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19"/>
  </p:notesMasterIdLst>
  <p:sldIdLst>
    <p:sldId id="25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B7A"/>
    <a:srgbClr val="0961AA"/>
    <a:srgbClr val="048271"/>
    <a:srgbClr val="D9D9D9"/>
    <a:srgbClr val="70A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F9330-E7D3-4A05-A9F3-B97DD7D17D67}" type="datetimeFigureOut">
              <a:rPr lang="en-GB" smtClean="0"/>
              <a:t>30/10/2022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A751F-5B65-49D3-B946-971BB96653C4}" type="slidenum">
              <a:rPr lang="en-GB" smtClean="0"/>
              <a:t>‹#›</a:t>
            </a:fld>
            <a:endParaRPr lang="en-GB"/>
          </a:p>
        </p:txBody>
      </p:sp>
    </p:spTree>
    <p:extLst>
      <p:ext uri="{BB962C8B-B14F-4D97-AF65-F5344CB8AC3E}">
        <p14:creationId xmlns:p14="http://schemas.microsoft.com/office/powerpoint/2010/main" val="583852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CC-BY).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platform, created by the JRC, launched at Africa</a:t>
            </a:r>
            <a:r>
              <a:rPr lang="en-US" baseline="0" dirty="0"/>
              <a:t> Week at the AU-EU Summit in February 2022. Hundreds of datasets, from our projects and partnerships, linked to policies stemming from the AU-EU Partnership and broader Global Gateway </a:t>
            </a:r>
            <a:r>
              <a:rPr lang="en-US" baseline="0" dirty="0" err="1"/>
              <a:t>inititative</a:t>
            </a:r>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2</a:t>
            </a:fld>
            <a:endParaRPr lang="en-GB"/>
          </a:p>
        </p:txBody>
      </p:sp>
    </p:spTree>
    <p:extLst>
      <p:ext uri="{BB962C8B-B14F-4D97-AF65-F5344CB8AC3E}">
        <p14:creationId xmlns:p14="http://schemas.microsoft.com/office/powerpoint/2010/main" val="153933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mapping</a:t>
            </a:r>
            <a:r>
              <a:rPr lang="en-US" baseline="0" dirty="0"/>
              <a:t> who we work with on which projects, in </a:t>
            </a:r>
            <a:r>
              <a:rPr lang="en-US" baseline="0"/>
              <a:t>which countries</a:t>
            </a:r>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11</a:t>
            </a:fld>
            <a:endParaRPr lang="en-GB"/>
          </a:p>
        </p:txBody>
      </p:sp>
    </p:spTree>
    <p:extLst>
      <p:ext uri="{BB962C8B-B14F-4D97-AF65-F5344CB8AC3E}">
        <p14:creationId xmlns:p14="http://schemas.microsoft.com/office/powerpoint/2010/main" val="341570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AKP has a powerful</a:t>
            </a:r>
            <a:r>
              <a:rPr lang="en-US" baseline="0" dirty="0"/>
              <a:t> multidisciplinary capability, over 60 topics are featured and it is easy to combine data and </a:t>
            </a:r>
            <a:r>
              <a:rPr lang="en-US" baseline="0" dirty="0" err="1"/>
              <a:t>visualise</a:t>
            </a:r>
            <a:r>
              <a:rPr lang="en-US" baseline="0" dirty="0"/>
              <a:t> </a:t>
            </a:r>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12</a:t>
            </a:fld>
            <a:endParaRPr lang="en-GB"/>
          </a:p>
        </p:txBody>
      </p:sp>
    </p:spTree>
    <p:extLst>
      <p:ext uri="{BB962C8B-B14F-4D97-AF65-F5344CB8AC3E}">
        <p14:creationId xmlns:p14="http://schemas.microsoft.com/office/powerpoint/2010/main" val="1513700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Update/add/delete parts of the</a:t>
            </a:r>
            <a:r>
              <a:rPr lang="en-IE" baseline="0"/>
              <a:t> copy right notice where appropriate.</a:t>
            </a:r>
          </a:p>
          <a:p>
            <a:r>
              <a:rPr lang="en-IE" baseline="0"/>
              <a:t>More information: </a:t>
            </a:r>
            <a:r>
              <a:rPr lang="en-GB">
                <a:hlinkClick r:id="rId3"/>
              </a:rPr>
              <a:t>https://myintracomm.ec.europa.eu/corp/intellectual-property/Documents/2019_Reuse-guidelines%28CC-BY%29.pdf</a:t>
            </a:r>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pPr/>
              <a:t>15</a:t>
            </a:fld>
            <a:endParaRPr lang="en-GB"/>
          </a:p>
        </p:txBody>
      </p:sp>
    </p:spTree>
    <p:extLst>
      <p:ext uri="{BB962C8B-B14F-4D97-AF65-F5344CB8AC3E}">
        <p14:creationId xmlns:p14="http://schemas.microsoft.com/office/powerpoint/2010/main" val="22489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2017, ahead of the 5th AU-EU Summit, the Joint Research Centre of the European Commission summarised three decades of scientific collaboration with its partners in Africa into one report “Science for the AU-EU Partnership - Building knowledge for sustainable development “</a:t>
            </a:r>
          </a:p>
          <a:p>
            <a:endParaRPr lang="en-GB" dirty="0">
              <a:cs typeface="Calibri"/>
            </a:endParaRPr>
          </a:p>
          <a:p>
            <a:r>
              <a:rPr lang="en-GB" dirty="0">
                <a:cs typeface="Calibri"/>
              </a:rPr>
              <a:t>Remote</a:t>
            </a:r>
            <a:r>
              <a:rPr lang="en-GB" baseline="0" dirty="0">
                <a:cs typeface="Calibri"/>
              </a:rPr>
              <a:t> Sensing applications were very much at the core of this work with Africa, leading to major programmes such as GMES and its Africa component, and all of the partnership around space that has remained a major thematic area. </a:t>
            </a:r>
            <a:endParaRPr lang="en-GB" dirty="0">
              <a:cs typeface="Calibri"/>
            </a:endParaRPr>
          </a:p>
        </p:txBody>
      </p:sp>
      <p:sp>
        <p:nvSpPr>
          <p:cNvPr id="4" name="Slide Number Placeholder 3"/>
          <p:cNvSpPr>
            <a:spLocks noGrp="1"/>
          </p:cNvSpPr>
          <p:nvPr>
            <p:ph type="sldNum" sz="quarter" idx="5"/>
          </p:nvPr>
        </p:nvSpPr>
        <p:spPr/>
        <p:txBody>
          <a:bodyPr/>
          <a:lstStyle/>
          <a:p>
            <a:fld id="{59CF2995-AB43-4B7C-B8CD-9DC7C3692A9C}" type="slidenum">
              <a:rPr lang="en-GB" smtClean="0"/>
              <a:pPr/>
              <a:t>3</a:t>
            </a:fld>
            <a:endParaRPr lang="en-GB"/>
          </a:p>
        </p:txBody>
      </p:sp>
    </p:spTree>
    <p:extLst>
      <p:ext uri="{BB962C8B-B14F-4D97-AF65-F5344CB8AC3E}">
        <p14:creationId xmlns:p14="http://schemas.microsoft.com/office/powerpoint/2010/main" val="311006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almost 50 years, the JRC has been working on using remote sensing to inform policy</a:t>
            </a:r>
          </a:p>
          <a:p>
            <a:r>
              <a:rPr lang="en-US" sz="1200" kern="1200" dirty="0">
                <a:solidFill>
                  <a:schemeClr val="tx1"/>
                </a:solidFill>
                <a:effectLst/>
                <a:latin typeface="+mn-lt"/>
                <a:ea typeface="+mn-ea"/>
                <a:cs typeface="+mn-cs"/>
              </a:rPr>
              <a:t>The JRC has helped shape numerous European policies using remote sensing technology. Its scientists have added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the sum of knowledge on key issues, such as rates of global deforestation, desertification, water resources, and urbanization. Teams have produced data sets that help assess progress towards the 2030 sustainable development goals. Others have produced compliance and assurance systems that reduce errors in public spending to below </a:t>
            </a:r>
            <a:endParaRPr lang="en-US" dirty="0"/>
          </a:p>
          <a:p>
            <a:r>
              <a:rPr lang="en-US" sz="1200" kern="1200" dirty="0">
                <a:solidFill>
                  <a:schemeClr val="tx1"/>
                </a:solidFill>
                <a:effectLst/>
                <a:latin typeface="+mn-lt"/>
                <a:ea typeface="+mn-ea"/>
                <a:cs typeface="+mn-cs"/>
              </a:rPr>
              <a:t>the materiality threshold. The JRC’s remote sensing services provide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vital input to humanitarian aid, help reduce disaster risks, and provide help in post disaster recovery. The JRC also played a significant part in establishing Copernicus, a world-class Earth Observation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pPr/>
              <a:t>4</a:t>
            </a:fld>
            <a:endParaRPr lang="en-GB"/>
          </a:p>
        </p:txBody>
      </p:sp>
    </p:spTree>
    <p:extLst>
      <p:ext uri="{BB962C8B-B14F-4D97-AF65-F5344CB8AC3E}">
        <p14:creationId xmlns:p14="http://schemas.microsoft.com/office/powerpoint/2010/main" val="363702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230 datasets that can be </a:t>
            </a:r>
            <a:r>
              <a:rPr lang="en-US" sz="1200" kern="1200" dirty="0" err="1">
                <a:solidFill>
                  <a:schemeClr val="tx1"/>
                </a:solidFill>
                <a:effectLst/>
                <a:latin typeface="+mn-lt"/>
                <a:ea typeface="+mn-ea"/>
                <a:cs typeface="+mn-cs"/>
              </a:rPr>
              <a:t>visualised</a:t>
            </a:r>
            <a:r>
              <a:rPr lang="en-US" sz="1200" kern="1200" dirty="0">
                <a:solidFill>
                  <a:schemeClr val="tx1"/>
                </a:solidFill>
                <a:effectLst/>
                <a:latin typeface="+mn-lt"/>
                <a:ea typeface="+mn-ea"/>
                <a:cs typeface="+mn-cs"/>
              </a:rPr>
              <a:t> and queried</a:t>
            </a:r>
          </a:p>
          <a:p>
            <a:r>
              <a:rPr lang="en-US" sz="1200" kern="1200" dirty="0">
                <a:solidFill>
                  <a:schemeClr val="tx1"/>
                </a:solidFill>
                <a:effectLst/>
                <a:latin typeface="+mn-lt"/>
                <a:ea typeface="+mn-ea"/>
                <a:cs typeface="+mn-cs"/>
              </a:rPr>
              <a:t>Statistics can</a:t>
            </a:r>
            <a:r>
              <a:rPr lang="en-US" sz="1200" kern="1200" baseline="0" dirty="0">
                <a:solidFill>
                  <a:schemeClr val="tx1"/>
                </a:solidFill>
                <a:effectLst/>
                <a:latin typeface="+mn-lt"/>
                <a:ea typeface="+mn-ea"/>
                <a:cs typeface="+mn-cs"/>
              </a:rPr>
              <a:t> be generated and downloaded</a:t>
            </a:r>
          </a:p>
          <a:p>
            <a:r>
              <a:rPr lang="en-US" sz="1200" kern="1200" baseline="0" dirty="0">
                <a:solidFill>
                  <a:schemeClr val="tx1"/>
                </a:solidFill>
                <a:effectLst/>
                <a:latin typeface="+mn-lt"/>
                <a:ea typeface="+mn-ea"/>
                <a:cs typeface="+mn-cs"/>
              </a:rPr>
              <a:t>Open data, mostly coming from JRC projects, predominantly geospatial, much of which comes from earth observation</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pPr/>
              <a:t>5</a:t>
            </a:fld>
            <a:endParaRPr lang="en-GB"/>
          </a:p>
        </p:txBody>
      </p:sp>
    </p:spTree>
    <p:extLst>
      <p:ext uri="{BB962C8B-B14F-4D97-AF65-F5344CB8AC3E}">
        <p14:creationId xmlns:p14="http://schemas.microsoft.com/office/powerpoint/2010/main" val="1722379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AKP features several</a:t>
            </a:r>
            <a:r>
              <a:rPr lang="en-US" sz="1200" kern="1200" baseline="0" dirty="0">
                <a:solidFill>
                  <a:schemeClr val="tx1"/>
                </a:solidFill>
                <a:effectLst/>
                <a:latin typeface="+mn-lt"/>
                <a:ea typeface="+mn-ea"/>
                <a:cs typeface="+mn-cs"/>
              </a:rPr>
              <a:t> flagship EO data products (as online interactive maps and downloadable data) e.g. Tropical Moist Forest loss and degradation, Global Surface Water Explorer, Global </a:t>
            </a:r>
            <a:r>
              <a:rPr lang="en-US" sz="1200" kern="1200" baseline="0" dirty="0" err="1">
                <a:solidFill>
                  <a:schemeClr val="tx1"/>
                </a:solidFill>
                <a:effectLst/>
                <a:latin typeface="+mn-lt"/>
                <a:ea typeface="+mn-ea"/>
                <a:cs typeface="+mn-cs"/>
              </a:rPr>
              <a:t>Humnan</a:t>
            </a:r>
            <a:r>
              <a:rPr lang="en-US" sz="1200" kern="1200" baseline="0" dirty="0">
                <a:solidFill>
                  <a:schemeClr val="tx1"/>
                </a:solidFill>
                <a:effectLst/>
                <a:latin typeface="+mn-lt"/>
                <a:ea typeface="+mn-ea"/>
                <a:cs typeface="+mn-cs"/>
              </a:rPr>
              <a:t> Settlement Layer, Copernicus Hotspot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pPr/>
              <a:t>6</a:t>
            </a:fld>
            <a:endParaRPr lang="en-GB"/>
          </a:p>
        </p:txBody>
      </p:sp>
    </p:spTree>
    <p:extLst>
      <p:ext uri="{BB962C8B-B14F-4D97-AF65-F5344CB8AC3E}">
        <p14:creationId xmlns:p14="http://schemas.microsoft.com/office/powerpoint/2010/main" val="82538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t>Global Surface</a:t>
            </a:r>
            <a:r>
              <a:rPr lang="en-US" baseline="0" dirty="0"/>
              <a:t> Water Explorer</a:t>
            </a:r>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pPr/>
              <a:t>7</a:t>
            </a:fld>
            <a:endParaRPr lang="en-GB"/>
          </a:p>
        </p:txBody>
      </p:sp>
    </p:spTree>
    <p:extLst>
      <p:ext uri="{BB962C8B-B14F-4D97-AF65-F5344CB8AC3E}">
        <p14:creationId xmlns:p14="http://schemas.microsoft.com/office/powerpoint/2010/main" val="3416828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series of thematic tools are embedded</a:t>
            </a:r>
            <a:r>
              <a:rPr lang="en-US" baseline="0" dirty="0"/>
              <a:t> in AKP covering a wide range of applications</a:t>
            </a:r>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8</a:t>
            </a:fld>
            <a:endParaRPr lang="en-GB"/>
          </a:p>
        </p:txBody>
      </p:sp>
    </p:spTree>
    <p:extLst>
      <p:ext uri="{BB962C8B-B14F-4D97-AF65-F5344CB8AC3E}">
        <p14:creationId xmlns:p14="http://schemas.microsoft.com/office/powerpoint/2010/main" val="2509765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StoryMaps</a:t>
            </a:r>
            <a:r>
              <a:rPr lang="en-US" baseline="0" dirty="0"/>
              <a:t> are simple, powerful, communication tools that combine interactive maps and text narratives, with photos, video </a:t>
            </a:r>
            <a:r>
              <a:rPr lang="en-US" baseline="0" dirty="0" err="1"/>
              <a:t>etc</a:t>
            </a:r>
            <a:r>
              <a:rPr lang="en-US" baseline="0" dirty="0"/>
              <a:t> to explain what we do</a:t>
            </a:r>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9</a:t>
            </a:fld>
            <a:endParaRPr lang="en-GB"/>
          </a:p>
        </p:txBody>
      </p:sp>
    </p:spTree>
    <p:extLst>
      <p:ext uri="{BB962C8B-B14F-4D97-AF65-F5344CB8AC3E}">
        <p14:creationId xmlns:p14="http://schemas.microsoft.com/office/powerpoint/2010/main" val="18447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country level statistics</a:t>
            </a:r>
            <a:r>
              <a:rPr lang="en-US" baseline="0" dirty="0"/>
              <a:t> </a:t>
            </a:r>
            <a:r>
              <a:rPr lang="en-US" baseline="0"/>
              <a:t>and indicators</a:t>
            </a:r>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10</a:t>
            </a:fld>
            <a:endParaRPr lang="en-GB"/>
          </a:p>
        </p:txBody>
      </p:sp>
    </p:spTree>
    <p:extLst>
      <p:ext uri="{BB962C8B-B14F-4D97-AF65-F5344CB8AC3E}">
        <p14:creationId xmlns:p14="http://schemas.microsoft.com/office/powerpoint/2010/main" val="456502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fontAlgn="base">
              <a:lnSpc>
                <a:spcPct val="150000"/>
              </a:lnSpc>
              <a:spcBef>
                <a:spcPct val="0"/>
              </a:spcBef>
              <a:spcAft>
                <a:spcPct val="0"/>
              </a:spcAft>
              <a:defRPr/>
            </a:pPr>
            <a:r>
              <a:rPr lang="de-DE" sz="2400" b="1" dirty="0">
                <a:solidFill>
                  <a:schemeClr val="accent5">
                    <a:lumMod val="75000"/>
                  </a:schemeClr>
                </a:solidFill>
                <a:latin typeface="Arial Black" panose="020B0A04020102020204" pitchFamily="34" charset="0"/>
                <a:ea typeface="Yu Gothic UI Semibold" panose="020B0700000000000000" pitchFamily="34" charset="-128"/>
                <a:cs typeface="Droid Sans" pitchFamily="34" charset="0"/>
              </a:rPr>
              <a:t>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de-DE" sz="24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AfriGEO Symposium</a:t>
            </a:r>
          </a:p>
          <a:p>
            <a:pPr marL="514350" indent="-514350" algn="ctr" fontAlgn="base">
              <a:lnSpc>
                <a:spcPct val="150000"/>
              </a:lnSpc>
              <a:spcBef>
                <a:spcPct val="0"/>
              </a:spcBef>
              <a:spcAft>
                <a:spcPct val="0"/>
              </a:spcAft>
              <a:defRPr/>
            </a:pP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31</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October – 5</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November, 2022</a:t>
            </a:r>
          </a:p>
        </p:txBody>
      </p:sp>
      <p:sp>
        <p:nvSpPr>
          <p:cNvPr id="6" name="TextBox 5">
            <a:extLst>
              <a:ext uri="{FF2B5EF4-FFF2-40B4-BE49-F238E27FC236}">
                <a16:creationId xmlns:a16="http://schemas.microsoft.com/office/drawing/2014/main" id="{0F58CB76-4039-F92C-0FD3-FB1AFC86C9D0}"/>
              </a:ext>
            </a:extLst>
          </p:cNvPr>
          <p:cNvSpPr txBox="1"/>
          <p:nvPr userDrawn="1"/>
        </p:nvSpPr>
        <p:spPr>
          <a:xfrm>
            <a:off x="1189703" y="6334780"/>
            <a:ext cx="9812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135B535C-2032-CA02-00A1-625E85447C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646" y="-126625"/>
            <a:ext cx="3531762" cy="1231525"/>
          </a:xfrm>
          <a:prstGeom prst="rect">
            <a:avLst/>
          </a:prstGeom>
        </p:spPr>
      </p:pic>
    </p:spTree>
    <p:extLst>
      <p:ext uri="{BB962C8B-B14F-4D97-AF65-F5344CB8AC3E}">
        <p14:creationId xmlns:p14="http://schemas.microsoft.com/office/powerpoint/2010/main" val="40857584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fontAlgn="base">
              <a:lnSpc>
                <a:spcPct val="150000"/>
              </a:lnSpc>
              <a:spcBef>
                <a:spcPct val="0"/>
              </a:spcBef>
              <a:spcAft>
                <a:spcPct val="0"/>
              </a:spcAft>
              <a:defRPr/>
            </a:pPr>
            <a:r>
              <a:rPr lang="de-DE" sz="2400" b="1" dirty="0">
                <a:solidFill>
                  <a:schemeClr val="accent5">
                    <a:lumMod val="75000"/>
                  </a:schemeClr>
                </a:solidFill>
                <a:latin typeface="Arial Black" panose="020B0A04020102020204" pitchFamily="34" charset="0"/>
                <a:ea typeface="Yu Gothic UI Semibold" panose="020B0700000000000000" pitchFamily="34" charset="-128"/>
                <a:cs typeface="Droid Sans" pitchFamily="34" charset="0"/>
              </a:rPr>
              <a:t>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de-DE" sz="24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AfriGEO Symposium</a:t>
            </a:r>
          </a:p>
          <a:p>
            <a:pPr marL="514350" indent="-514350" algn="ctr" fontAlgn="base">
              <a:lnSpc>
                <a:spcPct val="150000"/>
              </a:lnSpc>
              <a:spcBef>
                <a:spcPct val="0"/>
              </a:spcBef>
              <a:spcAft>
                <a:spcPct val="0"/>
              </a:spcAft>
              <a:defRPr/>
            </a:pP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31</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October – 5</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November, 2022</a:t>
            </a:r>
          </a:p>
        </p:txBody>
      </p:sp>
      <p:sp>
        <p:nvSpPr>
          <p:cNvPr id="6" name="TextBox 5">
            <a:extLst>
              <a:ext uri="{FF2B5EF4-FFF2-40B4-BE49-F238E27FC236}">
                <a16:creationId xmlns:a16="http://schemas.microsoft.com/office/drawing/2014/main" id="{0F58CB76-4039-F92C-0FD3-FB1AFC86C9D0}"/>
              </a:ext>
            </a:extLst>
          </p:cNvPr>
          <p:cNvSpPr txBox="1"/>
          <p:nvPr userDrawn="1"/>
        </p:nvSpPr>
        <p:spPr>
          <a:xfrm>
            <a:off x="1189703" y="6334780"/>
            <a:ext cx="9812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135B535C-2032-CA02-00A1-625E85447C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646" y="-126625"/>
            <a:ext cx="3531762" cy="1231525"/>
          </a:xfrm>
          <a:prstGeom prst="rect">
            <a:avLst/>
          </a:prstGeom>
        </p:spPr>
      </p:pic>
    </p:spTree>
    <p:extLst>
      <p:ext uri="{BB962C8B-B14F-4D97-AF65-F5344CB8AC3E}">
        <p14:creationId xmlns:p14="http://schemas.microsoft.com/office/powerpoint/2010/main" val="287113370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9">
            <a:extLst>
              <a:ext uri="{FF2B5EF4-FFF2-40B4-BE49-F238E27FC236}">
                <a16:creationId xmlns:a16="http://schemas.microsoft.com/office/drawing/2014/main" id="{263C7CFA-4A9A-FE2E-828D-E93915007AEC}"/>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Nov, 2022</a:t>
            </a:r>
          </a:p>
        </p:txBody>
      </p:sp>
      <p:sp>
        <p:nvSpPr>
          <p:cNvPr id="12" name="TextBox 11">
            <a:extLst>
              <a:ext uri="{FF2B5EF4-FFF2-40B4-BE49-F238E27FC236}">
                <a16:creationId xmlns:a16="http://schemas.microsoft.com/office/drawing/2014/main" id="{A9AEA9DF-FD13-B346-C13D-219870B30602}"/>
              </a:ext>
            </a:extLst>
          </p:cNvPr>
          <p:cNvSpPr txBox="1"/>
          <p:nvPr userDrawn="1"/>
        </p:nvSpPr>
        <p:spPr>
          <a:xfrm>
            <a:off x="1826791" y="6296844"/>
            <a:ext cx="7785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48271"/>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4" name="Picture 3">
            <a:extLst>
              <a:ext uri="{FF2B5EF4-FFF2-40B4-BE49-F238E27FC236}">
                <a16:creationId xmlns:a16="http://schemas.microsoft.com/office/drawing/2014/main" id="{7804D29C-8CDE-715C-0209-FF440FA19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Tree>
    <p:extLst>
      <p:ext uri="{BB962C8B-B14F-4D97-AF65-F5344CB8AC3E}">
        <p14:creationId xmlns:p14="http://schemas.microsoft.com/office/powerpoint/2010/main" val="3962935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AC12FE-DD13-46FA-EFD7-F0CEC67DCF7C}"/>
              </a:ext>
            </a:extLst>
          </p:cNvPr>
          <p:cNvSpPr/>
          <p:nvPr userDrawn="1"/>
        </p:nvSpPr>
        <p:spPr>
          <a:xfrm>
            <a:off x="0" y="-3810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F4BC4-A9E9-690B-B6EE-EEEDA45F057B}"/>
              </a:ext>
            </a:extLst>
          </p:cNvPr>
          <p:cNvSpPr txBox="1"/>
          <p:nvPr userDrawn="1"/>
        </p:nvSpPr>
        <p:spPr>
          <a:xfrm>
            <a:off x="1794894" y="6333855"/>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A5A2A1EB-ED61-D44A-F1DD-BFF5A64B4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706984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9">
            <a:extLst>
              <a:ext uri="{FF2B5EF4-FFF2-40B4-BE49-F238E27FC236}">
                <a16:creationId xmlns:a16="http://schemas.microsoft.com/office/drawing/2014/main" id="{263C7CFA-4A9A-FE2E-828D-E93915007AEC}"/>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Nov, 2022</a:t>
            </a:r>
          </a:p>
        </p:txBody>
      </p:sp>
      <p:sp>
        <p:nvSpPr>
          <p:cNvPr id="12" name="TextBox 11">
            <a:extLst>
              <a:ext uri="{FF2B5EF4-FFF2-40B4-BE49-F238E27FC236}">
                <a16:creationId xmlns:a16="http://schemas.microsoft.com/office/drawing/2014/main" id="{A9AEA9DF-FD13-B346-C13D-219870B30602}"/>
              </a:ext>
            </a:extLst>
          </p:cNvPr>
          <p:cNvSpPr txBox="1"/>
          <p:nvPr userDrawn="1"/>
        </p:nvSpPr>
        <p:spPr>
          <a:xfrm>
            <a:off x="1826791" y="6296844"/>
            <a:ext cx="7785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48271"/>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4" name="Picture 3">
            <a:extLst>
              <a:ext uri="{FF2B5EF4-FFF2-40B4-BE49-F238E27FC236}">
                <a16:creationId xmlns:a16="http://schemas.microsoft.com/office/drawing/2014/main" id="{7804D29C-8CDE-715C-0209-FF440FA198F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Tree>
    <p:extLst>
      <p:ext uri="{BB962C8B-B14F-4D97-AF65-F5344CB8AC3E}">
        <p14:creationId xmlns:p14="http://schemas.microsoft.com/office/powerpoint/2010/main" val="336854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AC12FE-DD13-46FA-EFD7-F0CEC67DCF7C}"/>
              </a:ext>
            </a:extLst>
          </p:cNvPr>
          <p:cNvSpPr/>
          <p:nvPr userDrawn="1"/>
        </p:nvSpPr>
        <p:spPr>
          <a:xfrm>
            <a:off x="0" y="-3810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F4BC4-A9E9-690B-B6EE-EEEDA45F057B}"/>
              </a:ext>
            </a:extLst>
          </p:cNvPr>
          <p:cNvSpPr txBox="1"/>
          <p:nvPr userDrawn="1"/>
        </p:nvSpPr>
        <p:spPr>
          <a:xfrm>
            <a:off x="1806045" y="6209820"/>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A5A2A1EB-ED61-D44A-F1DD-BFF5A64B46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518" y="0"/>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userDrawn="1"/>
        </p:nvSpPr>
        <p:spPr bwMode="auto">
          <a:xfrm>
            <a:off x="9357169" y="5962174"/>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73459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_photo">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0" y="1750540"/>
            <a:ext cx="12192000" cy="4245448"/>
          </a:xfrm>
          <a:prstGeom prst="rect">
            <a:avLst/>
          </a:prstGeom>
          <a:solidFill>
            <a:schemeClr val="bg2"/>
          </a:solidFill>
        </p:spPr>
        <p:txBody>
          <a:bodyPr/>
          <a:lstStyle>
            <a:lvl1pPr marL="0" indent="0">
              <a:buNone/>
              <a:defRPr/>
            </a:lvl1pPr>
          </a:lstStyle>
          <a:p>
            <a:endParaRPr lang="en-GB" noProof="0"/>
          </a:p>
        </p:txBody>
      </p:sp>
      <p:sp>
        <p:nvSpPr>
          <p:cNvPr id="10"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cxnSp>
        <p:nvCxnSpPr>
          <p:cNvPr id="5" name="Straight Connector 4"/>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42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and Objec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2525" y="1825625"/>
            <a:ext cx="5002090" cy="4170363"/>
          </a:xfrm>
          <a:prstGeom prst="rect">
            <a:avLst/>
          </a:prstGeom>
          <a:noFill/>
        </p:spPr>
        <p:txBody>
          <a:bodyPr>
            <a:noAutofit/>
          </a:bodyPr>
          <a:lstStyle>
            <a:lvl1pPr marL="0" indent="0">
              <a:buClr>
                <a:schemeClr val="accent5"/>
              </a:buClr>
              <a:buFont typeface="Arial"/>
              <a:buNone/>
              <a:defRPr/>
            </a:lvl1pPr>
          </a:lstStyle>
          <a:p>
            <a:pPr lvl="0"/>
            <a:endParaRPr lang="en-GB" noProof="0"/>
          </a:p>
        </p:txBody>
      </p:sp>
      <p:cxnSp>
        <p:nvCxnSpPr>
          <p:cNvPr id="8" name="Straight Connector 7"/>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sp>
        <p:nvSpPr>
          <p:cNvPr id="18" name="Content Placeholder 2"/>
          <p:cNvSpPr>
            <a:spLocks noGrp="1"/>
          </p:cNvSpPr>
          <p:nvPr>
            <p:ph idx="10" hasCustomPrompt="1"/>
          </p:nvPr>
        </p:nvSpPr>
        <p:spPr>
          <a:xfrm>
            <a:off x="967154" y="1825624"/>
            <a:ext cx="5004000" cy="4170363"/>
          </a:xfrm>
          <a:prstGeom prst="rect">
            <a:avLst/>
          </a:prstGeom>
        </p:spPr>
        <p:txBody>
          <a:bodyPr>
            <a:noAutofit/>
          </a:bodyPr>
          <a:lstStyle>
            <a:lvl1pPr marL="0" marR="0" indent="-342900" algn="l" defTabSz="914400" rtl="0" eaLnBrk="1" fontAlgn="auto" latinLnBrk="0" hangingPunct="1">
              <a:lnSpc>
                <a:spcPct val="100000"/>
              </a:lnSpc>
              <a:spcBef>
                <a:spcPts val="0"/>
              </a:spcBef>
              <a:spcAft>
                <a:spcPts val="1800"/>
              </a:spcAft>
              <a:buClr>
                <a:schemeClr val="accent5"/>
              </a:buClr>
              <a:buSzTx/>
              <a:buFont typeface="Arial"/>
              <a:buNone/>
              <a:tabLst/>
              <a:defRPr baseline="0"/>
            </a:lvl1pPr>
            <a:lvl2pPr>
              <a:lnSpc>
                <a:spcPct val="100000"/>
              </a:lnSpc>
              <a:spcAft>
                <a:spcPts val="1800"/>
              </a:spcAft>
              <a:buClr>
                <a:schemeClr val="accent5"/>
              </a:buClr>
              <a:buNone/>
              <a:defRPr/>
            </a:lvl2pPr>
            <a:lvl3pPr>
              <a:lnSpc>
                <a:spcPct val="100000"/>
              </a:lnSpc>
              <a:spcAft>
                <a:spcPts val="1800"/>
              </a:spcAft>
              <a:buClr>
                <a:schemeClr val="accent5"/>
              </a:buClr>
              <a:buNone/>
              <a:defRPr/>
            </a:lvl3pPr>
            <a:lvl4pPr>
              <a:lnSpc>
                <a:spcPct val="100000"/>
              </a:lnSpc>
              <a:spcAft>
                <a:spcPts val="1800"/>
              </a:spcAft>
              <a:buClr>
                <a:schemeClr val="accent5"/>
              </a:buClr>
              <a:buNone/>
              <a:defRPr/>
            </a:lvl4pPr>
            <a:lvl5pPr>
              <a:lnSpc>
                <a:spcPct val="100000"/>
              </a:lnSpc>
              <a:spcAft>
                <a:spcPts val="1800"/>
              </a:spcAft>
              <a:buClr>
                <a:schemeClr val="accent5"/>
              </a:buClr>
              <a:buNone/>
              <a:defRPr/>
            </a:lvl5pPr>
          </a:lstStyle>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r>
              <a:rPr lang="en-GB" noProof="0"/>
              <a:t>Insert text</a:t>
            </a:r>
          </a:p>
          <a:p>
            <a:pPr marL="0" marR="0" lvl="0" indent="-342900" algn="l" defTabSz="914400" rtl="0" eaLnBrk="1" fontAlgn="auto" latinLnBrk="0" hangingPunct="1">
              <a:lnSpc>
                <a:spcPct val="100000"/>
              </a:lnSpc>
              <a:spcBef>
                <a:spcPts val="0"/>
              </a:spcBef>
              <a:spcAft>
                <a:spcPts val="1800"/>
              </a:spcAft>
              <a:buClr>
                <a:schemeClr val="accent5"/>
              </a:buClr>
              <a:buSzTx/>
              <a:buFont typeface="Arial"/>
              <a:buNone/>
              <a:tabLst/>
              <a:defRPr/>
            </a:pPr>
            <a:endParaRPr lang="en-GB" noProof="0"/>
          </a:p>
          <a:p>
            <a:pPr lvl="0"/>
            <a:endParaRPr lang="en-GB" noProof="0"/>
          </a:p>
        </p:txBody>
      </p:sp>
    </p:spTree>
    <p:extLst>
      <p:ext uri="{BB962C8B-B14F-4D97-AF65-F5344CB8AC3E}">
        <p14:creationId xmlns:p14="http://schemas.microsoft.com/office/powerpoint/2010/main" val="1786190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67154" y="1825624"/>
            <a:ext cx="10267462" cy="4170363"/>
          </a:xfrm>
          <a:prstGeom prst="rect">
            <a:avLst/>
          </a:prstGeom>
        </p:spPr>
        <p:txBody>
          <a:bodyPr>
            <a:noAutofit/>
          </a:bodyPr>
          <a:lstStyle>
            <a:lvl1pPr marL="0" indent="-342900">
              <a:lnSpc>
                <a:spcPct val="100000"/>
              </a:lnSpc>
              <a:spcBef>
                <a:spcPts val="0"/>
              </a:spcBef>
              <a:spcAft>
                <a:spcPts val="1800"/>
              </a:spcAft>
              <a:buClr>
                <a:schemeClr val="accent5"/>
              </a:buClr>
              <a:buFont typeface="Arial" pitchFamily="34" charset="0"/>
              <a:buNone/>
              <a:defRPr baseline="0"/>
            </a:lvl1pPr>
            <a:lvl2pPr>
              <a:lnSpc>
                <a:spcPct val="100000"/>
              </a:lnSpc>
              <a:spcAft>
                <a:spcPts val="1800"/>
              </a:spcAft>
              <a:buClr>
                <a:schemeClr val="accent5"/>
              </a:buClr>
              <a:buNone/>
              <a:defRPr/>
            </a:lvl2pPr>
            <a:lvl3pPr>
              <a:lnSpc>
                <a:spcPct val="100000"/>
              </a:lnSpc>
              <a:spcAft>
                <a:spcPts val="1800"/>
              </a:spcAft>
              <a:buClr>
                <a:schemeClr val="accent5"/>
              </a:buClr>
              <a:buNone/>
              <a:defRPr/>
            </a:lvl3pPr>
            <a:lvl4pPr>
              <a:lnSpc>
                <a:spcPct val="100000"/>
              </a:lnSpc>
              <a:spcAft>
                <a:spcPts val="1800"/>
              </a:spcAft>
              <a:buClr>
                <a:schemeClr val="accent5"/>
              </a:buClr>
              <a:buNone/>
              <a:defRPr/>
            </a:lvl4pPr>
            <a:lvl5pPr>
              <a:lnSpc>
                <a:spcPct val="100000"/>
              </a:lnSpc>
              <a:spcAft>
                <a:spcPts val="1800"/>
              </a:spcAft>
              <a:buClr>
                <a:schemeClr val="accent5"/>
              </a:buClr>
              <a:buNone/>
              <a:defRPr/>
            </a:lvl5pPr>
          </a:lstStyle>
          <a:p>
            <a:pPr lvl="0"/>
            <a:r>
              <a:rPr lang="en-GB" noProof="0"/>
              <a:t>Insert text</a:t>
            </a:r>
          </a:p>
        </p:txBody>
      </p:sp>
      <p:cxnSp>
        <p:nvCxnSpPr>
          <p:cNvPr id="7" name="Straight Connector 6"/>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spTree>
    <p:extLst>
      <p:ext uri="{BB962C8B-B14F-4D97-AF65-F5344CB8AC3E}">
        <p14:creationId xmlns:p14="http://schemas.microsoft.com/office/powerpoint/2010/main" val="2652662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 2 columns">
    <p:spTree>
      <p:nvGrpSpPr>
        <p:cNvPr id="1" name=""/>
        <p:cNvGrpSpPr/>
        <p:nvPr/>
      </p:nvGrpSpPr>
      <p:grpSpPr>
        <a:xfrm>
          <a:off x="0" y="0"/>
          <a:ext cx="0" cy="0"/>
          <a:chOff x="0" y="0"/>
          <a:chExt cx="0" cy="0"/>
        </a:xfrm>
      </p:grpSpPr>
      <p:sp>
        <p:nvSpPr>
          <p:cNvPr id="8" name="Content Placeholder 2"/>
          <p:cNvSpPr>
            <a:spLocks noGrp="1"/>
          </p:cNvSpPr>
          <p:nvPr>
            <p:ph idx="11" hasCustomPrompt="1"/>
          </p:nvPr>
        </p:nvSpPr>
        <p:spPr>
          <a:xfrm>
            <a:off x="6232524" y="1825624"/>
            <a:ext cx="5004000" cy="4170363"/>
          </a:xfrm>
          <a:prstGeom prst="rect">
            <a:avLst/>
          </a:prstGeom>
        </p:spPr>
        <p:txBody>
          <a:bodyPr>
            <a:noAutofit/>
          </a:bodyPr>
          <a:lstStyle>
            <a:lvl1pPr marL="0" indent="-342900">
              <a:lnSpc>
                <a:spcPct val="100000"/>
              </a:lnSpc>
              <a:spcBef>
                <a:spcPts val="0"/>
              </a:spcBef>
              <a:spcAft>
                <a:spcPts val="1800"/>
              </a:spcAft>
              <a:buClr>
                <a:schemeClr val="accent5"/>
              </a:buClr>
              <a:buFont typeface="Arial"/>
              <a:buNone/>
              <a:defRPr strike="noStrike"/>
            </a:lvl1pPr>
            <a:lvl2pPr>
              <a:lnSpc>
                <a:spcPct val="100000"/>
              </a:lnSpc>
              <a:spcAft>
                <a:spcPts val="1800"/>
              </a:spcAft>
              <a:buClr>
                <a:schemeClr val="accent5"/>
              </a:buClr>
              <a:defRPr strike="noStrike"/>
            </a:lvl2pPr>
            <a:lvl3pPr>
              <a:lnSpc>
                <a:spcPct val="100000"/>
              </a:lnSpc>
              <a:spcAft>
                <a:spcPts val="1800"/>
              </a:spcAft>
              <a:buClr>
                <a:schemeClr val="accent5"/>
              </a:buClr>
              <a:defRPr strike="noStrike"/>
            </a:lvl3pPr>
            <a:lvl4pPr>
              <a:lnSpc>
                <a:spcPct val="100000"/>
              </a:lnSpc>
              <a:spcAft>
                <a:spcPts val="1800"/>
              </a:spcAft>
              <a:buClr>
                <a:schemeClr val="accent5"/>
              </a:buClr>
              <a:defRPr strike="noStrike"/>
            </a:lvl4pPr>
            <a:lvl5pPr>
              <a:lnSpc>
                <a:spcPct val="100000"/>
              </a:lnSpc>
              <a:spcAft>
                <a:spcPts val="1800"/>
              </a:spcAft>
              <a:buClr>
                <a:schemeClr val="accent5"/>
              </a:buClr>
              <a:defRPr strike="noStrike"/>
            </a:lvl5pPr>
          </a:lstStyle>
          <a:p>
            <a:pPr lvl="0"/>
            <a:r>
              <a:rPr lang="en-GB" noProof="0"/>
              <a:t>Insert text</a:t>
            </a:r>
          </a:p>
        </p:txBody>
      </p:sp>
      <p:cxnSp>
        <p:nvCxnSpPr>
          <p:cNvPr id="9" name="Straight Connector 8"/>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sp>
        <p:nvSpPr>
          <p:cNvPr id="12" name="Content Placeholder 2"/>
          <p:cNvSpPr>
            <a:spLocks noGrp="1"/>
          </p:cNvSpPr>
          <p:nvPr>
            <p:ph idx="10" hasCustomPrompt="1"/>
          </p:nvPr>
        </p:nvSpPr>
        <p:spPr>
          <a:xfrm>
            <a:off x="967154" y="1825624"/>
            <a:ext cx="5004000" cy="4170363"/>
          </a:xfrm>
          <a:prstGeom prst="rect">
            <a:avLst/>
          </a:prstGeom>
        </p:spPr>
        <p:txBody>
          <a:bodyPr>
            <a:noAutofit/>
          </a:bodyPr>
          <a:lstStyle>
            <a:lvl1pPr marL="0" indent="-342900">
              <a:lnSpc>
                <a:spcPct val="100000"/>
              </a:lnSpc>
              <a:spcBef>
                <a:spcPts val="0"/>
              </a:spcBef>
              <a:spcAft>
                <a:spcPts val="1800"/>
              </a:spcAft>
              <a:buClr>
                <a:schemeClr val="accent5"/>
              </a:buClr>
              <a:buFont typeface="Arial" pitchFamily="34" charset="0"/>
              <a:buNone/>
              <a:defRPr baseline="0"/>
            </a:lvl1pPr>
            <a:lvl2pPr>
              <a:lnSpc>
                <a:spcPct val="100000"/>
              </a:lnSpc>
              <a:spcAft>
                <a:spcPts val="1800"/>
              </a:spcAft>
              <a:buClr>
                <a:schemeClr val="accent5"/>
              </a:buClr>
              <a:defRPr/>
            </a:lvl2pPr>
            <a:lvl3pPr>
              <a:lnSpc>
                <a:spcPct val="100000"/>
              </a:lnSpc>
              <a:spcAft>
                <a:spcPts val="1800"/>
              </a:spcAft>
              <a:buClr>
                <a:schemeClr val="accent5"/>
              </a:buClr>
              <a:defRPr/>
            </a:lvl3pPr>
            <a:lvl4pPr>
              <a:lnSpc>
                <a:spcPct val="100000"/>
              </a:lnSpc>
              <a:spcAft>
                <a:spcPts val="1800"/>
              </a:spcAft>
              <a:buClr>
                <a:schemeClr val="accent5"/>
              </a:buClr>
              <a:defRPr/>
            </a:lvl4pPr>
            <a:lvl5pPr>
              <a:lnSpc>
                <a:spcPct val="100000"/>
              </a:lnSpc>
              <a:spcAft>
                <a:spcPts val="1800"/>
              </a:spcAft>
              <a:buClr>
                <a:schemeClr val="accent5"/>
              </a:buClr>
              <a:defRPr/>
            </a:lvl5pPr>
          </a:lstStyle>
          <a:p>
            <a:pPr lvl="0"/>
            <a:r>
              <a:rPr lang="en-GB" noProof="0"/>
              <a:t>Insert text</a:t>
            </a:r>
          </a:p>
        </p:txBody>
      </p:sp>
    </p:spTree>
    <p:extLst>
      <p:ext uri="{BB962C8B-B14F-4D97-AF65-F5344CB8AC3E}">
        <p14:creationId xmlns:p14="http://schemas.microsoft.com/office/powerpoint/2010/main" val="2595380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orizontal Picture and Conten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63280" y="-62165"/>
            <a:ext cx="12318560" cy="3468939"/>
          </a:xfrm>
          <a:prstGeom prst="rect">
            <a:avLst/>
          </a:prstGeom>
          <a:solidFill>
            <a:schemeClr val="bg2"/>
          </a:solidFill>
          <a:ln w="28575" cmpd="sng">
            <a:solidFill>
              <a:schemeClr val="accent5"/>
            </a:solidFill>
          </a:ln>
        </p:spPr>
        <p:txBody>
          <a:bodyPr/>
          <a:lstStyle>
            <a:lvl1pPr marL="0" indent="0">
              <a:buClr>
                <a:schemeClr val="accent2"/>
              </a:buClr>
              <a:buFont typeface="Arial"/>
              <a:buNone/>
              <a:defRPr/>
            </a:lvl1pPr>
          </a:lstStyle>
          <a:p>
            <a:endParaRPr lang="en-GB" noProof="0"/>
          </a:p>
        </p:txBody>
      </p:sp>
      <p:sp>
        <p:nvSpPr>
          <p:cNvPr id="2" name="Title 1"/>
          <p:cNvSpPr>
            <a:spLocks noGrp="1"/>
          </p:cNvSpPr>
          <p:nvPr>
            <p:ph type="title"/>
          </p:nvPr>
        </p:nvSpPr>
        <p:spPr>
          <a:xfrm>
            <a:off x="957385" y="2818576"/>
            <a:ext cx="10287000" cy="628377"/>
          </a:xfrm>
          <a:prstGeom prst="rect">
            <a:avLst/>
          </a:prstGeom>
          <a:solidFill>
            <a:schemeClr val="bg1"/>
          </a:solidFill>
        </p:spPr>
        <p:txBody>
          <a:bodyPr wrap="square" anchor="b">
            <a:spAutoFit/>
          </a:bodyPr>
          <a:lstStyle>
            <a:lvl1pPr>
              <a:defRPr sz="3800"/>
            </a:lvl1pPr>
          </a:lstStyle>
          <a:p>
            <a:r>
              <a:rPr lang="en-GB" noProof="0"/>
              <a:t>Click to edit Master title style</a:t>
            </a:r>
          </a:p>
        </p:txBody>
      </p:sp>
      <p:sp>
        <p:nvSpPr>
          <p:cNvPr id="6" name="Text Placeholder 5"/>
          <p:cNvSpPr>
            <a:spLocks noGrp="1"/>
          </p:cNvSpPr>
          <p:nvPr>
            <p:ph type="body" sz="quarter" idx="14" hasCustomPrompt="1"/>
          </p:nvPr>
        </p:nvSpPr>
        <p:spPr>
          <a:xfrm>
            <a:off x="957385" y="3630613"/>
            <a:ext cx="10287000" cy="2365375"/>
          </a:xfrm>
          <a:prstGeom prst="rect">
            <a:avLst/>
          </a:prstGeom>
        </p:spPr>
        <p:txBody>
          <a:bodyPr/>
          <a:lstStyle>
            <a:lvl1pPr marL="0" indent="-342900" algn="l">
              <a:buClr>
                <a:schemeClr val="accent5"/>
              </a:buClr>
              <a:buFont typeface="Arial"/>
              <a:buNone/>
              <a:defRPr/>
            </a:lvl1pPr>
            <a:lvl2pPr marL="800100" indent="-342900">
              <a:buClr>
                <a:schemeClr val="accent5"/>
              </a:buClr>
              <a:buFont typeface="Arial"/>
              <a:buNone/>
              <a:defRPr/>
            </a:lvl2pPr>
            <a:lvl3pPr marL="1200150" indent="-285750">
              <a:buClr>
                <a:schemeClr val="accent5"/>
              </a:buClr>
              <a:buFont typeface="Arial"/>
              <a:buNone/>
              <a:defRPr/>
            </a:lvl3pPr>
            <a:lvl4pPr marL="1657350" indent="-285750">
              <a:buClr>
                <a:schemeClr val="accent5"/>
              </a:buClr>
              <a:buFont typeface="Arial"/>
              <a:buNone/>
              <a:defRPr/>
            </a:lvl4pPr>
            <a:lvl5pPr marL="2114550" indent="-285750">
              <a:buClr>
                <a:schemeClr val="accent5"/>
              </a:buClr>
              <a:buFont typeface="Arial"/>
              <a:buNone/>
              <a:defRPr/>
            </a:lvl5pPr>
          </a:lstStyle>
          <a:p>
            <a:pPr lvl="0"/>
            <a:r>
              <a:rPr lang="en-GB" noProof="0"/>
              <a:t>Insert text</a:t>
            </a:r>
          </a:p>
        </p:txBody>
      </p:sp>
    </p:spTree>
    <p:extLst>
      <p:ext uri="{BB962C8B-B14F-4D97-AF65-F5344CB8AC3E}">
        <p14:creationId xmlns:p14="http://schemas.microsoft.com/office/powerpoint/2010/main" val="20172779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30587"/>
          </a:xfrm>
          <a:prstGeom prst="rect">
            <a:avLst/>
          </a:prstGeom>
          <a:gradFill flip="none" rotWithShape="1">
            <a:gsLst>
              <a:gs pos="47000">
                <a:srgbClr val="0D6CB4"/>
              </a:gs>
              <a:gs pos="100000">
                <a:schemeClr val="accent2"/>
              </a:gs>
              <a:gs pos="77000">
                <a:srgbClr val="227DC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11" name="Title 1"/>
          <p:cNvSpPr>
            <a:spLocks noGrp="1"/>
          </p:cNvSpPr>
          <p:nvPr>
            <p:ph type="ctrTitle"/>
          </p:nvPr>
        </p:nvSpPr>
        <p:spPr>
          <a:xfrm>
            <a:off x="1077013" y="1122363"/>
            <a:ext cx="10020968" cy="1240348"/>
          </a:xfrm>
          <a:prstGeom prst="rect">
            <a:avLst/>
          </a:prstGeom>
        </p:spPr>
        <p:txBody>
          <a:bodyPr anchor="b">
            <a:noAutofit/>
          </a:bodyPr>
          <a:lstStyle>
            <a:lvl1pPr algn="l">
              <a:defRPr sz="6000">
                <a:solidFill>
                  <a:schemeClr val="accent5"/>
                </a:solidFill>
              </a:defRPr>
            </a:lvl1pPr>
          </a:lstStyle>
          <a:p>
            <a:r>
              <a:rPr lang="en-GB" noProof="0"/>
              <a:t>Click to edit Master title style</a:t>
            </a:r>
          </a:p>
        </p:txBody>
      </p:sp>
      <p:cxnSp>
        <p:nvCxnSpPr>
          <p:cNvPr id="13" name="Straight Connector 12"/>
          <p:cNvCxnSpPr/>
          <p:nvPr userDrawn="1"/>
        </p:nvCxnSpPr>
        <p:spPr>
          <a:xfrm>
            <a:off x="838200" y="0"/>
            <a:ext cx="0" cy="2362711"/>
          </a:xfrm>
          <a:prstGeom prst="line">
            <a:avLst/>
          </a:prstGeom>
          <a:ln w="28575">
            <a:solidFill>
              <a:srgbClr val="F8CC29"/>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084385" y="3855676"/>
            <a:ext cx="10003692" cy="1925295"/>
          </a:xfrm>
          <a:prstGeom prst="rect">
            <a:avLst/>
          </a:prstGeo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Tree>
    <p:extLst>
      <p:ext uri="{BB962C8B-B14F-4D97-AF65-F5344CB8AC3E}">
        <p14:creationId xmlns:p14="http://schemas.microsoft.com/office/powerpoint/2010/main" val="2463707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29197C-70C1-3D13-3DC8-7C542F96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D096-BD91-4C07-942B-3DB517D9FE29}" type="datetimeFigureOut">
              <a:rPr lang="en-US" smtClean="0"/>
              <a:t>10/30/2022</a:t>
            </a:fld>
            <a:endParaRPr lang="en-US"/>
          </a:p>
        </p:txBody>
      </p:sp>
      <p:sp>
        <p:nvSpPr>
          <p:cNvPr id="5" name="Footer Placeholder 4">
            <a:extLst>
              <a:ext uri="{FF2B5EF4-FFF2-40B4-BE49-F238E27FC236}">
                <a16:creationId xmlns:a16="http://schemas.microsoft.com/office/drawing/2014/main" id="{192FEA65-8560-25BB-DDF9-1DD4469A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64656-B353-2C5E-FA62-ED05E0FAC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5BE8-2218-4236-A164-167ACF5CB5DB}" type="slidenum">
              <a:rPr lang="en-US" smtClean="0"/>
              <a:t>‹#›</a:t>
            </a:fld>
            <a:endParaRPr lang="en-US"/>
          </a:p>
        </p:txBody>
      </p:sp>
    </p:spTree>
    <p:extLst>
      <p:ext uri="{BB962C8B-B14F-4D97-AF65-F5344CB8AC3E}">
        <p14:creationId xmlns:p14="http://schemas.microsoft.com/office/powerpoint/2010/main" val="8264764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5" r:id="rId8"/>
    <p:sldLayoutId id="214748366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29197C-70C1-3D13-3DC8-7C542F96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D096-BD91-4C07-942B-3DB517D9FE29}" type="datetimeFigureOut">
              <a:rPr lang="en-US" smtClean="0"/>
              <a:t>10/30/2022</a:t>
            </a:fld>
            <a:endParaRPr lang="en-US"/>
          </a:p>
        </p:txBody>
      </p:sp>
      <p:sp>
        <p:nvSpPr>
          <p:cNvPr id="5" name="Footer Placeholder 4">
            <a:extLst>
              <a:ext uri="{FF2B5EF4-FFF2-40B4-BE49-F238E27FC236}">
                <a16:creationId xmlns:a16="http://schemas.microsoft.com/office/drawing/2014/main" id="{192FEA65-8560-25BB-DDF9-1DD4469A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64656-B353-2C5E-FA62-ED05E0FAC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5BE8-2218-4236-A164-167ACF5CB5DB}" type="slidenum">
              <a:rPr lang="en-US" smtClean="0"/>
              <a:t>‹#›</a:t>
            </a:fld>
            <a:endParaRPr lang="en-US"/>
          </a:p>
        </p:txBody>
      </p:sp>
    </p:spTree>
    <p:extLst>
      <p:ext uri="{BB962C8B-B14F-4D97-AF65-F5344CB8AC3E}">
        <p14:creationId xmlns:p14="http://schemas.microsoft.com/office/powerpoint/2010/main" val="31917501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JRC-AFRICA@ec.europa.eu" TargetMode="External"/><Relationship Id="rId2" Type="http://schemas.openxmlformats.org/officeDocument/2006/relationships/hyperlink" Target="https://africa-knowledge-platform.ec.europa.eu/" TargetMode="Externa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AE5820-6105-4954-9EA9-142615E718D7}"/>
              </a:ext>
            </a:extLst>
          </p:cNvPr>
          <p:cNvSpPr txBox="1"/>
          <p:nvPr/>
        </p:nvSpPr>
        <p:spPr>
          <a:xfrm>
            <a:off x="1073890" y="2319310"/>
            <a:ext cx="10196623" cy="1476513"/>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4400" dirty="0">
                <a:latin typeface="Aharoni" panose="02010803020104030203" pitchFamily="2" charset="-79"/>
                <a:cs typeface="Aharoni" panose="02010803020104030203" pitchFamily="2" charset="-79"/>
              </a:rPr>
              <a:t>Pixels for Policy Making</a:t>
            </a:r>
            <a:br>
              <a:rPr lang="en-US" sz="4400" dirty="0">
                <a:latin typeface="Aharoni" panose="02010803020104030203" pitchFamily="2" charset="-79"/>
                <a:cs typeface="Aharoni" panose="02010803020104030203" pitchFamily="2" charset="-79"/>
              </a:rPr>
            </a:br>
            <a:r>
              <a:rPr lang="en-US" sz="4400" dirty="0">
                <a:latin typeface="Aharoni" panose="02010803020104030203" pitchFamily="2" charset="-79"/>
                <a:cs typeface="Aharoni" panose="02010803020104030203" pitchFamily="2" charset="-79"/>
              </a:rPr>
              <a:t>The Africa Knowledge Platform </a:t>
            </a:r>
          </a:p>
          <a:p>
            <a:pPr algn="ctr"/>
            <a:endParaRPr lang="en-US" sz="44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0518ACD8-BF03-C7EC-FE06-8E94FB25894B}"/>
              </a:ext>
            </a:extLst>
          </p:cNvPr>
          <p:cNvSpPr txBox="1"/>
          <p:nvPr/>
        </p:nvSpPr>
        <p:spPr>
          <a:xfrm>
            <a:off x="4306500" y="4126498"/>
            <a:ext cx="3578999" cy="1143360"/>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2400" dirty="0">
                <a:latin typeface="Aharoni" panose="02010803020104030203" pitchFamily="2" charset="-79"/>
                <a:cs typeface="Aharoni" panose="02010803020104030203" pitchFamily="2" charset="-79"/>
              </a:rPr>
              <a:t>Stephen Peedell</a:t>
            </a:r>
          </a:p>
          <a:p>
            <a:pPr algn="ctr"/>
            <a:r>
              <a:rPr lang="en-US" sz="2400" dirty="0">
                <a:latin typeface="Aharoni" panose="02010803020104030203" pitchFamily="2" charset="-79"/>
                <a:cs typeface="Aharoni" panose="02010803020104030203" pitchFamily="2" charset="-79"/>
              </a:rPr>
              <a:t>European Commission Joint Research Centre</a:t>
            </a:r>
          </a:p>
          <a:p>
            <a:pPr algn="ctr"/>
            <a:endParaRPr lang="en-US" sz="28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2"/>
          <a:stretch>
            <a:fillRect/>
          </a:stretch>
        </p:blipFill>
        <p:spPr>
          <a:xfrm>
            <a:off x="2927079" y="5600533"/>
            <a:ext cx="6114818" cy="701101"/>
          </a:xfrm>
          <a:prstGeom prst="rect">
            <a:avLst/>
          </a:prstGeom>
        </p:spPr>
      </p:pic>
    </p:spTree>
    <p:extLst>
      <p:ext uri="{BB962C8B-B14F-4D97-AF65-F5344CB8AC3E}">
        <p14:creationId xmlns:p14="http://schemas.microsoft.com/office/powerpoint/2010/main" val="161530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4662" y="238610"/>
            <a:ext cx="8185287" cy="749828"/>
          </a:xfrm>
        </p:spPr>
        <p:txBody>
          <a:bodyPr/>
          <a:lstStyle/>
          <a:p>
            <a:r>
              <a:rPr lang="en-GB" dirty="0"/>
              <a:t>Country Profiles</a:t>
            </a:r>
            <a:endParaRPr lang="en-GB" dirty="0">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58" y="1362242"/>
            <a:ext cx="10058400" cy="4432515"/>
          </a:xfrm>
          <a:prstGeom prst="rect">
            <a:avLst/>
          </a:prstGeom>
        </p:spPr>
      </p:pic>
      <p:pic>
        <p:nvPicPr>
          <p:cNvPr id="4" name="Picture 3">
            <a:extLst>
              <a:ext uri="{FF2B5EF4-FFF2-40B4-BE49-F238E27FC236}">
                <a16:creationId xmlns:a16="http://schemas.microsoft.com/office/drawing/2014/main" id="{A5A2A1EB-ED61-D44A-F1DD-BFF5A64B46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6"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3868173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4662" y="238610"/>
            <a:ext cx="8185287" cy="749828"/>
          </a:xfrm>
        </p:spPr>
        <p:txBody>
          <a:bodyPr/>
          <a:lstStyle/>
          <a:p>
            <a:r>
              <a:rPr lang="en-GB" dirty="0"/>
              <a:t>Partners</a:t>
            </a:r>
            <a:endParaRPr lang="en-GB" dirty="0">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148" y="0"/>
            <a:ext cx="6231959" cy="6858000"/>
          </a:xfrm>
          <a:prstGeom prst="rect">
            <a:avLst/>
          </a:prstGeom>
        </p:spPr>
      </p:pic>
      <p:pic>
        <p:nvPicPr>
          <p:cNvPr id="5" name="Picture 4">
            <a:extLst>
              <a:ext uri="{FF2B5EF4-FFF2-40B4-BE49-F238E27FC236}">
                <a16:creationId xmlns:a16="http://schemas.microsoft.com/office/drawing/2014/main" id="{A5A2A1EB-ED61-D44A-F1DD-BFF5A64B46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6"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864708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0722" y="412827"/>
            <a:ext cx="10263893" cy="782357"/>
          </a:xfrm>
        </p:spPr>
        <p:txBody>
          <a:bodyPr/>
          <a:lstStyle/>
          <a:p>
            <a:r>
              <a:rPr lang="en-GB"/>
              <a:t>From sectoral research to </a:t>
            </a:r>
            <a:br>
              <a:rPr lang="en-GB"/>
            </a:br>
            <a:r>
              <a:rPr lang="en-GB"/>
              <a:t>multidisciplinary</a:t>
            </a:r>
            <a:r>
              <a:rPr lang="en-GB">
                <a:cs typeface="Arial"/>
              </a:rPr>
              <a:t> knowledge</a:t>
            </a:r>
          </a:p>
        </p:txBody>
      </p:sp>
      <p:pic>
        <p:nvPicPr>
          <p:cNvPr id="2" name="Picture 1" descr="Graphical user interface, application, website&#10;&#10;Description automatically generated">
            <a:extLst>
              <a:ext uri="{FF2B5EF4-FFF2-40B4-BE49-F238E27FC236}">
                <a16:creationId xmlns:a16="http://schemas.microsoft.com/office/drawing/2014/main" id="{D529DE19-E849-4BF5-873E-AD535B654AFC}"/>
              </a:ext>
            </a:extLst>
          </p:cNvPr>
          <p:cNvPicPr>
            <a:picLocks noChangeAspect="1"/>
          </p:cNvPicPr>
          <p:nvPr/>
        </p:nvPicPr>
        <p:blipFill rotWithShape="1">
          <a:blip r:embed="rId3"/>
          <a:srcRect r="316" b="44152"/>
          <a:stretch/>
        </p:blipFill>
        <p:spPr>
          <a:xfrm>
            <a:off x="2406220" y="5235067"/>
            <a:ext cx="2663803" cy="875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Graphical user interface&#10;&#10;Description automatically generated">
            <a:extLst>
              <a:ext uri="{FF2B5EF4-FFF2-40B4-BE49-F238E27FC236}">
                <a16:creationId xmlns:a16="http://schemas.microsoft.com/office/drawing/2014/main" id="{4152BA13-6C55-4A0A-859E-9DA3AB5AFB5A}"/>
              </a:ext>
            </a:extLst>
          </p:cNvPr>
          <p:cNvPicPr>
            <a:picLocks noChangeAspect="1"/>
          </p:cNvPicPr>
          <p:nvPr/>
        </p:nvPicPr>
        <p:blipFill rotWithShape="1">
          <a:blip r:embed="rId4"/>
          <a:srcRect b="44145"/>
          <a:stretch/>
        </p:blipFill>
        <p:spPr>
          <a:xfrm>
            <a:off x="5456225" y="5624221"/>
            <a:ext cx="2669529" cy="8752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Graphical user interface, application&#10;&#10;Description automatically generated">
            <a:extLst>
              <a:ext uri="{FF2B5EF4-FFF2-40B4-BE49-F238E27FC236}">
                <a16:creationId xmlns:a16="http://schemas.microsoft.com/office/drawing/2014/main" id="{D709D8B0-52C4-4C07-8AE7-0E61C9FD783F}"/>
              </a:ext>
            </a:extLst>
          </p:cNvPr>
          <p:cNvPicPr>
            <a:picLocks noChangeAspect="1"/>
          </p:cNvPicPr>
          <p:nvPr/>
        </p:nvPicPr>
        <p:blipFill rotWithShape="1">
          <a:blip r:embed="rId5"/>
          <a:srcRect r="-329" b="46779"/>
          <a:stretch/>
        </p:blipFill>
        <p:spPr>
          <a:xfrm>
            <a:off x="5776124" y="1562389"/>
            <a:ext cx="2587230" cy="817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raphical user interface, application&#10;&#10;Description automatically generated">
            <a:extLst>
              <a:ext uri="{FF2B5EF4-FFF2-40B4-BE49-F238E27FC236}">
                <a16:creationId xmlns:a16="http://schemas.microsoft.com/office/drawing/2014/main" id="{52E59142-A12B-40A9-92ED-D414C99A0C3D}"/>
              </a:ext>
            </a:extLst>
          </p:cNvPr>
          <p:cNvPicPr>
            <a:picLocks noChangeAspect="1"/>
          </p:cNvPicPr>
          <p:nvPr/>
        </p:nvPicPr>
        <p:blipFill rotWithShape="1">
          <a:blip r:embed="rId6"/>
          <a:srcRect b="44615"/>
          <a:stretch/>
        </p:blipFill>
        <p:spPr>
          <a:xfrm>
            <a:off x="8214931" y="2554727"/>
            <a:ext cx="2701303" cy="880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Graphical user interface, website&#10;&#10;Description automatically generated">
            <a:extLst>
              <a:ext uri="{FF2B5EF4-FFF2-40B4-BE49-F238E27FC236}">
                <a16:creationId xmlns:a16="http://schemas.microsoft.com/office/drawing/2014/main" id="{0A6ED961-E8FF-40D1-9DB4-E711557CA540}"/>
              </a:ext>
            </a:extLst>
          </p:cNvPr>
          <p:cNvPicPr>
            <a:picLocks noChangeAspect="1"/>
          </p:cNvPicPr>
          <p:nvPr/>
        </p:nvPicPr>
        <p:blipFill rotWithShape="1">
          <a:blip r:embed="rId7"/>
          <a:srcRect b="48500"/>
          <a:stretch/>
        </p:blipFill>
        <p:spPr>
          <a:xfrm>
            <a:off x="2784171" y="1937073"/>
            <a:ext cx="2761514" cy="8706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Graphical user interface, application, website&#10;&#10;Description automatically generated">
            <a:extLst>
              <a:ext uri="{FF2B5EF4-FFF2-40B4-BE49-F238E27FC236}">
                <a16:creationId xmlns:a16="http://schemas.microsoft.com/office/drawing/2014/main" id="{7E1B3F62-0A6E-4177-8AA3-FC76015145F8}"/>
              </a:ext>
            </a:extLst>
          </p:cNvPr>
          <p:cNvPicPr>
            <a:picLocks noChangeAspect="1"/>
          </p:cNvPicPr>
          <p:nvPr/>
        </p:nvPicPr>
        <p:blipFill rotWithShape="1">
          <a:blip r:embed="rId8"/>
          <a:srcRect r="-307" b="45724"/>
          <a:stretch/>
        </p:blipFill>
        <p:spPr>
          <a:xfrm>
            <a:off x="1154831" y="2989044"/>
            <a:ext cx="2769987" cy="875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8" descr="Text&#10;&#10;Description automatically generated">
            <a:extLst>
              <a:ext uri="{FF2B5EF4-FFF2-40B4-BE49-F238E27FC236}">
                <a16:creationId xmlns:a16="http://schemas.microsoft.com/office/drawing/2014/main" id="{4A6BD03F-7348-474A-B515-8B2D66756F04}"/>
              </a:ext>
            </a:extLst>
          </p:cNvPr>
          <p:cNvPicPr>
            <a:picLocks noChangeAspect="1"/>
          </p:cNvPicPr>
          <p:nvPr/>
        </p:nvPicPr>
        <p:blipFill>
          <a:blip r:embed="rId9"/>
          <a:stretch>
            <a:fillRect/>
          </a:stretch>
        </p:blipFill>
        <p:spPr>
          <a:xfrm>
            <a:off x="4030133" y="2451135"/>
            <a:ext cx="3640666" cy="2362131"/>
          </a:xfrm>
          <a:prstGeom prst="rect">
            <a:avLst/>
          </a:prstGeom>
          <a:ln>
            <a:noFill/>
          </a:ln>
          <a:effectLst>
            <a:outerShdw blurRad="292100" dist="139700" dir="2700000" algn="tl" rotWithShape="0">
              <a:srgbClr val="333333">
                <a:alpha val="65000"/>
              </a:srgbClr>
            </a:outerShdw>
          </a:effectLst>
        </p:spPr>
      </p:pic>
      <p:pic>
        <p:nvPicPr>
          <p:cNvPr id="11" name="Picture 12" descr="Graphical user interface&#10;&#10;Description automatically generated">
            <a:extLst>
              <a:ext uri="{FF2B5EF4-FFF2-40B4-BE49-F238E27FC236}">
                <a16:creationId xmlns:a16="http://schemas.microsoft.com/office/drawing/2014/main" id="{B17F31D4-AE27-4AF7-AB30-87BB93E7268A}"/>
              </a:ext>
            </a:extLst>
          </p:cNvPr>
          <p:cNvPicPr>
            <a:picLocks noChangeAspect="1"/>
          </p:cNvPicPr>
          <p:nvPr/>
        </p:nvPicPr>
        <p:blipFill>
          <a:blip r:embed="rId10"/>
          <a:stretch>
            <a:fillRect/>
          </a:stretch>
        </p:blipFill>
        <p:spPr>
          <a:xfrm>
            <a:off x="7487032" y="4612576"/>
            <a:ext cx="2743200" cy="807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4" descr="Graphical user interface, application&#10;&#10;Description automatically generated">
            <a:extLst>
              <a:ext uri="{FF2B5EF4-FFF2-40B4-BE49-F238E27FC236}">
                <a16:creationId xmlns:a16="http://schemas.microsoft.com/office/drawing/2014/main" id="{286A325A-9A95-429B-B6CD-919CD6A1B6D1}"/>
              </a:ext>
            </a:extLst>
          </p:cNvPr>
          <p:cNvPicPr>
            <a:picLocks noChangeAspect="1"/>
          </p:cNvPicPr>
          <p:nvPr/>
        </p:nvPicPr>
        <p:blipFill>
          <a:blip r:embed="rId11"/>
          <a:stretch>
            <a:fillRect/>
          </a:stretch>
        </p:blipFill>
        <p:spPr>
          <a:xfrm>
            <a:off x="392243" y="4151507"/>
            <a:ext cx="2743200" cy="794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5" descr="Graphical user interface, application, website&#10;&#10;Description automatically generated">
            <a:extLst>
              <a:ext uri="{FF2B5EF4-FFF2-40B4-BE49-F238E27FC236}">
                <a16:creationId xmlns:a16="http://schemas.microsoft.com/office/drawing/2014/main" id="{D573E7ED-00BD-4FE9-9C38-21A4CA8DE160}"/>
              </a:ext>
            </a:extLst>
          </p:cNvPr>
          <p:cNvPicPr>
            <a:picLocks noChangeAspect="1"/>
          </p:cNvPicPr>
          <p:nvPr/>
        </p:nvPicPr>
        <p:blipFill>
          <a:blip r:embed="rId12"/>
          <a:stretch>
            <a:fillRect/>
          </a:stretch>
        </p:blipFill>
        <p:spPr>
          <a:xfrm>
            <a:off x="9518893" y="3594578"/>
            <a:ext cx="2167467" cy="8690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A5A2A1EB-ED61-D44A-F1DD-BFF5A64B46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17"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3568386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92BCD7-06A0-4475-BC7A-AB7A21250977}"/>
              </a:ext>
            </a:extLst>
          </p:cNvPr>
          <p:cNvSpPr>
            <a:spLocks noGrp="1"/>
          </p:cNvSpPr>
          <p:nvPr>
            <p:ph type="title"/>
          </p:nvPr>
        </p:nvSpPr>
        <p:spPr/>
        <p:txBody>
          <a:bodyPr anchor="b">
            <a:normAutofit fontScale="90000"/>
          </a:bodyPr>
          <a:lstStyle/>
          <a:p>
            <a:r>
              <a:rPr lang="en-GB" dirty="0"/>
              <a:t>Next steps – an AKP User and Development Community</a:t>
            </a:r>
            <a:endParaRPr lang="x-none" dirty="0"/>
          </a:p>
        </p:txBody>
      </p:sp>
      <p:pic>
        <p:nvPicPr>
          <p:cNvPr id="6" name="Picture 6">
            <a:extLst>
              <a:ext uri="{FF2B5EF4-FFF2-40B4-BE49-F238E27FC236}">
                <a16:creationId xmlns:a16="http://schemas.microsoft.com/office/drawing/2014/main" id="{DDF68DAE-C562-4D4D-A195-D524DDF531AD}"/>
              </a:ext>
            </a:extLst>
          </p:cNvPr>
          <p:cNvPicPr>
            <a:picLocks noGrp="1" noChangeAspect="1"/>
          </p:cNvPicPr>
          <p:nvPr>
            <p:ph idx="10"/>
          </p:nvPr>
        </p:nvPicPr>
        <p:blipFill>
          <a:blip r:embed="rId2"/>
          <a:stretch>
            <a:fillRect/>
          </a:stretch>
        </p:blipFill>
        <p:spPr>
          <a:xfrm>
            <a:off x="2124158" y="1536979"/>
            <a:ext cx="7260474" cy="4437750"/>
          </a:xfrm>
        </p:spPr>
      </p:pic>
      <p:pic>
        <p:nvPicPr>
          <p:cNvPr id="4" name="Picture 3">
            <a:extLst>
              <a:ext uri="{FF2B5EF4-FFF2-40B4-BE49-F238E27FC236}">
                <a16:creationId xmlns:a16="http://schemas.microsoft.com/office/drawing/2014/main" id="{A5A2A1EB-ED61-D44A-F1DD-BFF5A64B46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5"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874972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BEF1A6D-7983-4337-9231-BC8A2B80D256}"/>
              </a:ext>
            </a:extLst>
          </p:cNvPr>
          <p:cNvSpPr>
            <a:spLocks noGrp="1"/>
          </p:cNvSpPr>
          <p:nvPr>
            <p:ph type="title"/>
          </p:nvPr>
        </p:nvSpPr>
        <p:spPr>
          <a:xfrm>
            <a:off x="957385" y="2818576"/>
            <a:ext cx="10287000" cy="628377"/>
          </a:xfrm>
        </p:spPr>
        <p:txBody>
          <a:bodyPr wrap="square" lIns="91440" tIns="45720" rIns="91440" bIns="45720" anchor="b">
            <a:normAutofit/>
          </a:bodyPr>
          <a:lstStyle/>
          <a:p>
            <a:r>
              <a:rPr lang="en-US" sz="2700" b="1"/>
              <a:t>Check out the platform, and get involved... </a:t>
            </a:r>
          </a:p>
        </p:txBody>
      </p:sp>
      <p:sp>
        <p:nvSpPr>
          <p:cNvPr id="2" name="Content Placeholder 1">
            <a:extLst>
              <a:ext uri="{FF2B5EF4-FFF2-40B4-BE49-F238E27FC236}">
                <a16:creationId xmlns:a16="http://schemas.microsoft.com/office/drawing/2014/main" id="{D658124E-7F43-404B-9D17-C3360B46A7E2}"/>
              </a:ext>
            </a:extLst>
          </p:cNvPr>
          <p:cNvSpPr>
            <a:spLocks noGrp="1"/>
          </p:cNvSpPr>
          <p:nvPr>
            <p:ph type="body" sz="quarter" idx="14"/>
          </p:nvPr>
        </p:nvSpPr>
        <p:spPr>
          <a:xfrm>
            <a:off x="3216170" y="4011613"/>
            <a:ext cx="8028215" cy="2365375"/>
          </a:xfrm>
        </p:spPr>
        <p:txBody>
          <a:bodyPr lIns="91440" tIns="45720" rIns="91440" bIns="45720" anchor="t">
            <a:normAutofit/>
          </a:bodyPr>
          <a:lstStyle/>
          <a:p>
            <a:pPr>
              <a:lnSpc>
                <a:spcPct val="90000"/>
              </a:lnSpc>
            </a:pPr>
            <a:r>
              <a:rPr lang="en-GB"/>
              <a:t>Visit the platform at:</a:t>
            </a:r>
            <a:br>
              <a:rPr lang="en-GB"/>
            </a:br>
            <a:r>
              <a:rPr lang="en-GB">
                <a:hlinkClick r:id="rId2"/>
              </a:rPr>
              <a:t>https://africa-knowledge-platform.ec.europa.eu</a:t>
            </a:r>
            <a:endParaRPr lang="en-GB"/>
          </a:p>
          <a:p>
            <a:pPr>
              <a:lnSpc>
                <a:spcPct val="90000"/>
              </a:lnSpc>
            </a:pPr>
            <a:br>
              <a:rPr lang="en-GB"/>
            </a:br>
            <a:r>
              <a:rPr lang="en-GB"/>
              <a:t>Contact us:</a:t>
            </a:r>
            <a:br>
              <a:rPr lang="en-GB"/>
            </a:br>
            <a:r>
              <a:rPr lang="en-GB">
                <a:hlinkClick r:id="rId3"/>
              </a:rPr>
              <a:t>JRC-AFRICA@ec.europa.eu</a:t>
            </a:r>
            <a:endParaRPr lang="en-GB">
              <a:effectLst/>
            </a:endParaRPr>
          </a:p>
        </p:txBody>
      </p:sp>
      <p:sp>
        <p:nvSpPr>
          <p:cNvPr id="13" name="Slide Number Placeholder 2" hidden="1">
            <a:extLst>
              <a:ext uri="{FF2B5EF4-FFF2-40B4-BE49-F238E27FC236}">
                <a16:creationId xmlns:a16="http://schemas.microsoft.com/office/drawing/2014/main" id="{E5CC8375-428C-4D0E-98A4-67A82C355824}"/>
              </a:ext>
            </a:extLst>
          </p:cNvPr>
          <p:cNvSpPr>
            <a:spLocks noGrp="1"/>
          </p:cNvSpPr>
          <p:nvPr>
            <p:ph type="sldNum" sz="quarter" idx="4294967295"/>
          </p:nvPr>
        </p:nvSpPr>
        <p:spPr>
          <a:xfrm>
            <a:off x="838200" y="6131286"/>
            <a:ext cx="2743200" cy="365125"/>
          </a:xfrm>
          <a:prstGeom prst="rect">
            <a:avLst/>
          </a:prstGeom>
        </p:spPr>
        <p:txBody>
          <a:bodyPr/>
          <a:lstStyle/>
          <a:p>
            <a:pPr>
              <a:spcAft>
                <a:spcPts val="600"/>
              </a:spcAft>
            </a:pPr>
            <a:fld id="{F46C79FD-C571-418B-AB0F-5EE936C85276}" type="slidenum">
              <a:rPr lang="en-GB" smtClean="0"/>
              <a:pPr>
                <a:spcAft>
                  <a:spcPts val="600"/>
                </a:spcAft>
              </a:pPr>
              <a:t>14</a:t>
            </a:fld>
            <a:endParaRPr lang="en-GB"/>
          </a:p>
        </p:txBody>
      </p:sp>
      <p:pic>
        <p:nvPicPr>
          <p:cNvPr id="4" name="Picture 4" descr="Qr code&#10;&#10;Description automatically generated">
            <a:extLst>
              <a:ext uri="{FF2B5EF4-FFF2-40B4-BE49-F238E27FC236}">
                <a16:creationId xmlns:a16="http://schemas.microsoft.com/office/drawing/2014/main" id="{841D4ED2-69FA-45A8-8274-F567C41F157F}"/>
              </a:ext>
            </a:extLst>
          </p:cNvPr>
          <p:cNvPicPr>
            <a:picLocks noChangeAspect="1"/>
          </p:cNvPicPr>
          <p:nvPr/>
        </p:nvPicPr>
        <p:blipFill>
          <a:blip r:embed="rId4"/>
          <a:stretch>
            <a:fillRect/>
          </a:stretch>
        </p:blipFill>
        <p:spPr>
          <a:xfrm>
            <a:off x="1195615" y="4143829"/>
            <a:ext cx="1663700" cy="1663700"/>
          </a:xfrm>
          <a:prstGeom prst="rect">
            <a:avLst/>
          </a:prstGeom>
        </p:spPr>
      </p:pic>
      <p:pic>
        <p:nvPicPr>
          <p:cNvPr id="6" name="Picture 5">
            <a:extLst>
              <a:ext uri="{FF2B5EF4-FFF2-40B4-BE49-F238E27FC236}">
                <a16:creationId xmlns:a16="http://schemas.microsoft.com/office/drawing/2014/main" id="{A5A2A1EB-ED61-D44A-F1DD-BFF5A64B46E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87517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Thank you</a:t>
            </a:r>
          </a:p>
        </p:txBody>
      </p:sp>
      <p:sp>
        <p:nvSpPr>
          <p:cNvPr id="3" name="Subtitle 2"/>
          <p:cNvSpPr>
            <a:spLocks noGrp="1"/>
          </p:cNvSpPr>
          <p:nvPr>
            <p:ph type="subTitle" idx="1"/>
          </p:nvPr>
        </p:nvSpPr>
        <p:spPr/>
        <p:txBody>
          <a:bodyPr wrap="square" lIns="91440" tIns="45720" rIns="91440" bIns="45720" anchor="b" anchorCtr="0">
            <a:noAutofit/>
          </a:bodyPr>
          <a:lstStyle/>
          <a:p>
            <a:r>
              <a:rPr lang="en-GB" sz="1050" b="1"/>
              <a:t>© European Union 2022</a:t>
            </a:r>
          </a:p>
          <a:p>
            <a:r>
              <a:rPr lang="en-GB" sz="1050"/>
              <a:t>Unless otherwise noted the reuse of this presentation is authorised under the </a:t>
            </a:r>
            <a:r>
              <a:rPr lang="en-GB" sz="1050">
                <a:hlinkClick r:id="rId3"/>
              </a:rPr>
              <a:t>CC BY 4.0 </a:t>
            </a:r>
            <a:r>
              <a:rPr lang="en-GB" sz="1050"/>
              <a:t>license. For any use or reproduction of elements that are not owned by the EU, permission may need to be sought directly from the respective right holders.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103" y="4043693"/>
            <a:ext cx="1023496" cy="358097"/>
          </a:xfrm>
          <a:prstGeom prst="rect">
            <a:avLst/>
          </a:prstGeom>
        </p:spPr>
      </p:pic>
    </p:spTree>
    <p:extLst>
      <p:ext uri="{BB962C8B-B14F-4D97-AF65-F5344CB8AC3E}">
        <p14:creationId xmlns:p14="http://schemas.microsoft.com/office/powerpoint/2010/main" val="4123081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CADD5-C398-B4ED-0EBA-620C6FA56B00}"/>
              </a:ext>
            </a:extLst>
          </p:cNvPr>
          <p:cNvSpPr txBox="1"/>
          <p:nvPr/>
        </p:nvSpPr>
        <p:spPr>
          <a:xfrm>
            <a:off x="1910942" y="1171860"/>
            <a:ext cx="83701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Questions?</a:t>
            </a:r>
            <a:endParaRPr kumimoji="0" lang="en-GB" sz="4800" b="0"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864EE9A-B53C-A03C-39AD-AD96330E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9285"/>
            <a:ext cx="12192000" cy="968715"/>
          </a:xfrm>
          <a:prstGeom prst="rect">
            <a:avLst/>
          </a:prstGeom>
          <a:solidFill>
            <a:schemeClr val="bg1"/>
          </a:solidFill>
        </p:spPr>
      </p:pic>
    </p:spTree>
    <p:extLst>
      <p:ext uri="{BB962C8B-B14F-4D97-AF65-F5344CB8AC3E}">
        <p14:creationId xmlns:p14="http://schemas.microsoft.com/office/powerpoint/2010/main" val="172776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Diagram&#10;&#10;Description automatically generated">
            <a:extLst>
              <a:ext uri="{FF2B5EF4-FFF2-40B4-BE49-F238E27FC236}">
                <a16:creationId xmlns:a16="http://schemas.microsoft.com/office/drawing/2014/main" id="{66514F1D-C12E-424E-BEE5-FE24BB8721F9}"/>
              </a:ext>
            </a:extLst>
          </p:cNvPr>
          <p:cNvPicPr>
            <a:picLocks noChangeAspect="1"/>
          </p:cNvPicPr>
          <p:nvPr/>
        </p:nvPicPr>
        <p:blipFill rotWithShape="1">
          <a:blip r:embed="rId3"/>
          <a:srcRect t="118" b="28420"/>
          <a:stretch/>
        </p:blipFill>
        <p:spPr>
          <a:xfrm>
            <a:off x="20" y="-321717"/>
            <a:ext cx="12191980" cy="6164198"/>
          </a:xfrm>
          <a:prstGeom prst="rect">
            <a:avLst/>
          </a:prstGeom>
          <a:noFill/>
          <a:ln w="28575" cmpd="sng">
            <a:noFill/>
          </a:ln>
        </p:spPr>
      </p:pic>
      <p:sp>
        <p:nvSpPr>
          <p:cNvPr id="8" name="Title 2">
            <a:extLst>
              <a:ext uri="{FF2B5EF4-FFF2-40B4-BE49-F238E27FC236}">
                <a16:creationId xmlns:a16="http://schemas.microsoft.com/office/drawing/2014/main" id="{991EDF4A-D69D-4FE3-BA06-6B35878B85F7}"/>
              </a:ext>
            </a:extLst>
          </p:cNvPr>
          <p:cNvSpPr>
            <a:spLocks noGrp="1"/>
          </p:cNvSpPr>
          <p:nvPr>
            <p:ph type="title"/>
          </p:nvPr>
        </p:nvSpPr>
        <p:spPr>
          <a:xfrm>
            <a:off x="970722" y="575220"/>
            <a:ext cx="10263893" cy="782357"/>
          </a:xfrm>
        </p:spPr>
        <p:txBody>
          <a:bodyPr anchor="b">
            <a:normAutofit fontScale="90000"/>
          </a:bodyPr>
          <a:lstStyle/>
          <a:p>
            <a:r>
              <a:rPr lang="nl-NL" b="1" dirty="0">
                <a:solidFill>
                  <a:schemeClr val="bg1"/>
                </a:solidFill>
              </a:rPr>
              <a:t>Pixels </a:t>
            </a:r>
            <a:r>
              <a:rPr lang="nl-NL" b="1" dirty="0" err="1">
                <a:solidFill>
                  <a:schemeClr val="bg1"/>
                </a:solidFill>
              </a:rPr>
              <a:t>for</a:t>
            </a:r>
            <a:r>
              <a:rPr lang="nl-NL" b="1" dirty="0">
                <a:solidFill>
                  <a:schemeClr val="bg1"/>
                </a:solidFill>
              </a:rPr>
              <a:t> Policy Making</a:t>
            </a:r>
            <a:br>
              <a:rPr lang="nl-NL" b="1" dirty="0">
                <a:solidFill>
                  <a:schemeClr val="bg1"/>
                </a:solidFill>
                <a:cs typeface="Arial"/>
              </a:rPr>
            </a:br>
            <a:r>
              <a:rPr lang="nl-NL" b="1" dirty="0">
                <a:solidFill>
                  <a:schemeClr val="bg1"/>
                </a:solidFill>
              </a:rPr>
              <a:t>The </a:t>
            </a:r>
            <a:r>
              <a:rPr lang="nl-NL" b="1" dirty="0" err="1">
                <a:solidFill>
                  <a:schemeClr val="bg1"/>
                </a:solidFill>
              </a:rPr>
              <a:t>Africa</a:t>
            </a:r>
            <a:r>
              <a:rPr lang="nl-NL" b="1" dirty="0">
                <a:solidFill>
                  <a:schemeClr val="bg1"/>
                </a:solidFill>
              </a:rPr>
              <a:t> Knowledge Platform</a:t>
            </a:r>
            <a:endParaRPr lang="nl-NL" b="1" dirty="0">
              <a:solidFill>
                <a:schemeClr val="bg1"/>
              </a:solidFill>
              <a:cs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3900" y="1565397"/>
            <a:ext cx="6315801" cy="4145301"/>
          </a:xfrm>
          <a:prstGeom prst="rect">
            <a:avLst/>
          </a:prstGeom>
        </p:spPr>
      </p:pic>
      <p:sp>
        <p:nvSpPr>
          <p:cNvPr id="6" name="TextBox 5">
            <a:extLst>
              <a:ext uri="{FF2B5EF4-FFF2-40B4-BE49-F238E27FC236}">
                <a16:creationId xmlns:a16="http://schemas.microsoft.com/office/drawing/2014/main" id="{01CF4BC4-A9E9-690B-B6EE-EEEDA45F057B}"/>
              </a:ext>
            </a:extLst>
          </p:cNvPr>
          <p:cNvSpPr txBox="1"/>
          <p:nvPr/>
        </p:nvSpPr>
        <p:spPr>
          <a:xfrm>
            <a:off x="1233261" y="6050301"/>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9" name="Picture 8">
            <a:extLst>
              <a:ext uri="{FF2B5EF4-FFF2-40B4-BE49-F238E27FC236}">
                <a16:creationId xmlns:a16="http://schemas.microsoft.com/office/drawing/2014/main" id="{A5A2A1EB-ED61-D44A-F1DD-BFF5A64B46E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 y="-321717"/>
            <a:ext cx="2297099" cy="800998"/>
          </a:xfrm>
          <a:prstGeom prst="rect">
            <a:avLst/>
          </a:prstGeom>
        </p:spPr>
      </p:pic>
      <p:sp>
        <p:nvSpPr>
          <p:cNvPr id="10"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94874" y="6041223"/>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341553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2F88A5-199D-4558-9F59-F30C384D32CC}"/>
              </a:ext>
            </a:extLst>
          </p:cNvPr>
          <p:cNvSpPr/>
          <p:nvPr/>
        </p:nvSpPr>
        <p:spPr>
          <a:xfrm>
            <a:off x="10820400" y="2192866"/>
            <a:ext cx="1371600" cy="2768599"/>
          </a:xfrm>
          <a:prstGeom prst="rect">
            <a:avLst/>
          </a:prstGeom>
          <a:solidFill>
            <a:srgbClr val="003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30854213-3563-4B97-98AC-55DA7563F02D}"/>
              </a:ext>
            </a:extLst>
          </p:cNvPr>
          <p:cNvSpPr>
            <a:spLocks noGrp="1"/>
          </p:cNvSpPr>
          <p:nvPr>
            <p:ph type="title"/>
          </p:nvPr>
        </p:nvSpPr>
        <p:spPr/>
        <p:txBody>
          <a:bodyPr/>
          <a:lstStyle/>
          <a:p>
            <a:pPr>
              <a:lnSpc>
                <a:spcPct val="100000"/>
              </a:lnSpc>
              <a:spcBef>
                <a:spcPts val="0"/>
              </a:spcBef>
            </a:pPr>
            <a:r>
              <a:rPr lang="en-GB">
                <a:cs typeface="Arial"/>
              </a:rPr>
              <a:t>A long tradition of scientific </a:t>
            </a:r>
            <a:br>
              <a:rPr lang="en-GB">
                <a:cs typeface="Arial"/>
              </a:rPr>
            </a:br>
            <a:r>
              <a:rPr lang="en-GB">
                <a:cs typeface="Arial"/>
              </a:rPr>
              <a:t>partnership with Africa</a:t>
            </a:r>
            <a:endParaRPr lang="en-US">
              <a:ea typeface="+mj-lt"/>
              <a:cs typeface="+mj-lt"/>
            </a:endParaRPr>
          </a:p>
        </p:txBody>
      </p:sp>
      <p:pic>
        <p:nvPicPr>
          <p:cNvPr id="14" name="Picture 6" descr="A group of people posing for a photo&#10;&#10;Description automatically generated">
            <a:extLst>
              <a:ext uri="{FF2B5EF4-FFF2-40B4-BE49-F238E27FC236}">
                <a16:creationId xmlns:a16="http://schemas.microsoft.com/office/drawing/2014/main" id="{01A29C15-EF71-420F-B19C-AF81B28E2735}"/>
              </a:ext>
            </a:extLst>
          </p:cNvPr>
          <p:cNvPicPr>
            <a:picLocks noChangeAspect="1"/>
          </p:cNvPicPr>
          <p:nvPr/>
        </p:nvPicPr>
        <p:blipFill>
          <a:blip r:embed="rId3"/>
          <a:stretch>
            <a:fillRect/>
          </a:stretch>
        </p:blipFill>
        <p:spPr>
          <a:xfrm>
            <a:off x="817384" y="2226541"/>
            <a:ext cx="2269067" cy="1243079"/>
          </a:xfrm>
          <a:prstGeom prst="rect">
            <a:avLst/>
          </a:prstGeom>
        </p:spPr>
      </p:pic>
      <p:pic>
        <p:nvPicPr>
          <p:cNvPr id="16" name="Picture 7" descr="A picture containing person, outdoor, sky, people&#10;&#10;Description automatically generated">
            <a:extLst>
              <a:ext uri="{FF2B5EF4-FFF2-40B4-BE49-F238E27FC236}">
                <a16:creationId xmlns:a16="http://schemas.microsoft.com/office/drawing/2014/main" id="{8150C60B-1054-45E1-8096-055F4F5CE454}"/>
              </a:ext>
            </a:extLst>
          </p:cNvPr>
          <p:cNvPicPr>
            <a:picLocks noChangeAspect="1"/>
          </p:cNvPicPr>
          <p:nvPr/>
        </p:nvPicPr>
        <p:blipFill rotWithShape="1">
          <a:blip r:embed="rId4"/>
          <a:srcRect l="-124" r="124" b="17249"/>
          <a:stretch/>
        </p:blipFill>
        <p:spPr>
          <a:xfrm>
            <a:off x="5957128" y="2225543"/>
            <a:ext cx="2269070" cy="1243459"/>
          </a:xfrm>
          <a:prstGeom prst="rect">
            <a:avLst/>
          </a:prstGeom>
        </p:spPr>
      </p:pic>
      <p:pic>
        <p:nvPicPr>
          <p:cNvPr id="18" name="Picture 9">
            <a:extLst>
              <a:ext uri="{FF2B5EF4-FFF2-40B4-BE49-F238E27FC236}">
                <a16:creationId xmlns:a16="http://schemas.microsoft.com/office/drawing/2014/main" id="{8A0D9BEF-76D3-4691-90B5-26F418B6FF37}"/>
              </a:ext>
            </a:extLst>
          </p:cNvPr>
          <p:cNvPicPr>
            <a:picLocks noChangeAspect="1"/>
          </p:cNvPicPr>
          <p:nvPr/>
        </p:nvPicPr>
        <p:blipFill rotWithShape="1">
          <a:blip r:embed="rId5"/>
          <a:srcRect t="7463" b="4118"/>
          <a:stretch/>
        </p:blipFill>
        <p:spPr>
          <a:xfrm>
            <a:off x="5956078" y="3717980"/>
            <a:ext cx="2269067" cy="1242265"/>
          </a:xfrm>
          <a:prstGeom prst="rect">
            <a:avLst/>
          </a:prstGeom>
        </p:spPr>
      </p:pic>
      <p:pic>
        <p:nvPicPr>
          <p:cNvPr id="20" name="Picture 11" descr="A group of people posing for a photo&#10;&#10;Description automatically generated">
            <a:extLst>
              <a:ext uri="{FF2B5EF4-FFF2-40B4-BE49-F238E27FC236}">
                <a16:creationId xmlns:a16="http://schemas.microsoft.com/office/drawing/2014/main" id="{17D47AC7-6B2A-441C-9128-BC2E3AA80AB2}"/>
              </a:ext>
            </a:extLst>
          </p:cNvPr>
          <p:cNvPicPr>
            <a:picLocks noChangeAspect="1"/>
          </p:cNvPicPr>
          <p:nvPr/>
        </p:nvPicPr>
        <p:blipFill rotWithShape="1">
          <a:blip r:embed="rId6"/>
          <a:srcRect l="309" t="6806" r="-309" b="-6806"/>
          <a:stretch/>
        </p:blipFill>
        <p:spPr>
          <a:xfrm>
            <a:off x="3386665" y="3716605"/>
            <a:ext cx="2269070" cy="1334249"/>
          </a:xfrm>
          <a:prstGeom prst="rect">
            <a:avLst/>
          </a:prstGeom>
        </p:spPr>
      </p:pic>
      <p:pic>
        <p:nvPicPr>
          <p:cNvPr id="22" name="Picture 4" descr="Graphical user interface, website&#10;&#10;Description automatically generated">
            <a:extLst>
              <a:ext uri="{FF2B5EF4-FFF2-40B4-BE49-F238E27FC236}">
                <a16:creationId xmlns:a16="http://schemas.microsoft.com/office/drawing/2014/main" id="{D35C810C-BCE4-4F87-A1D9-1B7319DDD9B3}"/>
              </a:ext>
            </a:extLst>
          </p:cNvPr>
          <p:cNvPicPr>
            <a:picLocks noChangeAspect="1"/>
          </p:cNvPicPr>
          <p:nvPr/>
        </p:nvPicPr>
        <p:blipFill>
          <a:blip r:embed="rId7"/>
          <a:stretch>
            <a:fillRect/>
          </a:stretch>
        </p:blipFill>
        <p:spPr>
          <a:xfrm>
            <a:off x="8551333" y="2197084"/>
            <a:ext cx="1971041" cy="2760165"/>
          </a:xfrm>
          <a:prstGeom prst="rect">
            <a:avLst/>
          </a:prstGeom>
          <a:ln>
            <a:solidFill>
              <a:srgbClr val="FBAF08"/>
            </a:solidFill>
          </a:ln>
        </p:spPr>
      </p:pic>
      <p:sp>
        <p:nvSpPr>
          <p:cNvPr id="23" name="Rectangle 22">
            <a:extLst>
              <a:ext uri="{FF2B5EF4-FFF2-40B4-BE49-F238E27FC236}">
                <a16:creationId xmlns:a16="http://schemas.microsoft.com/office/drawing/2014/main" id="{1140372D-554F-4BEE-9DAF-11D856FB61B8}"/>
              </a:ext>
            </a:extLst>
          </p:cNvPr>
          <p:cNvSpPr/>
          <p:nvPr/>
        </p:nvSpPr>
        <p:spPr>
          <a:xfrm>
            <a:off x="813562" y="3712269"/>
            <a:ext cx="2269066" cy="1244599"/>
          </a:xfrm>
          <a:prstGeom prst="rect">
            <a:avLst/>
          </a:prstGeom>
          <a:solidFill>
            <a:srgbClr val="003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123EC8D-99D6-4DF3-A475-A3BEEE94D0DC}"/>
              </a:ext>
            </a:extLst>
          </p:cNvPr>
          <p:cNvSpPr/>
          <p:nvPr/>
        </p:nvSpPr>
        <p:spPr>
          <a:xfrm>
            <a:off x="3386667" y="2226733"/>
            <a:ext cx="2269066" cy="1244599"/>
          </a:xfrm>
          <a:prstGeom prst="rect">
            <a:avLst/>
          </a:prstGeom>
          <a:solidFill>
            <a:srgbClr val="FBA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4E08C37-EA13-4813-8FC1-6B474DC078F5}"/>
              </a:ext>
            </a:extLst>
          </p:cNvPr>
          <p:cNvSpPr/>
          <p:nvPr/>
        </p:nvSpPr>
        <p:spPr>
          <a:xfrm>
            <a:off x="-1" y="2226732"/>
            <a:ext cx="516467" cy="2768599"/>
          </a:xfrm>
          <a:prstGeom prst="rect">
            <a:avLst/>
          </a:prstGeom>
          <a:solidFill>
            <a:srgbClr val="FBA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601" y="3917544"/>
            <a:ext cx="2234272" cy="834047"/>
          </a:xfrm>
          <a:prstGeom prst="rect">
            <a:avLst/>
          </a:prstGeom>
        </p:spPr>
      </p:pic>
      <p:sp>
        <p:nvSpPr>
          <p:cNvPr id="13" name="TextBox 12">
            <a:extLst>
              <a:ext uri="{FF2B5EF4-FFF2-40B4-BE49-F238E27FC236}">
                <a16:creationId xmlns:a16="http://schemas.microsoft.com/office/drawing/2014/main" id="{01CF4BC4-A9E9-690B-B6EE-EEEDA45F057B}"/>
              </a:ext>
            </a:extLst>
          </p:cNvPr>
          <p:cNvSpPr txBox="1"/>
          <p:nvPr/>
        </p:nvSpPr>
        <p:spPr>
          <a:xfrm>
            <a:off x="1190413" y="5994588"/>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15" name="Picture 14">
            <a:extLst>
              <a:ext uri="{FF2B5EF4-FFF2-40B4-BE49-F238E27FC236}">
                <a16:creationId xmlns:a16="http://schemas.microsoft.com/office/drawing/2014/main" id="{A5A2A1EB-ED61-D44A-F1DD-BFF5A64B46E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17"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2947607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2F88A5-199D-4558-9F59-F30C384D32CC}"/>
              </a:ext>
            </a:extLst>
          </p:cNvPr>
          <p:cNvSpPr/>
          <p:nvPr/>
        </p:nvSpPr>
        <p:spPr>
          <a:xfrm>
            <a:off x="10820400" y="2192866"/>
            <a:ext cx="1371600" cy="2768599"/>
          </a:xfrm>
          <a:prstGeom prst="rect">
            <a:avLst/>
          </a:prstGeom>
          <a:solidFill>
            <a:srgbClr val="003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30854213-3563-4B97-98AC-55DA7563F02D}"/>
              </a:ext>
            </a:extLst>
          </p:cNvPr>
          <p:cNvSpPr>
            <a:spLocks noGrp="1"/>
          </p:cNvSpPr>
          <p:nvPr>
            <p:ph type="title"/>
          </p:nvPr>
        </p:nvSpPr>
        <p:spPr/>
        <p:txBody>
          <a:bodyPr/>
          <a:lstStyle/>
          <a:p>
            <a:pPr>
              <a:lnSpc>
                <a:spcPct val="100000"/>
              </a:lnSpc>
              <a:spcBef>
                <a:spcPts val="0"/>
              </a:spcBef>
            </a:pPr>
            <a:r>
              <a:rPr lang="en-GB" dirty="0">
                <a:cs typeface="Arial"/>
              </a:rPr>
              <a:t>JRC Remote Sensing Tradition</a:t>
            </a:r>
            <a:endParaRPr lang="en-US" dirty="0">
              <a:ea typeface="+mj-lt"/>
              <a:cs typeface="+mj-lt"/>
            </a:endParaRPr>
          </a:p>
        </p:txBody>
      </p:sp>
      <p:sp>
        <p:nvSpPr>
          <p:cNvPr id="28" name="Rectangle 27">
            <a:extLst>
              <a:ext uri="{FF2B5EF4-FFF2-40B4-BE49-F238E27FC236}">
                <a16:creationId xmlns:a16="http://schemas.microsoft.com/office/drawing/2014/main" id="{44E08C37-EA13-4813-8FC1-6B474DC078F5}"/>
              </a:ext>
            </a:extLst>
          </p:cNvPr>
          <p:cNvSpPr/>
          <p:nvPr/>
        </p:nvSpPr>
        <p:spPr>
          <a:xfrm>
            <a:off x="-1" y="2226732"/>
            <a:ext cx="516467" cy="2768599"/>
          </a:xfrm>
          <a:prstGeom prst="rect">
            <a:avLst/>
          </a:prstGeom>
          <a:solidFill>
            <a:srgbClr val="FBA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015" y="1483754"/>
            <a:ext cx="4793247" cy="5374246"/>
          </a:xfrm>
          <a:prstGeom prst="rect">
            <a:avLst/>
          </a:prstGeom>
        </p:spPr>
      </p:pic>
      <p:pic>
        <p:nvPicPr>
          <p:cNvPr id="7" name="Picture 6">
            <a:extLst>
              <a:ext uri="{FF2B5EF4-FFF2-40B4-BE49-F238E27FC236}">
                <a16:creationId xmlns:a16="http://schemas.microsoft.com/office/drawing/2014/main" id="{A5A2A1EB-ED61-D44A-F1DD-BFF5A64B46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8"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346225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2F88A5-199D-4558-9F59-F30C384D32CC}"/>
              </a:ext>
            </a:extLst>
          </p:cNvPr>
          <p:cNvSpPr/>
          <p:nvPr/>
        </p:nvSpPr>
        <p:spPr>
          <a:xfrm>
            <a:off x="10820400" y="2192866"/>
            <a:ext cx="1371600" cy="2768599"/>
          </a:xfrm>
          <a:prstGeom prst="rect">
            <a:avLst/>
          </a:prstGeom>
          <a:solidFill>
            <a:srgbClr val="003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30854213-3563-4B97-98AC-55DA7563F02D}"/>
              </a:ext>
            </a:extLst>
          </p:cNvPr>
          <p:cNvSpPr>
            <a:spLocks noGrp="1"/>
          </p:cNvSpPr>
          <p:nvPr>
            <p:ph type="title"/>
          </p:nvPr>
        </p:nvSpPr>
        <p:spPr/>
        <p:txBody>
          <a:bodyPr/>
          <a:lstStyle/>
          <a:p>
            <a:pPr>
              <a:lnSpc>
                <a:spcPct val="100000"/>
              </a:lnSpc>
              <a:spcBef>
                <a:spcPts val="0"/>
              </a:spcBef>
            </a:pPr>
            <a:r>
              <a:rPr lang="en-GB" dirty="0">
                <a:cs typeface="Arial"/>
              </a:rPr>
              <a:t>AKP – A Visual, Interactive Data Catalogue</a:t>
            </a:r>
            <a:endParaRPr lang="en-US" dirty="0">
              <a:ea typeface="+mj-lt"/>
              <a:cs typeface="+mj-lt"/>
            </a:endParaRPr>
          </a:p>
        </p:txBody>
      </p:sp>
      <p:sp>
        <p:nvSpPr>
          <p:cNvPr id="28" name="Rectangle 27">
            <a:extLst>
              <a:ext uri="{FF2B5EF4-FFF2-40B4-BE49-F238E27FC236}">
                <a16:creationId xmlns:a16="http://schemas.microsoft.com/office/drawing/2014/main" id="{44E08C37-EA13-4813-8FC1-6B474DC078F5}"/>
              </a:ext>
            </a:extLst>
          </p:cNvPr>
          <p:cNvSpPr/>
          <p:nvPr/>
        </p:nvSpPr>
        <p:spPr>
          <a:xfrm>
            <a:off x="-1" y="2226732"/>
            <a:ext cx="516467" cy="2768599"/>
          </a:xfrm>
          <a:prstGeom prst="rect">
            <a:avLst/>
          </a:prstGeom>
          <a:solidFill>
            <a:srgbClr val="FBA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descr="data:image/png;base64,iVBORw0KGgoAAAANSUhEUgAABkAAAASNCAYAAAAb5ZLkAAAAAXNSR0IArs4c6QAAAARnQU1BAACxjwv8YQUAAAAJcEhZcwAAFiUAABYlAUlSJPAAAP+lSURBVHhe7N0FYFPX2wbwN2nq7khx120MGQwGEzbm7u7urt/2n7u7u7vBfIwpE9iGO22hUOouSb7zvPfeNg1pKVAYlOe3XZrcXMu5kuS89z3HVVxS4hciIiIiIiIiIiIiIqJ2xG3/JSIiIiIiIiIiIiIiajcYACEiIiIiIiIiIiIionaHARAiIiIiIiIiIiIiImp3GAAhIiIiIiIiIiIiIqJ2hwEQIiIiIiIiIiIiIiJqdxgAISIiIiIiIiIiIiKidocBECIiIiIiIiIiIiIiancYACEiIiIiIiIiIiIionaHARAiIiIiIiIiIiIiImp3GAAhIiIiIiIiIiIiIqJ2hwEQIiIiIiIiIiIiIiJqdxgAISIiIiIiIiIiIiKidocBECKirYTf79dhc6mvr7cfERERERERERERbX0YACEi2kqsXp2/WYMSObkrxOv12c+IiIiIiIiIiIi2LgyAEBFtBcrKyiQ8PFyHzaWyslIKCwvtZ0RERERERERERFsXBkCIiLZwdXX1UlZeIcnJSfaYzQPNbSELpLa2zh5DRERERERERES09WAAhIhoC+bz+SQnJ1dSUpLF5XLZYzcPdDeCJreyc3I2a98jREREREREREREbYEBECKiLVh+/hoNfkRFRm72TtAz0tM06FJcXCJlZeX2WCIiIiIiIiIioq0DAyBERFuo1flrpN7rlYSEeA185Gqn5F771U0P2SeJiQn6d+my5Zt13URERERERERERBuLARAioi1QUXGJVFZUSqeOHTQLA8GQ2LhY8Xg89hSbXkVlpcTGxGrH6zU1NbIybxWbwiIiIiIiIiIioq0GAyBERFsYNDe1Zs0aycrqpMGPkpJSqa2tlaTERHuKzQOZH3mrVknHDpnidrtl1arVUl1dbb9KRERERERERES0ZXPzbl4ioi1HaWmZZlp069pVsz2qq2tkdX6+BiE2dyfogGaviktKJKmhKaxs8Zq/REREREREREREWzrNANncHesSEdHaCgoKJTsnV7pkdZKIiHCpq6uX5dnZ5nnWZm36ypGeliZhYWGakRITGysxMdFSUVEhhYVF9hRERERERERERERbriZNYDmBEAZEiIg2H2RZZOfkSN6q1dKzZ3eJjo6Wuro6WbJ0qWSkp0tUVKROh+DD5u2I3K/rx+fBypUrJTExUbNQsrNzpKam1p6GiIiIiIiIiIhoy9RiHyAMghARbVro22Px4qVSUVElvXv1kOioKA1yLF22XAMOSUlWvx/IwigsKta+ODaXgsIiiY6OkpTkZLNNPrMNZZKWmtIQsEGTWERERERERERERFuqddakMRuEiKjtIXhQUloq8+YvFHGJBj8iIyN1fE7OCvM4QjLS03Taqupqyc9fI507ddys/YBgW9AEV1paqmahlJdXmG11SUxMjBQXl0ip2X4iIiIiIiIiIqItVatvJXYCIYEDERGtPzRltWDhIlloBmR49OzRQ/v4qK+vl8VLlom4/JLVOUuDHbW1dbJsWbZ06tRhs2Z/OOrrvbIyL0+6ZHXW7UE/Jelpqfp42fIcbaqLiIiIiIiIiIhoS7RRtWkMghARtQ6ajULWxPwFC2XO3Pl6/ezbp7cGFsLC3NqnxtKly8XjCZOuXbqI2+3SeXJyc6Vz544SFRVlL2nzSU9v7AS91AydOnbQrJA1BQXSoUOmBj/y8lab92LPQEREREREREREtAVxFRUXb3TV1eZskoWIaGuAQAEGBDYKi4qkyAzoRyMiIlw6d+4sCfFxmtGBQEhpaZn2qZGWmiqZmRl6TUXmxbLlyyUpMVFSU1N0mQiIYJ7Ndc2tqKiUispKWb48W59nZXWS8rIKMZ8bZpuS9b1hmoED+mmzWERERERERERERFuSNgmAAIMgRLQtQ/NV6NC8srLKDJVSXV0j1TU1Og4dmyclJ0lCQrzExsQ0NGWFgEZu7kopLimWLllZkmymASxr+fIciYqO0qwLqDHLWpm3ys4YCdNxm9q8+Qu035GSklJdN9bbo3tXyc7OlTqzjV27dpEVK1ZIeHi49OndW7NXiIiIiIiIiIiIthRtFgABBkGIqL1AZgYCFMjiQOaGz+fVSv+a6lqpq6vVvjlqams0UwNNQWE6QBDAE+aR8IhwiY2NleSkRM2OCLw+Yl5khCCoEB0dJT17dNcggvVarSzPzpGY6Gjp2LGDzofgBzpG39xNYf07a44GY/r07il5q/KlsLBQt6uD2a5ly5ZLRESEZGSkS/bybMnq0lkyMzLsOYmIiIiIiIiIiP57rsKiIg2AtFXwgkEQItrSOf0X4S8CDghIWH9rpQZDTa14vfXi8/k1sBE4gHOdw9/o6GiJjY2RmOgoiTKPEcjwhIVptkTw9RDLX7lylZSUlmi/GV27ZGlWiJPRgc7RlyxdLmmpKQ1NYSH4sWjxEs0QiY+P0+k2l9lz5moTV3iPvXr1kKVLl0l5eYVkpKdrdkp2do4+rjdlhf5NBg7sL1GRkfbcRERERERERERE/62GAAi0VfCirZZDRLS+EKSo93rFW19v/zWD+YtMBm2SqgZBjhqpqzOvm3Gh4BoWHu6RMGRymL/IdIgID9fghg4R4RJpxjlZG6FYwZU6s85qqaqq1makysvLNZiQkpwkaWlpDU1GYZvXrCmQVavztcmplJRkHY/tXb4sWzIy07UvkM2tvKJCFi5crBkuSUmJ0rFDpixavFQDOWj+qqSkRPsv6datq6xcmafZIT179tAO3ImIiIiIiIiIiP5rTQIgjrYIYDAIQkRtDYECBC4Q0EAlPCrm0SwV/iJTAgOapLIyPPyaZRGY7QG4NqGC3upM3K2PEeBAFkdUZJQGN1CRb/XT4TLTiP3YgqwQLNvJBsFzv98nPrP86qpqzeKoqq7RfkCwnVgfMjzi4+KkQ4dMiYyMaFgetgnBEXR2Dj26d5eoKCuDApkW6BgdmR9xcbE6LvA9bA5o+qu6ulrmL1iowaL09DRJTUmRRYsWmxIQ6d2rpzbXhebB0tPTJTd3hfTq2UODJURERERERERERP+1kAEQx8ZWsjEIQkRtCdkGCxct1sBCa1jZG5H6F9kayOJAHxpOJofHgywPBEKaXqsQaEAwpbauTjNIqqqrdZ0ItCAQgKAHMkz85j8EXPCaExBBsAOdnsfGxWqH55FRkfrcaebKUVZWLvn5+VJWXq7ZIJkZ6bo94GSDdOvapSH4gXXkrlipWRgtZZ60pZycXA16oCwWLlqi7xEZKggYLV6yVN9fp84dZZF5LTU1Rdwutzbv1b9f3822jURERERERERERM1pMQDi2JhABoMgRNRW0M/EgoWL9DEyN9BEFQILCGKEucM02IBMjsiISH2MgAeCGai495rBj7/aobk1IItEm8aqrpY6uzNzPHYyLZy/gGsZMjes9ZkBjz1mnZEIsIRrMAAdmlsV/1bmSCAsC01ilVeUy+rV+WY9NdpJelbnThITE63TYFvQMTqaykImBQINgO1CJ+iJiQkNzWNtDvPmL9BtQqYHthdBD7yPHj26SVVllaxYmacBEgR4snNypXOnTrKmoED7NemS1ZnXfyIiIiIiIiIi+k+1KgACDIIQ0X8NzUWhianomGiEGDQIYjVlhc7CazWogQAGMhYQ0KiurrKDHVYzVVYwxAqIBAc3HHisWRzo1DwqSiv3IyLCJSIyUteFLAdnvU5TVqFg+RjKKyqluLhYgxpO813JyUmayYHgCdaH6fDe0Mk4AjidO3dqyAbB+1m8ZJmkpaVoh+Ob0/z5C6WktFQDNH1699b3sMRsI9533z69NZBTWFQo3bp2lbKyMs1m6d6tmyxdtky6dunCprCIiIiIiIiIiOg/5SooLPS3NkDR2ulC2Zh5iYigqqpKVq9eI3V1tdrBOTIqvF50Zt7aJrGsZq/Q+Xi4+RuOzs0jMC7cCnKY15F10VJgAxDEWHtAdon1GE1n1VTXSEVlhW4bAh2xMdESFx8vyUmJTZqH0veUv0abxMrMzJC01JSGoEhxSYmsWLHSHp9qz7H5lJaWavAFGSgIZnTv1lXWFBSabVph3lOU9OrZXZYtz9EgDTJW0GdJRHiEZqqszMuTnj16NDThRUREREREREREtLlpAMR+3KogBYMgRPRfCWwCK5CVjYFmp6ysDDSJhewNBDMQfEDH4jHRMeb1xuuQlQBiZWk4Azoy9/vQr4fVsToCGfX15m9tnT53BmvetZvIamiKy6wTWSpxsbESExsjnrAwfd1ZN4IkWA4CH4WFRdpkVFZWZw3AAJrmWrkyT0pKy6Rnz+66nP8CtrOyskoWLV6i25uYkKDNX+WtWi2rzIAsGWR/4HW8d/RZgoAJAjZ4vmJFnjbxhYyXdQWViIiIiIiIiIiI2lqTAIhjXYGKdb3eko2Zl4i2bWiOafnyHA0wIGNDgxtmQF8cCDJY/XNYHZvX1ddLvQYskCFSr89RiV+P5150ZG71AxLYJ0jj4JeZSyokr6jOXrMFly8XAiwacHGbxy5xu+w+SMy6EcAIN9uFZrJCwXZodkhNjfapgeUgQIJmr9Ckl8/v08yR0rJy8Xm9kpySZN5flD1328pMiZZJO3Vp8ZqM5q46duigZYLO57HdyO5AM1do/ipv1SpJTUnR5rkWLV6qgZyU5GRZnp0j3bpmobDM/srWQAn6B8FfolAQS6wNyOQKM+eWx5xXREREREREREQbI2QABBgEIaItDQIIlZWVGqBoCHDYgQ0r0NEY8GgtK2PECZ5YGRxu8/i+95bID/8U2FM1tTFXsMALbqjlrOv1trLvmK5y25mjNHOmObNmz9HgR+9evfS6jewbNHeFjs/RyTk6Zs9fs8bqzyQqUoMdXbKytExzcldoRgiawMpdsVLKSsskISFBUlNTNBDCjBAKlJtfIQdeNVlq63zi8bjkozv2lqwMNp9GRERERERERBun2QAItCZQsaHBDAZBiGh9lZSUaiV8YNNToTjXl8C/6PsD2SIRkRH6F9kjkeYxAh94XTM6zF9nnise+1Um/5qtj9uj/VoRAJk9Z65UVFRqU2Lo4wNZN8gEQbNYyPzo0qWz5Oau0H5BEOxAk1krVqLvj+76ODsnVzIy0rXzdp/Pq/2cYB/W1CKTJFH7Q8GyA8udtk0IgOx/JQIgXs38+OQuBkCIiIiIiIiIaOO51hQUaE1iS5VP66qY2tCKK1Z4EdH6CO4DBEENdCiODs094dZjHWeP13H2Y1xvkM2AivnGwafNYQV2YI4BGSR3v71Ipv1baK+p/WlNAKS8okKWLV0ulVVVplzDtOmr2NhYWbxkiZSXV0h6Wpp06tRBcnJypcjsmx49uktZWZkGOXp076bljU7cUfYZmemSlJioj1HGZeXlUmGW4TXTYBwG9NUSHRWl/bcgMEXbDgZAiIiIiIiIiGhTaAiAgFaDuUJXhrX0GqDyakNs6HxEtO1BHxToHwN9bSAbQS9e6LjcPEBle0MzWNo8lt00VpNmsaxpLY2Pgzszx/DYZyvl13ll9thNCzGI8YPz5ft/08Tn3zzXxNYEQLRjeFOuS5Ysk+KSEs2SQXYHmrVatGiJBjHQHFbnTh1lCQIllRXSq2dPKSwqkqKiYg2CYNqCggLt8B2BKPQpgkAHHjvrwKBBEbNvEUCpqq7WIEhcXJzEREdr8MVppozaJwZAiIiIiIiIiGhTaBIAcbQUlNjQ15qzIfMQ0bapvLxcli3P0Up5DH6/1WG59XitS1mzcN1BBTyCKGiCKSLcDOaxZo140CSWW254boZ8+fsKe462ExXuleq6phX5iTF18syFf8jJ9w2X8hqPPdYS5rYDPG0cGGlNACQ3d6UGONDJ/MqVeTogCNG5cydJS02RpUuXS1FxsXTq2EGbulq8eKkGL7p376rZHQh6dMjMkEwzIMCBjt8rKiu1HxG8KfQJEh8fr2UeCPsSwavaWqvDeCyzqrJKAzDx8XE6REdH21M37/vvf9BjJpSYmGgZO3bnhkAM/bcYACEiIiIiIiKiTcGVv2aNP1QQYkMCHRsSzNiQeYho2xTcBJYDnZe73Y0dmVuP3doclhPYQJAjHAEPDXJ4mlx7UDmvgRS/T/w+NIflk2uf+VO+auMASEZijYzqWygfT+9ojxHZd8RKueWkfyU1vlbKKj3y5Ge95KGPetuvigzrVSQri6JlZWGUPaZttCYAgk7QUTY9e/aQ2JgYKSgolOXZOTouq3MnDXosW5ZtBUE6dZC01FRZtHipBi369O5p/tZKXt4qDaCgHxAELpwsDifjAwEK7C90jI4my9wut9lfjc2WORAUQeAEAZSqqmpJSUnWbWrJVVddK7W1tfazphB4ueKKyyQ2tuVl0ObBAAgRERERERERbQoaANEHIQIRLQUnmnutpXlCWd/piWjbhQ65V6/O147MNXPDzuDAVUSvJWZwHmPw+f3aFJY2i4UmsdA0lhmQXaBNZJnx3nqvToeMBP0P2RY+vzz22Yo2awIrNqpetu9eIsP6FMleO+bJJ792kn+XJci02Wm6vVcdMVdO3nOp/DI3RU65f4TUe10yrGexjOxXKHsOz5O/FyVJzppoeXtalpRUtk3Gwvp0go6AETo5T05O0ibIlixZquWIzA40aZW3apWsWrVasz0yMjJk2bLlmrXRuxc6To/QprJWrMjTIAaWgewRLBMZHYDxTlYPlot5EUTBPoyLRbaHFfxBZk5L2xvsqquu0SySIUMGa7AmEDJIxo0bywyQLQQDIERERERERES0KYRdccUVN9qPtbIpWKhxjuZea2meUNZ3eiLaNiFAUe/1aoU57uxHs0ilpaWaGVJUWKx9TeTnF8jq1atlZd4qzT7Iz1+jmQvIUsC0yDioNPNV19RYgRCzPGQjWJ1xWx2rR0ZGyPQFZZKdX22veePgCrdT/0K58oh50jGlWhatjJM3f+hi1unSJq4mDM2Xhz7sLeFhIrOXJUhVbZgUVYTLLoPXyIGjV0i/LuXy1tQsmZOdYEqgba6Xfbskyu7Ds1q8/qKvDnSAjkwOlDGyY9LTUiUhPl4DIxiHTuTRBJbZMFllyj0qOlI6mue1pmzRZBYCIElJiTpfbFysljX6E0FQBPvB5/VpVgjKHX8RkEBwIh79f8TEmOl9UmW2AUNlZaWUV5RLTXWNZok42STN+eqrr3X+ffaZpMGOvn37NAw9evRomL/EbA+WHRbWdJmLFi2W+fPn63Zgm7Dt6ODda94z3hegDLDNTjAHVq5caYZVUlZWat6XFaRz6Ps3xyK2C+MR6NFO5IuKNUMmcDmBcOzieA1clgOBo6KiIsnOzpUlS5ZoMArZMmjmC+XaEiwXy/yvP4fLKuvk9a8WmnPCr0GuYyb2kYTYtd8rEREREREREdH6aMgAcYSqBGmpYqS519anMuW/rnghoq0DKs4XLFi7CaxQUJGMilQra6DxMSq4I8I94gm3m8aKCJfIiAiJjIxsqPzGRfHKx36Vyb9m6/O2EBXuk8m3TpWS8nB57ose8uEvnexXRDxhCOxYwRD09YEsFDh05xw5cY9lmkFy7J2jJK+47ZrBak0GCKDCPnfFSg0koaIdGRzIBoElS5ZJaVmZVtz36N5dA1B5q1Zrc1jp6enaoTkq99GhOZrA0mauPB4NYOE9IjMH86MpLARCEHCJiY2RKLMv3GZfhJn9hn3ifEZY81lBMIxZV/aGkwFy0kknyNChQ+yxa7vhhps0EHHQQQfI6NE72WNF7r//QcnNXSH777+vjB+/izn2Fspzz70gWVmdNagydeo0mT17jlxyyYWSmZmp2Umvv/6GzoPtBAQhDjroQNl+++30ffzyy6/ywQcfaUbKTjuNkk8//Vzq6mq1PNLS0uT000+RlJQUnRfljSDMxx9/okENiI2NlQkTdpHhw3fUwAxgG1566RXdV856sa6EhHg54ojDpV+/vjrus88+l8WLl8ioUSN12m+++U6DPzgHdt99d9lll7F6rvwXmAFCRERERERERJtC2OWXX35jcAAiVEAi1DjQsc291sz4UNZnWiLaNqET7cLCIvsZ+v4I08p19OOQmBCvlfOpaSmSmZEu6Wlp2oE3hgwd0rXSGZkIycnJkpiYIHGxsQ13v+Pu+uoaK6ukvLxSvvlzpSzNq7DXtGF6ZFRIcYV1F3uX9Er58s8O8vyXPaS6NkwKyxvvbnc6OPfbf8Ht8ktUuF8e/7SXfPFXpkR4/GZZVoV/l7RKKd3IprBakwGCLBpU4CODA9kbpaVlmvmBvyg/7SDd7ZY1BYWamYHAQEREpGTn5IrP65U0U9apKSn6GEGUwsJC3YcIXCDohP2HSvzkpCRdB9aFCng0VYZO1LHc/DUF2lQZPm1QUY/XMZ8TrGqJkwGC4AMCFM357LPJGhDo3buXdO/ezR4r8tNPP2uGBAII3bt3l7y8PJk+/XdTBhXy118zJDc3V6cbNGig9iny3HPPy/Ll2aZsEnUeHFPI7JgzZ6707NlT+y1BAAIBC2Sc4C+mQZNrCFxguciKwfKwX5YtWybPP/+iBohGjNhRAyM5OTm6PARNsA5Mh21HpsngwQMbMlyw3U72E4IlKLdp036SefPmy8KFi2TmzL91GxBkwTZgHJaXZPbFf4EZIERERERERES0KYRdbjeBpVVgARVhoSrFmqsoa6kCraXXArV2OiLadqESF0ELBDcyMtO10+2kxAS9Kx7ZA2jCCL2AoPml6ppqqayo1MpjNFOEyvfV+QV6Jz0q9lesWCG5uSu1maxVq/O1ol2byioq1ul/nlMkuQWhO9BurSsPnyfzshOktCpcAyH5JZFSW++WgrJ1V+yiqauVRVFS73VrsMMJfsANR8/R/kPqzGsbqjUBEFTmr1lTKNGmbNHsFcq6ssqUa2WlFJkyQvAJASWUPQJTJcWl0qFDpsTFxcrq1Ws0YwevIeCE4FOkeVxTXa3TopwrK6qsflh8PnGb7UAwSoMjkZG6TxEYQVAL+x39gmD/YH+iWS50aO9ZRxDECYDMmDFTpkz5ssmATBR07g5ffvmVBiCsQEdjAOTnn3/RLBYnAJKfn6+BD2wngg177jlRDj74QOnUqaNZxwydPi4uTi699CIZMWK4jBkzWubPX6DHHt4DAhvLly/XIASm2223CXLkkYdrhgiWiQwTZMWMHDlCt+/tt9/VoMsBB+wne+89SbbbbqgpjxSZNWuW2S8FMnbsGJ0Oy0LQA9voDNimv/6aKbW1NbLLLuN0/SgHNA+Xas6bfffdW4477hjdBiwP5YrgB4JA/wUGQIiIiIiIiIhoU2ioPUOjGU7TGRD42BFqHDQ3Hlp6jYhofaDfj+ycHFm8ZKnMn79Q5s1fYIaFsmAhhsWycNFiWbR4iSxbli05OSs00LE6P18KCguluKRU77BH3wjoaBuQRYAKZPQngewC9POAZoNSU1O0GaYNNWFIvjx27p9y4JgV8sBZM+TsfRdJVITXfnXDHbfrMnnu4umy304r5KGz/5KDRq/QTJFNBeWDvjdQtkuWLtOy6tunl/bxgawDdIa+dNlySUpMlP79+mpn8vMXLJCI8AjzvI9ER0VpM1nYT8hIQPCqS5css4ze0rNHd+nQIUPLvLqqWgNTC816li/P0cwFVMij43pAlggCLV27ZmnzWuhEPWIdzV8FwvwJCQlNBgRZNhSCPIcffpg2q4XgA6xZYzURhmCJMw7lt+OOO+hjvO4cd4Dp9thj94bmrvAcASUENjAdPjsREMEyunbtoscuhrQ0c2ya6fAYfawA1ousHARWvv9+qnzxxVfy558zzDJ8Wo7Bn8M77zxam99CGaD8Bw4cqONxbhARERERERERtSfu4IqRwOehghehxhERbQ64/qBSHBXEqIDHgMpfNCGETAZkD6CfCXSgjSaVkCGSmZkhnTt3lK5dsqR7t67Sq2cP6dO7p/Tt00cG9O8ngwb2lyGDB8nQIYNl8KAB0q9vH+nZo5v2RbGhvvsnXWYtS5DYyHrt3+OtqV202auN9e6PWRLh8UlMpFfKKz3yxZ+ZDc1nbQpWkCJTyx3ZFwg2oRP5zp07mTLspRXoqLBH0An9qyA4gsp/BKJKSku14h4V+2gSCsGoufMWaMBkTYFVyY/9FYvgRnqaBkZ6m/2CoAg6oUdlPIIGCIagX5EVK/N0vqqqarM965c1eMQRh8mNN17fZBg7dmf71fWHdQev3/ls7NChg/51ZGRk6F80bYXj1RHc9wrKEkE4HM9YFDJk8BjlhGaw7r33fh2ef/4lDUqBsw3oV+Tuu++VJ598Wj788GOZPHmKTJv2Y0MAKRiyQQKFhf03/X4QEREREREREW1qWusRHNQIfB78GrR2HBFRWwqPiNDsA1SsI5CBLAMELbYbOkQHJ4DRq1cP7agbgQ/0B4K77NFnBZpVQjNMyGRA5TEqpGtqaqWsvFwrnFGZj+awVq5cpRXtG8XvkiufHSpL8mLaJPgBCKbkFUbL5U8PNdsvUlu3aSuu0SxTl6zOMnBAP82MQUfhCxctkeXZORpowngEL5BlgOwDlCWCTAiQoAwXLV6qZYx9gP2C/YVmrWqqazQQguahsCx0Hl5uZ+egch79aWC52NdoOqtDZoYOMdHRGoBBPxhOEGBLU1nZtN+YkpJS/RsUL1kLmurCYAVXRDuWB5QHgjUTJ+6hw6RJe8phhx2izVehzxVkRX300SdaHmhy64ILzpMLLzxfX9+YLBciIiIiIiIiovagsQksBDCaCXxsdBCkufFEROvB7/NJXW2tVoIjIyF3RZ5WpCPjAJXpTpNYyDSwhvnW37nzZY4Z5s6b1/B4ztx5OmCaBQsWaRYDmnlCvxc5uSs2uoL91e+6yps/dJEbXh4sdd511H63UlVtmNz02kBd7v/M301tdb7VbBOakELGBzJC0CQTmqtCWSNogUBTz57dtfmrBQsXSX5+gTZR1bdvb81omL9goQ4IBGBeZOag4l4zbXr20M7pkW1TV1unfYOg7LEPsV/RfJnTLBMCAdgOZPT0MNuBppvaEj6/ApuAwvtGQKK18N4ATXgFKikp1r/YdmeaUNBEGJq1QpAO79XKZorWgAjKafTonZoMw4btoMsrKCjQDtHRLNaBB+6vfZh069ZV+wAJzvQgIiIiIiIiItrWNGkCKzhM0eS1EEGMVo+z/7Yk1HxERIGQYYDOylFRjg620UF1ebnVN0JFZaU2M4TABSqyka2A6evq6rQpITQ55PFYHWyjMhpZBshGSE1J0Up4ZBsg2wEVyL179Wy4A39D1dW7zXVNpKzKox2ft4V6r0uXB4XlERIZvvH9irQEnX7PnjNP+1DBNRodkiPLxukDBP2wIGARGxOr41OSk83zXFm0aIlOj2bH0MRYYkKCBjMQbFq2PFuDVwieYBp0ko6+QbBsVNojg6Rf397SsUOm9vOBztbRp0t2dq42g5W/Zo0ZV2zKN3TzTqGgw3tkqAQOixYt0vcAyCgCdBL+66+/yRdffCl3332fdkDeWl26dNGAxMKFC3UZOTm58s8//8rUqT/o673MMYWghqPEHL9YPo5hNPP19dffaHkg8wUZSjBw4ADdRvTpsXjxEvM+VmqADtuP5sECYTpkxiCQkp2dLT/++LNmh0CofkCIiIiIiIiIiLYFrrxVq7RWJLA9c30U+LyZxxA8LQRP42huvGNdrxPRtg1ZBOgAHZcKF64+5oHHE6YVy40DOjU3fz3W84b+Dcy0zhWmybUGj/Uq2FhBjD5FrnriN5nyW9O7+VtrZJ9C6ZJeJe/+1Nke0/ZS42vlwNG58twXPewx62e/MV3ltjNHaWCoOciKKS4u0cpzZHMg8IEgByr6a2vrZMXKlRqMwvOsrE7aGTqCUKikr6uvk7S0NMnMyNB9BKikr62rk8oKBKsqpbq6Rnx+n/YDgiwQ/MWykLmAIXA/WX1j+HXfeL31GiRwAgXNueqqa3Q7cQygj5JAWPa1116tTXv98MM07TsD63BeQ78l2EYEEZBZMX78LjJ79hx55pnnNCPjrLPOaLJ+zPviiy/LrFmz9TmOPWSRYHznzp3l7LPP0IwOBESwLkAwDu8X0yBwh3kOOGA/2XnnMfp6dnaOPPfcCxosQfnjPVhl4JPRo0fJQQcdqNt36613aFYUgklhYWjeTSTZ7CcEVhAMxH447bRT5NNPP9OgDJrQQnNZjs8++1y++uobfY94r/+F3PwK2f/Kyeb48IrH7K9P7tpbsjJi7VeJiIiIiIiIiDZM2GWXX36j/VgrfRxNHus/oV+D4OcQahw0N96xrteJaNuGCmN0ch6fYIb4OK0014pkT5heq3xen1Z6V1VXa98euPu9tKRMO+VG1ggq9IuKSqSwqFiKCouksLBQMxyQlYBOttesKdQsk6n/5EvOmhprpa2UmVQtR43PlsPH5cqwPkUSG+2V/OJIKatqvPN/Y8VF1cvRE5bresYPWSMxUV6pqPbImtL16++hb5dE2X14VovXXGTIIFvG6/NqYANlV1ZeoQGFuLhYbc5K+waprZW8vFUa2EhMjNdmqrCf0KeKVsLX1OhzNNOErA4sEwGG1NQUzfzAeISnamprpLqqWivzkcmA7IjaulptXgvBBiwD68bj1jTvhG1KSUnWAEBaWmqTAZkW2203VIMO6Og9ISGh4TH63Nhvv321Q3cEfQYOHKh9yJhPKJ3GaWYqsOzwGB2+JyUlm+0L0wF90IwYMVz2338/LS9Ytmy5ZnDg/e+663hdHsqwb9++sttuu2rTVs5yMb53717mEQJ9VrAF2z548CCdLsnsH4y3sk/Qd0qC9O/fX8aNGyt77jlROnXqZKZJMNvaTfr06aVNlyGoM3ToEO1bxVFf79V14X3h/f8Xyirr5PWvFppjza9BuWMm9pGE2Aj7VSIiIiIiIiKiDeNamZfnD67EcTT3GFp6DUKNg+bGB2rNNES07UEAY+HCxeaRXza2RR9cZzC48deNx1bGgXX5ccnDH2XLT3NKdNrWwryHjM6V207+R8I9PrnquSHy9rQuG72twXbsVSQvXDZdEmPr5JWvu2l/INXr2SF6azJAHMg6QMU5+gRBEASZHAnx8dKpc0cNQAE6kUdGCJodQ3ABnZajch9NViG4hPHIXEDTY0mJCZrxgSwdBAqCgxlOc02aGVFdLVWVVVJZVSX1dfUa6IqMiNDgCTppbwmW4ywrlOD1Yn3gjHfmDfxMCjUumLMccI4zh5MBgua+Lr304oZtDJ4ukDMNVo1JQk3b3HIwDjCuuWkgcLr/AjNAiIiIiIiIiGhTCLvssss0AySw0qM1j6Gl1yDUOGhuvGNdrxPRtgmZBKhMd+BSgesFBmQHoEI8KjJSoqOjtF8K3MGPO9vRNBMyAVBpjsr5zIx0yTB/MeB5Gv6mWY/xF3fZ//DvGlmUW2qvqfV8fpf07Vwu83Pj5dPfOsmq4ij7lbaD9z12UIH8tShZ/l6cKL8vTLZfab3WZIAgAwNBDAQEULYoR2R9IGiEfjjQ/BUyNpCJgwwHlDHKf9XqfCkwr3nr67V/FZQnmmRC1g46si8uKdVsBMyP6UpLSnTfonkrBDiwPmyXs97Y2BhdN7JFkP2DjBE0dbauzwrn2GhuCBY8PtR0ocYFc6YJNa2TAYJAEJqham66QM7rCFY1N60zPvi1wHHNTQPNjd9cmAFCRERERERERJuCZoDYj5tUfjiP9d8Q4yG4smRdzx3NjXes63Ui2jahTwX0lYCKcQQ83GgSyX7scO5kt+5210dBj51pmnvd6mfi+mf/kq/+WImR66VDUrVU1qJfB5f0yKyUf5ah6aS21SG5WjtZL6kMl+17FG9QAKQ1GSB/zfhbMzS0qaoku6kq+/qMzuXRxBSaEsN+SbeblkLzVngNnZ4jWwTNkWE8mpCKiY5uaMoJMB3mraur174s0F8FOjfHOrCPdXChySs0KeURT7hHAyzryvzYkv3008/y7rvvS5cuWXLRRRfYY4kZIERERERERES0KbhWrFwZsgks/dd5HOJ1R0uvQahx0Nx4x7peJ6JtT3lFheTkrLADFj4NVFiPrY6hG4MaobT8mv2/9cw8ePyzlfLr/DJ7TPvTmgDInLnzpbq6SvuIQJAJmRidOnaUmJjohqATmsNCJgeyPhDQQIZGhw4Z2uE3ruMVZp+tzFulwQ2UK4IXyUlWJokGsexAR+A139mnzoCO02uqa+y/1VLv9UlmRprZnq2vghzBnpqaan3vKCOyMABCRERERERERJuCBkD0QUDlk/M41Dho7jGs67mjufGOdb1ORNseZBQsWLjIfrZxGjIMzIAOpN1uq4NtqzLeLfe+u0h++Kexua0NMWFIvkybnSb13ra9no0ZUCC/zE3R5rY2VGsCIAg+VFVVa4fk6OMDAShcm5HlkZycqM2FORkdCISgo3l0Io9OzNE3SEpqiqSmJGuZWhkeCGLUap8eWG69mQeXejSzhQHBEXSSjr+RkRE6jp8F2wYGQIiIiIiIiIhoU3DlrljRkAESWNHU0jhozWNHa8cFa800RLTtQMV6dk6uXhucAXfSoxksqzksNIvltpvFCjXOyjhwshfWgmWaPz6/X6549BeZ/Gu2NX494LKVllAjcVH1cu8ZM+XRj3prfyB5RZFS512/jsoDuV1+yUqrEk+YX+49fabc8NIgyS+N1D5GzOaut/XpBB0QDEEAY9Xq1VJRXqF9dgCat0pLTdFsBpQtYDo0gVVSUqqZOakpKdpHSFSU1XwVprO22crcQVZEXb3VHFZtTa12fI6ACVJywiOs4IjT9BX2JfogQXNczvpo68cACBERERERERFtChoA0QeotQvxF1oaB4GPYV3PQceEGB8o1HxEtO2qqamRwsJi+5nFr21X6b9aSa/j8DzgcePrOgb/tAjz3P02MkAK7DGth6tW385lcs/pf8vg7iVSWhEuD33YW174qrt4fRt+TcPlcNKwPLnumDnSKbVK8gqj5LoXB8s3MzNa8Y7W1poACAISCBYFX4uR7YF9gayQ/DUFGsSIjIy0OpRPTWkITKA/j+qqKllTUCilpWhOzG+W59HsDjSnhY7q0YwVglUQvB6riTOfWR+aO/PqfkFzXGhOKz4hXoMirYGO83/88UftgBx9kmDdnTt3lh13HCYdO3bYqj5rZs78W7777nvZbbddZciQwfbYtvH555Nl0aIlcsghB0mnTh3tsZsHAyBEREREREREtCmsFQAB53HwX2gYZz3RxxBqGkfwtI7g6YKt63Ui2ra0ZRNYLUGg5InJefLb/HJ7zPo7YlyOXHH4XFm6KlaOvmPURmV/ODxuvzxz0e8yqFupfP93ulz27FD7lfXXqj5A5swTl3k9Pj5e4mJjJTomWpuoCqRNX5WUSmlZmZSZAUGLlOQk7eMDwY3ALA0ETZDdUa8ZH/UaYPHaQRaPWW64x6PTIwMHGTsRdvaHZvk0l7XTAgRM/vjjT/nggw+lsrLKHtsI23feeedIZmaGPWbL9/rrb8j06X/ImDGj5dBDD27Tz8krr7xG9wkCIDvvPMYeu3kwAEJEREREREREm4IrJze32Sawgp8H/oXmHsO6nkOocYHW9ToRbVvQx8SSJcv0Ma4PeoUI/GsGVKA7fXmg0lz/msFqDsstLgz2tNb0AY8xmOnMv3Lds3/Kl9NzseQNcsz45fLdP+kycYfV8sbULlJTh/WKREd4pbKm9ZX5aPIKARlkjyTE1Mm+w/PkyxmZcvLEpXLPe331tQ3RmgDI/PkLpKy8QjM8rLJyayAkNTVZgyKBfXRgO3x+n1Qh42NNgZSb+RCAiI+Pk+TkZM3WwH4JzijRDB37rz7CXzOgiS0ESlAhj87VETDx1nslIjJCl5WYmNDQ/0hzcnJy5YknnpLKykrJysqSXXcdr0EPKCwslLKyctlll7GavbK1yM9fI3PmzJF+/fpKZmamPbZtzJs3X/Ly8mTUqJHaxNjmxAAIEREREREREW0KGgDRB3aFVLN/rSfWY/svtOaxo7XjHC29RkTbHjSFhMpwXBucITCAgaEtoAL+8sd+kcm/rH8fII5Ij09q6q3sB2Ru1PtckplUI/uNXCHPftFDx7fG/mb6PxclS25BtHl/5roofu38PDAwsiFaEwBBWaM/D3R+XllRqVkeCEgAgh9oSio+Lk4SkxIlOqjCHJkhaKoK8yMzBAEMND/lZHWgPw8EMhDEcJ47TWE1xwmWYFkeO7jVktdff1OmT/9dOnTIlDPOOF2zUlqC97to0WJZvXq1bk+HDh2ke/du9qtoEswrRUXoGN+lfZ8gI2nu3HkSHR0lPXv2kISEBJ2uuLhYm9vC+8f8TqACgSQ0xwUpKckamPn331n6/vv27Wvmj9fXSkpKZPHiJVJTUys9enRvkqFSYfaFdjIfGytxpuwdCPYsWLBAyzg83KPrRJAkMEi0cmWezJo1S88jTJORkSF9+vRuCABh27B/UU6BQSGU+4IFC838KyUmJlY6d+4oHTt2bDjfME9BQYHuj/T0dN2+OXPm6vvt1auXltW6MABCRERERERERJuCKycnx49aNa3GCKhAdJ5bf4L+Wk+sx/ZfCHwM63oOocY5WnqNiLY9uGN/2fJsqyLcDFZ1uJUxYNWN23/t15wKc/Qj0XrWdfCxz1bKr/PQb8XGQ7Bi+57FMqpfgRw4eoXc9XZ/+WdpgnZgDrjS9elULgtWxtnvQ2RAVpmMG5QvR07IlunzUuTPhcny2e8dpLy65ayH1lrfTtAB5YmARmlZqZSWlGmWBoIGCHagwjw5KVGDAOjjw+nsPBDmRzNYNbW1dnClWoMKeOzz+rS5Lbc7TIMkVoAjTCKjIqwMHvPY47GyR5wmsdb1GXHTTTdr81xjx+6szTq1BBkhr732hixZslS3E8vGMGzYDnLYYYfqNuXn58sjjzyu40eOHC4//vizvgdARgyapML8P/74U0OgCPMdc8zR2l8HAgP33feAlsGOO+4of/zxh5YnxMTEmPUcIrm5K7SPD5QpoAwPPvhAGT16J13vm2++Lb/9Nl0mTtxdJk3aS6f59NPP5fvvp+o6Mb2TsbP33nvJHnvsruX72WeTZerUH3R6vOZMg75E9t13bx1/330PapDjlFNOkgED+uu4VatWyXPPvaBZPU65YB1jx46RffbZW4M3//zzj7zwwst6DIwcOULfP5YPCMAcddQRssMO2+vz5jAAQkRERERERESbgtuua7MrEgMqDPXfpkK95oyDwMdERG0NlcJoYkkzC1CRrkOt3vWOSt66unozjRl86DTbp9ck67qEinJrQAWuy4XmqJobkGPRtnxmgaUVHjlp4jLpl1Um44fkS1Wt1QwWgiOJsXVy3gELtHmscI9VcbwoL1aio7zSu1O57DNqpczJjpeKmrYJfrQWytApR0DZINshMyNDevfuKQP695WBA/tLn969NHuhuKREFi1eInPnLZBZs+fqY3SAXltbay3HLAOV5IkJCZKWmipZnTtL925ddX5kIvTq1VO6desiHTtkSqp5PSkpQSIjInV/1tbWSFFxiaxZUyg5uSt0v7cEWRgVFZX6GM1wtaSqqlpeeeU1zbpA1sd+++2jgQ8EWdCHyPTp0+0prc85ZLR8++33GghA5gfeU2lpqbz88qsybdqPpoyiNfMDQQ1s5+TJU+y5rfmxvp9++tks36PTIZsDmR0IwHz77Xe6PCejBMc8slicgAqOc+u41qeSm5urARMs48ILz5fLL79UrrjiMjn66KO0KSvIy1ulQQm8t4suukCnufjiC+XYY4+WnXYapdNYnPPFgn320kuvaLNb3cx+OvDA/bVc4IcffpTff/9DH+O8w3w4L/H+Efzq2rWLBj+wvb/+Ol2XRURERERERES0uYVdcsklN+IBKrY25C809xhaeg1CjXO09BoRbXvQwTYqWlHZGx+HIV4r3uPNgEp19AuRmJSkmQjJ+JuSJKkpKdaQliLpaanmb6pWvqenpUl6eqpkpKdJRka6+ZuuFftobghNA/34b4Esyi2117xx/H6XFJRFyj7D82T6ghT5Z2miTJ+foq+N6Fskt5wwS3YZskZG9iuUurowmZsTr01bDe1RKquKoqTe65L3f+ospVVNOyDfGH27JMruw7NavM7OmTtPVq/Ol/KKSqmuqpJazdSwMhNQuY0AAP6ivwg0m4QyTDL7ICY2Rjs0R+CirLRMVq1ebYZ8bdqporxCqqqtzBFU6qPDcz+CI+YvloVsDwQekO2B58gwQPNaCCqguS3sb6wLr7UEfZA4mQjbb7+ddOnSxX5lbch6+Oabb81xFScXXHCu9O/fTzM20ETV0qXLtKmrUaNGaAU/si/wvpGtccQRh2lmBpp9mjFjplb8I1sD49FJeWqq2df//KsBk7322lMDQT///IsGNZB1cdRRR2pn4+nmGJwx42/dVsx/9NFH6nK7dMmSmTNn6nhMh/f899//aFNWCBYhaLRw4SIzzd/Su3cv2XXXCRJnzgs0jdWpU0cNpACCJAhWYJ5x48bq6zhX0IxVTEy0TgPYNmRZIciBbcK2owxxvqGz+L59+8jQoUO0HJDpgnLAc2SJYLuQ7XLggQdo2eyyyzgNgmA8MrDGjBmj0zenrLJOXv9qoTlm/GY6lxwzsY8kxEbYrxIRERERERERbRh34N2eLQqartXzbYTNsQ4i2nqgrl4rx7UJJI9Wkjc89+C5GfQ163VrwGuYxn7uxmtoUsnJBGkMAPj1DnhfQ4V8W0qOrZOLntxeLnlqO/l5dqp5M9b46QuS5Z8liXqJrfW65ZPpHXS82+WXT3/tKFc9P0ROuGek1Nr9iWxOKLvaulopKiqS3BUrtQP6efMXyj//zpa//5mlz5FdgAABMnMQ0ECgAgGnzp07SY/u3bTSfPCggWYYIN26dtW+L9D/BDIjiotLtTJ/ydLlsnDRYpk9Z57MX7BQFi9ZKsuzc2SFeQ0BGDRPhewSBCQqK6s0+2d9MgqwTS3BtiOLCH1VOJ1/47gYMmSIPq6urtJ1O5AFs912QzXgAQgsAJr+Qp8XzngE0kJV+uP9I8iC5QCmw/owoC8QZ36rObGWO2hHXx+YHn1u3H//Q9ocFjozR9DFkZho9emBgMZjjz0hU6Z8qYETZJ20BIENnAcICgZm0eD9YlvRZ0jgfsB2IFDj9E2C7cc5SkRERERERET0X2momXEq+5r9q/82Pg8UalworZ2OiCgUVJqvWrVaVuatkhUrV2pTSNk5uVpZjk6nlyxdppXnaHpp4aJF2nHzvPkLZO7c+TJ7zlyZNXuOPeDxXHsc/s7Tx3P07zzNfCgtbZv+PxxFFeGyLD9G6rzuJn19+HwuSYqrlZPvGyEzFyZJXJSVYYGOzlcg+8O8juay8ktbrgjfFNA8Vd8+fbSJKnTGjc6vk5OTtOIeGRxrCgq0/BcsXKTlhqavEMBYtixbVufnaxaGz+fVIACCKZgPleLIwEEzV126dJaeZrn9+vaW/v36mqGPPkfTWMjKQaYHOlpHFgg+hNCkVUlpiWaVOE1CNQeZIjqfgQBKS9C/BSBQEhiwcIJjaOIJgZfmONMFc9a/bqHntxYb+jUHAk3IOMG2Z2dny9dffyNPPvm0PP74U9qfCCCAgYwTlAk6eZ8y5Qt54omnNBiyfPlynSYU5xhNSkqyHtjQtBeCOMgE4ec6EREREREREW3JtKanIcgR9LdZLUy3vpUh6zs9EW27kLmBSnRU9qLpHlTEooLcavYHTWLF6Z3qGzIkxMc3PMYd7OtqYqmteNx+zfL4aU6qPPBhHymp2Lz9fLQEWQMoVzSXlJaaIh07dNAAxcAB/WXHYdvLdkOHmMf9pG+f3tpHRKpmd4RrcASdj+euWKEBqH9nzdEAE7I8ELRCVgeyBzANmlwqKy/XbAT06VJXj/4kfJrJExkRYTV3ZvYNgiFolgnbgL9OlkRz8LrTXwWCYy1ljCDYAgiqhPpMQoADx96WCu/zxhtvkLPPPkP22muidO3aVfLy8uTdd9/TfYFjGR3BX331lXLOOWfJ3ntPks6dO2v2zuTJX5r3bQXdmoMMoEDImEFQiIiIiIiIiIhoS9diE1jOa2v91X+bamk5RERtAZXhvXv1kj69e5q/PfUvshPwGH0goGNufWwP2rl20IDK+lDjm87bQ+LiY+21blrI8EC2B6DfD+fx1gB9PmCfOAES9DuBAIlTlihrZHb069vHPO8lXbtkaZ8rmD46JlozHNDEFvoFKSktk+KSUiksKNQMn6XLsmX+gkWalYOMHGT3ILMkb9UqWZ2/plUV8IMHD9LMk8WLF2s/H4FBEDx2Ah7I+sCAzr7RTwdgPPrOACsQ1HJH6v81BGj69OmjfY2cfPIJOg6BpsBmrhCcwnkyceLucsghB2mQKC9vZcN7DoZsHwR/0BQWglOOoqJiLR+8HqqJLyIiIiIiIiKiLUWzTWCZB9bfjRW0nIblExGtJzRL9c+/s7T/CQxOs0vol2I+hgWLZMHCxbJw0RJtBmvx4qXaT8XSpcu18nz58hwzZEt2dq7k5GBYIbm5K7V/C/Q3gYp3NLGFDrtrqhsrfLdVqEBHxgbKJH/NGnsokKLiYt0XzlBeXi7VprxQSe4MqFRHkAEBCDSXhGAJKtwxIKAQEx2tzWGhv5AOHTKlc6eO2iwWmnRC01sIQg3o31cGDOhn/vaTbl27SMeOmZqpgyygZlqdaqJbt27aXwWar3r00Sfk7bfflc8+m6zDW2+9Iy+//Kp5j6u1XxJsC5rK+vjjT+XXX3+T77+fKl999Y0uZ+DA/pp1tCXCe8P2zp07T5u8wjB16g/6GgIeUVHROg06Qcc0yPrIzs6R2bNnawAIgR3so1B69Oihr1VVVcu7774vv/zyq5YJmtBCYKRfv37NzktEREREREREtCXQDJDg4IeO00dNxwVqbjwEjlv71bWFWgYR0bqgeR/0Q4AmedBJNe52R2U8OoBGxTw6zkZlfWFRkRQUFmqfFajAR/8UCHIgm2BlXp6sWLFSK44RFEF/IhgqAjq93lahrNBJudXHSrY9LJdFi5ZoXx/OgCAU+lZBU1eBw8y//5U//pyhw18z/jbjZms2B4a58+ZrfxRY3rLlZrlmwD5YtXq1ZmJgwD7DfkTfH6iER1NNyDgI93halXkQFRUpJ554vAwaNFCfI1Dw1Vdf64CAADI8cMwkJyfL7rvvpkEOTINACQIhpaWl0r17N5k0aS+df93Qkbn9sAVWnyGhJ2yuPxFH8Ov55lh+55335Nlnn5cHH3xYh+++m6rvZb/99tEywDRvvvm2TnPffQ/Iww8/Kl9//a0Go9BpOTpvDwWdwmMZmA7lhfV8/vlkPdfQJ8zYsWN0e5rbZmu0y8684ec8EREREREREW1+rqXLlvkDKzAC/4Ya1+Jf64n12P4LgY8h+DmEGudo6TUi2nbU1NZKcXGJ/WzTQUx2SV6VlFS23DfCfwGZFG1xTUxPipZBPVLMsuwRIRQUFGxRfT243eZzye3WzxpkbKBivjUQKEPmAwIayGpBZXyXLlmSmJgkqakpDcEUBGDmzZtvplml2RO9eqFptF4NzV8h2PbHH39pRsvw4Ts2zIdMip9++kUDCeiPw+n8HOv96aefNUsCfXDgOeZH0H/YsO01EwaQLYP5Md+oUSMa+p9BJs0ff/xp5sf6hulyli1bpplNyGzp2rWLBoYWLVqkwRx05o5pOnToIH369JaOHTvoNmI5CDYh+wlZLpgmKytLunfvaqbp2PA+Zsz425xfRbLDDtubsknUcV6vVwODCxcu1EwglAWCH71799ZMHEDQcfr0P7RPHmy/A+9r+vTfzSOXjB49qmE9oawuqpIrH/9VfD6/eMx+vum0EZKVsXmaoSMiIiIiIiKi9qshAKJPzF99hL+B45zH1gjr8br+Wk+sx/ZfR/BzCDXO0dJrREREREREREREREREwdZqAstppKKhWarA1/Xf1lmfadelYVuIiIiIiIiIiIiIiIhaIWR7FIEBB+fRxgQhGMAgIiIiIiIiIiIiIqLNyQqA+BuzPJpoTeDCnsaZv0nwpJn5GRAhIiIiIiIiIiIiIqJNyWoCy36ij53gRMD4QM7rDX/133VrWC4REREREREREREREdEmFrIJrLWCHwxeEBERERERERERERHRViRkE1iB4Q6Md54HZ380h9keRERERERERERERET0X2rSBBasT/CiLQMdDJoQEREREREREREREVFbadIEVnAQIvA5AxRERERERERERERERLS1CN0HiLE+AQ9n2lDzNLccBlSIiIiIiIiIiIiIiGhTaQiABAYkWgpObEzggkEPIiIiIiIiIiIiIiLaHKw+QNYR8Gh4PWA6Z1xL8xIREREREREREREREf0X1m4Cq4WARkuhjrUCIQyMEBERERERERERERHRf2StTtCbC1sEBjhak/XRmvAHs0eIiIiIiIiIiIiIiGhTaLYTdFhngIIBDCIiIiIiIiIiIiIi2gK5NYhhhibBjuDnzQg1xbrmY9YHERERERERERERERFtam6EI4JDEgxREBERERERERERERHR1mzdnaC3MhuEiIiIiIiIiIiIiIhoS7HOTtDXeh4qGNJMgMSZttUBlNZOR0RERERERERERERE1IIWO0FfS3OBDvsvERERERERERERERHRlsDqBN1oTZZG4BQtTd/qjI8gLc21ocskIiIiIiIiIiIiIqJtj9UJelBwAc+doUFrAhCtmYaIiIiIiIiIiIiIiGgTa3UTWM2GNgKCHgx/EBERERERERERERHRlmD9+gCxBWaGtDrowewQIiIiIiIiIiIiIiLaTFx77r2f3/wRl8seYx7b/1saX7DHmWkbnjS+5jwM+ZqtcUzT16xVrD39WloxCRERERERERERERERkWvwdjtaqRkNwQXrQdOYRGPkoemoxvGOxtFrvxbK+k5PRERERERERERERES0LhvUBFabY+tYRERERERERERERETUhv7zAAhjH0RERERERERERERE1NbcLQYg1hmdYPiCiIiIiIiIiIiIiIi2PFtGE1hERERERERERERERERtaNMEQJgYQkRERERERERERERE/6HGAEgrgxaMbRARERERERERERER0Zau2QwQBjqIiIiIiIiIiIiIiGhrxT5AiIiIiIiIiIiIiIio3QkRAGmr3A/mkBARERERERERERER0X+DGSBERERERERERERERNTutHkAhHkfRERERERERERERET0X2MGCBERERERERERERERtTsMgBARERERERERERERUbuz7gCItmnFhq2IiIiIiIiIiIiIiGjrwQwQIiIiIiIiIiIiIiJqdxgAISIiIiIiIiIiIiKidqdpAGR9Wrpiq1hERERERERERERERLSFYgYIERFRG0qOFRnX3y0Th7ilf0eXuF32Cy1wmWn6mml7ZrikFZNTK+3YwyUDOm2aEg0z36BG9jL72Cwf+29rk5noktF93BIbaY/YBCI8IiN6umWvoW4tq/Aw+wUiIiIiIiKizSQso0OnG5v8btcn1piG8QHjoLnxjsbRa78WijVp66YlItpShIWFid+/4elw0dFR0qtXT6mvq5Oamhp7LK1LSkqK7LD9dlJQWCB1dfX22E1ru65u2Wd7t5RWiRRV2CND6NPRJU+cEiF7DXHLmD5u2XNomPy+xCdryuwJmtE9zSX3HuuR3Qa55bMZPqn12i9sJsmxLjlqdJhU10mz29rNbONBO4ZJarxLlq7ZOtJAHz4xXIb1cMlHf/rsMW0nPkrkjqM80inJJVPn+sT3HxbJsO5umbSdW3Ywf51hUJZbEqJdGqjxmrdfG3Sq7NLfLVfu75G/lvokr8Qe2YZiIkVuPtwjJ44Lk51wLphzIilG5JeFTCEmIiIiIiKizYcBECLa6kwYP07OOO1U2X33XWX33dYedhk7Vv6aMVODCslJSXLh+edIVudOMmv2HHsJTfXu3UsuvegCWbJ0mRQXF9tjQ+vdq5cce8xRcsD++8o+k/aUsWPGSPfu3WTuvPlSX79+lfEnHn+s3HX7rZKcnCzfTf3BHrv1ysrqLBdfeL6WQ3Z2jj22KeyPG667WooKi2Rl3ip77PqZsMs4ue/uO+Trb76VNWsK7LGbTkyEyDUHemSf7dwyoLNbPv4rdGW6J0zkqv090jXVJQ9OqZeP/vDJzOU+mZXtX6vyOZjLfAai0nplsV++ne3TCuvNqXu6S2442KPBnT+Xrl1B3aeDS+462qN387/3u1dWb4IK803h2J3DpN7rkvd/b/sCjQwXOWREmBSWi+6z/zIAsv8wt5wyPkx26NYYABnRywo6HDw8TIab/VZgtjO7oHEjkXG0c1+3fPWvX4+79YUA0IFmvXjfoYJmuw50y/Fjw+SLf3zy1Ddec1z5TDn5pazanoCIiIiIiIhoM2ATWES01UEQYs+Ju0v/vn2le9euaw09enSX8HCPThsTGyO77TpBths6RJ+H0iEjQybttaekpqTYY9bm8Xjk4AMPkNdefl4OO/Rg6dqliyQmJsqQIYPk7DNPl88+ek/69uljT906U6dNkx+m/ShTvvzKHrN1Q/ntNXEPDSg1B8GevU1Zd+vezR6z5evdwSWDslyypswvvTNdMqpX6IA9mhLKTHDJolV+rfT9dZFPJs/0tarCt6jCLxe/XCfXvV0vNZsnqaXVkPlx46EeiY5wyRWv18m/2f9hTT81q9wcZ6c9Uyfjb6nVYYIZjnm0Tl77yStpcSLXH+yRgZ3b7maTjESXnLeXR8b3D/1VEkEXBEee/MYr0xf7ZMrfPskt4rFDREREREREmxcDIES0VaqorJSbb7tDTj/7vLWGs8+9QAoKCu0p20ZGRrqcf+5ZsnDRYjn19LPlzHPOl3POu1BOsR//8tt0WZ6dbU/dFO7uxxBswYJFcuEll8vPv/xqj2kK87jdzV+mg5fZ3HpCaWm5jnWtf4M0s3ktbXdr3lObb6cNqz5r9zARv8itH9ZrE1Fo1grNCgVCE1K9MlwaBKmp90vnZKs/jw5JjdvuMfP0MOPioqxskSQzz8DObokKt4qlo5kW/TIEv130IRIdYQUiBnex+mwI1ZcCtgnL6mjWPVibPwo93frokuqS24/0SAezXde8VS8zlzdWYCMDANuETAi8H2xjr0yXdE5xWe8p6H04MBp9Q2QmiuzY063TYxmB06McMISCsu5q1ovyDIYywDahjFvilCn20XZdXWZfWO8hFGxFpNle7J+hZlqUP7a/pcPSWT7297AebkmLt/YFDtMs835T49aeGdseb/YZmq7q19FaT/Bxti4IOPh81lDvFVm2xi+Pf+WVuz716jYfOiJsnX3SYDux/1DGAzrbx2vAduB9oyxwbISZx8nmvaAcMWD7EXvG445JVtNbKXHWcyzPeT9YBvZ5J3Os7mjKB/tay9R6uQG2FetJT7D60kGzWshcwbEHqWbZyF7CfJg/MUY0+wXHVuCxr+ebeW1wlkvLv6Xjk4iIiIiIiNoX16DtdvQ3+Q2oT6wxDeMDxkFz4x2No9d+LRRr0tZNS0R02iknyfHHHq2BBzQ91ZLOnTvJc08/IX/88adcc/2N9timxo4ZLQ/ef48u73czXSjIIHn+mSflwYcflRdfftUe27J+ffvI8B2HSUZ6ulRWVUl+fr58893Uhma2kpIS5egjj5DPJk+RZcuW6zhITEjQprw6deooUVFRsnr1ag2SLFi4yJ5CJDw8XI49+ijJyc2VxYsX63oyMzO1+akVK1bKl19/I5WVlfbUjQYNHCA7mmnT09KkpKREVpttQhZKUVFj019RkZEyceLuktW5s8TGxMiq1fny2++/y7x1lDXK6PFHHpQnn3lOXnzpFXtsUz179pB333xN/nfr7fL+Bx/puK5dsmTfffaWV157Q8rKmralk5SUJEcefqj8Ov13mTFjpo5DBsltt9wkx55wsr7es0d36dixo3kPRRqgmvbjT+vdHFlzkPnx8Anh8ukMnzwwuV7uOcYjQ7u65bjH6hqaDUKl7uX7eWT/Hdaurf472y9nP1enjzMSXPL+xeHy/Pde6ZHu0o7Scdf+OS/UafNET53qkVVmmVe8Ud/QZBYqn0/cJUz2394t8dHW52SdV2ROrl+b2Zq7wq+fodt1c8lhI8O03xFULAO6p8H6n/jKa/623AQUOvJ+6tRweekHrzzzndUBCQITNx/m0W295YN6+Wa2T5fpOGSEW86d6JF7P62XCQPdWpGNimVA1suzZjkf/O7V7XWgIhrldMROYdpUmGN1qV/em+6TN372aiU++tZAIOPUp+qaZNCgUvt289rInm4tt+BsFGQdPHi8Ry5/rV5+WuCTDy8JlxJzGpzwhLUPAGWKppkOGBamQSJART0ydh6Y7JXcwsZlYn37bB8mx+7s1qAW1JtpF6/2a1mdv2eY7oMb3qnX8YB50O/FYaPCGirqUW7/5vjl1R+9ctGkMPlrmV/L1IFln7F7mEwY4G4INiAT6JM/vfLIl951NqF2xm5hGtw4/6U6mb+yaZkAtumtC8KlxhTDcY/XaXAEfdpcsrdHrni9XpunwrtDXx3HjHbLEHOMOwEE7A/0cfKYOY5QNgjsvH5euKTHN+4/B7a1uNwv1x3sscc0wrF+9CN1UlHjlyNHh8khw90a2HAsL/DLW7/45CPznp0m4BJjXPLMaR6ZY8oYzXfhuEGTdOe9WK99l1x7YJjsvV2YXPhynSlX65hxgiyzzTlyjzk2cfxcuk+YNt/mvFZSJXoefvjHusuWiIiIiIiItm5r19YQEdFaqqutWtjBgwdJZGSkPm7JuLE7yxOPPSznnHWm7DphvFbwX3rxhfLic09Jt65ddJq01DQ547RTpEdAc1BJiYly2y3/kysuu1j22H032WnUSDn15BPl6Scfk4EDB9hTiURERGgfImecdrI89siDcubpp8qu43eRA/ffT66/9ip59qnHJCYmxp5atMP2vSftKc+Y5SCANG7nMXLQgQfINVdeIffedYekp6frdPHx8fLIww/ItVddIZP2mqjrP/nE4+SZJx6V8ePGSWszTNbHwAEDtBwSzLqDoc8QvIZOz4MdctCBcs+dt2s5jN5ppAaE7rr9Fm2SrDX7aF1wx/nEwW6p84lM+duqlH30S69W4p+2a1hD3B7jH5pcr0GRnEK//LHUJwfeVyf73l0rl7/WWPHuOGbnMM0keHe6T659u75JvwyBUNF7zzHhctROYbI4X+T2j+rl+Mfr5LnvvHpX/G1HWBW+2I6Tx1vLfPs3r5z1XJ0c/lCdvPKjV/pkuuTy/cI022R94M58BD+wHjTLFRz8cOCuewR/EMx4eEq9nPRUndz5Sb2UVfk1ODCyV9OvGQjSXLS3Ryui0TQSyuz+z+u1chyV+OhDBe/n+zk+zZIY0qXp/MhEGdTZqsg+YaxdQ2/D/jp5vNWPCvZBKFg2gjYo03+yfXLGs3Vy2IN1GvQZ0Mkldx7p0U7enWkRxEDlOdaHcj/ZvL+HJns1Iwh9pgRW4AOCT1cf4JETxoXpfr3blAX2GYIHyOhAU2LB8yAwdvcxHhnT2y3vTfdqkODEJ+vkh7k+2Xv7MLn2QE9DYGlDITiDQEaCuSQ0XXsjZKecNiFM0sz2vPC9V04y24BgCTqQH9fPreWAMqmuNWVvxp/3Yp0e+2/96tNjHQO2/2tzrODxtHlWXzaH3G+dC0c8XCvlNX7d/6eb9SAw8eAUr5YPjgWU8cV7h+k2BGepYP3opP/nBT49HufkNu5fbNPtR4br8q5+s15Of6ZOA5Zoru7+48I1mIbHT31TL6c+XaeZXFW1fjlvYpgG7YiIiIiIiKh94y8/ItoqhXk80r1bN+nTu9daQ1TUxld+B0OmBLILxu8yTh649y7N3IiNbQwwBELQ4H83Xi91dXVy8WWXy3EnniLHn3SK3HTLbVqhP2b0TqKBhKBKvtjYWJ1vh+2HyrU3WBkORx17vJxz/kUyf/4Cuf+eO837621PbcFzZIeccc75ctRxJ8rJp50pL73ymvTv108DAw4EPK67+krt6P38Cy+RY8yyTzz5NLn19jtl4ID+MmTwQJ0O699uyGC56577zPpPkSOOOV6XvTw7RwMr6PB9XdCnCjJNQg19evW0pwoUVBCtdMjBB8oLL70sp515jhxt3vsZ55wnX3z5lZxw3LFy3DFHiRtlvBHQnA/u/l+4yi9z7bvq0aTQ74t9MqKn1ZSOo7JWNNMAFb519SLFlX4ziFbsB6up88sN79bLg5Otu9gxTyijeru1zwbcfX/JK3XyyV8+zTx4eZpXLnutTp6f6pX8Mr9WbN/+oVfOeb5emzv6J9svK4r82vH0h39awZKs5ru3WQsq6BH8QDNMyEBApXOo4IcDFc8XvFQvH/zhkwWmnND5+yWv1ut2IajhSIh2aeV2gdnmy8zryKBYku+Xd37zyUUvo1Lbr5kkCOr8tsiv5bJzP7dWcDtG97Ga9kLlOjr87hTQxBj2R480t3w9y9fsXf07dncLMlAm/+2T69+ul1k5Vgfg2JYb36vXJssu3MuqgO9ilnfyLmZ7y8WUd708+71Xsyvene6Vi83++GuZb62K+lG93LL7YLd8b/bZRS/XaZlgn6EfDpTJ3JW+hiwEBzowxz56/GuvPDTFq5kQC/P8uj2v/eiV8QPc+r43BrJ44qNcsiDPCoSEgvL+P3NcnvtCvbxgymOB2YYlZtvv+6ze7A+fvre4SBdiP1JaZfa7GaC61jrWMSDDBGWPx7V25o9zLuD8QKBs0lC3LDDnFLI23vrF25BNc6kpn/xSv6BjeZx7gRBoe/pbr/zv/XrtcB5N0QWanWudIz/O92nmx20f1mswEE1iYZ2Xv14vr/zo02ydz2b45Nq36vW4QiYQERERERERtW8MgBDRVglNM6EZpDdfe3mt4cTjj7OnajtoIuqU08+Sb779Tvr06S2XX3qRfP/1F2Z9L2nn6AkJVvYCMi1OOO4YiYyIlDPOPk9+m/6HlJaVSUlJqXzx5dcyce/95Y233hF/iBplBG9GjRwhb7/znq6noqJC6uu9Mmv2HG16KyEhQcbuPNqe2rJyZZ488dQzsmjRYqmtrZWVeXnyznvvy6rVq7WzeKdvjIsuPE+zRi65/EqZ+fc/2jxWQWGhfPzpZzJu14ny7XdTpX+/vhooee2Nt+S9Dz6S8vJy8fl8snDhIrng4kslKjpKzjnzdF1eS4484jB5+YVnQw6333qzPdXGm/rDj/L8Cy/JsuXZUlNTKwsWLJQ77r5P8kwZIBsk3LzfDYV67TN2RcffIk9/U69NBgGac/ryH58kxbhkbN+g2u9WQiXsjGUtRBRsBw8P08pqNNUTWOGLObGMj//0SWWNNS6vxK/ZJ8hOQR8ZafEuSYlzSV6x1UQXsklaIzlO5LqDwrSfBbxXBCCQDdKSp7+t1yasAiH7ARkWKbFW/xlw6Ei3licCM6jkD1RQ7pe3f7X6qUDWDZaHAAMqyzEPoEmmI3dyy9/L/Zp1gPc1bkDj15jBXVwSES7y68LmAzaHjXLr+0JAAtOiot0Z0Hn9DLNOZIKg7Lbv5tJ1oykvBAICoUIfywhs3guQqYBj5YPffVJh7xsHKvef+dZq4ivQQcPdGkT68l+vNs/lbA8eTzHHGgIKKJP1jedheiwHfZxcPMmj+2HyzMbmpULBMVRo9gX2A8oAxxGOJ6epsZ4Z+meDHblTmC4bgbrCcnukDccMsqLwvncd2PTrKY6Hj/7wNpyHwd74ee2gyO+L/bp/vpttrmFm3wbC+YNzBpkhRERERERE1L41/YVJRLSVQOX8ZVdcLYccfvRaw5tvvWNPhbb3/eL3+SU8PKLZjrIjo6yG+lHZ3xKs89rrb5Rjjz9ZTj79LJk85QtJTUmRa6++Qp576gntiyIxMUE6ZGbKkqVLJH91vj1no5qampDBD0hMTNS+PUaMGC533n6L3HXHrQ3DSSceL2Fm+3ceM1oCm6FCoGPVqtX2MwuCNVh3amqKREZGaOAD2zRn3jzJy1tlT9UImSrYppEjRmgZ9e/fr8m6MVx95eWmHH3StYvVfFdLXn71NTnkCLMvQgzo9L2tTP/9D6kL6usD+wgBnuTkJH3fGwqZADv3wx3z6HtAJC6ycZi+2K+V2yfu4mnob2N9oPK/uQr6QN3SRCt1cYf8uqDS+NJ9PPLK2eHyzOke7U8EwynjrWyG5jr4Dob+FJBZgeyUF6d6tcmpO4/2aPZGKDhlVpfYT4IgCwWnXKx1emkWgte8FfR/EQr64EC59OtkrQtZAags33d7a+PRuTU63H5nulfmrPBp9svOfVwNfVUctGOY2RZ/k47aA+G0wftAWdx/nEeePyO8yfD0aeGynXnvsZFWJ9kx5i8q0FFRHsrKInO8VTd9DcEiZEHMN8dNKAicBGYFYd8gMyPWHKrB24PhoROs5q+yUkOXfyB0EH7rER559ZzwhuGFM8O1GaiBWS55/WevfPVvy9c4dEaOTu9fxnF0WuNxhD47YEOO90DoFB7NcSE4FspX/1oRDmQfBcoptJrxag6Oh2DYNwiYLDLnT6hLO47bjW1ajIiIiIiIiLZ8DIAQ0VYJwYoVK1fK0mXL1hqKSxprZMvLKzQDIyMjTYMBoaCzbwQAqqrsNl1a4PV6Negwc+bfct3//U/2O+gwefPtd7RpqIMO3F/CPeHi8XikoqJyrcr5dYmOjtJaWgQhIsIjmgxY7k8//6rZIIGQJRLMa9aLdVsBH5f2h4GgSVFhkTVBM5zy8bjD1lq/J8wjf/w5Q/6cMdMst+XK2MKiYlm61OyLEEPuihX2VGtDuQVzmXU11+9IYWGh/agpZLaAlucG2qm3S9LiXNIr06UdPr93cUTDgOd6l75Z/BGjWhlZCIDmg1oDnWCjQ+x1VTojSIAmqw4Y5pbpi33akfRL07w6fDPL12yTR6FEmLeDLIX3f/dpM0jv/+7VJoSuOSCsIdAQCIv2NhPNCV4vAgM4IpvLRnH6KamyMyeQjYDgzy79rY7dR/ZySUmlX5utQubL1//6ZLuuVkfaCK6guTD0e9JchgM2ExXhqBRHc2Lv/OZda3j2u3rNaEGzTdj+MLNJKN9Qosz78GCCAGvKrOyJrqn2iCAIoCFQ4UARYT1oQi3U9mB47Kt67TxdJ24B3l+xuRwgMIQBTXuhKbFXf/LKhS9Z/WwEZ6wEwuXiliM82i/GD/N8GjBxjqPv57Yw43rQY8AUWXRE6HMaGSfgZDY50GdHM4eZCp4eMDkGrDMUX0sLJCIiIiIionaDARAiatfKysqkqKhI+wtJTkq2xzZCpXu/vn2kqqpaqmtC1KLZEEwIVUGPztHRZFRJaal07tRZKiorpNCsr2fPHpKUlGRP1ai5LBQoKCgUn9crU3+YJpdfdY1cduXVaw0PPfKYBmsc/nXVihoog8qqKhm2w/YSFaJzcGebFi5apMv+4quvQ64bwz33PSC+9alRb4Vl2cv173ZDh+jfQDtsN7TZAMioUSPWeg37aOTI4ZppU2r2yYZAU0HoVBzNEqHD6ye/Xnt44iuvNtuE/h6QfbEp/LXUqkwf3nPtYwbNPzlNQ6GvigGd3drfxwNme9/8xatNMGGYmd1y/x3B0Hm0E0TAfOi8G/0qjO3nlnP28IQMgrQW+k7B7kKzVsGnASrFx/c3483f38x0gD4jUAZ9O7ike5pL9jBljf5NVhVbb+it36wK/WPHhMnRZiiqtCr8W7JwtU/fA5q6QrNJwQOa1kLwB1kaCGZge4d0sTqaD9bHbBc6Ng+EssI+mzh47YARAh8HjwjToJYDZYzmtbAvv53tD7lNb5ttmvK32Y/2PM2pqhXtUP7y16zhyjfqtRN2NOH1b866s44Q6BrYyaWZN+jsH+t1jqPgJqQCtTa7CNCXCPbxHoPWbtILx/S+O4Tp+0SWFREREREREVFbWLtWhYioHUGF/rvvfaD9Z6DfDnQ0HmjX8bsIOjafN3++rFix0h67tl3G7Sz33HmbNiUVrEf3bhIbE6vLqCivkO++nyopyclyxWUXN2mGKT09Te647WYZu/MYe0xTyJDIW7VKDtx/P+nYoYPU19c3DOjP4+xW9L/RHPQrEhcXJxeef26TQE5mRrrcd/cd2hH6tB9/1iayzjvnTA1GBK4/w0x3xmmntBjA2VDoYwSZNYcfdkiTDuwzMzN0nc2ZYPbb0CFNgyb77bu39OzeXX6Y9qPUoTfyDbDfsDBJiXVpJ+Po8DrUgLvqf5jrl57pCD6EqB1vA5/N9GkF/wV7hWmTXA5UIB+xU5g2VYSOvzENMhvQQXUgBGbQyXNwp9stQT8VgfEt3D1/6wf18vsSn/ZVsdfQDY+AfG33xXDYqDDZLaiPBwQZjhodJqvM+n+a37gB7/3u1cDBeXuGaXbAiz94GwIBCFIg4LD7ILeM7u3SzJCiipYrzlG5j8ya6w/2rLXfOpuyvOVwj6TaWQiorC+qFDnKlPVhI5u+7x26ueTcPazmxQL9stDqaBv9nVxzoEcGZbkk3Jxu6DT/xkM8sufgtXcGAk5YznUHeTSrKBACT1fubzWD1RpoJgrHAwZkuqxPrNJpYirJXCIDgyXoJ+OkcY3XDAeCZFgPmudq7TGGDshXlfjl5AlhZp83nQmZPnsNcWsH8DOX2xtDREREREREtJHCMjp0urHJ73d9Yo1pGB8wDpob72gcvfZroViTtm5aIiJkMowcMVy8Pp92HL79dkPXGtAXBPrCgEWLl2gTVbtOmCCT9poonTt10qyPM08/VU44/lgpKCyQG278n6wO0WeHY+9Je8m+++wtRx5+qOw4bAftX6Nr1y7a4fl555yl/XC8+Mqr2jzWjJl/S3x8nOy79yTZZ++9zLSp2rn5pRdfKH3Nen+b/rtmW6SkJMsRhx0iU774UpYuW64dk//+x5+y+24T5ESzXV2ysiTFrOfIIw+XSy48XzIyMuTnX37VJr4QWDnmqCNldX6+fD75C3srLeiIfb9999FgxSeffq4BjNlz5mrwBs10IeCDvkom7r6b9l+SkZ4uP//6mzYf9tMvv5hyGi9HHXGYllOyvY1XX3GZ9OjeXT757PNmmwrD8vczZfTHn39pE2GhJCcnaxl+/8M0mTt3no5DkArNVe1htmfc2J21g/vxu4zVdSKIgcANymzGjJk6Pfb57rvtKouXLNVyGjhggAaXLjj3HDnKlBWaCbv51js082V9obL97D08epf+I1941+rIOtCi1T45ZESY9O9gynmGTyI9Ltlne7dWzKOvheDKZ/QtgUp+9IGBzIZAkeEu2X+YWyrMvF+aeVG5jI6fkRkwvIdbDjPrGdrVapLrtF09sq9ZD/oS+Wa2XzNR0AE4Oo7ulOTSDAQEFK46wCPJMejnwKXLRF8mzUFwYf9hYdp/xp9B24ZOuJF5MaavW/bezi1zV/olt9CvAYRRvd3yxT8+WRGidTVU3ndLc2lGBbITUB5/LvHLTmaeA3cMkzF93JrZcfxYj5w0PkxKq/xywzteWZrfuH5kgYzs5Zbtu5n1rvDLGz81NnGF5aEZqt0GWf12INMB/T0EOtqUN4I42AbAdixf45fdB4VpJ/O9O7h0GxHguGCSVV7oDH2ZmQbv+98cK/tlQn+3jB9gtjfDJcft7NHAUq55zyhbNDX17WxrfyO4gkAP9hMq9PE+T9wlTCYNDdN9iQyT7ulubd5r6lxrm1CW6FR/F7N8ZIh0SXVpR+wnmfmONevB+0WH3i01nYZmqwZ2dsvnM33meLBHrgMyWEabfYBjA+8Bx/pO5vnOZj8nmnJAmSL76KJJpgzN+0L/KchEwfu2uHTawVnWfsYxeMyYMPlujk+DKdgv2L8vT2vcZ2jqa94KHBsuOXxUmIww293TlNUZ5pjGc/Qb83/v1ku+feqifNG0G/pOCdWcG8q4jzn/Xpi6dufyaBoNfdrgmJuVG/SigWMZgUUEOomIiIiIiKj9YgCEiLY6A/r3k8GDBmlWxHZDh4YcUOGPwIdj2o8/yZKlS2XY9tvJ4MEDZXvzNz4+Xqb99LNcfc0Nsjw7x54ytL9mzJRvv5uqWQk9e/TQZpbG7DRKO9v+7vsf5P9uvkUWB6wPgQwEYIYOGawBmX59+8rqVavlhhtvlh/NOlHpHx8XL3tO3EMDGE72CfqvwOtosmvHYcNk9E4jpUOHDvLzr7/K9Tfc1NCHRni4Rybttafk5OSa7fpexzlcbrfsMm6s1NfXyZdffa0BEHR0juUiyLLjjjvIsB120MyVxYuXyk233C5//PmnzltcXCJff/OtdOzYQXYaNVLfY6eOHeXfWbPl8iuvkfw1a3S6UNJSU2XczjtrAGTW7Nn22KaQibPnHnvIN99916S80HE5mqwaOXy4jBi+o/Tq2VN+nf67PPzo4zJm9E7y22/TG/o/6dSpg4waMULOveAi7dwezWShnBDU+fqb78z7ua3F7WxJxySXHLmTW35e6NOK/Zagwhh3y/ft6JI5ZrcUVYiM6+/WCmhUbgc3OYR+D/Ya6pYZS/0aUAiEoMX4/mG6jO/nNFb0Ihjx1zKfdEtza6V6v45uvbP/vd992kwRKsUxLTIPMAsq6cf2DZNBnV3yr1nHy9N8mq3wzWxUclvLDCUuyiUTzLwIgARvG6A5sJnL/Fohjo7Cf5jn1w6zkeGAyv+8EB2hD+vulrQEl971j87cocRs7zQzLyrXEUDB+0Fl+6+L/HLbR169+z9YmZlnWHdrOcHBmdwiv0wc4tZyuO/ztSvBEXgorfZrYMCBwNEP832SEueS7U3ZDO7iNo+tIMPtZhtmBHTSjop4NE2VEOPSgEGfTKvJMwSe7vrEq8GZFaZcf1rQuL+RFTFtnk++muWzsxn8uq/e+MWnzWohKDJ7hV9+NvMAtnn6Ip82U4Vsi0Gd3dqkGZqWQl8l935WL6vX0Zobgh9d01waeMMx1Bpo8mqwvf+wfGz/NFMuGWafIegztl+Ybg9eR18kCHYhALLK3hbsU5TVkK5u3Y+9TdnMWO6T30w5IuAxqpdLy/jt36yAngOdyv+y0K997PTtZIYObg08orxu/9ir+9SBZsQmDAgz5SbaL0nw/kUfMMiCQtkGv4YsLgRo/jTnz7yVQS8aeI/oywfNjBEREREREVH75Rq03Y7+JqGHgMBFw/iAcdDceEfj6LVfC8WatHXTEhFtLDQBFRMdrZ2jb6ioqCjNsEBAYV2izbpqa2u1maf1geXHx8Xpdgb2+7Gx0G9GTEyMZnKgM/nmOOtH/yabE5opW9e2BUNgBVk/6zPP1gZZKWi9rLrWHhECPkrRLwWCM214yGwSaPYJWRGoSA+sIN+csA2xUaJZO+sqL5QtOjFH2QZXtgdCYAGV/MggCYYshwv3CpOHpnjlrV9DXw9Q6Y+AWEvZR5saygVBCWQkteYwwrRocQ7Bn/WBprPQvJeTIURERERERETU1hgAISIiImoDybEiz5weLsUVIo98Wa/ZQJU1ViU/mjC7bF+PlFX55ehH63Q8EREREREREW1aDIAQERERtQFktKBvibN3tzouR9Nh5dVWXy7o5yO/3C//9059yGbGiIiIiIiIiKjtMQBCRERE1IbS412yUx+X9Eh3aeCjosbqWB19ejj9oRARERERERHRpscACBERERERERERERERtTtu+y8REREREREREREREVG7wQAIERERERERERERERG1OwyAEBERERERERERERFRu8MACBERERERERERERERtTsMgBARERERERERERERUbvDAAgREREREREREREREbU7DIAQEREREREREREREVG7wwAIERERERERERERERG1OwyAEBERERERERERERFRu8MACBERERERERERERERtTsMgBARERERERERERERUbvDAAgREREREREREREREbU7DIAQEREREREREREREVG7wwAIERERERERERERERG1O67+g7f3u+wnSp+4rD8Oe5yj4dHaD1TQ5C2wJmr99EREREREREREREREROvmyura3W8/btAYkGg5KtHa6YJZs6zfPERERERERERERERERK3FJrCIiIiIiIiIiIiIiKjdYQCEiIiIiIiIiIiIiIjaHQZAiIiIiIiIiIiIiIio3WEAhIiIiIiIiIiIiIiI2h0GQIiIiIiIiIiIiIiIqN1hAISIiIiIiIiIiIiIiNodBkCIiIiIiIiIiIiIiKjdYQCEiIiIiIiIiIiIiIjaHQZAiIiIiIiIiIiIiIio3WEAhIiIiIiIiIiIiIiI2h0GQIiIiIiIiIiIiIiIqN1hAISIiIiIiIiIiIiIiNodBkCIiIiIiIiIiIiIiKjdYQCEiIiIiIiIiIiIiIjaHQZAiIiIiIiIiIiIiIio3WEAhIiIiIiIiIiIiIiI2h0GQIiIiIiIiIiIiIiIqN1hAISIiIiIiIiIiIiIiNodBkCIiIiIiIiIiIiIiKjdYQCEiIiIiIiIiIiIiIjaHQZAiIiIiIiIiIiIiIio3WEAhIiIiIiIiIiIiIiI2h0GQIiIiIiIiIiIiIiIqN1hAISIiIiIiIiIiIiIiNodBkCIiIiIiIiIiIiIiKjdYQCEiIiIiIiIiIiIiIjaHQZAiIiIiIiIiIiIiIio3WEAhIiIiIiIiIiIiIiI2h0GQIiIiIiIiIiIiIiIqN1hAISIiIjavfDwcOnTp7ekpqbaYyiQy+WyH21+kZGR0rFDB3G7+bWUqC38l+fzppaQkCDJycn2M2rvoqOjJT09XcLCwuwxrZeYmGg+9/ts0LxERETUvriyunb3248b6Ffmxn+a1drpglmzrN88RESOHXfcUbbfbqi89/4HUlRUZI9tar9995GOHTvK8y+8IPX1Xnss/RdQuXn4YYdKUlKSPcbi9/ulqqpaFi9ZLNOm/Wj2U739CrU3qNg+5OCDpEOHDvaY5k354gtZsGCh/aztDBkyWN5+8w155ZVX5ZbbbrfHbttSUlJk1wnjJSMzUxLi46WsvFwK1qyRL7780lxbi+2pNi1U1N58041y9NFHyXHHnyg///KL/QqtC66tJ55wvERERNhjLLW1tZKfny/ffve9FBdvnv1I/z0Ed/ecOFHS0lIlJiZGSkpKZGVenvz444+yZk2BPdXWzePxyA/ff6sBkBGjRktZWZn9CjUn01zfDz3k4HUGmIuLS8z36veksrLKHrNlePzRR2SPPXaXCy68SD6fPMUe2zoXXXiBnGCukfvtf6CsWLHCHrvtmThxD+nXt6/9rHl//vWX/PTTz/YzIiKi9oUBECLa6px37jly2qmnyLHHnSCzZs+2xzb1+quvyNChQ2TH4SOluqbGHkv/BQQ+PjQ/qjt0yJTVq1fbY1GRES4xsTESHRUleXmr5LLLr9AfXxsSCMnK6ixHHH64vP7Gm7Jy5Up77H8HFZNHH3WkVkJ++tnn9thtlycsTB5+6EEZPHiQPUYkPj5ej41V5piotc9RfCG54f9ulO+++16ftyUGQJrafvvt5InHH5PEhAQ9TmvMPoiLi5PklBSprqqW8y64QAOTsO8++0jnzp3k6Wee1cBlWzv+uGPlkEMOlksuvVyWLFlij6V1wZ3wP//4g7jN+bXG7ENAQCkqOlrizb6sqqqSW269TW8W8Pl8+npbSDXHyLHHHCPf/zBVZs782x5L/xV83hx26KFyxeWX6t3yRcXFUlNdI7FxsXocFBQUyAUXXSx//TVji7rRYMjgwTJ+/C7yxptvyZo1a+yx6/bwgw9ISmqKHH/CSW16XLdXgwYOlEcfeahJFkRWVpYGSgO/kyFYdu5555vPg9bviyjz/e3www+V4qJi+fiTT+2xbeukk06UAw/YX6686hqZP3++PbZ1GACx3HD9dTJxj93tZ9ZnB7Jjck2Z+LzWTWL4ZH/77Xfk4Uce1edERETtDQMgRLTVsQIgp8qxxx3fbADkjdcQABkqw4aPkOpqBkD+S04ApLCoUM448yx7rEsrbVJSkvWutOuuvUbCwyPkqquvkY8+/tiepvV2HjNGXn3lJTn+xJPkhx+m2WP/O3jPUz7/VObNmy8nnHSyPXbbhjIJD/fYz0SOOepoueiiC+S0M86Uv/+2KlFRt4471jdFJR0DIE198tGHktUlS6659jr57bfpUl5eLmmpqdLXnI/HHnu0XHvdDZKXl6fTvvnGazJ40CAZst0Om6zCEXcnszJz/aAS65efpmnF9kWXXKLj3C63Vmz16tVTrrnmakkyj48xn5X//POvvt4W+vfvJ59+/JE89PAj8uBDD9tj6b+A8+bqq66QU085Rc/Xm/53i/ncmSflFRWSmpoivXv1lhuuv1bKysrlSHPNLSgstOf875191plyycUXycGHHCb/zpplj103p3mvTRGMbY+QNZOUlNhQbvDjD1PN9+c55jvZmfYY0WxpZA2tz3U4PT1N3nz9NZk3f76cfc559ti2h23fkP3NAIglNjZWYmKi7WciJ590kpxz9lkyaZ99NUDqqKiolMrKSvsZERFR+8IACBFtdTYmAIIfATvssL10yMyU5OQUyc7OlkWLF8uCBQvsKSwjRwyXlNRU+XHajzJkyBD9kReJTIWVK7WyCU3FoGJp2LBh0rlzZ6mrq5NVq1bJL7/+qnfdBsIPN/Q90Lt3b+mSlSX5a9boemfMmKnztXdOAGTV6lVyxJFH22Ob6t2rl7z04vPahMfEvSbJ8uXZOh53Fw4btoMkJyVLlinnFab8c1fk6l3HXq9X+3XYZ+9JMmjQIDnj9NP0DnX8EEcF+scff6LTwID+/fWOx/S0NPGJX+96nD799ybNZ2A/4U7JLl276LrQZAgqA/7591+9Q96BO2qx3zt16iQx0dGSnZOj0ziZJ6goHrbjMLnskov1jkpsE/zx+x+yZOlSXU+PHt2lb5++0qlzJ6lAs0MFhTJ/wfyG970tOPXkk+W6666RQw8/Uv788097bKOePXpIb3PeZHXOkorKcs0S+uOPP7WiPhAqAPuYc6uXOYa6dMmSwsJCPU7+/POvJudiqAAIjq8dzb5C++KZGRmSk5OrFYR//fWXZkS0V7hLfNa/f8s7b78jV1x1tT22kVPZhHLBHdrnnHWmnj/XXX+D+Mz4Fbkr9FrnVJQhiNmzZw/pbKbBncC4Fv7+xx9Nyh9NEu40aqT8Zs47nOeZmRnirffKt999J/379dNK9a+/+VZKS0vtOawmunC97mTmxfasWGGuvzNmrNX04aBBA6Vr16563uLuZZzX/5pzEtlF7ZkTAMG+OOXU0+2xjQaa69lHH7wnP/70k5x40ik6DplXuKaiyTM0jZNr9uVSc12aM3euvu7YfffddP/iPBpqzp1Uc+1EcBmZQwMHDJSLL7pAvvzqazN8pdN/8MGHet3FcTJ8+I4yzUyLfZJm5kOGHq6P883n7KJFi3X6QGiuabg5Dzt2NNfU2GjJzVlhPttn6bYFQjM+CxYu1Otlv359tUm91157Xa8BOIa6d++u60KFHrIgZv07q90fAzuNGiUvms9O3BmPJuTwmRUsw1zbkN212HzXAeczqF/ffrq/yspKG86twM9EzIOmhxbMX7DWdy28ttuuE3R/zJljHTs4/4ab707IHOvapUvAvs+z9/0inQ7XHzTJM2nPPWWvvfbUO85zcnPNd7Vq+fbb76SiokJG77STOeZSNRsQn6m4XiBDNDs7R3adMMF8l4uRTz79TJcHeE/4HoH+HvA9a405BrJzrO9ZyHRw6DXffH7jOx2Of6y30BxPeO9Y/7Zi3pxZ+j3qiKOafidDOe62667mW5JfvjHX40A4z3CzSXhEuEyd+oP5TttLRo8erZ8P+Hx+6eWXNYsAN378888/DfPgXO3Zo6cea2sK1ujnx4yZM5t8PuAaP2bnMfLFF1+az5KemjFcX1cvX339tX62DzXfw7/86kvz+V+h0+MYwnUMGYxYLo6xXLMvZ/5tfTd0hAqAdOrUUQYPHqzrrKuvkzXmM2PR4iV6fG4rQbVzzzlbLr/sUm1GLvD7rQOf10MGD9KyxX5Cpgg+CwK/fyGjCFm9+D2F78PYN3mr8uR38103cN/i8x7n7C+//KLXBJx3yChdjt9fpsyXLFmqQbqRI0ZIR7Nv8NsK36v/NdfvbTloRUREbY8BECLa6mxoAASVRXfcfqvsvttuUm9+INXX1emPYXxRx13Qk6d80VChd9+998hOO43SSoEB/ftpxQ5+yCFrAZXdF1x4sTzz9FPSvXs3bb4HTZBEmdfwA/2cc89vuKMKPybHjRsrD9x3r/5gww9sfNEPMwP6J7n//gc3yd3uW5LWBEBgxIjhZr+9Ku+//4FcdsWVWqn6wAP3SbeuXfUHLcoJ5Q+PPPqYPP7EkxrQ+uTjD7VJFlTsofIGQaWSklK9sw2V2Ndec7UccfhhGixBRQj2CfYFgl6nn3mW7mM49pij5corLtcfdZgP+xTrW7ZsmZx51tnm73Kt9Ln7rju0ggD7Ej+WcQzhB+SRRx+jy8LxeeopJ+td2Nhup0Lpqmuu1R/36HPhnrvv0ko/HHvOcYUflueef4Hejb8taCkAMm7cOLn37jv12EE5Y1+Em3MGlRu4yzTw/Jq4xx5y5523azDKOb8w/PzzL3LWOefqOAgOgGCaF59/VoYPH67N5HnN8YVjBOOn/jBN93l7FRkZIXNnz9Jg7lHHHNukgjDQiBEj5MnHH9VrJ84LJ/AwxRzHCIbg+N5j9921/OPMuRhY/rgWnn7GWQ0VJmh+A82gYb8g6IRr4OefT5Yrr7paLr34IjnFnDMHHnyo3r0OCH68/ebrdgWM2YfmayOay0PF2bnnXaBN5mD/X3j+eWbeU8x55NL3ge3EOYnzFe8NAbH2al0BEJg29TvxmW/6u4yfoIHbu82+QtAeZYX9h+ayamtq5cGHH5bnn3+hoQLw448+kDBzbULAC8FIXFePOvpYPWdRIY3rG65fGDDPOLN89B2wzz57m3P3Lpn2408a8MLS8LmK8xN3F998y63y/gfvm3l0Nbqvnn7qCa38wme13+/Tcaj4Ov3MsxsqzWHB/LkyefIUDcLgmo87lUfuNEZOOfkkucAcB9j3OJf1GDDXVBwju+2xZ7PHd3vw1huva8AJNw6ECi4FwzmD7zaPmHMRn2c4Z3Eu4vqKCk5k5CEAAb169pQpkz+Tp55+Ru66+x4d5+jbt49Z9xvy3PPPayYQ7LO32ff33C3Tpk3TdTTZ92Zf3WL2PZpjQ2AVWQOoCMVd6fi89nrrZbX5HD3hxJP1BgUcEwhU4DqCSna/WQ6uyT/+9LNmV6IidfjInRqO1zFjRmvTWPhcDbwOvfTyK3LPPfdKnbm+4/nzzz2jxxo+4/Gdwrnm/2iOV7z3bUVzARAcB19M+Vwrs/c/8CB7rAXfU5579mlzrY/TrLJjjz1Gs3gQTMW1xLnWP/X0s/LEk0/qdxsELa+/7lqdF9fxiIhwHf/hRx/L/914U8Pn8157TpQnn3hcHnroEXM9P0mP08lTpsill10hp592qlx6ycWy9777aWV5D3M9euzRh6V7t266DwO/Gz7/wotyz733NRwXwQGQ7czvgqefflJvZMG6sR7Mi8doVnf2nDk6X3vXUgAE5YvzD4FEXN9RRrgm46YhfGfGOHyHfvihBzQAayaQuto6cx5Z35nxGwmfFc4NXui38Z233tDfWDub8xQf5rjOYxm44QSB2xNPPEEOP/QQ3Zd6zTDnMfohO/vcc/XGFyIiorbQcm9oRERbKHzR7tatq97xF2qIjo6xp7Tgy/Qdt90qe0+aJM8+97wcccRRMnaXCXLhRZfoXfq3mdcQqAiEu8P69ukt19/wf7Lr7hNlr0n7yOuvv6E/oL40PxCTkxLl8suvkAm77i777neAfGR+0A03X/Txg8+BH+XowHHWrFly4smn6g/2SXvvK2+++ZacefrpcuYZp+uPQRJZuHCRVuDgx1dUVKT4zA8k9EVw2x13yj6mfHccMUp/VC1dukybzcDdxfjBjfI/6+xzdRnnnHe+DBs+0uyvPZrcwf/+Bx+a8j9FRo3eWSvqnnrqGW3q58gjjtAfd6gwww9sZOccctgRuoyx48bLxRdfKm++9bbedYpj6PbbbpEJ48fLHXfeJePNelH5dtHFl2jlzssvvqAViwjO4HjBj0pU9mJZGBD8gP/ddKN2WnzyKafp8bDTmLFyptn+V157XSugtnUjR46Qe++5S4OU6BcG+/Kggw+Vxx5/QnbYfnt58IH7Gzp93m23XfVHeG5OjlaKY58ddsSR8tJLL8vYsTvLA/ffpz+yQznowAO1Yu2VV16TXXfbQ48vnJt333Ovrqs9q6mp1ayA7bYbKo88/KC5Zh2inQoHmz59uh67f/z5p1Y243jF86uvuVYrvBB8eujB+6WkuET7GNhlwm56/qASCpWX9993j1YuOvB4woTx8s6778oJJ56k/b1gOcH30SDw9fyzz0hsXJxce/0NMmbsON2311x7vQwcMECPD1Te4q7TI488UnLM/j/40MN128aN31WPGwSYA7NJtlXR5rol5lpqQfZbvtl/12mFOSq/Tjv9DLNvKzSIgDINhAwSVDRfb/bTvvsfqNl1qCREsBf77Yknn9Iyx7kT2HEygioTxu8ijz72uOx/wIGy89hd5PIrrtL1XHTh+ZKZkanT4dxEQHn77bbTSvQJu1nX1PMvuFADJKiE69G9u07r2H+/ffUOcgRC95y0t1amI/sPmZw499HvF44VBNFxHqNCrb3C+TRw4AD5+59/ZPHi1vWdg4yqp598Qise8f0H58tBBx8iTzzxpAZS8H0FgbV1MydtiHvZoqKj9Bx/7HHs+4PsfX+lVJRXyIUXXqBBDwQ4cF1/+JFHtJIUN7PgOML1N7BPCgRBRwwfLvfee58cdMih8suvv9mvNDVq5Eh56onHZe7ceQ2fq3ua72uvms9U3Ixwzjln62f8AfvvJ2PMNf818z0O68dxu5dZ513mmo9jlSz4TtScwFeeeupp2dNcR3CTyNfffKP7EAOCH7DXnnvK//53k8wx++XMs87R6/iRRx0jb739tt6Ugn4pULEe6MwzT5dXX31Nv+vhOhUKrj2VFRVyu/3dEPsb16S///lXTjrxBO1bJhScL2huFX2SnXf+BTofrjcnn3q6ZuoiQ3dbh8ytZ59+SsI94XLxJZfKKFM+uEbce9/9ehOJ3rxjrtsIUuC3y8uvvCpHHHmU+Syxzrm3zPflYTvsICefdKK9xEa4WQJB9v3MZwKWif2LDJ4P3n9Xjj7yCHngwYdl73331+8R+I6N79xXX3ml/iUiImoLrHUjoq0SKmpQEfrpJx+FHPBFPRAqVdHkAu5kxBd5ZI7gznzcYXbqaWdIZESE3HzTjfbUFnzBR/MwuGPRaVbnbvNDHM1yoOIGgRE0wYCmNpYvXy7XmeeoJDzwgAN0flTSHnP00VoJh9d+++03/eGGVHL8cMPdVPix1rrKhvYPd53m5OZo5ScyOxYsWKg/avFjGE2GYX+goufqa6/Vyozxu4yz52wZfkj97+ZbtLwRFCktLZP7H3xQ9ykqQ5wAFH6Il5h9iXUBgis4Pl544UVdN46piXtM1MrdF158SfuqwJ3FuKvttttu14BMa7YJP+ZwtyEqE7FcPJ46dao89NDD7bqyrjWwX5GFg7szjzn2OPno40+0uZuFCxdqMyn33f+AjN15jBxzzNG6v8456yzNSjj/wou0qQw0TYfmWO68+x75fPIU2dOc88ggCiU+IV7/zpg5Q/cl7hjFufmc+YE+c+ZMfa09QwXyZFNGOw7bUe684zb5adpU+fzTT+Tggw7Sisd1wXF8xhmnSWVVlQYXp5jzAM3vIIMDd4sj6IgKD1x7A6HJq9vvuEvv6myurXGcR0OHDtGKz3fffU+nw/n47nvvyXXX/582j7P33pO0QgvZLPlr8hvOW1xv0RkvOlbels8nfP4gMJCSnCzffPudjkPGD/okev+DD2TVqtVaPrjz/b33PtBgknMXtQPXp0suvUz3AYJMeN4q5lx68aWX9fMWmTi4tn/40Uf6WYqmVTI7dNDJ0GQdsgY++PAjDVbgXMY1FU1rIcjWIbODHHroITqtA5/bl11xhXxvrpmFhUW6zWFhHr2722lCEMfKJ+YYwA0Lrd7mrRCaAMM1E808OXe8r8v5552r30MuvuQy/XzD+YKbDx58+BFtTgyBYwQZN5jZDmRdPPkU9v0ye99/bPb9+9LRbC+2eX0gMIHPXGyjBkuD4Bpw1JFH6DUCgTpkQ2E6NLl25113a6D3+OOP0+8VcfHmmu9y6fUdd5ejzHDcoFIWTWBR27rm6quk3JyvF5jP5+++/173EbIDbrn1dvPd+VPzWXOgNsUW6Pvvp2pACtM1l7mF79tHH3u8Hme47mN/o4+jZ559VjN6EBQMBd/1POEe3Y758xfofFgHmmbC9QeZDds6NHmHJsJuvOl/8tnnk6XGlA+uEQgQvfHGW/qdClmZ+C6NoNbd5rN+9uw5+lmCc+6ZZ5/TzDs0Sxvs22+/lUfM+Yz9h2Xi8/zJp57W73uvv/GGWccz+jmD7xH4jv391O+1Lyv0ZURERNQWGAAhoq0SflTf9L+b5bTTzww5OM2oOHCXKH7soqmd4B/R+AGMH0+oAIqPb7wDFk0A4I7CQKhYQWUpvvzj7v5A+PGEtu/x4wEQJEG7xWhe4qQTT9S73Zzhqiuv0DascXctmhwgqyIDZVZTWyN1dY0Vl/vvt59cf901cvedd+jdwkjdB9xJ2hrY32hDGk0h3HH7bboMNIUWFxcvaelpgrsdUUmGtuzRbBo6U7/t1ptl4sSJWonoVCylJKeY5+Ha5jGadAjcn7vttptOM2mvPfVvS3D3O45HNNOGpmIOOuhAfd+trcBqz3A+oD3pWbNma5vigax99LVWWOy4ww66L1DRscz8mEazGIHwYxx3maLCw9k3wT788CO9+/j2227VZj2QATRgQH/71fYPFcnI2jjqmGO0qTA0a4WKjfvuvVtee/UV7Q+nJdhXuDsf/Sw4/d84sK+eevppPbf23Wcfe6zWjcpXZh86TWM0Z//999d50f9S8LmGvinwGjL0sF4EvBDIfOWlF+XWW26WXXedoMfGtnQ+oZ8cZPFgOPLII+TKyy+XF557Vi65+GLt38O5Ixtlguvh0UcdJTf+3/UN19QxO48WtynT2KA7bfFZtyGdp+P8Qx8swcEHBH21EtITps/RnwAq8NFGfPB+Pvjgg8z8Xs0IxGeDAxmAyMhzoMJsyZIl5tq7l/YjhUzPiRN313na+xFQVlqq+xSV+62F5p/wPWV2UPOh2Fcf231q4BzbUOhIG233r2vftwaO1bfefqfFcxmB8B3M5wGOo+OPO7bJMXT1VVfqHeZoLg3XBATF6sznB64Tzz37jFx26SXNVpbTxsF3J/T/gkAGjrdA+AxHU58IXgYHxL757ru1vqOHgmMCARRkdDjXsROOO06PA816CwHrRcAXmbr4zMdNVMhECfzevy3D+bnddtvpuTtp0p5NziVcn9FnHa6rg8x3YMB1Hs1k4jzCTRTYB2hWCzdH4KYyLC8QmhcL/uzH9RvLmf77H02uGTgG8PmOZUVENA3MExERbSgGQIhoq4QKctzN+sO0aSGH4I5AE+IT9It3YVDnuY6ly5ZppVpSYmNFAu4Sq61duyNk/IgqKyvXttGD4W5oBDwAX/7RHAQqldBZI9q9DxwAHUVivWQ1e4NOWdEhJQJN+JGKtr7xo2r0TqM1w6JLly6NgY9WFhvahv/sk4/lcPNDF512YhkY3GHuhkXgxzTuLH/l1VfNOJfelYy+D2b+9Yc2DYNKlsTEBN1X3bp1W2tfolmROebH3Wqz7ety/wMPaRZScXGJNhWCIMjfM/6Ua6+9WitrtmVotx93cK7MWxmykhzjEGjENDgA8LeoMPQ57XTMm56eqn+DIQMIbZyj6Q5UIKNfIRwn3337tewyrnXZRVs7VDIg0wpBCTTlNnzkKM2A6dWzh969a5VzaKjIRCUXzlX0nxIMmVbYX2gf3oEK7Sq7zfeW4FwDNI0UfK6h6UOca9h/uBajCadXXn1NKzj33Xcfee6Zp+Xfv2dq9gO2b1vQp09vufOO23W49eb/yQknHKfZFVOmTJGTTjmtIZiIO/uR6YN+PNAue5eu1rUQbfpDcIUVyrg1lZHBMA/usA+GGxcCpaVa5yaOt+D9jIppdNqN/n4CPyORVRAIlWbHnXCi3qHsCfPIpEl7yVNPPGGOgRma7RD8ntqTktJSPf/QfGdrj3VMV2CumaGCCk4n0GlpTa+ZocoQ57/btfZ49OXh9BUUCE0WrS9c64MDKcFwbETHRAuaPQ31PQvbrt+zzH96zT/gIA2koxNmNI/16ccfyffffSPjx+9iL5Eg1PdSBBfCw1t3nOH7HJaBgGUoyLbEsZaelm6PsaAz/3VB0AR9FOF6t/POYxquY8HHbSjoH+Ta667X5k5H7zRKb4D4e8Zf8tAD92vm8bYM+wvfQRHkQD9PwedSV1POOJfQhBgCHGji8vXXXpH99t1XA9XYB9g3OOdCHT/BgTDAZwUCIFUBTSg60AQulhNiUURERBuEARAi2iagiZTIqCjt1DMYftShYz5U1uFHWSO//h9a6BfwPd354o/l4Qt/Tk6unH76mXLMscc3GZDCjwE/xLZ1+MF12SUXS3JykjYrhkqPvSftpT+mLrn0cm0KC83snGSGhn4DQgj+0YXKHlSCoYkDVHwcf8JJugy0E7466McY7oi/6X+3aOeeaMt44l57yz//zpLLLrtU+55A2/les11oJiR4Xzr7Ez+smwjxww1NXqE5J7yfSfvsp/2FfPPtt9op+GGHH2ZPtW1Cc3IILqKfneC70SE5KUmbjEMgE8cI7lBHYCxU5d8hB1sduKKj1+agGQw0BXPo4UfIbnvsoZ3Q425h/LDHdaE9C7yr3oHMtocefljmzp0r6RnpEhfXWCEUfG4hQFxcUiJdu3XVvjqCoT8BBFAWBnRirUJUvAbD+uGaa69r9lx78623dBoEVNDEHcbtac7Z/cx5jko03JWKbKJtwc/m+jZ+wq72sJvsPnEvOeCgQ+SSyy5vEjBAFlxGRoYcffSxcvQxx5lr4al6PURTVaGEqiQPFKqSa32gQ3tAc2XN7edbb7u9STA0VIU4rqlo6tC5dqPDY2QcXHzRhdIzxGd+e4LmodDM2YUXnt9ssAed2TvnO5qnQTv/wX0vADqixj6d+fc/+tzrs5oIQsZiMGTthFrG5obKU9wpvnLlCjnjzLNCHkMY0NcbLFi4UJt1OwzXfPPZe8655+vnygP33dvur/mtgTMeN2egH7bg4wnB7MwOoa+pCDAFXg/QB1qtOW/HjN5prXLFdMN3HKZ/0bxloHUFvODcs8/W7/L4HnfEkUc3XMfuuPPuJteK5qAPGMy7z37767Xy7Xfelf3330+OO/YYe4ptE8p+4aKFeiPX/934v7XOJed8QvOW48aN0+zO+x94UPvnOeHEk3UfXHjxJSEDHRuk4XDauM8ZIiIiBwMgRLRNmDN7jt6BeOIJJ0iXrCx7rBX8QPNUaJcc7VS35sdXa+Fu12+//U569uwhRxxxuD53BlQqoII2q3PndVYytXeoRLnummu02RuUF9oKxw9jp68M3JWK4AQe19bW6Y/U4Mrb6hrrrnJ0bB4Iy0AlLPoOwd2fuKO0urpGBgwY0KRSB+sbN3Znczy4tWIXHbFiva++9ppEmPmTkpP0eZFZxiEHH6x90ATuT+zHAw88oOHHN/Yp9jEyj4Ir55H1gU4k8X5QSYD2kNH+dHVNjVZMbcvQLvTUaT/onYRnnnlGk4oTnKM3/t8NWrboFwb7Es024fw64fjj7Kks6PfjWHOc4O7xH3/62R7bFDIJnOYekDG2cmWefPbZ59oUGoIsWF97haARmoEL7mAakAWHSvK8vDzN4gCcE2iuBBWFDgQEf5/+u/Tv10/7MgqELKkrLr9Mzw30w7C+Xn3tDd2/yFTAMRB4rvUz5/hOo0bptQDnN/osALyG83bWrFlaKYzzrnef3vpae4drCYL3zoB9h7vwgwPFqLzENQpNkSBzAPOheRE0JbM+/D6/njfr259DMPRdgSYoTzj+eD22AvdzRka6HHLIQRqUawkqatFkEz4TGo6B2bPl//7vJq3AxXW9PUOTiosWLZYTTRmeZa6ZwZ+NKJ8LL7hArrjsUm1qEcEmfPadfeaZpnwaKxZR3vh+hM9a9MMA6NgeARN0Kh147mMdWB+yrjYGgpdud1jIAEtr4RhGBhuuaWjaLfAYwmfwQeZzGZ8n+NzAHezbb+9c80s1KPL55MnyxZfWNR/NoG7rUDb/mmsozm10Zh0I33HwXScQmjxDoKNDxw56PXagvPF5iswAfGcKDI706d1bK881cGUHptYHMgRx7CBz2/luiO91aLYp1M0QDmzD7rvtpvsa15U1awq0iUDcuIJA2i7jxtpTbpuwz376+Rf9fopOzNFcnHMu4TvAmDGj9bMXZZWYlKjzIBsTN6I4+wB9fm3s5wIREdGmwgAIEW0TcBfypZddof1zfPjBe/K/m26Uww49RF59+SW5+qorZNq0H/UO0raEHxO4mxqdP154wfny/rvvaNADHXainwlU5uIHZeAPw/YMzZ0cesjB1mDKHk3UPP7YI/Lbrz/LscceLT/99JNcc911+uMKZYc7AxFouP32WzXFfvwuu8jTTz4hB+x/gL4eCBXn6LPlpBOOl/3NtCjbUSNH6g8zLAc/5i65+CIZNWqknHfuOfLUE483+aG8/fbba5vgX06ZIuefe652soztRFYKsg0WL16ifU2gs23c+Tr5s0/kqisu1w4j/++G6+WtN1+XM047raHDbfwYnDdvvjbjgvb4sZ/R7nifPn3ksUcelu+/+1Y7+0bl7T57T5I7b79dmxXAcbitu/32O7WD1DPPOF3efectDW6grN59+03p26+vOY8v1wpcVO6ik1t0wIm23l975WXtAwF9G+Acx13RyAxABV4wVIyefuqp8tYbr2lfCUcfdaT+sEffPOhz5s8//9KK2fZq7M47y96TJsmnn3yk7/+4447VfjTOP+88U3bva1Mgn376WUMFOipEUWaPPPyQ7LbrrnLXnXdodshV11yrnZkjs+DtN9+QI484QtsKf/utNyQjPV2uuOpqWZ2fr8tYH+jDCfsWmUDffPWFnHnm6bLnnhPlnrvvkjdef1Xv7EcTHAP695dnn35Kvvpyipx3zjn6HrANl19+mVaEoy8CavTRRx9r5fWr5lzZdcJ42WefveXJJx6TIUMG21O0TmlZmZYvOsQ99pijzTX1XDnBXHvXF7Ifr7nueolPiJcvpnyu5x8qKNGu/ycffaiV9AhwtmTYsGHyyEMP6jUZ2X6opMNn+1NPPq6BzS+//Mqesn3Kz18j55x3vga90I/R999+rd83Dth/P7nl5pvkm6+/krPPPlO6d++uNxugqbBff/1VzjvvHHMuvaZ9IKDcP/vkEw0Q3G6+B6FS2Fp2vnz08SfadOQH5pp6lLlOHnfssfL5px/L6NE76Wf1xvjLXGfRZBaaIcJ3IzS7h2vT+sB3gSeeNNeAr7/R/sE+fP89/X5xxOGHy8svvaDf9fBZjkDqKSefLG++/rq8+MJzcszRR+k1/wrz2XLgAfvLn3/NkNzcXHup2y4EQHDtx/UefergWNpvv33l6aeekAvMY2QHBMJ3r+XLlsvgQYPNd53LNJMCnw/4fnXb7XdoP3q333aLPP/cM6acDzDH5P/0cx3f7S6/4ioNgqyvqdOmaYbo448+bI7z/fWmkifNd7rDDj3UniI0BMJuxjnx1Zf6OYXPMlzD3nnrTX3fzz3/oj3ltuu7776XRx59THbbbVf54ovJmpmMYNWjjzwkj5rPf5w3CHThcx/Bp7vuvFObD8W5dPXVV8ot/7tprSAsERHRloIBECJqt/CDxqknx49ktPWPJm7wgw2dZaIyDe3aIv39oksuadJuNaZ3hmBox74lvoC7btFXyUUXXypPPvW09OvXV+679x7tiBt3xf3fTf+TRx97POQ62hu8RzRFcu89d1uDKXtUdkwYP17vIDv9jLPkjLPObtLxNe7ER5NUvXv1kkceflBeeP5ZvaP7/268UQMMgdAJ9gMPPqh3nj1spkWFdseO1l1oZ559jt4hi8qxN157Vc4++yz57PPPmjTNgyAJ7gLE3bIXX3yhtmuM7cQdbeebY8bpVP/XX38z23mW3rWIDIVnnnpSM1LQZMjpZ54lS+yKI9xdePc99+r7OfXUk7V5DfRpkr96tTa5VFxcpAEgdNz82KOP6B2NaJYD73lbgebEQsFdu9ded4O8+NLLerc/KrDOPutM3L6p/VSgQs45Z3Auo9zffe99vfPw3nvu0oyugoJCrRREVlfD+WX/wXox7ulnn5NXX31drwGogEPFOvbJlC++0OsErh/t1Wuvvy7Hn3iS/PLrr9p/DSotXnv1ZTnv3LPNMbxEzjzrHO182PHOu+/JlClfyE47jdLOY1FJiYwQ7Ct0oI7y3267odoRKtrVR9vdGI87gB3oMwnlHqpcsYt0P2HQ53554cWX9FxBZtTVV16pQct999lbJk+ZYq4XZ0qNWTeas7nh/26SuNhYueSSi/Q9ILMFx8W5512gFbjU6PU33pSHH3lMdth+O3n+uWfl4Qcf0KyA2+64056iEfaB12v2lb1PAqGy/aabb9FjAIHdS8w1Mz0tzX7VmjfU52SoCnNUuJ1prv2LFi/WDIZnn3lKTjzheM0OOfW0MzT43MAst66+aRM36KQd1wv0AYHAGAKhd991px4DaN6oabOW7ROafDvy6GPl1ttv14pnlMNDZt8edeSRUlVZKdff8H8avMd3HNzJjevby6+8qk07orIa5V5dXSUXm8+gN998S/cf4C++o9x8y63aNCA6mL/pxhv0Gnr5FVfqDQaBh4c5w3UeNJ0VzLqxwX5im/n333LX3fdo05f4boTvZagYBwRf9VoRPJOBUYHZTVg2AuPIpESwBt8v7rrzdvO4t277Aw8+pMtC/0Yvv/KKZjbcdustes0/64zT5YsvvzTHynnt+pq/PvC5gOs3gtcIbiPAOHToULnpppvl999/13JyjhHsh1tuu91cixdoEBTXlKysLA22IUiK73WffvaZjBs7Vh584D4NmKJZ2LPOPleb7nPU2deGutq1m7DS9Zm/zvXjXfN5hCaa8J3yoQfv136fBg8epH2rBQdofPY1DNuJppkuuugSbS4N1xh8lj315BPSvXs3813zZr1ZaVvR3LGO8Y8/8aRcZ64ZCDJdf/21GvxAv2ivvPKa3vSAawiCpPiMRZD5umuv1u/MRx5+uDz55NN6LW/KOlaQLRTMOY6ao6+vYxoiIqLWcmV17b7Wp4rei9z4T7NaO10wa5b1m4eIqC2hkgCdNKKCbF1fwNsS1olKQ/yAoNbTJg+q0ARWrT0mNNzlieYN8KMs+Ace9jleC5UREAgZOWgCCNMFVrIEw7pSU1P0DtyWjiFU6KAyEM2JBLLWk66dBa/rfW3LUMaVFZXr7DzbKU80bRIcIFsXVNZgP6HJrM15PdhSIPAXG2u9/5agObmYmGgt42Ao/7S0tIYmSdqS7p/YWFnTwvbhjmWsH+dtc5U7ZMG+wnmF/diaNvObg+Xg2lxhzs+NWY4jPNwjKSmpWnG6IechrsnOMdDStbu9i4yMkOTkZFm1quVyxP5LT0/T/YdmbtYlMTFRp9vYzI9Q8N0In9ttcf3FdmIbW3pP2/o1v7UQ5MR5iQzbdYmPj9frQKjrP67P+F5VVFQoNTVt930Hxw2+T6/vdyj9vEpNlTK7KUAKDZ/3kZFRTW4QCxYdHSUeT7h+9hMREW3JGAAhIiIiIiIiIiIiIqJ2h01gERERERERERERERFRu8MACBERERERERERERERtTsMgBARERERERERERERUbvDAAgREREREREREREREbU7DIAQEREREREREREREVG7wwAIERERERERERERERG1OwyAEBERERERERERERFRu8MACBERERERERERERERtTsMgBARERERERERERERUbvDAAgREREREREREREREbU7DIAQEREREREREREREVG7wwAIERERERERERERERG1OwyAEBERERERERERERFRu8MACBERERERERERERERtTsMgBARERERERERERERUbvDAAgREREREREREREREbU7DIAQEREREREREREREVG7wwAIERERERERERERERG1OwyAEBERERERERERERFRu8MACBERERERERERERERtTsMgBARERERERERERERUbvDAAgREREREREREREREbU7DIAQEREREREREREREVG74+ravZffeqT/NuW3XhqQlSZduiTK33NyJK+gWuJiIiUuNlwi3CKxnnAprRUpra6VSDMi3OPRISxcpKKiRopLqsy0URIRFiZ+l0sKi8vM/BHSrXO61NTWS5jPK67aKqmqrhdPeJi4wtxSX1MnPpdb/BGR0r1jgpTUeiQ+3Cu+2hpZY5bnDo8WT5hLYuMiZFF2oVRU1Um91ysR4R5xuV3iNvOGmdc9njCprqoVtxnn9fl0HvH5paa+TpLjosx4j5mvXioqayQuLlrCzHTVZpsSY2Mk0kxbV18vMZERUl/vlVqz/KraOvGaIikur5KkxDizjBipqa4x0/kkJiJcoiM9Zv5aqTXPa+p85r2YMqisktSkeFOUfjGLkOiocImJipLaunrznuskIiJMPKYc8XqE2d5aM1+d2dZwUw5QUl5p5vNKYnyshJnyqzfLFvO3xsyPdYaHYzvNss02VppyQxm4zevYn9U19TqtWbrUm2WWm7LwmOWakjXz1+p2e035u91us42J4jfvF/N6ffVm/WGmqFwSaTYDy82M9EtyhMiSonKZVVppytm8uYaDxjpO9HCxVm3Bus1I6zAy/zSdXLl0+zAZpjPvzXCZ/8wz8ZltToqKkJ6mrDNMmdV7fVJtthmzY5t1KrMdtaZc/WZal9mX8dFh4jbTlpp9ivXVVFRjYi1PH9ZhxvlMWdWZco4IN8sw89WbnRpuHvvM8iMiPLrdVeZ4NoVh1uAyx1KYlHvdEmV2VLivVo+HGLNdEVGR5nG9lJvj3O/ySyyOFXe4mC2ROA+Wq4uSMrOB8Wa/m52kx090ZLhUm/VHmmVg/TiGEhKjpKayVirrzBrN9kaY48+sXt9bndn/KCUMReZYr6nzSqf4SIk021NhHi8pqJTw6EhJiI6SfLN/os17wLEcZY6nnMJSPe/iY2LMcRYm8WFeyYwyx495r8tKanSbi2t9EmXOvSpzvMSKOZewqyIjJT0mXI9HbH+lOfYxbXVNrTmuXZJitr3MrDvMlGm5z5STmcdnzi2PWW8EzmNsu3ndOg/MezFbj3Lz+b1y2LgEs414N+snPCFLEnrsJiWLvpD68jx7rMuM210iU3rZz9fmrS2X4vkfi6+mVJ+7PFGS1Hd/qS3JlorcX3Tc+iqv9sn7P5br+VJpzmPsnHCUoXmM4xjXIVzzaurqdD+Gm2tZXGy0DOmTKTHmWFu0NF8izPWioNIcP1X1DeeB7uS2ZvYNzif8369zqvTulSIzZ2dL9qoKc1xEmWufuZab9cbZ1/KSqhq9lnvsa7nHXGNwjSwqrpRYc+2PNOOwgwtKysx5EK7X8jqzb13mXAirq9by8Jj37jbHJ67lXnM99nkipUeneCmpCzfXcnMOm2t5fkmlmcZcdz3m+IyPkMU5RVJWYc4vc7yH29exMFyvzLZ5zPNqc05a1ydzLTcjcXZWm/JNios0x3u4zldRZT6fTDmHmXOo2hyziTHRZnvNNcJc8/X8NNPUmm3Fdb7eHLTFFVWSGBcrKQmxUmuObRyz0ea6GmPOIVwjcS3Hueo221hRUSnJ5lruMvPh3MZ5HGPOOywP+z3crMccAnot02u5mbfOnGe49mC3lpj5cQ4kmM8XjMP1F+WIaznWGRFwLa8y5YbPL7wPncY8x3mMnYj3X26uA3gJH2nOtdxnruWYNi0pSa81OKa85i+2S6/lZtuwbzIi/JIS6ZLlxeXyT2mFmQefNdbnjXXlxXvQp1gc/tX/MdIab/7R8dZDR3PXckyEbU40x0qPhHjJNNcpr7kQ1pj3iamau5bHmg+fcFNWJbiGm2XXmH2FbQ03xxXWYS47es2uMzOt+1qOTz1TXva1HNfOCPtajv0YabYJjyvMuvAJE2u21euOEFx5G67lpojKzDUyzkzvNmVtLtX6/aDaHDMRZnq3eV5TVSXxidFSaz5rK2twHQgzx4I5js28+DjWazmKzzwvNud+ldn3nczxG2W2ucrsw6UFZn+YZSab6/XqorKGa3m0ObByCsvM9oj5jIs2ZRAuce56vZbXm+vukmKzXvN5VGjWGWmmxfEd4zffo7AvIqMkPRrnh7mWm9crzHeUmIgIc6zXavmnxUbqNd58Q5Pyemsfeptcy81xabazBserGRd4LT9k53hTVtaxsz7C4zpKQq+JUrrkW6krzbbHmutA9wkSldpHH4fiq6s01/JPxFtdpM9dYRF6La8znwfl2T/quPWFz6g3p5aZc8nsA3N+4LhCGeJc8ZnjGN8f9VpuriHYqojwSIk132mH9M40+8Kj13Jc68pqzfWk3Hw+2udBM2+hVYZNSMahu5ZQi8Rx7TXXjWp8lhTXS/Fqc7yaj6TAqbFNeIazG+eOzoTneBywosbpANPqA2W9L2dE6GXb/5t/zL8Y3ziZmcZ6otPhmb043QYImLYBXrcf6svmH12OPa/DWYZuoxlwDXHgFd1GvOa8X3t6/GuVh/ne5UxjBv0MN8cDVgOYBgPOJ0xiJsJYzNbwvGE0WIt3JrPYj/HUmieAPd5ZYJNlgc5kPcQDe1E6vW5/wDzWZPbEDRPiD77N2hOYcc5zbAsWYU1oz6cwRVP2WgImsx9YC9CnDdOE4JSjlnMDa73WqLXn1a2wN81Ztm4zHtirBWd+LQ9bqHGAZTrjnGVa68F4Mw7fL3RmDBiPhwFT6qw6Eg8C6As25zUzTue159Z1BExnRjvHGsYHlk3DdPqi9dBejDnGrRHOe7SOXfPQjHbmw198vlrvDdPaMyv8xrK2Rd8vZtb/8Y+1IDzG67gOWvNjmRis7cRvFf29aS8L0+GZsx5Mq8xTXYM9fyCnrDPTM8130VjJzskx33fMbyozoW43pjEDHmFd1rLtfWq/oNPag24XxmMae37UCWDbnDIDTKfLCILvCI3bb73uPAcsU1drXnLWhcfO+vF5gbmarkv/1ceN68RfXZLOb71slqd/7L+2hu1p+NfedjM0vmYvx35d9wsGMxL/YZz1mvm3YV9h+635G455Xaw1HZ7oaswjTGW9X/NI/7fm02Wb//U1jDD/6DwNy2icppHzpHH94A7zS1yK+a4a7ZLaar9UlJjPMvO5ar42GeY9meMNdTuRMSLJHVwSE29+Z5hxOPacZer+s7+S+Mz3weoKrxSvMb9hS8QsyxwDZrtwvtmbbwnYNmu7MVgTYPnBrPLUBwrvwVquNQ9e1+fmP12eGa2lY/7HsdhA12UzrwU9Nf/ovw2s5VvLtqbFP9Y4S+P0DY/sB870DfOa8dimxvI3482/up14Zs3Q8N6CNc6ni7I0My0EridgjkbOfI0Ls/8GwDQ6Ovi1wHXiNes9WqsMsRydxEyA2czjUJuspaGvW8tzpgWnjII1vMfABZpxzviGsrEX2bhcaxprssZlW9M78zSzVsyExdjL1uWYc9kaZ30P0pfsmfEH0zqb4kB9G2Zym/MrJt6cY7EYa+1P87PenEfm90uNmcksoJktUfoKptHtMEvER4e9frymq21Yt1/riuOSXZKU4TG/o6zf+6FgGbXm90vR6jopKzDXBPs7rrVMewV4rCuznqNo9LMVD/Q1/E42r5mn+olrj2/gPMXs1j8WXVzAi9b/9nLt64nSsWstNpBV7tZ0uq1m2oYl62tgP7Ama/jbcN0KmM55iJJwtseCGcyfxoWuBS85x40zufOvs2yrhO1nOqk9fTCz7ibTGvrc/K+rMP/gGMP1WSfTxek/QewRTiHqzPZjsOd1ptPv5PgvoNCdcnDemq7bPG/YPrxgHrq69+xjTdIwrzWjLttMhP+O3XWAhEWGyRc/L5bw8AipMz+g68wHS7dOGZKcECMLl+dLl47J5kMrwvzo90qd+fVVUVkhLp/1wYTKHVSIFZdXSmZqvPTskiqRZnlz5y2V6Loa/No2/5sTICVR1hQVm+WbgzQ6Vnbo31nqw2O1Mji8rkQWLy+SaneMxGjFk1/mmB+eZbXmA9GcMZXVNeaDKkxioswQGSkV5kSJjYkwPwytbYky66uu8urJnZYULXGR2LYwWV1YJlU1teZTM1xSEqIlNTFevLX1UlZZKWtKy6RfVqZ+WUAFDsqktMpsr/lATIqP0wrxwpJyfS0pLkay1xRJQnS4WUaCrCoqNztGJD4mUjJSEnQdRRWVGnzAvKg0iYmKNAeDW8JNkReUlktsZJRWoFXXo9LKrZUuxcUlZh2V0qdHR0k2P7rLKuqksLhcUpJitZInOirCbJ9PqqrqJL+4QvwuMw6BEU+Y2PVr4jfT1ZhyXlFYKZERHjOfmP3hN2VWq5VLsbGRkhQTI6nmb5WZLtJjytOUFbYxypRluSm/DpE+2TEzSooLi+TZ+bmyqgYVbB4zmDdpVuIcaHhunaRYMcZYXzq92BgzAgcmRutfeyZMipH6pcy8FzxPCPdI98RY2T4tSTrGxYnZc1rRiICNHxc0sziPKSPs+7I6c4Guq5dYV50kpSbo80ozLQIMFQVF2ASpra3T8tLAmvmv3uzj6JhwvdhifyMwZFauzyPCw6W4skbMOzTbolsrS0rqJCMpXjpF+aXI7HO32b4OmclaxmuKKqTGnBMJ5vivkAjJq/TKEFNWOPbjzLhwswxsHyq4vK4wna7anAueKI/UmPOoS6o5lsxxm7OyVErN+eMx6/f76iXBvI5yKTVfAFGZG262D5XsxWVmP5r3nhQfLVXmHCsoqZAiv0cq7EBkWWW1ZCZESVpMtExfkicZ6fGSEhkhvjq3lJuyGZoikmneR3FVveRWuSW/slZqJEwSpU6qK6skx0xnzibJijPHRVS4OS49kmCOywVrymSVKZcoU66jOydKaWWdrDEfiLmlVaaIUTHtl2Q950zJmfcQZnYSKhRLa+p0n0a4PXptuO/sDtIlzXzqrYeIhG6Stfut4onNFG9VoeT9fI9UrPwDB414olMkY9RFEtd5pNlVZkMD1JZmS95Pd0l1wTwzrV/C4ztJxojzJbbTjjpv/h9PS9G89/S19bEkr16ufC5fz/0wc91BkBJHFiquETj1ubySnmCuA+ZcxZtPiI2VjOR4mTC0s8THhcvi7EJz/LpkVl6VFJYjSGt/gOJcsP5pIzix8PbwYeCXYyb0l4SkKPlk6gKzWR6z3Wafm+O/W6dMSTfbt2DZauncIcmcG5HmWl6v+6vMXLdwvuHHRFSEOZ5xLTfj0pNjpVfXVHM8eGTu/GUSWVMtblMe+GxISkmSwsISc955pT7KXMv7dRR/dLwGcaPqS/X9V/ijJdYcS7Hmx8y8ZflSVIXrkluvlbiGRJtrdqy5RuJaHmOOK5/Z1nJz3kRHu81x6tXAGq7l8eZa7veba3lBmdlm61qeFB8l6biWm2tYRVWV2Q+l5lqeoSWLimB8+Sk254kf13LzozvGnFeFpRVm2+sl2TxfYbY9Otwt6eYzKd+c35gHgfzMlHgtr6Jy823QlGdSfKxWDEfb13IEkgrLKsy8EXodrbKv5V6vS0pKSyXffN707t5RUs25W27OnwJzfCSb6xyCsgim4FpeXV1vruXmc8Ucn/is0/lRK2sOEb9ZV219reQWVDS9lpv3XVxu3ZyAoE9aXJRU1ppzFRXr5jyvRGAHn4vmcy0tol6Gd4iWiuJied5cy7MRTDHnjV6HzT/OqbD2tdwcQ2b7mlzLzXh82bbmwTj9Y6ZrvJbH4VqeYF3LO5nPPnPG2Nfy+mav5THmWpRsviuUm3KrMOWt3y0Ki837N6+bYxLboNdys41ec5xGmc9dvdHBXCexHxAMsa7lHimpMt9X/OZajgiF+bvMXMuTE+KlS4y5BprPXVOA0iEj2WyXuRaaz+2a/2fvP4NsW7L8PmxVHe9N+brePNu+p3swmJmeHgMCQTEofVCEPkjUJ4U+MEIhfYICUpAEJBIkFKRCRIhBSYEQwCBACRiKIZACCGIADDC+7bR5r/v5d13VLX9OHe/P0f+3cu+qc2/fB7zueT2cICtP7dp7pzcr/ztzrcyVqksE1qNExp50psLynAu98sqDvrZOIwjFpkq/rDZzLBdGguXX1gqi56TtC8vPh5dYXpI7+WkLL1lI4VieTlhLWJ4UDTL2GC40nmj37WymNhMGI4gEy+vFtF0rF+3rHx7Yur4VdbVjQmOXhuL/bH3FdjQW6ohmHvdX7FQ0pV5oZeHPWH0ULB+K1ndEu5vqQ3w/6hpwvC8sPxA2p0RDP3+jpu/9VFg+tz1h+Ux1hCCpVlBpVdZFIqk8isZ6I2t53zRLCfMQ/v+f/pdbdnc7TeN/bJMq7AjL/z1Lla/ZfNwVlv/71tv7mmhIlJGtCp//V1a88QtqL33/lsykc+B+Bydvqh2F5YVN2/iZf939QnSn3/1PrPHDvwPxhQAf0xw0Z/a/+b8dq4+GwXnAcnMcAstnqstNYfmJvrMzpYvAdF1jgV8RllfKaXuwpzGG6PD9s5FwhnHoHx3L/7U/fzNMYt1cxuH9KzJhXKp+pr4wUh/oNMd28kTf9Pc1BheW4jkeY8WCVN7ngZvkhnefLHi8gcEU23tYLrmHdEPiF2Eiw/PyeC4OG9vHJn4OE20YVeD25XtwJ47LcMGNuNSnl+J63sRpet/Xz8eJnv3LfHDxThlDSoS5TMPtSUdvTgO8R/WBH8Lib7ke4vhiE+cx+A2G5+fteQ35cdvofuk3eL+shwsPMrEfbMBj7jGzMzCjl4xe3T/PeJS7e9Gz58XDRc/PmeetQtRx3mR+NIjcLt3pS5l0xutuMhFmq01cICuavaBtsqCbL/oRVhKePke54gkryfDucS/3CeLSRXrhOxVciD8uT8hPaHf/4T/y+EyZiUTvtDuGNl0VLbmRN3xG0fszfv0imF7jODGkwztR4vJMOpFZtovziME+bkueL/zhvByN3uNyelj9wVi9KGsUjrpnIUtsR7mW75QXP9Q/STjNR/G5UTRxWC7qP/SF4MX90yaRv+eZ6peCk2AX5w9DWL/LLqlx5euvaGyqufPXvv51jVkGCnbZVkTnfVNp8cPN6SiKz9OGZnRhVkV7YB7+vHzyx/yPiIgxzoP/1zPulIgb9eVtL0cXmkTucboXJrKH74A9dUmeoHt8LeNsoFtdCuO/kDD/3IT8hPTjtPhzIye3UxyhrJG1P5CHUI+hXXCP8yUapg7cLrRLSFvzX+Yo5JX6VP5pA8ZP0IHHqz+vS/Kg53ihJHUaaCVkjnSeaWPi0J16iPMTx0Ha/GHifBCP0xBheEcAUtO4LWsaV2lc0yQe/AY6oV3zxVVbu75i23dXrVgRbSs+xoMhqRVLaT6Q1rg5oTEl+Rj0Jnb0WNfDqbWO1U4aQ3peI6yP8+V55Y28kxc5urBCZeJ+keeofFFgt4uFXv6PgDxGtBgyFuqFK6b7ZUPc5H25LomfPFLuEHfot8vtHNO25ws/1D8/DxvS84gUA+Mbp2evz1COUPchi+QhTpsLvyGu0Ocxnq5+hLsQ5JBW+Of3izzxIy39eGee7PYkFhuyhoms3G9sGccbmcvyyp624yG4RHFehvN8Rm0U8hncY6zC3utRfi77VZQJjB7j9zgd3i/T/FGDG7jBHSyI8078cV1dpOHxhDTJg4eL/MfY469R/fHybNLRC/RC3O6X9lV42sbLRHqX7QZNY0iJJ29ThYO+4GOACQTK5My27yVt44YwVH2IOWbrbGZHD+bWOSUk9RD6Q5zn5WfKT15T2RXLlzVu15R81BP9sU4U2vd8hbzwkkxrHr2zYrc/lbZKXf1Wc9YXGXCg15rawx8O7OSR5sEDJUJCiov4YhyOx0SYgGsRDuqdxYVgWXBDmBqY8XHew7NHqesyHuwoF++ed9LUM/Hy7BgcBfS29mcCXT5iCBq/8T/uKyF9yhFclv15GbnpR3lCPnCL7sGz58G9YuWuISg04TGEaC7c/VFhuTyc/wve3J14ZRfyxmvAnUuBg1s/Y+I8BPy8DDtVnUNfSc0lA3bEccY5Ic3w7OVz2nw2AbeP/PstevZvk9Il3rhuYr/xRdTcl+15TlTr63+Jh2cvoo0S1223krbf+ta+tbpjdQYRqybjOxs1TfQLdtruaZK8Yj/zqZuW1lfr4OjM2p2uCyEWorNqOW89TeL7mmx/6VPb9pl7datmFzYe921V9vOJOp0SKZZLdtbsGitmk6WavX5v2xaFiudiMzOwdx+c2gCGWT5vN7dS9tbjE9s/m1i71/FdFClVbEqDqHqt7Ct7KfF4NnRGGGls16t2a3dN9jPbqJZ9Rwerhw8aLVurFmx3re6CC3aonHd6llQnZEUg7cAqSA3NnRFTKxW9MjU6t6l6NoN2hARktJDL2kB+YLL46uB06uJjm8kmbate9gl0qZjzFccZhYOZRhWwgpCKD4OmhD0+OPS6215f0yQiJb9ZO+9rgttuO0FfU/0jvIAXBUNyONbgyyAuOrQGlLr3RhPLpmA6z6wpv7lc0rrDsTMxWaEMI6fICmlnaq46Yx3mJXVJO8AQooPCEHnamzkT8qX1jCWU53fbI2dyi5K8PpxadHfCJg+8Rh0GAyC7P+7yzQ8uA8wvJ0YRL7txUqKlz6xX7c/d3rHP1CuWyxbV7qvOwJooXQanVBilJR4gD7ui6nd7o2StRdJGKuOKKgkhUL81sI7KBSMMIQj2yDRYlQtzdKF4lQ3PN7sgmEDDa5zRmWAwyj98s3ouYVlltpjLWLVW0IRubg3R65EGV4rdVLXWbPctl16125sVYxWyxmE+wPS8evnMvv5Bw5mt+cTchoOR6LJgW+tFOz1pW2sws5oiSqnjsGOHAftxc2DffHzujONKVnlQnAhm6PAwbzXas1oxbT94dGannaHTgQ9CE2lvGhheTdH0mfokddQd6yMmooGm79ayVkyvqA+pXod9F3jtz1I2VEZZ/euCj0zaNgoqn5JSVTl9MAhmZfKq6uNE8cEEhDb5xBBvX+3U9JXlah1lAsEn/YUBFbtXvvxyzq5vpCOs+ZiXIkiXtiy/8Zol0gUr3fx5txudvW2Lad/67ORQvRV3Pu99ADAcHHzTDn/3L9u0/VhxmMJ+yq7/8l+y/Obr7j5pPbTzt37dFqOWu78w3Y+43no8st/+PoIv1ZX6J8SNcLWoOvNh44roTfiSVr+tCDNYKb5YTO3nXloXXiTt1s2avfLqlv3g4bkLknxg8IJ0/uiXsqb8xOZ6LWP/9Jt7dtYS9oLlpZJd21yzYlH4K/plJ8HPfvqWZbM5OzhuOO143h3LCzYYjoTvffvSa9v2uZfXreZYPrBV4ctC5V2o8xQrRd8twi63RKlqr93bckxX09tObmDvP9Q3YiLaKxTsxnbK3nlyak9Ox6LDruh1RX0zqYFX2taFlxOfeK0oroGwV1gujNioVOz29XWVZmablZKN5Qc83z87F67m7fp63erVitMgwsqk+iSDPnZBIExAoI6gsK7vmBM1WD5VWwkvsmovqgthxFD5Bx+yYLnqIGC5+rXaD6E2wyN2DtZLBdVXjOWBCUfFg518P54cHVlZ/nY21jyudDqjvj6x43bHB57XN6qigbCogB037IxcCMeY7BEP+N4Fy+XGDpZmd2TZvOwGY8sgaFGfg2lUEpan+VbIH31u7FguN6Uh6nQ8UXbsaRfhcMbuC8uz6utvixZU8ZCwX1ALGMmDf0/08JFYDo3xU5GJPAwsApYnheWvC8PB8s+uVa0gLB9dYDmCCoGm8g0Tl90tCaXBTh9wZ2ezaO0VYZHoLcbyofCtpTZlZ8cYoars+Rim1aYBy/2T4vnJKR5nsCqLCCrAcs+b/AQsF1ZEWM6uykazZ8fCclGgsHzFmi5k1qB8q+L1m9ZHAEzk6yzg82/iNz9syE/CCpq0g+WbtbzyXbLGScea/alVheVpVQrCM+r+7DxgOfVbERaDqTPVh38zdS0cyzP21pOGHem7BVaS/0Qy43VEvzgXPTMGAMt7EZZTN3eE5RV9cFrC8sRg4ILH/XnasVzkLvpNKk1hub7heeUXwRHzHRam8N1Lrs7tcDS3ap5xhupcDcyuGsYzCAZdsKz6YxeTmsnrEiHWF+7l7NZWRtkHaz7etaq0k4U1K2x9SpOdrJVv/GnRj+j+5IfCmYENnn5dmN6z0u7PqA+EAfPw+Pt28Dv/tk3OP1AcZrm1VxzLC473orfOE2v+8O/YYth09xel+1HXB09H9pvf6XtZ2XkmS6dnhGD0lxjLU2B5seBCWZuD5RuO5TeuC+OEh+/uta3R0djjE8Dyz/5C1fsZz1F0z7hT/+zCmWkcwg6oOYJBTTR7zbl1z9U+DGJkQo+FZBWOiBQOO+/LIVKPjzqkr2MVmzgt8hHcLtMP9mHCwbXsPzbx+/P2pO190e0uw2JCtuL8XNot5wETR8cNu0t7ntXvozS8nG4f3DAe71KYkJcwgeKKTShf9CKD/3hsEZtgF97Dc0if58u0Q1pc8bv+/4jds9dl3Xqc5IV0ovz4u9yUSOQnuIc8h3D4xTvfFL617BrzOonsmEsx9seTM4NCzOEKL+FN/zxO/ZyOgm3kqD/lD+YW8yB2Lbq7/GX0TdnZ2fFvEmNvGHAex1Ie4wts29jY0BwjLzrWPNPr7tI9rldnokX2scFe/4J95LZ8BT+48OBePT6eGUfH/i7aS24+oZZd7B5XSKi9QBuhHLqiNC/KxS/Kb8g34Z817l/fp2faC3u9k6+LOKJ8Bkf9Ec79BHsPG6XhvzieyJ38uvCTeGJ7f4jC6vL4KLvsYgZeVEyvE4/K//F3WSexndOU+xMd6HsSlyn2H9uHu9IiDvlx5hPh9FyrVa1er4tOxnZ4eOgMRPLgbUE9KU0XbpLXKF+eJmXXj2enGez1C3inDODG+IIrttdF8bjch949T4qfugr5j8qID/dIOKoxhA8h3dqdMSTPu/dDf5Cl+w/uHluUpxAHJrzH8fILdRPFoTg9fj06nfMYBQ234B9DHcQmjn/5Tvnww5jTBYrYR+X1y8vsnuUW6gg7TKg7/AVhicenMIT3FEIyUWajm9KKy8Sfx+WPIbz/aF9PN0TAfFvTCRt0dNew1AdAMoyFPV2ll6+s2PoNzUGLjLEX8jv3nSIjTTNHA76DzMU0toGHw3hfd5isjN9HinMxVT6ifEa5CC9u9EYe9S/G3dCWl/487/4YbEIWsYsxJPQZjLdNRKMhXPDDj8DLdXLRfrxHfrni+nF34o29uTt3WUVO2GHBz9vH2wyXYLD3Pw8Lboe2dzf39qy7p+35xy7klfSX28z94Seyc/vgpBvvwc9FX9WPu/8RNg4nd6fD+Fqyv4jTyx75xY63+B7587fIf3iP/UX5D68Xlcbir9gS/yHepfeL+oni/5EruIW4Qp7JpvcNj+bSL23o8bl3/aI8Mw53rzKh7KQbYam/hzz4u8eFvcegobmeCU0Euryf+BXScPvwFO4X9RTu7lEZdma83JKaAq9dS9jm9YyVahnLF9CsozmO+hl9jDnxchz8uaE6sdOVTK9YWVP0rbuaP+fVT6fw2+TFx6XUDn0k1A8aINhxUtlMqE+HeVscz/JFc40152kezW3YZhd6FNWSn4t6UxyYGJ9CU4eMyos/kX5cn2E8EOLwe/AZ/tw++Luw4xfVQfAZ2es9tB9tHNzxFzypDNF3iOdgRcjQJ4JF+OfxenxLeXQ73HTzNAgZqgDLQHtcIY7gMdCcxycTpeJ2cZqev8jd8xJ7kh3h/DWyDPmNvEfucR1jsA90H7uF+FgUPdUFzzvOj4eJ/PCOictKatAjD/j0POrZMTA2hI3CeZzEs+xPf8sCZeKOM+rp60rU6mt/Kdj4f5mLhwtzcNZ3oqzXiraxVvTVrs3O0B4+PXHfMMbHIvDOYGgnnZ4PdFlZ7JN2Ta67/YE6UdZXyb/57r6dtUZWTKTs/IjwCU0s09YdjGzQG9gkW7YvvrJlmWLRhvNV20n3bO/xqU0TBfWUtF3fShns7z9869Rmmkgv5Getvma1Ut6FCovF2Fcu7tbLuuetkEzbzkZdlT+xx4en6hhJFwogXOj2xopvw9YKOev7asuRlXJpVyUxZ9VmLmeVco56tvZgbMOZQGAU/OjRKrmMNbpdG2hy3O4N9THRIF4DOVbjHp+3bVUTAFRpqBl8NSc7NE6bbRsorqwmBTAejhodG6reWPnJBxtVRQwM65WKypZQvAP/+KM6g10uMLhpSNSepCAuWmCx6oINV4GidmK3x1CDAGbvGQER7c4q5eEwDIZh6BcLKqPCtrsjQ6VXV3k47bVVsxqMVgpqy7EJa5TuxJllvkJak3uYOq/VsrZ33rGD/ljgJXBUmvHA2QlYJXaQJGus8vVOH70rbe94TouyCDhlCVm9Ui3Z/+j+rv3cVs3yKvNwtqJrLvBEqLTQhAq1PCu+ajWRSmvgoRhU5pnaZKuUcvVQ52cd6ylfPVbei94aZ11nFMIgIym2z8I4ZUUvxoEgGgwqOaddVmNnlUZWdJlSO8Esog3G46l3KBiYiXzBaQZBRjWTUMdGhY0+YkzylFB3mrAn5yObCPBh3I4t6UyoT29mPc9zxcXq9Z31kn34+NyFH9ViWu02tw/O2UWgqpmNLa16vb9RsNwC5io7cpQv0d2aaHwquoO5l8tmRbtja2mAB8igBmxT/QGVQQXlrTtUeVUOVu3mMqpT0dFbh+c2WknZ7WrGMjPR/mhiW9t129bHbqC+DC1nVdcQ0WZ21d44Ep2Lhm5tVO1+nlXVqH6bORagOosVw+w8IgSMZNoILJrD8JQ/GEtj5Q01Ivd3M/bZO3kH8I97qcKsv/91m49alt/6tD7SZSvuftFS+TUbn71ji3HXhsdv2KS7Z7n1l637wT+0k2/8X+S/Y6vJjFXu/Vm79tV/01KFDdHBwjoPfsOOfvfftVnv2OnyRWn+865/9kbffvBo5HTPjjUm5vTH0WzqOyLUI1TvqMNi1YrSUz9W9Yk+FnZnu2yd7tB+79t79uQM+8sPVLiF50/SECMU//S05/mv10u2JSzP57PWUl4+2DvyfsAuB5Gm8j6y41ZXbQfzFhWDCM2SvjOO3SEw3954Z0/4NXDVWc3DE08lJXqgvw1gwGdL9nlhebGs8mrScSPXt31h+XglJ2zM2vaaailj9q03T5yxDHytra07bq+xK0JYXtW3ZVd5Bd/zqwHLF/L4mPSgfdFZwPKRXdtct3V9A1DX5ViuPolQAKFywPKs4x87AkZKazAcyh0WtbkQr9nrqf9NrAXmqj03q1Wn1yNhNliep11VkS3Ffdrq2XGj7SuvETLCtD8S9qBy8azd84kXaSOcrVfKwpsglIBOUP2EIAkVheDKUH1P0Kb2ARFXHXtnSJwiLB8Iy8FQ8A+BKkzt4XDug+ZV2ReLGlSoTTuqA3aBdFWu066wXLRXqxatR3kdy6eWFqYV0glrdsdWzibsU2t5eyqsfKqwCZhXStOZFIqPOnC6EeFAlx8Xy/m+vFQp2v/w3q79wk7dSqoDsBy1ewyECMikNBVjeTrCcrXETN/OzXLKWuo7jdOO9Zew/FxY3u4PHcvJFyot/QtIRmRiLKeNYizHb0Z0y641yg6erWgMgHCO7yVjj6SwHDVZCLhrF1iu75rCw6zvzZP2WFg+VqS1csYmK0l9V5P2qY2sq8JiB2G9khX9le3hXssafVRspjXemdsDYbma17EcAcrddY1J2J2hfKEyk12K7PBgvISCJbC8r/ZqsMNE7VUQ9m6rDfnWuAB7OBWW67sUYflY3z6wfCD6ulXNWk442VFZ1rdrdq2AMJt2TLpQB2HijvD9TWE5QurraxV7XXXdFD1PqCfVBUIXhHiMT/iSI0CLsRxhDXgA8xRMR0B4azNtX7xfcEz5uJfNJzY4+LbNBmcuBElmK1bc/pylyzs2Pn3LsXyk+7j1wLG89/Cf2fHX/gObD5vC8pRV7vyaXf+Vv2jp4rbiW1hX7ke/8+/YtHvgdPmiNP951++9NbDvvq/xm8rKwgbHctEWNJLVeIeFMD3RIzuyIDXGZKoijRPmdne7orYJWP7oJCwg+SSw/PO/WBOd0s90qfL9Hl3kAaHHWLTAxC2NoE20MR0trHU6s15LfYEOEDLgYeKJRWThz7xeusXjttCPYnvqx5/dcxw8Cs/z0hX79ffo+cIuujAhfvyENHmJ/fqrLugt5OUyLuw9Dv+L7HR5GgSQHf75x00PbochLV/tHIVz+zgB+QPrnFEcGc/j0rN7k8EuvAeLeLwb8kXswVzco/zFZXM/fvlL8BfZxXXl7+7Ko/vwe3iPLv8FizjcRRqRUdeQvb5DhaK9+uqrViqVhKcIMOf6Fpbt3r17+t6uCXv0PdIcLc4n9eB1FcXrcS/RAglzD8wzGNurQYCxuWk5fWd90VQ02b13764LXkgXtUaYEL/qjUvvxA3uvfbaa1bRvKfVarnAkRoOaXPBDArl87r3fJAf3bxdaUXZu9Nlvi/8RybYX7bzsgneYkZvFL9+WBOVl58f0fIc5Sd6jZ4wHkJ24cI6uBA6mOX8ufHEQz4v3MKrh4r9XoYLaZBPt/OfW+ndb8Ede+o5tuRSUPcfx6W/ULbInnKF6MO76sP9eX5ifMNe8Uf21LH3Ba+TuH+QP9WlxhPcaZ+47nH3i++13O7evat5Vdr2nuxpLNcNfhUXWMzlccd58Ev/SF/2Hp//l5Xel2lr2XgccZtduEflkL3XgeyJNw57ES8X6UcX77gFf+E/N1z8jWf84V8vXk8yz9Bi8On/I2f37/UV17mM160ePT63CffYnf/PxCt7XpfzLkufhzB+c0an3hnnhbqN8keawbcbH1tF+fAfd/cX/Hgb4d//Ijsl7HmJGE+xX7CIZ/9F8fhF2lF74cXHl57xy7zgL64//ufKGoftyC4ZVpafPDE7+GChOcjcd3gMe4zoF6wN1NhF5UMIonGdpoGKf2ajgUoWvPjl2Q3/ZCFDespP3LdINc6vl9mfo/bhOXKPjb/TYDKBEaqHOA2Z2O9yGz/DqJM9NIwhhPtZCk8eYhPaDT+X8WLCI//i+gyGbAXMDnmOL/xx93J7vuCVaNwnGsGeMdCq5gfeKlHdEL//9zhCGAzvF3mUnbvpd9GGvFO3HhoL/tyjl9PNcl1F4cJuhkC3wb//uQDKYwveglF4XoNVqFOPK6avOH4mLR4+atfoF0eGHfmO8+F3t6ceqSvqLMyTiAUTYqbPXsQW/POPdHW7tA/x0w89fa9b6ifk1589thDGI8IfV+QS16e7EX1UtyEfwcT9LMQnLGAsS1j94thpa55dALKjefWG5kxR/0FIwYLJ0WBuE/UfrwddcR0Q3v+w05WvmW3eWrWN62kXVGq6z9RL8xXdor4Xogi7RDbkd207q34ayuLle+7CjAYzax5ovNJWPIxxQ9bduD9+eicP7hSFu6gLvQY/5D3Of6hr96P2ufDLk/6IIsSjcNRzIKDIf3C7wAr3F1zdx0XY2ER0tnRF3jzPLuiN2siNbuE9esEzT4TjjlsUT2g/t9W73+Q9Lk/w7zmTRYwlnm9/kglWMtFDlAZePbqLfKmuHK8C7TkWuCfdozCeH/nHL/HRR9igwAKZEF9Ig/hieo0s3JC/WCDn9BXF6ybKnvv1ZIObt6WuuGwxphI2RKF/+Ofndrru3H8F/AgmfpAnj0IREVlKVyKR8h0UqNuAkX980pD/tG2vlW1ru6pBNCtj03behQk0sK1aVR+9qcKtuAqOhwcndnbeVwUs7JVrG/bqel4z6qFlCnk7a45c7USyUrfX7tYsW6paf56ya7mBPfzgqT06n9hwJWMvX8/b/ds1+5v/9Q+t0Z5YPpOzzXrRK5UJfK2Qs1oJNQ+rGkAvXFDx4OmeMy5YYRtU9GTt7rV1Z4zM9VVGcIHgRlXnFeakpooZ6kPZ6/QsLwAYarZbyRdcLzxtCqN7slAarLxTTbGiGDtWAY9nU2sprZ16zZIqf4+BfCQcgsF0Y6vqqrJyAhXUm6yuplUHKftHX/ue3dratDu7m5osDJ15RXux64HzF2BIfvalG3bWajuD6cH+viYdBcvpK1/KZdQuq35eyGDGivwssG5DTWzWillTUjYYj52hM1I7ER/qHWDAH521nMn++ORceRzZ1nrNuv2R4l6xoupqONJkKZ+2nXJegDO2g7O2/UuvrVnn7ND+0zce2VO5r2ryo8pViiIoxeVnrdAZVd+MNHBBqEBHYRA2nTAAg7ZE3ALV26W8/emdut1W+7GrAYYYwrLhTDGK7uh4DJTRET9FMkCM6ngz5Xc2Gtqt7YKfnbF/eO6qr7rdieUqeSvkUtZtqU5UVoReOZUDoROMjYbaPSOwgTnGqnAXXACECIyUAsz/VD5nJwLspCZyqXHHTmEeK8xZb2Lvd81+5dV1S476diq6hvZypZzvYpqqnAO1K3W7XSna3c0CBXHm5OdFv4dHLZspzVfublj7fGjf+/DUygqLXnHK3hB9AFt51aELvFSN0OHD1sRp+3px1YrZlLUnK3aqsqYySdN/e+NJ0z59q+aqi947bDrDhjNzWH2HH1bAlFQndzdrdqw+DBPnV27l7c56UWWa2ff3Wq4r/lxtyvk2uZW57as87yqPt2p5XxH9hvK+K1r4TCVtVX2sPmiNra+RaJ8dMWiHgyHVg8EcGIxqFstocotOfxi+rV7PfvkzJfs3/7Vtp+8f26iN0rU7tvuVf8OytbtuNWx8YE9/+/9o49YjB65Euui64hcL1Z2et372f23lu39GQVUHo7Ydf/v/Ye33/xvRlCuR/LEN+Prn/9qhfeu9bgTQ6svpjDAvb6edvvWGY99B0BF+sDMhn8l6HwDjtup5+5/+8qfs6LRlD47atj+gnwbwxoQ6+Ukq5qPM5QfPsVz9KOlYvq7BjbkKwKOTptoqYdvrFdverqnbCsuFZeedrrCoZ9tVYbkFLB8Np/bh0xM7bXSFZwu7r3g+s1WyxWQgHMtZQ/SAQBcsf+VO3YrVmrWnKbtZGNrD9/ftQXNsA2H5HQ12PvPyurD8LdHiyOtos1Z0ZivMPVaig+XstgCDyuq7Dw/3nZnMjhlWsVXyGbuvbwnCGEy7P3CVQfRgaN+HparQkeiw3+v7uU4IdUtZVnEn5bpwRjZCSs66ActhfLKqH4b5RHHQZ7eE5ZkV4Yr6EYxF8JFl9be2auofwk81HYJuIYYVyln7jT/4rl1bX7d717ccy1mZyC8+pwks/7Sw/LzdUXwLe3RwIIwWfgjLKSc78FhpD5Y5lvM9mk6tLixHUIIKpRXR1dixXN+H0UhYnldbtlwI90S01VJdbK/XXRjMN7uktkG4WlK5dis5ANn2T1r2a6+u2bR1bH/jjYf2BBWRYDkjVATYwh/anPuLsJzJKgxjaAyaBctvFHOO5XeFH9Q92ImwfiAgWEnyvUt426F2ARxG6LEibJwO9c3TdWMz72305LBlA6XT6Ywcy1E/1e8MXLiVFRbyTttRp6fdgb5hajO1G8IosJy0V33nj/CHNlX5T9COJqJPCxtOTjqO5U3R0judhX31lQ3LioZPhYvUeUFpOpYr/DCRsaNG24XKdzaLqhPUpQ3tc8LyE9XhWGm9cm9D+Rvb9z44dZWSnEOzqrTOG+c+kCsI7weia3Y8IpR+pPELdXijnHAs5+yNk45wWmWa69vx3cdn9qmbNeMcmXcOhOWi4ZPnsJxwdzerystAtDJ3LL+/WVKZ5vbdJ+eO5S2+38oLuz7A/DfP+sJyxg2r9uax/KidPissr2dX7YH6blftMlDcDT92RViu+kEICOOANRXsaEtoXIOatnNhw596qWD/7v9il+r+8Y0CpUrXbPer/5bl6q9AQjY615jid/4dGzXec7JaTRc0fhp4+qupgm3+zL9ulZf+ZR8XoD7r5Hv/iZ2//XfVj9S4P4EBG//i3zy2336j/SNYfuYLQ4RNwnJU7/m5a2A5+dT4ZF19/X/2q5/2XXLvHbTsQFjeZ+HCJ4Dl//O/cMuZID6YVxRxVHTNkcbTjINg7iSZoMofwpCDB8LYH46tfTpTfSkPCktf4x4P+MkUcdFj+U/0mOAU0uPySc2FzxCWSQ/jN+yIJUy+PHo3cRpxHMt2wYTFAL5QR+HJd+zf41T6vuorSjOOAxPHsRxfnM5yPHF4gvKOfdwemDjOZ+JQGHae4Q9n4ojDBhPyHRsPE8Xjq9hlYr8h/ct3THh8tl7iO2484oX6JK3I6cIQl196dqc4Dn+MGC1xGfXu6gf0SBjasa5v8Je+9CVhacfeffddD4PwA4HI06dP7fHjx74YgHhSqZT6eMbDI7DgnCAXvmsMh8CdnYaj8cjjzuc4awsBPmeGpe3111/38u9rbnJycuJ1ww4QVvU3z889PhYEsGuedFBlyFiBMIVCwb785S973r7//e+7ukieEaLglzYiHVRpefmUPvHHdcMiB1/ZLjc3KgA1FibBqlPs9A+/4VE/lYtX7AgW0zc4ELdrHBY/gT5on3AFdxzDI/TrMXtkwS5284coLu4XJnaP4iHPcZncOk4rcuMPvxfpR+biPfYnE0V5Qf+kHvuj7Mt+MbhdpI11HKXePazCeJxyi5+hGWem6d3rTG4sPGicNdxfiOjSJOFKX5goAflhlxAGXPOdHEtuH8/E/l9siDLk51lzUW0Xbh83vZ/U/PPz+eL0CfMvyleINy5PbP55Zcb888u9nG4c6F+Ujz+qeT6d5ffwDKbp8+9WdG8+J/5JiQzdEFIUNLnfOCrKDRNXU9FQB7qerS9e4nT/eEyc2jPZkPF2IX88u82P+sFE3l5oPrIkS3FjluPwMLHFR0UQeY7DYOL8xmbZLTYXcWM+ysMzkUb32MRuy/bP+38uXl7dexxGFs95+ZFkMM9Hi3lhuI8b74Xn533F5hnffwRD/B8nrqV8PPfIbg/O/UTosZxj7zuaf/sQZykMZvmVMGyq0TRW/ZBvh9y9n2pson4a9z038uz9Fb+e3kfnPXyD+EYsxfMCE8eA83L+X2RehI8vDLDsL3KP43fzong+ronTez6Oj7L/SIPHF2X+OfO8lzj+f5H9Uj7iunerONkl9482sefo9lFh5Bb5esYLdpVKSXR1Od6NxyzxOIfxCHSEtgzw/5lxG+O7yD8mUUMFlj/KxA/PZYpB7malYD/76o5trVUsm83ba7evWaVacEbZZr1i2+s1Z/ihHgVBQciYeoEmYujEbo96dt7r+WreL9yo+IHmRRWkpwn2qvyu39y1HU06K1vr1hglbTM9sMOnDRsssnaqyfhGPWsv3d20v/1fv2n9ScIZOhzgy0p9Vgs92T9yJkG7N3Kd7zA/33l44EzeconzMmZ2Y3PNcjAmu2OfvE/lCAOJLgozhIOtvWIUppBKW1LPVNiW8lkUIMAERL1Ij9V3E3qgwspPWHFizux86/GBrSm9YX9o7KxodDgwveDMnjP0xss/h/GiV7/T7dpIiNLvTe1z925qYpD2d+Jk1XXOV6xyIGdK5ZTbkFW7aRdCoIKFw9VbSgPG33jOgaoaYCofMJWu1dQ2IhK2jMHMzzqTWvmOBCoIONqa1PfRm7BIqgwrLkhCULDB6msVj8M+Oawat0Jq1TLKF0KE33hj365Virahyff7Z12bwySLiQbCFUKi8iMQnOwFWisLJhnkDKO0BIZ3iwX7tesbfpVzeV9ROl2IWBXeDzlmUK0QM7UvKysRCtGOzhjwfM9sq5Sxqern8X7Dpppo4eZpwICfzpyR6cAadYSkGooVb+gM9YGU8k6dsAMCRuqq7Nntwqp8dp4oiJ12RpZXrHPlQwmIFlbtVok+kbVckXzD2Bw5c1LBnNGNWpS7W2XbKWe8TzAaG6o0B0fnVi2k7N79DRsPpvZfffOJ9WV/U/SdURvOEJSp36SVMPHmRHeUiPyjouPx+cDyek6pk/uZIkqQg/b3OlP79PWSHbYHltRkNS0/CIXY4VPQOyq12Km1pfwORjMbql1Q0Yayk3ImaWv5lOuvP2r27Vz94u3jtj3pzeyVrZIzlb93cG7HfeVP5btWytlaZtVXRT9ojeyJLk63KakCwArqF4Ef+v2hYQ6X5qwaEYHTPlTw1c8VRNOBcfHjXarjYdP6+39gqfyGC0FShXUr3/olX1HMqmF2i8C8y1Tv2LVf/oty+0W1Y9Im7cd2+Dt/2XpPftvz8OL4/8VXqze3f/CHI91R68AgW2XnPBb1T/CHup6o7tnxouoSnS6cCUz5t9Zqdqo2vLNRdMHpU7UbPGTixYRb1Jd+CiYp2lov5e3nPn3Nrq1XLZMr2Kfu3PAdIWm1EVjOLou+sAH1UWA5K+xhXMP8L4p2O0PRSL/rK9N/5mZNfREsL9pgoMpQv98QlqMOqL69bqfC8u3s0I72z6w3T9vZkFX0KfuUviW//g9+YGhfKosmi7mcq4eCwfLk6ZGvfof52tY3Qz1WWH4obAzqF8GD65t1fVeyLmw7F66CD+xEAoBgrhdyEZbL5JNh9xMfxK2ysNyFnMtYDmLM5J8dcmpjsFxY8NbjQ/XVvE3UrqhEgtGMGjDydibsZtdCQbhM/0Pt40R41OmM7TN3b/jOqOEU1WYrwhqE9aJ/4R/MHxYKoDKJs4COmh1bU5nWVf9tsFzfBYSHCAzIi8DQdvWd5RBs1K1lRTM54bRjua6e+hZ01FEeuiyvsbBinVX6CHI2OCtKfT2dTPvh+4wbiooro6hh1P/GG3u2pvrfzSaF5R2bUf6Y/v4FWO60Lb9J4cUdxfGrwvF/6fqmcZ4UOwmm+vYjiOI7Cg2hrpC68IPe9c4B7eDFXPRDOVHPJFCwR/tNmwpPaT+SXCiuhdqDekMAjD3f6xjLEaijIpBdN3xnO8OA5SuyR3AMRqIGk7KfqH2ySsu/H7Lgu3a7qPFGJWN59QvyTZ3qk+Fl45ub14TgzmZZ37ysfzMhkPFKyp4Kyys5Yfk9FlTM7e9944mdq4/crucso7HBgjNx9OM7PFC8YHliFVrTN0d0/qg5sJzqGywH68FWdJ8jiPj09bIdd4a2ktY3WHnkfCd2aoHllIfzq7b0/eQA7766HYspRmqTUiZhdbndWC/YieJvIkA57dgD4czL+h4NRHffO2jZobCLb9xuMWcbnD8lDP9AF/cu8YhGvG00EOgoT+y54cwyvm3LWM5s6KufZVfwT4bli3HH+nu/p29WzXJrLwnT61a581XfuTc5fz9guegmXRJeffXfsMrdX1XbC8s7T+3w9/496zz4R3L/ybG8O5jbf/Mddm0FLIeJWS7nvJwtfTthqo4cyyehD6j1JjCF9QMnj8/7dkPfTfrnQWfiwjvideqJaOgnMZ//StVxiDg8Hj1jxvp2I/SD1rPqL+waBib6at+TvbE1ns7VH0g1BIxTD30VK/Ud7PXNwhV3yuLP2MfuujAqsvsJ7/LpEQW32H98xYZ6ilNcso7sCa00SP+5cPFzbMMreYn9uoXbx+EUH3+KNzhFefF7iIfxIONa/36pny0LcPAUxSLjEbi5jD+YZ98j30t2/F/2j+H9It8yTjvk092wCWkvJXthLuppyV+c3jPPuuK2it304HZxvOQBVVc3btwQJk5dCLG9vW3r6/o2n57a/tOn1tM3FgEG9nfuaMy0q+/35qbVavq2Ky+E29I77qQzHKKbxuz2rduutoqk2Ely+/Ztq1arrsYKoQVpbW1teR5YFIeKLFb67yp+7MlDVt993GCeX7t2zdM7Pj72MHcU33XZxX5R4zXo99WGc9ltawz9kvK0Y+vKAwLJeIcJefQ7OfM/6ifYXBhV8UW9RRfuzAni8MtGtvFDdAsP+EVoSn7j9uYdZ/xchMO4XQgTXxe+CEccChvs3Sn483FAoIvLcMENE9OLG8KEf/wFwzPhliydEcBvqbwB3WT0Sj6W0+PHX+wFE0Xldhf+dBEOmuL+/BX6YfxO3rmCOj8uXyzynNvHu2L/L748mx9hj7m0e1Hcn+S1nNaLro8K8yL75SuEf97E9svXsrm0/6g4l58/yt8neT2fzvJ7eAbDWQAy03eZO++X/nXhrsEUjFLUYcXXVNeF/+fD+LWc7tV1df339NIYln6y3He8/6g//Uhf+4gr7qNxvyMsffJF4Zf9ok3jo68oD4rn+Tiurv/+XPl8zsdKbjTeiMe7jD1igz9emcP6mAoPwvfYXzzuebEA5Dnzq19+3X7xZ+7acbNjR42uNVs9O2h07Olxw1fMItR4cnDsKprQkl0s5O3orG2nrY5trFV85en7T05dp/Lrm0XLavJcXqtqwDoRUY/tzmsv2e5myfWkP+2nbSc3tqPDhg2mrHJPWK2UtGvrWfv133jTevKPdhAOdC2kV+2tDx7Z46cnrjqKg1ZKhZShD/nkvKNCalC9UbO8BvcIJTgbZHUlock6fjQZUsXAUMlqsI7wA93rrFJnlWyz1bROb2jrtYomBxyyPrCHJ21ntMHIYieB+m1gDKRgtqmSlbFCOuuMPFa0wHS7u7NhP/xwzw9x5ewRzaTtVPV4fWfdCr4qd+aHCXN4MuEymtxzICznCsDUcXDQzDyHigOYJEofQQHbE1F5Mleap62WPTg8VpucWjqZss2i6ljhWb2IUIgsj1Un5JnVx288emSNXkcty4ouGDJh1wX10JM75SZ+zjO4sV62nOgCAQGMh/P+3F69tmZnmojfXytZqj+wD84Z7EJgqt+kCDIBwcFs04A+EQAOhokeLKn83q0W7F+5sW1/9saGrYtWuouk9ecJS6lNfUeGiNO3rSaTtsrKINUtZwL4Fi+lwQojVHPU80krlbJ2cHAukJ0YOu85TG+xmlRY/MKsmKrNmQgGtSe0MWULh8QzIJcjWVc1oJaFfhVWBAaGI7tj1osZX/FKO7AKFJ3xBOgP1d7o/89lVI9y64/8EOKa6JgD5k/O+646hxW4rNzNJuZ2+3rNbuxWrdse+1kI93crdnurqDYQjamfcJgtxSRPbb23p6tWKYm2leZGKe27NeBCJlSPzd7EMqvUhykfeRdUfOuDI+uM2Y2lulyd2Hol54xbzndBNZyit5ECINxh0vvhqWga7orqqqKqzqZW7IePT+yt05bNRH/JTM44T+ZTyiN0cCTa4FDzVcVxrPKfO3NUdSccmM41+VFbsbq+rPSRw8L4pW7aA5h3GadDrq98pmDVAnTiRf2xr/mkZ/2931faU8utv2rJbNVKN78iUlm1ceM9K+x+2W782l+xTPW2yjaz3tNv2tPf/N/b+PzBC+P7ca73D0b2d3+vpXZKBnqA6aVKqBWgg7nqeCRaEm2KtmEgoiaOvkZfNT943Oyg1XeMYIU2jP0YvMMtPP80zC//zKv2Z37+NTsVPu6fdKwhLH961rK9o4bKM7drwusnByfGuU1IQcFysPSw0bKNetX72LuPToQNYHnJcgpTrlXVz0T/wo7br963a1tlqxaztt9L225hYieHZ8LtVevOUlbOr9qd3YL95//wTdEEK7uFpaJD1La9K5x88ORQfQgsn+uedKw/bQVhw/XNmvwioC1dYrlw1Q9AFN3BDESAC53ByEa1FPlsd9p2pjg2lf9MZkX9emgPjlsRlkPzYVKO8JVvBdjFdyynZ+iXMyf4kN7eXre3H+wJY1B1WLFV0fXJedt2t9f07Sqoz09sU5iI6jn6Fmd2sGoW/84UAY8UBlV44BJbePneoJKpz64W0XKj07EH+pbuN04UNmlbwhe+Taj04vsGlI7Uf2C4spvkjYePXHUhGA5GgMNgILSFQA5Va2Af6pOuK29F9dO28slOj2Z/Zq8Jy5vC8rv6hudHI3uv2VUagYnBmTbLWM4BlctYnlB+bgvL/wc3tuzP3dx04WpPWD5YqMz6JnJ2FbtjYixP6N13+IHlsqPPgKnUUTWrq5q1pwdqF33jwQjUUy1QN6V2jbGc/kHeEVCN2AmjOvIzUMByOeKurKn/wcBXtcRYLv8IYtb1vWAXE/1yGct7wrJcoeiqOol7wsp/jRNq5SDYPFF/VUS+04/zS9IJlf1a1W5eq/gChvcenNmd7ZLd1UX/7Wuw3o6wnE9jdzK3pvpAjOXrxYDlMO+TSv9cWJ5WvSpbQaiutvjme0cuIMwKg1M2tq1q3rEcYRzCM3a2DhUXgnnGQw805uIgddCjLCzPi9Y5X+eHovWp4k5qbAIdv6YxWFHf6SPRRgssV6InooGW+gNdIqM2UvWrysHvpFVy7GDjXLO0oQqP3Umcd0b/oZ1+7vW8rZeDGoCf5FpMh8Lnr6scfcttvKZvTsVKnAuSzNno7B3Lb3/ebvyZv2LZtZfkX9/dgz+0/d/8CzZqvP8jcf241+OTif36P2tqTJDycZXvmBAtVUUHqHUcTEY+JmF8CeOVFewL4Q7PLtKT30N95xPyoy7sixI+CSz//FdqDHsu4oqjGZKI2saFH/Qh2Y31DWkcaMz8aGq9lhzBL8Lp4i3OgT/LLgg/9Kw7duqG3t9x4x5MePat7h4VnelHzUX+lkwIx/X8e7BwJjN5iMI+m678RU+eJvnFX3xfMh5EVnHY4I14I7fIEqYraWIH3pBG8BfVTxTt5T2kdZmn2M6fonf+4x7yi3ucBs+Y6ObxxBeW2Ae3yANxXCbl/mL3y3vw6/mg/sh/9O6ePBP+F7VveOG7g1qq69evu1Aim826IANhwQcffmjn5+eO7aieevnll/2OwS/PhEV9FQIRBBEsNmtrvkG6L730kgsm2FmC+iKEIQgyphpbEgZhLn7oM235weCfuJnAImBBFRcqr2gXBCOY45MTH4OTHuNY/JblDyELfsn79Rs37fXXP600NxVHxU6OT6zdbkWtEYzXFRe/qIqok1A1+jH2j9zc6MEn03i4aKtwYXVh4rpecrsMF90us6HXyD42er3sg5dpLKdDOQjn9vot02IsaPGyPh8v/yKDE28+9vD3S8++SlJp8z0gLsczpRFoL6QZr6QM+QoxE0egY73o8hh1j/PkfmUQgLzI+LlfV+bKXJkrc2WuzJW5Mj+miQUg8VjD5/38oncfm2hg4oIP7PwK9hf+CKPrYwlAVvU7Ouvad97as5Nm21BDwUpnjWuVzsz6A030NeEeTsZ+qDYSOnZa3Lu55Qzn01bfrq8V7PNbOWfYFipVGw+GNtJE+t5nX7c1TexhoB2OFaY+s8ePjm0wS9lgDrNwZK+/vGHfeOOJfe/dp0pTk3iYPRowtzXIPjpr+Eo8zoY4a3dsu1a13nCo/A1coLKaYhUqgoqE7wxpdXuawCvt4dQFDlQkg7JcmrMMxiqtprWJFQ28k1YulKypfJ7LP4yGmzubGvyhliSDL69kJogrMFtWFi4AgjHAylbUScE4G4xHmkTPjcPTp9Oxrx5G735Xeekrn7Wi7DUnQ80Cqlj6qFdh0pJOaQAaJmvkjRVOC41jYWbBXIM5trC5ytTXpF0T4mTKV/muKZ0ijGalwypZDhaGaYkwCDUhc/3Y+ZJP5a1eKChfBWeGw6CHoYGwilXK5ULKCQS1HeeDsdo35Tsjsisz1QU7Hqa21x7bK1tl203O7UFnYBwcDhExZ6bGYeYEQguMnR2V6Ve21+2XdtZto5Tz3QcwoQiFeiUYMRyeRP2j0gvmESpAGGSjTo0zLxj2w9RKzMZWLqXt6UnXhmprzBROE5MaxYmwY5X8qj3SamfKjRoNdoO4Gi2YcmofmKcwrXOZhOWLtJ1qnI6hi3E+dUcbF+WWFk10BxNnDkE3C1U8B4E/PJ/Y+WRhtRw0NrZ3G2MbrSRtM7OqiYBobb5qpXLGXrpZ9xXkhydte3SoSZ/ywy4ImOLtNocWz+2kP/NVyeijp5/BKEdHfIqVw7SH8jdT/mG292Zh63hTxXnnuG/dkfwoX+yeKWdT9vQYnekL9cm0MwhTibQzHTnQl509rI5GXdNhb2wfnA6tpz54v56xXaXHzgT6z4KVdarbRj+kORB91NRf66qvt856ziAuiq4GKqOsRFthZfGK7IKQaeZ5LKiuYWBy7gAMz41Kwl6+Do15sX6iC+744Ph7Njp714rX/7Ql0nnLb3/WSjd/waov/6uWyMCMXNjpd/+6nX7zP7L5uPPCeH7c6x99t29/+IGoV03nW/FUXhhnze5Q9azyizaha1k5zQLQfubBasoaMA9E3z3RUaMzMj86Xu4xeIdbeP5pmFWByEmjZ99487Gw89zpk5XlqC5zlTfCcnV167NDr6D2V9k4C+f+rW3vJ6g/3F3L2xeE5dmEaKssLB9NrN/p2r3PvGLr9aL61NT2R8LytYXtPTqy3pjdTwiYh/bpVzft2z/ct2/rW5JIZFy4hlCAM4ienpzY9lpdfSJhp+dtx/Kh6K/V6TktokKQPR4z1RkCmpaw7Vx9H+Ek6pAcM0RbMIMRfgBEvKPHtFIq27nwGZVWqGu7sb3p7gi71du9rzuzT7iACj9wuAjjV/SLYBHVRGAwOy/A8oXwlVXh6C5HaNzVt2itVJKd+c6UCyxXXnPgj2O5cEZYDhOJNzAELEfl1Vw2veHAsTmnBkgKy+uFoqtjGqk+KUfAchgXnFGAQC0csJ1L5dwvWL4QgKFyxHfEqK/CbCrnUe8SYXlfFAeWqy5zibnsOJdnbo/Ox3Z/o2w3Mwt7KCx6HsvBRWiU7dHQ9Za+N1/dXrOvCsu3S3lXA8Uh8FAuKqdWVd5EChwPWA4mIVh4BsupdEW2Mh1ZVVjOWWMDdsvJmkPG6ReqkCUszzhDjG+wCxYVL/EgVAGbwXK+F9BPocROCY/Kd8TwMBYt0w4cXJ8RPoJ9F1iucIlVjT1a6pfCUbCcszjea4ysZwHL++orA7UrZ67cv7lm9UrRjtldcRAYeFn1cdTstVQGzuwCy1F1iSrBnsYDB+d93/2XdizXeElxTUSn9RJYbo6TLd3fFpa3R/RHYaWyXlLZDk/PFTcLPMByyJQzOoTpiiunvLG7p6e4jjQuA8s7+j7frWXshup1v6MyM2gUvbJ2u6E+XssjJJxbWd+jDZX1HWE5TMyy6rnvWM4WYr51jB3YURSwHHpCqAiWF1XPCJ+qxVV7/RaLQKCRn+yC0IanP9D1lhWv/ayrMcxvftqKN3/Raq/8qy7g5tt/9sbfsuOv/4d+FtSL4vlxr3/2/b59492hYl6ozwWBBszAZ7F8Iju1FViuXMRY3hSWy0L1zkHx8hfR7CeB5ewAcaaq/hjIw3Rk8QvqrxKqc3YAkQ5dqNue2NMHYzvdUz9d2v0RG8+PW0XCAMK5vbvyTyYwNsFAZ3DKLLuHLefhOZTPY4ie9RaFCXGE69LE79wJT1zBEBy75fCYKFo3cRrLfrmCfXC7DBfy9KPxBTvalmcXwigfwf+z9+Ww8TP+qbvwHPK/vJqRcMsmto+v2C6Yy3oL+Y/tyWfsL/iJ/YVbeA/MdrDsMu7n03cjJ/wixLh586YLHNidgUACBvWpvreovqLfs8ODXSKow3rvvfd8dwj2CEva7baHQ00Vz81m09PFP3h8cHDgdsRPvB9++KHHQz3hh37TbDRcIAJOIsRA8IIwBiELAhSEGqjLIt7joyP/hiFIIT388/3jkGyeu0qjXl+zre0dLzcLovb2n1hLcRI+rgufAMd17VUmt+idy/vBRdXH9RjRgD/H/oIdcbidfl7vHiSE4z3GDvcYRRzH4f7JQ2QQOvEexx3HS3TPCx6eiQs//hJu+I/DX+TTrUM90AZcxOl5C1H5PXbDyvMfpXMRt0wcTxwvBn9uh0f9kS7xuEBJf4Tpoe3gBeZKAHJlrsyVuTJX5spcmZ/EFFwAEkZCjDkYbzAG8eFINFbx8QoeNKRxHn30czuM7oRJ1NfW/5LbR25+5yEyBEKVT6vdtxR6M4wJxKqVi5ylUbetesF3VDBARYihebOrpmLQdqxJ9XlnaNX0wq5np77NKVsq2WysieVwZLv3b1u1nPX3o2nO7q6t2AcfHthZd26zlYydnTftZ19es9/+zoeuY3mtVtWEO21pRY/AA+ZPsVDy8wo4rLtaymmin3UBzDVW5bJ6VoN4Bsjom0VIwcAzqzgKmsQzwYe5xcTXGV4qB5UFc79WLjtjDgbVZrXkjCjO42D1vKtqmsGKUzGn7EZggor+3KASIqsxHuePsNLzw8MTD89gnlWCAw30Uamwvb7mB6LvHWqwP+rbjt7jhgu6y1hJpbTG7DQYOQMQJkav1zUOlU+uLqxSKBoHTu+uV6xeLvph7jvrZa8XJqzsLkHt1ma14AcCV9RmrGRF5QlMzYWIBzUqzd5QExl2n5C28qY2rcP8VPkmqgv0hMOIYYVzvZi0b7z3xNCZfKNWsPebE1tX3u4kZ7avCc7YJ4kQkSYDyseKyn2tkLavbNTsz9zctGvFgs0p25z8BSENVDodB4GRE6mJMHWDccZuEBieMwhcEwwOEGel7Fop6+rL0AvPSmV2zJjyNEJAoQlXPpfyFasIC0YjDg+nbcha0tuRySNqS2DkkAY7ZmAw0KFY8QkDk5XWPsmdoYZs1doT3bM50SsMxjDRwb1ezLjKEQRHML6zapudatbrCEYUKl44CP2tw4GhO54zDgrZcNhuG4mG3OlTnDXzxtO2r0hnhwX3rXLG1bGwm4jD2BOiu0pGeRmrfhRembbvH/YtofLB8ETYgrBjqDqo5FOuMuNUaTJRpV9Dv6xgRq0aK+XRm48qoOlkbA+D4ne7vVu1jfSKvX/YtnEyo7pSnLLPKwzq6vJKv6RMPWpNlM7MmcLUG2XtqG46Iw7QX4ieEs7kRAjKavVygZOwyNvCnp5N7de+kHMG6R/VTDr71n3yu5at37N0adeSuTXRhPpf/8SO/uDft/N3/q4mp2q8T8DQd//q323YeVfl7KHWIeEYMxT9dvtM5IcuDPFSqd7AGiGt90kYAePZCGiElL3u2HnFDpHAkPHq17X8/Ee/Ls2K3duuWFt9Rk2pNmNCvBKw/Pqa7XAoOof+ror+hT1MjR3LFceJsLwh7CgLy29kZi78yxaF5fI3Vb/fvXvLaqhbEm09HQsP1hL26OFTO2mL/lezdtQAy+v2+99/aG89aTqWUzcqvvKy4gzjYr5k9ZKwXFgNVqHmkD55bQssV95E40ziYY6AfzC2M8m0M2Tni6kLvRGSoOYHgRtF7w7HVq2UvL+yK2dTzxUEFKp7BAtcjuWqqAVYEGO54qXjg+X+XVBVfXh4bBuO5aob0TZqzcBYsLvR7tiTg0MbDrrC9nVvTz6wU8BD3xzfuae+iKo81HNV2C3R77sqxARYru8iAuqdtaDasJ7L2bWNigsTEQgjpDjpdFw9YTGb9h02J/omc2A8qonAar43Dc7DEJY5lut9u67vgvAZM1b/5BuREZhzqPNaMWXffH/PvwO31PYc2M3ZKy9nFranvI1iLFfsMFAUoe0q77+wUfXdezfUJsqc7yDjMHiEnvgFyxEYIUQGyxW993NwllO2pmC5OgFYnhKmsSuD86q6rYELB1NgOQKnIYKSqY8vaHvO7WLHDKqw6ENg+VT1DwbHWI6ghYPx4fVcYrn62jKWq/wd9eN0Lu+7JxCwyLOHYZfczY2i714ByzMrc9upBCE6uyDnanPq/v3jgR2fDxzL88KArOoFLF+o7Gp54azZm087oiO9qZyoI0Ndoz4jEZbLHjoXlgpKfKcju/q+f9C3FfUL1LJxcDwCCIRUjuXK80k7tC/lZFcLOx/B74K+S1mVix1QYDnqtZQFu7VTte3sin141LaBMFFDRRuLvqkjWFGMo+rpVRf8gON9lSdgucZGEZaPVDHsTA1YDg0HLKd1Wdxx2ATLNUb4JLC8e2CdR79lmdpty5SvC8vrjuWzYdOOvvFXrfmDv6M2ZKHKH91Qn//hf9m0ZgdVe33RSsKKAqSB6q83aPsunIDlKpfqjLEnYw2wBIwaT8FyxgDQl+pNoApz+ZPA8s/9IiqweOE9jDMGqFyEbtMJS2n8gD/6QV8Dk5N9tdUpNE4P1E/2FwxNjPcXoEgEqAd3i+zCO/dgAoMzepGbMzfVP4JdePcnjw9L0gsRcI+f4/Hssh0mfsctpH3pFuIL5Y39xNdl2vJPELeLw7zYBC/EpzmFMAbDXCXeFYLbZfzB8BznkYR4J12/nvOLCeHD82W48BwY4rGfy7LGcYT359P3/55PxvG8x+ExoehRHvUc2mcpvK4Qr3q73HKaN9y4fsMFDggUuBA88B1lpwZzInZmIGBAcHF2duZ0j392YSCsQADCe7fb9fM8CMOuEoQkqKxCgIGwhPI2Gg3NF1vuhh/GPYTjzJH79+/7ThGEJaRHGRGekA/CY0if9PBL+vjlIn3cOp2uFUtlq1Q5e5Lx/cgODp9ap8tOyKiu+CmPLzKxe6ip8B4ew93fQzP9qHEnOeoPf9ARd2+LuG3jf1yRPwxlJV0WPoX05UwYPcbCi4u45Hbxrl/8zBUF9Tgu3omG8sbP+nl60Lje47xd5DGOj99FeD1z6Rf+cMA9PHm+dF2EjfxCY7E98UA7HKp/4W/pYqyr29V1dV1dV9fVdXVdXVfXj3UFAUg0tpOFrC7GH26PBU48+F8Ye1yY6JkwiRoCEOzcSmbJX2xubq054z2XSdoXX7ntK+Bag45VS0W7fW3DhpOhvfn2obFat68Jc2aVyfrEUGNys5qyjeTUWNlaqldtOhhaYj62qga72UrNhRLHk7Tdrpq9/96e9WeogMq5+qwv3tuw2WJmv/+Dp4rbrFYtWqfdCUwUGBqaz2xU83Z40vSBFUxd9LEPp2av3t61ai5p3f7Q9k4ampwn7doaOm1R4dBzphfCAwQfqgdnFjGA9Of51E47HV/Jy66Bifwy8WFXB6vXYUqwQ4MBIHsqFjCINWF7cHTsh76uF/O2rzT7zlhZsbQumEP5XNaZb8121w7PWp4W6jw4ZBdVKodHDdtey/tEzVc76w6jkTLAyOHOYbuZ1Ir1RkPLZlblL2WpFVY4F2y9WvCdHJy23x+GlbAckI5+cJgTKqKvlC7lFYfyP4RppDTGLBtUnSJIQoUTo1jaETUr3eHE8ppsUw+sNuUQ151a2c8YYZUuuwveOenZF25u2FbS7IPjto1ULwgU1lSGr+6s2Z+7vmnXC5o8jeauogOhROCVMBnQoFp0siq/5AGmK27QKPVMHtHDTvtAK5yNgQ5/VE2g3kUUbzPV4YwtSCo7OucpW1L2zqigLhUnOuShG4QuScWDcAaGGUxHDIIg6sZXOioMO1Koh6CySe2ocr+jsh2OE+oPJY+nN2ZV1cJmLlBhBW9YmR2vLEPl2xc/dwOuue0dtZUuB/WzylYTctHjYCXtqqNgBKrRfMKylU9aVm1QrxTkRmdeWFl0/Id7PZutJm0jn7DjrsqgcJSjO1nYk47Ko7yyClhVr+e5M+XcT1Lxwu1WBjm/Zx395uqnTNzOhgs/+wP6RP0Pq9lhgqGX/v520XYKKXvvacPbrNMfuxqXg/bAUsmJH757LhqbKL2MaCyt+FmdDsOMnQIz0RQ7RlADpMZ1FTht9TX6kKKxznBm27VVu7uT9vr/o5rZqGWdB//UVlN5y9Tu+0riJ//oz9vg6A25qjE+IfP3v9my/+/vnfjuLQSrLmxM0g+FJcOgg5q6TbBCW/U4HLOqf6JnmLIwYETzarMJghC95fNFZ6bHAB1u4fmnYW5s1tWfBqKNVfvy63fV5glr9NrC8oLdubGp8kzsu463MAFHwnLUDU3VtlO7Uc3YVmrqzOZiTVjOGQes3t/etExlTXQ0tyOwXO36+MG+tcfssirYcbNtn7+z5szg31XcYBNCiW63o/4asBzdnhv1gh2dNrxPI7Bkxx7C6FeE5ZxrAP7tHzdE4wm7vl5TaRZ+/gdMkJTaAMGHoMR3ArBLAp49k/FLLFd7CdthzKN+K8ZysIoPJzhB3bOT7NHJsZn6zma5aAenTWcIow4KWADLOeOjWsjZeacnd3YAKNvqZ5u1ijVlt3dwatt1dkNeYjl9sNsbOM5wkDoqlnLCDMdy9V0E5OyIQXXaRq0oTBq7UHWg+kKlU0nfDwQBF1gu/2WwXH6GjnWhnWDKVoXlJWdSL/xMC7AcoQeC14XqIMby7WrZrteLyhq64lP2rrD809fW7ab8vX98bhwpz07Jmsr8le26/cs3NuxWMXeB5WCo47V+l1i+Kti6xHLwMMZy1IM5lssN7OPcoKHCtdtgueIQLs70TQPLYabB7Eco5QJEYTjfALBcwx2PL6FCkCZCbfCSfLALhPqifS+xnI2B+pYoLFj+/knHngxX7OYmu3amXh5W8CJkAdMdy4VZjuX6sWDii1+4YQm5g+X66lgdLNe3aK50BiYsp9yqW7CcOtjMJRwba8JyhMFgeUn1+r2nPRupBraKSTvuqf5UbrC8r37wqB2w3OlB2eZ7hvoygicTqD1CGLew9VrJtvS9H6ptUWNyOpg7lmcUFwKpbCbr9cMGw/ubRbteTtv7T8+sP18R7cVYTuuO7OWdmrVGwm/VUZpdNoqf8QzCQ+ocZj87RgKWJyIsH/s5T4pG9DW3emnFXrq2fMDtT2443BwhCOrNsmsv27Dxnu394/+t9Z9+S66fHJb/k+917Nd/61g4M/TxALjhu5Ycy8M5HzD+qXfwgcOfEXqA5exCop+xqGc8F+4rW7l8Xn0dBl+gtz8Kln/m56sXJSUGaJdD9lNq0LTGCHxziB8/4Ge/NbeeLnV/t2T8EdcVZYhNEGQEJmts+E7F9pdXiCOUJfjl/TIcd9ziC7/BD3XFFccV++XZcVaX27ib2lv9l8fg/zKvwYT04nTjMLG5fI3TWjaX6XLFeYoFH5jYjQtDOlyxv1Av2Id8hgO443TjOLhC3LEJz5eTMu7LdstX7P/yXWF0j8NduvtjlEfmHeH9RSaUPLRFPpf38zXYnRHv7igWi35eB8IJhA/sEkEIgqCCdw5CZ1cIQovDw0PznYTlstdBT34QSFyorDo+dmFKfEYIAhbSQhgYC0BwJz0EL48ePfJD0hGQIOiIBSAIOygb4fFLGqTNQe2UgzzjF+EKY4cTpftk74nc9zxMLODCLyauOxfeR3W1zOQP/Xu5fqNnftE7v7gu/a6HYBdWHZKWR618+7PTR+hf+IvzgonHeZ4fGdwxsfAD+zgOnLDzyHnlmUfcIjs/LDx697LwI20sZOIwwT0Y7LiYa3jycrjIh9L2/keywv9QP4QJZaDt3cTxLpng1z27P9rzReZqB8iVuTJX5spcmStzZX4Sg1afMC/3oYqP5xh3xKOSeIwTm/idi3EK4y0MY6mPJQC5f33LPvfqTdvZrNpJs+vMDA5CfeX2prxP7OlR05lGK+mkbdZLGknNbO+sZWuZlK0nNZmeTK1cKRu6vVOm550dGyeydr2atsNJxm5UV+3k4NhaaDJazdlR49w+d7dq6+Wk/c4PDuzhUwa3yrgmmjAdF4olpwn5uQa9CDA4fHydg8bH6GCvOYPpvMUZIBpMzqd+WGdvNHKVFaz+3D9tadI4dcYRA0EYv6zEZWUtApSz3sCub9SdGcIqfg7mpbwwYnzXgiocAcr1Ws4en7WtocHeivIAM2KjWlQZgjClp3hYzcsEZHVlpnwknaGDagsmMDDtYJhRXtJAmMTqUA6pplGZOJBOQfnirBUELaxKZacJq4JXNdDMZ5POJEHH7rt7p66Cq68ysFuDA1OVZWei0bCsGj1oqC5VFoQ/LRihmvBrWOoTHFSMoGMfVRqo/IJQYOJDLqnVtFXRO51OWELpk1+YRqjMYUfMk9bY/tQr23YzA79/ar9yY8N+vl60awqDfv7ReG4TCE71varJFsxCm07gRam+ZEcuIGRdTJChX1bmwiBdXWVwr8mn2qOcUbmVdxgw0CGdgPkEO01Seme1MIVmtTP+U0qbiQIMtFV5ZBUrZ6mklAaHf0PvMMxQ78H6LAROqFRJ5VO+Spe8IDxL5XNWTq/ahqJHpc2G6JwzX1CTgmqXoerbV5CLXlAnBEOrnk+Inqb25qnS03wjrTSOOiN72IJes5YTTXQ7qDuZWRpmqOp/rkkjDKZ5MmXnI+ffOR2wq6Susvenq/KP8I4Jidm7rYUz+47Oe86U3a7lLaNysLNjpFotiMYanbGtFQv26PDIZiuiecVPG1dzCV9F3h7PbC2nvpo1e323aPfqWS9PQvG9Us24qib08bvefPVDKnyhu3qH6nXhK+QzoouxnEqqp51aUW2x6m3NimSmiDBty6JVgGsif4PB0HrDhf3SZwru9kkY+nr/6bdtcPpDa7z5t23aP41cPhnTGczsP/jP9+2kBcM9pb6Wc+YgwjN2e6AqhT4DVSIAgklG39JcMgjGdLm6I9Uf/bckXODcmz9OAci965v2M6/fths7dT+LaCwigmf72u1t4YNw+7Dh7bMi+gHLE8m57QkvayK4rTS7LyYBy1XupAJWdrZtksrbTWH5U8fyhJ0dndpZh10SBTs4a9hnbldsdy3jWP7hPtirvjhX36evLQKWtzpd63YHzqBmxxr9lzNHOP+ied7xPk37ot6vg+rActFp/EDfGQR6LsQQrtIHOoO+cTg5h7Ued3uO5RyCDZaD+4IAXzU/UFkCls/smuj84Lzr/ldUJ0P1aw4QZ5cMAg+wnDQL+YLSQcCIKsKA5eALwh2wHBWRqIK8IyynH7ODj0ZlVxoCCrCcQ7FpY3YzgLuuy191EbB84TtD3n5y4vhNP+EsJ3biAI8xlvMtOlRaqLpi5ToCHZi3MGXxk1E9IGB5EZajPgksZ5fGSjJtM9UrWN4bguUze9gc2Jde2ra7OfI4sV+6uWG/sFa0mwWBu8rLLigY5AiLE/resPJdFeuM+xjLBZuO5TBVeP5RLJ9bCahWHtr9sFhCob1twPKkHsj/iuom7AQJmI3xxQpyZzca9pztURYm04dGqkd26IDlKpjNFQYs55W8wJRLqS5LGX17ZU07rtcr9FKVP8JylXmh9goCkCDEAcuH+ta9caL0EsJcYeFZd2Lvn09dqJxPcAD+wDrC8pTizKleEIzQvgvFcz72KvLvJmpAwfLBbFXfYNGAvg0U/p1mEPgctziUOCMcFZarDjn0HmFTUd+fZldYXirYk8NjjbxS/r3pKr81BJndoTX1XI+w/LXtgt2vc/6UaF75eE3PzfZI3/CA5QisuSI19agAAP/0SURBVFOXswU7ZYTlqkfUQY7nKy403K2VLK0W5ZuLwI3vGt9psJx6B/NRo9Puz+2rwnL6wSdiwPLD79jg+E3f9THpHkYOn4xht+Rf/S+e2v6ZxqTC8rywHEE14xSWtbC7KzD+ApajOk3UrPpCcMfK/BjLYXyalfOfLJa/8sW8t9uUcZNofMqz+kwWFWqq+zCgx6dypX6I8GbQFe12ZSUMuHBT5rgujb5OajNnpEYmxBUuzPMCEeKJ3WJz6Rbiid25x2nGds4MXrZ3N/ft7sGE+KIgMoS5jCO8x+mQZihHHO7SxOUKdrEb6dJmvF6WP47jWRPKT7g4P+Bq8Mi4HRrAXNYR5Qr+Q/oeyM2zZeA9+Fu2e5HB+UfDXRrmQSGtUJZLZ8oU6jvOF7QdC0AeP3liHYQFwlsEHuyq4DsJwzoWirAzA2EEwgp2f6DiijgRgODGnQsBBWNTBCDEEQs4uMDZWK0VfhBQgIWEJy7Sjf0h1CBvsQCEXR74JX+0G8+kh5AGN/LEN5JFeZ0Owpau2sRnEhfGa0Z1wFhMNRHVhy5vpyAUgckfGxeKUImyiuvv0mDJX7jHVvjBLyZ+vginG+n6I276MfaNDXbu99IqmKX4ufw1SgNDOUnHf0tpxxEt53E5jUv1XHpVWcPZXiFfmIu4ovqJDeMG4liO19OPLjcK4v48bEiHOeiLzJUA5MpcmStzZa7MlbkyP4nJZjkXjkFNZBGZMP64HNO4CVYXfhnzxHMTrD6WAKSkBI/PuoZahlZ/bI3WyG7vrlkxp4miJmYwypodVMCEVZiT6YolNei9W9HkXxP+HOdcTIa2mAxs4/qOJYsVu7FZsIedlN3fTmlQfmxPT0e2vrFph41Te2W3qMncwL79fsPe2z+36SIcfspqIQZaW9tbzjhmVWsuvWrHDfmZzXylu/4Ud9XVp7R6A2fmwbDm4NVWd6R8TJ3xiBoS1DkwJGS1c1IB0YFPWkzsGdudtDSbVHro69fw1VBjEdQ0aSA6W2iSbPaDD/fc76usmt2o2Tfe+tAymqCifmm9XNDAc+6H+LJy09WZsKJ6orrq9uVe9IH/hwdH9qVXbhsH3abSCWOqDYOUNEp5VCux6pK65nBluSuf+UzWqpqAwLxnlXRrMPXVyNVizg5OWs684RyI03bfmdn4+97DQ2ewVPIZO2oPnClVUDxbaj90tpNXmGXo0OdckP6w75NGVDUNpxMbyB2GS15j2B5MsJnSVJ53a0Wr5FL24dnQXt+t2C+t5Sw3Y/WqJpwJ1SvMSeWfnSkwphbTkRmqQhg0i15Y0RvIDmYDKysRSMydSH1VFKw11QWMGfRf++HisiO8r8DXBduZHR8wxDjjgrpGwJRRvlA9gyADZj2rfXMwQuXOymMIi5XIrMSGeaHsyCSc1n2ArzRgUNIeMCHGQ9GQ8ruqOsrLjuF8vpinVCpvYKjdvVazjbWS7Z901RYdK6YW3n6oTYKJm06t2Loqcax2mSh+FdJKKtdIBEU86+WUnxPyzYcnLnCAuXVzPadsKd8rSSvmNSEsZtV/5nbUm9lmJevqT8jv3nnbrm+WrD8Y2aOTc+8Tm6WUbeRWRD8r6gMDpWB2c6duNd+VM3WBW6WQtl+7X7fffffUMirPdmZVfbFjtUrebtVy9uhsoPbtOZM2K7piR9CJsACVOaV82s7VR2o5Jr0za4om1ioFtZCwgBKpjhGSTVSvTAJhQqOz/6g5tVevZ+za+ic4KRK9TNrqk1O03X+y5h9/p2V/+7dOnEbZSQBuJFbTmpwXjQPAWdEoKhCdZo3zVtLpjO5B1R7YkkqBJUNnuLFqm4liOhvOtvCJqky4heefhills3YkmuSQcLD8uDm0O7t1qxSTzpBnZXmrN/aLFe0idVtROe/XksKEiWULnPEhOh4HLE+UqnZ9I28PhOX3tlL2dP/EHh/1bHNzyw7OThzLOe8JLH/7UUO1wxJls0Ihr/8rtrWzZT3UNqkvQUeHZw3vp+yMUzXZjY2q8lawdm/owhp2I1DPYDmC9aKwnHMRUEUFq2MAliugurtSClhOOsfnXXXlgOUc8o0AxAUAcqUdxvpmvfnhE0/7lWtrdmsTLH/geHyB5epfYDkHJiOoYKcPgqBut+dM6fFoaO88eWpffvWWdVV/hOX7g7ACBmWpELCcd4Q2aX27lBXjEPhava48oO6IczomwvKu7zA5OmspjwmrC7NPW5x3IsxQXN9/dKhirboqwCPZ056oYtteq7hgln6AikBokXNB+oOef/hRHwUGDmTHofEw1btj8DJgObsK1gsZe/+0by9vV+yratuC8gWWgz+rSuMCy5X+QuUPWK6hRYzlAAw9QWmQDzCaigbXwWlXn6a6oX5Ompz5wU4OduypThWG3SETtQmMX4QF7CyhzrLCclRtUQ6YkAjawXJafqiw4IxjOd8J5REsp+4QQgUsZ3U/WB52IdJn+WasqCxF1QUC8gJYrrySZfJ4Z7dm2xtljU96dnDc8XNTUE143mWHykTtabZRUL5oF5XOsVzhOKCdcm2U03aqsdM3Hpy4uqg6WK7vox/kHmE5O3WedBf2VFi+UclYlozL7DVatrtedKHJg6OG6jdpG8W0beRZHBGwnE/Y9a2aC2HaGgOA5SXV0597ed1+//1TSyCQ1jjtSFheKmftzlre9tXn31d52NGb0zgIgd+J2r6Sy/jYoKlxXEX5hOF+1h3ammiC8c9ExMpihmUsJ2+MiU5bU7u9lbFbwoBPzKj+Jp2nwp0XM9P+KOZ33uzY3/iNwwssp73YtVcpFYWDP4rlqJAEy+dssVgJO4zYoeZYjiBEdYgABIbuJ4Hl9z+fU0gN1gmui2ff/aFvLzSMIX4u1HLRtwain05DhLuI3S8FEXGe6Ab6H90vTeyOCf796cL+RXcu4qFvPW8fLrcJ9lwXfvz/hT/vm24f3MM7Y+DwXcQ6FiQEP8E9fg92mMtyPe+2/Bwzgl9k8EJasSEvxBnul1eI77Id9F9XlLib8PyjeQj32ITnF4fT/wu/z9/jMsTv5DE2IX+4BXe+hwgP2p22NfR9hb4H/b7TKoY5SKPZ1JhXeCa65yIcu0FQiYXKK+YeLFiI24QwnOlx3mr5jhKEoL4QQOPNWPiBoIK4WJyFWiz84xanyzgQwQhunOuBXwQxCDkQqOAvTg+/uJ0orY7yxXf3si0UmS5n8qsfxMbtYxP5UY26Hw8b/Yjff7q7DaAa+XWjV+z5c7MUbxzew+mdZ8yy4ODi7pGGtDCxPX8YjyMqU3gP//EXh4ndQlSyFUD4nbioC/08zsiTrN14vcgaf2AC409Pj7I+ZzxOEuA5ul/kifwREa9RHigrcbpX2UMHVztArsyVuTJX5spcmSvzSRoW9LgAJBp/+FjYnzXmknsYv4WRSzwO48IwtsEumMXHE4DAAGI1K7qoE5pcffbOmpULSfuD7z72A9BP2z1fyZhJw4BIuWqHm1mz8XhmWfSPz2e+Wnh9d8Nas4wm+UV7OkzbS5tJ6/cGtnc8sI31Nfv2D9+3zWrGRprYf/39EzvXZH6Bng5lip0NMKgXiVUNuru2shg747fd71qlXLa719ft7Lxr1zaqrp7KmT3KM4e9MpHmyHDXm60J7IreYXCwc4TDw2FQhoNaqcAV66os5/2B7dTLznhhV8Z8OrcOE4Rk2ndJaCRn7KT40r0tzxu7BmASsDOgnM06k2rKIFEG5jcCmqwmB66iRP6YwzJZ6ExGuqft9o0t214rWz6bc2HMYDB2BhBMU1edo0bljBMGrqhPQTUF+stPO30nhlpO9b5WUFqURxPh4URtMnFVVkzYs2qbzWrZd7n4avTVhQtASFPzZ9XRijMDUJl1qAkJai1qxYIziJIKj379hydNaw4Hvkp4E13yqmd2dZy2R84IrxVT9ubRyKapjF3LmzPXhzCFFC/59xXGig8BghPpKrssUKMiOwbSLuhiIK0MyZ20VXhbKD0OLy+Vc3Z40vHdNoznmZD5GSHySziYkj4JEI0idFGqNmc1Lx2EtpAb/Ya241DdAUwzuaWzGRemkU/af0XlJXsT1TXn00AsMPcGPVTsaJKlydhBo28/6Kw4o8hVnyiBoGGdQ5Nn9rsPOtafiXbmY1/R7MIZJb2WT7uaChijMCApByug0ROvSOBpuuAAmnhlPWdbuRW7Xs/YSXtsTfU1V4ei+vnm4569f8rq8L6dD1FDMraM6JD+6btylAYT2mJ2xdZkf6A2Gk04CyRh1UI+UkFVsKen57auPG3nU/bead++/1STXYXtjOd+uDqCNZh2G7lVO2r17WmzYxziX8uk7MwFexk77iht0fhIk1IERSuq1zF1rcqmjbrDSN1PSnRaSAfms8pXUj/aP5vbF+/Tp14APH+CzEFjYv+7v/5INByYugAqE/aJ6nSA6quVhKudoRQILsEq1BWN1L85LJuV+asrmvzDRFZY+sBUbvkiuyw+GabZxzEIg9khh8AAaAXLN2pZ+90/fKA+PrFGt2dnvbHKIhpUfreKabulvgzjOSu6UYtaQni5vrNurXnG1ksFOx5n7d4G5+8M7dFh3zY31u1773xotZJoXXZfe/fYzkRHHKANZgYdjupv6jfNGMtLHCbeE5bm7aWbm9YQlsPMZ8cHlcJuvRjLE6ItsBos5R14Acv5RrGbAZxH8MFnDsxpCrt26hXvp6iYggHfQb2UvlXUhxrLz6z58r1t32lBW6qFbUv4X9HHFuGFIMqbBToHe/2sBaU5m4ezLTi3oqc4V9W+d27sBCxX2LToHPpAQJEWhoE3YFRN30VUNKGOCEY+hTjt9Lys7M7YXsJyVvif6wLLUZBEX9molK2c50wJsDwI8akv542qjvlmgPXH5+fOGK+rnRBEpNToHX3bHp40rDlCxdhYbZx3LOd7dXo+8m/AejltPxCWjxJpu15YsZ6+/UPFG2N5X/U6ANNUN46vqAVSvcVYzkHnPtCAoOXfhSCUXXVH01eqeTs47bpwRkVSPYLlQk/dn8dypAzy5efLgCeO5YrTv1sKg1AcLCd+dqo9j+XEM1H+ZgjJlF/Hcn1DwXIWaBw1hXst5UnYinpPdkSA5QnRFv39dz/sWMexfORYTlnYfYgKLGRN0E6KNJWFlvoQKg09ayo7XwTUVL68nretvLC8lrGz7lh9TNicU3qinW8/7tq7ZywgYRxlam/1P9G9WtZ6ajtfbCAaYSPLptrqaQshPIs2RCuFQsDyasHVatZVhl31WQRY398/t77CoqpR8CUsn1ktLSzPs/NvYPuNtmVEI2sqR8By0QtqlkRECMmgqxWVbaQLJju41h0Nvc/kSVt0Sj+AwcoZY3unc/uCsDzvZ8X9yTWn7an9BWF5uxvwg9wi4HAsV5/gbJlsWlgefb9iLEclHTtDLrGcXWcIidmhMbJcoehjt08Cy1//cknfhpRl1egsQEnpu83ODwR7sYmS8Ts0Ph7oW9uaCYdZhY099H+Z/rPv4c7kYdkeQUrshiHe+IpN7DeO6tn3Z9P8KEN8sbelqD0sF+N3n+QoPu4+uYnc8B/7Ce9xBEsRyThTdsnIK/8v/BN22YT4L+1DuS/rIJjAZEaY7m9uj//YL+FxCXkN9pQ1lCP4jf1wj98jiyjcpf2lXXgPd9qJx7henjcKcfFE+p1u1wUSA/VfzqBg/IFg4rzZdEEHwgmEEQgzUE/19ODA9vf33Y/vchX24n4styPUUsmdZ4QXCEPoG9xJ4+joyHeFECcHnPuODbn1deEfYQu7So7kh3fiReAR+4V53lfYM7lxeHqcJu/tVsvHtf4dDcXzsvJTTVPdXh8XNeJtEtqMP57jy+1i/xd1GNFHZI+X2HgYaDGyDOlEHnQLO9fDO3lxV94Vl8d3Qcd8vuhnl3HEeVo2xBQLF+J4sYwn9W6/FKfHBI2RfWG2hyFYFC3xEyYWKtH3PU384K7LwxCeH3mK7piLPGD0fJGehwl+scP0elcCkCtzZa7MlbkyV+bKfHIGTTk+9mGsEY1JfDwUPTMO4TmMjS7nCX7JLoxUwlglUVvb+EsKHiLj8kjiK5j0alDdxKpVmO/37mwbKoM6vSG8Int61nfGHgdxlxIzS/W7vpozp8k5rKTEYmLruwqTLbuKnv5q2nbqKZsNuvZov2W1SsWeHDdd5ciNat4+bPStOQyrjZJpVHlkNPHUDF5ZYgUewogbmzU7a/esUMz5BBRm5I2tNdtdL7vqBhj2caHRP+sTR541oWXwfN5lNdKKH3qJTnsGjHmVkYk/jJVqDobcOFSk3mHAZ1V5rUHfhRsw0gajsfXHqkpVMEyxfHrVOKwWoQR6pMnzcDiyzmhu+Vza6wwm2ExpoFMexgGrxLMKx+4C1/fOGQmssNTlh/Mqr6h1Ycu7hq0+EeHgYQ5iRRjSHgw1QV/1Q9s5HP3NB/vGgahM7E/PO3bWbVur37FyLmdJjblJFxVWCIm40Cs/VX5QldJQ28KoY4DtK2uV/8PztnEQfE6Tbyb+jw/PrVYrWzaZ9jM44Eeh9mK7nLEnJ13FM7UTTcQ/aA7tXilhCcWNLvKk0vQdNEnFrTRhsjAJgBx9MqmIqLOk7FQdQSClig+rf81XyZ53Rq72C7UmtCN6/omHyaBP2xmMyz/6sSdJDbSZBKiu0K0PYwsCglkFZ5SyoLol6G0Pet/pKHQf2laV62ppWE0Ng5LJAoxjZ9Qpn+yEuL+Vs9u1rDWONbHsj0UHmlSor0ALmcyK6jCcZQBzDDtW2rKzBFKcq2wV0S52qdWFHyDdniXVxkpf/nuDsWVX5r7itzVc2DCZ9V0fHdHbD46Htn8+cPrYUn8ZTsdWKqqvqQzVPDSMAGwc0cGqwbPPCzRWRG8c3H3C5IS+IH8w6BBsshp5s5CyQmbV7qtMHIbbmS7sQXNiK6JRdpG8VM9aPb9q18o5e2W7avAcD1oIADiInjMJOCR21ZlxqCeauARQ5WSVsZ5gHLJ6mFXK2NPGJ52gXuTzd7Oq/wBif9IuGMp/7R+c2LfegUEd6BVh4TyqP5hhs7n6+pgDRVl5DgM3YBJnE+AXpgN+YEyDpQgAkqmM5Yp5Z7AxiaVOwCvun9yFie/CcgE2zD4wsdMLWA5T/bwzcOHVPliuvNTLJSunRJvCDnaP5QtF4aIwaD62jd0tm+WramfRXiJr65WkrYx69mDv3Krliu2fnItWM3a7XrCHwnLOJwB/V0V/xWxW8akelCWY36gZvLFVtWa37+clMNlm99r17TW7tlaxgvo9DHt2FVDvMFqoXzCK3VHUJzv9VIVWUl+bi+ZgWrK6nfN/KDk7ncByqpZrVXiVF+21heWhPyYMtUfdGMsVjp2F4PxxO8bysWPv+WDqWA4O8P0gfcdyff/SSp9dA5wJhEAhYDkq0qCBqX93+HgTls83buB+rRQEQpypADatCcs5T+aND/eVD/ULleH0vGtnnba11R5F4Sc9CiE3WM6uGMoLlrMin50fjR7MWpUfLFde2L1z0AxYnpVf7B8Jy8uVou8mRP0YaibBJg793j/rqn7G1tB3+L3G0O4Ky1OqF1QHwShHqB+wPHOBwWAnbUQ5aUMO9X4ey1VlThutjtpD8VHfYLkCBoxW+zuW8xHWg++8E367wFzlQY2ZCyn0gzFP5TyD5coH5eAbQFxgOTsnEHqRHw69D30wYDltWxCW393I2d21nDWPW9bTd1AE5lgORoLlnMmRZxeA2jcW5lC/qO9biDjZcQr+slgALO/M1cehZfnvqh4zKzPbFJZ3RgvrJzJWKeWtJ9r7wfHI9oTljDt2FI4DuDnPa1VpVAuMGRYac4xcHRp1FGP5IpHy3WSobIOoUR2nUiv81M8XIa2csBzMRtjZVbgHjbEAIK1vCliesbU8As6Mvb5T51MpLB/5rgawPCu6QlAEliN4VLRuwHLokTqgLsFydt7Qxo3exL8lX7rPQo0XY+mfhOtv/pMz+703Oqq3CMvVlmD0M1g+EparvsFzx3LRl6uikj/o5xLLhWvCVBYC5AqcAfLJYPkXfrnuuyTZrRQzOoMg4PJafnd6V9CRsHbQ1nBK7XU58JeT38M79lwxYzN+x+D+vAlhdS0/u7/LPPB8aX/pL34Od7+5Ce7+FJ715Gp53D7cYxP7vbRSu7nd834uyxvbLd+j4sqE8KF+eI/DxOUJdRGb2G98MS8Br6No3T3c/X8UnjTid+oY/3pQHkJ8xIEH3N2jTMgX5tIuGA+qsHGbEc7/yyFcwZ1nL5fi5hvp3uSA0AA1jHF4btAy9lyMb1Gly5iSeR4X8wIXMxBE8YDfsX/icoGg/LlaYkWIN74/7P5AaIJ/7sxliD+oog3xc8cev56O3Bgj+TeRPqZ3wuBGOrEQhvg9rVD8i/KHcgY7npftYj9uF/kJ/Un1xC+i4fgifu7e3hc0pUs/3j1cZBc/c4cuYuP1rOS8DWTwg4Xfojx42Cht/Mb3OE1PP7pC6uHn77jH/SWy4/2izWXczcMyFSLRyzx5HT6XRwUIYXR5a+ovzgtXnBfcPAn987Tx7/EThbu4wOtFht2zHvDqurqurqvr6rq6rq6r68e44B8z5sBw8zGKj6VlGNLonXkTYxMPEtlj4vEJAXn8WDtAdjbX7KTRcubSL37hvlU0aT45bdhonrB5Jm9nzZZNhhO7Wclbesj2ZE3eaxXLMdaZjixfq1p3kbHd0qp1V3MeftA5t2//YM+21rfsg70Te3/v2G5uVmywSNo7j0+sx6r4VNLOzzs+qUT/dK830iCZ8yg4lDQceo4efhg6MH84fwB96KjlYoQ8UJ7Qx45++bkmtqhLGU853Hdg6GIvZbI+id1vNFUTK1bOByYsDCEYG+h4dl3xo6ArPpfmPIMVFwjBEDtutaxczFunP7S+BvWaH2uwPnc1HAgUYAIwrWZsuKP64CBVGDnons8q3zARYJwhuMhnNEGYK26V6e0HD1SWsAKUiRK6oGFCOsNGDcuK44TK01Y4dohwxgkqo6ZTGDVppTe1o1bHZhrXblYr9vLuht2olyyjerq5XXEGE8x38tcZTlV/GSeQRruj+FKKf+71w7kjT047TigsD0ad1XqlaMWM6py21SSGATaCjTY7RnKrVklrgKwAc7URDP079YytDPrWRf2T2hDd9Atm5wrDFnfi9oOCdWcOT/ngpak4vpqXF3YWdYZzG6qeEZqMFgg4Ms7ESqj9MIzhXYWK8gNDMEVdLWbebtC0Mx71wFkAtAFMN3ZSyEZ1zqp8s4EaECFHOJAdxhb8orTaE/JQyyu/TN5Ih/y9fmst9IXWwPYafUvIo4JYemVhdZiaalsEZKkVyid6Uv2zmnc2Uh40oUNY9EF77ufhpBSQepmOZ14PMA7XcklXRTRQdaGa7IOzse/S4HD9oSaKnEGD+rH9Joz3FSuK9lsDGGh5xaW6UD5g/MKUAhRQbYZQgpXWjVY7MFxFZdA1K+rbQ+VT8dwqZ+y7jxt2rLRZDX3cUx1xgLvys1HN+44RVnKfDWbWUnlGYw6RXRi9oy+6L6iN26IrmHccQFzIrrp6HVQcwUhDvQ017Cw71cu7+yPV16qrT4Ee/iQZBGP/n99t2F//B0cBG9UfEwlURKjORDfQrk8QVX8IZ1ENBv1juv2+vK+IphBgwjiDCcAdoWFYCee7dlwAEsKE20+vEsDys2bbxqOZfeWLL9m62vP4pCF6ElblCnYmnB+prW7WCpYRlsO8rwhDWNWNWrF8pWKdlZyvZu8nUD+lsg1a9rU3nthWfdMeHJzZ248OXA3heCUlLEdlxchQxdY67zqWg3Gc3TSdsVMDrEmpjyWtgooo0SLC2mJBGKP+hGCCjsidXQ7tbs8m6v+ok5oIg8FyBNelbM7rfr9x7sKVMgxpVSY0j8oYhBzs9iMeMIFdfI7lSheBzOF5U2EKrjqOHUuuIk9YnlHH5DwlwojEnZEQY7leXAjuWA5N67tAfjJp0YDAF3VT7zx46OoWYaSCTY7lihemkWO58gaWd3tD1Y36MMJuxQWWZ5RfviDHwnJ9+WyzUhWWr9uttYqrw7m9W3UGVcWF4auO5Qi3BB2O5dAnWM7uK4QDeycdxzSwQYnZRqWgus/5dxphFBjBdxYsL2cSVlO/dVoWljemCcfyxHAgLB/aQnlzgZXCiYA9LbzSBvRtzopw4QB1Br2rjXgBywUrvvMTLB8rQwHLUy6gwA9Yjioy+gG7DWIsB5voGo7l8sQOSNogYDmtKZyiPpUuqsTAdeiNmLgQUPFtBqU5gwq1R6QjaLVXb9atVsraWXtgTxo9x3IMWF6VPYsVOCcFHORbBZZzaDlYzjcFjP1QWD5Y1XeTfM4UtyLm0Haiqgs7O/2xC9lGCocw4t2TgepCdD2d2m41YzfXSva0ibonFmaoHYTlZd9Bi02gNcY0rDrJR7tMwe2m6IOxgGN8hOXsCsHcqWbt+0+adthRH1RejrszS6kua3naP28bGmesCLfA8nPR5WRMv5zre5QIWC56gq7A7GyM5RqHlXxBBzuvwHKURQUsf3A41jhrxe7ugJGehT8xRqRif+/rTfuP/ssDp4eA5Xxzgtqe0AciLJ/DaNUVFcKxXM/0L/pujOV6jMYxclObfFK7+b74S3XHA8xHxRdZu8HPRPTZOZ9Y50z9R20ZmJzklfFKYHheMiq9q7kBl7zcUYT4uUwzMD4xeA/+LsPKxrExfo/DxYZ6itN81nhsUXzxFRizwS3EFYflFh4vy8CdK4SN/bvTxTP3YHAI8cXhL91C3LziRp4xy+6XZokR7NGEuGLzbJhQLn/yuEN9YBfqNPIrh5CnZf+hTPFzMPiLHqN6wAl37C/LxXXZptgy5o2FGS5cEF24vX68h7Dh7u/Qi/vARPnSn9M9bSpbDxN5if3y7WJORRzk2r3wjxfenRbpOzwzpwGn4nwGN+w8dfLh0YZnzzN2+ikEDpeG+KJfbEKY8B7XBfETlPAuHBDt+i9yj93iPMfuGOzid2INtqH/KPBF3jysjP8nDG7+Fuw9neju9vojThegkKbaDqzBnbhJM44zuIdwfidN3IgjChP7Df7kpDKTYnDX99FpN9R1MLhGcfgr/niIwih9mAwucInzEpJw9zjfsaGd+lc7QK7MlbkyV+bKXJkr8wmaXD5oWmEcsrxAw38an/hO3GicFv8w+InHRgxgeP5YApDr6zVn6O5ulKxWTNvj/RPbO4bBnrWB5uONxrklNeHfzaG3e2rrazVLrkxsNhpZtlyx5ixtm6W0DdJlKxVTNum27J0HJ7axtmEf7h/bk2bbbuyu27w/tPPxxNWtDHXHpFIrhloBDhpmEppPJ2wX9SLKx7XNuh0p7Jniu7W5ZpVC3plY49HY3t47sGo5azeqZfgH1ld8JYVhcO4HXmoEDjOEsy1YhcrZJbNZYLg8bbT9TJNdxd/31e1hdQ862vXng1NW1TKYQwUJeTppdoyDeG/UEBAkDRUeHAy9XSnpTrph9ZRPRDXwHCgimKCp5MKOmy35SRoqdEhra63uDJzj03PL59HLTXgG/6b6RQUK8c/tw6dHloexqMEmZ38MVH8HjZbyl7Bmq+/MthzqqOolV581X4XpM3OBBWQAI7/R6uk+1yQeIZPKZKtWFIHBzKB87JRBZVY5A1NlYFV2YnSHfgjqVL5RU0be0dWO2g4Nq53BdLNetA/OBjZNZGyzmrXsYmTD/sj1oPuq+OnMGQncfTu/CgdzTlQKZUe7JqausqU71sS+M3Q3VGahNiSpdGDcEIRJDoIidmZ42WTJ0B832sBXR6pcqVza46DtcXe98ioPzEsmZKx4pW1Z1Ur7zxQmW8yqvUhE9a96QB0cjD34c8NE2vrUhTPIVqytPCKo4ODeiWj40VHbjnTfXqvaYjI2DmWHOQdTuTuEQaa6E33f3SraZiXnKldYGcf5IJuljB0P5jZaSdqjk7Z97fG57Z2P1c4ZK6iue7OZM4qfnHWt2etZMZvydjkfDJ2uiRs1brVy3hlidH6mrbhxoD9tj/oyhCRqEmcW0qbQHbtk7q3nbQ198MOxvVpXOdUG0D5qq1gh/Z2nXT9IuCHaW8D0E515uyktJrBDtbEzI9Ue7AYBkFhpjVlRWp0BK+qnNJS3z/fe79mnbqN650/WBOmb7/bt//C3Hrs6Nz90f079sXtJ7an2klWYYKp+wQhfQaw2hLnNuR/UxQXzicm+/CEYgwbYhVEoFZy5SnhMuIXnn4a5JmyG8bm7WbG1ckZYfmyPnrZsKixHXU5T+LEYj+xGXvig/IHl6cTMpsOhZUsVO19kbK2QsmmuYoV8yubDtr31/pGt19ft4dGZPTxt2o1rG7YYjKyl8DBsEUiDN/QRsJyV1N3eQNi0YtfYsVcQRm3XXQ3PUatpt7aE5fm8C0T4nrz95EDYnRG2VryeOsORM/05TyeXzaovBjVUqDdkZxV0hwCBvnooXObsjOtb68rLMHwg1U6KNqL/IAyBEQoeFPTM4fBgyQ1hGAeH0+6o19qqFoVxActZkQrz3LFcHYizkZIJdt21Vc5VQ5WhIret9bqN5H500lRe08LPzAXdIAhBXRM7CN7fP/RvSrvTc+H0SHl9yvkfoqdmR1gu+sul0rYrLK+Vc+pzGe9jjneKC0xrtFFFErA8q/yC5eyGZPcFgvaW+q2o0qo5dpvom+FYPlI/FprqmwGWp1T+rPCFvIrQ5d/s1lrJPhSWD1fSqoOsZUT7CMnYDcKK3WUsp24ClusCd/SMkH4i2gfLewKRdjvszpwLy2k3sHwVLFc5nsFy6oYMyC7GcuqWtzT5U1jaIGD5imVUHsK7SsQIy4ejuTWEy3wpsgXVG/2V+ncsD+cp8K0e6DvVE35CZ9BPqy0sZ0WD4mFHz+Pjtj0VZm1rLGS0PYJqpck3qica9/NKRN93tou2pf7FTsap3NbyCb1nfBdUXyU9aHTt9x817HFz7ALhivpAazSxquh9T25nna7jZFv1C36DpwhZwdmqsBwapVyUkTEL1UM2nZb1whgFISJtCi0M9D26t1bwHSGn/bG9tpZWuRjHLKwoeptoXPStvY7GLKv6jvQ1RhCWp8OCCE9b7YZwh/r1MYIuGN6FnHBafsByvmXQJ99d6hMsf/m6aKX2JwvLv/dh3/6t//SJq5ykzVlwIjTW/cVYjkCT73H4foquXHgtuuaHgMT9gWdhVTu7+VDt+Elg+ee+UvV6xnxUfJH1hRn0JtY8mlqnobwK37w8/HuhIbD6iSJZjpd3wgT7cPEeM0tDfJdx4k7YcH/eBL9xFvBywZh3mziey7t/J6MAz8cZXi/ztWziNDA8U3dxWsGEMHH+Y/s4rmf9XcbH87IfriC8wE/wBE1gght+1C/9HscZ/IYxfPCLO89uH9lhQojL92efnzfL+Yps4ndeiN/Dx+X2wuDibnH+ght58dfgJfzTFaf/o/mnnO7Po4n8hr+LODwn7i77KKrgM5Q9eHbrEFZ29EW3x3hw8h/c+H7HbuQ/zk8UaXjgzi0EwtLbLC6v5yp+ju/PtRcmvOtSHF6P+rvwQ7x6ZAIev8f+w25I3EKcIQchrF8ElLkov8yF2/MX+cJ/lGz8flFHumLs4iX+ucCCMmMtcxFf9OzlkcGPtyUusefYxGnKvzMaojriF8JFl75DsT13or5SgXVlrsyVuTJX5spcmU/SoBHJxxuMNcJwQ//0X88X47HYMIaRE2MtH/PgLRqr8P6xBCCVcsm262XN+2f28GnD3nh3z0ZTDpbtmOb29umdvFVXJr4KfH2jYhzyPO4NLVUsWWOasVsbecuUapbPpSxjQ3v3YcPKxbKdtUb2xqMD21yr2m4hYe/vn/jqQgbWrAhlpwRCCQZZfV/haPb6vWvK9sQPxW33h3rWhFUTkKOjphcOxo6rBNGgDHUr7Gg46/WsnFMekuwCyYRJLJfigzkFk3+nXrUnx2c++eeA941ywRkuqIGCwcX8D5VbrvM6GjDCFCAs+tw3q0VDfz6r7xkQkllWfX+wd2xlZzQN7BiVXdlwUgT5hqmGcITVwaicQbc7h9Ui/CGdVJqdKEovibBlxdVp4fbOoyNNzCf28s0dDUoTVq0U1cDEycrfrjPDEHjc2a6oHDlD/dI3337iW4eurxetNZg4o8QH6AgukggFVM/JVTvvDA3VTTB32MWSU/3BGIepz8pgDr7/9LWa/E9dVzkroVltOFI7PThr2nqt4qo1Hp51bTBTkyj/CDA260VbK2jwq/YZDsJOHvKLQQUQ6nFQOQWholoI1SN55WusPMJoY/CN0AEVJwgsGEajYgQOEBNImGeo6IERBfPZO4Qu1ElB1NQJqlHIjwjVVpQmK7tRj8LqZGiOPHE4LYy0ylrFGViothopvwruqrTIB4eXn3TG9kFn5ueeICAildaYrfy4oz5gbhlZ1lSPMFGhN851WU2ljVXfqNWiPDnRIHSJWivUo3x6M28V0QHaSsarQfA3TqSNddWcy7G7lrfP3amLVrv26JRdHCP1pZKdtvqipVVbL2b9bABWN68o/GCCepaU7ZbC6ve58rNeSltFdgvREAyvIChDzY/ysjKz5nBqJyP17w6H8gehB7s/WL38QVt0t65OPx3ZfmdiX9itWKPVVa8mPOp3Ji5Qg4mYVaOcd/q+qp32cj35GBW8UkyL/syZ0zAiEaT+wVtd+/y9nOo08vffooF83t4f2l/5Ow3r9PUiGsplcypX2MHA7jAEGezuWFF2fdUj9EvfVuCZ6jZMgCM1JoohMErCBBn8EFFYsVRyoYCDOa5+C88/DVMuFW13veLY9HD/zP5QuEC7H5+3rZRc2OeuFa2+KtwV3a3JHwdKD7t9SxVKdjYTfqzlrFBFPUvK8qsje+fBqTCtKDye2nc/2LN1Yfm1UtIeHJzaWYfV7Kvev9ixpC7tWDcQllMHr927LhoNKqzA8xnnRqgPHh2d06ld4IpQgAP+i5mMoWLtVFheyuWcwV9gBwJI6sAgLFefA2d3heV7p2feX8HyzYqwXJgGlrOrg3M7ToWT9DtwzrFcWIMasEo+a1v1kuLpq67yyq/aU40Ck+FDfZ+KubR/d542u/4tob31AXIMQACM8LleKTuWD4d96wmzwVBUObI6nEOTSXMojECAwfehPxzaq7evObZU9R3Rg+IlPz1fYV8p5OyusHy9klPe5/atd/ZUp0m7uVG2NgImlds//OpvnM3AzhoEj02VB9VNCD05R4RvSkX9GDd2e+WyCfvsNXaRzPU+CliuuMazVXtw2lBeyrZRyNjD044L7Bfqv6jg26gVhDPCwtHABSEiJeU3mGUspxPBvAfLs8rDlO/4SNgbYTn0f4nl/PNmd6EJO4MIh/DGI5dfsDzgNKpUZKn+t1jMHLM53N4FJ/qeevxgudzTxYzV1qtO7wjgufheBCxPOJZzJse7ramf6QGTH/ThzBWwfBRheTqxsJpopAyWK/wA1ZOiR/JEO5IdBEfQ1FsnI2vq4/cpYXkNIbGwfCQsZvw01H0mTGgLy7eqOfvi/TXbP+naw5O294MS4yJ9g5UN29A3HCxHWBpjOYemXxN+s5iCHZ5rEZav6Hs8Vby+QEJtriwZJ6e09XCkbniqMtK5qhqDQQPg7bvnY7u/pjHGbGx7wvXPC8vb6hf9OYs9UAlHn5372COv/CCIY7cpbQKWg1LsJqqo3tidA5YjfBmL/v7ghx377N281UvB33+bBvL54GBkf/n/fWbNnghDJguWqwz0RxaiQDsZzv1QWRFuuFof5dyxfB5jOTtGECvGWK64RX9OuKLPfLGo8n8yApD7n9U4UvRGXDAoMc/HFyVDN/Mdfe3G1BoHM+u3lD+1QZwPDM/xhaFcGMoVx7nstuwXE5i6y+48hfrhednvJaMcd9yC/TNxLvkPdrF/4YzHGdyXnzFxHFyx3xA2+I3j4YrDcY+ZtXynY7f4is3y+/KdR8I+b4KXaFeBv+M3YgYHRzfkK64Trtgt2F3aY3CLHi9MsIvcdXkpn/MUpxlfl354dy9u4mfceH5RWiGVYEIc5F93j07x6Ud9uC+5PxOFLKEpZ5gHH1F02OmB8KJnxsNxQE8zeiY9T9OtLjzEMbnf5RTj59jHsj8MrqTn+dXd/eEWucfm0n+Ij/tlqpdm2c7DcCm/PMeCAC8b71wR3cR1gvG5p+7EhP8QT3hevmMu8uvPkRsmZPPCxG7+Uzpe3thvZJbrjUf3ryvOY/z+zDPuEU17Ih5/COM7aGJ/Mh579N5FNeMLzJUA5MpcmStzZa7MlbkyP4nhDGLnscvEYxF/jsYm0Yv/i96CiZ2i+RTjoY8lACmmkvb2h4c+2b25Vbcvfe6epUpVK5ULVkuOLTfu22g4tY3tmjOfB+2eVdbK1kkV7PZ6zhLlur132LX3337fppqYZzT5HGs+/oOHe9ZH7Y4m2z/z+k07Ho6to4l6pz/1FcKsrJ9r8omO7431iu/8OD5uWLWQ85XFMLVfur5hW5p45guckVB0RhSqqW5tVKysyTqrXmHwImiAAQxThaI/OW06E48dEqVs2h4dndn9axtWyiScidDodDWpHFlRccBkZtAKY8EZ3KoHBrSHZ4oDZigCAzUCzOp0Om/7J21n6KEjfAHDT/fb1+q2WSq6AAP2JzssqOtSMWtJGoJVm8WcrSxSzpAczUNDIMiAedPo9H1VK3GyOndnveqTElbls3NjpEDsVrm1W3eVMNdU/vVKwXeloOYFlTE5F7CgSoZzPhYuiEC1hasKEQ0R7ulZR/EF9TDsbOHcCWpsPl91lU0TTawPjttmybTqN2VNtRerUtOrIidNLhGsIHCBQXh/o2g75Yx9nxXmqjN2OWTXqi40qKXnllG5mq2Bca4MSxazWQ4fDcScopYUP2pHEGpQZ6s51Y+Il7NYYBpD+C4oUlXBFIMZGdSkoMdfdZpQNuWHNoCjNBLNjAdjSyDQkV1O9Z1QGnXVJavd6TzMvVBpARPM2asq01RxokoK5hj6iVnRzgrf68Wk7Yrm58pLLsthpRnr0k7Kk4hLlSZKU3zQh6rcGVoHjbalYODKP+esQJvslNotrNh6Vukr7031jRWlNeyN7euPWx5/UW0BI+Tx0bm9u3dmG9WK7zS6s1m1zWzCD31HXYmqy3d0sPoa5hwCwILS6Y8Wtn/GIbt9Z2ytqV3Zpt4VPZRLJRuozdDby04H37lBnbIqXO4nqrOW2h/G4Rv7TSrIXqvnrZhc2NefDu3PvrTtZ4uspMPOIdTO9RXPuvCh2RupP448X9DolmiACa5gwHKKh1XeMJ2g/dl01d58OLJXrqesUoDZ6aTwx25osx8+Htpf/n8d295ZoAsEkaPxyBnZSE7pExw4zw41mGjZVM7q6t8YBKRqLPWDuQuZYIpnMwXvF6wk5gyFOcInpVMqV/5YBSAIs9764MD71K3tuv3cF16yTKVmxXLR6qmx5Sd9Gwp/17dqzszsn3etXCtZL1O0m7Ws5Wpr9s5hX1j+nvBO2JHJqk8k7PsfPraBaGxFtPwlYfmJ6LrVHfmB/J1u33GOPUhg1nq9bNfU506Oz5y5P0TFzmxu93Y3bLtc9g8cgpq0OvCJsPz6etkq2YyfheCHsasNwFGwHHbIY2E5AoFcSuFyaXtweGb3dtatqn4+Vsc7F133+uxaE5YPw+HXCHlhcSA8ADOOGorDhRNhNyBMZ8fy044LVWIs52ycGzs126mUXMgI78sxRu3KOUWO5eq7CE/Y24BqsfESlqNmp6n46GAhjZSwXBiiiMByvidgQm/Q93T4/uyo/JucqyO/7Iwo5fOW13dqoLq9wHKVi/rgWwANoSJy/wLLVwOW63vKbpnFIhF2LYDlJ11nyFdy7CATNgp/wHJbTP07xG6mvWbH7m4U7EYlaz84aFlf7b5dzVmmLiwvpa2WmVtW7ddsC8v13eNg8YwwKYsEWHlJqrckVY7uMMJy5WFlCcvBKH9+DsvjVcaO5Xqmnudqg4XqAMHFqK/8qpzgfcDypGP5VO2i4BdYTnEyqiOkIhPVe8DycIg9euU5V+paIWnXdvRN1TiBBRSomOpoHLMifFp4n4epvBCd8Q3mW1awQ2F5EnWQoitUT9G/p6LR3fyKbeagzIQ1lRWwnO/ONx63baj8V1Qv0NneacvefnRiaxxor+8BY5Zr+jaCryXRO2ecQDt8EzjoHZxgLDYYL/Qd6dl5v2+9ycTqRfWH/kAYPLGSsHykcsKA4ntNOiJ1363ZQrANls8Clv/g6blNhU2vreWtomT/YL9vv/byjnEI8UJ9id05YHlX4dbKeWurvo9aQ+XJNP4a22ZZbSi6VhEtr/z57hDVb1FtsZgn7Y0HQ/VDtQlCkNAF/tiNms0+eDqyf/s/O7aHx/qwKscIPBzLhcPgLv0OsQaCyfQFlpe8bNAdjD5UkILl0GM2LSwX7SBw5OwP1GVRn6VSOQjgPgEsL9UYgagXKE9K8oWx+PhPjTHsz6zVGNvp3tjOjzT+6hMyzgN9KL4Hu5jJ7HYqW2zCRCK4LZs4HO6xG/WACfE8+/6i8HEcIX6Y/pf2l25BKLBsluPCGz5juzitZ9O7jC/cg1uczrPCimfTjh+5hwv3YHeZxrPx6cnd4vdgF8xl3i4FIC9yj/3EjOvY4HXZ/7LxRRTufpmXy/YLfmKDW5w2bpdpBhOH11MUT3jGxHkLbjDyA+PbFwbwA6ujuENYlYFyCHdCFMHeL8dzLrlF6bvdUlr8PIzbhYv/2HtYfwsmvF2+xwZ/wTq4en6UL9LCwm3dPTKRnZdU5XEr4ojMM3Xl/p71w93LrSs2cWjPs9IlD4SL6YA6vggjz16vHp+uKL2LdL1eLuPELKcdX8vl5D3Op+8WiQ1Wujy8RxHS40e7xnnyOBUP7RznMQ7nYd0oVJxH7Pw5vP+kApA4/qvr6rq6rq6r6+q6uv67e/0kpsBZi4xJZIiDRWmKLRp5MI5hLOKjEx+34CceX4UxEem6B1u5+9Kr2LiVm+iBsYwPbnS9dmPLbmyWrV4tWUUT9H/0B+/Z49OhffmVDbudn9rek2OrrFedYTXQwCdX1ASxuGY75YQVqjX7/qO2feMbf2i5XN6+8oW7moDm7LvvPLBDVtzmUvanPn3fPjw5tw/3Dl2XO7remdxRKFYaMgndXivY3sG53dpZ8xX2xULaV0rW2KmhdKca5K0V89ZqNZ0RcW93UxP+uXUnM+PQcVbqMck9a3d8go4ApdMfOWMIJhHMbQ31VCcrVi+knME2mU2t3RsbB5y2+kObjJRuqehVhPoaVK6Usxln6sCk4CBqVJewevLsvGMv+areuTXP25bP5uVvYe1Bz4VIvUFgrDa6bdVX2rYq9SBEGU+tP+g681BzblefxPkmqMqCUeU5lD2MKdPEGwbe+0/PFGfNGYeDETrfgzqjR/vH9rLywAGp7f5U9cKhg0zW51bMpl2Qo1hFHJoY6plDTVFPJS9e5zDDOnqvFTJ21u0rP+gmD6uNk6oF9MSfqg0Jv1nJ+3kh0MtiNrLT3sR+5dVda6q+v/741H7u/q7VF2Orrk5dsPFBa2S/9cZD+9V7G7aVmNtRc2yZHAe3Ji2rsuZU52fdidp11QasZlQbZ1NmOeWXAxgnSh+GZCWhuqBcs6DGCuYlzFTvHmoomIyoulBlqS1HNksmXV0INFTfrBuqMFBpNJmObdzjIGBWGic9rlySwb86T4oVtzByBzZW3TGEZ8U4OvDZPbO2s6n6MpuKnt58d9/PCsGC9kD1Feq0zlayVq8VbGM+dMZaUnXAwcQ3auHcGsqoxLyOVb32dLhie52gCo6Dzls9GE/sQkiqTnv2p17atJno+9uq26++vmWnZwN7V3WobmG90dBuq2zsSHjSGHj8rMxG4ELdNUXLr16r28PDjt1bz9rvv6M8i8Y4T2R1MreHR01bKP+79SIcCfUTDoJOWzKdtDvlpD086dmnt4t2s5JxAcdvP+7apxRPozu27zVH6o+iD9EE9Ydw4+S8p/ZZ2KbKz0p+OQUd8jBjRcdD0afv+BqymnvVqrm5/U++krVf+FRgsP1xGiDvn36vZ3/jn3St0xNdNlque59GyaoewRb6j6vZkX8EtLiVS1Wr5sMKfRjRqnpfJV72HVjCkW7XBZlM/sFVVqKqh9n29d2wc+AC0P2/P38yhklqwHKuV69t2t3dqu9SqFVS9hu//56997RrX351y14uz+zJ40Mr1yvOSO91upbN521WXrfNUsKq9Zp991HXvv71bzk9/PKXXrJsJm/fffuh7bf6atuE/enP3LfHjY69+3DfVbSxi49JPyVCTRTF3Fkv2sFh265xTshoYmXhy2mnH2G5aFT1W1f/73ZaxtlKL1/bsvZwYZ0LLA9q9hBSI/hG+M55Ngios8o3AgiQklTB8hF4ITpriT45W6Q7GHnbsLMRw2r6kfpiWbSJ6riZGqFcKNpQ/QicPRYNvHT7uvpQjOU5+Vux817Xbm7XhdcBy3lP5RK2U18T/QchykB439J3CgGoY7kwgd0EjuWqFHYvzoTj9AMY/e/tn9q1DfnjGyUsBw9r+ZQ93Du2+7d2XGDd6k2VPirUOJR56jthJorHd0MoHzBxhkrbsVzpIpTk28JukXoxa6cXWI6YIbhXlM5ZlzOBFn7w9Z6wHKH1qjD7qD2yX3lt13rCgd/98Nh+9v6OrQuBa6uiYWHCI+H0P/3+A/ulO2u2K4w+FAb4DiEBNlieB8v1PZgozSHbFhzLVyxrU9+Vg3oqhK1V2fEOlitp0UJQ1Rd6htpJZQ5qi/QdFR5OoRXVITv0aps19Uu56ZrMJgHL5R+hAXHlL7A85f2TQ99HqkvHcqWTyWcso4TWNG5wtViK8wfCRVfjJXrKCh9X9I1AZdjJImNVYeW2jazd6roQnTOdrlezvmOpj3Q0xnLl72i8Yo/bnBMy8R2ZnDEjktX3IW3nCv/522vG0eJf+/DEvvLapr4PI3vrZGiFzIr8Du2WysZux0fC+GUsnynNhurhld2aPTrq2r3NnH1NeUaIs6P86VNtDw4bqlth+VrRVSyiLjOlvsv5aveqKfvwWNi9VbBblawv9Pin6t+vrmVdMP6ds2EQhqvGqT+w/KzNGVRzF8ixs49+DZa7KFL4hkpRdkEMfaePxkTZuf2PfyFjv/LZfIRtf7zmt9/s21//jY7KLSw/C3jCbtmcxn3PYjnM8YDzpWLFF9nQjxg76eY7kMvlvPe3tnAH4VnAcr4BUHDCNne2ndY/CSzf2MlZfTslekxadT2lMSICsIhpqnZgfDzS97Lb1Dj2fGbnxxrfnMxt2BMOzMM3BhPjfsjTs98C7Mgjdpg4vzGTFv9x/sE3TBw2vAf3EI/aP3ILYUOY+BkTh/DvgdyWr2CinQYyy/ZxnIExzzvdK9Qx9sQXP2PisPiJw8Z2oWykHxi7sZseCOjh9eKvz5s4jpAOV/Afpx+7X5qQNmW6rNOlZKK6xsQMcRcOeNyYH60DDHaEi+sgTpc4fOdSlL/I+4U/DNFhTx0sxx/fMfFjnPfgFuLjkd1S/p1xd6WnX1yfIaziDSF44SEYWRKXx6PXYK3//MnS46Nt3BVrxeuBQoyEvcin7uQBgz8PD+3IivnJi9rkIixGj8QZp4vx56U09fiMe2zwg8HfRfxxfEtu8bPXvx5jGnjeP/d40o4J+XAvP2pkGZcvzhfx+XPkFhticXv/i2PUE20apbecVryDxY0s43z6a9QvKUtct24T5SG2RxCM3+PjY7d/3qDV4KNMXmPNcrkcvV2ZK3NlrsyVuTJX5r+LZjAYWKvVit4+vllfrzm/Ph6TxGOUeCDj4yG58eOZscnzY7DYfKwdIL/6xXt2faNiPU3aH5307Mlx2+rVtH36esHm/Y4GLjnL5jKaiHUtU8zZvFS1zVLSSpWqtQZzSw+PfTUqKpvWyjV784MnvhL++nrF7q7l7YdPzuyk3fWVlxx0jqoQJqe5fNpOOF9EGd6sV32HwKOjU90TmmRnbHtjzc/AgEnExDupvJdlzwrZ9gxhw8QZXazWQx0WB4WyE2I1kXEVGPVyQWE5dNZciLFeyjqjjJWoD5VOQ+Fr5ZJXNkxdVEjBgDpt9QzVHncQOmhANxiPlPekq8oYL6a2W8tZoz2wR6dNy+QKVs+hOiesFs9kUz7h1kjVUK1C+rv1NW8gzgs4bTXVBqt2Y3fDV9VzGPo56lqUDitZYdSdNDWRV97yyg/Mje3Nmib4XWcep1fn1lUdHqq+C8WCnffw31PYmR+Me6y81zRJ7yHMUdx+sLvywm6alUVCdmlnrlEeVBOtlXJKC7VkrOAfGOdMtJUvGD0QFzrtWWEKw62QWVX9zKys9kFVxpzLVm1HdcgOnO8f9aw1XVgpObf945a1xzN77f6uba0VrVZU/bCKOpewVD5rp20OG58ZZ50og6amt7zKgPDCVaSILgswquQHRhY0DWOAiR1je5jVMN0HSp9VsJy/wdQKZtd8NPUD1hFadTksXu03GU3oLt6uM+WR80XQb09nGaq8qHopFNMaoLMynR0B6lRqb3lXnMqL6H86GllGee92erZQfaATH0ERq4w5M2Azn/RVskNW5opObq4XXbiGajE/XyKRtKftkT3oJ+3Nvaa1hxyOz6GrZrvVrG0Xk6LxhcqXtL2zoX142rJ6paj3hD1uUV9Bt/likXRVclQEB7UizDpgxxOMPGWWNjs87ynPq/ao0Xf1MecwtlQPBbX3WoHV+qoD1XtyNWkcfL9ZTtmn17L2oDFyYc0T0dUPj7u2m0/ZXbXd2+cTu14pOKNoklK7q74R2MDA836luqwV8i6UGU1Gou2xry5+dHxm552g2g16ou5YYf2dD8cCrBW7scEukReA0k/BnHdn9jd+48z+2j88sd5w7qu9XQWdJvzQWQJ1KSqbby0S7bDbLJ3msHsOoGW3A4x22nrqUumhyt4fjtSfxlYqFlV2zgwYensVMgVPM686CQdIhzKG20+vvL/yxbt2b6duPeXl4XHfHj5tWlVY/rlbJVsRlmfVL2DitZodp+VFpeaq62q1mjX6C8uNju3JScvu39ixzWrdfvDhnu2dnttOvWwvbRbsrb2GaKvtuxXY2cWKv4DlGTuT/arqcVNx5XJg+YkL9NgBsLux7quvi8JHsJzV58VUxqr5gnVE/xyqzwcTJnhZ3xuwvJjLq00yLnAEy72vCC7YobVZydt4NnYsR7XhieiNVd3soOAMIYSTYPmJ8BBG+e2tunEgOFiO6kMEwsP5xK5FwscHxw1hhvqGvi30I0Xru7icYaf4wHIOPb+2tq7+tupCnEa7pTzM7faNLReelmF4i77TKhfMGwTlp62294UiwjNh1ZawfDAe+kHuWWE538ODM4TkrMCf2jFYLow97/Zsv9ERbuZdQOdYrkyhbg0B8CWWz5QvdtalbL0sv0OYvPreKY2G8kQ9sgAAukOVEerG/PBrtQtYXszCxFY5qduFvjXCv5y+sW8c96wxnlsptRC2tKw5GNur967Z5nrJ6gXVsXAKdYlpleu0M/Z2c2xSXSE0diz3bw77JNQP9BHh+wdmy0rlUIZegOWUjx0myBgQVMzV1n7AuvpUz7Fc3/shWK7BjuphJoyG5sAfmGtDteVQ3zCEDxXO51IcrPx3LBftMIYoyI3FDo7l3b6wXGGVJljOrh8EZhvCcvKF+quEvhU31wtWoY1UJ3xLwfID4Zpj+f656gcsFy4K03bKWdstpVVuype0Q2H3B/oeVtQ+CB4fNseKY+rxiLiF5WOnLxdwibbYeeqH+kdYzjc9nxeWn/V8YUWM5SwiAMs1VFRthJ1qfC82Sin7zEZO2A+Wm+1pYPfDk66tq0++WknaW82R7ao/jYVfo6S+k0tYzm6Tqb5tLiBQhU2mYDkCnYk9diwfuqAHhiirgMHyNx4JEydmNzf/+LC81ZvZf/abTfuP//6xdVRI1E4yrqTeED6vrqZcUIMKzIDlGjsxxqL/qO66qsex2pWxEAIndliB5RN9s4rCcoQM44mwXL98lp1/GsuproM6zVDGcPvJyptU/sZ94V5jYZ3GVHd9o0+n1jqdWPtsbM3jiR09Gtv++8KQ/Zn1mgvRPQxweJL0oXCRl/gKBlogb8Eu9oOJn+N7EDhc5j/2xz1cl3aYOM3YxP7iZwKE22UYHkmHexwUd+g83PEb6Jf3ZT9xPPE9ZsxiQpzBnjEh4XiN83cxKZKJ8x3HeRkOv/F1aZbteX5+UoUhDqyCV/2L4gxxX5bj0sRp4ycWJlzm5UfvlIGdVZd++BbF+YjjD+7xexBoOKP6wi9XnHa4sMaNK7bD8F+2/hyHlGNUl7jKL3Yy7s/jCc8X7/5PFyb2rHsckrRg4sOgd2Y+6cve8/qM/8jo4TK68OOPZDCukpFvhjz5JTsvE/ShC4b9M+2nsJ6+RxLel82FP5m4brx+/E//Lp0vTVQGN8+Fwb8/8wjec/d84sAbfv3mdnE5Lozsl2L3MmFiP7gR/0U4/iI3/6/ni/zrHsfl6cvw7mH9LUo/pp0onjgsntyn7H+SM0AYB7KL/spcmStzZa7Mlbky/901zK1Go1H09vENC4ZRpX6xyzgehmgM4mNGvfuYTuMUt4vG0ph47BObjyUAKeUy9v0Pjq09nIcVcWNN/DQRZIJ9/VrdV/HOVlKuAmu4mrFqMW219boddeaWn7Y0wR/Za7ev292b1+w77z72Fag7awVby6ftUJNvVJvkCymllLB+f2Rr9ZomrCu2t39kPVbesbNiNLVcBuaJJrCLFWf+o+4EPgkrfFG5k1xJuNCCxfTd/tAZWxq+GatIXdUQAzf5YfcDzEk4HjDYOYS50RlYRvaj0dwG8o86rUIGNSbsMJjZUavjk9vzbtcqpYJt1SuaZA9soLyjHgEVSAdnDVevUS9knOFzd6tuN+sFZw4hcGjrDpMllU5YIY/qhDDwRlVOWgO/dx8/VV3n7ZVb150ZxPkCNGYhk7CZHnr9saGuAd3QOxuowGJ4ChN+5nVUyuesViv5mSPVcsEGQ5hDaU2mUbcyUTwrrm6Dejj2w4GbVsrmrVopqO5g4MHYg0GAoCUwYNIiNB/Uou5Bd1T3XN+EWZjUxF/tXOR8k55xhkROdIKKFQ5an6BOxlad8YT6joPTtq2Vsn7g/XcOOvb67oZ9cbtitRRqvESkGvyuqg4X6bwNZwmbDno2meuu9kJYgaoUTWOsr7ZBAJGDU6W6G4ngUckBYwP1WxzgDWMafeusxmdFMHrMqecEarpUFJ598jObOpPMa1FxeoeRO4wp1EfB6KSu1XvU2XSj8RQvDMUV0YS8KAzMFKWRSNuD5ki0kUNS5IKagWiyr7Ytqj1y6pclxbWmOvbVo2qX7sSsM1Q80J36z/vnE1tkc3bU7IrWE1bVdb0WVp3eXs87g70lOrq7WVQ4DnRWnKIjGL4IE5hAzGBOqU1oC1T3uFoitcX96xuuiqiQS7iA7KTFAbuowlF8aodSBtoeuVDImajKNwc6H5z3lZ+O6kw0mkjZYXtq6RyCGIReczser9qr6zlLTif2oDO1n7tZtf3WUG2uvKic7ApDRz87eJhswhz3vKs1ES5weD9CIJ94qZ45tBnBC0Kid/Yn9p33R7ZZTfiBuhGGfeIGev/GO337P/8XZ/Y73+85Iz2hAnKmCUCb1XuSw27VDqpNt0utzq2gfGeECZlkWnHQS1AvF3aATUWLnFkhclK5A3NiNB7omVVyrIaPdmL5GSCULRQu3H5KBZXhjIvvvXdsjb4+PsrTTHlKTEaWEZ7evLFmU9X7WD13Y7tuoyTnyaRtU/39qbC8NA308PKta/bS7Rv23fceqz27trtesPVC2o57M99dlMunqCXH8nqt6gKFp0/1/Wh3XbUVqtByGYSaYIvuqt+y6Bia4kBhDlUGy5scViwa7yhOmK70fzCJA4edySxa5RyO0ShgOUIHmOKNdj9guYCBsysQPuUzOX0cVxzLj4Xl7AwAy8vFvG0rjy31FT9jSemAa0dn555uXX0XLEc90Z31kp0Lwzn7KMbyZEp5QFAUYXlQC5a29x4fqHxpe/3eTfWDuWiBib2+W+rTUErAclGTcGfX1RkGLEcAi2AHLOcMDlQQ1spF37GYBMvln50luTQ7qsryz/ktXTtpNvRdUxiwXHgUY7mScDoG8xHkkTbquhCkzoXN1zZr+uawiEBYLnxuCyPYRecC3UU4q2iyimoqVEMGLD9C8KJ6OWx17Vv75/bqzrp9cadia8qT4NlWVLcJYbmAQjSWtGkfLBdGOpZnfGcH3xK+swikwXJ2OIzV79mViHB5onaDPsH1+JD1CyyXPWMfRRFh+WqE5fRO2SlOsIadkgHLVx3LXXjCd0TuK3R6lS0tLEdAghDfhedLWM4unFXRGoKygb5pnGXlWC7cLyrP66JhsHxVGIBAsQWjXeUer6btA2H5LJ1V2/Sc/sHyGxGW36yrXpT2qejr5e2S7y4VcasPiNZGMxuoP7JbCpqnX4CPnL8BlguYHMsRNLMQhD523FKbqW27wvI7m2WralzEQgX6VlyX7Hx92ugqPx31nZllhU2HLdGU8ovWSc4XORGW31/LWXExs3fl9rM3K/ZU3wnKF2M5QgSYiqo970fnw4HqXOmoLzqWi24DliNIusTy955O7JvvDTUGSGjs99PDcuj9Ox8MHMt/87sdy6rP+Jlb6sMXWM45LOCvMomwMrmiPvcCLB89h+UYOTn9jUcByzm3CGEVCw0KxdInJgBBFZ6q3CbjhQ37Gve0OdtjYd3G3NqNmbVOZtY+m7vdaKD8IjGN0oKOKYOe/J380E+oG+8vL8wXfrELYTBxOTAhfByf39w8H9dy2Z9/Dq/cwxXcuF+6+f8l948ysZ/n/fJ4KTwg3+By7D8wwuN0YvOicmEu/V6mcZlWsA/mMnxIJ/ZLHM/mIc6bnyWj59gfJk4Pd57jy51lF8JH8YcknzEhfGhnvIB3YUfJs26Yyzq6TA93p/3IU+yGvfvnchdoSG748XfP9cVLCB78cA/xRe7Roxz17yLIhSGeOF0un9BGRjF5gDitKJkQP07EueTOnW8+9vjx3QlqC9y8PPqFtrks84UhPPFFz9G/CxOnFb34IzH8iNclbxfPfg+28Z2yLefB86S2AGO4L5vYG3mI80h44rrIc2zwI5ohc8QVhErBHkv8Ox3qdTk+/F/Gzb+QqOczfo/DLKXLM3m/EoBcmStzZa7MlbkyV+ZFZqo52U8iAGHDRRjbaswRhiU+tvGxK/N62TNOfn6Mu2xiu48lALm+WfEEnxyeWyG1Yn/251+xbC5hh2dde3LUtbf2ezZOFOzGtTW7s122Qqlqe01NKqdt+9rbR6Y5tF3b2rGHe0f2uNGy3fWy3amX7HAwdb3Url5C6cB8Hg3GvsqeFfMHh8d2fXvLduoFTe5ZZTj3VXtMVK/VK75aFeYBdQAjG+Y3Z0hwvgGMqLP2IKwSnU11R797wjoamMFoQs1GswcjRxNf2cPIYDUnuuT16itDWQ3sjBOND9EZPhlPjENtJ9OEjeUftSXohoeJRh7qyjdMJg7p3fDDbJP2zuGZnXR6VisVzVVGqKCoseip3BzCPZgMDJUtMANLiodD2BF3oLIExiiHxLb6Qc0UK1Nph4LiYSVqzlVGBXUWp42OFZVupzP0g+pZqV4poRJrZI1Wx5m6xULJVwuHMy7m8p91BgGrRlmVDAMJwoEoOXeFGfhgRJnD+RfosC+jf02DWFZ2MuRmVwyH27N756DZs7PeyPqqE9f7n0nYZM7gOmnlXNJ645ltFJHerdq7zYmNU3mbq11aolmEIJzL0eqPndHJKuGk0odRl5zPLKXLhVUQigbYCLVggiJwyWKn577aFFUqDMCTKh80MRUdwVybq8wj+eWAdaZUqDUhHcrgg3qlxTyDdkRwwhMdaqI8s3I5nWKtpwbw7JjxqkHFhzqZ7GiLZrtvv/PBqR8SfGedg/BFN2qDNZV3o5y1jVLaV6n3FVd5s271etlGqqP3j7v2dBxWjxLGVzsLGAairVtrFUNdC8yN9+TPhVy5jDNFD9T3OHSW3QTslDkfjGy3kndmL8xS8ojfo+a5aFFx67enMKwMRjXO6urCPn9z3QWF+GNJ9Wm/b+3+yHdevXa9aru1kvpQ1zhPgBXA7PxA5cqNSsEaw7nTKDs3nvQXdq2ovM/Hdjo2u1fK2IPzrmh9VfSZcmajq3eDZlS1vnpZF+rbRtOI4TkJDCrKS73TBu3uwDrDFfuNb53bo5OxrZVSVlU67Gj5JAw0/MPHI/u//lfH9rd+81wYo76p/CK4gjm9VS3Zmvo0giLSRHc8zGeYXsMBh3YHGmAF/3gyEoaIToRNTOScsaa2DCsMRUdy15OX0Q/eT7KzZ2QldpjJfwzQ4fbJlO9F5vpGWfiZtEfC8tzq3P6Vr7xuxSLC2449PurYD/Z6NljJ23Vh+d2dspWrVXvcnFtp1hGWH9hpZ243tnft8cGpPThp2s5aye4Ky4+HCD8mjuXev1RmDv1H4IEwd//g0HY2NuzaRsl6wpfBeK66TquuErYrOucMAQTKjuVqexjhmfSKrRdRNwUDt+9CKQQE4A+r2VHNJgthzMIa3Y5V1Yc4HB3aAbdgRl5iuTCOPqn5N/iHcBzan85W9S0Q8c+DurlKSViuTKCOi3YvZLO2KTpYWU3a+0cNO2yB5eqHsqeZ2GEClpPeYKz+qDTYiQGWp+WHnXdK3tsY/GI3CaZYEA4KzAKWj4WjQQiB4PCs2ZF9zpnbH+6f+beL8zvwh2pFdg2C5ZxpRV04listmLsIVhzLVSd0ExYn0OdUKfI/diznG0I5wXJoeki/VJlzyguCD860OFI5TxAK6TuKUKSU1jdyoYIIy9kRMhCGrLH7T+VF9d4ombOF0o2xPKH6ag0m+qbPA5arnRB6gOkp2dFGYDk7QMBy2nAZywdgt2N5EGKw2+AZLBeVsSvDac2xPGC3XwhDlA+eHcv1QH1wRhdtELB8cYnlwhzHcvljtx6H4f/uB2fW6M/s7kbev31qQNFixtYjLF8TBkKtpY2ara1Vbax2/eC4bXvCq5zqhdXZecXPOKE3GdvtdWG50ueL8Y76GTtRy6rrirD8SN/N03MNkiiTygfG7lRyclMb8/1R2aFtsHy9wo7LgOW9IYJBlkbM7Qu3NoVDA7UNiyaE0xozQGtZjRFeuVa2m0ofQVlR+OaqyPRdPlP73qrlrSksZ7A4Uj4f94R7hYQVF2M7GS7sJeXjYaPrwsY8gn/azbFcySivqMn0s6yE5QNd0NZU7QL2s/toGct7oxX7x3/Ytg8OhlYvIfzmLBQa/I9u+La89WRk//e/f2J/4x82TUM/HyeyGGOs9Df1LVsXlrtAXiDrZ+1MOEdO/X4EDqhtlJeuMIzzQRC0PYPl7ApTeSkzWK9SOZZz0L6fAzIbW55zizSe+iSwnLSD0fhE7TVTfU81ThgLPkb63gpq9B7aAPqO0+TdrfinsNhHTm7HuzM8g010x8Nl+DiuZRPHE9x+1B0Th1v2E/LBnf+BOfqsv3APl7+53fPGbYnkwm+43G3pnbbVg9vHC4yWyx2Hie2DGzb6F1VH7AcTwj2bXmyCnT9F73G9xm7PxxPSj+Nbzs/zJs4bBmzCX/BLHfrN75fhf7TdSAePcT34m/yQ7iUNhDBxWtwu0o3S9B9h9OxJK0jshrn0j4ApvOMEsz24RO76qVRLYZ+1j427haiX/AZz8RxbRcFI0+PGgb+lMO4WXSE+1bvsY+ECPzdREOJwf5FFfMeE8EsXbrEz0fAqe7dze/2L8safu2FLm7pnf70MG1mQV/K3bIL/4M7/kA5PIW43wdmNR6l3bwfFh4XTXJS2//TstCC3i/gu4ogeCOu3UIcXJoqbMCFY8I+fKwHIlbkyV+bKXJkrc2VeZJgn/kQCkFzW52SMN3yMxNBGYw74vdwZx8BT93Guj/XCj78wKIoumY8lAEFHe38K86zoajne3hvYBw+P7VgTY5gFs9nQbm2VrbAyMw7HPuqt2mZqYF9/Z1+TYrNP3b1p7da5HbSbVi2XbCu36rtCpitJTT5RozAP6oNg/ivjrU7PB1QwfFKrKctmV31V7WoiZde313zXwXDI4ZxjZ6BQByq7RmMLTaxz9uBp07brZdsqZ41D0GFYJRNM1lUNipdBH+pA8ikOL83afqNhiZTyrDCowhpqAryhMDDY4PnACINBu1bJM4J0ff7oQ7+7u+7CA1ZzrldKPqmGifP0rG3nmkgXsinrD4fGoeWz+dhySg/mG3XMwLuv/KPaitWTQ03GmfSyM8SZUqpKxpqoa2i0ulYpl52x5JZqRVYdMyFRNNbvDV2VSqXI2SZjEQcMtpzlsxkXRKjAhmqbbDppCERgPKLXuz9S/SWDCjEEOTC7YDzCJFOTOOOOekkrWcrgajgUcqJ8sGJW1mr/keuWH45YJRnUgnT7Y+WlaB3VDZMw9If3x3NngDHAhfG9YlN75XpdddW1bz/p2MPW1DarRdupsTp24gees0NgNY2wyaw9YgWq0lVjz8cc+D5xJkVSmViVHXSAe3ohfyvyoxTiyTDMbJgzdAzywGpo6IVdCeh+d1VVdBjVQ7wjBCYZE0dl35l8tA1uMODkoIE8jBSlLb+0JQy+l7aKVkFdkGirmku6SpE1zjmAvvNFS6/XLJtP+yroxnDhuuHPFedrd9YspTj2G31DcIfKqNP20GrKWxeGu9qvrzITr6K0I/W721sVpZ+01phV6hk/kPbltaI9OD63p62et+nTk469cm/bGXEfHJx7eN/Ro/ajlAetsTOsKd/K6syZpbQz4ALzqKk8oLOXdmYlM+VFyLKiOp7qmsOBSa8qT0nb78zsWiVr9RTn7ixsMwcOoG5nVXWuOlJYV19ULlohTV8OAEW/4mBwVaqlhR0z0V+r21P7QA8lFwbBAPzh465954OpfePtvtPUZjUwL52ZoNAfx5AKzPS+6v6ffLdr//Hfa9rf/0bX3nkyUpuEHUsws0Vu6kcjO++yuleAq35cyef8QO6kOkOSEnneZ8o7al1EVYoc9Vcw5skQZ0eAIwhfwyHJOdFUTv1bdL0K7g0drEvq13+cApCA5QvHcpGq/eBJ3957cGSHpx0/xHo6G4i2ylYUliPA2+8kbAssf3tP/Xxmn7p3y3rCv73GiWP5dn7VTtoTE+qovGD5wibCPFTeUa5Wu+fF4UOXSWQsk11xNxiH17brtia6HakvdxzLwUUYE8qoXjh4+eFB04XJO1VUGArLC8LyJMz9CMt14Q8sZ5fHQaMpTBN91EqOD32luy4sRxXiVLgQY3ld6a6qz7d7Xev2enb32oYLSfzwftGdY7no4bDRsUZ3ZIUcZ9QM1ZYZ0QRYDuMTLFcGlGHwiLMVUHFHXwUv8uoDqDRSlPouqExqb9SAlUtljxuagSpZKc+HmnKjbvBMWI6QE0FmQnmGZhBWo0aLfoSgBNWFLqDXXT3JcR21S5z/5FiuttCf7xpDUAyfGZVuaCBCgELnEYoJy2UnLNefnzsFlg/AWpWN81Q434TzUPgmYAoq30Dx63Pq32SEF5yDA5azc+1bwvIH53wrC7Zby6vPT/h4CGNE40pI0OBpsMsELEe91IuwnJ0hAcuFMyKgwGgJ9ThU+tR7Sv5grs/mooVnsHzVD0QHv9ElllG5L7Bc7Q+T+iOxXFbsCHlps2jVQkJjh5z6ftI2IixHvdgkU7D0Rt2FC2D5ucZwh+OFqdj28s2a5ZRXsJxdI+DySYTlfWEZIhsOJ6+WoFkO3+/atXVUs6XtXPRVL6Q1NsnZq7J7fNKyJ82OLzAAy+/f3rKSsOS9pw31PWG58u39RflmPIXAjbHDqmhmrG+7Y/mK6kW0yHd6RWkgbD5y4fTCdoTlfA/H+nZxhslc+SmJnp7oW4yaro303Foan+0WM3bUjbBc9a4qciwvFsOZTj7IVLzgIfS8Qj9TeyP8YCzHbjeEyb57WPX39l7X/lBY/vW3+sq72XYtFepfcdOdPo4hD47lGnf81hvC8r/ftP/fN3r2g4d8s4Tlwmf6Mt9+BH/nHXbdmcZBHMqet5PzcxeoJoXfLLyYqjwsmwDLMZwJBkOODF1i+cTHTpwBFGN5Sn2OHWgIR9jN90kdgp5WPmLGN3FAl3wvuJ438aA/fo798H2NV0o501d3Z4DqOY6Ge7ALYYPdZRpx3MsX/jE8L5v4/fl4LuMjb5f1EuIO4eILd+wvw0TxckVm2X8IE/wyFrhIyeMIEyLSwuA30BjvIY3ldOQQPYQ6wcRpxMKE501wv/THFZtlu1DHl270jTjtZfvn80U4D8tP3igTYeO8hHh5uowjDsttOa44Hb/LLizOEHroPU7neYNbfCmQx0laPraOjGxDHLo8LV2OCfjxpLCL/MU/ufHDPo4jzifG3WTieJ65on7BL/Lm4aOHCzuen4831FfwEE+e/cIQXeTmccu4Uxweq6U8+DfJreUgL6TDs7/HBifZk1YcN3ZxXbvfyDqOz63wq2u5Hj1mPXtZ4zyTN/+LLGL7KM6LMPKHk4+79b4c55Jntw92sW2oP/+J7rwc7jHyG8XjkYcATlf9KwHIlbkyV+bKXJkrc2VeYJhz/SQCELTb+PhJ442LBSzR+CMek4TdyuH5ReNa9y/zsQQgTGxbjY4mklNXY3KjaHZnLW313Kq9cn3NPv/6LatkE7ZWK9vRMGU3SlP72g+eWLM3tS9/6o7CT+z9p6cq7NTub1WswcrWw3MbqgJ6va5XBCsvYRqhvgoG6+FJ09VWtXo9TTIztl4tK/2J3VyvOUOUVfnomG902j6pZ0Ba04Scg3B/+OjQ1Ztoau/qk9BJjV51VlE6s2US9MgzOW62264GAya172yQXyb5VANMmiBQCLp2WwqLChkmzBu1igsGYMqhFqI/QF3CwkazsZXygRHG7g1W4yLgYWKNgAdGEpNbVoMWsmlfXbuyurBapWgz1c9M9qSNSi1WAqcSaePMBFbNM9mm3CMEFbp4piyFXFj9m8/lrFIOK4vxS73CLCPsyXlbzylLJTUptCCQQGUMjCZWHTP4XKzMvX5op0xyRc9ju7mWh0dkU+WJVa0ID5gLwgzAYaK2avSHPilDlQYTbmcIT2dWVnq1Qlr1MnbVMawwhjlYLuXs1lrJDs56tnfWtG09wxTaOx/a+Rid82k76MzsG48bdiSCOJ2pDvMVq+1s2A/OxnpP2ma9YJmVqZ+1wUpTV/Mym2mAz7kgsFU8w1FH0OB6RfmLJyGy8/6iOzuOYJrBBOPcCj/8XeVgoiAPHg3UQBrTaKW0x6t4qBc1s3Egf7GIuqCMZT19TYREX3NWcavtoUHcycdUtNxWPFPFwWr8G/W8VUSXrPRlB01zMFK/GfjKd/I0UTufi0YQ5LX7YyuKvp2hGTFa72wUXSjx3kHT3jvq2IdHDbXj1Kr5vDNJYSrDEETic9rqO232RkHgs1st+g6nnvrVuvKwll21puJcUT3uqW1gpLIqlgrhLBj6w0G77wfcQ9OtnvLaGThTUFFaQ/e7GwVbVzwP2yPLia7PRWcwqKnjdCrhdAEtgSmsvvWzAVYQwND3BIhyh+kIw7fZo++tKhx0i3giYQeNkX397YH95vf69u7+yN590vUdZvQHTGi/wAhhZXu7N7e9k4m9+Whk/+z7Xfv13zm3/+dvNOxrbw9Vn6jUWfHV+LRxfCgu7cRuLVauk08OzT5W/zlrnQdGrfKCWhvOGoKmaW8YsRyGS5/joHnuEAsCERjzMN4AazBNRfL+UqmWLMeZRBG+YMItPP80DOcUnZ+2fcdCu9Wx6/m5vbSRsXp2xV65sWY/8/ptq+SStlUv2+EgbTfKM/vWW3t21BrZn/r0PS/De3vHzpx/aavszOz3Iizvdjt+iDVYjgqfOYVZmdmxsBy1VwgbEispWxd2grM3HMtVd2qsHoz/dkf9SWHUfhVheUH0+86TI7d3LE+lwzdjOHAhOGXgIPCKaAXBM1ieUj2Dj/RfduuoezpegXNgOTumYGa11O/Bct7XlB9U7LVFb+y6QwjhWC7cQl0igmPanfShe/pMLpP1PIddQTMXkqGuEXb9mvrVTO08l18MgpCzZlt0mXTGKu2NgAEshW5h6EOvE2EgOzAy2aziB8uzXh8IgjlXJuB30s+AIk+ZFJ9+drcELAeLVpVH+gv6nzjbh3oHy9m5CNbAnHDVW8oDNEjdxFiOUPOMHZXKNngJlpNPdscVlR6CVnZmnqvcfFfYBVKQ3d31smPXY7Uz5zkN///snQWgJ1X1x8/uvu7aTmAXlpaSMkBRRMRGxO5uKRERFAS7+2+iIqICKtikoNJdC9u9rzt3/+dzzpzfzPvtW0RcQpzve/ObOzfO7TN3zrkxvEV5+YC0DYptU7mxV3n5qg5Zp9G0bS6XwYo6O2z8no4R2ThcIlOVl1ei6Eh4OfXGnYELAnMrHE0o/BqUKl8pN16OPTWs2VW3Ia1f3oe87wq8nDKxn+Dl9IGJeTneODelNuHllVqgrOqapO/V4OVsQ1ZbyyontsqCl2u9aTwzp9bKPC1fxhi0v/UJL2/r65epwcvpe8rb4eVcxstpV1rG8OB5LVVaR9U6Vuq0lYFL1rcZL6/X+Kl7ckCdMHlhfXuvKTONlyvtWY01rnxTOk2ahxlVJVr+2tY2Ky9v79Oxk5anaZgmSZOmh5VS65WXb1JeztinR9ODApQza4aVJ7ap3Tzl5bOqS+RBfS9Xa9l0DKI4rLZVlIxhaBfwcngK22rZdlGUjLZzVvLRrlk1GrwcYZ5NvtD08sdh+Tfe1y9/vmVAligvvxde3s/4xoa01vapQ8BKwa7+zbKmdVTuWjkoV9/eJ7/8W4fx8uvu1nFDH7zc64/6NF6ulUpo78OsWhmTfn2Hsg1Yq/JyVk5S9ryXaqudl2s2bPzAe4C2PjqibUr7HkJAVmKxLarxcn1mnIQwEd5fp+M3znOarHnfHryclYg2dknGIMQ3MT1KyoEfgD/SAJ8Jga9NFEjsTaCp+Uu8Z5D0CUXkwYEl4dMLFN/BRGbubva7f5BAM6UbHynEnwSbIH2OoOc0A+45LQPPZ9AOv9l4COPxZemkNFJ42iMO/Ptlj4o0PUGLW5izaQKuwAAoIEhD1C1+/V5MD+vwG/kqRtZuW2ZAeNqsp4s44Cs+BnG78Qj7bLqTf4ORt2e3dAVFsurAfI1Pi13Js4VxAykxr6YIgKgRzoQputy7j/W4F6AW0I30hD9zyuQPu1CmFPwmPjGm6XeYf+7EbRYetvBcjMQ6FC0WF3/qn3aYzTvALYvwl6Uf6cRuXF7wq+WW9QvsWf8jrog30gGMjl5mZzYO7O3iT+u+kA8NV4gHM36hmaGXrwDJkSNHjhw5ckwEvqseiQKEiWeMVwM2ftGhB2Mbu3QcVJigw00vxif2n4xn3EF/d1y0mKfkUZEYoGmE9arRj/6K0kmy95wGWdDCIc8DJmjgA62koUlGpFR2m18j93WUyqzaMbl3yQa5b02nLJo7XQc1U+Sfdy3VwdFk2WF6nW1D1N43JMMIe/SDkw8xPkRZ6bBFPz4r9eN8y+ZR2bBRP/417uaGSjlg8Q6ybF2HZk7TsNNMWd85YFtiIADjI7l3YNBmt0+rqZDmyjK5a9VqueGBDXLgLgttRt76jm7pH2QG+2SZP61Z01QuG9u7hG1QtmjqZ0xvlu6uQTvMt6WpXu0364cuWyToR/sUHYxrOjhjgfND+nv7TLC3eN5M6dWP+p7+AdtCBWUHwlpmxTMzshzBkeZ1U0+31OuH8dT6ahNioTDBjdnHNTVVSmPAtuViGy2UIxyGu17z3t3XIy0tdbJo9lzzw8xYr0hmtJaYgoRDSskfgt6m+kq5/f6Vml41V9dq45pkwqmuzm6ZM61Reoc2yz0rVsnuO0zXsGVKiA9Btp0ZspnNCG0YnDLTkS3BWJXCgHd6A7N/B0xIyN78tnWMKXtGZHR42M4EQGg4U/OHwqRf45ndUi2lWpkozFC0bOrp0TKoMcVIQ+UUGdTBNLM3KyeP2ZZZCEpQAAxrnAgkptWWS+WkUanRuuzigOzBMSnXtqLFK/WVk6VPad6/qUt2aKmUObVVtipp8+CQ9HV0apkgeKasJtksbQSttu/7ZGbLIhDxNr1582QZ1PuWkkm28oGZvANaN7EVxpi6s1c9AhiE3ZO07ofZikzTwKzrJoRktVr22mZ79Qfao1putDE+LtkyhTNyOpQm6RmaXCJ1jQ0m3GOGKtsm9XZ1yfwZ9baiZuWqVukZUju1H9Kym1FfZ0KkPk3/xvY+m9G6YE6j7DK1Wm5+YL2s7d0sc5prhW3L2GKrtXdA1mqZrNf62LJl1A5H5tBntnwp0Twi8F08d5op3Dq1/iibtp4xmd9SY/E2VJTI4uk1tn0MisVN3czOnSQ3r+6SXRZMkyEtV1YTcbj+Zm2Hc5pQWg1rWZXJ1OoyWdfRZWe3NNaVywFNpVImY7bNGasNOAhZu7SMbNb2oflnT/1GrTf6WUfPiLR290htJQqOSTKgeW6oqTEBK0JrFJr4M6WJulFuWnvq5oLMTd29dqAxs6FZcUXdwgStz2q92qG22j/YB5465COLOqB9QIc2CV/Z1DGgVmxVpe2uCgG00kQBonymr1/rQctvkrazJuVHC2a0yP0r12k4ZsmzqmuKrNnUqW0Y4SsMlNVIk6WBmfMjrI4aMcHj2JYRGR5g1n652g0I5ylMnT7LZqRbmhXOtxMmvF2gbTzh5VzGy/Ub9CnalhZOr1Re3m9bomnmpLSxCTWD7LGgVu5uK5FZdZtliba1u1Z2yk5zptqKsr/fsUT5wiRZMK1WRrQ82/oGTXCPGwJHtgXjxcYymvJqlH6bjZ/RPxq0Xx+0206ycmOX1eV+i+cob9b2qm52xgW8XHkRZwlM06tF63XJ2rXyt3vXygE772QK3rXt3dqntW0qD5k/rcXKcpPyd5Ts2kJk+rQm6esdlhUb2mVqU4P15xqtSw4vdgE6AlbOiZps/XlQ3XebP1v6B0a03Q9o+xzRFFNg6lUbbbXyblZCUIZtvb0mzGVFCnkMXs7s95raGuUfA9qee7UPVJvSrKa6Wt9jrbZisKGxWvvffG1HgzIJKWvCy+ElKE+G1J4VFQPDW6SlsUruWLJS4xyT5to6rR+RuvoqaW/vlDlTGzSNW+SuZc7LUa7Ay5VTSWf/sJ1tZQdzTyk1Xk6/KNN8w5Om1dcoj+43Xs52hCjqWCHDtoiblZ+jxOBA+dkNnB81ov17VGY2seqTrRBHTdGyUftqXZW+37RMGqtSXo6fDt4l+h5BGc0WVawsm1rL+UfapzSP9N3+AVZEVRgfrVNejv/7NnTJXB1XLKhVulO09DVN/cpPhrVOGB9QWChzUZDCexj8jOPlmn/SMZ6XD2vd6xjlYfDyRn1P1mvbHFLiPcrnEPaMap0WeLm+Fyu0HXTCy7V1DGr4hqZGyye8HEVTl6Z3wQzl2ep9zZp2UxKhfOpR/j1LxxQI3wfU//rWXm3nk2XuzHrZbWad3L50g6zoRBlYp3xOeXk9yoIBWdPaLeuV77PdXqP2BdpB8HLqeee5UzWPgzqWGrCyae0ekx20T3bre7C+fIrsOqNW86F1pnxrna3emyT/1H68WHn5yJBvUclZLpxVNafZJ5dsVn42raZc3yFdyoeVf2nd7a+8vJpVv+1ad5q+Kdr+J2k5MamBvoNCktU+bMXV1TsqG7voI4wfJum7n5Uu8HLO3dCxnZY9vHxM65DyoD0wxtDkC5MX4OWMa1C6Mf6ih9jMe+U3Q9pGqTDaGgp96gaFZJaXo8hAGbSxvb/Ay5kcUqW0WNEJL+8f0Hi1/Fjx2Khjph1ntsgDqzYaDc75QLGzRt+jMbYkDbyHGnVMxQoe+gp+N2u9DA0MaPthazp9d2idTp0+U8rLadv/OS+v1fejCxqtiVv5BN0s4OnZeMLsYV2ACmws7ybjnYy3Q7mCPxDviOJwqR3+xvvNugedLHADXo/2b7Q9nPft4vjibiu4FBPRHm9HmNQ9SyMuvJJf4rFvjXFunp6ghxl/8ZzGFfE4fcxZRZJ7d3fsUnqeD+zSOLFJ84Ad+eUewG2ieogw3LN2bo0y1+PDrCHt7rTD3uk5ba9XzERt7YJw+u9xqpHHAv0Ulg7yZPn1dFsZewCj5XZJQGgV2pAFdBQIa17402cu6ALsCuVgdtgkwUkjf9qms4iy5C/Ch9lgt8Rs+XS/8BWsoRf+Lf2J/ySEwVJiTp5WKwP793uEC/tQgPDPpDqLM4kXL5Sbm90/ZtJNmFA+6D/BC+Vj+VazbQmRCR/lYYICDWDKK7UnDbjh1/yrHVuUWroUWftC2pKy0MdCPAXgX2/4tTrSByY7bdigPHUCsKJ8W6iqqpK6urrkKUeOHDly5MjxZMSAfj91dXUlTw8fbDmNnJixRoxTdHjiUDvGcDZuyoxTzI/CxlEZPKwVIIv0Y33fmdXSXDHJ9nLmY5ltMCoaGqSkokx2mFEj93WXSXPpkNx2J4ecc1D0JGmpr5P7l69FFiYH7TJDmhtq5Z6VvrKD+YzNjfqx3dYutWVlGm2JDOuHLod78vHKrHjOs6jXD3+EjevaumTX+bNMOD84MGSDNj5WmfWIAKyytFymVlXKX2+9S9b3Dcouc2fKrJYmmxUIPT5cUS50DwyKfTPrR/3atg796J8izTWV+rE8ZILglhq2zeqzrU76h/UjX/N674q1WqBTbHbnnOTA2jZN27SmBrWfpB/sU6R/cMBmEDIE5ZDVUrVHANRcVytVlSXS0TtosyzZmoizSpj9i2AeoVnp5BItV82rfqxzqC9bUiBoYUUMZcgWGMwUrtX4O7v7kkNgptiWXqZ40bsO921GKB/8CMtr1VxVUaFl1W9CJwa+jY0clF4j6zZ1ypKVK22rF1YTbNa6KClxIezQ4JDN8JxcggAEgWOvCdM5UJuDglG+sKxg8xYtD7Xn0FCEn2Njk+wwVtvCi8Y3RWlp+UGjqpRzFUY0X5tlcIyB8hSZWrlFWts7pXVwVBbPmy7TayukHuGUttPO/lHZ1D8mnUPMjN4ibVpurX0DjJ5lAwdsM84eHTah55bJpZqvOlndOSxjVbWycEGz7QnfNqxlrOXKwb606TFNy8DAiH0IjA5uttUTCLfGhsekDuWNtkmbFadluWVU75tHlf4WbSvqRxvMqNYTAkoO+p82Tdt9ebmmXaRb66VU64PDy8e0byHg3zyFbcWmyGQ1I+zvn1Rh/bO2TNuK1i8ztKmzDW290q3x7jirUSq1rplRy57x86Y1SgvKFW1T96/vkYVzp8oeM+uEA9PZV7+tV9tRRYnNaGfrpnqt67bOPpkzvV5mNVebkHafxbNlen2lLFu7SToH+ky5QBvq1nJc27pJpjZUysKp9dLZN2T0KFOEtwigqL+9ZzeI5kpuW6111N2vbatKRlEmaT4qtK+xAgVWocUp7T390jc0aEqhCs27dmM766XRmoryAvU3FB98GgpBbEdXn1SXV7iwfAtlz0fqFOGMB/oO5+B4v/WZ3pwR0FhFGbFKxGdN029YaTA2qh4mcXZPibVTZgujmCCdKCf6tIw5SBihbWmpr35C2WgzgBFuapqZ/c5M5mqtV/sQ1UxYatXMtkLM3meLuMmaJvpTt/IYvpU7+/qsjczRNlGhZbdZ+4EJ2iehtHGaA0P9tlLBtlsxwXS/phll4phUs22KpiuYtd/c/Ghg4fQ6eersWplWPdm2VGLFV7+mraKhXiZrfSyAl3cpLy8fkdvvWiHru0Zt26ppjfVy79K1Wg9jcsCi6TJreoPctaLNeHmJllVLU6XxctveTGvPeLmWEVmhffYqv6yrqZUHOQdqY7ssnj9T+YK24YSXoyiHj7YqL4enTFPectVt98jyrl7j5XOmNWt9+Yor2jDtsXtwUNs0H/mbZZ3ykhHeKcrLx5Q3dCkfm6q8p1t5OcrT3iHObhqTe/V9RCGz+mN2S70mT+PsHpSpTXWmLCMNKBGYgY38kzqmP6BI4Bynam2DnZqvbu0znIkAL/cVFZOEbRHZsrFHeXmNliVnPMDLace0w2mN2qe0LdFeaI9sD4YygLaMcB7+w/uEl/Q4Xl5VZrMe4OUD7Cmp6W9sqFY/NcpDuvT9uEKatU/ZliZbnJcjYCEfrLiCFzfUsT2Y8vLaKuXjg7aqzHi5cn94OeXJFo3w8i2bJ8sG5ScsNeX9ymoRtthCMVWlfIoVPihpB7WfoUxoURbb2dktG/pGZJd502RGwss1K/ouDV7OG2qLtPcPyyZ4uaaRraG0eGXyZlaqDOu7GF5eK2u69LmiWnaa36LeSqRd++uIpqEJXq4BOLwdBQe8fGyIbZAyvLyuysYmrEignFAQGy/XtBZ4ucaP4qJF++xU5bWlms+2IU0rfVTbRfByVriMat1U0P8Jp3H0TYaXT5LaUuXl+q4LXr6po8/eU4tmtxgv56wMFPvzpzdqmyyTkeFBuXdtlyxQd3grExJYPUXbq9B3Bds0cSZJg/LQVqU1e5rzctrAXgu1/bdUy7J1m6S9r9fKTFmXcGbOmrZWLZdy2UX7I4oReDkrSu0we+1TpVr3e85qkFptzLeu7tJ3dJ/VNeXACtKKMueRjCB55tyQHm1nnI1WWeK8vEnT36L5RbFeqc8ogNz/JH3H1Oogtl/7AryciQDOy2l/8HIUIZOVD+qjvq/oC/oe0jqBl2tHNV6O0qJM+aKdzYN2RMeC8HLGG0zMgJejnKCf9GZ4OUoN5+UjCS/nLDW2IS3m5aTWeTn9j+25oAuHZ3IF7wz6XWdfv9qPmZKR89VoX7RvtvQyXo4CRd/JtP8pysvZkhXlB2fToNip0v64/c4ASVeSBHi0vOhPDOgB/uKK+LJh8evuqT13E1iaebx9uPlHhFkn8IcCPbMKvzyl6SDc+DRqXFiamTDuL7z48/iPltSf23t6Uhp+eZmEOdziHoJwzJEfVvikypfxcYLUb3qPvLjfuKgH5UcaB2an57SyeQ//sR1Z+Ava2GMX6QRxd7oej9NM6RI+gHeP0t1Tv2kZhZsj4vG4THFBWStNSxeX+aHnuD+jxQ0kz7h7/qERIYgPe7+wiJj9nuaTAITiqUA9uVmf5c/S55b2bCbg1MzG/KQfv4TlfWhecOYvQwfYc3IPPwVFg4YN/6a4sHaCZwtq9Pl3Co6CGfsMzcA4s7oTF3Zmj1MSzkvczdE++bPywCvPpMkC8extAfugEzSiLMySX9ysvtK4sgoRd8Cf2icXz+Ee8YRfc0+QtevTcfFEyFeA5MiRI0eOHP/bGB19ZCtAqvSb2Maq+mcTVuyejEkYgjBkSczZsQrwsRBO/vewFCD7TKuQEv2w7dWPdGY7Mn6qqGuQSZV1Mks/zNcNVUnjpGG5/s5lsrqj3w5Y3XXebGnt7JVhTeh+i2ZKeUWp3L2uhxTZR3lF+WS5f/kGPzR3con09Q+aUBKBRLkOstZv7JK2nl7p6OqV6uoSmd5Sa0IwBLYIndSL0plk2xtMa6wxu279MGXLGc7v6B0alVUbONh4UMqrKmV2c4PNaOUDeXpLnX3cN9b54aBsEcKWPzOa62Rta6dUV1WbkoGtR5h5V19TJc2aJw6+3dg9oB/3W0xg1aTxtnZ3yRb9aEbAuaGrR3aYMVUaEGrpBzuzP/uGdCC4RSvIxpFbEAVIU5PmsbTctqDRb2sT3mzWj3Y+hDZ09pjAtb6KGdVjMjLKtg41srGjW1Zv0rj0r2QyW6H4vuablQBKEbb56O1FUF1twsSh4c02E7i+rkYG2eJEwWzJMk3XinWbbCDLbNKG2lodrLJtV6mwymddR4eMbhnVeq23hmTnhmhwZsrznUaaarXO2Fve9u3X+mSbprKyKVJdPkXTtkXY2qi6rNSUT8xOHd48WThwmH3/abiaWanWdCDsRzIyrbrU9oYf0rLY2DMkVZwroSU1qB+qU+uqZW5zvTRVltn5Euw936flzXYUTfVaX52DWq6TbXuSdV2DsmxTn2wYmSTVdVqvpZNlSlWFzJhWL6XaTlCMVFVMkUGNczKzRTVPKLr6egekt6vfBGnUEtt0mEBNP1AQtDQ0aPue2ih3tQ9Jj2jd1FdLR++QVDfVS1vfqPRsZruwMbl9ZZss6dE2WFEla1r7ZWZTuUzSPNy+pkdWQV/9DG+p0DLTOtSyrtG00H96+jnoVssKO/0+uG1puylQECihKGvUMlzbNSDT6itNibOyrVfDs60HG4lslk1drEqCEWi5VVZKi/pjH/11HQMyd3qDTNf+MK2xztoEq5FgGi3anldt7DHBf3XZJGmsLJUZGo5Dcpe29pkSgYPPbasTLYeOnh5T8LGFC9v86BeYxrdFWD3UZOffaDvQtqFBTAi+vIMZ8KWyR1Olpn+y3KfP9HVWJvVoW2hpqLTZwwiaEcJxUPWItic69lQtbxN4aZsuLSEOhGooNXzlU6nWI4oLlEtajdYm+Q6DoZJvDnVn1i/KLM70qNT0UK+mDOnrF87qaNY0I8xFSDmk+YOf2JZh8D/96ejqFM6EoA0zk5vladWVWt5TfMZ3GbOQNRBCQ2Ykt2n9kOZybaCsCmN1gG0FhUBM0+ofk7Rb/YDUfNEPCF9TW6d222fblIeDfaZXSLnWYO/AsF3W7rSvTKqqNyHrxuEqaZARuenOpbJ0U6+dK7TrvDmavz4Z0DLed+eZWq8VcucaeBHbM3HQvdav8nIUDSiK2BrK6nhak20jtFH5VqvyqHZW6ygvn9pcI/Omt9g2QENar/AVLRZTSrRo3bONTjcCYe3j01hZoXW0an2X8fISjWOu0mV/f5QVM+Dl9FHlY/NaGjS+ybKqtVf7Xr2sb+/U94y26epKE57Sn+o0PygBGrUfrO/ss7hhSS1NtbKpR/OkftjaprWnT+bNaFG+o2GVPmfx9LKKUHk5PJv2QjqbGxs1jgrp7uw2funb52g9K+/Z0EGfUX6h5cX2aGyrVVtVK236Xly5sdMEIAVeTriElyMk6O7R92hNjfFyDngeHBxRXl4tQ2MoQLRNatsi3uXKy1kBQrtqhJf3s20XK5Mm67uqS9v3kMye6ryc9s3qEfo07y8E1LWaP5RgPQMoq/wch1LlK/BJJZHwcj/rg7OEODOE1S2cfcP7CmGKu7vyeFp1mfIUTZ+W0wa2wdO+X6X5QtDNO3SupqVJ+2dTqfYbbY/wcgTJ9EfOsdDWIAOarvUadoXy0LU6PqrS9skWRpM13ExTWJRaH6rUNA5pRUxKeDntbwABvvZF8oQSE6U1Ah6E1/DyeuVxzUrj7o5h6do8RZ+rbExR1Vgv7QObnZcPjcldq9rlnk7lWToWWK3pmN5QpikTuWtdr/I27QvqZ3Czb52nzVT55mSZ3cJqSX1na1nxLq3RPMLLy5WXM6kAwX9zeYms0XdBS73yQh0zLG/ttrN2WJmiXEJ5eb/2Tvo/wvpKmarp09Yha9sHTMk6Xd/n07Vts6VVXU21DfzYLnG18uwRbRvw8gZ9l8+oQwFXJg/q+5Cyh5ejLKYhdHT32HsPJS5bp/HeYIDCuUcNSh+FTJaXr9D3XkVViezZqGUHL2/XMZW2G5S98LkmjYuzmhgD8I6AN45q/6WTkH74LytKy7VMWEnEtmL03SqtT1N+aL2w9Ra8nPZEv0A5DM+s03cGk0YQyKLoQElH2TABhMkyg6PDWpbKy/X9zvttSMPTN1NeLtqnWAGMohVerunSEqbtoAhhHEP/Ix0ouEo0EW06xuNMFrZA7B1wXk44zjRiDINgNXg54y6EkfDyauVVjPu2By9n8kt24O7gWTuXIt4f+Il7uOGvOO7sM37joow9bIqsnQmwjW7qH+Bstnp3Ia0Wuj27P1zxGrSCXop4xi0N5/QjDuyK6Trimb94jvhA8V19FMK4v8Q2sSuG2Sdm0uPl4PYGJYBN0Mc2pZWWq413k7hDAUKeqDMQYfTfrkDQS0xYFeDph374SeHKiBRRfoRxchHf+HCRJiahmHvBXn+SvNiV5IfMW84hbNC8Bs24qw9z1kez4ccSghdNV+IvYku8Jj8KvGp8ltasnT5T+lb2ybM5h7ngf3zbC1r2l6Gb9QONqNPoVx4G6K87OSy4p8UfMSf2mr8IFUEKcSjMrA6WDi7CarwRH2Cc7mXqFArxJGET8grCjLeHnrkkdhaDmiNvWT/QJS4DVuoFu2hLno60LCwd+h/uFkfmzrikcxszO3MFSI4cOXLkyPG/DeR1j0gBUuWr7GM8AuJuAxj+Ezcb1+CUDHtijBV4WAqQ+c3V9nHus+ZEGqa1SGl1pcxoKJeuzdXSVDoi9y9fLUs3DUpLY6MsnDlNNnV3ya33rZSZteUmdPrb7attRt/mkSHbh3loeEhqa5XupClSXlFi20FNLtkisxrrbBsdPtIJp1/ENouTmYG2/3a1DpB04MXHBMIltllCGILAk+2X1nf1S01FtXBoMcLT+hoUCRw8OiIjQ4PCHut86FIIg8MuBOQg7toqX72BfVlphbD/c7l+DDNbkg/ytR0dMr2BWcIlUqV5nzW1Xpav3aD+t8jC2VOFgzWXrmu1VQNzp9Zp2kttNcfytczQrFZ/pJcZtmXywIq10t3TY8oY9plH+IFWixUefQN9djYI26cws765TstIKxtBRUNlqVRMmaS0OVxW86ADZ1ajVGjeB7UhMVsUQd/wmFasuo0MD5gQgo83hCEoodi+BgVMrTaiqrIKbRAizfVappoPxrOcozK7pUkmb2ErED7Ey6W3r186evXqGTABPDOhESiRJ4Qdk2RU6sqZjc/e8xqGDz39kGKWq1ae1FVMMYEEM3BRAiCIrkHIos/TaytlIwe4ar4QoCEIb64qNcF+lZa/BpVhJdOlca/VdlPGzFTNb6/WZ5/WK/GwFUdv/4i09w3K/es2yaDSZVsoZm8uax+RpV2DQjd7UONZ1q/pa2xSuzGZNneajJSWyGr2qq+vklrOxKDcBgctDxWaFgRk07X904HK9YdVHT2bp0iHphDlUNfgZlndMSRbtC5rtAzmN9eYoGynhlLbR79Ty4vt02o0Lz2avmUbOmSa0mTbFXWWgX4XaFJHbPeFQk+zZKsWEAZRHsy0ZgWLCa21Lyya1Szsg9/WPaTMgO1o2OJF+5GWK9uysJf7HcvXagmyrUe5zVZfvqlLOKC9tGSSsI3Z3as2yuSySTZzl5VH86dWS2uX1u8IwsdBzSNnb7C92oidMTKoyWS1FNu/saKHVTLUNwIfBHac91Kpba1C+2h16STZfWqVTNKwbHHWUs02KltkVc+olGn+OCi/jW30tF5Z+cQWQJy5MUnzirCMbU7YjoaPP9oZ7YW+ykxrBFUcXsw2Rn3DWq9a9zWVldo3ONjYZ6WXar2MKq9i1VFXv9clQiu28BnRRt1cp/1Y2y4KURScbHWFcBSmivCePsJS/5IppdpHND1a5swwhofQbzi4mxnlrOhihUuD1gFbuCFgZwY3KxJg7iiOUBAhRGZffM5/YHWCdkrNU5n26xKprKqyM4SCKfvNzY8G5jdXSbm+ExAW8k5onNoiJcqfZioP6BblmyUjyp9Wy73rlfc01MvOc2Zo3++Rm+5ZLtOry5Q3V8k1d6ySDuWzm0eHbCY+vLxG+V+Z5qdM+3Wt8qxJWgYzG2vtQH+UZyhNpmiMdn5TES9nxRxtgG2XaPysrGArqA1dfdqeKo0naRPQsvXVCWwLNzw0YAJUBO/UW/DydcrL2RYK/md9VvkXWw86L9f3iWJNe5vyh1oTaLJN3axp9bJq/Sbzt2jONGnR9LOFVr82+nnqVltTInVa7yuUv3N49RRtOyju2KJv6ar10tHZpW2aWeX6zkB5q22ZMwX6B/q1PWu8yi/bu/u17KqNXyJcrlceRz3Ua9lvzcuHLQ8o852Xa5hhZVx6RynLGUnEweo9eDlpg5drM9W2qf1I+xrtvV7b5Rzl5aymQoGIcIHtFJnx3qFXn5ZXY02NKXvZ3hFeg3DYeDlSfW2M8GXaLtsOclB2nb5zEUj7yiaUF1rflZxVNCbTtW20Kg+jn/JuYGJBC7x80mZThFWVKC/X/NDn1+rFGIJ3Hf2qd8yFb/TnHuWJbNO3RMsbxRO8nBUFKzrH5P72flvp86DyvmV9W6REefmy7jFp0XfwZqW1YkDfdfWVxstNqTrACkvfSq9O++0M5c+gXO0ma331bimRTr1oH33a5la2D8oW6/elsqBF27GWKby8Qsu0a3BY/QxLrfpFoQ8vJ21Nmg8Ur4OabutV+t+pPBTeMUV5Yaw2JA22ZZjSYPVel5bZwpnNUqn2m/QdVVXJdmteD5zRMah57+oZNF5O3cKP2TZq6YZOaTBert1Hec49bOGk1VVdoWMI5ecLlJe36zugX+mjhOrSsiUs/JDtzVDEcO7SFm1PbIWIZoAJBbwrWM1UG7xcw8DLd22pktKxUWlVXs67uU6DrOwZkZJybYeaXla3Dms46pVVRbXaNtnis4JJEAkvp03AkxmfMFahf5ZoncLLmZjRDy/XvLD9YKP2a4RrrLhDscXWYEzmYHUK21JpERovH9Y0sUKWc3xsFZA+836jL6IwYUtObU72zpgyWd9BNimDbQ05R2jExoJ2PhVtUusTJXeD1gFbrdGejZdrvaMwR4k2ODhkYVFoMz4cU/6n3EfjdF5eUal8StO7PXh5hZatDfK1nOzP+lTQRbCOEt2FlgjZtRhtcJ8d4Mc97ArCT4ObC0nMhNcfbAtmi5+0ZOh5M8e/WRkJ/ACnY0YD4eICEU/4CSWB0VXEPfwDjFzu5vkJ9/gYyobnSpwVWToRzuOP5/AbNMLdTHoPe48L0/jyDDpeF54+9+tlQhi8p/F5hMlNgSF1s3rXsFv7dzNx0Cb1IWPv6czGb+kxH2mZRXlx4QYF/BXsEhqEAWHvF1tlJasrktCRRw1l6YFWIY7EFwgztpY2dbcw4SGBhcIzZisDNyeBE2OSxqwd6da/SGu4eSo0j0qLeEHBj4VwPxGP3/XZ8pCGd4IO889fBCo4OTUrT7149FRhTQhzNkRaTemUeQaRvqgLz5sHhQrP3P0vtQMWNqlPt3A788hjYj/unrgBYrK2lQD3qM/x6bHMmb370e8AHVtPnzFdVq1alYQej1wBkiNHjhw5cvxv4xErQCpdARJjORuHxJ3xSDL2QWZQsE9gYyQb7viA52EpQObUsD+/ep6kH8eN9VLd1CRzp1ZK21ilfiyLLFu5Wm5fxjZUpbLTrKmyoa1NHli3SfZZOFMHypPlgU19+mGoAxwNX1HBxjqeEDJSykx3HWwxm7ulpsqExyhKdLgl02qrTAg1d2aTHcqL8BFhEIeWsy3T5lGx8xMQUGpxGF2EQczM6xvo1cEWwtBKpTRZqqcgwByQ3qFBTQeC2lL7yOVjlw9mhNnsPT29sY4FG1YODAL5iEZgVT6lTOpqakwowQc1gtLl6zfJgpkzTHHQ1dunH/qTZdHcqdI1MGr+mEE4OjbZzAhK+/o0X0p3akOtnVeAEIAZxQizWA3B9gsIOmr1Q5oZ/WzLwuxIhCXMoKzTD/LmxhrNl37Ea+NBwI8wGyGEtgZTrviZB6zM2CwNdbVqZgZ8qXT2sEpgigkaEfZyvsmG9k47JJUw1Icd0KwDVA5Ft48TtWMGved5kszQdDPzmG00EBgx69XALGZ9RtCEIoitJ7q1PFp7ejV9m2VjD9sjlUtdqQ6QKyerHfvyT5ZNfcOytntQGqu1QSuZdb3DJqBh5jHnvGhxaL63mEBoalWJ9AxwhsSYCUcRtDO7eHiYA2U1PSVaP5Veh+S7rWtQ7lrdLm0Dg7K6nX3rK2Rhc4W2g8naBrQty6j09PdbuS+c2WAzgEurtL1pSlgt0joyScq0XqY3VUmjllnF5hFty2iEpmh5aPp1HE/aOP+C+kFBsFHzu0XLb7I29rVdw7K+b8hmi7cOjMiqTq2Tkkpp0P5So/TY83/Jyg0205yzVQb6Ry0tKIwe3Ngle+44Tcq1DpidzAoEtiRr0rhYPWUKQRNastqhREq03Fmhw6qRTi3rgREOR6/S9ldpQi/25ifOBdNrtF7YNkx7lzKHHo0bIXK3lmtr76j2j81axpvVjn49WctN86PttamSLUr4eNGyY9awxl+u5iHu2raYMc8M7tm1ZbK6rdsO323XC6Hn9IYq2dQ/ItO03usmbzHzFm0rKHdQyjFbnb7eM8jMX1Z1+WG1CIGZlY6QlpVnzBiG3+GHbVA6+l2Iy8xl+AcHkrvChG1WtPsi4NM7q2TKtE4QrsEK2bqEswEQeNGPlU1q/0NQN2a8htUjo9qnEMwiqOsfZXWUthuEehoXQrd2jRc/pJ8VEHYA+CDbMQ0LWx6xPVhLbZ3UaD+GJkoctjebrDxkM+1I2wTbvIyMDkk1wn3tbzBs4Dc3PxqYU81Mc4QBWv7K66qbm2X+NOXlmytt9vjqNavlxiWdJoBdNGuq9qMuuXfVWtln0UzjDRy0P0X5WtnkzfqxWqWUENwHL9eyVZ7BVlPN1ZXKZ31bGTCjrlrrckTmzFBe3gwvrzTFLsoqDmXeMqZ1p3Vb4OVqRhjKNj59/Rqnlj377Tsv961oeof6jS/C34gTQSq8DWUrAkneGTBc+gm8rF/b0oi+NMq0Hupra+2MHT7aB5SnPbhmg+wwa4a2S7Z57JO+kS2yaN407RucfTFmitixzVPMLzPyWTVGNTH7vMDL1QJejhAf5S4rAdimakzfgfDycuVZvE/IN/youanW3lWcp1Tg5dp2OLcCOvBlDmHW3l7g5SjNSZ9yf6nW9ue8fETWtXckvNwFxM7LpxgvVyteuMrLtV9pXtTatqGjza/v6BFmwKPY0JJyXq5pgJc3coB1eYXyyT7Z2Nlt78P1XQOmvK3TtoJiGwF8jfaxVu3Xq9WtwbZAFFnbMywz69kicZKdS8SKMjWaQoUVf71aDmy9xmoLVk5VoRAfGZJOjatM81inZUo6OEOis2dI7lRe3qr8YE17tyn6Fykvr+E9zJEMWqd9A/3WDxfNqDdeXl5dLb3KAMq1P28a0d6m5Tmjsdq2XqqkD8JrNd28c6sTXo6ilpU2/SObZUO38j4tC3j5up4RWdPL2S2ifG1UVnboC8R4Oav4tPy1LT64aqOdj2K8PHn/Q3PJug7ZQ3l5ldZlm7YZ6pitL1uUl8M7OMuM/rNF21RtFYJ6JgHAk9gWc8gULgta2J6sytoh26+hgNppZp1waP8Wbf8oqLq7+zRMmfHKTQVeru1Wx1ucm7VGefmYpqcZXq71Q9vq6x/SMvf3Kyto2XaJs9loa/Pqy+28nVbeDXpVaFnPUF7ernlrqZgkDVqPrf3DMqbvHXg5ivu6Sh83OC/n7AxfURS8vF/vnFHCWEGzSWvT/CkvVzcme7C8kz5TU+lKRrYxK/By9cv2heVTtLy1zembQPtbib0Hu/RdkOXlrKZi3EKaaOO2OkTj7mcigrZPeDn8BF5uyhutqzr1w1Z3vINpm5xxMqztipUmzcoraquUl2tbReFK22ElILzcBYW8P7SM4Ffax7cHL2f7OVtdouUAoRAyohiCLnyLdgPczcfU7uYfBxEGe3fzZ6CP/qx0CgJsLEHiz3wm/iOsP4YAHPaqdhaX+yF9QSfsSEukAf84pH4gaEQN9qgI/1wRdzyT9wiDfxM2J+HcbyYv6i9bFkGHPASNcFeHQnlEvNT/+PCE8HBu9rjCHdJRRzyHO+ARWp5+i86u8Me9OK0TXYW8qVkp6M3re5x1ksY07jQ88DLz+DxsWt4BzJEX6CVBDXGeiCvi3A3/HkeaB6gFzYgrzMBWfFkc7h/EnSxkoiQFqVskUx/tPA3+tD/gaoo4c9cf6GKr/9b2Aokx2jHhsbT6TxwtLoxGJrV3v+bbzOai7maf+LWZh+7J7LibP8og49fcebJ06EOSnsgn9lYPemFlfRWzppMyLPjTC6Pfx6fHytoc9cFoqBtmYH5xcr8WH+8j85uJQ/+dnIeL8BEXV62+q3facSeZNXOm3H7HHeZejFwBkiNHjhw5cvxvAxnaI1GA8G0Uq6kNyd2/xRQF62Rswp/ebWyDQ+KNcA9LATKvTj8a9aO1Qgc4lS1TZX5LuSzvmmIfvG0b1spty7ptpcVOs2fYTMh7162XHWc32yBwdceAffiyH3x1VZlt0cPsUWa49vZxyGeJtHd0yqZNHTqQRXExKBv0GUEre+qz0qJ/QGkMD5hQoVE/wuv0I5MPdWYZ8nHLVhc9+mE9RT/k+/v6ZYt+RG/o6Nbw+kGqfsb0Q5bZhnwUs6KB/dWH9GOWWYPMhmRwyX7ao5tdgDqtrspmdzNblRmFCMWYvctsblattHd3awVsMQEConSEwAg92bLHDoefhICfD2SRzp5uWzkxs7lOHly9UXqHWUFR6X61IhBKaPKlZMtkE5pxqC4Cbg44HTNh/5A01Ffbh5hvlTPZBO5sZ7GxrVMHwmpfViIr1rRqWlmjIDbbmm1YONfCFBXVZTbzmoN+ES6ZQEx/mP3OoagI5mgcnG9QofWDQKmzq1fYRozZwis3bJIG225DtA7Yb9sFxcQ7PDpJy7PMhGGscGAW98bOPmHPfAQRCOBQ3HR2D2nZjEjnwKit7OgYYAbnZlN8VZezL7emSekiAOHDv0fjZpDPygb2Gm/rH5bmWp9tiwCysbpUGqvK1Y69yifJ1MZqU2SxXQztslHbI8LBhvIpmsbJsmxjn6zvY4UAZb1ZFjRMkUFte5s0PdOa6izdtKkVm7qlVf2XVlTLbet7ZKmmu7VP28fQZrnywQ2yvHdIFk6tkzk1pTK1YrKUTx4zwX9/b7eW24jUlk62bX04g2BGfZU8uL5Plnaw336Z1OA2MiyrWjs1bpFZDXUy2Dso927slAVTa22G6+2rW2W3uc3S1q7l3jkkA5tLhJVEU7aMaK4nSe/oiCycUS+Nmq+5muehgSFt670yW9PEjF22zrl75SbbX7601D/g2YN+gboPatujrSI4oR1Mq6+VNa3twvZnnO9Bf2OGLmmkzbOlCSs7tFikV8sVZQMCTcp3Q3uvpYdtz1BsIkhb1dmreR8pzAiep311TOne3jZoe+nvMa1atmh7Xt01bLOH2WKOakd4VaHfRb6CY8zKwc6F0D7GCgmUkwhaEf7xWUmb5OwN+ipCRJgW7YAZvlu2aL2SYE0r/lAEkk5mQJvySM30CeIkf3zHa5NTniHSrWXJyqItk0asPyNwp5/CWBEYckg2s/zt8HNNE8IulE1spVKrZdfZ16M8YcD6rK1CoYNrf+WDFz/Mjq6u1H6kuWaGvc0a1vb8WG6BNa9e+6rm23j51Gmyw9QKWdHNCjRtO5vWyQ1L2qVB+eNOs6Zb2d69Zp3MndGo7aVEVrb1Gc/sV16JELGyipUwm/VepnxbefnmKdLe1SUbNrYpe4HfKi9v7xSbGa59fGYLhy2z1eGgliPb81VKvfJv4+XKx5j1DH/rYYsljXtQ+f7mkc2yqbPbPoxRBo+NUd76ntCOXFpabqtChpRR038Rshsv7+83Xo5SBF7eNzBsbdi2mlJe0lhXIwOsBlSe1tnDtowenrMLUIxP1rzae0Nf0Bx2zBkcypqUv/VIa1efnR2yXPktqxSaNA+0EUSydmKR9oVSeLmmu8DLNR8ogjlwvKGB1SysANI61/ddv+aVfG3UcqLyy7QdwcsRsCJagZfzPunl3aXttlZ5LQIjtrpCcQBPRmHCOQSL50+TSn2/8Q5A/AEvn6wNu7Orx5SGnP2xfN0GfVfr+0TjYlb9sJZnHUoLfZ+wTRJKlcYqP5NqyHh5v6UXQT3KgDrlwaxU4/ylzn7lGdqmOwfGTDDMKikUAshbWEHIll/wH84uouPShij/dq2PBuVJKMmMlyv/QXHCtnyVyhCMl1v/YWspeHmF8S14ORMKlisvX9fLoeJKVstiQWOJjIi+D/vHZKryVFamoABa1dojG4ZFyitr5U7l5Q92DSov3yzdanfVg+vteQe21tS0oKBla7hZdcrv+ntly8iQ9RMUA/Dyacpflm/qlwfaeo2X1JryRHn5pk7p1zqeqfGOap3cs6FD5k/V9qXv6FuUD+86r1m6OrTcO+DlU6zflCgv5xD+Xi3DHWfCy0tkblOVbRu1tq3btizj3cWWlvcojQ4dZ7DFIO9FlOAcdm7b66kf2nup9p2Z+g4zXl6p5QafV5qmnE54OUqHei1LLZYCL9csaFsokw3ar+GBxsvVHr61mm2+tG3Ac9mKcm6j1pX22dvadBym8e0+XduQpn+V5gvlUoGXq5smQduoT+hgBR7jDLbGhJejrNSOJh06TkNlAa/v6O01ZQfjP9CkZc0qFNsOLeHlTIrRwaX1Cd5dKMfg5ShF6H/wchq+djPLL0p9FBnOy5k0Ay8vsbEh40Z4ObzbeTljOF/tiIAOxXZnX2/Ky7VvoJglbvrNOF6ufI6VgvYOY9Wx1sn24OWsBEsIaH5cqRCDeGiaIDSBx8cw38f2SbBtAnf7GDBa3AntMFpBwNz1EaFwYkeYrOIFASnvN8ymyFP3gn1Sn1D3uBzwL2i7P89L0MfeffLrdkEvi4J/g+chgFM2He414yEDd0/TQZxZ2hEv9EJxUYAl0f3jD3dPB3E7XZ4jLU42/BTnwZ/x63Gl8QbgpRGGW7SBoEu5blWeCYqf8R/pjLiKgZIj4o88hBnYygW1S+PzcuSejc+Nbpfaez6jtgtu3M0mgyiCcNC7hdWLb0zaZ6QJGrTHNJCR5Nfu7i3xm5gs7iCOH2z1Ps4+gbl5IHcxc3LnUng++Nefgp2nM+gV8p3xY3DnAg3yZ6QZqKrB7HlO+iC/iY3Rwmzp1ot3A2NqU5ZEOEJ4UDwW+m4oPeJyZ3fjSiKxsOZuEfHv7mwbvNeee0lLS4ssX75cVqxc6f6LkCtAcuTIkSNHjv9tjD5CBQjHUzD21IEHgxG3ZJzC2DMZkxTuWRQ/apiHpQDZsbHcDoqWqmqZ2Vwp6wZKpa5qimxat0Zuur9Dw0yWRfNm6YepyNU332UH0Xb0DMu6zn5pYk93/YhlNuQIH7N6HxgckNb2LunqHrSPO1YVzJjWaLMYGcQvmNkii+ZPl/buHh0BlkjPoEhtfZPMmd4k9y9dZflmoF1dqR+cOnhf3dqlH9h+PkRjXYXUsNqgusaEpZydwcHeZJbtRoiLLUeYNUQB8eFdq4M3Djhfvm6jsN3Ohs5u2ahpmTutwQq4RPPFtkuVlVNMoLSps08aa+st7cy8pw6Yucl2WOwNzZY8CO5vXbJU2vXjvr6abaXqLQ72xh8Y8zM1mK3I7EMqs7tf8zBlsgkt+EBnYMrqFParp04GUXrwAaSZtIGtxskh400NNSY4QJDQq/nUYrDZ1TbzUj/eUQ7Zx7vaI+hiH/6hMd9ju1bLqUHLZG1rt4wgNNE0bdjYYQoZ9sxGQPbgulUyCyHR9GZhL3HORahT+qzsQZGC8Lymihm8ZTaTHcEmZdzdP2BnoNy1crWWZbdUlWncvUNWT2wthWwYhcbw0LBwjkJNRYXMakCAMEU6B8ekrbvftutBedU9vEVGtR1QV8Pa1jZPYjsLLTPN89Ao+4KXm/DChJeapmqtqwotS4QwbHPRoGXUrONqZqmzcuOBTZ3SM1omU6sqpHTLqNy5sdfqd6rmpWesxAQ+rI7Yu6VMnjm31tr19Rv7ZGP/kGyeXC7LOoflnk3d0r+5zIRp1A9CvKmVJdJUNtm2TFlYPVmqlfaOjWpfOkkaS7cIZ3MsnNssTZWlsnR9hyxt4+DcQWmpK5fpNdVaZmydNKZp0waibWt9R6+gsJvXpO615XLTslb1MyKclcOhyOVaqSs6fG/4Vu0rnD9RbduNlcq69n6t31KZ3lgjbPWEEK2rj/pslRnN9dIzMCAzptbLfM5N0HCrtU2zqgmhJUpB2AoC5RqtowENy8xvFBvMoD9w97mavlFZ34aSbEimaNkh2Nbmr3Xk23axxVKrNvTV/cMyo6lS/Ytte7R4Ro1Mq5wkazuHNO+0ff0w1I802gKrB3pHRNtkhXCIMALp3pFhOyybLc6oXwTKfEyi3GGrFLZqoW2z+gwh9qCaWaFTXuHnuKCkqNO2xaoABLAIBOk7bV2dmtYttp0XqxSqaipME9Lb26Ptqk/LwbeAqyzTNqPx0F84+wBFSYP2Zw72xt32gecjlY/MKSgXYcwI5ViFwOz+LSbYZ3Y2gnsE2xVqhh8xc59Zw9tr25SHgx0aykyJPKmmVnl5hWwc0r6r7bZr42r5+91tWu+TZaHy8hq1u/KGO21rMZQNq1t7pamxWsaGRoT5ligtqHDqvbW9Uzq1fcAPme09U9tjX2+/tuXNMk/5xq47zDBeztYx8PLq2gaZN6NZHli+RusCXjzZ+ibb/6xS/oOwtETrqFHbfA1bKCa8fJPycpTQlC9CfLahYbs7ypzyMwG8tsVmrZ/l6zdoWbO1UI+s7+yReZom/cxXO3i58l7NX+mkzabIa9CyoFEgdIf5uSBWE6CVTboqS8rktgeXySblY2yJOLu5zoTyKMkRfpeXlJoinhUaCKm35uUo5YaNl1O/rOhCkEpaaPPUN7y6sZ4VIRzk32/9apLS5vwSynFwmC161L/aKVuz7XmMl6sbikC2EyP8utYefd8NW17Wa1myZV3/wKDG77x8elO1nW1CH+9THs+7iS0iyXKN8jCUPWz/xCHhCLDZWqxbeQUKlHtWr9F3eofyXo1beblvbcXKHVaLaP/VPI7Ay8vLZba2MVYUcPg557/MaWT7sTHpMl4+xRUmCS+vUl4O7+nTMqguVX6j/YJ3Ee94eFmV9nWE6PDyurpqW4HAyrXaUpGl+u7vGOYcqSrlh2Nyx8YejVf5XnWpdI9puWtZ9fT2ye5NpXLYvFqjdf2mflmvfHfz5DJZ0a3vqA1d0re5XNPmPY+tJnkXNJZNkh3qS2RhzRSp3TJivHya2jWWblaeXSEL5zRLi5b7Mni59o9WpdlYUyYzNY3Gy0c22zZXfh5Tj/KsCpmrYyneczcv26R8Z9h4OW2sSvvS8rZ+fdc26ruP7TH1fVWu7xBtV+uVl1dpemY0sQJV342864e2yP1rNprynnqc2sQZOI22ZdXazl6zYwspJhTQwhjzVOq4bAQli74zUGwMKC88cLc5OoYak3X6LmJ1LLwc5WDwcrYPZFJBm/LylcrLp9azlZ2OdZRv7qK8fJaWDedwtSovt5nX2jg5rJ5m3a3vgPo6bfNaLyi+erUtwYc5d4NzaCxhSgte3qD1WaW8FAUFdc7YZ0DNxsuVf7IFKErjeni+ujsvH1ESW6S1q8vaE+22Q+saXj5J+3NvX6/ycvrImPFtVo3WaFmzGq9X+y7bOHK+G2cPARQlNptc+wyr9YyXkz7lW7Y6pMDLtX9o50WYBy+nPODlZUqbfrM9eDm8AwImkNR6yAomAeY0Hsaeao672yZ3R2pPWA/vD25hz4TXR7v0h6egC/zXwfh0IsF5pCXiyz5HHjxurnAzn/z4s9IdL8R3/2k4H/+HsN3tHR6PZcnMnkZXzvhKA7cPRFi3Hx8n5ngOd/012sWIeKDn4TwN0HE7p405jTOlnyJ1CwS9rP8w+/N4+2K4ldtn406MiV3ykKSXsvK0pmFANryN3QrxZdPjSJ/dzn7NTukwCFMwdrJL+Qx386RXMS1g6SEcQRMn/KSKGgLqzbwkfv1x3N1gfvwOIqZIr9FL/Jib/kBznAW/tMOkbuOyckncgdlBl7DbgMWnXghr5QD02dOj7SdDr5A33P1nK9pWVlYmOubhWxc6iT/LBzDaCn1kHGZKEKy5NF+FMPqT+DRAFzf+wozyYseddjRa9957n7S3tye+xyNXgOTIkSNHjhz/2xh9xAqQch8j2fjGkQxTCmOWcSMWjMnAJsZWNnphjLPjosVGpeA9MUDbBlB67bfDNGmZ0awfimW2LcTG3kmyoH5EblrSantXc3bForkz5Z6lq221AdsXrGxl1ruS2zKqH55TpKGuXjM8Iq2dHAY9ZAKOEvac1kIY1g9jlBP1tZVqHrTtdFiRsV4/yiuVCB+2M6Y2SXNDpazf1GazH3v0YxxFiZ0hoAXCmRJLV7fazOEppVukrtzPyeC7pKuXWawlUqf0EXTxYU/emBHLTG+2FdkyOiwd/YOUkKxr7ZAG/TDec8c5wkG9gK07qirKTbDAFjicgzGi6TYhp9KjhBFq8YGMMmHNpg5Zs7Fd9lg4V1rqa7Qc1M/mMbnmjmXIgmXu9BaZPbVBkzNm51uwhcn8mdNsJiHpRoBlB+eOjElpRaVwQDazShvrNV9KHyEdAiYOJH9gxXo7vH33RbM1Dcyc9PpDAFCn5cpwnGc+LJkVjUCMvemnT62XpWs2yeAQs4BRDo3a/vsjWkbsnY/QlxnSbAMznS1TKDcZkdJJU2ywikCCVSOaUtv2i5nTWg3SqeXKvuesxukfGbWzR5qqKkyITUKaqkqlXttJx9Bm2/+dMI3atrq0Ttl/nfyVTd5iM/o5TJfv3LauXputjLCIGaAI2JkRPb3WD+jdrH5QyoxpG6upLpee3iFhyywOMGX7qMUzG2V0eMgUThs0revb+q2tLJxWJbUyJg9sGpAdp9ZI5WQEKZO0DHSwruW2qXfMZt/eqf615Wg9TtG2Wyo1WvZsudJUw4H7rFrol6l1zGDeLJu6e2WW9okZms8tkxAiOT22+OJMEA6Y56D7VW0DsmRjj+w6jdVFQ9LG4e1Kd0jLaLfpdbJ0XacJ2NnGql/rYmpdpc3A39g9aIoNFAMjykA0SdLSWCeblUZ1GTPGJtuh6wjOUJTQJjk3ga1rkASVaTvFrUHTS9kxA5596cc0jez1b7NZtR10dPbYNj2suuF8BXgLyjeURQhZ17Z2GV22seMA9cmakFat+2kNddLZ1Wersspsm7LNMr+xSiaXlcn82ikyu65c7l7XJfd0IhBDgCQm3GQrrYEh5QU1FTI2xvZ2m014hgCYQ68RJlM+7L+Pomx2U50Jf/lYR0DW3TcqY5O0XhKmyuHDHNxss+9pU9QDyj/NAyuiOHunrKRcNnKGg354cQ7JZq1TBLAIy9hSSJNhCr8KjTuUeihb7BD2sVFt9/AyFDOi/My3YzIWqvU+NqLxaFzR75iZPKL5QRGCQJq0I/xzYU7CmD2wmbcP+BCm2/kH8X7zp8qMOVOVl5ebQmJN9yRZ1DQmN9y3UdvEgFRrG1k8f7bc8+BqqaigrZfIsg09WlbKRZSXc29UXs4Kndb2XuPltpqmvMLyMzQ4aMoJzs4ZHh6QproaW62wppUDwcukUvvu9KmNMrWpWnl5qwxre+6Gl89oUX+DdkYMK4yWrd4Ew9JCHVPeUKP91me3opxi1jbnQyFYdl6uPF7fF8yQZdXFJK2Xdu2Poh/+69vaTei5z6L5JvQFpfByrW8EwCha2WYJ3sDs9eDlCCx497BqDd66cn2b7LbDbN9WS/OOEujqO5Za+5gztVmvRuWCY9LTNySr9R01f9ZUayNs12OKOw1jChJTqJXYdohNnMegdiiSmWVOO1uu+V62bpPsuTOC6TJ7V2j2bLUk54rwjiG/tCnKu1/LjBVN8PIVmkb6RkN1TREvVzraBzp7e03oPr2hRtPDxlraJ5SXc/4Dq1BQ4GtKpZtlcloWbOGIYh2ew2x460Pa95uUt/UlvBxlAUJ/eDnu2pyVz5SZcmjzFJRCI1KifaGmtMx4uVaRHajP2VdVrNDUeOEPHD4NL9fiUl6u/Fx5GGXP2Vy92j7g47zzN2uT2G12s4zpOIHyNF6uvAxFz0Llo/XKyx5oHZAFLTVSw6oDHYOwioNtLzf0aF1oH72rndVKI9rLUIqW2moD+jyHtLN1FG0JhWxNqciGrh6ZoX1ipr6fNGX6zptkqyWMl2sZzEx4+ZqOQblvfbcsaqnSfj8sG4bYIqxE+pXP7DlT37PKyxHyUS9xrgkrl9gezHi5thHj5Zq/Fm1jm9VcrbyfAcyargFZy1hI2zHLfzm/ghWOKKHZinBta5+OC1AIasL0/UVbphn3arnaWWmavw59fzJ2mKpt3VZYaT3BD1jJwKrVNZu69D02LKXav6epvzLloxt1XMIqwW4d79hZSgkvZ2UfvHye8vK5ysvv29it78ch45laPKa0ob+yuqlO07lFM2X9SvkHq0JRqKIoZOUnii+2bZsLL1c/8HJ4Jor+Ua0ftq5CLAcvR3mCApwVxfBythYcVTf4O7y83Hh5t7Upti20FYX6XrOVUsp36auMl6DDRJRupQMvh3+hLO8kj9oP2Y6Pbf44V84G0tp+N2vZxupU+D4DDrbLYlVZ8PISDcP2pNuDl9fXcW6c9nU1B+8GNsBPYO5qH4oAEP5AuAeydAIFagnd7LOZ+dEghEqMBmjbMzR5dsut4iSEKw6IO/HPWNjg/kk/fiKcWpmb+00VF0ksFiaWwLs74Zw+/rhjH+9Vnq1daR1Zuo2Y++cOXRNaq737Z3xAa3F6obzwcNDigH5PRxqvuxE2a3bhPN0YJTOTcjzv+PE4oef5zIbNArusezZMFtgXWRXR87LCKquQCTf71RtpzMZXDKx86ytPv5PAr7f74nSBrB1hrE4z5U7V8hz+Im38RRqs7NSZ5+xVKFPakd49OZrXoFX4TdPAs9E1a/LqtjxDZXx63W82PRYWL4l/UAjjj+aO//BhW+imZAsIunycUx54Lig46BfUBwH13xQVxKP/UXaWNiyMGGEImJpNoeiuBtq20TBLT1tqB73EFoeErCF5tvLGH48axsZdOp46+KCDLL5/3nCDLH1wqQUpRqmOf7aFqqoqO0MkR44cOXLkyPHYAHnunnvsru/xClnywBJpbW1LXHjVT5J5c+fK3LlzpLOzS+65997C+Pg/ATtjdHV1JU8PH81N9Sa3ZwRiYx8dgxTGPCAZ9xTGhWrOXthHmIelAJkxd4EJuNxNA5mPBIldkVGR+hpvldoXI/W3bT85cuTI8WTB2pXL7AwB+/BVOOvbnvxPP40TXs4FL6+o5OyOHDly5MixvbBh9QoZ6EdB+5/z8ob6GicA39ZnG4sniOFxWDGQBzGoB3EHYc/An8tcwp8Z9TfjX0PolX4wFKfBvOtf2KX2if/MO2e8vSPSE+6UF0JUwmUF+6E84DmUJG7PcyhM0ri4Ih7C4j/qIuvXyiCTnjBzj8s/8AgTyhaPL9zSuNwPRmhjT5y4+YeW5wE7ruzHl9vhz5U8XB7WaRl5pe0PpJtwiV2CiCfS4Xb2a2bgeU+BO/khbLhl/UQaI53A8+FxRNq9zhKBuAL78B/pCTpBy52Tj1ZM2TDcw6/Sh4YarYwAk1aChv56OIJYuWSeCWT/6V2tFUm8eLO2ga3bMaEjlA4oIqBldDyY/ttPEt7zb7TDj8LiU5hfRcQf4ayc9NnT6b7GpRH7cAd6Iy242eoMpQE5NbgzNEzpo2nFxa3dPrniOTFYnJwfafkwK/dndW4E3E/Ek6VrUEf8Wjge9M5kPFau7rHHHtLQ0CArVqyQ6677exJgPHIFSI4cOXLkyPHEAJMXTvrwh2S//faxMV1rW5uc/JGPysaNm8x9rz33kFNOOlFqazmHdFh+ffFv5Gfn/7ww7nukeKQKkJbmRh1vMAXVJ40wKcTHIokHHa8wPuGsXzPrGMnG1YmHWO1q42+zyZEjR44cOXLkyJEjx+MLhJwh8OTXhJ76bHfgg/kQbppAMz4AFCYsLboIb/4Tj/arZqOIe+HCIkEhbApTREBD7aERaSCgx4WTx+WXP5sPcx9PL8KRogiDHQJ/EB8vaTypkD5VmER8nh5LI7ZJfH6Z1VYI96DJ5fZ2s7u7o/hIlSfuN/Kfpi1LI/IExtsDDw88zSF0jzAezlcypIoYgLMJ4ZOycyVKzMpzOq60cMWK5y0ts7AD4TfyDyI9jkhn1s7D4RbmuBz4S93ijpG7nT2BAkL/1dbcU8oAjwkV0jumaUvSm1XemGLAbFMoZXPn49gJeBnyZ+lP8mB2esXKDE/f+CvKhMuAvyQ9rBqLFRnmjpeJ6CTlbe6BxG28nX+cW5z6Z4oYPt71jjcuyg0hBVfho17/za+6ef7UIzeUI/pMPJ5Hjwxn25JLQTyWDkWUq3nIpi9Dq5AQD6JpcP+sgOPcj76+Ppk/f7475siRI0eOHDmesJg/b57ss8/etgqEMcW0qVPlFS9/eeIq8sbXv07q6+vsXY+y5KjnPdfujxdsiKI//NlYKRkDmh1XMlaJ8YyNjRikKGJMQwjGRD6azpEjR44cOXLkyJEjx+MKkzEmQkgbs2fuIfTnAjrGt4G+/ib31C0Q4UHBv/l1BL0IFS48Z2mZ4DoJZ7aZ5wg1zr99jKTKCIB/LhPg6j0rkGd1hX3UqF8Pm9DWWzZ8uHFl48Poz1EG3KHn9LkKNBX4CcVA+pwIyjPwsEHT04A50pq13zbcT4AgHi4uf4ZmIGh7ubgfiyMJy8UjdpSnCaQLwEwZ+ZM/p4i4oM3qCs8jcUd+/I4R+n5Rp+lno7u5eyDCRnxp2MyV1L1BvWosyV9ipk0oHVMI6AUpthCMIJZuvSwWtbMwllZsstB6SuhxWZL05vlOaOCmf5Yu/vTu6Yi0a7xartZes+WrcYV/y0vWib8kPVamkazEj8folvarPzwbLeLSOHm2vkH+LS5PjxsItA1AC6J2VyqZdEAr4uCOP+xxtwcLxD9mh/q0X5DaKkiLwmmPSVdXp9y/ZImsX7fO7HPkyJEjR44cT1z4uHG8KoBzNAOco5sFqz0favjxaMPGhcmYhTEM2xIzOSgmgdj4JRnL2DPAWu3ijzENf7kCJEeOHDly5MiRI0eOJwBs4K5X4UMjBvIJfPCfDOozUkkf+BfB7NweuoWPggQ8hX3EayGgjfA24z/sEHiaYFcR4bIfJUZHsbWyJvXnz24Hwh/urhQJswurI5z74Z6NLyNQV6iN0VZnfzI/4+MB8fEXioNwC3dAPL4llguLA+Evmy6i8HjT/Ka07TYOEQ439zs+HyBNdyb/eo2NjVo5kD8+ADnLibM5isPjnoWFL5RrWo8B0uJIyy29ssqPNO36ZHZxj3oHxenhEZsCPe7YJCTMnAQxF/XDx63lzf48bLZcLR0QSGiYWWF+7dcR+eaytq3hjBbth7JPaELB0smPRZDUfUIfFOcLNyvbpJ4sDGYMCS37i7v+BbJupAXYKpPRUaujyI/lk35hyptEWchzpi84WbezVSqRbuydTOFu3skzhoA9Ju1QL8sTdJSeOSf23HCLvkEfZQVIL+ev5ciRI0eOHDme0Fi1epUsXbY8eRI7mJxtrgI/u+AXdlY34H3/t79dJ0PD//7h5dsLjFRsnKxXjENszISDjmsYK5FOHzO6PxsjFY+F9JrS2Nxyhhrt2VAwpKipb5ApJSWJG8O0DBK7IqMi9TXeKrUvRupv235y5MiR48mCnq5O+8i1j0qF3x49/gcvLylNtfs5cuTIkeM/R193lx3cvz14eUVFWTJc1l8dzNuwXm8pSReWpnGl5qwbVv5BkLgU/DiclP4m9om3eHRkHiy8ErPZ9IoQ2JtSRO0xFwvxzT1xC7Pb229iTu0D7o5dmje/8zET9m6XOBvMj15pPDimNAIejov0mo3ZF8PjCjqA57RMA2k86bML6cMu6Nhv4qa2aj3eL/egH2E8nWHPh5zTcbi7l30g7MaXQ2DrNpG9x+XPdsvY+3MxsPc0psA/8UcaCnf7dZh7cgcer8ZjD4UfPOCYXmaVhLErSbNehVUd+mcm9WeCfvXuseFNy2tKfEQnYRN7YEqRxGwReDAzQ5d/S3vRFW5Bk7+g5cqGNHzBj7mpH8irOWgFwg9QF3cvJCiBPkYeHRaLmzRsKFZAln5KlxAOrCw08SYW3MOedga9oNHY0Chz58zRa67U1FTLkiVLzL4YU6aUJKatwRYcj+fWGo8WmDFrgpdHCdRfdXV1QUj1RIC1N20j2Tac438TlZWVdjbQ0NDg/2x7KIyT8v6Q4wmGEf1mueZv18rg4KApQr7z3e/LsmXLEleRNWvWyIMPLpWenl654qqr5YILf7ld3jXQQNny76KqqsK2ALVxiY5afIKMPhV1LRvX4Cmxt76n/9gXrvwQ9Bw5cuR4fJAfgp4jR44c//3Yroeg11UbAQbnMXMpBu3wcWjHIdSO1M15Pne3I2zYh4CaZz+HIRFS6cXd/WnI5IM9EP4tYqXDbG+Q/bAvhIVuEtbNPjs8nkMYGG5qslKyFCY0QIGGP5gZ4CfKIytky8YPPN/485lgIBu2QF/v2XijvMI9zNCItDvIsyfN44g0Or20bKCX0gngP+xBuHELpQtuTivNq5el12Wkx9PHxQoQwmHr6cNP6s9uisQAfZ5SBzNzebpc2RR2YR9XwN24ezln00X+i5VI3KM9RTzcyEPQMBBPYjTvpDu5Y088YW+09Z+fOC+EZ+jy7GkMPw5TCiRhSIObPE2xGgRlCmZWOuBmXhXQsrNJLP0OUgtNa28Fuv5b8KcPGDPOBtwt3sQSWmG2W0SjZivPcUTcryl09G7tnj9NdygrPT/uN2ZE4mL1gC3x69180XaxVLdCupM7z2w7waHl1VXVUl5eJs3NzdLY2CgV5RXS1t4uv/lNOoM0i+15CDrlP33atOTpobGptdXq77HG0w49RN72ljfLD398nlx+xZWJ7fbFs591uLz5ja+XD51wsqzfsCGxHQ/aY1NTo4yNjklHZ2diu21UVVZKTW2tdHR0mIDs38UJH/qA7LXXnnLCSacUDtPd3kBZ1tjQkDxtDVpzR3uHDD+C9D/ZUVNdLTU1NclTCvo2gsmu7u7/WMhJ/bz9rW+Rgw48wMYq/f0DcvqZn5RVq1YlPv43MH36dDnz9NPkgQcflC9+6Su2Ki9Hjv91PNJD0JubG6QsmcRr4xUdqDDuZXziYxj9Y8yDQ/IcnjHHmIrxUK4AyZEjR47HCbkCJEeOHDn++7E9FSD1ddUmhIR5mwDbtp9JaWFCCIkQ0MbpGfDsguFUaB5+TAAM9DmEnHYOgj4XFBy4hVlhZmj4FwT/5j9ohdA64s3agaw9YSKsX9gV+yOGcCMOjwdE+Cy9sMvSjeewy5YD23fxHGkGCIwtTv1lJUvA6ZnJnsM/aQyhPoCe03Q/7m/itAXimby4/yhTjxOrSBeIPETegYdzWpGG8BcX/iOOiDOUZx7e05pFxA8KZWNh3T6bhkDQBkGXMkaQxnMc4h7p8PJKyweYvV6xmigLnqxucMuEDbcCLI1ub3f/T8J5vCk8Ptw9n1mk9Ek7wmPgigS9J/FHWZA3XIx+pEH/Ix/0YS0hd7MPdLNWmOe0TBN7V87wQBqSO0Y3FX5xsyD6E2GI2+PXu/55vKk/YEoQ/GTBM/70olyCB5mvxI07yoqZM2bI7DlzbPXB4MCArFy1yhQNgwODsmLFCiNXjO2pAGFm+YU//6ml9V/hjW9526MmiH8oPO/I58i73vF2+eGPzpNfX3xJYrt98fyjjrQ43vbOd8vatROfv0K5fvqcs6xtfviEk6W3ry9x2Rr4ef973y2HHHyQCazvuefexOXh45yzPym777arvO+DH5blyyduC8VgBdAuOy+StevWS3t7e2K7bRx04FPltFNP2Wb9o/A69bTT5c677k5snljYbdfF0t7RIevXT6y0ejRx/HGvkNe8+vjkyQG/oMxoG3fccadc9oc/yu2335G4/vt4+tMOlRM+/EG59dbb5Kabb5Z9nrK3fPHLX5Xu7p7ExxMDtPc999hdlmk77e7uTmz/PfA+3WnHHWR4eFiWr1iZ2Do4ZPrT555ts+hPP+MTj4siNkeOJxoeqQKkpaVRSpMdqYz3MzjhFaB3G6nov4211C0dB7lfs+PBguhfrgDJkSNHjscHuQIkR44cOf77sb0VIHxUMzh3ATYfzdByfs5AHiUDdjZOx5SMm0PYTTq4gvdzFafJPggQvBo9T3excBv7JGal4e8Ssyes3i0teiFMLY5brdXO7TETt5s9DdxMcKyGSKPbb52vAI+JUwFZ/2k4u+l9fL5w97QRBjsPG/GMt8PG7SMOp0+e/I575JcLEFeURdAgPIJ0d4804ujlGrQiDHbF4YMuZg/rfiLsFPKV5C3cuCItALc0/xYJQe2Woqiuk7z5c6R3a3i8EZ+Hj/SyFVDQiPgB7Q9y9oSduqOUwz0uh+cFulilCoLELSlT7MI2FCYFEK6Q94JVoghwC0JbPMmz2agn7GhL0e/Mv/2rPc9JWuzXzKQVGqnZw/vKHdpZtCHzpnfyhD/SQzw2s1HtHU6f50IOUyvz5Ulw18jDuHLhSsyWtoyfUIbgHmVkZc9l/tyN3913202amptkw8YN0tneaXuC9/X3y/DQsOZpTDZtajWfxdjeK0B2223XJE0+4/ytb3mTmb/7f98vbK8xOjYm9957n5kfa5BGDpQdHh7x8n4U8HAVIJ8552yZO3eOnH/BL+QnPz0/cdkae+y+u5z7qU/aligoQO6++57E5eGDdxftd2Tk4a8imDFjunzz61+Viy/+jfzovJ8kttsGCpBTTzlJfvqzn8tdd2+t5KCPIdRG0PZExK8u/Ln885/Xy2c+94XE5rHDq44/Tl59/CtNIbF+/XqzQwE1e/Ysq38UArW1tXLeT38mF110ifWhfxfvePtb5fDDnmkKt9Vr1hT43hMNtbU18rPzfiRf/+a35Q9//FNi+++BLb7OOfsTsmLFSjn3M59LbFNQtrznHkk55sjxaIJ31F577ilvffMbpb6+Xn7zu0vloou1zycrwOADr3/ta2w14/IVK+Rb3/nuw1ZqPxQeqQJkakujTCnx8+CMp+g4yt+tmXGPXjZ2SWBjHOz4U3sbzei/j8Zz5MiRI0eOHDly5MjxOMMFkghJC4N7G9Cng/qwc2FlDPxTwbvDB/4gwnO3y2wVZh/h+TCIsKldkoKwLIT1oBnhaUI7gLUrFMLsHyZZf9hFmrnURu/pc2rn/hAae9A0HGZH3IELkCmfuIjTV6dEWl2gHWkBIaRGiIc5/Lpb+B0fhnQws5M7yMaHX5Ca07CkHXPWP06WpUJe8BvlEHQibJauh4gycW9OH2TjwT3o8ZsYx6E4vqCLdZYW5njmjrtfPqM4rSOH+4m69IO6zV3tgcbgNDGrfVzUO97Mj96jzbml+oauPSbptCecPH22mgF/ah00A+ZudZ0oqDLu6mQKAlLkKXQ7N2BOysAf0w9yi0ctoEXaUTJsHrMywd23z9JL7fFs5YngeArlSnq4XNFTaJOUsUVKZBFj8qyI+Cz9lv/UjTgsLWa0X4PR1nidtvkaVzekGXpRhtXVVdLQUG8+EZ5ubN1k2yqhcDDqlq5HH5ThXXfdbTP8uVipgFCF6241h30oP1CwIOwkH/RttgAqKyszN4A9SrqZM2fItGnT1Owr7LKgDurqak3ZEnSam5ps+y/nF+P981xR4XuWFwM7ynLevLkF5WAxUJhammbMMEHURHT+XRxz9PNl0cKdkqfxoIze9pY3bZWPLCLdO+6wwFbhTJRu7KCVBUpyynT69GnS3Nw0Ls9VVZWeP32uqKyQ+vo6ux4qHYA2wMqjqOvsRRvIKj+g5fU7U2ZMn27mYvpRv9QZZvI6berUcXnEjPsOCzz/pLkYFpeGbWlpti2QsnmtTPJHONpf5DVbt/iljS1YMN/aKW7/qiweCR544MFCed1y623yu0t/L5/+7Ofl1I99XJYuXSbHH3ec7L333onvFKSHNLO6gTwUlw8Kt+amZhkdGZXevl7zS5kF8INicL62ffrPRPnDD+Gi7LgXb3lHuEblRXPmzJ6wPkGEpV83aT+lDWIHKNv6unp7rtb2mtbF+PwQhrqkLRTHY3Wobaa0xM8wgjdCA3MA80Rnb0IbN9pS3Tb6N/FBjzjxjzIFnsHWg5GPbYEypz1vC7RfeGKAOKA/Z/Ys29ZwW+3O0qHpwh9Cc/eXOCbAjnTjl4v6pgy3BfoF7Yb4CGttqCgN3CmPWdqHHyp9QYM6RalHmInKivqH94R/ymKG8lr67kR0n4zg3fKhD75PdlB+zjaJr3vNq+S5zzkicRV57atfZSsZKRsUo+9997uszT9e8PEL//rHOIb/ZAxl0GorrjsbQ+lfIUyCfAVIjhw5cjxOyFeA5MiRI8d/Px6NLbCYNWiCXi4jqHelyQDfB/nO3wNYxXkbfNCBcQN+dY9Hp6EGfTY/9jAe2CO4wo2bCXETOxcou59sHJih7eWA0NdXVGTdoOXPfjfaiTlLC3vPpwvNIzzIPkeZjw+bCumBCXIRRCdh/HJ/lFkoagoCbb0ijmJgR76K3YiLcufufnzGJ96wI7541t9x9kHKy8vdxkEtUit3d3r8pLQwY4cQnTv5iLRidrgfM2UiyuY57NMwDp6DdpoOL0vMxOXxbZbRURf2UyYhhIg4AHf8Yu9pd7ugFytlQNhnEWHCPvpLPBd8Q09vmloezEoJmr217wwiTcDoe8AssYR+mraCJ/23+DNW3KHplz7qM22M8iFV4T/iwl+Ec+UHAQiDL6VPWzWT/3rO4smRtuWkrBN65pu7Pgdf8W3BpmTqzSl5dJ7XuBCo7bTjjlJXXy+bNm6UZcuXa99hizMLYn6gsXHDRrcowvZcAVIMzq04+6wzzXzqaR/faub/Z879lEyfNlV++euL5GUveYkJ40446SNy7333SW1Njbz2Na+SI579rILgkvB//NNf5Cc/O79Aa8H8+bY64i9/vcIUVc867JkmuAecm3DBLy6USy/7Q2H27MEHHSgfOflEOe30M+T2O+40O/DMZzxdXveaV9uqB8DWOffdd7987ZvfltWrV5sQ8sCnHiDHHftymT9/XoGXs0XP93/4YztPJLbS+XdWgJSUlti5GX//xz/lC1/6SqGdB4587hHy7ne+w2b6oij4eNEKELbFev3rXiNzZs+2Z9rKkgcekG9++7ty//3pwfecAXLYM58hL3jRS+15mpZ7zCKGDwDK6Kabb5Gvf+Nb8pFTTpJdF+9i9gFov+o1r5funom3TGIFCGXLjHvy81BAuPrmN77BzksJ4R0rXP74pz/LD350XuGcE9L59a98SW6+5VZry/vus490dnbK+z7wIenXNrDjjjvIO9/+Vk3rYnMnjQ8uXSrf0Hq7L8k/7eH4446V5x353EJbopxRyHz7u/9nAsWnHrC/2Qegwxku9y9ZInvtuYe88Q2vNyUVcYC+vj7581/+Kv/3/R+a3/8UsQLk3e/9gNX1REDI/oXPftry//Z3vbfQ3qjDt7zpDTJ16lR7Jm//0PL/6te/aXW186KF8oXPfaaQ9gDt/yMf/Zgpv9759rdpGXA2iPPvrq5u7Ze/losu/k0hf7Sxb33jq3L+z38he++1pyxatEhWrlop7//gCcYrn3PEs+XVr3qlKVAAdXjlVVfbdnOdyczyqS0t8iat90MPOajQh2h3/7z+Bq33H8s5Z32ikI8AdD7woROtXPbbdx950QtfYDPk6ZOAdnPpZb+XH//kZ0YryrIYv/zVr61toYD4xle/Itf94x/yLe0n0edoS+9461t8FVtSVpzhQ/r/du11hXJ42tMOkY+cdKKc9alz5bhXvNyUJfQh+DdblH3jW9+WNWvWmt9ivP1tb5EXvuBoa1v33X9/Yuuo0Lb59a992drWBz98kpXpW9/8Jnnuc55dyCv85qfn/1wu+/0fLd3YwwNe/MJjZKeddhzHlygP+lPk7ylP2VvO/sQZcvY5n5aXv+wl9t5A0fbRj33c3Itx2kdOln21vFlh8OpXHV+oV9rfL375K23/lxs/fOExRxf6FTz3QnWj3QRoN8e84PnW11HwANouPOI8TSOrkQDvm89++hxZt3at9c0XaZ5om9QFynxWA/3s/AsecrvAJwNYzcnqpahLcO11f5dPnfsZM3//u982pXWAd9WrX/dG6e/vT2weGXinPqItsJobbAUIiBWzgehHYWd3taJt2ySUxD78TWlsbjnDLOxRUTCkqKknQt9zi59xXhK7IqMi9TXeKrUvRupv235y5MiR48mCnq5OGdNBVDBkvz16/A9ePtFMlBw5cuTI8cjR190lo/rxvD14eWVFuQkmGa7zQVk8yLcBPbPH1drdXOjr9j6bnGfMhCctCF1TuH9LK1cCe+ZuZv1R0uavIPB2hFIkkE1fIOhnFQpZpO5OO9zdzu9ub9YTwON0f14GxckIWl4O/gEUH+hB38OEe9hn73azsGHn+U3LHIQ/7th7PC5czoZL40gCKHj2K2uOZ+in4byOI1z493oP+iEA93aQrfcAdCLv4+F5c0Afvw8HHizSkJY3Qq5YiYOZ9GYR8WXtI58B9zOxv4CZ9DnoAdsODDphl/GPjYXP2GVh8eNsZZWkO7wqPezj2ZOn+YVqRB/GeE5AkFjhwQd8xE8fC4VPRGNueiVeLB58eN/3BwthHsyUpIW7/qi930htEo9erFKhfZoSxOBuhHG/WCX+kztl0KDjx113XSwdbW2ydNkyE4ZEf4oy4q+3t9fsijFligu/JwLCtRBsPRIQHqEX+OvlVxaUEAEEpvPmzpU999jDlB5ss4RAjjhPPukEE+wi+GYrnKuvvsa2tUFRMWPmDLnhhhstn9gdoXQQ1u+wYL787bq/m+AX5cUs9fesww+zbZ/i3Azigy4Kiw0bN1oZHfW8I+Xd73y7CR5/fsGF8q1vf8cExwj0n3XYYXLlVVdpXsrkA+9/j50787Pzfy7f/M535cabbpY99tjdlC433HCTnR8BFi1aKAfsv7/89tLLpKdn4nInj+Qf4d9tt91uM3xRWKxdlypMmK398Y99VB5cukyuvPIq2XvvvUygzHZm1Osznv40+cD73isjWuc//8WF8u3vfE/j65G999rL6CHgbtN2AZ52yMEyf/58+dnPLzDBGoe0cyYEW6sgWLv09783hcKCBQtMeP6nP//FhG6kkVUIZ3zybPnVRRdLzzbaEWDWPzQRFq9e7ULNiYAQ9MzTPyYHHLC/3HDjTfKNb35HrtD8sRrg6Vq/rGRBII6QlPNsjj7qeb7yorbGBLrn/exn0traZmk9/bRTTcHxtW98S76p9ca5Dvvtt6+1ieuvv97q8cjnPsfO2KDszvjEWbal17r1G2TxzjtbGaEgQ2D7omNeINdruzrplI9aXmkfxP+ps86Umppq+dKXv2aKpSu0PZBWBLaU0fbAnnvuYYqWy37/h4KyoBgoJcjrvvs8xdLN+T4otT7wvvdYeXz6s1+wLbIGBgatHmi/f7vuOjtr57e/u0xmzphpqxre9NZ3mNKR8mAW+blnn2WzzVEifuVrXzfac7Uu2S6L/CPUhy+htHvB0c+XxdrXaH8oSM7/+YXGW1BUoohasXyFnPuZz6v9Bdbfn3PEEaYwpFx5fufb3iqHHnqw/OLCX8m5n/2cXKptq6+vXxYu3EmuvuZv8tvfXmpt75gXHC3f+8EP5bOf/6JcdMkllld44Yfe/36bIU/9oOT605//rP1+B3nmM59u/Jq03r/kAcvbvvs+xfr9iaecqmm9WG7VfkabKi+vkKOPPkpWrV5tfRi65P8TH/+Y8RO2HPrKV79hK5lQHtEH2trabZsh/KKIevqhh2of38/6N/yJ/JSWlpiSdP9997U8hIIqC87Soc6oRxQA9k5IsL/2h+doOaIUWLN2rZ2n81Slh6KNVUCXX36FKXxpz5T5A9rWWe3xgfe+R18vW0zhgUKPPsW2adQfq4hoG4CVFM9Wfki6mWACL0ApRL+fCPCX+fMX2CoD+O2XvvI1uemWW2QX7TfkgTNk9lda1BuHyd96222y++67Wdtbo3xtxUo/XJ93wJFHPleu+/s/TLl6wYW/NJnHYdrXWQWEPbyc9wV8a5dddjYFG+8C+Ow1f7vW6uUZ6h/B/0033jxh2T5ZwEoiyjCURbSRP2o7v1ffaWCHHXYwHhnjANol7v9pmdA/Y5vKfweVVb46z+BJsruNvmjfidmUI/pnzsm4BKRjuUm5AiRHjhw5Hi/kCpAcOXLk+O/H9lSAVFQwSzXo6Jg7uQJudiG2fwy4Gx8AEW/qH7sQPLt94QOCDwa9CGdhsdMfRvl8OhRmiROG8HqZX9wSwadRjY+KDPDn6fPtESClv2beGuZYBPfoaTNjIQ5Lq5oLHzOeClzML3bj05PJY+KGc9hFXvDnQuiIk5/wy/PWgFa2DiLebFwB7AJh7/fxYSdWWmBvv8kdpPShnf0oxT5Lx5/TK5BNU5hxJ09Rvln/6ivxx5XaU4bYc4WZ8CUlpQVaQQ83pQqlAm2nGSBOT0dgfBrSZ2hqYEtNABdbpZT4MTfoZ+Iwl23QNIWf/lsQS6OmG3v9g4LFhhfK18jaj9lBEz/mYBYA93BOKCVO3LGDlm1DZReW5sueCTu2ecxmMUY4d9Vf/JrJYSb9MVd7iHaY+iK9aXkn/ajgatEZLBz2+l9VyXYis22Log0bNkpra2uhnp2+Xzz39U48a/bxVoCwhQ4CPs4+WLFypaX/2Je/VJ6rbpyN8c1vfccOpV63br3845/X2/YoCADXrV8ny5YtTxQgz5LysjL53Be+JL++6GITMrJdEOc57LzzQjnyOUfILbfcaoJAztzIKkAa6uvl1FNONAErM6ERGCLkv+vue0xgihCOVTXMMmd7r4t/81ubuc1sW9J16623ywuPeYEMDQ3LzbfcYvn6dxQgCOiZlX7AfvvJXnvtacoDlFjU/xvf8DpT6iD8ZCY0M7hDAcKqiTM/fpoMDPTLR08/Q2688Wajdcedd8k9994nBx14oAlBEU4yg/7QjAKEVUMvfcmLLQ9f/srXLL8ofwhLuaBEIQxb5CCIvvOuu0wh8a+EYyhAEFIyk7ilpcXKIXvRitvbO7RNHCZHHfU8ufiS35hAlHpgpv21f/+HbfmC4JVVHChRQgHCmS2fPPtT8pfLr7AZ6IBVLWz5w+oihK/UEWc+3HjjTSag3WOP3Uyx8tKXvMjOx0HRQ/ykj1Uyf/nr5bJR4yav5O24446VldoGKQPbPk77DQJnVvT85reXymV/+IPFQfwIbRFgp++p/wwPRwECWOV02GHPlHvuucf8nfThD2r5bbItslCm9fcPaD3eKWvXrpWjnvdcGRocsvojP7SJ6dOnmpKPZ/L92te82oTN3/7u92y1VEdHp5bBKrnm2mtl54ULrd38XftRZ2dXQQFCmVHmKA8QxLOi4qwzzzDFwyfOOtv6Bem47fY7ZOOmTfKKl7/Mtt2iXb7lzW+09s3qCcqSdkf6qCf6Cm7g5S97qZbx363P0beCN9I/WQlw8823WLslXQjlUfbAD6O903+e/ezDTSlJPZPfeBfT945+/ngFyEknfMi202J1xJ/+/FfrS7QReM7ee+8pBx90kCmTSG8oQFBAwDNoc8ycp49Ae//995UlDz444SoQymuvPfaQ3Xfb1dJFGQTe8LrX2hZQ3/vBj+Qpe+8lL3/pS+SCC38lPz7vp5ZX8nLV1dfIrFkz5XnKA1mttW7dOivXSy7J8CXtSyhVabf0ddoqCAUIyr+TP/JRayfbUn4A+iH88vd/+KMp/oifPvnP6683HsxqOZQuP/qxr/ChPO9UHoKSmnJAcQHg69cqXyO/bcqbUXiRPlY6LNp5kfzpT3+RQa2fUICw0gS6//f9H1j+WEVHHio1L0cd+Vzp6u4xBfeTFb36rl6r7ztW9PCuR3n564suKbRfFCG2ld+06bJc303UDe///xSPVAFSre9kxkmxrRX/Bu2yMW7BwFjEnGNcon9htmfthxOPsnPkyJEjR44cOXLkyPGYImZ4M7aPAXsglB4+s14/Aszd3TDHtjlmVr8hBEd4EgJLYDSTK/wjTDX/yXO61ZWvaOAiKuyZ2Wvxc2FnYf1yuJDVL3+GjgmTEz/h7qsFssId/0DJXhOhEJXB6Uf5pOkgHvs1uzSNXMW0PUzkNVYxgCA30XNc+uOWijSPab7SuMfDaW4rnxFftuycTiHegnt6Yc1HLB+a+Al7RxqOsipuRxHnRCAYYSkb6Eca4sqmN1sPXp5+BgZIfCXxFpdJmj6Q0sp8sibpKL70x2knNMMunrcFXM3HBP6ggTLQV0wYdbOjbv3MD72SNBdCJ1E6uZSmUcB/0raMZOIetKLtWfmqGWctJYvDTErU6HJ5chT4cDfjAdoP3IP7LZSxhVU/yj+Ch1jZJv0XM30bxRVCIoTfXAj/586dK6tXrbGzP6xcFWkdJ/SfwCDNbCMUyhFmv+62eLEJYhFEU+4BhDM/Ou+nNkEJAWAWCIWY+RxlABDK/ejHPzXzM5/xDLsXgxUcCHaJi1neWbCaAGFf9Cm24GHrJoT5e+y+mykYqAPSvuOOC5JQ/z5QOFzy29+ZguIZTzvU7FjxgLCSFQYoc4qBALWpqUmuvPoaEzhncc+995owdMH8eTbDvxgIXe+77z5bDfOqV73SthOaPWuWnSFQrKT6d4Eg7IhnHW5bMhVfz0qUYc86/HDp7+u3bYvSFU++1dEFF1xoZf2iY45JbB1LliwpbGkFaOMoDFatXmNthlUJcXHmw9333KN5mm2rBRBic/YA2wkxa51zMhDQBh9+KKD8QhiOEoXtyHbbdbEpd0DwzYmA8JK44kKgvV326df00qvJP6s5OBsHATyC6mwZkGYEqayGiS3OJsJh2i9QCiGczpYFCozf//FPxm/YNi4LtmBDCRI4/JnPtPKkD83Tss2mA8VAR0eHKSgASiNWz7D9GfUX50FQ9w8HKHlHRoZt+yYE6PTBeZp3FAvUe/Zck4cLypJVDsykRwmYBfGxegXanCuUBavSYiu+AMocwNZ+E4E2d/4vLjRFx1FHHZnYivU/yujPf/6rlRkKBng4Zb3zzosK5QnvQdHA6iPaNkBZWKptK8uXUE6EIrIY11zzt4e91RFtnBVgWT7MSiSUP93dPaZszGLjpo2mrIYv0iYA6UApAz/abdddLX277LKLDA4N2jaJ2a2eANtosbIny4tQjP3ussusXe6jfenJDMr67//4h7zjXe+VV7329fLDH59XUAwCFLCsjHrF8a+WD514sq2efMJBWYmNXfSyPxuPuB1/Zk7ujKFsnKV/uQIkR44cOXLkyJEjR44nAhjQc2cAz2AeQURiRm4QAlKECC5ISAb3PLspuRyQyIJHC2dhsXDBJy7mVe2JI+hzmQCYeHk2Lyl9EM/E5Wn1rZo8rXzQEkcmnZnL7TxsCFTdnnwHPQ/rv44kaCEOD4Pf8XEAbqnZ7aFJmrLKJEcaC/68rDF7PB5X6q6/nkYrw5S+h03LERBFpC8LHsOfu0V4v0cZcGX9+eUCA1dCZWl53Gm+wr+bx19AwyembHjygHCCO8jWY+SvEIUCI3F6m4rwoyZkCEEe/hFgTikcVI9gIiUCTT+bJdLrYTwvrgyw+BEYu7PC7QqX/Sk0jKUHpV1iNjuccE9gYQr15W6udOEZey7zan44jyPyTz2FPf4JHDFYeSVxevxZpUFaPnaYZ0IfA7T8IHIvd+hhV0g53pP4zAbatAFrB36FUMD8869XlLfd1QL6kY/ysnLbvgbhK3uyH3TQgfL0pz3NthuhrFnx0D/Q7+mAGNTt/sQHM5CzgmS2mkJ4huARJUgxKJPWtjYTAGbB9lETCe8HBjmEfdAOCZ8IrLAA/+rMCsqTVROf/+yn5ZNnfty2pvr4x061CyGx95VHjr/+9XJTSnA+AgeCsyUX+eF8EW9P48HKBHDttRNvwcRWWnHGTzGgxzY0rFhhdQUrSTiP5Utf/Lw85znPnjDMwwVp/t73f2jnQhRfrDwAU6e2mFA0tubJgpU4KLqKBcjMgM+WA22EOuH8hTNPP23cdYZeCJN5h7A6irpFwI8d9XbuOWfJl7/wOXnFsS/fSvhaDATz55z7WUvrO972Vqv7z3/mXDnnU5+0MyO2hTe/6Q22PVf2Qoj+n4LtgegD6zZssEOnwTOf8bStyuD0j37ElF+sznio+mSFzYaNGwr8LItbb73NyhylRhbF59q0aH3Cbt765jdulY5TTj7RhP3O3ybLhb/8tSkJWIFx5sc/5u3uC5+1LX8eTrtju7zPffpcOfuTZxT6IFtFLdzJz2d5JGyPciTuO+++O7EZD3gL5RDn7ASWPPBgYkrBSiXK8qGUTqySQEmJEhflK+lmtRcKK1YAAc6+IU0f/chJW5XpsS97qaUHvhN8ibNhaJunJ2Vy8okn2DZbuBfjviWpIvFfgXjWrV+fPDnIH0J4+jDKrSxYrcMqFFaP0f8ASrqzPnGGnHP2J7Vvpnxz//329fQVJRFlPnSK4Tyj1ZRcD1W+TxZQzlxZvhfALtwfbyQjOruHGVC31qcn6JORp8hHjLMe+ZsnR44cOXLkyJEjR44c2xWFDxG9h5lBvn9kul32SoF5/FcAzhGWa2v/3IrohZ/kDsWg6h9KfkV490ZY4krjSwXH7hb+J0ISlSEVUESsOCoN/TXaZpeF26TxOHj2D7esIsDh/rBL48CPbUWU8RsffyHkzsLzmDwoovzIs5dTaucYnwbinAjufSK3NB9RRkHfhfUpfWiMz3PykZiYufDjcbnfrBIHBUSs2ogyAMQDHa4gn40LcgWz0fc6Ga+0w5//kY5xyVS4vyhDV8B4OPdradULq6CHG472bFdiHSj4S4BfvVlcSUrs17z5M2E8L35ZMvGShCnYm0MS1ABtnlIbzPzhNdwsSdDSe2Kjv0BpWl0kH+3YJJGYGYP+pGkrCqv25hYXSJ0Tq8ReQX4Q0LLvObOAXVg22QT6HHLLVkgI4Xp7ewrtwMs9SV/08Qn6yBMFKHCyGB0dsRURzLYmv8Wg/HBja58sFiyYJyXJQaxZMAu5oqJ83FYzWaxJhLnM0H8osH3Mq155nAn82O+ew9o5mJlrW7T/HYxqOXznu9+3bdXO+uQZJthnGxjKYiJEujkPYiIgdLT+uY26Z+ugMz9xth26zRYqf7n8cuUdk+Q973yHrYr5T4CCilnqxVfMOu/s6LQ6mah+saPO2ouUX1klGYAWbZtVOaef8YmtrlNPO11OO/1M284JwemXv/p1ecvb3ylf+do35LLLfm8rJF776uPl6Oc/L6G4bbCa5h3vfq985KOn2/kMbHW00w472CH2xYq4wFe/+g07aD97TaTQ+3fAbH4O0GZlEysD2jt8xRLbPk1UBqeceppt+/VQqysGBwdkastU61fF4Gwh7NevGy8AHx4ZL5zuaHch+P997wdbp+PjZ1o6vqrlDk+i3j76sTPkPe/7gJ1XwfZHrI778Affb+dnPBQo65NP/JApk7+rcZ30kVO9D374xK1Wbvw76Ghvt7a0aCHbtG0N+qKVw4bxK61GxyZaLfXweO3Fl/zW2vrBBz3VVn+g3L7xppsK25+1t7VbebElV3GZ0pbYwgoF5k477iCvPO5Y7XOtzpdOPMXK5JSPnrbVirZAMe/8V/B3ynjYe0UvJgNMBH8re5t6x9veYivWfvmrizTtZxb4JtueTQQOyi8r3XpbcM5uaWxskKHhoQmV3U8mwAPZxu/5Rz1PZs2cmdg6aIuLd9nZtidkddbjrgzS5rFVG9Gqx87GJRknvJlf/fcxio9P7K5XjIRz5MiRI0eOHDly5MjxuCIEBDpQt18fyNtnnn6Q2Axys0sH9sDc+Ev8QCcG+wHMsRVI+IeQ0dErVnioo7nHHUGACbzVyWjah4SaM0IvI2s/SdiCnRs8HRajwdMZTwp1z+YHvwGswj7SBbALOuNoGTxOv9LwYYd7IPwEbRfue/mlaYpwib8CUnpOx2nFM+GDRrhxNx+Jmb9xMPL8JPaZ6IgbYTVXKDSy4WMVwETw7KVumONKV3ak7WprpY8/h39ri4Q3M+G5MmH00cpS3ceXqZeLKzaIC5pJGIXTcniZ+YW1xReXpTmbpiiPcamwsAhQuNJVHukVyhlLsAXwMPyBiBdYH0kiYAWFlUPyh6W5JeH8loSzPOtl4fWysvX26ys17NEuokpXbzgFFCLY4QFvkX+zwlYtC/nAg/94XFz8hblgp9Dw0GpubJLpM2aYkGPDhg2yZMn9cvvtt5uw7Lbbb5Nly5faKgcrhyRSaAScXvr8RMfg4JDtn8+s7P323cfqMUAZvORFL7TzPq665prE1rH77rvLjjvsmDw52DOe80QoG4TWE+E2LUsE5GzLxEz1LBA4s00U7ZcVCWx/heASWuxrz0HFpWW+Jdn2wAOab/a6Z2sbznP46+VXJC5bg/372faHQ95ZDZEFaebwZs4g6O3b+uwXysOUaZovVopwYPMPfvhj+fiZZ5n7c484wu6A9sMqge0JBJ/Q5PB4a7cJ4J0vefGLrLx/d+llie3EgEexJRZngKA8whwXZ1GwTQ/KEbaOYfUPbQeBMNs0nffT8+XsT51rfg566oEWLyCvxW2AtDQm5cusfc6A4bD1L3zpq3ZIMefJTARmzXOOTFx333Pvw97maSKwpdGHPvA+m/3O2QjQQjlGnjiTgnMdsmWwbPkKU/JwZkOWHxTDtqRqaixsURWgTXNGDQp3zuJ4KFCflPORRz7HFF3ZdFAHHZ2dsnLVavNr7U7rnL7zhz/+WX503k/kS1/9mgm0EerixjsIsMVbFigKUIJw3gV9gy2roAPPQDCehXE95bucGfSvBMS0H7a7W7jTjspDxq/qYQUNh6nT11BKbC9wlgkKsaOPOspW8FAutPnI+x+1T4K9997LlNzZMuXMHOqbM1Niq6nLr7jK+BIHt1MmbBM40fZ3jwdQ7sDPfn3xJdo3l1j6NrVusrM+JgIK7gMO2N/6XoA+yvaArGpZov37yQz4ysc++hHr7+96x9vkc585x876CrByhtU+b3/rm+WUk06ws2OyZfV4wfgMrEavGCP5FqLaF4MHJWYuxly4m7U55QqQHDly5MiRI0eOHDmeGDD5IoN6H9iHyYb1OnC3gT3G5AM2YP40XCrocaWJ+cdvEtaeueNXP2Zi1r89u6kAaPkHhdM1/zzp3T4uzBckoakfIGFOhMwuIPY4CisroMNdwa8JevWKsPqLk9392dMRwvbxyoSsH/cXSKwLdu43LTOlaGHMrIasP4ffSX96be3HjXHP0srGO/4KFLyplbnpn32o6XOBRrjzl4kj0mTKriQ8YJZrnAVTHF8IyAv1orQLs/cTf9hFHgr5tjMjphCNzRz3j03zbv5CGYMZAhZey8rq3O6cK1Fi/pyu+yFO6pOVJqBAI2POXmkaU7M+6bPbeXo9fEo7214SJR+X2gPCAeyMrltm7M3CzfabpI14zJp7cqkZOg63CydcjZi5J3kq+Ek8hGd9CDrUpdsp9F4grzBy3P3Jwlg+NH3ultpBEyGjXUmZWCi9sz3Y7LlzTJDPtikc0Mzsera7itU3ll7Ns9cL5DzdXuZpXf03AQHnAw88YNtAvf2tb5GdF/ke+O98+9tstjMH6P7xTy4gDDBjmG2GWKUxZ84cE+ieeMKH5OADD7RDfDkweCIghPzVRRebwuC0U082hQICOA7j/dQnz5TPfvpTJpxkayaEtMzIZUY4febQgw+Wj55ykpXz9gD1+d3/+77cePPN8rWvf+shD6Rl1cl5P/2ZHYhMujlsvqW52bYWOlXTxIHO7B2P4LYYKATYgoZZ95QTQmUE/y/QsOQr9pQnv2xnwyHZ5Hnhwp3sYPH/FNdce50pZ177mlfZodhsX8QKJ4R9L37hC0zRwLkL/wrf+b/vWRl95KQTbTY0W0ztsMMCEwx+8fOfsQOTwSknniAf/cjJctgznm4CbdoK9Uw5IDAOoTOrexZpHjmMfubMGbYigcPJ2bqHLYp22XlnKx+2QuKAafDgg1tvg/SfgO3BWPHFxbke1A8z6GmL1APnMfzjH9ebX5QftAHKjzpHGVNTXW3+Tvrwh2y7NoTPD4ULf/kra0vvedc75HjtO8w233effeyAeQ5Av+rqqwvKi20BBcePf/JTUx6cftpHLTwKrgP2308+cvJJtmVYrbYv3jVsXQVt3FDm4O+ZT3+6upVqH2uzPsA5Dyh4nnXYYbbVG3VC+2MFBvbUNeeqUBfwBgTFnOuSBTS6uru0Xe0shxx8oDQ3N5lCZ1tgRQlbSn3k5BPlxS86xhSwbMtF+tl268JfXWSKh+0F+tVvf3epbaPGFlZ33HGnnWMUgF/ddffd8qJjXmB8kHJAEcfB9uecfZb1XfIPHfopB5azGgReT5thW7A4g+PxBgoP2hVpp+/Rtt/ypjdaP5sI5IH2+La3vNlW5XBuyLu0DOAXKKxRQj+ZgUKTFTPUL2VRX19vB+IHXvuaVxvPxo0+dcSzD39c6zrGF9mVHFwAN31imFMAbsZz9c5Yy9wT/1Mam1vOwFDwP8HYpaa+Qaag1TQ3SGSQ2BUZFamv8VapfTFSf9v2kyNHjhxPFvR0ddrsiWDqfnv0+B+8vGSC5Z45cuTIkeORo08/gEf1g3l78PLyMuXRSgBaRo8BO2YceQ47EPcM0o8Crkw4eyoyK8wvV8SRwITkid+gBrAJRYgBf8mzpVnv5j/SFu56x87C6Y/5xI7njF/9148Wf/YyMJM9F2gqrGzG3e3XnkNQ6OH9srjdk8PM6XP4c+E84bmbi5eDXkQf/kAmOQU74Okcn9biKzAuT6THovJ72JmwXb2FQD+UJIHwz93LGrqbC88gG495cMO4PExUvtANhYo/JukPEhnYxyb+UZhM5qOaduEeIx3xsU0GiC97FYBZ/eAP+0LciV08A4wR1O3TcEEzGy4u/eE/cU/v5pYgS9dsuSd+3J/7NWMSLyCvXg+JHdnBTvOeeDZ7yKf58zgijPnK3ENR6H7N0swlU0pM0cSZFggpQtiH/ynqhp35KfFyt/DjystnH8+dM8eUWw8ufdAElZxxwrOVIf+kEwVIoS1sXb48902wEgCQlm0BgeB/IlhhXPvsww+nSOSvl1+51bYlRxzxLKmvq5eLLvmNt9EEA5rPm265RRYsWCCHHHyQHPW8I00hMX/eXNv659zPfs4Ef4AZ0NC5/PIrEkHg002IjkCwuaVZrrzqavnO/32/EDdCZQTFf73iSjvImbJBuaQlJU89YH/bduSlL36RzbLt6++TT3/mczarnVUiHBLOliMvPOZoeeUrjpUDDzzAZrhXV1Xbwb2cMwEQ2jGD+be/u8zOrpgIlCsCWWbxX/O3awt1hoD3qquukba28edjoKBhm64rr7zKlDGAlQ7MvCeuwzXdL37RC02wPDg0JF/40pfHKREOOeRgE6L+7OcXWJ0vXrzY8oji5BUvf5m8/GUvkZ122skODP/lr35te/Azs57ZyE/df39TrHAwM/V11dXjV98E5syZbULjv117na082BZox1drnnddvIs87ZBDTJkAbdLH+RBnfOJs8wPoMyidVmsdFJ/Twtk3t91xhzz1qfvbapKXveTF1lZoJ7fdfof87PwLrN6Jh5n0h6ufl7/spXKc1h1KgnvuvU/O++lPC9uMsS0Y7e1IbWvHHH20CZQ5MBrlG4o00nH8ca+QFxx9lNU5ygPyuj2wxx572KHgz3zG003ozYVCivJEuL96zVr5/g9/JJf85rem/AS0GQ7I37hxk/mjPZE/lDso7ThQm5US0bZQBLCS5KKLf2PPgFUE119/o622ggZtm3JCEXO5trWvfv2bhb4DzRcc/XzbeikrrAf36TO8hjaFoJtzKsgLChlm/t9+x53W5lHI7POUp2hanyXHHfty87fjDgvknzfcID/92c8LeeP8CNo1ZW3trr7e8oLC8qkHHGB1QXjyzDlC9FXySR+kT0CH7fX22ecppkhh5Rgrq2hDvINZeYHy66YbbzK2u3HTJlnywAPGA+Ah+IdPcEg37ejXF11c4FHwZMrqsj/80ZRmWUyfNs3K73Ztl/dq+3oorF233tLGu4H+mj0ThzxcceXVptw65OCD5ZgXPN8O4qeeUOx8/wc/sjS3tbdJg5YN5f5CbTO0T9ow7YV8oggKvkTa6O9/+stfbPvEf4WnaR5ZdfPzX/jZPQHqGSUL/BXlcpav834l/6yM++tfr5ARdUOh+ZS99pIjnv0sO3cHBRYKJla2oAyhTRt/1fcFfJ7VdfC2Qw/1fFPHCxbMl9u1T3/xy1+1lVtPZrRouVJWjMkCS5ctM94Mnq88LnsgP+fOUIbZengkIPxDKd23hcqqCh9H6nue92gW9En+sPfxiY1QCjwpwthYhTH+josWm0uBTGLAvwXSa8bcBVJWXpG4ETyDxK7IqEh9jbdK7YuR+tu2nxw5cuR4smDtymUyPDhQEAw469ue/A/m77ycC15eUTnxPrI5cuTIkeORYcPqFTKgH8bbg5fX1yqPVjqEZoAeH8M8pwN7fhjeO2xQr3cbt2MOfzwniDE9dxPGJnGYW3InmM2uUnOs2CB+cycsfjAn8blRzeRb3ZldD7Lx4s8UJuqPWfeFGfh6BS0Ddjxy4dcsU2d3YUZXhjZxOxGnp+ZYKRJxBNzdy4Yr7LJ+ApRN1g3vmK0s1MrD427OBl95kNIF9pSJL5B9tnj0T31ZgKyygfjGh/X8p+lyt3gG3gb9DA/cEYB72hFmu8CHuwf1cgJ+58rGp9BHbHDGD+FcQeTPbudhvHzScra0WHh/dqVMWj8hhApEOC7SEnmN54jXoW5JWw24P0+XudvdV6jg5s8pss8RNu4gyh+rbLqh7e2QOMxrUu5pmHQliv8YnaRdURfUM2b+bJUHwI+bEjczuH1yWdvUP5QabNPBPuYI56ura6xu8R/9EP+kEyFXv/InhGis7Ojt65XREZ98wyGyu++2uwnHEMCz+gMBRaFsNEGFw+qVfqTQUm7lr+kn7+qd+mzdhsCrtKwiMW0NZpki9HykIB9Tp061lCGsK6Q9AW6lpSWybt36rdwAW04h6GErHISZCKjb2tvHCWkQmnOo9aWX/V4uvPBX0tjUaAJB+hlbAHFoblYwhECf2eAIALN0aIvEU1NTLTVaZ5yv0NfbZ4qNSBt+EAzX1tRKWXmZnX1AetjKhTjII0BoT7o5zHdbQinqhoOOcZ/oMPBikC6EwKSbdhOADlsY0ebYsmvjhg2a7147pDhbpuSN7YBCMUE4BG1sdUT62SproH/A2mGWPkqfadOn2exzhKmUJ+U6EaJsWZmAQPNfAf9NVr+NmlaxMidscb1wKDz02ouEzQHyTp2Tn+7uHhOGt2vdRD5oh+SRvkSfHBkdlt4e/Gg6E0ULIC5WzpifkRGrW/pmlFF5Rbm0NLfY9j0o4NgSaVtnIPy7QNmJcqkY9GPaCIL/bQknqUvaW011lZbBVKsj0kf64XsByrmivMK2PSsGK4Co46nTWqS/r9/OoqAuKIcA7yzOwqFtTbSyyMq5udmUHrSDDRs2mjIOZV62D+FGmVLWnGXUp2mlD2TjQhiOwJ666OntsbLu0TijLmutvOqsP9Ae2RaP9NEHs3kmDgT10Cbd5AkaKIJoz9gFsK+vrzOeR9y0IWjTTrLvRNotq61iRUoWKHnoh93dXaZceijUabv97KfPsbr6yEc/ZmVVDGt7GhftgzyS/u6e7nG0qX/4Eunm/cM5K/QV8sK7IPgSaaM8WMmS7ePbAvVUWaE8Y83WykzaUllZuW3LmOUzlCH9kHdnlueT/oZ6bV+aThS4KORH9F2HPfyf8uV9Q3m0t7fJ2ed8xtLPyiH6XUeH5knrIRSjT2aw4vOjp55iClHqlj5ywsmnytq1a819v/32lVNO/LC1Q8rtN7+71LYwzLb7RwJ4bJzT9O+gqane3hPAlBj6R1rgXfavbYB+bwOB5Dk7WYg80m5wzxUgOXLkyPE4IVeA5MiRI8d/P7arAqSu2gfpClMW6ADfB+3J+DtxszG6YpydfQzwqH6Ty+yTd4D+xLfAOPcAT/jAK27MIg9hqrlgTJ4jvH2IIMxN4h6XLgVPmPFr6cCOu14R/zi/iV3QyQInrHHLKhwIib0H9XQVh4/44uI5rizc3UyFDz2es4qHgPsDbiBsMQp2xOWmAn13y9J1AXc2fRPRtI++xB2Yf/1TigX/CNkxMwsbfyFYsQ9Ewqo5SzulZb9mziLcA/grsirQBdCOK5CWZ2qHOUs7m//IZ/SrFOQ9pQeyNLP0sLc8K7L2xXGmcPuMs6G4XuIC2DuNUIxk06PPQUvtgkbBFTN+C/4Vid3kyVNs5QaCCoRYtXV1Joxwr5qvkhKZon2Pj3xvn36uCsoNlBWkCXu8Tylx5cWY+vFkq38tPg70ZiunFSuWy5133W1CMs+b+4u8IfRL8+TpzoJn4m7bhpD90VSAPBbIKkA4oDpHjhw5nqhgO6cHly41ZdarX/VK27LvC1/6ykOe9/O/gqwC5BNnnbOVcul/CShrWcVYrWVyw003jVtRx/t+t912lV0XL7ZVjKxq2h5l9YgVII31Nl5hQMM3h3+fuIJDRyw2BmGyBrAxjDsU7jGW4Z4rQHLkyJHjcUKuAMmRI0eO/35sTwVIQ70fKOkDeL1v3ux0GbSbC5ydH3cHHl0qSLYBvl58IBiN5B0QgCbAjwVWJ1zxD1Kfimw4rgjLhwT3hIZ70x//d3viTczjlSmKcMOsbng3i+QWwm+Q+jGT3cOczVvWvVjYjp/icMTk91SwjbuVN88Ff44IE6sBssj6c6fx7oGIA0R7CbqECTsQfoM2wUzZpM/M1kVI7WHwY14KtMk/Rtt6SB19BjHKhPHKgOxKhfF5ojzC3cszwoCsX4zh5NZpOQPCRVqL6yUtA3fHHjv8eR78OfyHYD7oQBu3xFnhcfizhyUPlFuECRB2PO1oDylwS/0Rb9pOssjSADxmSQVt6CQWdvO0T5JSZhZrXTETFyUHs2hROpB2ZuRWqB3CCmYsUwYoG/oHBpPZxm3S19trM10RCERcAL/MoGXWNbPzmd2PAAilEP0xcrF06VLbZilbrgHSFyuJMAf9SHs8s20Ws8InQq4AyZEjR45HH6x++NqXv2hbdg0PDds5M7fedrt84qxPbXOl2P8ScgXI44v/RAHCRA6Hj3sZNuvow+6A8ZWNR8ICqJFxEWOVWGGdK0By5MiR43FCrgDJkSNHjv9+bE8FSB1bYDFAVzMDdHh3QWiKDZaY4OtuNL8M6gmH34g566eAsNO7J9RnrdvHAWGzcSfCUJtlpba4hVDawm8DWRdocfZBhC3A4sfAR8kkj4+0JXTjDrLmSCdXCMOzsLQpPAyXC2gBbu5OPGZlwD2uoB9+ssJ0h9OMeAKRlqxf6IUCwWk6sulxRHqIP1PXhTgdQQuMjY1avQHoRNpTeH483lRIHenIpiHSHOGz5Rp2lEPQAB4ujc+UZ8kz9uEvEO0mtfc8Z2ngRvqwi/gwY8fFM1e4hR0IOpRRKClAhA94ONLhyQ1llufZ0wSwc5Jpmnm0VVl6hTtO4S8QaQHlZeW2jZHNTFTrKeoGDZQFBGTbKtLAQckoP9jzHyVFZVWlhTdFR1+fbTXCNjkIDkbVLtJEXkdH2WYEOmZl92gbUe6uTPHD7KPsLX7KUI2cYRSCoEi/3/QnyWTQAl6OlKsRKtht3DDxAb7/7QoQtsh559vfKv+8/ga5/IorE9scOXLkeGKB9wgH63O+A3zr2muvlT//5XI7RD6Hb7HGwedsBZk9DybHY4PtoQDxMViM63QMYkMUHZPp2I6/gI2T9NHGWwrfjlfvuQIkR44cOR4f5AqQHDly5Pjvx/ZUgNTWViXDZQ9vA30zwdFTqjZ4h8GrP7ymHwMO+xjQ+3h/fqHYQAgbigcEm5j5OCAPhAtBL2ExA8KaENSecHJ7YCae1Q/Ab8BoElfGv4eYVBCc48b++8TlYd0dRDjuONksrkJZb02XssAu7ENwG/UzHu7PvWY/qjw+woJIU0JSn+3XzA8FwhXHPZ6mw9Oaxs9zhA37MOM1mzZPv/vPAqE+acyGw5wqCSgXpxtXhPP0xLPTdztH1j+IOgbcssoZkKbP0+FpDz/k2em7n6hTLi87LsJEOPe7ddoBfnDPKoxwd5puDtrZcFn3iexBKIey7sVmBCxcrLyYNXO6TJ8+Q8deFcRmKzgQuEDH2oQGZeUG/WBkeMT2gmdFB2cMxCof+sSYmjnoFSUFdgSM/EU78HR4vrDjMZJOXJGPtHy8XEHkK8JDK/KVljn+nEa488w96G9Yv8Hci/HfrgDJkSNHjhw5cvxneKQKkOam+sJ2pgEdlfiQBehwxcYiyRgaxBZZMeYBNnbJFSA5cuTI8fggV4DkyJEjx38/tvsKEJCMhV2QqWaYOZhgjIxVjM6ZAcUTiBUceDAaGSDwdLtUMEz6C/6wS8wuAOUxFbaOg/qNDw38+Cwrj5M0QD2+KULJgjnitXiMhtvxSLoKaUneZVkE/ShzwsWFXSrQBR4+6IUA2WlY1AVgF+niHh9OERZkzYGsXcTt9N2+OJ3A3c1kz9k6AeGWpR3tgStocRXaiSJrr096pfRQGpCWyBfmCJeGT9Mfz6lCw37Nzd2J28uHC3p8pLqQ38MEcB+fNofTibwRX2rHzRUkaTsEhA+3iDelndZv5BW/EWU2btwB7oRxM2HDX9oe1KZQDhGX+/V4uFB8TJ82XebPn2cHq3II66ZNm6Snt09DofSY4jQo/4jT6n2ybVPGobEDg/0yNDhUOPjYU6XwRI6L1xH5Di/eT4vzFmn28iHvU+zZEXfg+YE+dLzcPe/RNiK/nDWDf+ocWk/WFSA5cuTIkSNHjv8Mj1gB0txgK1YB3zkcvF8YvzDGsfFPdlzkz/iJcYyG8AlUuQIkR44cOR4f5AqQHDly5Pjvx/bfAguTh2fQjskG6wrMNsDPjJXNlDxn446Pg4I77wI1MtvcVnVwJeHwW5x+i0ftx/nVOzQKHxmJPas3QCg/fGUH6ff3j3186N0Ep0lYo6sIWrhHmvHH9kA8RtgsCBOXg7BJeRXsxtMOhDkbvph+PPuda2t/HtTtnRbu7if8MUvf43B/0MIpGxbgJwT38Rz3MEc5IGzGLp65MAOnkz5HOgBuVv5Wz56OqHP8eTyETdNOeiIe3HiO9BTHxTOHVHLuSPaMEvfufgNBI5ClE/EEsn6z5mJ64Rb2YedCe7eLIDxnw3CPsgg792M29hzlgDtmLtxLSkrtkPJZs2ZLfV2tlNg5HSLDw0N2KPiGjRukt7e3kCtoWF41MG0cW/pEIV77TeIPc9whnID0RhgQbthFOkHWDKJeqN8gh5+4AIocwkQ+Afdwx434Y/uQmJmZK0By5MiRI0eOHBPhP1KA2HgpGePoOJWJV4UV4To2iS2wbJyiQx7cbNzCX0Zh4lRy5MiRI0eOHDly5Mjx+CMRSgITXCbCS/vNPJtHHdCbd+56hcIBZHw5NFyWXjEiXHIr0Ma+cMcx8WBUElqm+EgEsqHg4IMjEPYRf9CLlHA3N7v7VWx2WMhCWtLLXcNvCL09vMfrV/qcIk0nINx4FPt3jPeWpmE8UiEzCLPfPe0pPI6J43J/E7mFVbhxD8ULl5ePC8HjQnjNx+TW/rJx+B2/LmznMqvExRHhAeEjrWHO2oHwHwJ8DzvePRBGT7+7pUolF8qnQnrPY9D1uD1++kX0jUgL91Son9pvC0mU41BbWycLFiyQBTvsINOmtkhNTa0MDg7KAw/cL7fedqs8sPRB6entTXwrDdKmFwoDuyZzuR2x2yoo0mT58VKJNFs+2SYuyWs2veQ3m74onwjrfuPufjPBDbhFWRZWj2UARco+bQ9pPeTIkSNHjhw5cjwa0NFG4c8GRtjp+IOxCGOoyTqeZTyFEiTGJ+YneZ5ik3NwV7/mkiNHjhw5cuTIkSNHjscVWZkkw3cb4CdXQeCYSC59BtQWE1ayXU5BeJm42zJx3OM5uQJBO+hm3bK0ws0EpAm9Ak11s3tygciD+dHL3NQfh6ETn32sJDT5GDHoA6QQsPJA0LExzZdemCON2QJCyZHm1x3Y1oePHSNoSMIp3F/6TJjs6oCwT91TZP2Ec5aOC9gjPS48LrhrWMKn6Qy/TjPcnPa20wA8b9SPbzHlYVwgHVfYBb2glaYh8jF+FYmnrTiP/uzKEl+RY/7VLWhNpJAIxLOXCel1e4fH63lJrNQu6tAvN/uql8i7lx8YTy/bnj3dxQgr3DzuyD/5SdMZfoC7u594BtVVVTJ/3nzZfbfdZGpLs6xYuVL+cf0/5fbbb5dNrW0yPDySpkOvaPPWB0z5kfkML8ShaeKuVklSzezlmJ6Rk7Zzh6cprQfuxWa8eLm5X/IadRN5Kvjlz8oiza/130J9pO0rTYf7y5EjR44cOXLk2G5gOKNXYayCYiMZEzJe0dGImQOMTewef8lYBdspjc0tZ7hjgvFhDTX1DTKlpCRxKyKf2BUZFamv8VapfTFSf9v2kyNHjhxZdLW1ykBfjwz298nQQL+UlJbZR1pPZ4f093SbPRcoLSuzbUp61S3sR0dGpLyi0twfa/R0ddrBlgUm/S945H8KeDlbM+TIkSPHEw1d7crLe1NezriTrXR6lU/29XQVeDaD39KycvPT09lesB8ZHpbyyseHl/d1d9m7ZHvw8vLy0pROctlPyBYTN7trWSRP9ki44svd3EzZxceDhcU+I0QNWlkxpvlxgz0XAK3EuFW4xC3iHRdWjdlDCnn2NCXxxG9xfApLv97diR/Pk/nFLTFHWH4jHRZWr3HQx6AXCgNH+MvenW6BdsEvSO38ssdxflJ70qIUM2kZTwsfjuL0hj/sQ5DtdB+esoNn7i6wHq/88HAe1kmk9HiGVPjlMouMX9JiJidh7i6093S6d6eV0g3Pfidd9oGq9oV4FKm/SAPpTum4AsbDqqEQLkDw8DvRhX+/p3HFHbugF+VFfip03Ljzop1lxozpsqm1Ve677367s/pj1LaFgiah+CFM0EsUHHrR9yxetY9ywh/5KCgY+CukRcPgI1NOammh7J653AmaHjYhYTC69hy0/c5lShl3NDppnh2FeBOEG3YY+/v67bkY8PJtgYPhy8vLk6ccOXLkyJEjx5MRbI86NDSUPD18VFVWJOMMHWjoECTGIXZXq8JYxBzTOyMkzDZSsv8tT3wFSGVFhc2wqdCBUVzsL8vsGR8sPnZgts7LXnyMPOdZz5T77n9ABh9B5f2346n77SNveM3xsqmtTVrb2hPbJx8Y4B9y4AFy1HOeJQ8sXf6IOup/G1pamuVVr3iZvOyFL5DdFu8sK1evkd4+Vxw8kdG+aZ0JwoaHBmVkeEgqa2ptP+ZQjGDPNUXtKqqqpb+3x4RmYQ/DrK6rT6g9tvhfUoBUVJQrL6/empdPfux5OeV9zPOPlGOOOlKWPPCg9A8MJC7/O9hn7z3lrW94rXR1d8uGjZsS2ycfqGveW9T3g8tWmHDqyY6mpkY57mUvlmNf/ELZc/fFsmbteunu6Ulcn7ho37h+HC+vqKw2pXVXR5vy7e6Ul+tYrLK6xpQe3eoW9vCRmrqGhNpji0dLAWISRTUXnuOuSONyd/tL7BjDxEoKo+Emg30EqD9sQwCLm/tKoGHLuieGAAD/9ElEQVTMvUA7CZ/QBwUhLg/QyzyHUgVhqtFVe8btHj5Np8fJM07u7i4KNccHTRaenpQGwBw+MceKhGxo853+OKBldPxOuUWcPLtbAKFy9nk8wi17t/LI3OMy98RP1g6YKXmmTbsx8We2Hg5E8YRbWsapH9JdLLTm2QTbXIkyAWT9OKmMogqox4iDm5mTVHm5eRmadWLPL07YeTyJvVpk69fyoBfhA+auF/s8exli63EHnchbmvataWbdJ7LLpgOEPbByUvcoJ8xVlVWy1557SlNjk34PtcqKFSukk/Hc2KiGSOli9jLysqJfeFxc7saVXVWFb7enHAiDjdMojJWgGWFIn1pFDswnNG2VjNcX8WIupItwSahCnOqHLSSs76rduAPYNVykD3AvlAv+uJuLSH9/rgDJkSNHjhw5cmyNR6oAqagst3FRjGN0ZGMDFLsrbBTixgLMr/7bmIUxnP5Bo2hk+8RCiX7kvvq4l8m3vvxZ+fZXPiff+ern5Ntq/vynzpQzTj1RXvnyF0v9Y3hoGoPDxTsvlAP23ceEef+LmDVzhhxy4P7S0tSY2Dw5gXD2lce+RI59yQtlrz12S2yfvKiqqpQT3vtOOfbFx1gdP+uZT5On7Ll74pojx38GhGAve9ELCnzceLmav3jOJ+TMU0+S1x5/rDQ1PnaCS16Ii3baQQ7cb1+pfJxmjD/emD5tqhx60AF6b0G28aRFeXmZvOJlL7L2t+9T9kxsn7xg0sgH3/12Of7lL5U5s2fKMw89RPbfZ+/CgDHHEx/ZmjKhIkJHrixsUK/D/uSyZ0UIKB1qlwgmTVDpNolg1c3qkrgld4SaeoVAlvDuy2nwHG2JX66CWwILCw1oJXbZ8FzFcdgHib4nIG1huOOWhMvSt+iTNIBCevSemp1e0DSqGXcw3r/dNJ5E6KvP4Z6GGS8EnggpPb+b8HkcDYc9Z+x4xu84FOLJ2BOMe1EaIl0FpRT0kvwTwu08Hu62lVKmDlIhfzZ/Hq/Z4a4XgRGSe7kq7YQePqPMLW9KgnCRT27uKxQKtI8kDcllgfQiXGqX2OoPz2yHFvaRR6ft8LB+ESbgydi6HqKMIt1+RRrHl4vT3Cw11dWycOFCaWiol7aOdlm5cqV0dnaq+5iFD1rEb2WmMKUChDEnbvakZuoAuNLDEmp5DnseLF1qDGWG0cBJ/RTudmn56J10WzlBA5qJH3s2f0l+9DI3/fO2YI9Gn3Gbxat3zOO27AqPijRvCf0cOXLkyJEjR47tDBuTZC9GRjZsYvzkYxYQB57blZhtsISbmpORzBMUmona2hpp1EFmZ1eXrF23QdZt2GgzOGdMnyavf9VxctpJH5SG+u07e3vvPXaTX573PXndq15hA9knOxYt3EkuOv9H8pbXv7rQcP5XgLD/gh99V979tjfZ4D4woG3sez/8qXz3h+fJTbfentg+NqAOXnLM8+WSC34sT9lrj8T20cWCefNM0fPLi38n73j/CfKmd75frvzbdYlrjhz/IbRNIzSAl3d39zovX7/BVl5waOjxx77UFCEtzU1JgO2DxTsvlF9o/37Hm1+ffrg/ibFg/jz55U++b/zsf42Xo9A5/wfflg+/7122sigwNDQsPzjv5/K9H/9U/nnjzYntYwPq4KjnPFt+84vz5MAD9k1sH13MmTNL9t17L/ndH/4kb3vfCfLGd75P/nT5lT74y/Ffhaiz4pqja9tVeEjMRbCBf+YCxhf0KviPD4JEEFpA4r8AaHBLzJAxOspXjSZ2ZuW0LT7CJHezK7oM+OFOOAs7/u5OqdmRNafY2l/ABc6ObEqIPu52S+6k293iSuHmiMbjdLMj6zd9wk9x0rZKq9Fyj+ESeRrnV43QJV3m5rYuwA6Be2KJewjkCej2iXA+yVdkb+u8JlA7F46HW5Km9MnjSeLiylJxxU74Bi58d4VC6hNjpCEUD8DT7nB7hPtp2DBnr0A8p/7DD+Xk5mwZ+Tef5yfCpthSOPCcb9BNm5KVH50dMjYWZ5gQ1jx7ePKaxGH5MDtzHFckhTRwYYE/LhQZyR3gh7FM9m7hCKT+vFxd+WFpTxJjZtyhFfeEJnDnJD7Cql30bShgjrjwjF9TxiTpNjM+k/hy5MiRI0eOHDm2F2J0URhP2eDEfsy+GKz4iNXDXBHOxi+Jnyc0BgYG5cvf+K588JSPJdfp8qGPfFwu+t3vZa89dpejjzzCB2UZVFVVycwZ07eyzwKB3Px5c6Sh3leRUCjMhp09a6at8Jja3CwL5s+VeXNnS9kE28ZAmzgQ4FlFbAOsUiGeao2vGJaGuXMsvaBe08LAev68udK8jVUWNTWe7ppqDwNIH8L8idIZqK2pkQVKt6621p5J87SWZpk7W/NbXqbxNckO8+dZfh/JUmQUCKShsrIisdkaLHOeO2e2CasmKrOysjIrDw4TfKgyzSLqoaJi2/FSn9Bt0ToNughb52lamDHreZ9rfsg7nWP12rXyjxtusm0tADPFcaccAcq5idpYSUmJzbx9qNVJpGGGlsGc2bPMf4A9f7GjfMrLyq0tUiezJoiHdFPeWcVNFnyQQIc8lmbiyIJ0zNT2tuMO843O8PCQzJo1w/I4Osoexo4oY7ajKwZus2ZOt3aLmTrG77bStb1RW98o9U3NdtU1Nvt2fYpq/VANe66KSk87+zZn7fGX47EB2wZ+4/9+WMTLT5ef//Ii2XnRQnnh85+3Vbuxdj5B+8+CFUzwRBQsgHYND5kza5bxBfr3ggXzrP/CY4rh/XGa9cngDxMB3gkPpe8Xw9Kg9OHpAL/0A3j5thQ78H3SnaVHX6Vfl0+QzgDvEtLB+yJg/Ex5B6vXmhobjW+Qnofix9uC9ekZMybs7wH41lyNL/p9MXgX8S6Z/i/ej1kEP6p6iFU5lAt0p7akdNnyyfNaKc2NDaYIolxpO/DydRs2yHX/vEFGhp2XU0bQqEt4NHVGmRfng7Y4R3lwtKuJQBoYA8ydM2vc+xdahKV8SPOsmc7LZ0/As0nPbHXfFs+MOLY1FgH4of3utGCB0aGvwZfr6mplZIRtWRzmT9NUq+OIYuBG+cd7jTqm72XfUY8mink521+BqpracTybrQxBWXnFOPuax2krw0cDtNvE4Df7DaTCRu8ByWxwM3tYF4L6DHtA3YIQfJpf7NzaaXHRB8w+HBxGnw8JwpIm/Q8fIfgO4S10OIeL5xCmFuiHu7qZ0JT4FNDkKrhNcFl4uyxIESwWA3QQSLtQ2lLuDgqPh3sI05Py0Hvh2dy5s+IgLUOHR+7p9PRg5/cs0jgDKV13C7OVa2Jn+cMtuYKux+ImVlqYv8TvOD+ZsoIm92z54cuf0zRz98sezYwfkKYrSZM+RzlhaeGCfhKHx5K2Cy6E9Ql59xMPiohvIju3T+JJ7KBO/FE/kUYQNOIOIs3eJrxfML4NMzlL43DencaXpoMtPOfNmatj9DnS1t4hS5cts5UfXhTu3+Ozm9HKNoNw30ya+cNNf4I+ASgzD+jpjrv1WzVHv6I84fPslODpdaVT5DWUG9ALO7uS9oyd+deLdNkz/rRMx/lJ/IGCn8Qt0ktq7TBS8pGkPUeOHDly5MiRY/shHV/YmMv+FMm4xL9vfMwS7tgDxihhZ887LlpsY5sCycTA2MYGOHrNmLvAPjTdLYImSOyKjIrU13ir1L4YqT838dH93ne8WZ5xyMFy6pmfknvuu9/sAwh3P3/OmbJu3Qb5+NmfkeGRETlw/31t7+tdd1lkGUV58ucrrrSZ7WvXrbdwCCHe8oZXy/777lOYFbx6zVr5zWV/tPD77bO32QX6+vvlfSecKmvXb5CTP/Re2WevPeWqv10nTzv4wMK2LcuWr5Tvn/czm2FKYVdXV8lzDn+mPP/II2THBfPND/ZXXft3+cF551taSN8Rhz9dPvied8pfLr9KdlB/Oy/aSX73+z/ZlhUIME7+2Cdt9UvAy+QtcvAB+8lpnzxHhoZH5PiXv0Se8bSDTTDCgP7Ka66Vn/7iV7Jq9RoLs8uihfKm1x5vqwkYoFKvy1aslIt+c6kcqHTIRxac+3DaJz4ld959X2KT4sUvOEre+obXyDmf/7L87e/Xmx1C+uNe+iI5/JlPM4ETuPPue+VnmgZWT/DRwVLx177yWJsNW1bmAhzy9fs//VV+/suLpaamSl73qlfKs55xqAnQQWtrm/z2D3/SdF424R79zc1NGu8L5cgjnmWCOsr31jvulPPOv1Duuuc+e0aQ84bXvFIOe9ohBeHS+g0b5bdaxigGjjzicLML9PX1y0c/cY62tfvk/e96mzxTw1H3K1atlqfuv4+cfsoJcq3mG2HjnrvvauXZ2dUt5//yIrlB6/4lLzxajjjsGQWh4w033yLf/t6PZfnKVVbftNkXPv9IizcUJLTRX178W/nFRZeYIOzrX/i0CbuyWPLgMjn59E9Ib0+v7L7brvLqV7zU2ik0aZ+X/fEv8qtLLpXWtjYtvxJ59jOfIa991bEyfepUC89+e9dr+n70s1/I0uXLrX8D6uLcMz+21TZfG1tb5YRTP64fQlvkFVrGR2hbRsBL27n/gQflZxf+2ughWEMh95lPnm6C5vvuX6Jt8RDp0jJ5/8mn2Qy5HNvG2pXLZHhwwD9+Fc76ts0j/33wweq8nAteHoqgxxL0PVaYwQ/P+NTn5Jbbxq+qQgn9pU+fJd3avk8942xb5bfP3nvJ8ce+WPvZbtbO4YdXXP03ufDXv7HzaQB9+E2vfZUcfOD+hf7N6pLf/v6Pdo7N0w85yOwC8JEPnvwx438fePfb5BmHHiJXXHWNhj+goKSAb/7gJ+cbf4OHIIyHt73gec+RRTvtaH6wR6D+/R//rJCWpx38VPnICR+Qq665zoTpxP+XK66WXXZeKCzL/LD2p/aODvMLyBO8FF5wxtmflQ7lh69QPvrsw55uAnPiuPq6fygf/bW+X1ZYmIU77mC8nL4fvBzedPFvL7NyImwWlNkZn/qM3HjzbYlNiuc951nyAeVxX/jaN+XP+v6hncAv2Srquc86zPo7uOe+Jcqjf63vtluMj8C3XnXcS+XoI59j/Ap0dffIH/9yufFB0v7a419hfJDtpwD5vhQepe/hic4VYhXnsS85Rp7/3CNMGUS+eIf8+PxfyO133mXvNRRarPo84vBnFATym/Qdcekf/yzNjU1yzPOfa3YB+OqZ535ebr71NnnHm1+n+X22Kd0eXLpc9th9sXzq4x+Vm265Xd8dlYV3Y4+2vwt+fYnW/T/tfJjnPefwghLoZm2z3/n+efLA0mX2DI/GD/UX44DBwSG56LeXys9/dbEJpr76uXOsLWRBfZ142pnS0dEpi3deZLyc9zDtgZWHf/zLFfY+4D1Fm+bd/kZ9h6GQArSLG2++VXn5BcqLl1pZAd6bn/zYKTZ2yKJd4znpY2dKb2+/bXFIeuHZYKm2K9rXdf+8XoZ1LEF9nXPmaTb547Y77pLD9H3MPq3vZfyTjJ9yTIwNq1fIQH/fduHldbVVLnTUuuVO2+AC48x64W5tQK+Y3Y3Z3PGHf38wu2gvKT29Ip0ZP7QzEPFhV6Btdng0L/aMGxM4oBZxcI/whCN98Wx2+NF4LC57dHvKMAmSQh+yjyDox70YWTsXdCdxQmsc8RTjw7igFytXOqRpCn9Zu63TgYOXFX6yceLPFR9uLlzqZr7UgXsIxMPN7vD+KDe82o8RSsou6gt3Tw/PaX7CzreUAkY3CQ/fwYuH8fwTSdQfyArqU3qWErO2cGqGHramqEjid1+OSC93IklImD9Pk5vDHviz583DpWkI+KPb4b9QVkYo8uV5Jr8oOtzNw+Df04Wfyfau22mnhTJV+X6Hvs9M+dHVqWNk9+d+PS0BaES88Gf8UA4jTKrSuFBmeNxeBtipwe5W1houaFrakng8baQ0PTsEu2gT4ZewvIfIVZS/0dIL2qa00LyRBtwjzlCwcLe4sFN6cSZI5In3MOmw1WNqwB80Nui38kQoLdv2ZAwmg8SEhBw5cuTIkSPHkxMDAwPSlZFtP1w0NdXruIPxKeMNHXEw6FBkV7BjsokZDE7sWf/UPcZZjI8Y7zyhD0EnsSgk5s+dK3+96hoT7maBwB8hCxm54ppr5WkHHSgfeu87bMB34UW/lUv/9GcdxE0xIfYeuy02gS2FcPKH3ie77bKL/ObSP8oFv7rYBBrMuu/o7DQlCIqO3XfdxYQg3/nheXL5VX+TFStX28AOZcHiRQttVu+tt99pwrjV69aZAPnphxxoQgPSiaDqfe98mwmnz7/wIrn0D3+2SiD83Nmz5bp/XG/pZub90w8+SBbutKMMDg3Kpb//s/zj+hulp7fPhHcI10L4BUzg95rj5abbbpfb77hbTj/lw7KzhqV8fqFp4UBbwlFuN95ymwm4P3rSB23m6C9+fYn86jeXypo162THBfNMeHTZn/4qK1atMqXO36+/Qb71vR/J5Vf/TQf3K0yhVAwENvs9ZS8rm1Vr1piA/cyPnih77L6r/POGm+WnF/zShP377LWHCQ3Xb9hgCqq3v+n1JnD723X/NMHNHXfdY7OXmXmL0uhtb3yt1tPBcuU115nQ697777dZ2wjTrv3nDSZ4y4JwJ77vXZrXg00YhECeOtrvKXvLMw492JRlCLNO/MC75an77St/+MsV8pMLLrTD6xHyDQ8Py8WX/kHuX/KA7Lv3nnLLbXfYzPS/XnmN5n25xXfQAfvZLGuUNJQrip5nPeNpVmcIqlA40AaYafwMLfPnPvtw83/1dX83hcSQxoEwatfFO8t1/7zR4nzeEc+Sl734BXLHnfdoen6pZX6jpmea5YM47rr3fs37A/aBgeLshz+9wOrtGi03DireXdvxxz/yYZvh/evfXmrKMto4Z3bQ5v55w03Wdk98/7tNwYSA9nJtG719/bLzwp2s3traO5NSVMagbXqZ1he0995zd2unP/zpz60eEFSi8KP8aEvULcLD3XddrPE9XVpb202ARht7zrOeaYrFGVq2f9e80mcoW/vQe5TR39NtSoQR7T8cnAuvgncM9PXK8EC/2+tF/+NwdA7LHezvlRGtQ+w5tDJmGj/W+F85BJ362Ff5xqKFO1rbgi9kwQc4wnvu9MED9n2KnPTB95jy4dfaz1BoaFM13oaw+oabXBh/4gfeY7zrsj/9xQS5KOcQOMN3L9H+jTID3n+T8ohvJv17+YpVMqq896Cn7ie7Ld7FVgvcqfwIwTe8C/9P03juuude2bhpk/LcOfKh97xDhrQto6z9rb4j4I2HKi8n7LXap0gLPPawpx2qvHwHe77sj381JUlbW7vxNvoYAusAs/Dhi3ffe5/xwI+d/CHZQ/vWNdf+wxQJzDDlnfa0Q54qN996h73VT9F3F2eX/Po3l9k7buXq1bbyAd6BIoD+SHkgrP/6d79v+UV5yjZQxSCd8Dh40NJlK4XVcWeceoLx0Jtuvc0UyRwaDl94tr5nEfogvH/Dq19pK3Wuv/EW+eFPfq7vvDuNH7NK4u+aX85zee6zDle+fb25U44oTWqra+Rv//jnVjyBFXcfeNdbjYfcqu9PlPdLHlxq+Tjs6Yfq+3m5CfFRWD1deTt5+vHPf6Hldn9hFQirQe9Vng8vx/5r3/6e/EX9PbB0qQn29993b3vHolxA8TBtWos85/DDlGfNtfRQnrxHGAfwHn/usw+z9yq8jDEBijPKhXORqFMUS/BAziG7974HNM2/NN6Kkob3z+DAoNx+191y35IHTYGwaKedbELA+fqeulrrl+3fFu64wLZ9mz59qr6Lfi+X/O4PNiY4XN8xTFpg9eFO+q459YQPSH//gG3jxWSOTq3rnRcutHrjHR6Al6/U+lm7fr2mc0/5yxVX2bZfjI1QQPG+fBpjlDvvkp/8/EJ7R/I+p255V1LmCLBRMPEuYSUg73TeHyjBeH892ijm5QgIJ+v7jcPOh7RPF3i55hU+hp9B5fMFXj46orz88Tmfbbsfgq53aNk1gRnYDcbIzYz6q5fbKDJhzHP4xU9yGYnkAvgPN3tOrgC2/pzQVRTskrigER8gYW9uetmkI54zsPjjJ/GHMdKQgufxYR3F/tKwROXG8X7cfutwW/sjviQvZi7GeLusHwTnvNPG23m8cSFgH0ejKA6E0GTAfKkbVyE8dslFuNQNQXi4pvGF4Bqz390cdH21gwvkI6yFGV8kBvWe+NgaEZ9diV0QsY9QLosTm7Rck5uFA/glH6SBK12N4WE8zUFr/BWpc3NxBtwt0hhKDuzDLuLj4G5WFu62667SrOPutrZWWbZihXT39GSUH1BzmgGPN40jeXDayueTQCnwo1ZhTQjrQ0l54RB5i4tvUisbpWdxGA0nwA1+bgeoq30oPyys0gsFR9CKcKShuO9GGrwteF4K4RSkw5CQ6NPv14mQH4KeI0eOHDly/G8DGckjOQSdyeU2RtWxR2xtlYWOdAp2jGCy4xTGJ7jxh91/rQKExCNQYzYjs/25EJCwrPmMT33WVmgg6EJYgbDq2c98us1WX7V6rbzy5S+xj/+vfPM75oewf73yaptxyqxLZrWgNLnh5ltN+I2wgsriQwYFBltV/PhnvzBlAUKDm2+93QQMhx70VBNUIBRHYIOQ/4JfXqR07zFBHEI7BAsIUa75+z9sljzCdMI9uGy5fOwT58q1/7heNmzaZAoQhOpsX8FMZNNWafzHvexFJrT43o9/ZoKKvXbfTT7/tW/KhRf9xmY1E8eatWttxj6D1Y2bWuWYo55rKzFI74qVq0xJ8+crrjJBEUI5lEIIfG665TZbGUF+J1J+gKwCBH+veeWxsv++T5Fv/+A8+eFPz5ely1ca/dvuuluermW1w4IFJlh6wfOfawKUsz/7RRNS3rfkARNkUcY0yJccc7QJ3M/9wlesTBG4UOeULcLMLKh7hE+ck4FQ6Tvf/7EpsW6/826rQwRIbAVyh5b7y19yjCmRPvPFr2ldr7R6/8uVV1kaN2remSXMCpI777lXLvnd7014RN758JlIAXL40w+1cv7YJ8+V67Wsqdu7NM5DDjxAqrRjfu3b3zcBHvm7TuuNrVn22XtPiw/aCCwRKqG8QFhJvVM+zzj0IJtFzLkba9etk5kzZmi4PUxBR93Zyg5tl8wYZ6b6J8/9gvzxr1dYWmjjCF7oC61t7SYUfOp++9i2cSizEOoiYEUpYfWdYRgYEdCyLdCznvF0LZurLQx0KF8UPqwa+a7WL4JI2jTCVfLLChhmqNM2EV4yU/rL3/iOnPfzCy3/j4XyA2xav1r6e3ts9u3gQJ9UVteYoqNj0wbp7e40e5uZq/2HrVN6e7qks03rPrEfU55R/ThtnZIrQLw/o3RgNj284Zbb75D3Ky9nJdOZ53zO+AB8+h833GiCWhQlCCto+8e//MV2//xXvml3eBp8hVUDGzZsspI8/BmHGm/4zWV/sNUhI0l5owBByXjBry82gTlxw7t5B8Dn4fmsEKDvw1cu+NUlRnfVmrVy4y23muIBgTuCfrbBQDnN6ieE0Kwiu/ravxuPZHXEIQcdINO0X16j/YX3ELyc/oWi+HvnnS8HP3V/U/p87TvfM2E6KwpROqKcpA9WaP+E7ouOPtLeV1/7zve1X6+0fCHohw9t3NhqtI989uHaT++Wi357mcU/kfIDZBUgvBeOfekL5VDt1/R3eOqDyp+gc/Ntd5g/zoq64cZbTImL8AReDj+l3K64+lpTiMA7X3z0UfbuOefzXzE+gEKXlTs3aJn1Fa3+oB4OPfipdgbMry7+rSltljyw1PgMihVWP7BlFCv7XvrCo6W1vd3ooqS+9359Ryi/In3wNd4TKNnv1/fHry75ra1YIO/EMZEC5IjDnimr166zlZT/uP4mK1fioV3U1dTId3/4E/nhT853Xq48lpUp++/zFGtj1AVbJMK7f3nJ7+z9Az/nffY0fZ+z0g8+umbtemlpaTZ+/Cv1Bx/e1NqqaRJ5w2uOl3nahj71uS+bwpz2i9KjX/PxXOXl3druavX9z/jg6//3A/mT8nuU/JTz5VdfY32oePCH0oy2xcQQ2h9nfzAGYOUVqy95n3zjuz8wpRj55R3GGIsJHLRNBqSMK1iR883v/tBWQpHfx0L5ATatX6O8vLvAy8srqkw53dGqY6KujgLPpk7h8wO9veq2oWA/MjoiNXW+GuexxvZUgJSVO492EvobNO0xeba6n2SCUmsHekVrcN/ulw8F/GMupE0vC22PGXvzowYnWojPBaWJvXtNhKLmo+CnGHgPYTXpCGE1xOxunjSexA/2JuBOzAGjb5dbF8Im8NUZ6m7msDPS4zD+2YXd4zKVIEvD7+PdAVZhn3U2Y5H/iNfz4BdxZ58DhfCJPeVh6UzsIgv44zBys+c58R+rLLzOEje9sPOw/ht1Qf1w4QvewYUbsDB2bS7EEyBJdvdbIX58IRC3NOPq/wVYvIW0ESalxXPEGWkHTsvhCpGg7/E6UjuQNQfdQhqTy1z07mXgiir8xTVlSqmNy3fccUepV57Yqrwb3m8zF4voZeE00/IHtjpDw/BuxDbCWVuPEjKzh9mKJlfYkT43GT2uQn7Vj/vjTrwaJ/Em7rbqZFwdeOyYoGFla5ZpGLyZQk2fzSbCFdz9Oe65AiRHjhw5cuTIMREeqQKEnSlspbkPPfweZh1/8Mcohfs46CNjIR/BuNvWXyxPQDAgZ/Y6gmQuBGmveeXLbZY7AmwEW+y1jYDaVi8sT1dMUMjMYOTwdGYOj20eswEsh4S+7x1vtdmebGvCeQvQejjo6e2xmfYIfgGDQIQkCOemT2+xASbxEg8KDpQvbB111HOfbVtjlZaWFfaJBwws2SqFbYcCa9euk+tvvkX22HUX2WmHBWaHUAXBHMKuNerONl+sWiEdzNKlbMgjY1K2cmLlQV//gAlFDnnqAfLOt7zehCnQY3A+0bZS/w6YFcVqA1bMIDzJnhnBChK2TEFIiACIZ+roxPe/x7ZXYXsYZgz39vbK0PCQrF6zxlbVfPg97zABDIoWzqHoUfdioAg4cP99bBUGgi9WRUTe2doDBcJuaseS9eUrVsvuixfb7FcEoYt3XmiCehRVjwR8EKDAQEEQQGDKTFzKmZU5fIwAZpnffe8S64goLehyvfphgLKMtCKUol0wO5z6qK2tNqHvtoAyjH5AfJXKBKI/oIjo6Oq28thL2wHbubEVyzvf+gY5/tiXmB/6BrOWI23/CpQdii6EZ7TNrEJs5ao12s+ulRnTp5tCL9gMdYEwsvAhliNHEVitRJuJtgsvZws/VqnBMy/+7e8L59YwU54Z9NGe4C8oCFFoPmWv3c0OxQirJj7wnrfbzHv6R2XFw+flLMNEAUDcgLgQ6LOtHelgqSXxInheMG+OKSPos7ZVk/InPtr9TCDvBQg52AKLPhpA0cqqPlZuMLMftDQ1mTIVwTkr/HZbvMhmlNJHOdeKsoFHsJqxu7vHtkakD9IfWVXGIee8uyhL0vhI+VkAwcMei3cxPoYyAyVRgPcYSh5W1rBqZemKlTJNy4b3LwoH3gEIieDVnLEBf5ipfj/83ncor3+m8fq6+jp7PxazBvJ34H77mrIUhQUrcqJtNDQ0KC9bZ1uIwbNRECzcYQeN912mBFus77/amlp71z0SINRDwb5xUzqxYpOa16/fqO/VLtu+MLb84B3LSh34Z5z5RbyUF5MQeLfTLqhTxis1ystZvbgtsJc87RalFRMuqGvyjCKCbeBQFO299x5WJtTt29/4WnnNcS/X/rKn9Q1WtcTWNf8KpANezljhj3+90lYmBlCQMRkCpXm0TcC7jPw/3PdFju2MpJ9wow6sHrTz2DP3xBzC7oAJIJMrK9wEPGMTftzd727ld+wwmELDHbB0QuYnYxfhk6csLF124Ysg0HSfaWi9TBDrwljGQQXlh4bFPRQoFq+H0Csxmb17NztoJe4TIfyNh1tm3TJFOmEYt4twCM0xeaD4tTrSi7qD14yvJw+XRfEzwCobTh8Sg0IdKbcQtBeCY0ieC8oNnhN/+pBcWCOA37r83dXjIojRV7MpscKd/CXtMotxT/pgz4kf6Iz37U5RVp5Xv4y23gvp0gvgB37Myl22NYs+EEoRN7sdl9GyeyYvCc0wq23BHxd28HEUwfPmz5empmZ7j7Pyg22vnBY0IrzTjvBZOlGmPNtKDU1b2IciwrIM1E8gaFj/13DBB+zK2BfXgaUd2pp+6Jpf/CV+LL16RbqDlrnrFXHy7rN49WKSEGUeNLiHGUCpcCV0c+TIkSNHjhw5thdsdMFQxZ78HhfjF5CMUA06UkkcE3MBW/47FCAseXnP299k5wxwffoTH7PzJBAYffoLzDJ9UOpqa2xAiQCDwVsWCJUQViCwR7Dz9e98X+64+24TtH/s5A/L5z91pnzx3E+YcuDhDN6Gh0dlsGhGpB2op4PxkiklVvSNDQ3y8Y+cIJ896wzbRuidb3mDvPPNbzBhCXHEYB4wiCcv2QElwi7fNktMUM4MfWafojRACMhglDMXEGx//JQTrEziYlssBO4IsVll8rmvfNOEei943nMtTZyb8pXPnG2zjv+TwSqKCM78oGwRyGRBHTDTFeEOQkJm0rK6BEHPCe9/l3z27DPky5oG9orHLytarrjqb3Yuy0kfeI987lO4nyUvf/ExRiMLyg6hI4cMs01ONu+f+viptkUTaaOxf+M73zPlzKGHHCgf+fD75XNnU9eftDLN1sHDBRpEBH3ZuiL9ps3UNjFS1C585pz4rHsta4SBpOGcM06zM0ZoF295/Wts65T4CN0WEGRxmDtCwrM+dsq4fJ/wvndamSD8ZesVZlKXlZbJG19zvJx75mmW59NO/tA2D9YvBkJV9uRlVQ5bs2VB3lk1QlJtL/kkyf1sN5VRlOTIUQzOGHj7m147jpdzRg/847Nf/rqtxEI5TN9E2J/tZ4AZ/QjS4Tt8oH/j/35gs+454+e0kz6Y8PJPmiD64fRv3gcoC7Mw4Yra2z6T+ofiEQUNPOuUD7/PebleKG9o/ON5+eateDlxsNUg7wjOzUDZAB9EmXDV3/5uea+sqDSFy2knfnBcv4Zfs2Uf/J+++KVvfNe2yXveEYf7uyvh5ShDTND1CIGwpDJRDBfPyjBeru9VlBWk/fxf/MrOHIGXsTXYZ8/6uPFqziZBmMMKlj/99UrZew94/bvd/dNn2SoP3gVZOC+vNgXHh977znF5P+eMj9oKGd9nfJJ8+3s/shVqnJdx8gffq3z0DPnSpz8pL33R0S7s+TdBFVGmxbwcHsZVvHLGZsAqyAMljVKKNJz7idPkA+9+u7UJVuhRjyYkfAhezraBjEdYhfPJ004el+9TdLzA+KGivELu17HNl7/5XUvr6171CntvfEHb9xmnnijTkvOd/hVMIVNVrXU7uJViMHi5moyXx8BxYHBA2+Vjs+ojx8SgbuJiq52JBLwILwvYRpsL/xYmecZf+OU3BOk84W726p7lbRFTdpzi6UjpAgsH/SSsuWHATsNy58I/9gWhOlfiN9Lryh4CAzdYuCQvAcrGU5QgCRfpdHj8YRflkAqx4x5wO7+SeJMw2GEOe/3Vuz0aUnMYCOPhuYKXZOOztOjFPWhHPGGHbZoijxuzbXVkfnx1gb8L9DmJh3qENoJxzAV6esWh1yDs7KK9aTlTZkxciHC+LV2mHO1XYWG0XvTCHGk0e71ZWA1HCOhbSL17G3I7C29ukT418pSEJZ9RRl4K6TZQ4S+uADRwxyriCUCTdytbNLY0T5WpylPr6+rNjvMo5s6ba/x8w/r1snzFcunt7THang9vd6HcypAtxMNFegOFsNz1gjdHWgkPCQun6bVySS7GOj4u4fD2UVdKcKEA0jBeNkpL72bWdybPsR1slEmkGxAPcYRigz87EyTjh3RSvsRv/vUya/t1YI485MiRI0eOHDlyPBqwbwJGPdyT8UiYYxyTDA3tsrGJ/WfHjW6fGek8cYGAiH24OY/jOz84T774tW/LB04+Td7y7g/a9kAM4lrbO0zAtMOCuTbwy6K+ttYUB13dXUaLLYFOOf0sOf6N75DTz/q00Uaw8/Y3v86EUg8LUfATgEEkW3cwM/aSS38vb3jH++Solx4vz3vJK20bDA3sHjMoVGQG7L9+8y23+zkSOy+SI484TNasW2/bbiBsR9DGrPsPfeR0i6P4+vjZn7VtQZY88KAdwPvat75bzjjns3bgLedvsJe7z15+ZKAsma3KAcasbMkCBQT74yNM6+zsshnVX/3W/8krXvcWOeGjZ8hPf/5LS9vLXvgCm7XNTNpPf/Grctzr3yoc/M5WHQgO2fJrR6WTBSsrEI6ygoUtcibK+9vfd4JtP8LKn7M+8wU57nVvlVM+fpZceNEl9gHHobLs9/7vg3radt1v28VXVbzq2JfZSo9zv/gVeeXr3yZHvvg4eeFxr5V77l+S+No2yC/lzRZh7/7QyRPm+wtf/ZYJMRFAvupN77ByoL+whc8B2o5e+bIXb6VQmgjDI6O2rQ/9pr6uNrF10L8WzJ9rH3/tbR1FmX6oEnh0UF5RaQd7c5XrFR9wZVreYc8VWz+xPVZFVWqPvxyPDfh4Z7uf4OVf+vp35IOnwL/eaysx+Bhn9j1bOXGmTDEvR1jOijK2lRoaHLItDdmO7rg3vM3uHEBN+4aXz5k9Mwn1ENDmOhHvLUDflaxQ2HuP3eUPf75c3vjO98vzX/Yq4+WcOTIR7AVcBFZRcMYSAv09d1tsKwbgeWwlODwybNtssars5NM/sVWf5jr1jE+Z4oetn07+2Cfk1W9+p5x+9qdte77q6mrbTokVE48U1AtpQNnDVk9ZoAiiLhCIs7UjZc95Kse+9i327mHLLOxedPRRtpUZqwe+8NVvyiuUl3PY90+1nOBdHMDN+VlZIMDZoLycSQpsBTVR3t/23g/b1oGUz2e/9DXj5SdpGVzwy4tNMPPqV7zMtip8RHioun8IICA79sUvtBnCX/jat3Qs8Xbj5ce84jW2fde/Aqv1OKOJM1U4YHyifLMdJO/IK6+5Vl7zlnfJW7UcPq/lynlVe++xm7zmuJdtpVCaCNRtu/JyJok0KD/PAl7Je5piQBFSaLuPsFz+UxTz8uj/W/FyLX+AgC/Ly8vLt33I7n8VfIyeIhnEp4gHvxcG/9l6KxiLhcJ+tw8ABOUFew1g4YOOE4iwqSDV7dzNfhOz+sHdnhI/iT8DNPUKOm7lQlVictpqz3Nih5nxvV2mBEqEzbgpLM5kP2DsxtEzHwEPYWGTK7WzWwJ/iPQFPJ6kvBKM9+IPTjeLVNGwLRTo4IeH/2fvPQDtOq7z3CHRewcBNoC9F4mdlEj13lwjxyUviZ/jFNvPjhOnOc9xHNtx4jh5cYnjHlfJsrqLrC6KnVRhJ0USLGABwQIQvZB66/vXWrPnnHtBghDYgPnvnT1rVps1s8/ZZ/bMLslo7NKHEmVLaClOS/pjcUm5JNXe/gXdAWKp3UfIGcfRZ/Qtykm7zHN81j6JsvZjfiaMnbRtlMTPOsmxRVZjg2Hf4cYHEJ+N8Tx+XwTwxRHXCS8hD6ZBfiJxjOYiHn4feZcYnxOssj3I59r5DwvJJ598crnoogvLJRddVM488wy/u/m4Y8vy5cvLw3bOtea+e3VXni9cDfXhyxdBPLX1pxxt+oBjGeceyLQPbH8NnvDqPrSwYckKbouu5foO2O8lOXLfNy7HN4mLFOhrQAjQktlxknFRXSizv9y3qeOLgy6H137WVRHxmA1c2kFd7YIayTau29HR0dHR0dHxAsFHRiyKxPiwGdd4qkMXydBvRjWvlAWQnXoMDy8c510XvPBWz6Vurja/Z80aPY+cd0Ocd86r6iQvdwl897e/V3dE8HJZBtO8v4ArLJnw4ZnbvHSb563zWAquPuZEiw7jqlQGgUxc782kcYIuXjh/vuLjefY8ZoKdQQxnnHqKNPYGXIX6mS9+SVdm8kz8Y1av0ovbWUzYtnVbufqa6wsvw+ZODiZKeCb4unWPajDLFdBMrGF78QXn6gonJpCuvPo6vb+E56wz2cXdNXkFEBMk2HJ16t5MrDCpxaQlV0h9+3veURdTsOW9IOdbuuX22/VOE/qcBQcWbnhu/Qc/8jFNKHJF+GF2ksFzyFdYvn37dvUZLxu+/Iqr1Pcs1rRgQodHnQEewUL8LATpeffbd+hq6BzE89JkXjJL//C4kz/584/opcXs60ULFmgCjpMKnvnORB+x703b9wVTzD99zv67yfqAR5IQI49gO3Ll6GTt7qd366SJzy9t4W4f3gvDe1p4iT53uTCBRptZDGKRgsec8LJzHpHChO10aweLfbwr5P/8yQc0sbxixXKdBD0X2A+f++IVZeGChbpym0Uu4uB7wNXrPArozrvu0mLMS326s3j5yrJ05ZGeVhxRX4K7YMmygW9p7jyf/Jszd57pDXz0Ol4ccEz8/OVX1mM5L+7mJdnt1fa8j4LH/PFeHN4Pkd9Hji/f9W3v0R0RHBv4jlx8wfl2XF1SNm/arPcr/OGffahcZcd07qiYP29+vXLRj+VTdBcVi7N7C47lfGc5xvDyaB5JBM3vB48r2lvwuCLuXqAtP/LDP6i7Bz7515/WYgFt53eI7/BrLrpQj+XiEVokvnNvuOw1OuZx1wvHeibd+S7z3gpeVM6jmXQXxaxZ9cefvuK7Sn0cz58L3AXDY7p4lNV3fdu71Wbqpq/OPvMMvcOE90bwHiPeZ8ExhphYWP3QRz9h+/EzqoffAhbsD7d9xO827z764Ic/qsdQTjM5C6otuGiBR27hi0UhkMdy+oFHPnIcY09AH77yMP3u8K4WXhTPu0WY3FpkcfvE0DMjbX+hjuVMANFHT23epN+zJ2w/ciw/bvVqvQy/BW2jLzmWazxh+5H+5reTCy44njIW8WP5evusztL7YLizkseOcVznd5BFNC5e4L0c/JZzLGcS6rnAby59zFiAxSL2MfHwW89FGrz/65577y23f+OusHjpsHj5iuGYbcfy6fY9BvMXLRn4lvI9H7wHpD2WL1y6lxewvFJgP64atI8NGbM85E7kZKxPavuxQE4ClPOKdcCEp09g5kmC50Bl6Q8p+dRHwpbPtGo3geKIWASUwxZrco037buacui8or1dDGGSWL4a+xaKp5EpjyS+8YjEoxn6MGPf42TvGFr99GYVUIWALPOkBygypxSWlwefTMg7X22nL6JvZAUvTu7y2E6uBE2fwbc/+isnu2kP9qpDbvAjj74gkccN4yFXQtdkYjcJ//yO+uR/IGLXo5ZYWDDa2d6fmhgnFpLRSImXYyExy1MTD3ZD19KaADSFqI826vNqCR5t4m5NfXaIM3J+i4495phy4QUXlNe/7jLly5Ytt99/P5eba+c6xx57TLnowgvLGWecIZub7Lzj5ltusd+8aeWcc84ph9s4+3E7Ht9zzxq904K6FKcFmvsBwMt2Z3yKUbo0wRoQtlr4qLJhn6ivwh60/uhD0ZZXH6GHX3zU/gq+x+cxQqPvNi73x54Ri/mL8wF9j41HffnbSV9RJmbthtBxW/ehujKOqK+jo6Ojo6OjY39C4wyS/nJE49D5D+NUBEquS0GZKZNRsBHMK/cl6OPgbgEmjJjwZgKcxwTx4tZve/fbNWFz+VXXaMLklJNO1GNFXnPR+XpvBhNKPArrgvNerRfPcnXyrt07y2WXXKTnq594/LF6eejuXbv17Hkm5Jhw4+WiPD4jwVWzTCQwEcKLoRkYMnFFHFw9e+G555S/8+3v1SMv2BGfjpeT8o4QYmAypH13SWLjxk3lvHPO1st6H37k0fIHf/KB+tgOrh5lMpxFAB6PddYZp+tRMN9l9bzqzDP0surj7CTgp37iR/V4r7POOLVcdMF5ei77GaefqgUj2sEECXL6hufUv/F1l+pRXrygexztS9B5Lj6TMquOPlIvlD37rNM1mcMLsen3rdu364Wr7FkeP8Vjp8487RTtU15UzmIVV1XxglkeB0U7iOtC2xfImQxkkeDDn/irkb4GfBaYSKIt7Gcm/NmnTN5dcuEFFvsanZj9u5/68fJG2w9MVqJHnUykMZH3Fx//S53YnH/Oq/UeEfY3z5bnbqC77aSHR62MvwSdl+Mz+cZL2hNM0OGXxRwWG9rJXPYv9V7/la/rPTHLli3RYhAToOzTN7/hdVqgY2KQSU0muJgco/95ZwnPZWeS6s1vuNRiulcvdufl6G9+/WXa3+yLN73+tfbZep98Mgn8/d/zXeXvfd/7tS/OedWZai/vLGDy8GN/+alyu8U+fpLCRBvvquHlzsSJnMleJjTpk1eddaY+P+xnXkbMXTi8OJrPIFfSsc852eIF1O3C5IuBXTt3lGd0Yu3pENvvfP9279ppJ8e7Kp8WcxLJSTKyyv/mM3aSt/eT4vsT/SXoE8EkCd/PC+24yPGcRy1dYMfP977r7fbdPk+PvGLi/7hjV5ef+bf/orz2kgvjWH6Ojl18v3i59cf/8q91ZwEvpaZejm28IJyJLI61fC+PPPxwHQN5z0aCxRLeU8Qxh8cN8l14PcdyOz5yLGeBnYUY3sHE14gXcfPbw6IA8bKYzqOLxsHdW7w0nePM+seeKL//x3+qOyfwzwu1uer0rW96fTnfjo9c4c+7gb7b6uH3i0l2Fn7+zU/+mOrgeHbRBefaceBSO+6eoXeJ/M1nPqf20g+8/4nfGo59LOrfedfwLpVE+xJ07jbk5e4c4+hD3pGl77sdZ/i+Y/vrv/37ejTSv/rxHy3veedbdawmtte99hIdI7jbj/76kX/0gzrWc0zmXU2vf+1r1Bbef/RhO+bS5ha8E4nJF/qc30Laxn7+jve+W+914XeXiwH+7b/4cR0v/Vj+av2+XnbJxWX9409oEYY7ZM551Vnl9FNPUR9z/GRRieMZizLjL0F/42WXavHoxuaODSZ8OMazWMH7MliESaw66kgdS1kIY+FnyeKF9tm6oJx0/HHlmNWr9eLx7/6O9xh/sR6TSF0s1jDZxO8Dx+dTbDzAsZv9feNNt5TT7feQPubOIPqcNr3/O75N++9aO5bze/aDf+979X4Qvj/8xnEsP8o+a5/8m0/r92B8v3LMpg4Wn1hcRP6wfZ+4Q+hNtp/oIx7FSUzfySMm7Zj4G7/9e3pPF5NdjIf4TePdIOOPAXuhMfFYziTboXq5eHssB34s31122/gl+UzAaaz6EmB/vgR9RrwE3fesb/Hrvsk1ho86JsIXOSaRG4+FEeD+XAfd/BxN5jPbNOiMKolvPE1MZzlyp2x/pQ/bR0yYmlAysUOmrdHSbXjUVyeVw3fa1zyQPtLGi+4r0RZd5hO5uG51IVM+GRD54kn2pb+wfPDhcYyjtiUgm6AJQrTkFpD/14lvJYmHsuv4pDf26KsxAeek38GWOBRL5LmP5BOEL/ZZ6svWeCrbd9B5YihVeSR46tuYHMcfNq0+fGnDAxn7eNmQlOpJeQPOC462c8aTT+Zis2fKI4+s0+eN31cecXXUkUfa79wReo/eUzauX79+fXnIjscPP/ywxvk6ptgxaN2jj5YH1z5kvI0a27YgXngZg9rToI0r29zGK17wAdxWboT3u+lkWfLs/7Y+K7f7BeQiZ+uTctsOr9/9j+s5mrJ0neN2Itg60t4Scs7rJkN/CXpHR0dHR8fBDcZY+/IS9Jkzp9t4h7GOj09y3JKgpHcNQtgQReURnRjLGOvlvQBi+UknHKfFBSbcmQx/NrCgcN0NX9ULPbkKc9mypVq4+MTffFrvoODRQDx25DFLeqHr8mV6oSnP4mZSg0c08YiPrVu26mpM7rjgCk0Gl7fdeZcme5n04kXVvFeiffHsrNkzy9mnn66JBh5R9dDD6yw9XI5dvVovz+U2ayb9mJTgSt4vXXmVrv49zPwfd+wxeuHoAzbYHgeTybSBCY/PX/5lvYA7B6g8ggo7JoeOONxfUMvVwUwe/tpv/o4exUGdTAwhW2knAMuXLtGE9fU3fK38xm//gWR8CO/nJeR2YsAkG+278+57yl13r1E9LZgg406Oqy0O+oirfPNlqUeHPW/p5zn1v/z//YZ8MBi+lxfnWl8Tx2HWF0ww8YiqX//fv2d9f7Ne6o7M98ky7fM1995r++R3NDE3Dq70ZVKQl8jSdurlbhgmGXkkC8/Wf3LDk9oPvLAX39TPZCDvjPnV//27OjHiS8hLw5nYXGk6XCHOY2a4s4HFL+L8/OVXaEKLiS1evMs+bBeHmEBiUo59xeeC/ZKgXl46z90n9AF3LnHiwAQdiyu0k0easHDG3RtfvvIa9SmTgky+HbP6aMXNRNTXbrpZL32+6urryvQZ09Vu7p6ZO3t2ueMuf1Y8V89Dc8Ww+tP2Oe/94JErH/zwx7TAxwLAONBhoYVFMxYCAYuKPGKOSVUmd3mxMVcRM5n6K7/6v+oikF8lfrr66Mprrpfdi4l1D95fNm18smzZtLFs3bypzJw9p/CYq8fX2QntE4+JT+IgiGyz6T7+6COVv2vXzjIn7g55sXGwLIDQvuPte8DnjAVPjsPPBuTXXH+D9I8+iuPnUn1uP/WZL5Tf+r0/1GeNq+CZpOB7y3EUHR7Fx6Qv3wV88M4DFkNYbOT7wAQ33w8WQJiQ5k6wy+1YzOR8gu/OWWeeZr8TT2gSmsWNB9Y+qN8DvrP4Wf/44/pOc/fBl6+6WnXxHp8TTzhe32de2D0OjjV8D48xHyzI85uWExIcw7m7izvVjrRj7Irlh+lxRdzRx8IDiyr8vnH32Ao71ul4Zr9zxPqVr99sx9HflYxjxxo7BvB7cfiKFbrilWPV7fb7NUxsODhm8ig7fjNzkYGFWn3f7fdzpdnr2PKNu3QsZ7GA/qRty5ct0UQ7iTv0eNTgb/zW76vtLIoTH8d55NwpwW8nx/LJ+oW4OC6y4HrEypWKa8mSxfb7urX88Qf/Qnd/sjjM7wD7mP2dvxHsx1//zd/VMZxFWephoQIfvEPj3vvvV/wcg/l9+OKXr9QCDHe0sfhwy2136PcgwQIAj/Hii8hvdPt+GOrmN+HrN92q34c7rE+5C4mFOH7j6Qf9JumRXjvLl64we+tLxi0bN23SYvhh5oPHu6HHcZY7Mrkjj99VPsPcvcL+YixC24iNiaHhWL5Yd3Z+9JN/rTTZsZwxwBnWNn6niBOg97Ubb9LnnN9pxj/sF+r4lV/7TfsNvlX7gVhYWOeiCD2erfktezHw6EN2LLffbT+WP1Wmz5xt7Z9enrTj9YYn1tdjNr+h3P2xddNT5bFHH9biA/ydO7bXu0NebOzPBZC8a6v1gd9MjmGiXacDmoj375N/18nFMmjIr6H/wMMnE6mDP6ezPGCo02lSTroGU5kmgqk/WLoiy8qyQWZ5xucxGou/9APQHS+TmX0ujKQtAm8DiPj9H4H8iDakieuNArfVpew8x5MyyzPmge8JesBAu90oBnsH9NAPDrWiNTY668okXogBPZ59DaQnKlobbROCZl9lQp++TXv5j2RMlbUAk/tAKiEPVMr0vU63c7Ld35aizoR4kZrNACvW2ALYK37LU8KJMccLjoGL7FjJuHmdjfOfeOIJPQ6LO96505tjMOeBd999t517PKTxRN4tumXLZh3DH3tsfdm6jXGBex+vH9CEbIe3cbgDYqR9RlNyndG+SMAJtqB3sORChpXlIQzkL/yT5z5xc+xEhM5QZ9pBa+yBnqlo3zZ8ktv4+ATaNjgMfsTEfiQ3fgJZXwDp6Ojo6OjomAz7vgAyI+46tgIpxjpAo5DK8zEXm6DEZhiTRocce8LJoRoIAqUc9Kw4anWZzrOVw1vVBcEbIw2D1ihr4I9j0Bt0mEznakRO3Jng2BswiTF3jr8LgAEwV2GOg8GWPxf2UE1isOjBALgFCyMzZ0zXJAATU4Crg3mUEfHk5BXAD48hIUZ8efeaj5kztcO4AolHWjD4ZmKGq4v5AOg5tVYPMTJ5NRmYYOY5tkye7ekDw8CeyTB22ZatWzTAb8EJ9exZszVQ3bV7lxZv2vgBV07xEm1saa/2/xiIl/YwOd/WgV9iYAGBxQkGwOP9yX5R/1lO3dRBHyRYSJht+40PN4+lcvlz73PuvGBfASboxvuISU8eK8IjcHjkFfthfOKINrGvmLxHTtvzs8ejp9BnYYgJ0/H9QNtZWCHnRKrtt+z3dv+ix0Qt+5X20U4+A0xg8LlK+/TLZ4Z2MZmWQJbx0c/jbUKe+wNvTOTxWKs9YfiM8RLk0c8hvvhs8F1gv7FQM14XCyNUlHcnvZh46L67tYgAiGXZ4UfpWfKPPvhA2bHdv7dg3sLFZeGSZWXjk4+Xp554LLg8d352WX7EPr5D4FvEQ/evKTutzzl+AAufrej9Az8ZZp+QOJbzrPyXAvl55PPTfu+fDfQLny0eD8GkLN+D8c8Xn12+C/p+2+eS79P49zuPwyxScuzDBzY87mLzls2mP3osp04ehdgeB7Hne2AM8akPvxzrOG7wm8LxbbLvUEKP37Dvvr6PeziW53GYaqmHhYkW+u2ivVwZz/HKdCYeyz1WyeN4Ng6OTcRPn47ftcW+4vdksmMLYKKcCSXuVOOKchYr2t+D5zrW7wn5e8j3gONsuwABJvxG8Fkai424Z1r8vDCWfcNvL78PM6y9eSyv+8H2U3tc5PhB3DwWZPw3fti/w/E/9fltIA7ioS76p7Vv9baNHYuR0Wb2B5OYHEPHj6/sS37nODLwucF+kl0qeNvmSGeyz9j4mKTdL9SFLRW1v0UvFh667x7d6QGIZclhh2uhY/3DD5btWzeLD1jkWLTssLJ544by5GPD3WTTbGy14shVUXpxsW7tfWWbjb32x7F87ly+A27LPiBRzpT8xLiuH89M7v8mH3SIKUk+pxMWEKAa34A2Ja+NYYBPwKeedCPncwY/+wU+vMn8watldMQdJmhtYyXj52R/8PmekdKPtiED6TfrlA+FGPUZJ2NSOW3hucEIJAsMPgH2w10g5CnHRHdoiHb7zFOPdqKR3qH57RsBOtZWZPRp1mMbL4e+fEqv8YgeMJvcJ0joO/TpA0AcyFTGDyYIjK+YjZexD8c46nXdjAd9wWjtI3iGjBvAV7tDlqh+VIgYwoatFmMsIeP3F13k/OZwrD585cqy+phjND64//77tYjOhD7nLtvs92j0/MT8R1X090jdgbZMPW1CpvaFz+zb4e4g/4zWu2AsweMOGpWNn37a/Yc1tebn31iWTNd00ieARthGnP6AL2R43wB+XxSPyYdY+dz6YyTTL6ANXu83a9843x91BtpjCL4ffXR9lEcxbfqe39HEeIIXz3d0dHR0dHQcuGActnHjxijtPRYtmq95AJBjoGHk4+NDjZFMxhjFRk4o8u/nDdIInZf7AkhHR0fHs6EvgDwbONn2YznppVwA6ejo6Hg29AUQx7x5o8doBvn0B8gcaIwuwpKxc3Se7//w5LFg5ycDTgOdIDT+WqRv2VlSOZ0Zat0GZw161dYSk95ZDxO9lLNGaaEb9tqaHgl+1oAkrzaPyiqoK98r4bZw1VKhxhl28m1o46cu4oKHlAXQXMhIvbQbx4gfw6ie93+i+oIml67ryCoE4gcjVGCKqP6MyPdCZL9mP+fkdgJL+O43+ib8mkedGNb9YnImtrkghwWb5GXFqi9o8pwsT98CcqPFMxpt9DIuTehbHa7qZXL0sj5yylkXfuQ/yvjWd81yJt1z0Rg7Yp8+jZeczyurVh1djj76aD368AEbE/LYqx3bd+qCJBbR3T/toG+tvdQhwE9a1YzoUDeJcts2N3c5Cw6K0aD4VBdZ7CvswxafmZBnPeQ4lUzWhoZOOfFCahP6iSE295dlnOAJvuKxMmxkkhvcs/O0gILMyrkoA/Q5FOXt5M7VydAXQDo6Ojo6Og5u7PMCyMJ59UIOH6Pa2InRhwYgPgphXOfjJfszHY1t7M/Pi0zBNtA+Muvo6Oh4hYLb6nlEX6b2pKzl54koV86P8ONg2tHR0dHx0qE9LpNykpQBb8vn7ivA4HbK1GmD7AA8ludEpE9KZh6TnQYmZRnMa3JWU5MOnQDEb6Fj9CTBJzxbedblPsZEBuPjYozv9fh+qhOt8C3haTyOSsG3LGqrfMVA+6IMKOG7XaRIv+oLV9OkLJ+N2rbQAe3V9yM+kMFrJoXJfKNi9TERPqkM2FI/PEH2ObHsOh6flYPn9UYs8PgLHSXZuS38lIsT9tkvg2bUI1uHfFvCBn3ufuDzQq4r/hWHtT/0s/mVp03Uja96xb/zaiyxEKF+lHRAtovc/cfCibZRRSDrqf1lPI/D9x3xKmZ4BuR+twUFbKaY/JmyafMmPUr31ltvs2PDoeWM004rF55/fjnn1a/We5aWL19eZsycYfW0n9+8epDPUbTZXNNm6ET2fS6+QDtfmeSZYMpSvsy3HafkK+UhA7UM4KWe+ff4hn1OkpqS68Ebj8nb4Ps+fYhnf9Dps61bcdL37AdLuZhD7OTEhXbWp/3R2Hd0dHR0dHR07C/kCMPHT8M4hTEcLJLGLRqfMG5iXDLYQenPmP0OkI6Ojlc0/O6PPLwNJ5eclNnRL/gm4SCpR+fYid4zzWNz7MD5Uk2c9TtAOjo6Ohx7OpbrCv/2WG7HbGQ+Kdgey3nMy0vzEvT9fQdIO5noNL4GXp4AMJhPiGcYbvX2iU34mQB5/uaN1kMfD3rIkgai5IcrvXOi2E82/Pc2JlajD1Q3Jpqc9slWdKgxvdba4SM3pH0bh2KBF/VVmdWhx+CZnM+E7l4wGZ6yPk0Uk7CxHJkWCMJHO/kr36KauoxGjp8qxzZ8VeAjfALF2OioDMJXrZM0btfYStLKY4N5tjFjtUL+V6R9W18tY2t09gF+8jMMj35CnjHxR1T0uwDf7LBVP4sVNka3PHSyTrgZB7n4WbaUCziyibyWg9ZnT5TXk/zx8RyPVtR7o+bOK1OnTdVjAqdPn1GmTonHfBnWrVtX7rr77vp9wXf2A37TJ59zvieYwUefZCXT9+NVpvShhSTpN98Z+MbMfoQPxKOskpeVx4bvEjyvIwUOX9iiDvx53ekX8LhDt6XkMSYGn8Gj3qBdPWTGp0oXeVkUcrX1m+rLydDvAOno6Ojo6Di4sa93gCzmEVg2fssBko+PYiyUZf83OsdWMY63pLGbFkVsTPdyfgl6R0dHx3PBTzK5Kq258nMCnxPTYVKl5aP3UuFgeQl6R0dHx3NhT8dyn5QdjtmUxX8ZHcv370vQYxFHA3kfrIfbCtXDv+XTZxxSpk23wf0zDPAZ+DP8H/KhX4YTBezGfSayDYmqK/bkdslyXUtGD3FYioleAUboKMnG2MiSD4MUtFNGR0poOlb+KNlGjuRpQPgBkpic3E0GWcbu1tbn9sdEPGVNlIffGlvoVw9BKyEPJKVcdl7y/UrZNdKEWrLvqkxbQ9X1uqQ7Uubz4vrihX5483JjC/R9MsbIAoblKkGb3L0YJPD+I2/9gdZWSTrBb2RaWBnxK6UqB5mD1M/jQi6QAFFRznqoNxOLFps3byrrH3usPPHE43pPIwunLJixODJ/3rz6zqxtW7fpvZDjvpIe9z3oRVwRY8Y56PsiCJDc+AI6kSuZUkgauI6rGC3fLsEl/nMhRjFYu7h7xRdtPIZExtzGl/JWjwqlahtZRE5CTREZobJ44cf0+kvQOzo6Ojo6OiYDY619eQm6v+9VA5BmvOKjEC/6OCRGLS5S7kQWUe4LIB0dHR0vEfoCSEdHR8crH/tzAWTq1NEr2EcmWvmTcyZbDykzZh9aFi47tMxdxGN/uGr/myVvipGu7r4YRRsjrsnbCwQ811Z0TpZmWXFYYsKV2LKMtD3ByLh1BTw55bYt6BiN/7xzI5Ey1RqyLFuBreDxMyF+aK1DMRkNP21biB8py20uqLKIMWIGaZeT963NiIzcmZ4M6cdtVIHrRaIsDW9U8Byioig3bUyRsFEWdNoTj/LWp9m37aLilOvRT037/PECKkmxnlwa5IMUboFI47GgopNV42Dv9cXnxfgsAuSiS0L1GA/dTJTzLiLZGul56IadygGvy3MWH/L9HSTe//HUpk3l0UcfLQ8//LDeCzJv7txy+BGHl107d5VZs2bK7077PoNcXEj7utBgfeQJ2hdg9VmeMtwJgp9so+vRl74/xMVnFBQ9Nk073I/lsjM66ghtge8XdeAnY6COzDOWjJ+k/sdPuMl6gOShb5uIEe++qCJZ6AlW1sK02bPYtHXr8O69Fn0BpKOjo6Oj4+DGPi+A2NiMcRQjDz26lDFLDkNINgjJu2SH4YlJVHZG6vko7BWIJYsXlYvOP7fMnTsnOB0dHR0dHc+NpUuWlDe+7rXliMNXBqejo6Pj5QOffIQYykrBYEx/yJRSlh05pRx1yvRy9KnTy1EnTy1zFvCOK6n4SL9B9aHkE7pUQDaUHU76RKiX3Q6el5s7OoDJNAmbepZ0MmKimqNnG518xEStJmll7n7zSn/g+qM+hPAPpB82osU1sTYRQyZjkdsm9NByX5JFSp/CuA/ijfhkbfKMHd2sVxkpJs5B+kybEdsGta4oC7K1ZOqQ2OXL7mHIi3xNtEUnfQK20gyeuLaBpu2cWGq/1HZGrJljrLLn7HcWGNyrb0n4ky5l9ENPfcJCneWJjEU0dQcN5C/tcMh/Om7sXFMsoeoYkuZzyyT97t27yq5du8rOnTt0Z8iGjRvLwoULy+lnnFYuvvjicvRRR6sfcuED5EIIJ+A8hoHFAC0i1B4dReoDfda1eMBjtzwGHu1XvzP6w1P80YimDypSP2ICbuefW/jyrbpH93uCcu1/M/bvvuv797rxjy65bdKXFlysDnL4/nlxWS7udHR0dHR0dHTsL2iMwcUbGpf4GIWyFQPD2AWWs13TudCu84ocqdAB3/Nd315++qd+orzjrW9SuaOjo6OjY29w3LGryk/8s39Szjz91P770dHR8bKCTyTm0J2yJRutK4ntg/hDp3yzzF08pSxZObMsWj6jzJo7pXzzaSZeTcMMmdDMidB6UlB9twlkjk4QDc/N8aOifILUpSTSFEJFUF1N0gSpkcRDbOT8DRPBDaQftip7ho6sTB8eOpq4jwlpTd5bGT1NMkc9LeTDNllnlda6vG7Xk6LzEEkceobkJbBJ3og9CSgPi+DjT+0g9ogfJL/C6BE3tsG/NNAlb5C2aieJvoAvbsB06qKH/IdP/LU+4bc5aHVcKNsWKmMTif2h91U0PHxk/dqXMaFeAW2p8lpZ1DlM+Icf8+c+23aFxdAA3YXLnSBfv/Gm8sgj68pU+xxNmz7NvA6fG+xZ8OBOhbyTwevyhJovIoza2EZ9k3q6C6TSHh99r9aYnRYj6Ejk6EWfJPCc/UXyNqEfMmm5TsYBstz6GmJVhOK19LCoETJ0LfmCl3+OVKOJxUOebjo6Ojo6Ojo69htsDMMgQ2OSHJcwLPHxR45zNDhpVEBDYvDKXAChcTfecmu59fY7y+23f8Mb29HR0dHRsRfgB3TKlNGJhY6Ojo6XA/K4xMiWudZZcw8pC5dNLYtXWFo5RY+8msnNz4fwiCEeH3NomTadd6PwWComNt0aNz6BSdmRJwjjx77UTQy0j6+92EyGNsAfE6I6AXFGWDmwwC4nfOFIn0lU0vgQHkZTTcaMU6kG7fCYKKqemDBm8hYoNq5Wx8YgbvjLutM/GknLV6RcNEBZOiLFqbKWl3p0GrF4JAajM4digjt5bCF9wn6wcX5TDpp2TqZb2xHlCviRQO6LTPKHL0u2ib4x/cxxgWHrh5TAxrLRxTZlQqPpvuTDV+pQS9Ws3/+87HF5zKHkuXwMnmUbeSa1Lfi1rSq7bX5ueSTWAw88UB586MGyc9dO6QMWPbjbw+sOfUvcZZF3WmQMZNmugT981+jLEX1toh8MdbEj/GhBwSB9S3iRp6DJlUR7OdtM8liGmF0p+rE6m4gI1zAoyD0p6nRPBsVr5Wyb6uno6Ojo6Ojo2H/QmMb+dCFJjPF94UNClSOz0UuMA5XD0EYyEKPJlycIfPbs2WWOJTXCEjSDt6uvvaH87C/+13LrHXeG9gDpzZmtK3X2BAa16bejo6Oj44VHHptJz3bs5RncM6ZPj9IokM01+5ysmTN7lo7nLXixKb8dWYfbzNljnfxW8AzwcT8AX8i4KrSF1z38PgFibv3wYlXSOJDLJ+/W6ujo6GjA8YSFj7kLDinLj5pajjppRjnm9NnluDMsnTm7rD59Vll57PQyf/HU8szT3yw7tu223I43s6eW2fMPLVPt0IkPH/h7Mo47DySf5JO7WZaUjcDJhE+kBiOAjfxW+aAgyg0rv41g8N7otjAFiyRicR+aiFdxTNegOEQ4TcntnV8tKCOv+pEHFCsp+NKLpMUKQCwZTxsTqUHqVJg9HsJL9Sue5e6nbkaATuWa39pG8twPElmdTgzloBNV3xJt0n4MWSLtMuWVdULYVhv4VT7UhZptRSe8Xs/988NEvLchDEaBLHLbWGY5ddHvlmuBQPWi4vYZ8zi8Tvfhuq2+L2hs27atbN68pezeHS/RyToFFhL88VIk1W9x5IJG6pFRfcYBDVJf9uTYxgIKyAUoObC6ZItvUvpKP5a0+GI5+mmXbaNv8/uZ8XlCLXTirhiALOE8dOQy+izsTJKa4lme3wt9RuKusI6Ojo6Ojo6OFw4+9qjQWMTHKYII2+jf+SljpHLIsSecrBFLMpNgPKRBkaUVR60u02fMDFnjHARvjDQMWqOsgT+OQc8pJsn+xY/9U70Y7YuXX1ne/Y63ICw/90v/rZx1+qnl/d/17eVXf/O3y/Vf+br0Z86cUS695KLyvne9vSxcsEADzOtu+Gr54w98qDzxxJNqMO8MQf6m112qiS2e+/qhj36yfPmqq8vOnf7Cu46Ojo4XAw/dv6bs3L5NJ6vAD317PkY+f/hJb54AcyyfOWt2yF48MOF/9hmnlb/3ve8vS5csFm/jxqfKx/7qb8rnvvhlvZQUnbNM5+/acX3lisMU79333Fv+4E8+UO69/wGdyE+bOrX8kx/6B+W41avKJ/7mb8u73vaWMn/e3PLz//V/lLvX3FuOPHxl+Z7v/vZy+ikny9+j6x8rf/ahj5RLLrqgHH3UEeU//Px/KU88uaFceN455Wf+zb8sf/SBP9cCxmtMzmLEBovpj/7sz8s1139FL+nipP9db3uz/Wa8o/zKr/9mufmW2xQ7mGf1/quf+FHF+QtW/9Zt28q3vfsdSv/nT//cfJ5fjj/2GMm5W/H3//jPyuYtW8r73vl2vX+E35/NmzeXP7X4Lr/yGj2PvKOj45WJdWvvK9u2btkvx/LlK2eXmXMOKUsOn1qWHzW9zFkwtcyaM61MmWrjb3O5e9c3y6YNO8tjD+3UJOrchVPLwqUzTHZoufe2LeXeW7aXLRtz8p0YNMwXNJEZKSdJk1/B74VlPjkLNchQox5smZxlnO3gqqwpOt6RxIm8rTN9Z44OfPI6kYsNV3eZQk6+azEBOTJtHdhOsWO3+0E2+mJt7Cir/uRFrhhIRuZErvywD43pzxZ2PnImnRNtHTUe00FPktiobv6ILWTUQd0wq60BmeJE2UrSazWiTvU9xegT9HOiW/bILGXu/WqEbdw3ZpabvjxGrtiNVp+bP/VDA/cTdmHjMQ55Ir8H43ysWHKh/rTHb9YlfVLEklC7LLUT+tJDZrberuDjXwJtxUv7LGca7Jw/Z86c8rrLLtPdIDfdfHPVT3/QQPtAND68fj4fWQdIerxfPUKXE/sU4g9/kqNrOUCn7cu2/YxxeOxb2gihj13lCd5GURDebIvJbOPRYWmXtrrCUjpen1pjsoyBuPVeE2Pr+xB6623cNRmmTZ94MUiCC1bmz58fpY6Ojo6Ojo4DEVxssnHjxijtPZYsXlimTp2icQjjFI05jJ9jIB9HGi/vRPZBi3jxLxrRlEVLlv4MRemASgyYu2ChTjDS0YhK8MZIw6A1yhr44xj0nJo5Y0Z5x1veVM487ZRy0QXnaYJozb33l+tu+Jqe4c6k1ZXXXFceWPtQmTVrVvmRf/QPy/d+93eW7Tu2l1tvu8NODJ/RJNTZZ55Rvn7zrVog+dc/+WPlLW94nWzW3Hd/OWzZ0vL2t76pzDb7G2+6pTmZ6+jo6HhhsWnjBj1/Wgdyg2d7PkZ+q+BYPvVZ7ox7oXD+Oa/SsZfj9NftOPvYE09okeOC884p11x3Q9n41Kby3ne+rfzzH/3HdiI8q9x6+x16JMVZp59W3vC615SHH1lnx+wHdbL9xtddWs599VnlYvtNYILqvvvXlmtv+Kr9Jqwu//5f/fNy0vHHl3vuva/ce//9ZYXV8e53vLWsOuoI9fHffvYLWqg48ojDy+svfY0W0o89ZrUWTx597HHpvf7SS8pjjz8hHjj7jNPL+ee9unz5qmsUR2LWzJnlXW9/ixboP/vFL+n36ZxXnanfpQvPO1cLK3fds0a655x9Zrng3HPKay++sFx6yYXlvgfWlnXr15cjDj+8vO61F2vh5Rt33SPdjo6OVx62PLWx7LZjwP44lp/wqtnliONnlBWreLfHzDJrztQybfqhZcqUQ+wYyEvODykzZk21xGTkN+035JtlynTjzZ5admzdXZ58dLflMdRX5nROcI7nQ8wD7ScJfqLgrNG2yBbChEzwsvjBhGzylJFMD11NlmJDMvlQj4FKoiLYnGXk3QHwNQFrajVObb1VyVeKMniGW2JSM+xaiBP+MVJclqquZZqYD7+0TSdUBtWZSfqeIBW34H3Hxl1qo1x/WTS4eGAMPjEnPq/XQZks+kS8IZcf9MVwrvuDYOP71amA9A/xMn7DN9CiR8JoSiN2gVrHZDCR+pGkRSXv5/QlW3w19Y5DcZAMGX80bwxeT+pOhrTX59L2KznAgrtBV68+pjz11FNl/fpH3VcIR/etLxogSHvnqRmS1STpAPHMRt8Ho7HjfJXjB7RS6AJ9r0yXhYdcfDBDpfQl2nT9jo02ntCJ5DC+GmRU3LWR8toXaRMxAjShUi/fuSMeCgbq3Lp1a5RGke9OmQz0O2Opjo6Ojo6OjgMXXGC6Y8eOKO09Zs+a6WOUGHBoLJLjE8ZFjG2iXGHs0RGVj21e1gsgPE7kDZe9pixbuqR84q//tvzcL/1K+dKXryxbbHB18onHl1effWa5/Mqry0MPr9Pk2Xe8993lU5/9XPlP/+W/646Rz37xy5poWnHY8vKVr9+kK3OZgPqt3/+j8mu/9Xvly2bL1ceLFi4ob37DZeXOu+4pDz70sOru6OjoeKFxMCyAcPL+/u98Xzlm9ary737258sn/upT5ctXXVv+5tOfK1dde72O0RzPWfy4Z8195d/9x18sf/OZz+tYf/1Xv2bH7AvKua8+u1xx9bVl27btWmDgbo4vmPynf/YXy2e+8EXV8W//xY/r6s3/+J9/ufzJBz9crrA6PvOFL+mukdNPO1W/G58yv+0CyJMbNpT/9+d+qfz5Rz6u34yvfv3mculrLipHHL6yfNH879q1u5x2yknljNNOsfJVIwsgLNC/6fWX6keXelgA4aXqLJjcdsed5V//v//J2vE5+x26XJMMLMZzB+Kv/Pr/Lr/zB39UPv+lK8r1X6F91LdC9e80Hx0dHa887M8FkPPfsrgsPmxGmT1vmh2vmfwMf9W3DfqnlDJ9xpQyfeZUS4eKLs8U3RXy5Lqnyy47t0BPI/YIw08QBozHSo4Kepm7PBwEatEI1RGTpCxyAOwo5wKCXynOhK+1JXgZCa4oiyYPGlSSeCzLCWMJLCFWmfrianX0uBqMK9slN36eIGkbbUp4cYjXeXESZWnoM5flle4tqkbYwxFPLtxP1TIy63GW16VJbAMSlVVIPVOEtjzrEkKeukP97rqWM8c+HRhBf2qfYSsWsVAcJrVTPcsooDf0ywDJA16lbfQfOfW4oKL6H+EbF0Hw2OozpsLgwzOPPX1rYp7PQsBj5cI2ORTP4TWnXfqcMX1GOeaYVeWpjRvLukcfbd7/4b4GYDOag0m6hUqC8PoYr/BITfm2MiYs2HEBHpqKR9pG0x7TpZz9rpagE3pJg1wAyVjh1+/NOEyl1UudrKeFf6dCV30cPo2VrpGit3XrNmeMoS+AdHR0dHR0HNzY1wWQWbNm2DhiGM9o3GI5oyIfGRkPTjN8ET/L6JuYcZeP6l7m4Grcj3zirzSBtfvp4WWGCa7EvfiCc8v6xx8rf/rnHymbNm3WQJIOZoGECbEtW7aUi84/t9x+5zfKX/3tZ/XIlaeffkZXGf/xB/5CAzYm2voz2Ts6Ojr2Hzhec4cDC9pvfdMbtPjAVYwsRHCnBrjsNRdroeIP/+zPtcjAoyQ41n/j7jXlwx//Kz0261VnnVF/9HhO90eMv2nzZj2v+7hjVpfDli8rf/3pz2qxe5cd+/kN2LJla/nAX3xUd49Mhi9cfmW5zX4T+K2gTu4K5HFVKw9bXubPmxdazx9/+7kvlMefeEI+t2/focUaropcY+29+trrtbCCjLhuveOOctiyZXqUV0dHRwePtOIOD+74iEPeBHAsnDL10DJ77tQyb+EM3SGyecOu8sQju8uubXFiwES2JoNbJ04zgcmx2a8qH8bUeYU59Y5PnML3NOglP7Xa0Tk0SXXYeJvFfr33wFLa6CpyTmiIB335H5LiVVt0WuN50jERm3Vqkjzk2PEbgAvK1NNe7c9krrfb66GMPrFihAfvm0z+vgZqph78e4y4qBHo3yr0E6yIb6QfZWPJC8b3BQgmjqUBzWOJRMbkteprgI5laZPtdlH0DzpZl+mF0PW95LEEiSz1vRhaTVmppRseyP1BwgxfSF3HtPRPGR+Dn4YRPO+TKjfQBkUS8WhRzfTIh/5xmRnbvqIt3m5f0PH2edl5vljg/gFxT53m54BoImOfy87+M5600UIGj2PAd/axIXWyvnHAJeVnK9s25VB/pBUXHHKhCuejpKyPeoatgzr43ALiVyxNvWmrz1Rtf/BUK+3wfQbkz76fTz/tY5SM0fshYjUdEjz00i8ybDo6Ojo6Ojo69icYxwHGHFAah9i4BD4XWDEmRMDYJoYlPt5BmUzJx2c5anxZY9PmLXp2+p4wY8b0smD+fL3ngwWNFgzQmGziymAmtM447dTyiQ/+YfnMJz5U0x/+1q+VJYsXaQKNSbiOjo6Ojv0DjsF/+TefKV+78eby9je/ofzOr//38pE//f3y0z/1E1qU5vjN47A2b9k64Q48ftxYlODuipWHHVZP3Ldt3673NwF4CxbMR7k8+OBDqq8Ffh9Z92iUBuD7wYcfGdHn5B2/TIJMn/4cd8rEb+o4WFinvpwUACzA844p3kmyY/tw1QOTbiwETbP6+tWPHR0dgEnVONQ9Jw6dckiZOv3QwsvQn3pyV9n8JGNen6DkNADgywf9Pumbk51ZRR5Xm0OWaLdJmfuMomG0DpCPxAFMhnJsTTvousAQ0IS5OWxfyGzKbJyOCD0O1Rjl2EjX5QnoXOxgclx1o0cyWdsevf8gqmrjRU9so8lJksHLqjKGyDNGL0YM0T7VSTKkv4wHA/URPACff3IDVvQpftCnnAkNUrapYpKybMJHymUf9QD3Yyl5qUt8mYzd2gim4x5lLdR2B0SamfsJWhIH4gntaOrMfZg2ytFPG+WDPZSbhEXo5Tbbqv2q/f6Mvhu8m+vp3SzS+eKSx2ufe/ZBsz+htVATHkGVRZ4S+SGFL+pkEdAXGuJl5ujx3ZSd23PHBHeKYKzvDif6GYclgKWpqg6vz+toobJYY7IgFWvEm/KMU/FFjIjIcxETOReqkKSnfmz8d3R0dHR0dHTsD2iQ42Ok+HcYobGTxlA+NmNMozGOJVnUcY4bviIWQHzwtudBFRNOO3buKrNmztrjAgYTaDt27tRk2s/+4i+Xn/65XxxN//EXy+/94Z+Vnbt2hkVHR0dHx/7AQ488Un7m5/9L+aEf+cnyK7/6m7pL41VnnVn+7b/4f8p5r36V7u6bPm2a3psxDhaumczSInj8DvCb0J6oc4cJP2xHH3VknRhIzJs7Rwssk4GT9udCXl2gR4U04LeGxZvJsKdJANh7/iXr6OjosLF5HGq4in33Lt4N8OwTi0/vfqZs3fR02fjY02W3DWE1wRoJcGz0SdM4XTBXyJIP18ihDh2o7Bjb2GeuSV9kUvFccsl0ahHy8OEKLncnmsR1X07DUxyWu0oTq8H5eVW/+XNPPhkbMcKGZiIbffxxJT20+iJ0fSI5Ygt9PCYyBjk0mnJGAu1tHuqYMNltNLbiRdsSWU/2Sepmct+pZSzF5yd20odpuTTgAVPIdleED8VgSX1LLAAZCT+Wex1eb7ZFapaihtp35Oovy0HKhbRDZkn1RlIc9ofMY7W8oalNW9Geu87o5xgbj8/jVh68rE+AZ58flYxOZLzuI+oJ/yx4TJ0y1cYb88v2HTt0kQWWaJLUFvox6iLlQoDqgxefByA7eDV3vtpo/2o/9Yvr+vihrHZrbOJS+pwyseJLn+1mgY07R4D6k7uaqCOg+oDi8rgTissSKhmnfMu/f3d8Pwz+BHyQDMh59F/eddvR0dHR0dHRsb+hkZQPZUTzr7s+DDnWYdySYyPkGlWFXl5sxV+MiF/ZYPLszrvuKoevPEzPiqdxCSa+eLwKj0Lhuezc5cHA9uprbyhXXXO9Ei/l3fjUU+WOb9ylxZSOjo6Ojv0H7rDjMSf3PfBA+ctPfbr87C/81/Kf/9v/J9kpJ51QvvK1G8vMWTPL2978Bj0qKzFv7lzdNcIjqm6+9baJJ+IBXiD+wIMPlbe+6fV6yTiTA2DevLnl+9//XeWoIw5X+fnDF1e4IvvY1atGfltOOuH4snTpkih1dHR07B+w4LFj+9Nl88Zd5cnHtpdNT+7Ui873hB1bny5PrNtZnniId3+YXqPKIVMD/jh2UdaiLjw7SSDXJKceB4U8JmXRDxt0OJmQD3fodCApHnGlx9QarXd+2HE4J41lD+2qBqsHX9JWjcIwiUxiYtnrz+Sx+uR3xpCT5J78ET4AXVSIIcviUcBfxJYYqIxnmNiWo4ohHiXjYMHvE5PAGSMJOjHqwSfVW9+KT1QL5/nJXOPBdOGpXmsv5y7UB5+YaHMmV8/+HoX4EavizZjhu4b8UTe1s+XkMnmJ9I9N1qL+JYZGD6QucBEbtxxk5Mgcqa/c/tVvRENcCsXrqPahw2cwZQAv6curHmTchXn44SvsfHBjecoSkK7puEVjH/VQ9hiGx2Wl//zsk/g+aNGCeGJxRgk5ypYL1bd/rifcWYHM/uhTfb8sIWkXUwD66d9KsstYQEtnO4hXMdp4RxMIlDMZn7tRuPCDBK3Pb/ioGC93dHR0dHR0dHyrsOGFRkwa0rAJdoxFJGtAuS56MDbhP8YoPjJ+hWP37l3lzz/88bL+8SfKj//THy7/8Af+bjnrjNPKGy97bfnZf/dT5Ud++AfLCccdqxfdshDyb37yx8r3f893lVefdWZ53WsvKf/l5/5fvUD3iJUrwmNHR0dHx/7AzJkzy0/8yA+X//FL/6m8951v04vCX332mVqs4PnW9z+wtnz5qmvK1ddcX971tjdLF/mF552jO0TQ/8tPfabcedfd4XEieJn5b/z27+n4/q//+Y+V3/m1Xym/+su/UP7wf/+a6tHLxeOH8vmA39ebb7m9PP7Ek+X73v9d5f3f+W3lrNNPK9/5vneVn/yxf1Jmz5oVmh0dHR37B4+u3VoevHtzufumLeWer28tjz6wvWzbwvszmAj141Kmp5/+Ztm+9emy+cmnTYfJf2MadCIgnWdkVye4zUgnBTHBiRMtLMPXCcRwgiCeZZpsNd3kh9SBrQEZlOxhUAhZ1kH9phg6nvtx2eixOjxeJoI9JbKcLJd5gs42jupV5VpPfQm15Rn7MIns8fgjjgw4ieR8X4jR3RCIpdLWaSn62wpqpxYBsDVaKcuW2gWCSo35A1m3EvuOXBJD6kIns7GjjpzUptzqS6uh3SrhdVSXkad9zYNHQleclEc5fSQIQ/5phwrk8MknOz2V1zSs4HOizwt1WcocfXk1/Xzfh9eDyOMS4Fu/zJw5qyxcuKhseGKDLopLjNZmpnzGLE9/StGvNe7gZX9nHCR9n1hAiEUE6ZKjY/osNrBgAj9l+OGuDGyMGfVDGdTWQPhp24dY+lHIu3goZzzw1YcsuOg4g4XpWL35LpKMGZ5Lo4aoM9vQ0dHR0dHR0bE/oRHGswwzGJPEqETjEV1sYkl3iZidlUJ6gCyAME7jWe7/6b/8Srnn3ns1SfXLP/8fyr/+yR8rixctLL/2v3+33HjLLXq57c/95/9WHnnk0fID3/Pd5Zd+7t+Xf/cvf1yPTfmzv/hoeeTR9eGxo6Ojo2N/gKuCr7z6urJg3jwtRv+3X/jZ8kv/8d+Xiy84r3z0k39dPn/5FWXbtu3lV//375TPfvFyLUoj/7l//6/LGaefWv70Qx8pf/SBD+ll58+GG2++rfyb//Dz5UMf/aRO3rn77ytfv7H8p//633WHiL/o/Pnf4ffIo4+W/+83fkvvl2Jx/Zd/4T+UH/6H/1e5+5579cL2jo6Ojv2Jb3x1W7nn6zvKQ3ftKuseeLo8cu+usuGxnWXrpl1l+5ZdZdvmXWUrycpbntpZnnx0Z9nw+NPlab37wwf+OSnpE8Mx4Wm8fAdInXTXSUGQOmGI0wLTzwWBnFDWpH7wtdBA2VJepS5e6NZHTYGsy4BMMF7rG41M2OIzfWVSfEqmFIBm0tnEUUYY8QUzZcKgKF0lsaOesMs7OSptOrU9lteJYpNRblPqqk9YgAqeQmNjiXKt02h4xMK+ASNyJvgtxzz3nbfTAA0vkiCHgfDR+ke/3c8J6SXQtywn6GsyKDaS6ef+q8Au9Og3vR/CfnvpC+ASQP9E+8Le7QYNypn43LbVgJRVoBD+FFf0m9dh+rQ7VSN3H6XMnj27LFy4QI9L3rp9uz5/E3ynFXyVHfJv7UNb369Y2JC15W0fqT6LQ/vBynBlZ/zKC30S+vjLO0eAtpJjbxt8kiQ1GD0R3hdK0e/A2z98HlNHfs1jyjO+/IxJl/FU+MH/QHd0dHR0dHR07Efk0Ia8HeYw/PCNxiEaiZjcx0UQocO4BbmlQ4494eTUcwTBOEYDJEsrjlpdps+YGTK5GhC8MdIwaI2yBv44Bj2nuOKEx4xw1dKtd9ypCazEisOWa+HirrvvKU88uSG4fnKwetXR5bBlS8vOnTvL7d+4S1cFt2Agedwxq8uSJYvLjh3byx3fuHuCTkdHR8cLjYfuX1N2bt9WTyr90LfnY+TzBwd6P5aTOJbPnDXxPRsvBni5KI+RWrRooSYX1tx3X3nssSf8dybAjxWPKVx99FGaMLnrnjUTju/HH3tMmTNntha0d+wYXii+cMECvbicF423YCGERZd74/1PPAJx0cKF5cQTjiv33nt/Wbd+WPim/mPs94PfhltuvV0vKE9wJ8uJxx+r95Q8+tjjunPlpOOPk81td/L79HQ58vDDyxFHrCy33/GNkStIafsZp51Snnpqk9qUbcaWPlm8eFG55Tarb+tQX0dHxysH69beV7Zt3bJfjuVz586q9hwjps/8Zjls9bQybzEToSbgmG7SZ57mDuhnysb1u8sTjzxddm5jchM7P75wnGGyEx+6Aj786fFUFidV6LdB2n48Uplkjsj9inPXs43TJCZ8CdJS6x89LbhkvbLHwmUg+0j+8GFgghW5Fk6ibuwzDfDfNEclqm8WQ9CnTD3Jx2jQJhp0I16rTwsuwctJ/1ovPigbKZ+wiNFy1zHK/4VqZ4CmlDzpZEyGgTIdEos5/BGvpeTJT7hNH/QVfPWdJLCdYn+IKRtvS8Yi35Y/Yx8gvTMCx8FzddfLnBNGcibuFZOru59I9fOEXtjATyjO2O/JJ69x4dS5xh90WrR6njktXUu1ThK6UokckvrRiXKLI+y3+7jjjtPjr+6x80oerYxu9jH15d0d+fkENW4rD7FJWTpw0AytBsjjM6Ri6Fve6nK+Cp/vMZ7GfbVl6ETWjT/oKhONzKTEaWBL3yXQD0L7TPsN3Sgj5ftCyoUtZOlvQzNmazFt+sygJoIFqPnz50epo6Ojo6Oj40DEtm3bysaN/pjR54NlyxbpXW05RtE4h3GHxh7Gy6FLsx3Jwk7Dn5fzAkhHR0fHgYyDaQHkhQSL5dxdcsmF55dP/NWnypeuuEqLFytXrCh///veX0447pjy3371f5XPfuFy/13r6Ojo2I/YvwsgM83S/qqvb5ZpMw8pU6cZrYltJnuL3/HxDIsgQRs/J2H9MOeT+5pUDT5+cwEEJV0Vb7I6qeuGoqGmmK6zhwlVTTSHX9vIpk6SAivnpDk+UpckP1F3RciA6mVSNX0Z0jbRTkA7oAe5JmlNnjkpJ2qrlvnLPkCmyVxsqMv4uuKeOpGHD8rYkOcCiGAyZSJdD5BPRqdP8ho5Miu4XviKmGEoVkNbr/rV+NkO8cInqAs5FNikwJD+Fa99pjwcYkdKAMbAFoZ0rB6jsy8Ey1kgINejkWCJzSKW2aDjDuWn9p3s8ZPiaLOVFb/ko0CeCxDeR/FZCnv2Yfu5GFnEggctSQM3lu6JJ55Ujj/+uHLNNdeUxx9/XHw86eXjlnv86Ls/9UP0P9ysl63qNqAjC9nG/sMudBXbGKo/L8qXFuewMRqbaocvy1I//QotbVCp8ZG25JQVF2WxIkZksd/VbNun2Q4tVEbfJCKq8mRfAOno6Ojo6OiYBPu8ALJ0kd5RxsAjxyl1TJQDEIOPX4K2P0Z/GuEEj3HMlEVLlv4MhWrXOEjMXbDQKpwaMtw0CN4YaRi0RlkDfxyD3p51Ojo6Og4UbNq4QY+HyBNaz1644x/H8qnTpkXpwAE9xiTB6lVHlTe9/tLynne8tXzHe99V3vLG15VFCxeUP//IJ/QekfYuwo6Ojo79hS1PbSy7d+3aL8fyGTOmy0EO7DWWf+YQ829pZym7dxyil53v3vlNO+6ZPObJWwxxjMagZ+Iaj0nNOBdwjJ9MgIbWNso5OSqQGy8nt32y1PSQoZsT06gGT0j7ppz2OQmcMvHDP2gnuskhdQdKuGonmz0fOqj6T5/Gk980Fp/3ZcRjh6xMGxJpK5pN1AFUNhk5OlnHBB3Q6o3EG/tAHIf8WALZ92i2sQjIqh4xh0zZoOd9xklh+mhiTH+Ry7+l3K/YZf8rirAbaQMs08249Ugok8tH1mO15z71Nnh9brxnZHu9Hu8HfcagR9qcfkVasvicsCR2hHlImTt3Xlm+fFmZZmOje++7r2zfsUN8wXKobH/y1H+Ww5cuuUQmQyfaKR3aKZbHW3lN+9PWNt4u7N2RsnA3gmpjkG9LWcaP6go648+6oAXYzhG83khhR5wU6eNcAGMBRAtAGIVf2kSd27dthzsBvMNkT6DveQl9R0dHR0dHx4EL5mLaJ3jsLWbPnqVxBmDMofFKDl8YfGQKaPRE2XQrH31L/Q6Qjo6OjpcI/Q6Q/QsmrI5YubIcf9wxdkI9VY+Uuu2OO/USc/2edXR0dLwA2J93gMyb58dofDBxy7Er/YI8nvvjrZLHwsDwniRNdOqKeddFzsT+oZrYH+6M8DD9RIKUE6XQtnE/qtt9UPYJcCZA45iKDpnpkYuLP2WhIzhdr+S3lLrAJ8qNa8WcaM1JbW+/t5n6oTFDh5g49jsou3+3jzpjQ6TOGRZKMg785lXt+OPOQirRwjl9woQvbTTaLZyHTP4NtT7Ty770eAeoTy2XB/ky2nQy3rTFlXFM1/5MLX371my1CXvsKDb9Jwcg6ktdAVnDz0WNjHlPtlpsQFclh0zsT7zwm6CP6yQ6tiZXrO7U8tT1/dn2FSJ/9BO06+U+874gGd9otZeS6WU/pQ15pkTq4O+E448vhx12WHnsscfLXXffpRNz+KijJltsZOHggovqN3gYUM4+gsYPPnIRLm3QlcCZ8kEb0l/GR17bRjI5JWjZ4ccw3KlCqfEROq5lPG34VHlJKmK5rrjILWGX/Z2fDwyw1X5CRwuP+Ddby2n7Ezbemgz9DpCOjo6Ojo6DG/t6B8jSpYs0LtdIxTZ1XJJoSMF0NJaxP41rQoGXovvIpqOjo6Oj4xUOJiXuX7u2fO6Ll5dPfebz5fIrry6PPT76npGOjo6OlzMY3PvEpob5IxOR7QAfFQ3qdXyLyVMmIUMHuU/kwnceerLRBG1w6vExZJYkkq/wG7EYI/xZPDiw1E7069E4TY49culYNVYU1B54Bo8+4b6yLSzYkOOLyfCMB9TYLEF7Gk6K3N7brzpsk/XIQ9pQNoZ0ScgMyDRhH3TWhS7tT321bwovqfZ9pDrCNmMBbud9oXpgBPDlbTUfYYunrK/tT6zgy2/1HT4jercbkm2ki40SSpFXHnVYTr0VIaNuPYrJWGqzJd7PSCLu6idsqFP7nKIl7T/59thsq5C8rG3QYaN6RYoGqZ+ocs8MUEMJpD+gRTv5Jb5gGnbu2qmT6qVLl5ZpU6c1MShTZPIMI5mGbCO5Erzg20b6voDjNmzzM6EFi/BFzv4FtW5tDVbWZ0P8+D66pMLrS1uXah9pQXH4TIpnOorVEpMA5KqLssnZnynP+FwXXtCmQ3/xZAiex82dHdSlz0JdiOzo6Ojo6Ojo2D8YRjgGhic+eKl/iRy7IG/5aaNxVL8DpKOjo+OlQb8DpKOjo+OVj/15B8iC+XMmjIPxy7Hcj+memEgVOMazCaDnE5U2Xrdc+kzEmsuMDyAT3EB68JJPGXjdRoeeYLQm5I2UDTxk8C21+ppUtVieeZpJ8GfqxCvAPuulHiZakyd5+qKFzhJUtzGwad9TAty1+wN5twrSGqeyIYdCzsQ08edEMTz8Qns70qfXlTmAJi58yTf2Ic86lMM3mgUHdKq+wfcptMcLaAeLDyD9yD7iyj4jBzUmykErtuRbnvq0BxmxyJ+Vqx9LTjmd9WUMiZTJL7nJ5UNKoYksS+Hfs6S9r3K/Zl14x2XqOM+ROqqz0QPwh/2PnkJQTp3keXfJgvnzy6pVq8qKFSt0VWLe3QF27d5dNmzYUB5dt65s2+6Pdso68V/jicq1NRp59nfbnxmz9C2HRpr89EcZOZCcpM+Gfx4SaaNHUmFDgh/7kZI+k0Yr3ihLy3Qzpy7X57F68Vmwcn0MHLrhu8WwaDbEtf7R9crHsb/vAHn7296i2MDGjU+VK6+6usZ9zDGry9FHHVWWLV1a1j/2WHn00UfLbbffMdKGuXPnltNPO7UsW7a0zJwxo6wznbVrHyz3rLk3NEo56sgj7bNxtPxYa8uj6x8rt9xya9mwD1evdnR0dHR0fKvgcZGnnXpKWbBgQVlx2HJd6PnQww+X22+/Xb/fiXnz5pYzzzijrFy5ouzcudN0Hik33XhT2WE04Pf95JNOLEuWLLHxz2Fly+bN9ju4vtx4083ST1DfmaefVlYevlKPq3zkkXXlJtN5atOm0Hh+2Nc7QJYvW+yv5GA8wl+M4eqdzzFGan/n0ctxAjqJ/g6Qjo6OjpcI/R0gHR0dHa987M93gMyaOSMmE0cnHfV4qAZVFuyc/PNHXTW6qBkfmf6qzO1Vkswy2U6pk7bY4FeLGpSd6Um0JRMQbyaBWJKX+mljwFfGj45is+ScQVbb6DVLJ5E2ugOB+kRTJzrhr7GvsQXQ0p0b4VO6JOxiQhlr7PLqdtWJcvoO/2yxSVnqKbfk7MGWE7U8WQOpC3LfybWR6YOUbVB7EVtZOUzsIx7o9AcUX8osh/K+OtTjNl1VF3ahKaje4Nu/qoCmkJ+K3MfJp+b0B1wrELyUIR1oB+VMXvZ6x9Hua0AbadO4P+cnz/XhkZgMYHGDhbLly5aXhQsX6r0g8+bP1QQDkwjbtm0v27dvK7t3+0JU9kf6YD8QJLRtRCsGaEMbT92Huf+RNXKQTcVOyWjxoKOuROqClsYuP2NoZwzo5CJIu9/UFvgRc34+3GyiDj5YLMq7k1BDf8uWrRhMwP5+B8i3vfc95agjDi+nnHxyOfKII8rlV1ypuC6+6ILyf//Dv18OX7myTJs+rZx2yinl0tdeUqZPn17uuPMbsl28aFH5V//yJ8vZZ51ZZs2apQWYM844o1x26WvKpk2bygNrHyxvedMbyz/4v35AiymLTJ8FsvPPP7ecfeYZ5brrv1J22fG+o6Ojo6PjxcLMmTPLj//YPyuvfc1ryhFHrNRC/kknnlAue+1r7Hf4m+Ubd90lPS7s+Kl/+c/L2WefVebOmWO6R5RL7Ldx9apV5Wtfv1G/lT/wfd9b3veed5WjjjrSxjnzJLv44gvLcfabd/1XvqrfdX43//EP/WB54xtfXxbaeGjp0iXl/HPPLWfa7yCLIHlhyPPBvr4DZM6cWRqz5BgFaFzjQxs7T2Ec4gXXYHwmwscyyEK/L4B0dHR0vEToCyAdHR0dr3zszwWQmTOnhx8fvDPYz8lHkJOa+PcJyqzTJylbHjAvnocf5ACNtAGu5Xc6SMf41KXFj6hbASXCVilYVWo8fLRXkDs7YrSEjuicmE4dbR3IE0lzx4e30dtJyneFZHlYRPDY0adOTVwjYCM999HGl3FIjn70BSbocZLFiabKUnS+dKgHn8ardPWDD69Lclk6VK8l3FRf+nO9mtCxHEVoLWbZf/qUD88c4Uv6lLGJXHe0pGLkZNyhk+VaT5NAm1eaVH0qSoGS2g8/8taOENXmMYQ4MOiD1Hfe6PeEPnc5ZWmxUe71Yudxpk9Oxjds2FgeWLu23HvvveWeNWvKPfesKY8//nhZvHix7k7gqsXNmzcPdpYURdSr/d3I0nf7+akgvpCDCe0Pe/lIWZYTxscuv5/I+NxXu9Qhpxx6WVPq1brJg4e1fCC3z7qOAyx2cIdU0PneEezQzQXCrS/SAgh3fHzpy1foxagrDjtMNItVP/xDP1i++rUby6/9xv8qV1xpOpd/uWzdulULJjffcov283nnnVvOOvOM8qu//r/KJz75l+Xqa66Vv9WrV5VzznlV+cIXLy9HH310efjhh8tv/+4flM9+7vPyc99995c3vuH1WiThM9LR0dHR0fFigd84Fvw/8Vd/XT74wQ/pd+/LV1xVFiyYX177movLlfabx5jgB//h3y8rVxxWfv1//Vb58Ec/Vi43vU02fnnzm95QduzcVdbYOOe4Y48pV197XfmjP/qT8oUvXa7fOC7yeM0lF+v37dH168t73vXOctFFF5Q/+bMPlD/84z8tX/zSl8saGxu95c1v1N0n1153fUS299j3l6DP1BiDMTgjGYYseSGJ7kS1/0Pt/MAv5PKxoO44Z0Sj8Yz+XU9WHR0dHR0dHR0dHR0vKTRJySTjMwzwhyuyQZI+4emTlJp8jHdlPNsja5xvtuZbyXjSc3EFPE1yhg5QPZZXGznyBM1V4JocZVLUaPjos1jh8fnkcLWDh08lTlAC+AtyFKPtqe/gyLOZ8IAOcedjfFpUmSU9juuZp3UBAjysiQXkwsVU68v2DhFOsHzi132nd/Vl1kWedAv5sPZDh236Vdl8KI/9nf7YVt8Jymbr9rFPbaMTwIBI26QvFUOQWsrxU08U2cecXA7110l96Eyqd6yMTiQgczbj9TW+HU5nnCDc2X7x/YUOfn1/u3+APnJ9T9p9YPpZHuFFGRZ2WYbOE3IWObZa4m4PJs3X69FJt5e58+ZpIYQYZEdM5jXbTC3Ob0BFkY/Igo89fVsROkrQtM0+b3yvdsd3C52s1za1fpL78s+D+q2pB6Rv0NQ6IH2J9DZRJ3XzPVEe/ZaQLp8R9o3RvhD50mHlihVl+vQZ5cabbiq7du0Wj/674Yavan+++13vEG/G9Om2v7eX+x94QGWwffv2ctsdd+gqV/qPRY+PfOwT+kwA2n3X3fdoEYxHinR0dHR0dLyYePLJDeUP/vCPy80331LHfIxdbrn1NvsdnlIWLFxQli9bVk44/rjy5SuvKnfcead0+B384pcuL9dce53udOQ3/kMf/ogWRnjUZ+p84xvfUM5jsVhsedXZZ5Vbb7u9XHnVNXXcdLv5/NCHP1pOPvmkcuSRR8j2xUAdeRihx19ZLPCSHoEVGc1wTjRlKuN452Gh8ZJrdXR0dHR0dHR0dHS81BgbyjeMQcKJSJ6QwNcktiYiY0I0y0Zn0p0RloeD6kN+Im/LgIlVTYLnJKdMzS5Tow8/5e7bSpYDbYMW8KmMmFyuFLZtkn/deZGLG1GXZH5CE61SHa5fPao88AymD1njD77aSbK2ooNS1iOkHNI5lQfQkq8oy94pQXa5X2LfoItO1qFcdpk3Mm3dT9aBLNuWekB2IkZ5XuVgW8XEET7SD1pQlGs/STbopa7H09hG+0jiBH+wI2axJgF2QRraeBPJE6Ie51nK3HtKucvb+keTtBof5Ez6b9ywwdKTZe6cuWXpkqXad6hjIe/udOwzZj61DZ/kpOwTy/O7WT9zkRLYCikz/aQT0lEwVr+l/A46OzykvZdqzMrDVgsXoS//JCvn/kaCftYdnsWsxwZy7h56CcHiBPuAR1a1mDNnjh5zRc6iLM9Cp/zt73uvHvHBHSgnnHB8eftb3qzJngl9GFi0cKEeFfKVr34tOB0dHR0dHS8exn+XwEknnlh27tpZHnro4TJz5gw92vGmm28J6QAWSmabjLtIJvOzbNkyLRrwKK3Zs2brkVfc+ciiSIu1a9fqN/+4Y44JzgsP3Y3KuDH+QAxJKtBRYtxCsr+8CwTa/40X+h0dHR0dHR0dHR0dLyEY0A+D+tHRfQ7qnR4tV8je7ZC1iyDJS4tR715GNuJxNKAJqJLUCf+knBSud4ZkDMGXnuL3+No42yhQ8SQLs812hz9oIylporjaDnJxsg4j6ZecfBZShzzjhsZ3IDTlR75ERi5BlCMlsh/wlNz0m7ZZi9tZauSAkia4vSi5ypa8OMSaPtN2FMQW+thiEyl56SvrgvK+8LoQIEu56pFcRa+bPtBnr4kDnqXqP1Iiac99wW6YVB/0sn/blI9/Qi/L/tl3fdBUJbhskCcsKieMzdWRDzywtkyfMb0cfvhK+QWKPfTYZlucjk2WIwlWl6rLykUOtOAOxBvaYXbOdXn1z/ch7sCKz0KL2nZtHeKwwSd1MEGQ/dfUk22Sashr/dIzW+6U4rsU+UuJhx9Zpyteea75W9/y5nLhBeeXN7/pjeWf//iP6t0kTAqRbr/jDi10vOmNry+/+j/+W/mf//2Xy0/95E9o4uejH/uE2jwOFj/+6T/+R2Xtgw+WO+NdIh0dHR0dHS8V+E2+4PzzdFfH3376sxoH5AUAPMZzHLzPDJs5c2YHZ8Bxxx5bvvd7/o7eEcJCCr/nU6dOLWvuuy80BvA4Le6ynDlrZnBeeOR4ZGQwo9FJwEjphILGRk/72MjHMYxvJOgLIB0dHR0dHR0dHR0vB2h8r/G7D+LtXEUD+Rz86wRAyNyhyckqw8dA58RkTsSbUI7zSvT6km/L8ZOnFJmP1B1+WTzANn3UxYTGXvVhZ3RGg498cTIpJ/CxwR4/DnK3dLf4T75D9RnwqUURLxnf26G4eKl7xmhJfmJSWSl8tFfQt+30eoe2CSkL+9pvJPik0FduSL+yDBqM2FncijEm2Vu0tsqapHrIIbWxLTzz1cqyXlyQ6wp/gI4lSiP7xRVRCB+uE1ayUfsioTPSH67lsppc3eMgZZ9HveHcdbNfxan8uh9dUJFtS1vnKROyzgHD54BW1Rhygc3+OXnmWdj4WzB/gfL0I5XwV0NxZu2j1BU/uSoanz4OVD1oba0NtmVxQn0afOkhDvC5H1mos1z9ksm0sy7v37APde0rtR9d39Z6pGsl1e9y/CMnJt4PqkdMxP54qUH7fu8P/o8e/XHJxRdqIeSiC84vn/v8F8tXv/Y125d+B9nrL7u0nHbqKeW6664v//Hnf7H8q3/70+UP//hPyvYdO8r//YN/Xy+abcE7YP6fH/1neqn67/zuH5Sd/QXoHR0dHR0vIfjNPe/cc8rf+/7v1SOqeGwjyPdr8H6scUydOkX5+B0dxx5zTPknP/xDZc299+ldH0C//vZjz0vUxzFt6jQbN/l7Al8seDw+/mA8IirHKAa9v84wjFV8TDB6cYifJ7lmR0dHR0dHR0dHR8dLCiYzGaznBGTe7UBK+AQvKSceGdRzLjDopTwx2HjSpGrkTADny8/xphiyPndcfcOVj1hESDtdAR7v/FByY9FMkqKDfU7WktCJWnCqDH7m3nZK4bO2t6oL6Y9+wybvBiDxLg8ecaMY4MnCa5YNtk1/U122Z7KJXeTSMl2lwEDBdl/Yqn8jhVC6yGqfs5+sjMqk9WVdYStAW0IbG01kww5ZQt6QK/M+EVIneLno4lyvJ70gUZwUol6AK3g1GUN9ZwmkfcIXO+RCyWMhednz9B8MwXUy9qy/zdnvSY/ATNzM/WbK71j6Jh83Bej4O0K222flmTJrpr+IM99vM4Lwq3dlWAJoSI8U/hWDydvvgmKxhK76MGyqPIyRZ635HVU80e+qy/j1M4eKlbMu2UCLbbn6ofn8h5w6PLkf/EoefGKr34+QDZMMLx22b99R/vxDHy7/4T/+fPmFX/plLXB8+rOf07s9tm3bqnd9vPENryt3fuOu8tu/9we6u4cXo/Ny19/67d/T89MvuuD88FbKArP7f370n+pRWb/2679ZHnzooZB0dHR0dHS8+OB39+ILLyh//+99f/nyFVfqJeWMU8DmzVv0e3ziCSeo3II7IHnROe8SSXDnxz/7Jz9cHli7tvz27/5+2bJli/joMe5ZtepolVvMmTtHd4c89dSm4Lw40OgnxiFsfDzi45MEPDSGl6XnuCzuRDf0BZCOjo6Ojo6Ojo6OlwE0AakhvIb6gniwDDnQJ3fSy0xicnVzTuymXAP/5gooXVE+xe/2ADo5sKRTCvJIopFbyslTgE/VKKHzcuKVifw6CWvQgoWojDf5PslrhMpZp5+kZBuGSdlE2lO5rny3ExoAe8S/ag2f4TcXOVB2XW+/YpkyxC0fmRvqXQFmy0QwCynUkLEpOvxGoqzU1Jm+QE5AixN1UUgNbBPyg8/w680KOmH2OUEtXyaVBvWEJrJ8RJEmyilHLn+KtZl8j7tmKtAjGeQ1Y7KCf3YCoePbhElDB33sQPZJ2zejaPdB1jea2oUuJcos5DQujaNtMs1StqLDT+sjkTIS+5+7QHbt3lWOPOpILajlZz20TY+t21HwGgzp28j0xbtFeLQWExbKd+0quyxRzu9qfg8oOy/j8YWTXGSBN7R99DPcIvna50EPeq6r2MnZhLnaBIE+uSG/U3oxOrFFzMT2cgFxbdy4UW1averoctppp5Ybb7xZ5am2/5jkQafFlq3BU5+UsmTJ4vIvf/LHy8wZM8v//PXf0ARRR0dHR0fHSwXGHRdecF75/u/7u7rzgwV/xg+Jp556qjzx5JN6BOS0aVODW8qc2bPLm9/4hvLY44+Vhx95RLxjjz2m/Mg/+8f6bfvd3/sD2SY2bdpU7n9gbTnphBPK3Llzg1t08cclF11YX77+osEGInVkxVjFfqb5pdY4xqAFD/iW2neBwG/HUvCa0W1HR0dHR0dHR0dHx8sCMbBnwM6fT2DG0F3j/BjsxwBf6saC1oSknQDk3RfDhGfYGZInM+zkK08afJKzvr/Dyq6Lj0N0GqKTCuqJ+qWHX6uPOrVYgG7KzIf8oNOkljfAS+mH3NvhsoxTpegTysjhIqLMCY8maGG4sfjJ80lk5ylZOdsiPetDFlrEszJ9QBzUIZ8k/IZvttmvqYNdQnLagY+QyTLspSuX0aamXt9TgaijtXU0eriSv0hZBxtIK0MrRnjUY1kuqKi/LXm/u62bhZ+ITUhelKs97YCOciZOotMvNq1d9Q8v/RtG+ELWMcTL9wO5PrukOCmOFpqF+8jMfVm74w4Y1cF/1AXw8/jjj5eddsK/ZPESfR7ls4kj1XMhglgSem+IKbi2baNOgBmxUYcWRmIx5OlYDOH7lSfu8Lgqk5y+J0ZiIdGujEneczKAOkwv+xxd7oryvvKgtTVdcn02pd8cNyQ2X9CR0M/vRV20tO/KS43FixbphbA8xop07jmvLj/8j/7v8sDaB8vnv/gl6dxww1fKWWedWS65+CLpzJgxoyxfvqz8g//rB9Tmq66+Wo/94LFXM03GVbFPPPFk9Ym++qCjo6Ojo+NFxEUXXlB+4Pu+t1x77fXlIx/7uB5Fmb9N3JXB4se1115XTj3l5PJt731vmT17dlm8eFH5Rz/0g/qd++M/+TP5Of7448qP/tN/UtY9sq784R/9iR7tmH6445EFjk9/5rPlsMOWlx/6wX9QFi5cqIWQ7/k7313OefWrykc//smyefNm+XpxEOMZxlj2+8tYL8crjE9434fGITHuYeCSCyFe9N9sRkiHHHvCyeLWn/EgsJUDSyuOWl2mz5gZsjQPBG+MNAxao6yBP45Bb886HR0dHQcKHrp/Tdm5fZtOuIAf+vbn8Y+TYT+WkziWz5w18cVXHR0dHR37jnVr7yvbtm7ZL8fyefNmmf0wecqAXgdyc1on3bJMHfafx/hcHGGAn9Akpv2Jh52BrU+aOg1fJw4q+cmES4K2pBON4IKk/UQkJl+tnBPdOimxsk+M4hs3ae12+MCvXzmuhviigiF15T/8gZzYbVwJrm9xWh/kfmjrA8nPPkUqr8Ta6Co26pOO11XjMLlqwkeNySePKZNrAtxoxQnfkP7lBzvk0S/uxSGt0K13uaSNQXU1/ZG6WbeQMoPiDISmfKS/7G8h6NzXbb9rkcR8ZTnbQ13ZL4KVodu6KvBhmbuI/rGk/SE+AreudpZRNzLEsMm9LEcVlIfPBwmmpXDVYnJb6vGybD1atW/+vPm6WnLevLnluutuKDt38ZxttwllLbaA9vubcXo8xMZ+bduL+TfL7qdZ1HA/AInv5yw53B+5L2a0PhRLwmjpmo9abmhlQaPn3//4jkiO3+xH/16y/zMH2OluMmhitXz9+sckG8e06Xt+WSoTNLxnY1/w3ve8q5x95pnl537hP2uR6D3vfld5x9vfqgVO2kLsX/nq18rHPv5J3cUDFlhd73vvu8v5552rNmDHxNEj69aVj3z04+XGm27WC89fdfZZsufOuhZcJfvL//1/lHXrHg1OR0dHR0fHC4/f/PX/qd9+fpdGfvMNLFh8+KMfE//b3/fe8vrXX1ZmTJ8u2caNT5WPf+KT5Yqrrtbv/c//3H/QIx8n+41bs2ZN+ZX/8T+1KPKaSy7W7yyPkcRu586dVs/nyl9/6m9H7jzZW2zbtk13Zz5fLFo0Xxdv5HCoXgxmIC4eccUgRmMYH76obfzxLxhfCycv5wWQPDnr6OjoeCHhV7Dm0fHFw8GyAMJVh2O/HB0dHR37HQyCRyZ0XyTszwWQ+fNmx2TiIRq40yYH7XKfHM9zEt2r8olft6HoethqEpRC8DR5aTSxwtJvBP2WurQhfjMoqz9JyCzl70n6hEcsmhi1xCOWGL8TR+qm/9THNuPUJKXJKJuy/BgbUrYg9eDniRo8kP1DOfV1xb1HKH7a+f4hpsH3ONIvWzTkCd9BA9kaL9udfYd/aPhMDKvtljw24sx2hG20Gzr9J48Nix8ep0myckPGBKRraHlGeJ3mS/3p3BpPyoHqC52MDeCXuFo9gI7qxJc4rpfwPh7qQielVK1+MH21P3SyDsUcOorTLMmp22VeI3VMmcKjHbD3/kae/kCbO009TfuM19areLLvA5Ian8/zyhUry+GHr7QT/t3l1ttu1SRA2ieYSAdph5yUsSSynPaUsSUnDQspZl97L8qR6IPxvk5/IMviSe5jMd/fCk+b3Hdeb9MnpKDbx23l5x1a+0FxTNFj5HC8p0WBF2oBhEd8UH+++FXv/Jk+rSxauEj7aPOWLX5HTeybBLFzlavf0TFdixro7NzpEzrw8DsZaDv1kXd0dHR0dLxY4D0ee4IeqxmLEvx+c7cid208/fTusnXrNv0m5u8Wv335Gz8OfuPzNxUdfitnW708PpJHY30rv3/7ugCyePECvcSdejUysrig+fN/H+fUJmV4lI2mTdBT7Hf9Zb0Asmjh/JFBdUdHR8cLgc32o7Bjx84ovXg4WBZAFi2YV9vY0dHR8UJh67btZdt2H7S/mHghFkAAx20G7eMnKfCT51UNNIP6lEkPQuX4PWj9NXoIuZU+y6EhOi8SgEcbdeLhNaGBqezxh1z9YOXUoA3t5KrG9kH7Fi9eVy6G6GQlPGCXfatYDVlu+0f2qofS6CRxTjADF/v5jDhhB+2xwXS5fJNCnrmz/QpzeHkFPO2kLIUAPijJzpJiauX8sWhjduor+sDojLfGjd0Yjy0xZ/34zbpy0lr1W4L2+NDTf9WTfdhqX6ESdraxksH4YToC1RH2FehS1xi0X8Ov5KTGrr17otqHTvYNtrkAgqmbuw9sxv1mGW9wyGkz8mwj+6TaBVKfxawTTzxBj796ZN2j5YH77y+7du0c+swStrnfRuqyjWm4nu1j5NzpYUVpwNczquNqTvUPEh7zIA+485jys5x1kkDKW55y/KVPU9HFKI08aVA/twF8al+YSn1cnHQk9faZffvydb5jL/YdIB0dHR0dHR2vDHyrCyCAu6MZvTAS0TjJCzFuGcY1QKMV+69jK8Y+/RFYHR0dHS8N+iOwOjo6Ol752J8LIAsXzNXEKmDAzsRouiLToJ0DO5VYrsF+jJvF0uRq8FIvkL8FiZSIZ3pc6S4bAz6g6vszQicnO1WH8TTpi76sDKljpE+actLh+vJp+uon6KzLkurCV/CGkxVtq32CuzxQRT/50JngUQ+LA8lTO1xRfYwMnt9p4XV5PdFGdMO+An3sjZ/2QDEEndruy2MjzzjaPnSpT263car9EROAhyz1AfVQzra0PJD+0km7IFJtoYOXNHVnjJxooqiy6bMYJm8mM2Vva+TE4O2AFZ8LeDGRTv3qu+BjhS5l+TGoR+Q6ZKZHAhkbSX5pdywcGaP2Qd0n2rDFDn9ZCyb0RfgPniC/+HQ/yFgYfNXZZ+slorfddlt5YsMGTfZnXGmf9eJYcWKPf1No7z6Rc7PKsrd1aBvQXVTpL/Rzn1BhRt22Y/zOp/SpxR6DnqyQMVgOlW2knBBfNvjgHSTQHiP21YfB68Vv0TtMHusLIB0dHR0dHR2TYF8XQJYsXqiLODSu0XkFIxT7i4tFbISioZLGPkEbW+dEkH4u4vAzrI6Ojo6Ojo6Ojo6OlxR5VTmTms7wAb0mHSOvyXTFc7VU1mBfSFnoM4GaV2xrotpkmuhEZkmIvE7GymXUh17YjpcrT9YBa4QmTY2UHJ7pOCJKdJTVqEUPZa8HtPxG3eCFNianXTJ4ch0mgtFxBaRRh5Eq+sZtjVZfPM3zhY0jv5ZMlsi40K/yVifl0afpLxcEKDOhrjttQp9kLuSHWPVoMdplSWVrQ7aDemr94Y8EDyDPxQl9ZoLHlvqpN/W9Pp8oV9lOLlnAwF6y8KPnKMOTG8/R90WAoV7iUWzio+p+sEEjy5VvcH23h0WCxwS/2mCMtn3SlIEry84SUu8L11PsmayN7d0L0lW9luKEGZ/kh9iGl2GziMEjldhXyFSP2VKn1+BbxaCEmj9f219g7i82z8UYX7yIfpfZYOcp2xv7DCawarDJtqUP+69tB/LlhJLaJ4kh9JVH2XmeXDe05dR9ZIzZb0Ca2Hd0dHR0dHR07GdonGN/Pq6xsQdDFjbAhyIxVuGfTaNj4xO3sj/GL67d0dHR0dHR0dHR0fFSwic2fcCek5GJHOMnNNZnkB9pRK4Bv0GiGPSTH2pD/5Al3/V8wrvWF+U8v6As+0jSFdtrHbfLyXwmmpksBamPvE4CG69OviNHcRJINyZ6h8lvPxnCigyaSXJyr0eGmAuq30nxs/6cFNfiEyIS+8Dg3t13GledoL1faKvbA+UwAx6/WVjSxHXk4ple+hLkb0iUeQyTUk48IzNVxRG+8w4PXCbP4f4F+Mq0FSvrzZL6kHqiLqpD3xc3qNp5QH5I4nlMSbsSdbuOWxvCFgxxhlRmGcOgKH+KzRd/eBSC88RGocaSsYPBvwH9SFr8mDK+sJNx618+JEfP6mQlhLsc3BUagfBfqyFhGwtJqObiCu0UT5oOr3OIIV/umXrk+R3Cvm2TbBtvKdNny1IwlVI2pLyK0qHo4rNpQtdxkWLTApzqcxBTxuUmqd3R0dHR0dHRsb9gYw/GGTEqGUYnw5hESLbGLzKQisZTSjZucY2Ojo6Ojo6Ojo6OjpcUmkSMgbtBE44xsaitBvVktm0mI0Gj5ecEko/qJNDCtybU6ySm+Q7/ieSBjEXlyNOPNCyXjoHJVSjdpWApoyDXZHBO/pMCrY82JVzd9T1vddoaBrgWG+dnzFm37KMPNNkNLU0DOsYb+qjxjR/kAbOUvYDMqQHhK+NI+4xDKRG06iQmEuWmfuzqRHXwgMfUcuD5ZLgWnVQecqD2EZeKYWuyrFe6YrkscwG70FMeiWjxgWWVUTLeiL3J9Re6CfcRLoTwZXwWP3gHSL7TwjWBtwueLyb4PtV+NSXpQgDotISOPnB/UhZNLj+SW3ILwUPzOrNd+lyL7/WlnWIQz+uxjTuwJD3kyk3OQoz9wUMPfiZj4FoIcfBjYU0LGL6/a18PJk5K36uvMN64TBT28pFtcbmADTwjqYe6Ozo6Ojo6Ojr2NxiXaEzToBmRCIzI8oKT1I3RjQDVF0A6Ojo6Ojo6Ojo6XgbIuwLqpCfMnHTMAX0kXcGd5QkYHfCDamv+VIfxcgKTKnJys149bjrDletWtL/6uCTKyIzGLieba9yH+OR92ta2GOBVv8mPMgnd+ngnoxPpu0XyxvkJ2CM6qRdlXdXuHPUFZepGpsgjxpzATqSMnNT2k9fhE8Jqk0oOxRG07EyHRySlrRYq0o9BuuE79zfiOsFt4ux3rzeQPAM67j/2ecMX1dihRv3Epfe/WA6TOrSPLaGvesf6q/WNd3QAvBpjcCE9yUo8xRgp24d+7UeVXUW2YZfQXTuhg0LGrIUkuXJ51iMWurIRJagUOtKzxOIRdU6dOlUxp7abDnpK9FkDtdBiUCxRlr4y94RPfRfR0yJIJPgpl6aj8tANjsfJfrP+Mk4mZNVX5LYZ9aE8+kxp4NlG8cpT8FS0VNsciy4dHR0dHR0dHfsTjJh8fOU54w9GMfCT5g/aFNIIgY9jAtj2BZCOjo6Ojo6Ojo6Olws0oRgD+By4wyOPCUiN842hEwIpJIaBfqXCB3rtRL0msHWHBqcDPoFKypMFPOeEJ5XlY6FE44MUumjnxHn6IOedB7z7QJP6ptrWD0TjQ36cn8Vat3ieJ8aKjc/Bt9twgjTI3Sdc5ylVepg4zgpkJ52w18YniVNHFuELXtbbQv5zIj+8pW/s2/bJmnLrr/qElkKW5EsI/aSzr+Gwr/MxWtIwvi8QNO/CODRPJsNj+gp436V/z3zC3vzg22gBGbpe0mdCj0RTLMMfk+yKK+54UNX6q+4rtBCj/Gn7TPm7NJ7Wy+tHNWVruloIyP1pOiR9PkO/2tWcjaIY2klusaGzafMmsy1l2fJlWgTR/jeoLpOrbdKnH7MfvO+zj5Qjh45EHVJFjxS8YKssniEidZlvJPM+9MUo7d9az6i98ojJ933GInH1r1hki9xjz/5LHZzwfVE/Zx+EqKOjo6Ojo6NjfyKGKkKOaxh45BjP/wypyDgmCpKFTl8A6ejo6Ojo6Ojo6HiZgIlWn1j0AXsLhvKa8DzEh/BI0YHfTnYaUzIgmZN+AhD6oNp50SdqLbmtc1UfE6vhG1nyVJbP8BM6bHOCFaQOE8Y5+ZoTq3iUfkyIY51XpYP0m/6cP/ilr9y/Rw0GG8utjG3eqYCtNJEzcS8evjw+/AHVl4k/yzNubGud9u9+aYPXJzr1sQ8bKYdG8sgHufPRyrttctKetsiU+sQJuLj6UWrrDYgy3VAXqhgbZdpWW7Xdcm9n89mxDX5YFMv+Fxt7FNBVFrnpsGihl6pHO1wCSTnsKFnO4630+Wh8y1ekjElJUoPxku8xwfJ25X5WGR3jpW/6V31Mwg1JsYBDtB/Wrl1btm/bWlYdfXSZMW2aT/hjbxoZQ40n/KQT9+d06iKD1cbrvIjPlPJzCGRXyxFc8PAnu9xnEiHzOGi3Fjrxa+Vsr5LZ17aTRuBtISkmdG0f1rJUkHvujI6Ojo6Ojo6O/QeNbGzc4ZmPk6AZj9QxaI5F0EYHBQMXwyCz0YryQ4494WS0QmwIQj58U1YctbpMnzEzZOkqELwx0jBojbIG/jgGvT3rdHR0dBwoeOj+NWXn9m2aaAB+6Nufxz8/MeVYTuJYPnPW7JB1dHR0dOwPrFt7X9m2dct+OZbPnzeb8bmPwYFlPmFsCR6D+hgn+xXYPhmpRzlZrolZSx6Cj9l9YtT0Y7I6MbKoYTaSYR9laAyZOJWOtsYiRX0JJkcpk6QXtoOGT7xmuzAVGXrkFCEHv57rzgwpMzGc9sho+6EjPNU/ohN8Ufhq2mdgn2liN/sldGUT+xNUe228HTrpsqJk6FvSJHPWb/Z10pk6YvIYXfUpyYt1MUmQf8vhh55tQ9/qldyT61o/5P6AxR8yd+HAR9izECFWxIdWiGRAbVmW2MDnDM/5Gc9Jc/k0uG7YUaZvjJlxCCbU55TPs7F1UuoCS/Sn62vRKvar75esx/VwqTggVGHUIR1gZYnwYzxLiiP10TBa+8/y1BNtMtGhI3vDVNs/p592Wjnq6KPLl750eXnqqY3ipx7JNlXfiNpXcNBLeJ8PvJSjD639y+fF8trfESuodWR5D/UAdPMz5PaksDdApb/0n8cUdGHBp+gxEKe3rX6fLSFjoWjjBu+XcUybPjOoiZg9e3aZP39+lPYO009/i4KPyIcWNTyQfG9iowcOGcrPzt8LOyP8UzM5Dwz8UX9OG69hYteWgXwFjyztQOoOJq6bOslXXpUm4zdtsI3Lm3gbHhj4jY4Buo0XpJ3yli96LBZgPpVpO+ofqDzpvhiLJfyAyfgDz+yi4Fkjr/wxm8n4YzzKzhqPi+14DGFXbRxtX1a+dFr7oMf1jJ88sGfdxlflj9c7qjOBB8R3Hkh+trfqCaFHJrIpj+RGjPMgxnnk6CatPAmDSNuQV3nmSRhE2oa8yts8ZImR+IKo5cjTZoQfvCCHfDJ+EHuUx2YCPwjL6PvazCD4GojKjf27nhjBb/UG/uAvhc/mj/JAuN4gFxBJ7Hyh5kkYIMf5tRybZ5WTT8a3zUg588n4QexRHpsJ/CCy/ArHH89cVHYNe/A5sW3btrJx4+TjhGfD4kXzy5SpOU62+qIf28UNXRhmIhvR+YcKvunlWBM+en0BpKOjo+MlQl8A6ejo6HjlY38ugMydOysoH4tzHNfEaI6NYRpNWcf2Z2xgb3QugNTBPrZhA18+jGaSklzikAFNaBs09o/fDoDcNQKUMzVlXd0fNMBP+ifhjgUAKyCUPKoQVC/J5LRlXMajj+QHnYgImnaRZz2uw8lO6hb5w68xxEvf0recsk+0Oy9zp4LGh0GTwKErWlToRMp6mXimbBvXtbg0uYx+7I+Ef3bQ93bhYlj4QsM24c8XbGB6e0B+9tyWz4DzVRc+whbH2VYBvmUswLRxA0pQ1Z8lLZoFD3nq5mS4SsbLzyU28kM9Sk4DdFQjrn3jPmg3nozOerP/JTd79Y3XVtvT+gX4YSEFoJMxZDnrz++X/IR/+Milb0kLIKefXlatWlW++KUvlafiBD71yOU5/BMn8DtZInZtI06Ttzbo14WK8JdtpazYQk/2Kcfc4tf+xyc82oMcmekmjRwfVUaKfk3bup+NTzn1gMrIDdiJFo/MF0A2PLlB8nHs7wWQ2e/7abWNI0V0h7eHiI1wlsvEM4zS0XdSdBpMzk8/kEm39Xg5+W4LGl5w0n87ST/YqqAyOJQZQoPrDb5cJ5PzR2JsdQ1VLjpzWGk78Cejlbf+W/nzqBeM8FRufFWdhhc+Wxsw8MPO6EPqvgHhI3w5f2gLzOS3MaoIXXVan0NZNsEc4YljvFrvwKuxkMQcdIBYVcdyMZyGORm/+gl5jaHWP/C87HWBIUZkGUNTVxNXyx/qy9x5oPXZ1pvxiKy05xw/2HeZl2+aZ/YlMn4v3bXzEEeuKqXf5GCcD/hJGOeJJiW/pRsem3HeSJkNedAj+SR8MM5TPkaDZ9WJHEzGH+eBEd54OXIwzqspy2zIgx7JJ6HBCD/zEGj/QJOnLPOgAeOeIEd1Mh/jgRHeHmjQ2inPlGU25EGP5GM0m6SfUzdBIb8liTFefmFeRrzvm7+qbI8xzt7gW10AYQSjkQnhGDgeZNJ4h3FfxIkefN6L5uNBH+ftfbQdHR0dHR0dHR0dHS8cYlDP2YUG85mCK9iAHsC3jeiRPM4N4GgyFX1OECTWVEa1ha7yuEoKS2yzXuWH+iTrkIJnMiWjU5/aWzvVJS4bn2TVCQuxZaIsLYOppw1WknmIhuSP6oT3RtfLgPp094XR8DX5HXLFaG5YJMlFJPlFz5L0rEwbs77qOarPKLBREjnUM9SXE/cmN54qtuRmyN3W63E7v2sk+gc/4cv/TJe4WZRoYkNOyTkDxDM9TV4brTrlK2SWKFNvQn0X/lSmfstzv6a/lOMz2wsvPy/pW8YGt4Xvk13uND9H/rmqTqFNR31mihTRAxlr9Q9QMMitbeqdN5kk87y2QSUDtmGfObEsWLiwzJwxo2zatEmLfVjr80H9Jtd3YMrQJ5Sp1xeqTCX7wfgqhx7S3Kfq67bvQsc23o+RVx/auI4+u5akG3rkgDqgMoaER0b9Xrf3UfAoO2GbqA9/4bP2O/XCtpzP4YuK2oDIjXCSbTCrbAwpHlEblLMvBs4kqMIkPE+fwp4cTML36FNgeZDKrI+rNPgDURkDJmEJwd9Tu0X7/0QknzyJioFuuROAsCo4kdsxdsVY0dBaPKfycyANLPf/LE2CrHESqVj+3RhH1R4hsjDmrSlM5Dsn+eRVpxKToFEa1BqDyUmHGBO4FfE1mRwhGG3h5NrJ9Ty28SFNGb07queAzuTI/RS8EIzwAmhO5E2mN1rO0ijPkbxBNhn1XEBz77Wfn27ixarjOVBVniOeCaJkPIvNBOxBd48u9rGOvVYf90/+LLxkvax4LxZi7MF42MYsGqPkDxljkBibEBd8xigsfEgnZIz0+OsLIB0dHR0dHR0dHR0vB8RAXpOKymNQb6gTkMEn5SSp/fv5SAz2xdfkpNu3k6tAtkyIhp4mVqkcoBv6+Mq6sJS9fIR2+OEK+VxAQFZPOsIXZcksoSFfSj4B0UKTxqojs0EjY3FXnnt96KLXnBQ1qO03OvsMI4/NmO5Qtj7R7ixAOdsAgm15+AlFr52N60kxfOpkDL9NXYL8usxf7O20fIVdbY/Z1PZThk+ysnQtZezyT0pItWkDPmJ/Va3QT1/4xh9cLVZYqj4iV3zUabZtv1Y9bLWxrSVOXjkpVTI7ncwSnImxJ9eCj5no86mr9nz/wcNl9hV3BdX+MSXkUgiYmccTwEfqw9V7QawOtSPsvM74Xojjerz7Y+asWeWuu+4q23fscIHZZG151wr1eTs8ntpGdKOORPpPfuqoFD6A4uFOEpJiixeeHxpXQ5pNfm6soHL2l/Zvk4TI2XqdFp/6xZnoKQYxRNS2wIOtRRPbBxTy+KF2v6jwuEZjNXyzieMQ1xGa9oxs7b9aeNEhZpTgp73lVYf2O5H/gYEa+O3WICJ4ysxTFQZSx/5jrwSS9v0RZG6UV+1RhZGtZ15vcBok0yXtVrE4qbyStS5DU+/Azv5ytOq1H9kqC2GjlK1qxUKrU2nLKzn0h/KRgmMgI8bwQzZiHaSLvdBu2/1UQ6lGbPjOquQY17Fc1LDx3P/rZiRGkUlb7qTLo8NlkXwQNPpOVoY2che3XwQrN5alDUjK8io2IuoVBmWhWoiwTeZjW4Gwa30Df0LcBvzVkjtXeYg2eJZVXs0m8cfxQ0Xb+P9IYlvLGWPmkPoLOQy1JfiZV3lDcwyW3NKk/hoeisobOrbkqeki2zjTsIcdJEdNLjTypFNH9CRyIeoQyzatSEhG5LXYKo7pgBF5izFdZUmP27Rlo1O3slt5ANaztjlymi3SNq2a0DDUPRMUDHvijfNfTrwXFjbsse7iC+Tl/A5om6G0H2loS9j4eI4jsx0Fje4LIB0dHR0dHR0dHR0vAzBQz0lYzScytrcTLcb3FHOiMcb2McD3Qb4mOJFFrhO0zONkDZlOAMwPkG9NfloeOtikjnxHWUg9UupE8piHelu/miRvEN5M12OQjVrpZU2Uyz4mZoM/IOrWxLx7k934lWEGaHScZzLbamK6SZpQtyRb/sjTV/jQFf3o4NSAT+0vS9CKgjqMUJkztoDqlmzoV/mGF3TGAi1f6df0U0cwHqAkDn6SgQwbSHixRTjuv5VXXtaZfshBZKor+kV0JPUDCwqWcmEFe8WoTbiQGfs3TkS1/2ifV0Dk/KXvEZn0Xe71uyS/DxMAn2Tx1D53ie5WyBeDK1bzhw559hH2U6ZO1eOZFi1caLbfLI89/nh5evdu/zyHLbqo4131RcIfn5ddu3aX3bt2+ecH3+wHPt8YWVL9htw/ghx6HwD/nPvCB4+BYPHDH5HmuvgG7aJOprbdrU9zqH3piz/EHH1JPwQUReinPwe0Lyrh3/txsHuxUMMxOM3GYoNk68WKJBuWkBYjGLNNTLQdzSulbNTzEGPVakrJMTRkom3rZHKYyVY+mY+6SVAYi1GbEaWA8SawsR1jRjG54yYqm/8JfBhjzHEdMcRsJBmrZQ13Ij1sAk1/VWIkGzCBAZxZt6GjTMVgjADewG81Kj2Z2QhcYVL/YywVbePf20n0E5PZAdkGXbl7Una06m2MSbm/gT8IIh+BMZv9W9Megb5nz4mqtycD4yW7ivegO643QSXsxvkT9AB6IUg5rCBbVLEIL1Ve5KDVg2a/+F+WPYFxXuqBcRsw+Bx4wHUbTupl2wKjJcN42/cEd7aXek4O2INRZbfySXSTtQc3zrdN1ZtMsZF3PCc0BrIxDxeCqKyRRwDSEjyNp8ZoksYvjF3t78UfqXR0dHR0dHR0dHR0TIBPdPqI3c/tmGCkLKFkmmDWlfFIXJbnUZSYjNSEr/Rh2ka0p5QBXSlOQs34TLBOnTpVSROpqfOM3wkgX8EjQGz9avxhch3Ip6Wc8M1ylWtrICbLVGaTcstcHxVi9tgHDL5GMfCyvaP27kOUtY82qj+sXGNkUjjaU/vHEnT2hXI5MkvqCNrr80UqkLYeg/NTdwRj+rIRO+ImGY+YyFW35cnzOnIiOnxZClKgjF7TRaZAikl8lc3e4hTQ9WjdzjQ8Hnfhn0P/LLnctRVD42P4M5kWSHDgZdD6xA/t8TsaTIf2ho40LMu7LdAVX/bWv9IB7lttMntpIx/rf8VMmRQyyi4+pMycObMcdcSR5bRTTym7d+8uDzywtuzYvt0fgYVtJkBdQWZducgCaM/up3f7voIh0+Yz9U3frx7CEIf7xcJzdOFFo3wRJ5OV3VaWAja7LV7dXaTvqfuRr2ecp+8nAYU9fvJ7MUULLb6Pc3GF75JyHvlFHV4V5i862jqdZhP7ODui1RnLB0zkiDUZe4znxawTBKWs5VspeC0dpUiOWsfAGq230qPMEbNWFBj4I5ojqi5uOQnjBVv73BX1l5BZFJM7SB0qm+I4X4yxer3U8KSTRCBtLGtFjUbDH+VmqVY7Kh6yll/hzLoNHWUqBkNImnzgT6YxwmwxQWFQFMVmYAkZg44Le0C1bdAWB9MkLB9RiDzQqo98NjIXMfBFKjW8CuMlv+qp1KBhoDupzhhSR3p7MjBesmtse9BtxW1eEXbj/JE2J229Fvy22oasqDzJsRvVm5BMQTrkk8iBaNukL/mVZKAzgUEvebkd7AQrZN0tUrsqtw4ng/ipE/mzQXpODhhjpE5lt4XKnMhqRCMQ3zZVbzJF5JPxOybF8KNTQck/055gaCwTgxL/DPof/4CLbvoCSEdHR0dHR0dHR8fLAHVhg/F6DNhz7O6Tlrmg4CIJTDEniqFzUtondZ12pJH7IuGoukpbo+tkcugpOcdhZWLhyvOcXJ3w+KZM4jV+LAGFLsLrkh1JOu4LEFeYVJmX3cL7K3yEXqLKGr7K8KEt5cRxqrjXwUTxhmP023KFfHheJ6IN6EL5I4vstCv4issJNv7X2OA9a8j6xM/0jEull3IY6beB6grfkqtK20Ab6fvaEn5A1mFFVxtk0KKsHFauZKifQUOVJcKn810i2mxVwmnoCKJ9oQmhqnDSYAXkIt0XtHzx/eEPvulocUEKtpXc94E+u8/45H9CmqaHx/nz5pVjVh9TVq86ukyfPqM8+NBD5YG1D+gz7jWi6vFSrnU4JSge4jDk59kf22VJn2HXdz9SU+z++fFSekOe9bmfWDAxmWz43ppR+tI+Rbf5fmLj8njcGo8hMxrgwyN1yC9xxPEIf/mIO5UPnaLH3lnBDUBLvxiI+pT5xtswbMQPKnRE5L+xBjoJaPHF8Vz8xl4UG+P5XnA6WGzZhE6Wmq2TFdg43wXyGTpDC5p6tXF+jWsQwkxKdBD5H5sUNfxJ6FpS0Xlep/OdFXRDtfUOpPXXoBA+g1ZugKdCSKoAUHDd0RgyT2ktBDnCHeEHIdJLqRsy8aHZUgipspZ21M+DYfBpgIjCyGepVRAdtQUtqDDKdzrlyYk82MqDhj+xLsgRy+CHrm9G+A7nIU5ryYIc2hfyWnQii6424iFKtg0fPIWr0pKRO+35eAq+2Uzg1Txp+7PCHnXsw1rlmY/oNLpZ34R6m7LaEnzlkycO/LXN4U90ULIXlXqWxEj5sK15FitgjOmAqFe8yoZo+InUrTbjSHndjMF4yebA0NZdEXTKrG+c9Sy61aZuLCNPOWjoelCyvFWphYY5aZtbPUttjCmqaBjoqZy8pJ8Hb6TPXgreiwPGLhrcqM/GYbHAj+R32A5jOw/Xx0lKwe7o6Ojo6Ojo6OjoeEkRJxdsY8BOSQsJOZEJHZOZecdInhPoZDkH+klb4sQhr6jXBGpOiIYdyMlVJnmpJyeHFY35oKyTEPwZUr/6srJS2IlH4i8m7BN4GBZ73B8YJordVwv0vA4vk5Na+/SXvIyRNqEMt/WrvmzKIO2z/0DaqGxJpcbOteRdslauRSVLQH1if9IP3+GynpzJfxuTSGLhs9DaxL4N1BjDB5KM1zaiq3a4r/IUmA/8+L4mVlet8aDbxmaQvrHgevscmddaTSkn4vHjd4PQLy5v41dcWKo+hM7HDr26zyyXnSX/PMUJbqPraqHXROdmyTfaPnPUMW/+/HL00UeX1atXsVPKzTffXO67777y9K7dikfxWareFKsDV/n91CKD+tG/p4rJ2sTCA4n+pQx/2A+HFHpwss8/oCb1scmpp/an0WpL1EfKz3aWxTM5vj2Pu2NUv7dl0Ak/mUe9DmLG0uMRJQcT431BYdWp7lqtx+mM+I7tKaTgZ8iDnYM2Uxw4k6AKk/B8pBv25GASvkefAsuDVEb3Jh38gaiMAZOwhDETz1plo9tiixSRJ1Ex0C13AhBWBSdyO8auaIvapyMWz6K8V0gDy/0/S5Og/XyNQSyPbhxVe4TIQtNu0BQm8p2TfPKqU4lJ0CgNao3B5KRDjAnciviaTI4QjLZwcu3keu7fXX0HVXKI52TNAXQmx/DJGHhDeZQ36CYm1xstZ2mU55jIGziT6U8ONPde+/npJr7FOib/uI9hL/xXleeIZ4IoGc9iMwF70N1jW/axjr3qGzDun3y8rufgVdFLxXtxoO9qHBN8vCRScei8wWQaq+RBSXxZmWr82bhF71Jzy46Ojo6Ojo6Ojo6OlxQawPtEoyZbSYcOE7qVZ4kyfD0GJyZRq8zQTiA4NTFHk+QnDU0CEpq/8C062NBoZR2SG60StFEZh5hJA2iVI16xUh48S7RpT2nQBx6DTnYydgHay3psDxPurR31WMbELo8Jwlb+g5+eqk20T6WgtdgTNKB6TR7HZHG2BUE9QWNyO5VbHUvUTQy6YyT5XhNitYMr72dMn16mT5uuR5VNh7YEPxdEtA3a4/P94f7wZn/EZHGygJUT3S4zoJe62BtTUYTOCMRDIWTKvQ/xgRvaBHLyHR1N4rMQIM/oxaKF8YHidUIp+yXbAS1Zhesjy37M9lZEiLlwiH3a8D1asnhxOfOMM8pRRx9dHnn44XLLrbeUDRs2aN/xPWghO4hstyEX8LKf8JmPlON9Iv7IKqs7Fmtw4O13+P5wH+ln0mR/qpv4zRce0gv7clh4yYU1aU/0Q8q6SKEj4BsHllKHflDEYZt6VhjKLxqsTm3ZNHXH1bzivBAvQbdC1TFerc3/AwM18NutQUTwlNGPKg5IHfv3vZxImn6vZG6UV+09tbtmXm9whKojopbqdiQWI4dSy0+6idHo2teGgR/dHXB+CBulbFUrFlqdSlteyaE/lI8UHAMZMYYfsrRWu0PRxV5ot23f1FCqERvTGFSqaCCitmHjuf/XzUiMIpO23EmXR8fKIvkgaPSdrAxt5G5PL0FHHlTLS1KxjOzQyAPVQoRtGjlk611hm6JzBj6cCTwjW43cDv6CZ1nl1WwSf9/CS9A9tbRBbQm+8jY1uhxzjRCdfqH1N+Sg7nfLkptb8spTZhtnGvawg4aKG3YjTzp1RE8iF6IOsWzTioQxRhYn9dfwRuQtxnSVJT1u05SrzPLKHtc3wErd54wxNq2a0DDUPRMUDPDG+S933guLvIikXjgVny19vhUOlMfk4xaRVQ/wXWEcc8ixJ5wszSoKgn2qL5SlFUetLtNnzAxZ68YQvDHSMGiNsgb+OAa9yXWOOPzwcslFF5SFCxbsSUV48KGHy1996tNq4Btff1k5/thjQjIRmzZvLh/75F+XLVu2BKejY3LwpZs3d65/qfYztm3fXnbs2BGljoMFD92/puzcvk2fLeAfrf35+bKfgjiWkziWz5w1O2QvHVYctry85uKLyuJFi571WL5u/fryyb/6lJ69/brXvqacdOLxIZmILVu3lU/85V+XjU89FZyOjsnBMZzHm7wQx/LtO7aX7dv7sfxgw7q195VtW7fsl2P5gvlzqynHb47j+M3jOEwm8kUbmFDls8yV4FlvTgxroE/OVeJpj4bxBlpbleErDQL5AMkjl09NhiJzWyacPVzbhu0IbcBOqHVbGTsr5+QrMnJ4vrCDHIFDug0jfRIPk89EmAs2KWvzrAcOftCFp0cbmTz3YdWTbVoA6vf64GRd2f6MLbVN6DRyZJZcA5ZrsU0e9eNrKjntN7q9so19O9eOX7NmzSpb7dxlu40d58yeLd2n7PeP8WTqJmp9kWsyXxQx25+1BfBYI0JikYKTTJAx4g86/RKXysiyryRxG/Vr1JN9rHaorljMsJiffnp39c0Jrh4NFQsgRC6Z6YL2e5CfbdUZseQ+sIyt1xl6arMLBHTrPrdEHTNmzCivOvtsyR966KGy3sYgW+x7babVVouTVk7bjIfYUEEXZCyS2x+R5merxeDX20QOTyf5/KUcbxGHfJouFfJ5SJvsX+pNPfmKuCiDWo/RU6ZM1YKMFEwx486ygK391T6Xw0GcoP71j66P0iimTZ8Z1ETMts8vL5p/Ppj9vp9W/ICPakRtMXm72MBLHWKVzoiu09IJO6cbPrnKQWcevD36RIgoJpCT73T6aeRhA99tOaZKZIzJ6x31GXTIM9ZRftYFf9QnGPGncui0uhRbvYxfPDDoDL4nsSNXeSLfbeCP8sSOz23dX+KHL9Sj7D4GnYFOnw1NAb+Wj+qkn5Ye89nKyRudCTFCtzaN7giNrhHOD18hc376aG2DL6LlBy9sxvmj9NA31YfJVLTCeL1sUmciP2nPW77IbBdFjjWZg3Ge8jE+mFRnjAYj/MzHeGAy/jiPTeU1/BE6cjDOy8SGn0L4UdyjbpbBpDpjPDAZf5wHxvh8BPQ70fC0sf9RmadDrAzLNwOPPHWxc/1Bt9338NImeZUGtdzwx3lgMv44D4zwxsuRg3FeTVmOHEyqO0aDEX7kr3B83/xVZTsXc+wltm3bVjZu3BilvcfSJYvK1Kl27mN/jEXoO+++0c+gxj4h4RHAAF6Oe3QceqUsgMybN7d8z3d/pwb5z4X7H1hbPvLxT6qh73jrm8tJJ54Qkol46qlN5YN/8REthHR0PBtY/PiB7/ueMn3atODsP1x+xZXl+q98LUodBwsOxgWQWbNmlu99/3fr+/RcePiRdeVDH/mYFkDe8qY3lNNOOTkkE8Ei9gc//NGyYcPz/1HtOLjAZMsPfO/7y6yZe56Q2Vdcfe115aprrotSx8GC/boAMm9OfRxxHrvxy8SkeC4QTUWajDS0k5MZB7ZIdbIATAYP+/DgUYaP0Qna/P3A1sf+2Lim08hcx+qJuuV/DBkjyilVmyy18eQkOYCPPG3Tb9bVoq1zpO0RE0ll+CFrdYxwntFZ5/hEcupmmQWnhCbQLQHp4QM6y8jbsuVCa/cM7fW7EGbbsWnJkiVl+fLlehE34KTxscceKxvsxHHZ0qWaMKa8ZetWXSA2fcaMct+995bHn3zS+5AUUMzkFIyviXLioG5kfD4oR9+hzAT80JfeF6JNl4WSXJjKfVbbaXz+RvYdf9a+p595ekSGDf1I7nURJ7r+ufJAzIcXanzow/P6ImYDvuMfS+m0uewC1JflbCfnmK99zWvKIzb24M6Pnbt2ed9QjzQMETd86obm+9V+P+ERG3510m1/eMj+UGYbxW9/6aNF6oKMUz4tUdbnz+i8IwbgQwsz6MIPG1DbH3VRJr56F01Th1OTwHRaGZ4p4zfjWr/+McnG8UItgBC6coskmhr8aA8RTtBhf4jhvD3RKjhPZMpD5vzUcxqm+LX+lj+qO2JH3ugod6HB6RGfRisXJ21anayzpQeflU8evpyfPKedHzlkpT3PeqtO5J6GeiUK2vUm8pMnufhJWy5Z0MpDF74YzhdZY5jMPwj5CH9MFxo9lSm4TWsLhhgHekJdLW1bt03+JPWaH+VBSz30QfKdbvitrsquO9gO/FGdjHe0XqdT9iz8SerNOvfEB/Ihd5ErJd3wQC6Kt/zJaJB0tSEFb1I9L07QIbFJ+XP5S/mkepHYyF/mkEanPGi6iN/MzAFdzzE2c+klDwX8wY9sWFTIXCIvZwzJb3WSZvMsMVYajLSZZJuR3BKbpPckf9b6Igdt/JP2d+YhIN9jjMFMnzUGkm3aHKSfZ6sXTPA3pkMClF/BeLEWQJYsXhAXawSDA4n1XR2VWKbvQhx4GFsJrmYwzcinLFqy9GcgQ6UhBsxdsFC37bqsunMEb4w0DFqjrIE/jkFvos7xxx1TTjnpJA3aHln3aHnyyQ260ney9Oj69eWBtQ+qExYtWiR7+E9tesoGelN0m3hix46d5Zbbbi87d+4MzsEDBr5cgX3m6aeWC88/r1xy4QW6w+b0U0/RyRV9vW37tpGTvIMZPG7grDPP0Mnp/sb9DzxQHnr4kSh1HCzYtHFDeXq3P1MaeLbnY+S3Co7lU1+ABbznA14oesZpp+r48uij68sTTz454Rie6bHHHy/33f+AH8sXcuffIeJzlSuTL1ytmdi1a5eO5Qfj1ff0y6JFC3Xs5lh+sR3HX3vxRVY+tRy2fJmN0b6pY/nu3f1YDqbZd+CsM08v0xjX7GesffAhpY6DC1ue2lh22zFofxzLZ86cbpaDrSZgDZrQDP+M4b2KKNt3PK9MTx3BR/uub3zGfZqolQ42LgfIq3/5G+QDf1igSP1WJ1MiZZEJ8Ghf3sYuhB1q/DYgp2ARuDwwHg+Ahw3Iu2HAeJ3oVBaEqVFPraP65ARqmBxv6xqvt5aMn/F7sWmbAUqy9BmTztJAz/j8sW+YkF6+bFk57rjjtADC7xx3ezBJzHicE0d402xMunXrVvlYuXKlJpCfeOKJst1OLjnPYYEXf8RBebb5YByrOwao1hL9NcOOh7PnzCkzzWe2AT5lFgT8oh/j28m+bOw8ikWZ2bNm27F0avRTfFbMns+YZfKlz5vtZ5wiJ3FFnnjmzfebn7DW/pI/Q/hwbsgMlcJ/9WUwu3ShdoQfscKPOPCrX0fGRj+tWrWqPGljs0fWPSI/gCyiEtBFprZStgQNZBH+a5sCXnRe/R6asT6b5pO2qM1KaR99a0hZLVuCIk8+Ob5z39sGVUFUlKVH/JbkL3wKaZM8K6M/eApfgDot02fasHXLVuXj4E6TPYHf5HY8tzeYdvJlNSb/OEFHjLZRDtnEPdCWhw48iEn5zvEcfvIsF1V5Xk6+q2kjWslLA115ng/8WqN4QXmeMttAQSuFovtIOqlGzp90HOQuavkTaeVsk0+uQsuXRHynQoecv2C6nf4r30WpE7yk2Xph0Bvhuz6byEIauf9L17lebvletL/geYnM88HnRH6ViKbkW7dxfohEDHznYj3YulA8yuI7TWEyfvVjWWh67v+umzR/EILT4hvh7MjFD13JRvkiw8Z9OE+Uyi53TsiDr1KlLRfRekgZekbZIYhJ/sFf5k57Pp6S38rHePisf3vQkZ7RRtRyTWO6EeOoLOmmLL3kB2+SpHY3bXbK6cwrT3qDxvi25lmsgDGmA6LeUYPno9si+Mom0zEebGuvrvzZY91Njm4rfjZdoeVNxjeobohWDrLc8p+LZ6nG2OokGh56aSMk/Tx4I3324vM+PGNh2V3lzw0uat2Xp97MnjXTqhzGOfrcU636kHAaGYOClLNhLBMscV4pd4CcfdaZ5fWXvkarRh/6yMfL4zbI3yMs5ugLQR1kYFL/3e98mx59kThY7wDh5OYNr7u0HHfMap1YTQZOtJ54ckP53Be+2CfnDZw0Ll221E9a9jOe2rSpbNnDSUPHgYuD8Q4Q7uLgbo4dO3eWj3zsE1rQfjbodyiQx3Im+9/7zneUhQsXqAwO1jtAOJbzeLDjjzu2zJ49+bGcyRX65XNf/JIm59s+PRjB923Z0iX1e7c/wVhi8+b+SM2DDfvzDpCFC3gElg/k61XzVua7DvJ4jne+yVlLfqs18Wlx6CSg+nnGyxEfx4ScdE2kPqh1qAwtduXTzpzEHtV1SB++bN249T+aw3ffGRd8Nxu3tVxc95s6Wb8nb2O9cyV8exxM+rqfnDj3erH3erDLBZD0C9yPDDyqRoaQPvE63E9IxHOuATmyTLBITbtZkDjllFPKqaeeWjbZ2PDee+/VAj+LDpw0PvLII1rsmDNnTr2K7oQTTihz584tt956q45BCxYs0PtAWBBhn881XfT5DG3fvl0XF7B4gk8uFOM8gFiojwsMAHegwGfBa5Px8j0Y3L2Jf2w5kaW+J5980vxuK7utDbyXZJ6dZ/HOC9qzY8f2stl+n9GljSygwM/Pn5GBStRFNsFI35eGQVnw8bjvM4DfzOVD/o1nibqoU3IS+4sYjM79TB9e+tpLywNr15Zbb7m52gHllsjh+HfAfWjfGY08c3SoB4rPF5RzcOv7H7Rx4S9lnjgXo5+yr3zBZdxWutiKG/LQUT/jP8oKwzehF8WQh1ao2db4HotL1A+GVg8aObJ1exjT7fc7QN7zb6Je6re+gbknmiIzj8qdL1rlpC2XbJQGeYV7lWVeddg3zlO55VMMe+eHffImoZWbno5kIWj5sStMPvjy3NWHOti6fuWRGl8wkid19FVWYURXLNu0/sVP3THadSehyUdibmnQxjDoi4erJiaYE+ySn7ygJ9Q9QrstG88HXx6H0y4f1R38ss36Bl6lydMm/Kt9yQs+GKUjl96gP942r39URz4oZn3Bf9Z+ET9obdx2NDao8Gmo/hu/VV7t4Q91SE7RUj2ukLc8+08dNlKzTeWFDrrigcpLWy+Ti9foVJ7o4CvbQx0IdbhOXlNHsqstBedVGrTlyXRIbJIe1wEj/MwRkDflcR0wmV1bBpPqNDSbpKudbfynbOCN2EvQlJNueGySHrFtaDbjvMlo8Jw+xviT2mYeiU0tJz3GA215JA8aiMenKsoVe8t7PvhW6tkz7+/PP/pFewTWlCn86lkc/FvfMe5ox0+cL+Vjr9DL84Fn4jwK6GKeV+ICyJ9/5GPl8cefZQFkEhx22PLyrre/VYsfGrBv2qxJNBZAPvAXHymbD6IFEO76eNMbXleOOHxlcJ4dnHB98fIrym133Fk/ZB0dHd86DvYFkA9/9OPPuQAyjqVLlmghm3dBcUcDkzWLFy/yBZC/+KgeD3KwYMGC+eVNr7usHH30UcF5duzcuat8+cqryk233NqP5R0d+xH7+x0gOZnIxKcmOM1vXnwx4btr/FoTdCRiwYZBPjaaBA0dje/j9wFQzpODBLxsj8fiyrlAMK4/tDf13CbtXJ/YnK72GUPEk3KguMMHscBHx3nI3BLQC/LLwgY68LKK8JH1kvCXfFIoauI8+y2RNnhNVRHwgiE5eg0NWv+tzKUO5PnoIu64OOnEE7UAwvnKfffdp3dRsHDB3erYr1q9WneJPPjggzqRPP7447XocM8992hhYsnSpVr8eOCBB8rKFSvKUitzlT0LICxq3H333XrHBYscJ510knwDFkB4rBZ9c6LFQH3EBp+6AHWxmMJFUsSC/K7wxzna0mXLy9mvOkd3nIA1a+4pt956s/3m76D7Rj5Tido/9Ev4FMc2w3420EFZCF1n5ecXnsu0uIGu0bk/5Tfssx6H71fa9brLLrN+W6tHYEmSOtg6JV6t25K+o1YG1AXN58ht3bfboOF6qZ+fccr5GU8Z8GOA28KXSwMa2KkObIKbeukD/8SicuqGjDLuVIJPbpDfoOFpUScxZpNQbBbno4++OAsgHR0dHR0dHa8s7PMCyNJ4BwhjkEgMRsg1ptEYxM5zoDVOMX6MaqRr/BwHNSOaAxfLly+rix8M2K+85tpy95p7Q3pwgROS977rHXu9+AG4LfkNr7u0nHryScE5OMGJydIli3Xl8PNNixct1Pexo6Nj38FCRy5+cCy/9vobyp133SVZnqwfLGCSi7tg9nbxA0yfPq1c9tpL9Ci/g/lwpGP54n07li+xz2CdPOroeAGgCU9N+vpEI/DBfS1MON6pbHwmXzUBK66xNKEa9gYmQnPCFYd8FzKNf64pu57XRtlTTtI6b/Ax8PA96A8JX2pXJEArMy5Ko/rGQc9VDfCpw+tJHQHSEuref81CkfFafyTq43ck+2NkotjS8DiicCA4T/3V9BnSnPCuoQZCxSF/A0PttgTgyo/FwSTymjVr5O/YY48tZ599th6JxSQxixgskvC4prwrCLDAge7hhx9edmzfXh5+6CHd5bFu3TrdRULi7hHavNiOf9zFwWIIvyVcQEB9LLZgAx//XBwGD1sWQ1asWKHJahY7brzxRi24EO/hK1eWBTGBPc1OULlLZN68+UqcQ9AOa7na7n007GcgXvYDfPpWpexTZEFbqn39TH5uHLVrZTP41b61BF3lkYB/pl0/60+dzJO2jWKTz+AP1VpZf74/xfcq5Dc4BtOJmKpCg6zP4065ehBhleMzv7v6LD3jn2fgsTjQyXeF6I+ceEhjwEbJ7KmrIujkDN4Dqm+M19HR0dHR0dHxrYLhRaQcmjDeyfEMYyqNazQSsT/pkXuCrxGPbV4x7wBZseKwcsyqo3U11K2336HVo70Bix/vfoc/9grby6+4qnzt6zeVo448QosAB9M7QDhRuuw1l5Sjjz4yOHsPBs9HHHG4roo6WB/VxCMEvvd7vru86qwzy5lnnP68Eu89uPHmW+ML2NHhOBjfAbJ82dJy3LHHaBLmNjuW82iMvYHf+fF2vQtEC9lXX1uu/8pXy+ErV9jx/Ei9rPRW3gGyD8+VfKWBibmLLrigHHvM6vrZ2VtwLF9pffbgQw8ddI9+TDC59z1/5zvLOa86e9Lj9bMl+rzfQdMxjv35DhAWKkE72savfEc+klKHxCSn5TnS0MD/GU4FBpjJBB9gOEkYhbPakwjXBRP8hLm7NJ5ts/Zaj+LxyVtQ+eZzoL2MqWv7cS/EhoFOO7clmf4IzzHIR+tsfQGOkTmpPG5DUTzZGaiHuNCRrtlLbyjLHj2RwbeyPOAn9JGTUzfHF97lwcIE5zssIrBowaIECxTc7ZGPwNJdF0uX6m4OHuGEDo+rWvvgg/LJogW2udiBLb+hPLaKO7zh4Z+FDerFH3L4mfJ4hy9ka9eu1cIKNHWSuPtyo30PWPQ48shVWpABjz/+WHn4YX8vkvcr7fT+tQ4YjqXwrS9rwXvIusjy7G6I2ndehs5+w7nvU+SRB1IvU6LaWp0sLK1evcrGZk8NdzKgH3kCX9STqeoITrU24/ViUuMMDLLwaWh9JFjoqP6snLGkLp8/IXL01O+WhgkCFlEVhHRA1l955PCSbxgokG0a+MTB53My7O93gHR0dHR0dHS8ssB8/L68A2TW7Jk2lvHRhsZJGsMwRPFBiMZNjEliROLjk9CnbH/klA7oO0CWLVta3vOOt9fFjyuuvrZ8/aabvYMOErDjly5dohe+fsf73l1OPfXkkDx/8ELECy84b+SKs46Ojo4XGix+vOddvvjBY6+uvu76csNXv3bQHcuXLFlczjz9tPLt73l3edXZZ9Yf9ucLXoR78YUX6BntHR0dLz9o4G4DfZ5lm4N5wESmp+a7b7qadNckrg/0lT/zTHnm6ac1Se2PEXIJ/uRfxw+fbHWZy7M8miTSZLWX/ep1Ev6TNom7kb5tJjtEBS/9Ek+2K/m1HndEE40HPyfMnS972lIrcn7CfVGPp1E5NpMFOApNHqsO6nJanhQfHuwPHcltm4n6VKcEnptFXvk/2Hv6pulgP82Oyzyqlrs9WKTg7gsm4xl7s5DBRHH2VUL1Gh6Pd3uwIIEPFjuOPvpoLZCgQ73kJOrn0VbczUG+cOHCcuSRR6pefDz88MNaYOFOkaOOOkpyQN1MWPP7QUwk/Mq3/W3btr3ce9+actfd3yh33XVnWb/+UckGZF8M3QMLWzpk4n4CE3nqvWANHh1VM9pKTmXq86g0+0G2DU9u0aMcvJro96BBjTX0K6zsd/aMcCswTx9goMf0g51i72PXJ1ec9C11GS8XP1R3JoO4QVNStFZOjlDlDdBp0rhfh3n3ajs6Ojo6Ojo6Xlho2DGMxTSYYWgSY03xlexfFym5CmMXxjIH7DtAeDau7vyYz+LH0+XyK68qX7/xJm+T4cLzz5VP3gXy0U/8pa6yOtDASQoLHxeed66u4NoT7n9gbfnSl6+ofQOOPOKI8jrr73aADuj/P/ngh/TulIMN9CcTsON9sjfgJYZPbtgQpY4OR38HyHO/A4THXr3nne/Qd4+T/6uuva5cf8NX64TKq191Vjn/3HM0YfOxT/xV2RgvcD2QwKTGaaedUi658AJdxbsnPPTwI+XzX/zSyGTTisMOK298/WUTJsy4U+aDH/pIefyJ5/c+rQMB9AWPURuZRN5L8Jx+Xijf/l52dOzPd4DMnzdbfphstyO3vs+a2LSUOTwed0MdjEm0AGIpP5XUDI2ervrWZ93jka78u5/8ffBFkuH3Ag8+3gnfwU86IY2x4wtobQZkZC7XHycnjW7G5LqgtR+FfIQfJmdHHnuVMHOTSA9UG/qXuhoZcJnZmJ3vh9GFAwTqf9UX7yYxO8qpQ1ntkW/rG2wsJZChl/6RJ487O0447jg9yor3eHB+wkLGYXYs53fujjvuEM2ixv33369FD16CzgIFMuyPsDE878fiLg1kjN25a4O7Q3hMFmVs8Zfv82DxAznvG6FeFjiIiQUUfnfwRXzUzcIM7wrhrpGVK1fqjhMeh8XvCW06dIo/pxl9Xkq5e5ff6cqjybx3HPmZUx8YUk5ZvWVC9XP9TBhLWwOEmaGrOrU41Uz+A2PId/oJGbyRzywyy7jT+7LLLitr7bzoJl6CblAs2AVqHJbzOWghv6GvE3GVJfE6sA0doDIpkbpsyRCr5LqwsKW9WT9y8fkshR5t1bECvuqjrejzeR36Nm3HAR8/iq+BdPGnzPKoM0G96x9dH6VR9HeAdHR0dHR0HNxg/Lkv7wBZsmSh3gHCAMVHLz5OyXLeXa6XoPtgBQ3lI2M1szkgH4HFhM+73vHWWPzYXa646prytWbxA6x98CE9PuWmm28pu3btCu6BA67Ieu0lF5ULzz+v3oa+J6y3k5iv3XiznQhtK1utX0kMRk868QQNcFvgixMl+pWXJo4P/g9k8Pnhyrbso+eT8gWTHR0t+iOwnv0RWNy99p547FXe+XHd9V8ZOZY//Mg6Hcu5u29fbql8uYPPxkUXnFdec9GFmpx6Njzx5JPlK1+7sWzZurUee2bOmFlOOfnECcfynNzi92/79h0H37HcjsntMXpvUz+Wd0yG/fkIrBkzOEabbZjzec3JWo58lH1C2I8POYlODpj4ZAIano6VluedC5k0CTocRg0UmtglQ5eyTyx72evxFAG6EKlyTkD2jCEGp52rNkZBMe8lPB5vq2o2W7fPspNZZ/aVp+EkaeC7LrxBz/vR+Q7XcFR+6GRZsYgKKBjXZ39qP1EvIklUq/iMtbmLY/ny5WXZsmWiWaxgEYPFBsbo3AkCzfkQco7hvOODuzmQcecGJ5nUxwIKCyY5yYwvFlbQY4GDR1txoRQLHyxuQLMgwuIGdcHjherk/A7hCxv84Ye7VLjIhwViJsH5fc87g9R3tbe8XwZkf8W+EqwMr9GrixdA+gFULZMk6NYO5P7IHEBPmeL7HKuU0bZjVq1SH65rXuatuuXX40S/LiQal3LlGSMfO+defQvEQy8+b47hcyJO5VNlShy1nrSP8uALwOcfnscjMuIH1abJ9wbSChsS7W1t8b51D49J7o/A6ujo6OjoOLixr4/Amj2LR2D5eY6NQPSn0RPDEDaJpsyYJIcoGq44eeDdATLyzg8bfF951TXlK1/7+oRB5IEOFi/e/pY3aYD6XLjr7nvKJ//6UyN9xHPOmXiczB49TnK2bN5SPvP5L5QH1j54UPQvX7pFC3mZ+XP36fMFE5bPtqjXcWCi3wGy5ztAeHzHe9/9jvrCcxY/2js/DhYce8yq8u53vsMnGp4D993/gO5obPvo6COPLN/23nfVz1gLPhPoMrH/2c9/UfYHQ//SFwsXLrA+ndgn3yq2btuqiwk6Di7szztA5s3zY7SG9+aIAT5+OQ4638GoyydcjWPJFyQs2ffa7bj79GnRIxOV/B7wZwqwyPN7PzqWw88wUesyUsSFn0iUk4cKV/K7HpYDWh1C9TISr8v9+d0WyW9z/KmPjTYOgtrnGUuCSeisIxPfeenZX9aHJ3zQR0y0y3m00eNwv8Oikdnanyblrd+kAxe68YMNskSW82XUKhtNzoUQKZ86ZYoWIFh44M4LHonFfuSuPcaJLFqLP22aFmR377ay6U6x9rAYwfh8jpVnmg4LHfibPmOG6s3P0C5OQM2W+qiHBXE+A/jnnYhcRDVr9iyz9YXy7Tu2m++tauPsOXNUP35pJ364kGHnrp3mQx2kfs+7DfI4O/7bgt9xqF8s190T2gf0ttla3LRLvQkTYG909jC2WviLsvwjlxP2uJjKpWv9Ufm2RZ27YS679FK97/Cmm2+SHB+Zt3XhX7aR5/5Dh1jzs9HaoScd+Ab6BD3xxTGETKBeAMuN1e/ETn1Dn+LTc5B3QmU9QPGGP33e8WG0XOMLGTooNLmAH2jLs425+ANCS/E8tv6xKI2i3wHS0dHR0dFxcINx5j7dAbKYGzJi/G/jEcYiOabJsU47ztEWvWbszj9jnQNqAUSPvXrn8MLzL11xVblxD+/8OOXkk8oJxx2riYovX3X1AXVV57x5c8t3f/u36Q6YvcHzXQBpwYnSNddeX244CBaZ5s2dW37ge9//nHfU7At4OT/vNOg4uNAXQCZfAOFdF+9+x+gLz/f0zo8Tjz+unHzSibqL4Yqrr9YkzYGCOXNml+/8tvdqMWhv8HwXQFrs3LlLd9Jce/0NB/yxnMmW7/+7f6fMepZHQ+4rrr72OkvXR6njYMH+fQTWHDfNY7f9abKS76UlDfpN7FUME5LQ49/z9liALNxqm19z/PI4rSy3wDeT4a4TV/OrHj/xYJI7x4luH96t4ElhGYjT/cFvkT5bP6NxekrkWYhxVVK7jJU66W/cb/JczX3Cw179ZnxfuHHdFrQ99dxHJOPXx4vhDz8t0LFM/hoai5bPhLmAj4wJPWjrf/jqf9dyH9gmoG1fED9xaZGFWMIfwFZttjz3JQlb+Qs5eqobH2GLH/2hbkXpR1vlwxLRjb/gHrjn0DP485hzX7jD1AEZw8ChadF++kmCYf8aIR3FFAk4N/hBC1GWXtAZC4s7vgDygJ0/3uTqsfX97JAtMYVdxgCgiBXtXCSgReob09NnDfvQaxdAss+zDWBkgcT47NuJiP5Q34ZfcYe48aNFDkN+vvCXbVcbol6Vyc1GgI+eSPtMWqr9R25Al/Hani5Q7AsgHR0dHR0dBzf2dQFk8eIFunNXA5HJoGEKYxn+fVyj8ZT9VRONY2wcFsVXPFj8YMKexQ+ubOKF53ta/ABLFi/SY1hWHX2Urnw6kMALg+fOtRPoZwH90qZxjMsn0wHcLn7uOa+y/lwcnAMbk/dCR0fH/gLHr/e+y9/5wWOvrrnuhmd94fmiRQv9WL7qqDJt6kv7eK/9jUULF+kOmGfDcx2njfucOmD69Gnl1WefVQ47bHlwDmT0I3nHyxsxpehbvrPxvWXisk5Mx8SjkJOQqWdlpdQ16PsvCjS2hjwsoBrqAjZMpgKdSETCPm0c8EYYNRZOPnQnQMQyxOSTr9KJsrQtI1JKXs46HciyJc620mjVgtuN1wlcP+sG6pvJnBgGe6JxSDf108wUkj/U5DYqmxwfWVcmXY1mYurQHQyWg2fMGBkXdHFeszsmmNkfLJiQoNGBz7s2dOcBZcux2837N6AtSR9ZyuEZrTrMvq0j9VXfN83OWpIvk0e/rRN66AJrY7RYOW0wP7mwBFyu7nCoy0b7JEUAn0z6a8LeYOJJAVtxRexaBIgcvvd/1B6+ktZnwxJ30YiHOjmk6rMNRKRclGiR+w3kAkHrX99bdMIxceFLspRbzudAL5ePnM+Evsvw8vMxZqOFD5qg6qICBR5REnPEnrTKEnl71EeW5IMkh83EgSH5o3UMGC11dHR0dHR0dOxHxCDFRi5eNkD7uCbKzdjE9TIBG8McCHeAjDz2ygbwX77y6gnv/BjHay6+sJx3zqv1Mu8P/MVHyubNm0PyygdXRL/z7W+N0kRw0sJdL2vuvU+fhZ27dum2+RZ6/vAcrhQ/RLfiv+Ntb1b/7gm8SP0vPvrxKB2Y4KSEPqgD//0EPqXb7XPN4w06Di70O0BG7wBhIZWFbB5PxOQAV9Jfd8NXfKJgD7jgvHPKxRdeoEdw/PlffLRs2IerCl6uWL3q6PJt73lXlCbC++i6cuddd+tAsmv3LvstGz2Ws8DPgji/3DNmTC9ve8ub9Ci/PYH98acf/FCUDkwwmTRv/jzLhwmr/QXeLdLfE3Lw4YV5BBYbn1TXpKOKPvmoyUoDMk22jtWryWKSyTVBncfQ4AHfug8SSHHycrzj7nyy1XV9Qjwx8N02j9mazD10ijswmzyDyJiYGMcWPTcfYjEjmVFuU/ITGWOLIW5i9jgAcbW+kOvRYebWOKJVhQEfmTwu54MhFhVQll7lNWj3hfSCDxSP5fC0+JF68PBneU7it0ibRMapfm3scYcmmWxCTxP4GStl7MZ42We6m8TKNQZklhK1PibhIyr6kv9sH1Ddlqdf1Rm2wyObXEYdyFIfLS24WDKB5CMIP4m2lG3m0VHkycMHpYxjytRpet8K55v32fnRLbfdKr/5XSOOqi9O+AHGQ64+godO2LGVbfDRkU+SsYgCHQ+Jz6Mntd+YPP5LdNRPrnpC7mDf+3cJjvpJbG87FWhfZD9TB7LwpTYRj6HuW8sn+0xIGjqSEQffIZNQ7+OPPS7ZOPodIB0dHR0dHQc3vrVHYPljTtsxSx2jGBidaUyF3MqMf6BlA0dMG+eg/EoGL8nNxQ+uXtqbxY+DHVxBdPEF5+tlxEwWji9+AJ4x/OSGjWXb9m3l/PNe/ayLH4BFqAP9BXacJNBfvOhxfyZeYtkXPzoOdjApn4sfLGRfdc11ehyTTvQ7JgWTEeede05ZcdhhOjaNL34A+nKDHctZIDrn1Wc/5x0ly+w39YV4NNTLCUw+bdz41KTH42819cWPjm8Vmkq0Qbsm7+2vTjo2yLLmIdnEAN9tfIwPD+QkKZ97TSLbMdUndf0EYnS87PXlHRskgErqMolK2WN039VHowekw8R4o+cyyz1K2XCcJzaOV9DoE8NQh9sPeYO2znA52Dkf3xN+S7L6wcx0hvgAtMfmixCZvK5ITUiK1DbKRdP+4VQrea409DEJGf7SRlf8w0fXpU3uEbIfa1xGZ7w5aW7/zoM2vvZ/9DH2igOg2MYT/OoPfXwYTxPnkSjXVPvOGaoTAl4kpPgijtH3VAzt8vLAkU9L1Jv94byqUMmKsEm0dagdrdxkXPS12MYgRx5xuI7hW1jMND52g6UBPyRM04f8REyiLBFnxCpbkyGvfYKOybQIj07Q+hzgH52wSbnKcuX2ANp13J/qwhf7kBQ8zLVIIcJS+FIe/jwGtI1NMr546avGZjI+D5H0GYzvRxtbR0dHR0dHR8f+QIyAInc824iD0YoPWdwmx0ukV/wCCC/iZtKHxQ+eE98XP/YODPbf9PrXlWNWr6oD2nHwEkUmJI9dvTo4ewYnJQv28p0jr1Tw3DketXbY8uXPOy1dsniP/dzR0eEvj35q0yZNgPHYK95H0Y/lzw1ekPvG111aTjj+uD0eY3hh7bve8dZy4vHHP+dxiAlUHit2IIOJnGVLl056rH6uxEUX/Vje8cLCPl926GPAzmdNA3bjKhntk6gJdEOex0s+nvBCt05eJy8nL03dFzOGieghxeRtpIT7cLqdGCUhY3GFPO2zPrN0P0rpp4lRE6jxwnbzBVwu0s0k8wRdU5Sxg3b7IWYgX8/E4oL94dc4KY3kdXjenh6lLBK0ys7wPwNO4aVbg/gB1R02CcqadLaUCwO5CKRE3KHraPrEM2+bE6KBJt9FNYBhcvW39rvr67MQYi28qB/ZfxjBDMLy1me1tRy/KoesIhnVmdt5rqzC3fjnRQs4wffPsJcyNsC+zsdE8Ts4bZoly/X4KO72UBu8z1W7bby/uStp+NzOmD69HHnkkeWMM07XXSLfuPOO8tj69dUPSfXiw8Igpznal6Lx5/sR365nnzVJDcYn+lwwoJ1TjIdf7tCcHgmauAA6yk3f6/M2HGKC9APUHrPJ+qte0pbUBnSMrjrwKRvf4/a+zD4BdX+iH3zOg/RILnJ4PI87odgi8I6Ojo6Ojo6O/QkNppx0NAUb/NhoReQwGo0xT/AdVjoQHoE1d86csmTJknL/Aw94zHuBA/kRWMcfd2x519vfqh3+XODOg09/9nPlrrvXBMfBuz3e8863lSOPOGKv/PAy9D/60w+UjdafByr0EvTv+54yfR9egs7V2f/nj/9MJ7cdHYn+CKzRR2DNnjWrLF++vNx3//17fSw/kB+BxTuqeATW3h6DP/fFL5Xbbr8zOA7e7fHOt71VvvbGD5NP/+dP/qw8+eSG4Bx44HEbP/C979+nO102bdpU/sCO5dwl2dGR2J+PwFowb075JqYcu30T/gxGJMkRcryenEAFOoLacZQJZP0QqOi/BYAJZCd5fM8U8VhcwB86HAscrt/Ww7EkdYHfOdFcBY6JiVyPiWji8rqjeuknNOltyXXjZKVW5wRbN8143D8Sb9PAT+085iGGxH/bttxfCY9vsGvR8pgwlkPVGzWP2WU08MSNnLIWNiwGTdIbjzrzvRXyY/zsi1oHNkbatvoRD9oSE9PZLsmMrjLaGb5aG/fsqPUZ0g8Q3/LqW2XXc18eD8AeOfxcxJAMfuTE4NVYjGgoCOIiH6BYQj/9yLfFQf8xsc/iBYmFC0C9XBDH7yHHaGKWrfnhu8HFX9ytzjkOMhab+B3gHJK6eHzTjp07fKGgaQc+8ce7UgC2aqslFl1mms+p5vvpp3frDpKdu3a7LX1GHrFB43eaxcvjhYlF7URuuoyL2rgBMXPegZxzNj4nADsWTmbauIkYeJzxDqubGKkL++lTzXbGdJUVl7WDGOiL7Icd5hMb6mCBY+fOXfKVbQXUxeeAfiYRkzH1+N4dES+gnif6S9A7Ojo6Ojo6JsG+PgJr0aIFZerU5hxn/IILhlLB0ngL+BBSGx8V+XhmyqIlS39GBbEMlRgwdwHP3Joashz2BoI3RhoGrVHWwB/HoDdRZ8WKw8oxq47WYPXW2+9Q5yUYqD3fjjz6qCPLEYevtIHfznLLbbdrsHzAwLrv5BNP2KuXu6NzzOrVWlDKicPZs2eVt7/1zWXVUXs3YQZ4jNbV190QpQMTnGSddeYZOul6vuCk5evP8lL+joMTmzZu0OMo8nvm2d595/YFHMs5SX8pwaP3eGk5i4G32bGchYsEkwzPdwGDR1YcdeSR+h241Y7lB9Lj5Pi1PfGE47WI8VzguMQiB48uzMWLmTNnlDe/8Q3luGNW7/WxfPv2HeXKq66uky8HIpi8OevM0zVp9HzBWIFjeU74dHSALU9tLLvtGLQ/juW8qwdTvTjavogM2vGLN/nPRFkbp0Fb1iQoYw5Lsg87vtv+/UYPKmSC55qAnWS8Uv14qaETQz2epY77msynJudHgGFSTrtPcufjZ/Atjm+r/6EefKAFB/1UgdYV+0r4au2zrvTv+spJufgTPEFFX2iQLok4ERldPUvO/q2BSA6oHy6T3SBtocgUn+zcJpMWKUgYGeQjfDnT9MhA6rvDYNp+CF+1DuQG6YHQpZQsCkkKIcjFl/STC0YjugbqymNprUcgFjJtqp2z3B9jcu7kO/roo8vhRxyhiyd4h8dS4y1YaOet1sZddrymDo75yLioi/ECj41Eb1483pe7T9c9+qidE263c8PDyxGmt2LFCvlHb+mSJWXu3LnS5TeAGGZG/UfZuRJ3kOgOwSXuk7rRY/GkXYCkPdjOmDbd4j6qrF61SnZZz+LFi3X3PdoshPB54rGgxITfTU89pfZwsQh21IvsMGsP71DLuhlLgfkL5qvN8Ddzh63FQ/0sfHBHO/b0/9NWF/1Hm5GzWKIFEKvLI/dFExY/qHeV9fniRYvUv7lgA6ZPmzrpozjBlCl7/r3NhamOjo6Ojo6OAxfM5XPhxfPF7FkzNQ4BGt8yrorBYY4SGbFAM47xsiNzgOyAuANkX3Ag3wHCjn3tJReXV599Zv0APBeYNPzUpz9bHlm3Tu9UWRmD4L0Bn5PPf/FL5es33RKcAxOcMM6fv28vQefxDhvtxKWjo0W/A2T0DpB9wYF8BwjHmgvPP9faeO5eH3eYdPnM579Q7r9/bXnH296syZ7ncyy/4sqry3Vf+WpwDkzQHwvmz49JzOcHJnoYN2h81NER2J93gMznDhCO2TFk5yonPXIGp5by+1wnyZPvBfHymJ/gpIEyk7HthHOrM36ccNn455zJc19EQD9Te3dr+ml9A12tZSLn48PjYPFWscVdJNDZjyDrkLF+04a2afHC8naxqEX6QR0XlNM2wd0vyOiXQcYCS8RgPBYXEtQnEJdlupsDnSjX9msT/oyXiwLsi7yTATtiyjL9mH1J/ez3rC/95YR6XfAw37l4QRsUT+Q1HlLShtq/Y/7wQz21f0lhIxidpVYPRA2qSrJoH/ZqY/jxfSyy9nm9m0gqrjdakyHqpkTOQsFxxx1XTj7pJF3MledxeqzU9Oll7dq15c4779RdewsXLiwnnHCCFhmIgxNwciben7Kx+X333Sd9+uCcV7+6HH744Ypt69at0ss7Rh544IFyxx13yJ4Fg2OPPVaLFpRJeoyVfZ6feOKJcvfdd2tRhfMrbFsQ+8UXXaTFE+pgMoB6sOc3fJ2di61Zs0YXlxHLiSeeKJ1rrrlGvligWb16tdqlhRbjYYsP6r733nvLY489phhPOeUU6Vx77bVlk/UR/Td75sxykvUb8d9+++1qO3WsXLmyrDHbb3zjGxpTtfuXCwZYBDr9tNPK8ccfr0US+vfue+4pT9H3pku71tx7X1iMot8B0tHR0dHR8crEtGnTy9RpU+v4kblNxj27dj2/mwj29Q6QxboDxM4X+NP5wjA+YVDICBEZ4yAxTM4fQDfVkb8i7wC5/Y47dZUqDdjXxB0gh9tA74C8A8Tw8MOPlCVLFusKnb0BA2euEj7qyCM0AKaP9hYPrH2wfPkqH5QfyODLw+eOQf/zTfuy0tlx4ONgvgOEKyPvuOMbZUtMMOxrOvJw7gA54oC8AwQ8/Mi6snDBfB3Pae9zgcmX1atX6c4Y0t7YJKjri1++cmQy80AFn5PJjtXPlfqxvGMy7M87QGbGHSCM1TXANzqPdziu32nJKFOIY6IEBpNB13i0xafZ2L9PSMMZJKDq40u05+MT4y3g+fhvmOj2kw1ORIayFimiPvfteZ2MJ7oR/9m2QR9At+UKY6VMKeoCuG1tsp7R+hyp535E1RjTdwgE+Ug/wU+vVbepRxrGSxll8QA8J0RWfgJm6yt8ALhKJieHKzk8bcFAOdxKbWh8V9vgtbEC9Nnnqgub0PH60AvNtKsyK8ZnZITHYk/Db0FExjW+lwEkj2zizgwWNR566KHyta99TTkn1ixKsLjBoghxMrnP3Q0sdjC5zwLBo48+qrp4/NWcOXO0EMF3GD0WPB588MFyyy232PnUwzr3XGTnU+hzhyXyU089VfWw0HDrrbeWe9asKU88/rjuZCAmJvU3bNig80v6qG0bsa9atUq/13fddZcWEh602FmsIRZioj8o44e7V2gHsXA3x8knn6zFDxZKbrvttnLPPfdYXE/qsVro8t4v6s4y9bPIwThJfWfxEyP10A/Ugx6LEBvN7nFrB7rq9IgbG+4aYdEG/7QLHgsu26zv+AywQPKY2U6GfgdIR0dHR0fHKwvz5i8o511wSbn0dW8sl73+zeW1l72xXHjxpeWsV59bjjvhRPvdn182PPmEjQn27vyY8dS+nEvPmj2zOV8IxPiEv0SWNd6S3LKQO8tKr5Q7QI4/7pjy7ne8XTSTM4rtWwAdSOJOkg9++KOa2DjQwIDyDZe9Vu8EYZC6v8F+uO/+B3S18ZYtNvg9wMGJyorly+3kbc+f4X0Fd4ds2nTg3IXUsXc4GO8AYfH5O973HtH781i+ceNT5QN/8eED8ljElZeXvvaSctIJJ/jjcfYzmFi5/4G15dOf+8IBdTfknsBzznmMR37v9id4lAp3iHQcXNifd4AsnD+XI/dw7LY//FZvDN4t0xX+0M2Y2auNchxbtTjR8oLGN7b5+9D6yrzl46ddHPW2MhHuOgPP7UjA76TIMvXlQgg8/z6mfib8IEMHpH/Q0u7T8+QnT+0OpIx80HNd6leP8i+Rt1WUeD4xP4KsN9tF0XSG9qe9l6WfPoLOO3ooy1yi4Y6MbAfw+qUhOTJx6ueCdvlnQrA89zu6qc97QlIuyK+hKcNq28ydHICytMKfIH31XhNL6JpOtqXltZ+RNgfyxb6Pu4GSZxv5bj/zc2bNKiccf7zuZODOjJtuuknjdBYlzjzzTJ3X5d0a5557rq46ZLGBhYL5CxaUjRs2WiyH6A4J7pRgwYOFhNNOO02LCywYsFjCBWJM+nO3CYsrLHYgZwGExQ90WARgwYDfahYVWHAhjltvu013l+ixzbQj2so7Qy655BItZuCPunhsFY+Y4pFe2NMvN9xwgxYV8g6Qr3zlK7ojhDbnwgsx8bgqzvn4XeNOlwXWPhZv6Cfi5jFVV199ddkUjxzlEVrcOcMdIOjRdhZVdAfImjXljjvv9MeTErOBu5awOc3azAIR7SEe+u3GG2/UOzhZEGGRiAtRJkO/A6Sjo6Ojo+OVAcZTZ5z1qvLGt7xTFz1oLDYJGKsw3vrMp/6y3Pi1G0bG3pNhX+8AWbJkYZwvWME21DseUx1PNuzkaVxpfxrfvlIWQJj0+a5vf5+ek7o/cfkVV5Ubvvq1ocMOMPDhpc9OPflEvetj7tw59eRjX8Et1Nxh8o277i733HufTi4OBnwrL0F/Llx+xZXl+q98LUodBwsOxgUQTvC/047lK1ccFpz9g6uvua5cfd31B+yxnM8Ix/JT7Fh+LMfyeXPrszD3FSwWPfTII+Wuu+4pd69Zo0mSgwFMtuzrS9CfC1dfe125yj6LHQcX9u8jsOwYHePgPHbnpK+7dVp8FUOWxwPj10n0KJPr2EgyXWdPnIxGlJPf8JLvYFI9JtYN42PJVtdjgsKXl9MfKW3xRRkdzFsf6Aw856sHwh9AFGToe4zoO91M3suF1827P7wz3b/H6wk541pOlrjgRfyoN+MWzK7Gi50lcnh6/BNsiSwuSk09oC4OBI8/9HisAHHCB6pDqkiNCJ7aYcm14OHTbEMXGp+emzt0m/ozF1SF+3bQD94X9KH6kQrMBt/ph1RjaP0F4OBV8YZcMRk3901UPgKKio86kw5k/XPnzNECCAsYLFLwuCj4nPeQs5hx//33a1KeBRHu+rjr7rt1pwE2N3zlK2Wb2bBgkI90YhGFxQXejUE9nKjji4vI8I9P7rpg4YCFCh4fxSLLrt2868NfjM6LyfHPogX1Uy99zztL+I1lYYE7YC+88EItbrAAgd72nTv1m85dLdhzRwZ3tVA39bHgwGIDfpHxiC0WWFj84PNGHbNnzrL2HK82sJBBm4gzF0DynWtMZuQCSC7A5AIIbWRRZ4u1nT4AebcNC0n4pG7aSr+yoEQfPLp+vfTuvf8B2YyjL4B0dHR0dHS8MvC6N761XHTxa/f6ySHcQXvFl79QvvT5zwRncuz7AsiCMpU7SWM4mI/BqmNXHzg6wX+MFVNHw5ngvWIWQAAT0GeecZrlvIchmPsIBoz33Xd/+cbd93g7DxKw0/MkZF9ATw0nLQcX+gJIx/7GwbgAAjjZPeuM0/09DN9ic59++plyv52833HnN/qx/Hng/2fvv54tS7L0TsyvlqF1ZGakFlXV1dWyqrpadwMNMRjAjGY0o5ED0uaF88AXvuCFT/gPaDSboZFD0mCcoYE0wgwGQg1EA2gtqhtd3aUrtYjI0Opqffn9vuVr731u3CyRFZkRWeXfvX7cfflay5f79r2Pb1/H9/5xvpY3B0jDw8ZH7gDhr1uMFyinTEnq9CJ0lcnFasqG18R8J4NhXm4EwkER9URRtuHg9QG+eE9HhKxzpA6lw4xqq0PkqS/l850PB2UzpGzmozxt62VIkkMf/KGz2q0CFqVH28EC+Wh/savF9fGnmLKd3XCAiNQ5S7LMctWutM006wikc8N6sVlp715QWeY7eXiqLDyuF1RlcZPHsat5/cHNeJjw+0vUZv7EQFuzveQpS4dQ9F20J3cyu1b9Wzd16y+BLDKp1/oGZRm6XSXAinpQDqDyfeX2kkdnTcPhVIqaELYfhmzXkYUFOy5YuIfGQjzAGcICPzskWNjH4fETP/ET3onBwv208uze+LM/+zM/ugmHAnq4KcfBgD52WbCjgUdmAZwQ9MW1a9fsAKGcXSE4D9gtwT0l7aGHccB8+lOfsh52prC7gu8cHm2F8wC7qOvzn/+8aekA2dzetgOEHzrgwODF5l/5yldsP46KdNAMHSDI7nBsFLCPdueuGBwZOE3SAcI7QJaWl93NvKvjZen5QAfI66/bAcJxp03YyQvb2R3DbhecK/QJ9QB04OihD668f9W0g2gOkIaGhoaGhscbzK9++mc/X/7Wf/H3RuZ3zCN41NXaGjta9b09N1+Onzjh3acJ5tP/9l//8/IXf/6n3XzvID6sA+TkyWPeZZtzQ+b3nh+ToS6RmdN6Jlvn0fAO58SeX8L1SXKANDQ8SnASLSzMa5w+/PG5ubWpm60fj19fN/T4cXWANDQ8SvhaPq9r+Ucw1+Dl/j9q7xRr+N54mA6QI0dinuHJua/hseCbOwysm+u6y8Mp4BdrqwBeLyxzzVeZ5/EVTg/zCsiknGmK87zIm4bkAdZf6eF0iAXy4En18b0DUi4Bb/CT6/USo5dAefSj7CJf9cHK4n20LNDr650Tmc8yAnqhJV8GMNzFbB79cWMlQSid44lq82X0thOBqj9hPrcr8iSyHvebeIOnqrcW5VEPwf+9vmEbkpzynUOMfJWjv3axTfxZln1qmUpLm4Dlhb4uZ8UDL3woR3ugc7yjB33SBcXOG4VaaqRuMEzDZ8eMSEN+dGa+s8ufgRgPYcOiruHpAOHdH7wLA7CYDo3dFTgfcDiwU4H3XOA0YBcETgZ+BMcLNdltgUMDxwY7H3COsGsEnSz0YyuPlEInzg1ofm/i88/7nRzf/s53fDPPjT/9yuOxPiVeHBi824N3YvB9g104JPzOjPX18oUvfKHfAfLee15c4AdW7D5hVwoOBh55BU/uUMEhwrtDnn32Wb+74+tf/7qdGhxzdp7k47d4vwdOCcY2dmLXV/7yL90XvHeORQtspN04fWgr7c5HYNEPK2trbjvXFvR+Tn3I4694twiBRQ8e80W7aOerr77m96jwg5TD0BwgDQ0NDQ0Njzd458d/87/735e5ul7EPODmjevlL/7zn5Wl+0vdo3AnNH/ie/tnfu7z5cyZs92cjfnNf//f/R/L0tLhTo4P7QDhJehTE5oj1rmh7OpnpkJNml4DNhEzPyWNJDKfmJegNzQ8DsBJweLWww78ir3hxw8/ji9Bb2h4HMDz2g+7Fv+wYfiOhIYfHzzMl6DPzExJcnSu7QXrOqEnHs6To6qaH/DkbQElBPKmDeT7Re6AZQ8g25RIHu8ecdw7FUhH9fAQ0P+g/LAayg+wdOhbAR8fCkmyXC8YesKmRNYTZaMh9YQ9eXPUO1D6HTcRY4vlBkCF1fQVmceOgSEv5dRTs8D11rQByygl7NFfp0tROB0oUSarqLrs/BKCHxuinh4hEKTRuqIfamYA66JOB8YMu06C7nEJjz8rKHSE7UJVmqpTH5SU6/ji37BjRXzmJ6+QbaEPcBCwMM9iPzs1cAjkscuXkCcdJwKL9di7trpqZwhOjCeeeMIOB5wP7MLgMVc4Lnh5ODw4K9CJHDrZjcELwnEA4OggULahG3qcFzyWi10VOBLQhcOFnSm85++OYuTWxEvb2EGCjdSD45xHZJ2QjezYQC92s+OEXR20E2cGOzWIaQvvD6HuzY0Ny5J/+plnbD862ZGBQwJdLFIw19xWPbQbRwaBtrEzJtuNowcZAo8r5V0lhJMnTtjpgjON+nF+EOhr9BHTh4zCGzdu+hgdRHsJekNDQ0NDw+ONv/G3/m556tLTNVfK1fffL7//e7+recJK/DhI8HxM8wGcGZffe7fOSeJHDDE/mC6vvRo/SjkI5hD8GOQHxdzcrOe+iZwPagIie3KOGuWU9JwBl/l/rDlAGhoaGh4VmgOkoaGh4ZOPh+4AQYH/I2ahk8m+J/wqo5xFYE//yTuCNxbwHSirNwh+7BKwPAl/WAaxuF3obyiyHeRdl+RzUZ+i5COTj5/qdQHKe3ryd3JCL5NCEfMZv9Zy1oh06Lfmmvdn5UMPtjid8aAs63EsJWnJ0CZU0nPBT9YfzpvPlQerCH0A4un7KJmCHdlhPU5BI44qRpGslNW6sSUeXxWOgRG5A3VSkscFZN3oiFS2sfLU+khGSF0Dvakj84qTy0KOIobzAcdalTdvpgWnBnkxhLr48H8idzdRDw4HdmrgHOARTSz043hgVwM34ysrK3YY4MTgZhsHAU4MAuU4PuDlZpxHVRFY4McxgC6cJsTkcVbgHMCBgcMAhwbv8YDn7JkzfiQVDgScF6TzfSE4MXi3B84BQj4qC+cC9aft7EghTz3k2anx+huvS8+a66Cd6QDBgUIf0B5s40XkWfep2m4cL+ig3TiKsD3bTpvpJ3azsIPlyvvv2zZ0oIv6aAPOIWg4T6AReNcHu0MuX7niXSO0Dz25e4PFEPQdhuYAaWhoaGhoeHyBE+PX/9rfKLOzc84zN/iD3/tP+m5fcz7nisN52e7Obrl9+1Z57vkXPB8As3Nz5Vvf+Kp/GHgQP4wDhHuRnC/WGXRgYE9MGythkM4fNTndHoHV0NDQ8GjQHoHV0NDQ8MnHR/kOEC7i+Sgi51XGY2mIycPJpD6cHPFoIfNVxI6BwbscFFK/5aoe4Mc0dYDW3zDYCaIbiE5PmKJQF+QF4r29Xe9q7WluQpWJeigjoBMuqJ3N6M90BXWkcwO+CM6ZBlJfpod2ksYOPiIKXcTRJ9JHXoFUvifD3P7HcRD1Ju0wmFzrIO6cVJLr7Y4AbC+2YGN8dDFIR07YFwv/ficJqDZkWwB8fim29LtvqV/t29UxgTbkjeMZusImp0JmkLaMCOGUIk+dcdzI1GK3FaN4Xwm8ke9RmxT0LBNfVEX9ySHU8u7T//loMmwf8zuczp8754V6dmyw+y7ase+baxwAvJib93zw3o9zZ8/a4YDjgJt0+Fiw5xFVN65f966JqelpPzIKhwQ8wx19ODVuSt/1Gze8k4LdGyelD97cjcFYQg91E1ZVNzpyPNN/tJ9dFfmeD2QysFjArhVk2TmCjem0YCEiXri+450m6dDAMYFe6sH5gY20ibYhz/sL01GCMwRedKGfHSZ3791z/z/73HPlSfUl7ch+hA892MZODxwr7GTZ2Yl+mZ2dsTPlgvTb+XHlSvnGt77tsoN42I/AOqP2/N2/93fdFyOgq+vw6vBJpH2S8XH0z48y7ZOMj6N/fpRpn2R8HP3zo0x7DDA2PlkWjp7u5oZvvvF6+dM//iOZi8FCjUZsr7QvfukX7QQB7Ez9H/7R/7Vcu/rgDyKYK3zoR2BNau6mdP9ePM1Lh8YomXnbnPYOAU9zgDQ0NDQ8GjQHSENDQ8MnHw/dASLkvJ1rtxeeydT5MflEpvm0DBf9BHI1sBDOQqbn9lUm7TVNoDyR9SZIJ3/yDWkJyghDWXRl3UEOm5Alznc7JMKevs0seMMLOW589J2WTotaD3FNhk7XCY+FOnryQyKZtgWizo6P/8pPSbf9n/IgxkfVb1QaC93peKLcHLWudCZ0jizZmYv7ZquJtCN0mOR81IEzIfrPeZWjw44A6eN9JZTRB9E+FFRGUirrj78/o54B4OEv+1wEa6Bd6chw/YMyNFB/pITkEdDhY+5ciMEH3cFUiSh06aqXOO0jzS4KdkvgAODFmJQwjnAA8UgqdkrQF/PzC+XUqZNlb5e+2bFjI50bODV4J8jG5qZ1s8h/7OhRP3bKxwadCuzUxZnBo6FwQLgdtmGyLCwu2AGCDTxacWV52bzw5bjKtmF3yE14dwn2Zzk7SnDcIMv7PuxEkg04eljk3jf0CQAA//RJREFU59jevXvP7UMHuyaQx8HBUxpwyuAAoT3wJOg7dlfgYKBdyNJeeHkc2G5ti3d6SJ93GEkm+9PjSTzovH9/qaxvbvgXnGBK7Z+fn3P7xeSdMe9dvuKyg3iYDhDa8w/+wT8op86crpSGhoaGhoaGHwY7O3tlabV/J/GX/+SPyhuvv65UncM4FTEY0l544cXy+S9+CbKmA3vlf/xH/3155+23nB/iwzpATpw4agcIlXlOpUDlniEODIsZYyBnlUlDxnPK5gBpaGhoeDRoDpCGhoaGTz4etgNEU3SlYuLuubjgRxrpL3LUEfPx2PkRjgdoIKfRVTS08T1Q47QvdnT0dQzjXLztdfYL5lEXNk2YZt2WRS7S8Kc+gMwwn/I9HyHqSnkHaObt6xnaRkiErtCdvORDdyB4ehvD3v4l6Vkf6SG/X8COnP46XvOHdsr0YRkV2F4Wlt1uaJZVpHw6QOBBA7I7u7Go7B0eUbWR9rhu5Gohu0OGvJRRV983OECcdBnItmQeQAMhbwudR35ioj/elCevX7pPoA2V5jYphmanC04TbFE++aXEvNDgTVtMremAykOtgU5CFKd9UXeWpQx2YC+L5Oz4YIcCj7ziEVfsUFhbXZOGsNVtrvwgx3e2KeqM+pIXhwBxtmmC+klXHl5InvqM1EEQso6030bXMj5xhESu8qAbHgG91J3tBmkryLbQ/75eUJdocMBvGWJ4xYddw7pSE2nbDKEyWLeC20/7KFYdEzqHJxQD2n7r1m2nD+JhOkBw5Px//vH/q1y7ecv2NDQ0NDQ0NPxw2NzaKXfur9dcKX/0h79f3nnrTaU0J+hmCzE1OEh75plny5d+6Vdqbr/8j//o/1befuuNmu/xoR0gx4/4xesg5lSyoJvXQHSR0/1sBnLMXT3fUaCsOUAaGhoaHhGaA6ShoaHhk4+P9BFYAjlP8gUoqZkFThY6ISY9JOLanwuxudBqOcW+CUAMOX1E3qUCi6hBIx30kB2fqA4LFk9hHSBtBXmzMdSV5aGPtHQqHflAprF7+NirRKfH/9gWi8OIDfWAWp3LSMaibRCH9kTER+pBZ+gbsafaS0eYWsuDIzQYg4opH9ZFmfORcz4WqUv80l5/+ZLxRK+DXEqyMF7tESjDiYOd8Noq/qsNw2Aejgl/odTxMA0Yy/k856ARQkcuwHv8KU6ekFRadeTOATGaB11Zf8JayVcdqYAsvAAdkYZoQrUk2F2icgJ18EJwHmXFo6meePJJP6bpW9/6jh8Ntbm58UD9BWcNqarMNtc6Oxv84U/LEzgXsh/0EeUKOAmiv0RW/1DuvqnleY0Y4VPkx52lHhM5z7CDZIzJWuI2A3QkMR7ZVrOp12MrpSKJntDQZVxgG/kzWXQlXKx8aJA9Ls8cH9G2yOvYskvlzl3nD+JhOkDow7//X/2vyv/6v/pfetdOQ0NDQ0NDww+He0sr5S++/no3T/rG175avvpXf6kU3/496sxhhPa5z/10+cxnf9JpHp/JDpArl991fogf1gHCXMPWULnmIN0ctH5S3s/dKl9FN19pDpCGhoaGR4PmAGloaGj45ONhOkCOHV0cEc25uGmKDFWQLP1OABZMRx0TyHIj4EA+yB0ozwXdjg89la6kQt+mdDhQbrsGSBlAP7AgL4lKgzfSfR9Rl1OWPVh/8kRd6OzrzYAueJI3+J0Vos6U49fpFLpYMYvHklBelF7IyMV661ZRtsuLzEkn749BuiLrMOCPlOvyLouBHSnf1eE8dThrWMYSQUds6ABB1m3cjb5OGwnRR+FMIp99l3Ipm7SM4aUf4nhlmeoV3ai6IyndipH1Dgh2CShtTsrQhR0KdnhUuser6xNnKKhFkkG38tajfNKhWaLS0MsLtnms1PzifHnyiSfL+XPnvTB+89bN8tbbb/vl5dyQI2u5KmtdDkqilfJqY9bb1QkTIlUu6qc8x3vqqkGlbrMYyGc/p87MA/LDsQwyzbEnmTKmKyRn1pf9hUbzJC2YHCE/BOXoobS7dsCLvJB1OG/FCoqpxXVC8H/E0G5/DDtAAG1MB11DQ0NDQ0PDD4cTJ06Wv/9f/2/LwuIR53kn2b/9n/5lzJ9AzgOGEG1yarL8zb/9d/Q9fsyk5aX75f/5//i/lLt37zg/xA/7DhDgeY9iTMm5EjQQcyT+Y+4F4M5Zk+cuzQHS0NDQ8GjQHCANDQ0Nn3w8TAfI8WOLntjHB9fvvX5xkyCaf3mei5dc5BODeqF7sbrOqeMmIb4TQC6G5vdD3kQQD2kRXOQ0OxSyPELoYaE2daYc5QcXXWMhnsVecsGTaeyLuKb9Hwajz+hovV2hI+SI0raUgbtfbE/0zpEMucDMcRwuSCNWk7YsM5XkPOnU3tlakTKuBzucjXyCuiPftyuRfCFjVUbaiGwE+NRu/dFHlGVbCCwYJw/8+TgjdEYdBFug8dXv2sgAb5c34wOGWg/OA+sjFhmuHK/IOG99lGedPeBl7FoF5dZXy8SYNmDfmTNny8WLF8qJ4ydctramm2vdtPMujSXdZN+7d7e2cWALjELoDMW2ubYP1OrMT5oy52s5MTKZtr1Kd+MMmtoBXDc04uRRbFtqvyQv6OSrTj6U7GSR9I4RQBnnlJLDdhL7/AcZozdhhdWuipTN60a21aj1mAHUIvNAI5L8zRs3o+AAHrYDpKGhoaGhoeHhgXnI3/+v/5ty6elnKqWUr331L8vXv/pVfc3ri/7A9z9g9vETP/m58lmFxFtvvlH+8f/wf/ec5CA+rAPk7JnTdSqDJdWQoT02r877a7pDsjPfUfHEiVOn/yGErh1dosfiseN+wVqUxSSrQ6UdSAo91yippx9Ez/fBPA0NDQ0/Kli+f88v18ybzIg+uusf1/LJqamaa2hoaGh4GFhdul92trcfyrV8Zmaqn7Z7Et+DNHWwQOkFUyrKRUwlPUMXLRc1bQ9hCPPCUxdSQ4X1wZ9toLZ+9we0KEu+BLK1OiPLhjygl816ej2Rd6rLg4HajhZNTH7qHnIFoGUYLgoroY+QRcdwgd+Ka41JCzp5Rx1cVtMdRLD6ik7WnwOI6aB+uCJNHBQQ+nqlIWMujYHov7zJy36gj/MYPXhMA8O+qZRqJ7ySycX1itSZsA11bFQjeytrXf6sdQ+1dYvrStvmKt/ZWGVqpsZCiHmx/Pz58+XpS0+XJy5e9AvOp6eny9b2jl9qfuP6jfLee5fLzZs3dKO95jpSnz/R75wQBCdthW2h/qT28QN2Cml/lAQqm/k6B4RwUE+ew8R2cILUZb2SqY4N1KCP4GNnnhoEyv2RlVs++CI5OAeqHhDlff+4zFHY5LQLAlGKVOiwXNUf8b5fFH8Y2KXzQeCF7ryzpaGhoaGhoeHRgO/wleXl8pnPfq6bF5w8eco7QJZ0n+MfYIhMCYHv7hdefMmPvsodmcwr/82//Gflzu1bzh/Ezs5O2dzcrLnvH5/73GfLpUtPlfPnztmmOc0FsZH6PJe1XXVeUhFzFhIZB605QBoaGhoeEZoDpKGhoeGTj4fqAJmejgTiCtyQGMRSnIvR1JGLmgTqHoYRiK+j1TjVRkUPOkCiOvLEhy+kg84+gfJY0K0LtbWs10PcO1WgZT0DNbXscBoY1gn6fMRkkzZiB8E66MewJbJKwyBEP9DHSRnqD/nsqxDOWis63t7REblRmJ521aqStwe2RypLqJtMxom0MV5MTxjYOagcNmjZL32d0SfRL0FL5xF598eIHtGJI9vBdhCEXNzvFvgF6yZUnkTSfSRQDMSDPm6sTx4/Xs7qxpfHW509yw3wCTtD1tc3yrvvvVdee+218v77V/y4q62tLXqus43YKq0/4i494Mt83ydJq0CmyrL7I/tnWI8/zBKSxCPlAv3BsfHxyb6pbQ0d2KC41jWEd50QDOKQS1qWgLCh6nUQDfqB42FHy+AcD1rY1tUeqtDmP//vx6PCwiby+/5152FoDpCGhoaGhobHG/fv3S3Hjp0o585f8FyA+deFi0+UJ554qs4D9svc3Fx56tIz5ed+/gvl2eee75wfzAG+9ldfKV/+kz9w+jB8WAfIZz7z6XL69KmyuLBYFhbmbcPCwoLTR48eLyeOHfdOUp5axdzTO4w1R6EN5Jm3dPOb9gishoaGhkeD9gishoaGhk8+Hu5L0BesAB157UYTk3Viv3zZ9bAA2/+KnzIvrCJLueT8yyjFAHq8xJyF7V4OPbBwUwAiDt1BihsGp2re9wcVaWP8yjzkyff6e/jGo9MVcdZPjG7zUIdJKtNfL5PtzoV5Fm17GwLB61+lO650k9FcIUH3I+WuE80Vna6Qz4AdyKSTgD4aAlryBl8sKpNHu6NBHOgs6mQJ3XHFthoyj3zQTFGI40U8wUvUZV/whM5eV9iOXXu7e2V3jxeVh6OjqrdZvMzaSRVSDze3+bLpg3YFapv0QQSy3DzYQJkC4xCQNuCpscuSvx5jwE3uZz796XLx4sWyvb1Trrx/pVy5cqVsbGyUnd3dsivazu6O+bN+EDX1trgs6x0AUtQVNtqGLKj2JFKP7RvY6HZ2MX3c94/tIkTGOvv3g0CKPgWhLniqFZ1s5imDMVjr8YV/IJPyyKaDAjHzUHctM9HsIZ96u7yQx3x4TDqDUEFb9YfkndsPPvMbtEdgNTQ0NDQ0PP5YWFws//P/xd+3k+MHwTtvv1n+6f/3H5eVleVKeRAf9hFYFy+c9Y8lmIsyZ+B9JXaILC6IPu2pzPb2Vrl/b6ncuXdX8f2ysbkRcxpNYXC8bKmcuWLbAdLQ0NDwiNB2gDQ0NDR88vEwd4DMzjKRj8XHTt94XagnDU3BC5EE+ERn8ZFF8FygzLjT5RyL2z1PlKWa0EleOZf3cZSDlO2RDoqeNwE9nQCJTEcUcj2tpp3FqNjpEGF0V4P5qimYFGbxEaG3U7zIkBStpw7qA7XMuUrPX8WD6Jva78FVaaQij23D/gkdkU4y8ZBHuQdkHozDOdDTUl8stAet9k3No7dH2AEPgfr6ngh9KnHaJSqCBixDv5sQMmlv2BP8360NZhDIdTTBumvapTUf9kEK2sLcfHn22WfLzVu3yuuvv1GuX79eVlZXvdODm9pd7m5TBrEarK+OF0M8LOLnQn460AwL6cP0alcWOhatYw6YD9qAz6kBnXzHl1AdlIXN+sOeLFJImRFUmRwHDlmkkDIZEl0ZTgrRXQ/1uu5IA/M4JQxogJz5FYJPn/6v9THm9I9TDafUYWg7QBoaGhoaGh5/bGtu9Z1vf7OcOnWmnDzFuzf45v9gMKd6Vfz/9J/8v8va2mqlHo4PuwNkampS9ez6cVzMM5aXl8stzQmvXr1Wrlx53z+KwekBeDTqU09dKs9ceqZceuqpcuH8+XL02DGvgTFdbA6QhoaGhkeE5gBpaGho+OTjoTpAZqatIHXFoiPp/VCsAI1FShYme77gNV0z/Fyw7ICcogfoFeiJQLpfNK6R0cv28kNdPW/QQlfqDbuzDpVUnj7f8VLm/xqbod8VkHXmL88ppTz4wqasSx8u76yuskblTw2UdTY4ZN2HI+wIJ0Q6Znp6qk/54E2evg7yyROyQ/sJExPsfAl4F4dl+nYkr3d/1EX9tCHjBPnhL/mj/iGiPUM5WWETXWslh9yobmCbawyzORCCPqjLfAT1W6IvDaSe2ZkZv/djZSlueFdWV0bb4A/q5W8UWWZbakA2yfEx0APQFYWmWa8X+ZMOMdLYnztXXEbs4soHanpAeYDHusjXOMuyh7HbMowz4poGyR+OQtHIJz1jy5Grx2SAnodUXyc0YyAQ7Y2xng430u5XXXc2Nw5f2GgOkIaGhoaGhk8GuKd57dVvlWvvv1/OX7io7+jZmCfUeUHOpW7fvlX+9b/4p+VP/vD3vi/Hxod1gMzNzcT8RmCusbMdetY31r2rhLC6vub3kC0vr5R7d+/JttsOvB8Ou08cP1GeevLJ9gishoaGhkeF9gishoaGhk8+Hu4jsHSNloK80cjFWpA3HlzYPUcHlZb5qFqf8DhZdSldJcwbYiELOr4D9Pz+CP3EQU+EruAf8iYNZJq29PUELWJb2uVTRyJ53RciU5KPGDJv3fnivxHZvp5skstqOZ/5KCJ9mJ4LzCDYep0EeCln4Zdy/yK/6uD4YyMheSlHjSI+sxoBfcTkI9HX45xpXmROixTZVhWJy7zOU6SYR1Vlnl/jc5OYOhOUD/Mg7e7p8FRZ/VE/POPVEdPZU1GrFKJ9xAHqJtKHCtK2YR5K1BNSyWOahUs5cuRo+exnf6Jsbmz4Bee3dMPd2wqsxSl/DvQBt1mxdTJW9Jd1dTYB0ugd2AAGHIb11DRlTkOr/MinzJAGTyLrhgJPx69AOstChnTlQY8pNa3y1Gqdiof2GVUH2rskcEZArgbg8xSyjrmBvo41eNwuJbOlyPBoifwF5kG0R2A1NDQ0NDR88sD3Po/DOnfhYllcXDSNl6Vfv3a1vPfu2zEf+D7xYR+BdeLE0TI5qTluTDyYzhg5J0nk3CQyCkrPzszK7iPl+LFjZfHIYnOANDQ0NDwqNAdIQ0NDwycfD9MBcmQRBwg6+gV1kAvtXNeHj7oawvUP6JnyDQLfAzU/CqjUxQJoyA/58vsDvngvCO0KDshDO4aL6PDVars8ZdmugxjS+joDIasE9Gpv2pG8yT9M80t1GwFrgnJFkHgcWPfrfWiywXabDT1KuI6IU9A8CvBgd+bpw/7YhBz0RJ8ORWmrF5xr2bDeIaIO6op+TnhHiOoF/YsoCXEs8t0gpENHX2/Ssu/TOZCgjLpwpLC7JN8hkywhHzbAW6k1rnnqIafy5EikjG0hT0Y0jkmOJeiLCwvllZdfLlPT0+Xy5cvl/fffd5klhkpNqxYMdVZE6SitQ9pfdYBens8BHd0DvoPlzqe6PCcG7XdfMG5qPs6r0JvwuT6UCwbzEHyuUlB5HEOoNHJ2vpkOKWKQjg3rMaGvI/VH1tRDwVjpqqv53d1dv4T+MDQHSENDQ0NDw483HooDpOKwOcpwrjMyl6msyMcMqKGhoaGhoaGhoaHhkYKly5y0j07ec6IfC9bsXCB2UJmD0sPFzW4RmVBpiVBHmbOOh3wRevmDC/uZD1rv/HC+xlEW5aSjGbr9qCF5et7gS2Sy46m6QmfPN0Q4BCKoU/o6VRY6YmGYxfxJBS/qZ1kuVgtDO3kElXdXWF+E5OlsU9jdDfko7vlSJ/1ph4L6bthfydfjwbYFb8ikPMhHMwEcOqF/13mQO2U8NhQP6xqxjyqdD1rKOLDYXmE7+EPG+bRtGGoBoM5IRauoA5rrSn1O2H7yfmk3wAYF8hubmz5e09PxiLjQoSg4q/KAaS4nFbwmmRz0rN8gX5MAVdjRtyGiDg/IV721v7pxQlHSqozlCEJXj1JRFnzmF9W8Lh0FOq2GtOWqXmB9g3zF4XxCzduKA+PfsT9HkTw+VnUs5ovzGxoaGhoaGho+ajB79F/OZyqS7nlMN+UJPuYrzQHS0NDQ0NDQ0NDQ8NiAhfVIDSf2OYEH3eI0i6E1xOL3nqb9Qi5sKs8vswm5wBnBxRVkIgzr650eUXfwgNE4dVK385WGPG3pF19jgTcXV0HKHhbQNEyDXj50ZDp1EnX6R3RVx0ctg+a+Upw6HVyaCDk+hzwHkXVkPemECVQdrm+UL+vPvASt38eUempdyZPB5Mprviyr+hIq7VL+DMEBPWBZ/VGMwyTqjxe6u45si+uIUAmVNjquQh/FtTzTwzhR2+BA1iR9KnCsnJYML73EATKDA6SCeuBDZqRJplV9qHJMomcaWtFRD9pW4fKUV8j8UKftHwZTewxlsow4+KN/6anOAtHNT9J/PYZp8z3YpXZaWXc9ljj6YgcP/FWAiLQCxzAdUKm/j/WHrirL8cfhwWPWdvd2HZsPZ1xDQ0NDQ0NDw8MG05U64elmS11UE4BkzXr25P86P9E8pjlAGhoaGhoaGhoaGh4DsMgYC7+Rz0XgXFokJj+Y6hssYI7M+hMS6BbaTYhPL2YOtKp4ZIHei8uUiCXTPY9zCv1ive0epDuILfh72qj+nn9IB32qL6P+sKH/xXnqyIXkRKevxkN91Ii94RBJeaX138mBgXxYSX0RJw/5TsbsvbxJ+vDisikBaNlu4PprjBFp25AHpN6hc8D11bIM7iP9DeWjLJxkAXSMHr/+GA5scRzjCKROy8KvMERXY+XLhqNnaCeIGvjo20pZp0PAecdjEyYmJ8v01FQnY/6hnqpjKGtYb9AJFqk2dPYoNlIHMgpZnrDuAU/WlxzW9UH8pgQinTpCDlryZDrLE0PdIHgIHLfkh4odRP6I6wN1BJNoXWTbobOrzI9Ro0BExmyM25BjbKSQHWGWzPOoLSk0NDQ0NDQ0fISIaYfjmM+QZP5UJzRCzE5ihuJPErCKH642W2loaGhoaGhoaGh4DOAFVM/WM+1U/NW844NBf+mcSFogF0QDHVnIRc28KRiVCxzIPqA3Qy6eJ5J+QHwULgy+xDBN5eHw6H+dHkK0NmwxrYoMRYc2RRsVahnIdvQ6A7KmpiqkZ0hxume3PDYeBGrTPtehMFI/wWK1nzpeaKOgfKRfwEB/Kut1YNNul4YhaDUvVUmPAIY2EGxZ52gZHt9Rvly4D74DVho2vdofvIFRPXudJcrURIDjzwvQeQn75FTsABnKdgv1g+B2Vdvdd1kpULpyVITdB+03LZLGA2WMqy4nSGGvM+D8QaJgUhULG2OMxlgd1tQDuo8DfDX0vGgcyqEzZABdEv0yipDK+nt59WIU0p+cg+z2YBcZeRdEbbajjo3mBGloaGhoaGh42BjOznIOkhHwzMTzkwT8kfMnH7WwzVQaGhoaGhoaGhoaHgP4l9VM4utiJXE6NjLfo+fLiX3kMwRY2Bwubh6KQTE6Muij6kxEOnWm3j4ftxZK1TxlERKd7sjVGITMB2HISabL10TmM0ZXtzg7EQu8/I0i8slL9UMbLAM9MjW4qOer7SFP3W4ff70hwZuhsyEYsKnvE16sHvwO+gu7Rm/ZQn8NTke9Lqv1ds4jhXhsVS1Aq+3oZSiDj0VuYpTwJ9ZqS+0/5ERGLvj8H3w1TpDMeoCrGuYdaj1W4g9jWIZzY3Nry+9i4SWYSc/2W3FNdxoG9WR5wnb5L9J82M6UGfAaoteSB/Vbzv/CAbkO38WuKmk1g6LDgBXs0GAse0zUR05lH4cO0kN6PWZBesBCkykWD2UeL/VdNnGMCbtlZ3enGxvRz+KWjFU7rvU0NDQ0NDQ0NDxsfOAUQwU5ndL8hLnSKGs/8yHVHCANDQ0NDQ0NDQ0NjwM0a++m7v2cfQRe9HUcaefr4iOL53EXEPnkBaOLlKkj5JMt+KtOgcXnYT6ykQYpn0C968n3AdSiqLfalE4e54YY1QV/90LpGih1OOyly2nLUIdk7ACpcZjQ6wtnQ/x6PftOZLM5wFN5u1Dl01Ghj5CzRCwa948k6/VkgAAtkT2BfDg7+pj2R3q0WdHMg/0V6HkHZYMKbQJ1VKdGYkSfdQx1j+rC1pQd8kGnApd1umtMRB31L0jVjtreDuiEhag+tmt3d7/MzM6UY0ePlqnJyVCf9Sgg3wXrqI9xYlHf9QY/dXHsYjxEnW5D8pCvsflrMmmhO/iNGvNJGWHIm/Y8YF9F0hJ5HDIMlSFpGtmhvhpyrCAUfCkcyFo6ajBHgYjI+P0e7rMMFOjf4zptCg12zNX6GhoaGhoaGho+EgynGZp3dHMhf1ZkZkBk3tRjvzlAGhoaGhoaGhoaGh4HsIjJXD0m7Cw0Br3HcAFytNCiXsiPxWTrMh5QYvHu19w1JJ+THSjLZC335yiSp1+EpW43xHHQq01pVgV1D3cr5IK1a+oqF5S2rdXuvky0LhXkaE8lCMMdDDZtYITzCinnWKQqOpKmkHTqGOocWuE2WVdQ0WlZEkl3qG0BIzZUWpcP51b0bS5y9+VODNCVC+7zil63aPy7LMqzLZkHOUZAxuYZ6ARZBt16Ilet0ifl8R8fmajVWaUT0B8EuxLu3r1bjh8/UT73uc+V06dPl8nJqVra4wPEA7bBFT8AmzRsQ6QiHrT1UP21PHm79te0QTyg94hjC5I34ghO81/L0jnBy8f749LbnrrId+0RLD1SLzX3ei1IPbVO/lK+l6o8lNfgQpGDNfgbGhoaGhoaGh4eDs4v6swEcj9JUbLOT0zMuAf55gBpaGhoaGhoaGhoeAwwXFgcTvdjCh+LmoT4ZXufj2AmI/VESIdED/gzzkX4gyHKk0fBFHTXhO2JnRjJn3VG2pEw1Efc20Y6UOvIckiVx6HK5G4MyuBNJ4M+bF/IdR8C5RF3qPmsLwMLyy4JAaogE7s5BnwRhnxhU9IDWDwKioIW/MOAY4OdEOjwAnc+hgg5xWIJHgUeBeVf3lMWjfkeiDqGyGOe9SciLa2DsTV0ghhORp76syw5Om1Jr3qoc6Q+FZs+qMtQsXf+pMNM2N7dLm+88Ub5xte/UTY2N8tLL75U5ufnXVfWh3w40hTQVy1ynU65ys6B5vpqndYjPo8vE2rdA9mMoQFLVh0H9YHUk/xZ1ukRgoSsow5DsSFcj/urpqvgwbTbfJgCwVSxEkcY8ClJTlqoIMaiAo4XtDNGeQyXH8XV1RH1NjQ0NDQ0NDQ8dNT5hkM3S6nzDiLmIgemIXAZJAahOUAaGhoaGhoaGhoaHgPE/Lz/S3iJUR8RcrFziKDlYnWW566BDIEo6xdJ+8X7iHsdw5AyYSW7A6A7+YEI/tBrB4P4IYU91E+hWZQOR03WP1QOn3UpEIdWQTy2r2aBy/SRtNH29HTgegaw7i5UJ0Pqr7wqcoh08I6CfNaXQTbUhf4oSz4+I07eOIbxS3/ixKhtyKScIyHyQ0RZtXtQPqor8hyT0MtOg7Ajx9OIs63aT6iq+zJkMh1FobPq5TPrcDl6ukwAO/MvwQ6Qe/fvlfcuv1eW7i2VEydOlKmpqVAIbAxq6h/5SgP5iK1eo1DtMs02aeyRdqqitsXJGpLWh9pfNR/Ol0BofRC2xXWmmchUKUXQRuqo/W+5PG8SWVnFiG4C8s71GMpnmshyyPOnOJ0cxD5nJ8bLhM/diRgvIWocrKOhoaGhoaGh4WEg5zYOw9kH05aaNEYygZCIv+YAaWhoaGhoaGhoaHhMwHKllyxHJvGjy4ssaoK4GSDvrBFlSaB8NKRikpHvY5C6so4hks9lCr0djlwttIOyXV584fzoF9spIZ06yI9K98hqvieob2BHZIN2EH0fOHJ+aN8IRAt6XzbKh/5apz8F7MhkjRGHijn+db0SsYA+ugtliLC/L8tas/qIh7aAqMNQEbb2YbSNpPtjM7DBEXr6ACxa+TK4DdUJIoL5QNYS5J4OeguEWkTU8SW74p2dHYdckIfmuqO4g3WKZxi7rYNgGuXAdVlZ5A/AVMriPzDkHSQPQ9TT1VbBMbApo6i0ar0RLQzk8QNhUpTlMRgBtJpMe/1ZdfT8oS/7NV44Pzka6q4PozfNsJaDdTc0NDQ0NDQ0PCzkFMRzkcgM50odkqT4YHlzgDQ0NDQ0NDQ0NDQ8BoiFRCcds3wZC5uaxDORzwXIEbCY2ZcRD/mGi6Kj9JqoyEX/IQ/JpA0DGIqL6jgX88knn0vrYvvBEKVhYwbyfUnFIbKWzzCA9dQ0ULbvR5f0jwjK4MX0rHWor6aR7c15kC/1APMKlYvCWs4CM/0w7oVk/4lmuywSciD1pU4AX/ZvvzMky5O/lwVhS+o/COmrOzyyHDn6gl/4d3X3JnTIog6Sd13WFSGdIZmPKnpDUOE60lZC8iokrUPl4/0X27u73gGCrcN69NHpdR/TFuIqC1weSWOk3iAdDuuIOjo+6nF/jXlnRNY3rJM4grOBmh/aFSBf+b3TY/SczH4BYXNt9xAdr601TBF9hNf5qqdydmNTYXxiwn3MC+dJ0zZ4w1EXEpaCP9MNDQ0NDQ0NDQ8ZnnWMTDSUiSlTzElqgOA/z01U6AlQj+YAaWhoaGhoaGhoaHgM4Hm65+s5eR+i0hQSmWbOz8SfbDxaql84Hd4YJE/IxAI4NxHQ4B06QRwGdRJicbSvl0+n9S91HVi8ramQcz5oB9/5kLqHQR9wdnzdo5VCwMFpPrJexZkEfXqgZySoxCE4o+7eHtMI2Se1LSBk+hqGMiB1dzw9q1Gr7OJkGNqWGNKIeRyV6ZZJxqFM2DK0J8tTF8ed94zs7u52YyDLkGMHQO8E6fVlPnkJCddGOYEyjlmG5BdLL1GRZYMADQx1ZnpzY7OsrqyU48eOlbn5eY1Jjg+7QUIm63C26iPt0ppPe4hdOIID7c20i/wZesgSzBLnjs8fhSj5LjhYZQcKqr0dz6iuzq5q5ygtufUZ/5GnnFgY6eNKNC1STudxS3rnyAqWHqK5Dunn2tDQ0NDQ0NDQ8FGBmYhnI56cROh+HMSf4g45LfFEJcLEiVOn/2HSjC7RY/HY8TIxOVnL+gmUUWkHkkLPNUrq6QfR830wT0NDQ8OPCpbv3yu7Ozv9Tev3uEb+sOBaPskzsxsaGhoaHhpWl+6Xne3th3Itn52drgu6ktd/TuPJ9/p73Z7w1wDCgUHQDUFdKAcpk3wHdREd1EVZt/ifoeazPBd9jSob5cFDC4Kdj94ecQYfJMXBA2rCNgxk4HHUl7uuSjO1FnWQaNeevgLzRz8FudNZkTKmqoy4WnEA2bZRHZYdqqw6lPAncuizXQLHyy+Vrv2YdPM5WftqALfZtJ4eLHwMrFUSZ1R3jA4FuvIYokd5nGjk9UEKGuOSfGdehcvtdIsAwuxgDH0H6qdMdDhSXdQXzpXUQ97RID0xMVlmZmfK0SNHy9LyUllfX6/Hc9QGPp0e5EHf7+lEqxYkn0Ui3ZUHsdORssTZtuF5YHF/9PC5Q2x6rVOUXmvVd6A8PpPeO586XoVuzECzTI4dSEmJkHLeqaJxh04lR/iAdVekjNMH8tajtlHf2tqaaQfBMfsgsMtkZmam5n44YNOZ06fKi88/Xy5ePF8unD/3geHc2TNuy+oH2NzQ8DiC8+XYsaNlc3OzUhoaGho+GeARph/m2jU3Ozs6R64TlZG5CXMR5ql18uN5ob/lBUSqXHOANDQ0NDwiNAdIQ0NDwycfD9UBMjMdeqp4LmyO6h5F1gePRU3oF0XJP6gn4p7uaIBYYGVhnvjBchCyAD2EXr+jkXxUpQ+lQ2ct82cidPqX+dUGo1fQo+oY6jnA0eVzgV/cZuz0Cp28Iz6QqrpN6uNAv7icfMB96f/oi65v/QlCrpNVgeuoAQzlAOQo67VgTdKqmGE9A75hedaB7sP5yA/q1R/tIJWswTOwvyJ1Zzkg1dGIg9wh811XmK06EAD9UGO4hlUiO63z5Pz5c+XOnTtleXk5CoRh37neWn//bhW0hY60N/PGQAaMHEPTKCMTcBuJIzda5o+eMJqqel1XjZUI9r480kDHTX+jjz7ry/wpW1OyUsRSdYbirj3eycXiAPTss0E6RJDtg8sU4MhykI4ddD9qB8jp06fK3/zrv1meevKJQ50ew3DxwvnyzDNPl9u375SlwRhq+OFw/Pjx8uzTl8qz6tszZ06Vmenpsr6x7h1nDT88fu5nfqr8whc+73Pt7r17lRrgnJzRtXF2dsa7+0auhw0NDQ2PGB/aATLXO0BiAhJBs5MudlrwVU9JO0CYp9Ryk5VvDpCGhoaGR4TmAGloaGj45OOhOkCmcYAooQ/+houaqZd6+nCQFvmE5YNo5A0EtFgcYcHdlAdk4YE/ZdhRYhmFwxZWIPV21FBtAxHFL8+pJuksqaIvQqUM9Pd8owgq+p3oYf0RKEI+HgvWMw7TIDgDWZaykenlsa3jqfS0P5H5LE/AEtlKj3/TD+oIHvjp/6QnLeIhsi7+Ekl7AIfIgmH1h9sPw9BGFtO5yayZhAk1xL+lvPCu+CDM+YASodKGJTjHpnSePH3pUrl181a5VxcBw2nWwz1R5Uf7NeqiJOm9fqUO2iiezjaXwRNZ0JeNkCtvRU1T25DnYJsPZMU70CGEvaLlDh0hW4auYSuzHE7o3XtSKnweKj/aN2prlXQfDQyyjkjaTv/SsmbgwjnzqB0g7PzA+fHmW2+Xb33n1fLe5SsfGLD1zOnTZUvX7stX3q8aHg9wzf3cT/5Eee7ZZ8rpU6fKjZs3Dxynxw8LCwvlS1/8fPnCz/9cufTUk+XcubN2MuEIeeG559zfy8srj1072DE0OTn1PRflcCwwtpZXlh9pG9bWN8rT6t9nn7lU7i8tKyyVaV0Pf/5nf6b88i/+Qvnc5z5bPvOpV8pPfObT5qF9W5tbZUPt47F2DQ0NDY8KP4wDJHbbxrWXWUfOVQ6F5iWe98PTTVwiNAdIQ0NDwyNCc4A0NDQ0fPLxMB0g0zNT1mNd+h8utJjkxeaY2A/rgK+Tq/mQhV4XKoWhAwSk+pRNOiCZsvClLVkX6PXsx+K2QiyMQle+czwkvyOj07fHuxgOWZgZMgP0K7JUlY1qhnzBQ52HhbwR6vICqtRbTpvulJAJYoprGTzZ1tRxKIY85iPtgi4OoHy4EB30cCykoypkUl+ntyLy/XFO5PEeHrMeme918Rl9UetIHpGgD22kPG0ElPTlvXbDuhRhD/w1JM8Ib+qgHL6KTLGINzszU5568sly6/btcv/+fTs/KA+bg9fpHL/+DGQZtvatCZ6UFcNIOmFqnw1UXstXXtLh6DvIXMUfoEcecteFiq3P/1GexzED4JN2Tmh6NzmtWLfs4+McK/irU0QZ+mhvd5ccAh4beUxTFyDd90ygq6vKEXcyVOTo0e8AuXAhHnv1rW+/Wr796qseHx8UaAeL83fv3LVD5HECtv3C53++PPnkE2V+bq5859XX3L+PK44ePVr++m/+Wrl44UI3PhKkp6enyqWnniqzs7PlyvuPj7Pp6JEj5W/+1m+WZ56+VK5du142NjZqySho06/80pfKZz/7mbK6ulbuaMw8KmDjtevX7Rxjp83yymq5c/eu+/j5557t+p/3ODF2Tp06WZ599mmfFyurq2VF/A0NDQ2PAh/WATI7N6PrWqSZD3FvkWC+Aq2DkuaRgOc43GNo3uj3min94Ey5oaGhoeERYXDxbmhoaGj48YMXLWNRkl9ss7jIJD4WlBSyTGGI5IHuSX4tZ2H0MH4AP46UcKaAlOnr41fd+aLs0JF6HtQXX2H6cHywfDSPqrQ1Xl4Y+Yh7G1CV9lutkLE1WkCx7a1RpmtwHl0EO2QOLOAObDMtA9IjMcmhnj6YZwSiVzn3GyEMhWREu6JfzWP05ZkI8f7RR8N6+5BtCgcD6VwI4w9kPX19vT3OJsXy5BTX/qoqhMjnS9JdB+MnBISqd1iXyfoUTzqOOpBXZCl46zjr8sgRAHKVf3dnt6yvb/pX54uLi52zwZpJD4B0tKnSFVeN5h/l7qtzSeqsdtiyniEAqU/26SpzGKyz2mO+Kplpt91/FTaltqGGXirK5xbHyuknxsv5ZyfKmUuTZXaRY0NhBbqrLMctaGRDL0XAaf5qPgEdubxehK2PFidPHC+/+eu/Wj77E5+ulIaPGzivfv1XfqmcOH68Ug4H14yXX3qhfPYzn/ZYehzAo8/eevsdO0J+49d+5dA28AivX1P7cJLcuX2nvH/1Wi15dMDp+86779l5+Iu/8Hk7g998653yn37398tf/OVfld/9/T8sX/mrr5ar1677PJ2cnPQjA//ab/56+dQrLz02/d/Q0NDwfeHAfIM5CpOUpA5nTC4TPI+qO9fzHobwAQ6QdlFsaGho+OSjXcsbGhoaPn58+Gsv6xKW1jyeqXxO7mOBsi567vNLpjrRT3qd4COBDgAt8v3CpR0ONQRgDgHYUzYRj72qv5zyzUPQI46bCdfDv4kDGsQBkj4asiz0h0wQR01RrrY186Si/cHrfqBIeroyFuhN4yPQqUCH5fsQ1IB1ECgzJRB8Qwo0fzptKAltlAsa9YRjogfpyPdk+JI/4qS5tCaiPHlMqumk94HuzXQik8NjPER/TEKWMTRBn9b0UFeAvA3ojqSPM0VD3TVte6o++NilkDKgo5FPcfHyOJcrVy6XJy5cLM89+5wXYaXJal2fY5hDaMRKSJQrcv0K6HSRhWp9Zqr21DIHpUdQlXd1BHOkE+QdohiM2PSB6PXQPttLJm3hmPm47ZX5Y2Pl4guT5bmfnCtPvjRdFk/oWHUPcNBnbWs6xoaItikhcrQdwI9YrbcGrgk4RXf3DnOMfryYmpouZ8+eKceOHauUTyY4p3jfUueY+gRgYX6+vPLyi+Vv/LXfKCdPnqjUwNbWVhe2t7crNXZS/PRP/WSZm5urlEePL//5X3jH0JEji+U3f+NXy4kTvRMEB8Mv/9KXytOXnirXb9wsv/0ff6esrj7aHRSMlc//3M+Vl198wfmw8RfKs08/bafIX/7V18rb77xT/uqrXy//7rf/Y/mTL/+5z1fzTk76EWU/+9M/9Ykaaw0NDT/mqPOP3HUcwWRmKsGjachwhhY/roq50hDtytfQ0NDQ0NDQ0NDwGICJfCwneibvSf4QkY/Jf4c6uYdEMkLQwMHJf4Cbgv7moOeJm4pE3GTEe0CGdWa6k7e+qseqsjwCtCwLvnTChAztjroeDFk3GlEFlI2PDLW+IA/kTYwy1z+CyHe6q6EHuXpa8ncqRxB06lV/OY4Q9itkH1q2Lw9U3frjBg/nQvQTDqzsf7MYXVseMDZkkm62zq6Me5tcWNG1H3F95DEijMjVHQAuYwzVX9jl7g1KHaqMuSkncpqPKEefA/1j3tCd6eFf/Ec5z7R//8rVcv369XLi5Iny8iuvlIXFRdvmP9iC9RBgC42sWZD2k8x8DaQdhA9UmUCGv5QdwDT+3G/9LxK7sgG/21+DgQl8VAtIHdQ/NVPK/NFxh5l5yerwRp09ol8DnWNJ6OpXyEWDwGiLky94K9Es4Xz6uMGjf/7dv/8PXvT9pGJudrZ86Re+UH79V3+5fPHzP1epjzeefOJi+dt/87fKl774Bb94vhunAmPjf/p3v90FFuCHwNGD4+RxAefhn/3nv/A7Y9gJwo4i2sR7NXjsFe8zuXnzVvnd3/8DO14fNXjM1UsvPj/S5zhFfvFLXywvPP+c6bTjCxpLPHKMx6exyyXB9fYzn/6U32fS0NDQ8IlDvfTFbKZmNP/wnEbz0Zy35twUDK+XzQHS0NDQ8AjRX44/BjyKu9OGhoaGH3FwZX1Y13JN1z1hJzBf94JlnbgP5u9Cz9df2ZOhp/Br7Vxo7V5iLhANy0YxqufgL/3TplhAPwRi7dnRMbBR9LA7sl3dlgmdwzgW6omrwoGtfRVRRwcqR0ddXA/UOisb6WG7MxWkmrOePjsqG+khwu6wldg2dKEyocSyoWCkPsEL+Jbv+7aX7RIdhkd/5DiKNfIDWsXQpgihN9rVy5AejpmUS5juf/1xw6k8tOC2CSFTj+FQllL/iWbnR+2zLkbaCvTf9UmWFe8+uL98v3zn9dfKnTt3/KLoZ555uszNzIqn1ut6hGr/CEwLOp+2PTMVyZHtP4hqXlfPkD/TBvlOfy1L2kgIutEJJyis8RDRWNuwsVbK3eu75eblrXLn2k7ZWNHxq6/8AJ2tyERl7qckgYNVJD2R9g2vCdnTqs3xxwmuX5tbW36u+CcVvGf1iYsXvNDOO0yyXx9XsNvj137ll71j4oNw+/adLvCS7oP4iU9/uvzWb/6GF/NxiDxqsEPiy3/2n8s3v/Wdsriw4Ede/eav/Wq38+M//KfffSzenXHs2NHy+Z//2ZE+29raLv/2t/9jWd9YL1/8/M/L5kvl3v0lv9Pkl37hCx5P//krf6VzpL8Y8Diyn/+5n7GDpKGhoeGTADs39jXPYPpS//Lb0nMTBc+l9GdQOPg6ze/W7+0AEd/W5uEvhGpoaGho+HDgRZT7bEkeXJg/SlBNu5Y3NDQ0PFz4l0YP8Voec/icxI+CMn126aHzgol9v3DWpynv6ejtd12k7EFkWRT3cQJ1WZ/DgcZDS8cFslHPQN721bQTvTzZcFyEjmFZ2BGwbsUH2xH2VNQy512P+NBf07m4/6ATiEV5bITP0lG58yQrvwLxUNb123nDrobQEXoE8dnpJHnvAKh6evnY9UHci/TlB2lJp1mZBFnfCI/Q2VFBPsvDTieNkK2Z7IMBUk5cNa4wva9XWn0cCX50VhDDFv1HPcFrPtFxiARjyBtdBYJtDTov3eZxL/fv3SuXnnyyzMziAKnlClV1Vwcas86ORqxgjbU6o9KDV0lIA7pR7eDTvzZUsIxjklUeJmSwzcmgMx4SOa58TanlHWo9CXLZzuiLsbJye6+8++3t8uZXN8rlV7fK2hIG9H3V7UBK3SMq4fNnz1/1pq1pD/Q8ppXVQPbjxqmTJ8vf+ht/3Y9VavjowSOU2PXBC7d/GExOTpQnn7xYfulLv6DwxcfCCcL4ZifId1573TsoLlw4V27dul3+4+/8Xln/gJejf5zgvHvl5Ze8M2WIe/fve4cKu6CmpibLL//iF/1yfx6H9errb5STJ06UnZ3tsrK6UiUCRxYX7YBqaGhoePxR5yHMszIezJ86HJiTeF4ypDF/qelDAS/h3u1bZWNttZv4NDQ0NDR8eOzu7JSle3fK9vaWcnFVHt5EPmxYtSq4e/tmWdcEuF3LGxoaGn544PhY1rU8nMsP6VoueU/QWQTWpbqb7NcAjfIMcT2Pa3rPE06PWKAMPhAL/hmHTPIRgBdfO4dAXbDf2y27u72TgKirC8SXjJOB3j50JG8nk23s7Ot1ekG4qgWmpZwKer3OfjCsq7fZEgPZiNMmkz4QUTMqgz/7b0gbHie4oxo+eidDIiwQTOYjbYpjQ3+HLpMN0hkiPyivCqO8tyPbD10td5t9rO2g6ayoyL4Z0rOCXl8EKjI5SlUWjgvpYBwNilHpshxjroMCBdsmvZ1DiWIV+D/4xFHr3PX5xs6PvOmFl7Awv1AmJ6fKnTt3/c6B7rgTbEUgUvWzJ3d6XDcYFFpPpEwn72Ba5e8ANcuIaVvwI6sKQiLjSHZArhtb6pNA2qUw4AVdtqrfXN8vS7d2y52ru4r3yu42shwPNMMX8f6YxqfIPlSuK0PkzTNCjyCqywIxrrN9/D0KMB7WVtfK5mPwaKKPA4uLC+XMmdPl1KmTj8RpcOTokXL82NGaGwUvFGchnjDEzvZ2R+f8HIKdCM88/XR5/tlnKuXRAscMjyRL8H6NYf5Rg3Ee52IPbAZLS8uO48XoXyiXnnqqvP3Ou+X2nTuixjV4CPQM38/S0NDQ8PhCcw7+6vUv5h3MSvTJ9Ih5kv+ZizLXjDLzj14yy9hzL75iUjeJcoKPXsATSSj8YolfuXXopL4vdKp/QLmGhoaGHwno0sdFmZsWrqn94k/e4H4U4FrO9TsWEeK6vl929nZ0ca8sDQ0NDQ3fP3S55po9wRuGhVz4fRjX8iNH5rvvBq7XPJrDE/qJWLyANqyHcmgHFzeGSF0EvgeSliFvFvrvCBjM1vGD5E/ACrPb7nx83+Tujawv6yYM5QH55GOxlgWx5Olk4VNwjA2kRQeH2jOgRTqleyRPpweeXmzkGADbMagzQ9dnaJA86dSdi9mgkro8sCNhYG/EoQfAm/r4G9qXSBkDfv4GddCOB8cG/PCRDv1uB/ZQTdoRXKN2HAjQkeUcEKHrD0LWnX0JKJfKrh7rdT0B61W8m/1KqLSsk3yCXSWf+fRnyqnTp8q3v/Xtcv3G9bKjcyLtMdDhKOwyXXHaBCkcDpEfFQvZQC1QlHYGS+ga6sYxULmNtN08QtrS0+NcRmhifMLynEfMF/P8zHOdmqmGDzvesAK1tcKkIRdl/jSoa2q6lNkjLJyOlaXbe2VnK849yiqTZYbjhnTabFSefBwFwObbt25H5gCmpj94EXl+fr4cPXr4ovr3AjZ7Tq3xwpj5qc/9ZPmZn/rJ8kd//OXy7VdfrVyHg8cb/cav/Up59dXXyx/+yZ9W6sePxcXF8nf+1m+5H3hc1D/9Z//C/f33/s7fLsePHyv37y+Vf/Yv/pWP/xd+/mfLyy+9WNbXN8q//ff/wU6HjxM8quuv/+avj4yNBI+K+t3fi/dkDB9Jlsfo/Lmzfs8JC/QHcUOy/+rf/Lt+fD0CTMuuX/2VX/L7TW7cvKV+v+93aqyurpXf/k+/U+7evVc5Hx1mZmbK3/sv/7Yf05VgXPyTf/rPPCZ4fwnv9qDPcW784R//qd//waOu/md/7+9YPoFj5F//m3/fnCANDQ0fG9bX131t/UFx4jhzhJjLsBOR+Q5fF0xFjOFXxwEa8xTP2KCL9uC3Vwc4QtrPXVXsiY9jPijpEt8XOpEfUK6hoaHhRwK67HGD6AuxrthxhdU1NhMfCXrlrlPZ4Q1rQ0NDQ8MPCF0/mQuzaMo1lWsreBjX8k7F4BrN7DsWHyvBSM6I+1+O11Dz4GA8hG2vqrId5DOdi9f5WKdMB6ijipsfwagnqqo0Pi0XaYpsS6XFI68IWU/wJTLXa0N0uLAe4TD5aHPtk2EY6a+0KfgzfqBPYVI9XTuCYAz5WOQPR0A6R/oyVySgA2dPLiR25ZVhWEe3yF1hNea1NW63266QyPJebwL7+ziOZbQp37PRlVnvsD9D16g+dMSHZRxXuSg2Us60Tp1o9FXqrGEkLbaQsXIH5ymo5SzuTU5MevGYRfAsto5EyirkjpS0Vf8jcaKnhywV18gVZJsIboPpUad5hrBsT03LiGNeWNta6yJGlcegOaHFsQLQ3E9K2YbKZaBCf6ZSVovQOTE5Vo6dnSgXX5gq556eLPNHYuyYpdZLDdQV2gPZTkM8gJzPN/pSwU6njxks6LIoz3spQNp48tSJ8szTl75rOHvmtHm7dn0CMD4+USYnJ+1QeBRIJ9xhOHf2TPnFL33B9g0B/+lTJ8sv/sIXD3V+gOPHj+eweiTArl/+pS/ZeXDz1m07cv74T//ML0bnXSd+MfqpU5X70YEdIH/2538RztIKxgLvBeGa9gd/9Cflz//iK+W119+wY4PHi734/HOW+9M/+3N/LwHyf/wnf9acHw0NDZ8IeD7DrEPfJ/4G0sfId4YnLjWA+jUVMogpVef032UHSCC+5JjAkzYh9Q24hANy3ws9+/cv09DQ0PBJRlzy4ubSscLIrxQ/QvjC78WYel0fXMsbGhoaGr5/xDWc/7h+P8xr+dEj81IzHpXoIh2PB6IkrtheoGTRUeVxKc9Fdpcq1Ak+f3VBO+V7vtATi9TBB/LX+4lIZ5vi1+rkvWCqsuRPm4a2xAJzT8sAMo52hM2JyAd6mZ7H5dTnHDz+NL2TFc2O/g8AMqEmdixYW833QF9NDpD1WM4M0Rcjx4EoZQfprrwi67N8XegOJ04E6LlglbQh6L/gZ2E8+iplsq48DoimvGMVR42RTydLyEknn9UWFtvSDgANvYSsM3WDrBtAH5aBYa7TW3ngtbz1QtEHOmqZ0/DIXuzjOfaf+fSny9TUdPnTP/ty2dzcqHLBn3V1ers0qcoo4GgQ2Yiivk3w0jfVlJDPgoyyIoHkkES9cRyqDcRqN06PYAgey1h/HK+wqfY1O6P0F8eWMQuww8KWDUrQsq3E5pUenB9HTo2Xp16aKmcvTZed7f3y3nc2y9XXt8vmGiyu3PocV3Qp0TKN9qwDGilsu3Xg8UeJj2oHyIXz58pv/bXf8PsOfuf3/kD58+Wv/+aveRE+7fsg0F7G9u/9wR/5V/KPCj/IDpBf+MLny6deeamsra2Xf/1v/t3HvgOEd2P8nb/9N77ry7Pfv3q1/O7v/5F/6Qs4RrxUfG5uzvnDQBv/6f/vX3zPY/ZRYGZ6uvzKL/+inR/sYvmPv/O73k0BGCM4Fz718kt+CTovQ79779HuBMGmz3zqlfIzP/25ztmE4/cb3/hW+cY3v+X3lcBz4sRx79aZ1rXx9//wj3WOvFuee/aZ8vmf+xm/6+T1N96ybENDQ8PHhQ+/A+SIr2t8R4xPTDit/0Nx8HuE+WIPzYm+lwPEkJKYWh1eSy9yePkH4cPKNTQ0NPwogIWLj/P6xxfCo7i5aGhoaPhRxsO8luMAGc7q45rNwmf84pPH2vQOi8Girfji5sA508gnkp48w4X2tN11EaoYC5pDHVmAsycXWbvvFOuteQV+qYydmfdir1mRHKDSgG1zNuw0FMeya0opHf9G6Fd+0J7Oju8Dh/EdbHNk+Yi6SCI35BvWGVGkzWMxfwQV3ki5PG1O9HpdUaRq+w7qHsr39ffp3knS24reYdZlYo8F+dSR4zrGASGRdcaifvCGvl7p0AYQ5QFJWxYies034KVv7NSBXO2hPOuN7L5/tf3cs8+Vk6dO+fE0b7z5uh+9M9RnfuScS5DDPhc9gHRM5I4G9GX7hzYMgYS1WjQVK/Z/PI6qk1OMAwS9sDuuIrnrCN6MOfY8FosdQ+4vbuZTlf6spdYzjIdOQB4VNndkvDz18mR58qXZcuz0TNnd2S/X31srr39lq9y/zjtWom2037ZilJAONtuCXeQoq+WkkWGB/u6du6YdxEflAEHu05962e9/efW1123fExcvliefvOA+/27A5mvXrpd337s8Mr4/bnySHCCcE7/wxS+Ul196oVIOx9Vr1/zy8BMnTpTf+NVf/q4OE/CdV18rf/QnX45x9TGC8cJjuXgc2s2bt8t/+E+/88ALz9lh8fM/9zN2giwvr5Tf/o+/4xePP0pgN86ML33x8yO7avI9LHfv3i/Hjh0pTz99yY/22treLn/0x3/qd4IsaJytrLZ3+zY0NHz8+NAOkBNHPY8BOQ9xusaJnP8YKvQc6cC1buLEqdP/kEQn7MSoKirRv8mjJYO8EwdLPxg9+/cv09DQ0PBJB9dSrqm++f+Yr3/dtVz1titvQ0NDw4fHR3Utn5qe9OTdi4q52Ckwf3d99ZfgSYOZGP5Y6A6+74X4PoAveaOeg02JG4f87gjErpSgA9JO2ZDQFCV8Yl+UR3VRrwOl1qNQK3B2CBNUFsxVFpI/IEax6RFC5yitC/wN8iP1ZVWiH47oa6eUyABYJGMskB3uBqE+cfX5Qd0Zgl4fIaT/4KVMnyx+Szfvm8mX3YKqzhhN93UBxkSM0dRLXY4GiLoCmQjeob5Re/2pOBf2OwUHgGzqV8yf7KGt1gfZoJcqSFAnhSEeHz2zyez6eOWVV8rW9lZ56603yxYvCHZhb7PVIDdSF/QoD9SyyhBF1QngfM/bt78yo3eYdlRj/mqZaYP0A7X7n/JhSbQjrwEpDwu9lXIJijOU8Xqu6NDT11OzY+X0kxPlwnMz5fiZaV1nYizx/o/lO7tlY3W/7OZrG1QnKqiVGH22gIzQWZiVYaMC16uNA4vHiXxf0mFgAXf4boIfBDzK5/KV9+uLngMsAkN77/KV7xrgYSF7dCx8/Jieni4vvfi8+4H2fOvbr/rYvfLSi3YcQPv2q6/ZTnYpnDl9qmxv7/gxR5sHXir+UYOeunHjRjl//mxZGLyH4iDYmXXuzJny4gvP27Hz3cBi/B//yZf97pCPG/Pzc+XTn3qlLC+tlN/9/T8oa3XXyhD0+/tXr3knxVm16braj6PqUQOnLw48zsEjR474e4Lz6OSJE+XixfPl1Mn+RfnEPCoOB86Nmzcf+ZhvaGj48QQ/UuE77QfF3NyMHSCe13juIeIYu0E0R57SPGeCuZJoXNpcVtMjCML3tQPku5V1ivxxsOy748PINDQ0NHyy8Em5xj3wLdHQ0NDQ0OHjuZYvLvaPCWGRgpAL2LHgiR1xvWbBMRdBWc+wA0R/LI4mQodTzoO8gfBNhPDgYgiL5llW+ZXOX8bHr6UPLBCTVmyOTh/lkR6tS2kXRfuMKk8d+ct70Mn5o/aFaP6zDoWe3UClbe70RB3ZFx1ZsJMJopD84cjobSOmLGmpO8vhn5ycst6dnV3/UhsnCL9An5icUJp64jFSIYP1jiybukzVf9aD2Ti88pn/0NCB/jgGaXP0RZSn3dgZj6nqjyX0kIlk3xbnajkgTUjbQPL2eUKMzURfHrYkLYMdH904DWS/dP2jQJlbZv6+Dmhm0d/i/EL5pV/6JS9+f+Uvv9L1yXB3RbRMMf1MLhV8ILC/9m2tN/RBSHFlsMulgtIwYGuHSgNY4hYPyinBsRF2Bl9qdJllow9pF302pTHGsez6SUidRJPTxY4O1jyzDYbK5hfHvPPj3NNzZWFx0vq2t/bKjcur5fX/vFXu3djX2M16hYylmDqgD+0nnTnOWfqIcclOjMPwUe0AYRH+M59+pdy9e7e89vqbfoE1gUda8TgjFuCPHTtqp8LOzrYXu7HzG9/8tuPHATg+nn36Upnkl/pbW+X1N950//ILfxa0tza3yhtvveVjcP7cOb/vhEUkfs0P/6MATpuf/9mfLpeeekrpqW6h/fsFbdlWG1jE/4M//ONH6lBgRwQ7JL7X+zC4lrIjB5u78+QxAGNlYWG+PPfMM+XUqZPl+LFj8b2ja8fGxmZ5+913fI385V/8UpnVeMoXoz9ObWhoaPjxwIffARJOXs+lmNPa+bFfFo6NlaNnmCuXcuOdvbKxIua9mLt5TshERZe64fXuIThAAn3R4eWHIdi/f/6GhoaGhoaGhoaGH1UsLrBQyNx4PxYWFfJX9rFDIMoAZcNJPQs0iVisjMXcno/FTBd35XFnwH+vizLXx6Kx6za50xPBFEQp4LND0pJaxQ1orllKEesWaqlEhM4BomA7BmXUG3abaHLamrYnejq5KMsFcjAsS1loGWc7ARFFXR1Eymd/h6MhZKljd5d69n2zlguDQX/wBcJDO2v1RtZPHThAqIO+Gi5+BxAK3gwJ9MYxxHhzQbWtB3XEOAkZs1ddlhUyHXnKkndYTiryyQOG9LQnSBHnAjqxj1EohyMcJjUNrFLlU9PT5cknniwvvPB8uXLl/fLNb33TNhhEvYhB1s4aJYZFnYwQYpRWWtabPOSVxsahTaDrK4Uo4TP6MLOURB1RA2VZjmynA756XkDzeBJ5ys/7r2XIwaoPhiGLAMfPTZZjpyfK9Ey0s4PS0I6fmSoLR6b8LhCws71X7t7cKJdf3Sw339kvq/dpWxzHzm5gm4hckL3jKsgFbzhmbt+67bKD+KgcIJwbf/O3ftO7CH7nd/+g/NTnfrL8zE/9pB+n9O3vvOrHGz3xxMXyb/7tb5eNzY3yX/zN3yqbW9vlX/1P/7a9APqHBOcyLwjn+LGw/oOAscJui6X7Sx/7LpYfdXCe4lTj+2bo5Dt9+lT5a7/+q3Ze/cmX/9w7iEbO84aGhoaPGD/MO0Bw7E5MjJXJmf2yeHKsLBwd85xn7uh4WV3aKW9/dbesSbUvawoxn6rzlPqDE2jNAdLQ0NDQ0NDQ0NDwGGBxIXaAMGH3PzN5TZU9aa8hkYsXGWcZC63+lb3ylMWieUy5e3nKhzoIsbge9cSifi5YRzk3ELH4G2mCpa0DnYFaVnMdVbTQbUOChwXvAYY85hOIqQeNUJI+os95q635oCGV8OJ6RejsywLIhE5g+w7wRDZo9A0BJB8x9fidDbpZQ1fsyhh9jwaAV9Z3pg5tynqg9cdg1J7D7OzLJUe5WWoFVd+wnkTs1gh7GDupc1gHSHl40XuYrioidIkRHuziJZbp6PL4VEhHCMh6KXeaMmVZ2OMXzufPn/dLfldX18t7771Xrl+/1teBjKPQAdlJ04NWiw6xvcr4s0dlN92PpEoCwDYKREO+44WORFVGWU0Gsm5kFDw+Kom+6O3PPglnZNpM+eRUKUdOTpQzT02Ws09OlaOnp8rU9AEHiMC5PMmvJ2O4lr3d/bK5sVOW722XG+9ul+tv7ZXl23tlFweIyl3DwL6I0h7RFShNWziW2PxxvwQd4AThkUu8nJoxQbh163ZZWlou586eKXPzc+Xq1eteDL548YL7+f33rz5wPjY0/Kjj1MkT5Vd/5Ze8y+hrXx84jRsaGho+BnxYB8il54+W+SOTmleXMrs4Vk5emCyLx8bL/OKkfyRy7e3N8sZXdsv6iuYmdY7m+Xm9xMX9TUxnmgOkoaGhoaGhoaGh4TGAHSB1auwF07pAMVyoCPrBKTSZ4ImFShZVQy5kI58L9sB0/4ecF6JFQ77f1TDUA9dwYTbo0IYINj7FB6tlI59OFRCP9znkMTTUHwnX7faSlQ7LhkG2d7Qv4I86DNGjbaEn2hdFgb4tIMqCP3XkImlfRl2xWB0vpO8XpTMgz/s6WJhl0RXedDAkaOHQtlzcDhv7ejKdN3L9i61DboiwC/6+XdTD/wch7VUirIF9qLjShzYN7Yo0NvUyKd+PtdhZkDeg0NkZ0zlA6s6YYT3R3kh3EO+ZU6fKM88+W06fPl2Wl5fLa6++5mfa7+zuuO8sIz50e8eHtFpnpSXSRuwime2K9lBS+4MkDEkb2JQ6bDsBGhJBpqArS4SaPMdqqP2UO4QyhK5UFnCuVoGjav7YWHn6U9Pl3DPT5diJmTI1wyMikvEAVDkODnZ+rK/ulKU7Crd2yt2r+2X5zn7ZXItdSiD6obZpYCu2p33Y5ljgeJG+eeOm8wfxUTpAGhoavn/MzfFema24XjY0NDR8jPiwDpCf+pWj5dylmTKjOc7U3HhZWJwqk1PMwcfK2tJ2ufz6Wnnzq3tlYzmua93cqs5Rcq4CPWemDQ0NDQ0NDQ0NDQ2PEEzRY4Ex8sALj8JwAl9JQr/S6Ym9JvzDX4ojwkLq0PEwlBlU0yH1R72DBc/K7TR6zVPzh8DlNQ2sThjRl8QKl+EEqHlDPGFTp8BRtDX7Im0mVN4unXH0S2DYrkSmoTvqEIv3vYwX160sacHHy54nJg7sDNE//R8L8hXVpjwu2Za+TWIYqX/fzo+sPwut3rSIh7COrr2RN62i51dse0j35SHf50HIh1zUG86d3qZMg3Au9Dr79onJOwY6B5HScLlKxR4DojlYNupm5wcv/P3qX32t/MVffKXcunObGl1GMG/KYZtiAr8ITDsdnB/2Zw9sMLpmiIc/x0FGZET2oFClp11gKJNiyPEHITUEaAt83Mwns2IxJd/Y+H6Znh3zDpAjx6bL1Ewd36OKXNfu7n7Z2toty3e2yo331st7314vb39tq7z3rV2//2N7o/aTAv2yW4+J20cQQjcGEExSMhLZroaGhscb6+sbPscbGhoaPinY3Rkrs/OT5cS52f7HHhOaf2jesbuzX3Y2S9nbiTmd513MuassyLkYoTlAGhoaGhoaGhoaGh4DxEI5oRKEXFiEDkYXGkknfwqxGOn7Aqch5wJlhLhJAMh1NwVeiOexTf0CPqisI7G0RKwP24UOyyvUdPBWIdFIkfeCdy6a1+JE6rJy16JPFmucF32AsDdtrfpIKSYM24RsqIYW7Q2HRK8T8ZSNxXPqDToIu7Pvgi8XktjRMDc7V86eOeOXLk+yT19s1CPOKtu/CD12HoR9yMZ7PtIu2u8azOt8hyhHLngr2bwRA5W4HN3E0SYrdanTA/R1BL3jr8jysN/Jil7O6mtZtDd09LpqIXnz1xDUDrnw3tGVcFo03v2BLbfv3CrLy0tlZ3vbFmR/xM6PaJ+dKwrhTAlHgnkYLxKCh3zwU0EgafCnLeSCJqraRZk/h+WEygMGKikwA/ZxTHCSefeQC3tO5G0f+kVGd9LNCy0ita+UzfU9Bx5pBSt9PhJwfGzulqU7W+X6u+vl7W9slDf/cqtc/s5uuX9jv2ysqp+2gxcF6MXWrDfPZequJJeZX9wqrvayu+TxeKl4Q0NDQ0NDw48Olm7tl/u3dsv21q7mJFDi/WirK9vl3q2tsnxf8zymIDGpqvOUmJ8zT4Ge87OJE6dO/0MSlbcmupzx3coSfdHh5Ych2L9//oaGhoaGhoaGhoYfVczMTNVULOayJBmLkbEoSxhdFGXBFHpdTNUH5YTkzUl/0kHQBnPwurgZrKP8VbzW05chFOVBj0VowkBvRUep9XcVjqCXI9XpqfFQbZRRb9oStFwIH0XYmXwJc0Gr5KpxVL5Lpg7qIR/9zmL2qVOnyssvvVheeP75cvbcmXLh/Pny5JNPlDNnzpbpqamytramm7btwQJx2B1xb3O3S4G42kqaMv7AkD/Rt6s/1vz6rdNru/tGkowsH/CnfN924mGatg5BUZaP6B8gynMMmhK6FLyorjhlSXcOAWjEHSIHz4ULF8rc7Gx5++234yXWyCkQd3bUGClboLIJHEyuP/LZN8O0ZSuNOBB5W1B1257KlyHrpjQlq1DoV8pBvPH+k3RyhAx6HYOaGOrPEPRapj+Oy8yc4ql9Lwysryis7pSN1e2ytrJT1pd3yp0bO+X621vlxjs73u2xcq+UrY1SGI5uM6Eqpoa0A7snat9QZl4hbHGqo7kdGqsb61J8CNgZ9UHgvS4zP+BLtBsaGhoaGho+WdjZ2Smbm5s19/1jemLaO14Xjo2Xyakxz2/u3+YdZlvl2tu7Zfm25kCbmpgwJfH8JMB8hflJzG4i3xwgDQ0NDQ0NDQ0NDY8BwgESc2Pm8cNFx9E5dixC9gu5lVzhyX6lhexB9DJZh6EkS7Fe0BzQo45RPRTD0ZUNYhcexGE02xlyiDlt8oEYmGEUQzvTDtsgDO0faY+iaGPNGMhFrq9mWF/yxW6PxcWF8uQTTzicO3OmLCgPVtfW7MTguLCoe/z48bK7s1vWN9a9YI9t/PofUE/amjsm2CVy0E6Q7UJvHnOQ7SIkT2LIEw0jx0fy9zwHZYd1gL487fGn09YvDGm9bPRzymdAP+h2aCiNY0SFpnfmjiAcILNzs+Xdd9/zjfRQZ/aDZaHRV4qpixeAD504WX+2kzBEbZLo9UP5SqpErIk0cdadTKEvMmmLaaSJO2U9TKoVw8POJTsgyOvPbanyqY8ydoLg+Lh/c6fcvU7YLndv7CoorfjO1d1y+8qOX3LOAoE3w6i2dLSlniFc58Dmrn3Q4a9hSCduDpCGhoaGhoaGw/BhHSBTk9Oa/2j+MRHvMbvxLs6P7XLrym5Zuqm5zbqY9mO+0s2vSAsxKxzMXdpL0BsaGhoaGhoaGhoePY4cmS+xnsjCoj739oqfZVsn7sMFx1jEZaE06Mzxc6IP4E+kzv7RNaFviORJ/QH4QlfWD/q4TuX1kQvYZCmnLB+3laErR1hIvdCUo3bzhcpKrTHlgZQOmL/qyYVt1yWkLPlsexT1OuDBqcEi7MLCQpme0o2W9PAIpbX1Nb9sm5u2qckpOzqOLC76PRS8j4IXON+7f7+899675caNm+Hk0B/yFy9eKD/5kz9ZLl+5Ul5/7bVy99499dF4GZ8Y9+KzKuZ/BGzpxzbk83FZ0bZwfPjRSVUoy/Pl2bH7xkVG8BH6tpKPx0FFOaGvgzQl9WXzpEQggOTN/BDxqAHovQGhI/jjMWShI2PoOEB434QX970zQnT0+EZWjNSHgGJkfuZnfracOHG8/P7v/0HZ2Fg3LRfq830igLzHY0XuuoA02h4nTffuG/31UsED/CisqhtmqO6LoNi+qjzKa9rlisljJ2nv7iEI8Ri2SAPrHPDbxmoXzhAjDUSNIqoiFfaErmgrdqCzHh/FtkEK/Ig30SjDOYRO0ob1BNLhwjHq7EKpYNssFOcW/X/3zl2XHUR7CXpDQ0NDQ8OPNz7sS9CPHVv0e84WjpUytzjmH3RsrY9p7sHkRQyelsT8JOclnqsoOZy7ENoOkIaGhoaGhoaGhobHANPT8Utpz981c4+JfEKTd/15mVP0nOQnkteT/op41E4/3R5RJyTvUCYW23t6hiFG6LXMqrHLOXBICpmaBLnA6pB18uefegU9iORdGOkuQzb4WHDv+IVhOpG8UUYcOzqOHTtWnnrqqfLC8y+UZ599plx66sly5uzZMjs7W3Z3dsrk5JQfdfXc88+VF154oSwuHimXr1wur732ennv3ffsBNna2orFavfBfjly9Gi5cP5CeeutN8ut27e9QJw2wdPb4W7jMxaqK4Y8EdRfuQj+ATjYB+gc5kkf1JuIdNg/pIOD9kbayYo4wumoyUAfZ9tAHO/qbIiC0AndOaHyOD+gw3fhwsUyNzdrhxP9abqCdaU+hawbdPXYkRhOkIAlIyWi21jTtskIntRhqCydK1CxEKeW20b/m6W3G560j9j5zqEgXmTgrzpT0HoI8GR5LUNJ6krs4zQyFCsd9WRfVx36Q8rOQNMIYXuOHeTQFNVFfuhYsh2iurzLB0/bAdLQ0NDQ0NBwGPgx0YfZATI3O+15zNb6fllflZ4t5myEmLF4HkJaIX80BnK+0vHovzlAGhoaGhoaGhoaGh4DsBgYk3UQc2RN20VhYs9/TuSZQkd53AAMMVpO3oulD/AF4OPP6SpLitpcVkMsKoPKOygzBvor5QEEr2QiG0gdNQ6OCN8LVIlo/4t35KO/PqC5HR+gTSdPniovvvhieeLixfLOe++VN994s7zz7rtleWmpHD1ypDz/wvPl2WeeLqdOnyprq6vl9dffKO+Kjx0fy8srZWtrsy4Qozd08lLzEydOlNOnTpe3332nLC0tuz6AXcNdGIk4RjVTES/MnnCbgpcw6Gfa7TiOjx1elcX8lXVYDwyRHdICWT+2UGeypP4E8vHC/LwBDZ7ky7T+B21SmQjODmRgcjVOmxxpIL5+3I55V83c3Fx5V8eHG+kgB2/qSucESFnb5Dw5Us7ZEZC2Huz/kK0E0pUvtbtcgeqyXaGjt7lKd0j5Id202rceO+pXO1PEGCHqTVh2UAcau11i/BFLj3eGwYqzRX+pI98vkzzptEob4EvNIOoJyhCQYxdJ6KaO9TWeQ/EgmgOkoaGhoaHhxxsf1gEyM8sjsMY9E9nfi/laN9+Bxl+diwSlwsnI5xyon8k2NDQ0NDQ0NDQ0NDwy1Pm5QZqJPBN7wCcT+Fi0jBsAFiFHQVlNVsRjqIh961DjgN8DsLdX9swzVNanfUMxEuqCshLDxe4O0hM1DSGejpes4igI/hpIm2Ry0FiwdcDWStO/gS7XncpQUWuGBJ911IXaTIfDImSPLC6Umanpcu/evXL1yvvl/avvl6vXrpb3Ll8pb771lh0er7/+enn9tdfLm2++5Uda3bhxo6yurvpmDp2pi/4AszMz3j3CI7G8UC+eaLutirZUO+IX+tGmPLaBQVpRd6xqiHoVVGbdbrGrGpFzn9Q6QO7uoaCSjE5fhUod06bDjnfaSlVJIwB0Zdsi39P8KKkqY2HRzWWmGg9R+RzpTxZY1mFgF4+I8rs+cBjBHMJRTh5+k12Jq+nYBFfPo6GUiPHW9zU6JmsddkrVuqYmJ7tHU7ld1XbSPDbK7RUtbUy7uryCrYFH6SnpnJmeLouLi2VuZla6oy2Wq7YOTA64KHg6Rwg0YhVbP8e/jh8o0MOeaJPTocrpdCLFmACRB3kc2YGzs7tTdYZcQ0NDQ0NDQ8PDhGcg+ogfO8X8hpkj8xH+Yr5T74vyj/mL/2Mek/OZNlNpaGhoaGhoaGhoeKxQFyDrxD0QE/oMSfNnzQ7LMh2LsLFISRE3CgHuIkZlAMkhXxYFX6QRjAVUeCL0eoUBnwr4r79qH/BUuL6ayDoyZrF5enLKNQyUGpQnSHtRdm+38B4Ny/PHgnZd/B8NWce+f4G+vbNTbt64WVbXVrsF3Y3NjXL9xvXynVe/U7757W+X1954vdy8Ge/5iP7EgNABaFrqnV+Y93tC7t6760djUeiF5Rp4l0f2Xzgkoo9GMbCVxWsleEl6HM+os0YB6q82RbdXhaaPIo/bsM7Djs1BGnmCbRqpfBRR1ofktQPLKelxHBy2hrpqyHwXlI/+qsxEQz5iygkurQiGqD/ttRKQNVPEDbSTA0Q7AWOX91Q89+yz5YXnnisvvvBCeV4xj007dfJkmdYYwo4OpGnrwDmQx3uILidebsp5af7zzz9fXn7ppfLkk0+Whfn5KBeilRUjaiKT5ZhMexgzkLCdR3T1j4XImHezZNpkhUzX2LDGSNaYo+hxWM8tMGJfQ0NDQ0NDQ8NDgucq/q9zjeHURMjyRFc84AHNAdLQ0NDQ0NDQ0NDwmIBJ/HD9Md5bEAQWG4cL4GC4myAdHcALoPzDW9lDdzovTAlavWuI5elYDM46yaO7cyxYV+gMtSFjhGBENesF2FychnAQkKw3akcXpJmZ6XLu7Dm/d+PSU5fK+XPnyuxs/6iczrnhRdhof9jYOz0qY8QHYLIC7/fAvo26LT/7CMAzIk5bBmUgeeMYhIPiyOKRcuzo0XLz5i07QHKhORbC47FWGfJYHOwb8tHfapN7pm8TZRGc7ZB0Q6yZHqFXkO0ef1TLCcP2Rv1ByHS2sx8PD47JqKsP1DGEywkpQ93uG8WZH8Q+B6qdQR6NrSVtcVxpFWkn9CrpgHjaH+Soz8462dLtchHtzOnT5bOf/Wx55ZVXynPPPeeAI4SYd8iwGwRedobM1Mc68Sg06D7uKiONw42dHsTwTohOGbznNMZfeumlcvbsWTvQJsXj86fqZbeG7YKm9NRUrx+n2gTHU2XE8DtMZl3ig6fqyD6gn+gD3lPPu8qn50qZXVCYV53TOQazDyPuxpaDFKBjpMcbGhoaGhoaGh4CmGtossFfN9MwqdKYlwj53kPPURQFizgU4sdG7R0gDQ0NDQ0NDQ0NDY8FWNAEOWHPSXumPxixBZzZdfI6z39NexGWxc86V4/7hbhpMK+SLGKav+Nh0TMCpbABeLzg2ZWZaikHdBwM5gmdiBoDulHz2Hnh/Pny8isvl+efe7acO3vWLyVfXl71Lg2cAqE3xBLkk049aGPRN8oOMAuu58IFP67qxo3rZW1tbdAeQHo073YLfV2h14970j95HDe8M4QdIDzvmMcF9U6CYZ8ppzROnNRF8HEizpu5Cmggy1FDgExbLV/HC3Y6PwiJgzQ++3J2BjBO6o4NhSjCUbBf25K0sXAemOeD60h7nVZQItqtP/QOed03tV7i0FXK9PR0Oa8xwWL+5cuXbQcFYVpo6uTQSV5AJ4i2xLjJG2Hb0MmYEPzoHQRsZjw+8cQT5e7du+XWrVseKzyqipfjb2xs+P0wODGOinb02DHHPM6KtgPsP3H8uOKpMjc3r/IjZX5+jqpk65h1Xbp0yfGbb75Zrl69Wja3tvw4NRwsONSmZ+pzsGUn14oj4p2fm/P4nZme8U4UAjrYsTInOu/fsJPQVhTxzpXFhQXLTMkmdHEMZ+b3y/GzY+Xo6fFy5NS48jq2u3tle6MeE1BjbOaDfvGfCcV9chjaO0AaGhoaGhp+vPFh3wHCPKh73Gidp/EX0LxE//HDjphPDedvGVyiuDlAGhoaGhoaGhoaGh4D2AHSTY1jgbtDTY9M6mHm/wPm00kfkVGIBc1euWmDfG/Dg8jFbNDdiFinSZH3Ajr0oOVCeo9hXXBGbIiPBdHPfe5zZvvLv/yrcuvW7XLq1Ekv1K6vrcWuCpwDiIgnbc/FZhC7BsK2ZLRtUZtBnpefT6u+y1fe143ZRizoV2Cz7a7mZhusB/1ps6G06WO6ydv2L+95ZBK/5Gche3193fK2oN6oAdvjf2gh3/cx/cqiffzCP2l9Owf9GkUhW7MS4BPDowk1Rk8GaPAlf9ZdJQ1YcHqEEyfsGergeHtngfOhP5HpjmKeyKXp3tEAvdrufidWYOzQX3Pz8+Xs6dOWff/9921L10/IitfpKmvlytvhgg5oAjxd/QT4Ka+0kfIqRz1nz5wpp1X/9evX7ZxYWloq87LJjzq7e7esrKyUixculJdefrk88/TT5aLGFc61nd1dj1kelcWYPnniZHnqySe9cwSHDo4IHAdPPvFEeeaZZ+y8wJHCQgGOCmjsCsH5cvGCxur0dNnc2NA5MuvHcD1d6+KF/dhzRna+8MIL5id4/Ik/dzi98OKLsuOny6VLz6j+C2Xp/j2NzbWyeKKUJ16aLOefmSmnL06XmYVSNtf3y9o9pPr+4HiA6PHaR7W/2kvQGxoaGhoaGg7Dh3WAzM3N+P1uQ8RMhDlazFs91yOXc7iYloyA2WFzgDQ0NDQ0NDQ0NDQ8BpianCisLzJ5j8cBDSbzQqY/iJZIHT2dOMoAi5ZB6+WIgt4jypLW8wVYOI6UtLi4jwMH9RnU6ajWn2liBW5keIQUC7W8aPzb3/l2WVldKXu7++XiExfLmFTevn3bNzIJ5L0YXrXEoqxL+PhAIHPp0lNlemq6vPPuO745O2iy2zBQ09l9QHXYEPSt7R0verNLgfc6nDt33o8gun9/qfD4KFT60Va1Mttd9aHnILJOc8Ja04FYgLaZjmNBP0PCEvSReAjx632IVXeNna5A2nIDWjo/3N81HqatNf4d0gJssRbxwevymu5opAUvsmO/c8XOlSNHjnq3BY6Ya9euuR+N1Fs/U8Y5dFBedWMfdSV4R0fv8IIe0v7M+hUjhwOEd36wWM+ODB5TdeLECd/Mv/feex6rPNJsZ3vbDhEcXjhMqB8Hx9zcnN/vAXjhPrR0oNy5c8djhV0b1MUOF8pxYOAQoZwX76P/5MmT5mWs4vjADupiV8ryyrKdgzhjsAHnArtE4L9//75tuXTpabXjadW9UHj82/vvXzb/wvGxcubJiXLkxFSZmR9336zc2yvLt9UPOvfoP/pjeJwSmW8OkIaGhoaGhobD8MPsABmf0DyD+YfyMeXQjCSmbN28JOgxH8kyo5Kg9T+TamhoaGhoaGhoaGh4dMhJesXI/N0T/wMMD+QlY6EqqSgXJ1n8zDCqOXGYLviJIx20nh4E/msZf115pXWMZg3YJgXiah+gnF+/s9DNDU/o2y9bW9vl6rWrfiQPj5Zi4Zl2pe5sYzQh6430qC2mOA2QY1EZORaJ4UNFvcUyj9GL1LKqa6A7TOAGjMdC7ZY7d++W11573YvjLGo/++yz5bnnnnX7cH6w8B47KvhVfe8MSZ0R0FuPu4uDJ0B6NG996EW20oD7Bz0KdnyQH4Bc1DMK02qgDTgiiAlJc1yDeaHxp7Q+qqaKypNwvTUMYb3UI17rVXqG978ozW4GXnZ/2K4i8uiyjTquyAVEpV50KTcqlag9hs7svxpnb4Jst8dNzbOLg/wwwMOxxsmRC/wcH3aOMCbeeOMNO/KQZVcHTojl5WU7M3B28LJ9nCM4NF577TWHt956yzpxgqRO+HAIXblypawsr0Tbq30E9KOHdN+KAWrns9vjzrWdcuPyVrn9/lZZvb9bdndCIndSoXfk+FVaQ0NDQ0NDQ8NHhsEEpk7TPF/LEFOTmJ8M52wG2UpqM5aGhoaGhoaGhoaGxwDHTk+U+SPjZXIqf8nPwngtFHJSD80LtYNJfvCxUBkLk/zBf5AvEYuXA/4u9PnDMaor6ohHJOWNSNiCTUOaiLUAza6npqFSni8+P3v2jH9Rf//evZATh39pf/k9yY2X559/zk4QFnVBVWveDGl+2hUgnXwRr62tu638kn5qatrtwagqLsQv3xMuFw7rHrepFnixWP3Lo4f4ZT75E8dPKGaXT19/OC3y8VLQR2vrMKgv+cxb9cRL7xVXHtjpq84xQRCNcvh7J4lQyzo+BdMIshvboz19mmBRf/RyKTPCK1rG+q8yfFR7CLRFQL7jV7Au5f2ScZXv7O7YEYajJ9tLoD3eOSLAN9RjjoH+WrVhm2od+jANW1JH8AedMcjujG9+85vlq1/9qp0OOC941BXjkR0Z7BJh5wdOCpwV2Q6Ak42dGcsrKx7fBOqi3MdwYCOyxNTJO0aQZVcIv6CEn3LGTO72WFtfLwsLC36PCHbwQnUcH2kDoM/u379Xrl593+H6jWvWTy+uL+2X99/YKW99bb28qfD+69tl+Q5OOmwa9ljtH/dN30dpe0NDQ0NDQ0PDwwezFeYaGXowBWEuAjxrq3OTpAFkmwOkoaGhoaGhoaGh4THA85+bLRefn7YjZHZhrExOs4AbE/1cYIx4dOLv6b4XI/sbgLhJgN/RCFgYB1GWNwe5qBmLwcOXr6MyafBnnhCIBWOXOT60UoeUsGyV96fSJ4+fLJ/61Ct+JNXXv/GN8trrr3ftZuH73XffK0v379tZwfs12CnCAjRq4MtgKOppke4KBGRYQGYheHNzS/V+yo85Ql8wwBNt9iJ5tqzTE+3v+6AHNN7RwML4Ky+/XE6eOOHF8q99/etecA4efzrNsUJtOEFMMqxbecqHGLarquhiIieHdsFYZTKd4VB+IdvG4nmWJO+wzbETI503g0dKVf30HbpTzinLh44ulTrRE6mOhu5dHX9sYefD5NSEdblO1YdzYC+D8naG0JeWDvlsu+Mqa3toH7GCj/MguO2KDwPycbz27WTIF4+zgyN3a6SDI3WQzp1GGQ4DetHDWGEHB+/1wMHCuMfph0PEjgvJu70K2IoNOD3YQYINvCsFPVkP7yN56603y5/+6R+VLyt85S/+vHMy7myXsnZ/rNy/Xsrty6XceGe/3L8p/bvRx9RBM6JvrE600PtBfdTQ0NDQ0NDQ8MPCsw19+P1/zCQ9IYEY0ExFc7+ci4qRssHcxDT9P4R3gNiUWnSw7LvjUHUNDQ0NP3L4JFzo4lre0NDQ0PBB+Oiv5b/wt0+XIycnIhwfLzNzY2V3h4VGSqk/bNDUP2LNvftgUod+UbJy6yPWQXNBlpuEni/ThOHCb9KGwcoqQk4JhWFR8AVIR92VJxOVmAu0ODR4GfR3Xn21XK+PAVKNKqHe+AU9v57f2Nj0o7CefuqSZPfqY5HixqdDrQdaOG7IRDS0jcVkHjN05Mii3wdy5869srq6UksrwoT4ONiOEWT/lHL29Jny2Z/4rN/N8Pobb5QrXoxe62wkPqgD2aBxDKKQmzowtDkBKWT6RfyDQR8Ozuu4PuCQqHlDNg16sHMIJLLMFOi1LcmTnJ0E8opGtA55a3naQaBf3De1HJDf2tzy+MCZdH9pqWxsbXphvprQy1U9pkWBY9NzXFdeYLpTo+AcCIRjhJeY50vFcUiQZqcHY5RdIbxjg/e9EHBEUMbjr3BA8A4P6oF26/Zt8+Kk4V0iODZu3rxphwZpHHCMFXZ24OyAB0caOzqoFzqP0IKfMuzE4YGzhfqoA0cMZcQ4Z7Dh+o3rHufUi81bCryvhAUDw91BT6jde1x3cK7EcaAo+it7KuOeRjn1HIb2DpCGhoaGhoYfb3zod4DwEnTP35hx5I5T5nqUmthDRcy3wlECH58Rgx/AAYLYKD3RUw8v/+74MDINDQ0Nn2x0F+yPHdz012RDQ0NDww+Fh30t/7lfP1lm5ibKwpHJsnhiqhw5PlHmjoyV+aNjZXqGd0uM6QYieLkJ8OJtXfzOiX4g8qZD7uzsF34B6dARed801IXfpA1xsJ5QVes5gKSFft2wIJf1DD57bSVeGH7mbLl8+d2yshK/noct1RNtb2/5ZcsbG+t2elw4f94Lw/u7e3aOZJsSkY6QdfW0cKqwYH3xwoUyNztXrrx/2XooTzU2Q+lOLYqGhg94s+DokWPl/IXzZXl5qdy4cdMvcs++MD9M1pkOp7i5M7njc66G3o4EWuL9DJEDtN/mwZyhItii7k6/4+Azp+LkS96E7arpLLeThKxCX1PwBqDWvh/YYtQ6R9pbeaJPRKv22MGlYzy/MO+dOndu3ynrmxtd3fBxLEeQOqv+mut2NLiPBrAtJCq/Y2cjjwOBd3jwrg4Cjgd29hDzeKr1jQ3HBB5LheODgMNmSzf9m5K/c/t2WVW5d1RIN4sB8ORjrlZWV51HFw4FAmU4PnCmUR/l27oQsKMDO+7eu2eHBn3Ey/fhx05etk6A/979+y7vkG2nmfy5rfzRD/qj3ynTcch+ot8g5jUCSY83yvXfHCANDQ0NDQ0Nh+HDOkB4PK7nhDWf8xPPXurcxTnSUWB45lLnJ3W2+f04QELgQXqPD5b97ujZv3+ZhoaGhh8lDC/SHy24Qa3JhoaGhoaHiod1Lf+pXzleJid5BwgvfZ4sMwvjZeHYRDl6YrLMHZ0ok9O6lu/tly3WGfejzr7uuMjHDYCTTnsa7zwfhHAQ5KJm8IfAMA1IDr87DubBkB9kefz6KmC9mSaQV6KTjUw5euSIf+V/9959LyKzSHwYtne2vVDMS5+np6f87gN+8X5cYXZm1r9qzwXuvi5s640nzw0VDhTem8D7P/jlfbfzpJqWOJiPm6lAlEU9CX69b9sWF20nC9jZ3tG+j4X+3k54Ip9xPnqMWoN+OKw321j5/Kl0xsZAB6muJZJ1Gv4DMl29xENaTXd9m2X+rLqrXaRN10eyJ4JeCxT3uiuj0rxPZX5+we/ZuHzlihf7o8jS3t3AMU3niXe7CCNVicfOFJ1Hw+OQIJ0hQZobdx6/ZseGAi8wv33rVrkrGjf0lLMLY2l52c4HeNjpgYMCu3GAkMb5gfOC8YnTwrT1dTtXcHqYXzE8yK0of0/6qPt2daZs4uzY3TU/4wo+2uLzQnl02PkhGdsg2tZ27P6oR1WN4p8PJwz3hniIu75RQM7pQd90x1uRnXD6aw6QhoaGhoaGhsPwoXeAzEzXH/vEZIX5R85FmKQwG6EkyxOezfg/5iueqTz34ivOdaxO1FydAHFTceL0c2Xu+AUpHS9njh0pezJ+d3e/TGlyz/3X9NRMWVpZ5W6nLMxNScNkmZqMmy5+LcIEdGN7ryytrvmXJNOa7ExNT5Zd0aiNBm1ykxM/LCkSLfNzc8rsl/dv3VM9uvGbnijrO3tlbnLSk9aNXU3kdlW3yrgx2NN91r5s2hVxQvkd1wtxTBOvsZjs0ln6Ozo3U7Z298qm2nFE6YkJ8YmXX9Lsi592+iV74tc02nIbWzvm2xZ9TjdJPIt2X/VIdZmZwiZN8CZ1cyrCpNq4LVv5HRI3YVN+4WFMIIm3ZSP176j9/I2PTdg+16c6JmTj3v5umdbBnvFEfq8cX5hTu8Sn+nbpdIXl1U3J7pd5vGKSo8enVT/t94HVB/29rVi9ogG35fZTJz1BW3ephz5Um/ekdmdH+SnaocmqymZ1I76vg0I7d2XzovprRzHHZkxt29oZL6ePTbvOza1tTcJ3NTGPG1bsxYY1HRf6bnKMtu6XOexVvLEpfvXrkXndrKJPf2ubO+rj/TKj8bGPnVK1Kr1SXyRVtkXd3N6Jl/qJ3/+ynXFD327wGANs1BhZUnuL+nZMDVvXxH9B9KO6GaXvd+nrKnd0bqJs7HDjsF9mp3TD5H5hjMl22TPOTawYp6fGRd/zMd7f13FSrOGuPtCYVVPHx3Y1rsfKyuZ+ub/Gjc2+2jxWzh+fLueOTZV7G/tlVXXcXeUZdYxRxmvYzRiDNiP5BYXZGRY/NFZ17G8v7ZQVNWVax+LojPQdnSqnj08UdZvapj5SG30iqm/QxfjgWN2U3NK69GosTqjvOcUYDzwjmXo5SoQZHWrGKGfjlNrPMVPXBI8UTo6jY7/cXN8razreOjw+HpynHKAtjq+S0xO6JqgM/Yw5Cbtf6GSdAbKNftPx49erUsBzzVGBLujYTZ9vKz2nc4r+QDf10+7Z2XGPvyOL02VxXu2Qfe4/EkByW1v7Hp9cC/Zl86QMGtPY25ucKtuqZ0zjTJ9lVrRx6rRtskE0rkPYgh7+OD66CpBVjgJGqPhVH69J3dDxfPf2XrmvWIfG1yF4GVM+DxVv82tdpJWe4LiIYWP5Tvn6n/3LcvP9eLb5wYv1Q4fbU8rc/HyZOvtS2Z47X/Y2dZO6dreMr90oOyu3yt6G8raFcUKbOfvUK1wHZo+V/flTZX/2eJmYO1ImZ3QtmlkoE9OzZVz9OqEwpnNkjPNdTdnXtXFnc6PsbhFWys76ssJS2d1YLuNba7ouSPPkTBmb1JeZ9LtvNY7293bK2I6uUbvbOrC6Dmyvl42VZS9mzS0u6ljO65zTea9zf1J1TWgsc+7v61i6YvXjvmi7E1O6nkivbKINXNdoz7jaNaZYyn3ejPMFojr3eQSE6tzb2db1j7SOuuzY3d6UGdsK4oEmfvTEM87RQwj42u5+I8e5DJ8yxOYYIJiE4XEf0h6Q+L5BT3At5vuA8ehrnPuJ7mH0UkMdza4+xp9/wSu+jEXx+RCWEKtNnGtQ/D+0Mc6b0BfWRz+pX9RPXMMZ9zu+xnLt0QVAec5FFqmmpqf9nQPcr8jRxx4TNW09MS4dYM60Av09NIk28H3M3GGS72WNmSldUzLvBTL1kfsk9RLXY+hrAf2gDmW+Qc9ZZz3P6SHbpWtN2KpridrGvGNX19tt0f2dTrBtYSfgGEk8Pur1qLYoYvOGHQGVOyP+AY3/Lu8sNhN0bnD9oY0+KOirY1TB/eq8Smp7qZcyvt943rvnS66gwrz6ECmuD0P7RFY9EzrvJtTHnKNcE7g2THJt0HkugnjoNf1ZLWMGo+sYQxlZf6hm6efcVKUqxBZY9Ml3COc8vch3ewiFDn3CQy3xr49KH9NcZt9zw4ly4fjxcmx8Q1/cq+XY/EQ5rvD0+UV9J0xpbjFWvnF7rNzQd92urnnvvfNmLOipL63f6mRPPa4eE7J3X9954GFcy/83/4dnfPwA+mqtPgfWVrbLzcub5f03NsuNdzXeNC8A5qN73F+m1H4WEP8As+gv9xljvQo82AbO/bDhMMDu63Ctn9iV6p9zML9PqKOWGK4F4WpD0i+cO19efvmlcu3atXL58pWyurY6YlParH+LA47rmbNnyzNPP+0dJOy0YLGYXSLM67FhU99Jq7oH4XiySIxOFl7PIffMM/6eufz+lfL22293N2fUkRZT50E7opmUD/pbcJloOD94oftP//RPlVdffa28/sbrLs8+Aegc1etPNPo6FLp7/VxzROrkwVDevIpDTeWptE6J0MnAQzrjSnO5QpAq/QNAaV5fnD+gL/qqP8ZDwJF00sjCGeJhd+p2XuH5558vn/nUp8sf/NEf2gGRdPj4vmbOnrJKuG6uaVVp1FlpUWd8X1IMIc8H8wUp8gouUx5Qlm3zKaICzzGo8wCyb4axRZJfsb978zyhHPu4Htoe0ZjMCNkfcQ01SYWoCRsJ6OtAXvDchXr4g4/xlWywKB266ZfoT/TAkvV17Er7+41+FbLPbt646fxBTGm++EHgsV08qquhoaGhoaHhRxfMwflRxg+KY8eOlMm8b2cuwlzGcxLmKcxdmC95dmN+yh3X8iAjq8/v5gBJwfNPvlJOn3tRirnJYBGWRYQJ3VTEpIybbBarMYqbfsRmpqf9qxbu7VlsYCFxe2tbN0OTZUP01a2tMqsbj5NHFmTTuCes6yrf2trRDQOLaGPl3sp6mZ2dKRvrbAnWBGmWRZJJOyaYrGLmhmRYuLVjQDe3TNYW5zTJUn1LGxuiT3qhs7CAqznaruiIzsiOE0fnpW+sbGxsyz7p0gfy6PKckMUuVUIvMEle34hnDnDjNCX5aemlXe5sFh10wzo1qb7QzT4TQX6Zwy/IFmb5JRo3f9Gv2LCudhLoQxaG+NWPHSeTU7ZTJqhd4+5nL2SgW/VNKk/f8OtAFvnp2+X1HcnvlhnK80WZ4uG40EeqzpPWKXSLsLKxZVvQperFzkL8rmno2ROvbgWijzWYqHtSZdiyJb7NTfGq/bTGN5bSwXGVKV6gl6RsRwYHwF5Z3dy2HQtz09ajEVI2Vc/SOnbEmEGGRRsdAS8i4SzxIo5MmBbPhsYH9syjXzTyHJujMzO2KRagOA7qf8mtq3xTtnGfqBEqWRaox+yownHn8SAZ+pipO3WwgE3/z02P+9isKNgZpjHEKNhWQzk28LMQxILA0fkpH//zJybLvORu3Nssd9Z2vMh2fH5ax2i8XBZtdXu8bO7QdoTVb5JlTE2oTbRxbnqsHJ8dL3NTaqvsWpeNe7KJ/jkypfYub5ZZnRdHVAfH9YmzU+XsMdrForOHhHTHTQoHhPGs5prOeUwP08de+FKZ+YAS9NGWBLZYnNzSsdG5tj/GSJGe7f1y+77OS5VzGDViRB2zg4pFVo4zNbOoyUHGKUQZleDgkimuSyY44fOEpAzzApLSFNjRoQyOjxg/1IUNXMxYwJb9UsbCl8z0OTQ7M1EWZ8OxyCLvnM7l2QlZN8GiOuMJ28JJwzGXaWWSX9MqMKbjoql6VD5F3vbvSX89p1VG/3HeYU/cFEZ7OJ/gYeELJ8i1O7vl/ds7GpeUcZMYN4pcEyY5QJLalUbaNybbVVxWV+6W3/+X/11ZW76jcuoKez8K5LV8/vxLZefYpbK/sVImNtcUlsr+5r2yt75S9rY33WaOJ2PTC16yfWx6ruzNnSr7C+c0UI+WybmFMjEzr77EATKnEAudXkzWuecbbJ1/O5vrZXdjXXrXy/bmatldXyrba/fK2Naa+kT9Mz0Tzg/6B/twfuxul3Gu77tbZV9pFkGxiwWwyanpcuzkuTI9M6u69B1Uzw9GzB51Y736EGfgLtc66SUwMn0OcJ2hDl0vvLCqevzFYscHznQFHCD8QtIOEBwfNYjfC8UE6coAMp0LWkP6MH7YyPHpWFUQqzs87r0Qoes1McEOEYWhTIKzwOcl41X9ZVl4iTk2ldttJHYmPtw09ClBel+G+Hqi6/72tsaArgs+z9XnYzrHJ3SR5TuL7wvOwXBAcPwZddKhMRfXKOJIsxgfiyzhfOoWYqnPH/6s/R8xRnHuUc+0vo9xfkxrjuIfXqj+ScXRJ4wb7EefbLeTi7ry/KUPoy5Av/DdNKGyuH7E9xUy/r7nO0cdgAMEJ2wsvPIdH7ZhP8F1EqJrrT6qoC2R68aN41hcDjpCZEKYr3xfT/WHTbSJ73b6mu8XutftUzld5/PT/au+klLSUVfUjN0+/xXDA6Jc9SmKNqDDRywYqi04PfgO9XyAmH5mPjRVnZ26PtQmx3F3P8YxsC4lbKuZOE/1pcPxdP8R8+8R6/McB0h0YmqNtoTGvsjRvuYtio+feaoc3Vspp8bXyonZvXJmvpQXnjxTFvVFOzera/nV5XJ5abrc3tQccu7J8uWvfE2TdV0fJevxiD3MOWg/ThXRmavMqK02UPhhr+Uf5ADZ0Zfk3Zub5d3vrJcrr20XfNgUDeuL4+OU85RliLKgM06A21PhawTHZYDkj5hwsG1Bsz4lGVMYEN+Xuuaqb4IHW7heR3klRAzMH3TeX/DiCy/6l+3vvvNOuXvvrqjY5mLzZQDZPnZb8CvyhYXFcu7cWTs2WFjFNhzb/CL/1s3bflQQ7wvhfOaxVy+99LLn4G+//Va5eu2a0+gDw3qIIGcZUM21dT1Pn9ZYVPvPnjldfvEXf7G8+uqr5Vvf/nYdO6E3bR/WlzBdf/5X3+WcJh/xBGvocLbj9XVNxO77ymXooNxcgRQUDtI6vRL2d0EkO5hrwIsxne2VnjJBp5yiKHMGKB+0KK9MVabnJ097kv+F518on/7Up+wA4XFS0Ajw0b85vjubhEyZV3Hymlb7TMQH8p0touXcL+tyyYDHQE7I/kfO+coXpTWPBkTRSZT1CtRF+YyuUVO6NmHq1nrMy/mNCNducyLbBWX5QxaboFlbVCNiTSMbfGawDS4Ku7j4U6Y03we2G13QkqfS6EPi7PPmAGloaGhoaGg4DB/WAXLiOO8z454i0U9cPCdhXpP3lHWOwp/ZQJ3DMJX+Lg4QBEmXcv6Zz5djx874Jn5ta9sOkGOzM2Vubi4WC/lTjHOChUkWtOemp2NBQ3/8Ap6bIcqZsPH8043tXRnBzoXZ4l/y6mY9HAHhNNjc3VFdO+Xo7GyZmZ4qG+xcUDk39vwie143OSyALakT+dUh92zonlE5d9DcdNBwdgpwI48OJpZbLKSrXSymzM/gBJkrmzvc8Mfiv25rvdDPRI5btVwIZNGVRd5t2R0dykScBWj1lJLercDN8f64d75MSwe7QOibuP9jEUR9NT7p7t2SXffXtiyjaa5jDhqLK9xkc3Cwg7r9K07RvRCrfqJOFj244aYu7LAWt5kXQW75F8+uX3UiS6VeeCKtsg1NoFk0QZyFfe6naBfK+QvQbhwfotiBhFMj2ps7F+x0UO0stFAPOnF8sci0J3vUXV5M3GHBUWV7illg4UaVPrATYGKysJdDvadjIVmVTUkfTqq1zW2NJXZs7NrpcXRmWsdBbVI3LmiMcQN7b3WjzGpssWOA82JdxxE7WIianmZBnr4at/MA4KjDdhaSqBPgPGIQzbBoJN47K5tlfZOdMfS5lKov2dTC2j5jnF0J2LkwuVcunJwuR+cmy93l9TI5P1Hm1Zrlte1ybHGqHFuYLFdubZXry2qb7NiUHItn2DMt29kxQXdzvFmQA5tq38bOWFkVL06HJ0/MlImyqfE+UY7PTZRL52Yko2OjRqxs7JV7azovN3bVbn51HLtWdnSsfGPC8dcB4xzzUo0XzziyOIQ0zpTmJmtH54AXiFWMHsadzZEIv9bH0SJSmZ9CJybrQ4H6cFP4F7CqizJJugza5i5jRufJ/o6PCeOFnSGMpVnrxZm1751ds+pn6sR54HFrneQ1rjT+WA/iPHXbaJMGr2sSD+OR/qPNXmSbki6NH+8MUGAscT5j+fzkfrl4dFzXLxasXKHHt7eQKavDajtUrZTHDShpFnDR77a5cxg/0U+wrqzuljeubpfbyzjekKE8yjjPGGObVFP7CXP+4J//n8rdG+8qI23W/VEg+hFMnP+MhvJMmd7ZLBN7W+q4VTs/djdXdV7r2gg3Nuq85HpFZ4xN6e57/lTZnT9dCrs/ZhfLxMxcmZxZUJhRP09zUqkf+v7Bob23HTsoYifFhupQPevLdoiMsxiJ88PXSNWjunBOTOD0wA7f3euaoePMwqUMKqvraxqnO+XYiXNlbvGozstJL/IzCtCjyt1GvpF2Pd4ZL5yzan91erCLY4yL3d62HSxF1xs7PxxwdrCAXXeAZMjFzmqnr5MC54i/CxRcPih7+KhjW00kjr5WS8m7NMaZ8+oLf2cQa8xxXY68ZKyKT3qJCB2csalfQbzeySMa5zZNisVMfRfw/QNNpVy7WeDf1QWWhX/veFR/0Qd893CO4Khn10XaYUH0kZQ+qVIizjGpUz1x7eF7LL57I2/nB+nsX0Vdf6NPsuiI/o/Y36calyzE8ytvnB/MAwjQ3Sdus0SoU0pYWIzdcVwLKav9hqkEpVNOkevhuolcODwUcP6ZRr7qVbC9WFdt5N91G1FGfwQf5UGDxSL0O7HTAY6FY8uZ4OOe3/WeAwSLYXvRK16uUR7V7m/URpofkviHGdVm+j+sCEW2X21D2s4qU6PM3+XVARLOj6kyifNDgesEttlmjLJtGWqzXBW6NPI4/zlnOXe5Bti+YIkdIMy/mHMw8rFAJfwjrth56eJPh02fe+XoqYv6Dp0rFyeWy5MLO+WZcxPlzAVdT44cKeNnzpUyPVP23n613Lt2s7x55W65PHGpfPlbb5elFV23aj0xDrENe/hW1Z+q4vuOqkFcBz88PsgBsrG2W669s17e+sZ6uX2F6xPl9F/wYgeNjzEWsn05xzLOKfLMwSDH8Q1Aj0X20AdSF+ckSauq5VmG7qAR+vrRbX21GP1RFnwg86E3qMeOHvNODhZF33jjzXLz1g2XRTtChpD6kw6ybTM6ljwvONoZ1wIeq3X65KmyuKjvLo3PGI+lvPveZYV3y+3bd3z/gRXIBPr2JMhmlcO6O7pizg1AG3i01iuvvFy+9c1vl1dfe/UBfQnsAZSjN0Og76P8vqGMeKjPbaqM/iQND2n4lE96sFXeIV8FJabXsiAGP9dA0lE3NsAylE6MlnXjS3nTqr4EOehwc65RnnUByrDp+eeeL5/59KfL7//hH5a7d8IBYp5ajyMrc44Pw99virMOrvfIdvKAOsxH++IaB39+r8JrGsfBAkLVB4b6Uy7TBB9nxVxrFcV3jesTWQHYEtE1fMvpp8bLySd0zzBbytr9/XL3+o7Cnp0hKY8A94BDHaBrm6hxrtfSGvGdxt8QWI5e2h5jLegjx1whyKG3r6eU27duOz6I7+YAaWhoaGhoaGj4IJw8ccxz+W5SwpREf56TVHhm4ilKzlAib17fD2kuMqO51Qe9A6TTpcSxk0/rvlA3sdKws73rBW5+jcuNNIsc8G7tbHuRmptmFoaZVPG4KxwW87MzmijGBGlra1uTJU06x2KBAEcJClhEYNGA3SHcNG9tbXpxdXZ6ypPEuRkWMCa9MDo7HbsPNB1TGbIs3I17EZyFzBv3lr3oenxx1pPb9a14DBIOBOyk9eghZuGXJIHFHHYIsFOAtrLwOjMlOU96o4NlkgILQexEYWE5ZPmVqj6ViYV372qQfpwH7HRxh+ugsQbPNBeHCRtd7q7ESxal3n3nxSAWpHh8Cyr1kZNXItJeZBEvN1gsOtFnvBSQumamsI2HDdkaL4Ts7arf6wINv4S3w4dJv8rzZiRuJHG+sNBEgepTxI4EWLZ03GkXv3jc2tVk3jcFwcPCwsQkE3XVr8DCNG3BWbS9s6kxsB92sQDGzgK1b21903V6YVpKcH+4D9RebgG9UL6za2cFefqCx5Sw44BHCxFjA64fdPB4NH7xSz9gPmOT+mZl/8k53QyrjGOqZntcsTDE8UYHfcqv9Flw18Dw+PS4UM3uR/Fs0neie2xINz08L93z0/vl7Impsry6Xda3d8q4Tqo58UypnfNT7HoZK+eOT5anT02WZ05OlBfOTJVLJ6fK2SOT5ejsvsaDgurk8Rks7t9f3y5310tZ31EfsdNGZU+fVA9v75XnL8yVzc2dcvn2Rrm1tFNee3+9fOfqpvpSfS3b7q3tlvsK6lq1bd+OIo63Y84h2TSpmIXeKR3HaZXtbLIAvO0FacYS42+y6DyQXThO0kFDexn/sDC2ibecZ6Fq37s3OBfVzT5Y9KvUm063bqosdmpJF30uO3Cerm3jTOIxa8XHlZ0B6chQsfqekc+HPpVh/Hnpi3L+OA/Ubwwexlns5EA/Bm2XMXaVrW+VrY1Nhe2yvKX+2RsvGxTzeLTdLV/T6CcWWakHe2kLYyXqVaQ6sIcPxiZ2cc2CRjn9MTMzURbwTUnPmlTjWKRvxKmA4wZxBPQvkyl599t/WjbW7rmc89ud/ZBhux3rmM4c13gbL5P7umbu6RzcWvVjquhX1031YaITOL50sS9jk7pxnZrTwdOBGtc5y64oFskxmuPCuVQdDJ3jQOPKYXtTdHZ07IROBgGyOlbcsLPjjvM8dkOpH3RusmAQ3RGLDXwnzC4cKZPTM2X53m3rnZ6Z86KqF0CxA7sZDx57HD/GumxKBwd2bMuOrXW1G4fMhsb/WtlRnsd17WxuKq1Y3xe7OG9oA+dLDV4MyMD5yrXG449xUDv5hwA64lrfI2hc2+gj9ZW+cOgrOxjUf9l3XJfoMy96V14eYRi7HfS9w/caaV0ro6zq4Rio/7Y0vrd2xvRdue9H7S2v75alDcU6UdhhuLLJ90w47jd0gVlZ2yjrOqd4Prk6QHrHy+LCbDl+dKEcP7ZYjhyZK4v6/p2bn7HDgbr5fvECkur1ca+x8xxnjrna38X0Bf8OkSBGj/lruelqvxdnYtS4jIkO/ebFeNWPI4bH0eAMoW9MR5dkPS7rqPciUR5PFVGMbrG6Xq49kXbVPkYEOxYYCz7nhWGkD5uXsRQ7AiREhG4ban4UqhCZSjYLQR+hKeVjHAydXgT3lRHcALsiHeXWog+3hz+3q3JUIfMo4MxWYeXry70Ap3oJPk7qZz+Kxsdf14x63HxszJv81I9OKam6+munYioxBz0kBsmbUbJUHvVDD54YG5mmhL/9cvr8pXJ2YaKcmVouZ2fXy4Xji2XmyFTZuccCO62ZLNvLt8uNt97Qd4W+m6aPl6t3V/SdqmuHNARoc9iEVcD18UVQ02Sp9cPip375uJoW8tbtWEE05gLrKzon7+k6p3M26qvfT51FgbQlQuqJcZH5xDDfjenBtS3KIwz1BUZlA8nHMa8kgdKhpCGGIY2xOz83X44fP1bu3eP9CUu15EFgR9qWNmECO8V5JwLvEOGdDPzijMdhLa+sekfJzZu3HK5fv16uXHnfv0Zjl0ho4HO0L8nS/1FPkEDfL4FhlmsO7xZ58aWXyrWrV8vVa1f9aK3e5lEkLXVynKI7+YjvB/IHjwmRPp0f1XEAWd7x+LOLOwz1KwxlnFcU12GlKi/xiF01n8UiKCCrv9qPAN5UDUh2IhW+RhBH1tfu0zizzpwu7737no9t2mWkXQPdrl2Z+J5wRvxR3rWvygzHcPAFj/kElys4ruUGNEch3+sRBmW9ntBLX0Kh3OecAnCZvqOPn9V9xNPT5fSF2bKo+4lJ3Wds8IhdnlrK/BfeEIhQkTTaHH9k+3ZASOuhPWBvGOzgcmer/dZjTqFLuJynNhyG7/YOkIaGhoaGhoaGD8Lc3KznS4D5SMxBYv7hGZb/mbtkOkoCMWdh/jIzp3vl7/kSdCnZnDzhBZHNbRZkWShhAYjF6IlY8AQsiuqGA2cB9doRojQLktwX8rI2JnX8UtSTWfGwiAMzj01i8Vh3PdbLgppv9PxoiWjBsYXZMjcbj3Ci3i2VrW5syB6cFOG04L0SOCxIXzhzvMzPTtpZg04WgGj5EfHwq34cLzu7275BYXGGd0JEU2JxnZ0VdDE3Ysjxy1cWPpmm8tgtHu9BB7NAQGfTqbSTbvZjMJRicYiFdN8ASmc4VqglFk5pPwuPOGyQo66YgHKQpFNJdt1IzPQxHi/ErglxsOgkpdbGL9PpJv9yDZk91W81LPIrYqFME8999ZvXdCmSwbGLQ+1QnoVHT7nRJQq24rSIX0+LQ90wwwIaa56y0w6GcZYLFKuvWGjE4bDBcdncct/RAPoSh8Hm1o7rkIjye3ZITEsZdcNHzPjwMVCGX+0xdsgw5nA0MU6ogxsCHlPlnQJqI4t8fu66Gr20seWFeZW4Dby/hGPHQh/1URf6WGxPpwgLcRwz2uQaFStnHdyMsCODx0NxjLENvqMzkz6+Z06EA09dZWfLtMpX1rfKrOzf0jlz5Og8p4bHhoeSPliMm50eK/PzE+Xk0cly5shEOUV8dLxcPDZVnjw+Uc7Ol3JucaIsTu2X5bWdclJp3pXCbpKrS5tlT23b2KItsbNjY0v26uDSZnaWMAbK2F5ZUJMXxnfLosycH2fRGwdCnL+xmBsLuSzOs0sBQznmpOlTN1j9wFjM/uG8pA+92CdajBv6yymfs370k9q6oNOOccKxnJ5QOf25zbtZdsr9zW3RJsqc+kPF7nGZbkitdzFB59iHcwpdam9994qdIGIcl16O47bGLs492uWdKbKDY7fCjhZ1B9cvFm/3dA4tb+5qnExYbmNT8jr+9O/66rb7e2Vtt6yt75Sl1d1yb3m33FnZKfdWd2KnDYvC4tnmMT+qDwfKjq4Jq6vhZMHJuaCBQPe5C2t76ETaQp2K3LVv4wBZve/zEWT8kUBGbLHQv75Uttbul821u2VzY8XOZjtINRa2ZTCOm+06DvzoHv9xvGkTzo2tsr+zWXa3ecTVWtmRjgirCmt2LOxuEqt8a63sOeiGWHK0nTZyrXNggdqLoIS45tIFcby5DoomPj+KaGqmTM0dKTPzi7J9payt0G8aH6JzrBnLdlbguHBgRwe2KuD8kF3YsrslO7FvY13HTjba8cG7PqrTQ8HXRbXfj7hRHzD2w/ER1xkfzwP4YY/dYfJewFfA4R7OjXBwxPURelzbOO8537gWQoPf77vg+40Ff9LVEUC/UxfHlO8HXa7KnbVS1vT1wY6tXVygat8+C9Y4mGis+GOXzE45dWKxnDh+pBw/Tny0nDh5zM/lXJifLbMzOBhkg4KPrUMsuHKchzSOOelu0bx+T8aCqfqCf8UErjd814fzpPIxXizHeKHvov+QJ+1HYOHoUB20PfogfkhBHP1Y9XE8fbxpOMc6rvdht3ioX2n6me+xGL9hGyeyx4rGoIaIcjrvrY8+HkCZsFCxZMmgt2ur/xQnrcJ5/pKny5sbBttGnpg+SidX9K9oyFAn/IB2pi6rUAxdH7bZ7SEBQsb1kSRWQhzRX1EsUD/9SZ3E0fc+d+0IwXGax66e8zhYHUufVKnLpEY81oclujbbVkL0J9XjgPFxtk3wRzvgGYKcx4b+cZxfeOJiWdi6Vea27pYz+k499eSL5f71m+XOtWtlDKfn2lq5/c5b5d17e+X+7mxZG18oV+8s67shHonkOjCCSIPG48ZQmTrMVYUhXfxh8EEOEPrPa4hKb+m7SJcxXZOy7fV4HIAP0cAmAnoSSTuIoa6USb5e54P19Qi9Qxn4nc8gmCcSzqdK3sdx7ty5cvfOHb/E+TBY0qqGbSBdkx0YX5p76Dq/vLLsF1PfkV4CL7PmZdN8h6Qcff9AX3b11HxF1JvEkMEunM3nzp4vl55+2teGN996004WXysO9O3Q/mEc6Z6378MoJ++0jQtaYphOmDLk8YeljVDPmT0K2+JEfHgc1nPZNtX2ZLtg664PJkBJHZF20tk+b6TMQJfrh0+B8/nkyRPl7Nmz+v7a9QvrOa7WAB+xPs3udMh3MWFoluOUE5K3flDS1X8Qh8iNIGkZZ9sOg3iyv5LL33G6RB47M1ZOXZwqR0/MlJlZfZ/N6Hta89qNVc3XcILAawn6PNOoVErhAdtrdmB95e3T+R2Yeb6ju2NSC8hWkpF0O6QOQXOANDQ0NDQ0NHwY4ABh7gnq9KRPeD7imWekK5E5Ss5lgnmsTPOK8Q96BJYnYihSOHXpi2V8atbKeDQRlc/zS8oZXlIsmm5wWVhnxZIFIz8mQzyU8Vibqcl4BjdOER5BxQ3yIj/5Vl0svHLjcW95tUxPTZfji3NljQWpXR63takbz91yZHqmnDw67xvMpfXNMiG+xdmZsraxKR0YzA6DKTs/MHtmhhtjFk/HyvrGln8Zz6Le9KQmzuwKUaXrO7vl5j3djKg9pxYXXT4vW7nxYdcJi+3c3dIGFhK8eKA0j2R659od8dNetZ22+i6YCeKE5CbL1q7aKGbLSo5FllnREWCBiht3/yp2Ysy7F964dqvwyKXZmRnZHBNE3smBCTy3nEkqN28s4MfEFOdELMDgZPLyr/o2FmTi8U7YPqfjQ7/DTz/R//Qr1tpZoZt6biB4NMi0+tg8ahj20q419R2LVnYUSU8OLI4Z3eFHG8lG9PoxZuwwoJ2qgEePrW97VHjMsJh+9uhEubXCTiEejcSv+NVLHD66Vrq9iKc0Czgr6zt+cTSL1pqG+6aHBWfsZbyx0DbJAovayc0Yj8disXZedEWoLOx8YLcCx1O95vHMAi+LQ34UGn+0Q/V5oUZ53inBrhIeo3Xs2IJoe+W+bNnlzfNokQCOjlkZevzolPrHp1p55vRsWV3eKruqk90FOF54mfmTF+Z8o+JH9EieHRFqghfJ6RN2yezssVgUi/+0hQX9GMK8VH6/3FneLDfubZf3llmQLuXk7JTasat+d6tUv4jqSCzk3SeM0fXNHT9q7vlzR8upuXDw8cJ9bEXCTgLLqM9FCReCNGjQctTEYTtJcR7RT16YVCkL47zrAkci6diNE33OuYAexurUhNISZJGVMYkzg1+S39c5DA9lx+amCw+iwgJotAfnDS+eZycR1xQdfY0/lOv44XSQMvohjuWkaYyPaR37GfUf7y+xwZLk0VqMrTgXxz3GdtR2+J84PlfOHJ3WsYhxjFNlTfbx0nj6ieMBHQcjY4sMJumU9FihnC6i7zi6nH/hVOK8jvpjyT8eOcfOHF+HdKx1T2ub/tM//2/9CCzfXCJhux8u8lrODe2WbkzZveBjbctcFDwcO0hBVpRcMbbcp7IzFi+J6QiuSTgWKat0rmHKW43V0kP0H2TpMg8BEcU6ht7lIDovpbfzl+qcFo8+4pf8vNtFo8Udv1u21pbKyv07fiH7wrHTIuNADocFu/S4Lnnnhp0ailnAxymioJPBNJwd6eDgwuFrHAHTyesgZTkso0gC1gJ01CSA3LHQ3jiPOv7IOA7dwUxvk8q+8m4HxzHOAF2Q+uP7J2CyPqIu5BinpCN2y9QvfnSP+DgnoetyV5bWYoeOv+tVznFhx83W6r0yvrtlB8KF8+f84wIvfFGhDSWhpPoJ3ZzJOI5djxrGcYh+zRbG2Pc1BxppfdiJ5RDO6HgcVT2G6LW8/uCpx4ryjmYe5VU1Ze4DtWF6MnZ98Dic2VmF6XiXmH+AQTvQq+smP+BgTOzwIwPabx2c11yfxaoPznE7FNyv0R7ec0LwjkeuTQpc27GNnXj5K/quD6peYpAx5x8KWViHRMuAyzlYAp9kI0ccqVgsV5Bivr85Vv5Oxr8gGsV2aNKfij321WfoQoyY+qCx+w3nPv0vdtN6RH8BdISjkFwoykdgjev6T8z4YbfwhMbU+OSMz2POBTrU79aSjd5NgrT7iesEBlGxvqP9qCnVwRhw50RNXCF8FbUDpV47bQdQApU18jhAQteGF194rswsXylHxnbKp54+V548PV8mdlfK6up6ubOi+YO+/zfKfPna5aWyMzFdNmZOlG+99oZ/9IMe1y3bYpxFwFb3gexk3se5CuD/sDjsEVihTldSHY8VzQfe/c5qefOrW3aCgBhfcUyzavLI+9qqkGNtmKajuqRbCB60nTkSyPGM3mE6wPhQnxyE1Pr4CdQ9hOuWOBrQReC9HJeeulQuXXqqfPMb3yxvv/uOebOevr4A+YO0gLVGsiLrAEO5jLM9jH/kUy0iwROyqSN4gp407nF43Nbzzz2rthwp3/r2t+xs4UdK3knNuKl6s15Af5LPABP96TzpWgdp/s3PX16MiKoNIeNE5Ec/jKhjAMlmq4bgmCUvUYynwXgg6C9+WMNctp4rpkeNeV5gaLXMQK95sbvW37XBH8Gd8uh++eVX/I6XN998yw6Qbd0rJl8XO6m0grVVncN0X9Z9dBj2oz5R29HI+M9FtTaVUR4sh+vis9MBMm19AVMqnX5mynPp0xPl2Z+YL8d1n0F1/LDu1pX18tbXN8vVN3Ud1n0HQDf9Q1+lPuzPc872UUOtFkT7nFB5nLtYw3GEke9W2ye2+M6I84OYc8R1Up95gt4egdXQ0NDQ0NDwMMEjsNi00M1lPFuJKQ3zF6/ZmBogzWfOTXKeMn9UPN/NAULQRzn19OfLkWOnvFDI+zyWN9bFkbsodNPHza7KmDB5wX+Sm+9JGaIb1/H9siWjTswtegFiezN2T/BCcxYL1vz4pmLnBYv9mL62sV10D+9J3JF5FmNwXsQ7CO6tbJRF0VgEZ1eJ5tfW44UcfXDzzoIQE7Njuolige3arSXvHomF7nhs1uaW6nBLx/xYDN45Ms+igWznZdNe8Jf97JLIBdYZ6dBMr7x77U557/rdMqv27Gjiyc6TXISi3SyebMkw74bRH5/YAp13RbAgLxK9XHb2YwfL5Vv3y53VTbeTR3zRVg4F01Y0s/7BY4p4rrEqs1NhciraArgJwR7ug1i4wXmgDrQ8beQY3V9Z1THjGeiT0Xfi4Z0X6MMRNDvF5LROYiXJL8I9sVYZxwMQMUW2bWqffw0tIovkLDqK5AXxOA7IqZw+VJjz/ZI0SxnOlzurG2rvpPpkHhPcx/Q39fNScH6Rf29tp2xsb9ohwcuWN9fXNebCmGnGjMYBfba5wztC9nw8dhlQMtIvn5YuHs/CWGbseqGMHQRTPFoNvfGCb8YGjyo7onF58uhMmZ+ZsJNvbUf1q+4NjwGcenvluMYB7/P41DOL5S9ev1MuHp8t5yTz2tWVcmRuqlw8MafxNlHOn1QdGsuMfxbspaFsyi4e07XAi7jVX4wPHRyV0aOyXbFfAs8iuUiM77tLazrntsqrN3Hc8S4T3qXDImEpq+xGqov8yvoGBbDIv6Dx8dLpOdeHL8oLX1LI+cKx45jTf+x+WVf7GAscJ3QzZlgg5Bf/HFf60WMLOdYFZClOvXx0krta7WOnDI/TYfcQoN/YyYHTaE3n/T31B07RXR1D3tfDI7ZE1rGIPlK3+6X519TmVfFyXOZZvFSbOSc5b3GozOgcZaGQ9qg5ql8XNPExQH3zjS7xx8UubgploII+VMhupkUFnXoeP5wpLL4zlnmUFWNmaW3XC5iMffrDSw0S980kCVqMbnpe/7Tft/vqe3ZdsajPDjHYCawf4QjT4VJ/q50bO+WP/+X/udy7+W7otHnofbjIazlhXOMZ+/L9C/Qb56ntJ1IM6NdceEbOg8u8tEd9pU7xy+bH1ee6ktLHlkW3Fekg7auR6pPdsWm1O662jAXqDVZ1BKAu+HUNJm0nBjHfH+jzmNZ1QbrC3ugj6H7nhHi5vqnEfHB7V5xTCSrNfI27fIX0hrRQy/ypD+ihHUT9tUDoa84So6uySpJ2kkRmMurT4chRUuk8r+jzGMvk4xrpxXilFQlR9/hYXKfil/cR4yQc03j2I7CUj10jKhOvF/klyzi/enPZj25b39N3s469j7OuTezgOntisZzWdW5xYV71cu2gTpqic1AxevpxFo6LGDuMI+KeF8Rj5OCNmMV5rl0x7mqQDr4zLU8efo4549L8wWd98ECTTJDES89xjeE8n5rW9/e0rssz/qHBlPrEuz/oYHF6148uLIynHRYpdZ6ggb71+62USOcHcxxiROO7DUc2O8J6B0gE+hV7aCfaiMO2RPRX5OMcCj6aQHsNRzHGnFGfOa0PYuc0HmLhqzohfOy5ZqpINIuJl3mRbVKcfRa1xPmiIoV0gODA6Y9dIK6taPN3Kf2mYxyodes6TMx3LM6PKc1Z2L1lB4idHho/jGddE3yNxG7awHnftZmxqWuCrgGF9/VQB7YSKMYOnB+69nBtiX6AJUsDjtGvBI7YhbmZcknfzztrK+Xs/HS5sLhbnrtwpKytbUrfdNHUtrx2Z7Xc3dwpE0dOl/eXNsu1azd0YklnvYbFuO7HJXW67l0en6Qxo7ZFtWnFD47v5gBhXN2/tVne+c5qeecbPOLRbHQPn05bBgJZyfl6QL9XGmMi+yrkkI88Aml7p6emh3liX5+V9XeuqYEoS9181GPAxwBR3EuS4lx96skny0svvqjjsV6++a1vles3rrs8609b0Bv0XnfaF4h6h3A5LAMZI8nQ9cecBIywiGFEX9WTSNv4UdFnPvMT5eTJk+Xa9Wvl6vtXy9r6mh0gw+tWgvr4h458jqFsy+Ft6/lH2jHA8HvjgGjQa7oreqCBUWfWkbqYM6SNbktVbmd3tQlK2EsIWeNAHTl2zKtAOvVZxrzkFYs+pfvOn/rc58qxo0fLH//Jn5TV1TWRB/0pfsuJN9ofdqKDOlK/64PXZYLrCbjGyjtSjoyTPW8i9Rqpt8rEd53KiCFTJlTuWnUd20olD9dKTWPLxZfGytOfni+nzs3q/lrXal0D7t7aKG99bb1cflXfPZvIV73UPag/9Vhv2lFhPoWk2bq+uOcXT6UoH1m+1/KdX/6xRdUFmgOkoaGhoaGh4WHi1MnYHT+cs9TZTp1n5bw95yyAuUnOZ4Ky8P06QJ799G+UY8dOeaK7q5tRbvZj1SMWB7zAycK8eLnRmp5iZYD3H8yWu0vLZW17t5w5csQLL/yCnl0Z7LBgRwaLM34B+c62f50Zv5DSREnlUzMsXoyLn1/WySbVhXNEU2zXz402C2f82nphbq7cW1n3orl/6T055V/5r25ultPHjrgefhHPpG1pbc0OmMWZmbKsmxJ2KvBrdhbMjy/OeKFjaX3bj/TgOedH5udUFpNY3oXCqsiNu/fLzXuruj+nzbqpp9tkF33EhJ4FnZh4j+mGjkUkboriJhRm2sU7S3gUE4vBOExu3mMBatcL8QaTSjVUoj54Oclk9wY3sCzG01+8YwUHFAsROFe8wKEuYoHHsYVjwrpXdgrvXphn8VJ187z7TXU4jh9+JatbhsLLmnmvAs+bF2vhXRzUTft5lJHm3q7fh7muhPm5/gI7Rhamx70of399ywv6VM+GHzXRY2NNN7UsfODEmmdxhF/sS18uuLDQTV0smLMYjuMCW26vrJUnTs3pmG2pTbvSr77Zm1OLeO/Fth0VLGjx61uOAeMgtumzS2FS4yEW9WZ1HMC4xo0fYaa6aCfH7/jCdDk+z46RsbK8uVWdfPuyQ4PS5TNe5DpzYtK23V/ZL5dOzpY7y+t+Zvii2vPU2ZlyXCfX9c3VcmN1p9xV4BFDjFv3luripoZ3MUyNTaoPJssxHbfjqmtxZkp18qiQcOxt8pJzyV++v11ur/I4Lt7Bs+nzDBsZISxY4WjMjQ/bnEtq46Wjcz6Wq/y8m8Uk9TnlEzKA9sYN/pjq0fml48ZCIQ4QnvOPoXP1+LNgT5exUOWxKCKPmPL4pD7JcA7jROGRU/QLTgT6np1M7PaRkGwWM+NK9W9IZpKdAirDiepfTEsvjlCOIecti5SYaDupU4aMyyY7HWRILESyCygWKDm29DAjUd3jc9C//la99A3HGXtpBOcE5/mswr7GUvxaWu2Bj+uPxikvsVeX+LFXvPfGF1fJqzW+/qhajzPOBS+IUs6SNAu0FGINFUpAzdU4VZ06R3kMEee9jCj/8p/8t+XWtY/PATKm851fWnNDHDt7oi9oE/1FrKaZ1+2VvYog6CP6FltZWPbODfXvRF3UpC9UKLquobq+8N6OcaX3J2cVZsqeZHbd31KnmOOATv/Sm4VOjQPe2zKu/otffeMcV6xzBzu4tnohXIExgN2Mf1/XdjbL2so9nwtTM/Nqh/g456q8HYYeR9GeaFftF/5URHtpfbR0FC76oZGaDyrjOBCrNR5LGTNGWcjWGMZ5obGfTny+T+oQioViNYDvCtM4J8TPAvS4LjTsmOSaOq5zKxdCfMTdH1yhGac6Njq/rt3bKm9fX4rvePjQp+N48ezx8uwTp+zs59hlf9jRlAv3Pkb0JX3LsaqOrEqP7x9BMrLY5wRqOC5dudJ2hvjYKcg+0/lOMx96qxOkyqHfC2/Ika8096f6irkAuz5m9D05P8c7SfR9qf7wI7Dc8dJTnR+7+j7lPQBuv/RxHbFDSWz8wCKuO1xvom/sANE1jO9IrpveCcL3mGKc+SxUZbsMqnOro/GkArLZkWxxX6qNxCKpeztopIQK0tikD76bZZbiGDt2fKl9jBnvXqkC6MUWdlHiCMl+T/WUc/4Q+IUxjvHhDpZEJu0A0XkaOoLIWPWOD49XXRvU7zhAJnB+eAcXPxbRNZJxiEOB66SPgYBiBepiLBfv/mBs15haqr1cX3V0lEKe7zV0VHmlAA6l7K3oA5WoLcxP5spmWWTeqK+g80cmNa5n9B2+W+5qLrjO95WuWevjc+XazVseW557+aBLi2zgvGF8u29cr9R/DA4Qumh1aatceW29vPXNzbJ8h/NktB6PkXqOxnnAcRk4QATrdFkvm2Xuf5MZW/AFHSQdQI8ygvjol4EpfTlyUTDUNywfgsdePfOM2i97eQH6nbv5YvJenjh0ErtIIFH1EZk+KK+0YZ1pV5CC3tN6vtTD8c56kz8R/HGNWJifL1/60pfc79959dVy/PjxcvPmTYfh44GyLmLkhzr6+rPuyHPOk+L4wZP2ECHiLBQl/F1SCb2+KIPqOoNkYdLmznKT+/72d3xNJ1/KEXfnQ5T2OuGr6G0OZHpoX6azHmvRP+fgubNny7MaH1xj/+qrf1W2NKcxd8ojg07lo/1xPoYOfRJMqLYR0p4qB6q2rh9Sp5H8iaRXmFfBstSjkNd1l/vjQX1ZDtx2Ba4Diyf3yhMvTJeLL8yWxaPTvle6dVXXgK9tlGtv6zzmGhBKR3QGKeKwSQkV0/Ja2sG9UctgNKt0xbzIakyNXJwLnJfwMCdxKUzCndt3HB9Ec4A0NDQ0NDQ0fBg8ceFc4ZGngLlHzmU8L/F8Je5rPFcFzFucZk4d97zMcmYXNLc6/B0go3ju6Zf8jG9+IcmNJDsWmIjOzc564uNfaSvtXR3cFOrG2c/qlx04RrxQKZ74dSS/HJ+wEbxLQ7dmMphFA94xookUToFJTVpjDubH9ty9v+Ln9LOYCS+POaLsras3veDPL8n5ZTgTsi1+ca66EWfiyK/feZTTrXtLXhjmZhZnB9M1flXPrwhZSvbiu2xicYC2sWAyLiU4RXyjIR6kqIOF/4W56TIzM+tdLZtb8fxgKuU2HWeLFxnEy+JJN+/UwaGvvMuDBRjpwc5aqHT88pKX2k345dN1kioF2LSzyzPq6QcWyGPhDycPVdNWHDF+jEdOSEUnz6O20MGuCx5NNclil8p4hJjMLEdmF0KfytgRwE0bC9I70k076B87QaSQnuBY+QWlLGSxeCnzebkki3KaFpsXOdI4L8bFy9hhYN5f2ShnNZZOH53XjQt1bEU/iIfA4svtlXX/Op7dJ+4aBXZ2sLtiQeNpRuPgyMx8OXNkUbbulYWZyXJ8fsa7N04saBwqj+OCRW36dLcG7LcumYYjhsda5Q0ti17UsSqbbi6vl9tLm+GIksDGdjx2i10HOppeiHzy3Ez5y9fulmfP82g2dmyUcubYZLl5f008++WtlZXy2q21skwbfWxZoNSf13w4HqVoNJYN9d/y9la5rpviK6v3y42N1bK6Fw6Es4vT3oXyxrW1cmtpu6xpbNNHYxof2BF9o5NM/eqFPNWjYVIWJXN6fqrMT+FY1JhUOYtpdpRIhgU7aJxv99XPOC5wLixvbvtdJpwHLALxp2bbgcD44TyAj9olUlbUL7dWeMTctvuNftpiIVvsmxo7PAoOBwi7UTBvnO0Vkru/tlG2dO4xjiyj9mNYLGKS1J94cRpRJwtZjEmcElxbaDntIPDoO96Dgoy027nC9WOStGQ8tljEQzHNUAexc8RpRWqO9ajJrp97ZY4vO1dwqKn6Mj8/WRZ5YRLma+wwZhCSCsVVd6X53RXWR1ti/NJ2EtimQ+fj4Guh6njz23+uc2dJPNYWvKH5ISHsSfCuk/zVv4PS9LEsDgbStEkN5drpLxN4ojTGrhMKjEXOc12Xxrc31JmKWQTUGLDTcmyqjOn4eJeI+D3+OSd1XMZFZ2GeRdFxXfNxZrNI74VpFvB1LfNirvhxzMI7wa/Ip+e8mMpCKw4Yfv3tnUCYJDns3vRPountOL99bLJ9NrzGXNuVInD83Uq19eMAYwN4cUbBC9UKXLczjl/T45jWd6L6gJ2KESb9HcxjEL2bQ8eEcU5AjmsV/PHr+2nxK+h7akqy9KUD5waL1FP0L4vlk+W9q3fK21du+vrt807Xd4/H/Z2ydP++Xyb85BMXdBw4HgqyL18w3r3knGOr60UeOwdolNX0mEK+94Vy7wRQOc4K9we8qtg0gtPYEvb4XMEuYqOW+Q8gQ4Qdsg0HkvqMPmE+Qn+EQykCjlCrQ9THJcY8Eyj3LX2sNvmHFfSbaHZMVdvErCEW1wGCd7VAtRry1WbxEdlpgW1ur9IE/pwWmwJjkf43FEG3nLO0Cxs4x5RWCGcwNomGjR4HMTeD10F8MeqwKUIPNLtW87gX1IDgqXYIme9E1W7OPvK2kWPqOhUYHz6PdXz1nW2HKc5SGBVkkRTUFkX1occ0YvogLLJVWQmBvuH8Vcj+s4QjPoiqfouJQzEZxrffFeXr1X65u6k5x7q+C3fGyubeeFna3C131nc0V1n2PIjxhM6w2+riQ/Y4neCcUWQ+x/50+gfFYe8AAVuy7fbVrXLlzc1y74bawDRLcA9UG30UnY4y4Dy26D+PPcHXR4N8TRqRgQdZbBmWD3VDRw/1xvjogewwBsECd2BERnw4QE6dPFlu3ooXlLPAnQg90bZeJzE6Qg90n1+cny7r6wzeHp199dOyXWD8BB1ZaGFrnEtDjLY75HGCHDt+rJw4ccLXnLNnz5X19bWytBTf94QefT6iqIuAHclKTLuyPUMdoTNit935vjxheiQi789RpOwIHzGh2jVsMTlsClrYnrIHbUi6AV/VmUjuTqoj8GOyqfLKyy97PL799jtlRfNsz79qObp8nSSYRLraJT7zDurK+m2DJWq7BjoN+CI1ik55F4kv6jxY5jEy0HtQn+3Qcct08pLW7Ynv/TT1KZPT42VtebtcfUP3tVc0J/fTv+Jalzqzrmyv9el/eE4AavD8z8Vx7QDct5qGHLAOXdOtJ2jIuR5D0qKnjvYS9IaGhoaGhoaHiTOnT9sBMpx7BGL2Qi6mKXy4INJdHFwkvy8HyNzRJ8rOPm9GiIVTFouYCHHzHb8W5B0RTMplgG6EmOTwK9G4gYuFV/T6nQG+YcYRgD5+fY7jQsboJpndISyOchfLjfv91Q0vSuNoYaECXX4sDxMv5U4szhd+IbyxuVOOLi4UXnjOuyCww7++VMAW0nZ6yB5u91jY3uAXnrLJC3Uq49fmLIqwJBYTOYDdklHE5JN63W7ZwGMI4OKxWTg0vFvCdbJga2GDiSRTU7qCerCNF2Tv8atG0dDHS7NZMMZOfo1vuyan6uJC9B18LCTg6HBfhXr106SOw4Ru6uOXzvyKl1+i8mv96Iu96oxgYiobJMuCDvbMTc/YgTQ1zYIJThF+mcvNC23mWKr/1Fb3p3T4+BLUF+jycRAPtoWlOGl0vLd2pJvFLd7boeMrGfpE7N6ZgBOMHT8cUm5UqXdVx3BVM/mVzU3r5TFgdjTxqKgx9ZkyLGDQ5zzKYn8XZ8626ijlyNyE6ivl2PyEAo9Nmyinj+qG8/hMObU4LdqU3+/CghDjEzneMcFuCn7pykI77yXh5oCFJBbK5menbD/jD+M5dicWpiSzXV68tFjevrZSFtR3J+cn7Ri5eGrOi9rxXpLxsrgnO3Zlz95kOT4xVY5NzJRFHdP58akyV6bKEdVBKDrck2oTPgYW/dFxa3WtvH1vqVxfWysTexPl8g1eUl00TnhMh8agmVmgZAz2WNvc8qI6v0zdxEMhrKut91bpq3AOrqjd7Miiv3EA3lhaLys6Xjgi7qxslCXpuLe6Wa7cXik3Vcb7T9jhwUIQ7xHJl4qzIwYHBsd+U2U4D+Dh/CZwvH3MZYMfo8bKvyLGHWOU48g5zg4VHlWlyOfgtAKeR8Yog5yRxeJj3LihM647AB1+BBuKVedwnPlRXuIRSaXqsyrP+FWvu4DrDUSuE5iIY4zzXP+W5UXznNeTE+iOXTC4+2KXCjttOLfU39LFGPVOFNun80wxfwbtVuTrIQbVEup989X//BE7QEYxpmtCXAmUdsSH2lf7j3OPtM3kwwlA32K/kkQOyqhh0L3wSftF4kX7+3ubijc8FrlaxK+xVaY+yN0jfmwV8lbIuGUnCM5VHQh++c+1EF0aZzhaeQE3Lypnt8eerhV7Gtu72/qO4KXr+kL0C89lO+cFx2W72u5PfXgXiGj+Zb34/HglX9d8tMM+jtsh4WEj9GpMalzySAvGJ2MHOgvYdvjpvAiHhc4LHB8zXKun7PTDAcL3Fc7JWJznuyAW6nGQ8xiZSRb6q/ODnYuOJW/HiHj4To0XloumaxM7nZY2eGQZ9c9Ifk6BR27MlYnphXLx/Nly7swJ1cEiN995OLeUli4fe+i0gzJ0cP7QPmiVHk4P2i0ZjYF0fuSjkXBmevHFPPW89yDJY0FeMUfL/9DcoaY7U9Nhk/pEdnJNn1FfZPBL0OkDxiF1+K+Ka7CoRkxwW+0skh7vqnGefiaNjQwtvjPjuqd/j7f4rowyYP3uD8Z/xF2/KB1tDd4QSTk+wjrSbrvqzGuM9aUeEdFhp5hs5RrqOmqfGbYrQ5Bci/4jX7/7FRzruk064fqrKqJOT6XZAcZ3oI6rHWQ+z8NZhiPUx9s61Aja7bRCrcJ2oovIiulBnZ9KUwRJ3PrgCEXsRUPpsgqYTCcQVf3OVH1c4yS3uT9ZVvQ9vb6reYuO+BI/CNjcL6s7mrfwXSb2PH5qlOoJXQFitb1yWL+uWU5Xnogi/YPiAQeIbGFuuXRnu1x9a7PceE9zlo3oe5fzr5jAMcn0sP4sS2TabIfaGTTKU2woP5SpnP4cydWPPq1IsW1TqKRAzZ8/d64cPXasXL5ypSwvr6hOrs+BaJdTjjEn4mwL9DgngqDgorTbwh1shxOkCf254jGqgq7Niki7uIqBkS4RKOc7dGNjvWxpPrWpOe39paVy+vQpz31XVldj14J1ZV1hd9ZFHIGhF2WEbFewjVacPA7Om9obWPNZ3uFgXiD/AC0Uhr5MV9hWxUOq05WPzxHbTBVMq+kKZyFmqBIkZ/R99OILL5T19Y3y1ttvuj8TcAWijrQJZB7bh7S0aQRuiGhJH8qYNiirsO6EWaoN5JHXuTvCA+BBTw1pywP2CEyJtjXvZlwxl7p/c8fXgLW7zN3EMNDtVOoQPeuI74E6fvSHhXBlumYCNU02+5H4MNugMS6jnuDb2GgOkIaGhoaGhoaHB+bRzK1HUScrgGlIzlOSJmI/dakJEb4vB8jps8+whKgUE/RS1jWh5xERODn4dSUi/MrbTgcxsIi2w0Lb/5+9P3+SLUn2+zCvJfesve7ad+l19pm3AcJ7WARSBGj8lyQzmkw/ib8Skkw/SWaEDBRFmlFmotEASRAEAjASeKO3zLzZ3sz09Hb3e2uv3LOq9P18/URm1p2eQXejZyTjS6+KPOfE4uHh4REnwv1EhOKiMIYKFLtMflEujjWa43wMlFQ8o0zgK3kGcqwiYDCFwr03uYiWBrzK1QYCFA+c71C+cASIx2oNJv3k4S2UlJ4hW1meyzwSIwV08nxxxWGnU6VrCs9KXIhGDq1u1sQQ4UURhSL0fDh2Wr5Q55wIFE4YBygb5UQJpSJFt93wdlrbGy3jO+9r4iP+YCxivlK26oAPTGKtzNJAkINYxyrj8+OjYOULimCU3Cg1fLi5+OHqED05wBR/arVA2SqkDsOxdQcVLpKsDOCAdXiF40tpK5SYnKOUUjz+spysBkgjAAeGM9HED0QoC4nLpliMr1G4pHmEa/4RAj8xIiU90MBB5OuWh+Fw4rNV+HK/04AOiiL+if+D8dQrEKizgXgFeyhXQ5HYoqcuvl5eYOW7iDqZym+gSSNblDAbsKJWadhOjUkmW5Gd98beIk2ck9/I9cTWZZiLRFLc3GzGza1WdIWcQ/T3u408k6UmeTJxGNjgkWhRWfByXciDralOeoO4vdsQKZP42SdnlN4rBV6eDuPx0SD64mNzXXwUYSgW65InjC8d8bpDHmyjpHlBa2U9NlbqujaidVGLrfVm7Kx3YjMkR6tNxW/obl3krKjstZioTHyV6oPb5SdJcNtiKnE1ZfsvDjwXr8VTjIBsQXU2mMbpcCR5uojj/jhenfTsf3g+0PMwThR20htZCcwkEmOQV2GpvpgOCXP0xe/eYBxnrkcmP7m1GSs/vO+96gCjAW0DOacdu+OxLEguJRtWQopWDCQWJORFkW3EUJiVi7pXFB59zW1k2JYqlXc2Uuo+23K2T4xjZOI2Jp6AHJmm3vJsEDA5inlW+iZVgw+gR7mFY8UGUUt8KCcuxh7KxZZ0vTFfDYu3ej7sTeJVX/UxvIgzjEmSO849GQk3RjTkGUdeGAExBlJm/Zuv3r6L8lKBIu4Xf/nbNYCw1Y+/1q3oAbhHll091bOvCoe15R4acRh63Ae7rSQO0juunv0OgN/Kh62LSI18+EtwFKJybIEjH/eNbHWlSpcsc1WfrWe+zsbISd88nQxt8MDQfqErRg+u07GuU65jhakPoB+R/NI3oKxeWa8rC7Uj0XulK8xF1r2yhZVKipel+2xQyl/qqsCn+f3bgTRqyW4Lkmn1Mzj3y/BV/E3jRzor7huVsxGE94fioOwWK1OhnspvG0B4B9QweDSjrr6uXm/IT72KcKH4t3KafJS/n9dr0Wq1Y3x2El/ZmMS/d38l/v6b6/FHb6zGO92p+q/L2Nq/GRubm+LrmuvQKxiEw8Yv0Vvo90oP8YN3Vq4GqO5LPDmvBnD5iYvLezv1tyVNsoqwisd26W0ovOfqukTQ0k8YsowzHrJ6Jo1APOdqo8wXPtDvkyPohEJ+8FNyTt8tvvrjAcXzqhFcVba5vKcs0U/h/IiraKQ45o/u58YP8CpcV/KdlY1GWMlmeldlwvGsn0xT8aqEgVMFYXwEbsdRvqQBpcc/dMW0TWjOLDI7gdsx8fBToMuSQb4vQP50GPZbiMMYI+u8qmtkS7Lqdk/dyummKg+EUZB5meaFc+8DEfLAJWROVUTl5ZQLeIBy6zwqjwxJMK0VzawgmapvGF4xBtX7WXGrEKIY8EGWzEv/yU90JT8KRfoVTx22QAchXwReN4AgY/3zaTz7cBhPfzGO80Pyd2iVzzxfINtOhi3WW7nnanlxmnk6Hou/gxag4GeMl3h4nuNJTgAZz78FT3olVPET32JAPt29cyc21c98+OGHVqTO49Iui+z4UaA8/Z95Oy5Y+Nc9dF4Lq/x/2SGzXB3VkPzHCQPlNZp5HNIVfhYoj/ijpH/16lU8e/E8zs/O3R463U5sbW5Fs9mMZqvp9yNjMCDx+dagnJz9Ip0Zzk/y3REM2Q+UNOkzB1Jk/Pm18r0eryIgf6ur/K6VU/dOU/BAV8ElL3zzKcO4FvrNUyJVfrNrdQ+UO65OU4VjrL5560ZsbW3HkeZMz1+8mOdTXQuVXBlbFLB/KUN1LfnP3jMFyC4vhoITyDS49IUv13ij8E9Ldy1OBS6b8i7l84W/Cofx6J60xLnAMDvSOHPIGUCX0Ttmnq044K7SzMAI5n75mLjpS8CZZfllKHUJXv/pyvsiw+aQ2WYZQMUzERh/jTS/+DRYGkCWsIQlLGEJS1jCF4EblQGkjEkAxig5bmGOoMFIGY9cG7EA1fhK4ST/TAaQjZ370Wh1fT/xcvQVf1EKkikjMOXBJJ4M2V6AKYqNFQpgso0iVMMkK8yY/3LAKF9LYgDw9jWiBOUZhKNkQIlmpeyYlQy5+oAzMlAc8EXieX+ouDlonQq/D28WzrPeUDkKx7oycZ65RQ4KIr76p+B8+crEn0PE+6NRHJyc+ut3zjDojcbx/Ogo+OIWhRODdVZkoMhH+YyCV0NBKzqZMKFsMs1MnpQZB63f3N0QLePoaQA4HOdEEWUVX5KjbGAS7cGnJytpqGnW6tFY07P8qFL2dF5jxYOeUfRiBDgf9DK9ws8HA/MSAw+GIUU0fr5yJY04KdrhQeLEsAM/mNwnHaoXVUwajBiwVgNcRVOMaCnTSyjRs7eUgT8qcyp4EsfqqnAoMfXlr+YVnvuORyrN+2PlR/lRJCu9klJWFJQoMu0/HonSiJruUShwRgsK8VZDdSb5oYxwiRUayBc88r7wSmPluK58Gc5WVuMJtIkOCYRpUXiu0lGuKgPnjEzGk+iLtqHo4QD5vY2GcJD3VdzYbMatDbbNQtnNWSE58egrDcp7kWM5/tqDjia051boIHcoyzHknLMiYnIpGcTwkGd+UA8D1Q9feHfbKPwkyyr7dnM9+v2Jzy2xBEjOFSW6rYbqqubzWVqhyV67G2vI+/QqDnqDmI4vLEvUMHTCM8pHWubQtAHy4Bl64TiKVBSi1NnK6mV0NfFOw5hkq4biESnMe/zhN39ClHUgfxSSTGo4K4e2iBywwITVTzsdDt7PLd1IbeMn7RkcqhLi+stouRUO2JA/NVUUXMgB4eSH9COHtFPkFXyqRpI4jbz0A45Kief0xmZAvgDTofsKreJkmdQ8s84kF0PxlLrDufNUPCDzEG7TlbRhDOmrLR/3L52O7VNoEzgO3h+KJwPV/7n6iXMMJvLHYHWuMNpcc03EqrwDPXOYP7TQJGnb7//0T6Lf++0ZQEZ8lTpRG1RBvS2a/HCUOzmbAN0mRi6VQziUmMgOyl8cSvRqqx36oIpuahaczM1xFkbJh7fCkqtqXnkq9KIyfnhFx0jXYRo/pqzqwNAxtKFjygoPGz8Uz/dpHLnEif9eaaJ+EvlBphSo/DB60HCnKee6h8/0icTPyv5lWJQp4i8+f5lgAwB0iYe6mFT6HZTkrFpAQY+inpUfGD68igNDiBX4rDxUOPWhdGqidrRZr+6otr/C6FFTOu7XdXWdqe4yT1aOqF6pS12veifx5sZa/OHDW/GtW9tx7/Z+3Oju6722FbsbLfXL63HR2lD8lINizEjFNq0OWanKUznH416FI67PivI98lClQ5Fd3bsw3Je6ml1TtnTjfGivxd99jR2/eU/0kqe31ZQzD20AET/gEWEug+IZL2mETfVdzpjJuoDHyD349CxnAwj0KpHbDiKnfgJJ4RkRtNxUsqNqFR+4gpOyLsijnTN3XPdHTpZp/R7PIMNCVOOF8uRTyUN0KiB5lhFT6aV2qf6MNsL4qvRvmZ+c4kG3vBy/OP0vQJXxApT05FfkwU488uog+g1dsz1St0mzPOS4ypmVDpg5evGs3awT/ghKUGzznwLLCcQBo6oSG/IRzNyVgmQ94V8wWo7KS4CcsgLnqUCcyOWhMHx1LfFcft0TI/leoldpPicsGkCEOsbDi3jxZBgf/2QUJy+ovzn+QlYBy5P+oBv6sk8s8fHMy5zOxSuO8thLoHJVspVh4DRmxynxaONFBog7Q1WlSf+USyeZZ2DIx/S7fft2bGxsxEcff6Ix1Xz7K8DjW+MvGSAVpAN/lpv/pHEOGT+vn+ZKe7EruCr+c583Wc7ZcwUlXd5fz7uUizronZ/Hpsp19+5dlfFObG1vuy9g+9j5Nl/InJAY3Rwv94XvALdzMojnX9PsetCf/x1AX2OfKo1+Co2Vv0H3zqNC7rS69x/R7Z9Rr6VzIF7ywRXwbeLx+1e841ogg6vnCgdAfHsvxIUuthT76le/6m2vHj95Mj9LRWHOu0CFi9/Edd2VrLjXT14F9q/QLGAz8GxX4vqXNEX6+BGu6mpkVVyAOzviVP0Vz+bHLB58znTEm/FKfk4nx1xncK7xZ0+9GOd+CItlkngKL3QVcL3bP0OyLrnHJf6FEvhCKQoexu3u4yqoYhmS1io+t8qn+C8NIEtYwhKWsIQlLOHLhDu3blpXXBY44Obz1PlYxuMT/u0PMBYq4xTGLJrjfxYDyPb+w1hfbwRb1LDawl9CogzwpEeTK6Wx4pJnXaeTSinvSQWDfxQKq55wW/EkAvia2tNQPaeqUyB/K+mDVQljrxIAlAxylTeKnHWlu4zj857wM6HGCIICcqxJdionKDEMQbU3Hg+t8HPJhaM36JOrVx2kQvbSh4gzEUFJIhSmiwnJ4dlpNGqNaFpxBI0oQsfyq3vFCGeYcL4AinaMIbX6avT6HJre9NfffC1PGTgXZcre+OIHeEnvFRZ6hocoslC0Y+xhMDlEqSfSUM4OUQZ6Ems1pRUBNVbdMJmkDhQfRSblY1jN1/JM5sBLSYjvMx+EC974MFn52aAhB1vAzwoIvvhkBUG7kYKCsjaumPCxgiYVbT5PAkU79a4/lG4bbZVHJLDqw1tJqTxeVaFrbrWiMq5xqHZWA3KC0aiFpl60TCVAKJK9gqD6owwo6aksDoxGaDGkwBNkjf3vve1XpdRp1Eil8igf5BO+o9QXS1VWVrYw+aJM43jZ6zs+koTBRNUuHFNv/USpus212GqxemPNB6U2hJPtdzhPReIn2Zv4kHyMNZxRwx75TcUbatBP3bNS5KjP2RisYIl4dtr3mSb90UU0hPu5ZHcIr0Q3hpNzySLnnqBor4vg48EwehfjeNUbx6PDvg+TP+2xZRh8XKu+YKctXak8GJhU7lUMB6kAdVnFF/ieBok8i8N7ygu/eQszVFZW56DIc73glB4ZQj7gK2EotxtrknmUsWLwRrMZe122T1PdKgy+sKUc7YEVXyhVrUxS4Sk/tMIrWjbZumOijqkvpSdfaEEufcuPnJUSogEgjfsPsGQC3UNzTr5oB/jSFhK7/DHAKT0oMCJSZu4nmjgmCcJJPFUhE0VwkwftlT4JIKs03mR+xOXG2wdJLmn/FTKXRQS7jMRhyzGMJQN1P6qi4IjcqeSnd7kSJxjMlM/j9/8sBr9FAwgHjOcX6ORBmZF9tQMVjB6GOqfXhQPJN6JJnlSnViaj+FWb9mHHKMIrRbavCreyk6vkxFe5S9U7PGTVBf3glMPNWYGB4YItENnSaowbVK4fU10nchcjOYVNMXiob7rU1UbQBcOHv/QU/dnn00urHmrNWG20fUYJhhFl5LzYjqc4EWQcrqzfMCC/pY6vgeohlRTUfd6jPLYxWf2XFfZqb6ziaOg9hMPQzTkgnLPl7a+UljrFoEb79+oGvWPsWPVhxxkqGELZ2o8+gnyyr0jl/lo0Wp1ovvN31e+I3mY9bty+GYP6ZvzFifr3O78b086OeMm2g2rLrlvaLgrtxFPK4DZN29U9dJEPRtRs68iRZMXp5HiHgw959HPiS17RBvOeP/75OMI3dvC1qj3XfXVvID75MiaAl3PjB1cMSF4BonK4/NDJy4JkKUHKl3ZO+pr4lnwifqahXNCQYx5vp4YTHdS15b26d88CXspBPhVvKHNRUPE3g6oslmffC4/pEiYeHZV0XFVGPPQ/w1X4p3+i06Zpy7naL/tRb1VZjQVKO6cZ8Zzx0wHVZQGgw5krgVyJQN2q/kpfYbdKW6v6CT3jTPiMxnRGx71BZRBO907ucNWP80ywr8QnVLWkvBIH10xLWHVbpfFP+ik95DLmoY5LHJeg+vG7lUi695WExgmvS7QqjKdEWNFMVH4Tbyb+/PCdv7nlK6jZ+ub45Sge/WwUh8+m/gI86xnnaLNn35On/qGPssyhil+FJf0Ji+mJ4DarZ6Kkf4bN4yTk4zwdzwUXcqicSoijJc7MG9yFhsSTsLe7F91uN05Oj72KgraUUPDOcQCmFeQVEL4I5fnT/BfDcCm7lWxW/hBKXiVOCQMWn7nM76/jBjA6cv7H06fP4kxzi+2trXj48IH8zuLg8MBxAOVGlr6rks5wFODxl2hynIovunV/QPsgvn/4lUvk6anb6mnmP8NXAHQVLv36z2nzp/oVLKYpeflW7wH6zKrt+4O3QgP0qn7ndVnhF7gf46YK63a63v7qyZMn8eTpE/dfmU2mcKxZ2SocvlU4+VbPJb6vi/dcua2ui/iKH/EM8iekym3W9wIlL+LgU8rGL8/Os2pfM1eFA6Xt6ce8AsozwJizFBMgPkBbd7xF0PPcr6Kg0MMVGt1OC5BPhqUj/wUcC/i4+q96nqdZGkCWsIQlLGEJS1jClwtvv/2Wx0VnZ2cej2jEId8yIKrGKdV15lvNtdN/Prb5TAaQ3RtvalJQ96HAfNmO8i+RYShIxSyzSRQyKDqs9NagDOU92yuhtrSi9HJqpTXKkmajHjWIhxBlyiSZr7NRjClJdNr1YNsq9Ivkx5kZ+eUySv3wNkusQkChz2SctRmkZyw4GTGxv4xmLb88xNOGAQ3Au+1WNJuN6MhxGDhbIaFQ8koCvkC+tEpUedaj2+q4HB5YKi9vtbWqiTyzfg/aGXSKJ5NJ8GU8yqV6LQeCnVYr9rba/roZIwKKF9jEF/W5/U0qC8CN8hFQLg5jUOlxr/wxPHSbonm9EW3h5HBvD5DXlEc9YrvbrPidGEiNkWD+pKxED9XlgbIQp8IbZbAzgWBfCEanMxLJPixdBBfjCzFJI47G7lauIoDrKIZQIbKSgvMc2MKMc1mQB8qRh4iKDVTkJeXCGBQ2lPA1faysW5HclGuonvky3eehXCg1PF2dCifKmlw1wioQ0mKQor7zEPjLaKmuOdeD9NOriQ/kp04mk4t4ft6P0yFbZ62ojq+i35dcQrT4hHED48QHRyeoaaMjPBh3OIOeVSUSU8nT2GdprArfcHgRO5LN7VYt9jq1uCVe3N1sWSFGXU6HQ8l4KptOyRfjRX8aBz25/iieHIzi2RHbT4keycBkxPZWk+hNLuPgbBDPToc+8B9ye/2LODofiIvUb04iOedjfDHWPfmp/akgyBtKrVQyi3CBjRyqL84EYVs4r75SBeNP58EV/mUrhhWSEYUrln3yma2/JHdqHy0UrrRDhWFk8PZ1crRHVsxIION8MJRfdkccuA+YBv2RUxpkFG5aM18IUG72B7efCbC86gcC9ZOTLbcQPFwWscD9Cu3Exg78FcN0if8o8kinYAPNDiPT5CrPLgHIAhqRIRtElUZRTDP9DaukjEN4yQ8DB/o0Ju0+V0ieaaiDRnApDnIG7jXolfwoLn0aiupN/ey11O80FEdy8tHP/yyGv8UtsNy/KRMUklbmqk5p58hHPqM8z0OukU/OQYGvXi0j+Wd7MssaPAefSEVu+Nobpb2Vnkrn8ujfxm1kD6Mtym6eqZvxQG3lLC6H57r24kLuclIMHsVVho/pRHU6db9C/4Exi74g+6Z0fhaP682O8uJw9YZEstp2T3KjhuCviaEPo5oNJ6LGdJLwSwLaIlDqE1j0K/cJGQd/xBgJt1yLRgxN62XLJvVlbJnCfVnF4DNAFM9GDxVS3ZjlmDaGgXxN7y/XI+8sXVeFy2d2oIhWHqmASaV+fq2PgroRl/tfjYv+sd59zdjZ7Eaj042X5+K9cuhssLpxZHptBKlwQHyWIduAFVfEcTz8Mp7lRDTrZ/bMIfZpCMk0SmB8NnQ4bbqKUfqp4okiWDlnJ35VPAHtlT+M4WlMmm8j5i2wkHPJfeE1cmJ6SSmkoqLiJ3zO8Qx9fG5XBu2FLrVjyQ/9YW7piSyqC1A/mHJJf5hEgt/l9hPFWSibwHFJiyw7XZGdjOMSlehW6i/i0BW6fJWcVREl6h4j2fAhN6cz3xX0S0UBSb/ufpgw8scRZkzQwu+MgOpCvIocOcsvRlBkCifewf8VOQkZEUwndXyNbu5LRgI+nEnE2efzTnY40eSQeNeS8ChyBlQXwEOsvFW8CnHhqx1tHinhQlq5KppTOD9SggiuZpQ5yL/gy1iWm4yXEfNyLdFnhrvvNGJwNonzE40PDsbx6skkXn6i8UePfLKfwAGz/PRnWqoymiiB+2PLK08ZdxangsV7gHY7x++L4fV0CSkzr8M8XeYNnTNnOjLNIk7CWhqjswKkpXEvZ2eUVSD+4KeiqeRGfPsJ3et0KYhf3wOL4W6LSrdIE8CVPmHRbxFr8QMW4yTMcRT/1+N4/qN82cqJlS4ff/RxPH78yFt9FUg6M9fCm3zfcbXvdbzyK/4FHFaFk67ErbBWN4njmqt4op98JtaCf3GkXYTZUxVOGWdp/YwTXx0naTJUF8VyGhTkXB2udATjOAfy1q2b0ZVcPHv6LI5PTozXyATZty64qn92HK6zmNW18uN6DQpdC+AoFZ4CjgVfdSFv48Phz3NFv/MXEJ+7pC15k/WZ+RV8jreAp6TLWAnlfpb2tessz4XnRT98M0RhoqXwu8QBqqSGkh7nNqj+JLEQyP/1/AhbGkCWsIQlLGEJS1jClwnf+ObXrat6dZAfDTH+8HiPP41RPMapxjnFL6EKq54U8NkMIFt796LGfuqaVebX3ZpU649JtJWiujKQAph4MmEhTyYSrOhgwMQk3INbZXBZ5YHicMqVCTLDpkvirGmCPpKbGnejzjkZ+dWpJyazyXmYCc36qhXmKDNQaWFvQMmAYpb9ndEAQDNxSYRCnhPkp6QRHeBSNkqDsQEFSVP0ok5S2BQlNYrimhUjHIhNOSl3ft2dNKKAIv/JmLMYlK9KQxxYsr+1aRwoDplo+7BXXXN+Ly5WvGEQzRkYVBCGDsJQTmE4YIDK18AomjFAoby7sdmKi6u1OOtjfEnlxpitlFA4iBaXT+m8ckXlpNJRilAyscD5YHiYKVvkh+KYw7JhG4LDOQxWAitfjFU57L2Ms9Ek+sOptwzjAPNVJS55sKKgLjcep6KU+kYBSd2ieEHtUFaDUN48EyG8AoT6QqF3oTzhIs+eMumKELPdC4RS3lTMrESzkYoQFLkqhg0XR2cYspRM96ZfZWLLswYyINjutKK9Dq5UiB8MhrHbbMSdjZYTrVFSIWCVCXwdjCeSDbZQEjXyPx9M/PX+0fnYZ5AgByja7mzV4539Vry124yb3fV452ZXvLmKe5v1+OqNdtzq1OP33tyK33u4GQ+3al4t1G6uy3/dSnEMQHd3OrG/WXM9dfFTnmybBf+pB0rNJHowQv4u3PBVBckT/aGkHl2wlRi1JVAxoY3CsmSMcHiHLFM/rA4qsDjxpD5pb+ARCtcb7RwaQdyXrGFsmkis241Vn30yESFrohf5ov7qqmj0XuPRRaxT6SvQK2zg94WaA50Qyh8DKTJK1XSaNdVt2wauiRXgKOgkJ6rP5ILyUF2gtEtlMAp9kEq+lFdTdLbVN9DGqUcrNVcvRGvNMlYTLeTMtlip2HQP5DaDkp34a+oTkF4rBlUo8qOd0t5dRvmTn3mmtC6PwsHPNnId0cA98k09ra2qzZluaKadRLz/4z/9rZ4BQt+GghKZoL5nSkpWdNRZMcC2SSjbm1FTX1hvtPLK1mnVSgL6V5S+nAPFUsThaCR5HHoF1Fh1Rb/hr80lL+6rlS+/2dfAx+Q9PL7knI9RP6ajNIKw7dWUba5U797iCkOFXBo+qvTUhRx9Co7KQIlea23FamNDqFH4Dr2tFmWEm6wsuWKliXBy5cB08q+vN/z+SYUxNOny78B/6nH+wk143W9+Tw+WYThkp7zncvurem57Jd7zXvJZHqwCqdVEN+HUZfbptHb3pyovdel3rVeB6L5aDbKKIUS4s/7JL9u4nd5xzd131IaU1+FHsbM61HuoGSvt7Th/eagGfxKbnXa0N7fcHpWR27KdaUcxkmVzOVwu/HT1O4iycVUfqjLiMJq6P8Ap3O/r7BiMLwGk/Bt5ugK0OzfB5J8fdA9X6RT9p3zgZW4jxgoazk+RrKu8Xs3k8qO0h2aAd5b4KNwo7dJIkuEeZBUn+jLPfG/SN5fzZbxKEbm3UwTTmXGd5LUyEFzayex9XJz8HFvpuc+fKr3wQEPhLXw0v6GNOOQDbtFDHwadakbZLk1jokkAp9/Uc3qcP5Gq/ARZ5oVn/xKH/g866E/oW5K3yByyiDGSZ+ofaYVG01fRK24nsmyAuuWh3KcRpEDGXcSR5TVpjmcJ0KVKU/x5BL/9M8wxqc+MlN6qA27mZQd3usxPXrNwOeFzrHJNQip68v7zAmPEw+fTOHqmccazaRy/vIjBmeqFrlMoSx4U5Xo21/Mz3fypjOX5U+NU+MrVHx9UkOHitYEyL4K4YBZwnTvy8EXhmT7x4EcfDlhOnV+VV4Ua2ayrv7p963Z0Oh2/XzhIPI2ppR0UvHPadGdUFTaD0V/zmYPbjKDgyXtfDPOy5P3ngoX413GvxK1bt7wN1snxSfz0Zz+zkQfI/rGUichc/WveLFIwj1PRuRD6ephp0bNjEJebKo4d/kAVr4QZqmffLjxXoTMoz6DG2Hxjfz/eefedePDwYbxx9424c+dO3FF9coDl1taWjVu8y/h4q9Ppxr17b8SbD9+Mhw/ux40bN2zkxyg01ZiVMuzt7Sn8Ybx8+SpevHjulfQzGl0g0YDMzuj9ZRoLZCg/CzHgCxffLnCzlHUxbgHC8K+ui/H4XfQr8jPzA7ivnmfx5fC3q/xfB/r4GX26S9TpQz7GUd0vgstVhePAQz4lXpE/YO5XxfU1wwt3+CX2YhrfK2B5CPoSlrCEJSxhCUv4MuFb3/iGxxnPnj3zAIQRFH/8G8q1gjLumYFuS/yVt9/7mkNmaaob4juR3L33/igazU0r1/FivoGukZUXfIHt7VPkj6KAZ3SkTK4ZKqEgRSGWh7VqUswgai2V60zyUvmUkx4OrEZZweR7VZNe8DJhrisdyt483HvFZyegsLICX3lcjqYxEc05wVZKIeQcDojFiICil69lwZtfdDOQw/ChvC+mVniwCqShZ74OZZJ8yQHdmm2itGfwx5QNZb+3YxLOIUYZlXC2+kIOphajA1/KwCue2baL8wI4F+Ssr8mc7tkuCHoxjKxcXcRWtxOtRlPlF+0TDgnPVRco+qB3FavRSh7EjgKKLTzSoIHBKA1EGAFEnrdE4srXwBqSig7/emIihDGcTjXHp4JWrBDHOMRWMJTP/NMf6dluyWcYCA/1g7Kcw68RPpQo5MtEBZUGvPUX5OIDW3yhOLexSeUbjcbKmwH3OroGAQoYeDCNtiZBoqRSlqo2lYfLoYgosFlhwgHfKoDrXaS77Kz+4TqacFD3RdzcSsXns5NedFrN6DbgE9uH5QHm1ANfu3KOBXKopC7Hy7N+XFysxp2dlupD5VJGDeWLwh1jUH8wUb1NzHPKt9Fpun7OBuC+ik8OTpTvquqvFXuderxzd8vnYlCWneZ61GLqvfMHIzVClXGjU7PRBdwvzqZxrvbxzsN9H9KM8gwK2BKM7dxsXFQeVlyJlwPRwrk4+I0k8xzAjiGOemF11ll/YJlQFK8MgYbLS9pn1ptah8q4bmUdsu2VQPpjFQOAcYE2hkxSJ9Qh9WIl4BXKSvFGjPPqCtGEMU7ZeQu5muSWFRENFOmKh9Gyx1IiyQKRBn1/uup6tbFK7U45Wz6RLfxZFeGv2hXv6/e7CmvE04O+V+lw4POHL87i+Slflkn2EF/5UyZ2aoNitrDjLBLaUFt4MMzc2W3GYHjhbdpqkuujwTB+8bIf2+1VG5sweh33psGZMDRYJoVjjJiSL6yzp/2LeHY2cRt4Y2MtWsqTNtK/yNVNEj3zGwNUX/ygN5Fwuh7qa+Kd+NOX+F6q/bbVBlqSCWFwycWu+H/+N//HOHz1WEn0QIirIuvjy4GcIJeXQG295TzoD3B05s7bfWJ1ZZKqOO5/SOy49nI9lXt+p2qQ9B3e2kptxEY2jAxo6kCviOBLpXzNX4LTVxGAMfGSA89Z2WE8JV15YUF4lRlXgfsI8d2GD+7lx8Kdm3u7cWtnM47U7Z+MVtS+WE3St8EjV6VIvvvnfhcsIqRNYzxjBQTvjbFXnKh/FO6sC8U0Lb854B3nFR+0M+jhXcSqj1Yr2p1utPRuaLfb0dJzU30ZKyPrIk69g8qufoiViyMMPBO/S3IbMvG61ohVvVPW6mwHpnuvAMk+Ht77q3rxAclbq2/G5r2/Hu3Tj+LW5CPJqd7ZSre2eTuGh09ZQBODaT0Grb14NR7F4fm5ZcPVoD/asBp11ovoch3BN+qoqk9HkVMN+11Dm6Bvol+mn6Fu0rhV+jzJBCsz1R+xQtPvKOREDhnLM2AIT0Moq4RIjyGCK1XMu5p3VKvdjE676xWg7q/EY/q38sGAeaFCYhjLs2hSLunz6BNEjWkHuNBzUib6AJRxbMHJV6+sOOTcMLa/ZPVrbjsFTypA7mkTFq68N/+EC/y8F10G0sE7NwcFOLwSSMtvAuMp3lvIDW3Tiioc+dAPiZflHWIjMs/CXaGkVMICBdWzfpw/fNW949FbcUM801D5wzPwCTersug7bGDD4Ca+rjcwqLbUtzZSBi1/eh+4rxOeZIT+4Sa9UcmDq6JZnthuUx0sxnHl5dWzoiHHNdnPYjibpxckcXlfQOkwUNiIatmAZsWBZuMAA70yaYmT70+e8YefcwUheWecNM4mPla2QcWX0Zd3NM5wPZJe/5SdvAtv8Ez8Ba4/E28eF1pIy7Xcz8ORGdIDhONdykqcDC84kdGKd/bjHvrEAxIvwDx94VvioH3ziH/iTJkzHwXEZRsstjva2tmO05OTeP78eRweHetdrn7utbj6lSv0XL9mtvBmnj+OZ/LPuiJuhqd/wTmP/3qZAb8vDckX31W4M27lucBb0nz9a1+3wv/7f/EX8fLlC/UfjN+hBcNh1hNtdBEW87dUKB4fMVhGS+YC8i5lBQjDLSrNXcYqXomb73lw81OlJ23eGa6FCRbzhX7ON9na3IzuRjc63W5sbWypzWusV9UXdHNP/+hV83zMonvGobznfO6i+mLwUs+Hrw7iqSa5Z3rXPLh/P77+9a/Hv/k3fxyvDl45DpQs0m1j+gzwl28pA/EoL/cLZZhBFQ/6ZuV6LX5JVYUaFnnIxUmdF1d7J1787J/xCy4/+zpPBlRJExRQaHJecjwvOryBbFv5gAy5b/VjwZw4Shwg0+c7BG/qivdF8QdKW+G95H5YYUAJl4/9AWTy+PDY968DY4olLGEJS1jCEpawhM8L/9F/+PesU//Rj38SR8dHnn8W8HiojJ5ml2qsoj+PaTR2LmOgz2YAefePNJFt+ytK7zsux9emfOlIYgY+KF0wajB38IRcY1EUGwzS+QqfcFZzMEZiEmujBLg06EKJwKCJr9yttDc+4dA9X++zlRRKH768ZxJftrfxpF5XJv4mXOlRGqC0ZxWBRnKFB6aDaORFfAaKbH9FBAa9zXp+tWgPJsua9JouBoIwTn/s588dyhMNBz1450tcGErZwbvZbYa87Qf/GDSCgaE5KwkmepoqHOX/ZDxy+hEGCzGsXWdbDhT3qUChPEwOqAMmLNCD0QgFshXY8sMA4zqr8mLLLM4pWY118Q8aMGRUE01Fg2dUvCcO4ESZ5EqBj0yoFEn4GDxDM35sV+ZzSRSHATX5eqANabrmKqDkO1/uovQ1xyra2U6r2+DEDeLnV/TQwxkYkA5hKL4vKgUagtppcbg2h5BPozcYpqFE8ZvNugfhbAWFkoXyk5Z8hFZ8ieA8DvgJcO4GZdI0wOd/IGcYSJDJl8e9eH7Ws2JmU/mVL3eRSxQvyBZns2DUo+6gDQMBZeMMG2hH+Y68tJvC0WyKV+txY3sjbmzV4+ZOI7abKkuDNhDRoKHCO+VxiWFIj9NmKy7Waip7KgOba1eWeWSCeq4rLfGRTRu9qBfKKfrJH6WpDym3uKd8Ep+zSbhivOGQdsrS6+lecaAdwxTGQOQMnqlZVW1Kkya1VeSe+m1wcPUKk1TReqV2j8lh9dJGhlUUUKIBhcBmcy1ub6bxA6UcbHn/xSD6wo+hsqWmJoK8YmtHvAKPdWmimBVDYqHzaAoP5+d4qzuFN+vI6FUaHlWLQ87OgDalXF+7DA4fV1Gir0LQd7D648mrgcp9pTrlLBcMSTUbKjbWaUcRZwPJQGM1NlghouaDIhlDkeV1FWUHZVJuel7RA3V1iQ1O9Ltfgse0DtFkBZz8Ra55oWqwXF/gT7gYq2owPya6aanvGMnvdJhGsH/xf//P4vjgt2cAaXS2VR+SYflhBPYX2ZTT+YsHZK36U2zLTyp7FI/6yBi+2lHP4o/jKK4nzvTNKE9Z2SEZZes68w8+Kh40WLDkXGZowE88Sw7O8yQNeK1cJY6Io+/y6gBdzSu819tx5xt/J25ePY/36k/dT//xk4s4HqidDs4lP+oP1X7SSEMNJYASBOCkn7Uxe139i/KhD76YcoYPymIyyrhfFpgPgFAj116BI/l1m1cf01BfwlYw7e6GXNdfybbb9C9sDal4ksN1+ISRlxUz44EEbCTEvIfyi/uVdQwfzVizwwCCPz1hMi6NINnvr2+/Ga2t+7Hx5E/j7Tfq0b13Oy4On8bq3v24HPRiRXJz9tHjePSLn8flzffiWX9kYxHvAcuK2wD1VOos6zplgzeg2gR1dam+SvljwKQ7pNrd71AUZET3PsxeHnlQNwYPnpEljAm6YqRCriaMB/BLhQ2yZznTvc+HgcVqg3xN3hYvOUS32+5GS+8Qn/clXmP8SqOeqAI3dY7xg7L5RU4lZfksv5QTL8kM5UP+MYBg5MdQj3HZW0yVK7QoHnSVdCDl4gEYfuZOxiFuKYfbFv0HKZ2YS6ZYUd8LuD9SGcvHJzm4k3/VRkjLe+1CDIdXuYoQChIlol2ooHzO33QnX3kurT7rsyJEPvBEPxWvda8884wg9e/q58pqsjUMIJzJI/9VVhJXfU3FhOreKP1jVJYS+K33nOUKA4ieCYQO08TYSgnpv2bJk0ZKDhY3XeMDKtkUPvcp8qUO8pr8BLKc1AFxwJX9o5WJ4i/4LN/gsUu6VqBVgV9GX24DSCIQwHvRvgBzuvO5gGVKDnpcP6LHtFURS7riX/wWwxefAe5LXK5zp7qnPVRhM4A/1c3r+DIdOHlKOpCz0l+UuChjm+q32PboK1/9KpHjk48/jmfPX8T5+ZnaVr4TyAcsBT8wpydDC05c5p/5pKFjThNA3fERVokLcHX7dTwcdXG9TIuwmE8JK3G5vvfuez7748MPP4xPPnkU/UFf/uSdfRJpaH8lPs59g3hNvIKLj1lmfIML+i/3yrnKm2uWq9Bi48dMRhOXw3CE4eyb/qQiPSvo2IqKcN6j9P9k6jMRNaZmZQvberHF8KtXB/H++7+I09MT0w5e12m9EZ1uJ7a3d2ZGfcr67MXzOHz1SrwYqJ/uxMMHD4zvxcsXcXBwEDvb27G7txd//MffjRPhLDSa7ormhCwv8HoZiEPZib8Ybwby8JgHeoEZzgoWE1RhBd8iPdfQVmmKn1MVvFVcpy3p7X0NwzweroprOmfxuM87eE04frQrgGfqr/gDmbaiQ1Di0CZIR/0WwD+NIwpzf1flreS8Z6Bu5ifgeny0NIAsYQlLWMISlrCELw9+5zvfjLfefNMfxvzgBz8IPoJn9MQ4hH+P1bkR5KgqxyQ5/smxzsx9FgPI/a/8UbQ7Wx7koCwgASs6+GKWBPhzuCWKCmFlOstc2AMpVlZADoRgxEAZzqoPD78VF6UHgyi+xuQjbL4MYhsd4lOQrW432g2lG1/EaX9kxRRGAhRWfHWtWaev5IASgMFrNewLtmbiCr3eBsOT10sbBsgTBQWBfKnpL8+VLwo5io1SJmm4sjLWBgHRy1eHfdHYbtStEE1eoLwXXbrW/UUpE6jkH0oMJs0o6881uEfJgBIGpRNb7PAlP6s9UKROLlR26BYtfMHPNhwoxYiLAh5acsutVBALmZXiugSHT3faDaVBecfkMAeuGITYtohhKooSlHn98cjKyUtWG6BoX2O7obqVCZQ7FT9ZvwgJBiuU02gTXJcqG0omBsVsSwUXhFr54pdfCZEWdhfjFEot6GHgjjKb++FIEyjF39DECnl6edKzLHVEC1sfwYOX573Y6bC6oiMa1+L50WmMVfR7+1viPysgWElT84SO7bdQUmAg6w/G8eqkL/lj4L4arXrNq29Oeig1L2NdfDvsDeOcr3aVz2Q8Fq9rMxrzzBjozgaFjGFs4OBvDjpncu5yq3RebSGaMAqkcgXORmxvdOLuXteHqvNl9obKxdZIm/XV2JYfVsyeaJ9cUYfIIvyFX5I58RIJRNFpRspRRlaJMGFEDlUs1S8yICoukXNSIJHze8XSo9qG4tIezsaD+KB3JBlAhS98lE8/ZM/P5VTlvqK9IfMRHU1YT3v9GClPzs1hXk52jeaKjTTDieRFpWUVivsLZddR2dpXnRB7xR8UsqJDBGA4Q4yaumdrL0raYnUO+5bpHyUdoC7DNAux5AL6MXZw2P66+QJdyKQPgBZfMPBhkPXKLxF4OrgUT5UP8qC2gpywZRiGHjgi8mJH8zDIpQuhPFfKm337MbBSf/QPnDWDngw+U/csCqG0SLz/Jf8gQakLLkdMsg3EWzX9uhOdqj4bCekPyJe8/tF/8X+Ip88eWe4Aim0kXxpQHsjM+qm3d/xFthXotJsahkb13dBIRPo/38NnVkKIAZLpZLqkEyec9I0Ayk+/cMCPJOjeX+qrD6EfQV6zTcAn4mV8+lOe4YM8jSuVjGBOHhlIpzydVo2R/L36S/Vab29GbedetN78vWheDmLt5Q/jd+9txO/uT+Lw9CD+6U/O4v2XRTE9qdppqZ1fBnhPX9uQzNPuWZVFn4tSnNUG8smInxPM118LqTimL/d7Sn1Vrv5oR2dj00aQFu9B+h3VXUMype4y1uDFRWUAGQ30IhshVC5DrOv9JLfaaMUqW5ep7eYX+O4RqGbzFhnFONLeeTf6L5/GrdWjeHNLbf3hA8VXKO8Cxb3s9+L4o4/i0bPjuLr9O9FrbsZ571T84T2iKK4f6hfG6cofdQcjq3t8YT/SY4Ov7nn/c/XqBOLAb6X3Sg9dbfgohg75+TyYmcMoovci7VTp/J4WspQ/ZE6cVXlrdQwgzei0MIB00gAiXrDqywYQeKK0ykj93zh8ID9X6lzMon8Ep/seypQlcpl4X7JNy2gk+dI7FcUs455sB0oHTYrj8kOQG7jkGzmvRJyL8emP9MiocXBPfnJVVEH2E7wrwCHS1R64Mk5AgaWwROg2RJa8uxjrsDoFugxK6/GMbxO731vyyPfdvBzg8NuEyLor5cGDOs/2D17lLznGADI7f8YrQOq6b8kfmayJdPp+5els6aORySQavM6GHN33SP4W+iHz0HGgXfLpPndeaNMFhkRib8u6c0g63QeYXmFR2W0ErngApBxT11U84bfSWPHop52FcLl/rPox15Hkx1S5EgrKOd7PA9cNIFkni8+mG9yfgn5enxU/Te+crkUw3eCq8NjIowfi4pdp57gKcJ9tDD8c8nE9HEjciQ9IWZmHkRQ+0375K1DScHZet9uJt956M27dvG1l+I9+9CP1PefX8XwKpHeGLd6TrtBVngGeyjsoIXn3ejy/j2b+hb9zwD/jZljJr4Rtb2/HO2+/7a2evv/973t1C+NYysuYOtMgn8Qv9UC7SxkouIhrWV4A4pGevAHHLGkyoGpv8L16rvAl4Jfx8eXKO6mt8fcbd+7Gvfv37Heuyefh4aFpvnFjX/LaibOz83j69Kn8j2I0HHoVh/uPikbyJT74oJ3+ivJBB9sms3qU8jD2YvvF7d3dePedd7xdGFug/eQnP46f/fznNjZDQ6kP01o9u24kSxAPbsqcsegnM/8CJT1AWXlyf7bgfw3wJy/uy7WCQgPl5eq4gtcxLaYBCHdaHnQ1Ta/lv/i0GG+R/nL/aX4A5TZdwob367LElfogBWG07RKOK+mLAaSkAWbtd4EGtnf7NPh1BhAMYpubm9XTEpawhCUsYQlL+B8jDAaDODn59HHCr4ObN/fid77zO7G9tRl/9ud/HkfHxzkOZjyisUfOmXOMznjHwCWHP7PxDPCZzgDZv/mmEqRyhskgCiWU6gzbmIQ25M8gCAUnijUm5P5qdmVdE2kmrygZmfgmFXx1mttPVIdYayIJDia5rUbDCoWNrgbA3bbTk9/AB1ez6iG/fuXQ43GlWMMgwvZZnjQonAE0W/WwHU6nVYs6ZRUeK+wxAmhib/WryOHrTXCgNM/0KhGk83W7nlHcs10VtKLpYRCvAopmJiDwmzMiRsE++lxREmNoOO3341wTALZcwnDTG5yL9rXoqHxUVqO5pkFmRE+4yc9fxoKUQagcWxZh2cLAgGJoMJ5aeUUZhpNRjKbj6qwQFU0FYcA6ZGswPYsTphfaGJCz1Hw4HMdAvD7RxGU4GEeDgajqC377HAgRoeKI1kEapVSe3CYpB8bwStM484SvUlXL1UQD4wcM42t9VvSgcBFtfMVcg17O+2ClivCYryi9hNfyc2GjCYnPVL+oVjEgDfn6VvE4x4FVFRgj+FqdrZm22w3V2SiVPfL3yhvhZkUN25CgFPeWMqtrcXw2jA+fHdlogkHk5fGZFW8t1ZG3AVN6aEIWu62Gy7bRacUmyoc1zodY94C/6dUoOWHE9cVLDHEjySkyOZb8orSDnyJb/ObrX+Tmwttzra3UJAer8fRkHHXVOwdLf/CyFx+/6gVni7RbZVsgeMzEBJaIr8ic4q5L1vEigjkvPz/DFzKsAIUVyinEiKtINB+Z1LHqA06jRzoYafI6lAzJYyg6R0o3pl6E/UrlvpBbbarO2pqYrk9jvXUV9Y7qqyHcdclYk627JnGoOhtMJ+IlODBYqQ4mbAs1iVYnYl1lRofIll4XU9yl5F1OGRPvROlPRxdxNrmK8/4kDnojyRx1mtuP0eCQ3+EQxWLKH/KFIWyqNEenubrFEzDRz6H6g6H6JjX4jcZqtGpXkj2UD5Zct4cWhlvVj9sKci0BFQlW/JHvQPT2hxeih/Jc2QgylHPdw/SqToCp5OxCfQ1GjancRHTAQ9quFf1Kg4IU2vKH+qLvERpKI7/v/eDP4uz8TDRWNZwV6/vfBLR270WtsxNRVz8L3VjP2UMKY4icGpPkS2UUCfQj8MyHj1ORkpUrOfrrvE+FrxXOaif0QTZ++ir+Io8L4SgLbfgovFD+uQpFj0XBaZyp6C4rRwD6dPr5eqMZ+zfeiK997Zvxzjtfi729G7E6PIqVo4/if/pWN771zl48OhrFD35xEHst9VHCczZh20QU6lVevwaIM5UcQwOKV/ovK2/rbdFIvSY9QJaDOqNfzPsvBrTpVAjZUKj3FqsMOfuj2WpHQ67ZbKk/begdTB/LO1DxVBb3ONAk/tk4BE+Fi23H2AaLw899DoMcfTp1Sx7wE2ZYeb5eU19Xj1d/+cexVZvqXm1/MojJ6Un0OWhMfet0MIr+SP3sSiNWWxsxVRr4pJqBCGrTvDV7LT88Kx/dZz1DV+XPFcqdQHVkHBmWfulSSqpfyQGykE5yQV24nREu5/iZD/dWHFZlZWWPt7jUu44VfPU6KwfzHZE8512k1Mia+1DJiurf73/ar/zpW3lvFcMAq9AwKmAU4R3Eu4mrPyCgSqCrosV1oj/zXfkxPshrOurefDL9pFWRFoAygSPT5EpVy4vw2DDrcsiPd5/ZmPlxBRX0eHWN+zHkN8Poy1Kxn7iRhZQfhQmSDH4phx9mYBpNq24W6iCVnNCCS0UnRo80vqkxrebHCs4fp7gmGj9Q+Q+6wad/95/IN3kQrjr3Nevb8lLJID+Zmgec7qHJ90Cm5L2S702FKMiKUt9nXIJmGDyOzTjF6SedYiZZVZ7isalyWBXFWD4/YAwlLThKHsAcd9JbYEbHgt/rQNgiLsuc/Mo1/cA7fy792mL/RlB5TP/rtAD5nP7clucCPC/idn0vQInPewNlOuPVze38COv5ixdWiJd4c/rneb3+zL1ykkuwV3XlNuU/Xcav6FKSpLPUNc/+9T1AeMnTDs8KP+A8qjCAfpN3JVvyscJlMBjaoDOPcx1f0rGYX3VTwWIYYHqgT2mzPPjOCaKNA7zrCrjslT/AHfO9re1tb9mFwaamvvPJ06fx4uVL0++D6jUHOT09i0efPLLxg+2pzs7ObNBJvlAaHL9VmXSHsSNXzo1iLAe+UjDaO2PJvuZQZ5qvYKyuN+pxdHQUhwdHGdfxCv265n+iIA/JsMtTlWnOTyKVuPxmWUu8GRTcJT2uko3iCCt4ynMZr8xAYcQhnHjwnPcJcbOvrOSNZ6KTpnrGVVT8Eszi6hdSZ2UhneF6yuJN+NzZx/4G3ZZ3bImT/UHGIY+SD3EV4tssYT6Xd8cXOQPEW3/qHb2EJSxhCUtYwhL+xwuMg8s4/vMAYyaGHnyUc2N/z1vjMpZsaIzIRxTs+OIPMtB4VmOj2ZhHfx6vVMOYz2QAufXGW9FqdtK4oQh83VcGQ3URw3kYqcgGa5WR/FnhgKKGL+NTMQAhV7OvDFHa8NU+Cmi2ruk261b2elspBTNW4svKV0e9OB+NvYKEqSpbY7kgF5f+KhtlOwofVjOgUMAYkqsnGOwr32kyjfk3igLy9N60yp+pAvuq68HKBMV0OZjnMiDzNlNrteh2WsGZGHxJjOIJRSzGAsqKkQAeoExBOcIh6yhiPcFQOdsqV7fZiq1uWxVUt9JkqHDyWVU5+TKTwTo0wmNWo6Cg8sBTjEDZglLhXINKFDL2F90oM1BsDCRE8IMyoNhHMTOUQJwNNbEQLSjGri7ZH16xVBa2/8jtqfTvrxpJmys6OvVVr9LB6DKZcqjxQOVimylW8HCOAYcgM5DFiOXajj5fel1MXResWOGrXFZVUAa2wjkT3WsrylMJMVBQj49eHao847i5sxUcLo6RA4MJhisMDOeif39rw/l2WutKl19I88UuiijgUBOt48FFnA1G4vk0fv74MJ4dncaLg7M47Y1cx50Wy/Zb0aEOxHuUPuTLweUY5Fx0yYG/wJbApIIF2VSYCoT8co8xBK4zeUnWpbKRnUisJPP8LSdxyEFDfIB2jE9WmghYgTQaXcWRaDsfT+JkMI3HLwfxwbPTePbqzGWgbuo15PfCymm282IlAzxgO5DVGAs/E5SsP+rOExbhJxdlL9Azyi18Z+2OGBiiVGmKczTs23jgcBUXlvorbF2pUwwPnC/ibVwUx9uoSEZ0Ab3zVJBoyj4B9JDk9qZIGM+u1ibRbSlgTbJQY9XNpSbRireussUkLtambkPnktHexTAuJOvnE/FGbWk4WlX9TmwgodTbXcmd5JdVJxjLUEzRDs0HtQ2MFxiekOFGjbah8qjdUwbkTWSZLp9JozoZXwjXOA0stTUKojTipc9iUBtYq6/L6dpAgYqyUX2RcDkf4YHjKPa9Ik78RQEK81Dau/MlDjSE2hf9kOqReHQx9DlM8vUb3//hn8fpb9EA0ty9E+udbrBPP+eB1OptyXBNpF/ExUT9i2TO/aL4csUX8SiC8VNfcInDT/VDG+cFll/nY6zIr/LzTIbKgKG0PFPWdLx6xBT+de+tjpQPfOSZPkf/BBscm3TIkhxK1HvvfjveevAg7nQu4+3tQWyvnsbOxav4/XdrcXO7G8enl/GjJ6fx8nIjBlctHzB7ilVLlZBnE6hPRyFrgS085/qak1zRbujPESRWT3EY/Fq9o/j57gAqFMYxxwOUe1olsOi/CEon2qyAkkD7HYDCXi9ztsFqNDGAVAfG6n3kbbokRGkABrvkSHSuij9qtS4XOHgf+uBp3qWUl2f85SgbpJIehYU/IBBvXj5/4a2p7n31O9HevaW+X+1/rRvNrb24aOzG6UU3RqsbboO8cVQrwkP5QKT/igfQMFMW+SonSpF7aCN/O6hXu1MEx+EKUU4HQpzCLYvIiR0yg5DgB0YBAmMcC+krfIwH/N6oi5+snmmmEcRbNdFHFjrFw8SPPGMASdm0XEoEaN9e4aErxu9i5LYxxH4YQYibMo4cw4fyQQj39E3Urc/HIH/lDe9d9zjFgWa3E25drCwP4aS3U3/ncY7lIA1iaVQhLgwhYV6gAxq9uk08U5HwVbzMj/ov6cw//vXsWC7L65BhSlGVk7rI58Sh8sBXldG0Svbc3nhGzis5ZCzAmCbrS/0ztIDIGWbfSJ34ZWPHPY78TeTsav44vQnIeA7K5+ShswKr3wWlrJleTjSJoIyfGCo0GU+1V/GpcoQ7SqFTzm0QFBmalxLz8wFGuk+DxA0NeV9cCfOfn0u+5Qpwn3WW6dKv4Cjp8lqA+NUtZVzA57r/NQCaRZz8ZXLfgdm4S3aFhuv5Z+y7d+74jImPPv7YinDaHrFK3EznW8Octjm+zKs8z68knPv70VDaP/BpRS1+i2kLXI9/PZw+jL6EscNbb73lbZ/4Eo78gILPfaVLuVgHc7DcXs9WoLR5meGZp7X0E1A9O5plP/uClH8ARTRbUL399tvuK1nxwUqVJ48f+4u7oWhmJQb+L168iOcvX9pYwdasZGcsVf4moLrHn/DCV4cvAO/7KoL6rQsbQXD04Ts7O3F48EpjQ94+AuPkJvHheCzlLvk5HtcFyNwFFR2+giOfEgry1yDJW4jPfRWX91TJ08/+rWAhTaGvQEmzSPvrgA/eDnKcRAmkPwFV+EKJC77Zu84RTMVCuO+ED3/mPotxySf5mwZ0Yi6E6c/Pkmd/WCEYDpYGkCUsYQlLWMISlvDLgP7oixhAGo2aP6BptZqeF+QHxKveNvW9d9+JmzduxP7+nuNiGGGOvLe35494bmtMyzibMaWGLJ/NALK191CTQ01elUlOvFe8MoExFF9FryuMLYYwTODHEIrthC6v8uwAI2UyrYk4YybsDWzjtNVpxaif+5azMoJ4r05PnZ6v+vt8pT259Bf7nAHhL/U77TgbskqBL+eb/rITxRFKALbTaXCWh/44i0FEM9vQwOxScVD8otCdagDNiohJcHYC279wTSUJiolUNLzSJIuvxNkaaq1GIS71dxFNtnVQXJQg+I6nkzgdnNuAMxbe037Pyl8O+tvtdqzEwnDCFk9MMnocZK1JAqtaOM8AQ4SKoAmRJnSig3NSGINiNGqxdYfKzRdwY8ohvFbaCB/86/UGcj2xNhX4TOyp8AErKJggMhjFT7TyQb24mbwFh8JQ7LZqDGSvvM2YtwFZz22GXp2cGv/x+SS857z41BMdL8+Oo6H0sIQVEOfDvg1XbHV0xjYsQtFqNVKpqzisMGF1RbO5Ho9fHaqKV2JvZzP2t7rm50lvaFmBpoPTE/NpT2G7qmdWkqBQGg6m8ezoLH7+5CA+fH4omkbym8THz0/j8Ez8pnySLbZrEhMlI00VcsWT5E3ljeFhiJJW5WO1A/WD0QhFLYomG64kq8imB/WVnChE9SPZslynYUNevjJ59aQRg53qg/pn65y9dks0ix4xmrrjsGLLl5Iy8WVl0EcvD0T7STx+eRLH4vH5YBwfPD2MT56fx08/ehU//OBF/PST4/jpx4fx08dHuh7Fjz56Gc8O+/HsZT9+/MGhjSWfvNREdCyZrCFfNNFUuPFHGTBG2Kgn2THplEW0sLLmfDyIgcpI+XNys6poKCk16UfWxXef8aHyEVZFlIwIO/IpuVlbp22pHQinFWrKlzyQKzULT/KPx0PVsmT9chhH4vn5ZBi98SimayiUL5T2UnimonuqeFhf1C6V56pkUMVxG+Mck4PeOLYwpmBgED2Uu9+vVodJFvqSEQw6p5JXVnDQtlg1xQHopwqj/UA/8tWoQ6cQ65np6li0s1JkLJzMz9ZXURAhC6pnaKDo8ENpV0SUFSPUKwHwljjiib/ep22oPpot9SeqdLqdGm1MV0UDqdKl8bC91Y7v/vmfxKn6vDKZzEve/yagsXPHBxNnXVJ6yiqaVGdWTup+qjoa989jqn42twOSU1tnNUUaOTgovBg9MLim/zXDR+VQaNhAqKvlTPe0Q9oCxidWlOTEuiLwVwCrGW7c/2rc1cvt4vDjuN/qxd/89/4w3v76V+Prf/A7MX32QWw1pvGB+omPnvWie/Ot+OCTJ/H84CRxqy6z98t7yorS31v1CLe/WFcjyUk88oxDCSBW0SJEqw9Ul8RwoHOt2RFRVbsQF11/xPc9eOhjqXT8wDPH57gGx1aUzNuKcskP/SFbv9R5v1WrP3z+lhp5nluhOMYvEizB6uvFT8sgfsLnbRhxwsWX9+QNvZQv/1TvusfAn9Ssxc6ttyT8eWbDuuqYfoUzeHh3vDw4j+M+7yzVqWgYk6gqB/ziPvlGGaFN+S08O0/8yE1XtRqxjjoxJUmX4nMPT9XauNMVmcFQWRnLkBmlXpQlK82MFzzkl/fk4zaJQUl1zRciPl9F9HvFhOmrcgGP+m1kuMg122nxgQHvERR7vKP5WMHPhPEusWFEzxhALpIm8IHVRio5vy/UkRQj/mwLGGTQV/qjpJv+hg62lMGrKQoexcWYm++fdPTv9Pn0u6VuVRhIMMy2FYNXos8fZRg3+WR88uIxV+gmZClARXzuiUGSrMPFsAwFj8ogGkyvaLXRw8YPxoZsf4XxI1eAUK5SxpSPCkwDjnx0dd0KP3kVIB0phMe0Q1OFKwG/ciVO8s/P9s5wnjJcV8KdyAGZNXGrX8eDbnApHnIJn6ELeTReyagxGE+FLsTQfMAAAP/0SURBVEM+NyCnvwxzuv2vh5JXgfkzdGd8IP1FdxYnnxfuM7ykKThcxAUo/nPPecxfBuhMmVzMYw7OrfLPsMXwvEfmb9y4GW+8cVfvpUn85U9/qklTUa4uxBeyzCnh0/ID5n37dXcd4BPtJvsZ+yjO4j1xyv2iYQwo8a7zbg7IEn3R9vZW7O7sxtHhURxi1FGfU/Agr3N8/p2FkXfK9DxPl9/P+QjM4i8Sgl91C5Q47jd5lqPt3rx5M95+6229H9dtdPrwg4/i4OCVx9r0x3zkxZZXfGDA1/4z3lSOpxnuhTyJl/11xlPgQhj89o3TANQXWyXQ7m7euql+N40iTIAzRv6WIvLktiwwKp7tmfGugf3z1slB8mnxrgH0l7t59FLG7F8rOcugxWycwM9cq8Tmie/S31BlUtLN08tVGc/iygN5mANh5Vr1xxVPgLl8VnnM8MxlvMTP53yH2PihR6jNUlSQSWZAmuUKkCUsYQlLWMISlvBpwHj3ixhAOGOOj2MYgbBN+N7uXuzt73lrWfQmjE/QmbA6eWtzI/b39rxN667ise0sY5t+r695+/izGUB29+7FRjsPIs8vnXNigCWGvdhz8KXBEYMm3fOVKhNXULHCIJU1KyJuVekuojcc+yttlPj+0lWTPRTI6JJYKdHAqCE8EzGHMwbYugmFPpPmwThXJFghqfhM/j1RkQNQ6ICXA185ZwBlJzSj1GdunWdXrIo5fAENHvlXEwcU3RgQWIGxvdX1la/iRXRM5VC2UsSBJmD+mjIuouX99FlBshKddj02Wh35NWNPjGdguWYeXIUPRVVe8ALegRu2EUeP0WrWfK4Iim0MGjnWRAEzjZp40260HM6ZFpyhweoaDA0sS09F94omJxNqQbxcF+9XXJZ1xUfxUBOdrJ5o14WD9IrHl9uNBgo1lU38Zesilq57lYbqgKVEO92Wafbhs9Q9Ch7l7S9g5TjHA2UwZ7RsSka8b7d4TN2s1cMrMD54chC/eHEQt7Y3YktC+cnLA9My7LNVVj22OuKhylCrUb48cLzXG/pr/bP+MHqTS/uhaEVp6S9axbTtjXbc2NqIbrtpZdCK6q8lHrEi5fh8aKXUqWToeChhv5zERLSjlKcBsNICZRPGABTbHCBrORVfCLeRT7xbRc5UE1bsi9fEIW9/was0HADJRJQ65RB3KpOtVLKBonBnwI+McnD6NI7U8AYjleVq6rplQjnUZBJjEpM7zik4G/S9fddQtPYG43hx3I/nB6fx4dPDeHJwFkcq28cvjuLjp8fxkXj7ww+exY8/eBF/8dOn8fTVqdOcKc4pX2GJtm57LTaakgjhnw5HsaK8kNfRmuR4Cr20mwvRqnqDfvmtXop6tZnVidoTssg+Ueqr1hRWv1qP9ZHaudyaXOdKsjsVLy5WozlZjQ2F3xBfdlY1yQ+1s8ua/OrRma5FS+FbK5ItcPXEmX7E+Ez12V+Ji95FXPZE5zjU9lGyX2QHKbmG7pPeJJ4e9eLwbBD9Ecu6VuLGbkMyWlMZWZWmtk0FIv3qX7odVm6xAkj1KF9VmTo+lYMH1RHnoNAnbDXUIaqsbdU3YWKBDVbUn/s7hJkvcpEx/Ul4JTOVcltyIp+Mo3bkW/wUpm5IckI0JpCEyF/3yFNddH3wrBff+96fxnCQ2184hi95/5uA2uauaBBhakve2oorymX6DgwbyIbkRNKssHFcTkY2iFwojL4zt7FCEY3hAyMG8YpL5Uj2xSgK0nny7DSV8/sDoUp+fRZodnfj1oOvR218IHkcxu2derz51fd0rz5s726sT4+jtvuGqqkXz58eRWv7Xvzig5/FeNR3XlYxQBv5VrTRl3kqL6bbaKDKwvgwV1CrflWvhLt+9O/yqJwrV3n20Lr6ZRuPXHFzZQPp85rP9BGuXDp9x+SPG4WBX+HE5d2FkjwNIG2fBeKtm9R/02fRn2AAoT/iXccB/vQ3GECQVytohSO3wSIvBFnOZcm8EXqTq7I4b4Wrh4pGqxmr9a76I/Xv46FX/pDm+GQUB2ejODzt+cyYC/WDnBmTQK5VWaqrxwPGS3m5Zpj/FUQLEMVif4YTAA7HUrm4JwiwPEkWczs1ZEbO/T/vyMpZjKhLtSzSieZSr+ar6gdDF3017xf6cG+9poSuT+Gy/DLOoK9Rv4uydapnZNyrPnwVX+QYE6Qsq39gZQVhhb6qSNQ3+bj+S31JJryCR/1HGj5SNggjvmVEzkU336A/cRAH2cgVI4qrMONUeD6TSCBeMDZyuYRpRmNpg/i7HRAxuVYlS1duYDV/GTyjh3QZZx5GH2qq+VecNARne7LxQwOBYgjx4fwmtqrjSo64NdrqSWhcP5aGqs2my7SWLe5Vfpxl2IkyzP2vnyu5x8/pMgdQZf4EZXr88CpgHhmS3wW/mU2YgyuZNEI4LnqJI8hL3n9eQEFeZSAg74IPyOdPx13ROUtLuvTDe1ZnlV+5B7K8Wa9Zz1mWRZfxFtLP/DL+IihGFYcqyvop/SoySEDKfbaDxJ/4Cupmsxnf+PrX3X4/+MUv1BdV+/0a5jSSc6aZ01rcIrh/qej3cxWH/MtzKUspT4lToNwX/zntBUyN/Igzj1+gqf6c1RX3773hFRSfPH7kjyBcFqcjfqYvUPIq9+4rqnsgab2exkA5dMl3TNLpNIvXhXj4bW9txcOHD2Njsxs//NGP4uWLF54sEof4gH/zdpZePwqe55FxxM+q33H5nD4T+o7nKq7L4DzwEp5ZOK9ujUVFP1/89c97/sCqAEksQ+Ax/gTP7XQF+/zdNw/P+5Sda3XNMw+VH/GI6rDXXAm/dhXMwgDiVvk7L3upDvGfxavyUp6mpfhXcapQA+GFl0TL6BmfS7qsh9K+gJIOMM7qvsCn+fFuK168VzLPuSs4SyrueB5pvP5psDSALGEJS1jCEpbwVxuYX38RAwgLIhjT8JHFVPP1d955J7Y2t+LJk6fx/b/4i/jwgw/i+Pg4dnd34417d2N3Z895ffzxRx5HspKcOerp2eFnOwT9D/76f6CJeyfY2x7FL0NT5nwa1jouX0CyzRMqGJTOKMVQKCeuFZ8N0R+zhdW6Fa58IY6KQqUIztdASb7ZbXkifXR6ZgPIwOcssD3NevStZOfjb1ZgrEW3xTYkkCZ6NKFiRQXPKKSZdGNMYOsssmc7G5R6wxGTiyszzgoRT8JQfshP9+DCQIFSycowOZTTisLIsFJS5NfoDASnl5Ng33SMHwz6xmNV5sUk6jwrPgp0Bo+sgED5wBdLGgUbvz+oF+tSsYFRaSTcaEpRVIR4WYu2yjmcDhVxJU7OqoPfUbxSKtHcEz87rZbKEHGgydNJ/yRu7mw7jG2J2FaiqgDV2zRa9fVciSLHF/YofUaqt+Z6PSZKA2+3Om3z5VB1wMHsCrYSx192q04BDpvG+MP2KKpA0085UKaiuKN8XJ8faaKqv7dv33S9jlWwrU7TAkh9IsRY8kSwyn+hOsf4hAEgvCrkpDfw2QqePCkWRo+W5MLzPvlTb/AVutnOinAMVISxjVa33TbNvclQ5UbxkisT+AoWIwPVyg+DeCuixCu+lgVoVFaCqmy0AaYP/lpdf8gXfPVWLLrylTcrYkjDmiB4zHY5GFr8da7yJr68lf+qV54cnqcRz9tLoXxTOZBN/oTRk/SR6pe6tAJPdIhwyZwwIYSK5wYhxiKfRQmGQQo6m+tMJNQeJaO1xnrsbbTj9n4n2o1mXAgt9YFC7/RiEK+Oh+I7+DJ3eGh6xBe+KK/X66Kd8ipzVoToDz7CYyhB6Yc8kD/soz6ofx5Ig7IQUmk/XqkEXmRQnuCCfmgGMzKi6G47ZIfBla3lyj7s1AWykMoqjB212Nmox/0bG2oLTcXPs2Cen7BVHMRhGAzJQsO82+T8FQWcqw1DD3XFV+g77TWfDQKv2+ov2J0OCdlq0i9EDKaiR2FsRYZBTF5qMxCUigVWqvCAIdJn+agckpRgtUjLtlHaDP5Eu4zORjOevBrGy4Nh/PN/9l/E4cFT8Q9uUjb/+v7LAdEkOj1JlWvdfDPY9soMUn2gOLfBgq/fbRBBGcwqjmq1RzGQUCbFt0JaZQAnuP2rB2Sm3BNW8luMy3OmybifFdSbxc6tB/HVb/5OTJ//JK4GJ/Ef/K0HXoW4Inm9cedBvPHO12K9sxff/6f/Zfzs0Xlc7L4X//if/XcxHqkfQdbE2Mwf2qr7iuaUKXiuZ8mDZZ9ckWnHEDhIfUt7Q++SQVyNByRKWVyrKyyN6RiNbAQWQLd5QGKudrCe/rfwQ3kJr98FkkfaDqsG291udLe2YmNrOzZ031F/1lT7ZWUj7cLGWuWzeoGBcCR60lAIoc5XdLlVKd4V/V+9ITIljPRPlE/Fteyqb0kFPe8f0aH3wYX6g4Ya/46Et6GI5+f9ONf7dLxaj1W9I1KMKRX8oQ3rF+FWXZM/pXKb5c5FJzzLTB9LW2AbOQ0FLDfgypT0ESqG4vLuRBYxvGGUvxgNYyLHtoDTySgm6h8vMIqrj6NPJzvXhZwNIaZBHKCM4mlL5WeMwrvVhiSVCx7AfwNyLfm/EH4c+WCA5atX+mneUf6IgXeHyy780El56LdIn5hUn/RhvAvo/1Oe6CwxTvH+oK7htZIalyVQF/hD/8mHDFO/cyveVrykXkFVUay2m/10hmYb5J1HnwsPjU9+jKPyAHTCRCfMJr0YAMs8JoJoe1p6fOuygQefihY9Oh/3E1Ue5p38IMTnlGFEZGzESilvG8dWey2vLOJwfhhPCzPhTiRXldHvGe5EZB6CrnEcsoXUyc/58a/4NsLZMaYhfVIOL2bbUmUmBoe6Dyv9mD2Th8hN4aXD5NznJZ7kFfnQM8hH/u4XoRHDL/Elqz6Hp+KlSVrI//MAh6ADWa5Co8ps2rLei3+5JqmMZ/M9B00JxMk0WZ45PpKnVzIj8SFz+CEb+Ik38igOKOl5thzIFf98F5Cf5F99FYrNsu0bhl2eWbbONjnIZMFZ8BufrqRhJcJ3vvNtvSMP48+/9z2NVX55wlRoof/kChScCfPyAERxPVbpil+JU+i4jmOOM5NkOqDUd+aTeS3iI49Mm2G3b932Un22NfzJX/5lvHr1yvODOf6Mv0jfIhCNeimQec7TJm3JR2SZMSO8MRCv4K3uAZ6pH1Yxf+Mb3/D5Hu+//348ffrMPE/sC7CABwzZLiu5LDj9M5dZHP2x4bU4pKWvKXgLzO7kx5d+f+2v/UF88uhRfKBJ7qDaxiCT0J/rQY4yA9Bc6DMQLjCvcBXM7+ZgeS5xwF3atH8r3FwX6V24J99SZvNEUJ4B02Vv/eBv33m6DJ+H2S8jZP/EfQUlLtEBspjn41/fpx80zPNZhOI3a8tymXuJ64R+jxV+lLo1ZAI/H2v+92mwPAR9CUtYwhKWsIS/2vBFD0G/dXPPYwzm4ugn9/Z2Nc+9iPOzs+ijN9Yf+nKOPmCuwZiF+TTj2FarHd/4+jc0R7qKH/38u59tBci773xdONaCQ6ab9ZqVh1YaC7GmL6lI1KTHiotL1MAYAPS7emXFOxNylBico4A/X0CxxZNGT4rJmRCKq4EThyRzrgODKlY6oAzyVlPVAL7D3lkafDFpmoxzwsC4Pr8M1YRJea0ZbRoMoKXfH5tODkbmy2yMHyh8+BrfKzK4H3PAOvNyFAEqk8rCkM57jU0n3loLw8HB8bHLixGm1Wwqy1xJQFwOOEeZxBeG3mpCuMHHyhGUDqlgSsUzhhoOBU9F74VXT6Tig8Ekeiy26RrbaNNnm6yqUlCqww+U1CjWUbqjiMBg1OsPFZ58I0xFFj8ncdw7t9L9XOEj0YTQ+IwNCQpbltUxtjQbsdluWeluJR9KCit1Uhx8wLypgOZ14ZOwSXjhFcpwvkhGocS8FxpfSKi7rVbcxNImQjgLY3ezFWf9gffjL0YhjCmsgjjrj+LVycArG/qSEwwkXm0iZjDMpp45w2O71RSPxROVq8cqHKW9VARorKl+t9rs777mQ8wxnHHACrKC2Yi6oE7WlD4VUCq7v0pVapjOhfKJJ94WDYZTsyhm9K/ieYJImZkoUIdMoj3pknz66zqSePKPTNczP9GBgYbt4FjtMlQdsaUMq56QPSs9kW/JDl+fs8oHBQIKKRSedflz36g1LWPQ6j3sRTfyg44DeeaGcpl+xYd2DHmEcwD0yalkbBKSh2F8/PIkfvH0MD56fBgn5/3oDzikf+RVNla+ISeWRxRmbC+WZ/yML8ZyE8sTfQFnr7CdFYaLgWSnN1Ld6YpB8qTX0z3hkzgd9mfyzZZfnAkzUD1zFgvpkAu2KMOQgtynou0qzlTHXGkzAHIEb1Xq6KieUQDTt3COTu8sjTkn/YvYamkiL1x14VlX+IRD1MWDw5Ohz19BRtivvy9ZxND35HAQjxWG8U3c1N9FPDsSzeSkOoYu+icMvSjdPNnUM+WkusVm8V5Vr/jIh4qpdJdqG1fxSLjPhhdxMlC7kxzc2O/ETx+dx+PDodvoh7/4QYyGv70VICi4Odvjiq3JJoO44Doe+It/zgDx84Tt4WiDctQLhhHJhbcIUl14+ypdUbBZSSuH1BegvdpP8biHM+kyFn6lvEDGoezpV54BfPBudzeis7Ubrx5/GC31ne896KqtKP+QfB0+d5nOnj+ND95/HP2rVvQvVuPRoyeqH+UrBEU5guwUSKUm7YQ27WaseIRDn65KayViVYYGh9a+8VYMJL+suvAWP/QB1LzK6v6g1oiV9YbDCk6UvZk9+WTZs6x59Z9oSEOI+gEU9Ooj6+pD+QLahg+1ea+UXOcdmkp0m2KFb1W08CamjPRzNpKKZPofv8vIi3cT5dSf89UvZSXPXDECofJVWZFn92fqS4aXKzFa1btGg4mruvpt4TdU9OOyupJnpeoyp/yzbltAGH2sDdv2IT+HGJ+NNX4CJ4mQK/lUskQd2Egh2eOjhtxmTTJGuKI5nXhNEvCYCniqAlE82qb+YYzxMd5g1YeN18KXbuyxBQMmr/YQbvhI9sZJRqLV9aU6oK+FV5YF1Z37ZT3TJVNH9N3k648zCNM7JFdx6Bke6l8YXHc8yhuvUhI7+nnCc6ss6kv5ZVKFU2rISl7ZUFHxo9Q/5bQhg3GJHGB+OR43uLzAG+fOPYgBCMsbuQq3ftyOndDeDkaebeCG55JVO41HWC0Ff5A1BSpyZXAwbjlXDA5Q2cGlq6RFz/S/ZICc66o05o7TkxfvehKAV1DQGAcP3CR/Vehr9AKmoXI0e26dHVDdgMdtgjjGY+8qPHmCkJhmR0g8pPwiwBZY5Ol/55ku+8aCsxAB4Cc6nD/PJQx5yfhzuub4ZukUvQo2IDuvw2K/XID+kbiWBSGwbCLbcnzgwvLzd999N7761a/4vIvbt29Xqx/uaazKh0oaU6i9zemtQI8o4b/9rW9prNqLjz76KFdJVMEzUsmzKov/qkJk+XwrmNOFWzR+FLeA0ZB+Rj+DfE+U+MmPRb/0n4cvwmKc27dvxe07d3yWxrNnT/0VHLgW+bvI6uIP7QDoSx6LeZU0xcsXPeR7QU/kIa/CLwcLJx/7oHymTr7xzW9Fp9OOp8+exaPHj2d1k7RnfsZVXe0PXQuZg5knO96h9DME4eB/VY6MkTgyLr94JW2A+cJVMsZYHkCGoJmv/GbpcFXeprHwqvxUOIusOqcSf9HhV8Ut9Ngvb6pr+s0eClTpzJ8KCi7TJ8fTjP+J3lB4CvDrPOVKFAdV4YWucgWIm7KdcQCX09lyzX6hJCn48StpCm+uQ+lziMd7Z952Ct4C9q/6muUZIEtYwhKWsIQlLOHTgDn2F1kB8t47b1sHwKpkdFF9dI39vvXmHucwZlE85vPgH8t5AYKAc0O2trqx3hzHSvvos54Bcje2ul0PcLwtlAa0KC1R3PvLLgZDmjkygCJzDz5FCFstcZYCBgD23RYCT/r7w6EPqeZgcSszphde8YECtq+BE5P8douvtjGgNJy2JrpQjEMe524wj0dBy/yYL98ZmJGnSBDkxARmMB6DGQSjpKCAVhxrYO6BqCKUL/1RiKNkID5KgxzcrcRgogkKiIWLSTzl59wTlBpYnsCDgpdJHxVCPHEhLlDYCAVVkueUcK6H+KBnFKkTlOFyfGmJwkRojAtFL+Eod8ZTjDMoj/PwdSodo0Ozvm7VgM+nUA5NDR45zJ34a2uXcXx6Fi2+eNVEmnKgeH55dKqcVZ4hW12JOpTA/ZEP7OZMCHFPZVMZRQNfe6uY5j31SPkxrnAuCYaszXbD9xiHOrXcBgpeO45oaTVSScf2XcT39k7KE0Ue5RugJJcM9XyOQx7e7nM5KgUXRhKUfZSTbUM41J1D4E9Y9iTa4Ce1I0aJXuo7J1YoWAbTkbeY6vPF8BW0o0RCPtIYwBfhGJKgp9fvic7wllGp/BAOeazXUNDACzJJNQyKfpTe5MsEjK+QsUl4BYTiSIoUZ2p8KAORfW+dUska8osxBCMMXxXbaKhn8mR1CEJqw4/iki0Owxm8RS7hhyeQ8qcBwBfqHXMNKypY6cLX4aTHeEjboW1SH8gBxqkhRg3JAzjSmJkGFtq2t4bRn1dq6N6dCbQoMmffUHBoJQ/OfWEFVCr4iEsczq+5tFyQLzXEPWez1FQO6oCzguAFOXV0zzPhkhbVMSvJJFdqhxtq/9ANlsSRcVmpAZ0YQzcakj+VE6D9s0KjqeLTppAPVjZhbKIeMdBx3s1OS3wR/9tyLdHXWLmMddVDUzSxAun5+Th2NjAIrkdvgCxeqRPFCIt8q82qHXC+S67yos5cFZIn9R+KI9KVd/ITecCAeTq4iFcno7i531Iel/HsVd995UgJn3z0o9+qAYQycJbH5YQDzyujB4YOyfKF2o3P8rhQeLlKfvNr7+LUR+gZ2fCEWY5rCbfBQOU2vyp5er1IpawFUsbmfuXZfvoHC0bWzRu3VLfqe9Uap1O2X6zHjf2tePCV+16h8MGjk3jVr8VloxOfPHmhPvAEZC6z/nXLFbxZP0mjnGRlfqX9049Qj/hJvpE53e+yl+T+bhy+eqZ3jl7cyAHtk3eg4tmp3VOSqxXO32gEB7e7f6I8zpsyZbm4kC+04UF+KMfZ7qWO4QM3M4LUgi2c6HccRwTynqSNea0HbdNoRLsurifVh+vKeaudKB1lp6OjryOey4eyWs7KC+KqU8PwN1bfqrdJTBV2ofLgB82ZE6m5okxSnSML1L3kQqgdBHWO4vJCqa7kYf8FP8C4K3/XeAV0LHL0wFaCIYvIb5FLXJWncZWEFS7Xq24tA+AyraTDeJLGD1Z88D64UP9IW6BPdj7Kz+VBpIU4ZVJ4xHvqwKs51Be6TuzSuGE5kMzYmOU6zbpCtngnpnxV+Pw3IzfZQ3lxldyAgz7WMunyZBpDFrxiEz/86y9vzZs04qTLMU2C7/QMvkQoH1+F34RU9+mpYNVXJqquvjUOE09MaEOeVHaMH4wPuaL4slFQYWoYjp/tEKe4Tl/QlLxhPLWaznJLOmSPqxmCTFf5Ol0SNn+Wq66JteCr7qt4/gOf6AGFi+RC4gir4ikOcQF+reCt+jzkyridn8J9yfvPC3x8Q1LyKnVR8CZAV/ql/0KcJNk/PM7iZJJrOFMeMl6VqPJjzLTulaROP4uT+AoQt4pueecr/Qf379vY8eDBffWZu0TyBOXk5DSOj0/81RfjHL72xhjSaXdiMMhzHQq+ht75t27ejHv37sXjx4/iydOnapPMLyr6oYk2MZOhOU0O+5TnBS/jueaxAL86feaTYYVvr+OY82MxzO9CPeK4b2oitr21bSU+S/nLOxXgmnGv4/7lvOZ+JPVdlS7vM4xfY3YkR+DJ/ONsla+89xVvLdXudLx10bPnz+OZ+M35gp73LAK4K1fugarIAu6q/JWf/YlXXWnn+JWyFlrLcxVRjjaqa4WfK3H4SGt/f997OXc1JwX4kpA5UqGruAKvPxt39cyvc654Y9/XriVu6aMM3FckX4MKTwlcrFOHVWBMxCtO8Z20CiRn90c8Ktz+goJnjinD831yLYtfA6XfI22+i+xbJU58Zfz/6ThL3Blh5SpvwpZngCxhCUtYwhKWsIRPA+bZX8QA8o7mFpyLzXyBIzT4UIpdMrzaowLm4dtbm14hwtzcu2hUOxzFyjTGF2cxHn3GM0Dee+urUePrT02g2VO/U8/Jvs/RAKEGPOMrJn+pVCWMr8YBJt0oaxgZMaEaoWzToJoJHoeMM3k87rH/rQbaitfuND3xHA3zvA1vQ6XBLX8Mri4nuhNODBQYY0ZTrDwcRD6YTfAZmpEWPBxEjAI0J3w5UKyJfrbdQkmhOWvSVlOZFJdJN4p4DpRmWyZv4SO/nGxhKLnwRI8JPsp+JggMEpmco3BiQInipAwuyZesMSJw0DjbfrDdFQoR0qJA4awSDlvnTA8Of0ehytZIGFd8WLvyVtEqd2XDxoVoKkvGk9esspla6T6cjJT3VRyfDay02mjX48aGKn9Vk1nVFwpsUWa6qD/oPe0Po1lrRFcDUAapnMmCYem0PwjO1WDrldNeP9blz0oGFGguv5g7Fp1Xq1exs9lSXkq/ygoZDC8r3mYL5TMKf+qEsy6OeuM0DPAFrvK2MQDOq4AM9Y1X5aAMPjC+MjpwqK+qznVIpYIPRsMXeO1tSsQL8DZFw/2djbjfbce7N7bi4XYj3tvvxsPNpu5bcbe7Hu/ub8QNydvv3r8R37yzpbLX4mgwzC1uhIepGisNmJyiGK4przXVCwYjwthiCkagfOR8EWSioXJ3WtTXisqoMolGZFDkWRaK4gzwl94qK+WxTAk/226wqog2RKGtOLOA8Zj8seJTfihM4RyTFSvaRFdb7RRXs+zBUyeNnho7cuK2hNxBB3iVlisrTzA05ERKbUQ0srKIeA0UWYrH2TKs9jKv3c5YmVN9qcqvLij4mIxipENuaTsYYzBGYShitRfbZ5k4pUEOaMdNtY0NyR6GDmTi4PzcBhX4xYHDF+IzfQH3+GEcpV3T3jGoYSDlPBcfbKQKadZXo9dX34BSUzwY6meo65rkeJVzbxQ+4sto4d1so6QWr1SANQyU4jsGHGiSJKo+MTjWFZ55NeA7TU+8oo8oPEMORU6sqR+m+lDXtJXfVnstvvpGN/qDi3j68jyNXY4c8ei3bAChz/Fh5uKTDR9qj2WrKx/8LJlOwwf3OBTMqQwuDp5zLZCT4XS+1bXEc0chLqKoSiVQ1vu/DYhBTGSTc55Y7cXL7P67X4t1+sXTY9VdKw569DPrcdxfi2fHqoO1pg3kP//wY8tbKptx2c7cH9vRPmh3GW4jgO5tENTV7bQ4wpE58er89Mh9E+0WoyT1RT6sBqRstFvqd31F7wLx7eJSEWptvU/oV6GBeBUd8IR78yZp4n3AWUgNtghst6PdankpJ22TL6a9AoQ40Ggcyac5R3UnvvOeyvpUJyS8Lr/SYAxxnopJP0I5kxeJhatl0fUkh7/uvYrEtGZa/7iuJROUn/qmTVLn+PuinyoNCXgX5ZUwY6mgyrOigTQZjgKGyMJk3PBZ5VFbtuHDeZI/Yc5SzrkqXZbJ9IJSEXyWBPKMXIs33trR8s89V73HwCtHfiAyHuOo6gt5QU70LvJ5HnLUq+uE/lxXBlms6kMOcGm8mKef01XRBgegTzf0mC692g3PdBVpmDOX/GfCKKTbmGvA3UkpfUW6fpIXfrazr4AchI88qN5CAze6K23DsR1W3QvKVVkbZ0WNr44rHClrVdsRfzB8pPEDo6A6R/k7T/+k4a3w2bjsX9Gn5+RJ0kdQkUXLE+mrtAUyfVKauClBpoVocoEXjmZPuYqGOVQlTYIcl/rjxvVQ4SKCo/DLmEXXQkte8v7zAoN50ifd13HMqlHgss3C8wpF1KHvXc65fwH85vIAXM+DpeJ379yO+w8exBaHde/uxM0bN32Y4M7uru5vxI39G75nr92bukcpfePmfmxubPpLK+Sgr3H540ePfJD248eP4+XLl/Hy1as4PDrUO7ju/Xg3tjuxe7MT2xqvdTq6bu/EG2+8YXxnZ2fx5MmTOD/nwDAoS96Xcpf7AnP/X/b7NPhV/kAGZXi5n+Mq/nmFu8DsUbCIe14fGotoLCQscefOHfcf55wLJz5RH1klWWfzfBaQzu4X6w7Qs4JKmll6cGYEQ4bKiR5Wfbzz9ruq57um6eDwMFhp8/z5cxukrstHAmk/7TqLyc2M9gy3q55LPMulrsV/DtWzIrqf5B589mPep75bVz4M2NnZcTthezR2GChlnjknrfBxIU9dHVKFm+eOkL+ztORdpeXX6fRT6J/dK70DCzieriWioPBx5qUIpWzOCz8CTV8icFhx+EEneCpcBZzebt53lfyczldfDJ8elveE4e/+X1fCrveJAvldl6gKQLHgvTSALGEJS1jCEpawhE+DqcZyX8QAcv+NuzEYDqwnuXc35wl8FOPxoOYUnB3OB1R8hMUKdH9odfOm3C3PS8/PzqN3OoxabH62M0D+7t/+j+KGEHXra3E6GMXZiFOKNajXWIZDzpk8jofT4GwFtrZC6T2cXka3sR7oKziAOq5YLcHBw0MrtTgwm6+4T/ujOB2ObCDY6W7ZANDnq3wNwlBIjocsc8F4UvcX+MMJq0BS2Ytieiz8dcVlUFbX4GpzoynGcNbCMOrrHOCdRguW46PUZ0KMYhSlq/5jOsnDxD34W7vyVlE4FA81TvFeyfMumPw2OfBW+aDEZyUBOPniV2SYbcah6bHIcVnxxw8lU7vDaol6nJ0PgsO9ORAepTLGnLi6VJ4j2GjFlzy89JytwhhUsnUQSjaUDtx7qy3xCYULykwME6zI4UvKmuhBiba7teGvpZ4dHQdfDu9tNTTJYfWMeCG8GB1QdrY1AePLdwa7GDI47B7FGGR1ms1cRdJci96ACYbqxFutKK7SsAUSX+WdS+DYEunqcjWONWFFOcgX/9QhA1pwowDfEm4URQypMRahNLykgCobyg0bf1RGr1CQN9tYsXqCVRXQAx8xdFHXlBVN2p1uS2XFcCSaRNhK/TKmq1eSHV1R/sF/+bdW1qO5VouNlVrs1hvRWJE8KZNafSU+ODiJx+eS6dFVvHd7M9680ZYsRfzi8Wn85EUvhsoc48edfQ5db1lmTnuDaGuSr6J6hcD5eCUOTwfx5ECyq3Jw7sSeZLGhsh/2xnHcH7ve2ApsPErlnfeWV/k44B5DF4waSb5pO5x9wQoVFGh5Pso0LsQ4tirjHsFgBQ+GFhRkrBBCaW8LJ+1DDEkDIRxOXmDAw1DSZz//SW4TBx3UCauZ4DPyy3ZdYrfSa0KisKEE2cYfxUdBiIxyFg6GDNreWDjIBZn1nXlOXJ5EDe2TOlYc6hQaKB9y2l6vxZlwoUxmJchgMjSdGM8UbAMJXw03lPdQ/MBY2Fa+E+HD4NG2USYVjJQfg6g6pMpYgiJozfKEMQIlKF+1c4D5mtJhnLjVVV+h/uZUZViTTLBSpo8BVOke7HUkv2r3ittTnW2r7lhlItFS3UkmhVOpLA8oVrmybRDltXFJNPaHl3H7diueHQ7j+++fRKtK31e5KMef/Kv/Oo4On3nSCZAse5MvC5g40wxyAj1T7sqlQpmaK/cZPw3JWY+5qiPTOrS6AmUSvej362CuqFQdcJVLQ0nmUYoOJ2ysIJ4enE7PTJDfevAgvvLVb8fxixeSpcvY2OiK50yqMQCrLzw9i48ff+y9IMEF1iwupURxW5ULmp1hXpyHH9LT6g3dWhHgm/Qtz6XsAHjZUm2kdomBu7Ze9ztoHbO98mN1EHIXqzXJfE1CfS5Csq2BF1LgNxhtEFe/29FLe3N7O7a2dmJrc0P9ScurozCCYDhFvlhZsnIheZ/qHYlT+Xnp+DB7OQw2vF+u1ObWGk31jXLcq73w7qHds+0eX+jnl/nQI6d7+KHWY1lmNYu3p6Kg0Mqf6BUzLU9eLaH2kMaIrMvCK68EoK9W4eirkDa3Rzn6eiVJfIpAOOeDEO4vohXoFYGs6FMfO50MYjIcxnjQi9FQTu8C+hwMrsYlLMrUZUHRkitbkDlkSv0c70Y7PUM/PFderktdJWKiwgU0UM/0eSBQcOXp2jcPKVvKAYEVHu7NC/rbxAmUNgJtKxVOcnD7MhNEva7kn1+D4598hjeWWfirqD7UnDEB/HGc5B8cQNZ5r+SHG/mepR9kDMMHAm7b4DE5+hEdaVDnmUfqjP4UjlFn4KeelL/pBTcu32HGBbIqHu0UGcfx0QzngKw1NQ7Tdb3ezi3iVDfIPqKWBozkBUAulId68eCRsSMyrvZCWMnHZ4CIl6pN49CjMRAGFvM7HxJ/5Z84hcv81nNmmzKKjPOgdNlPqozIicB8cRx4JcLxFy62X80+Ujg1tv2yzgBpt9VWldT5uu1lmRYdYcW9Dotpkh5kKHkLvJ4un110x3+gfvadt9+ODfU9KDMVmuNRxfFYQ3XIA9vHIg+MO+AVKzw+/uQTGzlQVpPftLrOgTIhd2s+D+sr37gb3/q9t5X5Wpy80vi4zxixYePH97//gzg4OhAu1Rv1mghm9FOCWVlmgenn+C4P4cmPRXAUY0gwCkV5Pd4iZF7zeDxzzXvC53x3XCfKH9oLgFHwxt6++PuWFfk/+fFP4tGTx7N0gI2l1KGf5C9ZtTEPZOAjf5dvTiv5ZV3nvQKzjRKZlNBT+UMDqz/u33/g8c+PRQNf1GV7r3ItuHUtCvsC81yvA2kcr8onb+nVoGWOm2BoynGAohLmkDmYXl3xp58hLff0yRjZ3nz40Aa5f/PH343Ts1OX3TyraHBZSYsjX1yFEzBvKpyFNyVPeP1pNBmMJy/Oq8oHD+5JQ7m4ljyIUXDZkLvAT/xL+fBPT/kqHuUhHn29adUVf1JllDndmSxzWfQrcbmWOliMz20Jd37umOcw41NGAhs/vppb/p9fib88A2QJS1jCEpawhCV8GnzRM0D+6G/8tTg6PLRu+b333vO4hDHh9vZ2nJ+fxw9+8APPT//gD/7Aq4TJg/EOH1fh/5d/+ROvvMZA8pkMIH/rb/29eHjrpref+ejFkQc/KGX4qvzZ0bkmP2xrwyRoPcbKgNm171HAoKQRDiaKqUxhwHXlLyRRBPOFK1sDgTS3qNLgiwmvCGH7otz3n1AGpIQyeM+v8jk7AmVJE4W70rKCA6OFcvNAcXuz68kZylVSMkFjMoRil73fUa6w1zJKZ/wHQ1YbaBKgfLY6DW/LtKoJtoahZjBf0LPVkKa9or8W/QEHVfPFft2K6uGQ7adSucE41k6DSZQl25ronXrlAyXJ8qB4gLaTMw7zS4UUdGPZYqVGGYZOp6KPJ/GNyuLLU2b8DGb5Ir7eSGXzhBOuNanEqgZPUciCazTRBHb1QhPLURz3J1am7W92vIWRKksTWibw8Bels3IQgSgbdxUH+j56+io+fHlqXqJcQeHM1lYQA/+trHY1ie9KzDTPZ6KIXhRRItOGL86Dod7Z095flSturi4gTa4GQOmPfPig2vWalT0+DF7h0HtruxtrV9PYatVjtXYZR2vj6Mck+uLRWBkxAPfkkUG8aErMq6KTgTxKG77MXo2d9Xo0h1fx0athdMQPtmNrqWx/5ys3Y6Nbj2fHfdN1MhzF9zWYP9Kkn0kRGMtgH3n0REL//hpcpZ9OUjmFUYLtIwiz8QLluOIiivp33QM+R0a8HI9Q5LFVnNIIL3zSY/R6k+idD1Se9RgOLmI4mWqi0BIeWgJGB7aOG8ZWd8NGB86HQSHoiTB5CIcVpYQpbX61jEGFL/1RhLEdF1IF9bRR3V7mpIs24q+XVd8uk/Cx5ZaNZxCvWBSf/KxcE0OYqGGIRDi4Bx9tiPrmcHb6FBv9aCNmRARbzzX0jLEGIydt0p2a8GPIMjX6b4p2+pMWbYww5ceKEdDwjGFFXYDjchEJcT6aur/goHoU0S6r4lGWS8n7pfKGp/3RIN672/GWbM9Ox9FpNuLOVjM2JGf0B8dqO6zkuFT9CpW/xMeQggGM9oflGYUn/GKLLGCo/m13ux5HwvmTXxzbeDIWLtpyU3XQqq/GP/+n/9Vv9RB0FElW7uFUi0UpNo+TCs1yj/vNQNYB5S6TfOrLP+IjSgLkgzaTCgPEWfEkW91uO27v7auOWn5/YHCdqA5fHr2K45Mz94W8Z/yluDAjbkWxg+wVpRDP4CdaTvzdsisa8t6/VRye8h7fvCZwhfgVG5hZkTiWEPC+QzHIuxFlKv3bZKp2ttZw2VY5ZeZybFpUSssO21+t1xvRanfSCLK1HTtbm2rfbR/0j5zxrqO/8RfyGPwwfnAQOu8uPafL1T2uQ953vFOEd0X3vI9sBHFfoDDaq/KGomuGECt89W5ZVR+uZ/OL4pp3autqr6yUm+o9WVabWLbIE1bpj3EA7wD3neIXrdl9seuD7ol2mPfqtRSGASRlMI0rrNZQHvRrk4H6yYH6wfOY9Hsx6GMA0TtVdc8HB+BEecM72OdOqH3yTNEwePjQeF3p6XxPw4b31IV+iqOMrls56OcWGYJGHqgn8vAWWHQGYFGg64NkKMQvp05AsR1e8QyezgwglNnvJKUTPc6ENol88mw+6B5fJcWowfuWFY5s82dDBzhhNlRLzsDl/rmil/Rs24eBLs90ArepyQiiI2UfKnnkWU40EuxeQjeuD+UDPtPhuqGc4IMG0KkcpNU7DL4hxyi81hqtWG+0o8YHJLWmwhkvIl8ky/bvtkp60ZD0Caf5qLEP40HzJ98xxPJ4RWmRTVaCZEpc1i/0LkLWKkROhTPpJl7KtMIQkoomojFedTzyLekVx/IhZ/7BE+NK2b8aD1SPvCdTJpKn/vnc0G7nl9BZH7Q9+FLVXeUIK65A3mcdlngek8ovxz+Jo+AlOm2k4ODKRIKzNwj/4Q9/qL6M8TltJMvldqY/9wEVPv3YH5lIowi8I3bSAJiHzk8OORG63dtr8da3unHvze1o1rsx7EV89JPzeP9Hxx4TeW9f4YLdi7hAAsWlHMmj63xZvMdVSATc/2qY5SFwMsGCl/MCLPfC5fi4Kp9CB3VQlMmLfN/fv+F9jFk98+Mf/zgeP3msuUOeA2Ja+XPaOa4Mm9dTKQt4CxAn6xqqFE//87RV/VU4mbP8zne+YxpZnfP8xXPJseJVZTOQtrpF7o1EQPrq5jpHK9wFnC83lX+h1WXMAOMlxWK6AqWstNV8X1T4BKxQeve9d+Lhg4fx3e9+N14dHDjMc8wqH8uErs63ws9vyd99msJI5zrFv4qTdaw7J5DjZ4FG3+kZuhbBUYEK1+t042+50F/BsYiBeMXfOCDUj4onWgnDi+DkmX1m8bg6Pz1el5cKh1zWA1fSJiRPSp+QabgnbqbLdwuQ+YIhr5Ql/xMHaZYGkCUsYQlLWMISlvBp8O9kADk60vxg5LkKump0GQ8fPtS4sBU/+clPfF7g7//+7zv+z3/+c+fD2XHvvPNOfPDBB/64CuPJZ9oC63e/8U1nwoqCkSaGL85E+Fk/Dk56GvCsx5oGRGxPwuBTcyzdr9uo4O2L2D9fg/LNTif2tjdRsXhyySHRbIlw0ht5kNhu1jVJn1ih74nFCsoqVn8weGVQG8H2WSO+CNWEk8k8yoyJ/Aaa3BOPr8p9ZgSTK4wkmgzzpawwWZnOgI0Jgvcarv6OT8+rAbMm7ArjfInG+pXi614TfQZ1YxSnKhhbHTGoRPHiQ1WUv3K2QtQ6CAaXTNwVzxNAldbnlyjh8dnIivDhsK8wBorCpXR8+Y8CD2U5A06+cG946x0MShg/UFrzJSuTy0t/1ct2VPUmRg8m3xdZZeLXmO2yNEj1ntvCbYWaeLGujM56A5/j0tUA9FRlxrijmvC2PhiSqK+bO53otFFerNmA8vzoxCtLmCJw8DtK/VotDRHQQnkxhsAHjFAYUCaqH5jBV4Kj8ch1H6ov+GClm3Cw1RSHe3MYNRM9eOtVHit5zgkHo6eiUuVT/W6LH7/35m783a/eiDf3O/He3c24qXHyf69J27HicK4GPPde+yhGRBqKiOQNEwLqpkx0xA+5oWTivHYVjc312BM/v73btvLtxfk4Ds8mcWurpbqI2JA83dNkayg5fsE+1aKLsqNIToUmMiv6RQMKdmRT1a6yhA+a54BxDvamfI6r8KHkijNQcPifj4Yuw4XoGlxOYng1jnMUP52LqHevYr2r9rO3Hrsb9eheiG8SHrbhgrVshYNhgXLBe1ZlsGrH21UhN4pUw6CgsrONE3x1O7Vih9VPTX9RTlwMcLRBlKu0QeqF+vG2c4pPHhgN4C+KKOQSAwDtAvzIUFFG4km7wqCV9XmpyS5GRN0LV/lS/KJqu7Rrp1MdYsQBv+mQl7cYUu0RzuHTbH9FXXKWDatlUDp7YueKzvaKEY2tsJiQsT0WbcGgMmCswyiLEWKFfIVju9VQXYQdBhi2uaKdIsvDwTh6KteV4h2dqO/rT+Jcrnc6itPjYZxy0PlBLw5e9uLoQO0bK4d411PfdnOzZkXxdnsdpsVum7Mr1L+IKLYD+8XPf6AXwW/xDBC1O5Ts9I/0f/A5lX0p19SF2x2Md61+dqAOSjmAMlH+ND8D96on1bLjUN8Y6HDeNof+y30G/VjKJ1uwwR+WQJ72xe/zszg8OVb/euq+kjisjKOMXNe4Nz76GtW36h85hg+pyBZu5F99UW49Jz/Fpz0kHq7kLbr0zHuk3HvbRN0vOvw5r4P3EApx3oET+vtVzj5SHnq3qJWJ1xP91mKlvqF+S3muSLYlF/CA7SFR8LAnO+d/QHfpL3g/Ism8O6gfteTkI7xXvWWVCZfal7d8EuspM0YIeGDlC376sbJDz0TKGiLMCbzig47MCjwc6apYAPWIcpj3nA8StyEkz8/A2Z/8q+qmjq20Fk+4Vp6JX5DbGXHNMGTT/6R3XvmAbNL3Zj5pxLURQX3qTLZUt67rLCgiprS0SeKIR7w3Sae2j7xb/kgGTzJJxpevsPgvy2KqHC/PhUn5MS9Vb5Yp8nNKyNB9waln4yNcZbWhCRBC5y/cfFyhYD+TF4RnjpSbtkoReMdU7yCKhH9iUhKlhMaKTnCVe7dzyp8Rkz7zHoMOEQkAkmYcsUih6AY/F/zgIqAEGir6SS/+W97oa/hARm1jrbrXT9YPf8SDF0pTlG+Ih8Oco4A6c31wj9MP8YpMKp0QKYC0maqkdXqu8s8bI6gc/rrTj+UQPKrxDNEv5axuQWSKHZdE6ed+kng884GMAkpeecn7zwv0I1nMKr+k5Bqk/5ym+bNDlT7TLKYvSsz0893snmun3Y5vf+c7LtMHH/winj1/ofdY36tABmwPqisOwwR9sK+ayLDVFR/ecBBh4c1CFr731nF6+dZbK7G5vxb799bi9lv12L+zHo2ukq2M4lhjzk8+OIynn5wpH80NKnpBWu4KQK9dkRvXg2JV+QP0d7OHzwWJJHlTeJqQfgLyy5uMPYuTvm7n8iy0Id8oed9+8y2fjcKqC842gZ+QXeJCLnG54bHUY/bd12kBMp953QJQRDqiOjrpzCc/eCXhu++9G2fn58G2V/SnjuOoefVz5T4VHFZu86bEn6XAX3TkuIK5XeHNAt5ZZMJmDw630l9piitp6Ac5O+b2rVteRYMcMj8tACYbVxbSmpbKn2zcH9qfoLkMATP6nKbQmnENJZ7raSF+gereeVWg3Ko7QUVT8bmWFuC5ysPAvfwyHteSJv1K+rz33TV/cvdvlW8B7lOu6IfzCpAOGUzDx7wOXH45xg1ELfnley3DwL48BH0JS1jCEpawhCV8GjDm/EJbYN276w8ut7a24u233/aYGj0Jz4xZMI4wpmaLWcaFjG8xiKD7v3nzps+2Qz/B1lmfyQBy7+6DeHo4iPPRpQ+9Hg2n7IAVfI3I+M/7XtdZlXARvUHfyiOAgdBmp+n9y5mms3aCg6O7nbYG4KtWEBOVIReHoPuLcWJq0OXl8xpkbXZVOOFGEcVB2Ay4UFwxAGYQzxfAm51WdFo1XdvRqKP4QiEc0Wrml+gYaXxwtsrG/t8wHuMGX0pSYBRWKG9Qs6JgQ62EoknkKo7oIz/HTyUwX7h7FYYm05Td220oDcpvBpBWliivPMNgNUZKR34oLfj6EwU19KFEQNmL4q3dhGYULanEssKCPCccDD9IA5P8GCCurvNF/oXSrSm/PAPECkw5fyUtPnrwX/Gcc1vY2qrTZksKFOR5BgpKlxeHx3Fjuxt3djd9SPrJYKp6GcW58kQUUI6guF9ZubSyvRguOPuhyTkqKjsHYg9FQ118RAG5poSbqhdogQ4ONGf7q3YrD62G6/2J6lLlRKk9FO9tuBFT2Nbo7lY3bnYb8fW72/FHX70V33lzN7a7tXhxPoynxz1fUXr3VY8vB2fiFwyrlLjwnvtKLUR9es938TW3tRBfFcdXPWPIOhhrAqq8NyUnP39+Fs9703j8que65yt9tn6712rGnuTqWHEHwkd65IE8qSfqDIMSkwJ4hiLAkzcCBJQVMv1VKc+E4CG+AjnZkJ9kBPp8mDzyq/vJRHReCF/9Ijod1R99xmgSNeXPFltt1UtHTO+sr/h8hHXhaaFsEK4r0zH1dkvrym51jTzSINVGlhQXpauYprpCnjnDhC3FqMe16LZZAZHbC9HmaHtePUX5aUdcxVsrjxWG4gZ8FItyUh/INUpe2gd+NlRILlBcAjzbX3yk7FBDn0BbRxnGBIwehRUgrCICFwZQaETGfB4C7Uo8Y6ssikP9c6i624PwsLKEbPlhUpd9SMV7xafV82Uz28BRN6wyGYynfj5X38SWWocnA9NFrU51o+yi0xAe3fdUtnPhF9pYFX97R6MYqB29eCVZHao+1UY2d9U/Kf75YBKHpyPL8OOPf6LJIoZkSm228Ov73wSM1D9z+BN1ihKWFWJ8qY1BBK5ZJnX9IlDKUIDnX+WHTGDUyJUIklUxjnvLipz7GpTMGBVQnoo+ZJO+3avDGpyJwbaGbDcl12jacOUVEpRJ8YjLM32SD1oGv/PIPPHnanyOW12Vn3EZB+8e/MGje+iRP/i9zY9pS6MIL1hw0+e5fHrH0YZZxUgbxC52tZL08J5qrMvjYhTeQW1V/WVN70WF2YDSbka70/UWX1tyu5tbsbfZVdtse8svr5SQ/HCO1vlgqHfE0O8K8qFNW9hLWxJNvHdSWQ99+OmHf+pHfmW1jDwcx1s1KY63GlQ6pciwjGX89GW8p+lDea9PcTaCqK+gv+IdanlKcBYVFClzsPFm3mAvYQXoHeg/ixKNfttOebONI/1H6UOMifKa/ixvAXAoYuXSQERuipX9GnH0A012TgUO6q+0jYxjnlYOXqZfGjgq1jpD7sFtH4XNaKvuycRxKaPjZB6+cuuyUXbIru6L48fglIlHP/gmTt0LT5ZHaakO/WQ4eenXF37yyq1DuXdB8HANVHgSV3adYCpXJ0xcKp/bgVfh0D7qlfFDYxi1FWTR/bJ5xzW3YCs0ZW7GVt1TT3LmDQ5ZLE49t+tYeJJ4+VW89H2Whasf/etC6D7p9p/LCp4SNflGlMw3cSSPcBlmmRAzfP0SDSD0P0DJz1DyE6QfLp+5L9Fm8QVJH/JS0VjFL3gzbvq1NIl4+PDN2N/b9zkQnzx65Hc878vFdgQUOgqAx3Xu+pzTTLJGeyW29tdi5/Z67N1Zi/27tbj9ZiNuP2jE7i2NCTfoO9lOaxrPH/Xj2cfqz04tYAIkYAEW6C6ONqcAuXnZ8urf2fPrMOelfx1vHrXgKB5zHMVvnj5lr7j0K24eF9601X/fvHnD76Gf/uVfeoJGGLEy7pyGck0o/vzMZSz9M2xeJws4/FPipD+urnf+W2++FadnZ/H02dNZXOMlXnmuHDDHr9amOOa7/zM+MMsnH3wlVem7Cw7LCen9TN+S/iVdgXmOAvlnOt0rvvsyySYTX86h4X3E/s7z/iNpxvE8o02O7DJ98nJWh8STy7IVLAmkSSgyOaeu0O/8yvPiva/5w8WYK/zkayDC4n0FZbxcaAdK1PLMFV5ksgrHNaD/T17gCi6/s6r+urTxghNIfFyRX6VRPMvx5kps7Gh8s6E5W0fjmc6q2rnG4k3GVRFnx4NM+BosDSBLWMISlrCEJfzVBuYWX9QAwhhkb2/PRgzmKoyj2e6KMQQGEPCy4gNDyNNnz6y/w1CCUYRtsjCCsNr0MxlA3nr4drRaHQ1sanHS62sQxOoKDXasQEqlkMZeNmKgBOIAEhQ1fO0Pwunl2Aoavi7Lg8PZ6mgol4fJ8qUkxgh/paqJLls0odCsa8J8eaWBmXzXUAizhcLKpRVEGGIo7NZmR/PdqU9532SP/sZ6bO+0lY7trC5MA0YIRp0M4lCcnotZfGW7vaEyKc8V07nqMjDgW1lhCx4GaxrgCR+TWubHq5RaE272/0fps77GYA3lMMYTJgQomVDUacLXaVqZxcqBtbWalb18HQ/wlahXqqzloA9AocO48+qiGqDCN/nhyQHp0M+kia2LTk7OlAeH0oMbxXnEWPk0musa5JJGg13RSNlWV1AWseIGhfModrZasd3mXA/qjy/+GuLFWrARS73Wils7G+JLw4pvDCMYsHY2unFjcyP2tzhIXRPaGhO5pniz5vNBUObloecXKlfNCp9Ubptz0ZMwiqI40GTrRHJA+eDmUDRy5gOHqiMLf/S1e/GHb+/Hve1m3NxsskFMfHzUjx89Poi/+OgkfvjxSXz44jReHo/i4HQamyynFj1jyRcKeSvY4Zlyc/5kIxxsDWYFmScIujIZswKNuru0seL3b+/E/+TBbtzfbqjxTIJ1LyOl+9GTnsu7uyM+qGwPGk2vjjm9YuVOTiBSsZgTDCtbKa3uy2QtJxsiVXGoWX9hD2XUt0ksdX4VfCEJ3lZTgaITpQBfBrP10mh8EUNWVrSVr+TkYojSHkUB6YmfyjhPMZQWlXZd/AFVXZlxPkxL9y351ZXxmuhgKxhWQqA0XRXNbF9xqTZCPbOSSoijLRndlJxgfGDFinL1ShMrrslLlYCRjOjs401dUw7iKLmV1EDOr6A1DSNs5cNX8fAKAwu0ww/zDT4pYq4Uoc3kweTn4kcxTChQfcuF6pr0FzGABrdl1bP8Rjao4JACoueEmRUk+IGYVSJWoOn5bExnLBpWac20l6s4G7B6R/wQgp12Le5vNQO99SqrTEQHRpMz8f5wehmnapvHkqVDOUmk2sJabG51otZpxFhxBsNLt2HaDFuloSh69PFPYtD/7a0AGQ1H6ofYHo8VabqXo68g/3XVU53tamoYaFWzEJP/Di80/rsBbYa+J7coop/HeTWR3iN+p4gveYA097qq/dHnY8ywQhWDR61hIwTGmzrGELVN++maTnHk0jChflA486Bz3lm4NFhg4EA+ST8zptgQgsPQITlHkatrGjry3umNJ5W8PGd75z1Q9Qu+Eodt7tbVHtQ2JH+sMlLPrTBN+CUjDQmXWpDqZByTFYxRrWhUK0BYCdKgjJTPDlrVf6vMvMM4A6ejdxSGY3jLihPew7yTeEexYlOiqnec2riVPLRW1aXoc21W9KL8oAfi2Up68UbMsj9GEH8lT3yB+1D6T7U9aE450vt8NPABZPj5kHH6CsXNVp3piiKMbssrGaq2mLHkspMQZG7Kyanzifab+V5frZTpk1Y56hn5rcpMXTgGtCi9DR9OlHTN6iyjGfI9oQf5Ay698jOV8EI8Aa+6VH9wQDT7Oy64My5PIDYawi0j0MSV7MjHsQx5JV3p16GF/rLikxwhqczK+KVeM3952iUQh2dei+Z/lcYJuPhW6blLr8Qjmo2pQgd/C5C3AxJ5uSQN/Cnt6irti7bBVpW0G8k1/YrGdGV1FzKWhqoyBnNq/eWdmUtpqTMTkWH8sCUbkqzEvma9V4H+t0TMyoJPVeSse4CrPQkDh1M4W9eL84TbRCEOztGJkD/CkeMKxaMflR/xgLzk/ecFxlRWfArAZ3nMTDNvoZ3nU9EF7a/5A3PjB8/zsOIA+q+93b1477134/DwID559ImXiRe4Hp8y/7I/7zZ28Gx1V6OztRrd3VWv9Lhxvx533qrH7YcaU75Rj7279di5WY+NLfVlGrN6DCv29TSme/KLUbx6PFE/ogycl1yVl8tcbqs8i49vfc16BChz6ZNfh+THHNyWq7Svhy2m537+TF1znfMgQemNYp4O/JwNRT+Owp4yP37yxOOtrNuCmyt0ZLqCM/1LeOZFOofqZ5HmLEtJd/1KRrS/rc2t2L+xH6cnJ94+ygDevPN9gXI38yFf8TXfG0i8YCG+oaKHX8bbjM/tV8Xj3csd4Yt4TQNxqvSELZbBDl9dWWHO4fiMH/Z2d2NjI7dPGmh+x3sFKDyCXtIA+ZthxEL2OSTzwf37cfvW7bh566YNKrtsP7mdjq0WOFDz9u07ymfDcyrer8ZR0QrYcLIA1/Kq4pVyQE8pmwKTFzxX9wDPpCtpHLuk0VPe5jPoZ/gEJW266zTQLopDFguOzMe3jruIjzg8M8bevbOmNl2LfbXnnRs1tWfNu2/Iqb13Nlfj0fvnVZrrsDSALGEJS1jCEpbwVxum/w4GEFZwoAfB6MEKdMYqjMsYV3K+B3hv3bplA8iLly89Vut02nFH4zcMIC/lR5rPZAC5//A9Dcg0mFLYhcZPTO1RmHZbLSG58OoFznvY3OxGXxlCBAYAtpZh33KsM5yZ4YEwSkldD0/7MRzzxZzwamyMsmijxeHcjOLWPJBsclA4yiZNGpi5s5c68ZiAb3RY/ryrwasGaqJoo9OyQojthtLQsBpn5DGcRG8w9EHhKE3YjgfF2U63bUUoX56d94aihaX7a2YqBhomjUxAMThAH1t8sG/uaDKyNYmvjxsYR0SPojlPjAxMwhnro4CxAUYEesuOydgDR1ZL7G1pEtS4ipsbDSsfT/oj4Q8r3sHlEilTsc/08SW+t4kaMsGO6PB1cFsTZOi8XImpaGcrMLZiQkmsIvjQcgwyKN34kvqCr3JhrSoRZQi8R6nNSgD0A6xEmahsmir7rAKMN5zPgWEK5TY09ZU/56dstHK1ypkmHygyKTBKyzt7mix4xU5TkxLVnXixtsb2aGs+lJ6zNbrNVgzGl3EmoT097cWbtzfjD373fjSakgkJ5tFoGpvdWkzFi/efn8ejE7ZeEOGSH5QlbeH7/ff246p9EYeSq8npVezWN33GA4YcaKagNRRgKuui4UM1Zf4hf5SZgf++ZO5v3bkVD7ob8fh4GL0JW6mtxLPjc9OOAhbl+jdvS57ViEK8e9AU/y9r8RzlseTeK39UVs5FoT4HAw60Fw+Vx6XKOjxVvaoMtRUUlfXYV6NtiY4WdSW/nXYntiW/bfG2w9eyU00w2BpnpMnERSNut7fijujbqou3F6ovlauu+n9jpx2r7FygwjSZWIgOb1clYfI5CGLblWQVeVTRJYuadOIpwVqXBwebN9W+mqK1g1GLybnaUEd+XfER+luSP9Zvse1WS/lsKnxT7Wdbcryh+F3J14ba6V677m3Dbm3WbfjoNprigRAI90aX1UCp/Oe8jzScprEQOceowmouFNRMLOmERCUX1x8KKSa01F7ZRow2Sd9TZJP96SlwTrav1PcQmz8gFX/M7DhXiFuwYYSRSKunuIyBeHIgmVxXG8aYxNkjyM2qMNwWn+/f7KYxRDR2VMa97VY0W/UYqjzDVXFzTfW21oiWyrUjmWlfqJ1NrmLYH8eQM1xEV0sMpa6ml+KJ+MXWWD/76Q98oHOZaOYl738TMB4OxGN4luUzb8R/K9/Vd9JP4IfxNA8xZjWQ2h4C7kr5dwEmz1Xdq3Ow4UMykcYPtqDimatkTy79coUGBgQbvtX2mupD6nqvrIk2vjL3GQDq69IoofeFZMnGkMo44S/Oy2Rf+SJ3OOhg0o1hoa6JN1/Flu2ubFzBiQ9lhUfik0Oxa5d4UChh9LWyXRVIHcvbfWT6KU/JDYYQb28lx/uSFUBjtfVL9QEYXDC2N9TnYJTivKixWh5l5UDkXAVJH5jKY+cDR7MhuF1j7GcV1AaGabXJem1F/SDl5QyPlRgpzkjtgveXz5GQTLLqiroFZyqJUL7pKnp5h80UR3JuM3QmGB3UThmE8M6AXgwgE8kWV84ewcCMAQTakJtUwiod7VjObdRtFSMG0UrvzL0ba96T2DiqeE7Pe4+0GD+E1/FEsnkv+iVTrnPqB/qFiz4EjDxZoU4Cj2TSz30VuZU8lCf5uezOIHlMO3Waqm65d5gi2UErePjzPTTJJ9HrMWlLfpYyE5eMdesfOZ515ZfxTr7H4GMGcQVMjxz0+wwS0hDR8aGC9Nl/Jq8rupRtlkQpeC75OgCcuq18Eks++Fnx50YQecDMCgfJLJ/wnvaoMZNXgFQOI4jbJHHUZs0P8uOPTEEjqLIXaNwn3OZ9Ccxc3O7NXNdxhcvhxFi4K4URJA5KlFf7EG4HHvlRnsKnql64n+EhmX6gKQ30xNHAQPII/hIvL1WazwkoysELLpPBj4Bfkypa4TP4Mz9cxgHchuVv3yptpsu45T7xX8XO9k48uH/PW2K+//778erVK9UxbbaklXwpv4xvLwPPNfU1zY7GEnKbe2tx49563Hqo8cDDWtx6oOv9RuzeasbmTj1aXfVxLWSD/iXpABj3H78axZP3R3HySryExgyagePqp9Cdfkl/gRK2SHeJm4D/65iJl2VLuI6vwPV7/1ZuDvCsQNZPfgCCgn57dye6nW7s7Oz4vYIBpGzbBD7wu0+BL/iVAJHj8Kq+AeOWf2mblLfQV+rJT/CBtA5xEr1nmnFPdU2cVwevvA0WQBzCC54ZX6tnrr7jWjmgimUoqyrwK/7wxLKk+xltpJVzHgt4uMOVtCXeYhpfCZPjvQL9U73TdnZ2/VUgczHGMl6hXeEnX/pIxjQeZ9K2lJ662d/f91YKb775pg9VB8fW1qa/EMRYtY0hZGc79m/c8FeF1B/ywkSb1Y5JTdKadaR7y3bmCZS2xFPG853D5iXPMJe98H4BHEPhfs9xdV7cZzruC38B10PljM/xMq7f7brmfdJanolIGmjO5zkuAC9Wcr3xbiNu3WvH9g3NCfY0J9jXXOam5gTb6/GDf33kuK/D0gCyhCUsYQlLWMJfbWDM9kUMIPt7O17BgVGDMz/4OMV6e41P+Gjr8PDQRhFWfDA2PNBchg+sGV/wUenZ6WkcHBw4zmc6BP1v/82/H/VWx0pyglnhwQAeRfnZYGijBsopDhNmcMbqCw53bjebVpCw1Ql7gp71xtGur8UVW+hcrURvfGHFz2SaCmlWAmxstOP4tK+B9NQKojIhYIurVrNho8JWFyVYzQYDlPLkz8oGzmFAwc9XsCen51bsra03XHgUTwAD1lazrUHwenDoeaOOQiliMlbaNQasrKZgxQIrR0SrcHPAs4gIjCcMcPlyXY9WJHG+BltaMbynMldXUYTyRVsqaMbTsY0GDTE/z0OYxFanJb+c9A3Ypke0OC9Nopk+5TgTTqeyisxQxCMwKIrZWgUlN0oGysqImS1I2Fbq3t5WDMfDOB9ifMKgNPa2ZNsbXeETTaIhlWhss4QhQ5PXVt2GHg5WPThLw9TOVjtqq404Pe+JVyuxv72h8AuvQtjutpTnNIYqL6to3n92Eny9jQKuvnYlfrRUv7ki5OD0JA7PeppEtLzNFTJxW7j2NM5laykMOY8Pz2LSWI+68jk7EX82mpKXvrcQ+tEzVgaIXsnVvZ1m7G2vxveOnsaRyspX4myHtHq5HtvrrbjZFo0jtjeSLLWoA1ZNcG7MlXglWR1O4uh8EPs7m946pqW62tREXFnHRBMiFEQt0dRcWVM5UkFLmTgPYqMp+sRolNa9yVU8Px3ED5+fxUFM4/adThwf9YTzIu7s78aOG14/mpL7VwensbrejBvbkrlGNlLOwDg9HVq3Qh2ci4+Tca6aQCnUVV7Q1xc+2saV8FytoKxUexFNHCLPVk8Y1EaSZ5Swm2ofNrZdTNzeOA8m5ZqD+q9sGELG2QZLQqF2O/GX4SgIMbKx6gQ5u9SzmpDPuOAg53UMAXpWFE18FKYHprfwHlS0N7ZPot0QoqyN01/lqZLpoJDb0+HYhj7aL1tTsS0c9LMCh3zickV11oizPnuMV9ttqc6RcSZoNAyO5FCAJ2Z4odTLySwKE4hROXTpqp/w6ifokR9GPia8xCUNfKF9ZztTaRTnWP3TSHgxAu3Bf/H9QuW9IbnlrKHTofodyeqLE7ZLU3/UWIttPX/1zqYV48gEPD2lbGO1W5XhXDKyKv5jaKL9druN2N1rxRaGK9qx/P7z/8s/jKfPnrgdAorKr++/HGDiigjkBPbs5CgNefL/1ZATYfo6r56w0j8nrijlrNxWnSJr1xW3vwqYXKfywwYI1YMNpHLIs1dk+DlXUyFrvool1L3lCWUqX4+jQJVbreWB3j7AW22GL+Rt9FMdsv8afRY4PIEXjfSXrGzyVnjEVTy2ByIcWWVVh+Us/+GASwTvXDbLfYYY8OJ+9kj+VR4o6Lm3oh5DQPLeimnjTQUyBuuR5KQvx/lB8JhtAjEYcj9QHzCS0He6G/HG3dtx5/YNb4eFQcjtVuVc0TtJHbPPSvIWPHrnsSJyRf3+FSvflAf8WZG8wSveL6x481lG8MFlEA9X1XIUzlZF6yirzWNW0BQe55ZxGD3gnQ8mVx+MQW3Y76kcgxhz1bunKE5wKLsZnLAiB1w+A0L0XFJnCleplTdGKvlLLpC5sgoEdmW9Im/qE+QY9EyGfec3Gii/UTkIHaMLijaqCtlNBbzpMDL1N/CK96n4tKp6wWCMv3J1P2Gl1ay++c/+h3aqf+OxPFpmxSsrcYtsZ5hiOqLbiWgnjNUNrnqc6HJbpy/VI7zyVl7QRT+mdNmmMFxTHt5LqiuVTV2S+UEZ80MSMAh0QXRJS3yMW2VlHGMM6nosP97f+PFeZMUinKkwCJAFkSWCeVcWRZ7bCqHGn6viSh7IVvYrhWbFgReqS1aR1RrqhxsaRzQ7uuf91/Yzh6QTT5wkQ9cVzwbRbZwgUz4csh+XI8k51zQ2kJX+5SSTkiOMn+rVhcJE6r+iSX8FLf5ueaIfPjO+xJAGyfzwbnNlGbKMZZWT8ck3ZRreKJ78MD6aB8LleGqD5PFl9OUdjRGTr5QFH+qswqUreSCzGSR6iZQRk05ocFpTrutcmQmkbxVXZfr6174WX//61+JP/+xP4+nTZx7LZlpkqyrzAhAGj6Bjc281br3JOWUaz22sR0eOM+oYz5COdkHWi/kvArnwcc8nP+/FT/90EEdPNUZ13Mw/ySjlT1xA0k7ZMt4vQ8lbCRQlaxE8jGOupyntGO8SxrPlwrDQ3hYg4yRBr6fVrxW6d+/cia+Jv0zA6LeJ/+z58/j//MmfaCJ37nT4uU6r8EWY46zKUgH+xRUocYiFbwlDVvDkEWPX7//+76men8bHH38cvX7f8fP9lDgA6hfIZ4URXOFOech4IM2+Luui5FnwMP7L1YDwGfqyjCU8LxWuAkReiFMA3Jk2owD0x6ySZLvI+/fvx61bN+PDDz4Sj5/54zvmf0TmA4dbt2+pvWo8p0kw9Ymh4yvvved3yKPHT7x9Av0C7Sdll7EtmYkc9eO0hXv37nmbuD/78z+3AYl3IvXmd4LTpczgBw+hwVs6yy+Lk+XitipCVaZ5uQofS3kLLMpICQdej5v+KbMlDkAw/AdH8SdNwUmasrry0/CZds3f7321Fm9/uxV7t5qOQ7Bxq+ij/mX8Z//rnzrd67A8BH0JS1jCEpawhL/a8EUPQb91Y9eDDev2NL5m/JdzpRyzWhegK3oHrsxluDI+Iz5jGdJiOPlMBpDf/b2/Hc1mV5OyppVTg2Ee6M3XNBySfWN7M47Pz+LorB8bnXb0e30rlVgyjEKIrZbI8GIyVtgwVvTcbHWs4PFB0iIOxQEDx/F0GHf3t6PVqMeLo15MMJKsr8b2ZjveuLWtcAp3FQfHTByEp7karXbXyl0YenrSczgY+cIUZffFBVuoCL/K9eq450k8dDLRz9UiGiSuoCDWQJYnvlwVhsmYba40kauva6KrgaEmugxwO+2WcE5yoKv/4SAZnts+sMKCmmDAXXP6kSqEQTgKpEYtJ/8aWiquEou/K1dsrpWrW8BJZQ5UaWPRg1Kv1UqDEwoX8FMtnAtiWuXGk5EnGVubG1b4J41N1QkKqZHP3+Cr46OT82h3GpCWg3rRwNZVrPL4+Nkrb4d1d38vDhXvSGkxCLXW6nFjZ1v5aCCveuf8k822nGThbIRx5UI8HYifTdX12MaZmvjQVJ5MrJ69Oray+6TXi7/7u+/G125tRHPtyoo/Jg4oVV6d9G1U291uWWEznFzEZrce7fXL+Nc/ex4H/at478Zm7HZW4r/98FEcqbxsS8X2CaUc1DUwPB3H5no7bjc3JG8ayKNfq0v+hGuo+jsZDUVbPfj6H35/e3s3HtY7yhPl3oq3UUJ2WAGDQYZto5D5U9H7qj+Np+fTeNnDEKEG1GWbLhRoVzawMSeksd3Y3RSPV1XGoWQi4kTpen2UkdTVOJrdricLbE+2eomcTlzPnGsgkdNkaRw3Npqu277aD0ovaMWwxMoGlDgY93yQvfwxNI0nkh3RJO4rjvDJH6UXExJvOae4/vq8tqbyMckBz4UNidQXfkPJSltt2l/QCQfGDeoHzRvyhcyuoi4U7xBCghBhJoWpNBMN8kSxjGGz2ViJ3/32G/6C3dsbIbCXtI+pz8E4OhtKLgZ5uLPwPz8axCVbUqngeoyTc8m1GMLWEUzQaJUIL2cNYExCZk4kp8gAjvNppqJtfbUmOQ0bsUbqFzDQ1GlXol+iJZpV97QjPWOora2p9CoDBsv9jXq8e7sZT171RdtVvHt/I37y8XmMVPImfYHwsq0dqjMbo+qrcWunFftbrdhS28JI/Pj5Sfzwo6NQ7xF/5zv34uG+5EuFenIwiEevhnF/U3WkeGcq33//P/y3apevXD5AxeDX918OJD/py3FpAJkfFvpZwZNmtX0cKxG4AigAOfeBCb6V7eK/lW1OpDKpQBg8KB5lRKFAf+7VF+JfHbmQYNAXFqMIq8lS0az4QuSt1tz/sT1UKuaDe/VNV0ovwXf9wztq2e1D/QH9C87tgf6aBsVPxV4rgZUBBmoMIPR38MsO4RZYsQPvEHnkxYnluNDlkKn+KTPlp13aQIBSlGff58vZmPVD/1vo411Fe0BOBwOMtZLjRjt29nbi5o09vwf52uHg4EztZBS7eqfee+N23Lu553OY1uE37yvVwYrLyOoGDCNZZto4NFrpLH5THtcTAO20Zxs5amqatAG9E1189WrqF4ip1kLlqf1iECWNwlU+Vnqw6mM81HtG7yNWMrEFFspgv8cUjzq3AUR1tlZjsLJuvF61I1m41L2NL7pimFelFtYnr0UvChnaJgYQxhBj9eEYXsZDzrMZqr8aWbnPF7/w0wjoi5A3y6CQKWxVPMFAdEXfJvoxFCmB8yASI4SqdH62n3iGAYR2Tx9sOZXsMpji6j4PSn1NuYVuG7+MV1iUxrKjxxwzoGzK8UjKAbIieqgr6KF3sZI+5UfFVzjjD9Ud9adnjNdevQN+Y086MOIzpqLv58MNzjIbs+pHfhjT4aXpUNykVSCPpFT+1K/86c8B2GlwveeKSt4d4EaOaGvIvm6EA8T0ExhA5DTYrGnciPEDmV5vdmK10VI7ZgyU+LmaJ6AnOeUDl67IMTJ8WRlA8pD/rGPer7ynkaNLyYyIVnLxgLLIwUOIn5OvOx7EnyuMS8iB6c4YcM/1oj/8MX5wzTEKMfRD2Vx/5IMXtMCDYgCZmIovoy9nrA1ppd82P4QQnEWBadSK4/5Ffzymcpkr5SA98pRQ6AIXaQDiMYH45je+EV//+tfj//3P/7m/oEoezsFysQCLNN24vxbv/G4z9u+ovvU+tOEZ8l5L86sAOT4/ncTPv38WH/9Ec4ST14w1JiXpKeXL+7xBHvKWnznd1CXt0veOAM1+nEFJdz0/ImVc/EtYKXOBUv50PNvXYYlzNd57551459134vmL5/Hq5StPziCTA95RtpfJGmN2+hS3hRmAa4b4tbAEG/IXaZWf6ZVLeqnnQiOhETf29+Nv/I2/EX/xFz+Ijz7+yP0PtAIl3mJaoJS7hJc4BYo8LcoY/Qt1k+85wuEX9Zc4C+TjnL4CJR/SkdWizALkwT3y67jy63S6cefunXj44IE/enjx4kU8efbUY3FWb7DSg49yKHPmGfHo0eN4/PhxHB0eaa6WHwwRQFn8/ih5caMftop78603rbD/8Y9+HCdnp95+gf2omfN2Ox3XFXSxSuS73/2u50IFFvmWBiHc9brNOPN6LZBxoc1Pjmds+pnTmHHgF24xPwB0eDm+cWWd4AoYr9wiz2d4NA64/eZ63H2nHt0t+l7lxbtINHU28734D/+Tn2Xc12BpAFnCEpawhCUs4a82fFEDCDtNob9j3DGDamzCr+94rgY6ZSwDWE+k8U5XY43bt299NgPI7/ze34697T0NbEKDvV70R1MrBlBgscUSSsxuM7c90pAptjptp0dF1l2/igO+Zj8dxTZneNRX4qDX86R1qIExXwRrquxJtea0GkhdRrvB9iukXo3B6MJbg5h+0cbWIVeX4xiONDBTQTAOjEap0MOAcdofxv7OduRZFFf+onws3M1a0wNSZq4oFNimh1UpPlhd+bAihDArUxWNiT2TEn8xqYku/MaYgWqPrx9zAM0WLeCMYKVHQ3mghEFZw17yGH/4WoZyiARPVpiIowz25EB4GGCi+IFv1BeGJdLnHtDQibJxxQYelMRMKDzprybnTOQ5a6AhPk6YjMu/2WioHOviy9CK6FTircTZcOD98jvC3e+Pg8PUOTeFr59Oz4cqV3gCMIFfiuOv4bfbcdpT2EUqft69u2vjy5H8yKs/EL2UTa4oN7s2vuSXV4e9U/H/Mr59Zz++eXvDys0LBtyixwoUcYfzKeAAX22zjZhqIfqXqofaqlcZ/cnPn8VKoxa/9/BGfO/J8/jXmkyuYQAR7zkc31tprKpSL1QVVIf4uHq15vzFIfFJYeKbv+ZCBsiV/HXdWq/H3929I77mBAAalED8X4tzye3J+CqOVfZzXdmSh+C2aBHW2GrX42py4a//MeZhZODA7OlEvFabYDrCBJx25GxFBqsHoIUJA/LmLXVEF3VpOZMssJ0Z575g9PIkhj+l7TQbfrYSUegwrLGFEF/QMtmjnVDXqygqJWOsZqGeh2jL1LbOzkSTZIfVJFeSPWSRL+fAgSGTL70p47nufbC5eIMeDAMmRjpkh9UUnKNDfhjpLtTmWNmD4omD1mnHyBXGCcp0+1Yn3n1nT9TynbV4rnhjFLX6Q8ZgAytieIYPbEvHSinq7FR9xsHpmfiKIk/tVnF7ffIdu3/AWEYe+DOJ8zkowg+PaEO0a8qD0YmVJ9QbAkJeaoyubzNSfEDJuSG55TwGYQVhfOPehtrQNL77/klsdMQbSelAdXw6YBVZPR7udh3/xbF4p/g+2LqxFndvbXiLK/NePKIumh31j3wBT+7nZ8GCmycHw/gn/+z/FkfHL00/AEn69f2XA/RfsIXrFzeALEIqMVZVzxglcnVIGkSoj9xOy1tpKT/XK4Y5lQ9H3HLwOH0w/RPGRuqJ9wdxaYP0j75XPvh7ldFaI5X161ybqkq1P9oCdUoasQ05ZCsg0wlFl+o31b9x8DuKcituLRusepJ8qI3wZS4Keuo8U+Yvl6Jgos3m6ifiKLVlJ8uXbTzfCVZa05Z19TP+NF7avuKmAjvlNuVUbbu6p35437ASr6f320q9FTdu34n7d2/F3mZb/fQkXrw8kDt023/wxp149/7N2JVsCYnKrveyy6Z+RFe9YIRTz9AqviH77k9Mp8qEv8q8ggECpTRGCOqWulyrJW+hWaygCBhpeD9giEBB7G3Txno3jNSvjEfqC4fOk8K6n1MWtGkfgO33GKt2hFt+aQRRpyi6LleSNsuQ6MnzHTI9vMdA7/5RbY8PD3zmyJAzR/qiASMpB6+zrRd9gVJQV1W98EcNrii9leiK59UEejat5pN4TX7kSnpdcbRV2q77fcki7y6UuzxbXvXuybZA7AKJB4O839XQoDLBa15D3Hv7Ef7sV8mL6oSVZijVUdAjP8hOGtMqmYEfikJ95Fe6ZhCo7QizAYT+0n0mxo80hrDCiGt555KQKsqEojNR+ZEA6IQ+jwEBPXPHI+8uG5tMQ9JoWvUHP3LLOFaAqM9rtXXtRq2JAUSuziH+GECcedaReVjVE7RQXt9TN8hatbrJ9SVZUByKngYQPj/gmu3STEgiobZyFfixMn5Q/4VmwioaoMl9pcuUZSQOKLOPyb7GoPQ2dMFT2tl0lP0P9S0wusT+uYEPWEq+pe+GvkUHlDAAr18X7i+ldE16E5/7ZZX9K195T+4r8ad/+qdWGvureUGJAyQu31S0qaxqwnfersXX/lrb21wxnv+8MNEY/9XTYfz4u7149URt3K+npN/FgAemHF8KWd1lFNOx+Hwd5v6UJeMmrgqR/X8ZqrI6bolHXiW/DCft6+nzkZ+V+J1vfzvefvut+OPvfteHjfNRFRGKccD9sRw8pq8xr4XYeVR4Z9jJa+FqKpBT/Cpwrgv1BW6A/FgB0dQ87cb+jfj2t78Vf/Inf2oDCFDKgVtMV56LW4ynf2LIEZ8w4l+vf9Lk2HaedhHwL9fF8LyU+zlNJU5Jxz08I6bnObqiSH/jjTdic2ND73dW5POO54OcZhwcHnpFRvJ7zXPHJ0+eeCLOO2SGv8INPudEfnoGWLWNMeWb3/im+tVclUjefGhB/fIBEWOWG7duOd2/+Jf/Ms415qtIvgamvcqTnBbjlDKWOADvmnUNHuttPpTgY6KIYU/9u169RF/kI/fpqMtMXwD/ws9fRQNxqDv8ee8t+rc2Ilqb8mduYL8cQty8V4/9u/X4L//BBxn5NVgaQJawhCUsYQlL+KsNX9QAsrHR8XikQI5LcnCSt/plPOPbHAOVsaHntbqin9zc6H62M0Bu3LhrxRMHVTM57Xba3l4JxOzfj1IUxW2rVYtef2hl463tTeaU0dNkebPZiNtbrRhosthn0C/imMSiYG0Jbwtc8kdhy3Ce/fwbjXocnp2JHA3Q5MfWQ6nk0ETYA7Y137Ma5fR8oNHvSuxsb3gVA3PfUx8sTGGJt2KFMjzDqIHigzM//NWVBsco17jydSsDTFhgJZ0cBwYz0V2vpfIZ40dhIkoRGM0XrvmlaQ6c/XW5yoOhgy/CqRDnI38UFxheiMfkmfNJSDWdMJ1f9UHm3p5rhD+DWAw74jt/1UAWVQGrS4RB+Eexu912+KkG9u1W26pmtnqxkpiJjHhD+MuDE1V6U/xJgeCr2YPj0zjq9WO7u2VFJDzoNFp67oqX9eih0Bc/OWx3p43C8yqeHvZionof+tB7lN5sJVZz2Rgse2WP6urRq6Ooq9x/77278dfvcHAgSgKVQDTVxC6x0mmoXwxbXQ3sMVqJfBtzgJb83lHap4fn8fOXw/j9u7uxo8nMyWAaPU1eUCARX9mqQnRFoaKb3CpEpZZTYef1I3+FmM413b/T2YiHchiqUvaQ2ct4NryKk5VGnF/m1+4tEayieLLDypyR6uv4bBIvjofx7HAQL48GcT7gQMsVK+xQkDEZYg9+7pFdlJs2ACmPiytNtiQPjTXOxJAMCb+Sio9rsVHJMHyBZwPhwbiSyrIsk5WqqmPaJLxGMYNssr0UBkq2zzo5G/vcipH82S7O5ZfsU3a+8OUrU86DgDWs6KGOWU1E26a8HILus2BU8LW4cNnZ5gtjH2dkMMnT7ImlFtEUzd3NVqxilFJ8ttmB10geyjfqmRU1+CHfXeRF8jeVq18pDTKrMpNnQ/zGmLItfJsbtdjdbMQb+1vx4Paert24d2Mzbm634sZWO27uaNLUrPncA7YB07/awHpsdhteRdRpiZ+dhrfNE0rxV3XZWbdsg3dL6TB+mDf6Q8F6MpioT6Aer1SnF7GjtOjikBBv10f7l7yy0oVJ2+0bkqE3NsUGDF1r8fxlPz55fBqfvOjF0ek4mqrnwXnfq99Mn1xLk9exyvqTn/5EL4Lf4hkg6lf8tXIF5Fvy/uygsqP8U7vH0DFVH8RqAPy95VEzD/Feb2B0TqW2t6RSGEoHzvOgz6SPx1jbrOch3zNXS8dX5D6jQxXnMwR8rgdXnCbSNoTUJb8ojtS/2qkXlVxiFPSzykZvjQLIK06E38prxUEWbXhXA6D9EJ8XK/JpPK5nHDzK8HJws7fl0z1GIOdPnuQFLuWVjniJh7ik87tDYYqcuKu6znQYGSW3eo/t7+/pfViL48PDePL4uQ3OW9tb8fDe3Xh4/27sbKlPfPZc8vNBPHl5bLnjPB/eW1Snz4NwHklH5i2nvHh/zCHjicBK7KBJjvKo7qCJuoNfGEob6o85cL0umV5Xn1ljuzErlSvlj/upRMXZVdBFnVOHVvDpmZWM8IEw4pgnVV7wOZVooh0+CVRNriv6R5Hre69Cc48NKyteKr3+s5w8V34Uj9btw8pJZ4RcwUGrBwklr26AypN3ubdp0xXZoP9m9R/88Eol3furEsemXfAOqQwD0Gxf3sdQy33mAM2z8hBDV+hMD56TLq7GS5DAoqOro3LVDWU27brn3cC7PT/c4D7zTqMBfqRJmo2kejZwwdtXGOlge5jHjmDyjBP8Bbj3O1ZAHXq1qsZ2rNqivTJ+4tkrkdxmKpzwkHpC5vTMeR9knOVM/DaEyN/PhC/mm8TaEU4di/mKkvx3OqI7CeWXP/1fCXdAKRk0JTb6etI6jf7sb3qznSJbmTLjOL3wmgbTRHz/+v7zAu1lETL/lOU5QJnAYXkzC9dN1hmxEqAbKPUGvhwX8ZEDxnuNx9V380U7hweS2jhmSDMf0hccdMN7d+px8776c713icBYfawxyJiPlBSNNrKIYxFY0TroTeLw+SiefjCJUa9QSxr/mr45TwtNflyAlOkSPodfjus2a5oQlZLfHK6np7zX/T7t/leFszKg3W7Fea/n/YkxHAKLPASom5SrTEsId68/y+OaP8T5uXKE8868dfNWvPnwQdy4edMrPm7s3YibN274jIuNza6V9M+ePfMkNJPN+bZI1ywfAfeLYQu3hoKDOIWWUs7Xy1fiUrLEeR0ZXlXUa3GR2bkf1zlOgDt4zOoaDrukH2YswTiE7cb+8qc/jY8++sh7QL989Sqev3jh1Rk5ns62m21cMgK9wlcoK3SAMw3JrPLX+EM0wEdwYkx59PhRHB4da4zZ8jv77PRM81S2ik5jAg7cBSdQ+HQd8nmxjI02B5Cv+nyd/buct6H3qOZkGobZgaPkAXAFLTQXfK/nzZXyvs5LoNQdYbP6k2NazEqt86PLODu+jJ7uB2caG2sY0equxM++d1phuA4eD/4KQG6XZ4D8/wao18L7X5bDJSxhCUtYwhK+PEAn+kXOAGGewngF+KV3FY96l1Ujm8ojIcc3ec/4jbw/0wqQv/GH/74GLg0NEqf+Ipevd/kSFOX4uvy3uu1ot5rxQgNKXqQ3drdjNOTLZ1ZI1DwhxehxNhhZYYtSlUPSUUb6y3nPRzWI0wTSBgMrQSI2NYD017p6gBbC+OKJQ5CHw6nw66Vdr3nrp5PzvhjKF/Rr0e1s+Ov0PvRBb70hhnFGR34mg0IIvsAQD3z1wOHMdQ0k+UoSxQRGBwwITBQuNEnzRF0DQJTVPnPgatUKOhtE+POgki/jUzntr5g1yfJ2ESh/xTMURJSB80/8xafSQAs4rVBZRwGdX8cDYMaPrwsZ1OPPtJtti1iFMboYa3K/GtsbbfOFL3ThOcqv/kB4NNg875+LR3XXEQafw7PzaIkfZV9zvuQXR6ywQKiaikvdMomlRCgt2D4MeRuIn6/OBpokN4VLvBqjVOFrRbZpmcTNvY7L+PToPE4H/XhnZzP+5ptbcavB1lLihehH2OD4SCycqi6GKGjwU2ZMKNjbg61GgDqHa2/UxNuIscr382fnMbmS7NTY81dpalfx4eFZPJesDa7Yukq8V1KUka7Vq2qvcqFVVYjHa6Gaj7oQ7tdaNnxstzbiTLT0lYB4bBUGjSdno5hoEs+KBH89y2Hmqhtvp6Nwr3BQGHKRIiQuur6Vv+X1MvqSQer4SrRRd6RBjlklwqqbXVsy1S76PaXXxFXypmjRWKvH0em55Gs9ttQGBhgeNIHCENNRwV0mRUTOhC7yoHvaJ21DBAioX3+ly9fEak8cnL6ymvzgLBt4ZQMg9F1SB2zP1lAdq3yqW9qc2OgyspqI1TbEp51SH/mFLApvtoS68EQQpRHlxYDB2SR90dyW/EIHZ2q8d28XNVcc93rxlXt78dOPD+Ji7Sq6yNxoHPWG2r3+2AItFeCpRIWXdCMPbuYZCOax4l0pL2+XovLmqhQMhave7qVMYFllVZR/HE7P9lQH6itol83GemyI54cn/RiqDtlSSOjitDdSuTB6pbK+Jbo4I6VuJR6G3vVocP6CaHv8sue2xqHTnAGCgv2NXVbDgWfqlSLwalM4UB5zroi3JhOlbeH/r/6b/2u8PHhhWoEU/ZT/LweYWCOeOcH+MlaA/GoQ3fqnT0PpWW803feyAoD3BvkjaSiTmyo750bRf9voIWFL4wP1pnqv6g9+0OvRl1lJbqHQRG29GRerrFpAcV/i4ZBX5Bd6KLj6N7WfsmqBvhR5AoiC7NB3YwRxW5dcYAwtX/kbzMDsuygBMuZ2rXv/0TkSR20vvy7H+Jd58aKlf6DsxSjLO402gQwSznvVChWhYCuuZqMdzY3NaLc33A54lz56/iqePnsZm9t78dbDu/HOvZtuW2fnZ/Hk8bP48c8+ECvW4r0334hvPdgPibaoZEtH5FQMxYlXuUIljZPk5/KY4eKpwjHmeCsqVsSI106rODDUqxJEKw0Qo/el+coKELUnDGuSK2QdRQ9bDIJbta2+m/5b+akf4SyQdqsV63Tg5Cf8F6sN0cCKEOgUz8VPtqZTEuPhK3zGBm7LF3p/qi4vWAWi/MpqI/MTf/MzDVuUjjJaBtQ3eBWB6ObK82pZaaH4qnIDBgeDrvSB/nJY8slqIfrKNITwXpaM62pDggBakSvql3oWqbrKz4KZ8oUxgrJ5VYyu+e5QRPpS0aEbr1RBblRo41NB/EyZLEdkBl5i45eVmPe6odz0hd4CSwlYBcL7C8Mt/WLhC/9eucKjaeQefNWj2wSZVeGSJMTA5RMO3jVeHaE0+S7IewBjJfVca7Si1upUZ4CwCqQVa6wAQbYsV5lPKuHJQ+mNS3fqX33v+tIgmTpj5Y744rzJl3h6ozO2vNK4QD7yUBrj4Ik6TLS0U25mMkybU7wMVKhoyP5GtCit3yuOS16KBgaQKTzPiqM9QCPtG6f4477YmO9ApyBL5/v54d69O5Jn6ovyXqj+6COQr6SZsgMmyfzLZ4rDfRq45MwnOEGfmn2weSc8lCfLnEpzzqr41je/FX/6538eT58+qViTclrqFjA+OdC3Nlbi/lfr8eY3WtFss2JVY6mzaZwd0TYvY2tP84M99e9N2noS6Q84JEOE904v4ujFKF49Gcfjn2su0CdTYsHvKn+5eZ6Jo0CSlbSVMKWocMwh02qc316NdkfvGb2Lhxr09Y6RlYW0vpKXH2dQyruIGL9FIO3r9HEw95tvPvR+w9/73vfi8PBAPFIdIC9V+pKO+skVyog+9ax6RJYUj7glN3LI9w9BxHOJ/Yw/X9GzpRnnYQw0Dp8iO+Y5H8xMond+Hs+ePY1XB4caVw4cxnipFOf1cmXZs1yFrkU/LiTJSWn6lXDT7XviZbt4PWyRFwBh6fzkMvG8aEBQAmdsPpS01dV9l+7nbcDe1Kp5AUBr0gMNVblmODOMfAp9kJJzPF39ozimreSxUBYFM9bnbJH3vvIVH8L5ve//RRwds7VcRgfLDHd6zAFc1W0pb/JAc+Ibq/HWt2tx+4HGVpqXYWQ8fDmOp+9P4sWHmj8PMmXBSR7wjSuu8LLwLf3m5cWlf7aLQl/BR7rSfxAv3z9Vfepv7+5a3HuvFv/8v37q+K/Db2IFCHmzsumXQHR5TiSZh9Yl/GrY3d2N/9X/8j+OP/7j78b/6R/955Xvvx0K3xfPjFrCEpawhCUs4dfBl7ECZPbOYXiy8Pop45UyRskngW6YfxAVv89kAPnDP/z3o66JK6stGBjV6jVNXi5ia1OTWg2IOHdCczOfOcFEG4U8X3qwDQwTt95wGC2UYRrcM89G0cnknK/a+ZIWalg1wmCFSR9fhWEUeOv+fhycnMXh6bm/lF9b4XDiiSbYKKeEW2k412BNNHNwt898YDC/vm6Dgr/EZPAn4vgama9U2UNcETzpRpnB5A6FO4eJ85U6BwQzGKToHA4Oq1AQM3CGqR5A4qdwT97lYBqGEsbTVniIBi4eROrPeFWm4Wgs2letUGHveya0nswTvxqEMlilclG+5SQ/FUo2CqzgN422D4NHickXSPkFO2dqcPg1ahR4Qb2wFRFlP1e9dVoYLVasBGYpOMYFaIBeUJ/3Boo3ib3tjRBlqZys1aMvmtn2jP3aoR+a93Y3VY8XVnyzFzfKocFgaOX7ACOMaPiDBzvxndusRrmKw8EkTlVXZ5KNvtIPVWa+rhdbU6kEv0P0iL66eNlQOVuqm41mLXY3+Gr0KvqTq5go3i+eHsWHBxyQfxV/8O5uvKUJ9stTjGYhXk59ZgZnysAH1by3QMt6WhfNGAIipmMN6teasap6uJJMMhlHmUf9Uia2LkJPVA78FlmuE4wDqipNUvkKWDSrAEOUcKqTDgqfmvChNTItKDlzkoBClkE4h9Fasa98Sr27PUnWWYHBuTZnwwvVb668wVDVUj0NJVtwCIMeMsYXyZinrCTGQ8AkZoxiB14qb4BJisumfDDsMJlh2yEOXR5LpjivxVuRVfXQajQkByOVR+1F+FBaw0OuzljxFKQLXOH+KjZatImIswHtY80KN9oK+8BDU2O95gPDz9XZIWeePjPXFE9on8DZ2Ti2turx9t1d3Y/iZ49eWsGIXGEk7Ul+Uejd2OzEXrcdIxUT4wX1tSb6KQfGLVaiUTcY1pB/2lmrqb5AZaY/snFQNHGQ/8nRmSakp5IrtXvJMNsLvTwdWxlPn7LRbcb+RiMu5N9Tm9ne6sTjV2oH+muo7tn265VoPZdcs80Milrar5pc7Kguv3F/K3bbtXh2PFKdTr2i5tZWw+fBSFpjnbYtXv2//sU/ER3//38GyK8FMkjCnQf14roRn9ZY4aS20Wh1otFs26FUZgWBui7VEUZylMm5wgA+FAOGRc74xG/eHbwrhI8tsDCAXK6qvemdYKW50qxilDIRVVpukDHJI4eEo/hEZongMO6Qc/VtbNGEQp42Mr1QHUku3H7VlsDplQwKh45EjmmBdwHvEF3JX3lhXEC5iuIWXD50XXnirMznXnh9iLyeeTfYmKArdGFgazZb0exsRKvN18PwjK3ZapLbUXz8+Hl8/Oip6BvHw3u34yv3b0neOBtoGp88ehbvf/goDs5H8d79m/GVN3bj5ibtUDwV3d5ySuUxH2CNfuiv2HLqkgPmKZvKyJkcVlLbAEKbUZ9iVlI2lPOUA55SzpH6Tra/GonPuiocAwAKf/UMMK6qNxTVGjeomAOh8LkU1IUrWn2T4iAndecrGlhzpmDegfCGPjbf7xhC8j3O9iP02z6DRjzECMK4BJ6aPjgKrdSJnM/+4KpxAM8YG1xXikPrc12KHCgH+EU2bQBRP8yYgj435brqfyXH8JG6znxRutiOb/otPeJFShzIM222EehTJGTUckaBqR/d41f5+zwZ87xQpSCi6idXeuRzMfzQt6fBQ3xTIt61yDJ+0Oc2Cg5zCCjPiROgn5RoVKAbZEBXaHBZTQ/tI/HBw4KRNj8zgGD8wAhiA0gehM4ZPrzvQQsfvIVlyQtcKrdxqoVxOPwqBpBLxh7qt2g35Ktw3nIYymj/WQKelcY4FstGGL/JUxso4SuGJuKZBtUJ7duVwr/CqUjwUTSjyDi0E7CZzqq+zIvRuevry+jL/8O//z/zRxIolkZ67/f6PTvGx64jOfKk3bMaF5oLOF/9ZJ0sQBIk/+QxdJa+Gn7t792Iv/7X/1q8//7PfS4C/U3FHuVFBqTjQt2kP1+k799di5sPab8oZK/i+OU0jp7Dlyt/qf7GO83Y3pc8KJwmN9H46+xQ78WTaRw/v4yDp5ojnOg9OqReoTCh0Fboex3Sq9Q1NeKL4yeQNu9W1/TeFq037q3H3l1W9Ua8fDSNJz9T/8HwscoHAN8v51eVXbAYbxEWcRTgvfHg/v34zre/HT/68Y/j5cuXXg3ABy3UndMoHuN/fzigvgHmljouSnfq0nQRV2mKjJmoWZ6sNK/FO++8HXt7+xpLneqd8MhjTyOt8FL3vN+yT1E9GUXhMS7LUfiAM53KJuWAbPHjbl7ejJPPies6ZNicj8A8j0VZTTz0QXlPvDnOkkfGqfhT4XEK+ZW4xX8RSpzEojj8qVyl3wC9+4MqH/ydpno26D7jpp9/Kz8AY9bNW7fivffei47e4d/94+/Gi1cvFJ54cPAfAAVjHID07ksq3IsOfuzeWYt3f78et+6rb1V7Al//fBrPPhzGz/9sFP2TfAeUNIvGj/TLvApvF/NZhELDDKpg0loWeajwgpRg/Lb2VuL22+vxP/zjZ8T4JfhNGEA2ut34P/+jf1g9JUAX/eeLFy/jv/uX/zL+8T/5f3whZcuvA5T/9++9ER9/8sj99G8SOLfmzu3b8XRh1daXCTdv3oj//f/2H8S/+Ff/Kv7Tf/C/q3x/Pezt7SrN/ybYYvh//r/4j93XLGEJS1jCEpbwb4MvbgDBvsB4SeMX/eXo4zqU8Ux+yJbjGPy4K+MXYnymLbD29295S6T1eioRO3oZ72qgwl7cfL3Otk3sW87zRqsZO5sdK9hRDEIcY1uUCBp1etI6mubEnWXyfFWPcpT997faLFVeiS2l3+jW49mrEw0s8mtZFPFMqFeCrYUuvOqAVQrMUdmqivMY9rfqLjCD13YTxTaTw5yoX0yHVnQxXuPgYlZkQMNwONFgUHGZSI65h24mDBhiUhGGEQWDxCqHJevPRhWFc84Him7ooJCeUCqErY1QGue2RTmY5ktyfzEqzCgAGVTbQKPn/y97/wFg23LddcKru0+ffPp07r45vCzJkuWgZFmWnJFNcBhgAGFsYMAwHkwyJnxmgAGGj29IM4ADJtiYscdBlqPkbCzLilZ8evndd/PtHE4O3f39f2vt6nPu1ZP9JBT4Pvfq3mfXrl21atWqVbWr1qpAZ5QVKijRGGDwHLOEY5suZrYmxUVvECtr4BerSa6ubbqxAmWM81eDepQd5JlZ1hh5SJ/0OFCXsovBVuzp7qC0qqWCzdcrrkBCODoqy7Wdfdveb9jadsO3GUOmGu22yjkUQ+ipCIubffb3m327MF+2NzyyZBO5gb1zY9f+68aOvW+3YY8p/pVO36622naDmfgq8zvdjq2Jv3e4em270+/aVeG/Ipm6oQ7leqdtLckHPGJVATLPwePbjZat7w/ttgbR51cKVvEzYli9Mm31imRTVzWnsukjzEXlu2qHw5wNJUtFdcBnZ2uufMSg0GpqkK9yYmSOLKBwjZm9sU0XZ5JQTsggSnbfPmdiCn2riSQ3InG2BGe1HEneqT8owSkP365NYdkKjRVGXvbC7VVM+FHk+PZVk9SfUJqhZmIruEqh6OdEIIuucFH5I2tuqFBaw4OByj0vOdMAqIfxik5xDGhJd1L1hJUeUyhmmdGO7OuPsz6oE+SDQ8+hTRkUTaKFeiKZc+OOsKFbcoWjZF0s8MKGdqXgsun5EN87GIEYdHkQPzLZZiRPbINF/tQ0+HuMMHNVlY3aiF6f82P66jxjbJn0VRRsVbe9zyHK8JwVW2y5NbSiaDw1P2e77aFdXVebILl4eKVqjX7b9ntd25R8tSQvDcnU5l7TdiUf2/Lb2Ny3O2v7dvXGll1b37bbG1u2K3+UtWUV7vxc2VeU9FVG+WLe5mbLdn511l5ypmZq3Wwmd2R1tW2zJZWH+FieYtZq1C/qVq2cU56nHFdJhc4KAgy5rGirqG2oKQz8Z1uvjjy3m5Ix1bkp8VkSa13x5OaNZ6zTbR832HEL96cD+pKVNPB+IZAGyOP3FwKETRdy6UYNSQ7NFKva2CYrV6jYRL5iuWnOBii4TPosWN1pk2lPXRGhuysnWQGCYU11m/MpUNRTCX3LHcksMz79or4oHnFJj1YZMvSkd7rASxuocL4Nk+hhdRXGDYzGTl8+r7Yi7+024Q/c2BkHSquYgyanDZqDVjcmg5c77/wZZkAHYeFF+DtBvKesqfdyQ5NvE6Z2LJ8Xf6Y5VDgMq0w6qJTKdnplyS5fPGc1fX9v3bhtH3rsKdvY2hWtU7a6WLf7z6/Y5ZU5u3l7zT749DW7sRsrLt2gSGMBqPyjK+DVVy79wF+IVT7EVN30rHYp8kl+IFdxyLuXpe6UqzxoWWhjMNJjaPQzICT/GB79wHyV17EfRt1iwVeBsNVeWe1cQc98j7tqP3dbXTfYs71iGIdYTRHtD7IXVOtBNGRNkgP0JDeFLm56ebikI7PK8yRyL0R+mLZwuwIbuVYQj0EZeFmBIr7DnPMxrYstCjGAwB6XHcLIDV8AVxgJPZwNMxzf3OxZ9yAhUQj3w+19CcX1Oqn3nivHFbQ5vfjynkf/0aUknB/E0WOkgWwSlm8F35d4ly5+nFwRzd1p1xXy6m8c7nLzR2bxQ1gyGSA9wPHi4ZejU3hkRzKELKjMffs6lX9sY4dBjjql9+CiXoAb2SMuCISUpKLzijEIoxXGN3gSl4dxXoQkR+qRf6cpo1MOfhwv+YyXEZ/3njR1kjLNZN3vHiuhgAep3Yh2KNV/AjpXQTdUx4jyAmlE49fdnyhU9V1CFlF81WdnfUujCxcu2KVLF/26KPfqqVNe3zCGUlcAlxklSV5dHpAb/LkyNwDt3mYqHyFn/Evm5beyvCx8B7a3v3ecF8DlLcPpcfBTVeq2j2xv49A2bx3Y1s2h7W0eWGf/0Hry9y2tVBYqfn07D21/u2/rN9XPe6xnt5/t284dhW3wXQV3yOGIf8n9sTyM5IOGEY0ZTdz8Ek6lPV0y3zbo7EMFO3NfyQ9rL1Xps8bWPd7dVxrjaY9DePHOH58XUtzx+Mip80p/vsLm9Cm77777bKY2Y61WyxW0x/HuTR/as3tyI9sJjsNm4dMv3wnOcsE4/Mwzz/gh3BhbOHQdJS1pMtkj5AKee0THlco3PQPjfnHjJ0stoyGFBe52j1/4j9JLgD/4E557rwSJDvySzCa6gGPZJh7P6X0Kk+E7buuycAFyES67OfhztC0JUrzjuNkdr2O/DChv6ijbj330o4/Z5vbWcR29G0hhPGbwiLTA6+2Nuylb9asXp2zpnPoCNcbK0V4Rm5XdjS31L1XnmJiVeBN3vmWp/Rpr4xxvRr+wpHrNFYaxsdxDEyll7zOvY0h05Mtsh3tkt6604sU98OnYAovVNv/DN369vf0332H/4T/9gP36f/0Ne+e73m1ra+tqI1fsi17zantA9e43f+ud3q59quChhx60f/wP/4EbNu/cWct8Pz3wqle+0v723/wOe/rpZ+zWredfXfPfApVKxb72jb/Prl67Zu9613sy348PlPdf+HP/k59vRF9ue2fbHpWcn8AJnMAJnMAJ/G4wHH5yW2Chkwn9StYn4Z/+h8Zw/hcdmrsh80p9F3/UzwsygOSLC1ar1TUgarpyhjM9ep2OKxzXt/dsv9WxhfqMzZSL6tyzUqRta5s7Nl8uWK1StN7hUGH61sgOzkaRS4eVswR29hqu7J2fqXgHCEWuumfW6g5se6/pimoUpijvu72uK+kfuLDkg3sGa4xeoAnFY5x70BRT29ZUWq12zxVqKFfYTguDDINf0memP9vuhCIsDDKuoNBVLhbFTLa/yRt7I6dOG8oyeMud2R+s6mAQj8Lcz4YYdI097SkAZs9x6C55c2WEOr8oxRnEQEduEgVeKAbxQwnMFlOcCYKygEOoY8bppO21G5FXpV0ulq2twUxTeaMoS8obiie2hjk8nLT9vY6vmpkTn5jNzpZjKO51U0dF9CsWCh1W85xZnVd5iV75be7u2a7K8cb6jm0wOx48Oy3bU7kxaIA30Mlh9/CDjiSK6moxZ3e2duU2+8qHV+z03KT94vqmfaQ5sJ2DIxug9MyUIZR58E95ywVPXYBVxhiFyCuzSSZyEzYUX/bEs+dUjk+Ijid2mtbSwO20OltF5Wet2bO9rtnV9ZZ9/iOLVq0UNLDTAHynbdfvNGw4XbadYc52Gx3hH1hd72dnJJsqk3ZrYO12V6IztDxLQrKBKtvwoL7C6IHScFLlU1Rlm6vkRTMKMCYno6gRzaJ1eKjB5FDlLDr5E1k+yxYFOatlBsJL+WLIIN+sZiA+CkS2dvKVODyz3Yv4xOog5A0xZIUPh4UjFwru/EfOoAF7G4NYBvcoinyVB+mqLnDAfb/TF/0cbN6WHB367HHyiMEMGsqqS4rmvEfJhAy1OwyQWQHBKiMloDRJF7pjNxLFnZ4ULpUbjYjqEHKH8oeZ8ZS/H8JPWOWJWci+gkR0xzYLB27g2ZfcQiv55OwO+AwdGK94RzxWHsFm8DIjHGPfUr1geeHe3m3ZTLXkW7FRJg+fX7bLK/P2knMLam/y9sDpup2dq9hKvWSLcwU7f2bGFhfK3i6tLMo9W3WjBwdJkodZ8WNp+si2bmxaV/J/Z2PPPnR1XeU7ZcvzVSuq7UnK96JkfaY8aefmylhx1b4MrCfeUzfn1NbNc+aI6hbnqNzY3rfnttt2S0LaV5i5MkYyDKOSLaWJAZdVEE9feeq/awMI4B+XjL4Ez/uRuQcIw0DbV0+obZ92hT4K72lf2cTWYsge7T7Gh8OJvOR5ylebpcG6KtAYHpTprADB8CEZVpm40UL3CI8Cnvo1iuPtu6MZKU+SMpOwtGVu/BDOwKPLFZsqc+K6ohCDiMpPl9MqPz4lrEoKpYbSy5oFWjVPnzTdHfTox93uC0F4oXjFn8qGF+kpLfiEsWAaoxB31TnaR873wNjCKrIFyfGlc6cl0/P6FrTtyWeu2fWba27I58D0+84u2qXluhqLrj36zC176taONXoYIWOlFPVLqXr9Ja+shPNVcs57NTKiQwk6n5zGLB+eFdoFYqodcNpp+8ir5NkNSvBR/KS8Uhl53pWOM0ZXbHfFBa+EW2mh/GAwXWblgHjtdIFd8orhkC0F+UayxdPIQOCMJHXH6bwWM31bJJw0psi7LlZVpCvipgsyMgOH4lE8fIu48GOF3rR47wp05we3kA2YoeiOTy2B0tRL6FA43M4h3SEjwkCq8hyRwi+jIRrPUJiGv54zfw+SXWSLe4SN7HHHE3/ab1+F4wyAnuyuy8nTBf3kOSkE45k83XPP/AG5/O55UjqeZvaLRwRz5JJjjG7JAMLh2Nzzbgxjha4Xm5cX90iD6HAsbVPnhiouX6lBJil30sON/EV6CgmSLH5cDji8nPwWYSKSU+2lI3+ng/IWzSLO3QmL3nj5RRjaBNqbqCMeIoI5+Coo6AapIG5jAT4BoB5zZgHnGHDtNxvW0L2xt2/bOzuu2EaZPTs3Z+fOnrVTqyve92R1AZMTolj047RTXpHvxOtoFzPjhwCZoZ6x6gWlFtvurW9s+PsUZhwCB+WnunYwYf3ukfXa6tPrzgIrj6ILw4Y+OcJ3aHubQ1u72rfNG0Pb2xgzfKg4YRM0JX4lOj0dXXinZx7cy58pIffK3gVAM81NfXHSVrNVKKsXSjYzp3a8yPcoDJS9jsYN+xkNQjLiUzyn9AJG+IHx9IKWFD7ST2yjr9xutb1sOIAbZSNbY+1s7/hYxGMonte5zP28cEwb6egeD+7noPd8GzCykN5zV6962s9XhqN8Bi4ghUt58DT8fbp4pszT+1HcBCls9vS89+eLB+CXLsISblxG45mXUU7ePoag+10xxhEcxwMSXdkrj3UcM+HP0pRH4Hdf/PnRO+TdnbQcI39cCf84radPnbbZet0ee+xx9a/b7h8A/swZWBxN8sMd+KKfgpuVhmx/depSzhZWC/pW8k2NuKBgDMAqqk5DdVnVf5wWwHEIV7TngTcBYwvCjvcLPf93xc/uY/Eg2MOklwK6ZpwLtH59PL8jSGPp54P/FgPIN37D17vR4+ff+jY3EFy7ft0+9OEP26/86q+7Eeo1r3m1Xb16zRX85B3DcqobAFvUYSgcB8IQlzo7zgugpHHB2dNn7Mu+9A32W+96l21tbfv3bqh2+17g3B0f2zJz8HcAvj+rasehY7wsSOv++y67EeS97/ttP7uG/iBbft8L9fqMr4ihrfmdAJ3A0tKSp0XePlEDyKlTq/ZNb/oT9v4PfFDt6JG94gs+3376Z37uY/IfvC4eyxjAKp97FV9V0VxXXfndVrdURSeTA9hx4uMBsg7PucfqtxM4gRM4gRP47wn4VnxyBhB0MNGPybpP9MDCIdCXxu/JL8KGO32Dkt8L2wLrC7/ED7VF+cmMSA46R5k5XyvZtgZkh4OhGyiWF+qKrkG5OjnrW3vGGYgoYTlbYHV+1hXDnV7fZ0/PlPN+FsDh0ZStzNU0yMSYMGk9fbAwLJA22ze0OgNb0nvsBRWU79MTGgA29eFWhw8jwAQK5yn/cKqPqPQZ1KszlccwwDYQQz9f4kADLTpXzCTk3BHfDgmFh95NT01bWf0uZve6sk5p7TW6GpxkHVDxgxUtfNvpiNL9dd6IgYRHocmseeKzFRX6IxS+0MdAq1QoiY4434QtDFDsouxmCy/HIRq4UPQGH45sX/nhQEr8C+pRolRlYKt+rtPb62HYmNAguWPFYlm4WeGizpLKgS2AUD43Gy3ry10rTdrSTNWWF2d9Vc3aTkvlUVMZbduTV7dsc7epHKG4Iu8TVi9XNJhGeTGhQbfwCjEKqaV6VbSbG1eQsf1W124JxwNLVfv9n3vOru/t2U9eXbdD0cfsX86+gE1TzNRWPoeH6rTQEULARB8GG57hF+myysLZ6nOKlcSheK3CZFDOvasOZEXl8ZrVBXU4+3Z158CKpYrVS0NbrKJom/ZZ/ZX5Zbt6fcOaWzu2sly3xYWKOsUbym/bO6lUIBWLTWkAlZOsTklm6Zqi0GTrJxSNey0MElN+bs3N9R1bmJ2xxXrZGt2eDY404FdZshqA1Sdl4WPrr4JkZIEDs0U8Ch4N3ST/fWujKCUvEzmfmeeHAOuPGc/knzTdMKZ6xCx4DAnKjcs/58VwOHlX5U9Hv8uZOcJRU+ccxWdPQrmoDiWrKViJ4Yon8QglYVEDCrYA6w57Nlulw4/x5MD6qoPVSmbIUvpYONieDjUmBihoQukqsr2OYFiBNg5lBocbctxIlFObgPyqTA8mJLN9Xao3yjnln1YYMcvb97FXZDr2nKXBeRuk0XE5lnzOFq0ivB3h6KmuggeFYl083Wv11F7k7MJq3fYlj09d37Y9lcvKfMVe8chpO+od2K999LrlawV75QOrVlP51ZVf6t4HHl+3i8slq6ut2tobZKtq2AJFpaP8TypNKs60KtZQdW6z27f1xtA29rsaSBTs7GLZ5iqc/SEhFU/hB7PTK/kpPwy60x3aje2WbXYOXcFcljwsVKZtp9mzW3uc0zMQ/9X+iA+n1Y696lLd5ks5u77TNYmY/ebb36oBzWfyDJBtye2nZ1AA/vShAVASIgcYu9jGqah2paSrzCBGgyK28survQrFMwoMqBWvmMHIx00++Od0YfyjfaKOsz0T50aoUJSIagqaLgH1je9P5FnSo3oFTmaQTyK4kn1vfaDTQyHfpKX4ooGPAUpjD6MLBT/blIWRgzV/mbLVL9qvUBrwPoz6ajOQfvEg8kNamEYz5YIe41BqFI2sJIrVhYeSK1Ze4Q/PplkVoXatVC6rfauqTRfviqxGYaUfRgnxQvh9yy1mnas8d3f37Lmr1+3ajZvKz4TqyqJdXJ31A/xpD25s7Nozt7ZdLpfmqnZuadaW5ypel2OLqvyIn9x1pQPmQ/FDbpRH0enb/ujumhbdJw71PeV8BtEDb5zrohEu0rzACb5btC/w0J+9tLISU7vINlz4wV++C4QnPhfsp32ER0M6TWp7OePrQN8D3x5KPIxtiHQXDRhsmXRA+3mkdostr5idP4Fm1t2s+pM8wHOQw3fxzL8Juvs2V5Sf3HxjC6rTvgJU/gB3l1ndEVORprSFjkZfcTxPcvv2U9DueVD7Ap3EV6Ssurs/6Ucsybnc5MV5qXsYmchbTEDwfgfgaSJXgcP5pQvDB/LI9mKJb9CCXBMu8IThxDE5vrhSG+HpxFsHKOCf7S7duAJe8CO7xIfPmdGCMvV6ny9YTv2evJ8BUrW8nwNSsZyep/Qd83NnhJSzqeAZnPVUs/L0+kJ5uoyp3A75LmVlrXQiX7qcNuo/GKi/0JJyBOrAHYpbOaiNyIp/A5SGY9AL0ewrx+iMeDDCKT3Pm+giMuUmWeUMEC94StZpBZ/6A+09p/VT0ZZT34HUUUfW4Cv0cOFXUVt67vw5W1xc8G8p3+hulxW6A/X9mrazu+NGk+DZqDwDX6rTyETkkWfa5i99w+v9MOcPf+QjUcZZekk+Eo50AYEj5RkY5Ru/fCnu6qaq2mU4xn5SPHA4LXp2GrMX4/SP3BEPWYzSDvD3+qfbefq+aTv/YNGWzvL9ibYzQWt/YLeebduzHxy4EURZ/RgA1yg93OFKdN3rN07vKN4I6H/ef999duH8ebt5+7Y999xzrmAFj2J7GFcyEx9f8dUzmbnx48nb5JReFhZ+1dUXfOUrX2l31tbs/e9//3HZcgWawAV4++X1YlS2EW6Uj3QHTwL8kkzEe+LFuyT74En3COdk4qMr0gtI6Y7SAsIZchrvST/qAWHDL3CkeJ5OOPxd0Mhjqo+8VTzJi1ORxRvh8V9/Ru55TDLoYXW5MU4ABvcLROHGX2nSLvHMOSyU83ve817bVl2kH42spvQCkjtwpHwCpO2XmqSZhQk7JVk+fblgtVmMyREGAF2nNbSrj7fs6kc1vlUzhF9S8HOBm3EcbQgQacU7+JTkBH+u0TN0jBlbBBHPXdH+C6hWxcqEzS5rbL80ab/1c5/ZLbB++L/8oP3Ij/6Y/cAP/lDmOwJWv775x/4fe8dvvdP+8T/5pyqXR+x//0f/m/2H//gD9upXv9Lr44c//BH7rr/3DzyfX/TqV9k3f/M3+Uo4AF68573vs+/53n/nRmHOwPwP3/+9rrRPfATQQbzpT32L2uCeG0/+xz/yh+1r3vjVx0YdDub/vu//D/Ybb//N4zjAmTOn7c/+6W+xz/+8lzs+yg1DxL//D//Jrjx31f6Pf/q/2+rKyl1poTj6q3/9O93ICXzFl3+Z/alvepPXfwBjy5vf8lP2wz/yo3cZAcDzP//Fb7WXfs5LXLZI66OPPW4//hM/aX/zb/y1F7wF1u//mjfan/nT32z/9P/459Zqte3v/d2/Yz/64z9hP/if7z4/5Au/4PPtO7/jr6lsftw+92UvtYcfekjt0gfsH/2T/7en/SWv+2L7lj/1Tb6dFsC362d//ufth/7LD7txhjyf1zcO48wbXv8lPvEUGOr7/RM/+Rb7kf/nx46VaBh03vTH/0fHyVgBIO+//Ku/Zv/u+/+9l8sJnMAJnMAJfPbhk90Cq1othS5I3wauY8Cpz+Pxt5X37hXPeMeYL/o/XC9oBch9Fy9aaTpvW422lTV47Q05AJ39gTPlkHo/L7q4bF22MNras939pl06veCKl9kKB6TnraMPG1v2nFuu6z5ld3Y5nJvtcPLW1ru9fQ3cBodWKTL7FQX4oZXVceijDG33bHO7Y9s7bbtxZ9+6+p6zggHlBP3F3MShr0Qo5BnEorBgi6BgBB/5Tou02WYjtrrCIMMKgEpZfupI+gGlKBvEEM6RYB9dmEW32TvCyh94pqaCkcyuQAFTLpbUATx0hTl3OrgctM7MVwqImQ8oSuApKz5QXpXY5ksdMmbyMuOFMz04dJftTVKHHWUCRpMjZs8x87XdcOUJWwihhGbmh1ITjwbCMekKQuij88gMx1a748qy2XrNVhdmfVsy8tjuhTFpsVYRXVO2OFtTmBlbVZnM1UtulJqdqToP/SB0lUepOO3bGaE4ZnUAyu5u98D2lAZ7v3/pA8v2JY+cEp+O7Devrdv1ljoZ6uT7vuzi9SGaGWWK1RITKicXRv2zbRjlA0fpqpA/jEOILLwEKAN4QiEjuOSRrtxVyeGl2YqtaoD7zOaO7TYGPuv5YNC1xdPn7N0feNbyKos5hWk3WzZ1MLCNnY7kBkVqKEnYmgnRxVDQhMd9Dog88G1uOAuFs1K8Y6UOVEHli7w9c33DrtzesK3dhk0oXzc3tuym0t9ptiW/HTdoMS5pqENYy7MN0qEtVlUOonNGfeDSxMCqOeS1b7XckWk8Lt7mJJfKlOSuKL+ZsniM8u1w4HxheyXKl3NZDuTHqoFZ1RmMe8hBUe9RG8rb6ZzxdJHXI4Ul/Zwtixhm056ZU30TUs7mwSDC9k5DyWtRYQtCMBANDGT0r/I6cAPPgeQzpxQqkj222UFx1O217Ey9aBfnSzbRVz0Q3fPFCTutdGZL07akzNaVp2Wljf9sSQ0NylPhn5YssK0cq5gw1jEbnTYEW8l2o6+yQCImrF7J+1kaC2xTVUVhlrPr2003xNULOTu7Mqv0yq5c3+wMbUN1/NFn1+zKZtMev7lvH72+Yx+8smk3t/ft9lbL5hVn2Eexeeh1g9nqyJVvF3ckuZJsqZGwuupKXTycr6h+KB+oiW5ute3J57Ztrdn1uo6hBjlpiGgUZlWV4WkMOOID5cSKoCmVS62Yt0vLM7agfMyqHiEfj97cs9t7PfF+2lbVFnzkqcfFi/++V4A8H1B3E83HHxzByC8G8L7KQmWEQpRD0eMckJLaaA7xlP+U2kW1RRiWXPGscplWO8tFe+voVD4HEyq/ibwdTnBgtoRLbezxTGzunnak7wYIpR2X3OJnclNekV526dkVn6LRZ3hP6FJY8IQyVJgzXAro7z2O31U3cznJJMaJWC2In29tJxmnbYntCJUPyhQcKGP8wid4lW40hqTNKhC2Csrl2BYsH2m4Ah5aM1rII2XgV9T95fm6XVhd8POTbt1Ztyev37Z91Q2+h6eX5+zy2WU7tzrnA8tnbqzbUzd29U1AVjkrp+iGj1ACK//OX3iiRgoFs9KjlP2bf1zeuuN2+rnDM+JCH7yjLVdbrzCupJfYuWFCbWcYjah7avoUHw6F8QlQGw0u8IpX+KVvBZ4hIyjZg+coOLxMxR+MZ+kMDDc4KB1XHCLz+vezNSgP6MYdKP1y+dPl5x+5rIShg4tn5CqFha5w+4N/X4PWUNilMiVv/l6/nocsXW6uPOLinf/ABULzXn0BfwftxBOteqSsCccrR82zHFEHMx46TciJ5Aj+qO/mvNId40OsLsqeVfbBu8gvdYU8weNUl8Efij9d7qU0oAknv05LPAFR10ZpH68C0Z2VQWxx54rXLApxMRiqomRXZgByHsALjGxopykvnslj8CpW/ehC7kQjeQg6g36nJbtHGJWT3mfZcD/q9bHcex2P9+QQEj0l0oA78AVeJfq9LKBVd/U/nGbFB+IW7k8U+M4EHmiPvABQhIviZgX19ta23bx50w+0Zlbw6uqqLczP+4zetBoZZZG3+RkOwHOYPYbs8JqVTtN29tw5azYatrG+Ef17vU7pAyl8Ap69jfMg0OredwH2Umy1YawAH7yOPKbwgTbhuTtN4Dhd3XCNXmf+GaR4FG2xqjHIkvoMc0zeSjwNwAk9HMTeacktGke88F93A+M8ej66Pi6tgvE4yEpf/XC2OmTlDsDscNquZCD1sPfgA45pGLsS4C5rDHHu3HlXuG5sbtj2Noduj+hIcpRQUwb+LclgnM6PBeQ8wqTnBCnex8bP6L3nHbcgK3AmEsff63fMHZD8U568Tssz3f39WARcYWzO3me+4zxx4DmLl2jAL+H2toH4GY6InaWLK/M/jisgDRSyK6qPTI6ADt8O1pXRiZeR9Dik55QecxEqc5N25n71MS8VrDZX8LbZE8wAPIyzMOjtrmsc04k8xngyAgY++OBPx/4AYblSmukZ4Nl5kPHQfTPa+eHGeLGkerZ8Lic6iza/Mm2PvWeXkB8Dn84VII9+9KN+2Py9QFb+yB/+HzSW7tvbfuEXbVnlgsHgkUce9vR+6qd/xt78lp+2/f19e8OXvM6+/S99m6+A+9Ef+wn74R/9Me9/veILv9Be/apX2H/9jbdrfN2233zHb9lTTz9tr3n1q+xf/V//xo0VP/fWt9ne3r5/T//sn/kWe+NXf5W947feZf/8X/6f9vbf/E0/D+arvuorbHNz065cec5pO3P6tB8+zvaGv/prv27f/T3f5+84i+n1ooXt037yp37GNjc27aUv/Rx//+/+/X+0n/v5t/l5IJTTN37D19mf/uZvstu379j/55/9c/uZn/15Nyh82Rteb7Ozdfvt93/Aw6Ef+Cf/+H9zgwLGoO/5vu+3Gzdu2Mte9lJ7wxu+xI02z1658ruuACF/3/V3/pavQgQHfMN4c/HiBfHnN+5a6UL+yAfGwKLGVz//tl+wn/qZn/W4v++rvtK+9Vv/nMeH7p98y09ZtVqxL//SN3i8d737PS5zf+Zbvtn5jCEDPv/iL/2KnT0TeJmw9+ijH/Uy+ivf/r/Yq175CvuJN7/F/s9//W/Fz//q5fvQgw/ar/76r2s8P6LrBE7gBE7gBD57wLjkk1kBUihoHJn6dN4RyWDMCaR33kvJ+iwpDn1h4AUZQB66eJ9V9XFcqVd8oNpBsYOCQRcHNC/NluzOTtOu3NnV+G/CVubnXCG73WirE8Zg2qzZGbgCcL/Ztr5GQ53O0K35nMNQ1Yfxpfct2/Bo4DOqORdke6cVY2ANflFqQDDKNDqTxdyEzVULNlvNu4EERTB77KctSejwYHxhsDHoD7N4h07HkTqKzJpnmigDyIODgWeZ7bX21bGplKoaVEdHzbcn0vgARRbnldDR8sNQs0Eyyi0Yxt7GuMkfPiCAN8y8Q8FHx5P04V0o9NXZVDAUN7HyQR1OvWOGqwK7YoSDL/08BhSuZXV6FZ6Z/23xh7TZz51Dwzn/A8W9G2D6Hev0Ouo0T1gBY4/SZ9sikWJ7bVaQHFqr1XNDSFP4oREl9Hy1aDOVvNV1Z7sw/Qsv54UUrDjN7Hf5yROlOLxgO5Lzi1X78vvmbamWtz3RNBT/G42OPdtsMl8VLqj8lE/ReKhy9dnUuhgIMOh05Q/KaPJik756AeURgMCOd8LTrKvgG/w6sE1VnMv1sq3ttVUhcjZTmLJzpxdsXYOAzfV1u3x+0Z547o4GhdMUoBtwmBXbFK2gRYHGGRko5kS6eIuSgO3JULrEwMYHjJSfypszUJAJZmt3FYGtynb2G84TDixvdfq202hZs93xQcLGbsdn/quIvXO20ej5mQ9n50tuoCKtan7CKuzrJBmsqd8/X85ZReQeMEP56MAeXKnY6dkpUxRbQCFfkOw5H4Z2rpazWT3PFs0WS1NWzR3Y6XpB7uQ/aWWlvao6UpRszSvMshKBTzOSYQwx9elDmy9O2Yr8T6nswY/BZXUmb8uKfEbIl4WPQ4QXy5NWmjywC7N5O79QU9wpG3S7yh9Kk5zP5N1uc8aK5FXpViW3khhbEO5l1dWVii7RslCatAvK0FwlZwtFyZ9wYhyatoEVpg7FjwkvAxS3LdW5vRZb34RBhsPhdfODx4eSoz3J8U53YA1drIzhbJZTy/N2enFG5cvAlXKWvMn/kDo7qfKV7PZUVhhyJEhWkLROH/bsUPLUU5m6XFL385JKFQ0KOLYTw2C5vd+xa5tNzyv56EkumXVLlQZnV+VK3qdVdig5WPXltKk9W1De58RLke4y11G89f2e3bh1RTRxvk7IeNwyef80wKfKAJLoTXX0Y4EPDQYQVgtN27TakzCAlPxyg4Er+TEMw1/KK9r5GHDHSiwVn+7iqdo0Bv5sj8X6KNZaDFVPVVhOC20EYRXN3a7MBY9o8I+lP6PoxY0s6K42wLe/4sOAol/+euFtjK8qUZiUD7+IA74xnMfKUIWHJdCNzPmWfuCXJ+0gsjAYsgqAtg81LvEcvX/naDRc6e20h/KYLYPgHRMC+I7AK/IQaZJnoiNQuhSXc4uQ1cV61c4uzdlMKW9bO7v29LU1P8cJeub17vzqnJ1fmdP3syCZbtmVWxv23J0d1Tu2RyyG4nRKDRH8cAOI+ACd0E1xZ2UO+d6xCFfQnvEC4sgj9YnvEN8evjd+MDe8cD9ml6uddzyYccGTFaKD7vBP9/hiKiT/nibOeMNDzNDXv5cpF+XE2yyM0uEbGUYHhdMFZFkhGfGHb3tmAEEW5el3cAWzMwj+R1kd595TUu/D6acsHTWICZHFDWMG93if5d7BMegll5oqx+YMJ4LLSBbW32X3DG/E9pv8yL/kx42OBV9RxPlp+WLZDyKfVv3L+YoM+bNSQ7I64hfx+U5HWZJIyJojJoUgxxPLHjxWXHCDeuJGPGQ4GUDUj5jE2MIlmXJ0ihEpBudieyryzESIkGn3V3vqd13e3mRxQSLKdKPuZfXRZZWLQNCNv+RR+QvZ1EVcorsLeokinmX1O3DolZJy+ZGbPmHiQ1LcOw7VOZhBeTMBw2k+fue/7v5EgboKNwDwpKJ3oqAZtHIi08gUk28ajYZv/4JBBD6dPXvWDSJ9fX9YZeArQRzFMbJjCJrVdqld5uyCfeFaVz+KROBTyGmkyzN/iYj0PXG+EVJBR0kQRiAP/Dy+fiiX8I6AhPJL76IMIq3nBccRzog/FjB7JD6vBr0j1QH1s9SPKur7i4wkSN+aofoCje0D36YryEl5CHkbpwX3vUDYURjSJb4jOoZ4TwBJttLjXL+i6iFGEBTlbF1FHDfoquwdaUQcuQVZEgHg5KY8sFoQpSGz2W/dvmXXr99Qv6J3TBNp+7dD93HUjsHD4Bm0jyDyEXTH8wjw+3jvAhIqbzsjEU8zuQHiOx1jd94nOhL+eH83faN3+sE7C5P8Adzedgk+hkLhwi+9d4Lx0+V1fLye+0+Gh/f+KHqy+3Ga4JATXp87d87uu3zZx7kcMs1M+XSuTroYq9E8QcmoHsU7DHaV2Qk79+C0nbqI8YP+UtY2jQFJcgbn3lbftm4P1S8fBUC+vR8ylpeAyKd/f0EgSO+5E54rYPR+hEN+isebaQ2uVi7l7Cwrrc7wTZm0D759O4LdA58NAwjK89d/yRe7geEDH/zQsQGEA9L/+t/4m/bu97zXlfC1Ws3+4T/4e77K47v+7t+3d7/3vR7mt975Ltvd27XXftFr7cKF837WyL7GfrWaxsBf9qX2cz//Vnviyad8q0Lgq7/qK+yP/dE/4qsYvu/7/72v/OA8kt/4jbfb57zkJfaVSvvnfu6tbgz7K9/+bb5KCAMAqzA2N7fsyaeedsNJs9W0973vt21ra8tWVpZduf8Lv/TL9tjjT8TKPskLq0f+6rf/JXtcft/1v/59u6n2H8MnhhralK/9mjf6ahKMJX/rb/x1N1L82+/5Xl+psab2/bHHH3dDw6tf9UpfPfLMs8/+rgaQP/gHvlbhX+VGBnBj8KjN1Ox1r32tPfH4k3ZD358EtEmsyGCF8nd85992wxHuubk5+5ui5/q16/a3/s53Cc918WnXDTNMhIRuZgfDVw5X/+Vf/lX7pV/+FS+bDV2c8/KlX/p6e/jBh3ylC1uYfePX/yF77uo1pwsDC3yj7ODZ77a11gmcwAmcwAl85oB+9ydrAPFJIPd0hMb7hvdC9NnuDg+8IAPIuTMXbKZatL1O17ZaXdvTYArFDFsCqatkg0OUoNNWLVd9eyT6TWyHg6LYtxVCgyVglQDbT6FMJiGU+J0uM+xJ9NDubLWtXOZ8ggmbqRQVt2/tXtfPu2DbLAbFsYzx0JX623uipdHRwC62t2Jme4sPnTp1i/M1dTCGrhgpFfNuCGGA7f1HdcgHPQ4Yn/JtWNgGBMMAZ3/QwTzSQJEDmFHWtLvd6EQqDmkzkMTgEttJMDgXPpFPZ4aBC8ojBqOcH0HHNhRWok+dQlZQdMVD35pDuUHJzaoUVnYopCsh6FGiwMEZQ36FU14xdJAuB7my7QlGHFYKMJgiLJ0GjB3kGZrYLgrjzj78YVAuxByQXlJe6fAjEChvm+2Bbe61bKZcsFnxHIU2HW/CYnhhq6SyBo7QmVdHl7+2BlYvWSrZ2eWqtZU/1BND0V+bzllfPNpQ2ugm4TMi6bM4xS8F0z0MQ6LGy4mtyTrKw8TEUCE9SMYbOubQDURHPZRX8Y4Dp+fFz93djg0mp/3sBehd221bp9lWmRdsfbPhNJSL0+qkHVitSB7YUkm8Ab/kNmYmo6BEHy7a9OcVKePZxl7TNvfFn5lKrLaQLCNHrJBhKzLG8ZQ7M17ZTgVjyF6zZ9vi+43Nfdva73oZDiSjzIzuYGBRjjjMPcpwwlecIGs9DWL2VR4EwMhX4SD/4ZHt7PdUnwa22xl6Z3OxMuXbwKzvd3y7qIJo6Cl/5KGpe2wHc2gl0YVhEN6zocZes6v4GH2YhdhX2XfJpu2rLrQVOQ5Vn/St2zq6WGnBAK0Mb8XrkvLPSoa2aGpSAVVXQnGm90W29xp6na9JVmeKk+LPlOe/J9nE2MRh8xqGOZ/ZPsq3iMurrrOySFxiJQnX1FHIrit3dCHTtCOUm+dH5dPrUwZHvp0b25SJvTYlOlV5vV3YV94wlqBM5t12u29rjb5tdNTOiMfQ3xVfGHSx8gzDIkqJnPg70ECV2ULKrhWV/rT8WYV2bavp/GUVTln+rJCh3JD5ZgNlg+qreLvT6Co/R6biE3+Hai+Vtmja7dBuUPfNt0zDwLO9cU14Yqk3ELdwfzogGUDg4WgwKzqR+U8pMFhWu8nsfH0b/DwLFK4YP1DGImuqS3wbMFYnJTM0+YVbF22Vz76XLBG2oDaGVUB8fxjYYwjh+6MsKQ9IF4N3cMSA3/G4W4XpbbHcfKDcrQKSP0YVnl256Zfe+6V/PUdeeMjiZni5ezhwEoxmQ3Icr+I9+fLzOySbyCJGXuSR9pr64rN+kXOMAZSBx0GBnbdJ4sE7N35gBKGdyegkn4pH28rseN82CcWxcNA3oL3mnJALp5ZsZWHWV7A9efWO3djYcxmcrVX0jZyx86cX7fTKohsxr93etMefu27ruy1v5zioHkU6yl8M9KouKZP8x4/8Q3TILzflE57qYlUlExKov2xtiSLWJxOQd7VfrggEKW06/MrKQw7HF2VBK+yq7+N0kVWXV8WNtOMZVCEH8RzvhA2eKsy0CkafYTdwxBZlAv8hTtwV3elPBi0nS+VLhyvJQsgJGI+jyxEycCxD4em/+AGUb9CpmKQvb944Hrx0j9yHAcKJcsIUNm4eHxilEHh45O6yk1PdSltQFcqWL1VtulKznPpnbvgoVXTPjCEYSHyFBt81kGRJOn1c4eH1xlMLGiR22T0j7PgCB3WZVTn6fjhuXdndDY7wikoC7YqSyiKwq/6oDfcEeJY7ekHxHOHgse7C43z3+htp8owbLhLIy4IrCzOCKAvwEc5lxOOCgxQI4ZnEQSB+9Ipy5oowvPc+DaHZ34n6qHcR1n/d/YkC9Z2oGaZwcDktcpK+v4z8kRcfUKhvxgqvVrtle7t7bgBDyb6xueVKIJe9LD7t5zGt+qPdZGXexQvnfSbz2noc7Escgh0rRZ0lwT8uIOEZ+XmguDukOxC8C1qyK9Ghe+b0O7g8NP/pRQaRdIQ/Th+f42DxXeC8r3JNfZSZ6M8c55m7ssNq5P1t9V1aKkP1bRytg2Mj6cwv+83ySHRoGL0PGPEgILmP77poC1EEbm5uWFvlMjc7a/fdd9kunNdYqz7j32j6+0C0P6Id/qvM4jsQbsYwnCV34fw5P/sDZeG1a9c0nhkdQg2dI54EbVzhxw88CZkO6p4P8A85C0j34Kf/cR8ldAzH9eWed6PnoCEuaMMv3o/HSe5x/8hLRg3ue+53QeY/Xg4pjPsJZaI12oPnoXn8nr0fhREO0Onim12t1fwbiFFyZWXFFeGbW1ueFlGm1Net1DHOUb4aQ/ZH6QPlmQk78wArP4ph/FCH9F56AMZG7cbQ7jzXs90N9bUdT4Tjlmj0upsB8hWTBUf5H8ed4pCZcEfa0XeM8Ckuu2cunc3Z0hmNF2emfczygd/Y8nf3wqfTAMJ2cld0lcslPytifn7OvuDzP9++9c//T77641/+q/9L4/fOsQGE80He/o53ZFjMvu4P/QGF/zz71//2e9wwMA43bty0l7zkxXb50iX79d94u+sBMEpgAMGwwuqLBG/643/MZlT2P/4Tb/b8YFjgYouv27dv+7khd9bWfbUFqxaefuZZ+4//6Qez2AEYU1j90c0URBilMVJgfLl585b7Aa99zWvstV/0GvvxN7/ZDWwpLa52t+NxtrfDAMNB8fDnP/6n/6yyj7YFoK1ANr/4tV/0uxpAWKHxLd/8Tf4t+aH/+0eOFViPP/Gkfe0b32gvevEj9ra3/aL3MQEMIK973Rfbj/7oj9t73vc+9wPYGgvevfktb/F2cJxucFMOfM8wzmAIgd9Ly0sq03m1lXPOX86q4uwrVo7wzfu8l7/cXvLiF7nxnpUhfM8p9/G8nsAJnMAJnMBnH3y88kkaQMb7Ki8Uni/OCzKAzC+vahBdtl11Hrb22m7sqJViZQBKUzpmu/txyB+KHVYkKDXvIHFYG/v6s9c/Aw0OlZ6v11wRzSz6Wjm2vFrfavoHm0PVd5pd3+sfBWO7M/CZTCxJJT4KJbZg4uOGwpuzKtjio5hna52+BrqcS5Cznb2mh0d5j9EBWjgY1SamvY/KYBklfLUce0qiNEBZySqBIxPNvYHPElfXzwcZDNZYkcG2XH4egMJgTGFwxXkeDErY0uXgoO8FxLPHpWcrCDfbdE07j6EHvMDAV6JooE8HUwN+FFjRf6CTeeidaYwPUyi6MDeIB3RIoWdOHYFuf6Cg8J1DbvMenz32XaneP7CmOkYMphQN9YJ4lfeOQavHOScYa2JAxQqWgdKFf9BH56tWKfhKEPiOQppw6jrbXB6DB2dMDEIJovAYZy5USrYq/Psqo90hZ4CQL3WilRvy5Ktk4LHcEwfCdSD3hGhzfgmN8uUKQQVGOQId4Kfj7VyUZ28wtJroeUm1atuNrm13Ofw7Zx3J5+VLZ+zd73/GTi/V1YmUPO22hGPCDoScszQkJmHwkkyCp9OPFUSkzYCAO4oytpByxbjCcaB+T7LNiiCMVWzThsIQo1SlWLK6OtysnIHnM5In+vgYvThkncP517abrqhHpjg4G8AIgFKpQ5mVKI+BbSovrFhBNwSd262hbezGGSzsMc5WWCiJDlkHIn4xi3pOcUuqP0XJB2Y0FHXDiSnf0ouQSkbycWR7yksZI5xkrEMZwG/xZSC+NuGB3M5zT0OypvwomPVUh9hOhlUXFeUNIw1iW5Wcre92bGG5ZoszJdsV7QOV1XR+ylbnCrEiS3jOL8/aXrtrO5ypovJEmY18coeHIlv5RS0snsmNMUgF4c9d1b+CBokYPmfE4wPkT0/IAbPs0wHvZcnhNHVU9QPlJsYmZJiwNLLUFVaHMEsOOWXLPQy5apKsfThh1zirAxOMCm4LI4XCopCm/Kj3UAfvVqvTboi5vte1jWbfTrPfmORjfbulPLANGee6cK4MBlNWXqGMPrKlSt6NVqzIQfl7KD9WsrEiZGP9mga+n3kDCDD+QRil/6lKm7qK8QMlKCvIYhY6SldWgvg5PCq72L5o0tvzUCnHgDvkAYVbDNxRYHKWkB+ujSKVO+Uu3Bykj+EW0jFsIrec30S5ER9ZA5eQOO40mPdti0jJ00EZGG4qYBhOAmfkBWmCDuISLt47bdmz0468eBzlxf30zssTvEpH9Q6DEIpg2lRh8W8mBoHUDrmiC6Ux/FEe0wo8jBK8S4Yh3wJLcuQNq+6xcoA6HPUL2lAq1GaqdubUsp0/swIJ9sy12/bEszfUDhxavVK1Wq1ic/Oz/n5lcUm09Ozxp6/aE89cdXllpiPfM6H39tiLSW0LbdFdAI9IQGnH91L5Ggz8W8P3m7NzaOcw4jJAHQ1MxQV9tyGOcj4uB2WEP5LxlLJ70OA+PPlz+PuTKMtYovqnqqYr6mZqZ/wutHEFL3O6vE3KwgF8N2hxhmobhkdqP+QdLZAuxXX5cHy6O66o915+wuVh9D7kiPZV1EGYowcH+Y30PSw4/E1cBITHE7TLRAqyPE8EprxJwNPw9DK5mWLLK+pb2XIYHMtVmy7PqO7FeRx+553qI1vTUZeOD6sHm/M2pan0SYA3lK3A38Jz8uNh0yWAHqdDcu6yi/GDPhN0IfMooaO/4fWHKIqjqiA+EJ00KUHKLmiIC7fCeD4JiJyoQXU8ciM30OfEJp7yrPfwOovHa29nMrodVRZORHsYdycgn7opZuDiynjtL/ST5PFwwOQb0QkO4vgt3J8ouME0czsoCfB6Wv7CPdydwkFOlAd9SlZZq+8gOpkdS3vbbLY04Oj6++DFKAVyyYoEFOlnzpzxWcTMto1wWfjjlCIuT5EaEO+CFeE7egeMnjyM35P8ZPiydIDsFs/uJj0kYYSHVyEPlFf4p3gjUBx941nQhrK5UEL2RoESjn5PY43mgfXa+AU9AUFfyhOQ3gee8bAB4/FH7sDj9Gb4MFaxnQ7KOwaCKGebzYbL9OLiop0/f9ZX8ZxVeVy8eNHLhVUFbJdz+vQZ38rm/LmzPgu8pP7R1uaWnwmAAvBepV+QD79xp7yMaKQ+Jkg0O9lj+aPtGud/gvQeSLi5J/fz4RqVQfil9uCYNEHEy9Iewwekd+Np6Mfdx8Bzeq/LXdnzXfiO42Z0hK/qedB0VznrGk+XZ3f7FV7JjzKlDjJGZsLH2p0129lhZcSR2t4JWzijPuWlvM2t8O2bsNau3khWPU1dbKNaLE9YeUb99qL6sBpn0vbcC4P+oe2u9+zmU31r74WBgjqRyhR8+s9ojrGUb23nBCeiaboOjy+A+C6vwkVcv/yNYIwMzopcWJ2y+WWNwys59ZsPPysGkLNnz9gXf/Fr3bjxVV/x5X5uBKsPUPD/s3/+L+3ZbNupZABhFcGTTz7lfgArN1iNwbZO1MlxoD5xhgVK91/4hV/yFRjPZwAhD1/1lV/udfWLXvNq+0rRwXO6WI1CGM5Yunbtun391/1B+5Vf+zX74Ac/5PE/Hnw8A8hXfPmX2oMPPmAvefGLPyYtjCMYXXZ2d31VyVd/1Vf66hFWYdwL9D+/9mt+nxtIficDyCMPP2zf8HV/yLfpurO+bqdWV/3CwMcWVy965BFfFcIh9AAGEAwrrOx45pln3Q94/ete58YK8N1L9+tUhpyvAo//q8ro/IXz9tf+yl+2b/z6r/My/aqv/EpdX+HlzfjuJ3/qp72fCU0vFk7wsY0WB9+zlRgGljt3nv9MmhM4gRM4gRP4zANt9ydnANF4Netj0a95IeB9N0HqA8Vd/ZEXYgCp1RfUIdPgVZEYhnKoMQpfBq0MtOgV+SoDPWPYYFbr2ta+v2MAxpYHKDsX5yrWUseCg8lRVEL99n5Tg4+BtXt9dRaH6gCGshclNd0tjBHMWgeYkYrSjBn9KCtQIkOwK9mVBspm+nyswGBAzCCduJy/4TMCJtXx1CB/aW7Gz+Jg9QHKUgwxKGiMw1hFO7whdZSUzNYlLRTL5LGogSSdR2Y4sHUERhcOQWeVCYxQ19WY2YqWwnmjbHJOB4okFF3gYkYsh6rz0Z6aOLCS8MAzlFjMnhn0lQ+UBQqbZkdiOEABzioDtgxjxm9JvICfGA98exUUEvpDAcsB2Ch9VGiusGd7Lw6MR4EPHdVSwZVRaOsos5LiYNDZanRsReW0OFP2lSpC6emivJ/O0TlVB1vxOQPmIgpg1Ami8xAeitd90TdTKtoj9Yqtii9sGdVUPrvQp3ecIUJ+2BoNRY5y7DxxRukiXy7YoUWMDrnyRFn6tmvi9/lK0V67OGtinZUqZVtvdVyZ2N5n26kDW5ydsY8+c9NnODMY3FGeWEVRrpV82zBWykxPT/m2SUWVa6UUBp+kuPKhAbPJp4581c6seLFUq/h2b7uNthu6yGNZd/bmR1WBUmW3qcHsoOd8Zca0z+4WLvgIv9j6bV80cpZEo9P39AhL3XBDl9LmbAzOwtht9VVWBS/bm1t7vj0ZRh5WWhRVUBsYSwpKWWnc3BVN1Dul1ZPAsr0ZZTajgQHK/l6Gm22+2sh7n1UfKosShwmFEWLGV3pM2FZb9CiNqvJF2YtI0ZHz9DHWcKA7BgfqHLO2ayrnlaW6p72+03Ll1vmVqs2rfrVaAz90GaPQnJ7nqih1USayPV7Lt2mjmMV1l1vf0k284ImzUVi1oaqgPCueZLOpcu4edFXWsV82MgKJIsb5XS8XVA8wBLJi5MANJMgN9ZJtpjgMnirBFmfEwYDYVFmwPVxTaW3ut8XLltEkdySf2z3OhxGfNGYrF8VrORZLGrCq3HcV/rmdjvzY3k51VsmgzEdZSbkisxhpXLYl8xyQTDM2q3pfnMRQw2q0CVtbvy7aPvMGkJTeOIxoiEH48TXmdy88n18A4ZV/lZWvAJEsx+qPsrfjeVaEMCtcPIJFYXgTXSoXV+yCAX8VFThYEeGz1JluiMIWZaUrPYVfOHIK6NsCSo7ZNhB5QX4lBi5DKLNBRk11BSZ13RWnPE9lieGvm9NOvtwV7vSeu+Kj7MbtccHpFEfbhmyBKNTtAnn6CgdwKb3AxW10hwdJJZEOrQYH3wEGzFx8x5A3V0wonPON767KUw2n15vkf6y8QAbFN85iKFVKtrS0YBfOrFhN7us37thHr9ywhmSZLVTKpYrP8FtZQfl2xirVmj2nQfpjjz9lW1s7wsc5UAX/vlDzIBGCPRt6SEpmwNtr1VG+gX11cnqSOyZIsIoSpRArrFwJk+VRhaj7tNJAQYlCiDKBV8qVcMKXEAul6w+4M4Uc/9lFum5g50884aUfGC+y3MjhV5QTF8+Q7GWgQIRxOVIe2U7Mjd7UWbW9GNro/zAtAoMx7RjfCfoIpET+XRbJi3CixHJFvP6cLtGjoAKo4x3f+CRHEdavFAr6Fc87a56WR427wOPpL7zBoXQxNFDXMmNjrsxqj2zlh54LpTB8TKkPl+P7om8E8kGbKhQZzkjXc0X6pOUvka7IK3WLK9EGHFPifMDQgYFT+CV7lHFs44YRk3yr7gmfklMZIK9RNm7Ucy4jz/IPxB4u+CMf51kYP3jhK7gIicwTkAtqdHd59HvGZ38HlUG3P2X+UTehS27i8+d8iDj4RdqkQylFfn3CBpe+MRK+4zTiFu5PFOhXjCBoSXgBd/IDCfeC/IIP6l/RAMqNIp1VIc1Wy9v/BOQPGWRmLbOblxaXrNFo+pYpjca+hznm2fOlNQbx/t5A8PZj45Ju4i34va3ydCKtccA/IyF7Tfgoz4iPX4CeMlcAYQ5YVKs6X6qiTKYtDLlL7znXhS1u97cOrOv2B5e6jEZ3HkPQEul7atkzVwDuUbgRhDvhA3cKM1QbyXY3bNmytb3tK0q9vVddwcjIOIRwlCXtCDh8u9wMD+3s5ua2KwAbzbuNH0HCiDb/ledxuyOvEe/jXfJPtKZ3KW3ixkW4VA5BS4LkHuEd4Qai/kuuj8P57a4044pnINrzu4H3fqU8gmAs0jFF7jXyT+BppHt2JcA9ak8CPhZDpMCvu7KwGIv49lXKJbtw8aKtr6377P/+sGuV+pQtnpmyM/cXbH5V4zTJX2v/0Bpb4m9mAKEtIisaTuiKdphJVWwTyjeGZPjO9bsHtr8zsI0b6r/e0Le2O8oHZZTkjHsybhAvAP/kIgnSDx4nHJQv4O/A5U/y95t+FZ8j2eZWJm1uKW+F8mfPAHLz1i03aGxsbPrWVSj7f/6tv2D/5t98t/o6o22ZkgHkt955t1L+RQ8/Yi960SP2G7/xm24AHgf6oKzcmJ+bF863uVHl+Qwg8OhLvvi1vp0WZ4P88q/8qh96Pn79yq/+mm+vxQo9ziZh5QbGmN8JPp4BhC25Xv65n+sHuv/Mz/7c86b1rne929uQL3vDG3w8DA7oHIczZ8/4mRy/0woQ5Olvfed3+LeCbfs4g2P8wnjk/X1dGDxIIxlA2Gbs2WevZJjMjSavfMUX2n/+of/b3vLTP/MxdMNTcLA1+V//q3/ZVzH+tPLHoec/99a32i/80i9ZvV53PG/+yZ/yNo+VIm992y/ae9/3274FFrL+8IMPehm9/e3v8C0iT+AETuAETuCzD/R7/1sMIEC6j4DndCWQm39dfPb48nk0/bwgA8jyyjlXUCzUq7Y8WxGCCdva47yDrnW6fe9QobhHodzpsBXUtM9qr1Uqxr79MWu/66s7OEC6XCopXEeZJ+ykz5xnexMI6x/0HQ/nVdEV4wB1O5z0Tg5jwqE6kMzujZUSk8Yqh26/p+GvBszqIDfaHZ/lXvV0o6POgeW5PLPkc+pM9m1DtHdbwq68UgAYJDhHgr39lROlihGCw9Bz5mcBqNPJ7PJisezKfgZQ4HVjRLVirOSAsQxEfMuTvDqBQ3U0D+iwmi9nJZ8V5ZNBTFtpiiW+woJZ6axEYPYv25ZgVIkO7pFvv+UHu8dYyxrdjm8dtNti6yIUqJO+jRIHus/NVGx5XmUjf/LDrH0UESiv6e/iX8mXhZf1G0euxEbRyNkf1++sWUv5XZqdVZm2fUUBRhlWnjQ1MOz3OcODDhDCx4qZCbuz17DC5NAeWKlZq4fh6ciKDGpUBiige0qDWU8Xa1V7ia4qEieWs898X3cUCNCOyg5lhljv5YUsoQDEwEQeUJJNiq8VJf5AvWxffW7Zzkt+rm717PHdjt3c71tNg4zJqSM7tVy3p5+8ZQfi+eqpJd/7nv3uG62erq7nAZnZa/TsQPRgFFC33hXW6/uS534XasTftmiMQSSzqwaSR86qwciETKQBI/IIDhT08BxjXVl5LqCwFC98mzTxmJUig+7AlB11jEu2udPw2ddsq3RjbdfzemFlxmZVX1hxce3Wlq/gGCCPGhAdiT8o4DDWQRXnYVQZIFOGooM6IpGxvAbMbD+Vp26IzvVG22b0zKqKKgYI8amggIxBkLMDleug25ZbecmpnoBfPJgWP0SqyrVnteK0ynXCjVsTbrhUXVaZwB7OCXDFwtShb1G3PF+1emna42KIubHVtinxgxnfu5LRWrXo+WI2O7C+23Z5zot2jE2sZGImP6tZMGScmi3Zofix3WaV0qQbM29v7YinelYmUHRjMMOARGcXAyDKNQxTZaWBfItc8TqMTXGWEIpN6oRkS3xyQyOGQfmhyJwSrzFWtbOD/lviHTio36xkmFA5MLv5/ELZFlV3ntlo25W9tm20hnYLuRJ+tmPDuIGitD04Eo4DtUFimGhkFcuwd2SzeZQxRbtx+7q3haMG3X/d/emA3+0MEB/kZrSMD5I+9kPzu0EMnpFD5HSa7QULHICOAaSoOlJwmfO6JJ640UPlwYVqkeRIkyu2+hDfdWcq79FEKMgpOzdg8CcZkjO7o4TGGKKyVlmgxGa1x+BgQt8XFEYM/IkTigQlSGJ+8W2LnEba8cQ7BaKS6e5KH48ExDs/lBneuU/C4IgdjwMEOpEoxHV39oZiIil3MBBiGCr4dowcYqx2RO9Y7QUaV+ArXChr+Wbx3YNn8BDFMUkg50rXL7XJ4lvM8OfbAv6czc3V7NL503ZmecHWNnfs3R963K5v71tF9ZV2Cf4uLS7YpcuX7MK5074i7dEPPWofevRxl2e2qOSb5mnBJ733fMInUeF9AurkUG2M2pGuvl1h/IiLGYd8k8LoQdmqLXEalTulPVJeuzR4/aOtdvmEcS6bcfd3pOeOCMMzNGCohV9u/IA3KidhdxnjAvguwDi+pxgsc3LTXsR2kJnxiTqt/NLOlfVNLhfVzmAUUeOFwQRctM9tfS/YJg9ZgxzAleOi5Zg294/8hSwRKGgLaSYs8hBx3HDi+fMmJKPaX+ld3MHnbZlkJ5cveV2bKrHFVdVyJYwfGER0YRzB6IEhS/lyo2KSS+FwBRntu29ZGJM2QsEfaXDDDXnB36An3gAqH+XJy1Vl6YegQ5fS8RVMGEDY3k3vqE5iXci0y6rwOJqsjOEP/s4g5Aw6M57Jk6BHXg/iCjlUYNUtuEc4B/mFwZILD8X0dJQv4fX3uvt74ZOLl/6Wf548OKFIgzDc8SeIfphccsjqCn2PnAZB3ML9iQLfZ0eQ4XICeIwfv3s6+vc6obs/OPAc9HFu3FD9rIWFBfXd8r4aGkOIhxJODr7F6HHp4kWfxev7rj/xhCvjwRtlHLl3yPKb/OMKXKQ3FjKDRNMYEEc33rjhT/zkyl7x6+7gI2UXOCIWohpxEqT0HRQ08R9Ibl7zveEskEKRb8coDP30xs7Adu4MreMGEMmW4wy+jkIGvvG0xyGldVw2uLN7wIhfQVH2Dg/w6qK/2O60bXNjw/fSv379uh9UzLZWbG+F+/qN8GNbnus3decQ/M1N9Y/odTvyYxinY/wa5cGpdT9oc5/MPd5PSO+AVF7j+AJGYfC6N8zomfcp/cQPYDz+vWU8LotcwpO5HECqd/EmnsdpBl8CTz/Ls38nnRaFHQUPmUsXkOFy+sPhbjB5OomuhEPvKurPnzt/3s9d2N7eUts3YbOLeZs7dWSrl6asvhjbRe2sDW3zhsaFDRr3hDfkst87tNbekXXa+qbQhxSw4oJ3nebQttb6tna1a9u3NQ7c9+YnaPQr3AA0Bg/DQJv8A1Le4ieVU+LfOB+Bu6IK1Lzb/MrUZ90A8rZf/CX77u/9d37uAxeHf2MUZFw+DskA8u73vOcuAwhnHn3NG3+fK/dZJTEu/yj3/8gf/kbVtRtuVEHhnvC8573vtatXr2UhMUpc8APLf+u33mnvfu/77I7G13fW4uKskfWNTVfGg/91r3utra6s2jvf9S7XEyTgjLyF+XnXEcB/0mf1CPnifJ8EjK2+XDQwhsCQcOv27eO0MKaSHueKEA6DA0budyhv48YA+P6//M9/wY0Jv5MB5PM+7+X2B772a+wnfvIt9s/+xb+0n/7pn7Wf/pm7L1ajsb0VZ5BwTkoygLxHfBg3gGCIx+BC3n78zT/p28QlutkmDkMuZ5TMz8053z/8kY/a93zv9/n5Hxg3MED9wd//tX6wOwYQeFkqFV2PQvwPf+RRL8P3f+CD9vu/9o2+BezvtsrmBE7gBE7gBD4zwLjkkzOAjG+BNeqMhFfq93ClfpD6NNk9hQs/jfdfiAFkdm5ZA9RcKK+Hh7bX6FpJH2iGiMVS3nqDjm3qQ7tQr1sew8OkBhka3bK3/X6j6dsNoXSeOJqymWrZiaEDEVs3TfgMeXCyyiCvDlK9NiPvA+/k0aGjkzrkTIBDZuuztZMGKvqgMQrPT8HIgeg7smajo/clm5+tWJWzRBQPZT+dqoPe0AeVdIbSVj/erRMTWM3CdlvkDeagVCgoHxrvGrPDoBclTX+AwQLLDAN2j5rlJVZ6YAhhlisGAO80otAQDRxGRsePFBn4ozBhlUcsQ2aYTQc8lEbM/AOvcq4B25TzgDwcKG225WH7KowU3iednrKlStkKGtjBEwxSKHC7fc4/UMe51/eOD4qxCuU07LuyuCv/bXW2djQQLojm1YVZW1mo2/runiuegMFB35XfLZWJiPdOsUhxw9DuvspUg/1p8fpF5+rquO/aYzsN+/D+rn2guWsf0vWYeuOPNbbs0eaePdlv2/qwZ8MplRdbEQhfRfktiTcV0TMzNW3L0wVbkH9J8jCn50XR9fBMxR5SB+d8ecbOaTBxOJyyD99q2eNrbRuoPGqzJTuq5aw9eWhN8exmp2VLCzXbvLbpCqvP+5z77JlrG3Zmdd5Xeuy12rY0X7WG6G92D22uVnBFdVPyOWDWndy7zZYrZDjImnMrauJbVReGIpcTyY6XL6V2xECQXZAkOyq7mmQGOWWgzQqR+VpF9YSZ23pWOSEHyNbCTFVFN+lKLVY8IPfX1vbsufV93/ptaWHGy4hzaXhXL0+HvCtNDH5sJzdXpbM39FUO1XzO1qiTwsnZHpTTs+u7dlq8QAE8JRow/mHI6miQzDZvNQ2iOG+jJFqPJDsa8viZJRhTMN5gJEShxuxwn4GtMJwfw0z7fQ3ESpINFHa74h0H9nc1UOOA+a3dpl1f3xNeDfAq035wOIffnp4r29p2yxoKh5wv6hkjYV91CSUijBFrbaA8ciYQdULNja3Ui8YZJDe29934UxBNngflHUMTW/H5wJjGDDqFBMOT06w/kKKopB4qq6qjkjtWy3g7EPWXto16iJvVQW6UkbzMFIuqO2pXBkd2R4PNhvLXE+8xdrHSiHRmq3lbVJvGKjC2E2NLtmuqC8wCL4omlMAd8iw8OxhVlcb5+YL1VB6dibzdvnFFZfuZM4AMUZLAH7l94J+lm9JMdCQYPXMn1gsFhdc/MoSiNVeILXlY/YERlbqAQhm+e6XwBg1FfpQJF+03imifLSo8vk2S2oYj3cNoqsZfeaBsXZHhUoMkQ7fwEFfvfRWELlZJhdI+a8v4nkmocCu0R4o/IH7DL+74BT90RQJ+R4lKqh6Ot7wWPR5OkJSsPGOiYG67l4FnWz/6yLHdog+49YzXAXH4PBBbYQ8kc2211+vbO7axtmHspDejdnHYa+o9RjoFVhT0evBCGRcNyqs8fLWM+OcGJPih10Fjzsrlip09fcrOnTmltmNgv/3Ec/b+pzftsaubdmt9x78pGPkXlhft/gcu28rigu1ubboh5MatDZfrarmscspwQj9/urOaktWQbCXHakdWgtA+cdF2IX98F1GKc7lBVc/6cV6FkUdInQtc8CfEBe8kx66g58/TlNsV+MgVDITjkgtFgDfTbmQQT2EysdNdoWgbfBWC0mWFIHUYOUVBwDaXyGLMcNR7tdsYYD2M/FX91W5Mqi2OK5o0tW+ihX5Tj0uy5tuz0ZBRWOQvc0JDyFDQ5nlRfPoI3qZlfvxFbolB6KDet3PzLeLU78mxskPfNlZ6FFU2xYpvieUrPliNgRFCbZzLAzTom0s5ckYb3y/6U/Q3OBOJvg28DBmGTvIlGuTn1ZYfpwCIu9cG1Vk3fDi/WGUSZTwl2tzwgr/zG1GNeu51XeVD2Xo9I0/x4M+EI41D3b2fcnwhL5QqEHHcmOGvkaP0HHgC4GdGMX5K29tD7vAEL36oV4TN8u8yCy7qGB6OAVkTXb4C5FNjAMFI6fRmz6TDU+Qh6Ej5GV1ZUCDzA/heoSC7dPmy5Dlne+qr84698lkZ8sD9D/hEnyef4sDZ665cooyJ7jLn7ow/5Jd/6hwMdCCdzM3tmI7kGA/HLaMtu+Pk3TG6MST+7jhaCj/m6UD448h3gYfVK8YRNAfV+Umfgc8kJoA06Ytv31af+E6cA5LyHKD4wuFtapZm8MOdx+GCpoBwxvOI5kgrwcg/5SfgWMYzGryeeV0b0eUXdZIyyN47HeDK6E0Yj1HrNcmP0hvDxVNyg+ceCBzj/uEeDwtOHo/TEwX+/fV6dex5nMYxzYJE0ygcYTIXON3Hn7IwI3zH4AFH/snloRN+ucHj7owu+I3fMS3+c7ef04xD/g66Za9G4O8iDdzcOadgdWXFlbjz8wv24EOXbOmU2uPqrhUqGl/oG7i3NbD165K/W4wHjzE4ePpOyITLZXNXfcn2UOEOrLXPqo+u3XiqZ2tXD6y9L54OIy48TxB1NnBBYmo3kh+Q/IhHu5zKzPM9diXAefykBwwy86uZAaT02TOAfLxD0O+Fj2cAwQAxO1v3MzVOnVr17en4FrKV1V/81j9v1VrVvvt7v+/YAFHRmI5tpdhmCmPLgw/c7wqdRx/9qD300EP2xt/3Vc5HVpPA11e84gvs2/7Ct9ojDz9k73zXu52nrFZ5w+u/xA9HZ6zOWRyXLl2yP/Un/4T9xb/w5+0jwsX5HWxDSjiMao9+9DE7e+a008OqIg4Uf/3rvtjmZ+dsl/My1NazFdU3f9Ob7Bu+/uvsHe94p+cNOjgM/tWvfqVv8YVx5P7777M/9kf/sB+wDnAuyfMZQJCJP/qHv8FWV1f9vBKMsfDn3gsjBzxZXl72lRyn1bd8PgMIK4AxWLByBF6zTRWr4B5+6EF705/4Y/Yn3/QnfAUI2wSylRfnuWD03VjfEM7T9k1v+uNu0KFfiQGEcvvbf/M73YgPH1npAq9Y/fE5L3mxr9p57rmrWeoncAIncAIn8NkE+j+fjAHEFyV4f3wMvG/jP1kPit90uXcGei939Hl0v/zAw96XGXvv4J2c+LHPe/lrbWm+bo1uLwwFva46QBPW0YeGD3u1XPFDnfeZOe+zBlFO5mMvfcVnFjcdTQ44HyiOb71kGAt6ilsQpklXLLOqgwEaSkZmwR4dDhw/W1th9WGwTXhmwzOgy2uw31MH5fCATB0a53PMVEveadnrcO5IX/Qe+Wxy8oWShi202p2ub1nFGSGoHVBooFDlg1wqsDUVBozgAQP4OAvgwPVRrAAAOMuDeOSLFRzkE0VdsRB5BgdFgZvONvFQajOTl4E/gJKVGZhs6+SKOtEHLraN8BUVynMLBbTCttoaXCtavVpGi2nrO3t2cXlB72LLK4glz8z4qxaLxnZLGENYfaASUC5ZcTGwHXUMODek3empX33kxo+20uBw4VanbYeTGD0O7EXn5+zBlaq948kt66tsMEyxjRWDrt39hrH1Fu6vfvkFpd2xt3z0irXFC7b7UpbEN3mLbraZYZsQla7nST4q+ZxJSuQ8tIlD5VuMrUzmbGmyYDll86B7aDOFnOXKRXt6T2kdHPlMKc7PeOm5BZsoHNkzzM5H1rzs4WYMBNnqbFkdn6ONrrV7h/ayz33YnruiTuJM0WUXmaiqw84qI7bOYLuv9d2GZHXSpl2hdmRLsxW7ub1vNzebtjxbs6V6RXkf2k6z4+VXnC4Y42eMU/izUoaDvvdbHd8iqyy6MVpIZGwgHmF8QFEGR7rdgbU1QGACONuDiWhrqhEAF3no6T3K9HqlYKuLM2KG3ktevZ6pjpXyUyqnA6V3aHPlnK3Wi26koU6h6kOxTx3i3JLZUmzV9ezGvht3GNYh05RBMhD2JTMFySHKe5RKEzmVjuQV+YDvNcWHbuoAS/Wr08wgn/K6TXq1St5mimwJ1fNVLTRM5LWl+GWVIYen51UnymLYxk7HNlsHvp3W9Y1dN6bgJuu7zZ7NFaeslJPcI8+iBQMgij9mNa/vc5B4x5rdAzfg7IsnKDvZnoy6NT2VV7tQCEWB5IlZ89RuibjaKWabx5YRGK1Y7YXs+8oAvceoRJ2UiKk44JHaAIVnFQlbycFTiooVJqy+Ie5yreSH6s9g8BXvegeTti2acqqz0H5nswG3bVZ8nmVQqPLaw+AjGazXMKyI18L7vg+8XYOTPfFNeRaELEf78KmBKHPaIa7m3o7qEu2h6iEV1YOofikMd/74dyaGw+tVAM/Qxh1IdKbnu4GPDAefs+1OuTZrpdqcVWZmfX9fVuhhBGTLmyk1AFOTGD9Y1ceKLBSiKivxBMVzrA5AaavBsa7DSWR3WnfVKaUBz+Aehl5oCfUFHpRvpszILs+j54d7GNmRJ4wh/jXQe4wGPqtfeMNkIRy4lRDY8eUeSinJjH6QRf24nB1wqWxRXjMjzd26s6JtoDAolePMD4wD+kZpkIdRAOOyby3n+SA9shCKYgxJbixQvaMdrc4s2OJczW7dumZnZqt2dnledankRkGM6HG2iiiHx4rH7Hvc0E7ZwitlO8sH+XGzgN24s26/8p6nrHlYsb5CH3WbvhqF1YWXTi3Y6pLKr6RyUPxr127aU08/a2190y9rQH56dcHm6mVPH8xDjB76xnc6LWs3G9bQgHu/0fItJ6ln+XxJclGzUnXWCpWZ45UKnBkxgZKe8hVNklbVP+RQ5eX8U0mpDMOdLows4rHSpK2iDzCUH4ZbZCqncuRLmDtSO6B4pr7FkfjPpALulCFlLZb5ChBfjSm+851HYZ+2ouQHuYC3IR8IAPQILw2+FxpGDtoKXkXdYtUcEyw4V6rT1yV5gP/UESZOUDT0YSghWlbfCpIwop/L8SsCZTUCIXCqdKmuxPZX2eHm2cHnU5XZOANE/jnvONL2iaeZ7MJLVujQn+q0Gj6Zobu/bb3GtvVbe5LLjssofTTqE3wiLuWRVmi6vNI/IkPQRJ5Ei682KZQsr3L1g9hFQ75cE316ljyyWhapo+mjH8X3KMqVA/LhD6v6xFPqhNLx+iXeOE95zLLPaipfUQXvBc4jXdRnfDxYVi7+LDy+wsXlAPoVTjRDiJ8nQljqh9MSMhTyoT+F87ZatGOowsiXymjQ2FKZsdWq3nua/uvuTxRK6uc6iHj4S/rRR4QKgZDHqpbAn+5RR8QcPaeU6X+iWHzxIy9y5R+Kpu2tHd8Oj7q9trZhN25c9z3XqUdKKqMdfMIlCPy69JLtVNL3JEE4Q6Yibkp9FAY/fJNPCscd/Pyld24I8H/9eZ7TuxG+Y3kj4Jj/iC7F8jQiBKs/HnpF3s7eV7Gi+k4A+WP1x5Pvb9ntZ4fWbaZ8Bd4UPzCMcAe9o1QT/++GhCMmfJFWBAu/BGkwB2qMgB5ID8R2PiteSgcgdGAOSG7HqcvjZHQm4Dmlme7Qk8Ihs8nN+3QBCV+6PK1MxgHCkQeipzBA1OmRjEIpZeY4eOc+d8cBInjESVF5T9xjVGO5Jyr0R7QRXiD5ASmd8bwByT/e4RM81I/HPa7PXOO43JXQj3CmO7salHzCB0bfnD388ANWmuE8victV2uoPZy05m7frj02sJtP044EbyOlgKAplam+T3l9N4ukpW+ixrYHzMc7VJvlcQgTvACIl2gBPE8ZpLJP+NMVz4RIbrWjY3JCO6QHkPszTNBn3C6/rGCXHqlYfaFg3dbQ/uM/ejLe3wPT+Thz8/kAQwIz+j9RqKk/+cP/5QftR370x+wHfvCHMt+PDy9+0SP2T/7xP/Qtqn7hF38p8w1gnPXtf+nb7NWvfIWvlKTuwU9WxBGeFQUJULB/x1/9y74ygjECHPmJN7/FfuA//5DNzc7a3/iOv2YPPfhAxtdgGVtzYUTBYALwjq2t/vyf+7M2W6/7hCnwsFqWsy1+9Md+3NsOaPj7/+t32Us/5yVeHgArMX7wP/8Xf/dn/vQ3u7LfJ9mBQ3gxZP/Yj7/Z8aTyY3XGt/3Fv+AGg4SHs6HeojDf+A1fZ+945zvtX/6rf+3+48BqlO//vu+2D334I/Z3/94/OMZ3L2DEgicvEZ3f+bf+X/reLPq2Wf/mu7/HfvGXfiULFQDdf/JNf9ze+NVf5XUk0U1f5Gd+9uftv/zwj3g6nOfypj/xx90IBC8AVpewGufBBx6wN/2pP+3Gxr/87d/mz/TXoo8fMv++336//bN/8a8c7wmcwAmcwAl89oH2mBXnnyhUq6XjPo53QDIIo0b0jei/3Av4p89WhNH9hRhAXvrSV9vZpTk/l8C34tDQEiPCrD5IdLxQRk7mJl2BwyxbtrioV0o21KCUDgWrNti/H3yoMyAyHQLN2RuuBFA4lA3R2Uche2BTGsQye1DDdFdA8Z5tcBgkxP6qBR+MsWUPMywhHgUQA+fBcBCGEzoxiszSfwa1fgYBaUODBtn4kc25esUVFiU3YBz6eQ8oQ4gbW2uAHuag4I2ZxDz7wcq6o5SiUMCbtufCQEJU8CiaK905lFzdSPfoDQZO71ytrI8/M8wxDKmzpNecPSGXz5SoVStuLEKJWkF5ezS03b19K+ULrqjpqRc8r07gnjoyzJBGETw1deThUQTDW0gnLZT0aA/Y/odtiViWPae4NXVAGMRwNgNKgPtOzdmlUzV7/FZDvFD2xe/9zkDxRL3iszR3Tx2sswtV+4NfeNEOWjv22zc37H2b+7aPsmgSpaZ4pPCkjS7Lt51RZ10v5Y1CHcPIUcYn0cRCGtFQtmm7rzxj1260rT8x7bN2u32UR0f2sstzdnvQtKe2G85b+IpyhoE/QyCUO3gvFgs22zmwmxste+VrPteefuamz5JeXphROn27c3vbiso7O6EhJ8z8naupJy+k5JGD+Jfmqm7o0EhO+T1Q/vt+yPdssWgozjAAskKiWpJcqli7ykC9VHDjgZ8tI8YdQh+E6vlQfxhLUNS1xE+Yg6IOvnhZCSf1i63YxKKQIcnrjPD7GSAl1QXh6kKvaEKhNj9T9EPIScPrBFtWKc5us+MGtnph2g/8xsDFiqsZyhkZVdrOLw3SMFhiIGGFzIFkBaNfq8sB4xO2ubtnl1fnJTc91fFs1r5o7CrvK3OSW9W7ivjWPpi0zb22XVqtKi9HfqYPJUPZsqoCumHDrMLWdf3mB6/5llgYFdjSDb7NlPN2qHpXz+esJYZyDhAydyQ6mu2BbbQGCs95JtPWUbjWQO2OeEU61BF46zPM1O4wPPU34iFb4DVU/+FLvZK3PZUZrRjyjiECZTwGpK7qEcaqynRZVWRozT5GnFgFMtRFXULxRnoYTQqKz0xd5JzD6GfLaheUbrN3ZFvUFYXDaJfPh0xS7ZEzDIp94eN8lo2rH7BBt3HcoFNXwP+pg+A7bS9XY3db8oeSbkp0FYIulwRuQYOXVRpA6M/PRSJE/Hsc2n3AlZYZbn+TpQUO2ncOQmbVR7E6Y+WKrmpd94pvG+dbDCkWxg+UvmEA4VmXfuAr8h/b5+RtYkr05nRh/FC7wKx3T5VvhsqGOgmtKL4PDlCihpKWwSnfA5SUQ8k69QQFK2GQPzUePvBkRY8fRC68GHKpgygZyS2KYwxG0BPKH9qsUMqgBE5GD5Sl4KMRB2cQGLcEiCzfCceito1cIIukRf1i+wNWIBbz4lupHIZ5tTkoRX0LO9pzpc3+yNdv3bFbN26YDXt2cXnOLp5e1nexKG7SFsJL8Ilu4eRb6itClF6UHqXL94r2gBU1aue6XXvXh560J+/oW6U2q7e3KZr0ju/xNHRN29nVWXvlS+63smjCeMMhm89dvWG372x6Ohy4fm5lPrZfPBQe4Ww3Ghq07um71bR2u6009Y0rlKwkmSjV6laQfORKVZcVDuZOK34wUsNjyolvvcui+OqKZ/xUrm780D2MH7q7cYkrlNzIVG7i0PLitSRHbUaUEwZIDAsYoilL6p6HVVkUVM6+jZrqN4oQVowi08gZ/EsGEC4yc3So9o538Ff8dFny76y5gc2NH5LHnvoLrAqh/RA6YcouxaVQRK7yJbfiuEFPF3lllQ9JBQ3u0F0+/PuleqLymcoXbVIXRofp6pxNV8TbSk18LWcyQF8gK3Mhom6wMofOKEaqTmPP2nvb1t3fsn57T21Ty78PyLsToLTdECz6lSWX/agH8DDxcUr1RN9tfWswaBWKKtdy1e/TuucLoo0JJNRv9Zu8/ydGko+oTyo7L18u5R9jlZ7hhZc9PBApSjrjH/KLXAeNnjfeyQ2veANufig7N4BQ9upHeTvngRRAssaEDXCAmHDUa2QlVrrolWj2NkH10A0gin8kelnB1f8UGkBYWZ2R4TzlAm+0RyED3t+Eb/rDmET4pGgPagUK6G2Nyr0+M2OnVk9ZfW7Wv0PweHdnx2cYM3M4UgsgDkA6gH8r5RdlTfqUS/SjAcLxboRjPN8f60e0wJeeA3+EDXcygiR+Al43BIknQAx83Jn5hzv5AfCoMjdpD7+yYGcul8XfMIAwW33zTscee1cnZuFL1Ed4gx4eE33pHRDvR/ePhQgLv7xMFDfxEYoSrpQ/nr3PnKVFwvj5dySjYxw81Sycx9EjQfx76K/GaXafwHsMUZYAdPGesFwuW1nYRDtX+EWdTRDhoyx5zR1IBhDPnzypt1F+o/jpOeIGfSmNhA8gDWjlmfe8A8IddEW88CNABOE3/AkHpHBBd3zHA3RPTkFyJnzuzvJDnGM++5sMEg3+Cw7C6bujtvnzP//zbWZ+yvYOnrTacs/bzs2bPbv1zNB27iisWDGWVKSRXfDJeaX3Xi/k4EY/7u48gCNS5x7OeAZSuIQ3YJSLFN7LzJ9pS6P8AWTR3cdx9b2cNlu6kLMLDxVt5XzJX/2nz6ABhG8aZ3ewOoAtlH43YOXG5UuXXYG+s7Ob+Y4AwxVnbmAkqM/UbX1jw7deWltfG8+2A/ReunjBz6Nga6Yrz1093l6K/Jw/d1bv1LcRk+gncRYMWzSNAzxmZQXGglm1zbuiaU/je7a2G/q3NwB8bKeGMYLVG9euQ/+Ov8PwcP78OacD4wvbeZE3zkUZlXOkxYqLxYUF3xYxnTvEShRWg4CXrfXuBfLJeSNs5wUvfifgbBQM7Ww/Rn25ILqg4+Px+px4NFufFT3zvu0VZ6OQ92gbAthaC5pnlbetLdG7ueH5Wlpc9LNeCAsPLopGtnUkbyjXWJXC9mT3Hmp/AidwAidwAp89+G81gPAtc72PPm90W/jW0H8Z75vynIDwI5BbEV+QAeSLXvV6O70440pItgvi0GA/iHvi0BWdfHyYxatRqD5oeZufqfo5F8yKR5GPcpdl5mw1w4ztCQ08MWRM53PW7rDiIadO3ZEr81vdUFI1uz2rMBt0Kmd+7oDPQEe5r4+9On3MQEQZ3REeZktMsv2DMojyiz69Kyp0RwGHPysjDgYot0Sm/PFj0E0WoXFhtuLb16AIns5NWJt90MVIFBkMLhXMB5fM1mT7H5/Zq3z7AFSMBxfKq043zjUpiT8MstkuiZE4ylM6wyhYnE+e914ovDBiMFtWgzHmvHLIdlEZZcVC5IfU9UbpHdrQShgyGvu23+ra/edXTP1P220NbXDITE3IZpb+tA00GGcrIgp1R/nh8BgOmGc1B0arVp+VJwxMDm1ZnbRaqWIHQsBCjTMLVZ9RfGWdWaAH1uoNfSZ9uVT0TjfKt43NLeHM2+s/57y9eCHnB6HvSB7YDutRdeC24TmGDjrTZEF5QJl2yOnlFIT8uKHsZDUOCg3AFUfDCSsf5ex0vmKLlaIfDN7rhWK9UMpbZ/LQWuJG2xWPKCmETvEpCx9oCfe5WtGWlKHr2117+KGL6lRt+WzWL/7C++2Jp6/bU8+u+/Yt9OA5v2J7t+GKAsqU+ChMVbqOj9UCruyhDFWI1A2MIsggyizywaon9spneyTUuXc295R7ylw4dffsKSBnaVAe8B3WKJDL0qTkDj6gWIo98uVPipIjDndmdvqc6s+plfls8KUKrD+fIS43Ky04o4cVFGxRVldZsYqBOtIQ3zibgllm1fy0NYQfgwAzxbvCT72rTk+6keSIGfeS/WIhZ13V996h5F7p+Dkgyvt8uaC8S9ZU19nui3JDAcnso3o1jJLwCwUiPEPhByeZ9XtuuWbt/pE9+uyGG9iurjUkuz038sypnGcrhajT1A3hZgsxtnLbE3239mJ7MfhCPRuq0PPiOTwVC8QBlb3SOlTaDDgxjiBv0MZWYWplVBZHPsO70acuoXBguyvxWeUNPzkDgYJCXKEXoHyBodqt3kChhJdzRTCWTCkkK1BIm7q6Ui/5lmQY12rlom3sd2xXtK7vtf0wfrYIpOyggbRuXP2A8ro/NuD0X3d/agB69asfLgwgKIcB6jEfBXiFBFFu/pFQOHgD0LZzJQW9KkeEESB71DfH7RzQs95Fe+UB4iY/jBgMAnOc/aH0mBFJ2QRe4qodUHjky7chUjrUB8rHDSCSySPxGcPHoeqTXyoHlLGu0HSldpQpf7S54PC2R0B7H2lFffE6o3eeju7Ila+wUH1wxazuXiZ6z+oQzp3y1RheD8mnUpFMkdWsZisPfAeVF+XDFUqKm5gARyJstC0elzqse8wyR3FJLaF94WwJttwrWEHfkSKraPSMQZDVFX64PvlQ68AJvy0NuK/evG3XGLgKz/1nT9nZ00tq24ow36nDuOH0cNMz5JHPyCNK35zXEQzNd/YO7L1P79j+9pYb5476LRt291QOJdGu9rbfsc990WW7cPa0BsZVX5FJ2XfU5tzSAJmtsVgJV61UfUUIdXryaOArDBr7LX33Ot7GowzBAFKu1S2PAYStmpTXMICoDRK/oY26SfsYV1bOlDnP1G1W0ejy7bX0TetjCEGJrrsiiFeqb8pmgUvl43KmuspHg1UWyA9Au087x+ofeBxngOS8XYdpKPgxBkQZIT/R/rICDGX6hN6nTlgYQI7UdnBxzherxOjHqE+gMlKywoJUgJq/pMRDLpBpDHcY6pRHBMc/SNyIQ7oRD7eLGrJOm+cXhoey5cTb6cqcFTE6cB6IZMlXA1HmvmqCiSL0n/oqk7YbqTrNPevshwGk18IA0vZ+T9R5vnvKm37IH6tcvH2ANMqFy/NB/ZlW+QYdBYwfpZpkueIrQDDOsBolR90WHwkf9TPw0T6RZijzhVN85VusB68vqS2DBq9Pzge+gHF3HsV/VjOhXHlG1HmgzmG0QIaUhvfusvrhq45wE5/yVrqEIY5P4OBPsuH121EJl3iIEaS3v/kpM4BgaCQtl5Esv6m9dvLIo7udIu+j4ub7B48ADwN4GD3r4vy9ubl5v7PPOgo06gx0RhlHWvGsWwZpUJGF8HLiijgBxIsks3QdUsoJIjzlTX0DsqwIkC/CRl1IxrpIg3dR9kBKh2fa8BGuRP/dAPm1uUl75FUlO3Wh5Fv1AJyrcOtq2x5/V9f2N8Hv3gKkafQtS3SM40YGgrZEz8dC0AOvCBD5SvnxSHIneQESPgAX6Udf73cC3o7ixXflbtw8R9qR7N1xws17yjTkZzxvGU/1SLnhCPkPfvi7MciiCSIceAgyKr8R7kgv4gd9d6eL01/rh7/xuPE+aHC6Mv/x9xEvIIX395l/tIVyjfkdA/6A3jkuAeFTHL5Hd8FYfNClOgPwPX/VK19pldkJ2+p+RN+7nm3c7NnmzQNrbOsb0Q2ahcRlJdHqPqRFGyRI9Kf3I4O2+mhqumYWoh3oNNTv7kQWoDfFAeKuNLz9HIGC8Othk9w47qyMcJNnb/PA4XgUXkGL1QlbOhsHu9dmp+1H/sVoa6lx+HQYQE7gBE7gBE7gBE7g/3fgkzWAVCrYBcb6NN4PUU8k6+f45T4CuRPg73ddHoM+zQsxgHzdV3yZKzNubbVsuznQAL7vSoWyOnUoe1vNniv21EuzC2eWXLmxgwKkMG0NNisXzkazpU4V+/3nbb6ugfB0zrZ347yM88s1V1gcGedX9L2zpy6YGwE4nNjPadBAhW0kpiYPbb/FochTfl5Bs82hvkpCmYdeFEXqofn5CWxH5YNpDfbZFgNmDDVYdUXS9LSHZysVZoGyD3+5VHZFWLFY8BUjKId9lp8o8wNS9cxgm5lz7E3JwIu8YsBghi4dQ4w60IZiYW+Pg86OVGBF0Y3yf9IPaCYOe6vv7TcU7tAq5ZIr/niPAg3aMBqhtGLgz+z0aWY+a8DOAdGEYTC+ocFrqVSw2WrVCqJvs9FwGmuFojqqByqrths9wFsRfd1BT2kfufGJLbJQaLOXOYoeeFFSvMTz5TqK6r41mWnf6tpQ6WmY4UpfZq4Tb2ev6Ti/4MFz9nnL0zYlueCQYbZXQkH+9Pa+fWB71662G67dLEyr80sHWrKDLMIbtrghLwzc9e88RcmIDPR7xMnZl55fslrr0Lb2VYaC23sdW5PM9YSzqMrQmTbbU3koC54PYfFZvXTWZ8s5e1m9bk88t2sPPXzBNjaaduP2mn3j73+5HXZb9tZffUJxpm1uqa6yyduaaMYwxNZhGA84sHxPsnRW76dFNJ19hg3kH4PVkzc2xIOBy/Qp8QzFalP8QR4ZRLQ6fWM7tB2VBUawGdWjI5RikkuUmSjSmFm+sb3nPMFIx0BxSnI0pXxQRqSH0o/3LHtHrYO8QE9VND9wednyIuzZW5tWrhR8C6+FmZL1u12TaCpMwfep32t2bLoYeJEXtr6CTrb26qgMUIoQplYKBT5lsq2yRwmopsV6CjMrWZ4cSi561GvqgtqBzNhH2XFIMDzibJm8ZLUiPraGRzac5AwSyi/ODcLoUVb6bJ1VLU67wvHWVttyqr8YTSocEj6FQYItVERXo2nXt5umlsfaXdVpyQoDOFRuKIhR5tJmUFf2Om3xuSIcRTf0wSvqMIbTvUZL6eWU16LKgLIUSGZcsSwakXlkD+MPDeb01LQr/ErKB/LKhUKTO2lPMRgUCpT6rkjThXG0rzZlsVb1bcCclypTDkKnPNsqY7byIv6da595A4ifYyQgfxisi8WqtzMoXFPyQ5VxKJkjT/ingXSizvHq7koaHgRBfwAKAPiCIrTATPBSRe1VxdtXjGUcUk7brqJ3g9DUBApkjOgqC4wlKElR2OoSIl/5MWTlB8YQ3VGOQ5Mr8lXGjksI3Cjtd2RRiJ2ouOOMJwb0TuYxUASRjchvAGWHsoN8ii/YHNxNGEmcAoYiXBcKcKQBha3eIxcqdrlDYcB3KimP3VCHcteVsJJOZrljANF78ss3gG0BitnFd815Ng3P+E6IX0qBNFVYdjTs+RkhN26t2TPXbnm7+sD5M3b+DCtC+L6wokKNgfDTvnC+Ecp18uS5FS+fu7Vhj13ZsL22vg+HrNxhsoK+pVtXVT7s2Vx2o8Klc6f9EPT2/p7qkPzLZZtfnPeJD6w2QWba+r7dvL1uN+9sqX1pqV2Y9tVXJZGAER5ZY5ukQrli5Wps0zRZYJVCwduACVZ+il5oQ/UD72hraGdC+QrfhtmqD7WxvZ7al67ql74LujgzZSi+0Cfx7a9URiW1TXkVGJMcgnfCozBu6Ja8IEcYSri7kYlwkkXkETkjTfoTxEPevOz1LY5Cpux0R4igV3x244d4zLe8qwsDCKv32CaU/MB55As5BFfULPIGbYE3KSR9BYLyj/zwystN7XEofpF1XdQVfUswgqStpyZVt9lejLJ0A4jqEUozvuXelin/TCBhVU6n2bBua9c6+zvWbehqNWzYbbt8pjoFxcqG/CTH0OJlgWzHdwvayJCv/FL7yxZ4GD2KFV2s8HFjTNXLGANI6shywQ/w+XlvKhPaYdKAt6wCIf+JF9Qu6PC+g6/4k5vGw3kY/h7X3ZAURgti4uErf+hzUhBZOOpHGED80dOPcNwJJ0/4IF7zrcMDf98iS1dvb+NTZgDJ8/05jqvcikaeQ+EJyRAjRxbEjQByIy/J38Po38tOvjwHn7kA0Z/yLn/o5jnhJij+KUy63x0uIJ7dJZ7oksuTeh5I5Q2eEf4IHHIUdLrxO5OPoDXyl+KP05B4Pu4HJLcfQL08ZQ+/omQrZ1U3iipnQVdt3fWn2/b0+3rW2CHtEd1wjZwkdON04PRvzD20RJi76fAy4VnuFB5I7pG8yF/hKGt/1oUr4fFYWZjwiXfH7zO8zn/aogw/ELfsfRZnnP9cKWy0OaPncUh+KS6QykSRApf7Rprw0B2CkM2ggjoEpLSBCBZhE+70Dkg0kfZ4vOQPBIpwO6Qw2S+Pid88RzxdWbgMwV08wCtyhUwq37p4n8IkcFw8EyejwePrYrzw4pe8xJZP16x3uGYNtbPPPLbt26+xhXMC8B3zSfESrcdtawa0O97mO373sUp90s6/SH2HwqRt3Rra9m31N1vEJYzCEkw/tNfetnn+SCfJXwTwdHVFjkfyQIBEX6IxASiKlQlbuZCz1Yt5+/kfGB3UPQ4nBpATOIETOIETOIHf2/DJG0CKPg7yzknWJ8KZ+lr0U7wrA/DsQF+H/pI7PRp9qhd0CPrp0+f9PAUUIwdHbDoaAy5m9KKounxu1QezDEgZILKsHEVJvlSwUjHng3W2RQgl46SVNEBHkU4n6vRc1SrqsGH8yGmQgrKeg6GZ2dvtH/kM+u1GW/7MzD2y/WbPWl1mfA5cueBGCv0dD2R1RwGJsqRY1CB8ikOme74dB4eWEo4tLVyZIgagsEKBWymjGGBmed9nRM7Uyr51D0p0jBt08FB0w0Bm6iqbilfyPPk5Hig1HB/j9IMY2MuN4gq8foZGb2CcP4Dxgb3R6cCygoAVHzGgjoF/o9lkeK9nZUkdVbYasQlmmtORHhldUPA0O227sDInotShFQ4Ox+ZcioEI5cB5ZiqjJOrJr825F/KHBxzKjUJYD3KXrKxnVujMVzFOxdkY+33R0hqIH4qnTjRnrkTnOAYAKBTAzZ6bpyrTVmAVkMoLBd2Bwi/Va/bw4rydZ1uTzqQ1DlVmEyiQRC4d6WEMRig2+OWCJa75IIP8Sh5YdcJZH48sztredks0TFlZPKvkc344dlE0bK83bLaAsmXCWgNWKyi+0KGkaisPLUnRw8sz9viTt22VfexXluytv/aonT81Z1/0Oees3e7Y1nbTyxrDzfpOy4o+Q5WzIKBl0vrDvt6r3JgNrrxxEDmDIlZC1coln+3P9mYNVkxILlnFwNkzXi/Ee8q/XMz7VmNeeZEO0ci2ZDOqJyg2mYUNUI8oY1R/8IftQuA55YJMEwdlKGE4JP3GzW3VlaE9dGnFDyRnS6ndBoepz8bsbOWLyo5CKK8y5lD0Wl3l2xno6rmMwisGRnMqf856Wd9nGy+2gZuwWckRB+2jaHTlLtSLLs4CYJusHDImvNQxFJHwDuUl9ZLZ1Gy1hnK6K56h1Liz1dSbI9+TnwPK1/c1ShMz2DKM2eKzlZzd2GpbtVaTrwZxSpdyVHBfccR2VChwhVoDORo94ZL8YDz1Gc4u4/CQenjkylfKgGcMRt5uiYI2W/MMIv+In7JkNWRViFl1wgo25B3aMYwQnxVCPLNFDm1NNKpT3ibECgrxSXfcKh5XeO7QZvVEixLAsLJQy7uBioP179y57opbb7jhq9/C/emAfpetCFV3Ree0r8YoeFmKta48TQdmpy2dnOm8E03KdkZfADRTB2j3Ph4wExyjd7FSsWp9zmbmFn0G8lx91rcGqM9UvZ1iy8SaPmw1tUM1PbOvc0WyWMy2fypocFwQjmK5praqml0VXWwTVfJtojCE5VW+bL3jClaMiMqTr+rQHeUm9Ym2hnJ0d+bH5YoAZZJ2zZ/1joYk3HGnTYrZ/wrrUkxb5rpZf3b+6Ic/7t7eerhwRxxdkmE1IxmABX/9Ci/tA6si+bZiCHEjtb6XvhpS73z1itNFuYQSg3rKpILF2Rk7taTvgfBfubVmtzd33JDkB5Ur7gTxlX++m2FQIQ1WOOTs+vbQrm3o+6f2sN9iFcAdw0icF29f+vLPtc//3JfY/fdd9JUfS4tzvmXD/IzqqNqE3e0tu3lnw1fR0X4xS2NpbsZW1G4vzJTld2AbOw27oza8pf4Bh3JzCDMX+FHYuxFReXY5pCx0wStXdPMHg5xLuPHBCBIK8wOMIKrLnAE11DeD75LPzFe7jRIbQ0VOPPJvqPjF3UtQeLw11gO8he/UU5cR3WlLkAeFULKjPkOUMdTxBnrUxkYov0OrmgfvxzDpwO+6MJ7GqqVQaFF2oCcd3AkfdzC5n6cVYcMfI020S2nFqj4N/uxyoUDwh+8ZfQS+/b7CVHxxZdahvttq2zAWs2qm1+vou9FW291S+6B7p+UrP4Zqlw7gIxkRrZ4n/XB5HiHE/XmfygSayUvGS8kXK3pQfLkxFGO17mHYzOqeaA5DJQizuuEXz/I5TgzIeKM0vMpRieSm7xPp8hYOZiHx44+70gheOtG6ogwIG3GDjghDqKDDw3koD+jv9ToAb72HRwfiI/0wfy+IWwr4iQH1k6jOF8CJpNwjn8e80Xv4lyDSzHhHfHkEPbo7j7lSmMiV59aDxPvkBFJ8/gjt/HgeiDTc5XGP4z3PRZjjNtafQ/4T4Bftq/x1H5eFBCNcAbgJ57KaPQP4kdaU+lcoaOdX1U+phtyBs9c9tM1bPdtZO5D8p3gJb7jHknGItIO+e2mIOAFhiAjCE/kRN8Ikd3oG4tldPBw/35t/4OOVRSLhGI9Sh94IP4qT0nV/XTwmetI7buPl5O1Hlm7yi7jh9jfpfZYHgDg8Ey5R4O8FEZyfDN8x3P1M3ITD6+rY8zEIGWkdywG0O/2RDvfj8HqmzxvPScZG+FI+PZKA/oOP6/xR4T2NkWx6PP49QMTJohLKtxqs1ep2/vSD6n/OazzTtlaLCXxB6zhfj785Y8+JrpQRf5KbP8Y+i2en7NSlos0ta4xQ4fulNLv6DnA4Oklk0T1OIjqDhJuy9roHfqIpnLeJ+GVwTIcguaFGwwW18ROqXxP23GNN978XfIvajwNp0scJnMAJnMAJnMAJ/P8v+NhUfaJPFEJffncfxPsnY37HfZ0MePQxNn3B8FKvSf2RF2IAmZ9fsXaf7Zz6vuqDszfoQGEoyDHyVieyWsrZ9l5L0Zk9OWHdwZGf78F5IGwhwrkUpxZmfCb1fLVg+alDV0bOVPOu6r+jzmCj2VMHSQNb0TBUhw1SOu2OzxTmsOXuAVs2YHgIpRrzGFGsoBhmpQA8oJ/H7NKSnuEHxhIGiJy70JYbZZgzi46vOnbE41yCmZmSNVpdm61wkCwHgndUQIfGodCMwJm5TUfVmY0xxxVHKAzZH/1Q9KBSDaaSDrP+UTjROeX8ExTM5AFlVrPRccU1wMoUZp12NHhuNPadx0cTzDiMLYO8Qyo8HCTfFj+BBdHbFH2c13F+dVFhUIJg6Bn4WQccUu2z/UUfs8/Z6oiVCLVy3mfoztQqdih+VIR7tl5zxSOEMzsWldOp2ZpttLu+JRjbLsFreOqzXhWmr5EihgKUysy4ZquIhxdLljPJg94fil71u0Xvge0pr++9s2FP9pt2wKHnShNjCkoDV7pzV0fdtVFKCyFlOxuU2t65VjkdHk3Z+XLFevtdpNjLmeEUSgK2Y3rx6Tm7eXvHhv0Ju7BYsQ3xhUPNoY0/lPz94pSfLfGBD1+1U6t1O3tm2X7hNx/1WeUvv/+UK/DYpgSFak2ywOollIUo0grq1CML9ZmKoRNm9ms+N+3KLFbYQA/bXKnURPOk04/BgP3EMSIU8gycRDd1RYHZcgme7Yo3bNfC2RsoxVBYwQM3SCifKHd8BqT8qHPwLpT6SuuQVUusmtKAo1TwLec4p+ORS8uqFxhOJmxjrykZYNuLghuFWH10qD/q5I21Ha8L67tsJBYH+WMgY4sx6ijbfEzlCn7w3FFP9CndiuQGRfOgG+dpcI5C72jSGhiDJJsH/ZjZzZYaKNc4NwY5KSo/DdUBtvPZaQ5tQ2nWy7GNHTItDrqxoSY6z81XxTuUYzmfQY1Rg9VZ9VLeqvkJ2+ecmwneqY2aetwOAAD/9ElEQVQR/8VWV/6iouIfw4PXRfGqrHKr+Zk+Rzboq46qLjSU93aPVSGTdnZxxusMs/CFyjC+0p6wYgxlKKtYfAa36gpbeh2qTg4VfioXSn+MpQz8kFVXSCoORlrqYhFlrvwwOiHHulmPNk107aleMCMcY96d9ev6CHzmDCBD8RIhRrzyhaLqK1s8oSTGgCsikSj50e64Ahn65Uv1hDanj2B+YyAdj/cOqAHwYHjAQMps8DjPomRFtftF1Q/KA56jjKbd8Gta3w/FmfL2W6lyMWgWbzHO4A4jTbTj8A0+R7usiyhOKP/4uUfcefaw8TEkjMfljYdxot3Ng88o507W/H3468dlTqRntLsXTJAc0X5lV3BNl7/Sc9yDVVHXCRcAN6FHPNPlBhDllQu3H/QveaE9iDDKt+SO9tpVSvpHDvVK9bdgKwtztrpQ92/w489et51G0w3prCYJJSrhdZfbFR5ttc/ba/om9NzglMtXvT1q7a1bu7FlC4uLtrC0EHGddtrt6IzUZmq2uIBRq8rH19bWN+zKtdu2td/27wcryxb1bmWuZvUKW+Qd2sZ2wzbVDnSH+gYXWB2EEQTjsMqY8gU5XBGh8EXNo9glHskhrsktGmgz1d6wKqOveokBBAPsUPcDVnLpWxqz/A/8HCnORKJvQpnp30vG+ceKRP35Fm3O35B5/LLi9jttTCj/oYiLlxEWP6dUD5nL2xSfbas7Rhxv4+XwrZsQAl3ERQaRR3Isp/sD0MYzXmCMS1VAATHmRJtDf0vykMkh7Y8buGiLqCNQovTSKo2u6n9T/QwOpO90WpIPfYM6bb9Y7UH7MKS973ecfzFTmK9Gli/Iljs+VeQj3bkiFNRGvyXqPgYQN4JMq4x15ywSX4lCGUsGPc/EcmZDrjgNfrn9IhGH8PHug5zuy4PiRYhwc6dE+ecHr6jfyG74OQJw+ZN+/X269IHGzxOJvEV4AoMhC+d4IDTk8UB8+1QZQHwlsdOSpaN/+EWZBk5oRl5wx/sR/fgFjFzJHb+eJXdl8fTn6YWHX46Hy/3iFrGOH1LQY4jniBsX5au7Cjn5IRvJDbjshOuu95HXgCQD3O9q77P0o32PMKPngEhHYflTO+AGe0/zyDqNA7t9pW/NbZWfxhYePvtNuMOd+brfCDcA3ogUYRIc5yqjHRjhCZzHz/xlFYHgxPH37pPi+M1hHE/ETjAWSHD8fizyGDnHkHHOf1P6QXfEDW5FiIQrhXF//HBwpedwBZ7sEf+7+ceLyCswFlR+kYa7+cOD/7GwAO/G/eMW4dMVkN7H3dtyXek5ueOK59F75DLywgpl2tNEWQLC6XUGGW8yD2S6Vq3Z0iLnI6zawvyiVSs1PzeC83ci7ih8wpuej70zCJL0E6RZsTJpp+6ftsXTBfXTc1ZQ/7pY0hdEYy62wxpobOTxdI1QhctROMJwB/JI27f/C99jIhJNwafxS33uusaUi1N25aNxDsa9cGIAOYETOIETOIET+L0Nw0/SAOJ696yP8nwQr6IPl+7eP1EfLMZLAfRiXpABpDqz6LPOmene7/cU5NBWl+Z9gK7uoQYOKIQnrKvBH2E49JOVDCgu2eppigGiHdjmXsOVFdViHH682dTgW/0rFMEc/sy2NHS4OOuBQ8gPUUxogMsWG/t+Ngh750/4XuWdTl84FFm56A/MFa6cX8CMe2XVZ147Lras0B8KAZQfbLlVZcud/JQrejGmNDkfY2pS6U1Yu6d0hZSZxK6EUWfPz+rIlCMoTH2/efnzXl5iagza09Yy4EQ5gcIBJTFGkpWlOWGdtN39hnV8uyZmZ7J9T97jYnShgzwxkTMU92xHhfIQYwHKNjLqynYN4BjE9SU8rAbggFnyt9tuu1KXTjqrR1B+wXfo7qksUJCwpzw8ura2ZTsKfwDhygurGZrCw4qN2UreBvK+s9NQfjBcTYte8hWKOfA3W6JfvGWG8mRuytqtjn3O+VmVH7PflRdW/Yi+J+5s2dtuXbe1I/inwSy06w8lNUnTYXbFjPLITF6MCLxggIGiz7ccEb5ldYofKJZsp9F3Y9mUeM/qB1YCUO4oWi4v1+zpK3eEZ8IeOD1nfT+vYSieCO+UBrpyDwsTtrxSsycfvSFa8/b5L3+RvefDz9nafsseue+crdRz1lC+MUC0lfcd+WPEgOaZatG3LimxikNuDBgYqDoYA5hBLXrZAqWIdUPhySmrOlByN9tDW5Pso35RNfGDsZGJSrHg+eCcC4wqlLEb9/TOyxotnfiB8pMZuwDbt5Fn0kDxhYGl1w3Dw85Ww27e2rBZlf2phZqf33Fnu6P6gyyb10uUgK3+0FcKNVT/zq/OW1OVsMIqFCXH4fbUE+TeJoaWEx+bbLulskdxxyHyqoYUnteZSdHPKp2JyUwZeyhuKfqUypS97mvKB8a2rT7ntxz6LLgpG7pilK2ooAOFN7xpd8RLsa/Vibo8VxTRZFtyi+K8KRwkzWoKlJoov2iB4DUKOYw0yJTETG626lMZKo/IEO1P388hmrCaypAtwGhzMHZgcDk4VHjx2LeIG3KmUAzSqXu+ZV5W112RA7WwRz9s5zY9HUobysQbZuVNouCUed2eUtuh+s1MbZ/tTJ1We8SqnTt3rrniNjXocQv3pwMO1CYzY5/ZjKVSNZJC9ES/S63TPswueAx3UcRGuQJ+Iw433TOnYJzuUBjQhnFOi59lUeTwWV2SCTeATE95m3rXpfrCqgxffYECTCihFUOlb1foynHeoSAUzbqSwgwCvc12WrnwB4cjSbd4xx9x8Ty+MjwkShh3y8+f8Y4yTn58L+IdSjlzAw42TuQCgDdsHcj5IWqFsri0z9zFZ+etXB4+4pAmbR/ykdflZ6Xooh1BeUA7joIbuQxsKT3qX8R3GVVcjJUr+k6f0rWrtuwjTz/nqwAW2IJSbRx8JLyf+ZOvW/1gxz53pWsvWjW7UOHQSH07JsrO8/seeEB4FrwfQMoY/TmnqOtbTims2gYmOczOzPjKEFafiQw3tD7x7E1b3254+c7VqrY0W7XVxVmFrXg9ffK5G3b95pp11XZXZuouF8Frb1GcM6k+wTP+UF4xIcEPQBcdvgKk17UD0RNGEAz0PX2H1DZJllkpAT9pM1lFSVlRIpSMy734gOzR5srpvPTUxVuenU/HxaQf/IQj5Mf/PUzwVLEpdwUTW7zNOr7L4YZGLkVCbkSSlyd3x+O4juQXNCBtTo8/x90NYIoMT90A4nQSM3CD3rcL87QiDQwkGDxVJf07JGbZsNtQm9C0wz4rP5qx6kPfbs5Wgb8e33GKJm5K172cyigPgP6Mlw3hRIfPllb/gNW2rDJjBUgeAxdGEIzDkqNUb72euttROR745ajlR3nzwGuXdX/EVz7+zw+/MDBzezBiwDPwRzoeBH9HHldKx9sT0cFfRIWOaAMJGuHImzBArwfJcCCLn0IDCBOLon1zah3SNyb4nBGdvR2F068nnOULH39B/v0xg+ylIAYFKZ6AiHK7b/Yu5cnDOaT0R+A0+BVlGW7d4SlCm+EJXPEu5WUUdxQOGH8H+FvK8S64O3x6Tn4J+Jx120fW2D6wdlPfevVL2AJr/erQVAWO4yZI0dPdyz2VyV24x92RH0eVAe4RLhyZDBHP/eMe8SK/kRb+Ka0RXp6Pr2McCeIh8hJhx+/AmDODxGPydi9vgeAL0UIGA9IKl0SzE+cArhRLV5YXrggfbcU4TUCiOe7xLrwUR78ET3HwH4+e4gKRVpTTvRB+wccEKVzEi8sNHB7IU/b3POI3nlZygyLhiTgRHsCb1fWXL1+2xcVFP3T6yrNX/KBnDpRmwlCqH9EmjvCl62Nh5J/XuGvh1KSduhznb9B2+IQrtfOccbO7rnGS5D6156N8gSVcjipzOFY8FC6F9zi6Uppxu5s+btU5feOXp+yZD58YQE7gBE7gBE7gBE7gY2H4SRpAmMTv4y/6TOqWPH//aByyfopc0evJujq6XpABZHVh2crlijHrnAH+wVHs843SVR6uxGh1utbvDd3AsLvftAKdryFKbb1Xaii8ytNxFgWzAjkrgMSYuc7h6uxHjkIShS4zRMkcijCfga20UHLAMPCjC474pBHGCM7uQBHQaHc8c65MUNrgQKHLVj0Mqr0zrktduXgvfw41Z8siFLmlQszc7qlTyuxblJ8ojZjJTgeSDio4UeRGOhNBn+ja29v3fESH8UBhOCsFYwqGio51OgPv5HHGAopWZjKXywVfBcL2UignmKU/W6+6EYBzImIrHdYWMIBT/pUus+nhFQYD+qWztariokTWwDnHFh5TttNoqbPJ9ikYfQ58UL+5u+8z7tmGZ65SsvlKNRRD+bzNlEu2025ZoZi3ta09V9pzcD1KafjmSjhdHcWn3MFNWaHUqQrfy85UhEv8FUGUzJXdhv389WvWkR9lDj9CwUAnOsrGZ8eLLgZEGEA0vHJZIk89ydJgYFabLNpLZ+dsf1/PymOlnLeBgvpWVyqf2QpHwMes+8un5uyJOw0rTBYsVziyHcroSCkoHOLPFlX7uurLNdu5s2NH4vvLXnq/3Vnft2tr+1at121lrmh3bm3bwtyMyluCRjyVw554M1ctu+GH7UQ4GJf8MthgkNAUn0oF1Q03zEyonFU2iscWS8hMpVRUHRD/Oj07FA9QuhO+4gaVgvhfcPmFC6z2qEkmp6fALQ/5onhEC8jh8yjr8UPOkGRmi0IqdRMjx63bG0pjwlaX5kKZJZr7kkvOMoFetg9DVtiS6+bGrstAJa+0lRZlAg72hq+Xi65sq7DlmOrXofg1aPdspyWZ0PuWZGG/K3okywWUtQpM3cEIuiNZZy96ttjZV53M2UBlHiuRWNFFI4ZSE+Pi7Z2W1Wt5W6yVJN8DlwWMVznxqVac8vpSkYxhxGQlSEWM3xcNrBp5+PSsnapPu1GlKdzUY+SbPLFNFgosttDyVTASPFZjdVUuHBCNnGH8ROkJrxnQI0soFd14yUBd+cfg6uc2KALK6oHS8HZHbuQKQyaGrDTAxPDjxhRvL9RWqJ6gZPJ3yhcK7K7kULVBg+Gbal8+cytADnsdYT9U/cjbytKyLVVydnpm0s7OTllJMuDqVtUXke7bB0HKuPEDGCcR/sA1/8DIHfeR27cbyxd8tQnnf2DMRlHOCj3qCKsa4DdnVsS2Q2H8wJjrwqe6owJymkxtDqP6SV2EwV8/nk4oDiJt2pkgIO74pXD8IfspLMSH8pXwepHCpffjbr1z/rg7uyKIA+TihGS+C365jEiO9Id4xXkFUKDL3UmhHHUZ3PCBbw8GVp9BD4+cT9QB8Uj5op55uXg80k13fqIexvdNdbdStjOrS7YyP2u3N7ftmWu3ve1im8epfMkO8kvWPSpYX/VzafWMzS/M2kJ90i7m1q182LYzL/kiu3TfRa+zQqd6qUt1BqMMW8FRd0jTz5VSu0A+2e6I1WOnFue9HaI+Xb29ZU/f3PBzwZhgsDA7o3cLdunieZuZqdvW1qY98cTTao83VPfEB5Tn4gFton9TyZt+vZ7CS9WzpKxnS0wMHgN9c1kBcojxg1UgesekCYwe0Av//K5C8hU0lBl8HL8rFS8ZpYM7ytuz6HTQcOHjM/L9Ujwvc+EUL5BhAkPvIXEUmpUsbvzwJ4XVD+0RfKTdh54waiAzyFLcHbfiZBJzHI/3HiYriyT/QSQk0gdhtYnaKfEJI9AU32B9OyaYqKG6PSEeTR0NbErv8J860l3tKGE52B1UoYSPOnlEPczcvHRWiCZKxmWYS/7Rx5ryVVy+3RWrPyRnvg2WLrbFov8Anzwf0E70DKeff5JxaqzU/TfekUyElcv/4/wP4REupw2E0MIfQZyPpMNfRBspYnmMuMeKU96TZhbGyz1iOi7o5jkojHAH3U/hChC1jUFzQKQeT06PPwdk5OLSBS2EcQ+HIDXlPELeCxnJd79NngLylPJFAuBHVhPEuwiDc8SDFC/5J9pGBPJ+vP0mTIIon/AjHrECX8C4O8ro4wPftAGTq5pH1mke6jqw1t6h7W+xytMxR0DBeJr+7D9BH5DSSuGgzMslRdANV9AfXiluxBm/7sWXRbgLkrzj4v3zhQHCP9Eynk5AxL07iXgf5Tl6EfEiH3Id4/B7RktIYrRXCUZpjeIlP2iin3QvpLwlIHjES88jPITFP8lM4l0C/H5niPcp3LjsRcZSOXKlNPEbtRdASjbi0v4knITlKQLg5pu+fGrG6gtqDwtqZ6fVz51oa1zT9HHz3Fzdzp5fsWKZ8x81Dlb/MHAFjDmPgfeUWbk+YacuTdvi2aLGb7TRGc1ic3N/4GeBIO+J/pSvcVCM43j6caLpr8a7DPR83FcSZDcH6NArm5mfsrmVKXvqg/vZm7vhxAByAidwAidwAifwexuGGrt/cltgpcmvH9sPAeL5Hs8EWZ8mwQsygLz84Yd8D3H220cZOOh3ba5SVEKTvg1Mb8DKj7pvpYSyNTeVN87VyOk9syCZXb4wU9G95EodlCEoCdd3GtbtR2eYmfPMlOacADqk6mo5g1Dgc3YGqgM6WWxDMz0dxg5mV8vXZxa6UmKC7YNCUaoumXMCpQ1nRuSKeWcaCpUCs93z067IabUxwHTcqMIICYUJxg+UbIdHQ9vZ5SDzYKp3/vRHR5Jn3w6oHzOl4Wuj1bO52bofRksfE0UwB7GzugMjBEYazkfZZ4sm4UBR69vrqOOHslYEulGh08P4Ih6IRwDvu52eK9Tr1VIoZpXzvHgMPQOMTwpLnlBqIRgYOnZaLePsCXiCgtHPoBBNzGZnCyd4PPDBCDzuCe+R1YXT92FHsyJ68qzWQZmrguQ9SjhX6KGEEg84P2OmPGUvvlA3Dmjf7nbt5564Zr90bd1aKssp/SETbvgQPuJBn++BLneUqQYMTsah9SUPrIaoTOTsC5YWbLB9ZM9sHtm2Bq774t0d8Xi9NVQ6B9YW3q3Ooa/WgK6G0s5pADAsHtpz+6yIQRkVSlXfDoRCUzoYNPIzRZtRfp588ro98OAFO1I5PHtjzS6cWbSzM3l79tqG8xfeDVXGJfEkn2e7oCNrqSww+DUl+/stzlRAfjFYqHyVL/K5WC3Ib9IeXJ21eQ6FF37OKGALGAwFJeHF+BFGFhRxU25Q8EOydW+pPFAsInHg94N9j1h95KIesuTKP/FRcl+fLXs5YaxDub0vud3abtjFs0u+XdXG7r7yMi0eIUNK9yCU85PCw9kdGEgwcGKQLIpnRdUxjChs8wXbOHi8h1vUcgj+nPInjtqd3ThUnLqEfBQUGKMCeapLHqgb+704BJjtvjhLBSMfyi5WX8jbjQsV4cDIySxtlGeoPVuq95wLwhZbGH1YjQLPfIa85Kmi/BiKPRuqfZnWhSFpyo2VPZUTxlPaC8qGOijWSU4mfVs26hgHtKMY7WWrulhVBV8wLlJGrNSA4WyDhmILIyflQjjy4YcZKx58Y1CP0QhjC0wKo57kXmmCj/qK7DgRAnjKtbl54zO6AgTFMEqLyWLdypdfrbIo2QNnl+1Vl+ZsdbonnuRtvjpjW/t7YbhRHKdVd3e7S5drGEcw/pTCu3JY7S0GED+no1yxUqXiym/OpvG2GiWpytyVx4pIe+DtrC5VYF24kQmV32QYQKjXcecjOBrwp0s/EV9UJOWGUySv4zQ8GOG4j8JQd/3OO11eXH4nggcOXFkY6iZuosnH0+BthOedbo5LAfUM75EFml3CuLnYz/6JWOChXvqKRfEmjB7ZpXqMgt0V5QoPzsyE4jPeMyqdRM+PrshrlEO1WlX7tmpz9Zo9cX3d9gYVu//MGRu29my4d9suLBdtdqEiLHl9mydtbXdgZ1dWrXrqgj5C+t479kiPRsjTkhvlDrQV9Z3CuMX3GMMX31tEnj4DBsgzSzN2dmlObUnbnrp6x566tWOtwYTelWx+btbOnztrFy9e8H3Sn33qKXviox+1nT1W5OmbpPyTH4wS1C0mSfg5NV5nwwgyOFA9dkMIRtQwfhypPjMbFoMzhg/aF1bmMSmC9sulBFb5H3zMLrlJB8bCSy9feEkYub0NEj6+q7TTyDCG1LTF5pHk0kVDMQDabQAMIYO0RWbT4hFtUhhk8NfdQyksafMXQhZlTOJ65s+R6pn6kTqEqdw9hOj3ferJD/0LtVUTakc5MN+GXV8Bog6I8Ki/o/aN7/px/lzGBBmv02HxsX1Q0EGZoNBKZUOb7pH5Vz586zbOGUIepot+xxDK2UMel7zqcly6ex75URLeJ8DJD/knDxkf/I3aH1855f9OdfDd/SFDPxRfcns9oK45CkHkI1IReDjyLXoU1pPydHWHCP2nOgxnHFeGLPis/hEnDsNHEAniFu5PFNIWWCTvF/n3NzyBm6exdPjRq1Q+KRxhvA3gbxTF32bOjw9KM2O5A2lyJb+UTwB3tDWjK5St4U4QiuRwj4dNV7xDBiNOKJzTuxEx6X3cx3HG3T2yhxRvFF/9mj7bXx1Ze+8oM35kZT+G9xhXBuE3/j4u4kW+1LKrrngyCpbS83B4eFTi3B3/OMyYO+XJ6+/YO4cx572Qwo3S9tvxHUhpja5RPGDEp+Q/CpvA3fo/bnfG/e8JH9/UADfMZuWbrvH0EsQ3ObkDJ/IVwLgh+vXxLnifYBw3EO/iCq/R+xRmPCzBueOXZJpn2iTixhUwHiZdnlwGuJlkV56ZsOpS3+orQztzcc4u33fBZuYq4t+UVStle+CRc/bwiy6qz92z3e2mdVqsugd/4Hg+IK18ccLmVqfs9OW88E379ygBE3P2Nge2dYuVTshlQpRoDfzJDT/dIUghaYO8L0VcDxv4R7gIS3moz5IXLcsYQKbt8fc9/+GmJwaQEziBEziBEziB39swRF/2yRhANDbyfkh0VbzLknVboo+SvUh9uATjfZYEL8gAUq8vaDCbt/1Oyxrttnzi0G8MAKfZygKlrvpOKPwAdQE1WD1wBWSxWLRut+vnHKDQYX/tnWbXlZvMovfDStWxdGWi/th6BUUiSlE3ptApU15RMgyEfqZS9CXDvkpEtKIwz08zk9ITFl1sLRXvTGmxZVG+NB0rR5QWyhDSZCUDSlA/q+AQP1aX9N1QwQD6UPT4rHDxjE5lvVZ2hYonI+QMdNhiiC29aqW8fIe+TZIrpXSVygUrl1C6olZgX3YKzXyVCUYFyPMtYHKEOTIOj2M2NApxFLsYfuhvY/xoKx2UuITvHcRKlGq54qszUNTCPxRcbOu01+pYQ7wmLAdzExaFNNv/sGXYXrMtPsbZC3RaiUu6NZUhK1E4ABtesU1XrVISv1CxoZALBRxyh8GLrbtQxLW76qzreaVestpc0d7+0ev2vvV9PzOGrdE4ewUD1gRTjpVpV3TAP3Itp++HfsDWZjnLH0zaqXzZHinX7HUXV6zVnbAbuwPJX91X5jCbmu236JTPVKbtSLS1lUb7aGiHKpjl1bJtq2yf3G64MobxEvyPTrwYTsGSrtLr62qocGfEt507m3bxvrOuoH7m2po9dP8Z44yaR5++43vTY8BjtcHWfhyUzsob+DIQPyk/tnHiMG8U781Oz5X0Fcncc+tb1tQ4RtnXJZlWneC9r8JQfja39/yQYvbOx9SBhgvFMIYUjBWsnkK5hcHLDVKSBwZbKMyQbfhPmbjOQ8+FwpTLCYbGunCyGmJPdW1ptmyrc6wSmvSy3Wl3vbwxljDowEBCmbaVRwxdc5W8yu7Qt3tDTqgr5G++VrJKeVr5nvAVD8wSbmBI0Lu8eMt2by7LKl0OSGdrr5nitM/2nxWPtltdrzMHg0Pb62EsYHb2pL/z1WIqHYyVKBIpb/LCALusO7JJPWI28ZHwqeJZtTBpJbUHbKG2Lxmn+eHcDxSbGFugg9UmfnYENIu+UNRihDVrKf+cMQJPDpkBLf6gKGW1GjNwCcSKpK7yz/Zm6L8wlnQ6HZV11+sUBku2FSs771VPhMNXn8gfxRjKX7+LXiGUO4whKKpQbmxt31bePnMGkKNB1we00wv3WX5mxQabT9kXnp6ypcqEfWh9aGuHdbPKvF2/c8vbYh8cEzGRxD25x74n0J0uqhr1jbruq9A0qGXrq0K5akW1W2wxx4omZA9FP7Ltyl/SohooXjhABlKVRWYACWOI7ornYfQ+wgedxx9GyUTwNEwEng9vm+O1h8+uBJFXAmSXu8Pf8WQ0HYchBOm7033j0k9iDd+P5M5i6hmK+A158EBe/yWnyhs8gy/IqhtCuEsunVfKa/AqpYXSWnfHIbzQl12xnVO0Ia4scpycATVnD11+wM7P1aw83LWZstmpU3NWyvHdnLDOUG1if9oO5y5Yf+G8HU6H8cMV8lyeIeoDNRJwDuuu36zsfCVERjd1igv6+U7NzdTtlPoNM6ozO9tb9gRbYK1t267ahgn1Cer1ml24dNlWTp9xo+gzTz9pN688ay191zggHRykFnVI3xnVUfoKfLPj3Ar1KVxhf+B84dvF6sVYbTQhd9RR2k9vSh2bykP1EXx8ndSaebkQ31dcKKCH9QujReQt+jShiCPvfj6NnuUhjDQhwossehoj8LZbCOlj0Mfx9h1ZInWlSWeNK+JjMIsJCHzP4br3lRwTskD5Rvo8ezn4XaA45GVS4SePBm7omKJtUt3GPemrPpRf5wX1NYw5gQseCwVpwhtowkPA3VfJYRQR3ymLY9lTfuANqz/8EHT1HWkD3Bgi96TqP4owvqFe53VBbijXlIYEjNx5eu7Da3JNeXAPhSRxyJ3YK1BcxzPiQTxzC3e6ZwLsZcsfj/DLFbW0NYQlImnAe0+TOApLEE8rpMb99d7l8FO4BRaTWRyg0ekIXgDOY/LpqKEJR/DEw/KUpR1hx2kY4XP/hNTzkTnvgnFPcGVOQcLraYTDnwkXZPBzd/oe9vgKv0RzugPeTxQQxtuwLE5AlAO4/dffufMYEqZx/1H8SGssOQ83/j6c8ZzePd8FBK4R7wMSLsJBD++oq3rO6vl46AQJJ+A4M/fzAe9T+PF4wIiWSD/ROx4uue8iewzifYRx93hc/N2LPGV1zv/1d9wWZQB+XeSG9240IcwYvoB4Joz/f8z7uyEZRO7lQ1y4R3kbv4/CjOKnO+3s3XB32LjFc5LR9JxgnB6MH5XapJ25P28rF3PqWjFxjYl6VRt01dfW2ObSg6fs0gMrNqs++vVrN+3OrR3rdbKJgCIntb0A8pMR4fmvzWnMdClnS2cKamPjO5QAw97eFitANK5zAwhRx/OCO7XBuis9Lvzdnd0BUh/n0/il2N7XKKoPOXdqymbmc/bYe3Y97L1wYgA5gRM4gRM4gRP4vQ3oxD55A4j6MFl/5uMBr6KPQxj6LvRU+B3BCzKAzNSXbDIXqw3Y6oZZnijX292O7e03/FyAtc09a7TDIMCA3Ae36qChKOWsCA5CplM8WyEeZxYc+FY/KPdRIjBzEoUiSqbodKkjppEtg2xWY6BMwXiB0cKNBMW87yU+MUUnjJmX2QxZpTmFsl1+Rxqco8jf221Yq8VWPTGYZQUG+Dk7gT4dg828Oo8oulHwoJiAVmhnlnJhOtKeOCAtDC5s5dP1znKtVvHZ4EMV5PL8rLG/PbPCZyoFVyDf2tixbk+D40NoH6iDV3RjCMYY9k8nTRSsrhDU2HuIgUQOVBYYEfyMC2a7K78c3swZIpyVwmqQSWhxZcVRKFCUZ1bkKKOuVLm5uS3aMDBRBmy7g7EntnBCyVYshRED4aDfX1EZCYWV8lPWbndtXXyDRhRIqFzgAeGHElx4Q5LERsG9Uita7mhgqxM5uy9ftAszFVsR/hmVfV2d2tpE3nIHZkW9Lx1MWvUoZ3VdpyeLdmmqbBd1f7hYtsWjKZsVYuXI3nutqTKdto7kymfZK0225nrR+XnbONizK/t71pseWG9qaBu9jj273bJ1DCSSBeRApaWseS3B0uLuCeUBf5Q6KJT6kpkH5iv26AeesMsPnFUuc/aBJ67ZF7zsstWr07axsecVrqq8IBN+noHKZ0vlwBkpBeHDOBDbklAEKjeVwVPX77iMcZB2SXGr2eoRFCwcyMsSd1bacA4NZ0GgsPeZxMLDShDKFaVeq8/B8uYKRBRUlCVhMRx5YYliqkun2TXOtWH2dVv8IuulIiuPhra517KHL63YqdmKGxdZ1bGl8Jscci/6MDqguMFYsjhT8vN3sBlgDKmX89bTHbkmNbarOj1Xtt0258BguDKv01Q5jEMc/r7fPbDmgG0l+kqjY33J/laDfEz5+QO+fZvyRxlgLGR7Ogw+PjtQ+a/XNDhUGAxwGBS65FdlxdZnGPFazbavqukrPOcHFZQ2K2pQZLlqVOVzbrFsCzNFu7zIocsD21OZUK9YEQKumuqQt08ZL1G4nZotexvSEd3NTtvrOu0FZTKU7PbdSBLGTOjFWCWESjHajGLuSHRNWUPltysaMa5wgL6pHUJRSJ2tFCUnh30rKWxN7rWN2yqjftZIh6g+byP8qQLloTKzakun77PlqS173cWm9dodq1CQGnveaU1bw6q2t3lbIsFWa16LjgH3iDoG+hnN3HUTewLkyaCacwDYYq9QqlgRA4jubPfHihzKA/mj7QIHsnCMkMqEYGMWUxiMA0e0Q3K7QQszl96nmdgeLaUeD/4cnzx/dJS4uJFUgtFHkoe4AV69lAfuETzw06QAHmUsfHKiEkhheMIdV9b26A9/AJ8wB2Mw6+uCp6IHviiftNPHymJvH+K7Stp+HpTHB7JEgCw/oWSK72kopcQz4Svky5aXXBeN84HMqqfPW04yoa+HHaq9n1BbDLpCfcV6anehCRVwSgMl9LHhRm68IYI0nQLuzrfglyv09Qf/fbWD2puK2qm5+oydOb1q504tu/F+f3/frly7YVdurlmz1fa2f2Fp2c5fvGTl+rxkct1uPHfFtjY3fRJDKN5COe+rEzB66FvMdUC9ps7pD8PHuAGE9pR6LCekChQKHLpoB8lv5C14C+9jhQbypnzI7QYpb5NDDkNhlPHa6eIblqntyb/zIFjFD990x+nlovCUV/YelmL0dqOH2lhffUkbxQVZojORSDpeD6gbZAbeI2eeL+gISliPQn6nJjCE6BJlsT0bhvTMEJP1odIqFgCexGob+jDiTQiC0+n3TKYPh5TBQVwEUlpRt8UjlaPXU8cJT9SeEld4ncwMyA9ccHlTRv1OQsLnZUKq2d3/eAxfB/oMwYPMQz7g4zEpXNNr0nYE3MHAC8KK5nADGJ30PqOFy0O5HJAWQTIKFG7Y/RSuAJG8gjfQx91zwr8Qg9t54i94E+koZNQL/DzP+EYZOWS4/CleBh5BCpt5jwBcGf4EQUP4RbQot8wpyNJzfKO4424gi+JwjE/3e+OM+6V04s51N85xuBcXEH7u8ueEY+SncvaHkV/CkeLGnfFJtBvQkuhKwHtXWGd4uJLy35NxiLTG4xIuHnnnPvzck0b4JTriOXunWyrv9D7apIDAGe8CRjhH4bky7+P3kUr8Bi0KFfnJfImU4idItDjgreveMMcwRvsYSzIgDv6RNu8TP8ZxJXeEHd0DIh5+4c8zbUDESfiAlM6IVt5FOJ59jDEK7jBOB6u0q3NTdvqBaTt9X9FmF/O+YmNKY6FSbs7b2v7ElnXtlh1OqC9+VLYP/fYztn5739tZcI3nj/TkOH6eUh9y4fSkrV7S+GqOrZtpl/y1A01bpzmwnTWN+cYMIOMQeMPw7YaQzN9Bz/dk75gn427Hqf9iTWPIWTAcnpwBcgIncAIncAIncALPC8NP2gDCeDJ6KuP9mVFfyW8CHNF34xX3eBf9HEK/IAPIwvy8bxXF1knnluat0+tqUM6h5ENXbu62Osb5CmwNxIAdhfBgwCxwzmvg3IK+TYtoFAlT6hyV8hN+4DbK/d1G040X1VLRjSrqUvkAvFopWbGY9zMy2JaHNDkvoNvrWJG9pNWRKhRyPqDAmILCFKCbT8ZYQcFMema5s8JD3T9XgszVKmE4UZicaJqvl337qG6nYzPFgmhku5+eaIxZ/FMa0K4sztmK4vie1qKV/f8xANBxrhRYJRLK2c3dtg8GNGy33WZPeIbqhB7Y/OyMbz+FAovtu3KijXyyDZVNgGvoinU/c0E0b+23fTY92/8ws5wzNnrDvmF8YCUKfCBfC/UZY8sdBu0dBEmZ98Oa1fGuVMtWKZatgMFBadPBvb25b3MzM8oXvC4537a292ymUkZ6XImMkYXZ774SgQ6pCxvKasobBTArUdinduhbh7F11k6zZeuNntVnqnb2bN067QmbVdh+Q7xXB7zSVzb3u1ZuHtr8YMpqygfGlAOVc2PywO4Mu3bzsGvPDTp29bBn1/W83RyauC0edF1BQ3jUOPqRfE24Au+WZIetm1C0oNLBYMBMJDrg3nWXtDNmYEstZIIDcakIk1Piuxx+Tot431SY15xbsQ999Kq96OHTNlep2lt/7d32ihdftgurs3b7zrY1WgObrxV89QCrRyqSbbMD3+M9J/4whGLAg7xzHsms+M8WZxggUDSRB3gqKt0QQl3gAHWU7Rin5hWe8mN7pdmZkpfnnvjLQeVUWhQxc/WKFSUzPnNecs8ACsMQBjSUPz3Jmw/KRM1MWeWkOtJmFYfq7vXbm3b5wrKtSt45iyQUVQxejtzAgMzACxSTrFbZUxyMf/ct1ORWGag+3Npp2sxszYpOkORW8RfZs1jCv6bwKLqLSnOnz1ZVOVuoVmy33bdGt2PDft/bh3x+yuZVt0/NVcU7lY/yVRY6DHfs7cfWen3JPed0YHhgRZaScqUlF+3MbHHSboiWqXzBD42nTm01kMWBuMtqEA0mVR7P3Nq2nspjVfxcKKu9mDy0hcKE5LVvTdUf6qZvxaUwrA7B4MiB/221BZxtQFliwIJffuBzD7Ud9oxo0+qqN6QvpqveSSZUb25uN+zO1p5Vy5yrU7AjhS2pvDAkUSaUNW0GhjgaoTvra2orP3MGkEJ51s6dvWRnik27MN+1l12atvvP1aw2P20HSnx9S3nMVazZ3Jc8tTJK9Ath2Y26dOzlVzj8AzMWlnpJe8ne/7H6o2p5tUkcjMz3ICmQXXksufXVBSq4pGBEgQ5O8HAQN5cQenvnRhDFo9IolNdzkg08GYFQ47To7mH13h+dyhjwR+AI484sfBCi/3jvqh7c/pz8APnjprk59uNBT7rFMxABaInG/ZLbVxjpKSceJFkPpTthUF+HGttpFx7yDImuZodv4HB30OnKT/3BO1fQq43yLQHzM6pn+i5IXssltUmzszZZWdI7yaraxcl8Se3jwKy1Y0flOTeW8+30/NFe4HDjh1o8nv0drZ9nT2kH39gCKvHOI2dKZAV3N2HYwgwjR1HfooWFRTt9+qydOXtG3/6qbe3s2s0bN+3G7TvWbLWsVCrZ4uqqLa+e8vZ1/dYNu3Pzmu1s7diB2ismS8DDoRs/MIJgcGQaAd+aKV8J5gef60p3URo0ex7Uaqqhgdv4kScMsryL70/IIjLn/BRO56doCXlV+rpcCaWL/HlW1YY4brJO/vlS6K7kvYwA55mnRFtEnJHBI4wPosrdxKZ1V1hQEQtadEGj4/AX8V4sEbhZwA0/ap50ZQYg5Yc4GKRo+6Nvo/6O2j1lThiCfs534rvqW41h5BDiLOnRHYf7Zz7OC8o2Zzm2vNJVKFX9DCAMoDznp5lswvdOba7Ki/6Mr/xVu+9nn1EWQkcWPMeeCHKme0pPd/fh2UPSZkB5gBvgSER8prSDzwJ5JWrJZaJbUiF+yuHlwqU3lJ+ulD/KKMo6w01cp0XlpPbSVxC5f/ba8XziEFvZZPizX1ee44c3yP0VbR+0ZN78uTvugAfLfgKbQI7sdQbZm2PPcDgu4Q9FfoRB3nif8OMIuVMI3SPt8Ev1IsG4+1445lsWPyDd4TFpUC8o9SzsXbhJH1eWF8ExzrvCgT/qbKov4xDv4n26xiHSCAhDHXUcLHeHi7YAP3CkdEf47kHrkN4lnBF3FHDcDcQzF3TgQxknXmU0KIwrzx3wj/AJnh9n3BN+x5fhTMFTGu7hzixedgeSO+HyZ8VLaQB3oxnRztMoXORhPF6WaPgpToo1glFc/1W4Ee4sniD5peeQ7wD8gndJnvHz5I7hY+lSGPnV5iftDMaPS0U/+4NJdml82B+2rXewa33bVb+rrTa5qLHmrD3+kau2uxXbLoecJxpCJhPgrM5N2MrFaVs6w9kffIeyl8dAXdGnfF9jhJbap2FWBllAbuQj4Xe/7EpAnsd5Nu52GAvMOKurMd72msb1m93M9244MYCcwAmcwAmcwAn83oZP2gCisepxH4a+2XiHRRB9lnCncAAu73+O+b0gA8jkZMVWFhatUinYlbVNUz/HjQQMcGN//bwyc2g1dcIYIHMQKopzDvrtdNjLdEID3J7v94/xAOViTw8oWdmuh1UlGDA4TJx+GFvKMODuDY58VUkclovxomQz5bI1+11XjO/uNTxeW24GzDAThVq9XMhmiBJv2oqVvJXzBVuZq/p5BcTZb7Vtplry8whK05M2P1sxDktFwX9mZdbDVdUZK5WLxqqTrUaT/qR3stnDnG7s6sq8K3o4kJmVGVXxB+MCSutKqewGhcW5GWX/yA045AHF9uTh0EpFtiA6tE67a4u1ih/eutNo226z5eGYbTkkjvjBWRoUKHQIlRMxP1O2zb19p/fIDqxeqfpqArQdHPC8ubtnm/u7LizkY6ABFUYYZqaTZrPVtHZ/aKeXFoyzECi3Rn9gPcpVQsWh3r5aRbj2GkpH+ez3KCO2BotBFcBWTotzc7az37InrqzZUjWvTnDTnrjZts1mz9b3Oj5IPLU8Y/35nF0rDuzKUdduD3q2rfx12K5kSpVhUkKr6wBeKfze4cAmSsoONqIcqyVQDqqTPHEonA3dc/bAbNVait8QLkV2Hrmy6ADFzaE65NldspSGR6wiYdsYOvysBGCE0JM8WClnK5KV9z9x0x5+cMXOn1m1n/r1D0jmq/bAhSVrN/espbwcSa5YjXNV9QC58S1+JJ/M9kcZ1ZQsMAMWZQ5GQ1Cz8oZVHRgKMdohOww3KP8DDYY4H0dU2o7Kpl4tez5VTbwOsV2QryoastqhqXIcqsw5m6PvCjvcxeK0z6D2LduEpyRZ399r2eFkrGBC1joDs/122+arGmhp9ARfYtXKpK/m4CweBlhuCBnEuTSssmh0+zarO1t3IXgTbDfjBpOcr6ooK+8llVFbCZQla75iRXxhSysauJz4WypxqHveSlOHvjoC2fJDxBUWir0O+uCQrcIURvKZl4x1kDcVJrOlqRNs74aBYr/DKhazRqdjeeWhpTaGA3pbam9YDYIf5V0WrztdjDm0BUc2r3agXivamdlpp8GVfgrrW7no8gGucolxU/9uFEEPhWELvjDLHGMljVRVPF+o5rxMLy6qrqscnlrbdQXcfE3PGKcUtjuMQ993Gl2vb9SttvLVUllsq4x297aVfmw1BcQt3J8OWD7ziM2qPj240rcv/oo3ukK8XDyy5+7s27W1oW1uhSHrMF+y5t6WYfgEgiz96lLtd49QEsVLv2V5iHf61KhMqB/5gtp4tr4q1TRQxwDCqjoMIHpPGPEkwhOPn0yRiZsPgtoeFYDccYUBhCuUAsQVCr8nAhwfz+mO7Ca6PIQgS9efsnceyOP77+id/mhBuLtawsNxjx+MECmUv4pHB5oZJAsvv6OZ1oW/v9ejv83kD8MHMscKGQyuhfyk2hjJqr6LKHWRzdgOCXyBmSsMOsLlP8EbzyM81IUxpFCZUx05ssJw30r1quXqp/QeY65wDXbUHqp+71y1SdVdK876VpW0o04YN9XHWAGCGl6gO1SQpmfH70rby402OfLFBZWBJss4RhIMgZRpTjSojHOSvZmZmp0+dcqWVlbV9ul7ut+0m7dv2dqdNdWXXce9sLRi1Zm6Ujq0/d0dP0C9oe8OK+uSUtIJV1IoqFD8890K4wcGgVDqTkKbAvl3wvPFo9zCAYOh32WU8BkPSZ8Vqb7NVyZ/5MvZzo/SIK9wxvFmeGibUabzrU3GN4+pf9IlSc6QSkYPN4LohRsdPH5wjrBEIs2gKaOLtJEr/ghD+SsUbZ+CMH3A65qnzRvC653XIfGeFUfRoRzRThtIX4wtCMMoEbipn4BLnvs5UXHXOyZyuAFE3yIMoBg9pqd14VYZsx0W3ze2OuQcIr5zvipQOOAXK/PY6pSzrwa6YxgRAc4bVw6TMtn1VAHyKj7IM/LF3dkhiDyTaed5OPWSCgSGoJm8M9kjwuriPZxwuSDFiOc8EkM9HcDzrzLrYgD51LTltI1OLw8ZPqcrwSjjQU+4guzsKSDeBfX3AK/GvEfOiAMu8pKMfwlH4mHAsSOD4OM4IF8hHvzcG34EnkYWBPyJj3dDyFvQMHo/HjTSCgj/u/GMx01ymwD/pPBOz+OQ3o/8g5YkXwkiXNQ/f6WfFEeuu8ICKU+BO/ndE2/MnSA9Rz6QQ388zlfgg46RX4K7444gvFOa/PI+nuM+ohEHbmRDrswPb55whNcxEFbp3fVO6I/xjUFgiHAp78dX5v98ELg+zssMPgZfRPJ7lH/A6H3m4XhTWP/NrhEfmYQ1Mz9hp+7L25n7CmPGD3+t7Kp9O+roasuldk2IpqeK+tbXo67l++pn9q3fzfBlchQQflNTR7Z4ZspWLwr/PJPr0vsRON2MrdR2d9oa57RVSt7kgSPVoYwoQWRHv3qf8jIuG4kPXFlov3m7oH+23Oq2jqy9r7Q+jmLjxAByAidwAidwAifwexuGGld+MgYQ9EfeF5E77tEXwR2OuAHRZ0nv/XcUTvCCDCAvuv9+Y/sIVhIwC5CVG+gWONgUJSyrBlipsNtEwVuygwGrQTqKyaBp0md9o4Do9zWQ1gC20UWpxkHcHEzK7O+BD18L05PWbDeFf+grSNiiinEgs+qK01PGVlNuQJhQPA34OWidQfNCrSxaMGbkfdsflEWupFFGjyYOjF1oitOiXdRwLgKz4jEWrMzXbG6m6MomaEYpq/6nv2OgfWe/aY1W35bnqsa2UHvdrjXaHZutVZ2JnK2BP9u5LC3NWY3trNTZrJQ5C0QFJbwog+mAoixBsVVQ5xqldFd5Y1ajkrE+o3T5d7od21f+2S6MDYemRTj8Yr/yvWZTec55GpzJsNtqWb3GIXoxaJzMsU3PkQSq74c874tulBecj8BBw3RkfaUMS1XorQpmMNJwaPjBoSvpyyoPlPvFStEP5uPQWM4ZoRTjQHYUAWw3NO3bH8Ej0l2YqVqlkFOHnm2+juyhc3P22JU7tt85cP/KSsl++2DPropmzpukrDUkdr67hkIkoaRBpQZfUUpP5yftMHdozQPltd+1nUHLtgcNK89OWk352dhEGW720EzJ8orbGPSFCiWQkLvighRQ6stDafoWHLAZxYXSZAjGPu4oulD3NDXgwAh2rpS3d33wmh1JXl/1eY/Yh5+6ZU/f3LRHHjhv1WrRrm7u29TRpL3kzKLtSI4514ItoFjJwHkRbF11fX3XJtSZRy5RVLLzFatGyO7BAWVqvuqiVOKA/rzTMpT/MquMDof21K3bSqti6NqRERR3DHDAhZzOlEu+JRb8ZlTFmRrM3KU+YPCjXDh7h/q1OFNWfPFFHNndb9u+5KNaLrjRa2W2ZLvtriujoev6WsNXAZxerPrhvNt652dxqO4N1VidqpesKDwDhd0W86lvHKrOKpiSMtfo921Oed5shsGB8zg4FyMUqJINyWNT4VdnKnZhrmz7XRWg6EY2aV+qkisHpY2CEqVXSfWW8aivBkHelJM4xJ+tx2JbLoyEZcWviU5WXVD+pNUWr2hzOPMGuXXFo66dRs/OzIu/Sp+Dk1l9lrYZaqrdYlu+lm8FdOT0bjfEN9V14rNKLc4sGdjGXtONL7d2W9ZTJjEG+th5gvo0tK7ShX+0IUfyyxdiRRrt5LTS8zN79rfFW7UFLrjOJn7d/emAS0vzNty7YWfmDu3SS19j1TOfZ/m5U1ZffdBnZ9+88qTaiAOrr5y1ja0NG6jNc4AwZY6/ME4keuM5I9zDJGUQd98Cyw0gVb9YAeJbDkrm/PwEZFtxaHeRGccLKgbm1FXdMXb46g/qsPiGnysFFJY0PAxR3H3PndZG5cizXMfh8MDtwGO8iXfuDvzpWeKTPbtj5OYFj/6XPeuHOo2bu3+HuOsNSm5k0ZUGHpIfD+3AHWU28p+2JcL4R1vFCinqYjrDgsB8P3xigS4MK/7ntMG3jD/wURfK+mJF365hxw67+p6UUZyQT9UjpTk5FSsBj9rbalMmVAeO7EPP3Pbzu2hLUJ4Dsf2VvgVKPGbH8x/5cYUKjHHm4EF4D5BB4gSvgjYlrH/KlTY6xdd3tVCwmXrdVlZXbGllRd+qoneY1tfWbHPttq98m5pWmJm6VSoV0TKwTqvhW1x2JcMHE+qfUK9V/qy6dOOHcNPWuCEgiHOFuxsd3FgRz25E0Z1c0MdAjt3okfjp/I27B4IDZJNviz+rbDAguNIeowy8wtBCuMCbWOQ06MZ3mO+9TwbxC2NJGEwSC+EZd+ep6gv1wOmjHjnfHF2EhVZdFJvXLfmKWscShpVoEyHEv52URfYOYwftAH0izkfjirxAKekojicCbWAmUf/1fDldnP2h9pvVgxyCPq2+BeU1KX++V2E84hKd+r4h90nWY0vTacUT3xNd+jayipP20leM6JuftjBUkqN2ibueRxBlFCsl4g39w6A36I4wiidmOT0eSoAcUAaUkGcuUES7Q7jIcxhAmuoXfYoMIKrnKWbCR5pO6jjo1Ti9/pp8pWvkmwjKICEa8zvGLYd7k0fkK8rIfXR3Ph4D6YQrwlCOwZvkd6/7br8UL91Vln4PPyCFHw8XzvDzujAePrsnSGETjHBR14P4cXwRNuhIVyjFPZA/R5oBHmYsz4DHuYtP46CwcYs4Y/yL+qB48ovnlGYWNgN/5wgUdESKh3NPdyd88ZxoHuGMewDvUnqj8EThHri4/FVWJ8HhN4/u7UcWP4X1vLwgSHECod/9P+4pPcDzpGfCjOf9+SDhS5DS4ALnKB+jcOM0j8JHeuPh9DZ+7/JjgD5hpy5P27kHCja7iME3G5d8XIhM0CdaXpmz+WWNHzX2aamfGkYQIo+XBe3DkS1f0LjzdMGKZVbpO4q7AD/vW2Fz8OZLcfWJ5btEMy4OZP2vbKICoDsu/7brzncLuJv/Hkx3OUgXuuLnGM+JAeQETuAETuAETuAEng/QKX5SBpDpmKgX3Q86IAHRc7nb726I/tt4f+0FGUBKpRlXKDAAW6iXvFPErHeG0wzYUZRzxgUdGAbOACtCGFvQHyKjDISZ8cd2Thg66GP21BFjKyuG/wwkwcvAlxUmKCPoTDFjng4baKvlkjArAxpsYgViRQPbbbGChAEonTS2HCJtaGJ2Opktq1OlIBogHxmHPUMTA8ytfQ5171uLMxPUEcy7AYWZyRNu1GAFx2yN7Rom/fDwXm9o837mBwoNs5kq56JwoF0oYjl8FSXJ4lzV5qp5V15jkPAtwIQT5Uu7xyoPVqrkxFOMOep8ilF9CQLK4lnf4qojzk5YTul3Wj3fPojthtgSjJUFKHU5NBzFB9yuVEqGYePqrXUfrMI3Zk0OhsrX0YH4pE74JNuA5HzWPLML2Uprtl51w8f2fts4V2SmnLP+BFuYxTZIHND90WeuegeerZHYegyzAoYon+E5NWG9/pHPZkehy4oa9uqvSEZWayqTbt+mKlP24f6+tUVfnCWiTriEl7JScXhZoGhhIEoXGwURvB30DtX5lzyg3VYgjBbE2Wl2rD3Rt+Wlii2KptbBlBVs2h6amxF/h7bXPwgji/JB2VMp6HQT1xUIcIxE5eaOIQfe9ZXebfF6R7SdWizZRKNjV67ctvsurdji4ry9/yPPueIapQxGAxTep5Tfta19a4lXbFfGTH8MSGwpRj4iCYx3odShc4+BhEPq97sd4xyKgvjo26kp7wotGUV5zoxvXcLHeR+UvYREEkF9Y3XGhFWLJVeQUg6+vRrykilHkUe20iJ9ttuCBq8nqp8DyU5L9IOfOgIO6ldL8qfoios8Rt2dLUmuFXdtt2UcfN4Rb/uikRUzGK8OJb+zqi/IkCvUFK/nqyQGbthhv/kJpYHBD+UZcj6rwRqKyK7Ks6D61lFxIFMVtQ8YD6nfrBDbU1lAP4feY0BEKYiMsF0d7QPbi3U7XaV9IBkhDVYxHap+Db1OIGPgYSsqlMauBFVeFcT2VN8PJaczqjeskMKoWVE+OPz80nJdclwUT9h+S/mhPRHP2E6nJXlGgjBewi9m5M8JBxrPjngQ9ZlVLOKT+M4WeNTHqvhIEbZaXTea+tkhCL/y02juukIvNcpxC/enA8Q2G7Z3bTY/tPsuYwS6o/wcWam6YG3Rcv3JR613VLT67JzdXluzXofzkgIyEo/BaU50Z8/UU57crTrnB3qz5U25pisMIMghg33fAot2EeWnoxJPwORu1fsM/6EbP3RxR1lO2+Hvo32PK4IfQ+aR3tO2cAVu2gfuepfR6p5cBMnucmV3wfH77O7uoBeXQ+bnLNAr3nrV5S89EzocAdk9VlXQZtDOwZNoM3wWfeZ2Rbfyj/I+tjRSXdddYu6z+6kftBVD1dUDEUFaMaM9U/SAW/WMtpo6P8U3ZKh6prqqj43eqybuX7ejDlsRTamNm7L+ZMGurm3ZlRt31E4O9P2eFj4yA72qTEov8uc5UxKkQ/koffihoF6sOAjjbkIqjPLhiizliS3NWMXFChff6oswXkiUWvQtqtWqLfx/2fuzHtuW7N4PG9msvss+d3f26aqKVUUWL3kbqrEkqzFsyYYBv+jBj/42BvwtDL8ZMK4tGLAANwIkWcK9upRYLLKKrDr97rNdufomM/3//cecudbedUieOjxVuDJzZM41Y8aMGDFixIiYEWNEs78fR0eH0en1gsO3Wf1xenqq7+TIvKmrjWVSAu3WQt/a+VRthD4I6oGIB2ofxTPaOa86Ej3wDAPFNWHcz0jlEG0ginXAkxeKcmDbKyvD7mTQuXb7h3HAUXRle5iGDHDeXfBN4YgFKBjBVWb6Zuu9jSCKQ7/K9BRyIWzJEyIY9L2ERZYF1TPlzewyTbz3Q5JHCuAwHjc7pm9pWlJO4POt8uSU9A5aMX7Q18jtqViFwYQKcPGf8Yyz9PMtv7vIm40YyBsTOtR3qKod4Jmzr5Bl/YhmaCR9ilsIjEE4RaRX5JAT48sJJXyv0iBVtAPIjMLyXYQ+jOZsica5SqzYgyiXNfWANJWQ2xnoLv5YEaofp1PSDj3QknkzRXaX9MCvDE+wDLP8Dg0gbBGY6egB/ALLHc/6uTPApMc7yWS5QL8JBghbBMoys/MO7nA5SIYr/bjK/Kfsv4sH/wznMlmLDy5uflfwrASH1XN5AV//bOdbQLplmKQDQpIOks9nwpThEmem6Td3fuVzGaeEfOeXd3cbMov08sq0Stylv2VIwHtHJZz+8E9jygoIDzg93/1oSBrsugsH2P8OT9JBGP8W3hk3r1UaXAXf7VPC209vA/kr4pGmP3DrwHPmDbwJSdNdPMLkvz3fzQs8KeOXOHxPp6H0J2zGEY9BQ7AiXhmmhPVn0nw3XFlOiSjDALxfpyeDZxzcGX/1rnzPRKVGJ7emOnjE1n/ZR/m74OZWbdb1WO3jRhzuP4zuDufgTWJwiaFX7S6d3gIgudpUGk+rsXuotrVGu/b1AK+YeNPQeKy9I9ra4r3afP+pXKCZLJPvcltcQ3raCf1+rzYuV0mKj/oD3LfQ98d8KPx4f28AuYd7uId7uId7uIevg+XfwwBS9gHpa5RX0YX7tf6W3xUdxfJd3ja+mQHkyfEjDTjrTCKJwUQDS3Wg1BPSAB3F/cIrONjKisOiNQ4VDjpWdJIiOs1aGjzkRkGAEYAHFMYMWDkQnbMBUH1a2bi4sYKQcMyQ5k4GUPyjWGRFg/IvFBg50pjCzPj5bOmDx1nRwWoT+uicBcDMe5To/eHInUjSKfcQQ8HATFoKgq28vPWWOoE+R0P+5AG2iWzTDj3M7CY8dKEg7TbrGvTSObyNs/7YCp7xeOz35FpJxMKD+Yj+YBhn53k4nA0fGiznoP8m2AIIRQzKcRQ2KFhQVnt7oEbdyhGU9fhjZHlxdi76xfsJ229N4vTsyrxfikcYbrqcQVFlWbWYpcS937cu8ni40/EzK3lIg7NaWI3AoLs/GMWrs0sbU/Z3u/G9J4+sYHhwsIckib6ZZ2mCh0E4K0Q2tzcL5b7KQjSiOLne2I7He42YbS3iL/v9lRJMbOUMBfKdW4AtoqpBAgNLtnlitc5C6Qh1jFnFMmPmvNV7yu9S0bdUaa7jbDpWOd7G/+bHj+LRXjtut+qxIX+5YiHcE5URiVGM0I/yi+QpD+TOJet/lGsMUuRGPhT2lJUJ7Xq8v9eMi+dvlMdZ/NM//r63c/vi5akVN8tbOv5bPvy9ozKiblyKNxgJkFVkFkOZV2RIpti+DFooDr2CMm/VxjZZY5UDs5Jn87mNcuwrX1X5XN+y3cyGjSqdel35VwErA4esuGFbK9HprVwU5uS0n1tCKS/TqeqK6hUrgFDW01jsdBqSBUmk3Of9SQxVb1vNqusfiqWOyp9nDGUoV5nxy5hrqrxgSPCWLGKSD7Q243SRC+HDwIj8s+UU2+F1Ws3YlDCyldZUNHRtXEhji+uNyn/mmbwqI+Wpo/LFQFgTH6vK65bkkHN6kKeZ4qf2Og9r/+pkELcozxWm12qY9onq/lj85TwOqEI2USh7wKZn/JF31FgYX+qKf0pdlZtt9TjE//X5lXi8Jb5uxW4LYyHnsuSZL6geLT/UIw3gFE0+olf1jK20uMgbM6FZvVXdwhjD1md58Drn5LC9Hu0kdYcVZrSLSiLOL6nH343S7JtAs7UbG8tZvP+wFo8ebMf587+Ok5e/jI3Rp3H68nl89nk/2r19n13y+bNnph2eQhhFvqo39vRv3tPNew+E/Y8SNFeAVBusAOlYCcoh6PABmS8Hzx6Kq946//wUg3Onu5GKcRtAdPdqBd/zff6VwfnJh/TlucCLjwjPIGWcpJj8OE8qQ4t2ATgJjxwZ5F57bSzmCf5+UcQHr5XLGd6843I4YuQb38uXgN4ja26vJe/byrMNRdQd6rrynIoZviEOrhaR7yorxdS+KAxyBSCDfHswXiLDTuEmJyNQqarLaWwtOedFdUzxrocv4/rqIm7VNsyut+JqqxXbjabPsOK78+nzl/Gl2sP6Zn6jnXfVsZL+IgcFYSWHeYfSpAiHl36seCJMYcRir8Mb+0F8vgMfdJv3xk85pjGkxbkhezuxp4ttA28l01eifXg1UHuwIKTlTCyMqr76i/EwrkaTuOKbc4NymXSULopztUEYjGmPfOaFvkV8x/gWkAd475UIyCs0Ek9XubLHK/MU3spRLv3ZsAIOXdz55qQxRLzODBV5op1KBT5h/e0UDm89BS75mW+Zon/zrm+aftXUpQEEGs138BIazESF9/Q/cvsqZAKjSm6xhYwobaJQBsIM3eQDgzOKN29DpbbVhnj5+b3xZjJe/aEH0nH+wSJc9A3SAKK2mtUf+kZsbetiBQi8pA4jy0qz+DcQ30o4aIVY4+ZeSoL4RzilC8mkxfZdtDPbKm8MfBhYqDNghe9sv8oEE86GkYfww3O+0UWtIA8KfWdUAL9+ynyJEPchIIN3dwpkHiBJscF5PRkq3HfTlntSjfhjXFxKG37hTgoL/zvATV5wJ63pV4CfgfIdP/k+01jd08+/9jMdfkE/Kv1WkIgd7i1/vcmEDH6vP6Ve+tzh4jJv79JOx9fhKy/SzdersGvJCXifdbUMtwqfcVawwrEKU8Yv/TPMep4AjJwYk9dp41qnHbdlmtwX0dffl0YVIH/fjlu4/FuGI6CwpVN+ea3wlMr7ksf4J65VXrilM5/fhhI3vxlnPV76Z5iETKNMHyiCG1yP7mjAI2+JO+8lZFp86zIPQIm3pCPLZuWXwPM6nSuc62FdjwQlzqTbTr9fj/8WCgHPpm0tnHyKS22xmp1d9asevs/WV3nu5TcF2miMHoubqfrQO3F09EBUz+PqYhpLfbdIw/Trm9bqbcbx+9Xo7nFu09+eBvllRX2zo37njvr5O5u+sEUwFrvmAyDcyGiZI/Nk3c27Iu+rfOsZ+SpiZZyMxVbKXwf3BpB7uId7uId7uId/2MB4++9lAFnrewDZi6GPIt93rnyz/s5P38wAcrh/5NmXuS3HhrfgoWOHMrPWbEan2/LsUGY8M1uQ7Xm8xYTCMCMGYvOAdL1XZ8sHV+sdCn9mGKLsqVWYxV2zwpCseFaw4jHA4NDgh/vt6DSq8XCPwzRRoG3G46Ne1H2mx21cTeY2zrC9FbPHR6KlXq9Z0TiaTUVTNQ73Orqr81dNZWqv04jK5m30WvVo1LZjqbyzWoLBLAriy6E6nhr4YnyYcJjzeBqofZiRXq9VvVUXPJnNp2LobXSEc872DOJFfzALVs2gBB+OxxokXZtnu+JVt11Vr5TZ6qM4v+z7bIPzi4FonoUV3sI9Ho28pzlKhLHwYbzgHBEOZ0dR/sWrU9PJNljdlspG+aopfbboYZUBdC008EehvXEjXuo9ditWn7BiYUd8QbHOmRsouXd6HXWSObT7Rh3wm2iiqNQgnBUpW+rYMshDOcXh3xzUW85QvRKP2O4MowvKGmbxo1AeildfnA5jR+Uzup7GYK4ydec5O9IoglCCWMkjHmPkoJM+Zw93T9xUGrNUdrCNWCnEKGEID0g04sfddrx+cRYnZ33LDtt41RUOJfPlbG7llJCZVzY6MWB1fsCGnIk/VCThp/Pu8xj0hwHltcq33m3EQ+Xhs189j0avFR+8/yjmk2l8+eosrlUmbaXPqqj6BkYslY3Ke1v5QgEDroWudgO5TuPQ1URlKTr323UPojgHByUWBgDGiBxuTh0bKA1Wb1Scb+hnoM0qLNU7xWf1FLyzwkz1CeMBh4CzfRMKwFRW3bg8B6Op/dkeDgMjBsCZwry+GJrP0I0RqKPBx57ywrkZby5GVsKI874zaxwDCrIObra+wlDILOyByqzdakRfdZxVS9RrjKGcBcR5HNR7DmQ/uRrFa9WLjupbU/KXSlQUT8qncG2SR/lY+aZ6xOoOp61wJ5ej2GlsS7a2lN5N7O+0JUQKI57VWUWgmDPVHb12Xqi/ii5cantEKwo+VnikUlL0Kv2r4dh17+FOKybiC0rBL88GsduTzIvntS1WQ1GXVJYaY6Jow+Dq2cYKywH0SJGVouIj8sdqIuoGq8Xgv9D4DBfORGk2KuJvy+3mSOXLlmcn56duL1K+hc23dP824MH7P46j3b1YDK/i08/O4tlX/fjJjw8ipuP46c/eqFyb0WrvxqecuXB6knkQICd3dIlIXPyWdJfgZ3vxjkH2dlS8BZbaXowgdQzlVbf3tOGuf/ypHabld3TFo62RZKjcuKijershednEeK134nkOxlFGZBzfjSPbi7yQL91Fvt2ZGgQSUn/U+nw2Xu78EbiIj09CcS8fC8gwFHUx/PdP8iwVqemFG4fdRZgSVRmXZ759Nnhsp+xx+VmXlULUlYI2VlmRJzAkH/K7qahuR7yKRG7yiJ6Db+9c7eKtvg2NG7Y35PuwjNvRVVyPxrHAeHpTiVGlHZONio2gGHo7+uYf7fb8TftXv/girgYDtReqDypD50gZKnlG2dzdlYJ5z+U/3V12cpMPwvCNUhrKIC9Nq687dwLNPm74yhuAukR71lT709O3lZVctVvlAYOHLtq/G+Fv6bvebVb1fVDHazaO52/O4s1gHqObmvKYBl9XV11qHlSH+b7AW6UhGeZsElZOpoxAG+r4pA+6aA9s/BACnv2N0TNt9kLtH987LminLSdXGS/bceI7PHfCqY3xShHzNct2daXxA9b5oHx52qAAc6FHuP1nZpFGfgtK4wZ3vot28x7BVH7KvDBRBFo96UT9uZwosSjod1EbuPmSR7YP+ZxFT93GUC2+FeeAcE8+svVaGvm4iMA3WMk7PkaFNFIkXv5I1JJQ+JFVeFP46kF4jCvrCP0dNHwYXapefdJw+sicI+i7Rf9oOhqorVb/TG0wL4hrY6sYsZHMyHI1r/g6ka74TSadfiE0er+cfndngPDNuwOlAxq3a3oEb5GEgezko/hYBhB45Ysuomf5lCHNUULrV3fClW7/EcEPQqVny7zAfjxn2ATc+BVh/ZyQcbmyvutH/M33iQOE+jVt6+HXw6zg3Wfg68Mk8ZYDXe9G+3o8eRFvBdBSuIr7ipd5zzqV9Tqzsx6feJmfIordb4fhnWRN/knrKv9fB3/Xe+BtPKuwpR/e9i3el/jKOxlZ0Zv+5ZV+6S6CFDxY1VdgFV7PhT/1h7fUpXUWGNdavJJ+7um9wgskXtCu6FzB2zSWV+kPlPHBC+3gyTY029IMm2Wyip/ppZOwJY7SnXHY/urg8bauWjQ69FXKcN8M+DYsr2caN8w8Hj46eGB+DTVum+nbDL6tykbsHG7E0ZNaNLupDPi7gDpOv4KxVKO1Fe2evpndrai31W9tJh+X2IfV9pf8+DWQF+OPO+BZPCuy7vLlDtwbQO7hHu7hHu7hHu7h62D5LQ0g3h54vY9bdFX8XPqr/+K/Mswd0EHhOf2/2QqQh+/ZmKC+Uzw67HkPfZTjx3u5hRJb6jDwb6oDkzMYl8JzayMESlmMHii4MIbwvrqtjs42ysotGzPYUx9DAQe7sa83inWUDmwR9HivY6XhptJD6XvaH/nO4azkxUaP6VRxN20EYMY2Rg/OqWC7Lbb+adcrVrqiLPBMcz0zO51+OMaT+TK39+Gwcba5ObkYxnC8VNhtvVsEm3Sx+qMuplpRoTsKE6FXeM7twODCNkDqsAsnSiN4Th8S5ROKZ4hlayu2Zjg5u/RqAowqh8rbg92288M5Je1Wy3Fr9Wr0et24Ggzjsxev4mI0shGHWa0MslFSTyacQVKxsWGXw7M3t+SeWHEzms2Na6J8otJH2QztHLi922lHhZOrJUivTi/i0y9fxcs3zES/jp1Ww1tZcb7LeDSJX33+XLzhgPtGYPCxbuA6O7JvLi7jfHBpBXpT71H+MnP+Bw87cTmYxACLknjxPeXxRf8ypnpEKPGkM86dlSeU29KzkFKtBf1sY7atwUStzsx6lDiSIf0x0MKDp487ndi/2bBCWmyO0SgPiccAMx/fREvyOL1Z+CwIhmsMVD3jWIXkmef4KjxbRMFzcFKAyHIqTW/jQvLwUmX84aN21MbDePb6Mn7yow/iYLcXn4tvF+LRntycJ1NB+SE6l8RlXKCfmmQdYGa2z7a5Rm62rbij7rCKCmPVdHZto8flaKw811WXUBKj8EXJFd7+LBQOwwJKfLZ6Q/FnGZN4sZID3nPei1f9CMgbuULhycqd/jC3jGIlFduacWDwxdU43lyO4mygtPV+rPr35KAbPdV3yvBSMnY2WsQbySHbT7FtFPkiPRqilmS709iyIhalDcXYUVzqMAM3ymVHsnkxYlZbLXrQprbABpjB3PUc3rAKgtnqnLlBw4gxha2jGFRjgNxSGcGP/pRVNbdRU763VE4YMzH4XIumVJptxOnl1IreXrtqPi1U7t73X+0NcjZQezFU/cP4ussqD8nvQDxiS7CO8rPbqnolFe0FdeJcvCHfkpxckcLWXhuSOQZ/So8tnVA2o0hk9QyDyC3xAnnCaGSjq8rPq2PU1lFfMfgww/q8/7tdAbJk27KjxzGab8Tr81GMVU+++PwqvviStq8W280dlfk4/urzz1VGGhEDypc/JPmUUND71r10G1KhYCUoRo+7FSANyYnaf8mOz5VQ2cNG5IRVDOCwwo3y5OKl6ixK8vLyR47LqwdIiThE9cMdnaYYfLiNVzTdPefFTzn7PYPrx/UmgTIsHwkFUK8Si6C4ESadGZoWynfdJNb5jBfPxTt7+cr2zL9KPycPYLgorkJ22TaRdgu5y7xkml5FWKDk2XnFpf/EpW+tZDBXh9DmqX1VOM6owTiJoRVj4Wi5HcOoxXBTbb14y3dM3qI3eUA7fdBrqq3rxpdqB//68xeWp16z6jbMvLu7UCSLioKuZFq+y/LlXoQtytgrffgGyIu45omigYI7+eEBfqWjUEyjmNflLY/4TiiPlRqrzsSvW7awm6qPMvH2eCi3meTwYKcTDfU32PaN9u98ch2TG9V3JUKbTL0vtxFj5QdbH2KQgp/QqK+Q2xruNoaIplSE0gYljXzHSsMHRo7S4GD6/Q//icc7DKrcxXHdrSR06koNFnHJhzts8NdL6SLPpeKOZ6E1rxxbP8ga6XkVii7Q2lhjeqEf2pPPFJb9FdHnkKjt9BZYC7ZhSYMueF1mgjIt8pGU+qEoUowQ5QoQDB+6WAkit1fRiZ8YbZwHMgUUeI1EiOGl8evHOcuHfMczvnbTbyi4YlziVNFmWQa55J+rTgpjomSZVSMVG/+riq1y13eHlSI3s6nyO9H3kYuVI+prKu9gdrpyQKppx080WHE5HSocfQlCltlJ928KGPGBzGVxOW+JD39+YEfSQz7zDsD/P/5hN773XitenjD5SBzyq3z/1i9xC3dd3+Z/s6d+hjJ2hk1I3gXKO/BzkTbu8n2Z9ruw4kdx11+Wbcolbvurbr4bdgWZUfwtD3r9bpjVc4aDB+mV/r8eD5zpD6yHLXHYdRe+vGec8roDvUaWSfddcLoE4P8OXwLPqwvcxYs1yCgZr3z/t+NZvft1f9em4tlBCv8S1uP695336+GzPGgbuOOb7VHW7SJ6viuey7jrvFvP0wp3wls8LoAwtJml++vCKKZ/S3TruDN8Pue1ep/t0fq7t+nhHde7NPPImOXo6VbsHmu8qLHNtwF/n685gy5ir74TT9WX7Z8P49VFnsemJjQOnm7G/kONc5XGr5H3twB00vbR/6831X/vYgxRX6whv5paUpFsgxZjt3fAfNB/aehQru/8mJR2Z+DS370B5B7u4R7u4R7u4R6+DhhvfRsDiHdwUh+Nv1XnR0/0vfXs/thb73Cuu/OZ+zcygBztHUWn3bDycDa/jqGIrquzgrKS8y1QKKMsvBopM+q0MXimE8wWNihnOQ+AZxQw8+ullYUcztyrM2t95m2qGO815H+034v3HuzovdJT2JPBJF5fjGLAvuSMk9TRVvc66hqhMbOamfaVLbaUqQazGjnLQsm4M7bTbcWELRxEMysU2B8a5UZ/OHdHbDCZ+aqJvmsNdK+GI7QDGpQpfA36UVyjCFrEWf/KZ0CgqZstUNyq49hqKd4iqhtpyMEwsd+uWuHJWQpVXZwdcnY5cKeWg7K7ovmg17UigfyxpdZnL871nmXK28rZbXz+/HV8+uLEBo56hRUdnEfCKgJWjrANkXB0O7GjMmk1ml5hgCAxa5RzFXK2fs0zOAEOCrXyRnk5ubzKbXvGkxgNZ3G4vxMD0djrtlVGEZ8p7V4Hw8vYNLJFGHi9KsSGo0WwnRPbL3HuwWLBNkItr/xhhc7jA/FEneGLySLenPaj22l49tJ/+k8+iNOLfowZG1qZl/SgKMfQtLVN15mVDNtRrTN4urFBxYKOYUmvfZg8Si0R+vvi4Y+Vx69Ohso/hqHN4MB1jBZsiXTUa8Rc5dytiEf18IHeKE05xP9W+KwEsTGBrTAk9oUfskVZefsp/lRL4MOXKsM/fP84ahoY/Fd/+UU8OWzF/+zf+8dxejaIP/vFp7EtefnDH30QzU1WbWgIoHrE6iGMhuThSjynbM+vhjbGoRAvKyJbnnFGRQNF+nbFKzacqum4VZmNbRhhJi6yyRDDS9dNu9JiIAhfJYfcUPD5PI1N1UulQf5YNoYBgy1NWH3Q749iU3IvVDaMcLYKisAX56P4i09e2+ryY+X3B6qLXckXCk6UKChkqTMPd9s+f4DzNB7t7aRyUZWD1VTNhnivdNh6Bx5joOw0VFfJq2hmO6x6ZUO8Eol6po1oi2ZmgXMoOQPQrp5PJDd1ydymZI8VPZ+dDKwY3t/pqA6oXopLyO5Oqyr+bcYYA53yj4FnyoBMV0MFwFlADLswOI0ltyi81JyYVhSX1A1mh8OzvV5T9FXE82G86c9tcMGAwqqOAUZXlZMVeOI1soYRiAZnQ21Qguq9eL3fqUkGm/HwoOdzRaCl16rZGMUgryF+UFfPLn+3K0BuJ5dxdXESjWYj9ro9yWJHZdSN2UYtJtdb8fzsNH7++SeqQ2sfprfI8adl5eJfRNuPeoS7uKycxWhbHIJebajc6nKr/WK1THkYtcSIZs13RdFPKjQxgKSyXDxW+bL6g3c+M8L+mQ5wl25Sgk/xMcSZvp5NLxrTM+sFK+BcWXkuPPNOa4SLZ9oMPIEC5xrcxSsDqd5KsNKPPzvXnu2HwiCvjMI9FUi0UzboK793qz8KP+53H3kFtpuo+snVdenPhSxCLw/8wUNxT3hyKziMSXOlMbrZjiuV/eBmM6ZqB5fiR54jAskoyJNm8oWap6U6/fSg63b755+/jE+fvTY+DIm5pZnKi/ScavKc+CYJ3hiK/Io2XC5zxUvDh97wDG/4v7vgm2gAhz1ubPzAaOBLbQff4Dz7IdtJZKzF+VYtyZ3Imk4ncak2+GwwUluz4UkWbHXX0bvBYBDn8h+pn7MgD6rzBXGSAAxykhc9my/yTb4gJ1ncVgLK4aIs86EfDBtLfYtpu1ldYQUSbx2fPK0u0kzjRyrc4STGcq47QwGgsH7U5XpGyfpZ6eoOLtNnlGlgAasncGTSvvsZfKZH/4QVnRiAmKwys/EjjdKsJCEe+JEtux2zoJ1/3U2X5VWyq7YWA0hF7bmNH/rGcTg6h97TlpOnsi47M8Zd0CxcZgUUQqxbfNLScxmOywQV7YRwYfDLtgCegBN3+plgEwpPyCt1W1gUnXrGCpWq2mfOKqHuwVv6PzPJzXw2ieuF+lniDeVMvFWZ6Zs8G8v93Rize7169n94gH5f1OdVFoofp5Pv7bAfbemPP27rW1mJX34xVlkKl8NkWP06XMbh35yNutz/qLMRE7HkpT4B+JfxeMq2B17rkeTtX0L5UNK1ernuLpXleS94KCAt/6+FBe7ev+OfdKVf6c7r7ecVJMH4lTjxw70ebj3u2/6FQ4B/iUKhErPe0zfNOMQtw63o54//X4cMT9g70gowOr9fpzvx3dEgt2fnG0eJZy3dtSv9uJCnld86rMJy1w2cfpN3vNYNEJQlL8Dp75Su4iXEOMLqu0XsfFfSWmIv+fduPt+KJyjfr+cR4Lm8EpKfJd51HMC7frgJ+647ocS5SqsMYxSSZRsn3tuO3j7tCK33bw6MRbY3mvpe9aJ+U4lefxJfvLqMr840/hQN20rj+MOtv/P8j78NoJdJaMT3ipCdzWjvyq26zxmYzqIuNX1ZzngpknlblLv99HfHc/0RDbg3gNzDPdzDPdzDPdzD1wFjym+1BVa1kn1dQdnfoF9EX6Tsy5X3Oyj6KncPxf0bGUAePnjoVRLspXztGZXXNmSMx5O4HExjOF3m7OaGBrrb6kSJQA4hpWPIFj4MxrpVdQpRgurebXFOB2dmTKLXbqShRHF2d5rxmvMnXl7EaLII9thn5QIdZ4wkhGObC/byZqDL4B3FLOdncPgrhpWxGDqd3zjum4uhZ7Rv16rx/PTS22OxZQ8GmuywqQO4qcGt4qA0JQ7nhdwsZ1YiTxR3NB4o39deycIWVAzYUEZw+DFneDAjvK38nJ5faCB+E6dXk7gYjqw8OO+Po1PnHJMcaBzs9GKn246R3jFrHWX36dVVtNps5xMxGk486GfPdVaDMNu/IZ4y851CZ2UNvET5jcJnrPI4uRpYcXywwxZhdSsXMaywZQ+rKM76g5gslvHs5bkV6HRuvZJDecD4dLy3I/6h4N6KL569juUiz5zodppR3cyzHzAynV+N4lIXyhF4Cq9RghOWVTYokDE2PXszMg9K48VhrxH/+EePoq6yP/18HO9XG/GwU4/hZByjRW5NhGIIpR/datKzhkX+lBHbYElUgnMomhpdPFFZ/nu7O7E7jzgZshVZRVfOgrLRq12x0eZyNI0Hu61YKI/VSjt+77ATb1Qu8y0OERd6hYXnGrpYCQINpIf8o1ThDZWKzj7KIM7k+Pce7cfVzYZon8XF5TiW42FsbF/H733/gzg/H8WXL1/Ho8fHNoBdSo6vpvMYLmY2RHHWB+VAmbCN0iZJiU5mQJIoCj9WsshlfrKlFSuN2MJlm9UV4jcrFJjtyjZWKNU4rBuavZrivC8+bHk1lQ08opczVlg5grIZoxIz7n1IsOQEPlMPbsQ4ZvrDBxoVDJn4f/7lm/iLz17FF8oXO+o3hIeVJaz8IA+vlf+h5KjbQMGVW0S9vlR9kwxX5tM4bFa8+ohVHT7QVfRStCi8LsSLPMuHbam2Y6nUqd/gr1Xr4qnkXulxHgpnmXR6bQ3UqipLtveaR1tjKFYLYNDcEK2zW9GlOophhXqHLFK4GOyOey21IbmVD7zkvJWNxdyrxHa7nRgpD0ouV2yIb69PLuP/+/PncTnBSLoRbQ3Knp0N46R/5XaoghIeWmubrnMc5r3TrMdBtxYfPejFvmT7R0/34uNH3fjB+7tuB5+dsHqLFUA5Q5wt/ZBxVoJcXJ5bPlYNt3/t/m3ApmSJ7YFOTl7Hq5M38eb8LF6dncVXJyei80w8H1i2vMe+eGbQPVvLgi7e6Y+6m7TmlXngKj5OkqXNLWZZq11qdfKSm3JGFpnlTPvtbRIVV6Jxl/88EDs9cqUHys1UcPoMEOFWDB7v0r3jITSYdrt0g/YcnONN83KXNeeNi7f5wopX+8nXLwnEE6C73MbLE++KNxkuY3I3ljKuw/mN2xSeCy8BuImXSkrqoZVIkmdWXcAj2uc8AF15LsKQXfJlvhkzPDA6OTPvPCcfxSgyrgyZejJWBKBO+pIbuuYq/5nquKqG2r5CAQKQNyu69G0Xrbvtajza63im/M9/+Vm8urhSfVA7QX0XzRlH/wrv/KNANy57uj3A25fS9oof3orOIpTD3IUlbfsXd+RUOPkW2hjMd+96wQdSd4zD8FP8Ee/cL1GbutNqiu5GtFXfF2oHzgbDOFebNVV+aRv5XlcUj+9GfzLxdpE3W9ketRSf+g7PmEjBtx87M5MDMOTbOC1aITkBw4n+FI5vMu/z+5YhCAlfoJEnF4ff0cqnW8Vd1AvKk7h+XQAmZ8q8VPqTYvKOd/zBslxZAg/VZuol30nLOJf8EQtH9nu+LRhqyBvXUnziuwWfwSv8hC3uilKkJNCDXcqPZVQ89yoLjAlsgWUDSJ4Bwsowb4NlORbVzid4QZN0lUYQUvBB5dx5hl+EEQ3Q4fjgoW4UjQjBHNO8JZS9lUbG5S3y4UxxR6YyaAZMR3rp2WeMkA9d0J3lgUiLR/rGL1UHbtgKVbh4V0Tj1+7fFB4et/R9kDzd0YKzcJsofuBb5t3p8DqzZr69fDOLX3050Tcz65/DFkEMjlLgLF4sdH02uY1XbIcjL8ok+asgvkvW3Pau4bmDt33v6C2AZ+iwIVB8dzGshbf0yDPrRKb7N0G+L+8ZjjYscSYdZfQSZ/pnnBIyPH7+LdzZHpZplIB7PW4J6VemAR3IR/pzlf55S3eJp/QrHu+gjJv+KxzvQvne+PRPMMu1gDgrPKsEyudU3P86boKuBbe7DOHwurvdKP8UH3kr8SXv0oBdXisMBTgBrpV/SRdXCevPeefZv/bDtV5WTqqAjFa+y6uEv+m59Ft3r/LxNn6gDGd/Bd9W17Ozt+mVFRw+Dm2/GSg/oW9N5XHs1D7QuGEz/vSLl/GLzy9iojHxlvA3ujdx9HQ7Ojtqj9Q/+PsAWYRG757QqojubRtDml3lS6inI33baBTcd8g45kU69bDiD5C8uF8Bcg/3cA/3cA/3cA9fD8tvaQBBL172zVZ9knTTM8neCS/W+r9lwPROp/y/kQFkc7upwJs2SnDmA7PJ6RB5xUWtGg922vJTJ0qYOfyYw39fnlwE27ww85KzNo4POnEt3JdXYw3s5qbBs+C3Ip6fXfmwb7p+D/d24nC/a6W2z9hQZq181TMGjOEoV1/QafP+4xrQct4GB2MzUL/oj4PtPlC0cAYBWxiwHz/6GJToV6NxKlGb9RjJPUDhp3CsZGGm+nAw1DPbIdx49iPnZzBrm6166lW2b+CshHqcXQx8yHpuRzVX2otYij6x3NtRMRCeMdtcdLLtAjPIv3zxKm7VAWRG+cmZOrQUvngIf7ZRxisvnD1BPloNlMFYuuBUHjrLwJH06WCilGfGbUXl8mCvE7tsd3U3w70Wr9+cx1wD8uvbVBq2G/U4V14pk3azoYHxcytutjYqwqcBslJ5cLAbjw56ooszI2Y2+nBnxc/vPTmMTkMdeuFi1vut6GDbrxmzZcUrtiYbTcQH0c/qHOSTs0pQFLEFGLP4+5f9uHhzFdvD6/gnT9+Lf0PlPHoxio2Fws9uY1u8ritiTbxo31Zib7kVvWnE4XI7jq634mgueZrdxBUz81WmCh4bKmsO795pYXxT51tjP1bfoKRmi5+23rHy5vM343jQ7qijfxOD63n86LArXoo/m/NoNjZC4iBeXkezehNtBi7iMYaHeoXVGVSK6/iw0fbKm8d7PZ+bwiHFT7qteLJbj+99/CROrmbxs18+i929bnzv0UG0Nm9jt4MsqLwkHxr2WzZUdFaeoZTDIIURpMqsK1fM3CauP1HjIDmg/NHRID/weap8w1vCMOhEKYrMER2D1UB1FNqoH23Vm6ZkaMmsaOWl2ZQsCFCAIUcY0sgbCjpkigNjGdiyT3BFsj5X2bHq6avnF673pI8xZYv0r5dxdjUxna/7wzi9HEerVfcKrlajEgP0SShxUbjPOROk4oYrt5bKw9SbzaZXary6HEq2coVWH77oHUZG8nMlWdxQ5qqKwwoUDk+Hb+123SufUHpxBonER3llW6k8Y4QZxmxrhzHui9cXVuawYo1Z6xgUmYXM6jKMHBgjP31x4fNALlSGrMjhTKBdDQhnk2kMNJhbqL2jKmIcwlB62OuIF6z0qMfxTtPhaa9GatsoG94NxsqPLtoJVqcM1Y6wyot6xZZjKKSGo/7vdAUI7TPtCApZ2izaIC625rPhVOVB+hsbas1FDLKVkHeLKMBjIa9liNUYmd/86NwZQBpdrwDBjRxgzONCaaJ/K3y5G5vaGO/Db2Zw5xmDCIq3VD7yrvywOTV+1qgFMlzxIOI8SCeO7pBeXqkuyrYDtSr1jXaZ3FuZxHUXugSUPncxqVSWD4wDGPsSWYH9Lj4K+8Ltd8XnGjcXDZqAb61XgKiOUr9zFQhGTfiFH3l3VsSdpDPT4IIefviVf8kDP8vHtyK9DGknT9Ah1JmW7oSlrcI4Sd33wdzyYBWDjQ8Kj2H2eLcbRzutOD89i7/+7Cu1GSMrM6jzlCkMLY0Vmc/MM7zFH5FLWduUG6MB7/SMP8H1bIWb4+ApH9zExbAgvLdq85bLeVyrzcQIQluCcpo0bFASfhvZRA/b1LEFGyvbmMhQl3sp+R+MJ94ebyE2YvTfYfKBGEIf4nwwjlO1F7QposD1mwvD7MZmxXFsLBCPMPpSHCh5MXj4Eg/pU7Cy0Ep9X/A/ZbYsJtiVZVr4KZiV0Hp2wgUPeMczMu5VQZaJlIvSMGG+wiPTAw26RBjFYOOC/NIYAnKBvzV58W3I/NBOUO7wPHEX1BTkQA/pccckUSBTOBs4tlnxkWeAbKldxxCC8YNzrHK1UFH/IdwArdCUtIFXj/bP/+SNU+HZfqSaFzzlHed0WHJMW+IuUyCG5ZFCsnFOl/LMnxnokMQjKLQQLhMjDRtgqZMYRWwYIY/bcTMbK7jqf5GXvK1S/U3A9YCPlnNTAjQlnaaQ9lCJkI7TMolFPvRP34t6ix8RXG5FOEPp9w6g76Qk/VfkxSHlzjqEXyJKGlbvcb8dL8HvVM4kTRtimt6BlVc6SkNLkYAA/zId6Mj8O3sFDc7/Gu4y7Lo7L3sV9xI/UL6nJpZx7HwrLP7r6aT7bdwZFh7deQigL3EppJ9LyHCJ421YPSf+9fdZHvglOSt8JZRxVtHymT5g0vN2nMT/62mm/xrwrKg5YSINIKurpMeVlxRNGff04J7pruNfT6N8BjdXPqc/UNLNcykLxSunX5YhkM/FQwHr8curhNJdpv2uu+T5Kob89X+jQe58yqri26i11G8tJmd9cwDvVlRu9uPqdDP+q//iz+IXv3gRQyYWaYyy92gznny/GvsPat5iCzq+CyAv4GKyBVtjNdt82yJGA/Wtx3wrinQy+87Tike+3ZUtPLo3gNzDPdzDPdzDPdzD18FSY8tvZQDBVqD+XnY36HXQGfGrhLv+SAFlP2314xu+38gA0mnvunPkQ6YbuX1Pt6mBrMLW1GFCwc25Blb0LdhLfzt2u22FqQXnQ9BHYy9pwjIrEIMGQzhmsKOAPNrt+lDi3G7q1jPsz68mPuCbw5vZrmluZfxcsW6jrn57KmZQErPNRXa62ZJn29t7bNkIw4x6zh9A2UrGUom69ID/Ru/H47EVHcxCnCtso1aPnvJlRc1Gbh80U3oocqacZzKf2eiCkgUucy7Kk4NeHLZqwdx9OtwYL970r9RD3o5Wo6HOoNJU2OF0Gg+P9mOn24y/+uSL6A/G7jk+ODi0AlpdzOh02KZjy7PUGfrRwUQZgRKCg9E7rYa36OBMBAxLKFMbooHVK6f9oRXNbOMDrQzIz/sjb83FCoFGPVdKYPBgwM7ZFGxd1RLfOSeBFQooDU4vr6zsvhVNeyofhEfDm5jqWWTFlcrGig56veI5Z7ew1RMKJnhMWecWaJTFlg/5/up134aYry5GcdxrRONmEc+enUZDuaxq8PT82SDqi414qh7+4+1a1Ca3cdNfxM3k2lsXcZg4yjc2WRrrPlOc8nB6lE0+M0R5wGCg8b5CbUa7UxOPal6xsN9txJE69RjwKqJjrvShZ7ohWaCQEWTJ1GZtQ4N/VhkMYrsR0WhuSrZuxLuN2JEMPW5WhFyDE/H8eKcV1+rkXwznsTWZxuHmJP7wj96Pvf29+NUXb+JMA5aHRwdRWbIFm+RF5cG2SSjNMHrY+Ke8If8aVpmPeGDEYjZxVf6sOkHZ2VS6rAqxYU98R3mVK4PSEIgimdnNnBXATC62A2NmMIo0tn6DI7dLlRd5F36MAAx0SE/YLA/sc87M3DkKQNGLwQVFKLKPXCNXZ1fj+PLVhfPGKi62b3vxZiDZG1tJhBxxxgXGtmwvMBoy21eyQJ0XzlDdZIsdUr6m7ZB8soVZTfl6Kflg8y8ONL9VO8IZIHXVx7bal6VkGnqP91rOJ/WKmdtnKtPPJF9fvOlbOfeTD45d/znbZCjZw+iAYo86hAH1tD+J13o3FY9ph16f9ePVGTI/EU/Uho2UrhoY6vnt9W08vxiHRDPaDMyUJvURY8fRXjv2VV932sx43/YZPleDmcrr1nTDd5SlX7w6d3l0VP9s5BVtKBM7KtOH++14/uaNDYXlYDJv6f5tACtSvF2Q+M13gpScdv4XKadSkPxSx/PwcQwPapXklzPWiedf/92BnOUzBh4MTRW2vWqmAaRer0sumEmPAhkFaaHQJxni2i3ey201Hy8kyRIi3QsaHJBUeCfAjRdu2iW7MwxY8sowgKmX22/8qlTW2Ef/KM25iwKVt2toBsj3vkhb7+RMhbVkm1nqxJHb0fFzmIzDcypdk/d45x11Y4bgXiqRaD9XW2DpUn3JFSAKo5/MT+JflYk9i3uGgZe484H0nCoOywFUKpv4+IKaUgHKygKv0jH+VORzppcVq0Uk0LKq7OGhvm9qc09Pz+Lnnz2zQYHzmJB/CZ2/q7TlvqME1R1a8k9cVvtoxS9oE3VehPHFc760/GLYFV6+6WnwSMNHXqy4SOMIJWUecee3cINTOXP7yfe1pTa+Ll7TTk3nU295N1E+6T/sqT+zp+/lUrjfXFzF89Mrtf1qG2i2VSa0F3xKKrqQbeTadV1pcN4Y3yavGFGbYgOIKJComw7ulCdNsu/itRXNhT8Mxm0o7txcZ/RnmVAAxzFSJDLzR/rwyCtUxNjkF3fKgnvytpQXwPGIozAYP5hskVtF6V1Bj8P5dxUnr/SDJzaAbOWqiTwAna2lWAVSlT9yjQLPPR2h5E5U6mLyyHfo44Xxik5ocCIZDmfJT1+KT17wui2Zpod0EQ63a7ScWR9LQ6YjEf8OD15FX4cY+do8cDule7YC+e56+t0dgo6hE8zEL9AZ1R2tJQ3GT36gFTpwpXuVfuKxs4S7x3XPhMT5LqxwFEn4Tl7LsitjmbcCp08UManeUhvRVguuLhSLtIogBa6Uv/Iqwe7iOW+8zztyw52rlIMSMlq+oz6s4q7jf9s/Ie934YQ035XvS9fb6eEu4/jSX77OX6/WEx2um7w1kkIGcRXxqJtAWY5lvsr3risZufA3Nn78XKZXhl+PU8b7dXg7L0AZtoySvE66ShoTZ/pn/VPZSmYJAxklDt7YXeBKd5ZZ4fO30liGox0wtiLaKn6B8w5wU26JM8NxZZgyLO0fkGnb6bBc63wmbomjTJJ3KVcKcxcu7+mn/uLuZvT21f9t/qYGkKRjMdP4drQd0+FmXFxcRPvgOh5+VIlHH9Zi/1FNYwLaT/H/N8T9dwG0kjefE1Lb9Hd6MriN2SjbzRLIZ3mVjCnfQ/+9AeQe7uEe7uEe7uEevg6W39IAkgsDsq/hPof+s49Kf8TedNfc61OvLR0FlK8B+i7fyADy6PhR7HU7HtCyBQwrD9gnmRG7lRvyY7Y4KwAghDM1puoo1xsMdDc8C4bDbFFGorhssF2S3OpGekDnWYkiEuX6ZLGIW107rUpwjkC7gsIaq09N+KfBYduscsCoQGd8LjeK/eFo7HxqnG4lA2cMoNhgSx/CH7SrwexMDpiu1zh0fWmjAMqlTeVhp9OM4Xjsmdoo1a3gUdZQonLw+PF+zwPhqsIzY5zxKUqBE861mLMdFdtaiRbludFoOm9L0Y+yFryD8TQ4YH2/2w62nHp4sOfCQiFtQ486jAwk2LKIrcSayhPGjZbC1uGn06woz+oobm97+7HxFEW14hRGJlbXMOuPUXlbcTFK7fc6NpRQrPAQZYlnO2oAQCeX2b0oYDFQDUQnAw22NUG5/vKsHy/OrjxDHCOKt61RnFtxn4OfERZwI3scbM/KIA5PZ4Y3MyMpVBQI7MHOYfUfPj7yJOeHB+3AZPTqYhx7Hb0T7p1WPa6F580gZ8szaqY8rbhBTpQW25ylclQDG4W1sl8yiJCnQmLL9HMAPIYPKsnxbtPGJjrX7+034vnJVVSiGf/O+724mIxiJMzIqMcSoo0OP4ozlDZLvVsozaXyMBW/Ph0P4pmu18OhynIi2byNw1Y1nvaqVrp//uIyOvXN+MMfP9XApxGvT8+9rUtPPJljyFP5owxj3IjsMtDAeIXhAEUVA4mczVsoP6igog0lFJVVWbM8IeMo1DC2USaEZVYlgz7KVkH8PJDsgpcVCyiu2XIIZRJxAXABYpvLjpUVyAkzcz2TWjR6dYjSFsmiZdPymVukYKyRvAs323WxVRWHqL86Hyig6uDiVjI7i+OdWjQ06LkzgCo/MxVeryO5VprI4aPdlunGyMY5Qs36dhy269H3WSiiR3nxwFRPz/uz+PJ0ILnbsuxDA1vaHHQauqcsob5t6v1QdQo5oG6z8sT1y7PSU5GMHMMjBmX73WZcSPbYMuVRV2XXn8eJ0l/qmRnvKDEYAqIMZuur7z3eiQ+Ou1YmnkiOaU/aGDl0AdBLe0hbuCfayNNYtPqd+DpVGzcYzuOsf6G25ne3AkTSAwGmD3C6XH5MpQyp82Hhyco/hSdcGkFUuOKd7w5X/iQaYtlNXPEMQ2y13oxqsxP1Vlvy03DbcXcGCDJB3dUfhhDqbLn6w3fwmfeFQoOGTs9WvuCErru0i+Dc9UuW3vYDMt94mAW8U6Xwh5ILT/uVeYcfhZvgxLMLf4KiECKvhR+8IoTuxGX1mXntq1SmOqjBKcuP6LwyH9weYfwoLn1fvR1WwSt4VCp4iIdxouBU/uBv/KvSNEBC8ecKTBjo4wYPRADhcRe5sttU6Qbrt4W4srF0PsHhNkLxrlWnOdi60+3Fg6NDb433+vVJfP7spZUhrLKgq0DbihHBBgvFRSmf6SktJUKZ4yZNp+8/E6Nw6cBI4lUCpK9659V1rP7wtVh7ZsvLMieJw/mQA5/kXuLF2En+kUHapZba/6YIbmwqb8IzmEziYjRRX+RWdbmmbzSrzLZsBHlz3vc1YnKA8NGu0i9ipQmr3UjPKw2gl++ZruQbn0jlpeQxMp6i7/K8o1u/liFe8ORb6UYeVM8kG/ki/aEjDR6sFi0MIFzCg3HbhhECcTkd5AkU8CHj0r5mPLbuUihoJbR+7u6mnXvyr8QHGV6xpPrPyo+7FSAV3SUnXgWCAcT0p3zdgR4oIXgEGK9ouTMe+p7+JU0SnBRQEgYfXn4D7sK/5C9PxNc9V4BQR4sgrlcFLzKE8ZgGg+gFR9kGEjARxXIyVBl/NwYQf5tNg6DEpyvJKKR3DXXyomzXC1oVIDmBO28GudN/3fPvhpIHmVZeboMKVCWfNrdy9nsHJfCh+tbHW3H4pBIHj9U+yK9SU/uGtVBlRlz6bunOa10BXfoVj4J1d8KKlszRKk5eGae8HKWAfM4wCatwZem//R5QUgboJF1y7m8ddRAAZ7oMpbGsvHibKDNUDt4S3k0LKP3KexoDePaN5I1qPdzdO0E+v32tg5/kl3lZj593vjm47+qJ4W3+4F4vhyxDfROMSx5FYGTE2PDz3bfi+ddpwy/5m08ljV8H63FXMgRNmc56XN6VV/p/XdyMU17gyqsMm/jWcbF6une0GUdPq7FzyGQz+kwO9hsAk7s4W3MrDvaPo9lbxu6jG9WfrejuVXPlh74tayR/5+D8qNwp88H5dYz6lJx4QwNaAGHMkYKviuE7z/cGkHu4h3u4h3u4h3v4Olh+SwOIJ2W7TypQ1yP7XuqzFc/0RNxbyW5JAmF0c1/OL/z0zQwgzVZHnZOaDzdu1be9EgIkKBc4n2E0Zwuo3Hu/16wY/XuH3VBfMG400kShwTkZdH09c5+ZkLogmtnxjHPPOUtkNo9mbSs+eND1APNyMIsJM9cVjtUfzIZl8N4fMNDMwTnxUSCTMRTkKOpRWu906vH67MJGh4OdHQ3iF17dcHJxFdsa9I5nUxtcUKRy6DSKUK9mWLAtUFhJx2oQlDZsaYIyA2Uqqw5Ik8HvaL6wkpPzS0hnKnwYWNjm4vqGVRd1K/nYQ/Xx0X483O/FzSK38JkuULyqM6t0mBXLqgnPzBSX2DObraWm4inbZXW6bfF8EW/OL20MQenMlkmcheIVJ2dXSmOpPLfkvrTBAcUZA5cWM/KbTZU1xporG2I4N6NWr3h7q8FgFP3hSPQu42i3F/utqsP99fMTz/i/EM8q6pTOZ8v46uVFPDs5j9OLQVz0R3F1NYqzPqs7ls4HijrkB6U8KxZQYEAHirLDXlODeoWpVeOnX57GzoOdaFc3ffA9Z0VMVJ5no5n4ipSgEJOEqeivNTDGpoObN8idFUuSCZTYDQbS+rei5kbxFBCjCPWDWf9smdZWni6GUysRP1S6/90nZ7GnsrlZTuLkZm6jjrdlkNwuxGe0TzZCCJdp0Z1BJzRMxaeB4pwsJvHFeBifjq7iq6uBtxb64HA/NiVDYw6Vb1fi4997T7zbFr+uYm+3E13ldyw6RmxjpTywqgU5J2GUmyidqKjQzooalGco5OAjs4p5DQ0Y9Rikcag457pwcDjyj/yydz9UY2hhhRT1jL2DqUY1yTrlZFyqcxhCvPJE3EaJyuH+ddXfWr0aWxgnJMfwDKMQ8oUCDWbDd/iBTFLnWNnANm4iO16f9H1WzNMHu6pbVcXJ7b6uVGcarZYv2oVb4UPViWHs+blkSfWnJZm8VHlxeCQHLXOYvVeHqH4NlZ9fnQzdRiBLGEdZLdOqq13S+7boFjclB2xjRv5uVT+mIndTsjqNsyH1bVPlq7wqTxhFP395pjZi6PM+MIywNR9nA4w0eBuKYYrqATyKPPK+YC91a85u49/5R0+itn0rHAO3fTTmzDofiP7dLitg1LaJfnhMXSVMfzD3mUcoQVnN1RSfX52eqKx+h1tgwSVkWRepIN9l2gmFr27p0uU6qUttiFcaiDGsZmJrP9pwByLOXXh7pAyrLas0mlFvdb0KhPbRh6CrDDxT3nUVpVfGsfA7NeHlEn7POi/d9tez/BwSZ75N4IEKZScPSTs+flVA+bzuR7mWhg+r4XE779QRhXXeSSsx26+4Mh3cigufiK+Ldtf+uuMuQxPeCiW7EsDq/IgHtAd3BhDxCj7lSpCVgjDznumW+Sen+OVD5nv10ceNEkuXGgAbwos3JQ3GKMR6Jb/E5Hf+Ef1q58jXlnBgTNtUG4FM4W8Fv544+L7T3YsHR0dR0Tf7sxev48sXb/y+sqn0ME7QdmC8EB2klSs/LJ1KJy+MIXc0lGEst9Cu76XrnNo/+h/qk9AmLOesYJupveJaqN6yblCRTb9uzlj5kE7KmTbeD8U7ZJL2l3bosNvS93s3DvQd5pwhVra86Q9s8ECZ32lLvtXWcWYYRu9X531/b+grkBOU4tDrOicZoq3lsyVUriNUIQDpYKsR2mbnUqSkgQSyuEMbGPN9mScbEFMY5KU/xWcFRxox0vhRXvr3u5INRkGd4x9a9Gh50Qt4nWeCyE3fxP6UC5Huki/C85R3/sBF+4AB1KvAKuoLVbnKg9Cp+8izZBmZJm0xItsOYYBGX+ku+Qd+JIK/pCd5xFlWZMJ8yczotyDUkDwinfSG3qwLRmJQbNHDtz/DUdOLd8Zf3oXLYVjlQ/skH+FYTtUvlbxlHsooRbzfEJicUuIxQAbPJoe8FM+A/MwR7gW5APHNgxJN+c5epefXwFuviIRHRk78BaICD/K3Vd2IZk/9/N5mdPY34/BRxTPWH7xfjeOn1Th4XI+9o2p0D7ajw2HL7S19D7ai2dG3njMHuHfVb+ypj9IQVtUJVoo4D2U+Sa1wrvJ558hwDlCGz7rxNrz9DJ4SZ96zfS3h7fQTLIOFf2mkS/ldC3t3W/nfvRPg7/81/7feF/6ry76ZXd3u6nzhnf4ZroyDZ+n2N8NBSlwO/pa8GMyQ0p23Etdd2CKiVyMZn76WctOvAVByewWc3t3xv8QJUvunfGe7saI7Yf2e6fpVmb4g81GGW4H9iztQ0nwXVh7rcbknDfD07TqX/mXfv7zyHcFwE76UFyYuNCXXDz7alMyrX6oxwK/L3zcAomzoS7h17fHb8aM91Ysb9aPojyevfldA379/eh3DS/GBeWklv0wDPzBkdS9ds6n63l8D9waQe7iHe7iHe7iHf9iw1Pj9WxtA3ukE0fNw/4zeBx0QeiJrQQievROB3+Onccs3MYA8ffxBPNjtxpY6QwyeWVnAyoy6+n2b6pD1p9c2fNSrHPxW8YCUw8jZgun0YqiOYCtm89uYTGZWKmCwQPk+X95YuXOzmFlJyn7bp6f9eH468tZCKBVmeoeRgU5mq1kPDpBm4Mzsz+l0ZqUDKyLKQStb0KDcPzvve5uug04rTuRmhiZKJPpuqLrpoHMWBgrv07NLr2DhLA8U65P5TPSP41r0+PBz0dtn2xwrfNXJV0f/9HzgMwN2em3hvPFM9CcPj9wJ/h/+4pdx1r/yao9eoy7cC+VfuJUH1DFng4HyP433jvai12k6b2xpdcj5CfVaXCnvHABNvp6/PPUqAtyz2Y1XeQzGObMcBQBbfXHmAcogFLUt4QF2ei3TxcHPGCpGk4nfd1otK4mhpSpetlSOnLviQ9/n16JtFJ+/5GDmWytpG0pnPtWgfnPb/EG5zWH4lMFGVGIxW7qM93c6EuhCqaULgxeyhJKTlQAYP6B3Jt7ti2e/+OokfvC9o3iqQe9SZfjJyRi1Wtze5IACRQZjy1IxhcziL/baP2dJM/BgP3fxR26Uljmzn4EKF4MFlavKcK/biP5gGqwM+sP3evGLF5fRa1Xjtcp5iRJP+UHBwgH43tNbHXXjUFqZuu5KmIG5kwWEGwPfxWwen44n8bOT0xj0L+OR5JDzTC77gzhii7THx/Hpl68l44v4yY8/iJvhUDIRMVAdIH9p/Lr2tkkYLDA8YAwjMRTo7B3P4BJekjsbPcTjivLNAByl6PXNpldMAGzHQv2gnClz5J5qfTWYxPlgqLCprNzrtqK6xeqi3IJpPmOVhHhGHdF7aIDnnHUCT3in3Jv3GHCoG5wbAX1Dpc2WUvu9PA/js+cX8UayOhTOn336Mj57dRF/9ew0XqgeYtQ66Y9jLH4fH+8Fh4Gj8GVrpOO9jurGIr46H8amBkMY3/76VT9+qfLa22mpnWGrGlY03cbHj/Ylizfx+mLgVWIYV1lRhcyz4kQtgreTYfb5vusDRp9F6NFb7KVM5iqcJztNt2dzldtAMo1CjfwzuIe/lIuNMYpMm3W034it2y0rOS8GyovaQAxMO92a+IHEiCBRyeopFLsT0UMbR/lhNLJiUfjPLs/dNpQNet7S/duALcmWhVp0uPYowbuPCQySM5+LS26khz/XSnlRz8DhcLS7tAW62xhCGP3SFuMPj1kB0mj3otbkEPSGjU25AiQNIEmDIgnu0tYdTFnzdBduY1Z5oaAnWIZNhTJCy5OhcGRsKF+5gVXczDLAe1/yIH8YLEjRxowNnnmXITOfIPHTHT5wOa75Q+CkyfHAo9vbUCS+fhMetmSEd/Cm3AKL7SHTCCK+KkzOgMi8JTVKKxNS0txXqdlXfqlAlpsGVPQgo2VYqnZiewujLtwFKCxnI7GNGo2wDWLmk9og8Yi6xt0GEfCq7Wi32rG/ty+fSvzyqzfx6s3rYPM/cCz1XbSSXeTQJphzvovzyVQlCl/xF7XQrLuNH2p32LaPs2sweCxm01hMp7GcTXyAOd8ovu0YQZxf/ZObghm++xlApvACN1f66r3qi/jM6jgmFXTUn9hRX+ZQ3zrOPeEMIoyXJ+eXnjQAR9udTuy2O6pnS9Xtfnzx4k28uRzFeEH56LsgpHyXrTQWaylPDCHe8rBwkyaGVniiplVtkvoNapcwDlmioBcC/ZM8QiTJg4uWV0oDA0hpCMGAmwaQfC6NCfxBFxciBcvNC+GA56wUoY1zHMKTnN8TsAjLjx7sxtMATRjDcsvNcvsr7hyEvs0KENV/viOpPFYGdHcaotHfYtMNxrLslbmUEt0zPSDTTD64rTIu+WeFNZR5JH+ETIDg4hIQj4ktbstU3xxYGJH5IkT+Kl+EY6VkhgHUro8HcSuZJh0gb+X73wy8AqQA86TMrEC5SLQrrxXYb1WmDoifLnJxFxeQn8OU1zrw6It33Fb844c/+gY8M++ls7cRj79fiQcf6voAo0ct9h/Wo7tbVdvPpAr6EIwPMH5w0HIldg62Yvd4W+EqcfgEI8l2HDzajp78xd6YjiV3LFYt8kn67huSl4InuNMYoLIwpB/vMv9A3kservOyxAGUeQTKMGWeudbjAfS90m8VFiiNIn523BXeVWLrZfQ2rKdtHhtJkT85k+/EzbvDv4Um8XrrLYfLl6ZUYRN98u9t0LP/866IRuvnNUjfhBJ3aSRI4z1brDI5ItGU4KClzNyVV/qXdJb4SjDOwt/0mi7e8LNexgkOU4TNcljhfPfOe9zvXsQ1HgN+6aL9IZ9rRNyVBVBVB5LVTsfvVyT3lahwFuG3BBtONtVP35xrnHJc9L9naodzFfHvBJRN+vb9U43XB/pm6eNl+4XG2OYVQcxuucwWP9h/em8AuYd7uId7uId7uIevgeXf0wDiP/e9dNEFWeu3le/dH3GY9EtH8V7XNzKAfHx8FJyi0WzWPCPkGkQa/A3nnDmxiHp1I4567Vjq+WQ48rZKdWb+arBbwwAwXcZoNIgrZlq7I5d7hrc0KLqez2OiQc54PonFzSR2O211ojWY1HCfGYRs38Pe6hxcfDEcBOcHMKP6vN/XwPw2ejvtQpGgOAu2xoq4OO9rAJnKlLnoZYUKnVEUAOq9mWZWc9i4MZ2p01X3SgqyxQoStpTCaLF5u+U4KJNPLobenutqONTAeiOarZqNDBy8fXE1EN5k3Gw2j135v3e4b2PG5XAs+raEs+aZ5Tc3i+g0m3G8t6fO7DKevbmIo71dr4K4uBrFcLKIN6fnMeCwdowbCosS5+b22oqeltJlbMzMYBQzKJ3BT/q9rsKKAbs7HDZcU3hWxyzcMa2q49lUeezvNNXzX1rZQvd8u1qNvnjBFj4M3tm66KMnh8LPCpS5V48wAEIRUmWf9GYjum2MPgxEc1slFEOsKkHJAk+hkdUNszl7qYuP6sxzhgvbY7HVF4p+Vtb8l3/+LB4+2osH3YoPoZ4LH2MW5AOlo40AKc93wouSD8MNqx9Q8Kcg31o+lCUPSNIgcBscgk98lOsa1sRBrx7nFyPT88VAvFT5zG5mMUKchWc+m3pVE4oaVuWgAGLQk3qUWw/00QAxG5ZnKMJYQUWjY4/MvtSI/eeXg9hQPfhIvMFwtil5fvz+43i434i//Pln8eDJ4+jIjzM+ZsKFgSZIRzRgcCIfKOpJG0VIr616VN1yeXpvXvmxCgYKWL3CVmCUPysfwIM/IoHBBGMEdQjFF7JS3aqoTJbBGTAYb6hb5MY8Ej3UR8KycqWqOry1sSW5IAzKTXItHsuhaMJdteGMg5DhCXvGH+934mCn69UUNsBITtn6CR69eHYSz1+cx6++OolffvEmnp0O4qw/FkY1huL1n3/6Jn7+xUkMFzeuN2yFBncZhLHK5MleO44k49CJ8fSF6iQHrrO91Wl/ENfLWxtHOM/mpD9R+7S0XO626vHy7Mrbq7FFFYN0DGXICiu9vn+8w3Kh+Ey0sD35UO0UBg/P1FberAQljviJbCLTtGM+FFp00EYQhtU33Hvtulc4oOClHTy7HKfciscnl0PTjlFGnI0XJ6dqx76bWcPfBDaZxicZkXA5LV9FevJy+XLHB/98Tzjc9rHCUtnUMxFKJZD8bATZFn+584mQbCr/9UbLK0DqzbbcnAHCCjYU+8JmRIruNIr05fCFWy9ptU2brmwboIK3KzcoiF/GKq98V+RVPiRnV0Fzhssb+SC1NGLgn8pW4qi6OoFSMW80glLFQf3Az2sYCpTeWks4E2/GyFCklZfd8nM4/flJ+O8MIOIlxg/aexszLbdg0x+oTBc/WaY8024krnzt8rFDFw2sn7lzpTeUZ5CSznyGA+aTHszHwoBWGkEcg+cMkDQJvDKEtvF2Edu3y+ioPWH10+VFP7589kLftoXyVxE/VU9UH5iUwDZaXOaqEYE1c+IVCErPh54Xqz4wcswm01jMJrpPYj5W32M6jdl0rLY8jSAcjO722lmF7sRI2RgxRAPyL5V4+MNS3tC3wFiHcZY2Hr0d8k97iSGv12rGTrfrbwlKH/KH4YOzQ5r1Zux2WfG2EcOR2p8LXVcTtR8qH/Kn8qRNoF21jIFbDty0I9z1b1Zw8b319pzKD10ZjN70cWykSrJ1ZX1M4wdFlAYMeMf3FCMx7lLezAvSWLvAkjhIg7i668FxnI5qhRMrn1d3O4xE8omsqp57QoG+a6wA2dzGCKLvir4/TEIplbQwnO8tkLPJ2V4NmSjLhcxwJ42SluIiEnwAD2B8+BU0QQt/dwrh4nVG9EWe4KPDiG7aJf4I5L8iba7EpYsCIwzvJevLydV3tgKE7/56TGjIlBJKGtJnFRL//M87QFz+gJV/Gd9Owx1ugujnTvm+euOX+Dj/jqf+eD1svHj/h00fztxWf46VpGwHlAfdZ1qET7yqP+o3Vxvqk7Z0tSvR6mxHu6P+hOPS9knm5uoHjVUuKnpSJW4JlINzptuKFvxX74i1ek6wW9fKZwUl/hJX0lqWcdaldRqAVLJnWK4y7Xz2m7s4vt9FLx2ET/c6nUCJk9eJo4xTPpfwdlpvvQIKvP4l7754WNEGrJKXP3XXuPQe/zWcZT2yfHDJXcZVDPtTxiW8la/C/XZeCVs+Z7z193dtxDuAnw0uFfXN1PUtiwp5WeHJC0g61/OOH5HehnyfkZyGUWW7WZZ35nEl2+S30Yl48NFGHDxUP5uDKgUSmbv0yzS/KRC2bM97rUOnM51fFm9/ByC6WTF9dU4//jaOnm5Fd1/fvZb6wzXyrDB8KHUv80Veye79CpB7uId7uId7uId7+DpY/j0MIGXfC/CvO0vqeXDXtf7OvX06JTz4HW8SvpEB5PefPIqteiOulShK1MvxJPrDSRy2OZi7rnS3PCP92Xnf21OhvEXBgZJ0imJiyeqHrWhX6KVueFCrnqRnTftw7Ztl7HU6GhQ1o9FoxGA0jKHwQzgK9aeHe3E1HMV4NI+aOlxs27PbyZnE3ud7ASNZddBw5pil7Zl86tyeXnImwbVXLrCl1MaNAniAnYc2cx6HiIkLhZtO5rG701OHesuzwmucrWHOhRUqYp0PDudAVPW8vYUNCuKWOm4o5ZmNqm5h9JpNKw/mGhRj0GEwezm4sjL2eHfHSozchie3yWL1yZfP3wQrAVqNZhzu7RaK2ojBeGgjA4MRVKYobNvecmMzrgZjK2rhA53HL16dOL9fvHhpBQN5qyivnK/BodUoqDFOmTbuYgXKBhTqDPCni9zqazqbioadeIBRSzmyslLlBg2sVKDfi7KTsz4Y56BgGY/nLisUUygjOLierZk4BBf/mvJ1tNcNthg76Y/icHfXAvvTL97Eo8d78b3DRnz2vB9s1YQy3MYV6JJbpaUUEUxUFBhe5HOLIgzlJIqoMpw60YycnS8h0h3FJfLWaGiQXdtWOUzi5eU4aqL/87ORz+oY3UzNawxM26J3U510zx4tkgU3AxxQwi/CUsE8K7UYFBMe2WOFE8q8zyQvf/bmMn6vEtFSPGR8o9mJH33/Sfzpv/qzWDZb8f7D3RidX9gw2FD9QsnPKhr4iZzZqLOlOqf8YbRIA14qpViNgyEC/nvGHQoF5EB+1BuU7OXgjjMmkGkaDZT05IXVI/3ByGXF/vcYKzDcffTkOKajmQ2ClHe7KRmq5GojDIO+RBeHrrM6BZz7qnf12lZwPlCfVSZXE5/zU+VEYNHS7TTjYKcT1UbNAxwUcawQwjDT8yH8C9O1VB4xxLHChbo1HE7j5Uk/nr/u21B4OhzHiXCfSe4vB9P41bOzONEdQ+tBt+mD+8/ZYmxy7cP3L0fT+KXC/PWLi+BkEMqvP1laWblHHVI+KMMLtTWv2H7NssUh52pXVFfgo1dLoXyWLLLKyopEXdP5tQ9kH6vdEQrlPYLD31GYTiZT1cVLr/hANluNanAmCVvnqZp6VdpM8Rvi2dnVZfg8JIRHkLd0/zZgU/UGRpAOilenh5zAHP0b0jOp0I8+NabPg36FRelRbl+DLDmc64J4AW78meG9ieKzFlW1h432TjRa7ajWGlYm24gpZoHTiZA2dU5OMEKOm2o50hBJInpWGCtXRA9k6l/5SBqgE7C/LuQ3lTgZzqHwx0U+HLoA/P1O9KviY/xi60Nqky/yaVw8Jc2uX4W/fhzXq84cJ3GWgCyVHqm05hLoR49KkXdc8Fi4xJtyC6zkdc44T2UQF0mWaSWdrFa5Q3p3Szd8tKDqninxXLwGFzeQAolcdGVIPzuc4oIDvtzhyvTJAVwhHV+qN15FprbnejGLm/kkNq9nXjm6rfur12/i1eUwtjp7sdU8iJvNmic3MIGB5JJHiQ/lu1d8qD7RLi3VPtBWT1XPZtNJGjwm47yPR/bje71UvaJfknkHWwL9EmcNN9nDUdKtYDz70g/tKe0Ukw1oA6jfgKTd3xW+2RgVMKw0JNesqjvsdtQn2FB/ZRivzs/VDk1iY7sa++2WzyJjosbrs36cnA/i9WARV+oDqmRtNLW8qqyv9a2fL7OvRLOP/CAnlk/XNShIhRzvMdx6+6zbNIrI2xfxVAxpSCgvvygyKiiNkHflrwfHAzfhyaPLXW69NT+568+/a89ZagluL2wA4RD0ur5PGD+KbbD4ZomZSHDKMX+Jw6KllGhn71ae4GncmX+H1KN9fCdtFY6QILdZTM5U3qg/oocqW4LjkJYRFLghwoGKgErL33leZ+6d0l2d182vFOD6OzSAIG8FghUGnklMt7I9KsMAyUc7/Jy0Qpp+y3j5YyhC57Pec7MPeORYf2/cSjPb08Lf79UvaEbsP6rE0ZO63NQT+Lwe7teBd7TjvujHULEUnFWoo/4iLl8v4+yl+gJj5YEPwTuQqNf9JXnK550s5m0NVh5vuxKH8ydn0ryivZS90jia4fIqnwHLVuFf4rT8F/5fB0nrGjUF0eU96VjRtB62hEyzcBc/8vEz9Rdcb6eS4Yhn2tLrDghnnDzozrP70vlC5Up+yBvpZh1xO6FGiLTASZ+V71SmvALwmp67/AErCjKfCUl7uk2P0rtzFxdy02hvxPEH27H/eCs6e9B2G7OJA5oGCJfTUOLPW9ICcMt3RcC33tEOJs3cAcLyTc7yTVoqGkZ2DyJ2jqFV496RxkTDeUwGrJ7gG3ijOCnnBRl/J5Dm5gZ92w/0jZnFcHai783XGxZ+W8B4bXy1VLu9EYfvVePgYc1b2e0cVWL3aCt2DvOcn/Yu/RN9r9S9ZMIB3+avg3sDyD3cwz3cwz3cwz9sWP49DSDZJ2McXIA6Vu4XqgOWepJ8NtwF8ujNLl59IwPI8cOHHlS+OLu08nGhTs7HD3etwLucLIKDwjn3ooLiUESxLdPxTksZlF+FcwqWsdfrWBHLAaLMrue8AfWYYjgZWbEBYSiy6CS+/2Dfh3dzEDPKQQ6Prlar3iYKRS8HJT97fR6TeW67w2oBHxStPyuKxZTzyyt60RpQsUXTQAxTZ63Tdn6sUNKdvejZkon0f/jBQ2+ZpVeesclZJwx86JBB895u24pcFMIo3lnKz3gY5QiHlivbNjiwYoJOsWfmq5CY6c0gnhUg4GLvcJTTF5ej6HabcXJ2Hl+9eBMP9rrCVQtmzWE4QHGDkYaCrhUz8eGvStbxMTLtdttWInDeA8WKAv3p8UEc9brREp5WjbMvhvH8tB9T4WNgwooYG1Tkvla84XDschKrhDqVixgBUOw3hQMhuxUNk+lU9CxFYyo+fQ6HWED+8Yen8J3ZngvRhuIO2sGNMcTbHyguhii2POJw7SfHvTg9H8YnL/rx4YeH8ePDurfTmswl2MihLpFj3lqQLZtIcg5QGIyngkiyo7S8dYwGH8ysxz/DZGV4dNC0/HHWzGyBklt0iyco47fq6uQrDyh6MH6QlA/FNVcZ7JGsaGJGM4oRSNDzOi3IHgNCdDMY3yiXieT8L5Xf1nwRD/W8Wd2MYVTj+08fxhe//DwuFqpHTx/E4PzSyjXvhy+MqDOF1YYA8oiRy++UT95w6D/GEcZjrBjhMH/kG5nGkIDiqNvQQEN36lRbcsHAlS2cWP3D1m1T1QuMGWwdhqyyImShwQ7ZgjfKtVd8MZpDMddQ+WEEywOs2ZoFJTFnWywdn9UgGC9SaZsHCaMUpG1ge6xLtRuquh7IskUUhyTCN969VrtyrnJnoM22eTNl7OR0EKeDifMCUP7MfG6KNolpzOfXcbjTjqeHXeVlLjmfxWi6MB/PVMdeo1zdFo9ucvs46MLoR5qP95pe0farV5eekT1WuSM/KBXJE4DxjXjVTeEQz6k38NsHAhf1sqF6z+HrkrbodRtWQDdqG/HRe3vGd3IxUb1uaxCpfIo28r6nOn81Xth4hBH3qzdvXM5lQ523dP82gBUgbFXkw5klyvmhSEkuASlLyUemCVdeqvfwUpdXKOju1R7yJxx4FEySo9i6U4dRxrJ0qlJvRrPVjlq9Yd6Cg+1vHM+pUs4p33e0yAHPoWNFX4ZGrikrpey0zD+S8iU/pYtb/4Vf0gR+K254kT8Gb3HFnYuwKksur2KALhFACLYjBAf1wqGVd76NxBMKX35QaLtLP3nCijRVZH7yWnMTAJRqP8xr2li+I/Ba7QdGEGSIeqhQjsUv4BUqejYK6CFIAW6fSuJooAoq8pmIyUsrmSwP5EmtifOY+TTvwKN4nCGjBtJ4/OEAp58TH50SlCB8BziXYz5lW6pcpTGdjPX91PdcoZdyv3z5MjBaXm9UY7PSjI3tmuSClSG0b8JBG+3rWviKVR82ehTGD/UfMH4snIbcSmeufoFXg2LEpE7D1Pw3iWQLP/LsbwZ5hw/KhsMUgWEH7TjfLTpdlIcVWEUY+Mr3g7pMG8TEAWVc8W79XdxtN+Kh6v9+W/0K8Wg4ybOIaIe67Zb7RF21F0x1P1Gb9dnrqzjtT+JstIhno2r8/DzixXAjTmdb0Z9vxPimGmN1m5gwQZ2CZr511GdOXmPlEpmALuodwbx1lu6+KCa944IP5oVzkj/mA+4C6FryzbGCU/eMX+AggHHZoX/SLuBOjsVfb4GFAYSr4VWklW312VTGXkmIYGVg/YIHtIUMCSfixT3TIg3qJYFS3pIW7qTJRR9AZcTl3Kiwna984gKS7EzHBjzhRrpL+S8B3H7ny8SZZsLQdpah8F9MvsMtsPS9BQpM6XAyUEn6ZY4STGcJdhY+pXeBYs1hWMdxBw5S+JfB79Irr6QF9I3ORuw/3I69YwxcTDzy628M9DXns5sYXM7jzZezePX5Ik6eL2N4ofLXWKPMBHgpgnwWNfJwmRRgetaeLQfQbYK4VvHeBtXrIuw6JC5w5nMZPyE9yzh8H3lHHPxsBBDO9E9ca6TdAX6/Tk8C3rwr35fx14O/Ffdr0Lzr5fC67tr7tRC47kgs8SpR2uE7f7nBQd7ysahDCk5eMdwxYQb8RCp5WKJ7i14Bz3jp1wTwnLxaxUlwCNNReutzGM3OZjz+AWfN1KK7r7ampnGN+peLCU1x0noH65HvMlRC0pGwepl+BY364cpyLeWlkEG1wbBkPr2N/slNnL5YxOlLjT1faszxehHjK9oX9bvUd+Y74rh36X090NxpBBmHvac2foxmp8JAG/i7AxtAhmprRWtvX2PdnVpwfk+e2aN7V2OHZtjdaKtP3E5j0OlLrFC/DvcGkHu4h3u4h3u4h3/YsNS4/tsYQOgnAO57Fv3LssvmLlV2yxJ4X7wD1vuDxP9GBpDD/cM4HUyt/Ox6lvOmt5W6nFzHXJ1NVggwFtzvNqO6taXnnAWUXT51UlkpIX+UZVZizJbxdLcT4/E4KnX21q7aqOAMaQB53h97uwgUtCjKLgYjz8RGcX6lOM0mB1irYzaaxnA0CWYWMuuMrWnYWz8NJdteTcK5IUc7XRsgUALsisaO8nC8245bddh363l2CYeYs6c3K1JYRVCvNXy4cqtWCc7DYJYnGoCm4h7t7YhNrDzYjm676VmrHODsdMVg9v3f67W9NRSMYQUIZwpcKh/D4cxGAAYLnP9BviuEUTpvzi/i9OLSBhcKGSUxWxahhGEFAytSyvMW2A6McMw6R1HNuQ+57U7OSF1ubMX51UCDEwZjuVpDpe/BipXUKi/uHOBKHJ81Id6hxEYRgVKbA8N/+N6hFVeUoQ9dF3/IO3FRFHK2iJWjemYm/3g0s1IIOUJp4vMl9NcQL/HHWMO5ERi26uL3o4NevHhzGT/77DyefvAg/smHvbiZTGM8S9nywAIhFD4GVWzbBH3INcKMIheaMHgwsEA5beUPChSNFRr1bW89xVklb86hP1dHoPYQYyQfDNau43wxdToYcNjei9coWcrq4MEIQq50S4XQ7c2mwqIML2gjkAKw5ZWVKrpYZfOp5HZzPIuPJSPbze2YacRw0GvFX/7V50GqHzzYsxGEWbysUiLPedC5iVA+t0JZU/nCZ9I0Ga4vrORADiHQMynlz+CsrbRYaUS5Q40NPaILg0dNckL9xADIainkBtnAUEk+WM0BA6CF+sRAmYFtdZsVKhjfOFw9jV4waDBauB565r88kI0mK25UvtwxamKkYSUQykzkmfqJMhM+bsjd6TRiMp7HQmXHFlKHO60CF2WhEhcNDGxZ6UVdBx+rPihnG1UlAz5nQ/nE0MM6peo2q0uu3S6MJacoZ7qSY4wnz/sjhUGBWczMEy/hKUZHBs47Hc7VuVFdurZ8MaMNRSMz2sdskUU9gwfiHfym7FFajSaL+PLVldJVPVV+Bopng5XyyIoUVu6gyEahCm7q/O/yDJBNjJVCjxLdKye45I9MUV/gAnwwDdQ93cgf8kKZUT843B43s7tXM6vFQ+ECL+0d3wRkDzdGsuFgYIU17QSDXGTOvCvzTapKz0BZ2JnDfeS8pInQxPGFvIkuG0PIT0FDYixo55Ib/PjzNnmdoQDjxo+wKkcrWlU2G7qsaIUxDpXxwKSUbBi2Fz++rzklx+mVlJf0E5dvAUAbpGB+R34zz+RFdKiQkP2tTVbfZXvrcij4TX5Nsi/aSGPWlVCmDmSqupQALPYb3IT3XX/CSVmSuO+YU2GeMBMhSVZkeHLDSqhrOTEwyK164NU/1B3xCqU52zuydaO3pBqzenMco+EwRqOh3cg8+cCQuxycxcXJqxhixOBbS/ssXJkrvVeyM9UnDIVseTVhlQeGD7a8Gg9jMR3Gcqo+Aqs+5hjXoQdhtkCb9pQL8U33O2O5LmQBP0PJGznwQp7oy1BXaTMxRhmP4jugwntVJbSpbWMLRQzniSLTBw+rSFpqd/Y7tTjq1m2Q5oyivr4Lw7lQqZ1iwsfjA87i0jvxjUkf15tq1yqNuNmqqV3c9lahk5utGNzW9b2q6q52Tt+q2gZbKGZxYXzBKIJM+K4yzvqDrOlJAsddmSiuUmqUL7nhTX7m8g82YuzO7538jYv3xHGyeOonnwGj1w9tglcnin9byuMWhpDt8sKIWjE/k/+r+E5Dl2UJN2nTy/L3WGnBV4XLzi/lylPmx99o1w3yCn0FXt1Mk+74Z11IXJmeMudwii8wTYQx/4owMKME40J+nIjfL8ff7RZYIIbEOxQmCY+IA33yv1/diJHKcyGvX0+FwMZQPOMjvzLgHd63Y5ZPZR4chbyWDwboKmiTu9HdjMPHnOmR/fAy6t8FxGf7yuHVMs5fzePlp9N49an6/y9urTC+ofP0Fqj0nS4Jr/KVUPpDb9JctpFvw7pHurMcM/zb7xN+3adMe/XGRuOCtkyXNhpZejf223GTvrfDmN931zo/ibueJ7n1q1TzcQ0ct3ATAbef9eMn++kuelfvkr/4+VEXrnV+r9OGX8lz+oLUacZiXr0kSAMmdUZh9J9xVLfMZ6VbPBvkLJ9LPq7S4Z1vbwF+9damD9rfe6C+Zlf9rIba9m0m2GgsM2U8mfQZwOEL3KVHwtv4eVilv36tyjYj4Gd6lc35JGJ4cRuDs1ufm3Gla3B+a7/JVdIEP/RJz6ZXOIjrfqa+IWwhzZ1ng9p2DCC9zn6M52fqj1+l/+8QoGWqcT7tbr0papr058VjXZ5I5zxcR6OlsfCu+vF78q9txGd/MSwwvA33BpB7uId7uId7uId/2ID+7NsZQOhDZB+x6JW6H6afVY9O73zhLEMVfTiHLeCbrQA5ehDtRtPKQ7bnYdsrFBj94SjOL65iwNkJN0vvd/3Rk4N47+FOsC3TZHYTO+16jNQzfHM59mB6MJ4EB3h3m9Xg0G0G15DXrG97ZrAP6tSgc0nHVb1EZk2yiuF1X50/ZajbbAbnSaD4pCOKIYRtVQh77sOll1baomCHISjyD7rtmKAUEV5muqP05XwBtgBiSTHdu8O9vTi/GsbpVT+uRONBr2clnUj0QJstilA+oWxe3OSBxxyMygzXG+HCH2UJs5/qCstKFGj8/DmKnUVMUIKLxvF0GY8fHliRCg8roqelPA1GE2/DVWEFgv4qTOm92XB4BhLkB6UQ2+lgWHm4uyOubdgoBI821XlESUEnEh6Wgy8UN8xghV6UVvUm57hokHk1Ep+u42o0tIIXQC5Q1KKw/cGjHZVdNWYbW/FPPzhwh/1qivECpTorOyS8dNwVF4PRZMw+Hik8zPBHuTCTXKAIxQjVajUddjqfKt/wi5mhlejt5FZP8PrkQuUhun/y4X5sqmIMRjPHRz5Q4GOosRBp0E9KKCa8KkIPrIiZzVDIMUhJY8Fupx6H3boH2WdXeeg+iuu54mBMuprfxINOMyqSgc9nAw2cqFjgRiaVDpVFf1b+8EbpkCZ+SRNKPNKD1wC0ILdyIZ8awKA0w2jzUuV3pHBd5XmjhiGkFa2befz0V2/i+MG+hjlsj7Tt7bBSeZx7//fEOwYhnnmsZKxglj9KX7aVw1BCkq/O+qqHqlsuP7ZEY0CKEiUNG7hRrtVVz5AhZLElWQAfRjTKYK/X8momFNd5TksqAOvCiSFhIjlGwcYg7vIKI5Vo1YAFZRErsGiQMACgi/IZIOLbbM6qjTy0SI9WhsNN6MNgOL9O/rEtUrPFihTJvurARX8UGyhT9EweSJ8VS6wQIcOs4ulP55KjWoxEx1gVlUODK3rHgdm0DVkPMGa0LCcoKTn7hlVrnA+DkY06Kqf5iGyTPmcQXQxpr3IGOds1UQa0fRXxkPKHF2xrMJktPaObPD1kNYryy0oUr4xhpYx4Qh3knBf4Qz5GeofBEv/np6dWeJaNct7S/dsAtsBCrVyKrFhmuhhyI9MM5O3wD7zI8rHMqc7Svng2t9ot7+Mvf68GURjkgPCpsJcMq4411bZ1dyTfrbbbu7PTkzg7Pw0OqEa2UrGfNcrbyClZJy+wotbP/CkM+J0GCgjFK9ymkbDGs4Jy1QfAG9yOr78S3zqQtuu+yl2NpP5RpKPsRwGq+q4LGWa2Ocp5ABrBZQC/6RXAWLvIV7YXBMi4+QyrhTpDZYDEofDwhO8NRl14jMIBPlMW+s/86iIVXzwKCashE2Phx92Filv+ToxEaZ/4hsqDgEa6JVrVZhSrP24wguidsSmKFdJqP70VnK+F6ozkWne7bzhwXO8L4yBlPJ/O9G0Y2+jBN9BbYkoOqIsYUpVoVNW34Cyh2+kwRv1zG+Fh5DVneHhFx9ztP2FZ0cD2lBgkp+NBLCYYQFj9MbXxA6ML22WVnSPuNnQoLm0dxk7LKpf8y5VE8Ckzyk8+i+XuP9BfwNBMe0xYYxZe+gW0MWzJ6QkE5EcCUvKZu/EKYHH5DM5uqxZHvWbs6RurJtkGjzf9cVypTeKcDL75o/M3sXHNN1Bfh+lAOGnPVEbi81atqTzD00Fcqa2aLjdiqLZnqOZ3rIvtLCf6Dk/5Rot3ItN3aM5L3zVTxOQM4RTejVIzJ3AuFIf2ke+f5VTxVnx1IP3zQ10iFplEBtPteslWeLQTa8YP3ByE7raD9IhGHH4KvFaeimjLHIRwFS/T2FeEl4s3vMo37wD0IuPEKIjmluGcKf1Tv/OdwTRlPpU4P0oeOgie/tl2ICcFXl3f5Rkg1Pc7EApwOq0CPqpuxL/RuI3PF+oj8gYZ53WRdhl0FQO3nkqP9ReAM5VOp0RbKlxuZ+y3ArPKkLxo97a8PU5vHwPIu4h/HYjPxIOFvtn9s0W8/nIaLz+d6dI3+UrlqT5BlofSFbrSbd4XV/kMQGfhdPjkBW3oGg8Fpf86lH7rV/qX9wxTQplmCcgwYddpWQ+/DiVOueQuwhY+AE8Zv0ybPKye34pX0F1IaQFFfP3xT+AyJu4yZHm/eyfAz3lYY2TiWoXTo/0Md8EynL/56ifSh+XZZ/gU9eqOnhKcmK4CVya5CsdziTfLkHArBMnrfGZFxcGjrejsMDGDCRrqA9Zpd9T2jSVjU3FI1Rw8yGZV71ilUG1CL+EywbJ9gy7IIu2vh6Rr/X3pdnRd9DW5r8IxeUd9xqvbmIzoVygxtS9bopW2h3M2OCeT+kA/mvGKoqs1q0R1sxmdzk5MFpf6xqjv+zuGki+b2xr31TSO1McKmQQyr7SNGh9rPF9jspO+bTDx5/+y7zDvwr0B5B7u4R7u4R7u4R82oCP4dgaQtT530ceyHoiX+HPn3RqUfTH3x7L7QjflmxlAGs1udFoN60UYmF0MR94Spyb37z19EH/wwWG8Ou17eyy2vPnTXzyzgpKOHtvRTKbXVsyyL3i7Xo3RdBoXGvBjAOFQbBT9bD20Xd2MwWiqAf0k+qNRjOYcIL0Z7Wo9dtstH7SOAgBggNassa/0dixvllamMVO+12oFXaztje3oqLPGMH88m5rWuuKw3/9AnU0U8SgpUVzQKWNPfxTHHEq6o7RYOYGCdwslfaflTh/b+gzG42g1GnG004rBcOgVH3T6OZfDho75Mk4uLm1cqIg+ttGhv8j2Wcw6ZZXJbDSOunAwg5pzAtg6g5lKe512NJsNK1qt4FNWmUXP7NFuezs+fnps5TUKj+FkYuXrUunstBs+6HmxvPHAEkUPqyxMW3XLfij/ewpD+bA1CfxjNjqHnrN/CuMMthfi7L4r4UVBU8dfvP3qdKD0FjZiqYdrRSY4MYTt9jo+e4XBB4fFsqICQ1hT7zxztla1QGJsmqHQUueec09YQYDhBdnY6zXFl6qeI/7805NodRrxo/f34kzpnlxNi5U4W9FUGaPA9gxz8bKqQQ6DmIbish3RDKWZMrDJIZqt7WAR9kBlQqWoKb8Myih7Zp6fq7xrrXb8uz/Yj0MNRP7y7DIWYjgDOTr1gKqLO/dWAqhCodgDF4oQcOnX8klID/SoILpTlp55RpoMEOQ3132oDP6gXovNhvJfbVj2Xrw+i7p4fdBqxqjfj45knAPxkRni+bBg8srADqWyZA3bmGcjK5D3uNcfgy7kk2cUctBFnWC2eb1esYIfuXp9PrDhyTOvFZaVPRimAPJH3jiHBLpR1HFQ+1zPKDYxuGCwnEp+2OKFAS/b1OWKFxoeGg9RY3lif/yl0yEfHCyOMhfjJysyroZz5Z+DkEWj0rQSb7aIHZU9201tyB9jFgYrttfqKA+wmtnE5AkDBkYYDAuj8SJOr4bBGTxsH0RxtRUepSm0kj45PFQ9gY4b4zalNpZWwLsl2cUwpTwzk53ZeBidJCrmC3IMYhTGXsEiYlSyyvGm6BirjWiI3xhwlzGeqF1RO0DY00uMrNeuW4eqF+cKe4y8Y/BV+X35+o3LzA2zIG/p/m3AxnUascg9JYaoiz3FHf98TsgPBrLkbcQkN+zf70sDVRSbtGFWIOu6FdnUBtofr8zQe2aEYvzo7B3G/vGT6O0fGPPF+Vm8efMqrq6uxF/JgdKAr7RLZf7Bh1zxZz8zB8W1fBQ+acu0k3+Uhu4F/fZyPuVWuMyXnvjPlwKkAC9+dam9y9UMupa0c2kAsVKDu4JIul23MbSVMfOnhHyAn6TCU3lhPjW/9cOdEMbJcxEG2qyk5y65pI5Q93KLv1QaWwFm7GqDyIviW/0LUnDwIzd3u30nHN6qDZJJVwKD8kFe+OAIFytboNNux5GcKKy3f1Nb4XM9JLPeZkrfguVipnaAq/BXGL4x3gJL31C2q/J5Hfpm8c3FkO07uMRTVpwgT61u18bS5UTfmwGrqFiRJholH7PJMKbDK2+bpcZVfGDTJ4UV3bRrtEOmh3ITTriZrKAtklyYp9zTEIKs4bfNc8kghS3+DWKD24PSmJxtPe+z3mAgzRWFujPhoeQprKNNFH79+8KT9sByZz+lKxqY9EGed9vF6hD1gdhGyfxRwO7Rh7HcrNvgsbVVU6KTGJ98EdPL17Ex7Yday9jVN6++uYgKxs3ruY0mN7rP1c6yspWLvslQz5xZhFGElXJMBNDn11sOenWJrrHvm3ndbCmc2v9bfStCbZvk5Fp8ZwozBpNbG0zSaJKroVaX5ZPVS6WhVO0EfantSh6CzrZYGPTMIzNVv5ZNcdf1DJlLJapXA1GYurz9WgbMci7CIkflhIisT/nO+HQZTxle5VSuYGIyiOu4/WgEs73ne8ekHgx7DqMyzi0zi7DQhNyV8akT06Fls2xbynL/NoDcOa7+q5LXpoSU9kZZMaAK/Xyhb4/45hVlJGNertJbdwP5VIR9FwqaEwo3tzX/O5cd+cRva2crDp/oG73DSu9V+HcB2imL5fwm+mfzOH0xi+e/msfLXy2jf6L+oIYCtOCJNTNa8hKwDAiyXnHZ9+453yF7+V1IPBmPulvW3xJKHMTJZ98Kfx7Anfhwk/y7uMG5Cp9QPpeyVz5nmDLc23EAhcZ3FUQOf+uKcKvg+BVOwYovfiMseCLLJtgXwdO/CMvlfGR8fF1f8OfSO9Nc4Ev6S5T5jhclzSWNZf3KviTviJw4gUxLfyAVZDwjuguE110ad8/pl89JC3c1I7H/SGO93arclLHadLXX1QYGDvVBJWusvGCc0OxueLusx9+vesVS75Btm0AE3UIMGQVh6/fSDZTlvYLVuwy7cgPrYcUSr0oZD3OcpiZd7SL0bkaNNlx91ipjVuUBum8Worne09iypT5zX31effvWoEzrLXK+Q4B2+FnR2KvR1JhBNOYKr0yQ9pLxHP1svpF8z5BXtnz92X974TDvwr0B5B7u4R7u4R7u4R82oH/8VgaQKpOQiz6W+yhFn1/XXVcI99rFC7uLEHf3j77/Q3ejVhHzBm4noOsnP/qDON7repbmWAQze/kvPn2mTmUt/s2ffBzV23n8P/77T6JpQ0UzTi+vrDD43l4n3gyHMbndir0ddeKms+A8iBkrBG6UkEaqnK2BkocZ51+8Po1mreozCDiP4HI4jsNeRxmuiqytuNYA/+yi75mL9N1RZmAg+Oh414aEK43ez5T2brsenVZNdFxGXZ3LT56/iZ29Q9GnQVp1K3aajbicTuK0P7JikwOnGYCfXV2p43nrba4ms3GMJ4t4dLgbf/DxcXz+4lSD3BtvvTOaU3DLOO6143QwEp3TOJB7PJnFjNmZW3X1dlEMb0S707QiAsUnRiCUwGwBxvZeoU7jVy9P4/igE7eLZVTVOUQ5VVWvnpniC8pBuUWZyqxYOs3N2qb3D7/oT4KzQSg8ZjEhTBV1QPNg96ppRcGBMkBD5JgsmC3PzuvMyl/EhfgED3/w/rGNS3Rgj3c60W5UrOyIxTRGo3H8P/+Hr2KgckNB8z/5wXvx5Zvz+PxiFsweplyYVYq6DIU0+zizzRAyU2cbL9Hj1SdK6PnJpdy5eiWV9gwIbqKtsnh02Ivj/Xb84hMOb9+Ok9Oz+JMf7MdPjprx//pvPo8//+qKkYcE+Dr2W9Vod2sxEosvxJvRDUo0tiGZe4Y2AzBkB5lHgc6qAbZ+6nQq8c8ePYz9eTVeX4zik9Fm/K/+5Gn84VE9fvbFi/jnL19KTsmLqgYDZTFO3BMeFPSMjnJ1CTQDVJNUquYANweqKCg0wJcsloY6Bge8ozw1Hov/3ffej96T92La6MSLZ6/j//3f/Cy+99EH8bjTiE/+6pO4abbjbDgxH7Jwzc6oi5cMHlCmkzrDUhRvqjY2ImFAfP76LCoaUHUk/6QLqRjxCO0zPCrbLhO2vsIg1REvbQCTHwqd/tVEsl+zUdL5kCxRPhIlGz9B6BVJ0AQDkC/V5dn1PDoc5q88omibzyc2JqraG19VmeD8nRPVR+o37choNNdddUnhMQTRiGHUY4DF9jBVvWtVGjEYDS1LGVZyI3IHkkvKBv7QftS32Z5N9Uuy9uR4L6riPSucFpKFM+UJI8ZPnh7Etsrv568uNPCsxvYmsouKEU6i7BLfWG2jOGSOeoQSEx6iVJtMx667KG8rlZrKmMJRFQb57aZ5+UdP9+LV5fhuZdtgPI+nD3dsQDq9GNto+vS4o3ZJdcsK05v47MWXNgyWyhnkNqXru4IclFOellWVTYUWVMkh6+mvj5Ho9UxvnrnDXEIoz7TlGK4qat9rjYbazIYG7QxkqQ/M9l9Y+YwiHCWhESo/rBLhzI9aeyfqvf2odfai2eykoWg5l7xdqq6fxGhw5bbxwdFhHB0fasBPm6+PHApSl4/KgLoFX3T39jmbXCizU7EF+wgLFzMG1HOnfsqPHx79oDe6yCsybKCOWynKagblQ3m5XeZZRWyvZ4GHaZK1zUo9ONRawiq/3GioQJKX2wuB8OXscpRCetQ7cFlhq/pJvYLnyBwy5nRoc/SHgp5VUawszK3qKjZ+eksh8Y82JT/4t7G1ceOtuzYpV4wbpijz5bvwehsh5w/jTho0vcUXHwEq9xbnMugSb282MTLmqgC2A0zjB8oOlTPGb8nrzXyqb9bE9xvziYkMpK3kRBfViPCLKVtWsf2VvqeDoWWd7w/nhGGwh9JKVTLSatlQVms0PamB+AN9T4dqn7yqUnWbbbBY7UEZ2Yij7xSrCXxmiLLJKhAMJZwJspyPbZRRZi0jXk0jvvlcH8kVF36s6sAIAs+svEP24ZfwocylTWk2tr1iEYMwsgZn+dZAI8aEidql0SQNukQkDApsG0pZOSJ3GrT4FsAhmlyVn+Vb7NePZbEos+W1vpf6Rr3o67u2geGV8mE1kNqtjWUsBmfqn8zcl9mrMzGAlWu3eidZQESFG5yIIX0INcvBuSFsaThT24SBeSVzCiQqkDpEPGWZPPIO4xy8SGkizwDPxCJe3nSHhwUf4YHbGvm7jkpmWaFKu1ll0kpx0T549Zj47K30qL0KbxRKAengG4TslQYJ+lW3t9RRVqPqne7ItNtt/UOiqyr58RMepUt+hPMzORCNJpeU5BYNtG2sUsLP4e7uoFc4HAB4iMWjflAGMonDExTIgwC2kOa3gZq+n2XH/ffam/Enuxvxn7+5iddT6FGAIo/Aejp39N1BQWMZ6etACMo3GRsp0B/+idywng7gb4f+jp9W4vf+aSMevt+yvH8tCDETXsaDpY0fLz+bx+Wb65gM1I+ZUqzU55SXhKxHpO/2U/wlHyuayFdepQEDeJdml63ipRzSnmVZvcun9TgljsSd/kkD6SW+Mn65AsTGM8Eqnh8F63kCwFE4BSUe33EW8Up8yQPiryK9TZd/7QZK/xLWn4mX6WVC4F5Pv3QT5208Jc0ZL1/pDrH+X/GKEG5H/Yy74MUdPoXQf74v0km0/imDlemXdOlf9GY6uHkNWzo7G/F7f1KPRx/q+9FM5Tph6J+N+xp3ncxjeMH3bkPfl83Yf6S+ZIdJGwzAkT310y7UfrMN28t5vP5y6ZUjnvgk/pDmygiW6ZZ0Ig/lM5m44wFZ5OctKHkYNro8+l4lPvqDZrR3MBKX6WQabps9Rq5Ht3EcOzu70Z+8UP/3XG9BojRUXXKFMzKoH09q+e1A0p3pFiQaaJcZy3Kvq+2z0VbBOMvn//R/+FUR6m2gD/k3gVcLd7vF0z3cwz3cwz3cwz38/yNMNM7q979+pejfBu12w30l9+P1jPvu0nP2EVf9IVzWl7gvXfYh8/pGK0Dee/QwGhqwsnf+eDq3EpCtMugY9gfj+NnnJ1bGtlF6KwHON6BDN5hO46Q/9eAfZUZTg0tmtLN11mTOFlUoEDfFiEXMizMYNCK2kuJorxf73ZYVDJfDhZUXKNqIA4kHHJKuDKBAYrXByeUwTvtX3p6KrXM+Pu5Gq1aL8fw2dju7istKizQCTOQezpTmNTNtmK2dgxtmBaJoRcHGahPOCUEZw0qLKw5x1uDu9nbLBzpjdLgYTr2lV38w9CxLeqMYLzjUdMCWUOLPmWiaTObx4uWpOrob7uRhREIZ0hLuA1aGqAMJX6Cb8wxqrBIQM0aisT/gbAW2nZK/cKNYp9ini/ndIIluv1dUXLOqgi0vmPG06fNS2P6BGVmUDbMUx8J5vNeJf/cnH8U/+8MfxA8/fi82RcfZ6bnKYBEj8jcax55nqN/GXottkkTMpsKMJrGvsu1Vt+JiksouVq/U69VoNRteiYFCeLfXNQ9ZEfL0eDf+4AdPY6/biMNuNY73e/H04b7pYUZoQ3f4i5CyugV5QibYIuUH7/WiJfdlf+TVAceHzRj2NuLzzWm8mk9iLHqv9cdMY5RuiHp5DoaGD+6Ygxh+PO724oetnZiP5/ErddA/eP9R/PGjevzLX34Z/9dnL2OuPJJNVyFXDowfDOiyoqCcwe3ZoXrngS8MUBgbQkhToxJWfqQ//wonfliBpLJiv/jjdiuePjiMOXuiK9JnX76Og6ODeNitx0iyUttpxa0GP/3RzDI7GbMaI4JtzsgH2yaxXRrbLmEYQ6GF7JJar5MrjnyGiWSBlVRsi9NAeahnDA3IDfTU63Xjhd5LySf5wT2VbFLebF/VtkFA+dUfeRyLHtJn1ivsZlZ6tVaJwx7n6lSVx4j+1UBhhUs01CWv+5JvtsFrqi6iG8ewAy+UnOsg3EJxOJb8M/DzSgO9XOidz6ORO8OQV4wSbiJ8+DsHXaNUYYUUCjHqF2Gpb1Z0yQ3OJwdNz6L9xevL2JBMTqbKI+VDHuQYiE8YZojdEJ2snFkqbQysuMHboP6hiPZs5s042O3EQ7UPj/d0HXTi/YOeyu3ailBWZUH1Qa+hwXQe0I4s0m4yO+615Jm6RtpDzjAgn5bfpAm6f2tAGyqZACyz+oNTeFmMdOVbQHUJJa7KHCUmM/R8/od4sb1VUVlQ01KZYaWH8ugPjzOR9QLD3Falrjj1vIvPlDEG4F6nG4cHB9Ht9UTDZpycX8TLV6/ikhV0kruUhW3LgJXAKCJU+Ky0yo9ZrobIq0jTFJX3/PDlc9ZRfyR1ZXuR4XBaEUrLityorpTbOt3NFNcdJpE+bSFCiFHejUaJG2z6p36BzWnCD+q/fMxn7vKD17wq7w5XgOlRnrxCAP4rLW9BpstKc/jq/JMCnCMSbRT5zfgmxY4ChB+lDpXed7WbJsbpKqbSywYQHqutg9/GCO2iV3HKmb20txxkjtFrwQoQbz01lx+z4/mWZhq0B14xgp8u7rmdUt7hkBXgaicwePHtZIUXMtJoND3zFUUwq7jeXI7UJnL+zkL1V+nNxnEzGcRs1NcleZmPbdDZVv2tt7pRb/ei0ujom6rOUsErcpQGAgwSGzYUcM8zZJRTF4Ho0h0nfKYMfBWMNcu4VKb0P2iT2baEdoj8kScMK5QV9YZyy0s4FN9sJt/CR/G4Y0aygNNFNm7jZNaIeWVP3+amjQeb8G2m/A4vSDw6deVG4SfXmzG+2bSxghUZFeFUE6e0KEPkS/4kSmJKF7kibW+hqHYMXnBnm69GZduGciaNNHRxFFR1U22yDWxqo1QftlhlovZt222c7iKCu7fWu5559UkU9w22iLzVt0IySnub/KYsyALyIJ7NZzGf6vs+7MdkdBXjq8sYXV3oOo+J7oPLU/ldxHhwqTDy8/1K7epQ8dLIheGV1cW5XR1GEYx8+tjcqP5Sd3Xpxxe0rC5Ki++86o6IcruAn+60dxhofIA7bT4yajktjDj1RtSbHV3taLR0tTsqR+Eq+g1A3tL9mwKz2E2T/mpF8b2Y3MbsRj7iI21emQ40035gqORuJb38/R4cBR6TklH+RnA8LsW5GzDgywuw5Ese7qCzsxmH71Wirf6dtxR6B7wSU3348zezePnZLF58OouzFzcxvFC98TAg42R+nNBdEmV+UtmcNDnHkJRBDRl3dc/2NMMB+HOV7WwZDlj3A7/bWfEY7/Idt4y/Hp5rVQ7c08k9/ZPejFMEu4svV3FP2soLyD5d5hlYxUl3eRU++bsWZoWr9FvhXr1LKOPhV5Y58Up0q5DGku2p3Lx2ePHKHvZMuvwID4v0eS4j+b3TsK/cBZ41msr3pdf6u0xZbVNjI/YebcWjD9S/7KqfQeMuICxG1UqV7a62orNXiZ3DSvQOJKM9fWfUsDGW85ZODQ7uVpvXZCx4G4Nz9dE8KTF5lJfRGijXvDurvpe0rkP6Fw+GxAXUWxtx/H4lDh6pT9lIg2n5DqDekxfanar6TO3Ggfwq6pOywvE66tu7sdt6L7r1Y/VPu/7Ozjj13Wm+leh3AqB8lw93IB4gqzbwq7wJx1ZeP/2vMdb8OtyvALmHe7iHe7iHe/iHDUuN077NChAWLdDPyF7gqs+TfRRdRV8s+6n45TvrbHV3n5TI+H+TFSA/+PiHsbOzE2cXl9GuqhNZV6es3Qq2snp5chqDiQa5GixzPgcK1oEGpgv5Hezsejb6bLqIXrft1RsoClAasEUU7oNeNzrNmjvLPKMwbgk/KwqYWe3tMq6FS/Eh9M0lFiOI1ABVmXmw14yTy6nCT+P0/MozZjlI/PDwIH785EE0qpvx1dmVMo5ScxENVneIvmajbaUMM483b27iaKfuMwmYfY/m4NXZpeJoILS9GVeDkTqjbFd1YyMQBzuzJzhKBMhEQUfHlL4xB7Gy0oWzEVjxgGGkUqtEUwNatgNhML7LNl3q4A4UFrrG4g/5n8wncbTXseIPhT+HgKP0pYOJIhcDQ0e43pz3vUqDwTtCRAGz4mUhfNVqPTj4+2axEI3bXpVzsNu2gQqlE2EP9rrx4KAr/jFgnyuta+HdVue/H5+dXMVCfG+oMzpZLG3IMd3iyUxl6727N7fi/cN2fHk6jv7s1soT6L/gXJG7zvBm7LEtkPjkWeTKb63ejDOVEUpGtgdDAYwMceYFA/oPHu7FyemFtw1CmfK//mfvxe1kFL/4+cv4xWAanzU1kJ5PRXPmmWGWt5pCHiSnllc5EXEl4fJFOcXWRv/z9z6Im8ltjMW3l/1R/CfC/eziIv6zTz+LTcpSsdjOh9ieaaoEOMMj2IJFec86o4G4fqGVZyDpIL28UHZZaSpattguBHyiUaRYCf+f/uCjePr+kzi/qcX5y9P4r//0V/En//SHsTEaxr/4i8/iVvL/weFe/PmnL8W3PIuD+jMXvpYq/qbSPcHIoIQ921S0YIQg//C8XF0jsgzkH368OO3HhnA/2O34TA/qFUYryvcSfNAtIlm5IVK9aknkxrXwbyr/rLDg7JeaaELViiGEvFNHqAtWaDEbWvEwaHHGT5czRlTGyDh88/ZZs0xjNJ4E54RsbqeRApmZKh7bGLQbDb2bWrYZ3GHURJlI8RIuZxXeKm9w/ja67UbUJa/oXliZcIGBUu6OaDjcoZ5fx8vzod+xLRvbC6DA5eD1quQZ+WYWN/WG0mS7N7aMY/sdZFXVULzfjp7SwdjxRjLMQO39o67r1eUQY5VkWjLOYeojtRGvJMP7bQ1glb/+aB4jlcON2ixWUk04v0BtEbRc9k9VFrkCBoCnq9L7LoB6gXhk/bidqm6JqS47vfUHAQVTEcZyTDj9qUZYZjBqYvioqF1mhjRnLtEeAjbsKC+sDFiyckJttaIayBOGj1q7F/XubjS6+9HqdFX+GJkSbyqWSTwPkj47v4jXp6fR7196a7KHR8dx/OBhtLs7Sl+D421mRqdSme3OSMNKZF25xZAzIsrTXaInt+SPdirlkRCENakKg/KQ1SzzuJ6N43Y2jWtWOEgGrcCXHGD82Ko2YqPWUpuhb9YWq0DSQCekiQesCK3SIk/mueKWKz+ynUCmUJ4zy37llytAwEZ7ueX6zRZyrD5gBQhuthOiLSXfJElOoKC8qzaZBmeswEfh2ighOaNtwrijjImuNGKD5darPyrKl/K0XbUyHSOIz4pQ/Nz6aq66MvOWVgt9Q29mkzREeLXFxLLvshDtEAd9bCVHHA5DZxusyXSS8q86R93BmIRymZVCdfUfWAFSU7tE/SKvlBGHjH9x0o9nz14oS0nTQvRXlefKtdK9mTo/1HOyzCoWZppWmx1lpWE8GEfY0kwdE4Wf5zaZkgWfOWReimtupykTlYWKEFnBiM/qEyZC8D2F9/hTrvRjWJUynCz1zWdFi/Ij2domrGTbMi4hxqCvf5eLL+GHN+CBXzy4fIQTGaEcrjd7MRU9C+EbLrZjvNgwzwYXL2Ny8SIedmve4hMeTjj7A0P4BkpAyYvS7dY2okUxYOgS0IbRn2ArRrYMQ0RJ2lSJDv/5GYlBhlW3xTPySDuMwZYDeqGPgHx2cYpdCQUu/2VTpkfJqcoCI0K13lY70IlGqxe1VsdlU6023dfxXvxEEo5sg6iHbJGW26UxEeBW33xPe6ZgMLiYStGuOMqSJIEy0YPwYNzkDyB0EiefvOUbE591/ka4qQvMEjdI7rOjTDB4RRuAgQs6wKiUlU5pgBXFNsBMz56rLki+voO2vFZXXYQnApcHmSzzxT/IXQaUlUPkMz8Ch6Rckwi/u3tbhDOuvwFSNrONQTbtxwM0FGnzgzw8/KASP/o3mnH4qGnFcgn0e2bTXPXBdlcnz9XXeHMdI85yFq+h25SCrnBzh6qsY5RPviPNbPMyTIb/deA98d99a38SWoMVnuQFAyYUz6vVu5T3Kgz0lfUUAB1ysA6ZRtJL+ARwFK47fCtAcbwKm2FsTHU7Ad2kkXHKqOtZeRdfmdekoaRpdV+nIe/Qm7zFzfeofJ94COdHU0nZQA5e+T7xyqW4qk80CvLCv0zLIYhGPOUr6/sqnnHqnmWeiZXlvQ5si6emRN8JtW/dzTh6Wo33vteMeivPHvk2QHLT8SK+/Ktx/Oq/n/kA/pzEkHCXB+FfpynbglX+k+6kvYQiKyva1BnZOdqMH/zTejx82lS7mLL2dUD/prXRig82HsRYfa9+zPSN0bdrs64+lPoh+qPvuDUeR0WV6ryu8drNQG09K4qhq0D0WwT6vYxPMNiyiwDpjq4W8X/83/+yCPE23K8AuYd7uId7uId7+IcN33YFSKfTUn+R8QXj0bIPRh+r0IvIh25XeQfcd9NV9uWyrxbfbAXI7t5BXF4yaxmi514h0FenC+UpZwgIXdwuNFDV4ODNmTIk3B8e76uzdutZ6ChwGrWKt65hK5XYvImdXjMe7u3Hw92OBsB0hulYagCiwQdWIbaY4hwQzvdgVjbKnY8f7MRBu6FOX0SvpnSv53E1nXowjwr7cG8nnhz24qNHB9FROiiUzgcweag4t8Fs5OFgEDeLZey1m3HcbcaB6MCgwT7YzKrvj6bx6vwqrsZzb/8jxFb+oGhA+dFTHGbGX/QHcTkcOf9s/VMRPWTcB+8qPwyiMJDsdjpx1GtEXQXDLHa2NZksF6KbbYbY97VmRReDew4LZ7B/diFeM3hUeHrQFBVb8swUBwPObq8dl/1LlR6zhzjofCO6wnPUbcVOsybedsxHLF4cxv7sTd9bAb1W2ZxcTuKzlyfx/HQQn3x1Gv/iL1/E+eg6zoeL+MWLfnx5PvXKE1befPr6Mi7YVmyowav4uBCP6ZRbIbhYxMdHudKnP80tKBA9+MBwraaB8LZoYrUCq4Y8I3gxi15jOyqb13HcqcWTXk2d5opXvHD2CtujWEGsfKLM+sF7nahvXMcnp/3472cj8W2u8UMqxdmyiNUNgAcXcnpAQn0QoDDIgdhN/MmDRzHVoPtn5/No9brxH/+jx/Hi8jL+88++iIXKS7kyDrAxwEqF6aZxUFFKhTDGsBysZlqpvEVxonBKK5VZpI2bMqXC4Zf3I8nxjx48iGq3Y6XV5Owsurt7gZrvX/70k2i2Gj5D5fXFMHxWjMqOgaJVWErDs62VLvJGfQIvK37G4vHJ+VAyqnKQnEA+F7PnqZMMTpBTZvWSH+oUB7P73J3tLV3hc1xQ/oGPlUQGkY7RhnRQFu4ojA1yKhtkEyUYaWLEoi1ghQvKv67qE8YtGiPqzFl/HDeKDw+gm4ESZ/3QiLEiCRaxjzrsg+/QQVHa6Kc60WV7HMkVSmEMIG0NdiuSQ7aawm9EXaJ89K6rulbmG4PE5ZXaEGWElVXIGgeXo8z0Fk6inzJjFU0qbjDy3fiMEowplGtfbRYyRB1lFRPKWGhBTn/54tzb36HQbKveYajB0NEXLypCgGHw5HLsA9XJU8MrSRgkktSm3JUYjkduxMsBct7S/dsAttqDuVQdLrksK/lRyDAAq4igJT8qGDizbUbpB32EtbJYsuDzF66ZbZ3GgrLeGDNxtilzVoBU1T7UUuZUNuXMev4oR1bn9XY6uRXWwZHqWz1enpzF559/Gqfnp0pWYTC+qBxNE7TAKhFq/vmemaAtspf/nEM/cy8i8WA6M5wf9K/apvrBSpkbVjXITRjHUyAOdc5L8iOarZwiXV7yj9tJrPH1rbsu8U3/vvzMn++A4oNDFzwqVxHkNko5W7T8yJtmxSJ/qGE5AN1tYsED8kWoxJ8NI2VDYtlmFXJAGOXDCl3ly+c5iL/w23EdNePAD595QP3HWASPFvoG67tFU+GzX6inalS8ukNEpDJmdc/0wSw/thTTxax6zsViizXqPAYQJhDkdmebboPfnF+oDaRt2hBe0Sd8rHxYSla9IlVlx+x/aFrMpzEdXXl1yHwyErOvPSmhre9xr5NbbRk38fTHZAqglBXaXNNMGXCJH6XMZj7IBgo/2kyU42KSeEi+vVIK44fdrOLhW5xxfY4LbS/4hcdlKVyZPGXId+ImHlYW8eB2Hn9ytIg/eXodH1Qvo70xFF1qWxWvpzAYZzjbjHadc0C6NX139T3CWHEymsfp5DYG11sxvslvkWkmvypjJjJsi+fUR1aXemWX6imrMi3fyIBoLRWBzOJPRbgpL97hzPeUJh6pAMWokC2LFavCB1/YNo5zQdjKC6NUponRBnmBR8if6HObQV9DcZFD0YtcWp5El8tAl8tHYaCFizaKbdvcTvlSnotwpkN+5rd5jl/STnbyXoTRtzvpAD8vuZBW3f2vP/CXtCoMeeXsGraXK/HmLd2/KZDHdUheFnjB6XpLAQB5v8sT/wQtwr8FZRSB8ZTgOBk/ldEJZfBMm0D8K78UfhGsu5eHoLc6rFBOT+r3dKK+7MtpvPhsEs9+OYvT5+rDcoQPVUV/ljHCFomU9xJ4RuZI27JRlFu22UlriSNh5Q/kDaSktoKSxoR8D5Tx3FYXF15JR7rXw7rtF5ThnI4dGSYBPBmecH7At7iX9HO3myB6NhbFQb7veOooqzxmWm/7E7PshwK/Flb5yJVCxMs8EngVRnTSNst/PW5efl3AnaPAAQX8JfA2MfOj3yJ4+uuN/Mo8Z7orKOlKf8JlWPz47B5/sB2Pv1+Lg8ccvF+JZkftyzv15TeFmcYw56/ZBkvjWPXNSfetfONz9/w2vflc8KBkQAHQ7DwWbjW7sXO8FQ/eV31p09a+jWsd4FNVfesHX72Kwab6I63daDV21ecexcXkC40hX6i/Oo6DZT0+3DyKeasTU7W9fK+RzVQO4PbttwLUCyY+sSqaMoAXrHL+s//yrAjxNtyvALmHe7iHe7iHe/jXFyq1jXjvh9vx8T/ajg9+wrlpW7FzsOX+zfjqnU7Ot4SlxurfZgUI+jt3akSMKdFdvTL3PXw5lABi158FZb+y7LN9IwPI8eFh1OocxN3QABqrCweGa/Bc3YhLr47QoH23E7///oM43u/GQacR339yZGVuQ/H2d9rBIcCctcGBahweWa/U40eP96NT24zJbG6lFucXsNUW2zJgZKBDxf7+7x/vxB99dGxl2+WILaEihtOZZzXS0eu1GrHLjHPhZsDANlavzvsxmMxjr9P0LM9mo2q6fv+DB/H00VFwiLMNNlfjmArRyUU/Ti/ZjoZtbCY2RMAMZtYSFqMDzOPgcOglXZHjQTyzhrc2bqPXbMR4jMJ/YgMLs99RFrHl1VAdbGZTsiUV20ixnRUdVFbLgB8FNVtxodhjSx/ODUCpwkHj+916PDrcifeO97ydEKtcDjHetKrRaWxHt9dRp3PpNPozpTddxFl/FOf9sZVDGJigAwUjaok8M0MDS/GFmY87KpfTy0EMFZeZeSilL4figfrP6t+aB8z0QVmB0psCOGeWfGzFHz7tid7tmN/mdkgYPjjDZZdD8zau46hTi2ZcR1eywgzfL1+/0gDmvdg7rsSvnr+wIaWnyrZxI9qHM6XHdhybsZjP4uluPRqVjfgvvngTr68XNniZIIQUJZ9llYFlQajcbBdGHuXrCvakuxNPazvxs9eTeCT+/Uc/OoiTq378Z59+GhO27QCN5EzcMA5QUm+QNSoJZQ7kQM1O6s3qnZImeb2W7BGPQYdk3CSJEmY6yo3/Hx3sxfceH8Yg6jE8G8TPv3gdH+j5/Mtn8dVpP54+OfSKjS9fXWqgw+oEjIGFsUHlBU1kU7/Yy0yHitbKNnhPntuSF7axslFR8s2qiqsRW65pkDe/tlFQbFFI8VjvfRaAnuAhq454j1KaskZGwU3c5AL1QZfkmhUeKNrYFsp76hMInggfK7gIwzZaxIOr55IvlBkYX6i3u92OV5mYX3qubCo9FIZKD6USilMbKpQPZr9zqPqO6hSKTLYDIy2hs0K2VBRTHNRbDulHCYdysybarsYz8ezWikNKh7pLHSYC/LGyhpUruryFivicK6bABU9YSbOMP/zoUVxh8FAbyJkfR2rXUMw8Pup525iR2hsMm62GZL+aRh4UdWwF5i1plHqTbRckLPAGg+t0PjGt2SA7W/za/dsAlPrkF6F06fCvK3/ubvIuaSg+FuJdSSPxrAwXj3zOgy6vApFgYRyDb2mdJzrKyu3YqrINFsYLZCrLNY0YwitZ4Y6ig7JkINxqNePwcC8ePXoQ7Z19t/dffvFZfPnVs5ioPLf0XbBxQHKjJJI2tQlQKGy+82TZhmh+nTn53HLZs3gnoD2homZltQEkt9GhopH9DStWyQsKXZTIKHOVsC4IMBKFR1GDlCndNZ7i4pmLtzaqFv4oEfAziSiYhcbpSba8RZHuVhLLjb95RrqOo3J0ehg/Ml0Q5/u8nHbhb+UW5aPLs975I4DaLOqdMpiX6k4pA45vejMtjB0YGqIwgNCG0yBRfja8Uy4uY5TdpdI/lVggox1APmhrNhWWsmR1Ub3RzKuutk/P2/I3v+EvEWv7MVhU4nah+r/UpfsNW2eqL7GxXRdtypdoQjY9U1v547uHoYYVK/PJMJazkesAPK2x4qTVjmqzFZvVmnKbhhbTB1OQR9HMCkXzn5UKyo8V6/BX/7QV7CVPW4/SnAkArOzyjFjJOOnkVfJAF4YqlVduCZVlnejguHjSfRKbe99THifxvR8eRHf/INrdh7E/PI3e1kXMJXfIjMtSnEHKiU8/h3ZoR+3Pvr6/DaWPkXIk+s5nN3Gpa3GtPslmGp1YSsxqLLZ2wvjhFUDUVdGLDJTlTzml8Us8NaGUB3JKPRIF0C8fU0PY4s5F2YHPK8jYOk/tgFcZKR3aVfpg5IP8GKiHhqIcwEY+wYV8O7284BWPDgNd0GRecEEfwTMPYryei3c864coph+8BWqwYiCh7Ang5JyOUuG9fhxGf6XylvfActxXNfiODCAqu/Xo6f4aXKb5bXAOTdfqz7AWEL/yMXH/erzi35B5yiecyQUUmhE7h1tx9KQWjRbfaXh2G7PJMk5eTOPLv57Ei08WMepT540VJoJlDSf8Tb8SeGXe6oLP4C35CpTv0513y0gRPr1W4d+NT3Jlmvj/TfEAyyFtZcGwMp0SXxnn1+OSr3TdpX0Xh/SIU8pQAaXDd4Wh3XD+S9pKukscGb+E9OO76if7Eb683K7dlTzhFf8uUSDzgT/0MYZZC712fT3YqK57mSfkhCQdAz9d1Gdo5HvmcCRI2FVC2b7Jo3xPGYBtW+OI46fb8eCDWuwfaXwgmcsJdBnv28K8NIC8oO+SNJc8A3lJI5C0ZB7f5X+Gz3flnTDQx6tWb8Mrpg4fs5L27bhfB0uVwWVzI64qyxhd9+Nq8iY4C0Q9U72lrzWPi2k/vhydxHjrJnrdR7HTeqCWsKL+9VTtYuKBd39HUt8K+I4zZmGsUhqhWCn4P9wbQO7hHu7hHu7hHv5HA51dVqdW4o//o1o8+JDtQzej2cnVtrvHm/HkB9vx8KMthv4xHjB2KyJ+C0Bf9K0OQWfysuCur0UfTBfjaDo5dHOyq8Pvqj/mvpb/8y1jum9kADna2QnO9ahtz4OJ5/u9enz0aDcm40m06pX4+PF+/P5Hxz7bg3Enw1Y6sO8dtOPRXisOOvVo1pnhv9SgdyMe7e/EbrHdFESjRGVbnE69FuPZ1AeNsyrj4X43fvD+vlc4XI7H0Ww24vFRJ754cSa/aux0mtGGIAGzzq8mzLaeRre6ZcMHWz/Rye502h7Pom14czWKl2cDD+Y5OH0wogA476ChwcFGjKdThc2zONjCCcMEA3f2IR/0h+psb3k2ODPZNfZz/usoO5QPGIqRg8OmGc+TBsoP5qyiIGFWvLdZ0OCdg7pRQOQMUc4ZmRo321ewDRDKm/2dlpWrdAzhSUPl3lRnf69TU9d3I06H6vyOl3E1ZguQjVRIopey8jYNHKSbM/ZzG6vRJM94WOiZ1S6U016vGScXV15ZwMx4FNi5amc7Os2KldUYgDDGNDBgKW8ouobjRVyM5vGksRVn/YHP72ht3sQHvUp8sFOJR7r/4LgZD7oakO1sxKvpIJYbSlfhnr+Zxbn42Wg341eff6Iw1di+3TS+VmMzDtvb8Xi3HqOrSfyrl6dxuVyIbQxCczAEDVyeAepndfDd/0a5lAM9Viz8Tx89jvlgFmfz6/hf/tGDuBj04//8i7/2TCmCe3BSIHMHXkgYxFFXynvOBOVZl/5ckRSFzr9p0EvuNpqJPl7CcytSxF/2rT+sVuM/+f6TqB8exHi5HT/96S80uKl6K7Hbq6voL5bxQPXlT37yXkxVnqmAh6YNH3brgagSYXjZqtWVxK3kMAe7N9CjXLPlFKsrriUL5K2m8kMZyeohb7MkP1YvUOeUNdPGYcQYGPBHYUdMVjOoGJ2GFXfK33TCIb9z1f1GypeSrEtWbEhc3khmJSuSj0PJLAYsKGJFhLeFUnrUI4wHQ9XRiWRwspgFB7qzxz+GD7bO2+k2bShlOxEGVRy2zmxpr2xRGmPJ21TxqLethvKqutWV7B7vd2wEfa9TjSO1Ayj0uu2WlYFTlRFn1KCEA/f14lZtkOhVObsYhV8l6vJdKh3Kka1r4JXpVjqUKfXv6dGO+IjxkHrGCiDVcbkvinYMYwmGIVbRYMRkGznKZip6fYbJbImeLT5U2wltGEAG46HluRwI5y3dvw24VTtmJcU7Sbj+KHHSz3eSt8JdPJpP8IewGK64MHxc2/jBnXJSHiVXqcAgP+Kl+GDlp+S2hiFE5U2bR9uIkcrbpKmuWFkqApBp6qUVyqo3vW4vHj18GI8ev++tc169fhW/+uUv4sXpiXldUfg0qPBp409pW0HKn+hF2FXmuOG/XhetBGVM1vTngIpDJb9BoY+VMONAi5XYVoSr/ig/GD9QFuulEGDcwvABajJN3sGV7ZCVTsJFeq7DYqq9iosf04O/aUIxTppsn6R0i/StMNIFzUCWWabj7aeMrJSlIk8GZ87/pkMybOOHlXp4Kiy4lZ4NO0qLfKF8c9wSD2GRHcX3QeQ3qi82FMEvjPcozAqFt40fqUwv82OltJCR26XkBCMg6ZDmtsqZVSA+NJ8VgWy1KBysTPni5Dz+9M/+Kt68funtydIwonZuPlRbeaXO2ChulmxXtnA60AGt/KXCL+UA2VJrqTxAt777s4nqw9zhOdem0sIg0oxN0YCCnm9cljvffPLEt1r5I42CKWUafCNKQzTfUDpptCNlGWJU5oIXcICLdK1AQ4TMZtHR2InD7/3j2JiPY1/fzaPDRmyI51+e3ET/WjypNuLN2UnM0i4nLFzCJgSbksmtbbXdlUZU6pxL0YudXlff7p3o7e7Z0DNRhDGTJNRuYRgeq133ig/lP417GL+ET3mSdPgb5G9uQbXLUDQTBg4g9wBv3wYypDDiIas9vOKEul9jlU/TZ7w0uWPoEm/BlNt56Tszy/OfMC65rXIZUm6ZW4D08C4NHPhCG6uXoAwSbRQxeUkjjMaLcL7b00gcv8SBQZZ8lfUowxR05L/f2RCmy2H07js1gEhukqpMCzwlXkO++log/w6b0QQZ+A7f2i9gV/Gz8hUoeJlMSYMD4KmLySbN3lYcPqkW5xlQjvruq691cTqP559M49Xn+mYPxTv6vQX2t3Hq2R7Q7EcD7mzf3sn3r8HqXRnedcxlnO9cx97Ck/d1P26lO+Ut73nleCbf8y7j+Xuje3mt8PqmeHnPd+XbfPaFT+HmXry1s6QB8Hs9ekJNQVMJJe4VrSueFW8K/wxjv3xhyLRp1sGZePEjb5XaZrQ0ICYuh3JjuCjDJMht3Hlfj89lH3vxA07aZpWF7xDBVcQvINMu6qugdBOGOsFA/Pj9auweVaPu8zOS/r8vsFrp/LXGM6/SoG361+gq6cixx4rm0p3Pb4cv+cAFEKS7vxkPP2LlCt+3VT7/JqB5W2j8e626phZGMqDv7QYTZvI9Wy+OZrOYby1jo6o+2M3IxpFGQ+PunfeitrkT8zlbZ+kbTV/hO+BVCcgM/WDyVW5/BdwbQO7hHu7hHu7hHv7HA0fvbcU/+49rsf+Yb3nh+TXA9qMPPtiKjvoyJ1+iXy5e/IaADuBbGUCqTIrMvga/uN0/033VvZGb/jkuwvo///inN0V/9putADk4iF67pQErqz7Y8ioVQB8/PbJi8/FBO65G02BnbWbwTyZL+6Og7dQ3Yq+zHYc7GiS16nHQqTI/XgPdpWcDYxToj+c+R0TkxPefHoqEm9jtNOJwv6WO93U8O72Ms/4kDrqNOL1kD1TOIYg8cFiD5E2VwGA8isFoGT967zi+92jXHUWO6ZypdzZUJ5GB/miOsuYmus26OpG3MR5P42owsXK1WsX4UImO3qG0ULfOAyn280fRdzUc+3r/4b47fpxhwACQ2ewo4Ri0o8gZTNQBRUF8vYyhwmA4wNgBoEhBIYjCkM4vxh72F2d8Pp4urYxm4O9tuVoNG1eOe/Vo1zjLY9PnomBg+fTVRTw/H0d/OIjxUOmhLBbXUKqi6EZphNIMBROrRZhp7z3dNQjtYTRq1jwTfaeJEYnzSNjWahls8YRhh73ZMDacnJwqTwxob+LCK2WurTyZsxWTskRazNJ/b7fmA6E5yPYPjmrx/n7VB1yjxO61qnE2vI5PPzuJf/nTT0N9ccfb3rqJ/+A//Ld8aPZnXzyLH324Hw9ZTSAaDnbq8VQDBA5kHancf3lyFafFzN4cZFiCTZuKUT/5nEpLRDtE43X8o6OH8XGzE395Nop/8r1DvZvEP/+rT2N0s7BKhGhUXsqLFQsYNOjQu0evi/GeK5f4aaz4K1HogOceZKuSQRYyhGKTYOBBdgg/08BqW+/+k6cH8fj4MC4r3bhRuX32xYv48cePozK+jJcnl1Ht9aKtgc6LZ6c+dPaffXyc25twGL3kCuMgKDnPhG3Apsqft3VT+hg4OFMiB2Kq4gpYzlLzFkOKx8qLTrMp8jYsl1acYsLTu7rkjPMtxqqHGDe2JEesomLg7211JEvIVlvywjY8tsDSeAgHq7Y4Z6McYDEGEldc56hHiu40URqi0MTowYHsC4wBaiuYbTeecEi47pIrtpXDeEe9ZkUGs6UfHO5FT/WSVRtslYZsD9XejNXOsDKDLdY6kmf2xD+Z3sRE/GYV08nl0DzIw9wpH9VXpXOj9/CKNhM+ycvla8W7wlP3PTtbMkH7RP2mgcWAy/75GEAmwo9ClHZuIboOurV43Z/G8U7N2/799Yu+FXi9Vk3lGWqfJhqUbru+UYeRrceHnXh1fin8bP+lQIK8pfu3ASh8JcAuK6eCSCtRp1/cuZBfvfJ7AtoN3JGWCgKv+LhWW8ulfMBPG10tf8JFudsA0oxKvREVzhDRN8RGEPGvnFFPenp0+LxoK3VXfePOSgFWBezv7MR7j5/E4fFD17vnL56rbfkkTs/PVP1VbiibUboXcr8hRiPHzgP1o6Cdq8wT4RIQVpW12j4MIdR6YTGuVA6jYN727PnQxbOFyA1RgZNsW4IAfkmf6pJ04HNnACnepTvv4CC/XoWlfHA+BXkqDSDwyUkpMDngPBcFNb2ZoyxX5114cPAMpHFHacI4G0ASh/ks/F4BorsyqMB8pV0guhTZdOqH8tWVBhR9a/jeqM3AbZpEjFeBwCsrvzGAJN2lTDGbeqm6RB2HatLIc0DqwTZVGMtQmmMcI/FX/UWcng188PbmLStOhpLjmdqCWxscmYDAAd6ctyOCXIdRljk/tMnOo7KlH/wxnFb1jjquHosP976dTnymyTWrWRTOK1JaeW4FRhnO1sKQQXtXGoXB54+3MkX7wIXxA/lDlmmn8FNwh08wI/WvdIlX+BGutXMUTz/4/WgtBtHdGLrf1GjX1S5W49lQ0njwfd3Vrp28Uvgsp80t1SWMC5VGbNdasVXX97zRigrnn+ja5CD4mr7N9Wa09Lzb242uvjUYmTAaMrHjbDD0uUlDjNy0jS4nfUNEp0WllFfoFrUpUYUcGuTwuzJvGQ7wDHa2wFL5YgTxAeJqA7wVnr73KSviq+QFQ3wDQ5jKE5nM8z/USda3n9WGtDHInYlKyTHwBL1w0wYRyyxUZojy12Wkd27jihjUB9ripJ9gvMty2zAuc4LXri/+k9s4kDGFpRzJ83dtADH9/INI/57sYaf+dMd99+y/9OJl5rH0TVg9p5/RvhU2wZyAGbzHw2HKtBOIW21sxvGTSjz6qB47B9RZ+lC3Mbhc+LDzl5/q2zwAF7HgeOIlbkKJkPqZ5VO+swzpKukrYeXmvu6f7/y+CJPP5eO639vurJvptwJkHyYkfB2OxFO6/WrNz0/Fc4JZqscybj6/HaYE8p4xMgzw6zwp7gpm3haQcQW8Kp1yu51XXvkrYR13QuLEm8O6mQXIqgXKdaG+laveu0DcAo/dBS7jKeqc23/K12W8StPUEK7wK92uq7qAkjZWf3QPNr19VGf377/t1TrMZxrbXHE+zbX6c0ozG4UiK8lz7vAn70D5/DWgiNC94qvqdCVi93jLBhy27Vp9E745rPNqrv4vdIOm1qRvwuQe9aV1ca4R39m5+qm17W50Ggf6brHFstrQjW+psXgHGPN4ZwCNDbxiraDr3gByD/dwD/dwD/fwPw44eroVf/QfauzV+GZ9Ej717Z3N6O5txutvaQTx2O5bGECYNE0/1uD+UHlf0X7nwl9hy7HTHRT9um9kANnZO4hNDaDH6thcjRexUGY3NHh9ddb3tjSH+10N9qvq+CxjQ4PVpjpEnXolLqYRn7zoq6e0GReT2/jZ5ydWZKLkJhMcyIlCvtmsxE6nbiVKf8B5AvPo1qs2CvzpX7/SID2Cc0Dm03l89fosUHHstGs2Dhx1qvEH3zsODkGeLjWoEP1/9ewsToeLGM3mVjBsyW8uujBYoERCeUz/ltnldQwB3ZYVqUvPBqVg1BFWx5EZiShPNRSywu6jBwfx7OwihuNZ7Ha77vRd9EfuqG9p0J6z2jei1+5FVX7bonmiDiqKE2aAo3RgP3IOEu62tuMvfvVFPDzcjY7CMRNyNGFFBjOrb6O5sYyt2+voDyfxxau+jUQYITAEzdSJvRoOlC8MQcJb3fZMIAwk8PN4r5dbjnXb8XC/Hbs7Lc/cx6jETB0ML+P5jRW6bC1zenElAV5Ed+s6Pj5sx35nO947bMUf/eCh6KxETwNdzl6BHp89Il7ezDk8fRrfe7gb7z19FFcSCuh+eXYZNTH84UEzNlq9+K9+eRbDSje+/8Mfx0alEacvT3xOyYcPdmIxOo/XL17E3nYjPujuxHB2a1p329Wot9uxtZzFv/jL55RgXMxnsUQZb4FW2flC6PFLJQ0db+Sa2Wp/sHMQ/+zoIH71+tJK16POZvxffvl5XIl36qoXcZBuVi9wiLjHLIIclLni+KYf+aE7ZACJIh0lmZVfPF+zBDwHhihzrmkIbjlwP1T2yzgS7v/t94/jR48PYtjeiU3l9c1Xn8eDoyNvD3b75k0844yTZ+cxkbwhm+D75bOLeKny3hf/W6pPzy6G8UZ141aDPgyRO42qV1JcjCeqD3mOBat2aBfQGzJzl22dpioXFH6VbeoTA6MNb5Pl1RAimoEzMsdZMRhGUHpa9am8cA4EW9hdSsZZrUBcso1MYFRD/isa1V1LLhiMotjHKKlbdNp1KwC9fZXkYYRRVDQTH2UXhra2nueqcyjcMDKAkzLhLJwNyRLGSmxa7PsPnbu9luKKPtVbVmE1VWdQSD7dbca55O4vxEPyjwKeOopxgjKBJs6iYUY6ec2iY2b2pp5pAzAOpjzVqhp4SyY8+x2ZspBseXVOU3KL8ZLVWk8OujY8ffm67y3qWMH0sy9OfXbPh8fd+OCwGS9VrlfK01B1RYmr3duOB7ut+Mn7bHWGQu8mTvp9tw1l4523dP82oDSAWMYLObeCQmVUKijSaJbv1kkhTta/VGhQJijTMYLklkr5vA7IEbPStzF+1FtRZYZ/oeT0vv9671UgapvBua4wUWSlt+k23Qo4lQNKbbZLZFUfdei9J49jZ/dYZTyOL7/8Ir589SJGw6HLkpUhjgYUdFHHkWu7/QtuciYwXzB85B0/vzN/RKfkZ3NbbYW3wKrkWRkkAI0KDb6CK45vQAnCX6EI4deXfiQqd25cxkG+9W/jG2UhGUVBTP3KraTEFi4FIi2CQ7fPlUCIwej8QDeo+NHljOs99FBWzmvZ1ikP8Fr8QqnO5AbOUkh/h1iB4tkAguFD3+s0fHH+C9vHkT5GhqR3G3pdhtCSF7nEMMgWh64DjoKRp2LZwADCOVlWACvhynQU+8Nn8XF9Eg/1XUJ25oo/GV76AHa+cbQXtHFQ6u+n6KFHhpEjz5LgHbSk8cKHkys8bq7yXA6K7Jpv+HQSy/HU/QHqQpXVcaJtS32g7UpL37GaSM58wUGznJzJSVopv2ad4xMEvpF36GObPeoLEfmTYMXe0fvxwcc/jp3rC30PJ9GqLpQvydhWT1lRKluNaLS6wRlQVxdnsenVFG1fVdWrSrMdFb2vtFqxhdGj2lFPkXtbTGyp/amLGOjGcJer5BrKU1ff2W6na9nGEDtRh5Qz3q7UXnJoOuVDE2jqdYfcpNo5z19kqvyznBFQ2Sbr4lNpAGEFCIYkythGG/nb6Cx+UXau40QSz6j/9NVcPqINmSKMJx+o/JG7peilr4bYuZnOhoJEjctOXfrlx+kY8AeX/pgIQLtF/Kzz0FFeDuHs8J3gu1LmzYiRqyIdkl5gAJHsEbcMAtZvAzlZpqCj/BNf/AdK+xfgZy79FOHzH898l3jSXXrb/+5BcOf0i9KVcY27eBYbq7WNOHjCWQzqWz2pR62R39BhfxGvPp/Gi0+WcXVOwRSRzN8EcMFFUJaQfCzKR1C2l07WAR2j8FtFLJ1lObwLK7+345TFCNzl7x0gzPq79Xu6845zXSzwz2sFq/y87c9z2UYCGawkLvHcxYEe/PiXH97r+HiHxNrt97xbf7aTgOWP/TOfZZi8VOWircHtez+oxv5DtpnK/nU2reAskWUKxN9UmEZ3U/HUx9zFcLIVzS4TF6CMFepFGsRlLKY0mEtQrauf2Ny0waWp+IT3akhXN4XTJ5dtGLoHW7H/aDsOHrLd2moW4N8XwGK+Ow/UdeVzzncq019B8mYlp/lcwsqdccqyNH8VpdXj0Ha2v6ppDJj1+9sANLHKaqqBMbyk7jGBr8THFtXz5VjjvMuYzTTerKrPVWnqu6dvyG0teq/PY7mpPGpc8fcBn30lmaiq/5wynP73BpB7uId7uId7uId//YF+yT/9X6hP0vzN+yOtHcZ3G3H67De3gDB++3YGkJr7G+5wrPfP5F7PQdkf8tgAh4K6f8x/Ee8bGUD29w88W5C911EGYMC4Go5ipg7Y6dU4vjwZxMnlII536x6cDsZLdY4iPt6vxmG3Hl+eT+K5wtTbrXh5MYyFBpPMBMfI0NX76Xwjeo1atNQpREn6wYNefPryIv7s0zdRV1rM0mQ1xKOdVvz4yX6069VoKVytshGDOVtkjOKTl6ee9T2ycaIZvXY9+gP5f3UWV+NJ7O303DG74FDk23k8f30mHB0rYjn0udtoeJA9VJ44CJktosxj/dHf3+82zFBmJaJ8ZXZkx4czbwdnfnCewuHujpWc/eEw5uq9e0sqdUZfn17GxfAqHuzvRKvZiOFkFt1WI95/fKz0lsHBxLsNCRNbd7WaKp1F/Pyr1zFabsf8RgOJRkVUsOpkGg8Puz5v5UB5xJCw26zHNoMF/dkIJNqZRT8cjX1o+lcnl3F2NYgXry/ipH8VfeWfdD48bMZjDVC+d9yMJ8ctG5Supjfxs2fn8ac/fxH/6q9fxX/70y/ikxdX8RdfnAjvMp4+3PFB681OMx6Ijt//YD8+fthW+SzjcrT0GSr/3c+fxeOHe1HZeRA/n+zFxXgeD99/GjOFqjZacbi/G08ePZZUNePFq0n8dz/9Kp48fBSHx/sqt1rMbrbjvHoQjeptXF3145//i69E8yze323FCSs3NMhir/db9tqXHOUWHQzK1BlHOaKBy7//6FH88fFB/PT5VVxpwPaPn/bi//bJr+JyOveKBMoUhQcDLMqcAd01S3kk+575xV0XSjP0YhjAXPbiLdu/oBxHISKnlS/gQTkBHowvnK+yU92Mf3uvFz/a2IoP3juMzvuPYnDbiOuTNz5QvtZox+e//DJ26hwaXg+xIiaqM4fV7Xg5Ut0QbrZ6mk0WcTaaRH+Sqxymw7Hk/cx7zbNlFFtBQQT0MkvcSmhx10o+XQcqq7poya2qcksqlKrwihnh3vZKDQTGC/JNHmuqaxg12NLJB7ErDgeNX6FYVljkn1n8rIbA8IKSi/iXg5m3fEJ5yTtWADHHm1VCLfY7Fl3MOKa+bBQ0sHUV/JvO5jZGtlUPWTXBeUEonB4d78ivFpdXEx8mTvy++HE5ndqQQ53bEw/3OPy8KvlRXWZLPdohttBqik8M1LzqAiOo6OEZeREJbl9GYwmJhIiVIdRXFME+d0W4MOoxuETxKvJMq7fzGi3iTX/srcM4zJxtsP7DP/kwppL34XAWj45a8W///nuxJXn4XHXqQn5dzjBROr983hftNbWXrfjs9cnv3ACSrYXSUGIoha2wtaIxFddpCGFwn/RAjcPIz+c7KMydwmktDHjJhw0ZXPqz0UC8Q4FcV/1vcNC1DSDFFklOB+MHacjt5xK/CsgvdCcF3PgTRn7QiSK3pzbp4fGDePjgkT6O9Xh9dh6ffvZZnHhVyCJl3jTTdnAJncDGBrmTXqHmBbSQDxV0mR/osAEE4wADeDQy0IShQKEz5xQtbZFcuvDJjyzPfsm/L4BvSj77paQyLyqylb9KMxXArCbQXRe8Ul/DdCbPoBMKbmz8QLYBs6nIG9jlcp4svAqfs+jpsGSnxWELfnsLIYwf5FPP8iSEw5lWtS9W4qtu+NB7jBhcGEGEHzmxHKHYNs9SvsBT8oatqojDhAkU+gooVm4XKy2qSrpIe6sR3WYnnsYg/vjoJn7vaSs+3hEP9B24ZAWZojJxAIMq+cSo43qvi7MlWGnIqiTSJU9Wtisscgc/MZBhaII+ywalBn/KvArf1oa+9/q+bcciDcOSI8r/dqsW19t1yUNNXNc3hHwRJRmFGN0BuMpVUdBmo6HaGYcWazs7R/Hk+z+J5vU4DlvLaD/kzDWl+/DDqDT17R9fqZ1Rp2/ej0an63YWI0xF/ZdtfUe2663YrLVjo9aK221d4tvtttqaatOGktttjHXbKm1dyqc+M+qfbKjPwqcD2tjuRvWz2Va6TSuiKM+Z2mk6qFO1/Rh7b/QtI1t8awAkjjzYgMAbeEeh4Iub9+ItZcsWZ9sYQm24UVstNyvDUk6oYwVS4oBKf/DM33d7iPewXvyvKLy3FZN8KaZ5CW8x4FD+NvARx3EF+qHNsCzryrREnW/UCf4JScB8j9yaFnzJC+GUBrf0JuWUG/4Isxx9dytAymXexlWgyGc7nGb+50t781eEX92L8GWcAjK/xbNvq7eOUvw5bnoXz5TBRjRaW/Ho41TmNpqp1JyM1df9UuOBv5rF5Rv4ZW+zNUEYzFeB/fRcPOa9eIA687woo7twb78H3DbTZpWIDLwvnHdxCLseBgB/xsddrvgoy57g70ZJv3xfwiqtt91ASSfwbvouk+K6A4XnD/x45/t8VYJ8+El38XL97mstDFC+L4HHzHfi533JR0hmJuDew+148H49envq43TVrmu85bPoMA6oX1NmjT45g2f2j+Z8iyffV9/maS32H27F7oMttVmKJ1mYjtRiKMlGe8MD52Yv4/QOtmLneFPht23gYGZh1t3b2KrmtlHHTyvx4MNK7B6pL9lVu6E+7ds5+nuAENEnrje2ot7JLR5YuT2fSib8icz2AFkp+VtCPue9BPjybrmTb3jx8IN67B6q7eM78i0yAF766GxJCwJWb1fV/11P/w7w2mKr54HG2mcaEzTjYfNJ7HzyZQyq1zEttqz7tsAKEPrH5fZXJQn3BpB7uId7uId7uId//eEH/0T9+Pe+fV+gs4cBRH2S0arP801g+S0NID7vmL6G+kJliu56FB2Qu76Q7oVrBWsk4vxGBhCNrN3hveijVGfGNisyKt6GZjJdxHDA7OpKnA9ZmTCNk/6Ano4ySMfvNjoVdaR7jXhxMQgOd2ZmYVMdnYc7zdA4yjhH82VcDjlMHMZcx8FuI37weMerET467kVN/aar8Ty+ZDuk4SQuR4t4LnrOLobeRmqbTGuAigEFhSuz6Nm/n619DncVXx1OBspsY8X5IR8+OhJ/NHAWF9hSa4ZiVe9QrnubKLauqVQ9S7Wmzt2L04t49ubMs+zZQur0amBjyXg2iW6rbaXK1WCoTiYdw4VXVbDcmE4z2w9tKqEffXDswX6npY58s2qF9mG3ZoMOhhAUK8x1R4m3123rzsxHBhrM0Gc2/02cXI7j6moYf/7Lr6yAPZcbvqDUFcrYqym+8oqyh2XQ3fpG9OpsK1WNB3vNOOqiMNqMZyfn8YuvzuKz1+P45VeD+OTz0zgXL3fFs4+Pd+Kxwr2/044fPdiJ93e7caRO9vB8GMPLQUwGo7iesd86xqFNGxa2i+1I3n+45wOx2RKNwW6704nB+VlcXVzG1vU8Oo26DWl/8ctPo91txf5uMw4f7Ud9Zz+eTVRWKvMff283dp/8OKa1Q/H9Tezt78R/8AePoisZeTXgHInrWCh9BLiCagqFmvLfVQf633/vcbzXbMWvTsdWVP9b39uL//uvPoln47FoRBmjS3eWi5u3N4UxhMpk5QYPdOaz8qBYcRhGcHKTp5vimUM9UdAQni2xtuR+JNn4414r/qhSi5uLadTatfjwR09jXm1Jvq7jX/yrn0bn4Ci2RO/mbChZ3Iw/P5tET4ORh7o2hQtlUkv+xxgEhM+8ZAbt9ra3CPnevmRDtHhlg3jJ1jGc0YOR0BMudZFXjBAYQmz4UB3BjeHRoPwycFmoLrLNE/vjMyvaK5kmbC+V28spGcvYcnFrZSP1C8MICrGm2oBWqxpzFCkrwAAA//RJREFUlQuzstFbeia1ZI/tZUaThfPSUKWwklFuluwPOedFZePBk+hC0csAEYUps8Z9/ofCcqYIA6bTq5Fwq67sdoRjS+3FdbRUDzGeeIsj/XEWzlg0cS4JgzHoRpHMmTWUIwZH8skWc/AD40nyAyWb2qDrpcuW9HnP6gwUIgpiAwd1EGU0fNN4P05EE1uCsQrnxdnAK17OTkexz/Z1qrf/nz97Gf/yr17FWLx5rPqEfAm9V7rRXrFaDOPR2dXV79QAwsqtFPRMBaVHafjw5ecc8EMvYaDNikcUmdvMBuWOIrmIR1jF8yBYZW9FAXe9Y/Y3WxpVG20bQGqq/xioUGDmtk6iQeVXrgBBENIggbJBLzEw4G/lTHkRjvqZddT0CV9Dsnmwq7brwVHs7u4G5zl99eJVvHzxIobDocPmipMivsoknSUmVLaiA3+0dxnMcuEZ/74wfmx5hQRrRRzAsRAN2mq5WJVGfNz+1w9yynuFQ+GMwpz33MpwNCXGpPfwZb1c3HYpLeop31Sv+OBS+DSAoNY2Rc4PdDlP4AeckICKgVZH4a3UVQByK6SKIvlWvjDs2AjCdQfEV1jFLw0g15JbvnUchI6xkCSQgdzeLOWjVKrBpeQPcdNgsvSqEcpAsqC2u6LvHisFNvR9rtTa0erkWTk1fb+OnuzFdqsb1eVNHFz31VbdxrLei6rCg7c0MNgI7nYLd6bnfDr/yW/OISNv8NeGpUKmaHN4D1conzTmlPVB3xr1FyoYQm4wpOcqDjWfsVQ4vt0SdMs7KwMoy5Iu36GpoMurpeRHmhhkDp/+II52lNdrtslTB+/BU+FixYboavZii9Ud4sHW6V+p/nSjf6M291adwG0F3q7ZGHOzWddViesNfQP0THzO9WArMWXWqwQ5twmezLnUxrGtFKvuaMsxts9VhhgRMOS7LVZcG6/EEcpsMZ+obWbrMvFWPGSrTXOVvJKvMq/24I1AjCOPW+KLzwFRGfu8FRu6cnWg5UOXfjKObne4RGsqprkox0LGuRxFP5Sl5C3xFcpA/ecZRbTl0Jy8Rxb4RFHPbPDUf6aVdcHffhJwzUqADssR8fnT813aRVrEXXyHBhDORXk3ZpbF1+NzDStele4yZHm3w3nOfJcvHN6OdGW+aRX0lP93gJurUtW3tQ0XUYbf6Lt+E+evp/H5X0x1V72Y8yYDw68SK+BHno3sLnWB3MVDxinBAe/4Wr7imSsV+WUcysePxXu7iue33XxLUnFbTmhJGUmchFP+hAu/FWSa5fW3Q9JSplWGL/NW0l0C/gXXBMJvWvO5jPM2X8D7Nk5upj29BSWdq7t95S6v8nk9jVZ3I47e18D4Id9uVnHo+6rBWlVNDlHmE1EqtmAUae9uxqMPK/H4+9V4+GE99o/r0dZ4o93V1atEXfGoP8gIzdGTH27H44+rcfSexiRPa7rXvKpj96gSO/saD+1se9ut7n6uMnrwQTWOn6bhoNmmP7Hi5XcFoONzx0Q/ZBt5mAwZ1Cdv3Ectkvz/sfcfULYu2V0nuDOP9+fkSXczr7/Pl3lVkkoGGYTKSMgDkhBqjBANTQ926NXda3qGNatnmqGbYTUNrdX09AwD6h6GgYEFMghJLYMMElKprKqev/7e9JnH+3PyzP+34/sy8956Jd339B7SLHJnxvm+L76IHTt27IgvYu8wcRHwyO3J8xehyb3lqqsJ5Sfw5MQQ+BaAdNhyajQIxn/OQPmixo+zoAZPragbQNLZkm2lm9bJSNYfFb+3DN4203kWxP0/4NwAcg7ncA7ncA7n8LsbWG3L1leMw94uEHcymtvBw7P95N8apm/XABJNDot6q3Khp0xHiyvvfIIs18gvBn+Wi+GJDCBPXdqwWqkogid+bgazKoecBaFro9nWAJLD2Aa2f9h2hXg+n7WHuwd22JlosJu35zbLllgYW6GogXwyYbWiOrzlnO00h3Z/v2+lzIKtVLJWUudW7LT1tapvg7W93/EDkh/oihIaVU/NZ4dnfaB+1OpZVXhQBB+xdZY6hkftHsN1H9QzuOfgZowHKBsJu16rWKHAWQhza3YHvsUU/Jgez9RBTHqeGDhX8urp28yVTL6H/WJQ6mB9YvDvM5nljzI0m2GGfZh1zgHiPiNGnel6tWT1SkF5w0CSsOF0btdWy5Y6HttWYyB6Z27EuL1z5HQwsx0Fw5H82F6Mw9/Xld98YqawQzts9iwrvyXxqZRD9Y+iO2H1YtbWylnbrGTs6c0lOzhqM/r3mfPHw4loX7C68jPX/eJoYtYfWFkFfVX8KCl/dQ1iLlWFQwOdyqIGKROFG48spXcT8W5RuFA0Z5QvZtRzrkhWHdlcUhVH75gh6gMHpbNUzzu/WKK9MO7Y3Tv3/FyEp9T5LyaGVk+PrZoXHzaqtrmctaeuVOy5K0XLLEytKfnJso9tesWanb5KMWHXrly2y6uiba1g73tmyZ7Jpq2idLtRmRY0AMiqI/90pWpftrbmM+4H4st7rizbC2sle9A4sl+4t2Uz7+1LhpQPzn9JKs8oasKM1aAAWUxIkL1W6UdhZtMw6CCIz3hW/GPh8S2ZZqbySVhBfFhVp/25vOhT2V+aq+Alh6yYmRxP7ANfcsNyy0t2NEhY/+jIBgxcVCcO9/ZNYmO51KKN5ff+yzXLqhyZ0XWgcmbAUsH4MZQcLySMPemL4j1KKhR2DBbcQCDiDlptG6hMUQIhD5wbwCotjGJ9lTl0c04G/KKuwgmy6cYbpT1WvQb8oP9uzxXJKIpRbCDHvl++6Mymw0Hp4AeghcEyRoR8NuNtg5+3oWe2UmFAhJGIazqdUTqiRHFLkumM8pKXH4o2DHYYelC8UQ4oqzgwnHiK4gMtziRhWxbKpST61lSvWv2RsZtRU21FGIfNhYel/os+YKWtgRYGZ/CzIb6iCBRF1umNPAzGMF/146Cr8NO2sSoMgA8KYvWlopVVztOJ4olGDGgjFRyN7Ho5ZddVr3eOenZ3r2Mb9aKVNEjvCg/b+fR6Q4XHgFP0c03YGm2FFWVKly31fDVO1CiHy5s0wu8QnG6BJVBiYeAaKXp19S1nlF9XuIv/0IPizeUqpfJPcQaM2kO1BSitY2NI4FPAweA+4EUxGRTb6azquNrdrO5pK+GLG9yU1iLbYTg5gRb9RPFROoBPfiozLzk9wx8MAWTCjRLkw/MCvch+0irFvG2sLdv6ct3p293ft1t379mh6iArEBmI+8HpEQ8CQ1D6cRsMCy4P/uwJ6V9U6jvgM+HZflBxfTstrvx5FMmEbtyHq/sFXOBB9x6w4h3k3duhKD7vlA13vkpBDIL38SqQJLyCHIWkueKMnAWXamiGFHhAAKcaH7mQoht8lB5Gfm/U8OeVx1FseIkCGed5DXkLoBQieplhH1aAxFfaQ2iAZuQEJVXKZd4NTmTG0ZzGx2iCIQAqUFr7uR+ZnKXLq7a8smprRbXz85blxg1bysz03VlU/Z/b7UN9CxfzyrHq/VT1W2XpCmyuONHBd9hXAkR8hRNu3BQfMXqq2F2JP1SYiQhgyy/kFlZ4HPlRFuTdjcPIqcohGMLkPAwGoIk6fgMbD/o21PeZbzdGAbZJS6Qx5mTUgLDtXlAS+7ZXOCUAS5A96tSFK09bajqwdPeevoNDw8Y2ffiSTR+8pm920xKVVZt39+241zVLla1nKbV9aicX0sq7eIDBRY6+11RyOdP3cUH85LB4GnBf9SHBY5Uq53gNRPdgOBTNA7mur/QYDslDX+0u+Ripr8dZK+HMDYqO+umGTvip/FPmhIGP5NkNnnJwOzDPsymgftFWcFaJ2g/xxc//EG84Sye0F3KEdFlDRig10MBnnrlHbiXrekDWCef/JMeTxxUe8YHzgtzgQruEQVxlAL8J6WWhspsqb3TAWY2E7OpFQOQQy31ICQJImwyFOgANpKUw4d/hnd4C63GI8QLOoUBclEL0The/OxM2hhO+hkfHF/IQrh4lih/8+eeJuOFdHBcx5nyP5q7GAPvqux1M7eCB7vf07RyKTwSKfrgEvoVrwBsBj55wAG+H5HnW6MD7+HsQQ6A3cnqmr+rtqKcZIH4fA7eevPudxgeCYZI0xc/In1fIi9Mcwem70zDBhWcghA+04OftX5ReDHGcs7hjHoVg/Dya7pvB4/48xnwCX/z+9PpoHO5xcdox7Rg11q5gkKDewnvaqkVf7ZMt6DuUmfsqkepawi49lbGN6zlbWosMFOobYDR2R39RfSHO72DVIvbhC1cxeGStUElZrqj+Xx4DSwjH+XMptfX4l6opKyt9N6JobBLoiOrdm4CTfubmi4X7YsDq7WFvaoc7I3t4a2xtfWv4VNJ+BVzwKYR9lG9fPL2Yr7zKlxatUk8pP7RJvzVtAW2UoIDD2ccaD7AKJ1dQHyrDd/rJ8kj66WRB/a6Sdecdm8zHSGj09u2B51eOyV9AXDbnBpBzOIdzOIdzOIff3bB+LWkbNzAoRB5vE+gfPngtTIJ8UmD89Xa3wGI8Thc5Ts/JVya4nvQRzziefezOlT/3Vv/0iQ5BX1tVxzfn20pdXlvy7ZJYIcFqiIwGmEtLJXvm6gWffT5g6yUNslF4FtlWqT+wg/bYZ2CXC+pMK1EGnEfdke21BtZV54lB+1o9r2H92B7sdW2vOfABVkmd5gOFYZsZtkxBqXxvv+GHHGOM4EBhFGlH3Y7SgxYNwDVg4fyRlSpnXrDqoaLOZpiFzux5FLgokFGEoMy/cqGmfGkgrs4gZ4FQkGu1oi3XsrZ32LErG8u+/dVkOnLFHUrg0Qj6JjbUlRUwDJxQRLFFUKPdsSau2bJL6zU/p4S9xDEeHTRa9p6rNds57FqvN7HFY/ZwnRmrFy4s5XV/7MaFy2sl5WFReLq+ooYzUkaTuR+EXlL65WzSkuJbWjRUFudWtqkVFXc+HNreTsPmvZGlMGAo3YzSyLECZTy0jYLyrP5nOZOwSk4DC3WgURI7L5S3pXLe1perVhBf6tWibaxUfJueZd0vqexXq3mr5BVPNEbzn23QH9qw1bWnNiv2qdsNe7g/sI5vhWSuAMYAxeHPzf5UeZnY7n7bXn59y159bctel7v1+q7du3PkKwOubZaVhipGb8u62/ft4599Xbwd2cWqyjSjTr+Iryjv65KFF0Tb9bWqPb1cs+WEZC1BfhJ2faNoF1TuncO2bW0dSR5HtqIKs5bLuFLajQOJBLYtyQqK1EVVIq7MuFTF0V9Y8aH3GnC48lcyi4SUkilblYxdV114Op+368m0XV5I26rC55TX4/HUhrOguKdeXrtc08Bww/qWte7g2G7dvGWbVy5bt9GxsWRlqPF2XXVib6iBgWT2SIObbcl+XvljRdIV5aOeTdu+BhRsRUWlpR70xzMbaTDpM7/ld6wBGgfaL4zHNhkMrdEbarCYdAMY5YpMMdhxw5zogj62h0HxNFQD1FUc8swBuJz5QauCARHFNPxA8UXdYjDG2RrEHyF/1Em2sVNbAH2sguLMDLblYhVHUKJjaOEMnQXjnBqh8+3uuClILlhNgvGRLbAIPxCeMtu7CSdKUfKMYYZ6DU4Uj0XR0gM/ii4FQEk8QznmYSX3KeooW/KEwWmnG+opRhfwY7BBsckfRhca0zn1R2Epb9pWnlGmhXOA0r5ihTIZYEhSfIxTyA7149Jq2Q1+EhevTx3JQq2Ws8vLOWv2aPuov1PVjYavAOEQdZ6zmZSvJGNVjjfYcMUv4f7dgGPxR0z0vFP+fCxi4weH2FK2PiteVxS00IKfGzjc4JHythelMG0pSmVXdMuFD0zIg249TyiXOQspq/rC9jqsIkoLB7LjbbF4jS7ADRE4pe3xxNsTpbycftw/KFtDIv5etzg9+Xv9S8apfdRp1UvatUrBLizXxfuijYcDe7C1ZfcebllL3ypkJZw5AaIYHfwBh5x7kIDSovaIljDzPSh73el1SBEISjQcBi7AcfGlVgB/G8llMLxF9x40yGDY3kpyrbT80G0UyGKUG0BEJ5RQG+NVIDG9+AceBBeAdMM94YIBQuFR6Po7XsD7oMBGYR4ORMfAA3/juCELapBVZ2Z2rHrhxgaeVX9dUa6wbqwRzzGU+QoLx0XpBHBeKWxsQME/GAzyll+9Zpc2N20lNbLVQlff8GN9k7N+BtJkMLXd7qJ1s3VrpVft7kHLRvre+TZXqo98g+PVH/Gsf8+npxrkymVc9CB7eYz4kmOA9qWtOoux1cvWy0L8VHgMpDE/3fimK5zD8MI2W/FEi7Ha0YncWDRhUOAZhRW89FUtbuzFIEFnU3iFgzpGe7FUX9H3WXH6Xcvky/resBpUYZNqJxWeNMdd6MvbPFWwbfWJmvqeTOa0e2YTtd0Y9djWihUgC2wvJZ6yAsuLTBmCViaCDNQPGPZ6ch0b9Vs26bVtPOjaVDRP9I4zUNw4pf7KDCMIq3TkKLMgr5ADL5BDL0wxgzAqT6UBrzGghbNykCfaGJSXGMVYAUK7nnUDCO0I/AWX/gNuxxnqA3XhRAEdyatvTReC6Al6ztYfkAQXykx34cdpwBDi7VcirBTx7cyEz+VYnfHJDIOO8iE/8hrqLXhJjzTkH6UHePtJesLP98K3wHqHDCAojoGAgjT0L3khff7DJaLDX/ptAB5jGvxXEII6OG/iOPj77UnIANHr+PcsgsCLMOuLlQDD/twPjx502J6HENQT/cvBqhOao8RivvDOs+Ye+FNO+Mc89oAn/nGeHKPjC1CTqH19Xf0L1YOW+krxO8/nSZw4nbNXvziclKnqJu+p+3id+p8JLDh95H1IJ/jxc9YvuDhP8XMIF/DH7wF/JQiPZ/MZvRDEceL7GE5xx/GDH3GDATFOI7RjPOGFv7+TH3WRa7GasJWLKStXT2cHIn/041gRwmqQQjVp9bW0rVzIupEinAUBDR78BLxPkQqOiSOV5bQr8H0CQlSup47kFY7vndp9nPfPRN54qHqq8oUO4p0F2gmMA73OxPpqK/kWEO/xcF8MGH90jia292BkD14fWWOHVUzQAw7qItw6xRXT+4UQy26AOJy3l0KTLyWtVFc7pHy9aXQBsafqTw76aq97GlP0uNd3Rt9AUPuZHxGv3wpkkgWNBcrqc9PnVJ/fv2RvHzxfTkMwenDHM6vFzw0g53AO53AO53AOv3th8+mEb1X62wU+67c/y5g78ngCmL5NA0g2G50B4qBeB/1X3cV9V+Ckr4uTnzt/iiH4PZEB5PqVK8as2olG22yjwAG01WrFljEUVJjVm7H7Owc2GUzsg8+s2UGjab3hxGdFjsfHfh7Gw4Oe4qvTJ8JRnjNwZ8Bey6Usr44wikh16SyTYNA7c+UAygy2suJw7+1m3/rqAEN0q9uzw1bPB/Vsp7ReX/KVFqyKuL65ZJfWOKCcDlVSzErb2mpVHcqxPdg59K2TyOP2YccPUEVR8oufeFmD3rAsOS38qcVj22u0rJgrWiWnwYD6ZN3J2LZ3W8IzVPRjX/UwPx77AchVFch6PW/j2ciNQ1/5wqa9+Mym3bhYt0J2wfYbQ58dftAa2usPm6J9HGZjKn/N7sha7YHd32vYZLpgS8JXL5esWi67YqeSUadQhVkR31bTZsXpyI7bHUuIDrZJYhXB8YRZQQzcGdSgmBNEyidWqzDeoZyWqnkNZsTvPHutawDD6hJdK6IZR+xj8ZrdwtMa9MzGbHvBLNexb/XDipu9RteOugPri+/MyG/Jn2XQKIM//bBjviWJKkGjPbJ95XOvPbWdw4E1D1oaXOza9vaB9boo3EUp/NYgZUHxe62ObT88spZ4hQJ8ZaVmq/WizwDevrVtD97YsXFroIFT3qbix/ZWy5qdmS3OE1arZO3ZixWri+YH9xp2/2Hbtg+6kkFmsR5bQTwpaHC8ouuVZMauLKZsc75om4tpu5zO2jOS3+fzeXsqnbHLybRdTafs6VzOriVT9mw2a8/lsnYjCrepfJanZgUxOTlFqSQZFf3IpX5cqQL/c9mkvfDCRTuWDHUXCrbzcMdevrNlq8srtjBWPmxqa9WsJSQD66W0Bm3il5zGlbai8mKgtyd5YMuu1mhqZckB6aCDYoYrSn8MAkdsVSV+MCDyEZboW5bML0w0EJzO3GhI+b/32qr1fUuqoJdi6QTKU4wIHDZOY8ThvBQeSlbwowjyRsIj8BwOVJ+qroKT+KHlUX2VBwep93p9y6seogtDoY6icKi6gwGPRgl8nDFC2aPkcQOT6EbBS9MDbgwoKKU7/b4rK3nPFSPHtWpOMoehae4rXDiMGQUf9xgLfXstxeeAdWZdY/CgbrDygq2JUI5yeCRO1ESGiKQPLOGBSArKU/KLYkz3GGrqksm9g6bzC8U6dMJ/VqHc2+9ZTjjGqie0U5Tznf2GXbm4Yl/6/k27+6CpOtBzHGXlnXMPMiqjguRqV20ltLv8CMIl3L8bMJ9GK0CUEINVVwyL975aQ89sXeZlg5/C+DYxlLXCeRgUh24AiRTK4ofPkFQcqHa1CjJBGvqLZ/ens/pOyDHAdWO12h3KnFVjEhPhIg2FlzxgeHKjh+MN96600ZUyg3bnU/ghleDnd8gYvkofeZPMcj4GxpZyqWDrK8tydTfeHxzs2807d2zvqOFK7JQiopSBFkQbQwTXgBBPuZBCtAqE3OLHe2jhjvwTj/yHD7MLV1RXwnP0I3//UMtRr+N79E3UJ6+HyFvUlns94Z2S9DIiWeUTioI5BjICbzwJhYnBy9Gd6KJyMrUVfwX2mgefhRjDhxtC+IBG9Z5UAkAvyuFTAwM0++x43SMvTit1FoV3ZCijXKEplA9kKA5Kc+GBp75NWvWCbV5/3qpJ1d/jI7tw45qVL73fsqtXLVUs2LS7p/oparIF684ztr+zZeOB+gDynAmPb8vkdNFnQHFPSwcXVApkT+lAC+0acks9ZgVnPq16yMQI0diTDLTYijLFeTV5bxe9yJ14eOCl6/Rj6GU7krHCYPzFEAINtC+cbUKbw5ZR42Ff38+h8ir+wA+2gVIeOLzcV4lQjvrOlOtrNj5O2aywKr6qNI/V/qgsjkfgT1hX39HhVG2HyubmbtvaM7U3Yh9GFj8rSrRM4a6+X6SzIOGgXKAJgytt8ICVHv2uTbodG3daNu6p7dGzGzwwclCmsTFDfGWiSlxObrQSPtpaIJQ7HIHP7oOnwoW4oWz1jzwlwrZm4fD1rLcHvuJH+Q7nxCCByAi/oIJ26gSGLa7Odf/zdOS8JPw/8tP3LBjsgrwGSXNsAsKH+9iYGhSSOAwjyAZyGLVlCke6rET0lSIT9XHgEXnyiuqoHAc0E4EqMH2nD0H3uHJcSDO6wpuzEOftBDxKFO8x+IKwMZzxPgnjKLj3m3AVnKYe1QfkUJ9XjCLO9zi4/8ahwxVlOsrz8tKiFasKrzLAJh/arQg/ZS8+Uz5A/C5+H0N4nltOSV4vLNiuPm0Ntt5CDuVcrs7Eie9PvcAZrkBop2LnXl/AayB+F/CFh9N4yK57OcR+McT3Z/1OgHgn3iEPMRD8N40r+GL5jfkRw0kY9wo1SL7yD+9wHEheXUm4YQNlfQy8o66kxfRCMWl5uVSWb/SCvqESBEFcbo8DfX5WH7I1lm/x9ubBvgAYGw46EztSATf31bbqmT+vo+onYyToNCZ2sDWynTsjaygcSnjGOGxn9cXoAWALOFoH6rvdGWqsoTR21bdjro7aiZgfhOP6OMTvYzjD5hPw93Kshs4VFn3P7BMDiL96ND6rn5t7Y9u9N7aDhxM73CHvrFqbWb6ksUyJGZCncX4rUInpu5e3QqZu+UxF3wIMIAMvi98uQDv85XvrMub3dm4AeQeAcfrGhQ3rdDqBt78F1Ot1jZuXrd3uRD7ncA7ncA7ncA5vDhduJNXPO+3fvV2gX3/z04wVI48nAMbub28FSCr0mfRJ9K9i/G2UH/5ne0b+HLnHAb8nMoCsr12w9dWqK1npwOTzeVe+0C/OiIRCcsGurlctl0pqMKLBpndy2J5iZo1215VkrCjYOWhYZzC2WqlkqyUUlCgNpj57kRnanCty1B1aezSz/WbXGj0NJjUoZR9/DjRngLVWRnm24KsxLtRrlkvOrdHpi+y57R61rdMemvqPNtBA6MFu2954cGR3HuzbfmMgXIt+hsZ+o2vFHDORze7tNY1Dz+uVkq90uLO1a7/+yj3rqTO/3WpZXhl95e6ucHXsuYtLlhAt2XTWB9tf9uIzNmv1LTNP6v6SXXrqij37gS+3yWLeprkV6x1nbFkDiYc7DZsep1xVxfgZZcmh8nfYHtjFlSX7hg9cs0v1gq0UkraUmFt3d9+mjSPLjJSvYd8WNbqcDXs2GUhYhIAByES8DYqqlMoM9RezQVE2z3xLJcqbLXqQjaeurFl9uapRdcq3EgrDVjr+zEQPCg4U+TOVWVe87KqMuqOJdYacqzATLxVOiMaSbma5o05gWw0MWBihWF/AWRD3O8TT4AF//eXFq/x8ZBPlZdrvuhKO1QhsYbRcyvrqGA7JL2UjheqC4g41gNlr2e6DA7t786Hdv3NgU9FCXtlmaWevbd15wqaZRasvZeyFp5ctK/r2HzTs5t0DO+qMXOmDGLOFGAfd6pF+ufOnIznDmIOBIKG8pVCMS2DY1mpB8piQLCzKjXtjm0kOOWwQo9mEeKNwVs1gKl4JJ1uPwM88qyOEH+U5/Eaxf2GlYCWV7TxXtPlixu7fvGWVGlvBpW1wuGdU+5wGaKW8+CEc+92xFVR/Bkp7o5yxw8miPbuUtYXZxB72xXFwKw7LzTEIVhVnqEEeh3bXxD9W5jATcrSQcoMjKxRqaUWaCm8pb/Vi3rb22xqkKj8aQLLqAqUwg2YOSPeVQEqfRgGlD8odVgKJc6qzA9+iCsUUKzVUVG5cYMCCkWAkOXEFcyFvPbaCEe6M0uZwalZMsErEV2mIae3uwA80397Zs8OuZFsZQ2nI9lDMwiuL1uVayQ/8ZyuqkehnWy3k/kKO2dpmR/phqwRWY7HNC9t8wfdauaTySFuvN7CkZA86kWXyFrZsYdUISriwEoiVV1nJIukEpa7wLLBaRbwVTg6iRSkmdvsWYqwCQbZY2YYylS3tOIAZo8FdySUHodPeQVdBbcRIbdAH37tpOYV9IJlmBR11k3NfMMyy+uag1QnySoUVhEu4fzdgTtnSWigh/zCI9jDLUR8DOb+qzfOtafSeuh4kj7Dyo82J4ngY3ccQQutZ8kd5oKQgPDPgUxg/cjlLqw6zajCtuomRlW9IOP8DtJHCQXhp01CeiqDgqABgj8Igl7oJ6fGGe926czogQCNxOYwRvm0Z20epLDKZnC0t1eyiBpfrKyuqy3O79XDbXnvtdTs83Lek2iHKCKMDhAUeCJWQ04bT1uKCiSMk6ikq037H1emIQDeBHwKuegj34hMdBsmcGxEIJFAOlba+r/rxLaVERzCEwHPxS/goKzfQ4Dx1yFD8KF3fEsjxBZz4kZiv/ODbodbe/RQu8BQ+o5SC7+SbNi3wPPBAwMcLmiWv1HtXkJM2+ZVzuqAVRYZcOCcmUjbrHSQBvprADSgYXOWhci5efM7Wl5fUljesnGhZUd+rxfyGSFAblC5Zsr5p6dFDm6G8Vxu6u7Nlg25X7UM4/wnDBzTRqcLR94j5CVCP3fDhPDxzVR5RgLMKMge9opGzSbpqi/yg9QXaAPgQABbQ9lNnJ2oDMV5iYOAsJRRy0IGCjvR9e0VoYAXmlG+OvufToS3OaQ/hk9r3TEm41B7l8pYqlK1/dGDHR9t2rO9gsz1W/tLW7Oj7RFujdnBL/Zf7zYn1lQbfegy4GGDcIOPlBq3QEngxUns/HoVVKaNBX30I8Q/DR7dpM90fM6HDaVVZuINmyUbsR3njJ+crPJQfXwnivI3kmLLVt4GnmOX+RuHDyhHRMub8uJ5o6KmvwddPdZ/D0MXb0IaEmhyiO0LhwvghHPrz1XzUvihdTw1Z5gny/I54UfuAXPuzv4iAmhXenbxyvMIJWmSBP+SAVUz6DnA+HKvfCIfRL94eDANXKF+QgEv8xwAi2QntU0gmSuUtA8ZDb5vBDI1yfq93MVpv8/CDJ3hGL903ouEs4B+D59nD+cXjBr/wfBKWe9KJ0or+PeRJePnw3YjDQU78BuCdPtO+dVKplrSVi2nbfEp9402170LG6hFYSe6oQ54fwUma/HKJ/aKHmC8D1cWbPbMG4kraZ+PHEU+Ad6d+3u7Jj2BRtEcgxhWuIW5AGXCfTePkXsE8vG7Pvv9iEKcBvFnYGAd8jI0cvxXOuDweh7N+IdmQ9qk/V7Xlagj9YPMl1QX1tWnDY+CW8LEBgr4gfj31YZXsmxo3WL3RbU/UDnC+SNhW60mANmfQm9nh9ti2bo5t777aPrWH9BWH/WPrqi3k3e69kT28ObLdOxNrHaqejo4tI3nD2MY5c18M4H1P7ezWHbk3Rtbap57HxMPD6DaCU3nwi5dHgNOAj/L9FAftlJoU9YUC7/hOYNzB+RaJkmM/S4ctuJSXrTemGtcc+2qU9v6xpTXura1rvFEIk/WeBCQx6mMVLZ9etmK27m1Zf3xk42lfpRxazXcCgjyEe/L579IAQp/je777D9l3/6E/aF//e7/uTd1Ro2G7u3tRjN85gE/Qe7bOfzH4E3/8j9kf+d7vsV/+lV+1fr8f+X5x+N/+pb9gzz//vP3bX/21J8J/DudwDudwDv/+wvLmotXWvnj/6ElBQzy7+Rl2Cog8ngB8fPo2DCDpdNr7VPQNz37l+LZ6ryi6okc6maQWAW/iZ77DT7YFVn3JCtmcK1ldia2OE2dScN6Geso2lt+D/ZbVlyp2Z69lv/7yXVtbXVbnUB1pZgCKSrZzYtUGg/bdVsf6GqykFZcZ7qwkQJlw/7DjCmwUEzASY0hvOLW0ELD1Tnswdrz7jY4NFb6peCii+oOR9UZTdfAyVi3nbeuoaW3h4SDxSikcus65DygRGEaySuPaxWXPG7P72Pbp/c9u2N3DruXKZWu3jmxzfc2+9n1rVi+mbRdc9Zzd32taOZd3A0aj07Om6LhxZclu7u7av/nsbauLPx//1Ot298G+vfQbn7dPfvyz9urdlg3UqeXg8sFgYMv5lL3n8oq9f7Ni14tJqx0PrLG9Yz3RPBU/UeqggFtU/lFAoOgaa5DBNjko6ubi54hSV+FhfBAbXBF3rHLDKIOyMcycDIOSKxt1W5TAtPsT64nmw6O2yqIv/gz8cO1Wb2yHnbF4O1GZjmyiuMyuxyhEOuAfSbrhN8pbvfLOO+EwiMzGUytlkparlOzmXh8dgvKYsFpiZpNW0w9Mz2cTtlLJW72U8UPYl8RTtvNKZdh+C5UDMnts+TzbqkkmJDfQxvZBhVzayoo7V37/9Utbdnu3axdzCXvmRt02VYav/Oot233YsF6fPEzFCRRxC5ZCjkUrRg8U8tDMVlYoNjUGswGyQI9d75FPeI4SaaJ7/VtGAzQMAoxvfNs20ccL+pWsxMCxzRL7vrPKAuUbabtCUuldvVi3ufjeSZTciPUbr9y165vLft7FRPI/FH21asHKxZQdSs5fEe+47kkGshpAMhioaqDz6kHPeiKqnAsrdHKiYzAcufoSJRuHBOeEk22Xeiqz9nDsBhnOGhmqMAjHKiGMaC3VHxWX+M2qJuGXvKKwQZmHshelfE7ygzIQYw+GSQxk9VLet08psyWX6hTnHqAUZBDLSqC68sH2Qh3VR2SS7asYGBY0mHEjgujAwMmgjS198oW0GzVKuZyXOfK72+hZWvKA4pRVHKQbaqsLtmg+tvVK1rZbQzto9TVgVHkqjV5/4INHke9lk5OskZepMqpsubLdZySrTH3LFWgQfzgEHYNEUFYHZShy6Ev5FYZVKnMJO+NMDpvEOLtSLzu/MbhuH7VCY6/31LW+GnJfHaIIKOuevbJiK2qLDg5UrhqkVyvikfK9iF5WKWEwaigfbBEYr7QBwiXcvyswHQu7GKWESIX0KKtYSc3VeSFHCAZSlIIrIFFyKurJZwcE8I92CWbwUo6w8IS2ggZhMZlR2WL8CKsFs+ITW6pRF1GaezCnieAqBZTwFCgGENEDv1wSIJaQwum3ToAH8bsTBy1Kn+sibajqSVD4U9bC4/mTnGAQLhZtdWVF7eSG6Vtonb7q4u27duf+fevRFoscV0YqTWhwXkAPz2doIw9ig7cl/gQvIMZ5EgQFTjo//XV8H3gFF7h3QwJtjhjjSnrxAXnGYBcbQGARZXU29ZCm/0fp8gOEcnbc1ALni3hBmXk8hXBc/MDz4Lwc5DyfoFF8Mgit8fZVtKm4YAARV4QCQwMrL1kFwhkMQRFHmxxoRE5od8MWSxgu575tU/3yDavmFiw73raN5y5bsnxd9IgGjFgRXceHb9iww9aBCbu/tW2dTssN12EbrNj4wYx96FM68EM/pBwb9eClX+ViOXflnodVMsoqMpnkmyFcbX2zm6zCmCOTKG9od4Phwx3fZV3dKCR/2r8w0xmU+pFzw5D4AC8SGFj9IPWh3MCSc3UA5xPfkgrs2VxB8oZhORh1x0oXniZzKbt70LFXdvSt0/eA1XYj9cE4e2081veAsnB+6Ur5wAf5T0fqW+l74Vtc9bs27TVt1D3y7ZqOxwOFx+iBi4yFqifOc2Q2cp4Pvw/5cac8nVzljy/gQfSETMB36hurgXL5str9kjqvGSU5sm5j33Ye3raj/V0b9fsSrZn4E1ZgBDzwMMhbSDrIj9dtdx5MQLjoFmKQe2gKQn0SjjaJrwje/FBPPZ5u+PN0ThEJiK8UCe+PUfnRZ43qB+H5BgeDiNyw63x8J9pyviVngfrpbVf0HJBHT7Fn/OjhwsNpjshw9Hwmmx6OoH6J4oWoJ/fgO+FNdCHI2fexCx7hHY/4ZVSva+tJN3pceiZjF65mrX4ha9k8tY3JFCoBfSxAjQjj4DWzytzhB66oDnkygtD+hHpOH8LTj14+SlOcYfIR3XmwEJa8xf5n4aw8BFzhSrxH8cfvI3z645seIPg/jutUcR7jDBDjCc59/BqM1KfhzsKb0Um88Etkv43ehQeihHiqF2f8CYw3SnmgtJRQvaUtj98L9IrVb60DDAZqW+gzqZwG3dDHYxVlwBdoUTH51lTtI7ZPtSc2gFC+wz7Gj5Ft3RzZ3r2Z9dsaezY09uPcmb2pHW1Nbf/hzI52J3qnuqi2UU2njYdzP3MDg1uWfX+/CNDsNVn9IfyHWxjRY/6E/H8x8FARSwj7ePhTfj56z7Zx3ab66UdTXWfWa0+s25Jr61n3LdHy4I2R7d/XmEvD62CDVplInIpLi7a8wfZhwTj6JEDfO5euqy++4t+po+59G0waoldMegeBb15qNPNvGKOwf9cGkKdu3FBfQDLWbttzzz1j62ur9pnP/oY/4z7/+Zf8+jsNX/M1X23f8W3fYr/+iU/8ljIGP27dum0vvfzybxkWpdAf/b4/Yp/45Cftc8rrOZzDOZzDOZzDbwaF8qKtXP7CCStvFfrtud17iUlhkccTAOP1t2cAYdJ/9ACI+LiPdeKNn1/O9m0j0CNvs+xC8CQGkBduXLH+ZGL3NPjmIONsLufKTs604MOMQSCXErJFzgBgAGh21G55mEZn5Acir9Y5fDzjy6RRBrD101FXHU9mpSs+M8ZROjfa4fwP0kPBgGKD1R75Qt5Wl4rW1SA+l83ZxTqD6ZQ1e0NXVKOgpaO9e9hyJQZKWQannf7AjlptO2x2fFB5abWm/GxYs9n0FR8ocpvdvjUaHXvmct0WJyNbK+bt2vqSXbm+7GqzvWbXPvvKrqUSYb94Zl3WCgX72Jc/ZaMhZ4Ok7caFFZ+9/onP37F79/esks/al73nijoxx3ZZQnYpn7JLxYwVj8c2UUdszP7z0SjclXG6z6aCgpgCQ/2r8YSNNDgcazAydSWQ0lYU5nB795XBoBznFCB36iv7DH8OOWVLjGQ668YbDqfvd9hCbOyGDFZ79FGiqGPN/uFTlRdKcGbID8R79WP9nAMU4Cj6x34VHXrvW36IBmbiUz5sHXJxtWxzCRNnJRQXpjaQXDALn3NMNpbytl7NWTGX8pU86tK7EQxjA+WEYtuV4vmM9ZT4oehs9ceSsaw9dXnZFnIZu3kwtNf3+rZSLtpSLWGfaB/aT750z3b3e/bUMxctrfx22j3RExT5LsPiIasOODQYGXX+IKviJ4LCeI4twyhf8s82Ij6zVTJDX1Mk+j1b0aC04jD+fLViNclgQbLKHu9zxQmzb1GJkqT4KT4tV/Ma4NdtlKuZItnOvbt2/6Br1zdXrNPq2XzYtYHKfLlcsCzGnvbICqpTHPCPwWe1FlZSQN92Sw2E5NZn2Kp1mWkAsSw5S4tmDDOsRtEIQOU3U/y8rZVz1vPVOzNV8JSfl3Ntreorr243B8rtsVXSavgW2bteg0SMFMiR8opBkYF2IRsOqebMHLazEgrJzNhEhWjO20T8ZjsqBsGcGcKMcbYbUzW0lUrO+qNj2z3qunGT1T4MiCsFhVP43YOmbzlVyufEsEWfoQy/2QoNowiKs7bqIwafnEpnLP6yIqYv+jknBwMSh/yi+MR4wCoa5JDGtFpSXsQf+MZZGxgZOPtnKJlFeYxxJQze2eItoTypXMWjWqUgfBwK6WJjHMZZEi0oVtn2rSN6MKC21WaR71aHM1bANff3O8oT5xsNVXFy4h1K/qLKE5l/9lJRSGe2tdcRT/peXldWiqIr5cqco07XlagnDbhfwv27AawoCmdHhLTiDwT3KIRpTxik+sxY/BWH8oE3scLbZyyKD9Qrd/jxHCsR5XhP2LmkhhnVvgIkk/P9G9n+CiMbZY6xExU79JAebeFcDoU3cjVHNj0ExAaa9KNLoBmIZ6d6npQ2Cn6+xIsoVWNHC8A70gCP0gY/+eWKwr5SKtrFC2t2bfOCn1fyYO/AXnvtlm3vHhirFYPCXELuyis2cqROYhzCOQmeBn9OrmgIXvApeufvT+9148+EpW6Sk6Coj4w0KL/FK7/K8e10ZboCepsTqHA87pwvgR8B4nekoas76IJHxCdKFMfLX/lT2rHRgfw5eDwulDPGeAwgocxdcY5TMDc0iE5fseL8ovRCfGjl6sYTFPSR8ZU0StW6VfNJtWs9q2w+K2Eb2rz7mh33t2whW1M6E2vv3LOB+gwtfcvvPHjo2+1hgMYg4d8vZuirnNwgoXRErjvPn/5iY5IbPZyHKOp0T949b3wTFC8qTL4fBYzResnkhYO2vk0TtcEqe2chci+HkT0YPcLVo6NYF16M8fAhLjMlr28Sxi38kVnkU3md9K2n71qndajUlJfFrE0WM352SHM8ss8+bNn9Zs/bVmgZdDs27DVtOmyLnxO138KHLKhcFjhbDC2g+DHXh8zP9cBQMmjauH1gk27DZqO+6KfDyndPmfFypCziq38AnSkuX/hTwPDSHTKiZwHZdY4FNnpYZwG3Kn3nO2d+qN+WL9dsafWirV26Zmubl70v2W0d2f7DW/pO3rKDwz21owM10tAQlYeuZw2swSTH+8Bzb3t4pRTdCAR9+uOZF0GGoZkwEfgD76gH+AY8RKFb5uH9Gt7BJ1/1pDDBmCJ+Uy/1LcJghUwd67vOyqa4/oVLuH+rEBtAlHIgQfCI0jNK4wSiMAC0xfkDHIcDcXT/WFQPH25OgjhE3t5O8R/hC/mLXkYAjtg/3HPLyo8FP0z76vM527yet+oKB2Wrnvuh1wnLFhJWUp+uXJdbVn2rcAD2oiuv85VEuC9iRGHCDOdPyCku4uqGE6cpokXpxTLB9/7UaBDTGl8JGtMbgDjxc/wuzu8pBH/ajrMQ4oa0wjcyGEOBeFVjzL8Yt/s9Brz3iQfRq9MgcZzoMYLHcZyGCf7+nn/8Yxwn7x6jJ34f+UM+ValcV9tcY0UUvb8ArORtHo7s/msDO3zIaguNVVqsVggrL4TA+cC3AJmlnI52Wdk98fJ+fFutNwPijxgPsBri9WD8GA2El76H8HHQ/qgvJ7+pusgYPrBWBsNSyE+pFg4dR97I2+MgMvX9OLbDLY2RHmBACf4haCjnEO/RuPAnhnCLzMXxuIabwM/H4oo946HGG71gCGkdHNvR9tQOxMcD8e9ga2qdA41TsE3H316vkHOvH6ubaTfoPNIW/KYQegf5dFXtZlJj3S21nGKYN27geFI8vzksiv/X7/Ws1lWfuZiyT/3SUfTmUXg3DCDUtVdeedU+9elPu/vO7/g2+8Vf+jf29/7+D534sY1UpVK2leVlq2gch5wMhyqICJbrdcvpWwQNy8t1H0+wgnV9fU1jkIlPkmFCRxynXD7FRRkz7o6BPBBvqVZTuNLJ+8uXL9mf/BN/3PHeun1bY6y09fp9q1WrViqVnCZwckXvgZxh/KCPA9SED9q4FjTWGzBGjNqZq1ev2Dd+9CP20z/zs/ZAfaNzOIdzOIdzOIffDDRcscvP05+IPN4m7N2d2c5txoxPDnxj354BhEnV6rfQv4r8zvbJzva/vgCIFsXK5bJPeAbIpQ0N5BNySduolW0srqHYZMUDM/bZsiare4wBbd+OCiRz21yuuaITRcdRG2WFPuKVEpTZdK6OXk+dkkJWHbNja/eHNlLntpRne5m5BsFjH+iSBxQJftiqOoQb9bKngwKfff1RjBayGlCl036Y86FwcmD7/lE7GFAUbzSa2bNXLtiFpYpVS3nfz/nezqEK/9j66tB81QefskoxYR3ds3XO5RvX7Oqz1zRgL9jD3R3b3m8pPwk/C+D+7p7PEu53+/beG2v2udt7dnOrYUl17DsqzPWlrL14ZcWeXiv7GQ8vPH/RBnv71nAcGuCgDMyklBee0G0rg+rMooBjX/nRMdtbqcMkWRqgvFAgOrustugpP8e6p1+MEhflO/vF0gXq676vThZbdwzZImoxZQOVEzNDfcazUnMDgJ5ZAYG6CpwDdbQGY10VnxUeGg+40QO1GitmCA8N2A3ELlf28A5czIa/vl62bjKrvE9s0DhSx75nBeVvs5bz7a0yGsizmsTPhCEN3ZNllD8oHBioktf99tCV9eVSzsqVgm13Jvb6bld8Hlt6UWnlZ7Y1a9gbg7Z1nQ9m9w6b9qlb25Zdrtr1K6uWPZ5ZpyX5E379uzIMgwSVhQHV2W1LYH6Yjav8iQ/jeVgtwQtmR6PAZeYt261VK0W7O87YG0cD38ZngdVQtYpd3KzaUimr8PDlWJ1WFaWum+sVS6mT2s9WLZeY2a/9+qu+HdillYqvXihpDLDfY+WMOt6FtB0qjwxTKENWGlCZNyoZe3mn44fz5sTDvmRWpWqr2YSv1slL5tmihS3KmEnPYeeknVFeUagPI/lAMcn2ai8/bIRZ0nSsFWYobKwamTEQ4lmym08u2GpRnfLByNh6hy3EMECw515QxKYUZ2yZVFjhgcKRfZbJf6fbs3Q2a4W8GhWx0RXZyJAqvR+wrkIuqmyLqpsztbatjho+lSF5pb3gt9HqWrM/8DbgkgZ5HHY+UJvDLHQUW9DA4evHopdtuwrKMys1chzaX8k7fSheWTk1EI8winJOB0D7TjvECBSlBEosDKcoOX2FlfjlrFDAcNg6A3jlWfnkfbs9sK7anVZHV9GIUZetvDDIoghDtthiSSKo8GrH1M5sLuftqctVDa6K4glnthwrb+Eg9u2jjht59tsdNyyeNtr+6/fvBiRYESH01D/SVDE5bdRD3wtf7RPndpD3sBojGB/EDudZUDQHBY9/dPQCJaIrCAkk/hKOe1cMk0YybUnVGc5VyGbUJjDQFc/gfaBDKYgmV6pC0KLK3NMOBgpUntDq3xX35z98ZTDmQIeC+TMryVACeznrGxPMFMF5ThSQbZ48HaUXFLnxFXwLkouEr3S6rEHshdW6t4l3HmzZrfsPfCUjeUooT6xS4V6vPa5yL4BbcuT95Dl6B78if+fdiQODaPQXZFFloTqdEh98Gyk5yuPE+AGbFJT8nN0SKORfP7o7+/F33vljTBtpxXxR/JP8Kz8R350/pMA7DxX9qeypX76qinbUy50rbY3wKR1X+CNP0Era0BDlEbkI2zOxUmPs9S4cYj6zSrmmEMrv5MhX7ixk6mbZDZs0d63x+ietudNUvEW7+XDHz/PCeEpc5NFn4qttw/jhsqm/AIEPTovo8nYM+siXrs5r8i5A4RQMGDgvCjnihcP0MQwvqs1jG7+W2hdWYrAaLhiWHIXH8zIVUJ6KGpWZyk738AOZdz94BMNC4QhUZ2Yja3Satn24bw/39+3O7r7tq80Zcy7IQkZX2hHO5WJLzI7YzrYzrGqjLrEqjhUnQS6gy7f+Gw/C1ledQxv3jmw27HsZQqzLgMtCuPd40TWq+XKBi+4oT5cXf3Bffv0nZoN+okcPg9KL+pJMyaWzojXj219lcgUrVpdsef2SrW5cseryust6p3Vku9t37HDnnjUbohmNYUwjTNV9MMSFK/z28oI2TxMZ5o4cQEcsD/JTGfsrxcEFdOAKxg13cVgBskB68DEYi3AhjOMRkC6yw5Zi79QWWPEh6JDiafEXJwhEuKEUEqOAwf9suNg/Br2LcXk+43eKgj//eMaowm94Bng6m6/TN/JRXXIcAvcVYRx8vX41aetXslaupX1yAas6SJ86gSKcbYqKlaRVllJWlquupKy2lrIl3HrK6hf0fV9P+/3SetINJlN1VhELEorlkbS9P+G48cOFtHAxnPXDO/Av+Mdw9h6I8eId4z0BaKCic+syJInzuqU/+Yewp+F5DmmKexHeGOBJHJYwuDjdx3GcOp5j/3AlbIw3TussBLwBD2F57/ekGYWFFgxObIOVUb+TZ8ZMncbYHtwc2PbtibUPNQ7rzq19MLOWXLc1t05zZv0OfRrOplu00WBqO3dHruDHKJItsdo4fNvfDOAdBo6jvXAgua+G6FLPA92BRoVT356wgU9qr5zXcZmbG83Kor1YDSsRHwfisvri4c2xNff0HVH3MOYHf6QRIL47xRHzDzkDQprBnYl4Eu7xuGpG3GiD8Wg8wNgTjDkYdfRpfQTgUzo7t/qGxtobaeXrzQ06bw60jaFtSybYfrSg/mbPcaYWNZaZZ/0bShsJPDHax8BXDMkNcwnrZpL26V/6nTkDhO25/8Qf+6P2d/9v/3ef5BjDV/+er7K//Jf+gv2B7/gO+5Zv/ib7qq/6Crtz567t6RsL/LX/839pH/jAi/Zt3/ot9p3f/q328iuvaOz+nP1n/8lfsfe+9z32R7/ve30brddff8M+9tGP2J/73/xHJ7i+4ss/ZJ/85Ket2+1qrFixv/wX/7z9wPf/CQ/3Lb//mxzvGzdv2t/463/N1tfW3Ijx4d/39Z7fT37q0/af/6f/iX3D1/9e+8hHPmzf811/0BrNhrXabfvBv/237F/9xE+58eS7/uAfsP/oz/yHnuY3f9M3urGDc0jZthV45umnlKevdKPPWWPMOZzDOZzDOZzDmwErZZcuhIlHbxfoy7z+yYl1G2c6Pk8A07dtAEmf9LtIMdZF+UQ+IOqH8e4LujPy9P65+kOFfOHJDCBPXbpoBQ1W2V6KVRodfZyb3YFdWasZJ1vsHXXsM288tKTu68xAH0xcOXltfdnWl0pWK2WiGfYz22M1wnAiv7xtrFQtn0vbQburjk82bGFVyIlGdc6UyYrCMPuhmAtbW5FRtv8Jgxv1t9SB5bwCZqqzFc6h6GDPZg4RVw/PFSPZVJgtUynkraRO9+v3tm3nqG1f9/5Ldm1z2UqlnH3q1Qf24nPXXIleKGbtk599yW7e3LX0YsLuPmzY1nZTaeRtRWET6kyu1Yuu1Nwb9uxW48C2e227eXRgL+9s226/JxrENPrronNltWz7O0fKd88mYjyHWzN7HUULxgWMPih1e3INdfq7kwW/ZyU2/eC27jkThfMmAN96iRlQGoj4wFs05vJZw1zUGwu/8o2/z/JWePKOWLBqhJnwGAQ4Z4KZ6CjPWRExZfAOLsWNB44YBXRxP5Q1QbgIowGMeFrJJ22lXrKE+NrsdH0LL06M4CB6zvRgv1r2Ru9i+GAGCwIqSlAC+Z3yjiKYA76ZUTtRPprThN1vTu3B0ciSEtCNSsJm2andmrTtVq8l3kxd2QONyD9n0sxTZrcOmna727flzSW7fqFqzSPRMxir/KFfNEdCHwwAIW15ixrxJKozcHfBZ6MH5RSzdDH01VTmyVLZ7vWUnirMvQMOgR/aQGXyoD3SYH1JA/iC5UoFW5LsX6znrFAtmy0tW7pYs8/++qftE69v2wevrdlKMW/bBw1fgdMTS+rljB+C/tIOKwNYoaBBoRoFtvLCuPfGbpsRlq3XCrasgYXYaeVixpqDka9I2W/37EKtaPmkBpQSOs5UYFurYjqhctBgR36sSippEPr5+weu08QIeLleDvKj/BbUCe9LLiqiH2OHorrsouxn0FQppFypCC60TL2x6p94h3GFcmyJ75QDs2BdPvTLFjiEYWs6jBLH+mO1CMpO4oQVIGnfx5l9kFsdDu1bsE5PaTJoRrGMvKiQ1D57mQ0ZFSKLCdXrY5VPUnW6mLOu2poyh/m7UVElqvfgF6lqmDVwFp2sDHElpeLTePaVN9oSVn9A8MSVWxgByRu4OTNk5nUNDRlVD0MPMseKFxFm9VpJ8o2hRbiU7nDINi4LThvb9e0ftRQPY1ZCZd711U+dPtuKmdNHm4UM7jXb/04NIGnVtpTkJJyBgAEWhZTuleeE6EVJmUpndU3Zos9slkyKb7TJlJ0fDCxHHQKgl9VJ0IzCg/LzshNP4LFqq+NKZwtuAMlks+K7BvEYn1SGyAn1jfy7QsSV7yIsTlfPzpuYBqVFap5wdPW4OD16KORA7TQmzeBEh2gKeGg/SCNywhv7K6DjIKeQgoGmqAH12nLVLl3QtyGfs0arYXfuPbDtvQMfgBIJQ6lviaOYxJcw8SsIH2aEEflCmQrX+MXb3wlCC61UyYPTp/JQvt0AhwGEq1xYSaD0RLO3g+I1aZAycurAJc6P34Yr4LUTPjg/Iqc/eOA8f+QKb4KBx1ESzuOjDEZ7o7qsq5+bc6z6o3s/cF50xNtNhbYaDhEPJUzoeNAOs2UQBhAG65OJ2pVez7pqSxTD5kPV2/0t627ftub9N+zo7j11rkaqb2Z39o7s9Qc7qkt9tSfh7Au+Vb6fOlc9u0HGZRK6I+pVoMEwE9HGPc5ThAchpNOo4qBEQhnJOSLFUx3xVXGqvxjW2Hqqre8bhpAJh3CDS/kDR8x2+B9We+DEC/EnbL8V0xE4i1EXmpW61y1fzSLejEZ963db1msd6dqw6YiztKjDCTcipHMVn6iRwrhAPQYnlEC4+ED5TIddm/QaNvL47KsS5JN0SRYKTq+BHjwovxM/uSCfgWZkhHDKUkACkCYXOKZ/f6931De25vSzgNS2sB1eUnxkVQgKMV/ppDaC9qFUW7L62kVbWb9k2XxZsqV+SuvAGnsPrXW4ZwP1AzjThLImPbHb05P06ZEUA50YppwIAHLcOWWE0IOXsPzgdzDihUPfHWEcihAKKj9k3MN5CelFyDP8CGHlP2gr/juzAuSrL6sfLAI6kq0I2wleB26dwECl34c7/z2b9KlfhAP/6F0cD+BdVv2MD32wru/dojWaX6hII0yIGv/qGuGI3+DhXvph1cbK5ZTKVP2R3BcqP8HHN53VILzPcbB2Wf2DCoaOlJVjV0/5bP5SNSWc6hcfhu2Q2LIo5ot/P7jK0SbHEL+P4fHnk3Y48o+fgcfDgvWZ1LGt6KZ5zJdFoDCEw4X2gzZA3qqLsb/+3wQeTReIw8fvgPA69n8Ugl/sgHB/EtbRBFxn8xXDWZzcRyUXgGfFKbINVjEYQDh/Y+fuwB68PlR9VJ9uqP6T3Higvo/GLiwsG7TkuurzscI2rzjdqZ/dcbSt+qOmmTMwCipj+nBn06ePiDJ+on5h43BsD14b2u5d9bE6j/PiFMhSyFYIAz6cfyNVNYs1VhiFLbzOpgUwFmsccNaGBu/NqMweT+AEiP/4+4Dz8TgxD2N2x/G+OO7TPJzIYvRLFL5ZtXWNA65mbGklo7aSPpEHeEJg3BcUDflMzdJJjVGyXDV+s5y+JRq/pEv6ntKXpS/qQd8SsAq+k9V4SvWX5vJ36hD0j330w/bcs8/aP/8XP+IrJeH5t33LN9uf/P4/bv/kn/4z+xt/87+1f/mvfsK+/ENfZu9///vsF37xl7yP9af/wx+wUrFk/1Rh/uZ/+9/Z9s6O/ek/9QN2cXPTfu3jv27/p//qr7tR5Nu/9Vvs+/7IH7Z//E/+qYcjna/40Ifsox/5sP34T/yk/YU/9x/blatX7K/8p/+5/dD/8g/tZ37uX+sbPrSPf/wT9vnPv+zGkv/Lf/3f2A/+D/+jGz/IM6tClupL9hM/+ZP21/+b/6u98uprvlXW888+Z/+ff/xPPA9f+iUftJ//hV+wv/W3/479s3/+w/beF16w977nBftff+ZnvT/1TR/7mMZ6JfsXP/KjESfO4RzO4RzO4Rx+c+irf7VxQ/079TPeDhyqX/fqx5lcHHk8IUzfrgEkk/ZxJcm5XoUOh/pNjyd/tr/1BX0vBS4WntAA8p7nbvhKj6ES8j31hYwZfSjSH+w3LJvN2cZS2ffVp/eEQn+tWrKiBlODydj226zSyNpSSZ2tZMIH9osioFoq+FkDKBVWFD+nARAKVc5/IDPhAOtj40BklCy5bMYHOWyz1eyoc4OyQfcoc0fjiQZPWVfkogKo6R5lMEqqo2ZXaefF8In1lDadsCsbK3Zho2yffOm2HRwNrCj6OEC50+rag522rYrWX/rVV+zVm1uWSy3YlfWKpQsL1hwP7HbnyF7bP7CX7u7YnsL3+ir844TPdOr0xna/2bLb7ZbdbDbUwW5aWXmYjcOMfFZ1YPhgBj6KZwwR3VFYIcFh42xfhcGALYXgI7PUUbjQL55p0L2YQFHAdhIZ36pKKRuHMTNzG4U95Yzynht4xbAXpRCOFR0jBvn6S7H/meIwixkFKMWOYzDqSAQM9H1GLIMS8RhBq5azli6XbJYUDQtz6x42bdIb+QqHYjZp2cyix2F7IRTIUMDMVAddWEnCFljtoYhfSNjaUsn2BzP79IOeNfvHdrGQtBvLCTuYdeyznabd7fVc7pgRySoZn5UuZrjiyO/1L9noSB5e2zmwZK1gX/NVL9jCYGQjyRGrOTAYceA7gy8H5U8lIhcAHsEBjZECPjnkbq1esozy2lNeVkUXW0WVUpLbvPLpinBV/uGi3WlpcNcdeNnMlO48n7fCxkUrJSf2iU+9Yq2xGpjlstVKReu1Oqr0E9uWzNxYL9uOZI/zSCrphC3nF30l1ESygXyzCgbDX0mDbQxXnJvTV6PxnGSRw3AxaLG1FDN+kRPKTmLoK4kmknW2akP5XxLv2H6pWsxZRY3HWHWixTZZopUsuwJeeaNR2VW6M+WjrLBsocVWbhjIhljkFIbD4KvlnOVF70yDJZWIJRWeLbOQsZHq81gyXFa6vhWNom2uVF2+OXuHA8fhf080cD4PZ8Bg4GSrKhR4mFFQYHEwPAWBQQ8ivU1AhlVo4wmGioQdtpnJhqJa9ClNttpCVmmjJB2ePgeSdxS3J7pow/rwVzwsqG0AMcYOVrjAh4QKlLbFFXzCi9IZuae98Jokf7YMo50YDMbWFf8cB9vkKE2MHSPVWwaRGG4fbh/Z3d2W8sN5MpL1etGOOkPPC4aZkni832x7OcUNdLiE+3cDsoljpwVeu8JUeQwrZyLjRwYFZdaSyif+rtwX/RF5zt+g4Al10FcmgMOv1CL+BFQiAatJ0umsz/bO5DGC5Hz1jitwoUF8dkUrkVSmfgC3Hnzlgeo3V39JGBB6QOiJ4uAVuVBsokv8x0lC9RzaIBTPHg68SttXKDl+8OiNHBTHuB6Nw9aEScl92S6srdvqyqp8zba3d+ze/Xt2eHhoHIrsbZTwkx9az6A41RWFP1fJFvwLs4RxpwoP2uTo1tNDQQ9PXXnsvI2c/Gn2UMS5opv8OZ1yig+XPDsww+kI4PlQAp5LlL84543nNISF185/nnUlId0HLuhWd+TJFcXKC2d4hJnxbLmEkfvYeXayokjRcA6eJspBlPLBAEI/gK0Eh6weVH3qdLrWaXe8b7CYzOu7llZ7l1T90LdS9ffewZHd3D5QH6HnhpPYEEe7EPgH/kgBeUJ1AP9eOF1Bkeeyqmf4FCux4V9Y/QGucM+N49ct+HTxG8qGs5byKvOFeTBYd9U4sYLTZZcyjPIfjB3IE1fSjq+hLF1CPSnSjiZ2SE44u4q22VcyitfjUd/GA30/ei2bjtSDkEymcyW5ouqtXDovnByQGwzIM30XWf3BoefjXkNtd88V9GQUurzIoVMPcR0gb9yH2+AXXoWry7aI9i9meAFHQliByzPOIbxfUD59BYj6HGH1h9oX3WMEoW3lYF74QFgwI3NsxZbJ6TtaqVupvm6lpVXLZAvKt76XrUNrHexaq3Fgg15HcjRxA1igAUSOIlwldxjdcNDlf9wDup41gNBuy1NknKGfX/l7OMIrnOdPjvS8nkUphxUg70xb/s3PFKwxmtt+j36ScOg/XqnkcBZtRG64RA8eJcSLgzq9Ea74nTuAR70r5FP24a9bdaPkvQd9PPUfypqoMZzEDw8hWb/C34g/IjejPs361bRVljF+0Wr95kA6yKOvjnrMUV9IY9jj3IegtMYAQnJAmLwTiOIKHU6LA/fRbUTw2fchXoiLX8hvcDGQZ3LwwfSx1UTKnSnmdeKKPsJFQWmDeISe2DPGE6cZJesQ0xCnexbCY4wj3D8WxOH03aM0n+T+JM0zCQvO0hVfwz3lgFJa/d2VpJWqTCqZ29HO0O69NrLG7kxtS0gr5jttK1cMkdOxyqnPuERjhKbGa/sa63TVJikONLDFGfLhW1qprWNbKwwljKF6ramf+bF1U98FjB8RyeD+QhfexRD7I0NkI19W/7JG/ywYDXgH8I4Dxw+3h7Z/X33lR86Y1kvH4xePE18DhCuP4MGdvDoD+J20rRFwH+LE3//gH64R7/2BOGqn9a3IlxZs46m06pHGqMUwceatAysl1TfV96Sa37BSftnbPMbE+WzZyvkV1Xl9k2cav2BOfotpUI7QjizQRP5OGUA4CH2ob+NP/tRPez+Draj+0l/88/ZP/9k/t3/9C7/oxg7oRPHydV/71R7uSz74Afuqr/wK++t/42/aL/2bXz7Jx3/8Z/+M/eiP/kv7+z/0P4s3EysUCvZ//Kv/hf2dH/wf7OO//gnHRTgMLV/7NV9jP/yjP2Z/6k9+v68q+dc///P+jlUhrNIA5wsvPG8vvv999g9+6H9x5Q9w48Z1+8aPfcSNJT/8Iz/qNAN/9s/8aXv1tdf8QHP6My+9/Irt7u2LR2Gc9+zTT1te9PzMz/6cv//zf+7P+j1bZp3DOZzDOZzDOTwJjNRPo/+6tPFWJ1aYn/3xyZ8ehdXYbxH4Br7dM0C8T6Vvahjrc6tf+UF+nIXQb4ucj9PwDBeA7/kTGUDqtbrNNbBWn82VASi1SJ+ZzPUK219lbURmNGhihnW1LMSZtDX6HGjOlioJPzQbZVOFcw/UyWFJ9dbOge01eop3bGkNkDlfgu17Esyw1Ee+kE1bNkdmzbflYUZ5qzdy5QOrQ0YYNIZT3/4GxTGcQKmGMjijjuNYHTqUwV/5/uvW6fXsc7e2vLN9da1mB4cd295r2v39rlULebv98MDuPjy0z71+z1659ZCemhU1GGS/2u5sYC9tb9tv3Nmyh82Oz1RnlhKDbueHOjpugNBAnA4mg0eUOp3u0G5uHdirR11rKg9J8elY/R4ObO9PUJqIZ+r4T1SIGAaEyAeJdHIwUKAgYOsfZk5msnQMMf4cO5/Ylodthdy4oWcOzsbA4gN9MQx0bJPF7Hk6nWEQieIFHsHfRBi0ITgM2IIYueIFQLAYlIAbhXae8ymWqjZO5W0+Hll63PN9xXmfZhuD1ILv6e+CCURKBKdDKN0IoVSYsS+O2YXlsuXyGXvtcGS77aldKqTs6VWz/XnPPtM6sh2U3OIFCmpkF8WfuO10IszHzBaTzNGJ9zwsoKCY2+2dhm+JdlFylkmqQy3/fq8vOjF4wD/lSeFiOlF6I9jkeqKBG4YGzvi4KBk5sqy1ZovWVB293eq7op5zOjCUUL458ZNKTLy1YsoGrY5xZsHq80+5lfLnf+ETVi4V7MsuVexivWDH4vtUcnjY7NlqrWgXFefV3b7LK8ath22MgUlbK6iQVHbbXWZgKseSARQrhxja5lOTSFqzN/HZxwXVlUpm0UoaaA5VFwiPspB60FPjslbN2cP9jm91llPYRndgfWV2ohFqSnWDsqWs+8oPcjfTIEmlaJVc2g47bCk3lLzNfNXWUNei/FHy91We1SKrS1BqLVhV9XQkeaBBW6kUrdUdiccouRd8NQ6GjpR4zoojVxqQL11jRTxtA0aXUqno24AllN/d3lj57Bnnj7DiJZNhZYYG1KLJD/HX4ILDx1GU91UnMcgIrd6jEDt2wwcywQoPFNCuVKR9ES2+ZYlkQeSpLMV38Ya9BQscyk4dUBFQP1CGYThZmEvG1R4xkPZzhRpdqqtNJ+LPsKewrD7Juky6ohWnfMEzeLGlMsCQtLnEIcehrmLkPOx0RRcDziCP4RLu3w3IJubeNrrxQW0AZY5hEQNIvE0Nq+9QVCY0IEU56YZGwKuKeCOeep1UfAaBGAe4+ioShfXgzjuVuXAk2fYqr/qYC20/aWaJE7VH5NkV0ThkXcz3sz/OKOHhCTJywhpnlMLQHuiWEB5TdRmFJTP0w7PPDfeQ4UOI4iUYP/y8APlT9wMIkccPjgy70YB7XZFX4rLVW622ZKsr61YqFlX+A9vb2bLt7QfW67ZpPFX+gVBkKWzLhEwih2qzVN6uuBdePzxbuINylXTIh+iEN+KvOxTEfo2Ug1F+AwcCjd4GOoVy/iKk7yC5O/GP8uZOOYcz4QV8Djz2bbDgkfhDqBNQHBxtEVsvcfgzW2HFBhHVKKcrVmBSntDqKIinMIEfYXUDM/lZ0enfdrUvrBjk3KmO6gUrTA+7fTdycgbXw8OW7bV6CjtU3WHVCN82eCceKxd0gAIf+ZyRFuWFf2CFl7+IgYexwjLUb91HeSQsbQJXV5LrBrzhOcoHfPQHcU7xaT9YeZfTR4G1biiU+vou0z5yVhZpnxr6IhfRwfcYWY+wuoN+0POdD+2V+IUT73TxQMgCKyZY9YExBXnnIHUVhJPo8s3WgdQClc100LHJsOtlBo/4NDs/FBjnAF3xrfs7pvCv+9gvxFNIf8Wfx+DlCZ/gPXTqP7wVPaF9oE+j+s/kC4wfam/cuEydPEkvlAYOWv0Pb/EwrbYjVyxbvlL1K4fYoWkddZs2aB5Zt3VofQ7Gl1zRD6M+wbvBQH0VyQxlGXDDd4HTijwH+XXnYXhLPhWaDKlc4/oZ5IwrQUIYHI8YQCTcUV78Nb9+/1bhYc9sj+1whDjG4Hh/E3ThFbkL4fx6AtET9IbH2Cfcu7/6M/q+3r7bt/tbfX3bwrsT5yEC+F3kf3IvWp0vgPAxw79YS9qFK2lfufEkB1//VsBh6b0O502MrdsM9Z2EQ7px4iQPQQHCHb/B8SoOH9Pu+T/jToHAp7dUwZ3Zgt1Xv5DVqS4vCo+chn8Cq1ZHMn0WVWhLggPidGK/8Bj8Tmk4g0AQ44xxPA688zAn8aK0eI7e+Y0DuML9aXoCReHTWyizfVnKljcyli8lVa+ObffB0LZuqf0ehjQwyhE35DeKH6VJEzoecuC3+pf6LM7dWBVWiajkbNCb+hZUsWtwkLnKtn00sfuvqr/ZEx5QRXg9X4+76GXgX/ALtNDHYxussI0XtPBN9aZLYfgOcW7J1p2w/ZWqrfyDI16M680BoqJyBzHPCkpbzOoWtn1D9tWl8vRowOLiCuVGeYfnkCZp+ZNcLEFBHtIZjS1UBps3cr6F3COH0b9FoOc9Ox7rm9vXd7Rl3eGevlP7Npq1VI/GVsyuetvmW2SdGIG/OMB7cdvvaGcBvmkYJX8nDCAoNL7j27/V7t27b7/8K//W/b78Qx/y7aZuXL/mK0G+7VuD+7Iv/RLb2d21n/6Zn/P3nP/xj//J/9cNHcD73vde+7qv+Rr7u//j/2StFttXm33vH/5u+b/PPvDi+x/B9aEv+1JrKsyP/tiPe7/mK7/iy+0/+CPfa1/z1b/H6st1+/xLL/sY69u/7Vu8rH/iJ3/K8QGs4ni/cP69v/8P3JACZNW/ZMutH//xn7Dbd+76VlwYRH7g+/+4b6n1rUobY8qv/drH3RDDeSSE/5/+H3/P2m1W05/DOZzDOZzDOTwB6FN/uH2sfpPZ0vqTG0F6rbl9+mdHvg3q24Hp9O0ZQNAfMZb3fpI6Up566LT59zUe15OPuA8XhfK8+r3+n9gAsrG+5nv8o7RBocl+05VixhWMrf7QZ1lj6FitV23BFYRDW61VbHe/4R2K915aU/isVSsl/8iTAd/aRBzHyJDJLFqz01MnoqvO2dT32cfYwZkBq8tVu7BacYWyxv1+ACoWoOFw7LO6UUpvHXaUn4Tldc+KE3q7t3Y1IBZzL63XfaVCs9337X+urlWNGeub9YztH2mUOU/Yvjove52+3b5/YBzOW6ukLFVYsJd3Htidg0NrCQ/bV8FROngM5hmQc88ftDFIj2d+8UOHxwtlvqhB7LH1RNfecGBz8e1Cqewz5xnguyImKVwpZkgy/10dd/GGQgp/KGrNRuIjypmsKyUtrFaQY3YoXc8wkz3tYZk17KtFxF9XxCn/To/uXYkoelCoMHOS8kEJzpYbDCYJh/LAjTv6o1JcuLBk02TemuJ93fpW9DUKYTsrzolgWzQVO+R4PAwzwUgTzqIYTjQA8tUvU6tX83b5QtVe3evazcbMKulFu768YLfVCf+sOm9HKOAzbHOQEiciRQOgGwYYrtQQLgSffKJMgi/MGMX4Rgf79u6ePXNlzRq3D6x/vGDPvf+a+DW3gcoY4weDNiYjojgMs3UD7XAd48fGUskO5nk7zuSsXkxbXn32hwctuyc5O1aaq+WslXNhZQEK12mzacnJyLKS5Wtf+h7LlSv2mU99zm5utW16HLbZWq6WNfxIWvegYTs7hzYUnslgaJ+8e2APGkEJzvkgrI7hDBiMgruS2Rcu1lQmM7tSZZu3kb14dcmeXcrY7YOhnwnzFVcqdrmUtYdHQ9vvjX2VyosXCvbeGyVrHnTtQqXoRh8Ot19RXu4oH2PJDNtkdcVHZO8rbizbhvI0lawiA6k0yjNkxdxQV1U9XCnlVddZZZF0IwjKSxTMvRH0mh0Nxgqvd8VcKBOVf62QtVo+7dugsSXeArKlODnxfnv/0Ld1o91gSzAUfq7UlFtSe4CRqCNiNJZUWQWDXSglxcdYITo4kBq+sZ2WLnZ/e08DXg3WJQecB0SdYCVGo9ORjKCcNKcF4wMrVjDkTFFIqwyH/bEPLqcKn8myRVPGV4mwOgQRrImPHJrEirKhcLDNFTKa5UwTxXdlvcoN40ZZ+UYmWemF4YY6S7m2JC/rq0t241LVKgXJ6VbT2moPST9uqMMl3L8bgAEEQyVGJ9o6yhNlKof5soJpkfaFe1VoDBquyBZRKlLlj/Ys1Hs3fuAUH8MR/KRdxj+Ow3twsVotzQqQXN6VmB5euFEM076ED5aQunZCUoUnV3iqe2+znCehvQ1MIk7wVugwDFcdjw0WtB2c8cNnMoRTeDLhuNV6eRvrzYqcQvkDLhgGPB648KSdkL/P/tZzHCeRTEnei7aysmKrq2uWVz6bR0e29eCuHRzuu+GD1Vne3s4wjk91lbxFyla/Om6uqhvOXznFYQss3yrJ+RmMIPGWSfCL2uBl4nkE4rhklTziF974RYFj3rjBJA4fATmFR87zyIUVMtRyuB6FhwfQPmX1xyQoj51nrLqhTRZtKlenO6LV6SSP1H+vh1PVs7D91WCodkx1aaC66EoUBSZNjJasjMI4ySpRjKBjpYmjToPDeRcK12l0h5/4GBRTMegN5a8/vomnW4jR2dPV3xCXkHJeDoFtADgDDsgLvu7n/vLTNXxTFtW2LVrG5XDm3+ye2hqMITO1rX74uTvqD2WpGz3TDwq00ycIRhiMH+7EL9ouWMO2TmxLxxZSmXxZ7U/OZdAVftChtmw+VXsy7hlnhBwPO+plDl0GacfSGDVVX10+otzxG5x+RQtlFngV5zU8e+Z5Ulx/hvYz/g6BTfqPv9v60Xvvh2BgVbscDCBhBQgGHD9vSLLtaeKIFqNUdL4XyIzLTmyoUNnSNrFKDcNqrlS1bLHsbQucZIVM+2jXuo0967Wb1jpSP6DVcONIv9NWv2ckccRwhwwhJzAXmrmSMLIRiAi/8neZiMNI3p1eeCEH/xXw+B1cAaIvc5gU4xDj0/XE78wtr91BU3Qfx5EjXOwVcTgAt/h5PH/pHkN1WKZKnLABn78QBEwhfPCJCtrD8u/3fqVfvGBLF1J+/ke+jJzGkd4+UBd67Ynt3p/6CpBTJpzcOHg993I5TfOUbn4iuqP3XhcjCOHwD+0JYU+wy58z9HD+Jnrh7U78IIjTjvHH785e4/exXxTUIbwL96fvvxDfWQivIpz8KUwIxg8vgyNcjD/Gyd9ZKNXMNp9N2+ZTGrdprITxCiPF3t2xtfepj3H+TnEBJ7Tqj1tWfEw1JOOzEZJAQa5+ZUvjPOFp7s7t8OHMOED9cFvfR3UmUaDz7ngWJpGA32N6OrEL/qThY5uz7/0JWjDAzK1zNFdbwAo6fY/1aUuqjz8ZH9vh7ti23tD3pRP4RNw4XriGm8DH0/sY4vDQwliwvJSwy88lrb6ZtMqyxshybAE2VucbY6J/3wWgIGpw4Ah043GCU47+KHtzbz6VcSNUOPvDX79tcCOIaTx73FP7MtT3k/GjxpbzifqpFbV7adV9npnAFEWKAM7yzYxfJBdFU6qgb53Gm+rr+HhWcs8kpd8JAwirPTgrg1Ubd+/dc79v+saPuqLjz/2Fv+T+P/pjcv/yX/pqjZ/+6Z/1moFBgVW8P/fzv+BxAPzYIuPH/uWP+/gY+NhHPmz9Xs/+s//d/95XazguuR+Rw6jBJLs3bt6yf6V7zu7goPI/+Ae+07e/OlS/kO2x/sUP/4jdunXb8QEf/eiHLa8xxL/44dOtqzBuYDwBD3z9q/+H/8Lu339g/+V/9deU7o+50YMzTX7l3/6qvfra676C5Pq1q6Ljx9V2v42puOdwDudwDufw7zUcbR9bvztX329BY0v6ItGLx2Cqzu/e/WP79M+MvG/1doEx/NteAcI4lYeIyJiKk35/NI7lfRwuXPkPY9JKufxkBpC11RV31WrFFX7gZeDa7o98gP5g99CVWmyHMRwM7OWbD6xeLbvSAn+26nnlwZ7lM1m7fGHJM8Ds3+29hisMOTC4Vi7a2nLFFYYsG0Xxkc/l7f52Q/h3bUtpJLIZe+GpTev2Bsb2UKw+oZPI6g4UoYdsJ6OObZftaUTbWq1sF5bK9nBbcfWXU++XzuqFpbyfMbGjgdSr9/escdS29VLW9xk+mnXsYbdjdw8bNk+qA+6a/TAgJt8c6MzqA58NyLhY6WZSWVecYkRAiUEPFwUjM6nTOWZAq0DER+J3RgPbHw2tpPzmFoLBg0GdEPl2TYRBkUc6vlWIOpN0nJk16wefKx3OUmBmaI7VIiqHvjr2Kk/xLuEzaRU7olVxRIsrD6ItrHwgr5dh0ICiTXkTDiikY85qFASE8llfrdrlK5u+OiAxaFotyUkiwqNwKHHII4KGMJFvX8EjJBhfgiIfVUhQlq5UC3Z9k72lU/bq3tAyi2m7okHW6/1D3+qqp/ynshg+EuazolFwKQ+LiVPDx3gIf5U3PaNkhS88o4iGFvJDOBTci8m5feDShj24L/l5eGjFlZo99fQFWxT/e51wXgN8EkM8384v3aD8GvcHVjzWIKGNAePYEuIzCq4KBjYNyo5VadPjgdXySTdiZJS/+krBVt/zlBVqy3bzlZv2mde3rVIpOJ+fWqvYcTKrYUbahgd79qroeaM3lnxWXMnFllMc2N1V/o6afbvb6Nnr+23fYmm3yXYvE2uqXCWMdnOPPeATXveaQxRCC3Zrv2cvH/ZVX5J20Ojay3sd+/lP37EdpigqPz/3G/ftoDe1rcOep6GisR5xdcM5GGwPd9Aa2ufv7/pB/uQH48B+p6t6NJZMjTUATlhSTDpodW25mrdL9YoddEbWaHclYzM3SHS7HA6O/C1YX/Ww2RvKqR5n0tYZh3NPfLs65bnElngq69GQw8Sb8h9ZvZi3C2XxWDgWVNdVW32bLAbFKgCKV9mhvHTjwrFgpUJO96pD8ssJ54IG5hJSxVx0ujFWsLe0b5GlPGRVR/wMFrUvlD+rSVrtlvyO7UC8h6+sJkM522wz47yngUzWt61qtTtKVjIt/rWhedyX/GtApzqq4ZveLSpeODulXCoq3ylfGTeeouzVVfliO757u23Ll3P2Xd/xfnvl9S3rKM3TwbT/+v27ARhA4rrrSnXVfYwYizjaATmM2BgXvW67okEUofSTo/7T1hAfAxPGbFaPYAR2Y4r8iEMkV25qUMuM75TKxs8s0D0yR7uPMZ1ipW0FJzxAmYhhK5z9odQIAAEqb96fGCz5ifgUfikDih46WQGiwTi0+ku9I47/BBy0cjg3foQQ4RfZ8jfxs2RP+DBWxIpYglDkLosKiWKPPDETb2W57h/WY7UPu1v3bXd3RwPocaDDjQBqw8CFMpd2DhzCybOvUpMfFLmhXfUQA+HJChD4Jf54my18rjYXMYHW0J47+dCNL+Xgb7nXPy/JTxQvBOaql14AwoiCQ+kd69nvHcL3y9NwepUHfevUeAlF4Df4oMeNHtAoen3VYVReYp7yGnjo51uIJ3R+mMjAmTy02bSFyAL1EryBL7RX1GE5tWW+GkJ8ok6HcJ4DOSWiB+5JI/42ALzzP5ctVl8Euk5kW5TDKWeS4kUIw4UfDBpcPKwgBHZwf3dxOQQ5xbiXV9+H1VY0GC215Q0/OF08VLqsJGOWsNcVYishDKm+ikU0kFf/NuDgmZ45UyiVzfuWV0ldMS7S/gT6IVh5xqCrNmg20nej1/DzM4Y9fcfkB4GpTEbtmdqmvPCoLiJXUE76cV4ALzM5v5zx9DoKzXEA+BPF9O+nHHISvIO/ywNGViZ5qK+EAYQVZidngNAWETbCHyKHso3L0lfAYERE7qI6FBvfXPFG/UjnLFUoW660pE78imV1P1L7PVf7m2B1nsJOxkOb9LvWbzes29i3Qbcp/mC4mLlBxfMS/l0W/R5C/J8f6o/8CKBWxmUoMuDM+uB5hw5BF0/EjZPoARVSdhZOnwhLGL8q3GmqhIne0WhAlP6Db/jh6vGih1P6o2fde7ESwutPpASVZ0yBp4nz0Liw/dXqpZStbmb9bJEY728HYH8PRfy9iZ8BclLHdT2hm/T592focu8vSD9+D0RoIghxwvtTvG8Gcbg3CxPTFkMcLtSTEDdA8A9K/dPnxyGOHwP31K34/hRnwB/SiWngGtzZdzFOPZ0Ja1ZZTtrFpzO2tJa1TDas/jjYGtnOnYlxjJCPc5x3xA/pAzE+fyVwlISNw0RpYxCYqEnCQDHsa1zTVx2fEGnRB9jDDvXs0fwF/gTEMa1n8wFwPc2HcE4xQLD9lvqAPfVT8/5589UfBw/HPuhnztxZID7pejsHwWcB+t2P9EKaAONQzkrZfCptK5vi22raCmV9R9V2cTg8acRkQWrAH3gVkS5s0T0BdeM4yxqvXsuoPaPtDLz4bYGTDX6+QxFBgvBtnroRJLmQVf+95WFi2oBMKq+xwkW1TWmfhJBJVGy19IylFzW+EbrZXJnEoKL+8e+EAeTatav20Y9+xP67v/ODrlwByuWSffTDH/ZtqO7cvef+H/nwN9hzzzzjKzMqlbKv1vixH/9XdvvOHY9DP5aDxru9nv30z/6c+wFXrly23/NVX2mf/dzn7OHWlsvJxz72EXvPCy/41lOs8Gi12n74OhM9a7Warwb55//ih63T7doP/Mk/Yf+vf/iPfLUIafBtY5utn//5X/AtrmL4wIsv2rPPPG3/6B/9Y7t46aLT8j//w/+3r2whzb/yl/+ibVy4YP9Q7xtK6w9853covaH91P/6047zHM7hHM7hHM7hrUL78Nh2boUtS+mbpNLqh6TCpJXO0bE9fG1qr/zqxO78BvqsKNLbBL7Fb8cAwkR/xvDqbAQPgXdrRC8u6OrdJ/73cYu/96fQ/5LnkxlANtdWNWAuWjGvjlF/qI/tyA4aHaup88B5FMzm3Nk/sIc7h74lVa1a0oBdHBOyqjogq8sVn4XBYegf//wbtnXQ8g7T5sayrS3XraYwHIZ+1O5roDu3Wj1sj+T7qc+ntn/QUfoFKyjjKCKLxbytr1SsOxrYjugoiC4UKXTUy0UNrpOL9sLmklWF48Fu0wfHLdGVK2QslZjZ527v2ucf9uyw3ZWfOmVls4fq8N3eb7qCWCR4HG6CIgoBoKNN5xeOBiajUGXWIdtWzWxqzNj1QbP3dBWGcSLdZeFh9ibGDO/c9zWQUCdoQYPCSjarDmToFGo470qP6WTug3oKmXMNoMUVOqBWpxUesc1WfzzxvOZ8RtPEtyRDUcdMehgMKa4YkXN6hceNK+DWM/jZWoszE2qVgsqibGXxsJBP2uWLy8a2RYdbOzbvt4Xn2Afl8d79YZYuWyaEVR5u/BBd0Ml5IBurZVuqFsOWZ5KRY8W7d9BXmEVbLy3Y650d+9XDXetDSzIhXrLqQANa4QNcWBmwKx/kDcUgfPDVMuRI2fJVOMoDCgpXHqEccX6zF/vMnr+0aq17+0pf8tHu+LZJF66vW7mQ1KBo5EpudHqo+YTB02QrsazkrFLJW050WyFnpZUll3kOfx932zZoti0nIlgZwrZIxYurVn/2GQ1Wajbc3bbPvHTPDltdlasGX8J91J9YJTm3zVLWtrcO7LW9pg3nKSvmUrZRSNluZ2SX6qoDKguMGMvlXDj4XOG9nNVQNHoj220NXHH/hurDXDLDdlZHw4lvEdOQPO02etYWncjq8ULat3ZjFUJDfiicN+pF6ryfrXPlQs2Nk3XVl+3Djq9AQlaf2awr/kz1Nm/FdNaKkqlLqmuVbMoqoo2ZoSgs39g9Ek0DH5SxRqI37PvKEhSfGre5HC5LpvKSTcoJ3EGBhTwe++qKxkDllZgrn5I9tSVshbOPwUVlTZ1jdVFTvFEhS1bZDiAlvJIRZIN6MEUhLxTeuClfyqMbB8dTV1BrTOf5ZSUSW1Jx9grb5k2mQ49LPUHG4CUKNq8Tyg/yBpWc09EXjaOR8kVdEb/If7Pb93rIfvtZtVsLi2nJSsq3dSvlc95+0P6xKiIekHjTK/xse3dw2FUaM9vd6tmDvSOvQ6HBRu5D6HcL0ovirfJMfsKWVSjWVQNorORQ5slDZZYUbxmky1v1K94yybf6Eh7agqTCxNtoMZs7lWYFSFI4wuDelZLiEVv4JdMcfJz1j1cwgCiO6IhpcYjT55mCczx61n3MF+cTZcY9haRHnuQlEG2i0xXxlI9c2MqBQB5AV9ou1q+pvdWPK5zlaBODUz7JLylwRVHg/rSpaqEpT57153h1ATXYOecBuc3pm7BULVu9XLTEbGxHe9t2cLCvb5RkWY142KYL5R0EBKOAG6jVfjl+YaNdg7+hfJD/YFDwsyPknA2E9BUgIsJphCb3DC486JZn8cRfc+UmONhDfQrfFvge5GBOOTjvQ/zAcfIeaFYFCrJNXvTsPBdG6EaefPWQ7n01kKdEvEiZLXmPz/+gXWX1B3WU7yRhfSUPf6ITAxFtCd9F4pKkGwYivnkuPF8CRQ5hCKuAMfh78VT5c/rEP6eNZ3f+1oMCgY+hjP0vTgQ+wHv5wVLAL9E9QTyoJ016bAuZsJLazZrah7QKgEkh++rD7PdYERnwIf/wH6N8LI+0IWHbK/FL+Nz4keFbWrZ0Lq9+QWT8oMwcRCc8mY5tpp7pdKRvrW97xXZQ8Hfsk1NGcuyRDn/AwQqKfKGkfgAGlZTXOWh3zuof3ni+PcPB+W0ULjwE+XFQ2cV1KQbqtK8A8TYCQ2h0BgjtgvxdRhwPmFyaXRbEBYkaZS8+qN2OV20gDy6D1Ekx29MiEmVJOQofq9nYeo/0MHRMBvrGkZZoOR4PnXwMkJT7eNCzkfo4bpCkD+H+4buCnDhN5Amu+BUa5a93YcVMCDP1Q9DfGQMIhmSigjegiK9n4dQjhIMW/GL/uAz87QldwTvwjDfuz79font+IvCi5FHO643z5BQNAI6Aiwd85pYtLNralbTV1jL6dis/7wDQh+42x24A6bVV/hHE4naSR4HTpMdTWQxUx2HwPxNcENHvQNmfeSkUp3hiIPwjCBwep4Fw4d4vX/A+foSvgMdwP35CmnGcM1EdQvz4HXLqtw6x/5vDaRyAeCFu4AkrD5Y3U5YvptRWH1tHPN+9q7brQVjNEGMm7GkbFPzfLF1R6f78UYNigKfeVisK7QCraCdDDCShnM66UNdOcXt5ON0BX8w/2k8y43Kq8DyCj+24FtT/6XVmGtew5daxDbui5uynIsIFPFL+MUReMR1ccqVFK1Y1lltO2OrFjK+YyYlvQOtoorSmvgrmFHX4NpzNC/dnHh0xjykNNJYvpKxUYaXuKZ/feWArZras1ngwqXGCxquT44HoCMxJJbP6jq1YKbuqSpi2xeOCJY9LNuxpfLOr8UWCsQvfJcXTOOBTv7Dn8R6Hd9MA8h983x8W/Qn7kR/9scjHbGd3zzY3NvxsELar+t7v+W67fv2afeKTn3KDx9rqmm+b9bf+9n9/YjSpVioK9132i7/4b/xA8hg+//mX7IXnn7c//N3fJVzf4tdLFy/Zpz/zGTeI/Kkf+H7fiuqbv/mb7Hu+6w/ZBz/4Aft//oMf0vvPevyPfuQb7Du/89v9IPXpZOKrVL7/j/8x++9/8O9arx8OoUEOvvn3f6Pfcz4JMsyB7Wx99Xt/79fZ933v98hP31P5/72//0OuV/nOb/82zwuHtZ/DOZzDOZzDObxdoH/Xbcxt++bMbn12aq9/YmJvfHJi916a2sEDJpKoz3TaTXrbwPf27RpAzvaVHbz/FMZr4TG8Cf2qR/taRGLcjR5i4frTz3lWThGFCxkMHcy5fcvv+zpXZKP8K2Q1iDye2tZRxzJsOaQOEuchbK5X7ajT91nXrXbPshpQ10o5V4wx+7rR6dqltWURgqp50Y5aHOjJuQpZW10u2/7Bkc0mM19avnfYEYEo0pM2GE4sn09bZxCUkcxSSWngn8ulra+BfKfbV8csaznRhTJ/rPDXL1TsKdFz8+Ghz1Kns7lWy9lhZ2C3HxypFza1ZCFph722NfoDm6qPN1UnHx65gkNXOunzmZip3jFLptENHCv/KGo4GwPWwGy2XUJbwVYe+ME+lKgYR1Bqoeh0RaPGf27EoMfuDOb52EqlrK0UC1aYiX6l53o2tB8abHMehcpI9AVlGWNi0qRcUNxgNEA5gPKpnFcHNZ/x7cfYPx38bvTAQJLRQEb84iB6+M/h1ij3C/Lj4Hq2NOuJj41Gy41IrdbQjg5atjANy2ldHcAgn8zBG/FrPGE/+4gelRUKgVopbxtLeVtQmp950LbhdMEPaB/0x7Yp/leXk7bTOrTXDg6N3U7ZaohZ4kpAeQqD2UVlktyz17MrI5RerCAh365siITc5TNSqC/Qr+YRBfhkwc8s+a4PPGv937jvh6sTD6X0eDRVBzdvV66vWGPvyLYfHhln16iH78qejHBLNCyP8n5t1TqSCww+I8kVB5MPOU9E5cqe4vVayZ750udtXq7btNOyw51dX1lB8aG46g3G9sqDA6uV8/b73nvRepOE/dovf8q6YlxDA4zrSzm7pHef3mn7dlQo8AviHRWcuGxFtVIqWVaDNnCgaG6pbG8fNIWf7Zo0UFQjMlUdzDHTXnRyeH9npAGe6uJTm2XLKd+fvnfoMkgZd1VX4TmKJWbtX1wuqs5yIPrQVlTHYTiKKhoH+MGe+++9vGKHkomD3siWhP/+9oFoTNnmct4Gg5ntd8ZWybHNE2fbiP/MDFe6GdWBfDrjhrQZSjhX8C3oGSVxyh7sHkl+FiS7uXC2DysIRJuCS/Y5byRrA5R1ki3yyYHAfj6InjF4oWilrvRFI3uXI560ScjAcByW8BOHd4Tzw4RZzi658UGyBMaVfrpixIVHGNrQ5lG3QHiMcDLjWH6s6GILGeothlEOvs6ms34WitdJ5YWVHhg5UNJSJ0fKB+FIm3TceKl6QftVr+XF56Hn5bTh9l+/f2cgtFXQhyssjC0r/tMGIG9hBjYNi+rdQsrmKAlTGoTiD3/cqTxnE/F1JFawlZOewSliUW6iWPRttOTIh8/QR1kpnrmiMJW1ZL5sbNtTKBatoPImfQ6Qhs3oPQD/SCU48ynp26Mdq5331Rq697SEK5zbIUc7DZ9EiIpCd9RxpaZ2JCGHgSGFcYB7vaP9hGbqpiRHPFdZ6H42Y/Mm2i94DkbwKYSSQGWHIYXydwWsypDZ+G4wgRY56KRtJC4KU/jtqzskT8fiF1vFDXtd6xzpW3R0ZK3RsWUKJTeQwAfqGnlSKi4b8G9hkRU1Gcvm8pbNcCi96pB46CsnVXasnHHDkVOheuoKYfFb944IPjpN3EJTeGSFoVJxg8WCwotQrxf4uuPcCKXNeV/Hi6pHkgH4T9sJNhTsYoTnCyUybaAfhM70Vvk7rykXyRN1mbriih5xiu2yZqp7rGCMedJt6/vbbFmz1XNDCMpNDGMZ1XuUIRh+IJyy8okBavNY+YkRAQMKjvIIsg3/WDFBHVf9gy7yxgsBfEBp4IY3yZ23M5J/DPpJFArkESZFcdzpj7rubINDYqV/y4VLoh3lLZS5v+RO8SjH2IuwKZVZ2CZSHpIt2iPOOdlTmzdSW8AWGKvVvC0V1AfgOyYIq1xoN9R+UI9Sav+zRdWxrK/Wwojn/RaSUlgOofdzWcZ9m2KMHvb8wPCwsog01Z9wI5t45HkTQLLwIIMub6wISWaQIjdOjcBD+yvcPsFA+fL8ev6RWeqAcNFE+pV2VTKlNOFb4IiCq31IZTHeSJ6LFSuUqqoDFa8H2Yz6iJJrl3v4CW7R50YgyRvtNQfA40LbE2QNeVdAJMvDh4SQF9ptXamL3Ism2l6+p/12i1635FTfgOOR9Zp7QjX19m9pdVPtXtLG/a5NRpwZJvqRC7Yby7DqJis+xStmyDu0BmMf6UHB6OC+6kX/HWnLM+rPOlJnt36ie7+eAX8k/1E4/mIFcAgalRng7wPEMk6cs7x3OAkE+wJ/8Qp9L5S3yq/84tVrug1xw3+UvlllNWHPf3neLt0oqk7Tmv72gf70zt2+fe5Xeq7EDhAIdhKifJyWQXh3FuK84+JwnqeIY+TTMxCB5zVqZ+Agb+K03C+6xhCnyTW+j9+DJwavI3FY8hBuT/xiGpzv8vL6d/LuUXB/pcEf4eIyPZve4xBIOqWb25gH1bWEXX4246vi+x3O6JjZ0UO2qQrffnDHLuZhDE7hCT1cIjmT82fR5N/QyEEjOLwu8Z5QngbuzevS2bgxHwmDH20ngHEVf/z8qrYinRNi8WdMN1Dffm/zH8MLxDTh4rTCK35O0yLrtfWkLV1IWG0lYauXcn5eCuk19kd263M9u/t5tV+jUxzEjXkW0x7SwScK57dzy5UW7NkPZe3y0+o3lYNR5d2EhGWslLmgfnvd9rs3bTJvi0cJK+dWNc5es2ajY+2DifrwZevpG/7qq2/Y7oO+ve8DN+zGs+uWLrL7QsP+9l/92Qjjo4BB+osBqxJZRft2oV6vOz8bjUbkE4AzNVgJUqtW/YwMjA1t9T0ADC747+7uBp4LkMPl5WVfyfG4gobwGEiKGrP3+wNfJdLphHM3CqK/pHTKpbLGJH31aQaipek0AVWls7Fxwdqtth0cHvr3fXm5bnt7+ydhgKWlJf+GslIEYOeNpZr81N72OBNxOFKeMra/f+C01hW+r7TYOeMczuEczuEczuF3O/B9jM/XeitQKhWCbkDAN5v+Et9LOlbex9Rz6O/hFfVTPTRdP97pG6+xnfs/iQHko1/7VbZSLXsnjRnyCY0rNRalH2lshcKsdc7YOGp3/VyEezv7dnlz3WeTs+892zewOgFjSMm3kxnYwVHbFfz1csHyGuwxSEWpc9AZ2Gw0tvV63mdHPzzoqOOV08B+aqh4IGl7HyNG0lekpPSMgmx9pWrLpaBYWy6kLKlh/H3RwcHKR8Oh3by3b6V60Rqjrh2oE9Fos/8pgwSYB151QISclRpCKTbwqw6w+uR0R125BtMVjJnjLAknDrNeWEkwEs0w33vEwuMHC2dCYczGio9iA5QCtz6NWekxs2KVrbdErfi5oDF9crpoqWnSEpMFSx7LCSeKGgrOZwLrHgWvK2BRZqjgUd5kxN+lct5qzNgSXpRF+ULOlqoFK2bSSjXMooQv5OOoF2a2N9WJY1UGs9uXFez+9pEr/rq9PloYT9O7ZsoaBjDfOopCUN59wKL8km229CgXM36+x16zZz/1GzuWyxRsrZi0dF7pLQzsQbctXk9cseBGDARI4DOtnG3CrY4g+H1WOP5nwAcJuvr2Fx5OZCkIZeXqFuUZvrBEm3HNd7xw1dqfeuCHh6OIQjHFTH0ODs9m1cldLVtS+X5478DPg0EBh3Ero7gFDdiXVmtKNGH9ZtdSKsC0ZAAF5LRQtOnKmi3my7Z32LIHdx9Ifme2Uiuoo1qyqxsVdbAH9nC37StjmIl+oV71MxA++8ufsN3hsU0yKfvaG6tuwPul2wdImAYZGbtSK9odpbcgXrDqophNW3vCWRhzX2lDXplBz2zirPghLriBMZ1I+TYyKPwPVOfWVO5f9sy63dru2K3dcNbEqupwT7zoDPtuYKD82U6MWcrOMPGoUiiog626Id4X8zmr+xkeI8+fSk5/SlFtDSs4VlTeu42BG4mur1etlFoUXWY3dzUAWUx6ncYYcNgd2cWViuRnJlxDtRkayFEeU7bCSsmPrfJS/l5F4AfBs+0X8uVb60kAUWgi55zZgaKNbazcSKGXrpQWTRxuznkB1IsgOgu+WmUyOXb5pgKyny+ywmtwMQBGyTY/Dqs+XPkuusPAlPqmOplOuLIVBSTbEI2d3rDSgX2l2YYOhSoHXOdU11j5gSGYdg9ZRcmKrI7HQ8uKb650V0Zrlbz4762ayzaAPEP3Owe0adQtrnNLH7PFmQZytE848SxeZcFKGMptLvpRjCJrGAPgHMrt+TFKfZSbYjbMEs1sV8VqET8wXW2TSwjl4eWiNMXPhXTGUqor2ULVCoWSt9sYsnKuFOZjpFjKuCvPVd+ggzYdN1N82mklFjEHf67E4Vdv9EPL4PSqdFk1iGEg3EteaS90hSZ4QBtG+8iKtVgZTGzHKWToqTkzyFcE6eoKfPI9Vf6FCwUTMuRbREGbX7kVL8GHwlhhMRBMJkObDdXGjpHDMAufb2R7NFHeMETnrFIsurGTVRei2BU3bBmWzuYlt3JuBAlyhbHatx9Tsk6jf7cihbDy5wUjuiVRTpN/k+T4fnkOMVJQfvDE48APxSKO8jFfTEcGEOhJOU3OezjkcVU3lI+ZZJlrOASdzoBrlJROUBph/AjnTcgbeRBPMDIy8zEYQHrW7bBdRNsarY71xRP4yoQCVuyRXzop0EUZefujOsPWimyPOcFF9dTLg3LVfdhea6J0wjuAMo8Vt2HrNQw0XKm3uiodaA6KXZUs/FBc5CKUNbzjiW9xUCw6PnycqWSSENAQDCC+msVl6YwBRHHpQsBS0lUkaw8nPknjaEA7sKj2N2srpYy+UUoHuaN4ExlLZvK2KFnAWIHMTZXeWPzAmOLlqPZxNmJSScemI33LRoOQB+XHV56qTaQd9LZSOF157RToT/xxUPlTZqzUSmZzkre0KIpWeUp+2d6PMvT86c9p8/i6Ov9DGbByxY1lEWBwT4MvX/Q2IM+ZHQXag7DyBANI3EkNlAScvgLGjccqa5Urcjb3jqfyy0dIgQIdlLMXhIoBuacsQ92E5g7yNVA9FA7Pk+R7Nu7qu6fvanw2kegT+S5HcZuBwcW3zNI3C6MIddi/DUrHDb8pDJOSU/GLA97nA/VLp6wuQTKUPCQ5XW8d3AAigC+Ay7DLmT96vuN7wN/F6cEXGHgWIv7G4JyLcAbeh/gn9xF4OBgj4B15Q65JO9S9UMdOojhZ4DWrryftha8q2IXLKuN3aAUIBpDtuz176Vf6drAlOYiA9Jw+lTn0cR+IIp8exMOQ57PO8xu5U+A5uiWfyIPjCIiIdwrw5GzcAHEQ3p0YVPT/OC7gbNpn7wN9+AV5itN9lFaeeRfuz+YreMg9EjzOGz8hbAxxXICzK0pLahvVDnWbMxuzRZX6xky6AWIcpBO7GLjz58iPdghPhTr1i9LhigzFdUYegWQPSusTATd6EWI9CmdxxfgA+o/hnWOUv9ol/TlOcCsRp4nH4HmCA+ffBLnwrNdcia+wjDMoW/zzlQVbvZS0C9dStrSeU91ljHZsu/eG9sZnerZ/n7EX+GOAX9HtY+A58fRIydRfXLBr783IFayylPmi8d450HhgoWKF5LpuOTvwQPnU2C67rrY3ab/+yU/aa59p2qirsYf4jDKe7SjZJvbKjWV7/v3XbLles//6r/5QhO9ReDcNIOdwDudwDudwDufwux/evgFEY2EfPwfwvpL6It53iiD07fwm6uFF4eR4F/ftnmgLrOduXLGLq0tWdOVdGESGGYgT2z9sWSnHbDUOPdRgUB1LZq1WizmfAd0ZsAIjobgZV6Teur9j7T5bN6VtvV51hTTKEZQbuVTCLpRTVizN7Rc+cdv2Gn3bqDDoR5k68S1/MJbg2G5qOhr7oeadHkp8DvrM+BZBAw30B72uLakj+uxm1UqVijrDOVvMjO1+98Bnm/setgzYxRDvn0f5ZqzhzJND+c+zr/hAZ6TOvxtKxGo/9E1+dA7ZfxM/WE2nGKU6My2nGqzBZNJghYku6ixqAM1MTKXNHytFMF7Ad19JkVZ6mamN5IaLxzZmFrNooMBT0AQSetO6LFeK9uyNDXte7saVVdtYLdlqLW8Xl/NueFitpGww7FtHfL95b8/u7jZtOk/a7mHbPvXarr223bZX7u9Zqz8TDWkrpcKqBRTRzOoO497An4HygtJclKAjdSU8qwBKhZStr5T9jI96rWBDlePr212rqsw262nbs7691m1YezJyBSn7loMDgUU554MI/iiLWRBWFHwYaU4FmrIIs6pQTKDMQ/sUDp4WhYoLvczmB68fZJ1O2PuXl6y727KEaF2qZMUvDi8P+VLx2KA7sVZzaBsbVatW83a43/bOPJVEF1uUzF1czlmhmLWe0i9srlv9fe+x7Oamr565dfOeNRtN39KNWc/IaFpyzhqF4ZADfKe+nRbnmCxXSm7MGnfa1tMg4ENX6pZRDm8eDmx4jIIsbZUsq5omdtTpeV0rSy52mh3jEHm2l2IFS7ungX+z636N/tiNBayAYrXUUHSjoM+hpFMZcd7FkWS9LFyN/shy2ZzKH4YpnOS2Xs5bpcBB7znna6s7sp5kRWS6DKBI4PB6+M7sZdx0GpRMnBWD4grec7h9R7Qc9YauyB1MJCfCcWW9qjEUdUnlo/Cs5hIzXIlJPdioZq2UTfoKFGTgWHzAUOolrjRRGMcrq1D0IRO0LxhHkFMUoSg8aUNQlnWVV1ahIEMoD/FzWZWcEmessNQjcKMQTEp+fFs41VG2k3GrstKiaXDFhWgN28wIiYjAn/cofkd9DlYPDSmKsUG/62VEHGZauzEHQ4zwoODPi8ZcluX9ardEBwY46hUzwj0tmM6jX8L9uwFsjxOUh+EZ3qLQDLPnMZyqnqN0HKOsHvusfbYuw3jq5xx5vnRV3hAl4roxQIho8zibiHpA+bqBFn6aeKh6n/D9/9kGJ3kiT7Cc3JJvar8re/Sg0nY587IBvzOGdJzswC/dc1EM3uhesRTA73UVWz2D4QOpdlfEBKUdbTfPtMUYNCTrrpgCIYYPzCxOgRyFRDoBJ7hJjfQ9bf1AIcoWwgdDg5xwxopaVo7QUFHOaclAoViwcjFv+VTYlu1IbQKTAjoDtUe6YoB04wsKerWjbkyQXLn8Cwd4SNPTg2YEyet1oNXzEW7CFYjohSXuH+XXg+iFUy1+ByMIymM58V4F4GE8LpFJA37xLdAL6pk7eO9phLYbfnjZeSSiUcOD8Qi5QD6QLyYPUDeRKQXw+okxFOOcryARDvDGtLpMKX1k1Y1anmfyE8rZlfAKQzmTokcSiLwTWXIeQquulBp+IXMCojit8TX8IQbkBZbgQEi8ECuOq7wRPwQP7x11kHPSDMY++ZG2ENEm1Ms5WyllLaPvBOcP7TR6dqRvkz65KgaMYTk3hrGdnJ85JAQizb9R3s9QfcPgxjZP42FXfQ31R5A/hYGGwBfoUk5iB7n8RfeA34uvE32rWUEyGfSFO6yg5eyRHAev50rqRxVEl75e8leUE5zwOL73F+CUg+/xeUDhDJDo/A/aBPJ0wr4QJ8SKaFM+fEUVZaHnSFJP+Aofhd15EnILf+XjZZ20xv6On/MxnwzUbitP/aZNenoW3lKlbtULm5bK5EN88AmLt9nQKn+MNpki54pULF+pWa4sV6iorxtW0/rKRs4U6Ryqbxa2SoxlPlzC/VsFDHSeP89PKMNAnXPGWeRXQRwmBveNH7k6nviemwDu6/9nPE8g4D773umJHF5ePlGZuX8UjqjsHVxdUd/wqvomJVYZRu9+m0B173Umdrg98XMdgNDuxI6yD/cxcOtPMXmij3Yi5DF4Ou36510Ij5TxTDtJCPIart62RPkGQlIRnnARhPcxPscYvTuljeupPxC/e4Sv8uLx1M9//R7gOYrmeQc8LMGjsPF7wL+xgghdgJP7KL6aj9FAfbvu3MYDtbtMfgrsdgho4ZJf5EjjkUTcH7yxvAbvECe8f9QBMRkhH4+FIabf8+YUeHdWBvyb4fVQ+JRJ8ol/KHOP4X9n4wRe8BPix/44Dx8lyCWZWbBibdG3vFL1d/6wwoNxnpo2OX3XB8EAsnNbfaloEUGM73H5BM7KU0wziXnbm15Uekm1Oxo/vUP16DcDDM6seC9nLlolv6ZvZN4O9hv20kuv2+uf21fdG6oODtVPUf+QsbGIZeVzuzWw/e2W3bu9Z9sP9yNsj8K7uQXWOZzDOZzDOZzDOfzuB3QAb2cLLPQD3peKnmPwZzpO0buTPlYcVj9+F3kDT2QAefb6FcuqY+LbwCyg2J24onbQH9lSMUfv2IopdezmE3XuzGd1sxUNM1mz6aTd2zu07d1DhUna0xdXbPegYVs7h1bIJKy4oAGuetvp5FydLZGnztfRXtsuVvJ2oVZ0Re9Rd+gHJy8V8m5YYRuLQmrRl30O1CvP6nktm7ArtYzdfLhne82O0s7YQX9ou92ZvXb/0F66t2fDwYLdWK1bb9L1A5rtGOUODJufdJp95YEgqfzQV/NzBhJilJiIcpwO32yiwajClUthz1MON/YBunjHMBXlD0o1jCQ8gx9FRejYKr3IcUFZlM6g6FEnHAUdegu5Y8WZizfTxMw6xyNrL4gv84E1j4fWPZ5atpC2ei5nNV2ZpczKjTcetuzzdw/9IO1feeWuffaunu817I2drt3Z63p5cdh2S9eBaCvksspDwdLqVPd6fRsMRz6zncEqirqZaJ8mUn7oNQfHL1UKVmaGqp5XahyimrKx+N8Yik4N2G8fde3lW3u2oTCt5LF9rnNgTRQo4pEPKsSNsFSJjrDKWjxl0ADvuHelmfjhfBK/XLFGXARZfsy+dMWTHsNB9KzISGhAggFOA5Hh0BRNaSz6LNoPXbpgxyrnSjkn+Q2DHJSMR1118BV/onJDEdNo9K1QK9jqRs1m3YFllW41n7CLV9csd/mq5a4/a4nlDWurk//arQe2J9m9fWfL2sKDgYDVL5zfsSx5yCku20mxHRBbUrE6Y1XpL5XLdvfelr36+j0bSNa/dKVkDw/6ys7Mnq/lbKetUZTCZyQHbcVHPpkJfbFes1o+5SsbBtQByf+yXKPb99VYDw7bNkNAxQvO/0BR2lV53NhcNiVju62+jY6Z1bXgZ2uw2gdeF3Kc/ZJwPrR6kl+FzWaT4lXJFuC9Bsmj8dgPNme1hcTeZ6BnNRhjdRDbUx0cdWyKeIv5ucTc2IKOw8+ZbduV643nVi4XVIYoNdNufGHVBVqMqmR+66hvrRHnxzDDeKL8ply+OFgdRWIV2ZbcjISTVTsoPjF6IDOcvUI7APSV75HaiVKBLfCmxjkMWb0fie6eZD2vvJI/n0XuxheU0cy0l8yJ/sF46HmjzSBdwJXOqgsoLJlBjXGXOOja8qKRlQ/H4iX1nJVtKARdtsULlPwY4IpsO5fPeZoYidyII3wiwx0GRWaHx3UBCJdw/24ABhCvWySkvKATODWARNuEiTg/dBrjh/LnW+DIudJaNGMEcUMIceL41E89B8W2cER85h0JccYMM6UxtLJahtnwasJVt0OeQ7YlSf6AIh6pUgD301XgbafAw9LYco+XflypoFu2rIoV8v5OWFxRTtnQsCrv3FNuylTwE17i4pAH1Sa/iopAm/A4nXrmV7mRv9KTPITvRmxEwz+EV6oKKzqUtucEfFFYvoucf5DO5Kykulwpqg1WXdxtDmxna9eaBwe2t39oB4226j3GkwWX6TQyqSuznKEv0CJQGsGRMPkNV3/lv4SU8ziCk/dxGCgMfA7GD/jP6gv4jyFEERXU86/y9MOnqcfiYdi6MMKgBEIeQz6J6/wgREQfyboRCqW9ZMq3OJK8hLOB1J7rG5DEAEJe5bzOOW0o4BRPCNzIQZnq2WcXC4IfXA/hkFvd8i/gN9Qx8Pk1dtDq90HGQhx+9Eu2nfjwCgh5EzbF0X90JVAAzx8/UaQ4HTe6qNDC7HTw4AciAgWDUV51o1YMRvr5fGr0e/b0XegMlJfFsHKB/gKRWFkYnOqZ6rQbP+RYmcMqHWQ35MhLTQ6+BNr8+8qfXjipDpShwp48Qxh1RfVZOMe+rVbXn6GDLa2SclzZ4k6eoUwoZ2RE17i+Ik9uAMH4qe8tK0xSamuZsBDXIU/P/+M44T7U1YCL57heQ2tQJAb59HLgj7S8PqIsTKjvkfOc0bZj0Eim886b6bBt7aMdK1ZqbtzxVKEdoIDA5zLBPRg8Ww74L9C/zRb9wPVCdVmurvZEnXnxJ5aHcAn3bxVYqRRoCPFD/iPu6CeUYcDuMsXdSVIEiG7dO34XBTgJp1vHfwYXv/p3/F5+clF40ole8+TlEkOQa+gLaecK6oNdTNva5egAdOK+AwBNnKPX3J/aoM03K9Qv6CH9IBPh2QmJwf0CxHnz7AnIs8eRi+PGwU/54E/ezvDI+9CW4H8a/nEA31l6Ylxcwzt/PIEQ9hTi51MagIAz4AjPMZzm/zTOoyjPphnRE/7dP8aHtzehNO/R81ka4naU+st7yiB8/yLkZ/CeRCNMdBsl5ECcUIZgknM8ofVyIJ6/4Bq5E//Td8ErGkfo0fPg5RUIQF5D+x0caYRX/DgSj3/WBQjx+UawYrqykrALT6WsUF609uHcD3DnrD5WybBCRk2cxoRsF6Y2fIdvpXCB/xGcMQTDDLTFrzw1Dx7CQ2Ohuqi2irGi2oV3GTB+7G/37O7rXdt92LA7GtO9/vKW3XntwFr79AtDHYghzhM7GvQ6I2toXMAkjjeDcwPIOZzDOZzDOZzDv9+ArujtGECYQEuPI/R/vWflfca4SxJ1o076JbE/Vw8b9avocz2RAeQ9T1/3vanZsoT9vzkAfUUDdWYt0iHsM1VRA78RnWV1EhmkLxhKs7n1xlNbXyrah55ZVXgN4DWgfW5zyUqFvM8ufnotbykNHGvqtH76pbu20zp25XtJCW4Wk9buDyyfydpzCnejXhTDZlZKMCBetHKx6OeOoFx84ZkrVi0Iv5jSHM3tje0D3z6r1Z3YbqvrCjv2As0kinZpedUGU85dGIrsoIhwXkXM5IeBRPCMOr66T2YXjDMyMnk5dUSZMY5SntkvDI59ewzFozPvCgAxmKX/GI6YCe84CQhaXShAxtw+eFR/3/mmwTZKxnAorjqMk5RVU3nLKL+FRbb3yttGdclWlfdWf2I3H7bs1fv74tvIlc8P91u21xmI+4s21uCwkE1bIa0BgZJkBvZMODj3g602ljCiFDL2gQt5e3Yp5Yp/ZdGVdukF0W4opqf24tUlax0n7fXdpm8/Uy3nThQw5UrBavWaHWtQmp0c+6GJvzFs2e0e5zsgB2Hg4fmEv2iUxANm8qL0Yna9L2cSLzCEKTAEOE9QoM2FMyxvCkpbcHFWDPvkswIBhQsrbVDWYmhJyp9tL77hfTes1BraYaPvqxMa3ZE1ccMpGmzhW1AnfWKJ44ktrZQc1+azm/aer3/RNl542tZefL9Vnn7WFiSLW3ce2E/94qfsc6/ds5v3d23rqO3GI4C97jfqFT8svNkf2XZv5NtWFVVXShm2NMnYeq3ixoIHN+/Z7f7Mnrl2wRVXDxtte9+63g1mtt3q2VBCUM6l7epS3nJp1S3xZK/dlZyKTvGSFRLIUqPTs/ddXvFtVThweaT3TdWDyXHCedpXo+KHpncmVlaYw4MDe+X+trF6oq461R0OVGfGbkhBac32IlnJiG8Ng9JScsgqq5VKyVqSpZHqDoM05HzH99ddEH1hj37qIysaivmUHTY7Cju1jeWy6he0LkpGh7bfaNnO/mEwpCgPxOUMmZ7KCWNKLp/x82nIW1fhkU2Gv6yeQYnuQiR58HM9FpmhnwhnpKSYbSf5saQrhJWi5dQG+GoPyQg6WM4GYlswsduVSgWllZXfovCwlRWNYkYjVuorZwvQJknMbL4wlexpELco/JIrFNRJQsMvyWSxlPe6lU6yVYnqtghIKCyKf3TDhGGAzRZS3h5AnfgRshMpP8VTZsr+uzSA+HkNyqsrLmiDoCt2oo1yDjPsaWPdw+ufG3T1DoUk5R3OZAhGD4y7wfgRGUAwkGAAUVj8lUG1PRlLp9nvP+NyxuqPNG2lyoE8k+OIA+6C2QDHhw2/8Au4AtKvkSMUbYYe3F/Oz+6QvzKhPARF/QK0RI4Z4PiTaVJAfmhyUFRLrP3KM222XylLYQS8rMQ/FK2xYwUY7ZXzVa/1H1ykPAVPWMUhWcVgRnwllJBcMfDH2IkBEbke9Hs2GQ1t1BvY0eGBbW0/tN2dbWt32sb2cWxNx3ZvyJXn28tJeVE+aCfJcsg7BOifq9KHbCBcIiWGMxAH3frIU2lEmxtC5IIRJIoIQqXD6hbfMk7l7vxUmiAjmLf5OPEjyDS4SciDKF5QSLlMSY4wgiBTlCE8hxcYS1kBgqEorMKkXBVC+MAU8kfSpB3JheeBd5RtwO8dJN7xmj+CCBerR2MlGG1i+L7HoQJ4Go4PngqP8w95DTiCojGOC+KAHwKDkUHPCutlpLDkw1c86eoyRXz4RCCFIb3YcILhHEMwEw6KObXvo7G3u0fqx3BWFKtlqR/UUV+tMejapN/2ba/ohyGnpBv4Dwg/dTfiTTAUOakBPF1KMcqDINDNNeINcVTuvo3ZWP2LUc8NL/j7lm2c5ZEr+pkZfJs9cgxC4FtrueFP9d/PGlEbTPlypX3wNjCmW1doUVTK0dPWH/7+zvmnEHJ+xdNpD3ylPtIWZ9T2rh3v2fOpQ3tvfWrPVKe2nFN7L/5OJeu5St0qaxtKP+VpKTFdlZLw+J8nGNJ1OVAbAqvglqfoBexMcjpmg47qxDtzCHpK32Pixrgot/j+LHie5bjy9whE6RMtfhuH8WvkH8uBh1FeHE49Q7r6P5EpnN67setMGN6HshKP1ZEsLyXcpXO0kVHcdwAoi15b/YfWTN9wpeZowR/oCOk8nlZ49vLjR1R6eP5clkKck5iOgzIPYYGz8bxeRHnyoP4+XONnx8Z/5BFkyG/cP5bdU5pD2JBOgNNnXBzmrH9IP44S4wlpncHjhER3UZgYQokF4B2v/XoS51EIYU7x8Hv2+SzE7/QTebxJmLN+uj95hv7o2X3OhhOcPnEX8uBh3QUePA6h/T3bboQyidN8/HqKgzpuVigv2IVraVu/mlY/b26NbY17B8KhqjAeHfv9VH2/QXdmrYOZZJT4p3UMAHeMNqYB5+0JfrHjnfz4lpSXzc9jYZKSv3wXYdCd2ta9rr30yX27e2vfHtw5sP3trvsziQcCohJxiHkFIEvk7YspNs4NIOdwDudwDudwDr87oVCr26X3fZm992PfaR/4lj9sL37L99jzX//NdunFL/fxEjrvQYdV9FH//20CuqK3tQIkRR+CPoc6Gup7hH5S1AeJOlZxn8SfTvpwAryjoMATGUCurNVsqVCw7oC977OWS3PA8aLv78+WJ4etMCOcA39RfrG3Nqz55Kt3XaHKVk2vPWxYsZCz4bBvB0c9W04HBfvPff6hvax391oja6rj+LDTE9EJ2yymrZhcsFS+SI6twgHfxwmrlIrWG8+Mfec5HHxjqWpf+fwlu3vQtJ/4tddtlsxawXfkWrB6tWTVctb29ptWFv0o8F67vWUt0fu+py7YTrvhs53Js8/S0WB3MYmTh+5dzSA83lnWYIfOM6wccSB7d+KzXYaDoDANnWoGgerE6tmV+wzE0awxeNU7FA8oU+k8omgkTlod2lyB80IUT3FQHLIty3KuZCvJko3bE2vtj62aLVgJ5X5/ZkcsNW4NrT8ay6kMjhf9bIdMLq2yqtjV5bxdrubsCtthVdO2osHoqty1WsqeW07b1fKiZWcDSwwGNpEg37+3Z/e32yrHgTWafZsqbyxnbja6tjAe28Fex2Zsy6S8Z2ZT6xw27amNvF25ULCXX2/agweH1p/17OVx3z7fObThjC3Okj5oR7mFko68opySl4PPzhQ/XThRzKB8YEAJ++TFyhsfVfAsBoMrzNwPM4TZmgZDB4feo2iF5ygYicYqoy+TnNz8/H3b3u9ZV2GQ06Q61xXJIgeK57NZW1uv2HMvXrMr77lmlYuq2IVl608ztrfXsIe371v38MBajY4r5q5sLPk2VeV83s95WJRbFh4/rwIFsMouo7JGNlZ9u6NF27hYVzpl+/zL9+z267fspebE6ssVX+1wY2PN1uslq2eD4imd5gD7se12BnY0nNn7NsquqOmOZtZRveuqHNgXHqUz+a2rDjZ7A5epq7WsfcX1ulXSC24MRPlYSEhOdc8qK7aou7C2bCXl/0Cyv85WdmxpgAJSaRRVp4dKB3ycncCMbGb0jyYTK5VytrmypHymfYu2arFopWxOeLqu3GZ1BVtrsa0VClxkuy16MWalxDdWR1XEM9oEjAUo7cJs9oTiZu3CctVXaaBUp7xZ4aFCFs8XrTOcWi6fciMCCneEh/rK6g6MJD1Wog0UV/4SE+sP2X9dbYbSYnUFBi5XHOmPmeWk2Vce3ejCKrWMaEqrjkroxhIcViZk81k3PqJgZm94BIs6jSiyxRUz9+EFRjeUjbxnFjJtgJ8Lonsl5fIoUrwsqAt+OPp0rDQQ+WBkoOQ9fVf+KTDR/BLu3w1g6yLkmfSCo4LBPdUxPcMtDxe5WCHJPQovN46o3MN2UihTMY4gS9QBvVP58GF044cc1Z1te3zWdyZsgYXRMINRSe0sLWq8tVQYPEdOPmK57r0BcD95Os1Q4zRFdOHgtSvZeEZp6X+SC48nXlOAcsHwEWRNSD1sHJfmSGLn7ZIbQHBKhDQJE9LkR224yjUozlSgyt+ciM5LhXc6yTl06B4nBIT3rfyE378X0RVcXPOZYNxoDSTnkm3omU+HNpvwnRnYQH5jfRtVQ/RedYyzNySDXDmL4xijhHdKyDNOtwLnRSBCLvKMLg6xDJAH6CFPkuNw/kfIAcHdIIajXN3BT9puZBlHyMAfz1dgmPvH5RfwqHxVDrQ/4QyRaJs9yQWGD7bYdANISnVDFcYN5Ce4Aj7Pn24plxNlJP786BUyyV9IMeQfWT8pV9FHG+Pl63FDGELHv4Dj8HQFugY5icovyqPLgYcNCJS0Y8CP99RvN+5wje5ZUXpKc+gbhIPGxUnaLOHEYFAo5G2pWvHtRFlh2241bO/w0Frdvht5WdE19XM/ui7XKkFvz8DvCumIprheBdrCFYi5FAMU8XxS73HgiFCJMIJ5+U3VnnE2hhtgdD3GeKw/vmXpHAdfF/0skYUkBo+0G0Ew/rlhS/fJyI/ydX4Kf0w3yZAc5exGLf05r/09MkFZ6BqXvYj2+q9n4rNCL5nN2/LSulVTU/vSD27a81erdl19wrXjI/Ut9a2obtq8sAITnDfcUHs8XXLi6bl3eB/xMIRVCL3ztAmnv2m//Y4ZQIqltF3eLFghn7RuV3VEaYZ0IiBtnP7gnb/ABdICRO8JyKuIoMjv9BoDz3EajobXxOGBe5fz0FIDzocovofzsOEdz5QHBYPMezOpZ/f7bQE0mg3VD+4czazfdrMd3oGGM2EgM6LUnZOmn1B+BBA9ChiXYfADj188fFzWXMNznI+o7keB43BRgo+80x2pn4aJ8AeFd/QgIHgIwk8U1/1CvCDf+MfXKE/cxaijNM+Cv5N3TNNZF7/X08nzm4UBvpi/w2PPniThYj7Fz/6WNE8Jx58n/OJwMYR2KDx7jDheBB4+unP8cVgFi+9jf5xPVjjzfBI7XJwGpyP2OIEgw/UL6tffyFixnLT24dQOttVfxggnIE0+yYPO3LqtsH0YqyV80ldcVnLIQkAPDSEeEOoxHuHZaXR/s9pq0qor6jfl6GOG9+8G0I9rNya2d39kjd2p2nb6doHmGAJVXIM7IegkiMYO5waQcziHcziHcziH/78AJmc+/dUfti//nh+wyx/4SiuvXHCdDf0QxmjZYtnql67b5Re/3NaeesGO7t+2Ua8TxX7r8LYNIK5nC31G4KQfcvZ60ieJO1Ph4n2vk1DqjzyJAeTSyrIGrin7/J0tazYHfthzJpnw1QGsMuAAcmYIs00PW+pwGHO3N9YgrmhrlaLNphxE2bZr5YR97s6uPWxPyYW9cTSwdn9k9/cPde1bQWnU83krJVHDzu1eZ2Ivbzdtc23Jxsms9TXgb7QHttPs2r6upWLe1kTLp249tKPO0MoFzh3JWKPbtd39ls8EX12t2lKt4jO4e0PCoFAoW65gdv/owGeHM+r1vqfrexY1iBXT9O+KPXQ+YiJ8RAE/7E1sNJh5ZzWdZauOoJyJZ6oGJZEGfcpDMqV8CFdQEgUcPmtVeBlq06FmX1f2eGXWEIel52dZu1pYsmWUYyKtIqGrVdKKOxatc/El5ed4lAtF3zv80lLObizn7PJSyqqJqSUnfabfaIA4tEajLcfB9HoeTX02/4ODtm3tdd1gwmx1Do1nxj7nY6AoZzsszgzhHAMXIvFjJlo5N2Uifi4VknZ5tSjBn9pnXjmwe+LpXn5u99mma8SWTpESRx1pRCkoeTD4qEThC8osPcMTFKnuJ0YwE9o0UKADDo9cISLnRhS0NaIFxQlxORiV7ZlQ4vuMagxliymiiwfH9ke+8j1WVnluPzx0OVpdUcWtl6y2JJ6tL9uNZy/ahesXbP36ZUvX6jZeSNvebts+99lXbffOXTvYa9IaWIqVAsLNNlsc2sx2bhgVBuLDguTGD/7vDjwPrHTa2m+IlwV7erNmF5Zr1uuM7aVPv2qfunnfDueLnsd8PmWXVV/eEG0sNaesPrXX9+2WcplgTJHo2Fg8PFR5ARgXMGxg8JJIWT6psCo3eKEqbHPxdLfZs7QeOaierabqpaxdKOetOZy5UeVQdLLKghU/zcFIeV6wnsJmU0lb5fD65aJvOcVsMxSxiyqv3cOGNxfVPMYLyajyWa0U3PiE8Ydt7lr9scsFhg6aJIwKfkC5aKIcWV2irAnmyhuzk+duwW11h+IHW9xw7seiXVqt2Fe/75LLONtZHbY6ik9cFM1h5cZI7zgfBtlhtQYHMLJKBFU5A22MDODDKIKSPZaXoB1Dsaj6IXxhiwSW0SFzkjfPpQfxdqIq3rElFvUVRT1bhSmIbxu2qHLh/BPOFVlEXhFNpc12ZITBiKBHV3KqClm/P3BjQCabFi6lKaQL0aqQvAZ7Kc401n3cYIdLuH83wA/OFm3wwFckiFgUMeQVB+CHkvd0tjoUiW4Pox/qpJ65R3EbG0LgJUgod94FZbziqo4mMX7IoRylzaRckXNfqaF4cfgQF+yUBmWnK3TpPVxx5/yK7nHQ537kJeB0w4bTLNk4oS1aBRI9h7inCunQ5vAcKWRxEU7/4Z909J7ncHg8hgKlpGdWSxBUyIMjHTx06ziEG2KJH1x8TwaYUDDTd2xke82hLei7IRY5PWuXr9mN97zPnn32Obty6aLaobRPPuC8kFavp29izw6PGnZweGSNZtO3M2SWBkkKu1DjnEny0b1+AWQXSgFJRXgvOnwrrMj5MzEIG5VROE8lGC683F1DwjUqI8WJ8xTSDLymDAMOOeK68SMYbQiGTFJv/QwQ1V22EYwV5BiNwAf1IY1QxpQb5RcUZfIntTgd/wvpAkExTrgofBQvdiF2CEtMRJPHCIu/pV7QBgUjCDighXd8+0NsF68zaTqNfEciA0icdpBZapbaJv34VnJq//1gfvzl4By4kJOc2m8MZBjdZ5OBddoNa3c7+o6MvQwwfFCnYFWcH/4gTCR5PQVXXGd1cXc2jw7QFS4RjQETv0CIF9o+5zUyofKc+tkhfdHTtYmuGOSgO53JW9bPD6nom1q0xRSHhlO2lLeuKt/Q5og38DVKN7QNnmKgMxDkznmIiygDuLoBhDJaTFqlvu4d7KQ+jCtLNSvUlm13VLD9vmSrdsEas5xNFzmJC/yh3fHCi3hBUuEHH96T1yi/gSBPz2nQddpvuTxDFxAu4f6twupGxj76dev6FqXstVtdTzeWlVMgXb84DY+8i9L21wSKniOi/M0JneHlo366xjwGMZf4Hc/wLIY4PhDzBcM1ZyN0W+oDqDODXNOXYgsf6s3bhZiE4WDq22B1G2p7qIQRDZ481EEj5eUu9udVoBw8ToduyGf8GojDh7w8+uzxzqQHxOEcIu/4WxRDTEfsBy/Pvg8QPE7DhWfu4+ez5ROuIXwMj4c7CyHNUxenE56jK2k+giO8Owsh3G8NbxYupBX8IdvvVV9jwJ/yOJE9nMCz+HhGzz4LaFMDhlDuJ2lFjv5MgBDv7LsY4ninwPuQXCqnduRiwlY32Q51wY52xtbcO7YpMxIIGcXjLEO2aWOr5LOC5a8j1I/Kx6N0PCpP4ZtRW09YbTVt2XfRAEKyY40X9rdGtnVz7IYcJ0XpOX3RH//u4hu/D7c4oozPDSDncA7ncA7ncA6/+0Hf9xe/+bvtPR/+do3Rcid9kTcDJpGwSuTCc++31vYD6zUOojdvDaZv2wCSOhlDePcEWiN6457TCf3RO56DLod+bwjFqycygLxw/bKV1fEqFQu2ulyxcpb99afWGk59MIiyFCUtjm2m3H4g/6SIbHYHPiP8ej1r2ZTZL72yZ7uNnu00226QWK5UbK1WtWurdXvftTU7anWsVitbvVJ0RWk1v2ij+diVOxcqWfu5T71sG+ur9tzVTVuqFu3XX7ppH//cbWMWbaVY8s701v6Bb3ODogIlda8/EKMnllYYenQcyJ7Mz+yNrR0N4KNunWg9YSTjYDKuHxRyvMcoMuix/QNKfAbZIYD/xR1WRU2lFn01B1v1MJPcmMEc9btDoRDj2HGwzQFK8cU5Z6FkbD2Rt+V02grJuWVSC8LDKhfFE/q1pbLyV7T1atauVSWANrTcfGSzfsdazY71ekNXQqMEZksk34M/Gqi7rOiKUSNsrTXz+7HyxBkWKKM5iJp8lgtpu7CU89nZGG+mSjulTmlN5fDCxYoVRO8b2w17VXFuZxaskV20/mTgCjc0ImJnNHjxJJ2X8IVZm2KKD+R9ljh0qSKhSELxgDGDwLGyjvcoaeKZnuBiuxSU2CiKUIyx4gBlKqt3UNZdKqbsOy+uWbE/tbXnLtrFy0u2XszYyrVLtn71om3cuGRVyY6l8p73VrNnw27XRp2O7R+ySijjhhIMZCjyUaFSaUbi5dZB2xqdvupB6KCjlMvns1Yo5r0yYhT6sqdXbbVcsp4G53ffuGf3b92zz+007DhXsI162RWT5Cut/GCcuq44L20d2e2jjueDA4FRKKEQIlx/MrViNmkHbYwXGYWv2JdsLNn1ak51bxwUoaJtp9WzzkjyfDQQLXNbUhm9dti1/a7yp3KhHqbFU7Yv2+V8DRVIRnXLRV3pdMYze9AaWG907NtnaQhoI9OAi3pYyNlgLJkR/2mwCpm03d9vWo6VH2nOweDg3p5iTP2552dwaCAj2YZ2VrEcdVnhIZmWXwblncqaeqdHN8zplfJsdnenJVkcu7KEeoLxwM+jEW9YocKZPRhnOBcBHmG8YyDJzHhknPZiBl5dqQPIDPH6uk+K50LpSkIMKwwqWXVCO0VeSspnSnnDKMdqIZW88hTqPrQHQ6Y4p7qMvpd2AWUjjCEOeYAWFMK0DWnVXydAfmFWezgXaDxS/qDDjSEKy9lJyLy3DeDwX79/NyArosNZEkHZHA9ISZe8+uoHOQxFzMjnnBRX+Oo9qnD4TNigpFBGAL/wc5qPYMTASwN4ZvSnc74Hv68AUdoZ4U1JVhcJR3mLjx5HvAx8ixLydgOc1EalG/HKXzn66N6v4T5mH2otaFYCvhLEDSF6xt+dELLqB15w1hD5DttUBaMEilTHqXB+RSZIwB2ewu6O9iekFlIN+D0fXPF1uqAPHHwfSCM4bwMV49WHLbt5856N2oeiVzSrHqXzJXv+ve+1Z29ct5raJc6UqajN4fu4Ui3ZKivaijm1XVnLqz5QmkPV4cNW23aPmmqzOn62U5B18U80QaWS499vUGY7lVF+3Khzci9Ho+55Cd8OVQY/2D0YQagMOFbVRPyO+EZcuAbQnkU3cnGZE39qCyp7QiF7seHSnerNoj+jNIVX1BXVHYVVUDlkEL/wPQ6rbkJasfNikJ+TI3piJXu80oBrkBtqPAFBwI1uo2tMuseTnHh9kCNe+NZ5TAeC8n3ihrxTX2jDiMO5NyH9EE8RHQf4MXrQzkwUN3y3aX3U5opPrDwLK6rEf/lhOKBNTInAhenQJuOhf6OGFINyAa+SJ/hPsiO2h3YM8qidEXtOrh44ugSe6Bp8/DnwAVmJDDMRDiC66FmY9X3ncHC25MIgMtHVDQPKNyvoMhnOD8lZQm1CgrNAMJBS9lHZ8M2NrwEnKZ2mQblAF74EcRojWqGT70+1UrOV1Mwqx21byZlt5CWb6ifsDhPWyV2wVm7D9tv61pGE8NFuu3FDX8cYvC+iP88jNPCecDE9MEj8DrzSd+IdNIBcf1/O7t8f2Bu3etbt8i07ybT+SZ1Hefj/aRrxm7O+To8/8BNCOLh3eHdyjWnnT/fu7x7RPY+xV3wj4B66nMxIvn3Lx7FZvxO2BMIAwjkG1KE4nbcFSoOzvhp7U2sfUl6nuOJ6Dx0EDMnE70Pe+fW8ydtzdUJLeM8lujuFgDCEJa4/BfA8n/EIuINHfO/l5xBfT9/HENMOnPUPYU+fH313CnFaMXAPvuD3JvGVFKnxGPtRhkDsFwc9C8Hv9EV4jHhyEiHO5+ldwKf30dXbQPxpvCPwOqdKHYc9yxOAKP7u9MH9CUNflsczwUPYKAxX+m1A6EfoaxXhj4I8lhaegU41KVa/kLSN6xmr1NM27B/b3r2JdY4YUykc/woXp8W31jHpJ+TpUReA62l6IfzpM0BYvjX19YRVV1KWzb+bBpC5ddsT2707st17GLTFF/mL4vBHwmfTDi9P4OyrcwPIOZzDOZzDOZzD725gEvmLv/+77Jmv/cZH+mK/FaRzeVt96nnbff3zNuq+9ZUgU41r35YBJBMOQQfiLgjP3nfD6T5+61f5xf0X/k77uOpbPYkB5Bs/eMU2VrPWOmq5cpEDiFlJgCILZGzpg99es+/bDTV7PZ/B3Wp3lMmhFTUQZRubn/rsA7u6uWaFQtay6aw9u7nuZxhcWK5brVzw2d/LtZKxFcRgdGwrK1UrZlN249qKXVmv+eHMjc7Y6rWaz+xHEVspF32FSEJxekr3qB3oSqWy8l+2jeWqZxTlwkCDpuPZWGHNivm07bSaPtscZWhgXnSN2KRocmGEfbJXvf8oSMRsV4ooPh1qV4roioIBJQ3vMXb4gNDlKurMi9ZiKWNLpbyf75GapKyWL1ituGDjiTrVQ2b8a/A4Y3uiRVsrZqwAHmZXdjrW6/RsyMHPIw6km7nCBarp3KOQRlHCM0kxKGDPcHgbjDkEDHlBSSL0rnggBooWVuS0uiixF2x9iQNZE7ZZTVs1m1SZju2zzba9qgFso5CxzlQ09IdOAwm6Qs95E9Lh3rf8kr8S9/Sh1BWOaFQFbKnDjPjAQ1efOd2B73K6R/EQBjeLrpyENhd4DTIoP3j7oXrRPrJUs7kG3Ilc1lcmZS9vWmJp1WZZtlFLimdj29tr2+dfvm+37x1ap91T+mzjxgz9pO0fte21+3u2vlJTeguSpaEr/zs9DQoaPZ91jWyJCpfhRcUte/kkbSl5bOuLUxsf7tvw4MgPnX+lP7V0qeBGo5zyWFTdeWa1aq8ddHwbm3yhYM9tLInvrNIQH5UflOTw4dnVspVSi/b6ftsVnlndH/WGtt8ditasTZX/gcqLWdIozNDkrC4VbVlyzWoUlIasmGJWOYaHC5W8dSUzgxkHW8P5RT+4nLM4OP8DpRIGJgxfnMPBChTyiWELZT3FxSoUygRl3XiskhQNM+FbUt3lTBS28EIx11H83mAieel7eQ4lpwXJC2eYYPBg9q+fx6E2g7JG6Z1PpV32VlUnBmpDutGB/Bgu2sozfEFijtluSAUf5F5yJsLYWgsFGkpADu92o5gQU/dEsPMTBRdyw6oRjI68p+2pL5WFe26NVs8miss5PrQD5SIH9Yq34kkhx4HrwZDBYBh9L3RjKOHG/cQn0gAX9X2i+oayERpHqresHmGbwEyaVVYY16gLx8IZ2gxvV6DWL+H+3YCi8ozhiG3CfJsh8Q1FI4pZn92OwlkyhcGG92FbokXRrHB6r2BOoytx/Tm0bTGOoNyNEhM4PlZ9ZAsa3IYVIODKSc4SKHAp12iLKup5bKRACe+rdFzxjUIErgQ+hdUA7iEJ1YUECYdH+I+cyibCF1aCUFb460835JcBOStUfCWZ55G2KaQZMhoQurIGYVY+XfEJHbr3Z3nT4nmbxIOnh0M5Jw/3IwrphjgBbyh7rrPjRbu/27P2wY4tjHs2V9s60ZUzF9Klkq2trTnvnGZ3ol9yTtuNbGLUKqhjUMrnrFYp2UqVSQQFX2UEUPc5Q2K32bRDtXuj4VDfQfEDWoXDjR08ed4wOiWUJz2jIVY5eX2i/VabF7aumrjxg2eMGH4oOrx21pAvyizwKbAg4IAvziSVO0YUjwsexQ0yxAotlYXyhvEjkWAVXrQKBLzwUM4VWHJQ7clE+MEDHeHeyQl+gljGQzkHB53+7QanXFRUDk5z9KfURIPCKS5n2AS5xwkHf2RTkWkbaQP4A+JwbkhUOfk5YdArPOSD75qaCZV/aC9oy4OhI+BhNZ9vLYe/v+Obz0SMsc3kMCKxajMLfuGlPaf/0BcuVijxjQ8rKYQvdpSje4nK6OqM8h/yym2U5/AUQMEAr1EBpf8Eb2QIquV1Jv8eyQOS5sTp9dVZKjjO6fCD0Clj6qH8aO/pH1BOYpvj8T4NOCnaCCc8jMseIIvcIicry2u2yvc42bYbF5O2Wp2rv1VQnzFhrR7nW+lblC3Zrr7TgTxwkxLyrCuJOF7kgRtdSdzfRbLFa38jDvFx1P/sHdwC60u+vur9jebRxAa9kPEYbwxeF6DNn8iI33jCJyF140+PkUFQ0J3khCARPuqh1y1ve4PfSdpROKJxjeMTJvjhTusWvFQVt8loroEL5xgkLJ313rHz0dOMUD8pkCIrplsH4s8hbVGgIcApPU77SZsRfJ1ML+AA3IW8RX66hDxFcfw5vODZ8xz5Od4IZwgfnD/5NeAIyZ3Gj9/xwv+4yj0a9xR4pg05S3cIEmiJ4fF4QJxWeIU064Z/eYQ+tYeKrqfA+zhuyG2AOHz8G4KEZ+CEhjN08T4E0y8uyitB4jw5LVGYCIMgvPNofvVfvz+NG8L4vV5w8W8DeDx8HO9RiN/HOPwi8DGS/JHfGLxdSi/Y2lW1JZfUf5H8tlUvd+9Ora9xP03Dm6XhBHk6UXpO+aPhSD/EldN9oMcjBH85NWm+AuTdNICQ7FDjlYOHI9u5O3LDDhPLPDHSi1zIQ7jG914EvItoJg/nBpBzOIdzOIdzOIff3bB89YZ98Nu+z/V8bxVYLVLduGx3P/nLUd/lyeHtGkDYeSaMS9TniMYZ3lei/yQ/H8frnjBA6F+FawgR+en/iQwgH/vIe/S7aKuFgtWLWbu10/aBfkYds5wG9BUNKG9uHVrDVyEMLXU8tiurJbuyUrRmr28Ndax2m2N1bnJ2Y61m11bKNtfgl84OSjY6vyhd50obZT1njRy1+66oGczTNmgObXevaaPx3K5tXrC1fMpeuXnf7jzc9W23apWCVQppW14q21gj4awKBWVRs931LbM4oJrVyP3hyEaTkSsu88miXV+rW3/ctw5bSDCQjRhJh5crAzcOeWYJP1sL0SF05Qk80k9QpBAehsMplYEGyT4TNeKjF4Ie/TBnXSuFnK3Vlqy4WLRSomTldI5Y1uqObO9wLLRpK6WztlHOWj0lAZuOrSs+dMQPzoLA6MEZDT4rXfjYjgcFgStLZjPnJYlz4U7e4apfH9yj/CCEAiADYSuLcM+wlHjodTsjdYbbQ+fDjQtle3m/bb/W69p2WkSJnz3dT8cTYpjP0KWXrvtYOez8VFzf0gqEug+zzhU/UurAPxRegNM5h59JuWBYA1HIz9yV2qTh+fQB74KVsml7fn3JvuHCkj1brtovP+hb6fpVq1+/buN00XrtsWVzc1tdT9ndz960X/74Tbu13fTtiPLZBSvmNJDp9G2/2bV8vii+BmU6hzMPOj3LHg9t0Dq0zUrKruYTtpqc+bk01cTMtxrbLCTsanHRjocD64ynfuD4clryp3wlRfdM/GH2+yH1YjqzZ5Yroqlj+5K3tvxgS4XzQuYz22OLMXlwAG5J6SfnU8vp/mI546suJpK9oq7I+y77v3s5LroCsVrIeD28t9+yifzYgorVH2wPldeggq2j+pI/lErgWCqXzFcCLbCtStqGg6H1RBOz4FGicrZGjXNCJhMbqL5khaPTH9hRp2MTNVoYjWi4UIyjLEGJygKNYiFv5WLOzwVBqYnym9UZKHLa3UEwNMmvktUgTjLAqiMMYJVSzut8V3TYIvU3ZS3xP5/LKY7SE26XSfGZVSE0FBh1sAQDYSXIgg+gOD+AQ5SRoXDY+aKVhb8KXZLbcgkjhPiltgfZG3EouGpHUWn5oFd89sP4JWIYhCqRcQcFXDywRnZRNMZGO2Rb/0TRRyQofdifPx7Uz2Yj6/V7vgKnVNQAOpUQH2dOL0pV4oIXCJdw/24A7U9O7TWGbOoU8kaa1C1/lj/8c0ONHCt22PrNZ5wjl3Iokt0IqbyTffjoM7iVd5/lLlx8hFxZTH0SrzPZvG+B5fiUf1fYip5g/MAIgrpdhSwuknvKz9sUubhdBqen6Q0018A77p1/PPMn+fAtkqghKFuFN9wrLNjBpwfSUCIWn8Hh6cCP+N7xgxHU4V4/Z5zKOnKEonxJJxg/SDPkB/AWKyDSf8hT+HaQTpC77Lhrm+merVbYci8Y+jg8/tKV63ZhdcXLxnmr4E6vcJEnN+z4ui7S453qAryn/ufyql8FW6qUw5lYxYK/a6u9ubfXsAdyB62OT2JwHsEP8iSM0OpXBBpQm+MNvOSfdocPpJ8/chzOIqFdF0URD8ET8cxzL0ebBS65YPgY21xtDEZWN4IoVCiDkE8/INtdZKTyPCsM4bhC30IoW/BiJHVluT6MruTne+fvxBOFdSOHcPiWVLq6wUX3rrClDP0eSqFE+HVxWYrS8zridEXxkSEP76H9KhZEBg3deDoKo7rCNXzDonInLV0xtJNz2hc/34nVE4rr33T++H7yHOUPAwj8wggym1JmkhHh8vZOdavoTmmIhq7a3q76Lnw7oM9pBC/8B18g/BTiYPKHNvLsjnh4i1auQcoCuL9H4H3k+CONEMSRQB+TBzCusgokXulDp5u2Bb5QF307OSHz2qN44Av9m8AD8CqkcCoUxHkqolAXsdmq9XXfRnV5sWNX1zK2/uwLau+Eeti2pOpBRnlIiX9ZfTuag6kbxOG0U00a3CmNkHfwe2ry402Q39O8ITPUE6fgHTWAfOmHlyTzc+s0plbsze3FyqK16I+q+gGbm0V78cU1azWZCEPdC5zg12kPRJ3AybOHCyHxwwt6vS3ljyvPKgd/Gb3nL/yHa4TC0/Kf6J3fxnUpBHFglnwipTFDbkH9xmPrKDNst0PdYAvYtwbCrDLodWbOn/GQcglkBICOU3fiF91RfifPHsbROYR3MS7JH9fonfOEeGdwhoABR/CPn7meQnh61C8uh7PgVOk/yFnkd4IXOMXxiP8ZVHE83gW6okc90/bE/h6H9/rj9mx6j9Mfg7/j6g/hx5+jOPG7Exy4s88CT4bEzoSJ+X6SD57j+yiM38rF3g5ngsX4QtAofBTPIUrziwHtTIwtlHUA2vtynbM/0lZbUd9W4Zp7Y9u/P7dx/7ScHgeSejy5mA+P0OUAnrOI4nxAyzzaAuvdMYCQ7ITtN/dGtnVrZAdb+s6MzyQSk4WX3Ant3LsnfsEjlulzA8g5nMM5nMM5nMPvbviK7/5TVlpZj57eOmRLZWvvbll7byvyeTKYvk0DiG+BFfVB0Bf41X9DV8X7J3JBPxS/CeD9am48iMYkT2IA+ZKrF22tUrLBfNFubneM3cVRdO0dDeyNh/v2a6/dsb1G1zjk8wM3Vuwbvv66lTNJe313ZK3+0ArphG0ftmy9WrILtaIGdkERnkURqkElQ162ZCJxBprMBkSTMNbgdKOq8Daz/VbfamxTo/A7R73/H3t/AqVblt31gTu+ef5iHt6U72W+zKyqzKxZqlJViRIaSxICJKEGloxovFbDEmB3t90Wo8xy93I3YLDb3b3Mot3QpjFCGGNhGYHmWagklVRzZeX88k0RL+ZvniP6/9v73i/iZaUgK1VVEsuxI8537z3DPvvss8+55+x9zzm2tdKwp69vuJKE7W4G04zdPziyPkdgaGLFV5Fs98FZASgWllB8LpzYZDixlUZd5dFAi/NLmmtO14PWocrF1BsmzTQgPBWeqU/WOJDbv4aBeXKxXUIyMUczK5pQ9rnSTfXBdlnog1wJg6JZeFfqNXtsfd2ambK1DgZuPBgOh9YdDKzfm1qzVLUn1mp2tSpujPo2VEF6vfiSHmXqeMahsUz0mK7HhIGKTBU7KBfgn6uuvOKpYIUrEuaEDKssKJ2eoRgljcjz8oYfq2Qol+KqDGGCyPgh69vid7NRtH7u1Ha7fev2Q2g5pDYMHwLhgCa2/nJ8ohdFjiuJnDfhRxnOlIukIU/5oahEuZQRPsqYKH7cL5cVLvFAvFiqlO3dV9ftI888Zt/yziftZq1p2ca65Tav2SM3H7GC8th59nnbf+FlO9g9ttPuwCrTmW1cX7Jsr2uv3j+y9nDg53AgB6wUYguWsg1sKT+1m+tVWy1nXYnU4GyMpYqxS7hNJlY+HbtcV5tVlT1ntx/0nMmsXFiulcTjU2uJ7pf2x0pxYl9zqWrVydj6koU73TEzGcld1XlbyhcksxObaob91GrZlhdmdk9x+kq/udSwseqjimIoE/KN8rMq1qxVsppcTJw/yE65iKK/pDZWsNFgZH3lB08xkqE8XpTcYZA57HTdyDFRGAp86J7MRv61MOf2UJfU+pHieftDOSc6m7Wq7rNucGP7nWyWlRxsszZ2+edcEr4aR+bJd/e4q7CZVdW2S5rMXN1ctLds1uz6SlV0LLhxZjQV7hlbQXGoetmmonX/uKf+I++GkGpFrVwk8lU7+ymjMEaO+OqTLbCmyMKMc0fGNnRDRNbznHBgtDpVWlxe5YFPJdUjyseJ6g8DDP2MK+UVPhA/aNus3gBnSXWLcpjt/cCbbifHV9koH0lHPtCA7OZUn/Ao3T4l1qioLWIEURq2V8IoSd8xFa9HI/WdJ3m1V5TbegGok4DVoWz0luh4wfHlghX14xw+H1tc0Q8Hf9yogR+GD9Wbr/6Q46wTzkPBYKKoiEXEFZ/YTox6ifQYOxKckhePgx9pC+p7ffVLQXgKVinAZ71DhIt+yY0ftH8V3vsLXd1AIVwLkn/aDfwhLIwVklVXPMI3XoDJFea5XygBncnkoTqKXtNj4uHxfbWDcLM935nSTlf5AY7ONWBxHwjw5IY4YGbST5dHWtpARAtjDiQQmqYP/IFD+dIv4qP8mutX7clHrtq7Hr1q77u5Yu/eytlWWW2otmhbj77VqrWa94XEhT6xQmiU1vkWbQ9qAJ6dCLB7vpHGlc2qA4x9rA7ZUD/DWT4YULb3Du0zr+7YSzv7dtDqRV+RrLJyPOBWHnqh+aodjV7UbtQHsBJE974SRHiiaKof6iqtEwA+uFNboU1I9lHguyIfI4hwejui3hMj+ILozeYKfg3DjBfai4Z8OElKw3uCVROxUiI+BIgto2ib4o38Iin8Aj/XkHuXM3DPeaXnhNxgp9LqSryQcdLRBpAX+SfpuLqU0Vf4y9VDlA5WJG2ENkOexCd9kgV9q15RUQ76EV09e2hPCIlyUib1VfBb5SNS5MKV9hh5YFDgo49GKe+GcYytLfVbAyXRvyRTRIEWvOlvSkwKyGdSLg/zHzno4aKfSBv+nlQ/Kc0hCwqT4wKPfUWP+tC8+gO2wsvn1c/omqM/UH/MFqX0GcQnG9gYfa/4o3tvUZ635yYgD68tjXPUn+g9uHXpmtVPurZcz9qlq5tW0PtvobJq2UWNEZaetJLeLbnWq1bk44aFiu37KlDopQ+XXDrtLr4OcZEH4Vy4yieMMRSP8kUdzAZfOgPIOz606OPP3P7EbiqjJ6vKQ0xoqwJHkq0r1zT+fXrVXr3V1jiRD1EAKCNHZBo+Bm3u5zTyHDE8qi7eHjxexA+/VLYFijfHFT7entI6CJyBg0TECFwenPhJPuCXHjFWtFSm/W22bpv6GXjlGkrdNAE8Dt5S77Rh57P80zhcaI/j0cy6R1M/CD2U1xEn4qX4kBGuJHKPh4C+ICJEPinM0yR+PEeb1V8iHMgCzwT6uynloSDoSNLJncft9/oJL34jrkNyTXkQYWl4es9D+OGIdxZfME9HuCd08LIm/sAclz+TKNpTWt9JgOMG8EvrOfFILsKjq8vROblLYjmkYUDgPsOXkv0QEId8SZc8n8cHnH/+gjzT9AmkZUgh+BV9FO58OM/nr/nSgq1cztrmtaLLKvNLtl872la/xPczgjQu8BC/xHMe53nx57IS8VM6AA8/7+934p3GSksbyRkgXwYDCGPg9tHY7r80st3brGoh53O0QIn+nfZzNKbPhHOfloO4FwaQC7iAC7iAC7iA37uwdPmaPf3N3zUfm70ZIC36rnuf+zgDl8T33w5v3gAS84V0HBJwNv7wMK7QFT54+t358RZ+b8gA8jXP3LBPvXJgL97rKvzUfuXjz2rCzhZBXds7bttKQxPPpZp/Fb131LXbr3bsxtWmPdi5L7+CVSoVTUhr9tZHNpyonibjTGx6/di7mkO3P/a55+yFO/dstVG3quqCw9PXlmvWHUxsMZ+xq8tVN6bc2u/7IPBBe2gHvam9cHvbXnmwb4fHPdvf69ju/p7tHx1rih8KLg7DvL+9p8n0zB57dMMuby5rUCq//SPbPR64wvVwd2BXVlY10hz7mSVM0uIAO5iV8M4nwCg4uIWBTJZDaYEy2s818PtTVz6zTQiKw8VKzR5b3bSlYsN6mqh1RHOtVhU9eVuuFO3d11ftyeWylU8GNul33ejh1QduZcCcBQWvsveJOkFsdcHEIRRfKApQ/vgwNdIpktMquvBgeJriSyvYlSVKj18oGdiaIhR6rohR1NiuZGZjDZBPp2a/79qavXe1bhXVzzSjiexgpPqFL6SDFviAYostmDKWd0GNxoESCcU6X4Dy4OejKI1vd6L6oMxuNFFaCYkrOlHcIMwrxYK955FL9u1vf9K+5vo1e+uNRyUDi9adlm1UrJoi2v6LL9no9i07vnPfRJJNC0U7kayxSiGHUkI0rlxZtycurdrVRs0V8S/e27bVxaw9uVW15WLWxicZO+xPfJVBqz2QzKKwRZkXXFtsVIzDwCkbZ6VMFe+4M7RaKeurGZY1UeI8iRfut2wyGlt/NFERT+3mcslWypLZ0Ylly2V7affI7uwf22wh6+VfVYUeqB3dGxG3bu1+3456HOSdtyN1EJICq4ttrL5gq6uMJgl+doH4tt/u2K2DrmQhY121Jc78qKgsGGjYZ5/pSX8ysdXVJf+qvyf5w1jG2S8jzd5QpJULGJgWfMXE1mLd2BKLLajYsoot2aqiuafyUW8YAJCiUqloa0sNW6uVfN96RAWZubG1aFeXSrZU49yYvG9bx8HuHZW9rrawvli19WbRFX5F5ceB5butnk/yOAMFxWKXA/qRD5WJL6IxZGAMIY6CJScTV76LedaoFVQOyoSSMWMjhU0kAChE2XprejJRmonaxKkbWFjRhaFvMBg4DyuVgm8PR9uiTbjhSLFpYxhEaPvsKS/sSsf2ZGy7hqKVFUwcii9+KBLkwB/6hpweUJQiv/CU7a8k0JJtjLNHbvSq1Sqen7xdxtPOPC5x/+WAtcVmGEBQNmYTZYf8vZ/BgMHX2ZITjCF8pe2GELVjeEt/kxp54UP0QVQDitfAF6vB6Fvw07PwYVBxpzZZZJKbbKklFjk+eg+ocJyJcsCNH+LvAn0DCmroFF76ExpkqkRAFt0PxsmBD0/K5LTSG6KokoAqNAIA4pCPF8YrQZ5pYBIPfPPHJCwy9Gcwuoss3QHeb/J0/uq8I2mkhf4os2SlpDopLVopO7OVpbIVag3LFutWbG7a2sZlW1C7Oc3Fqibiu4LSyw9dOOH28kU5yc+p9XDiRX6eIIkPXdQf/VtDssg2lI9sLOv9W1O0jPqfgd096ujdemC39X7dPWpZu9OzqfqF2UR9ktoqKzgwhKhBeh/v4NVD3YnWlEBANIWSOX1fqm2OR3IoQnXlnSkUrpz3ugaHyiwZ9HvJAfQn9ihB4MNoguGD7ev4UIA+0g0Kanu+lZSQer5UgfMCNPAw+EI/whU68Q9eCr3acWQVYcR3eRYfMWKk6YnDrycR/W6IUX/CX5oO9NRZ9F+RDvAaUz70m2H4SIwfIHJ+cXHMUQaMRCmv3d+RuAMnuN3QIochgTyLamT071W1ObYJZSXiUDTSy6nHI6GjmOMTQLvj4yFI9WsaIzW1OX3h5fTFNcYUEZjykCqNd52f7aJ+II/jMHQMIOoT2OrMaXb6ucKzBJ+XO/hEfhjJeA869+WRtrd8tWFPXl628vDAFsuntqj78e3fstHOy5YtsQxEdPcf2GR/W++srI2yVbt72Nc7Iviebl8GLla7AFQVHOLPDXQeJ64ew+sy3JfSAPL2DzVt1J/Z5eOpLY5P7df3p/ZOjS9aem/uybVbY3vxxWNrc44JrFc28MN5wr945PKJ01/aZ5yHaJ+Jn8rj9e4P/CZ3RCEdj7CGWPCb+Mlzmof/ETVpU+EfQFzOFOi3Z9Y+nLnRIpvnTBC9g2t86BBthzhjjRWGKvugO7VeS/2ExgL+jpEsgz/waSwymFnrYGKdA+QDEtP2FWVN8/YQT4iDdvz8xyGN6fQmfEs85nHTJHhF+fAgPPCQhry9vUeI++GcXw7BM57P+81xES75IyTwRXsIAFdyK+A+zSlweaqgQenSvM/gLD30pxBpz+I53nm6hMbkcr7PS5HF5TV+/iuYx0nSJc/A+XunQQ6/eL8pLh0A1wRbQkLg4RqP8Zy4FPyOZ7nzvCZO+hx+kSYJ9vDg+cP8yyGnmifUl+PDlW4rOYD/QG2ejjSBM9zRFwYEjhRXWp4UiB95vV6dRWrqdGmdLbAwgOhd+Jo4vxPA+NHvsp3X0O48P7buEe+Zc/Tq4jSfz1I8OE/D69FzYQC5gAu4gAu4gAv4vQtXn3mvH2b+Ox1TME9/+dd/IeambxDevAEkdnx5PcB3HpaMxxiw4Of+SVj4azzyRgwg77q5aWvNkvXHmnAcH/uBypw1cGmxZB96fNnYg3e/M7O3X1609UbZDjoDe+6Vjn371z9l17YqdjpdsMtry3bcH/l2PCgYpqecTVAw9iZvt/vW1MDnA+980tZqVZuMx37GCBP55bImzvmCdSZmu72BTaZj/3r+5bt79sLdHVccHxy1XKG4vFS0Zj1n60uL1miUrNPpaIJ9ao1mxY47I9E1tKN+39NkNJtu98audCjXK9YbnNil2qIt18vxZb7qMf3SLQbkMAYm6lflVykSXjI8xFMDuEzOyvmsrS3V7bJoeHRpzZaLNWu1hprQDf2g2mKZFQBm77tRt7eu5Kx9cGx7B5o4q0L8ENAsSl+UKHxPrgG26ECRyqDaFaZyzNERM3e6py41LdfT/IF/x+kVHQ/6IS0F073yIowFG5TDt+KQ8FIkYsIXDYV9MsCKBRS+g8HYLomXpbHZ5dOiPcaWaKUwaEz9a3qUWJQBxUpGk1ryBz+D+5h0gd/5xaMC8aeMvq2V/FBK5+SxrsHw+y6t2Tc/8Yh9/TNvs5uXr9gsV7dxoWmd4cRevb1j927ds50Xb1v/wQPbKDBwP7EuKxQkHxml57B7tnjK1hdtXxPuvbsHdjpo26XGgm2tV+3qStMKyr+oyTVbTg1EQF9yhgJno5Gz6mysSfbEZtm8TcQDFOpHA8VTfWQ18ymLNxu1rLUU5+6h4lrOPvZK27bybGk2sIPhzK6q3VB367Wiy93H7h7aW66u2RMbi/aeR1btbWtlay6WrTtbsK7kmy/o4QuHlFfQEIvvzx22lW+crwF/WJ1QZmWDnllNUJLcsb0bvK4V82o3nMPRtaUGxgyMDGM3IpyOp6p2teFu3+sH4bm0WPVDk/kSXCTbREhGY3VKwuUrGEZsIZdVRzXw/eRXmmWXU7ZVYSulp68v23qFiUve1up5WxRdn7t9ZLtdtTdNrHbbAzvqDt1Icqz2dtAf26GuA9UVtLIi5vr6ol1Zr6vd1lVnJSsoPxTvGBGpv3qVSdFMdGEgybqSdrFe9bpDqeiHMSsGZT0ZY/hgFczMn0OaOSgdxRVbU000CRMfVXfIO/i8TSgeW4lAJysYUKIimxg3MHxQvplkxBVlGOrEJ7YmwEjAtn2xJaBaimQXJSztBmMAq1T4kp5GViiWfauB0air/mZkY/WLhQKKwZj8AnGJ+y8HrC0viacl71tdkYsTr9QbOF/8vBfkSleMJJwBwpkprhRIeh3abyhaNBnnXnxy5bAcSio3fnhbFp/VDlF4YvzIqY8vFtnyRk4RWAWCEZb+Rei8n/VVDu7IVy86jE/ko/zJx8+q0H3wKOWZrolzX+6FE8UoPTUrAb1x4OdJ6EfJD1xJugggyB2YHvJT8nk+oEoi8h7g372SiGm+wS8Scq+yebh+lSflyWULVq4tSZ6btpTv2Xp9JL7Q9iQv+bKNCkvWyzetr7YmhqjY8AJZEUq89MO71Lf48n49cZLRhDLPF7rjGhQ6L5wfxMdPcYUX41etWrOVpabe1yt2ZWNFfeSy2lrFMbGd5d39Q7uze2j39w5s/+DIz/nCYDzGiKF2GEb2aDdCKhf5kg/9YKzsw9AdBhC2zGQQ5IYLpXXKvaw5W8idbX/FKrBA5CUIXN4Wo72NxxMbqW2zastxqY9k+7xUWQ1ZpHQZg/+i0a88n3NQ7xGTe97//qi4xEfOEb80LWEeQxn4O5O+IMmT0Khr4qo9KGGaDtzwSkkiHU73XP2d7QAOcSTQ+7Mn9B88uQfinrEDfbO3Q11dPqIKghYJC3LJ9owYU/y8EaX2NqU253iS34gfD+6bPsSTsKT8SZ518WcIBb/T5j+eNqv6w6iJQTSMH3LqDxnb5fTO5qMCVz56PpEmHavQl7MtoV9Fc/ghK7qFdtFwcpr1VWYcdt7dftk21ktWa6pvH/VjBVFtzU56B9a/86r1piUbZ+t2pPfzq4fxbmLs4KuQUnlJaAigTGRLHTHOIJw/55KiQYPqbtD5khlA3vmhRRtqrHHr3tg+dVvji/6p3dHYZEdu4mM1zuGC1iQBcD6r5B76/H9eFsG8WvCjHqN8ABdPw9UvSTqipHxJMj17TuLKzZPgEdEciEs6sdjbCNVINBb40ZY7RxNrHYx9a6H9+2PbuTO0nVfGtntbfYTKWShpnFahXxC9wsNX+McHEzvYnlr36MwAQr5eLpCTrxy3URYnISErPB7iiwAcKekpH9IU5Ovh3oajHw4O8Jy2t0iT+gdwHzjSK2lxadqAaFM8elvwfAiLcH8Hn4sboJwS1AQRnsoj4Hw/FzfC5RK/82mJ9/A1Cdf9PO/Ece/lxUXUCAdIdM4f8HivCY/7uPD+iVV1yfstvM9u0jTgSbzmkOJKwPNJ43NN6TkXDSxnz/Aw4Y1oSCGlmeRq1nqnnNjRg6nt3Z5ae0/tcBRhweOoh5TfadqHgecID+A+4Avikt4v8c4p1xes1shYqaZxkZ6/APUXA8qWdw8fzfU1sX6gtnb7Wc3DD/ROxaAj3GndfgHIKy1b6pCNAHgYd7+dYuPCAHIBF3ABF3ABF/C7D4+88/22+shjydObB3Q8z/3Cj2tsz4zyjcGbN4BwBojGHK8ZhzD28hEVz345F37+OYmDe0MGkCc21+3mRsmyNrFb20fWGs3s7ddWbbVRstY4a6VK3dbqBVtsVK0/PbWDbt+aizW7VC9pQn7iE//7+4d20NdEZzCwngrdH06tlM/ZWjlrT15u2PhkZD/1Gy/Y5krTmvmZD8AyuaKNNTnqT2d20On7V8RMoA/aXXt1Z1+juIytKj5fzV5ar/lh0yiTnrq5aW+5vmpf/cw1y52MraqJ/1qtaL3OwA9q5sBrJsU+ndHEvCd6hxrcdjXhXKo1bbHQ8H2kN1cXrZhB6azJdTHnSukSXyxqEIdisJjNW6NcVp4NpSnZjeVlpatbcaFg2ZO8DYdMmE+NIR1bKj2yUvQzIz5wo2bF2cBevHNofI0OfioPo4sfnqzJLenYlocJt1ee/1LBMdD2mqbCmbDLoQhjIuk6LfnzpSeTQrwwpnBmhK+ocFwRx7UWPDgncOSvQbAShSJCE21FI28eoZV8Hr2y6OdNtLtTq8wW7LLKe7NStkeKJbtcyNu6yrOYXbBmSQNaJnHKNy8EBeVRQfmp+5zoySuvWi5rW6qbS5WCXSsV7O3Nqn3wypZ9wzvfajcff9QWKsv24v7QPvHirr3w0l3Laebx0gu37fiwbbPxwIuQVb5D3RTZ1mVjyZYW61av1fzrUrbrGnW61js6sgdyG5LZVU0mcqJtiqJcpXzxSHV/mrelMufZiN4cK0FmbhgpSqZQkIzlimIuCrdFFPTDvg0kh2tbGP1iX+CffmFfZZ/YlWbBNpplr5eOSU7ULqaSmaevNG2zWpCsNm29Vra+5JctLTDMVUplu7y+7Csn1qpF6/b6dr/Vs71+30SCNdTBsA3aQPmvlnPWKOatq0kZSutmpejbS6H04nwNZmu94cy2D7uaVKiNNMp+4PnGcl38yllNZUeqUGCzfZd6E5dn8mHrOM7qySLrel5KtsC6vNrwTuegB8/U+ahsbH9VKuf9cOUry2U7bI/s1sHAKpWS2knODQV8ic0EickW1ra66pnzO5arZTvqjNwo2hpObL+lelIcDB+cU3JtY9HyyhcBxkjXVRyU6dQX54q0B2NX+LFFEVtTsUcKCk+1GltW37NYrfg5CpyrgjL1kuivqg0+sV6VTKgfEA62a8M4QZviq20MJqza4jwEJpmxqmHBqup32r2BiszX16Hk9y+E5XwFCA1NOIiLkShaUxhKCpJpjFq+KkzEYxQ5PVXfQxKhKKku8aNjBuIS918OWF9ZEV/0AoFK2ibvEfUFPKNwQeGMUWduiJBQhGICmhSPfkO3/iznLxSFe1rxLBQlKExiYhwGFVaVqO9We/QtsegD4K/ydqOv4odBJpSkGD/i7AfRmU1edjiIRSZIoHtkIegiDFooYQqh7MX44StXPHbQzg9x9evpEs/k/gv907L6vRxVnz6D2Wtfz+QA0EfaQnwn7/2sd84kIV/KC68KVq6v2orekavlsS2t1axQrSnS2FdNIZPZhbyNs2U/jwmaor5QEisa91wVzynAaIIcSrCcPMfgN0ne6QMu4nl8jyc/D+IaPI4VGHk/t6Wmvn21WbcretdeX1u0y+pHltSPUWcDvctZCfrgsOX9zY4cK7oO2z1rqc1gjOT9g+YT2fFtEPU8nY595ccIA8hw5O0QG7h6C/FSdXxeBjD8SFjmyu70/Sg+YejAqMl2QRhI2bKOtsZqVPoeFNrpV/0p/0PJllydj9RJyJBDRHeWeF0LQp5DGeX3sCoJIyL1HAYZruKp5+mSGVfYSnvw/CI+zg2qCY289wNPUnf6Jf+g9SyN/uf9R0orkOJnvJV+LIGLQgR+eOb8oF8loa5hDFE4PMDgCO+TPAO37v2iX0cXUpdm7VG4Qpv+QM8Pfw6K7ytA6FvU/nOFshyrP4rKDleQyKnde55n7cjRiDZW73o9hkf0QZKUMPrBj8gL/6WSrr1Dy9ZWFUXvqCNWUhZEw4lt323Zfq+k925ZLSBjrxz0bVdjGFcGwofEAV5efimzU6IclLeXi3gEex0En6D7S7oF1tcu2kjj0e3tqd3dwTBvGqMseBtxnP6f4nbPgMQrrXv/c5lLZHwOpDlLH08JXrzTIEHIXPRJ5yGVxbP8VXfJM9cIDxcQdPij8PPOHXZPrbV/Yvv3p3Zwf2KHKu/R7sza8usenVqvNVOcE7oDqzQy/sEAX60f743s3otD272j9p6cAeK065KQcAbnygK4nCU8icKmbS5JpEtKc/gpDhf89efpdE3beaBJ8CluXBM/j+kJ+XcgmLpIw9OQlE0prhTPHOZ8BAJh0Jc64sNf7gPS+xQVz34vF2FpOJ7n78/qEnBK8T4HKX3E8BR6dh+uieM+bdc4zzO5pujStAER7vHjKSB5nl/Pg/zSeGk6h0gQfnLpfQqpscXr8SwjuahjwvDHaM8HWqMe8nhqg67GsxP1nkm/mvI4BdKluNOwFN9Z/ufTnAvzeHL4cvX3vdr9WOOY/KlV6xkras7MO+j1wPv2BN/rAfTMmOu2J2p3Y3vwKu0Iw2OUMdKGOwP5+3/CF/kQnBYbv+g74xn43TKA8A58bX2cB2j9t8X5twE4vvZDH9Rcc93u399OfC/gAi7gAi7gAv7dgStPv9uWr1xPnt48MN559uf/pcZK55bE/ltg+iYNIOjLfBDyOu9wH7UkY5S4PTc2TMZSXAnn/g0ZQB7bXLKD44nd3u3bjY1le3Rz0c8dGGqwhcGDg7h74xNrNKq2uly3SxtNu7/bsmvrJds5GNhLD8a2trJk60tFa3V7mkNqsDUa67mmOSr7h2csnzm1mibCbK2D8pnDnJdqJSujqD7hS+m8fzX9iedv2fZhy/eOLhQyCs+6onSjUbG3P37F3vv0VXv82pK9vL9vP/orH7fffOWetWczOxajq/WiPbZes6Imk36eQR7VESoXs+GEc0hCOYMRYjIx0VPShLpq9ULF8qcFW680bLFctVqmZJWFkjU0eV8sVaySLVkpU7TB6EQVOnNdFHQtNbO+ddE3vmPLrpRVDaOhVXMz/1L1hfvHfqAligfOJmD7jpHydmXIDONHVBuV5CCe4eV70usae6YLgSBVyCAQkSqe+eIzBnooAfGIZ5Q0RCcOd2BJt3xAWeJbYilZ5B1x2dKH7TTY/x2FySXJwHF3aH0VYqTndp+93E+tJG4u5vK2Id6sZ3J2pViym7Wq3dDA9jr3kpsbqueben6qWbFnJC9XSmV7/2NX7IlrV23z6jUrrm3a/iRnP/+bL9vpdGT3X7ltu/e2rdvpa4S/4PWEnLBv+HThxB6/suJfLXN+w2AwsVe3j2x391CD/LYrofu9oTUKp7bRLNlKg8Ou1YBUqlIx68qc24dje/Taoq1VM26QaWiCsaCGfNSfWEnP+dyCf61eUX4YRRZQlNeKVhI/n73dssFQE/eOJhKdqb1js2o5SRWrQg7lUPpsNotWW6raIFe0G/WcdacLdmgcbK6JPbwV3ShkTFeJnX8hu6X4N1fDiHhjsWpF5dUTr4nJIeg73YG1+iO7XMmbmwVUmeSFqnS1XhVvcoo/VJyBH0J+Z69t9444v2VgncHQMsiTeEP3gDwib17d6pT6vb5/jc2BuofiXbuvep5MXbHG1mFV8W1dvGyWVdfFnK/SeO5ey+4dctD5qeSEraQSY5uQslUX23LVKyVXhvKF8gCNjmgoir8cSEtbZ09w+oZKiRUtU9tv9Y394ctyq82qb+NSUZsvSr44c2SsOmJVTp8D3FX+B4dtq1VL9sTWMnoybxfwjD0DMZIciWcrSxXbWKp7eQZjjCpxsD50YtzqcFi5yo6MuMJLhaAJYQSoSOZYDbIgmfPzKyQLKDJos77NEu2LYqmOKDu8YkVUfJEtmRIiDK5s/YWSmbZYZk968YD8gbjE/ZcD1leWVV9Fzy/6DSa79A/KVTT5Pv3ZvMjDCJLQrWu8NMQIygB9Knfap8B77sMAwgsGnMEz8GHIzqk/KBQxgGBAziarmfhiPeL5V43yi3xJU1BAbH90KvnRjeepDOb3wbOgxa9OI3/QqEddOWOEKz29x/by6sbjcQk84edYiBSOp/ifu/SXKwr5h5TBiUIk4uqK4Ig/7idPcnTFhdIV6muS1SVbzA9teXPZsrXLtpCvWaYoV910mrLjjt5RJevo3TpFvsQHJu9UVuBL81EZ9S7wMroAynmYHPHix++hxQXaaTv37A8pf+GJeKy6d94mPEK5Tj/IFmaVPNs7Fo2VY5vNmm0sVtzQuliruMGEvgij8bH6jwfHbdveb9mDgyPbP+r4Vlr9nvql4cgPoeY6Un/A1nAzekRkTvgzkpX5QeiShdTIxFsORT7n+rjxQ+2YLTdGGlPEShDep3FWBm07uAFQA/AhkVfkRWUKZaRC+REN5OGQ3ujqEkZ7l4MPntb5l9Y9iv9wvkIgTet45Twf0nkij08cTwONuropFmKTxESN9kkduJfTouhBGvFc5sgjrZ9oV972kjzJH7wYQDAI+zZdvOPBkuYFUvzUvzEeYPvIMDxRH5Q+jSpk4EsImks7qPiLG7932SSUckOX3kkYO3i/FTQWcCMI/YHauq/0mdNLyhQPNEEvfSkecpGj4sXqMc7wYnWIHwo/G7sMdgYndqT3ercztN7xwA40Dt1vL+idQZ9w6kb35w4kM3oXex7CEas/gi9pLvCOQlCnxCF7XwXCTRTO6YX26bAjJn+JDCAfWnKj3uH2xI73XDJUp7RHBcopxzlqpzUIPguHpvSZC8QQR3S77IV3AEUh3P9fe03xn88grg97zWOe+aeQ4El/0/xVpTYemPXbfIl+YoPOqQ37eq8PNQwZi58aTzKfmgyDZlaB5It6p7cndueFoW2/ovplTzCQBWpBlPv1eJ8UMeTM22/EhV6vT8L8FzhfiPP3An+Eprj19qmUnjZBEPiSCH7hJu6Jk/I7yXZ+de+kv018kmuSXxIRX+7CL1wA7SK5FeAfz9TXuZ5Qnl4PclB+ll+EneXw+vAFoaSRI22Ka35/zm9OaHI9HzfFhw/On/XD1WOBh6vAadc1fQYeisOPIoB+TsdrwMcq8k95ChAtfeYafQLoNM6bYvggguonedcTdj593AfeyPL18wYezjdJw33ynCAAg8bGej/qHamhmcaM6tv1HmLnhfFw5tvFDdm6V/OPXpvVkDGu9w+EzuU91XuRtnPwgMPOh7Zza2x796ZugIwtn89oTgEaz6gMWtI4Tr/u6bM9nkeM6+/GFlhPPH7T/vZ/8dftF37xl/18zdcCbf5bP/It9v1/5n9nv/EbH9O44wvjvBFg7vmDf/kvell+/Td+I/G9gAu4gAu4gAv4dwdWrj1mazeeSJ7ePEyGfXv+l37S549vFJifv7kVIIkeROOOs5EKj4xNwrHjyLWr1+zKlcu2sb4hty635td1udXVVVtaXHpjBpC3X9+werVkNzaWrFnJ2WCiaLmssZUKE2oG7OtLVVfSoAhG0XlltWSVUt62j08Vf2bVckEDjpn8SprMZmyzVrK1siZ4mtx0x6fWYPuCdZTqPT9zAEU1inb0pG4kmJ74FkKff/WBGy9Wl4smknzVx3ufumHPPHHJlhpFq9dy9hsv3rJ/8nO/ZftdzqgwO2oPrT2a2G6n79toNReVVkwsaACTL6CE5Ivs0zg7AaWcxmi53InczJabGd9Wi7MfThQwGgxN83hXntdrdQ1I48v50cnEThY0WM6eWGvSt/1Bz3bGHfvUC7ft0nLTKidTDTKnVtXk/IV7x66Y5YsbvmbjEOpQAOlZg0eu6aCTgWUo0hhoxjMrQ5hysVUPEakyH4CKV6HwSVJz8dsFY9iJYKRTtVhl4mp3AZMmfFEVhqLQlQ0CvmjnGeU3ykoU9EedoXift0fWa9YWj12RL3lgtQGD7hMR2pcfqxWGqvuBJvKD0dSV/cvljG1IVkqLVWusrVi3VLOjvOTqkWvWPRF/VWGDVsfu375vD+7v27jbt0XJDoPsJ64sWq6QtaV61ZZrBdV31b9GnqpuJ6OhZacjG0hGfvPF2/bYVt0eWy3bVrMo/lesIaEvrGzYSaVq42zRxqzSUXkqmZldY3k5hz6IVs7uaGO4QA7kheKN1TRH/bENxWO+jsfw0Bddx4d9529eZX3pYKh5Ud6urzd8z/Wj/tTl9lojayurDZvl8m4s7GhyspSf+ZZuJ2o3fHmKkvz0FI8TK5WL3o44BH2icAbbS2oPbC3Hyo+NSt7W1b5uioc1TYJePOxYS/ztTRe8QzkSXX0JEcqmcgEDYtmur9StoDpZrpWFlS/LzZqlgm9lx6qFdfGzoXxavZ5VyN+VRKEGwiCwuVx1XJxpsgI/mxj9WM01tqkk6+5+Fza4DHFuRpwp41LlurM8E02c/pChnnjsMpPER25pd8h3Ue0SAyQrUeAN2/6wYoFtbVDQFzQDVLBvlVUVzYuiJa86GooHTPBHmshhSByIz/vtvsrCljjIOoY/+al/2jseuAKwKRycfYOylq2paEPeJ4hIDv3m62MORMfQRgEHoluRRCcKRhEr+jlA2xVjikt5RKRPjsvCjcKKMhQLKjTaHiHxFSlKQweOIvIrbgDRSwDjtecgsqJeIkdXmGZTIwRX0SU6fTUAhKnsOBSP3l8Q5tcwkqRpKITjhBfC5UpOVoCg/NQkN4wf6i/k/Gv1JK0bYDxvXnDqsXQ1v2KoxNiA417Y4b9y4c+fcZ4rt0ie6kl9GcpOejWcx/B0ghBYvw1qedQ1CVbEh/JIIbCgdgX7guSKnCIeKOP+zGeeUoHOK91iEKouXfJVMNXTntqA/DlcnPBcTVnn7XTat9P2gRpGyXozDIbq8+GH49BfQruXjQaEAcQbXfTfbowjU7/nN6Ul6lAZ6vmMPvDBX69Td6pH8d5XXSiM/pe0XuokL5RDnh8GQUVn1Ve9WrZGo2bLSw1bX160rdUlP2y9KX/azEh9yFG7azsHLbu/37YHR32NGTCyTvwjCr0mbOxnSpG/5CExgDg90CjS/cwrvTNZ6cGqj7EbUThPTPfywxHGVpK849wo4WWmoI7Gy4t8RrmifPzNIwHJrXNRV8SBswjmxkCB4+VfV9jh71/1n3hHBCX1tOShe7GToDQ4pc3fx/KdrxxJ0kQbAwc/5JO66NMcJINC67RhTPd3l+595RY49QdaXzEj2vyAePqsBA83QgF6lydR5XXsW/3p3TT1tpC0R9Hhhj6XL3+MZwdwnuHlz7lKG1T98e4s+NZXrAYr6h4DSNEykhvv/5P2dgbBS1/9AX9czv3fw5xorsLvLxG5/kjvJfXlOdE+GfRtYTKwnsaUx52B+iLlpbgdjTc/cyA51Ng7VQrzPvCvmGFUUoagJWQOEAUKJ57C4R+hMIB44tFs8KUzgDz9/rrvzb+/PbHOIe8O1bHXJ3n5Y4A/PuyX5p+ChyeQyht/4Uv96M7/4+os9cD0mTQ88+Ol9qt7JZAkm8NDoX6b4tK/Izsf+xx4xjhANOqZevdzdVxmT2zv3sjuvTS2zhHvbGKf/QFenPhJru499wvjR7SroAVQXpI/jyPgShl4Cmo9owSgw1E5EPd8Ps7fFK0857fz+/PhASnqtA04TjzmOAPv/CHJPKUhgvg5K0MKQVqU56y8Af5I+DxNkrdcGpe0c3qAJP/Uz1Ho3vtSXAL4pZDGgwb/T+k4ly6N7Vc909bSPi6tLyBJeUZPApFOjghp5BRvmp8grR+n2fn9UPAcIl7IIDLzUP8kvzQcl0J6f77swPk4QPrMhagRHxf5RTA/gYdnTW/cCEJXTHtoHbIFnMaz90d2uMP9WP3FSO2Ccxj1Bs1Dt2SKd5ZwcmbO/vbQXv380LZfUv+3q/Ftlz42qctzNKT5J2Q6pDUU8aAz8SNtEpbC74YB5Hu++7vsXe96p8YEI/vUpz+T+J7BO97xdvs//u//Qzs4PLQf+5f/SmU7V7gvAhi3//TP/pwbP3hHXsAFXMAFXMAF/LsGxWrNrjzznuSd/ubh+P4de/ljv+RjtjcK0zdpACkW0d0yHowxy3nauUc/V6vV7Zmnn3JjB+OKaq1qzUbT6o26NRoNhdesXC6/MQPIe598xA/ORfGuN75P4tmuhu1KesOxDTShRMnM4cPMHy8tlq1RXbBbd47tuK/wCYOljO0ftu1XP/OC2bBl777csEk+5xPP1mBqa4sV6ypuZ3hilaryIp+FUJRNNKlsDTXI0yRWUyHb2Cy7wmWpVLYPvfct9sj1NV9RMuj17dbuvv1PH/20tVFAj2NCkS9kQjmhyRNfjG8fdmy73XGFZb1cccVBo5q3rY2SrSxlbWWxEEpcDZCW6kXFO7Wy8MzGU9tcrVmhxMHSY9vrd22vfWw7crv9th30unbQZ+uPnp9twgDrVOO9muhcUV5s/XL/sGe7x0MJCgoJTdLFR83XVSomKLr6mIytdMRfKtMHaVQy8U81AB4b02D8XCGgW/QAlDNVZlIuT0UiJo1eFlev8OhAkAtLLmNZx0gdyXn8GOTFFlygWIgttORQKp1K+Dj0e2u1apvLZd/2pKXBNbQzHHQjknAVJSeNMmeylO3GpUW7eXPdtp64apUrl6166bLlVzfc+JU9ndgnP/2c7d/fscHRsb18e88VXAzel2tZ21oqKX3DlptlyQsrfjJWVJq1zMiaNrTybGTFhan8xetyxp66sWFLEvzuLG8n2ZJNsqy2EGHi5QnK1JyeRSjrL1D0nE4mNmErKBXcz19RXPad7osv41xs2YPBStXvW7+cdnu2v9u2Zd0Xcgv2m/e61tGE46uuVu25/b5/sf3YesmqbBMjGR+gwJzObEVy2B5ObbGQtZLy3ZPcozyiznIZFPRsdcF33BmXHZT3PLVFD+eJ1Mp5y6sd7nT7kreRXV+r+X7uL4r/qnS1EbYEExNOprZVyfuZPaeqB7aMEnkuK3U1+uV6IxT4qvOq6v9UtLXUfth6aiIe8MUtxg1Wazx6adXqlbJkQW1U5Sllocvs1h4Hl+cV39wwwmHqlaLoU/4YC0Gv7iGMCbrx7dcUFyUcCkz1fR4PwwaOCWZPvOkOhi57xGfLLxQeLoMiHhltS+5QtmfFd9qDatDluC7a6rWKr/QAH/KZyjrg5xNIOpF2+OhbschVxI/jds+NjsVSKORpHKzKUnYu8/7VtOSi2+t431fSJA3crNpieyvKxCQT7L6Xve4x5GFY4ctkV9wID0YVP5yZdqQ0J8qnqnry1Q80SEFc4v7LAetrG97xk4MbA/wfRtGXiA5NUP3sBfEhVgFwVaGJJR5hjHW2Kp0bJFTmUGAojsd1zMSI/kj42O5pASOIf+0tGXEDSKL0FK9csaB0bkDJhCGEdPLw1R/eHuSIQ9/DVYFJNt5zceN5h1fQ6dtfkRK6PYZXafzg4U4/aSDguPEL5zpWd4mfP5w3fsA50eL3hAH4yiHwdKbJM7QAmbza4MqKZdRv2bBtxfGRrrt22ttWO9K7Ydy3k86hzUZTyVTO2hPOJuK9C2+Cx04K5fKyhsLajSDy8/zw82saj5x5TMIRYOJ6kfTjOOGpnPKhLn0rKtUNlBPN+eh5KZ23TWSbFZxcUQyDmfRKC51ybuiS3JfUt9QrRVusFt143SyqHebFuVPe0+zzP1b/Gqs3KGtXZWcVXUtjguP+0LfA6w+HxllGfEhA3zRh5YfSss0WAyncWG2fNub9uNpYKE2jqBQ2ihvldQOD/vwKvQrz+naIRM4vTxupo13Ec/ASOYg8uIoNc4W9p4gMdRfP/p7WfYoDoF25ktfxRGaEe7NziJwiKMrkb/N5fHDqFSDcGBXpT9SsqAb3Jwr00KfiwgBCnYEZjBEOkBPxGUM4jgUKFPzGoD/FAJkpKCCv2CoJch+EJTRGeq5eZsohf/iG8gsjSE6ygAEk3f6KVT6sEkz7gcAEJHxxenkP8JyU2/F6RkmectCneHx40R7p/a2XnkYFev8XbbSQs7H6/tudmb3YmtjxUO8PknsZAjfvJZgS+MBOKKBfxY1zSKjbJE4aBg7RffIlXAFy7cmytfamdrgzNewqUcOQ4UT71f3w5qLMzjvvkz3GWRzSpWkBvDyOx00gghzwVjG9rPMA8Mdd+CQ/XDy3OSrdS/5QwhbLGgdoMMjX60m3TrDHT3GTLOjACZ/7p4+qm6nerxOzQV/jprt6v2tQ5Ipb/sAl2fF27A7Bj7D4T/3DuZzJL80COAuj3yKFQOFpFHyYWHmAe0YIOBwbaZQ+ngK8rYNX9x50LgzAL8L8dx4naIn78/m8PhCQpnl9F32WI5wDz077PJ/IA5qJnz4DjocreMIj/NwzuT8fDrwOwfic9w4ckV8qrykC6t+Vy4qf5sX1t4M0JG0faVzPEyd8+M3lSr4RB5fGehgi3/P8O5NLrv7Ow7lP+KVpUjjLT8BtEuTx+Hso/lk6Bw9L7gWs3Ncr0kaDUz/8f+fVse3cmtj+vakdPdA8el/j4wON3eX6veinALZsZZw11hzmcHdsd5/XXLlLvy7k8/y59+iCuHmII0kU3MPKB+o8xZEC5+l95Q0g3//9f9rHtrzLfumXf2VefuDG9UfsP/0rf8kqlYp9/OOftI/+2q+5/7VrV+07/9AftK/78Iftve95jw0GA9vd3fMwaPneP/7H/PqOdzxj3/RN32i/+Zu/Ze9597vtA1/zPvvMZz/nefzJP/HvWb/ft7c/87R927d9xN7//vdpjJuzu3fvOZ4UtrY27Tu+/dvsG77+9/v9nbt3fRXrBVzABVzABVzAVxqGnZbdfP/X+xzszcOpvfrxX7WdFz6XPL8xmGqu/mZXgDDeOD8+8XFWMgZhvFbVe35ra8t2dh7YJz/1Sd+qkvf63t6ePdh9oPtd2z/Yf2MGkEcvb2iymPE98tm/H/UPym2+kC/Lr1LM2e3tY9s9Ok5SzOyzz+/YE09ctqOjlu0ddm2/1fYDzm+uFe3RjYK9Mluyjfd+2JYKDN7u2W999p4tLi/Z+nJN822UARroTcbWqJdsR3hv3TvSpFkFq2dtYZK1zeaiveftj1q1Wra9B0eagJ5Yd9SzH/uNz9idg76dTGKwmyqMYA5XmMN0S1nYfq9nt/cO7dC3BRpbuzOxhmZpG5qgPyY6rtQ520GDxnbPtjt9u6OZ6Kdub9uL23t277hjh52u8hz7mQFs+YMCm4E8gyJ0XzlN/lAisV3IWxdrPuH+/O1D8Qe1tsqogZofPo6PJtbQx9wQRT5fzQelhMU9X6SXyiWr1OTEl5pwNpcbtrhStwYHSIvm2lLN6st1W+S6WLVKtWiVRlnhVY9LvI2NRVvfWLLF9YbVmiUr18tWEh8z5aLlhbvZqFmxVrbTPMrQrOWKbEeSVZyK1Rp18fTUmgq/pPxWl8u2Kj6VNcBeqRXdILIud3lrxa48smVbckvXLlv+0hWbLm/ZOFexo+OB3XrhvmVbB/byC69a56hjGxXRqUY4OM3b5UurtrFal2xl7JGNFZst5Oy4ywH8fSuP27aRGdh6XrwQTadKU6hV7LTatGy5Jjrz1nbDR9ZXqXR6Q+McmvLCzMaDrjUkJ2XxsXVwYENNoAvlimR5qjxUC0ozFMdR0PA1swTIdltjP7y7NxzZI2viefbEjg66tiIeszf/r9zqioc1e2q9ognGVOWv2Go1b6PxzG4fY1TI28KgLxkaGisVri6ykmJmq4UFP3emd5pVg0ZJKP4iNJr0sc0McoqSn+kFZ+Uwb+iJxI4Ed0v1WlUdFCQ/a9WSXVks+1fPh72RG+aGsxM7HkxcpjjrYqmUU34Z5wVyVxEPRsOx3VhbtLGy7IkOtjcrinco6VFsM2nKs8+T8t+oSiol03f2+76NVmyXFdthHbY6tqh6r5XY/Ayl0omv+OHsFAwYrGxCiuslVkpMLS++YjiYiQ7O6GCFEUo7Jru+VRXtNct2UwXnv6nfQfbhCauJTjVpQ9mAcY4Dx1lxhIKV/KC2IX5Qhma9qoma2p5kmq2XRJYrufgyuqX23FGb51wPVnVAd7fXVf/C6pLEyCcK4Qd1hiGHMwtYcTUcT31FkLIWveKT/FAasLUTfr3+UGlRxKFwZHITikTaOofXQyvKPAwlbN1XEF++kgaQtY1NK5bKekvoX5mRE68S+jnPF+2UHJLnIK+gJuK40VXV4oSSHqWQ6szTce/YItiNcXyumImv+MP4EStefOWH+OarPxKli68eIW+/Sg4ReuGYr/pw/DxzBehfI08yRM6gFXnB+Zfn566I03mIR1KQ/uze80r9cVGYc35hAMHgxRU/rvTlKVa8nRP+KJ6dy42fRnPJjYYLJ2NrrhQtt3RZ0UZ2OhnabNizYX/BJlawgd5jh2pPY6EIA4h45fRRLvmpPtyRB+87yRZKWjfsel2Rb0qT+JM+yj+UM9QhiBK+JkYvHIeRu3HHIRK68cPxRvs71TuP9x6KIPoIeOfO0wVup1Zhfp6DJvynGvicqD2dTEeWUZ9ALrQxVnrVK3ypUbfVJc72avp9uah3kWjpjU7soMuWWl2NNdre97S7fRsMMH4k536ov8F46WdxiE7aoqgWAZRR/+5QuNHm5JA7v0/44BBXklBq//Vw2KJryhLHGzx0xbzu1My9raOMR+5CbJwC5ROsPcvH0Xo9kC6MEIEv8knrGp8IcYMOf8T3uohQonGeDitA2LLRt8BK0oLfP2gQX+h742yUND24gk7wpkCQZyrw3oA2hFzR76rO/MB6vZctq74VWfHIyF6CDxlR/vhCBnxmkJ0egs72VxyE7kZR4eBjmpAVT+FphMFx0V/iwvgQdHprdzlMaPXwqHPKxYcEg5OMHc0ytj9ekMvYdp/VuYQxljqLH8YVcAfttCYgocT9+CMjryNdw3m0KKDg1A0gsZILiEvcf7FAf7h3j4PBVV+iGRqAlJYU9Twv/02v/EYa/vgH/Okhuvn3H0/xEKRlwsFnh6R2kjaQREki8Rz1xiPyWyxnbHlTY54nC7Z5PW/LW3n1dXq3awzP2MaRSfDAlco7bcWL6rQHXkAS6EYQFLcogFOSPE/xSr8eCwKgIZ5TL/wS/+R5DjzzxxU8HhbPc14Rhrf78+B3TjMu9eePf5JF/IA0v7gGQo/vz+G4fThdepPwQxBh4Z/GT+9TfClO/vzqzwFn4QFxGzHhNvi8HpI4IXM8J7HwBof7xr2D4jluvOY8TKInLoX0Gfme05M4r/GkUPiTfwRFPI9LWETweyBhQ0DyQKjfCkcafpYEXDyHh7eTxDnI38dGcpwDB088yH9SzPjRh3j0xJ/7MzojXprmLOy3dx7NEZ73B4O/X9RP8dHPSP1Yr8WWcbQF9V9ThWsuwxAOR38xVJzuUWIIUb/P8Aw83dbU9u5MbTIKwv3vHP3nAR/C3IVXEj/1DN+0nlJe8PyVNoCsrqzYd3/nH7af/bmft3e/6132Mz/7c26UAJqNhv3Fv/ADdvv2HVtdXbF/8A//kT3Y3bUPf+2H7C/8J/+x0wTdN28+at/0jd9oP/mTP+UfZGAc+f4/86ftve95t12+fMk/vPilX/nX9uf/7J8RnSX717/6Uaf3r/3gX7ann36bPfn448ptwa5cumTf/m3far/267+hue6xG/0/9MEP2F/9S38hPgDQu+6rv+q99tXvfY8bai5WkVzABVzABVzAVxqYjxfKVVt95Ob8ff7FwmQ4tE/+q39qw3aq/39jMH2TBhDGCT5O1T1jjhjZxJgydcRh+6tut2P37t3zDw0Gw4GPCXpybPPf7fVs4dHH3+Kp50VPbkDsA0K57/nwe9wggZJ/5/jQKqWKffiJy5pITmyWKVihiFIzDvNmFcjGasFevdeyW8djO2gPbKmcs93DA3v2lbt2eXPDvuc73mvHGpt89DeetdHxwMoKv7KxbCv1qogcWV8Dumq5aEvVkt168MCevXPok2cOXC1r8LC6vGjvfPySPXp9yboDtqVhYtSyj7/4sv34p17UY86mGuDxh4KNcsAUn1wx+dV4w8umCkdJgbKXQSS6n6zNbLVWsrdc3rDP3t+2ozbba5DAVUw+wmQQwxfcruAQHiZnPnkjH+H07XT0uLhctt5gaN9w87q9q6Gy7LXt1b2u8wl+ugJJfwwo/fBkDahzPDO7EwKUAoVywcq1im8TQV7FAlsCMUhEGTnzbYxQHKP8QNHqh1j7QDLnB4+fZlHMnlhJZRTh/sUliuipf2mvgep4asPewLeEOp1O7ITVECgHhId4LJVgBUwGhbtmqkuNsiayDTEqb7sPOtbq9hU3b41m3QrVqs1yRctXKr7NBRPbyUiDbQlaftC19sGB3ds+tuGJJsHNmtfJsD+wx7Yqtrxcs9t7fVeIzDSY50s/ZrkTpVvJjm2rkbdTDTrbJwt2MBrbfqdvY107Eua2ZGZnMLCu+LhsCJ8AAP/0SURBVDk75fSYBRtj4YJLqm+RLxlTw1CZ8uJwxQpWy6s84tNSvenGlyvLFVtvVK18aU0yU7KFXsdGKv9zrx67wo5VTNfXqzY+psxjP5gd2X7nlaYtl3K21xnZc4cje/flmp2ILlY3ZFVXA75CFa9zqq+OcKwu1mxlqW4zyTKKqF/dm/n2WCXJabmgChTdw37POyU3PGU0kekPraJnhLSngTlbZjFop14aSlNQvZWV30D1+cJ+X+XMWXHhxF56cGxb9bK9sNOy1nRsq42at5fFUsHeKtm8xaHFmkA16xVbEQ/6zrNTu7PXslKBlVdT+/BbL9tz213Jh+RB9LKyanOx4v0E9cuWNhhPDntj/+oJJflMMoMBg/aBUhjDBfLpoKsbSCp5m6md+HZS8h4yuVM82kBR/Ly2sWTHLfG4I95hHMpnFD514wYrgU5FK1/7cm5AVg3Xv/xW+YtFVnuFEott9+jgMW5WK9yzsoRt2YQnt2B7hy3xUy8A8dnPNxlOfHJSyBWsT/tQeeloa+JNW/U7FC4MKDRPFImsHOPMkaLL7MyOukojmlzxKllklQNfWhMPoP9E+cZENqf8JZYu9/M9DQViM79+/6UB+ij96gf35NPvtEajaTnaidzpTP3ndOQKaQrmimsMEFxVNyizfcILHrUHnBisNiWk8iYkCXW+c+cHXavc/nWk+uIF8TNbLKte1b5KuqpdYNSjjcSZBWSFTMcBzJ6/0nAA+kx1i6IVusIQEop5VwycwrPgY0zKnWo51PZhnqA/96v6SsrnQAK/8CeIAiSgGzpvLzNlxyuNh6KXx3gXzPxK/rpyr8AzY8RU96p78oRnnrci0B8JZ2NlQ/JZt8xsYGu1qVUXmwoe2/hoX+kK1uqrrOoHW2ojeyPJVEbtHf6IWbQZ+mNIo2w5XmgnHJ7ONnrKl3qivPA/KBfpvKPEHT2GQpObtJjwFic+Z5I6YOWN7k/Ea5cfolE2vfM5H+l0ov5rJHkf9X3/T1Ym+ooQWjP1p/T+XtM9eZAnZzSMNQgZafDR77SsKzdgMKL2ycoPDGX5ckXvu7pVGw0r1+tWqnCeUdGNY2pSPpAZKr8eqyzbbWthBNG12+369oUcwhaKbBTatEXyprhRZroh3rWsPgrjZmKM0zUrHiTEKi4X8IQDeH/Q19FHgMcVwUn9E4d8ed/41lv0pc5chSLbchg9fXWk8BDkMqw/wFdXpMQ6fSjhFOB9KGLDNZT1voJDfR1XN4h4H8iKOvWT6rc5owVDMn0XNEEPRlv6Xfp/Pyje2yg4zxy0+j/5qkyhBAw6eXbwZ6QuZJ7tsdjK0c8LUd2fSA6nkg0OA6cslBA88Devtl/S2LFUa6heG1as1jVWkCvV1McXFYd6IE/PxLNjNSKyxaq+qZwbQgiQrAXnuYX+eHdEOYJm78sY1Hmx9EdaaELWiQPTVAbCMBD5ShPHk9CtX2j3enB5wtinOLQv5zspKTsyLvlsbfvqrS9FX764XIw6ZlwKjUkZzn/VTBn5m2cRjJGLMsU/5U14mgYDPDqvXkOfo/MfD/EypvH0T9FKZb33llVejW1Qxo411uaQZkjztHwgs5yzjWt5W7lUsOVNjQkL4rnCfctXjTkGXY1lujOl1ztR/ZtERuPQEz8LhHNAeB1BH7IPP6kHsENLtGskUHWjMNpXWh8hO6Tln3okTpTfiwGWlBfnIMoYEbjl2VdJgZM/hED+pI28RZf3FxGXNI5V4VydJtLyjLx5nDSPoIlr2k95EPQ6bbjAmcYH5mS7VxrnfJrwdsNuhD7kn8IZLfinPAUPXTcK/5DfkDXoT7DohmukfBjw97ImaVP8XwD4Kx71SYyUfn/W/Xm6vC3j5z4J/rgJf3c8y/kN9wmNyfP5tJ4meU6BeMH/JO8kPXwAnDaV6Xy7C6zEivSO2+8lF37/cFl+O0jTAWnc9Jri4eL9NO/4BAgjWsTFncnTechojFksLVi5kbG1yzlb2siqbc3s+Y9pjt0BgSIpCSVOSZnz3HGH/3k6AV+lCw36o3+m3AERD161Wy2/fy3kC6Xk7guB1RlsT/FmgFUV3/cnvtd+8K/9n+1v/Y3/q/3d//bvuRGEbbr/wg/8n7wOf/R/+Rf2l//iD9gf+97vcwNHo1H3rTAePNj1fn1pacn+4X/39+x7v+9PaVzRsne/6532n/21H/Ttsv7hP/rHPuaAxv/6v/pb9jM/83P2w//DP7Wv//1fZ//R/+E/9Psf+ec/Oo/zD/7+/8d+6B//sP3I//yj9vZnnrH/9K/+Zfu//Y3/wj7+iU84f9721rfaX/tP/4r9N3/n79ov/OIvJaW4gAu4gAu4gAv4ykF1edV+/5/+AasurSY+XwRonPC5n/sx+/RP/ojffzHAakves18sVNheXnNdH5ckYxWyZgyUjl2rlap98AMf9JUeH/+k3rkaoxCPNO4Uh7HOG1oBcu3Shi1WS7bb7tudnZblNNm9vtXwL+wZKKKI7HQHvo93Nb9glVLGDgcZa3cGVtFknEOTX7q754Oft13ZtEyrbaP792ylVrbtw7b1RlO7ur7kByuXRT9bpPAl43Gvbzutke/zPzrpW7GyYAcHbV9R8eT1Vf9yfsHYYuXUDSCffnXb7rWH6J58AsKka15YjdHmY1h55AuasOvKJFOckJ+mspq4sW1NbzKxF7YPbKg5PF/T+IRCg0niV8slTZLFTCYMMNzHyRoMnsQgHtwMWDnouFLLG0rQp5oNW9DEb7c9MLZRApSVH6TMh3BsK1RW/nmL723ZNqm2VLfG6qI1lhtuCGpUitYs522zWbalctY26gXbqJWsXsrJ5TXQK1ipUrZKtWK5ckXIizbJFGyczVtGwjArV20qP8vl7VTXhZqeC3pWebKNRSssL1pJuCtLVasr36X1FVtcX7PaxprVN9eseemK1a5esfr1a3baWLN+tmLjUl3pNmyhvmLlZtO39Gm3+tY/OLb+7gPr3Ltv/Tu3rX33nh2r3nr9qe2OMzaRzCxWcv4VaUN1O17I22AoWZ4tWIf0nZ6NugfWb+/abufYXh6O7Re39+0X7uzZL92+Zx+9fdc+cXfbPvNg31446Nidbt/a06kNNYgdqx6GKA6Em69AuU7F4/5EE2vxvjud2f5waNvdrt3t9O3Fg5Z9cvfIfvnWjv3ss3ft1z77in32hVv2QPROVRuz3sAywldQutN2x/KziRsuOt2RvXOz6ltbdVW3l5bL9uhywfY7Y+sqr6VGyTq63jvs22at4GfOPH+/7cp4lHQzVilUi1Y9mVhrxtexbAcl+ZOsLeUkdypPKCUVJqHgC2eEzRWKcogtCnWMIAW1sWf3xDfhaRRZpZWxR5oc+N/0lTRVtTMUYygfWJVRV76sXKhKplghwvZWBbUHFFAox4bKu14u2nsfXbNb+yPrJYYKDjd2o53yDAVixgqipa82wpk4ykDxzNYWq25EK6qMYzQZ8lTr8M6p12effvFSBej1R66sQxGFLqpeZkuxjNoEq0smrkwcaqKC5gS+qMh+cDltFiUkjQ2lJLzqqbEyISPPI8kQq1PYLqemshJvODyxmXDEWRUZ8UGTWiGkv0S5yl7z8IBM4Id/SU0fodQYdV1RKtqYKFH/GC2YRA0mbN0jvioOZ78UMNYoHXxgxReHNLtSVBNY+gumjfymSoqS2i14vTOHUr/E/ZcDVjcuW0FtHuMUfGUVwskUnk7FA5SiKJdUlbpCM7wNF/cuu4pH/xfEynm/ByPpvUI5Ch/nKwGYMGdjqxuMx8gZClpXeOrq/ajXjeLRoRJfLgweGEB0FZ5YoYBL8k34FFxNnwiGx7o6ibr3F188R1qu3PIDzdQHWARJHMfwmmu6MiRd5YAC2P0Tp58A8k18YwvDeEmnfvxhCJhJdk4mUxtxyG+/ZeN+x3aPOLif82c4K2di+yPJF+8t+ON8CV6RA+SICi8fh6DrzaN76iaUElx9ZAB4ZOhPQEHOG/cPvvqWZ3pO6wBDU1rmAMUXOmrYt71CXlxuMDqQJyXzWPqlpJHG5Qx5UluYqM2MB2qf/a5vWckXILRp+gTefhm131ghEAdlIzMLGH6QA8oiueP9CoMWlD/lVs9mGcqqvpkVKeTlimpXzkBF0ONtznl45uiT/JB/L7+c0xxsIyUeSIazSH8xyAJX4NRNxE3iMw6gb/Z88fAo6t+Qd9Kqv2Kc4NzxzJANiiVaiS4/aPK4nkegoRnBe+exnLOAAN07XYrr/bH6RU9Luchbf4gPPMP4G4biMBSk2zw5Gs+KBHI8+DMXZM1v/Ic/vzq/RJaI0vBFGYTRjYP6s2rrbkRTBHLweKKJsRAr5fKFZBUI45Bc0VgdForXxLCU5OFoVZc4lNHQTEjUadzDhPijriMs4hAYeEAUMQhQEq5kxGHGxPAo8iWt6kFC5PGdz/pja7KU39BCvKgHEvMPP0QvK0DEh5CNwOsR3gScnsRHOVExOC+E08X/Wb7cJ3n4JYmbALSk9MU9nvz7TwDXc/eEeT5zIDAyrTYztvVY0a7cLNnSRt4aKzl7y2rB3qn7mcLKSxlrruZs64biPF6xlY2iVeoak5RitWOxnLNyLWfVhsatGug0Vwq2uJaX0/Ny3uqLhGWt0shYsSoeaGzBuJAGkBYTgMb5e8MDoj6inBEH4Db8Qo5pJ2FoI503aiWlbEmJ5z9y7i/w9JGHx8cLp/z5S2I5EC185e8BSYIkFv7ef7zG30MSOuMa4Z4Pjh9FJXYSlCRNH86D/F7PO4FoPwGRD/nFfZovEM/JgyDiJPTxfM4ROI8P+nO8ey0Qz8uROI9zLt4ZdQHn452nz4HHNEES9pCXXPTX8RTpU6ffJM0ZTxTH48ulPtwnDoioD1P5UPok3u8UztCczwv8XM/nF9fz4H7qO1g1NexpHN2b6n07863jukfqz9SmUvkF1+vR7Dm4/1keHk//5/uHCAr/gFONab5yK0Cg6UMf+oAtLS7aP/tnP+Lbi37tBz9oP/4TP2l/8vv+hN24ccP++t/8W/Zdf/gP+eHoP/0zP+v1xSqOp596yp5621vtySeftEcfvWHPPP20Gy0Yl3z7t33E9xD/z/4v/7mnA25cv24f+eZvsh/7Vz/u22p85x/+g87H/9d/83fc+AHwkcZ3f+cfsp/4qZ+2Bzs79oN/5S/5dhtsv3Hz5mP2+OM37dKlLXvLE0/Yy6+8Yp9/7nlPdwEXcAEXcAEX8JUEzkpsbd+1zSeetpzeiV8M3P3sb9knfux/0LQnUWx/ETBVmje3AiTn4/j5cCO5n49hdEXPdOPGdf9w7vDoUHNNdrfRPFP+DODQbwFvyABSKZUtn2PlwIm96+ZVe+sjS35YaXwJeWK9AQpCthviAPQF227NrDsx64qxfO3LvtPvfPKappI5W1+p2VqzZgvFmoZJWStXKva2G1t2abFkB62uRquaCBUzrnDbPu75+RJ3tg/t1t1DKxXzGoAs2xPXNu3y1pK1jjuazJsVNQMvTAb27PauHYwnPuClfCj0mM/CGHfJfCe24ohBH/wIxikNX+ujiIE3TDw1xgMXDOOLTu79S0FF8AqQY3LmX2DmOHk+trchk1pDE/t8xp7eWrfmcOZKiXZ/7KtDUKYqqhUyTqRlhJODXUrVoq2uNeyRKyu2tVqzxWrev37lcPfFpYoV6lWrLC9Zodm0zOKyjStNG1eXbFZfsdPaomWrDZsUKjZaKNgkk7exyYk/R72J9fooYs32j0Z22B5ZuzO227sdOzoeqlymwfHYeq2BK0l63aENBhJOJR51+naiwd+w1bP+0bEd7hxa6/6edXZ2bXB4bKPjY9t+6VXbvnXPeoctax117FDX51/d8228xrNT62eKdqKBL+dLYDyqN0qumM6gCMkUNHAc2vbugep5xz53/459ZnfbfksDxk8dte2lbt9uq54PFKejxjKaTF2Rn+FPhLN1FNZAVwqqfCi+UGZT8VSrpmuqd37lJQag4PDtPDAMMZnz+kUGlF512J9Nbac/tOf2j+2W+PMpydSzBwe2PRhaH4Ww+Ml2TFvLDVc4NRtl22wU7MF+xx70VZelkp+L0yhpoq867YvumRohK3BYrTEUjay6KYiO/nBqTflBAitFXLZEDCt8kFGMFag1+XqX1UBsJ8VXzgzeaeB8kcpEhEODS0LCl80UGsPkq8d9lYPD0We+6qCUL9jltbpve7VRzrvS8vPbLclYzvqiB2XnbJax5cWql+vJS017cfvYjkQwSn0MdoPx2NgbnsPuOcAZxetYaVHUokxiVUVF7V1cdh4hPyLZ64q2Em1DMqE6xDBVRfkvujFoVMQr6gEDBnVMDfu2V6M4Z4P2A0/YQgnoDMIwE1tNse0NW2phwCAPKlsX3WNwYpUK23mhMB0rDe34lC/Z1XexMoSyYRTCAMJqD4DVbZwvwJfSlJ/VJCyh40wTZMW/8qY89A26sDKFOuHwZQAFS4TxxTCrxrJ+PkpsEQEbot5LGJG/ggaQ5Y0rbgCh31Eh/Ovq2YzzXsRzOVccS2Z4dqOHJnO8qDDkTBSXZ29j4hk89k41USZ7RwLtal8quseJMztQYmMAQTkadRlfwodzBQXxHEeinGairCtGK91EPmKOK+TdL1GikEfCM3xSznHFZIaS32Mn/PUQv49nZDVw+2Ng0DPG3PB0E4P7xysh8vUVH0l8z8HjEwJ4DIWIBmeCeA1D5OeKA/l5+x6pX1W/glEAA12rFX0u78tD+R+qHxmeCEvCm1AQn8kQ+VBG3sHIun+J6Y78dKWOuSZAvwEVXgKlT68gAze89XqEH8rDDVDEmvNC8YUDo46v9kAO3E28P6FMLheK73x0WoibKLElOxyOOtK4gIOpWY46HI7kOAdI+JQv50LwoQSrBXIcko0BJKGDDy1YlcbKv9Fo4KsHh8I10vtprPf+1A15vPPJL65eZucD56NAD8XwH9GqPlf1yCZcE+UxVdmnrB5NyhwSRXn4CcCAEeyIcAIDpX751zWMCwmvFYX3FOMFd6moAH4lPpJBWuJGrkkWoiPi4EEclPEYVHFRtQrQv1qM+jiNKzDUOo2RH0icJsXHkMtKG09PZv4Pbs/E00SZeEguaj/4K1aAo0zSJPGdVzxTZpeFifM+y4BTdcmKROQWQ7Nvg6d3kZ//4cYP7tkCKxnUJi7KLXDaqc/gq/e5EeBhyZ1uo235Hx7QA7FES8OhT/f4QPM8D4GHKI6vbNM9fbNaWfAw8UPW4V3Q4l5efv8F30jj1y+RAYR3gq9qIBMBJDgp/iTQPc/IEw/kkubrgUQkjj9GeEKQAz5eNr9LwnlKb7zMPKd9jVm5pnHPjaLdeKpsG1fLtriusemaJhpNuUWNRy7nrbGVt7VLBVu9VPSt/fJF+q1z+eqWZ8pXUFgJg4jGuZVGGD+aKznhzcthEGFMgjJV8qrxOpDyYU637tNn6jeVHxgwL5X7RTzePxjiYtsbpUnqk7QpcBvPJPL/SIxLokXeznz3PqsYgXsA0MMjz0FX9N3u6eGA++M8TvQXPAffwo+wVBbI1/kwT+veDh7XHf4ew/3TMoajfPhGONEiz8jXcTsOyhd5phA4ufEHd56X+yVhgO5JOY+fQhI35Tf5ekTowiO5JsFxQ5oEj1+TQB8zeHjiDyTpU//UQJbWFUDUcAntcik97u+80DVK5eDP/AiImvIzTRvpeT7LB5jj1R93CQpPl+InSvjLx/t/bvV7FuDX5E5AfhEUNEVISoOH6zfat+5FK6u0esea28lNNdeY56//hMQUoWM7o1supUm/RPHy8m6Vj/fr52hO8aYGg9fCl8MAUtA88o/+b/6I3b5zx371o7/utHzjN36DXb60ZV/13nf7ygu+BP33/9SftJ//xV+0z37uWXvk2lX723/zb9jjjz9mq6urtrG+5ttU7Wuuh+FkqjHvf/Dn/6z9i3/xL+0zn/1sZCR48skn7P3ve5/9nb/733q+f+gPfoe98sot38oqhbW1Vd+O67//oR+2NeHlvtPp2qWtLeV7zR33rFz9Vz/+E3Y03zr8Ai7gAi7gAi7gKwu9o307uP2ybdx8qxXYIp0X/b8B2M3h9id+zX79n/59m/GR8psA3rFvygDCjilOnxyXdKySjj/k0MVduXrFz+tlvrmysmzry8v21MaiLdfrNjjNuN7gDRlA3nHzig+CpicZ/0q7UYlDyG/v9zSRKVi5mLHd476taRLz+du79uJ2z3q9rt28smbD8YnVSyU/36DBSgUlPGwPRCQKUE18SgXL5zQ5H8+8HOSD0my/O7bDrgZRKgyrKaqaJLXbQ+t2Z8qr4wqTiXCj1K+Ap5Kxuwcte3mvq8mSBmcK4EtvmOFfKwtiy6l0sC9GZWLgymBOoa7cYDAXy3rhayiW0An5ljXyc+WG8DEAZqCcVXnQdTK8RbFL2lqjbIVK1jYrFXum2rDt7UOriW+1UsaWqzlbreVsSeVh9QarAK5eWrIrl5dtS5WzeWnFljZWrbC8ZNnFFV+dUVtbt0y1qQk7W+0w+FZ+ymc2npiN+laYDa26MLSXXrht08Mj6+wf2N6DPet3BzYdDOzlWzv26t1dq6gMHfH06Khr+4fHouvA+hw02+rZ/n5b/Jza/nHX6+dY7uC4Z7sHinvUsSPVx8jyfr21c+j1059m5CQXYhAKUt92RjxEGf3Yetk2F8u2LjecTW2mgW+pXrVqkwO4C5YRrzoabD5761X79P3b9um9HXuRw+TVsDrwF/VDOhGB78LpWgc9+Nf44jt1KM95HfKkJO5Iq6pk+O/1SIPxgTppPECRqFDh88aEV4IHVyuU3RCx2+pYV2Xb64mP7b599qhln/VVJx0bSH7qzbIt1su2ulL3s3CExspqoAXmQScze9AZW1tyyhY8NU34h6cL1h1imuLL2akG/Hlbkxwc9Cf+pTtK4lIuoRf6BChrQuly4l/OsxVVQ7LUULurKK+JwlHicfA87YfzDd3woLg9jHpCgwrRVyoIJ7Jcq5UsWyxZvVKwVeV/3OLw9pE9s9W0p1fL1u6P7NN3W7a5vqR2mnO5R+m/VCui7hUfWdWAUWTq7Y/94VFs+0H9qitf5aF4XDmrBeMM5wX5XvQqi5qUGwXY+ov2A7D9yWAYW7Dlk3kSBx37ZEzpkX3iIAvwg3tWhtAZkyf1yR71GMQwQGAY8YpVWoCvsFltoWRuuBmq8yUe/VlG9YJRB8V2X/VDB4rhl82XBiPOTkEmKZ9oc+JmVvYVKwXdKxTlGP2F8sKAM1DnKiqVSrTDf+oNHon3XPHEmELflvZTQFzi/ssBy5uXRH/RldEnbC0zHtp0NPbnUCCfrfZgyzEcX42z2sW/4Ne9KwHFp7MVGTholtNVteBNi1LCMxTYfMUfilDVjeJgZMP44WcVyCmW4/E278p4jBBILSr+CPM8PJ/wC7lw9jp4cMR2/4QSPXgtpCF+xa4wj6H782FnCn8gMPD4UBzK7zygPpM4c6D3EiAPyEBqAJHzP65yoYA/sZF4ytZ2XdVHV22wI3nrie9s8iPGycET8U58Ua+gcupXQW7IFT4/nFxy7wp+V/ynbqrnkDVF8Ty5IR4UhwNfwmOo5mXHs+qBOki3GXOgf/GYwkmZhDsMIBg/cMJPVOrKb8ibLCMe8sV+oRh9Bv2e78PZH8Qh5vQbGL1YFcDKjzyrP1hJJbmhYr3/oV9Ru3UjihuP+m5MYRCVbpOUnkfiymP4IXoBJ0sOvmEgYNurgh5wefiouLThKQYWpcWNlHyi8vNmY6s9r2v4IgeEDHCT5JL8hF9wFFGCHcg8758YuAVENOQgrpFeXPP6cRR+he+Rl+Ql6fuifARGOkjy7eTo31Q+3gOqWUfivFNZMKTzDmDrLPwIO4fC8VG/7qc8k9zn4P4O8lehaLNpv5WG+UoW6ht5UH/hBhECWMWTbGuH0YN65qscxo+sAIm+IeT6PECT9/eSNzeEyMNrFaa5HOrqfuRL5CTc+ZXSRpiCnNHu5eC06590jgaeJjidP3oCQ6oApJVkknZ13ijD9xbEPR33fPu5L0VfzjgqqQm4HGiEkD/COF+uqDFvuab6Zmwqsv3DjzQuEMnPrucgoqQRgajL1HnxEz+gUFqwzesFu/aWkq1ultx4wbszl1f7KOesXc9apl7w1R6VRsFXfMR2Zp78tweFE4d8eA9mhY+0GEXKVVaNaDyphsi2WazGThME2oRDiTfXyI/6VN1xT1x30c/51qEaH0QZVX/UJzJ7hsL9HW/y67k5Xn+YP6e8CSCP8HPvc+Hno83DiZDmEpcEoDveiREnASUiXrgkgeM6yyPFG3mk+UQapMn98DgXxhV/8vP+SdfU7/Ug2goOnEk8OShyuuTO+8sDivx5jpN4guQpuOA4g+9penfJMzAvtyDCoTXiOCTpHdyfOAr1uBErvRLxXGwH8Afes/hA+HOHf/DnHClzeG268xC0R6KIF7RDfJruC5Li5xePNL/3Z4e4zh+FP/ot4hKPsCQfD9b7i87R7/n3n6ANvGdBePo9fXKafxKS/AZE3AgmHvHByzv+9eDLYQAplUr27/9v/6T9vb//D2xvf9/HFd/yzd/kxoq//jf/tj33/POaX1+2j3zLN9sv/MIv2b379+0H/pP/2A6Pjuyv/uBfs5/8qZ+23/jN33IDyEsvvWS//Cv/2rfD+qPf80fs//cP//uHDBTf/d3fqd9T+1c//pO2vrZm3/NHvst+9H/5MT9fJIXv+APfbpubG7511pricNbI3/xb/6X9k3/6P/q2XLif+7mft5/6mZ+9MH5cwAVcwAVcwO869I8Pbfvzn9Jc4sSaW1d8TvZ6cLx91z7+oz9kz//yT7ne6M3CVPP1N2MAYaFBOqZJxyI8p2MegHFsrVa1qtziYtO31lxdbNj7tzj/et2GhaqPE97YIehXN61RL9uEyawmDJ3B1L8mrFTKmrDk7d7xwA97vtLM2kwZo+xeb1Ts0saKf0mdm6mgw5FtH3asqsnaoiY4lUrRuv4ligZFygOl4XP3j+3qetMVbHf3O3bYH/pX8o1a0ZYbJdtYqfhX4bcV7+52x7b32nb7wbFoKNia8spmJva5V+8pTw300PoKN/idSboywGdwxvY7KIh8AoviVH5uzFBk/0odBQRf1ZIWTZkGjgwkA00gVXThicnyefy1xbLlihlrLhTt/asrdv/Ovq+WQTn8tmuLVi1gwSpYrVm1jSsbtnX9kq1cv2b51TXLr6xapta0Sa6iSXXG8ppMT8SDyWBge7sHllNeQ933xctWe2BdTQwPO1M76p/Y0krTyvWG5Ws13/rqXmdoq+JJoVS0lZW6Ow6PRYHNQfZXNhfFz6qVNZFl26GKb0+giasGoGzLk3WjjyajxYJ4ozgSOpQnE/iGoki0MXDujya2pTLf3W/ZLluglfJ2ealsi42a9Yt1283UrHOqQW1OuKdjmx4f2MH+ffvs/bv2a/e27aVe145QYMNCMZWvREO4xVXVBZNTHmNyHApUwlC0oBRxUAT4i+7O905X3YDBFUUuBlFnqAu9euVJ+ALKIr48RS7ICyf/erlsK6WK7bRb/qVs0BA0gW+kfB90+/bcXsc+cWfbnt1RmVT2mmS7bidW0yQexQ8ys1iT3FY4l2XBjlk1Va5YqVIyjpVZUN4TuZp4X8qc+lZYKNhYNUNdQ3lnzAqHiS/f4hnay4qfEy+G4j3by7Fl1Cl77hNHbS2rcpTEA5/si2zOhVmtqx4TfAPl3RnN/GyOmmgpKC1nWXzNlYYVJz17uT219gkrTES32rXExfmHMaCkMvYxbkCenlmdAfiyNOGnHaMzLeTyrkhHwYsxAYPJWO3Fv/yUiz3y9a96ZdJGGFvhYDyDXiZSA+Hqpyu6krxyapcoQtniCgWwb+ulfFJjiARBdMTEjS3tUD7Tn4ADgwhfrKF4b3UxULhkuOGIike5yAqRlUZs9VWUzC816ipbwXpDtUOVm9U7U+FE+VOvllXGpBxyKHI5J4Sto0KxEn0MPMBIgz6OHKEBpTEsLKnNfSUNIItrm14fbL80Gw/cADIZUbZYCcJLKYwgusohe74KROFu4JVfKB8li/BbLjVaeANUAVLFsCsraW/URTavqpGMqJ5QPuPoy13horrBoez3flZuft4H+SgO+VFfhCkjzyP9Et11tQ4J3+RBbFJ7kiQkQoXPfwmgDO7pfq4whZb02f30I4+4JpEFKpYgKes5GojnZCk1NICFr8pdycCVP668e7wPQz5QUGMYnHn/ioHQy05fR3+o8vvqD3fwjLLjzucj7tAfKj1fodMPcHUjAM4BOiEOTkKXbp235AW+hPf4Ka/YfozwBBQfXJJeoaBuUQJLzlGoc/VIgUNEeoL4op5ktAEMaSONBQY26Os9pncZ53qxfRyl8NUBbH2F4VHvLZTk8T5QeqGhb8DQjvEDQ8po2Pf34XQ8lvwit9Bzppjm6gk9vXLwMsolPPR3isqJ4QDjJ64omUQFU1AZ2VqLo+jTL//VNdhIfTN991Dji7hX/6wwugHioKOl32RlCflCPHmGAYRHnt0briQsFa36g1Tu3JcARWK7wfAHLx98JOUiHQEKgd2Ugw8DMCy6UdFDiBMGZ76k9/e3+jBkLQwVYCGebvw+8UjydFp51B9xeE6J95Dkft6GlAgMTq/fI2fIiuTQx47Rr7CycSJ6ZuDROyqTL3mf5EpY/MAL6AIebyfE50rZvfxxdcooi+6RMeqdUGUbMh0xPcy93d9jOBCHCNCqSGe4KIRH0FWJfLxIGdQPIm8nksGp5I/zbyaDno0GXctorCvxmdMfl7j/YsFXEApCXlJ8INc7Q+OJ1ct5u/pE0VdkYAQZDyWLGgd6hNfJMsXjQRRtHg3/NDye5yHJc1Zjl/WrGt8/Xra1SyXlr/e590GR7lT3Jzyn7crDAsd5yIqvuaRekiy+AEiXE30+2mGlaVnj0hLdmcrXU1q1vRSoGmrb/+IhAZAHDUFTvGOCLt3rz+VK9erGQJenJNn8EjSm8ugu/Uvvk/gA9xEv8RCkInQGpEqu5+IFJPQneB7ySh65cpuiTekK3ySS434YP+X2lZfJuyQgIqQ84QqQdi77gNOQtH0enc8R7n7klfoHte4H0BZ5dpzuo9/4P8PnP+QQ18BHGjwEPJ89zP3xo07Te0+fAL6ehjjukVzPQSozUfeJ/ACk80tc8U9d+KVpgPALx3Pcp8Btipaw9Bp/fvsFEP4Rfj449Z875Z2CP1KGuDhfzjBAY/jPQc+eRDD3Ph9+Drxsc5kJcMy0qXiMZ+IFIc6rr6QB5MknHrev+7oP29/7//53/n7hw6bVlWX7iZ/8afvor/26x+HMjfd99Xvth374n/gY4tu/9SO+B/nOzo5vR/V9/9732jNPP+UrOVgh8o3f8PX22GOP+gqQ9DB14D/4c99vP/Ij/7O99PLLfkg6RpX/6v/+/wi9gQAeYCQ5OjxyQ8fx8bF94P3vV95f5Qevb6yv2+/7fV9rf/7Pfr/TxhjoAi7gAi7gAi7gdxvG/Z7tPP8Ze+nXft46ezs26BzboHVsx9t37O5nf9M++1P/3D794//M2rv3fU70OwHe1W/OAMKuEDHW4PdsjO5eDoztW8dt297esXt379udO3ft1dt37IW727Y/PrHG0qota4zwhgwgT16/bNcvr9n6ct3a7YHtt3qWdyX5qX/9zfkU7D3N2cjT06z1T/LWGk78HAGUp6/stf0A7WuLeVspnvjhzqMTDYQ0W4yJ6YJxgPLl9aa9vH1on35117aP+lavLVupsGAbzbLVKyq0Jqn5TN5WmyVrtboaMGXseDCytpj47ItHttKs2OOrZXv2zq5vHYTxgikySnGMHmztwuCVQSnMYpDojNP4bmEBhSUKIzFUEwVXvOgvJsMM5p1M+euHZ+FjoMlgDyUsk4vGcsW/Qr1UqtjbynV7sHNkly8t2fUrdbu6UfdzPYorK9a4ds3qcieVRRtoqjdFyXsytUG3Z5P+wFd2tI871u6ObGe/Z93hVOXOCjeKGDO2VuIL/ka9YNu7+9YsZ2xjSQNHBZ6e5uRfsUcvr1pDdVQuV/RctXq9bsury1asNq1YqVqu0rCMBptromdxadFqi01dl9z40VxqWEXxUXxe32xYUxVba9SsPRwrbdkubSxZtV7zg86XVxt2mhM9ayt26cpVyzdXbW+UtVf2hzZS3RSHbbtiXasODuzjt27ZL965b59ute3BeGxjZ2jw0/UP/KEYPj1RfaC01iA7y+QsBuCuCPFGRzj1pnBdCXUUqiSvX4xW7qcrlavAVDlGvfvWbTnUows+scYIhmxwmPZyrWGFfMHuHx7beD6oBZnuM8IBj0UDOhQOKCfG0WhqLx+27bd2ju1z+x2bCfejW0u2WELRPHOlFGdwmHi3ulqyFdVXo8CB9jl75XBiO4NTu9IsWD17Yn3Rg7xRnqFuWKXEyhK+WvTtvphAeJEyNiKe5O5UfmyzhGITQwRGK98yaqY2qLR8Ic6qBv+CX2XBgNAfjf0sHb4cLxazdl3ys56d2cvtE9sZsU3VqfUUB8c2VKxaIVcMXjQBiIRGpkGU7bDD9mkqK3WSyalzC0NFSflX1WFRpuPu0PaO+8I1ciMIhggAJQRnj4AHfHGORtbrq+ATJtphGLe4DsVv2h5nbmDMQ/kJ/jJfj4pPI+HDQAc/KmUMPNF2MKCIFDtqdYytdPpqayeKM1Ougwlb+Y29ndfVtipu+MmItqn8Ra8SrtEuhA+6UFDTgWMgQpmHHLpyUgSiUEXe/JBd+btSTmG+dZTop8+QACKdVvR+NOQYiEvcfzlgaWXdcuLHdDJUvzOyMQo89Z9Y8mMVSGL8ULm9XaCsxM/Dwy9VBtD+ULxyDSOO6lNOJY+26kpLlVV+GEiIQ96+9VVO9az6mK8ASfDhiJ+2XXD5vV+Rl7gPEG7wC4Jv0BWxAffj+TTx0X0S23+BJLnqM3x5dD89OOlp0nMu4tD36+YceNjcEz7pgsD6TfDNFay6uoI+deITcudOP57MeYlBSTxBSez8CyWxKzggzMtGeeXo29SWfbUJfQHy71f8hNHjQWMYhpzfoIDX5EFomqfXQZy9QqRIqVucUOGDJtINxii31bZUgiiq4nt/DX5PE6mhYb61Gn0/hg85N1xAn/LOqd8t6J1SLJWtUCr5c/T9wiK+sB0dRjjkdcrWWSP1OUO2GFS7FS0oyP19zZ+u+FFu8nZavBiUW3KrezeS6j4GUIkMKgbPhLuRTrzGsV1lQX1xiT5WY4UwAqEUj60KhyobfTdbGWIUYaUdWxOyckSPZ074dfG65hlaw0ARPIIVHsGJTR64cJeUJRSLAkUhGnRjYKF/DANImjbJRxnRF8cZIIwh1DbTvBIQpxzwmqMHjXPkYQhvDFPIDryLWo50qZw7Jo9MfBSsjPHYEpV2z7tpOOhap9u1waDv9QUetifyWkizFR761eg7o37B6+NG6jsojvwUlhp2oIc/D3VaCI5rchFAsx6E+5Q+z40bwzAKD5Gtvo00IfDzarot68sNum35dSW7fcVXv6ly+JhFV71+nPeUw7H7JS3IFwfwyuURl+BIn5c3c/bI20p25dGqLa7GOLx7rHf0EdJ1Lj9u5ZwO/SDr/pz8+R2BHgFIr+dAYcVSxi7dLNjWIyWrNmPF4puBraOJXT4cW6uq8YrL6OvDZY2Jto6Ip/FJIYwghSLjmRMbdulHaNvUvOouqcu0joNH0Zb9WX+h5E/kUz/e59IGEheADHEJPMkl4DypiT/o0zyIm9wG6DnB4r8pAo+jnzSu0+xRQlrp69hKkzFelCPycMOm2gxtA7Z5Mv2k4XEFj//M/eM+0tdrNT/wmXve7+f5BX+inz2Dh/kZuFIgJLIL/4gJnIurdkgdAfhxFzRT0vDz9PJ7OH0SlpZFdM1xpqDnNEaQGXgB91eadFJM3PNA/DRu0Bd9B37uCEjuCftCSOREEGn8zp2/m8PDIc0r9Xso/jyeIp3LxuPEXTjiJXETn3k4nJvjmyNR+i+oz0jhcXQbOaR+ukse3efcA7ScfzemBQ8a8fdHBw9PAH5+JbfA+u7v+sP+UcTP/8IvzNvzxz/xST9fI4V3vOPttrm5af/Tj/xzl3/eO6wS+doPfdDe+553+woOtsn4Rz/0w260+Prf/2GNead+jkfaFpaXl+zbvvUj9kP/+J9Yu9Pxez7a+PGf/CkPB5hnf8s3f6M999zz9slPfcrfW5/+9Gfs6affZt/+bd9qH/zA19iy5tn/5X/9/7SdBw/muC/gAi7gAi7gAn4vALqg4/u3fUXI7U/+ut399Mds96XPW+/oIInxOwfew2/GAILOLR1rzccd6dXfpzHeZMcJ8POhAzuyDMcjy5SqtnnlqsbDddvdfWALjz7+Fn8Dz4cv5/D4y1nuG7/6HXZ5tWG7h13fM7/OodyalLQ7Q9/S6FMv3rO9vQP7Ix+4YRwu3LOKKVhj4Kmf79DujZ3Q9ZomPqfKIKfBmcYpbNPD5I2vJwejqYgq+1fgL90/ssNuP4wq9bK1+iPraUK6uVS1WqFgDw7bGpihLMnaC/d27c6dA9va3LBlzhepz+zGWsF++KPPWo/DE09Q9s2UfzBmPjhUuWIFwYn8YgB8whf4rogIHVA6iDzbdgLliMgvsDXLic3GmmzruSye5DjfoTe192ys2+MqR7NetPpi1Taurll1Y0m8OrHJqSY2qpSZBk/to5YKrwlenrNVOPR5ZsedvpWLOVcOoBBmZQBfuR+Jf7NpxpYbRVfGNusle+Xevp/tgTL/D/y+xywr4n71E/ftc3cPNYnK2DPX1lUOzjzgi/9TY8XOlUbeLtUW7DMHE9uf5lSXZVutFqwvIbm3f2RvffSKrTXq9vlb9+yg3bZnbl52heVzrz6woujcXGnYQadn+WLZ918/aHWsUam6oeNkOrIl0VVgxc/J0Lf6aoivOQnep1XWn7h/YD0NTlGYYoxC6e0WRB9ce9UojEeUbl4tzvMY0Ebd+VeRVIkefc97akF1wyBdNej1RgVRR45CYYCnlqc3liRsKn6gpGeyxLkVi2oYvhXNZCQZDmU/8R1n4nzC4fgdo1xGZUjoQyGUYY1ExtZKJWuK1o5k9oNPbNqHn7pmGXUow3HG6pmp1w/ChDJwrzWx5445HSdjW6VTG1vWdsY51YkmqZOhK0IwVLElC0o5DG18OcvWUj7REx62jfDVOmxtJL4Ox1PJ2czYJqM/mvmKkP2uOgDxgy3orjZLNlT5H3Sntl7P2SOcmT8c26d3e/Zp0UPxmpKNV3aPfYu2erFku52Bt3uhtJJoYqUDRoSiJi3wm1VJTNA5h4Pts3xFjvyZcNOOMbhguBupE0IRx+oxqpJt1zgPZCR8TP59WucrTwrWUh+w31K+al+lIsYIOjWlVfujbjpD8mclgdgvOcqyykD+x4Oh+pnTZNu5nMscShu2c+sMOmqrKBLk0PXqr6w+ZTxFJsdq86fWVzuGlrWluijM+aqPkdpt9B05P4vIDUyaICHHXeXHIewIy0h1BkArq2GQFc4swADDKohcgS911enTl4hfK2tL8w4dQERDtr5UIH4iu/rBXbv5VitLPln9MR32bDzouiGE9iuBdLk8m5SpNkQ/Cvr5tjniMxNVtiniS30U1hhCc6ovJoOswgnF0sxfQChe2QKLPf/ZMxleY9CrKj6ygsEOGYm2rXoSDhNffPUDhjTVE6ubyPdE97SzUNg/DN62/UpPQL3K6SaeRQNtl3aaFI0Vfuchiqw4RDmHPL2dswR+Jthcga3I/qyrY3T+KT83POh6KhkQP1id4askEn+U0PQdoYzD0d/NXG5RLqjxOs84UJqVEKyM4BwuN96KV660ErEo4nN6z/L1+YLk93QqN1NdchX/QQzFKrBcpEuVSu4SXnMGkGXEezkMqqe6nsjFGSzOOZUB/qi/deMKBrGRTfkSfsQqjFAGo6yGftqjCur8cJ4pDYaPkQYjfb3/WsdHci3r9vq+jR41xnulrIFJpdG0ar1pJb1bKHesEosVIJyvxNZXk0QpPex11YeMXT7dqZ1N1a+y0oHDSOkPyR9HeWlnGJNYfUR/xfsN2fM+gnAvL9Gh3Sl3IYg2wTsIHMSjjPhFVK9HXZEJ6hOjBiUPmUj4p1+MT0JwTjb9xnHgR7/CuUi4eE7igVdpp+InKzhAA03eJvVPupLaUakgPkpGlNRxImdu+FB/z4pBDNj0S+mYxg0GiutGKBzp/PcMwJWCtzPaH/Kia7o6K2hBrjFW6N3lsk27Iw306R2VrO4pVWpWLNclakXnGX0/7yzaXUVhNdV9XQ5DGPXl25IxbqJu/Z1O20kGaozhlE+MzxIjmLzJ2XkriLYWdEUbDNrcSOZX+REmufFztRQOEkTB+y7qi4oAozypewrlRkr5IQ/Oi8Gxt8EvRV/OhyjURFoX8NflV27r0bw98R4N5K9VESXrHI3s5c/27NZnh2pbSkMiWHOuJtO0QU+EBHkJfZ4IOAvnh+BSNWuPv7toj7ylao0l6HpzsNrWmHZ4YvdWCjZhMPPbwJrGIBWNre8tF2yqeJA2Gkxt9+7A7jw3sp1XJQ+D6DsBMFH/0Arvve8RzHmW1Af9bgD1GHcut8gOf+ADJWGOO4mUXIIpAeDFeZp5QBrx9SFNA0Q6v/Os8GaMvbTYtI2NDTs6OrKDw0PHjPGCL8f5sp0tflqttss0mOY49Q/OFBf9WIQJr965nDtQFZ5j4b17757PL5B9AP4g404SSMHjF/GPCCmALMmAd4EbP5OgNCntpFRdUF+ucVRXfc8gCXFaUhnEK3BRh/gE7cRVUFJfQBp/Hp488wu+eRruuTkXB/Dw1/hF6jCq4ogTvEpwc40oCXATYefzo93HY4RH8qApjZfC+efzeb02bvhHWHqZwzyvgLTvB+LDikjv/VFKh/4eriUB+fPkj/z409wfSGIGPjmevV9M/IgbkdKYAeTJ+I93++sB53v9dlCpVHyriq8UUI5yueQfQn0lgFWOMTZO+6ELuIALuIALuID/9QGGiVbr9ccJ/yao1WJeOB+j+E+MXPitVqt27epVH9sdHR9bp9PRvD1rV69c9Y/9mevzkcP9+/ff2AqQzZWq3XvQtsvrS3Z5c8kOOkMbn2SsNVuw57aP7eDg0BYmPXvmxpq9vN3W4HjBqvkF6w1mxnY2jVLW6uWM7XdGQp+xSlaT8eHI9/hmIs3evkxcf/pjz9pHn71l6+sNe9uVmq/oeNCKrTIWMifW1ySebWeGw5m9ur1vnd7Qrq4tuhHhuNW1Trtt5WLN3vroo/bkRslu7+3ZACW3xRdVPuDTD0ocjB+xR7EG22z3g7HkFOUIk3v5KS7KVv8yUQ8+Scgx6deEWoxlDJNn6yKVi6/Or5Qq9kffcdPedXXdLt3YtK3HH7Hs+mUbZJvW2e/ZrNOzk86xtQ7btrPbtf6UA8ozxlebxdzUarO+Xd/I2/rluh12x9YfTuzBcc/uH4/s3kHXy8gBpse9sR9inq8U7anHL9kTVxuu9Gl3J7a2WrPLq027ruvCeGQVFYOtk/Y1WTzsTezu8dBWNf5cLmetWdTgz6Y2G8V2DovFrJ5PbXvngeWzp7ZWr9p4NNWEq2WL5YLqYGg7Cusea/I1HNiJXM1mNmrvWyN/Yleasarh8UdWbXFj1ZUcR6qPH33pZfv5eweuYE4PmfdBufjriiTx1XUpXjUwN770myshiCtv/0peaVxpo7CkKlVXHgMxdSTE8WG/6tgVhXLpns+e1nFHfdbKZatrcshw9LDbUZ2MfFJIftAGLs8EUD35ZIxwyTBf94OPyJxo4V9xT6d2pV63sfi6MxGPiiX7nOr+9oND21pvWlW0bD/oWE71dSJZXlAavoY/Vt0cSKZL+ZzNJOuVct464gMKYxRV4wzliUmhRNLLDx2neuB7bleyS17YR59JEVvSVGslW1C5O92BjWYYH1TxIp/zCtj6Cg5eWqzYldzYPnv72H70hSObSlZcg7eQs+UKB6UHn3w7OP6Ulm1f1FpFg3DBFvGp1R+7Upyy7B91JXOSJbVteDhkoq3IBeFhlQppWNURBrCoRz8/RvxkP36+EMNvMBjZsWivlHNWL8XZIbQ7qoB8OLvGD4dX2UeS0yO2hBuMbVf5D9S3cHZIMaeJuMKhGzoxYpyqbH5QsMrTVEcJH1GwoQSDvtmJ2o0aDkYbFIUYdtjuhnY6Eo/b3b7LK6s8xmNxX3nw1Rqyi//GUtPKJbUslY2vnQejE1tu1m1JfdlU8qEiqAyJoUd1VVF/hlLbJ5WCuMT9lwOqVfUNKqcrrZMv6FFe+xZYrgBUnYguRJu24G0GWZOjYmgD0IvRwretkQsFMoamMFQQz7er8bamTCmU6hVZyutKf4lhj/RsieZf4StMP973xhYpOF5yybPzRHF0D6/CRTQR5/wk67Q38LbKzfyiX9E1T+MQIX6Hf3KfeqfPdAFpuhSP/gURHoAPhQ1aIlLc8wdD3Vd++Ho7De9IpYfUj/K6kUdyEqsR4bGuErBYcRN9EbnTNn0oIEYvqF2m54DgWBUS5wiRo/5ScpMb55FwBePk1I+FISSe2f4K/hOfFGAKXF4C72dcqax2eIpBRPfR/4Iz8nMjjd8nOETXCVshqn2ycsOV5fqjr8CA5qtAOARdfR9GNVc8g0h4ec/5Fk5Ki7z6ShC+2heOhLTIG+pUbvqMVGkD8K5PFdj+buBeZfWr00h45DUHxymnH4IId77Fvz/H6gv6DGSbM5wyVsapH6zmM1aXq+DUV5Q1LirTZ6g/yatf16tWtNK3haEittc60bhFfaD6WnVtejYbnSz4ByM4r3H1N16rujodwkMf5+9J/VFqP6hfeGOFSazI89Uf8IVEpKMsAheT5N5L5vfKYe6XAM9yjNs8TDybgx5dfvXnyjnnXIAb6yXHOYzUquNsvmQF3w6ybvXmqjUWV9WP8mFF1w5279n+zl3rtltuMGflGVumDXodhbds2G278WvQa+tZfqwi6ckpLelHg57GiMnKDXcdX+nmhjMMv5IZMUNUqXyii34L5XO6+ogVsmX1k2XRVqo1rFSta7xVVXjFcpJLXx2sNC5LtBXxAj/TO9/bXcKzuMT9Fwv0sc7nBBfgSm1lx5ZXzdWcNZbES+RYskT99rt6X7UREKXx/yRtUg3gCr+zq19UV15d5+uLIMKIqTxVdKs0Nd6t0I97lNeA4nn83x4GGmO2lP7ftPoDGGhcTbyM5H95b6SCizI980EHY4DWvtrKyKU/SQGx0AsNUSc+fvPnCKZo/i6jw8XLk0ZP7T9yHhU8+KW//nyWk0PiB9Bve+IE0Ty+blIagLjEcyirSeOJ/ELdMo7A0PHUU09pbDG2nuS6Wqn4ZO7KlSs+fmAyhyGE1Wkl/4hAfSUfoSQ8BU+pwDa3eX/H8t4A71Xh4DwCcPD1OvOC6PuCpqCXFSh54S3Guz2IjnBdeefz8YR/9EJctQXy8DgqBG2prHFjo1myWjNWIWfYz0zpGb/y7sLQQrw0zzRffy8m/CCvNE+u5yF99t9zYeCMm/h5TbKH4gJkleaZ5uugeOSB31neXNM2EhBhEe8MgmYg/CPstWWgvB43yQd4DZoEz/zGL6AhTepAzyUgkT39gN9xu18S9zzg59f4Idjj8ZhAev/atPNnTxTPqcMvjf2VXAHyOwFWoH6lIB1bX8AFXMAFXMAF/K8ZGIu+mRUgjBMYbqQwH4PonrCVlRV7+umn/YMKxrOsfF5eXvGzP9ix4ZVXX/HVoYPh4I0ZQMqlqp/nwYD4wXHf9o669vyrD6ykgdaletHecWXFPvz2Lds7nlquVDfOVWASP0JhoSsKHRT3DH4WC3pmIq6JsB9aqgFIe3hiu8dDX4VAMR7bWrL15ZLdO+hbf6TJDhN4y9pWs2bPXF+1jUbBTqYLtnPcEa5T6/cnGnBNbW254frb4+7Mms0le8ejW67k22eLBSYdDED48zEIsyoKq0kVk1buvewMUkQfdCsikz/8mdD7OQM5FOqaDBTMllSG926u2Tc9ed2+9qnHbPXyhk2W1mxYalirNbTu9n0b7+9a+7hn45Oi3T3q2689e9sOupqci6b7+8d2a/fYDtqakGviff9gaMedmT352Kbls+Lf+MSKIoADteuVol3ZWlS5Ss63xXrJ3v/ey674fbDfV3yze7sd6/Zn1hc/n9vu2svCVyvn7eZy3tYrKINP/FDsg2HGepoks42ZqQzFiiZSJZRPmvyUKjadTazb7fjWY6uNkiueGqUF38poq1G0x4Xv8XVNzFbLdvXSip9zwWSMSRMHos96A/upX/8t+5cvvWLboodzO5igMVn3L5iZAEgm4C/bc2AYYWKK7u7Uv8xO+C7GM2HimcEjc1f/GtbrKR10a/JEWk9MBCYYCmNipkfy8IGn4hC9lC9arVg1zqhAOT+gEU41WEdRx4SNyYOrj0iutMhK4qKRhXINL39yQk+sLrxXG03xtm3j2dQqykOolffUHnT69psvbttRf2zXJducFXLYHrohq1jM+eqn0UJ8bb1ez4v3fVtXPXc4YF5+zG0nfLk7VBtipYd46BN5yW2lmI1VGRhL4IHin4hO/+pVdHLGRFWTVleOKV/q8qpk4dHagm3vt+1nXjj01UDLVU2aNcHtiWYUd5y9USmxEmXihkdwxZfHKf8x+/ij1xHbR7F6Ato4NBsOklehQCyBEqlJWbs38jAORedrZq9/8RE8XiTlkSoOUAxWVS4MKhy2yooL8uoMRsoDLGxbZuJffNXsX+9Cnxz8ocwYOo+6Xds+ODaWtLO1Vb1SCsUkvEHJepKx5TrnC+VED4eqo2hhVRbnj8xEa5SW81JQQvtWdHLjaV/PeTfgZlX2WqWq/EKua2qv5I+CgNUrJVZz6R5/OmXOFWGVS4H8kblgasLbuP9yQEWywJ78s3SrlzFKZPFOLwbqwKVaROBCyoMm+n7KQ/vNq+3kXcGiPoP2rHLhQgkh3gkRuLzdOQKUdKG8h8ds5eZbekiWURyHQiSuxPUMPX+c2rce5ystnD5y8ayoGNGGb5JMGSfJHUhBpPhiNcrjicCT3AERHWTpfQD3geMsduSve/2f+cav+1F4f4Qu2kzyLsFffv7luXjjfZ4/cx9xvA0QTbzwfhO+yaXGEOrlTF4wLjiHhFv5CIed0ulg/MAIopaFvyBojnr0WnIPOeHC2OIrbpz3uib14CtDuBLfU5MkyUf4OccGA4ZvnzbF0IlhNMqBAFD2tD5ceUvZFIe4fgZNskIjlJKiSzLEig8MH35VO3GFiRCAM4wEGlMk+fkKFM+XPKHOf5Sr4sJjx035oQc0ITvQ4oo/yXN65Y97IH6DpgD4y6/+8CINl/RX7HLlHuMDcCaOVRx5yTjbUrnTM1v/Peyybvj1M0j8alZQZpxLxOq+MI7ENlt8AMEWW331NxhFMJKMVM3j2YJ/kMJVUTRewlhCX68eUnzAMO5nzOjKM20Jyr28qeM5SsOPlzeFCE2uxBWd/t7TfRgnA6hx51FS/84rYfW6R54TuaW/h57haKixG4fhd6yDMWMwkL/kSW4y6ttQ/t1ey44Pd6118MC6hw+s36Efj3r3ulffFR9LxIcVIs3zYCVajtVTKIM1tioUy1YsV/U+DFdgFYr666LGtn7mDP2wxkJ8NEA7c1oTer2c8IMyuaydc84o4uii/hQ6PA2+fon7LxboV11eE9yBKm7YDqqxnLPGCqvDVFbJDjzHANLap325sEa6hBYgvfM6IoKji7J5nflzQKRLPMRe3nF6ZVnet6I61XtDbZHzycYYJDGs0c6RizTtbwP/hqCHQPFKA41VXuzaqJSxbjmr8c/MjvcndvgAAwhRIr8oaiD2tsxtQgshXlYiJZD6A5Tbyy4I+qlzf/Qo6S0xAk/gcg4m6QDSzNM7DSl+OW9z/iiI+0ib0gjvMGgUbWlx0S5fvmzttsaR47GvBsH4wRdrd+7c8S/mGD80mw1bXV2VW7F6Pba2AjFyyxY7HPzIxA8DCoYKDnUul8velwDE4Us5ssePcVVMFJc9jK18MHSk/EExDY5VTS49LKEVgwjbY5K+If9VTTQbtSXLWUX00I5OJKO6Zb6hSRNbD1QxMIoWaCVvOJHmA0Pol4I7wVP8gpvAF949JG+e8Hx8wbnws3qJ91L6vvK8gXNpoz6jjlQ9Lvscyk+bIyNvZ6+B8z4pSiDFD764jTzPZetOv8mVW92cR+KUpc8kSG4dUvzRL/ujp00jKS/9xlNSJu48s/A9h/mh6xwUl785/iRFylP/1T3l+nfFAHIBF3ABF3ABF3ABX1mYont9UwYQPj6Le8aQDokHq505ymFRY9PDoyMfmzCGZqx7+9Yte/Hll+3w8DD0AhqnvKEtsL7zg++wxVrZ9roo6EeuaF1vVF0BqnmRPXW5ZouFqe0NC7bT6tuLd/ZtWeHrKM9nJ3aodGzZs1pjOx1NEDQiZhLOtgYM+l856Guir0mOmFHVAPPaGsr4jG0fDOzV+23bP+rYU4+u2lLj1Hps7zFWQU+K1h4qzcRsqAkGStCCBthrnFdRLduCBtYoG1ebeTvq7duvv3jbXnlwZIOpCqi80sEnk1wmtShideOTF/wBvhJlr3r30x+sqWiicalWtbdfWbOnr65ZvlyzYbFmI3FjpglLXmVaGA3s4LhnbVbWalCHQpthPgqP497QFSXHnaEqS5PYalFxu4qYs8sbTTtote3RS2t2eU2TGvGAra7u7bTtqZubVqkWINEH4FsrZTd+7B6r3GhNJmPrtDXoFL9ZXXDYHYkvcZ7BIQeiV/JWmI0tezJ1TcchWwgUUAzkXWlwMhrbjviM4Wp1sW5lV9piaQtlAHHYq/taM2c3ajk7GqN04VDLqRVVukyBes3Y83d27GdeuGWfV51msul2CSeu8KTO/awKfJgw64qAhlLmxLIoE8Tz+IKRCUpw3cf0+iO9KklXKijSUxjCaQCh0KEaFUd1ivII5Qtf66OsLedKvo98j69AxQsmC1HVYpTAsSstE3xvT45X+Akkf25oN04fTpN00dvMY2DI2MGoa3lNCFGK97sDVxA64xIZQ9HcKGbta29u2Xsur1lOrOAslb7q597hwPqSoUVNslZy4kWhaC+3JjbsDy1frRhzrcGQU1MyVizF13nYADjLBDJRKmMwA/zrW+WLMi5WWsRKILbHqZ+oLQ4ndrvLdmSa0CkdbaI/nNpBW/WvpGWXS7UjyRWGhdt7HVdkUnMcuD7TH8Ywto9BruEvh4pzHgeKP68j0cdh8nyxzXZZKPpQYLI9Fl8PszKDL5NpbJwvghqXrZE4x4NyUZ7xmPM3Bm5Q5evqIUYWtUfKjmPyDP2SROV1oj6HfkUTbkRIqFEMdXsT649n1hpIVvOS67z6DdFAx9tUP7G+UveVI5Sfra6oYxTzWclLkRU5QoRSDmPOTPVeTrYmoZQoc9mWB0FxI43LS95lnK3qqCc+Nh6w0kK8p0wopNnaCMGjE8a467KbdOS65dfvvzRAe4HN0W7W9GJg+x8U0JNpGD9cCRFkRFuHFI+vsnkbQpygMZRtOfWzviWTXjbZAiuN+Kpb/QiTW9UtbRucrqTWPX0IymzfAisfxtaqHFuicbYKyj7aj2+rQ+Y0aL/GORQ4DFBsy5Ruh0WfDJtiSu69xLlnXelL/DkMBM5wj0eYflLAGyA+TAC4eCTFT8Px1H8kFW/0S9WBEYUubc5bHywTz9J3p5+R4S9bxfL7UMqnDmORGw4kR/51vpCC8xRjgPorvjjPq3/JS2Z8VYTamn+dC3sUE0V5zqZ637EFll6G6teM7cx8SzO2wAoFk9NNmZx34fxZ9cmqKOSW1R+nGYziOTvNsgVWTsWB955YDn6oF1DdgtsNEGP1J4OezRIZZxURZaffdYOZ8uF9R1o+fGC10bDXU//Ytm6nZe1OT++VsRs0F5RnoVy3YqOhAUvDFdQ5jQ/op+EN7XOg91RffeJE+Q17cR6DH9JPvvqL8y44KwSDMfI98frwoguPy7DKieHNZRnZFE+Rv9QwAngtRBX6vbcf/JLyEI+YXMGFoQN84qr8QjacvZ6vfpSeQ+7BRzp+uI/6j77QDetkqnuX46SK6JOi/Sq+kmLI4I88xBbJlMqtSISjgAd5xIjW4N7iAfnEFlDgOueIcc7P09OOdRt9AH7QQksSRtHjKx4Ejju5Ia3LtNy8DVBYCsC/EsI/N+TRZ6jvYMVPvljx7c/4iGKxarZUXjANFa2kcY66BtXlKJYyt3vW7UsGTqs2zjQsV9IYVDiQs6AV+pUv9HirJ9OEiXoK+gjzkKBN8XycQdqkfeqBgIR0/VKheJFY4b7qyfvMiIeh0BWPAw24v2RbYOUdQZras+JB10ojY9feUrQn31W3qt55rAAZ9id296WBPf+JnrUe0PcqOnSTRMyBljL9vhBxRg0hXh9yyAWIXU4VIk7oN8IiT/W+qoeNzayvPJl5N09dRjjtAZpWt0pW58t/vhh4E0AZnad+FWr1CfnOxHpiZ1cTjcOdkd17YWwH23rvMm/y7JH7kDXaDzTDfyhIy0aYF0U/aZ15YkEqL15elYf+gbjRVoJPAMngi+Oa+wWf4p+fSH+GO+IHfQSDOw2jT4q4xKHvqGuSdvXKFXvXu97lxg76NCZvHML8+c9/3g4ODkTTia/kePzxx32SB4Cnpz711Vdftb29PXv00UdtfX1d74y8G1FY6t9sNt2AwbsDHIQBr7wSX8PR/90UzrXV1TmNGJpv375t9+7dc8PI9evX3UjC2AmaMYTs7+/bs88+63ifeOIJN8yk5eeMplduvWjH3V3RN1Lb3rSn3/5ON5oAt1552Z79/Od8rMBHXdAVc414nzp3oAUHH3mW8/EtLqGTONxBU+IRz/4A//1GgByoXwBX4skKAPpEwOWGtAnetB3zYU+lqTnXIyUrq3iD3sz270/taEdjJ7WzFNJ0QJrHw35Bf0ocJUrpSPP1+GkaDyJWki6BSJEAeMjLbwLPHH+CG3CU4E8DU4znLmfxoSNiBdGR6jzMw1I4F4d2w1Zrrwe/l7bAuoALuIALuIALuICHgY/3Nmo5a5azvlsBU4Te+MQONP86GsR46XcKb3YLrEql6PNIxhvpeCkdezCGuHz5il1/5Jqfw8X4lLEpEcgPvQDjzDTtGzKA/MEPvdN29o41WS3apaW6LVay1u8NNUlGkWL21KWK3T/o270WXxKxX+/AdjRxWVmu+77Ta4t1a1Ty9tL9Q7u+UtMkTIP9IoqVqU0zOWuJqRyi3OkPbTyb+OoPttU5bA3t8UtLlrWu9aZDnxTyVd+xZj/dYV+TzQUr2YodtFguPrCVxabdvLJsJ922LYy7vr1Evpi3k1zJGqsauJ+O7Defe8WevX9sIssnt+mX8pSTsz0cxAMmjfkshpgYAK+VKnZNg/urS027dGnT6mtL1pss2ERlzYs2Bn3d4YkfXH583LKdo65vZ7FcZ+uEohuQ6hKm/eO+8wijBcrhG1eXbWe/a69sH/hepEv1it24tmGj4dAVsCtLZd/a6rMvPLChJhFPXKnbtSe3bKLy/tOf/LxlS1V7/zNbtvvg2I6Fp1IqOG8/9uKeZQoFW2tWXOFbLmQsy8B0MLSGePLkEmc19O2j2wOrlku2vtiwgSY2L97dtkuqtxuX1zTJP/UzXIr5rLHNCPXz3qtN21pv+GqGqZiYP51Yo1ay7MKJ/cRnX7Cffu6OqWbERCYyKKdNk4QT4y8A5sbkkluPyWRadcGWTuz0FDoLQojLf0wU8NK80SeqhPu2MEzqwY9SaKb0KDP0h6Ker93L+VIcgHPCFlGhJHPUwh1fppIeZcZ5RQ8/NDDR5Fow9/a8UKeirMyfLthysSLPBTsedm3GBLbekLyPfdIpb5ctzqBBaaJcnAOFYs4WVPa3btbsj73jSSsIz4PDoe0c9mySLSmPjL11o6JJ1sBe6i1Yh68rRdBSpWy90dDymiw2Mic2zEh+2IZDvCKz2UnQizKCSR3ngsATAP7URcaKjewXPn/fPt+eWFVywjYyGKlQ4G2q7eSnfVtbWrRX99rq6Hr+9eyK8gUPZ/Ng9/Gv3pQHW+v4IcGaSNOh9Iacx5F1GUIJAP9ryoNVYOw/32xUxFcO4T2x/mDsxkAME65wEC5WWxAfXRmrxth+7ggjIUYRtRWMJ+RDFRXyp/bYVtE+/HTBnnokp3TyUx9XyEX54T2AiKEsnIhmjhnoDs0+c2tmP/Gxtu2o3+Xw8lq56HEw9IAbBStn55RLRbX/ghtvWEVTVhtGAVvWPftns+JsRW1mOh25cRdFHmmhwbfyUZ1xRorIFu/GogalMIpreDBRufKSV/WjqgNq6UuhNHt9oO0g2lxPbUX9EIaa2O4KlyoFaXTQkbRFyawfqC0nlrqCJlzW6xzZYBXLQg4nOVRfiQGEFQPgRKnBlnDeBiSnGEhYpeRngJRy3k9h/MYokiqgQykvUmCC8LjyUTxDQe9GEOFJnb+8cFCeVHg8oThRgUmqtsu9bxNEO/YwDyLG/PkMznxTHDRajyPeRVr5eyekQQHBahR+xSnI+zXF4f1BPHjofYv3BcgwhyZTFxjd9axrulIBI5srqDFEiJe5bNH5nCuw7QjbQvE+4h0YhkboyalfcQPIaRhBMIAsSCYXZiP1pxJ6V+6I9oSn0O0J4TfPwgV/0zNXOPcDAwhngczk2AYrEsCCKBOGHGMbKwwgIw0q2FpIfWxsL4TRC2M2hsQwXGJQBAtpp0pH3FGvp3dL2zqdvvX0XmGlGQavgt5nxVrTKpwBUa1KbiRfohlDmp9hMZzEQMYPqI6tjTgDxI1IyhcDiB+WrjbKwah+cL/3vxRfdMghw8hbHBieUXtg9YZ4qrJGSc8gHRvEvdhC/0I6PBQZZR3GjzCAYlyh/5GUEFkyR7nBKklQP0P9By7SEiVkKAwgaokuQ85jogiPG4901b8DfXCq6HUpBYmnCalF7a8Blv5R1Md7FpykcWOL2kJcFU0/iuJ8czlM4vExyoS6l4f/yR/IIhsCVtXR5DCGuUHMcYRBALmOdHr2a5QD2aNf5LwgVmMUfHupulWrFbu6WrCvvTG0t230NXaZqV54t4QMscIp8oRejCGsfsGQbvYbL0/sl17M2OGwptdsNc6uSWh1UN3CFW+5XkbKRpuUj+I5T70d6UH/LidJPIBw+iAfbONFWsU5bwDhDwMvsrsw/NKdAVLEAJKCk0c+gatQytjlxwr21q+q2eKqxl565/COPtwb2Suf7dqtz+md1FeiJD71UFGT/vbNrN0dmH30gHGQykWwfryvcvyiW348p7QnKHyV6TddY+Wi2c8+iHO7wgAimdO1sZK1m+8o28bVsvopbx1fFPgYo682q8kVK0qmemdPx6rrnsYWnZmfbdI9nlrvSO/PETQmCQUxLoj+FN7TPqlV+EUYZeI5hbRsgLcfAX5UI9uLlasLyk9jLOXtW+MmSedx/ZfnSBf1E5C+P4FoD7pCn/OXviFk46w+g0b69JobQC7be9/7XpU/NOuUByMEBpBOt6s4NXvssUft2rVrbphgZQiGiHR7K4wRN27c0BzlknUVHwMHq0nYAgs/vszHuEJ/h6EEwwn4eX7sscfcgIKhpaSxM8YX/J9//nnb2tpyAwp5sg0XBhXSg5tw8ic+6Zl0YihhJUun07ZX775oh8cHtty8bF/9vg9Ypaxxs+C55561T3z8t9SuZ25sgQ+Ul/bmHw3An4TnASGP3j7n/sFvj5r6OF8D0jqLujiPKwCe4ShnTJTTPvUsrrore/Spin3DNz+heWjXXr71wO48N7Dbz07cEEf883XOfZqX0/WF2Xo4Lt4HiWxQdl3nuPznXGLCdEn9PZ/knmjIVLx74t79FUwa2nZs+xi0EScg7sly3u/h8BCk5UjzPg+EeN+hAKefNHL0jUeHFwaQC7iAC7iAC7iAf1eAIyvecals3/pkw5YqYfxgTsswgI91B5MTe07zjH/+mZYdDkJn9mbhTRtAqnxkzhg/BY1NfB6HOiPr28i+5z3vsWc/93l76ZWXXc85HysJiOfjFeF4Q1tgPb65YkuNqlVLRWtpAM2X2TlNUpu1vG3UC5qM8uUcE+Q4nHmxUvSJbjmfs+VGzTYWK3bUG/pe+GzloJmKG0Ry5bLvy3/cGbgigEOaGU8djyZ+TsFaLas8pzZcGFtV+PjKcX/Yt8F07PmdDrLW6yrfYsGq5bxdWSpZsXNg1m9rorbgX6SjXJ30+3Z82NHkNm/P3HzEvuaZq/boVt3est7UpHvJ3rqxaO98ZMPeeXXNnrm8IgFYcb/339iwd11Zt3fIffCJR+zxx65aeXXTpoVQUOf6x8I98G2r7u517OC4bTt7B3bUHdtsIWeL4tnWUtUVLQAHb3O4MhXBZL5YKFq/PxZPTm1rpa74ZSuVi3bYHmgwmbW1xbLd2Wn59gw3Li9aSeUpqg7KilMpoug2W11q2spSxXILJ7a737dapSB+52xhNBQdU2NVRrWYc8XIaCKnfFF63D7oqQ7NNoqndr81UXpoOrHN1SVbW677YLbV6Xu93N0/tvUl1WO9aNcbGeue5l1hg3ICBQbb6fyPn/yM/et7e6bpvxqFhE0JGXS7csUVO6F4iAG1nAtgNC4XzZBKd/6VFvXraZLouiCwYSwJwwq4x5IVFPwoOFkaxbL9ciYnnrM64cTaw54b1VwR66CJA3+eFzhCcQYNMfmisUM/ORBFf0wcFEYZxFlbLpStWcAQ17eWZuNsp1HIlTRBFb+Ei7goTlA2ycNlsSCXz59ao5yxJ1aq9lWbm2pTi5pwl9XJoOxZsMFo5gfdc3hxhpUTqqh+tuS0sPULhgoMDxzWPjwVPdAkmfIvnlUO6tMnOs5Xvm7WhEOit15QWz0Z2mf2xvZya2SH3Z6tsxJAfEIWUIht1Qpq25q4jGg3eauXClaT3IQyS/xW3rS/s8knHDv1rVs44LyHwnGsiazo9O2wVB982Y+8s9pjv903tu8SsW5wQAGO0QN6UzlhggYPfEWCckDe2dInTznVYDaXM/YH3leyP/kNFfsjHyzZ45ey1qwsWLkg/mL8QJai2hy4x48w4hCXNN/ynoq9/XrOVppZ6w6ztr0/8tVYffVtlB1+opAZjqbWU9naPVaowZec1col9X8jPwh6qZrzMJSUJZEqdhlf7Hd6I135KjwOUKcuaE/IJ7SouO4oI1vBODcTwuNyrhBfYihDo9oFK1HIJYyAehGgqM5jUAzlurc1EaPLmTypPn3rKrUxjCAcWO5fc7tBIibv0E55AG/rXjjhUjy2Pyjk2dIs784NKfIDt2ek5LQ30tBK+Z+DcKBO9jxED4wiOI0ST3grsRzx3HlYEi95PoPkyWmMJ27jTo7264+hyA6DSvQV4QLSO0gLDInzdpL0Lbp3fqi+8U/7wvQPpbIryhJ5YKs1yhz7pqtOxHfnIfWCnMMyLyeUpnTJOX69Y9UfeCcqcLooe1JHfnV+c08+cuSXOPfTlQ8comznSwt+ObVHDo5mBRFnKviKIlaDjM9WgdCnzeUo5Q08pYDCQxy8eeeTh591kk/OYSiVfAzh8iV6XXmtiLGtJl/esgIFl3zBC2rHcyrS5LwN07ezJRFFpe4pLzSFY5ukOT91D43ECWoCuKY+KZ60nwlcak/qt9w4qP6NviDCItwHZolzIrkQyI3jEW+JR3yeFRL1G20u/PE7a1/kD295FNUumwp1g4Hz3P3V/8rDV6foGoe+yymyaleOtT2iXTLEiITPUcKfOpHj3StZom7om4MwfmgLOKVXH8g9flDu5BFROLHUINd4OR+Ut6+8wTiscc+VtaJ9+zuz9sffO7LvfLplj63wYcZMfajel5yNAhrHF8C9iuL9Z0V961I1Y09dydlHnsnaM1tDvfM7dn+3bUcdvVPglRwy420OWeM9pnbhskKhCINOrpSBeN5e1IY8jfs6/UBKS+ChjSZpvNwQqzynQ6VF3iJyXFIMXxzQ16ZpIy/PaZ5vsZq15c2cVepsE6eQpG7GrHbcUxthNy5PHVgIbmoMcjDWuxh7vCBKGHQi/68lNX2kmJSpLt53Rqd2+3hmo5EmRMliszHncSiD5lrG6ktsy4VEvnEA/0TjmP37Q7v/0tC2b43t4P5UbmL721M73p1Z++BEw/owiiTdmoAS6E8IMH54iUWnv9OceMon2vRw1vcRECUjLV1esbpgi+vBz41HCrZ+We+oksZcbL/LIrpUXkAHgCcunrd76+qoI4Sb+dXjOGl6nscJCPlEtjkDpOAKYAwHbBE1VT+HYYB0TBQ5+6PeqLsxgnfnCy+8YDs7O74ig3Ss0sD4wD1bCWGMwACC0YN9kVEwY9x4+eWX3XCBQQM80IDBg3SEYeRgcorfpsapGElITz+AsSPdQoD8SIuhhRUn+KUrRqAdfNVa1Y4Oj62luVGlXLcrV655nsDBwb7tPNhO+JMy94wncwgG+9/ZfQCcdL5HZbgfcMZhvM/8z9/D1zRvlw36DVKeiwPkS5pnXcrbpUdqapgaE/aH1j6SXO6d6D10hicFxwU9CaT49ZP44yL+WbKI77jixp8dkrQOCkzz4jdJdT74HNAWCIj3XWp8c/D4D/M9EutHabhNQzyq/JIsBHGXPnM9X2ZQsp3h68HFFlgXcAEXcAEXcAG/t2ClkrM/9VUr9s1PNKxZyvqcMcYP/vr3eSfnW15u5u1916qmIbu9cphMJt4EMEZ8M1tgFQrsgHNuPK9/6GTcER9xLPj4mS1a+VjtWGPd+RhMQNjmxqZ/SPSGDCDrGuheXV+2kiY2bHtxY73iZ0IsZPI+IWLyUSks2IMeyyo0CSrl7aDVt40lDYDLef9iD0IGg4kt14u2VNRATDMPvq4+6o3s5Xv7dmf3WHFO7Vjp6uWibTVQ3I9tsKBJsfLpjUd2qIG8f3EyPbXH167ZSn3VDto94TnxL7Rv1DV5HmvgxayGKb7rRTSZ1swZZdG437XD/Z5lCw179MqmHyL++LUNu6ayrS8v2tXLm3Ztc92ub63YpdWmT7aWFpu2fuWydfNN650WbYF98ztH1h9MbXegCaHoPz46sMGwb7utkZ3mira23LTLwokyuDsYWbNWdoNOqZhzBcQRK15aPf9aljM6+n0UsHnbWK3bUr3MR892daNpi0t1qzVqmgTNXEG5slTTpD1ju4cDm51qQL5RtcyEL3Anrsge9QduvEBxhcLshbs7ttca2GKzLhqKxqHRJQkxWynxNernd1q2UivZjWbWPr/fFb0nviXJbnsgugq21mD/4LwtNkq2rHiXaihRsjaQ4LONTbNasEH32P7fv/hb9skHLVepMExG0YKyI77+li/8hybljSAyVWUo7o1rLm+ZGIwjqB5Dt6prV0wpTxxxWYGAMtxXYWRytlhvWq1UsZIaBcr2yZRzPcYmjhhbFwGuv3FloegSLciEK8eEK/JIBuaizx/kIMvFyNVC6ggUfzEv2c0XrDsb2cFoaBk91+oNG4uf/QEKfpS8lENJNEvPuIJQdJzOTNNMe7RWs488ds0+cPNxTR5X1X5ydnDY9y3OLm/UraB4nPPB15WbK5p1KY9d1R9fYQ8mU1dUzUTU8QCL5qnVChkbiS7qmq9mOWgSHqIg5FwREWTrxQWrTob2cmuqOu6pDnK2VOV8EgwmWHijQ+EL8A7KRPGOY+E5tLc3nNlef2xF3S8INwryvHiDUo0yItMYNLEMYynGGMI2TxUU/Uozkjyhlq2UkL2JlUUnfYHXs+qPlR30KSEzGAwyLoOxSmTo9Q2sqi/43q+v2p/+1oq940ZefQidX4S9GSDtaiNrT13N24fexgqTU3v1wchGE84yGTkdnFWBPA2H/omfHbZbrlyiLW6sNG1J7WH3qGMD9UusXNlvtW1zuWbPXGpaVvE73ZGtNavRvoWDc1lQMUqSVQeqx9OpjUdjsSGRt6RAcfkdFO7fAhhAWK2FqNP+kFn25s6prFlfxXGmZKeNQs88ruoIxVyOFxDKajeA0G4wgii2T7ApJ051rIbnNgRwkYf6MM7eYaKbrmZI+4Yov9JwAfxRePxZP8KdnlUB/lRhh+xAq0Mwz/2gIL1LvJOrfgJpPCd5pPEBP8cl9VEkVVeA/Inh6RKkKK/jJtAi2kCkFsjDFaooTdHc6T4Muxg9kraQ+KGc9fcbSSkffFF7pW+Cz1E3weu0yLzXUEbH1/jgj3tefuTr0fTjlKd8luPqdUYn5wYP+AnucPBaN371klA4v0ZZUHaxxZ8faI7xQ31Veii5KyMVjQGTr/4Q3Z6f5w3NXMAT5XZ6lD/bFHIAeskNIGXJB+cyhHGNgQ3vLPq2MYYPN4Aobwwu0KF+yHnqdKl96eorbBgEON1kEzSEYYFrPIf8wVM5RU1KKv6lN4rnlyCedJTBjRDc40fbkJsbJ/wPtkZc2gOsizv8It9UdoO2uHoaqoY8iIMf0eS4hjKXR/5CUj2YMs7zCOLn4aTVnacTEo+vh+RuHhdZp8b1alFbFe8LZb2P1F8QLlkE8jZ1l9JCcvA6OAHhHDN5yFEG5GpzpWjf93VV+3PflLd3XJnZckXymqZ9E0Da1XrW3n41Z9/0lN49C1373Et7dtTux4pSjxVXb3e0C3+OEH7D4MGbKmmP89AA6Ac8TO3T8RDDo/KTcFHjgi+VAQTjOekdl2elH1DpgkK+VF2wlUt5q2syguylQHPqtWc26IVy1kE4+HjhtgZu+xqvB8UBLgFekYnHa4G8VUbSbCv9/b7aVIIgrVtA3bs1ltkii+0Rae/u/Qbh1M/32Lk1sNvPTWzvnsbNR6fWa51ofKnxjIYCnEFCu44JjiDFD338yR9aMBxHm5I0J7Rz73QmabjFwFFrxsqVtct5u3xTc44bJVu7ojHeWsHKGmOQ1o0gw8g7yRlsD5cvpSnJ57X8dBrmz+lN0IUspe9hPgrAaICBg1UWd+/edUMExgeg39PcRf3h0tKir5x88OCBh6M0Jg77HOPH6gv6FowhOHJiayviYUjZ3d11mli1wbuYSSh0k4705I0/BhIcRhOMJ7y/WXFCH8uqk9ToAU6ewXF0dOQGEYwn0ESfvs9HYcctfw+AF/yk2dvbneODRmhy56UNOM8t56Pu+MXf6/Tc9Xy6FFK/SBsQ+SQP4Js/RL3GqowzvBgYi1X1i5WRxrwjO9qd2O7tkcuoSH8I5rQkOOeY8ZeLUM81wtIInneE+q/802fSPQzzRA4PBZ8rZ+DkGn7c4/xJPykf0vR+TR/O45Ff+OpX/8hrCnOauSbxwDtk/P46cGEAuYALuIALuIAL+L0Di+Ws/bkPrtnjq2w5nXj+G4AP0d62UfJdD148YNeUJOCLgOnvwACSzoEZkMSFsXSM5dAN9/p9u3Rpy3fl4cOileUVW15a9jHpxvqaj32bGmu/IQPIo5vLdqOZs1VNGNiSYjRa8G2TRpOJPXd33/oqQ0GD28USBwwXrTM+1UC+btV6yU41OcOwcWe3Y5dX6mYzswNNdg77Y7t31POJ6r2Djk1QsCyc2Eopa5cXzYaZgZ3mNSmYLdh+f2A9zeY4ENz0XJhWbLG+btVK1l64d2DPPn/HLjerdrUahzEznM5qEub7gWuAOvaP/oRfNLLtS/fw2D7/yo59/IWWaIzzLh48OPItcdhnem+vrdo5seLmph0uNGyg8uRHLes+2LWD44kdqryfe+W+BvZHdnDUtjuHA1/au7xYt5V61RWofOHuh5gKD0aI4ViTufHYFdPNSl60lxQv64reySlfn7Otzsy/GGcbLARLMynLaiKRKRcNY8pxa2R5VeZSJWNdTWzYLkCzEptkTu36zUv2+CMVV6zuiv6NRsluIMzjoU2F/8FxV4IxtdVq2b9wH4gfNy+v2rEmxDXx/GpNPOjN7Npq3bcsQ8F+LL6fTCc+MVqrSYg0ye0rnZ9dUs7ZwfZ9+/u/+gl7sTtUfIQylB7+xT5lp1F4vareVJ5UUcRAV5Xk9ZOO5ePrZwQYDCiG+KJWg2UXapRbmoiOOZi7Ysu1hq0trVgNA8zo2Eazvvg3iG2aUBgpDxQBviWW8LvCR86/aMWPWQsNiD8UgLr6dIS8lD2KLLwV1RU/G6rb1UrVWuOB7Y+Ghm2h3lh05VSn3VFRTnzS7/QKJqOxn93BnuI3JZdff23D/sDbHrN3Xr9qpxOW1BddLtniKaf63T1g5VDP1is5tZOu/fztvpXLFXt0tWSXqgvWHUxtIp7VamXLLmTdCouyUyhUtyIYRk/ZcgkDimQR+SvkLYsGpNO1X3j2nn3maGLv3Ki5jLPljYJtvVmxy7WStSV3neHUv7rl61oO0F1UfVMHj28uGYein4h/nIfDmTV+WLh4haIPhbavFBI91C1bV7G9G50TBha+SD9UeNHrZUF1xLZIC7Zz3PPVX6wSG6iBsnTtCGOm5Jx64StSDg3+yHuK9ue/o2Zvv8GqHoUgHl8iABc433q1YB94W0mydCL+c2hnwQ67fecnCneR5MpApBsDCF++Y6TtSRCWmg0/ywLZef/1RVspZ/xsnBLtcjK2K42iV89bLjWtKr496Ays3Rv6SrmKcKR7959NJP3X778cUFW984U1bZEtzFBqsLUhZfazOFQPqVFCUbxlcEXWPZz4GEowfsjJQzSjRA9lOQWgPJTZX0jKc8FxhsGDto98oBhJDYYonuftj4br9/Ti4jj8QSKIIxqUIRjn/PJ03MulXCMFIenz2T3+CZCFXwhL/ZNYyWNkEQ/8pv2bg9OqqzzwxY7lfsT0K5ez59Th51f6O/78MVGwiWkog+Tj/Bdz3ABAnaDYS40fqQIfQGkL90DEwedhBNHV8WAMgTrF9crERR2Rnq22vKOb+8sJd2r8iLNXIh9A1Pmvrw6gH1U7wBCBnE81kGFlFIfqs/oCeqK/z3o/EGVI6Aalk0e/DmbiqX1LBn2LJLb9UpvirJkFly+VUhHBy+rTCVtv6V3q54+Qn8YhhHsc4aSPxwASRhHR6XmQDeWOq9MmevxLEt27kQHCPIIgSZT++jtEQSjD/P2QpEmNKJSRvkRBCQo4R2o54fI6xtt95ac44ODqLgGng7D0Sj7cKFL66zwUCuodP+6dXr8qTpJfKq9Bj64JLn+UJ8/zNEl+QBhxaO9q38WGjdUGWZG6kCuqzardKl4WI1sKSdaB62GawMtzXu+OP/i+RfuB71q29zymPiARuy8VgIs83qa+/Ouf0thU7+lPvbBn3faRn1GDoc47paBOPIpbr/OEeG+bSbsEIY/Edp7rj2fvl2hbtLMopMf1croBBINOkodf4v6LBV8BAgKyEHh9QgMe+i/Xs7a6lbfGEmduSOgEwWvOA5la5wDFPbnzF5BQ64Cfh/nNWZyzSJ6Tx5nLqTycR+5PskilJurbRnE+SFODxDzn/CVhbxQwgOzdHdnxriZFfGHj2US+MS6MvjHGbvxDe0I/vNE1+pdomwGki6uDp1M8CfDSRs6uPFFww8fmIyVb2SxafbFgJY2FWb3J+V3Fsvod5Y0xaU4TOITf/5RfYMRFIDR5n+J+KST5C+a+4HHiiQ+PMYCwAqTuqy5YRcFqDFZfMP7mwHMmi+nKDAwTU00gKTNhTOxY6cGKEIwoGEhY5cFqDehkwocRA+PE/sGB500+vI+JB15WdMT7xxwHW1rBd7bMIj5GDvImTRzAvup5YlBhHNFcXPQ+FwAX4eTHShQmpHxMsrv7wO7fu2v379+zVisxfigPH5sneXs9chOVB6PiIpfKH35R/xF2xmFBEuchvwTS+EAYOiLWeVyA3ybPC1mN5yohM5PRzO6/MrJ7L7L9FX2F4hAvcYEDl+D1H/+N+wQITZ/TvCNaEpcLfOFBPxGkX/fn4QxIS5HxjqInESJR3AbyOTjPk3uipDSQh9+7/8NpwDv3SeMlceZpBOC+MIBcwAVcwAVcwAX83oaqxrt/5v2rdmO5kPi8MeDVf13zj73u1O61J4nvGwfGr2/GAJLnA1wyx2kQE+OWGHcwpmMcOZ1OfHzDOXnXrl61NYweGo+ub6z7OLalMe9zzz33xgwgX/fEhhssXtqfapKPQu/Edg871tdgcLVRtVUNDtnGia1uDnsjPyRlscz2LxOhI2xmy6WMjSYo7DPW7g/tpe1jV/y6okOD/2ZhwVY14WhUJzbOnVgxm/ftffYGfZtqAFpUnJz+nrj0mG2sXbJaJW+ff3HbesOxbxu1uFizjWrWlc8YDThnBAW7D6aVJ5MiP4R1Gl8crtQqdtLv2t2dY8tVqlYp5+1w98jYnqexuW7t0qIdtcZWn7RteLRvdw6GtpCv23AytsP9XdsR7Rg1UHxw4HuzVnUFPSs5UKyM+ZpeZefMgHIxa4tVlJ0MALPOYhQIKFMxzNQKGGpO7LDV9a9cL603XdHCGQl1yeRiccEKpYrttfte2Ux46+LnUn5BPGzZwdHUhi0Oqs5abdq3a8s5qxRPbHm17Er82/tjV3CWMqd2PIpzDJbFv54mJGxNdqzJ5yNXVm2rmbEXHhzaYNizJy8t25OPrNrmesMV6o2sEOVzfsh3ReU5vn/f/sFHP2vPHg3sdJpx4ePLdpRAo9k0ZFPCSB24QkrO5zdyvm0KyvmFmPC4FOs/tnmJL2mZw7qyWbKWy+SsUar5SiS2kpoZ23vtW6vXURzlMYGjudBvKL+CBtnwFeyonThzwxUe8mOCoPmp6iCUBm4QkScYfPIswlEA8iVsI1uwiuROEmg7vZbRxJmk1qs1TdhH1ul1RTPKivhyHlprIvxtly/bR97zdvsD1zbsg49ess1m0yonUztV/Jwy2hbPfuiXX1C9DGgOlh8Pbe+oZ2u1vC1p4r2vDuVj99punHp0o2Jbqv+u2lR3yl74rJDQ5CWfVXkydjKd+YoNFDI++UTeRTuKuJxKdaLO4u1rNVsYj62n9vq5vWPWxlhFNLO11pHqvi6e7h13bBnDm3hHPSDXK5KRnVbf+dTqDmyo9HRa8I9VD74NmhjFPed/YHRBjtkPn+3W8vmMK7owBHJYONvXUAe+lZhwMOkfimYMDR1NmNhCqyhaqP+l6qn9R99Zt+94X9mqKv+XE5DVamnBvuqJol1dz9rHnu9I1DkbZCo6M142DFYoBjG6wSdRb93hxDhbB4PCek1plys+wROLrK553E53bN3x1M/k8S3BxAyMHxykvrlcV/82sz59ourJO/GEFp6/XNAoZVUnamMqC9vE0S+geOaMDowbrrDGyEGfKTKoX2inP3LjBytFXN7VMdGXYfwQjxAKxZSjfslJP7Qr4fB2pTR+BgB9iPAw2UXGUoUsqr00De3Rr+7nvs4YX42A8OESHpE6Yd0ZeJ5c9aPE82BuAmUC6cM8xrlg+aXxVX5XKqf+80hBNf28k6x7rt6r8UwaybqXhQA8xZzwj7jc89JO44ZhRKAyxmqMWPnhhhDxOevPoTRDwe3bYCltnMUQ/QDOn4XJS+ZF8Qanm5C1UyoXPioPZNl5ldRj6pLv/t05TfykhGNoUJ+GUZ0tr2asBPHtr6AjUrmx241mYQBxQxhlcvyBkPojXsgG26OxfabkscCqJMmZ0+dsUxuMsz3GGjRNJkM/S2Q8GqoPFB1OD++YGAC5AUS0pEo1+Eu5w8HbVPGI0ULP3EON05UALEnieDzodKe+Vf5cY8spcBBHcg7LAHik8gW7eAtxH20jaiWph4fygwYuunodR5VwlVfQovCkxhBLkPlPZOeZzV3kkqQVkjCAKGVS/ggNiHzP4hKPM2C6etewtZk6K6HkXQk/JXe6so2W5wsk+Tkgf3HjV7bk/IHv2bQ//uElq5Xh8pcPwF3V2Oh9j5fsbddr9sKuxiqdkQ27HRt09Q7HGDLhTU7bgcfwI0nohUkcl8Tf5YV796cmKTcRUiCS4nD+DsbHiJykifsvFsIAEvfeNzhBAdyjkF3eKFhjBeM1tUeTPFUZp7Z7d2ytfb2rX2d1uqQguUsgoTXF7uXyh8TnXBnmZdZjtCPxT2Q2VjK29VjBNq4W3/QWWKP+iT24O0roRm7IJGTes4UHSfbcOI8hS37B73Ap74kbCu4IP3MabxUztnEtb1clIysbZStr3MVYxdtIEo/2XNC7En3tsDez9mFqrPVc5vHm4IHn/AmSX9QdgMdZfOLMFf2k0T3vRiZnKxrnsnJjb2/fD0DngyX8MGpgUGAFhS/j39z07bIwNvQHA7t165ZP7Fj6zzucVRbHcvAQAwnK5bbSYhTBD6MI/TLPrPJg7LKhCeKVK1c8jL6Tg9V39/acDgDDCHlTLgwqGEBYqQJdVT2TjvQYaJjcviKawM+4EXxs6TX2VYLMfcSZhEeE8XjGPzk8AO7jRu7Mbx4X8MTc6Ac/wjwgIGQ30qZpoj8LWfJ3UggT/x7T/flTkF5NtrQpYdB4qLXHtmyMt8HhmPg5y0+eZ/UOQM9ZuOP2u+TX8wwXkKbkGfr+/+z9B7hlyXUehv4n53Rz6jzTkwEMgCGITESCQUwiKZISKdGkkv1kSdZ7lCxRluVHPz9Lsj9ZwXJSpCSLjxJliaSYBQEEQQQiDyZPx9t9870n5+D/X2vvc083BkB3TyC/p7vurVO1K65atap21Vq7qvxJ3ubUz21p3NKPItFWmLyC39DPjCPtMA32+MHj14SwXCtbJgTL1vM+UYCcwAmcwAmcwAn83oZvPJ3Du8/nb3mV3ylonnyBa5BPb7bR5VrxbkBzwnvbAeJyAZux8D/84Cj8UMrmkyPtAtFmhj1c5/zUjma9ecPms1fp1k5nzVnvSAFy5tQa8pyYj/X1+2AIXYLa4GKrF0ua4kNH9Oi7bV0Im0vFUCzk7KgKnRmsib0Ebrr02ONMcHW3bs+61PSw1sZCNoFycohusocx/eNjHfkzQIMrOH2JmJIAPJ7BRmUNnWEMutuj1Wri+StbqBTTmERGqLZ0sXAE2Yh2WnBxznJZrE3QksRJipEJJ91qZCNggosbBksxkcpkwSQoLS+iny2zUcbIj9rIjtuo1jtoDOK4dG0b/V4bu9U29rig5kwO2RQXoLm0LQj6JLiUF31mpHs4JCBvd2R0Njppxomh4uurd50hy6hsRF2QLCEN7JggCbQ6pEks6sKbzd0G7Gt7RLno6TCP4Fgh8lmhUsb1/QZ2DhpYLyZwZi6JdmuIVj8CFmEKoP36BC9sDxCRYJo4ZPRVPd2SYezXWqaIOqy37Kt/XeCcyxXwwbdcxNn1Jf86nWXpwuE0McjQDKNJthsXls0j/KPf/jKe1D0iEoiSlvGESB1h/blQJILiBZ3FHn7ZLIELSWa2jI5TMmG7CcQCfzEb444kFCYtMsS1pK33bMj+sI1Wr25b0LXLZzgUw8dpJFSS8XKUmS6AVXrRPBTYSNCkhYzdIUI60sc6isq2SzPViehO0M4hjhwrNIhzsRZl+3Glo3At+CSAVMfSQk7dTvUUXyVY5mNzJbx5ZRUPPPEB5OY2sHlQRYuxYlxg32DbRDIJZFjW0VETF1eKuG8xg2vX9zCYxGwHxl61iaW5PFLke+0OabMa12tD3LeUwXJ2wrYdo0u8de59nPUS/5qSgfxdkM066x6P9kBHSPVMaN8m/SW8fv1K1uh2wEwliJScsk2emCOvSrCnI8SkHNQOkWarbf1P9NFxVLt1v9hcjHrY7JIHYsYb6sNSgqjdpXRiUgMtbiNcKOoyUx1ppX5vgjfadq8HaakLwlUui7ABTGOB+Ei7Pu5bS+C//L4iHtxIMMVrB2r/04sJPHExg8+/2EOtPbH7TcRWUuBo7EqzD4uvdg4PyMMJu19nqZBm/yU/p9jOR110+xy3WF3dKaJjsHTcmPitzDg39mo4arZNaCzlicYdjQW2mAxwEJ1eLdDus7TGPtJZwg9TZsjIbf2R/Ep+EdgiV2JwPsrLvuSPSwDPdmG/tcu62XZkKBq1pZST6sKsLfuM7dzin6Rk+pJfQhkdK6YdJKYAIR+Z4DisswQSGgxJZ+u31nfVe1WGdV7b4aW4Xq4Supn++r+Bdo/Ygtw8AuacQvBMSy5/4i/zFE9aItmWNshnBvwre+FBdPmsNOIToS+3Yqv/CLwuHok1dKc/WpypMSGQaEZg/URjHVkn2pliSu2jNiANwuqLF4WL1BW2+0NjFW3fCSJbuSmi6kAKWSKZUBEhpZKHuTvwszGSbjZOiKt+PD8XHKmyamc/CsuVIebP9CrHFRtqd1eu+TFemrz4WGu4M64r3jyedn3Y0WgBXxqfMa7yHbIMu9xcxwRy4tTvdmzHyTi440lCNBl3Cy/vs05xq6H9uODbxyTR0vHRW4HBtPVnSgDRXPMR2hrrtMtV463dg6O0rJ/iSZloyihLzx/RSWWxWKMHjfOI3PbPeol3jGM9buDw8h1H5eV2gK/cihvmI9szph3UUmWx/opgWQo31U9Gg5Ll5/3VCOupzPb8fWef6jTh/K6rfEd9zkP0ccPYFPhmOL4bjwVpj20a+gsbZoP711P4qT+ygccvZO35tQKVtVGJ4BsvpnCtWUEHBUTIT1LadduuDOl1mpgM+k7vgAecwEGNzM0fhomaxq/yCujvP0oT0HWkO0DY54KKuuXuuwVTgBCsVfXPMpVvyMvJTBSl+TjKM0dO9TmHONjuYfO5Ppo18r7mXtMUxzCLkWo19VC9piDPmTCCyjD+lOGz7sRfWI/h9INprJ3PoMyFkOMyk+gOQOza4fxo60oXjaMh5zf0tKJVlmhvBPB6OBLHZdDTvY7LtObxH+f7IL7PMTkHyUWwdCphx12l+T4MFR+3AB/lr3zaDVeA6BguQ2JatD+HNLbcLcwjGA4WQbbAy7GxZRavmaL1EUu9VrNdGk2ucfQRmRaJUnocVasWJreMjo/SkVNazN28ccPS6A4mKSUUJtOhW+9j+UsZovjmR6L3gnjKt9lq2YKwFuSpXR3ahSLlh/LTGCgIy5WgWsoQpdHiUjtVtJNEYVJ4bBOnG1x4HjKvHss2+rCioonRRZUO3E6nGbAwt6z97M+fPVh+AdDTwzxWGCfMexb0GNLcPWjonD4baNzX2B68Zy1zzn/I63MrCWTznDv3wf41Yn9TGc4nYb4aQ0OwZ819zGu2jADoJZwVIUxvPmZZoPsFxvwtnEZOgleRePDXg8OQ4FkQ+Ok39FP7h27L4jbwbG8NCZ8s3bQcx8UMf7wOfsHpS8GJAuQETuAETuAETuB3HyR/+RNvXbAj7+8VUpwvSe546S7vA9F6/l4UIDrSana9phmIZkDhkeKSJ2quYnPcvmTwbZuP6CMhfcjTbndMfqu4d6QAeeDMin19pC93W5wMS+gsQZoWwc1WF21WXl/4S5Ch43J0t8VVXQre1tE2EezW2ri8XbOFTpx0LmXiWC6lSXw2AOMmkl10k1yIMnwy5IJjqCOaRlx4R5CcxDAeJlEuLGBxsYJPf/FF2w1y6eaeCRCK2Zx9IdVu9bFInIpJlqGvjFMS6JEIJLKOI9J6MpPNWINPuMLqdHrIz5Wxfn6Di8gKkC6izwVOrF0Hek00OiN0B0zERXOj6Ud1vbhTh5RcOg4nra+1MtoOzgmdJuSsS4uEnsSUboABF9pSdhTTxD2nrUUTU0pI/hvln+7YkBxCDSXFRI10lOKmUsjZxHP3qGuBV27sY3u/zsX1EMMe8W51iE8fdZoXr+7h+etH+OI1LnbqTawV03Y++vNbDXz+SgPdcRxDMoroo8uaG70+cZqg3u6RHhFTNLSHY7zhwjLe/tAqijoOSTsqSHcJrcckoG79l1BcX/FGJPjh7P93nruKT2xVtUo3JtJfuGBXG9oCL67FAN0sx74cp0FEeUtE6gsDO99dDMvnVCzJtiFdkynkMhnkUxnESdRWj8yrY06Yr5QN4xGZW0qHSbiYYoAIxeLVH8xPQptggu8LELqMr4/TaBGlTiSRhvBME5cCy9bZdr1JH51xzzpQv0/8oklkMtrhM7S7LPS1vPJVB04yh8fX5/G9rz+P9z50lrQd4bOf/QKinR3kkmPb7ZJJp3B5p4Gnt+rIlSvsiAOUk1LaROzOFylPJAxfWV/AfneMYiKC+0qkBXH95NVDPLvbxtp8FpUE20uLLvKkmFsCV9VVircOeatJXHtsqxz5aS6TMMWMdl1IiXFE3lop57CYIG+xr0TSpD/TV9hnRuSL69U2CvRT/5WCRe2UYZt1O31TAkgxIdql2M46hkbN2O72bfeGFqlGK8aTUoXFsU01EEmBMGT7Demhi8iZH937NV8cDViOdmUJMqSpBohvuJjCn/3uPJZKzk+/G1DmIveJB9K4tN3HzX3dt0LO0R0r+hqa9JQCdq6ku3m0A8x3NC3P5bB91CGtdcRd0naoLZVSJsDQXSmirQ7R2qkP7O4QKau++fF12z4o5Ve4cHTL3a8GzOXI4+QPE6iSh7TbRwoxvTT0bEIiFa86q5/IqC05vnl8KUvYl9lXNYDNKkDUkv4Ffih8piHPqHMqnRa/4d0fGkNNoWIvMmGmIhmXafhj44KPLQpXGQxlmdqVYMfW8dlpJkRlLItjP3sIXcJBncUewtCXgDDkOIZc06OErC7O2wL5BqOPgWzrk3IzYDo22b+/nEUPxbF4wbP9yWZ8oxeNC6xJt5joJjpp540UCD5umaBFeDG66GaYWHvJz91mCE4Sp6EZo7noqecZf3OzdrIZJ1QyKXcLl8vw5aPwZFv5UVhS4ksBwvKYxpQ0NuaT56XwShwrNew9ovKVh+UcvAuC90HU+ILvBaurxm7h4cp07ars8x2oSU2/34WO+wuP3DK6ivdEQ9r2DuC4qmdDWGDVcPqZAjBwG+8b3wd+pLF40+4CIr4yUvqq39gz32kJCckUXyTyrGeMfklChptLpJLNZ6Fi6Chs2tf4EzxbalrWNLIVV74KEu1Fc1WJP+F7Tk0ht/GS3IqqRMo/5BfaoruOsvLMHCwe85KPyvQdLXq9cLzm3KpcyONMKYK3nsnidWtZzGXTnL9lWY7aY8C8WKbyMDAkvXz+vPliFv/1D69jfUHzn98dKKSBbzg7xk4rgZ0237WZPNLZgl3Ernr32k20G1Xadb73JHkniD/JB0YnGSmKVDUD0fhWo3Dxzit5BJb6icExcS0rK4cmxjlCtsD30DLH87S4JGJKhN3NHravsZ+YcDbEb5rcfsMsDc+XQk9+gWFp5AcfL0IFgoDdA+XFGE4/kOEcOotiOck1gr8/7hakqGnxPbhzpY9Wzef9U9yC7LweNPQ/FjK7rbCp1yzB6Bf2az3IZtMiV4pi6XQKc4ucc7KPH6e9FeSv+ugDBilBOg2NLR5Gynr/C/FSYUE+skK6KyQItV/Hx+l5O6gvS1GhXRo6MkofkWls0zxTioYm1yEdfYTGOYUWcbVG3ZQXphip103RoPg6aio8ckq7WPUelhJDSo4O0+nOJCmJ5ad4+lhLd+fp4mqVrUsjtXtE7nCBWiqVbHeHdnZI8aFnhW1tbWFPx/Gy72hx2WAZ2oUiRUqDOKsO/o5zOhiw7iGNjHQBeJuTP+kZ0kt+RiqzzRHwoYOHezp5Wn6Wb5BxEOZpPb6CpuEEDwufPf9ZHhP2mvLMrUR9xxXHRh0z50pGRTnGx3K5Je/AYbmYdZubwDiWg8V1zzCZ/JVH+Gw+M/gqJ/GNypT/cbzZNCG4j1KGRSvzY3p/DQjzDhKG9JzJ6TgO4UQBcgIncAIncAIn8HsXHl5K4133uPsjhDDtZzY7nOu5+05A89p72gGSSgTzM803fP4io3mupiO3zufoMqfHCed9lpLx7kgBUqBfghns15podQbIpuKm+MhywpLhZDDJ52KGC6DYxCbpEhCluLBI0X+v3jdkbdLK2WI5n7YdIjoDvnm4h8akhlFygsxIAsII2pGxXWAdHUdQiWY4wUyhNZBAhYsr/unIp+vbR9CXolI+XNs+wNZey460um8uhXQyinQmjiEn9VoAcK7PhXyaRot2ba/vo8OSsgsLOP/wOUyyJU7ah5g0jzA42md5A0is3R9FsXtUw/PXd/Hly7sYctGyUMnZ3R0Fmijrp3snhJd2KmhhszRXwGPnVzFXyhmusWgSi6UsElwsSoAjocqEiynhnU5xJWYNFuFiPIl0goRWgzCuHxk0Ig7EPZPCajmLSj6FerODKzcPyTRc6HDxclRj+WwbCWFu7Nex1xrZF+nz+QTWKwlkR13stoHFcs7qrQusdbH1gG5GwX6DiyyW/9CpeWSzGXQjUkIETCIBi1aL/C/ExsilU8hygXv9+jX8X1+8RIbIIJPKIJtOIyVhgoD5K6kd36GkzEu2Cwii5BvGTzJdjPVl+xWzRdY1gpSEZKxEfyBFhxRHXAiTtm12Dq0vlKfoKfrZV43iYeZrMgrlL7AyfDEt3ElJC5xIQsh/E45JQEe3BEIeGXY3RV7724lzb8zF5bhvcSXEH3Ihns0UkUykbTFnwthoDINOF9HBCA+tzuF733QRb9lYRoU0OKr1cNAZ4oG5NCJcpCYLeXz8yU2MWbcLp5axojtwWK6UQTHitVRIWBmf26xiPpdATIqKasvapJCO46g3wFadi8xGFzeqI5yZz2I5NbKz+aNsD1KCf5Hg/gGRxO8BUXo7xor9k050hqzPJIqD3hiZQhavW8mhwv4aYztYGOvbIV+W6ddq9+xyd7W1lBVD8nUhozPbI6b8k9ArVLqIRg2OBxp4hImEZv41tBY6ES7Wh6Y86Q36piwQX+n+mER07DzCiKyN5SdlyWNnY/hz31MiX4SN+rsH+XQU3/hgBs/dGOLmfof9VbtRIuiTN+0rYvYj7Zo5tVTCNzyyRuL7mJdPkUdZf/HtXrWLepc0Z+c2JRVp1WWnllJxeS6P88slvLjXRrM3Is3UiM6W/DX3qwEaR3SklzqmCUZNmeDCbvG2yvfSXahkwn8zrD37n+9I4ODBtDY+hMoPGnU9CZztuDvyoQTj9tJhmNKJ77XINSGy9fm4sjHjRTIDppctsYOD8FIkKVto6LZnDQAEx9Fc5jBclVR26O2W9YWpmyYETx+Ch1gWZmZjHqd1DPWnB/c1f/UFOqaCdyny+d4zOmgMopHbBPbyY1qlVA/y3XJMR7cL5V0hYMdfcQzRu8aUC6QDg4O6OyZSgJjiw2xyH/OOymaY00VGieglt+jIZ6Ol4aAAuvVMf411ajf3Z3z+GliF9eRlqH7h8VNqOxe2S1kjRVfQ3uwn4QX7U4W05WmZOW7yp3FBvWzyGW3xlxTFdvTfgO8Gvrs0aerz/Wc7QOgOhXyh8sON3D4uheDl+LhjSnriagoPGblt/OK4SRzEo6K386rzq3Yvqe9IMeI7TJWXZWzGLeFPW6TUsxUst+rrf05TxZ2JEPjZu9fiBj6GvvPMlH+sbnSzvsZLVne1vNfW+NzwUFuwHjRCxvu3kPPcw+JlDD86hDPJYB+qLC6v4oGLD2CD77M3n5nHKsesfjyPWG4BHRbYqFVD9FimcnF0VcPXncvir/7IGuYKX13g9VoBX1944+kxXtznnK5J3iJvJlJZpHJFvg8rSKSzRs9uq4FW/ciUIpoHageZ0csaUm2imqmGoruM5y+weMNX+A4QK4tgZcs6zkv8m8pEMbfCuVTW50VHu31sXe7Z/R8jvqzDvynMpBdYfwjcimYxZ6Ir0OKYOfYTxBMRrJzjPPMC56YLrki4x6ra+6JZ08XSnJs3iYLRPcTNf0Nlg/Mpy7odhKCimu1p9Wv9QH7hM9colaU4ljd0fJi+JPOwrwYKV7ldrhHC47lCmNJW1mw2AWNYeeYKIMBdeRpOihdYApWjj5V0lK4UGVozKMz6OPlKH99oHiHe03gotxQXQylKbKxjXBpTmjBMio5Q+eB+Pk5bcZbnxNLpXT0K+Nn8gvT2jiIOGjPTqRRy+bwdc6X3uATcN2/eNAWIdroqjfK1NEE5Ydn+TjSX1z9ojxCMFubn9FJMi2H0OvYXWFSz3Se0BUo3tS2ipwujHMd1XnKc3D80HDI5PphvwHP+HhfL5Spa6/rHPjoWraZ+Jh2w50LDiEGe/usw657CrCeTHtdQELiDvBwCP8U1oz7g9D2OpzooLIj7EjANYxrLQ/H1TP/ZVMc56icIC+yQVoJbyg8tPp8cgXUCJ3ACJ3ACJ/B7F77hVBYPLKVvefffC+jD8Q+/2JyeAnMnoHnrPSlATN7uc5cQfC0cPARzE0V46Xpp/uLzmDtSgCymk9goJXA6F0Fx3MG430VtwEkx5zLd3pAVmdhuiHpXXyxxAh0Z49pOFf0IJzQS/g16ePLKDTx0dgnz8yXEB108+/wz2EcLA06us+MkxiRgc+LbUiZdItGcIJ0uY26uQkR150gde0dN7NZaSCXBib+Euvoyh4vAUgoXFrIoxEZc2MbRbffRamuxMEGumLfdK32urI7aY+wN4rj/4inMnTqD7iSOZKeF0eEuF/N1jBMZdPoSckRw2GriE1+4wjyA+UoZ+r5563AHuQwXzukUVisFE5Dk0rqUWosJoMo0z1zdRZ80KTCeBMc9NvLmYQuX948YL4ZyNiPKk6okPiegEraE9yNIgCoBke5akPBJC4gOJ5Iqb/+wiVaPdG+2UaWfjhBaX8zbXSAxMsTpswtG8/1mjzTqMn4LF9dLrHcXu3XSQoIdMk2Wi5ftag3Pbu5gqVy0hc76XNYUNRKQaJFkgkbiKvpFWU6R7Zwk0YfNKn7+U1/C8yxDO1w6/Q7bXguwge2OSMSSpEcG2VQWedZ/rlxGOSccSSsk7Wtd7RIYjGUGqLcalocUH60e8+LCQkJ2LTCMD0WnyRA6N150Gekx4HsJ/KTQ0PokmIXTb2ITaFOUkJ4mmGOGyk6dI5y4q7PkEikUacaTEXr80+Xx2vkiYVt/MGZdUijki+ygQzQ7bRMmDXqsZ7uHh5bK+N7H78cTG8sosOF15NmI+R70yZdjLqIk6CV+q7kYllfnUSgW7J6MBJHgWIMXn9vE5n4TBfJ+jCsoCZyqzS6K2QSy2iUx1B04EZytpO2umHEyYzy43+rjgfUsylHyFNtUfU211kXaWlTrGDYtTiVQYBXsDhkdayVlixadWnpoQaevmefYeT95rca+2UeHddJFt8VsGtf3DtAgn5Uy7AsazcgLC5k4/dgRSAO728Zo7l8AKz+dzd9lgbZQZvnaIRMececLa/I300mYKDmJeH1Autlif6BFpo6iG+Av/+ACKnkt7H5vgMaBR8+m8IUrE+wftW1nlx97k0CO/fjUShn3rVbI7wnMz+VNMbU2r11mwAubdVzdaeL8RhEPrucxX0ih3eXCmW2ie4subddxwH7UIc/pGMFwQemWu18NqBTSJsS1viBE2aZaCKvPyx0WbTsJyF1STLnQiQFaMLMf+tFXbpTGlR/qOxJ+SPBCntU4Qkaxrsl4ppAjb9hdD+IRLoQlSLYXWdB3bVcBeUVGz66UEU4ShAvPoMxAOG8plUSlED+iYOC9Qs9WukdSnPCRYeHDlNLTsKmTIN7kE40LQtxtBcmycLdN2MP6uuBHPM/+wrFTF4WbIkg2+4lf0i2jZ49raeRn6aVYYNGqL8cxHX8lRYjt/uD7VMJsu5Da6CH82T4ca0xVEdDO6Wed1MIVS/X0NqQxmsrWs7udB+RWvh5H/EwPGoYpmynowfO38oiz6qJIUiYYjjLMQ+9ItXv4bHjbH9NaGuEqPISG42OCGcNRNdP45mPMkGOMvpDudThic0zWES56p4QKkJD+NuboOWwrZa5SgjJcCULc+Gw4yuiZth95Jf7kM02oDJHRuGnHtinM8gjyVO5eBPNzP7UHa2DlycNYkT+aJ1g/4aNA9XNb1BQ/KaJAuPuzvFzhcWzkb0dMMp7SylZKK1XlMduwDqZUMroSZ7otXO9U+TGN8ZDhrCCF0U06FOaXkJ+fJ9oDnCrHkOH7qc03+XYvzvlHFM3akfOrMhFewoD2ciWOv/ojq5xTfHVh12sN2nn78OoYn74aQ1PzS28s481EKmO7QmRSnL+ov7ZbdbTqh64M4RzO2ltEYv3EsyYcDSjuvwy3O0DYoiK+SjDL3XcL4je2hGXi+akU5Rb80S+RjGBuJY5sIY5+d4Sdaz3cfLFPd4Amf/JMOhedoKfxWXlZHg4hnp61ErjtJXk8M4rHvJSnBfJRCpCljTgWVtN2h8bLAR0t1az1iX8fXc771WcdU8fGXPwxPGjEtxYSIGofV/HPBethStp8Vpi7HXUOQ5hfi2NxLcW1QcLz/BqgcLV1pz3C4e7QLr62McX+j9OGVBPNpxiE+AiPIH7oJ1A/vhXkH9QrSGM8Z0mIRxD9OJnihnSwSOb28YFjobyn4OHmCnBQMksf+Mnl9FJAEKYMGaZx9+jw0BQeOhrr5tZNHPC5o4+U9H5TPCWTHeQZgpXGPMzoSeUH8Q0X83fv0M/jzkAQ7xgYHuA6W5bylW9oBMfhDAt4R1vV9R1Hwu5X1KX3Uihy/lqIki/Yt+hfKqZsV5NOF7BWZYadxhCNwwFatQlaVY0DzC7Ay2kgd1Bi6C+n/P3xVph6HwcaTQgBiaa2Ad0KN76w56CNCEoWpjU7cBvQHfrJV249ep/hs/0SgucQwrhTt72Xgzgs1vlDbuHguMhoV9FLwYkC5ARO4ARO4ARO4HcfntjI4uxdXn7+UqBrLn7luTrXpIHHHcDwHhUgfgSW5jHBPISgOboew7lKMCmxONO5EiGc97h9hwqQM2vLaI6jeHqrib3OGPeTYMvZOIaRGPqxpO2M2Dps4OpODekUF8dDXd5cwMNracQGbSwvFvDII+ewuDyPSbOGzzz5ZWzH+hhxEZ5i/fucU7UjEqIQZeZfSeS40E5gGI3bHSFXd6omKI3FiTBXMDHEuQCTYILIst6lbBorGS7ihzr/Vjs/Bqb0yBXypnwZ9nuoTZJIVEp485sexChTQZR4jQ+3UTuootHpc/aVZ/4JcP2L5zcP8JmntrFOfMvFHHrjDo4aTayWF5DPJNDVxauDASIj1nO1jFa3bWTLJFOIsyHmC1nUmk3iyPrFo6jWG3bJ8369j8W5AlYqaTa+Lnx2oZBNHLmIEN3qxD+YbptyQncoHNVbaOpLey688vk0CqmoKTs29xsYjMfIpdK4sL6CRy6e5kQ+iUcfWLH7PZ65coQHzs3h9GISRwd1PLfdsu1DUoLMFfNIs74xjFBtD3B+PmPKoyPS25iLZemIrES/bUcy5WieefEqfuGFaxiYosDQNn7RgisS01EBA7RJG22rl3C8z3ao1ZvYOThAo91EbzRgfUboj/3INIlMtJhlFQKmDBYnzNwXh1yc2O4S0WII28GhyAqSr+bi+iMNZbvnBLoDRAIjy8Hm6y6cVf4mrM7kGTJGo0c8WX99cWgKNbbnmPTO5UibTA6tTof+pLu19RCvX53DDz7xAN52ZhW9WhdHVfIQ+fHLWx3yCNuaJS7MZZEXXzJ+nB08QlpEx0Pb1TOyL5f7tpvgdDmFLmlR745wcb1iCpQ+oigWmT4xQZW0k3DssdUCqtUWtvm8UmIa9o+zC1noLo79ti9ytdNDu6vsWJdoyDu+I8OFhxygGFP3hAzZPjvEuzECTufZj0gfrem3ay1TgkwmftQLc8IW+4baaMC+r8u6NY6k2a9apIcu8o5F9BV/zO6UmLCQFnFs9VlvDoZS5Ij2ykk8LmWIFH0SLvYYRwOWjtMakja55AR/9YcXcWb55QlSXg3QbpTzKzF87MvkFdIslUyQl5wW2uGyMp/H6nwOV28cYGu/Zse2sVltJ1qGrFsppEyxpWM9dGxJhm2vI8DmS2kUc0nUuq70Cwdut9z9asAcxzPtwrE+Q1zDr+ztWYtTImD9RgtZ2UTFBA2KFxq2uSlA6NZNNBK/S1dmQlq2sSk/yHcmhFE/ZN5SYGoXQJK8ascjsSzxjuSxyt46tb0AxL8qWGWr84aGeKm8WT8D4SlM6WWP7g5J6LsiGEN4GE4KV1lu7EluxdcDQUoJPYRxOaIcP0/T6Vnesl3wbvd3sN9zIGR/GJgZa8cQbTtWTjbD9GXuxOxAEUKGMcE93XafBvNjNyZOfD+QVq5Q8K8eJECwtiLRjG6MK8sEr8TJFVfhPSByKyMH+0qfdGNKs9U7VXEJzV1wfqwE4ejh/s6Qt8A0TxGA5RB5d4dg7a2xyBVcJoRn2zneNGpLxZfwnOk9qZfj/eAYF7WEeEvKcdsBwjHU3/F+AbodgUVauiIpaBehIxynOHl5ljf/TfAf4Cfa6sMAHWvidrjDwxUd0eDYK/nPKj9CqjgtVRYfLE8f76RcsXgqUnjQHsnmv/UVOQN/2TKqq+FsYbKCcP7525LG4qoF9OctobyUVm6Bt7O/F6V4CukumqptVG/RQtGUxmhD2/2kDImYMKqwsMrxKoLHV/qc9/D9UkyjxPdWvcH5TyRj78qWFAQB7qJ/MRfFf/UHV3Hf2u89QVaeKD28MsInLutoT6dtUHFzSDkk5X0qm0OGc4Bkim909tFu25Uh/ZaUIf7JtyVhFtZGlpp/41d4B0hQjnII29Zc9FSL6X0yv5owQX63NcbOtS4Ot9kPOAQplf4eiE/wLs4nrk+i6JBvHCkPC/6nPx4kOzTiGQu8ta70kwJk8VQCleUk55wvT9E1GnAudjjA9pU+OqyHj9VuHDTWzeJFXKYEEb8KT/t3nyDMq+Np9HSMdxzzK0m28Z3NNzRW6GOTdm1gx2CRJbwslWl5B6ByQz95mxWGu1/45C6NScT9tjjmMtvr6iCHt4DynC3WwmaenW5TAhE0JnmaY1rI3+PIT3/+bwFTCJ+Vp3aL2A5jzv905NVQ467eexbDwWLPIOe0CMxteQvC8DDklvg0Yd4eY7YkQhhO3LxehGka8c9xCs9OccQDEzsGrbQUw4KUYacTxhOydTn+0ukkKotxvPENa1hbLeHFF6qs6wSdpt8FUz/guFcjH7CfqYyg5FtA5Yb+5jYE/NnAUQm8bg1QXEN1ij19Z9K7m/Vk4Wbk5wFmgmgBcoFfaIKg0M+dgW8YHtiz7hCTWbdDQHvFC4wi6P38UvBaKECk1L54/324ePF+nDp9CjmO5zrOTfOt34uQTqfx5/7sn8Hq6gqeevrpwPcETuAETuAETuDVg0dXMq+IAkRr0NdaAaI5x22TEc5PNEPxeYjWDP7xn/wYdRpX4R73jhQgZysZtAZDnJrLoZBKYLs5wWG7jSyGuFCI4nDvEONOFytpTpB7HRMSRjnp+PnPXUVjFMcjD19EtVHDr//ib+H67g46eSkxosgOouhyDSIhdJTrymiHEySkcDSIcIINNNotDCcSHo1R0TFOxCHHypeKGTsLt9nuoj3o49R8BuWYvnYf2leRuqw6l0uh32mjybxuspA3vekiMnMraPSY16iKGy9cx+FBE8l0BtFU3pQVupz4lz/+HEkQRSGfRYXl7DeqaHd7qCjPTBJL9FssZpFNJjEhPjryZ6/ek8wL9VYHF9cXUMgmUS5ncfnGLu4/s477NhZxbmUeD6yXbHt7q6ejqAakoT7VY12HXLSydZr0K2dTaBAPE3ixddNSLHBRrUvMJZjWfQq1Vh8PnlogHhkTPNSaHcQjcUT5kCJemzf3UUqniH8K17eOmE8CZxfTeObSDQyicWTjEQy4IJbgW7sGlos5rK1UoC/y+zQptrGk5pFBD6VJn6lHJrz71S89j+cOGohyouoTXzIX/3QxrR09JaYKFs0mbIxIqSNhKONJmMQwMa74UAoWXfCur7Tp5CJTwlfGIx2MeWPkBJajeyJGI11gr1Q0gVBHQiYJuhLRmPnbzhUuxiSAtYl4IPDR19Ji/DLpsZjLWnmHrTo6Ek4KD8YJ89bkfHFuyRa4tWbD2jfKhn1sZQF//K2P4NFiAdX9Jjpst1QmjtPr86jVuqbsycfHdsl1Y7+K6lEDrUYPPbbJl3bb2G+Tb0mLYbdPfp0gUyxhbmkO29UuLh900Gh1cf7cErLzC3hmp4P9WhunF7LYa/Rx+WiACwsZvMhy5xfK+NjT29jnQuytZ3J2nvNRV8qOkR01pX7CGplbfVACep0XvVZIY57MscIF/1Xy/AKfy7k0+uSxB5fzqB3UsNno2iXeEtAXSPesNCOpOHLMR/wfTeirX7Y1iRkjndVH2FlJX/Y3xu+STpPYxPhALdKTtoCxpBlOsm9VSLsc85biS4o/XSisS1TnSkn8p99WwZvu/70nMAthqcw+k4ziI18i35AWJhwl8in2I9H+wQsrKGiXTKuHLHns+auH2D1s4Bt0r046YYI0tcWlHe1g66KYT+LUcolpUthr9l/THSDlQsbGCOu7JhSRMkNt6QoN64sqX/1Q/U19WXGFmAz7qe7iiJC3pfwYqf8oJqOaEF99cKy+KOG+LziVn47NigVHIukSdLnti3vmqWy1kLdyBXIzP/MJ8jclTKB0cYG9C1xlrHD58N9zCPxoNA5J0B7utlC4ynIFawCq9CwEaT29bP4z/XG2wkiCOvkxjpQ+KkNjnY1DUmS48mMkw3eUdlppDNX9WKLLiHH1rK/LdezfLReJK1+BjXPa9aFdIDFTUGncc4G2qKU/4aJ6S2lCequ+ws9sjcEebpQh/TQmquuy49JHfp7a25cBgZFSS0ZhdsSegp0UNGGZKoc+hq9iu/BcbWa7G5nclLL000REdVC40iu+2sXT6tnQpvEypTRTKWpevdOlPO2TZroDRAoQHX9lpq8j6URzbytTEFhm+nEwH+FPt71bhJN4j3aCNE4SL1NwyC/u7xbFceVNoKiT8kPhwYTKaKDymKfXQGUwX4bbBemir8qiERn1vrN4fFSVjXUUJnyZ1PJjuMC+ZnFP87c/81K5Xp442RQPhgvDlFeQg/EHbVrm9veu84y1AY1wFb3sPc3yLHXAK8oqXVm0I7DKaGF9ieM4xw3NxbY2d9GsS8mdRqZQsguVdXeABMTMHj/2oTm889GXd6bsqwmcwmI+N8YnL5O/jL7eDwxd0ULUZIDoFkukkczxvVWsIJMtGL06rRpaVR2T1bK+rpTKR/06SvqIBtaXCG7dGyE0H53BzPEyUAH61w4QHYEVRyobseOvti9LQK+YYSq+h8kzezQH9NFHFsItxG+apYE/KKXxrfhFtuIqTZCjfhUzzjXT8inOMReTnEPrjX8PwIyUV783Qu2Q+F/hu7DtvG68rTGMYGUbLhobHGyeOQtKxHiqvY3ZAuFu3qqTcCa9lmNYO5dGaUEXtt+Wx1cBf0+Sll3OvQ84p+WaLSzfcQuKNw/FdRNC+Kw/x9Ki2c9snTxEvxZobu+j5grqFeTlwYTAQcvH3uCBMFuW5+NIepuacwpeR/e0/MXIYQa3geXFAUzBXxFFaQPbrBn3LDgmgR3gNS1/xtwOFieIp1SzChj5hm49WSzhGj4zneo1txrF6QeT2LgvgyXy8PxKCuUFrivnOfetJJAvcv5b0Ic6A9y8Ucfedpfv8Anf1+RJffw1ZDvypWijpXB/ifoJZn1nowTVtQju7b/C1MZie9S4oogy6o9BffSketC2d52Kd28DuUM6hiHKN/S3tpuG3AphOvs1t2imhwCY1uLMZGC4kIflbWE0KkO7M18KXk0FiMrf2FjH/+en/t94//vfize87nV44s1vwgfofvSRR/Dp3/mMzRdeTXjnO96OpcVF3NzaCny+PpTLJfz4j/0ofvHf/ZLtsDqBEziBEziBE3i1Yb2UxIOvwBFY1c7otTsCKxUegRXOiXzOEcqfbIISzlVuqxi9zd+D7lABcv/aAs7PF1BKxZCJTTCf1a3vAxTn59HgRLDan3DSWEA2xYXWYRUfvdLAzXoL4/4IGytLiEdHePrLzyJWJJJcrMWZJslFWS8+tsV8dBhFcZRAOpXHDgmp82Y1ERyNonYJZzKpy7bHKOayJJougu6xAvrSeoj7VwrgHJaL8J4JxguVkilK2u0uxpki4qUy3vimB3DYjyE5bLOldrmIP8CYBEzkisgXiuiPdCTNPj5/aRdry4smvKjbRegdEwhvLC4Z0WJssPWFIraOdHRTH+VSDvusZzqRNIWJvuzXzg9dNMyWwG6tg829Gp7b3EY2ncU8aaRGarb79jVoivj2VM/BmOl1KTwXtSxH921IoBGP6Ntj3eswtkZXvUr5lOVxoEvTewOkuBKdL6axU1W5CVQyUeSzaTsyZDSJYSGXxmFdl59LkZXCgBPT/U7fvmq1HSsS3GdidjdAfDJkONvEBFUTFCd9pLiojzO/g4ND/Pqla2iwTUR7tY/WSBJA2mKd+PoZ9iNjRmM0Yya2sCRnAVOaTXAGJplYNwmHmJDBwSdV/Pd7B9hJJFA0CVIgxJFgjmVK0aHz2kfMP1w0GF506CJ2fYmfj/tulyzxUy61vu4VcaWTnTPNCtgCiuXl8wXyQtmP5Wo3kWfY4+tlfNeD5/BYuYCjwxYO2gNLk2D7SIjcJB2LBS6g8roKfYJMgosmLpL2a11EU3FEMhlTNiwnFCqh4Ni/YK7X0Gt2EUnnMWzViR9xrRSgu1km1SOUMiwjniI+5HcpZchnjVobg1QOZxbyuHzYxou7Hbz5VA6F+AQNkk1Hb4kIKqmQZPuxb2TirMNylnGAPmny2Zs1rC5V0CdtWmzHdCaJGhmjWMrjsfUiRp02ru5VsV7MWF13ycu6tFrnPWt3lC6JlbBRQkK73LtLPma+rS77G8N0kbmUIbkMCyRvS4ElgW7djnGLmvKUXMmFTgxH7Z6le/R0FD/wrgJ0sfDvVRBmpxaT+MLlLvs+24j80h/2sFAq4tp2FYfVLs6vlnB+rYhPP3kDRS6g1+fzyHFM2BLf1Hu2Y0ZHYK0s5rFczuDp6zXssE11tJiEmTZYqyyzXj1a6F4GLaZd0Mt2Yh+SsE/HHfnX/166+Ei4SEAzFfaoz0oBYnFjNoa6IFZGYwH5T0JtE6pKuE1Pq5uEiXGWmXAFiAzL9x0gLmTzGrNMGgMrXPhIWEtjQtu47QAxQTAbwYW3ZEC51Y+tLyu952HC+alSQOOMnuk2rOX2YjT8TEHPjOd4yMhSXH82Ba3ZfLTyvK5SevhxV4HyQ7YUHLSlAJm6ZTO+G1d+WBrLI/A3HF1hYEoPKYxoqw+Gyl9rF8XSOGmxVT+voyk/wjqGoPhMZ8oso6Xa1Wri7R6MsWbolp/zg8JFFMslAKZSoTL0V3mMbSE2uWAyVyDQWNNJkaB3hJdpCUVPtR3r67QNi2BbWtmOl93/wfy103HI96+U7RpDexzHdQ/IgP3Qjg9jHp6eIIc9qKzgV8/CjQ+inxQVpvwwBUegtDCb9I37u8bxJ48Kf+0KYWL5hegbD3oRBKeJ5c04blSk+NvDhYJaRe9+O99f3gIxU5CPkcLq4qH2aF6KwH4mT4tLN/P2cLcN6Kdgew+SflYP1kHxQ/o7zixB5QQ8LMwECopxXrB27n6Usincd2EeC697P6KV80CqhMz8KZx5w1uQGe2jVe1zNprGUa1mHwE8dDaNH//mOSQTVsDvWVjhPPTprQi26wFNzJcU5L9RUnTxR1GNfZA8kUjZBeoZzhl1TBbJSP5roduqodusodOsm2JfXx87j1tTWA73Ahofra3olgl/DZil+n+c8+3ykpRznHffGGJvU0rVII6A6TlTxhGNL0xU32N8jMeM4Qj0troyfIq/PN3XnmUptuZmac5RVs6mUFpIco4g/ro70Jytx3efjr463JHyo4ejXX3EFISHeBEMC9Z3+kCYCba49jjjpyoY5uZQP44gk49i7XwCK6czyOb9PXgnoCxUgo4Zq+6M0Ouo37Aw8yfwx2xGVI7qc46Aly+jcOctc9iPonjOZhnoybzlDuoVPh+nuRXCOE6Tl4rjHu5/HKj48gvb2yDIjLnYo+zQFYLjdYzZFE/PzPwE9uxITcGDhWMQL0RCTprQP8w9fA5iG0zdQbmzvBLmZUC3PQV+apdMMYLlszGsXkihPJ9EOhdnf46ZMkynCugIRBvr2afGkRG6dmzvCK267/xxJRPzC/K+pWyBhav9/dHCg/gh+KPSy08myIOWamQxFcc8Z8DydqelmBYtT4UpkecqsLjmFfgFHqHbaWtPAcg9zdTjBwWFvrJvScE46keel4fJ+btxB8g3f/AD+H/+2T+DZ599Fv/H3/+H+Cf/9J/h137jN3Dl8hW88fE34HOf+wLq9XoQ+9WBn/pv/mtcvXoNzz3/QuDz9eHs2bP44Pvfh7/7P/8vgQDnBE7gBE7gBE7g1QV9pPiNp3P2zn458MJBD5+63rHp3J2C1vMvawfIDNgcx4y7w/m5QYCTz9V8nR7Mgu5MAfLYmRXMz5VQ5eKkiwTWlio4u76Eg2Yfrd4E5xbLKBTS6IylxIhjr9YAp5J49MIpOwrryqXnsTdoIsIJZnKoY0wm6Mb8i5rImAupTAmRVAGX9utcdGewNF/STNOQlIBDX5Pb5cpE/uH7TtvxVswKG4U4TuVi6HX70NEFuVwO7WbLdo/kVtZw+sIGFtdXsM9FVmHcQHN3z3YkIJ5GpjQHHQWzVz/Ep569iZsHHSxWCsgQ/+6wi4W5IgkVQznNuFw8xYivLkDXdlUdxZFOpuwoJ93RcWp5njbx7A6wzHT9cQxbRy0UUxOsz+U4mZZyI4pGs4ur2we4eVTDQjkPXSxtX8xzsp0OGlV3hmhxK4GCZNp2Xj+pKRlJMZfBkQTnbJMC61rMpqzcpVKWTKGL1WO4fPMQT1+ro9ce2qXy3cEEh/U2Ov0xNutDPLxWxrmKX2p91Bpgv9rCcBTFmcUCspk0elxBT3pdjGjSaiMu9vP5DL744jV84sq+CSC1vnMWIv4S5IjXiJSMBDUuPGIU+ptsxQJgQqpwbSABkdLZDhA6NO23s+0toYRNOlZH8V0QJRoo4cRESKKLBLEuHJMCRQK2TDyOInmjlErb7pIBw1rknw5pKSFXn3wkgZopP5iJOko8Gme7FsmLYzTrVVRIlzetz+E7Hz6NR7N5HG7VsFXtIF9M4exi3oT3Lx72TBGo3Sk6l16V0tFjR6MYDgfEl20ppZK+ke9LpzMe2O6A5w/Ih5kE5vJpRMTX7Q4GrHP1sI4E6bC4XOagMIbuS5iwb0gwleWC4Ea9g7VyAjtHTdTJ281WH1XWJUr+e2ghhXWWpfPpS7qPBuTvfgcJDQATLuAiCbR0VFWSNvmzyfzz5B3xm2gufHThcCrY3fTQWsWOWJMiLTrS8WoSwMZRTsbsXpI0eWRI2ukYqzbzGwxGqHdajBNFrdU1d7XRM9rEI2O2kY69Iu8zTEe6SVmoC4WzxEe7Kn7i91ewUDSGekUgWT6LtXf+JMZD0rZ+gz6kwysAuuTp7HICv/65OuvdZ50StnNDio28LpQnLy1xDDyzVmKbkZ6kYaGk3RYJLFcyqFRy2G+N7Eg18UyzpwU1F9b6spAoTheQZrn71YD5Ssn6YZ/jjPqi8ZoUIdYx1Q7er+1faJi/Ho6F0opP7jOj7i3lnnqlCaEDobYJVa2Dswz2TVN6WNunzA4VIBIosHtbLm5UlggiXIRggJfKDsskb0tJ4MoPKQ6EhVKrPOWhlN5/TDnKOL4jwsOVk2JbseGP/WtsCPPwPBVX6ITppkoGhtu4FQiQp0oQ2VJoaByVYXvbLhDaoaJDSldG5POYfOr4e108T+FmghYpQKLsnzoGi/TT0WESxuu95Iop4iH6Kb7hxjalrXwcV7qtXgpVZZyOxmtm/Jk/5jZFh2zS3HKc8VMcDpuKSbDc5ONlBDRRKvNjGm9XL0t9w5QuDLXxPaij3ZMSpJ3myLhuh7x1vANEHz9oJ6TtAOH7aaBL0Pukreis5J6tgyN6CwgXw404SPmhd4SOu5LblB/iR45xCrfkhjfHQfKq+elZ3kEhwlHPVmzAg3pXmTLFylHdnUaKoyFZfURR3U1PZiBrCqJNSB+mDWngfc9LVm6eJihd8R1h/ZiXMFWzeRuE7UxQecKBRnxrHwCE+Vk+EWSKFc6d7kdiMsB8ZoTi2kOcu5UQzS4gkV+xUrrVS9je3EOE7879wyr5uIuf+P5FrM7d2bFCdwLJ4imsvv0vGJ6D+ibxcxq/XGBz4uz8BB9+lvMHTbICUH+yOYroYBRhG9qvaOjxZKkfJpJpJDOcD3CuMezy3dZtIZPNmhBvNq5S3wuEl4rbRF7g6DjQ1ocYUjQV5jh+s28cbg9RPxTuQZwQFHfGYXXhX8hBnm0QRoRD3EPwp1v91Efy5RhWz6VRrHAs12T8DkGktfdfdYC9G11s6aOCK13s3xhCd5eQyb04a4MApvQMcVew/Zp/CLO4hwsk0Ul/qWzUjjvauF+7P+5eaWMosS20+6nd0H1EoW8AhtsxRkLFfAJ/71sWZGCo6of+0zT6UTT6z9ZM/koe1mmWNB7ozjD/sB3N29xmBeDPHtnH6llwut4KXo/ggWDvO0a7PW1YbghTHAK32f4QZKdfx0HxwpS3xJU9+8yCw+cQLG2YZ2i/BGjX0sJaFMtndcQV+ZbrP42PLwXKT8elSTGiOWzjSB+Hsa04BFn5KodsH+dwF0/KHeRj/HsbDvYsf/0rxN1mDPzB8jW6HvsJnIZhnuGv22bRhGlupc20NIsQRDl28/eW6ASb08hhcRTI58AvjDpbhtzhuzFsB4E+mnopeLUUIG9/21vxJ//4H8XP/qufwz/4R/8Ye/tcq/Ld1uv1cX1zE7/26/8e1VoNmUwG73/fe/An/8Qfw4//J3/Edmx0ez1IaSGoVCr4lg99EP/Fn/nP8cN/8A/ie777u+zY1qefecbokM/n8SN/6A/akVU/+Ae+D9/+rd/Kud0Qi4sL+B/+2n+PYrGARx99hOm+Ezdu3sTu7h7e+Pjj+FP/2Z/Aj7G8H/qBP2C7Ub74xS9NafTDf/CHbL30q7/261bGCZzACZzACZzAqw2H7RG+4XQO+TvcDf1SoCXKb7zQxJXDu9tdOXyZCpDZV+V0fR4YO+0jcIfg8eVnjzafuSMFyOvvX0cipnP8R1z0ZZDXzoeaLq2OoD+ccFIRt6+Bt4/aJhh99OwKzp89hVysj+cuP4fDYceEDLlRHEMunnqcKkn5ER9FkY0WUO9HsVtrI8XZ5OpiBZPoBO12z4zmk/1+D1u7NaQTaZSLGaI4xnJqiOyEC8/hCKl0mouyBA4Oa9jkwmpudQUXHj2HFlLoVWuYHGyj0yS+EgazrCwnMZPIAE9e3sIXXzzAXGUO+UzMFBva2aEv9eeKRaRYpyKJvVDMIyfB78iPvMqJBhkda9Pj5IiNIWE7V0SFdAKNdod06ptSYol0euHGHmlVw9XtPU7+Irj/lIQEeZswpzkB14XQ3b7O0x3bpdWadOoS7GQijmI6Tpy0Y6QH3bEhAZoEqrpzodZs2ZevOkZHx1itlDPYZpvcOGxzMqVL0if21ax2lKTTScwVMsgxvwbzy2czuH8uhQtLGRS5aL9+1MFed4QHlnJIoo/dzgg5zlPTXAAIr1G7jRsHdWzTXxfPmxJJXM+8xXj+da8YUhymRYIEcFw4SNLDFbkEoM6IWrxIqKdauoDLmJR/BmRaY1zlw38TzdAtoYRpg4K8YsxDYeqyRfJEJZdHXgJ90kFKqVpH9zVwQU3jX9pGjBb6JFeKKK1cJBTKZQvIJHKokW/mOe9+37llvO/8Ks7kclzo9uyOj6yOulopIk06k0SIxONYyXMBTVwmxEX3dnSG2rkD8tYYAzJsMuVfFe9Uu2h0yBeJKNuNeKdTWMgniG8S2VyGM/44usSvQJ7WsWmK05vEiJOEwxFc3mvjiHmvs22T4yHWC5yI36ii2RvisF5DJ5rCYRc4M5/GOrMrkZ++zPBd0uHUAnmMuA6E32Big005l0Iul8WAfKY8YtZcY7uf5LDRQ519cnGxzHpFUdEdMaTrqWISl3fqWFpewBz5e7fWYFuQP1hHfZ3eJG/obhcJP6XUSpMmCSkHBiyD/VYDFVFHhgsbCfolcNQxNmOW8ZaLKbzvDew/QfO/PGC/3PhGbLznp5BZfBiF0+8kfgl0dr5gdXwloJKP46krHWwfii9dICEFyF61juW5gvXHLut9fr2CpfkceSaKretVFOdyKFUyqLGf6Vg93ZVzY7cBrQVrZCr1lnCgdusVIchLwuJc2RS5UkZ1OO6oTWxRap/qCw/1qgAfudVfzIdk5LPt/LC+Gyg9ZNg3RWFbKJth79T4YD2Pf2zreFyCMhkdgeX3WqgvavzwXQzqp0wjwrorIIYb4RXeN2IxLX/HIEhJ8F+nnuJIwM682feF0+3hx/l7nQWeE42CzQ7SKR/aoSLFYlk0/qm+bHuvN5md447MdEcH+575K63GI+HD+KYICeLQI8hTvwTiph0gx4oP2dr66UriqYDPjFPF8WNeokuAp2qmEGtPpSEdvW1nTCC0sfZWCmtnt+WvYDqUkZVnDoK5WY7GD5Upt/yUleVEh7VtmIfopfqZW3QjTVR3C6DlLssgqI2ZIWlmOxr53ukP+sHujw7HESladQm6aB+kDvJ20MOxLTzER3oPJ0hDU4DQluJD8xON2cfvKtXdEgU8Kk4O81BudKu/sCjt5PF2I73p5woQ0V7Yy1fvME74+CObXc/eo6KaIijp1OiPDjoZ10qkm4YeRmWLExo9MCzAx58tyykYjkRY6R08jsoQ/yk/O77SyiQn0c4WKzh1+gx69R0MDy5hrjzAoHkdzWufRKJ3A729J/Hck8+j0U/z/RLDDc5tHliP4LveVrR3wCsBmeXXY+N9/x2yK69H/vQ7EE3m0d76DPE0qr1s4DCMqwfAlQPiqwYVgYS6EYq0EGFk09PaXIlCyop2xEMxTEnJcN0zp49jXjEFCHlIIAyMt1RYAI4P+TLOuUaa88XWBI3qRN89OMxGNySDOgghQ0e5yik/Cw7cYfitoDCDINNUlu+RtSSWz3JOWbzznRQCKa9bdb7/Lrdx7dkubl4ZoL6vo3OVh2Fh8ayo45/AV7+Ou4PjLLTdLVuhcnhcgYYx7ZTZuJjGEidKKc71ra53AYovxY92AzSrI64nggCB4RDkZ/wTYCA/86efnP5zDPS22liwB3gS+zEfy23643H8XUZQNP15dHPbvx4C/1nwuKHxeMZaAc4CG3tmjNLYf5CZ+7t9nNdxQfYshyKZFeQd2Bb3lvgzfjQKCfPz3wDoZzkoTHkpbuBnacKw0E2wsmkUR90pk49h5XwcSxspZLLqpx7vq4HVxV4D6mO+C0SKLyXTlEmXpRfnYyhWdAyd99ch1wCGnj3xNyjD8jLj3rNtKr9pnc1ydxDJo9Pphj+z8YO/ME3o75HcDkqZlmNxpvGOIWwrhYT5mI/S2BOB7lCprn4fCh5uh9dSAaI0//mf+k+xv3+Av/e//m/2YdHtoLpJ+fHn/uyfxrvf/S78zP/vX+Lf/vwvolDI44d+8A/Yjo2t7W28653vwPve+x78g3/4j/FLv/Krqi6+67u+Ez//C79ox2f9xP/rz+HRRx/G3/yf/jZ++Vd+zXaUFEtF/NbHf9vwX15awv/wN/8W/t0v/wqeffY5lIpF/OW/9Bfw737pl/Fz//rf4DOf+xx+37d9K0qlMj716U8bbj/+Yz+KD3/4Iyf3f5zACZzACZzAawqSW75hLWvvunuBaneEn/n8kX0QfDcwvEcFSDLJuZsmdAG+PifyB2Hg82Ob8UzXv+EcZbaOCr8jBchDp5a5cOHkJZnEfDmParNt91boMrz5YoqTQV0qOUKZi7GNchw6GaHGycjm/nV0Y2PEIzGkYwkMkkCXyMWGQH4Uw9WtDhqcULZ7rgBYX5m3r8qruiS4mLV7GmKski7s1h0gJgIY9rCWGmLcaaEvwXMmZ1/4V7XLYZLA2YfO4PQD51BtjBBtHKKxs4MG82RETGIpLMyXOBGO4Fc/8Ry2j4h/iek5WZM4Qh/dnVtexAOnVpAi4ZKRSXAUgY756aKio6340OoM0e70TfghPNva/cEF8GMXViyveq2Jcj5lQubRxI8wyuvrwJS+JJ1AR3w1WsS51cZBo2WCGAkedC+CLW00uYyMUe8MTOlk7Uu66fiaAZlG9wnkshIcu2C9pUUZ8TlsdJBmHB2x1ej10ez2TdBcJ752aTzbQjS7UeuhMYwiyYwvrOQQZbtsHjZwebuG++fSmsVjKTGxY6CkiEmTMB977hr2RxFkk2mUszk7zktfudrxIySEJp1iMj9ug3QjgwrvcLeFLUPkQVuMp69/7etT+vnEW+GyPNwEPfpRYgvVTpkEcYmhnEpjgZPZDJ91OW613USt3WZH7tldFBJoKSu/dNbTS7gloasYXEuVZDyDGHl2MT7Cuy8s4P0X1rDIul3fbpjiQ51IgrVyhXxHvv/81QYypHUum0K/3fW7MIib2uKoOzQFU3w8QIItGB2yzfoDtj/pTxqurS1x0U0eiE9Q15FIu+TLVtcEwWliKr7rNNoYkh8WFnUhunb2tO0em2yaPMM6ptIJK39tjv2CeN+ottDlwNVjidvsRBcWUqgTlzRpIwVdJ0pc8zkc1ju2rVq4xhnWZ5z+oGfCOe3Y0JdHsZG+HAcW2Mdabd1RM0Axl8bNvZodzXZ2qYCDowa2am2cWSrjvo0F4hA35V+/1zElni7716X63b4WH3SnErbq1JfVUnbqyCztuJJCSsfMaIfPH35/CktltcbLg2g8jcrD34fVt/0E4pmK+Un5IeFZsnQGnb0nMR60zP/lgIR7i+UUPvyFjiktpeQZjAaoFHQfS4/jVMaO+ZJStkueyJJXdG9PlLzywvUqnr5yhKX5NFaXdVxgApV8lu3YsRfHrQO0u18NqJQK9gLREXjatdNjHaT41dflOhJLY4rchgLdDhKxm4ftAPOdH+rDgWGIuqorKr0/ewq6lS/53AX5OgIrSdvvVZCSjyS1sU3x9d6S28cDpfa8za1yQ9yCeJZARrE8IiFwmKUfhUmxzDRCUrYelFRuhYT1DcYKlS+8QtA4b9hYWUrnKY/HrgBnvSTHGq9l+GxhCg6UH0F8M0Yn1VnGx0I3QRphJhpJ6RHXO1bHYPHFH4xjNtbSCHW1UoifK4+VxzG+Vjf9WHwJLBiqHwNPHYbL39ufbSx6e878Yzq6LGuBF0HfoFxT4hyX7fkpzOtrAmPZqrfMiM9SEpmiSPGtSQhe3qwRX0lhN+TYPj0Ci+9Z7QKxO1WM5kFdrXwHd6r8oH4ECW00For/Xenh9vSic9JXcfRn8ek3VWpYWuYUGoZ7afxlYWoTG2eVXuHmzfL558de+fFXQ/Z33ZkRzhdlKZ7yMEvx5avnIMxZk/RQBPO1YHN7WnOaW7grvo8pciiexWS45xGmcT70dnGFiJQ4MRQ5pg26GjPHWOKQmoh1OeeqI853UpNzlhcu9TGK5XFQq+Pm7i7+2LeUsLHw8nd/RDhHKz/wHVh/108inl1wP45L2eVHkZq/iM4ux/L+rPT53oBNxHnMBL/xFB9mGlNkJEH0S3fABUZH2TSKY7xMt7o0Ld2PFeccQTwkxcUrMZbrvSlwfPTv/BWC3LqHoNOe2IXM3bb6kyF3XCTdlp4wTWt5BVHCH4WZ5XwvbwsKwPhJqegphUtlOYFTD3AOtpJGknPaGbS+LminbfWgh8tf7uJwS7s+mO+YdVX5ihDmZYgHmIZ+VlDwLEv4BsYhtD0stFPZGBbW41g9m0K+pHE0fK/dGXh/IZpsbylAqvsjtElzQzGE4MH6FcFQFC/YU4CP/qe4Chh3JpPjIDm8X3r4cTseg+od5EcjW8Z3BnqY/QT4CMKx/1YQX02dboXlmhWMJ/oL8grtEGbrFCSbwjQu48ziGuLluCq9SgkgDDf/APR8S7lKR6/g6Za4hFvL5fjFpdvi6RjWz6dRKGsOcmv8rwb2LuCgr3dPbd/5VVmnc1zrXkzi1MUMlk8nTRGicppV9UOmsXHA85A1W09BiJ/7m8vsW+LYbwiz8V+qHR08vbns3zhHSeXNsKkiP4hyDHrwiI67yvGYPs/wyOYf2jP+SukYOryWCpC5uQr+8A//Ifz3f+1vmBLkq8EP/cD343WPPYq/+JN/BU9++SkcHBzgmWefw1ueeALLy0v4zY/9Fi5dvoxf+dVfM2XI4eEhvvzU0/iB7/8+/Kuf+9e21v0v/uyfxt/+O/+z3SeicCktvvCFL9qu1Mcff4N9YPZPfvqf2ZHRWhO3uS79t7/wC3juuRdwwPh7e/t48IEHrP0//tufsIvPv+1bPoR//+H/YDtVTuAETuAETuAEXis47IywUU5gOX/36zd9rP/TnznC9Zptib4r0JzqXhQgOkFGio1wXuJzKRqzbKbKeVu4fjpeN9l8xWcv9iy4IwXI6cUKKoUs5gtpLtpHJojZO6jype9HC7X0RXlngHKCE8RIgoiNcH3/BoaaZA64AInE0I9P0B71EWPcRD+OGBe3zfEAmbjOYZWyo49rW7vQZd65TMqUChLClvM5OxZKl1Kfn8/jdHbMhXkPQ0RRLBdRr7VMIZEuVfDI4/chNbeEARcpkfo29m7sMS2JkEgjHs/g1KkyPv/8Jj762Wtc6OvCZ13yzMV1lvgQVSlhdCnvcKA60iMyNgH3XJGTZi70dLRWhrhpYqMv2Zncjueay2t3RQKffeYG5ufLOLUgIXXfzvjXdp1HL6xYI9UabZRYn4NqHYeNBq7vHdhF70vlLDJpptF5SeORCXskqJBwUmKdTDqOciFlF6JLmCi8pVRJxMi81RbaxFG7ZkakZ63dx0IxhwsrRbRUxmHTBGznFrRrJY39eseO5ZLg++m9DraOOrhvIY83P7yKeq9PJkliJRsBW8qORZLSa9Jt4zeevY4rjaa1U5PP7U7XBKhl3aOSYv2JlwRIA9ZB9DFFiEkOSUfWXZP26QQ5eGZtLNxZjoysuDQ6g10gYYwxN1eec+kMHlxawHwmjyY7zXatZhfxNyUEI70kQ1Oe2qkkW1/bWhkmjCIuEvCwrSKII8+8HuBC+LvfsIZ3nF8hf6ZN8K9jVnR9xemFHO47u4wq+fvmbh0t0ixL/u01Oakfksakt4S4w34f6UQUK8WkHcXypZvEh/lkyecj8mg5I6WFhG1RdImrdppop1BJ932wfY8aLaRKRePjdHTMjh3jgDLB9rUtpJOkP/taljTsdvrotXtosNzuYIwzi0VcYJlbNfFYC5d2j1AfJ/HIapbVHCHJ+up87a0m+xTxv3Jzn30yhiz5p0icRsQ9z741xzqNyQd53bOTShtP9NmuUgDp7poV8uV2tYcuGf8qy5gr5clLYxyxbrl0DMuLZTTY97TzSeOAdh1pgSMhYDoVMf8ky1IbSpEyIF9UGx2r5yNnEviut6bV3C8LYukK1t75l1B55PvIc7ctnph5qnLOdoN095/BsL1PzykX3hMsV+L45LNdHLb0JffYjh5rkC+6rLsugtI4YHfq5JLkOd0xEOUYMbaL0X/td54lX0Zx/+kFZNkOOcZ5YbvB/uvKQ4FbL5MoXwNKpYIJ6oicCYK06NTF0xp71I9s14H6boAD2dT6q8Qg8tN37dqMpfHJ7v7gAGV7Dlh/tbPFlECaf0qnCtluj7ju/QiUIOQR/6reBZHKlYxl/dzS65H+GvsUqnHChPE0hpfCgzT+8gvHkABL+zEPgsez0Yf/4e4yi6CFPo3nO5NE+czkIfyULgy3tuK/Fe0/bsk2rBWXfzb20DBMbss0yMTyV2zW2QT4tKUc1NhpSgKG6rL9KN+PMtav2JfUPuGF4soj3D1jKinWU4ok1dfdjpsXqbI13sppP27TWAyzFZtxRBPP0WzVxdrC6hjYysJo4u1myhYzHsly47Mf+XWs4FGf0b1PUnzYsWB8t7vywjO12ggXtXfwbMoDptHOQ32F2QsvQO91PA/m6bynaljJZsLfABv+iqbiR39P6L4GfXQgBYjGKVMKqs3UVorNvIx3jd50izTyVpbM0XI3ZnWjI5QsfxrLgmB4MdjalrYU9qyK0UL+lplsZRH+yU2jDwvsL4ijaIIwXD6ef+ARWJoYOvBBblmKa80jnnMjukoxZe9P4kMve9akVDv7UqmszZtaTT4fHiGXT2HA98MLL1Sx1+Y7szfG5es3sFEZ4YffV7aiXg7E0iWsvv3PY/6xP2RK7VuBY3npDApn343u4QsYtHboR4RfBnDagy9cn2CnIQ4P+qlxvdNJYHXSj40R8qPRP+nkcXQ3RBut6qEdy5kgH70SY/ntQnrNZexra3/wMlj8mPOFEeelNmYYXhZdtXFsQw+C+ylS4DELzM7GKneYsWdzez4cujG/GsfZhzNYOZ1FmvNm9Yu7gWF/gvrRADde6HFepXFB2XseU7Rm8Quyd8z4x/LkFS5+vK8G4XRO668H2QxPpDhPXeCceZ1rjax20QWZfh1QXnqv6ejUdmtoO1e67RHqByO/bJ4vQtFzSmNZzHqKW4iDTOhnHmH5tAOnezE/5qH8jtstjHsM7hOmPc7T+n1oCywfc9DP58JfCcd+qssULKuZsAAnmVl/K4PWbV4G7mehlmY2jkUyP5oZvp6N5Cn1M8PLim9ennZaWAiW3v3kVFvLpHIRrF2Ik39TdufHLXX4GuD40cFy2s2x7bayHc2FGNbvS2BpnWtDOwaO6zXO/+oHHN/ZJ4XWlF5hPpYR3crOXO4vj9DPa2cOc3s69wvdykdxjR7mb7+BO0hvQLfw4J/lpefZ8BAJQoivghVDbSKwZ/7ckq8iB34yysZwCfDRu6Tbfe3uAHn8Da+3Oz6keNBHay8Fi4uL+M/+5B/Hz/zsv8Lnv/DFwFf4xPDOt78N1WoVn/zUp/GmNz6OP/2n/h/4vt//PfiOb/82fMfv+zar1r/5+Z/ne7HPuG/He77p3fjA+9+P9fU17OzsoF5vIJ1O4Yd+4AfwzDPP4Xc+81nLW7TRjpA/9kd/zI65+s7v+H349m/7Fpw/dx4f/shHGfdZU8i86Y1vxL/8Vz/HdcTLV+yfwAmcwAmcwAncKUhW+oWtDs7OJbGQ08UJdwb6cPdfP1nDJ6+3A5+7g+HLVIBo4qG5huB4LuJrW5vr0G1rdsnybRGtiDZ1mcKdHYF1fhW5dNouWk4y/NLNQ3R7E9x3es6Ogaq3x9gosUgidVQ/wubBNtpcTY76wIBI9uNcVHPWWNCtCM0YGrES6t0RF25DFMt5LsQHXDwmsbE4b/caaBG6vlLBmfV5VBttzBeLuLiYRWbQtklILJlAMpvF7u4h9FVleWUBD7/uAurIIdXvoLO7iVatgxgnU71I2ra+lufS+OgXLuPFzcOpUCOfSzH9AIfVBrpcmOky6lxGFzcPsHXYxHIlj5X5PK7e3MWeLraOjrFHf136/fzmnh0tJWVNkYuqfCqCw2aP+ANHra7tDFkp6Yt6CWq4eOoO7b6HyCSKtr4cZy0vnl4nRUZ2bugay9qrtk1Ionsf9BWphMaVYo4NOjJhshpHU9+hhBbDMRrtLpgdMgzrMX8uR9FheRIe3TxqcDIoQSbLZF7kNVzfr2FBAtBkjOUDu0fEbRLHUzdruHLjEN/y+GmsVxLML4OWlEA66iufwdHWNj52eRc1Tuz1Jaw4KKoJv+626LTQ6rXRHfTZniNkkknMZbIoMg9d8i6cJNAaScjHmaRdiBsnH5BJJWzR+e0S+mlXgIRQurw8Sbd2DGXIE3OpNM5x8qqwy9t7uHZ0gFa/b8J0n4dLaCVBoQvqxOhifxm1szE7I+pL4UdX5/EDj53Cuy8u4Ilzaxh3tajp2k6fyZCLcfLWcjmLUiFtiqRWJMX2mnBiqvO9k1hl+n48gRvNoXU2Hb1WZturzSSILMf0bby+8B1hbbGAQadnh/bE4xFcO2ijPY5idaHAviNBs++YqLBDbV/bJo/0sNWJop9I29FjMUk1mLbWHjBenO3gx24d1dt4dquJN27ksJJPkOc6tiNLxxnlUkk8vJYmjx/gkPxQJG89NJ/CRiGFEnlb94Noh0qX8Q/36yiQWVX3q9s1XOXzQhpI6Stf9lXdzzFg3TtEQ3SWEvSg1sML24doj8Z4/YPnsTFXwrPX9+0rYPHsiMyYz2WsvhIG5dNc7KhdubDpk19FS+EoHviBd2dwalH8ee+QWXoU6+/5b5FbexPbwxdsXwmkZaqEwtlvwmTUQ/fgGa/QPYL4STsm/v3ndcawvnofc5CVMmzEvjdApZTFo+cXTUmZJH88f72KX/n0JWwslfDOJ87i8UeWGZa2HSL77O9X91psu9dQAVLIm/BXfVFk0Nigo6m0MJWAucu+RRY2/vS+47iIYiaUpueY7azXjl42CjdFpf5Ii0DKepy/kjOv6TFOLEeKUglppGyWrtOF5yohsJVWNFBiM1KA6K0gvNXLlWnYy+UmyGIc0TEUBJkXs1OfDFNZbP3oBWpjGXnQ4ocBx07Z7kPb8mOJQd6GnwXoR7i7ZWnEi4onGoZG6WkkiBI4NgQJnk1BwHGDfURjoe41UgxXerC/sH2igfJIfq48CvLUHyup3LTTSPSXAsoxVD6qP70VV3UWGA5KZ9jyX4ZOo4cbKT7sLhBzB/FmQE+qtcqxNtdExPDWsywJiDlGm6JDd59I8C/DcZ/jx1B+HOMUbu2tNMpVuKjcwC1xtPhLChC7A4TjuCZNpgAhr+pZ7xavaQgznBHmS7AmZ576Sl8KWyk/pMA05YfeVXo3Mczaj5HVbtqlJ0WJdiv5DhD5ewkC5eylScgY5M98nLbG0aybKxfs2CvVRTQgLWxnCp8NUyeAxRP3W8aEaT3sV8ZC7dfI7S7+hWCUC0Bp+UePMI6KEQ6m8AiM9VUWbH8Kp7vT7dpYoB2sjTbfgbUBmpz7bG3zPXUUxaGU61tbOKrW8P3vKuDixt0LrmYhPX+RY/lPIb/xjU7/rwKxZAGFM+9mRThW7T1N+9aWvxsQXdhU+Ljuq9WD/xs9RLHQI6AiffRrEfgvurFsRtNdNP1Om/MmHYH1yihA5jkv6NjYywJoqWT1e0GYv2D6kUiAroFsmtBf7SoI7RBm0x2PJcd5Wz4BaIypLMVw+oEM1s5lkCtoLJqJcIegHSC1wz62rvBdTL5ylAI7NGYFjgAMN3YwF+47nlNUlVx10XOQLAxjCnOnc1GUF+N++fkd4K3+IKXH0V4Pu5u6p4R8f6WLg5sD1I84f+e6zZt/irCVHyoaQmXVtCQhIZzDR/0FSLqtcHu0PIMQS+bpgkCCxbf/wG/qDuP56HTMx4QwjoJnIEDB4qrfC5R/WA/5K0qQyxRCXjRsFUc4fkXe7nEcdhxBLvd3jF8KPImHhu7ZdALDi+V7XR0snLgnuCZLZaArHxFPTlCY45hPP05Jp3GCbL42MI54RnfXtKpDU4KIn+bXE7abRLugFC4T4Zxa+Q85bx72NTYxscrS32xZgd9XA4VJcRPW03yUxp5pwjpbcBhGVxhu4Hb4a3HoMlLJhNEIxnNBWsvHvW8DT+8u/XienqGDZU0+6r2GCpCN9XVTSvzbX/jFrypQuXj//XjXO9+JX/rlX8HOzm7gCywvL9sRWP/b//EP8O53vsOUFb/4S7+ET3zyU/js5z6Hhx58EDf5ntMODb0rP/qx38LlK1csj/d807vwzR94P/6vf/Pzdvzhj/6RH7EjuKRMEZRKRfz1v/bf2U4T7SqRYuTS5St46zd+A/7m3/rb0P2hb3nLE8R/DT/zs//S0pzACZzACZzACbyWoI/yvrzTQzEVxVpJpwsFAV8Fjjoj/J+fO8LHr977ySqSAdyzAsTmHoGHgBOPcBYSzk20PnnLG+fw4P0FbN7sQKcueGgwx1GcO1GAPHp6yS4a15eC1XYXmsOslnyxp+OrxoMOKpkI9uo1EqaGvoRUE04KE1F0I8GOhp4EyTEMEn5xZHwyMOWCJFQ6PmbcFzFUBvD6B9Y5iRrjxesHKOXSyI1aGLdqGHBilcplkczksLd3hHEsiY1z63jw4TPYaiVRifUwONpFs9VDjwv3RCKDIvFs9tr495+5ZscrLFaKyCWjUsWg2ezhqNlkffwoI30BuljIo0fCHNVbKKRTuLq5j7liAUsLRXSGuvQuhiz9/Rz/fTQ5iSlmdYdDCrl0Epv7VRMWt7nQu7TXwMbyEuhEozuyxZsmh7qDQ5NXxZdwWBdJD4cSjoyQp5++kK4U0jhodNEh3TMJppckOhKzXThSjujyeb9IOoGdwwY6gyFKhZxdZK4LtB84Vbb2yadjzHtstCtk06wvF+usR4/11bENNbanBKK6Q0V1XmQH0Mad7jiKVquNYjqCxt4Bfvv6IVr0t63jxmliIqbTV7P6opzuIQO6pEu107GdIto6LoVGOhpnx8qiki+wzlyRjEe240Z3q6yX5zCXK6BCmlRyOeKbtsvMU5oM08QSEVw7PMRN8tZAAjUtaMVfXIDF2BY6EsYWtLYYZRjd4YLMBE+kbRYxvGGxhO9+/QbuWy0jNk5i/1D31fQx4CLlxaMhrh4NkImNsblTRY91T2RSmLAdmqRVkW3bbnXt2De1z9p8DvOVHF7YruHSAds/GYPutbBLwzNJE34/dbOJblR3faSRZLjuaNEkWbRrNdt2T8jVahcvHnSwXJBSIIYjddBRHwvkTwlBdddLMk43205Ks053iHwyjqVszI6cqtfbyJP2q8UMfvCtG1hmWx1Wezi/mEOUNBqk8/jE8/t4Zr+LI/LEFR2HxXK+fP0IO90emoMoPvrcDqqDARbKWdwgDZ5vkNcGOtN8gCfZ5i9K4cG0O9W6KavqzQEqC3N4+JGHsHfUwKXtI9Kwa22i1pEixoSJpL8UIlJQ2TEzxLPR6SHDvrNcSuDb35IkLdlu9wA6EqV037dg/b0/hUR+OfD92qBjhPLrb0E0VUZ3/2n2kZdeoN0JsDr4jc+1TAOueonP7H4gttv13RrHrIwdJ3Z0pJ00dew3Wnhgo4LHH11Hn234kd++gmZXl6EPcJPt9VorQCTIVR/RutUF+uxLaiOOB0Kgw3FYR+1pvArxsi4fKD5k7Cgd8qX8zW0R1AmVqcWg0dd4wTjBNnPFs9sSKEv5ITEKU1u6cNcC3xZGAsvS0tPX8AgF4+rfstzWT2C5YEbCp+ANbpY7j+ujOMTJ7VABokhBiUF8uuw/dOrH8SBYWsXnM+t/HJHAvDU+GS5yh2noFv5TmhJ/VwKTfzgm6j0ptwmigjFZR4dFg4vjTYFEfhP9lLfXx0vWoX+m8Aho6A1i1PJfxVWhwslcgZ/oILcIJbfhSDsaw5i08RxYB4tPp8X2dnfwcr1sLzPkAb3DdWyEKXVYJxP8M8x2ubC/TOzTdfK+pWO+Kl/SI7VzQCOrDYN958jQdhgOdAF6n+96KUD4vpFgwiJZFYQpHeJxZaA28iA92PvBd4BoTIqbAiS8kH96J01AW9k6dlLxPY5PqqQEMapZPVl/0Vy2/FiuKVH0Z/SlJ8M0tAvNY+UHUVQa4WyY0UO2PzjwQb72GPpbtJDWAcgZlK96W7n6s8yUjeejJNbvjZYuwBevmX+Ak+KFChIdY1Jr1Dif0i7TPuqtIbY4pl3fPcSW5j58j3FKge//pjLf7Wq3ewC2efHce7H+vv8vksX1wPNrQ5TzvtzamxHPLaO79xTGw3v7AkkQj07wkedgR4M6iZ3IRrnwR3QUTY2eMqKV6GaEs52gva7uC0uZEO+Y7vZr7ruFPAfHjhpDhlmE7fmSuU3jCMJf/wse3U0Ie649C/3gWRBWL0gSgHiH9CDDL51O2JE/pTnduXdrrDsBvS+6nEQf7Q2we50067DfBLR6STBcgj/VXc82Rrm//sW01g63QZit5c/xWRdV5ytRE1h/vUvb1Se65PWd6x3cfLGLrUt97N0Y4HB7YF/427FdwZjvJfN3pjxTcjuy7im47TF8tvTyD8KsXubwOs8EBJb7W9hMsMGMe7Zd5VL8Yx+ld3tKO1pK4++UGRobHLsEYfmeB9MFedzuH7plK49ZmJ1bWNitwdM0x1FEV6/DcbrjZNYfaXsq5s9xMF+KYm4tivJyDJl8FKmsK9OHA47HA46BMhyYvblm8bkV5K+PdtTvW40R2g2Nvz4P1PpEZWnul+a8PFuImXIkGp4mwXjaMXKMKYFOe7q9uNnnII5Iq3rZg/mZr/vZD/0C3L96HdzPgzy9A90z0S096yJPixvk5e3rYYqjRwVZaBDHo4fxxxwPX1qw8WooQOq1Or7tWz+Es2fP2HFUoVAlz/Xk2972VlQqnPNzzvDe93wTrly9iudfkMYbtjvjL/3FP48XX7xkd3T8sR//MVNS/LN//i9w7fp1ux/kgx98Pz5Dvy9+6UmcP3cOe3t7uHbtul2KruOt3vGOt9t9Ig89+ADex/z/4T/+aZvfCL7zO77dFCh/6b/6K7h06bJdwv69v/+7keIa6Gf/5c/ZO/bH/5MfxVNPP8NyP2NpTuAETuAETuAEXmuQPOuLWx28cNBHPsX1MF/n4YkGeue3OF/abQ7x8att/INPH+Dq0d1den47DF+GAuTWj0OCOYrNU8LZDeeyXIefPZ1FJhPDpWstn+sxjc1dZPPvjhQgFyU0jmonQQzLc3lkOInZbQxMYJ+MDHD1+h56kS7qgzZf6so9bnd9SCgv+UOKi4UDLh5uHvawf1hFp92yi9OHXHy6gD9qApxEKoGF+QKikxj2qy3mM8JqhlVp1233iS4v17Ere7sHGKeyuO/iOlbPnsL1ozGKoyPUt3eRSCdwyJWjLrjWVucnr+/i2etVxGNSNHS4iD+yCdry/Jyd33901MCNrV3UuZiXYGNInG8e1Oyr0KyE3csVTn5jdiTXXIl5JhPEQcLpuCkw7t9Y1mwbXU5yJfAtFrJ2obskHqV8GrvVJvNK2CXouiy1mM9yQjy0nQEShizOlyTOQLPdQT6jY2KSTDq0O010gbkux5bQRpd8xyOcgPeHSOrYLjJokzh1OdkSriO2jYTOLU48FwpJ7B227ILudrdjDb1akrJDd4FwZk78tWtCwiPtpFgpZe34oyoXdtcPWjhXiCAX4ySb7dxodTCu1vHkbgMNNqaERi5kccGe8x3jmoNNpg5jQs6ofSkvRUib5TT75I9Wy3YMKY4uypbyaL9ew0GzgYNWE/uNBg4bTdR0j4qEL+STKukiYQ2XFMrcGN/L52JGQhsST+IoLURsgi6Gped4yDZi/DefWsKPvO1RvOPUHLJsh8uX99GqNTDHxYo64A3S6fp+CwXOu3PZBDLkwVqrjyTpTQZCtTeyNtfXsGo3CcLsaBrWd30+ixLj63grCerAuo4iusQ8ioV0BOnoiEbZJE3BNiAtd+pdu5x8nmWlSc9SPkXejIJFYGMhj/uXC+g0dWwZDA99MZlkvbSzp9HqWfnn18iHUoCQ6QqZJKr9EX7u85v41NUGnj5im0TjeP1CCpduHuFGX8Is8hn7xZC8oGOXtP5/dvMQ+7ZbiAt69oPdWgdN5rdXa+Kg3cUOeSWZSeGsLvfutLHT6KLMhcR3PHHOjqCLV5aQzJZxmYuHDPlTO4Ky2bTRX/0rl0njkLyfJp9W603Sb+iKNvHiXAQfeKPqba11VxBNZLHytj+Hhdf/YXzlMSlfB8gzmYWHkF19I1o3P41xvxEE3B2kudj96JPsewPvA/ZF+3jEtpFgNY7tA9Kw3sfqUgnz5SzbcGTjmy6RPzz047J0ebqUvTeOtHvqWBDk1t3T5U6hWAx3gGjUUUksi4XqcnON7xK4J8iM2sWkMW+Ckb1IFE9iQaXSC8a+PFbaoN/LloBLjOvjgQuFBcrX7lIgbaLkfe320k4y/rMvsU2Vq/BROhNYB+lEjIAu8lIfMyVnWK6C7Ye/ll/MxmLlGNJTwRoylFK5hnlOzJNxZSwXCUc8TVC6/QfF0HZfgaKFT/YVv57D8gSBU7gazSyyMpLD+6Poozw1tmnBrGMXtVNCbitK46u1h+7/oGG7aCeC7QBRP1KbqN7MU8VpPArpKIG8LiZXjR1PvfiVpdpdsZVOhPc2tQrxWW47DkxuvsuOj6GSH23LTOkdPH96sj66aH7ahgEeuvhdChBddq4+EgrW7QJ4KT+0+0MKEBXPsqw+wtE9WAJ7DW1TmrAMvat075gUH4MBTY/jo/JguNIaTWgkKBPo15VzTgWB4mj8Vh+wnR8cT2VsV5LGMeNV4UFb9GeflkIj3DWiOYIPW6yn8lXZokGAg95BEoDaLhCmEW1VunjA2t2MkjutQt4UssqWOUxtRgieGc6Ixj50uxXa+iGobP3Jtrz0dwzC1ZuINt0cgpSF+Ydu/tpOK7k1xxGPDsmTEh41+O4+5DhebbQ4p+jabjHFmy8l8PvfUSItZ0u7M4jGM1j6hj+FxTf9MfJ3NvC9QyCe6fn7kVt7wi5HH/XqQcDdQYKN+ZFnJ5xzONUdRHH/8ye1qYfJx9vd+694ma9fNnOKc0LmR55SGwjcCvO8OxhYPwweCN6u8nA7LEMgPK21Ay9zy1a8GX+rj1fpK8DTBPENwohOhWh8goX1JBbXU8hom/xM+QIpFAt856t/i79uB41zndYIR/tSJvRR3eVYN/Dyjsu8Faa73GTE/yrT6uRgpRz/EIIQWt5e6s+eTh/u6KLqYoXvt5TGzzCXW8GUNJz77G11sfl8DztXB2hwfaGju6zfqqzb2+aWX9r27zxkfoZLEBZCEGfWS/wkv7DOFiajbOzRI4d1sjoGeYckmJZp7sA7aI8w6u22BdPtZQZlW4BbltmM/zScMNvU8ndD+gTPs/YsaGwMfYPiFXFaZtjesyh4+HGB1g/DXIIw65N8FI2yJd37obtfkigvJuwuGOUrhYSOMmvVh2g39C7yLEJQVrfjrCeNn50m09XGaDcnaNY4dvbIGxwD9M7QejOTSyBbjCFfipnCRQk19nPpwTghmsLT8z2ugeqrcLfnGP8Up7d5rsNaQ73/LIaFh6A8/JH+otft4VM7GB9mICzH/T0j8dMtPBXYIY6WxnwIgTt89vz07vA2eC0VIH3NCbjW/JYPfRDvfOc78MSb3oQPfuD9+K7v+H22w+ITn/oUnn76WZw/fw4ffP/78A1PPGEXnSt8a2sbf/Nv/R0TxLzvfe/BAxcv4sL5C/jmD74f3/H7vh2lUgm//Ku/imwmi7/6V34Sb3vbN+KNb3gDvv3bv9UUHv/oH/80nnv+eZRLZab5AB5+6EGW/QE8+9xzdvLEO97+NjxEvzcTp+//3u8xhchv/dbH7bgtwZ/8438Uf/fv/a/TXSMncAIncAIncAK/G6B3/X5riM9stvE7Nzr4xNU2futKCx+91MRHAvOlrQ7X4uHs4t5Ba8t7UYBI/q11vDDQOnUWNNdx+YqbzZttvHi5yfWq5ir8C+aVBrTuSAFybnkeC6WsCQB04XHPjp0YYGMhg2S0jz5a6I37iI6jGBCf/oRxWDkVlBhG0e+nMUykTdBQzGWxujSHRJoVIKLxSdSOhuhxFjoZxzBXSqPeaNulYsvJIRKjnu2gyGYzrMQYtWoDzUkc5y6sYn59AzvVISqjKlpHNbvse7+ti7qTqCyk8ImnruH5zarhYUqIzU0cVVv2ZUhdx0exTH1pr6M1dMSIFvW6IJgJsD5fQamQQZ9xqs0OMiy/29GXhhPbmaBdD53+2CY5PrNVg47tUnM2gQn29DW8ji1JpTghtkuPc8ZhJBMnzZzYtnsm8NIxV3tVHa2VRL3eRKc3Ih21gyLKBpbARV/Tj01IY8oO0ksT/FZXB2lFrF10PFKL5amuEqxKkCiBie5bWC1niV8Uh6RPPhU3xYwE6zqiqNbqIJdMI8l4ovlWrWNHd+ksOF1+no3qu/4JjkZSsqRYDm1yky6x1Ve51g2ChaqEVfw3I4GVBdLYxJo4+o4N1p007TIP3blh8cTDSmuWM6gWFP5FLtPomWm1+8bK8mzpZDjzta8Rmc+YFU8ghvlSAY+fPYVvfew83nXxFFKDDuKZJC5dP0KDNNdFusNuH4WFMrLkwyWa6KCHCNuikImT9mO7OD+fSWGlnMOl3RbLjiPONmm1fMeMvsSuNromxNMV4trJMY7GscQFkHa9SJAUIb4SiGjniCCViEAX1NtxVUndDTFEinnpcvNul43GaiwvFDBh/Mu7Tdu5UZJSTLzEumXVHmonLsYTln6AGtv06d0GBjoqh+UKb90vslpIYDnL9m10sN3q4/RaxfignMtge7/BeH3Ms26ZZMb4RQOaLnKfZ51VbwnwdLdMl/1Tx/Cc5WKsy4hS4OzRJKub+OLnv4ga6yBljvpCdzDCEvMoMX2PizbdM6K6jFivYtb7v/rameUB3v0Y+8JdQrJ8Dmvv+kn7Yli7QO4J2C6J3CIKZ9+DQXMH/dqVIODOQcK+33mujRs6C5x0lIJMQv0u+21v2LcF7yFp9NlnN7E6X8Cjpyu4sXOEw54PyvVmD4PegONKF7sNjp+kvXhc4Ja7Xw0oFXSuP8de4iHQMUfqU9YxOaYIAfXXUJCne57UX0zoorhKw6RaUlsW/JHtL6JAKCi3RaJhlsrWlaI0zNePGpIS1MtSnSXqcHGHGx9LgvJEDv5IDWqgZ8Wjn3C08EBIr0C95OQOo3neCrJfs12oH6axaIpoKAeJHFQMLc/aMQz9rIr6IwKy7V8BAtkcgD1cRvTRy1lxJDx2fx1/NeS70ox2AnIMkgDRlUaklXZ+8H0Wj6do6GYfMgUs20I4qZamBKGR0kPm+D4OLzPE3UGJVG8LobcFBv6ypYDQ5IL0lm1183pb1YIf1dN8hauVqToFZdrYr90F5Icx3xWsowlG7VmGA44UFzSGM8tRfV0oRtyMJ4WP1IbiKh2hKEWRv6udVr57RPlZ3Y2notYPw3dH2KemwGfxm3jPjlzk+9R2q5EndU+TKTr4bDtspGhiPMWXsi5U2OmoQ+PZsO728qKtuEqvuGoj9R/+qUzRSnMd1cFIIw86RGX9O3W9n9h721MayPbyPJ77i6sUWdm7j/3yx9KGNsvxnIMmoT3dgeKIOG76ISi2/thaFtlSWwQ9Mx3HKVdiuZdq/ui5NN73eMHS3w0ki6ew+o7/EqX7PsRm5pzrnoBtk52394Hud+pVLwX+dw6aUjx1g+/bA9HNqMZaaxxT/R3k532GNgMUI+zT+kgkUV7HsNexDx40tk3bxCx33y2onxs21piyZelH/4G/QEjK6UFmLL7+wjgEb8vg4TaYTRP83xJV9dUdCsunUlhY1ZE/ejcEgQFo1+OFtUXb5dnTamMGtLu5WRtgZ7ODzee62LqsO82CEm7LJ8Dc/2wc5/9MffTniY4THuOiyEGoxhTFtzCOH1qwsc0KlZh9qa8xwtp41pChdZTs4U4PN17sYfc65z9N8TsDLRsv3/NX3pa5gZweEoCcypQB3n89zNqBYM/8D/teSHD5K85sGoFcVoYXNC3b+ZCJlT7Iw8DSh0B3kGYW5xBmw+wviBLiOgtherfcHdZBYRozQ3ipuCF4WccQxnXPcJzzOLPxvKjbMJNnmH4G5J0rRjG3rKOqUsjkdQRagrbG+AjazRH2N6XgGppiQxfc604dfXA2zY0O4aaxT7uCDne0C4jrM0799RrrNMdo1vXxwggpLrOkHNTcXPfjaDdIvsw173wUpYUYciWu05IBfWnsfcLxR6D3rFfBS35zGfie1ShOZ7m2aHA9wrJCXMI4DkqnAHMFeYhCMz9Gntk0/iwz5Z+XAHkbpS194Dmbj9IHzql/kN9rqQARPPPss6aI0AeMmkNpp8aXn3oKf/vv/D1cuXLV3nm6uFx3k2juoMvIP/Kbv4mf/mf/3HY6Klzx7QMT8vD29g5+5dd+Hbu7u/jwf/iIHYO1u7tn63WNBzoC6xd+8d/ZXR6qb71et3mJaHr16jV8/vNfwIuXLnGN37a+3G538LHf+jiuXruGj3/8E9glfjoiS3MNHbeltCdwAidwAidwAr/boPe67iNu9sd2XUW9N0ab7ldC8RGC3nn3ogBJpXSPn8uwJBMQTGeEnIb4PMjnNn6suOZa4XpgOpHx3/P3P2gpp9Oa43mMZSDH97/9UbsEXV8qN1tdZjLCQauFhVwMCbRsIdwhsfZJqEZvAF2UrjVDsssX/zBjx17FIn0k6J/NZtHodtDr9JFLpjBXSpHIPZt4XLm2i2IxhXI6gyXOg8ppVWKMdD6LZrNvXySXFxdw6swSRuk5VGsdlCdVHB1UMYqznEkcBeJ02GjjCy/u2r0bw5GUCEPmo0lICwl9ikNicY4L3RsxGPZRq3VRYBkSAIuQ+nr9kfMr9uW6LojRMVX5dMoEdhHW66jeQIMTrfPri8xLhJVAKmLMMRj1sbm1j5X5CiLjIXEeYG1pjpMmnYU+RkLxIpzQEsdsMgtNe4akSzQRx2I5ZxcqS+Hx1OWbWJ0ro5DWxfMgngObSGmiZveJcPYtvPTlr45J6vckSB0bvmwKtMlYu9W6XdCuI7kubR9auoVihpNuCX90zBRwc78K3WUhBZEUHlzJY7/exTvOFfHochIRLmwnrTb+/m8/g88cNZBj+8UmURRYdoQTyXpviAZpaIte1s0WbmQ24WnTY9JZbCR+cIESK2w8xroE/BUypYRZJs30R6jiLMrABC4M9wWWWkmLJJbAjCeMV87l8fCpNbzu9JLdeTEifduNFuLEbXU1j63dBvb3GnavhRQpJdJBF4BrB1CUk24dm6YFt+5T2efiJp6Mo8TFiia8pWIOS5U8tneOSJu2KfnWlkqIsmONx1JCRbFPXsyzDbPkWe2EsGPfGFIqZ9FmvIO9milOiuQx1VtKPgnZsixPl4w32R+u1oZ4y4PLWoWT37vosV76gloX8ItGTQ5C2vGjQWltvoDEuI+j9gBX9pv41HYHK+UCtg8ayHDxdWG5jHdv5JFmnM9vt/Hlao/lJfAI6cP1Py5vbuMLN3V5HxcdrKt2bpUzGVRSUbJAD89XOybMUbud5cJxftLHpw677J9ZPDqfxan5PD57vU6ce1gupG2ni/huhDj7d88uqp9nnxJfqAlbfJYSL0O++dEP5PChJ+5OAZKaux+nPvDXkcivBD4vH3QEz97n/nccfPGfOoPdBfyjX9vH3/8V7SaTYitpl51LKaqjo9KppPGlvpY+u17Bm88t4upOHeVyBisVV4LqrqHD5gAff+GAtGL/12qY4F0h7ACvBLB/WDeTPcH6ygIyyQR9JThWX/VdGdo1NNFqnH4mfrC+KP4b2gKxP9CF/xwDdUxWwBdSzkqgqvzti3GmEW97P3aj+rggn2NMKmNjTZrlp5mPdtKoT7Bk9WSODczIBMxEW3gZPi6MF26OH8dbkxpYpYxSiidxsgnQmVjjsTJRmHYmmNBauSh/+VqAdheQ5iYok60cFUDnlBdshKEdGP7rWaH2bjR/ewieWV/VXZIRo4WE/low85l0NEUA+68u7pbR0TnazdBnf+92adMtJYjy170fiQz7b66EVKGIbK6IDJ91NF+SYRLam8BdOPJ9rLukYnzHRPmu03vHDN0hjiZMlC16BnVWOa5kUhhtjdt6Ju21k01HYI1t71LQBoqnNmVs1tjdenexLN1ZpDt2VHdTcthzn2Ms+73uh5LSgmOihAe2K0Q7QJSObRIqxsDxKUK3ypcymSGiKMfbiX100eP7X7zYbrbQbjXRaTXQ7bRIQ5bB/F0470bKBrs0neOPbNtZwwpLuCWlR5rjkD6U0BGSGY7/+qpEd1bZXTVSYBAPjeB6n0kZLIGZhOWaNxgPsD3DXS0kolFE/oqr96vRW/jonRzgIEWijrvUGGEfEQR8o3I8H3GQaC3bOc1obm0kYHzSy8OC96d8lQ/rLLDWFD7OpIZaGE9RZCwu6WNoK3+LHDgJ+sAixE1/lo/cAV1ZJSZn32eCH/2WedsBcjeQLJ3GqQ/+j0gWNwKflw8Tvof3v/BPsP+5v6+HwPfO4Oc/P8bf+XDQblZj/rG+qrqIYuOKEYs2f32sC/ppusRJNt3NPaQjA+PnV2Is1yRfZRoKwkVgGarlafM/bCNFMvyConzkM4e5Z9tS8cJt7ZqvWvoAFOYpnQohkCyoLMdw/+M5bNyfsw96bgcdJZfjHFm7krVTKwQJjutHnBO/qOOkOjjaZT+wI6RgO1FVivq3hmY9a37HJPbRk+Mv2/Ey/FTPAEultuqrPZRR8KwoPq6F4P0gV1Yd0lhc17vIw4NkSmn83agO7L6P7csSiqv/WgyDWVqLJ8L5uPcvx3GWboqvuDZnDbzDdhCEKRzkdlB4WFf9hc+WVnkqkoWJF+lHvKdp9MfyPNTzZhRF93A5zM/zMizcy0BeqpdAeZuLPx7X8xCEzwLRQCC+D3lfYHGVh+ywED4rpeIZjv4/jRPipWdP4RHMn+VYqXQrrsJVtvwsvvKYwgTZYgRnH07izCNpZPNcywThyksXleuOl4ObXRxIqbHPduTrMl+OY25VOziiyBTiptDQkWlSjmxf6eLKU13s39DY7+U73mMsbIi3OL87k0NCjEyw9xDL0TtAdr/vSpR2Y2g7UPo9rhe7Y1T3RjjcZvnsNsozRn7WDpC5BNOQtNe5HulxvLWirA4yopP98kkB+pe/18/Ao70khLQw/qXxeVOwfqNRMsuHJpwfmaeVE2TLMNlhGoWoLyq/WrWmGF8BieRX37Ut2UCxWAye7h0M/5AGLwFT/L8KfN30XyNcfB32hxC+Xn4ncAIncAIncAL/MYEdsVx76XnC14J8PmvrbJtf6UNKvtF9/hEA3Zpzz75z5VacW+LR7452gDy0sYRUMmkT4mJqjKu7ugS9i6X8GOVcwr443+XErtEVMpys0aqk5xBJlHDjoI2jwxonHGMUCjkiEMUhJ0c6GmahmDKlRjqVQbPdw+5hE9lkCvdVksjFxtDxE6VyEfVGx77Myi8u4bHXnUENOTQbTZSGVdQOquggi2E0aduPr9w8wKee2SIBErZbIsbJqI7giLFcWyhxskrKcYHFSWh3wEmwjvIao1LIYHmuaAIdLeb2ay0cNRom4NMX+/qKXfXXpajJTNJmUDrWSF+89fsjPL+5ha29A1zfqeL02rJdpp3NJtBlORJY6Av/Qi6FarOFTz71DNYWy9hYmEOfZWuxqy9FOhLy0MSScVTYyBKqdvpD1mWCVrePaDxpRwklExEsFTmRZFp9VZ9m+gZxkaDR5l701y4L7TAoZVM4bPRs10olm2ZbjdEM8E4yXylmdB+BjrjQjpPTC2VjjM1qF6tZLmq1G4A1aNeb+BLr1mRdu0Om6XfQpi1BnJRHC7k8MlHtduiTN3rGhMfMRFvPYsJgkUSn3VViQMsWCSbw1wSaE2va4hXNvbWmsqNIWG9JeOy4GJ07wfi6Q+T9b34M73/oLC6mo0g1m1zMHKF+2OCCZoDl5YLdW7G7c4QEF+i6nyMV5yJ7OMJkMCS9pdUckYZxw61L+ksHsz6XQ3TcJx7iBxj9OyMuhoiHdu7ovpoM+UAbN7LJGOZSMVNiPbPXwbXGBBXyogSuzTbzY/1GrIgWMxKx9Ehv7SKIp5K2y6JIvtB3UXHWb8R8dVH4WHRiWSl2ZJV5rTGS3NmI1eyMuOjggp6JJMSQEPmFwzb5Ig6R6Cb7xEG7j2yGPJ2LYSUTZR/qYpN5vHDzkLzSx5mFvB2DlUhoN5Bf3K7z0BMRxi8mmSaOnWYPayxkKTrEKJW1fv7IYhYbUtSx4jdIVwnPdS+NjoST0GKovkXaVvJpE5ppd4NERRIkpMhLuij/O9+awxIXmncFEpamSsguP8oHVvIVgM7ul3D45L/AqHMU+Nw56A6e33yyb2OMsFG91Xcl5O3oXiTaWggf6kgxu2uojzIX4Y/et2RjyqkN7T6K4+lrVdO0hwOzW69M/V4KCvmMKbaMKQXkM//63hUMWk4bMNxeGmw7E0zRu9vnWMc66r4XvWBsmad4cpkdplHe7taT9XkJuc0kbAz148L0xXxYW9HA62+00HgtRYbcLM+VFXqpBbkz71vB/WV7ek/K/2n+gYN2UKhsOhxbRaYJcPYIIcjf/vkT+guXY1u+lg/bVi6re4CjLYjtWUGyRTkPNwGEBIb0c4WJ5UjUJHghrVIcG5IZExxI+SQBvR3TJJqyDeyP44wfN6Z8dacGx04aL9/pqnKPlR1BHYxAs+6AxmakIAmeTSgvO4xOl+XN57DcsExWwPnBn00JI8mS4hkOzkvitBjHG9VBxnZsiA8Nh6BdaKtsvXddqcGRRARSfrSFofhHpy/pOL0E8/DjrHwnhtHH8LUfZuvlaC7gx2D5Dr3wCCy/m0Y86u8oGbvzw/ILBMfMKqS3t6Pq4zwnY0e9MT97d1m5Tjfh70ak0Y/oQdtRs7R68F+BKK7XnYRSpJdopTL0LP8g/9CPGejX/I/z8V9jWYbbV8ZWrh5VB9kMDOphwEdF90jmsHiejPjTltEzh3R899tLWJu/ux0c2hUUS+Y5lr9eCAS+Lw90IfrBk/8Mo/Zh4HPn0Of4+6tfZmUCWhpGopXs4CccUwxfVZ50HmXmTLEV6XJuQW9X14nHLVFQNXffLWgXkeMjK8hDFouW7XiqNOHizyGEwkzzO/aexnn4Qh7f9MQ8tvc4V+sH6UOc9Rekt7II2i1Rmo9icSOFEufmtuP2NtA7rct5svrqLGhOVzvq48bzXexclxJTvA/Oa4B3L8axkorgRofrClb3Q3ngnatJjnlR3GhxfibG9X8hyH/yvOGpMmTLz5tDcCyw528YLXy0iJr3wY49qu3pa/4+DrYG2L/Rx/7NPnZp71zr43BriE7D56PhOB6O5UafAAd5yWUKMgv1eB7qz+YfeDD0OB/mYX2YtuOnfCx2kD/prjGIY4/GpKCAIB893hrXgE7LV/jQtna0eEGKaVzH3RIEOM3iJeNPnk7j6C0Qhs+kE0zLDYzlzV9z27M9eDxzsn6Bv8cnKD+a8NnCw3ICv7BM2SG/TctUcv5xeLedF0unkygv8L3JcTlIbvHEw5qfpTg31lxEY7Pu9qjvj9Csjuyul1ZNSgquDzhnbVYHuP5cj7zhigvhJJClN54UJkunksgXE9P+oXL0/pACJc71QYrrEylUcmT2wlwCJRop5XQnSbMqJQmgT1PeUYpwLQV8vj7Gfl/jrOoW0kjjuOjh9WSIlUVn4O94GdAZ1jn0tfjym4kmCHnvGJyebjyJv0/dhMXI3/303nFP4fBa7wD5vQK30P8ETuAETuAETuAEvgKGw3u/A0STEr1pZ9+34RzG5kWatBDC+Yq7aexPtofdkQLkvtNLSHISt5TTsTs99LmAf2g5jkwihj0uVC7Xejjo9Gyh3e4Msb3dRb3JhU+jh4VKDhvLBSwvFjmDGuPgoIoIJ5uH3QYGzDsZ09EenAirnI15rKQnSEZ0NBU4qSyg2+7gqN7B4TiJNz52GrVJCsPuCCsJ+h/V0YB2SMSwsZrDk5dv4lNPbSGf0eXiKVNcSGihya2EwTr2Ql+EIjKgO2nHakkQvbE8j3I+bXdsVMo5Ezx3+x1UinlO+uKYLxVxbWvf7qPQl6I6PktCjkopS1yjqDaadj9IpZi1L/OlTBH+zc4A5zcWkUlxYpxL6aNj23WwuriIC2tLdvyHjtfiGprMMMFcLs94SdKJDUi/YrFgE/kPf/4pXNrewmGrgWIuZwJ0KTSq7bEdjSRBk4T6ujOiw8l6iriJBuVc2oQVBdZTR9/oItPRSMeXjZBj25V1/wSZgHN8m7TrUjfRe62cR3PAtmJbnk4MMSHDFcdDPHtYxwFpKiYxgRQZrdPvo0XT6HWNMZcLRSxkSbfhGDqSSgyqL/9dCMiUbOjjhZmDPYt5+S/mFTPYIoJp9fW0jowhSZAiAbPRBFbnKnjs1BredWYd7yJ9l4Y9xDsd+5JeOzQkyB10+2wTF7Y+e2kH6ULOlChSXujL5lgqgTRplJXyIZOCjleT8Fr8ovs1sskIKqQPizV6H5GXf/tKDYejONs4a18dq82yqTi0Y2fCNOL/REwiuxGKXPCIrzvsF+Q4lPJZpNmWuj8jnfY0L2w3cL05wkImzsXPGOfWK3Y0UqNJ/hKdSM8l9p/nNmt4ca+NuWzCaDKXT+DcSgkd4tVnO0kIv7y8aGXud/omhlkjzw5ZT31dKWZ8/XoRjUYH12vknWQCyyzz8l6DZXAQIL9oIbmQS2Cv3rSL3ve6YyzGiVOc2OcKWCSvL2aTzC+Gy9UOVksZUwBKqdPuuq1dDTnmrSJ79BA9KsRVtNXF/drd1B+N8EPvLbEM9fg7B31d3rrxKQwaN5BZfgy6C+ReQXlVn/232PrNn8KwtRP43h2QVfAvPrxv/Nnrj7hIHqMnJRLbfCgl4WDAxa6USxxrYlxoc2F3fqnEPikFHGlEskrx9ezNBuocJ2YHaesIrxIU8znDx4CF2cKVfcqUH3SL360ByQ8m4GW/jbCO4kfdbyLFTk87FVhXCZJDXNVv/WVkOdBi2hA4hkrx4Zd6x1m+942poJpRVG/RQAIPExvZc4BnCB5JDsvfBez+aINGYBsGEhrQsughTuYO/IJyQsVKEJHAZ0YX75qyRd6ihYKCbCxdmJm5pySTy55DRYiPez7+hV/qmr8i08/vyGCYGQ+zFzP7dJx9yRQfKSk/OE7pOCwJ6Nlf7eg/xjO+YTJhYSoL5kMGJ12Ul0YCh1CIJeXGtL4hfc3ttoVbThzj9TzNIbCVrX4CXIW38YfKpW3+5udhhov8g5zER8Jb6Jjhsyk/WJ9jRZzGUrUL8TCclK2X5ztsvK762j7O8VYKOrKT8VOS6aUMCYWHqpOqJCOBoxQUxn80+sBAPC0lSMiPmiMYT9Jtx2rJ8FnjFy26mRdRsVZXm8o2HCVUU5q4GYscFqxYjGtHRqrNib/xg6p0G8hLKcwYzl6m3heWnfl7u5twMPQzNI6fBXo0Wz5Wlhdorap4NMzaEpibRqA6Kab9Ckn661k8Kx7Wzi8Pj+APvGcOpRxfbHcB2q3R3vos+tUryCw9hljy7o9DDEG7jGov/BK2Pvrf8N2wFfjeHajuP/cZNZkEs6KIaufgdBUJ5K82Fe3IN+UVDDjvjPb5DhXdNL5N/Eg3awelNcvddwuuAAkeCMJIj2oTtafKOMZScBw55I/Qy9o/DKa9PJ/C6kIaL2627ehKCxcEhVh6c8hPBODYn46YwLZQ4vjDDud1+/ogJUL9sGe7KnR0kEB5a3p3Ph+xXaPX2xNTiNzHqW+RvLTDKea1lvqWeNLreUsdCF6+fhgedCTnWo+rvymt1HfZZhqOupwzt6pjNA6H9uV9bZ/27rFb/l0dz+UDv/G75U8T0sVpf+xHLwPFs/HQkDtuJ4UrvoUzPyW1Oa/ys7SeAb39xx/NHSoVLL2NGU4XA2XtGRiEbss3zESW8J/1M3C/EDQmmYDb+kAIATIWL8DB6kh/2ebr4eoTXh83Dhbqz1M/b1Mr59hrCsozhDCd+QV1cKfHCuktmJbJIGHGYRxzazEsnUpxHZm0ugkUr5wrIpfOoD/s8x3rR6LpkvQo11Bdzsel/GgeTUwB0q4P0awOcUQeObjJuR75J0TS0GC22k00v8o5OMuy+3HCgXQG5KOyta7RDvSkFCKZmN0pifW0AAD/9ElEQVRHozLFe9oZFWU7nMlo1yOw2fOijvNz2nqdg8JDuM0ZoEiYCSAYmQJaiU7WN/iCUUuFYW55Wf7k4POx42eBx5O/g54VR0dNvRT8/7sC5ARO4ARO4ARO4AS+NgzvVQGS1BFYnGdwAqZ5q6YkNuvQPEQOeWkeIrf8A0PPwD42d6QAeWC1ggtcMElgq/sRFrJdNPojbDWG2Gz1cNTvWeHZSNyUH+1+ApViCvedWYEuHxxwYXjUbGN3r4rlQgGVSgGjoS6LTuGpF6/jhas70H0GFytpREcD9LhOKleKiHBx2211MCku4YnXnUInyklrs4OVeBvXN/dxvaa7EPJ4+OF5bG4f4fPP7JmAT8eENFheLpuyYyf01TOXYpzoxfjcxPpihbPwOI7qTbt8/PwG8eSEea/O+g21I4CLmOjI7i3Q8VFaJD52bgnzuRTW5kooBEdm6Jiio0YbrV4fxUIOF9aXNcMz5cOY5WnXwM2tKhd5YxSYF6JJFEsFDAc9u4tCQlTdf7JdrWGplGP4BDe2D7FSqTBMF1J37HidtfkSDg7rWCLtzi0Woa9XO0Ng0O8gQzz0JetiIW9to4vdMwnSr5DBXCnLejCc8fV1no7L0mXaulBX9zPonoLNwxZyrE+EbTdXzmFjIWdHYak9rhxJ0AmcKXCyHuNCttPF07Um4jEJ4rignDAwmItrcdZmfY86bdQHHURTcazPL2KDddHRSsVUBqU06UZ8dC6bnbsaCv/4J4bWMVz5dBqL+SJOzS3g4uoqLi4ukf/WcXH9FBaLJUTiSZwnfd9OXPOTAdtPi/gJulqXDAc0XEgMBlhfLmJhrogvP7/NxXuS/DYiTSe2a6Pf6ZuQrT4YoU++TaWSrF8EuuSc1bBFea3eMaGXeEAX7kq4d265gLPzWdYljkFngHqXbai7N9hG6jZRLqpWF4rIkM41lcEOJzonGaj+aMe8JFl+d0jeHtgFh+fnydMkYrnIcrojPPncFnQPSYcL8ChxIYpYKJEmRX0bBmSITymbxP5BA1ndV8Lwp7Zq6JAHzi2UTfGQyaRNCLhTYz8dRNFkvRORES4usB3IG+1xFA+wLju1NhdheeSYVkK7/jiGeS7Mnt6tIcKB6UxyggfPLuDRs/NYLaVw45D9ZRTFUatrwrKbRy20xhHim7JdOeIBKf20Q0jKJgkVpf3ZZrxIIsr2TyObSuB738k+KgnIPUDv6EU0r/+27QTR+e8vOWB9DRj1G9j6+N/A4Zf+qSlC7hXUFj/7mw06yCN5jlscPzSYS9GqT9JbuvC/3Ucqre16SfbHHN58cQWrS0WsnqrY7jDtPvvcpQOOHyMfsAlu3Rtt7gQKGh9NuMYyaLT41fFXqoB98a+KyUhozf6po5TszgZb7UvITF5h3CH7mimTtRgnM3hokJz8ZsIa/tkSmvFdcC9FiITN+vpewuW48ZEtwi21C1kMNxNAHdNBfUm5yQgk4Pc9KLTZh82faRyPII6kl7LtR266FI0/nk8gYDd3mD/DPRmf+BwkM5s/YRyB/AzfACSQ0S4OCenlbwIa0k7CbjsGi/ia4oP/doyO4pPGLgz3l7ls8YLGeI3TSfaZeNKNdgDaDgPSLrwbSaQyzFVuYNQm5lZB/FccL1b1DG13GzBMEcK6mU1aSolvSiBLK7fwc1xlPCAsj/UzPglt+Qdu8pDhFeLLZNZiJkyWtwvPrBOpLQNjOAZtq3mOlUmH1S0yti/uNYywu9lYLQVGqPiYChiVB9Px14SgoqspOxjP7gAhL+qDAfGj3QcivrQ8xOeel98BwvE7yE+7V4iI4aOdbXahPuO4MCmOCNMKbxnFN7SNB7RlV1/6cqykzdSehyIEYGzPR1lmK2s+2dfi9PJ6yV8/QTyBslA9mYH3DX9WgNxhe5lijB4mhCT9vd+Jnp6nbFN06M/SH6c1i81I7M0tDvtD76vYUXb3Ar3aFTSufhTpxYeRyC3Rx7C+YxhznrHzqb+Fg8//A3PfK+hd+X9+gmMd21A4iAasqX68PQzk7w/ZfB6F8gLG3SZy1sxRpDm3iY66bFfyehDPrWkGdwWaXxkKgVF7HGfljgBDdwRlyfLfY1uWuQP7sDbAM1f47tYk8riCDkGcoAoGanNdAp7mFDVfidv9BmEdvx5IYV4/1MXnnKvVSGN5Mi1HBVzrTEz5Ibc2ojzPadbnGEfKD409imtjA/8WMhHMpaNoDRQW8Ld+rPoigEOYv/+5T9hX9KMhSV/aD1jgUF/XD/zZhil7bzE/y99TCywv68/8V96hMQ9GCOhvz2F8/QXlhlEMZuMqQF5hHWbCwjoJF5nwfeGeNEHaEMLyQtuzsx+LbuPHLeV5mqBACwvHYfPVj7kIHtkShu8q5REqMkIljacLyg8h8FcGwicMsTgylpcKMM/pcxjPwmjCMXIadwqOi/IzvOx5wjEeWNyIY341iRLXQVmuP/Thl2ChNMfnNGptzktZ0Hwpg0yO79M407J+zerEdnmI57UrpHE4MoUIpzwsTvWzbAy0btGF54unkixLF+zfed9wykzQ0o6k/SHXujpCWUdejXGDU1ONryE9PUd3q76igvkqYKa4aTyzZ2BKtuMYYd4hb0zLmjUWmxA8hxCGe9vL59Z26XKt+FJwogA5gRM4gRM4gRP4jxuG96gASYbHA3PKYfKWYC4ikBU+689hOlu6dd7EhztSgHzTG85hrz3Ajf0G5jJRHBx0EIuncdDr0/Q42dSW3SiGnRiGSGBtsWI7P3SB+GGzjbaOceLCIptIc/GUxEG1CV26Xa3XobO5z68u4A3reTv+p89azc8VGX+IdrOD3UEWZ1b8HHSdk34628ONrSPsdaOYn5/H+loO20dN/IdPX7Yv+CWYk4BB+WtCX8rnUGu00CexJXjZWF5EIhrHwjwnxfkI1hfm0O6yDokocpy8drgq0iXQ5xYXUS5kmbaLfJILsFwGUdZ5QLyi4wE2dw5QyeXskmoJ/nPpBPr9nh0ZtXdU4+Kyh0I6aV/7Szis+zdu7O6hWqsjny+aouWZq1u2a0T3i+gIIQnu50pFuxR7LEXMQDs6hkgnU9hYqmBtvoxWf8yy0vbVa4Z2Ppt2IUZMl6THbfdJNkM/Tsx3qy3mq90a2mnil3cnknE7tkG7Yxq6EE6SpTEn8VnHodcdYaGgY69GdhbtpRpblAWsFRNo1Vr4ne2GCXF074bdfcI8xXS2ZCSBtYCUokHC0f1GHVuNGqrdDjpcafYlvCKfiEZzUoTltVsmj+VcAXM0xTTbhEbMq6/Mj5pNXD04xDM3b5JW1zGo1nAxF8dFnefL5UF/IkGZjl5SoVKmTFAgfwlf1eHyzardmaEv3LN81vnvIy6gtUgactUbU91JZ+1UEb62RGMFemxPXfQpRZgJa9MZ9FiWyhG/6qvGG5zfi54DLqLsDHCiYMdaSbjMVXar0UeEZejLen35q6O3ZMdYpL48kzBNptUb4Ga1j60Wu57iM62EejryKiPBemTMxcTQdppo145oW2+zTVi28muzPtvVNrJzFVvF6+irg6MWNqUwq2TxhlNzzL+JBut5Op/C6bkMeaGNm+0J3nu6bJeVt0Qitks+zvqQVkvkv+X4CJFcFivsi5+4dISPX6uRJikkWUaXODy8rHaKo0rcJDiose+SjZDUF3U0B/Wuna+vAUV07PZ0FFwUPfaF739XDtppc68w6h6hee1jSGQXkCyfJR7WA74u9A5fwI0P/xW0rn+MbcQGexnAKuFnPlKznRA6pk6D6oQEaHbbho9ql80k2Za+I0RH30U5/j3A9tBxZDHSSGh/9oUDtF9DBUhGSkgbG9VfaUz5ESoCgpJJGwln7Wt78qN9cSg/vXEI4hUJ5/UoRan4XyA1hvqWAkwYEcSXsjk8AktH5h0fNzQj2NWvBmiBsnAX+7f8hduxsfjK2wz9LL4Lyi3cIgQLc8tIvsegeodxPZL5elRzuQlTBVmYbcbcgUeQzutKw75gdRftzE260e0meFY4bVN+yLBPScBjwqUgvdokHk8Eyg+9e5J2JJYL5jXusg2tdNU3rA3bjPmGShBmJAQJoR3Uh48sxXwdF38WSEQpl93vEthEydyKOI0f5h+YYwWI6k3DFE4DSRdlK578iYPSGK4hhVUHlqsOQeO7UGjotjtJPJK3uQHHSGIpTNXqGi8lL9Z4Kp4KeVugX9FUj/Lzo6z4HpQihImkBAkVIfIzvjSb/MO4EvIpjd6nyt/uqVGe/HOlBuvE/FSA8PfjyVzBaDjIiIbEQbv8NF74O8TfV8xmCqHT/APwPPQf5hcECJivpbJ8ZgwjqX2EqmikP7mVr1LIz2lnD+anX9VNd4wI7JflyXaelJ9GBf6yyuZm+T/4njl7790rjPsNjuW/iViqjNTcBRZpWH1d6FWv4OZH/ioal39DCAa+9wZ6Ff30x/l2YjuKxkGt/Zc/RjPzp4vo5UtlFDNxNLcvYzJoYTLsck6ou270ybZ4LaCoWe6+W9C8ysEIb7hY+dM8A09BUMSt4W6lNG/IpWxuLDIJN3VF66KqkwwJEKad1jPIwoB1Eg9UslGUi3GkaMJ539cDDQm1Az9mql1nwTOJhIc4UR/cFJJRzucipggRzQXCRe8H9b23rCbx2EIczx1pt6lHUjTvK2EC/7Ei9ENzS/2mwLRBklvAPD2e0slpKS0fd4d++hcYFvw3P0FgGSia0tIZohnm4/7HkeXycmTswfyPo4hS/qAyQ7fZ+tfjLemDMIHKDsDGb3No2Lo1XGkDl+Vx/KwIcotuYWSlD8Y7K3PGBH9fAdO0Hmo5Ch/5B36KERrFt/dkkG4adwaYTNFu8Vc+8RSwdCqBueUUlrnGW5tfRKPd5lx0yPmaPkBrcQzWccIxPHxq0cb7artrY3TziHPcthTVlrHxqcZa+2Pmaf7kaCtYg4eOvyotct6b1xwn6LdCIoj/VYFhyqLbHKK6P0SL/UMKdXXNoHvS6CeIbH6yw7qGYYQZL4Pbnw3oaUk8nYLMTX/P9xjsKfSjbXFvKdvb/yvSsb/KTx/avRScKEBO4ARO4ARO4AT+44bhPSpAdB2H1gWhLEXzDZlwDqgwTVhsZkI/9z22Z+GOFCBvfHAF86W0HTn1i5+6goNOFPl8BjmuouY5AS6kK9g/GmDrqG33UehS5Vwhg95wgHqjZYKLdCyGSrmE61sHOKo2sTRXxNnTq3jgLPOO9LiQHNiEUgI6TUxbzS6qkwwePL+AhWVOXvtDLMW7uLlTw36Pi7BMAStLaTx/fQe/+rEXkGC5ulx0MuFENJOwnSf6KrQ/GHFipUkXca3kEJ+MMIqO0O4NkIj4RajNVtOOKNKks9Huo5jNIcM0ugfEJuCcAUsIIqXHQbODL16+gTnin8tkTbirC1XniLeUIPukkS4+z6T0Ff4El2/u4sZh1e492VhiXSoFppmYkEU7YCSMyaQ4oc7oYtsobuzX7F6KhITRrI/y0l0dWdJUyx4pkyS40Y6ag0aTaYBKIUd6dbgwHLO+fmZ/i/EkWOV0FG3Stt4Z4lAX2LO8dHyCRqdtSqFUDHZ5ur6q00Xqq8U0Ng/qphDRYrSYjOFafYSlXByVyBCbtTb2GV9H2djxVHT7AjNYUDGNMSL/WZT5K47qIsF/Z9BDs8u2bTdp2qjR7JP+e/UaaVvDIetUbTYY1kCtpUVKH2v5FN57ahkfJK8s6ktLHSFE+un+Eu3kGHGRrXm47uKYDEdYXcxjqz6wnTkT0kFHRYELHdFal6B3O31hCx3T0m510Gq0kYlrd1BwgTU7kJREEnjV2wMMItomn7QVe7tOnMjX2qVRUpuxor1Ox76UH0Xjds+I6pwijSWw7LLun9/u2H0P6bF2N02MTzqkT4w8p6PXru7W0GR5K4Uk1ipp0jaJC8sFlpFAtSs82HlZdp84f+xyFdudMc4xno49q3bHuFbtIMpyl4pZXN9r2JfMKdKiRHN5+xD7ukNnpG33aUTJ/+uFBG6wjdtjDhpsF673kGVeAz6vJQdYmnTRTmXw0FoFLzK/p/c6uM56a7FbJT103J3490ajhxbb0pQ+5D3t7pASMSIhN2ktQWx3MCQNe9YHdUa/vsL77rdrF4KodHegY68yq4+bAmTUI82ufxzjAdtu8WFEY1994aQz55tXP4rN3/gL6NevkVlIn4UHmSZpArh7gTbp/m8/2bbjrMTrWrhpMa3LgbUITrLtxT9SEGg3Vy6TMSHrG19/Bs16E7/9mWsYkhc2DzvsD6/MV8N3As1mk/TQ+OJCLJWlccWMXhYyGgkluZKUTH1cbr1sLAfF0UtG9WQebFMpUbXTTsJ8W/5bRP4oIuNpB4juZNKxgaYIoW1KEPqrvipd+VsqlcNy/WVmIn2zFdF2BtDto02QP239WupbyGYZu8viCRRXnl5f/ds580HEMJryCrAxW97TPCyNO5xunods+3JehvSw+qguslkfV25I0eGKAbvPgvTSZdqaCPgdSLKlEPE6ib6xBMeDJN8T8ST7lWgomoueGlxD3L087fALy5UxBQRtswL8DEdPYb/mL5sOEzSxLqK5qiCFpVVF9ZS/0iqB5WEOc0v54UoXV3bI7fUWD4l3QqM43gLmDvMQBIIT2cLBaauYUojQOyh3Wl4QQwpi7Qbx9qERvyk/A7osvmOr/F1oF0Wc5UhZorHSFSB+HJbv/tDuJBfsWXxmI3LL9jL0q90caivSV8/CO8jb+7JFNhDdpPhQO+uydgnZxAtORcdNfKN2ENhvWBaNcbzl6SCXaGJVZnjIc05zetL2Oqslw10eooPqoPw8j1mett1S8gxAQWGwrLAMKeDtCCw+K/fveee97QCJJjIcy99k4/i4V0dr8xMYdqvILj1KHv9aY/nIxv3NX/8J9KuXiHMUqfmL7CdZ5lUPYt0d9Mma//y3+WNtJ/5jXY2+oqHq74TRr9w2R+gcYO/mDfZJjWkJ8gJpz/6rOK/EWJ4hb4r+4gmpOhOaA9BW3mGOsnVHmFzCc5ZPrN35jn3wwSW86x0XcGOzZnNJ1SAEi29zt+N0U/BGNxzk1Ov6nfkINohXtci+wvmM0n49EK/XDnTHxgDtpjiGaRxZA5V7fymOD51KYKsNNAeOn+JZXwrKaHAyuilBcc/nqpaB4cYfo4nXweoR2KZcD+qnfwev060wDTRnGF++np39WLCXZ07jD88swEHGgyze8ZNaIyw0iGdB/NG/mdDvJSDwNzwIVi5BT46b/j1fcysve1Ys1dfju+WYeHg4MtAnCFMkrZYUYuMaxxJ/Z3gc2UorcJwD3rPCbm2zoEAFmtvwUBr3tXSe53Fe5qV4YXyLFFjyC2xBWGYIYR7i+1w5itVzKZTn/UjhVrfDuSjXmUyrMVsfDwmUVZvrg5p25PNBY794Vrs++pzjBUUxXzd6fCwxxlvTnHcPOb+jJ6f1XANwHdAaYdAb0ugdz/hGixBD4WaOr4BOe4Tq3gDNI70X3M/rEtjuZeB1dgjr6z5OG3vif0Cp43D9TN0WweNYBeXr8b8CQgLMgLy01gvLD/krfBacKEBO4ARO4ARO4ARO4KVA6+F72gGSDHaAaC3KeVw4/wjnjdM5CY1CwnC6AtvnKHq8IwXIxZUyFpYy+NgXrnLiw4UPRjjqdBFJZZEvlvDCzTqyuRzWVirIFfLIZFNo99p2eZyO9ank8yjnszhqtJBJJfDE687ikYvr2N3bQ6JdR0zHXg3GWJgv2W6MDiejrUgK959fxNzSPFrDKJaSXdzcOsKNBheE8TSKWeDaziFevME80ykTNOr4mVw65rsiYklUSgXDVQKSDBdsrWbPzuaX8HVjLotcKo1mq8OyOWnllF8XYZ9ZWcRCPme7L9rdLs6vLCAZj6LR030ifkm2lC2VYhH5dAK1BifWLFuTt51qQyIjlHIZ7Bw2WN8ucskkHj63jvliAfv1hu1sqBSyaGrXCRfPuodCwsDDRpuLzHhwfNbEFEmxeAL1Rh3b+zXMzRWwUMzYkVidbt8uVF8u57FII0GMcKsyDxNEEXSRu4wm9EkyRC4VtQVwIsZF6Zh1pSPKvxb9cixrpVLEesUVOqJhmwtNrgPs/pIhaREf9nCqlMY8569PHjXQlaBLf/riluWZ3MWYjkxF+poASQsABpq3IggC4Yml5aMZBjGm2SYApdGif4G0eNfaIt67voIN8lWf+PQkKLS4E9il3/E4+nyWMBm9LpYXSNtIEk22SaaQIe6001wEqY07OtJLnWJiF+Bru3oiqa91+c8JvS4818IvnYyj2+vbObwKU0f9PPlsEkthjlk1SecE4y8tlJh3gu3Bjky8dAfHbmOI5/Z7WMgliW/EjtzaKCWRS0Qtjs6v0x0c2iKujizh933LRTx+cQED8v2uLv9kG4snJXTIJcVREXT6IzuiazGfQmbSY5s6j0gBJOEaCc68uHAjb/TJYyvlLFaLOTy1dYgF4rlaLrDPAjeaQyykIjhfTqLa6qE9If2Yb0SLjzHp02jg+W4Ee1zc9YesO7OWkuZsIU0+HxK/jvWli+w/ErhKUbjb7pNOMT/Kie08IO3j9Lev6dpdjG2xRL4jnoPhAB96Ik8+98X3nUI8s4DVd/0kFh//MaTmLqK9/VlTXugi8+7+s8iuvxmxxFeeJT/h2LL76b+Lvc/8L1yottjOccy//kew9o6/gMLZ92BQ30Sf5m5htzbGL35S+ZFvjP+kmGQ7iW9Y/xFXxaVsBg0uBMWaWvjpmBTd45Ij/Ta3qmi0utjn4ldtGy4c3XL3qwHqhlWOQzqj2e48kAaVXC9hh4HGD7ZrdEZ4rV1JGldMqGoI0jAf2eI/9XUhPpASmyasA6Obv6QAUnxo14JfMq0v7GWLLxTZx4PwpeUJ3Vf/Sm/eisX4Ek6qfNtxRqf6hwtllUr+jMd2Udm+O8Kiu22J3T9UqCjMDH8s9mz5dGpcmnpbnMDQQ0NEWK6wmQr/zYh29NVLWgLvwJjQXEZjGfvEiDSTYHy6O0Bjq3AXjXT0VSJD3pYSRGdfakzn6KixVYZlqhZCwnbscHRUu4VlhhOEWxUfgW3Vc7rz3zz0bIoP0kZ0Ve5GW5EtTEzQo4PzhSslgvoar3j9pRQRHsZLRi2C4psjeBbIg2OItRn/xGcS0HlzOV5CQPkzQ7qDPK0MlSVBnaI4kspDvxZfIJte4gu9l/RxhBSyfg+IjCvlQsWc7bShv7UD09FpILcYQm0UCtKsBOKu9uCP2cLbUOWPjI19bGcp1qXkCv2ZwNJbPQ1nAcMC/AX2G5Rvcd0Z5O/G7lwRAWTTw9uE/jSKoKOxwpSeqwWYW6V5cU41gUKUryhtePJfAkLbEcQyjNaEb36idNd3gMRSfB+94y9i6U1/1O4A0Vgu5UV3/ymO519GdvUNjFMMYh+DFNl7n/3fscfx3BTXpPXcw9+PtXf9ZRTPvRf95jb6tWtB7DuHo9YE//LT5N+wkY0iXmf7IVFsnFL7ig6cC3XbbbY9eSlb5vs6x/YlpUb6RCGIa7b9mvtu4duKfK+T3vo44SznHG/PAPssr+uMYqC7599f4pyUOCmeylLZGvoyhSgWNmJ4hPk83OnhizcaqHMubhWwehFuQc1qTCuwBYE75Ardw9bm62JQjjN/jd8hvb466ILno70eDrb9iB8DZqccLV/+6+MizTW3OD/p6mUZxHEhK8ugW6d11ZmX+FJp7YfG+6f6NG22z/RZ/VBuj21wS5sG/oxyiy3/aSn+PxsYpHfw/qtgL1N/8pmWY+mVNnjmj38hrzTHuMqYp+JaVIscpjTw3B2m5cpH/8rDPY7zIyiaR2W5YoowUvAbBJnxMiM253xLbmI8tzlg+4kHgnfIFK+gDBnzp7FnlhHuKvH4t0GAlyDE0Wyl9QfzM6TDqAoLzGx+odv8w/IDE09EML8ew+qZNLJ2dOyEc9mBxbsd5KOPdOzYY6Un/jpBoH4wREdHsdHfamJJ3ea0BbrLf3vkd9iMaA/YCcPjsnSclS7aH0hZx/TaIctXiuWtMmZBzz3OAY/2+nYBu3aA3BpF9WOx0zoGvrL1PH1QTNphuBxMd2u4u+3PH8zIbXgF8W6BkGa3hTkux37hs4xwPVGAnMAJnMAJnMAJnMBLwfBlKEA0dQlmJgY2F9FchbY+XJwFm5fwz3eGyGWeFnZHCpBvuDiPX/3YZVzf7SCXTtmdGrpEfGFuHi0uSvr9Ed740AbKpSLqjY4J2MBJoY5JWl+cM+FgvdHD6eU83v6GUzi9mEZLig8pUfpd9DhBzOYy6HCB1my2MU7lcPrUIs6cWsZ+O4rT+R6ef3EH16sjlCvzzDOJzf1DfO7ZA/SZN+dNpgTRonx9eQ6pTMoEE/1hG6WCymphrpDB2tIc8vkUzqwuoEPCay25W637kUzFguHapf/OfhVdrsi0G6GvlVlkgnwqZsf3ZNNpO5JKl61K2CdC6ugoLQaPuChu93Q8kS461s6YNMZjP3dcF4GvLpah6bRwLmYzyBMn5a+vxnV5ufLSmlKLiOt7O7SjWJwr2YJWtG3oGK2Dqn11f3Zlzr6sH5DOUpo0230uInVwlfCRICdKuo6RFW7Mp9buQpf1ya0tRCn6Dznx130R+Zwu6GZ84t7Vjpl4nPUfkRYSxmnxOcJeb4LFSg7ninGW1cPVVt8EdEQ+4ESf/OqSPxNc0ccXHM5w4jcJaAK+M1/7uswENqJKhJN/5jUYYzGVxjetL+L9Gys4VSxhnEijM5HyaWhfQEcYzXanM21srBr78VPrSzlUoynU2aY6oidF+g9bXXQa5Cn+SSEnabSEoKYIYlnCWcIw5SEFmOPG/FU3tqF9KcY0Fc7LWXVUcim7U0RHk4nXd7hIakQSSLIG2jGku2EKuSTpzjZgW2b1tah4kfF1V8nHL9eQYVg26rtPSsU0Tq+VuWhqYK9FvkjH2W+kKBiaYGC/2sGTWy3j7QLLL3BxN2DlxZZSMkTYlnO5BPtDy47CkmJKCgepkCQ1k1BAF793Ok3MZeI4GMRMYFIgL1ycz/gukjYXgK0WcpMhtkYJHOn8Y+PLMRbY1xcyCbuovdbtke7MOxJHOaMvp4F95icliPhLwj0pm8QfUgZK0C1M9tgeUgxIaaQ2fNvDWazO6XisO4dEcRWl+z6ERG4ZqdJp5De+EZ39ZzDs7NvF6PXL/x7pygUkC2vObIQ+/bd+87+1S3IlPItn5rHytp/A/KPfT97lCp981zl4Bt2DZxlbvHrn8OxmD7/2uRb7Yo9jV9p2e2hhrPtZfABm+5O2KkcXbuo4vWRsjDecKhkvrCwX8PBDS3jmet12GdkATnDL3a8GLC0uIM1+0WB7a5zWF93anWOKbRZrPVbMZsJlMplGFLMFvhhXRPVXv5fDsRX+fpm+H90nHjaBlPoWbeUvozhaBEv5a1/bM7HnYiMA8w+EdMGvC8DCssLyJJyni8h4KmUiLIIXnBkv23KxF6NShhDmRaNj9JSeYMqR4CXqPoQgmUqS00wwrplloDEl9CetNJ6JZjQm7CYtJ1IEyM0+4ooJ2hKOSCjel9JyYEb93sYc1sV2e9jdH74rTGOa3aciAb0E7iGeXriVZ2WT16eKFvoLLxtjFcWwJRi9HORvnvQTLXz8droc0/04fij9Dsu2FmD+xich3+hZbuIyPQYryClIGYD8BfSztpbyRW6VLUUC/SzMY1ldSEffKSOaqq6BsToyf/tnekeTYV62wPiUeYr31F/tfg+OU1KCuPJDyjq9x0Rf8S3dRMGOeaHbuYDAzLWzyxQhelQki+O2YgkXU5KYEIxjrJRcMsLZaBRiZdlZOjfuF4YaH4sW5hUos2TTR+9AMyzD6q+6qn0YbkoQS+VGbqtB0BfoMltxXeGkor18elmo2YFD5YbZC0Xl9paH8liXJP4uIJ5f4lj+LRyrV2nWkT/9Do7Bz2HY3sWgeRP1S7+OZOkMUsUNFqSSOC1o7WDr438d1Wf/Nes6QCxdwcpb/gwWXv+H2T8kNBuje/gcunwnOOZ3Di/ujvErXyK/kgf0d+tYEQLHE1kMkzJLc5UJx7Fup4PW0R4GnM/qXivxzysxlj+Q1kcIwBHpXeZ7donv/s3hrAIkwjlEBKdTEbs0/IjzQEGM84PivC5/TmD9Aud2kz5qzx3hhQ7ncpon56N2Z0E6G+XYQ0oZ81pSWrfX27jBKqKxcZfzggPGT2aiyJU55+EcIqzrS4H4ZtDnPHq7h6MdLnYCBUiYpxxyt1mvGwzTBy4hqGQbw8PsaYdb24Mf+7V4pIOPhcd/+jfzVSHI4yXiiA6Wh4DWNL8QZtxWmp7DjFTFkIxBMn8M6i48Q3yD8CnMxFe+01D3oOEP3WE7WRz7d9v9/NnGyelfMH5ZDI/jOcwAPZS94q1zanRuI4PSuSL2DvvQvXIGDFcujrf9TEHpfN4TgAqQmfEKwbwYV/a0r9hPENkGHLpn8rudz2afVVenJw1ZJFOIYPUc16drKa4BfF5z58Axjn27xznxGfa5hQT7Cdelj2Ym4FTfjn+tc722JeWHxVfmSkNeZ/+Q0qRVI0836G5wPcs1qy5R150idrwV89Y4KjxDZZHKqu73UeU4pHxuhWPkrR76Ma/QnoGXeA7byYNCt57cR+C0c9vAmMN+DKw5DDze7TBL//BZdzy+FJwoQE7gBE7gBE7gBP7jBq2F70UBoo/Ifa7hc47pvIVg89yZZ4Eew3hTEwTckQLk+m4TtVafk5O4CXjnKkU7BuDGThXdnh+BU8jn7cihzd0DE/BNJvriJmJhtWYTxWIap5by2NrZR7c7RIYzwIMbu9A5q+lMGpwfonpUxSBdwMULyzi1MofrzSjOFfs4uLmH5kB3MZSQS/WR4WT041/cAddvqDXaqFQqyHHyNFfKoz/qQWqA5VLW7vIoJjPYWF4wxU290eQEjJXnBFY7L3aPWigXCji7XOFicIR6u490PAFd6hyLjonvPPPMmbJAxwh19HUOJ4bp4Gt+ldnstOxIq6qE2bkcFsou4JRAWIqDTEpCFaai0T0cmzuHyGeJW3DnxrWbhyb40uRPAlODaBxZTgQzuriPdNGXqBLy1Vtdn5aSdvSyL+y1KJQepjMYWzm6g0FHY5HE9iWTdrsMxgO0uADuk9a6fF0yxmJOO004aadfs9OD7gQ5aDbsfGUpOnSBu+7Y0Bf7uVzGJuabR12cmk/jgXwCXz5ooM4yTAhvAiPH3RapQpJtbwIZCfxo2xeoQfXEfrYAiEuoEKRleCmVwAdPreDbzy3jAtuyx0VGm/h1iZ8EXjraS4oO1VMZSOgk4ZuETMulpB1VVatLEM86HdQQI+5bWzXobF+VLyGR5FM6dkandggHu/ReZ2CwM5AtTB6n/MS3qbTUGlzosKMmye9Smolmy9r5EezySZBPyhnSgBmrjVL8LeXSGMcZnwvHtng9l7JdHWrz9Sw7MPPQhe0Z1v/Magn7B23sEW8dH6U2a/Q1OGhbfdeUL3muCRJsNJ3jreNGdBF6JR2zNhuyEvPFHJ7dPMAe6zHoDbjA0j0ueavnHMtW39VxVzrqTEL4m4c1PL/ftJ1Sp0m3UbOFYb+H/HyR9IkZ/fQFuDStEtadq6Tw5E7DBpczc0Wcz0Zx2OGirdXDkHRKkG413VOS5sDExY94QMc9SbiiviEaaLzokFGlRHzoVBoPn8mIFe4YRp0jNK58GLH0HFKVC3YBevHMu+3YlP7RJfsiuHH1I2yHBDILD9iXxJu/8efR3fuytW2qfA6nPvg3kFt/s+XXO7xkR2LpOBVn2LuD3/xyG599nnzFug7Z9yQUJKNDRxslyKga+w45ZkgRKQVD0/puFIvsd+fXOI6x/V64XsUzm3VTVIaDtlvufjWgVCqgQN7NccwVnxxyzG0029a2ajN7NZjgWitxNqBWv1rgWmr1NqdWKDibPtNobJRwWXUxwT7HQfXQcPeHH4GVYP+VEkQKQoWGoN6jsrxMFWt0EEEC2vjoq44rmzxKols0+RGchhpb3FY8ubQg94j6Ydrw0fI7ztsdHjKFIF3oK9mopefP1NDf6CFX4GceJi2WUFr35Oh4Kxp2bD8GSYb9ddCn8QvltXNLY40E5ib8i0thpM7vR2CZER1JP9WVLObA8lwoLuUKy1M5bD9XFPBZURTP6OYPQjekjdA1sHAfGG0XCM0xvS22lWtR9cN0nqPGd9VVfEPbiDHie9b97H4QC2dZIc5m008ElZtl2uCsevNR5ZFz7FluleIkleLDd8qInlJC6Bg/vR/0kYGRXlkzE0tj9fN3hHmyPOWsV454Va9c7QTx3R++M0QfHkhZx06hFCFali4E5hrgMWZNiaPowkhKG+Is/rRw4UYcpQBRn9CdU6aoEG7Ex2hiJqinVeDYFijYFBBWH7ftAna1udo4MCKpwqXEDO+GsfSis+duz2E7hHmpbPMKbFFLY1qoFLR49AjLFyj8wloaj9zlWK4jr2wsT3IeOX8/4ukyChzLx8M2egfP20695rWPWjmZxYdMObL5f7P3n0G2JUl+J+ZX63tTZz796pVoOa17FIDZGWgxMNKI5WK5NAPXbD+s8cN+oPELhS0JiuUaDUYSS+Nqo8GI3cXuggRBwAYDNVAjeqane1pXVZd69WS+l/pqfTP5/7mfczNf9euZ6urqxoxteua5J04IDw8PjzgR7icifuV/YaOnX1NqjXFaN70vr1//GWfMtPPQHv+T/5X3/yF7Pxj81jsL++274pXXXZRfpVyWE3DeALBKP84b1SvvcfJUSv9w5MMygDzQ2OeYZiN3T0W6qzHBkLq4gHMi/3c0fzgJTazLKSs/rr9ctBsvV239SslGGmO8xQcNGjesbBVt60bRdm5qXLyRs7n8WaGtYgSkxU1J5r6UC35UdxobVKp5e/FOzXIlbxS/C5zZZHxqB48n1j7gbLWomzBsgNcziP/k2Xnn/3En/5SulK/p85LcFFcSDPizgHpM3SmQ7qKP40Gu/UkAqoSOeDx3X4TwUqgciAry4lj078md3jRhuH2lCvTSoSRhSzHzKOG3zD/BCw38LWUyyYNIF2ldJgKSGz5BSwqBKw1PgSi8hZ/MMla9UbdPfKxpb7zb9w/TiA4GVjLfKGdtIfq36lmN2bM2VBOIOuUKeukniB8/AUmuni334IMncL/ntbdn/JIyXPTDDSsx7GH4qNQzkvOsXX2hbI1V3pnw+fcG+tK5ZJszEIe9uY07c3u5kLOW3gltTXQ+p3H7E5Wzk7QVN2KFa0kXtyhjxg/XH/U5/yZWhPQ7Uxt0Zzb0bbKS95R+6K6mypMVJ+cGEEfk9++pt2ee4UM8p/nGX3gTFzrdMLVMd4F3qZsghSOb17ZKfs5Pb6i+LY2aJE0xBA26vAyeNPJK8uA9gWH4eXBpALmES7iES7iES/jvNsw1H/5gK0D4qCUZjTD+0N/Fw9B9TMjwxO8xHkrDkofE/T4NIOxryrY9169s2tpK2VdIfOetB3bcGbh/a6ViR3KzkmMwnrmieKVWdQVIqZjxlQUPn7btt7/zwN68t28nnYmtamC6mI2tVC1Zb7TQAHFguWrTrmyv2IvX1+1gkrc7q2d2+HDX7u4NrHdWsmppbj/52av2a9/ctccHyjtftKub69aql/3LcxTPfLF+Zb1pRbYralRsMOjaUPQ8OejagfLAaHBTebQqZd+ipiz6D066GrQFw1BUTCnHbG67+8c2m099e6piLqxOKK04w4EDwFFIj2acD8KWUnmraPDGNjhHw7GvFLmxuSq/vM1mp84fJs13rqzbg70j4cspwzjQvKQJxT/40jeEJ283tjf8LA62mmBrrV6fczDOfKXKxlrDt7nCQPPo8MhyomEyXfjXqyhW2r2edcZTW6vXDIU/8+JmpWjFPPRqkpDPiCd1K2LAEU118asr/BhTwHvY6VqtWrWj3tiGyhuDjKK5smirKf5rQvDweGyv3Fizlk3ttYOOMTdCaHx1B3/iBUYm9uGNL2nxQ2HH1mUIF4ohZ7YPnuFnXeX43EbL/vytbXtlre5Glf507oqlrNyFEoo/lKh536+bNR9nqo/5ZOZGAlZncH7K/cdHdnLctePDrp2pjHydu/Cvq+HEmWQxrwtaNDEZTtQAT10Ji4GLA9+hjeJAX1m0YgDJlCvWaNXtTHIwHs1cmfXGk559fW9qNzdqVlhMrdcVDVW1A/GTbY2Gqr+H7Yl95Z19N6Rs1QuqH02EegM/26PXHfpKipdf2mTGad+6e6jy5KyM4aRYsnuSVWSxVclpopmxRqlsTZVHcxITE6wsnmLAwj2YnPkqrM3VFZ+03Nqs252dFcnO1NqiZbc9sC5ndig9h/wyyfno1VXrDqa2q/jXGwV74UrTDTYDTdpeWSnZ4ixrL2027KVGTnw5s7vHI6vxNXqWfbhHLu/bpYy9slG1smafAwnJWhWFoeoKYVKZZig+5YCrVbVJtpqhs5rMZrbVKtgf/mRdIT8YnC0mNnj8ZTd2VLY+4Vup1G/+IVekjfa+6eeBsJ0KKzqOv/Vf+uoQKrv10p+1qz//l311CMrQ7ru/4gfoTrsPE8w/OPzX/6Jj7+xqkid+0g9UCkXbWav5dlZqrr4iDS0j5eVwdPjQ6Q/tZDCxj93YsFffObCvfvep9cRzlA7eIQviFu4fBdTr9fjaXe3FV7OpL5mMx3bS7ni/gwLYdQYoVmkTvFj8fq6koN3yhNtn8PilbVp/6FpRBGNgQelLaVjNkMP4gQIfZbPCQ1kMVeBJLtcs6gIUFttURbxQM8oBkzx+RHKnx8OLOO4dvITxSVynjYAEnNqE78TxsunP/xN34uN+xMGc4D6q2/BO4/tNP8GHuBQbBT0aRrUHDBNz8YM+j34EN6vwptOJTd0QgoJ85goEKFWHaRk3fuhSv0Bfwqo770/hnZclpUf4aXMYG4TbzxhBmwI9xFA5PSZlgFDoEzg/Ehb4HW2S+uN09UVqACEwlVHgPIliKI84B4SL8ofM+GoelZ+Xq8sS8cEPRPYJCJvjjjJFUBgRfAUIYc7WMGRwVoobFRJDT7gpb9QP4Gl1J75fenB5lT8KIb70z6k/Y+WWGz4SmWQlp39F4u+sc7K87GobKhgohFt5CemcspGTh5M2lLvO5zRv4qnOfQss1bHTCn9IBzI3TkBfuOMv8ogQ3PHjfty9WoMG/7KYZ7m9iFygkoPyQU/6F76OKPBwQXsS6mV3+vXgcQNSuQkDSJJOf5xt9a98qpHEev9wpvfmYPcrNh8eWnX7J3zLq9r1n7Z8edWG+992I8ho7xs2OnxNffl/ZfPBnlLpvXfnT3hfzipAKOg9+DV7/M/+NzZtv+t4Pwj87a9O7O6+sKt+4UHKn7Tfc7fHjFD3S9uWeBU8M+9XUwW3x/ZbuH9QyGj8QTZJjo5rJfHj/ZIg9/FKCgW9k1e38nb741XbuKK+Xe9k8BSqZpvXSrZzq2xb18qKU7LGSl68ZhXqqU1HyFCCJIWUbPLymxzkLSG4ea1qf+Lnr2nsob5LCdPyvhegdTKa296DiR/yzDZBwDl/xKuEX8srqYMUPG7i4TRwF+KUHuBiHPwcQ/osWGL0JGk6fi4kEqTpUnwXKcEVsRIczwD1ktAkwB3lib6OtI7Sr+gfQk48WBApPd/3QpqVByU56Mddiu9/CQ+975E7Iif+qVs36oN07uv4HMUzdwBROOrM7c13Bxqzqo8lKwIU6Vopa39iO2vHGrd8/nrZrjXz9nab/uwc5xLSZydaoGenh2ciJ5fzDuIiSvgDF/yB4GkajDviaXpjW7dytnM7b5vXdV0t2dp22Yqae6Wovh+AnjnhaKD508HE9h+PbPcdXe/O7J2nc419F17Wu5qnH/EqI5GQRpuPMQxX0JbSxJX0zbrm01MbD8x6x6fW3l9YVzhH/YWv/MDgwgc049Gp9Y+Zf14sLxcyJL8l/iTgPJqAiHHzSz/+p3gpnQ7vTcaDJ+UPA27G/thPrdud61X77r2YdwJLtAD4EmdA5ANJKcDTSwPIJVzCJVzCJVzCJTwP0H98oBUgGicw3EjHjT6m9TFIXMAzz9wTPxznd41H3o8BBIUno+KP39r0MydKpYq9dHPTVlbia+KVZs0PEe/1hjYYTTQRPLVituBncMynC8Up2GA6sL3jttXLZftDH9mxhUaE7Il/lsnbGIPB2opV6nX79Keu2/1ezq40zqzzdN+OBgt7MsqpoFP76S/ctL//z96wN3dHVq1w6HhZeZdtNBrbvXtPnKHAcbvtX9o+3ju2d4UjXyjZSXdgVzZWbK1R1aRvbv3R0A0M7e7QZigpxERX3lJ+TWwruaIGhFnfy7RSqlpOMTg8fEXl5dyG/ghF1cKV+vyRlK07nnQGtlIuujKl0+vbmw/3bWtjTQNRs6fHHTuV/53rO/b4yZ6NJyNXRLON1U994o54WLOTfl80aFI6mSrfogahp67IL5UrVsppkL/WsP2TrnLUoH06tYP2wL8c9krNYuzI2Gg88RUwnF2CYqRezlu9kLOphAVjAEaERpktvCZ2prpqVGqaAJ9avVqxZrVsVdHP9lCNWtX4QpkBfkO01AsZmyqfL909to+tV+1spglCty/+Uj+psicuBsE+wEapI8BgdMa2TD4Yz/rKkIrCPrexav/6yzfs4xstyZgm5JpsaD7iqwoolykeikOUhiibqGMUirNB378ybxVVtpWq3X1wrEkMh7xjcJsqbOGKLZQ75XLBlbqcd4Chaq56Y3svVpJgrBlrIt9TxnyZi8K/qokT27dxwPnu8cC+uze07UrWpqxEES/qmnCt5Rd2c5O2ULTeWHLUG1lWfECAaAcbkvkvvrhu6/lT2zvqqsh5G3Fo4mBiFb6ie2Hd5ev//RsP7Fj+N1ZLllXZcipjQ7RibGKVUQk+TIauQH7jcGTfPhjZljzz4gnK8+5oatPx2PbHZ7azUrbVZtX6KttoMrPZWdZO2kNvv0x7Z6qjVdXtfnfqBiT0N0XOsynl7Pp6w3aarIoaWq1a9APzj+d51XPJ3j3s2pvtkS00eWG7ppJoe2mlZO3BzHY7I98PuSt+YZhB7jEAddWm58qADgpDU7VSVFUuPC3Gv5//TE3tLWTjB4Izle3gVT/7o7r9GcuXW1bZ/IRVr37eRnvf8gPS+SIYY0m22LDNL/zbtvX5f9tyxbqdqg8630Ne7ewDwmB8an/ntya2d6IyImd5VsCVjW3o2AIPoyRn6PSHGD0xkNLZS770t7nelKxN7ZUrTWtWCvZYlYiR0duvIG4fgC/vE2q1mujNqO5D48VWfVW1e/qnTrcr2e2rL4jt1zAGj1UW/0Ic6iWPtG36I742R8mO4YN+MFYeKK4u/zJadU+Z+MMIgiKAlWy8vJgE+wHokhXyFTW8zby/8G17XAnMY7Tf4Idiqe9wUvAnPz3ECxAMwTOiexrFjfyVIIkbgfHCdDR69rR6wIDrgHuJ1x/i4sndER7AlwcJLu4eLfLCGBAGAD2LP94nnqL8TpT3kgcutr/yVSDql/3sGHglHBh7fItBvYc4+4Ot1LjHFmKJssuLA0ESIC7q1POkPliF6cR6F6x/nMKtuxcCovEV8Igz6Zu5p6s/4DlcpKKcnx4nwFODkHx1xbkxqvfkGZpi9QcXuXqmFwCfhAbyTd3kIWdqgEnrF7nD2AgP/Q6v/B7GEPhKDhgckQFkzreoUhziR11R2MiJ3ho5d2Mcsglf5aacKI449MBzxil/SCS9OK3iiB7hC0MG+UFz1AnYndfKP6XBjVuqX+4YQzwCMSmnuwByS4KSCzdOgPpchgnAnfqlde2Q3CAFRStloZ25h9MXUSgLf5QHiHJGBA+Xk3I6bp4v5AcviTkXr//455s+7viBQXLB+U2DJ1+NvryiMeDGx6x+46e9L5+Pjv2MJu/LC1Vb/8y/ads/+e+4sQRj9+E3/7rtffn/5itKPigMJ2f2X/7axDpD6pkKTjiTyG3az+AfRj05XbbFN8mUr8DxP86UQX6inQCpLHwQ4KMYsklhU8L6Fxp696g+DvAX8hRzZMPX71lf4XHtdkVuzguSbGuMUanlrdoo6K53r8Z9/jFEMWulal5ujQn1Phur/Eu4SLLclI7/5EcyzAc9Y40F51YQnd/vLBDkc6Tx++67Y+sdY+wNPE65/lNjobe3ZbujHUU78LhyhzPS+t0vAWhIo/zTeA6Jv8NFHMu69Uf5+69fxAnjgSAJJ69U9pPIguQ5BR4VFHQlzwLK6Pl6Mn7i8vZFXpQzAiMPOb3sFyBC+UW6znmS5uU064J3zj/+Ujp1u/icKtJJ6encN/x5jmKet3V1rb71lcRf4KkUT2NROXc11jyYZWx/uLBH3YX1p2keKVbgPO8UZ+R7HsefdV3kccQJ8Fz17P1XUkbwOrh/yi/1xSKsqoHz1o2yrW3xURnji4v0PB+YX50cju3xOyN78MbEdu9OrX2gcY/ag4b1misx09K4XcREPwmNZJ/Iq9OUglMczhTkhS9FXEj+aQMcmN7vLKy9h0GE94Fob6pNalzPqiyeeZ0DaX/s+TruhD8Qkd75133JO35SP3foGSIugEdJwkHBDzQed+d2X/PrTj/tfAg8B9Jc9EvzBdJqBC4NIJdwCZdwCZdwCZfwPJhrkPlBDCB8IM9gg3FjOuRIxyHJUMbB5/BLP9ypfzpfeJ8rQD73sRfsT/zMK1av5KzXZ0XEyIajhSZBfRFx6udR9Dlgejrxw3Wb1ZodnvTs7uN9/zIdFcFrd5+6XuOzN1atmZtrsFr3L/tPDk/sxp2bdvPWtr28XbU3jgt2pX5q/YMjO9RgbJKpi9iF/cTL6/alrz+0Nx8e+eCQFR/NcsEe7h7YE+EA+WkGJcec3fd9Gyi2nblz44qtNyq206r7Njy5YsHvhC0yOVcocYZBpVhypvClPs/9AelHtiH6N5slq+XP7MFB21dO8BVctZRzRbqiuyGGA7kxkhwed92QwEoQzvb4yM2r9u7Dp/6lHLiqmqxB8+2bO75lwmkGo0rJDzanYjAQMZBku5jYqxyjgSa3ym/KigeNynujsa23mr59F8Pyg07Hnpwc28ODp3rO2JbKular+LkLHA7PEB2dCwqeoXB89/Ej222fGGdSnHRHvk0RxijKz3kR08lck8q8FTX4vrPVsqafOxGK2sE8Y9Vi3nqnWfvcdtOO9jv2UGlidoAiSZOCZELqoqQ6oTyhNEBBOrNWOW8/u7Fq/+rLV+3T2ytGjXUXKmcuJ55wCQeKWdVTsVI032Ikpwm9eIwiEcDw0JQ8bq2UbfdQddUfuZIry+dghaLXDwoKpoVsk5LNFlXOU9UfRjL2fOeQb2GmMYhBqlJJKUqOULmpEL412FazYjfXqzaQ3LvSUkFTTQxzqjdWv9RXOAg9zu04c6NVwdbrJdEztt2TvtUk561KwY01C5U/V8jazRsrxgH19+6dWKtWsKtrZecp58F0lC6riQDKJ7a4wN1s1Gwq5t9eLdsLius8wAAiWahoAjaazi0j+a3mT+2ff/uhZSsNyWRJ5Vj4crGZJl3H3YE1qqwEyosjsboIOXn7sONn5lTF/koxa33V/W+8tWdf3z2ynjqoer3pW8RcrYs+yejJeOKGuFPl+Xg4t3f7M9vvT3yFR8hqzmriPYYmuL8K7eLLQHKHG9KRyZ//dMMaP+BB6Bdh1n9qg0df8q2tis3rfjZI48Yftkn7np8Jkq9t2bVf+D9Y686fUP3mbT46scf//N+17jv/0OXwh4EH+zP721/qSkpyfqaJxMpX16xWS34myHg29fLX1A8gVax4WKhCUdDWqnXfUoIVSPDrUP3oREIVHbI3dX7d/aOAuuqA+gwFXyiHAdpdUf0RyviOH5I+kcye+raAGHX0qkjabyidlwd2qw3F9k5JmNq5f5mvZxoVskZbRpHqh4EqryJGELVT7ysosNpURv2EryRQuKt63Fs/hOvycyFI7fGZrIdi0vsWCpDERfEtrHJy15/HURlJ5p0U2HnAX25X6qa4Unz8ECvxUyr8HSAjcRPi/h4n0sQd3hKWXOIFZ4C4cUgNwFcAqC/BKDZXG4vD47nrUhgKczol5DbLtlfqz/KsAhHfWKng51Oob44/z9G3PKI+fdsp5e8GKOWtB4/lfOOeXDzi8t/UzY8HsAJEbZyOUc+u3F+C8CVlinKGHGVPZ94nme4ZVn3Ac8IkD24QgRauhA6x3imLX/K84J/mqTt9CJ6MIdwAIn5xYfzg/ZvKoW+BpWcMEuBxukkjWeVyg4nCqQ9yQq/kBnDFw6DkW9WpXaQrQFLFk5y6RCHPoinkIehxVuuZHL2+dLki0vNOwhQptlfRWIH3hy7fuoqSgZeL9B7ff/3OhZEhWgTe5Jg4CdfdDZNOQ2LcSfz5gVyM/r7lpx6CnUGXHLoiHrSTDrhYbsLx9rIlEaI85/k4H1Q3f+gTGm9wQNUHBFaB9B/+uhUa19Sf3/azmuo3/4hNu49t2rnvz1d+7n9rKx/5RZWjYItx23b/xV+2zpu/JLbERy8fFJ60F/b//fLYRotUxikfTE37BGdwEgZEySMceQqZIg4yhEzBZyBuCT9/QMBYIVGJ5EK0mj2zX6jq3aPiPl6QR9DrweSpe62ZtZ1bGn9c4et39ddJGNsAudE0oQ268McQwnke6k6Mszr8jI4z5JcsI4+0LCnwzPjnpK13nPKrtzROTPJ6L9C3Dvtz27s/sV5HMkp5kBrPIGiIfCIPueKZWAnPXcntLKcudLmvgHDF9fFb8khoiomIKb4A0rv3EghK8z+PJ0hwpTQ8E3YBnNIkKG3L+nEvx5nUS+Ltl349zF1x87z4T914e7lxLAmOOBFXlxIH9jTvJH4Kns5/PL+0LKRL+egYPG0EnQOyIr4m9Dt4PL3DlZCtb9XLm4Z+pmFxEpziSq7zlAEXHoOShB7BkjbdgrIA8MT4/FlcTv+Fiz4J+eVsm41rRd2L5/3Y7wKkJd3TexqrvzOx46cLG/f1ztB4GSO6E6QbZVHUC+VL+ookC3k5nMfhThzoIxrlSNLiK9wYQqajMDyWKhnbuKp2u1Nkt0u9IxQ2UbmS16bjiVsCyXMCgdUd/uN/KVGC1MV9KSfL8GiPHl9XX+PR3kAZk4P7c4twPlgJ97kfkN4DoIwtsMbx+B64NIBcwiVcwiVcwiX8dxuYx3+gLbAKMYZgpJGOQy6ORRjjpMO/ZZiHp57xg//7MoDc2uLQ8IX92tffsSeHbRuOJrZ/0rP+cGwcuI0Cp91u20l/Yo16VQMZFKEZe/Hmjg9eD9ocnl6wz16p26poL9fq/tX00f6R3Xz5ju1c37Kyze3uoGS3N3LWPzy0fU2wrFy3k97APv2RLXvr3p79vV993UrlkpXyZZ9sThcze+vBAytoBseX72wxc3WtpTR946yLcrnoWzRw7oDlCjYcj32/++GIQ3qDkULjSiW2fqI8KErqonXOJq7Zop1q4rnfGdk7e21focK3sdU8FZD1CR4GFLjNagWMKje21uUfW4GxAgOlR3c8tWtbq5ZZzN3QwQoLaOEwdLaqwvhQrVRUoVkbwlOFo0ClilGIVTRoHGhAyRkKKFXzeubLy/3jjqgRTpXnuD2w00zO1kTjSqXoWxAhINP51E6GYbxgJQBbI7EdV71StaYGm5srTbeOYBjhYF3OAEEw+KITJT2KlRPhnyi/9XoFqfWDntvi74EG75+/0rCB6ugQw4LSxaTESXeZi61aeDCranL9sUbd/vSNbfuM+IEibyi5OlV53PCheAWWreueV2JSjhL9Bsp8jAj4sbXO6Xhiq7WiHQ2n1j7sel4T0c5KCZRzKBP1qGrPWVnl9K+qE2UFSkjqrFRiKRXGALZxMGs2VQe6o6BiNVCEsWJmIbkrCBeHfU9cplF0TFXHVP+h2vDx+NQw1XAQ+FON/TmPpKo8WRG1yKHAzNqt7bp99MVtGw2m9tb9th33R36AOWfC9AYjP3hf8w8ric5SLuOHmn9rt+/lLGVPnV+nGHhE/4rk+mQ4V1vL2uQsZ7v9hR30ptabzCVbUysXi9btduzKatlXCrHl1s5KS2VD8XZqDc0z2MICg9Cj7sjuHs+sLFn/6EbZt9p4oElQCyOacM184pPzFQvHon2u5/VK3t5Ru6hLdpE3V5iKLvbh1+zT2yRGQOQ3r4lNUe6xZKwmnmczeXvlRsFubH7/ydD7gcWka927/9iyhYqV1z9iOd9L/ucto7bOl8LsH68qtMHjr8R5IIevKxXC+cPBl14f2q98vet9EArT1BAwUj9zxuqtBau6OJMnpzJPJMsRDwPD4UnXFVKH3YnqambjU6X3tiJCBXEL948CYgusjOpKtKKcpc5EPyvmaHdFtRfa2HA4cjmiDSHTc1ZjuTKQNIrPpTL6OQykX148h7I/VojQn0gWimWVW/2p8kMZ7FttqfGEwlglTjoNaFjWkYeJGl30jfDFzZPEFR2oAbw9C4F7KdxfeOmf8kjjEsGxJqi5RV8ADoXj4/8844j4ifPcP7mHwjme419/jiuJg5s/zzt47Xfxhct5Jf6gyPfVbX4lvITpKifGXHiWFe/yJV1q06xi8wPrU74pJvnBmXT7KVdbOw54rzj6gc/nSn3xJoJFH5d4SVIvEwnEY8VB+e5GIrn9niTwsiTlwbiRO5Xs+DXzd5z7Q0NSdtL4FcQEPnc7MXEnL+qaB/ePOnc6lJSPDpxHegdgUHWjkfMu5RnyRr2AK9JTR278UBwMJW6MSPiCYi1Wf9CXYxCnvwoehdJNKESHo5MDo77TDp2OQVeSX2xJFiua4n3nBUqKjYJObUy0LzSm4I6fF9svfkiS3BP8JBb3IiMH1RnhIE1v4Ofvghvw+lVfDs2pASRtZ8mPYnoNXeAX+C/Eob79ctS6Uw7KG/l5/QnG0zN7+VrZXrle9ucPCqzI6977Z6I57305K/uat37OMurbt774P7Xq9qdEVsaGT7+hvvx/6SsAg7IfDr789sT+0bfjLCfKzR8FDAOxc1exKLBcUeSAZRxxMWEiY4YPywBSa2qMx+f2yhQMiB+4780y1tZY7FxuyAeZ0/hqJWu3rxXslaloKmrsqet3A2TdV4JUJPe8qyec06FyLVLEcXOg0uEP+Sp/tsfhIPX6St5K1dha871A+5hoQHPweGqDDn0dvoGDy2Uy+XM2J/lFHxpAvAu1sASPDp4k34gRKJa/aXg8Cp715+5+aZT3ZiKIOEn4e8DxJCEeL3kOtFG+eHgPKI/w5ifJMI1GWEIbf94n4+n/cSdxShfpPO6F+Bf93en3lEMCdyyfvGo9HxyK6nWZ4HQPfi8+4w7PNFgQ4RHnWXien+e1JIF8o57TuEtc+neyEhS4ox/HABl4uKBoReNJDCCseHpenu8Fmi5bXz2+O7ajxxoLswpK/yksaYQGp43+Hboi/LlAGLS7A9rwjHJ5ujQxqLnURmotVq6UbG2nrHbP3FntZhjGEWj0yBfg4lPk8x54j5c/pj/+f4E+fJ02AjyS4DyHcz56Qk+1jO+AO3H5nZ9LA8glXMIlXMIlXMIlPB+Yl3+wLbBiDMEoJT7aY97OXCIZnyTj13RgEr/PQgS/TwNIo5S1o5OBD5e6w4H1BhOrV8r24o1Vq2ryhH1hdbXuA+dSnoNFs25cYJuh/eO+Zc9m9sqqJlqaMJYaxMvZsNO1nRtXbPPqlhVPZ3Z/VLRbmyU7fPLE7u0NNAFu2v0nB/b5V9bszUcH9tU39qxWr7nxI5OdiXgOVx6LAUW7sbmuifhEA8pT295YcaY0a2VbW205HXw5Op2z3cjM3a6sULlYGTDka+1yyQaUqSzGika2Fbq+vakYKAmyttmq25XVptU1OOPgaZTZMQDPaJI608RXk/ZiQXkVfJVGLnPqZ38wwH18dGKNasW3WRJh4tXcOGNhe2PVjTvH7Z5vlbWzumK5vCa94iUrD3CjxGc7HVYqrDaqvs3YcafnSulSIeM4UEZtrTbsyvqKrVerdnWj6fNxJuvj2ak9PDy2nZW6NdnqqFGxo/7E1hs1V8ayAoWI3dHMSpoIwz8OrN5cqdl14UF5NFF5muIPhq6B4q3Xc/Zbbz3SHDhvK9Wi3eue2hevrVhhNLSn4uWZeOGDa/GASTJfOjeKGftorW6/eHvLPr+5avViyQ0EY03UURhlxahT1R9fJCLWKPhQEqOMxQvlOsLOZIFZNIeIr9cLNlc2xwdd4WB7K00cikU/BHw6nsiZtVq17MosVrgUy0XnVT5XUF1MVReSAeHDQIG8rtSKrogG8qpLdAgcYs4kKKd86kqvTNywAP/ZpouGhjzRIDdXqlarFP3weIxerZp4Vi7EChvx5cpm0w0le0dD33ZNRbOa5I3t1GbqBNgmqjde2JfudT1ddgHf8natVbSq6rqs8rFVG9uO1XNnNjpVw1e98MX3t/eGNpKc0t5YTeMHTGOXE9c492YoOXCDyGDkKzGGY8VWWa6pzaLUoj22JYuv7g/9PJRXqE/xmUPvKxXOBDEb6KdVKvrWZDtrdaupft8+nvjqBdoE26qxRdlI9dgVflavlJQHdcsBz9TBWrMkXp+5Me6gs7Bf+HQl7aM+OCCzT37HD8qtXf1C7CV/5XOWK7fUlCd2/Op/Y0+/9FdsMTpOEvxwgAj+R7/csePewmWHM2Wq+YJN1Jm3+x3xdii5RxmL0vPMV5sh4/Sd8GcyHcmF3JxZh88nxSPqK51Qxu2HZcr3h3qj4Yo6V8AnCmW+So/7PGkjnBEShkTKwvvEFXC0QvWP/qW95DU1cqTbD/mzcC4NI7iFjzL5uR+FohVLNSHKu0ywGoxtYzAORYlRFEgek3aIwsG3QaKBK8aZ+k2CXDGBel6JfAqfxMfD/yBYbvjsOIkvvK6TJzLpSOY/8vRY6XPcXf3s98Q/AY8SP353Q4dwuNuvJJ3urmyXmzwwiscV/r51UhInVei43Ih3yA70Z3NFyxbKkumyFdRnZn0lCFuIoXAMmaFYysDL6AYQ+MKzAuAPZaUPDAU4PIQk5Ul96R7Gqgs0Oc8Uz/vcUJKHH46kLEqbOZv7lld+7key6iOMH7qSskJH8AO8AtVL1CX1qMs9AeFP60t3X/XhcTB+xMoPDBxspebnPnFmil/qhyW7blSiTOQDTgquO+lmklPeuXEAecgmwAo+ZJrtr9ILOeQOnxhDBHNDnjAmQLsbAJwu4dcV8inavQ2jICM9SizKp8vrV2WgrXl7CBmgvnzw5kXmx0nm5gB+8uLu/mkAD9ycjohHmbmnACcdt2hGae7ncJEe/pODHrxePV3gSf0jH+JFHtScx1EG8NfL7FfwgTHQcX9uf/qLreDZDwPCP3zyNRvtf8dq177ofXl1h20OGefMrP3dv2NPfv3/ZPPBfpLghwN49ld/qW1POyqJ6os/2KAQryO/s/erl9U5FDzSzeVadZkww29hAAn5SaLy6+4fFDavFm0ykty70UBjOfH5XQ142lSA4Bx30MNPYzVnt68U7JXu3MYNjb85l+v3ADeCaJDlRpC8xtR6r0308qZ4S1CWrvhN/5IMKXNF40FWgbANalLsc1A4X9gfPeUAaN6HSqVIcSGO+tEV3I1yOciJfF30eh44Hv1dhHhK/EB/ITyyi/pJrxRS59LvPOj7AnFTuj0f0vjFE21beenP4/j/hVKm+P2esc3Nmm1tVTUPYWtdDwkgHfLlDlAHXgeyTJ49nyQefl5fSTz397DITsF6Bl3gdF57KGG8K8CWEnghDxJGgvBPwiJm/J7nFXFSiLRpXsSO5+XtQh7pu4orxefvUuK6m34ePCqr4kIvh/9vXC/YxtVSbH+V5Pe7ATg5mHz37an1jtU3s/VUEpYm9zu0+A0a3eVudzpZcizdKUA35C4xJvdzf/7AR7tlBUhzrah2qLakqcZUbXDQPtW4LN7NDuTpf+ewzPviBVzIdsmLNOwCOD5PF3jTZE5kms4BogNXii/lwbN+JL00gFzCJVzCJVzCJVzC82H+AQ0gMddgoKEH3dPxokMyHnkWPOK58wK8LwPIx29t29FJRxPpM/vUi9dsfaVmk8XYWo2avXxjx5qabL32xr71BkNXADerVRUsVhpsNop2u6qB7HRq5UbTJ5bz4cBa66vW2N6xWnbmZ3xsrhStd7Bvu8djK5bq9vS4ay9fbdlqPW//8LffNc7J2Fhf8QN7+RKfL6zFP7u+tWrtXt8n+zvrLTvp9q0/ntnHX7pl1TyHgy/cL5/N285q0yeoKO3KBRiXsW5/6MpnlOE8u2JGNO51uq78RfnNgI4vSE/6AysWWUkyNT801Y09MSjm8OMjhfOV7lo9Dhfni/72cGStqvBgJCmXXa1z3BtYt8c+q2w/NbNrmy1NtTP2ZO/YVsUvtoAi/lw0oYOBRgwCnDeA0pwv+CdzVh8of/GiojxbTU2gWjWl02A0m1MZ4+vWusqAcYYVFigr+PobZX+5VDa2XBqwPdF0rNxz4nUlOVsl74d5V/J5N4g0KgUNwkPZhQKc6daN1ZrqWYNV0fX6ft/+6AsbmqVP7H5n6AohtsYoifaPNxv2Z65v2xc2V6xgwqd84CUDbOZ5CCvKUiZsvuWXnqMWQkGBAgsjzFQTf+qCbbmqkkPK2O5yCDVarIKdiQcodFGKcdg5W1ExUWKrJ75uZ3sdFGsjTSjy4h9bzrASCMMO9T4Vb31FkMrDOSDkRVOAR76CSH7ffNKzo7OSbdUxdIxVvzGJR6nvxhqsDkpVyJ65waKsAf2dFzcsP5vYwfHATlTnDfG+XlQ8yc84hzEvawW2bSuGjLTyZ9aoFq1RLnr+KLA4kP3dE5TlRT/wnUPP4S/nz1DP73ZUPtENoKZBvlldVC9nVc+1UFrp78bOhuSrbEW5MWodjM5sp65JBzxEnrOS7elc8pSzj+/ULTOb2qt7XZupztgKiX2QT3Q/PR3bC5LZg8HCJsory7Zy4gGGtLYmPvAMBWyLVTPiD1vqIDOsihqqnUwUfiCaf+J2wbZXfm8lze8JqlvO/RjuftXKay9bobblW17t/eb/xU5e/ZtuCPmw4GvvDO0//+V966uvm0jWqH+MIKx8GU3G3le4DORLbmD0bW9Uv9QLxlKknv5mrvqhzyqrr/QtjeATKf0W7h8FsCUb/QbGB9+CSe3Az6LQnReSK2rRuqnteN2pXHxtT7taiHpvtxIoN3oQX/Fcaa90SyOIZCI1frgiUXgwamZzsfVVUbJXLFVchlFmn4kW+q3I75wHEm1/SLe/UnTnr7NYdNFPAMFxokqOPS13dwi4h8LZEybpXanrj9zTC2UDSk8CIjp9UJAVcWIlWRIod/hF2rjkBgdu8SG9xBzh1t35lfAmiYs/zyjIPczzFD/Uf+QwgBQkS6wCUR+HAZev5JEdekpoi6Lyroh2l/afflegK/B1D5KjjPSVC+qevJM6c7qJh6lLvAw3F+iFR/ihHyNHVu+CuGL1hyrc/VkR4ttw0bsndJE+VpBAr+5+ESbgBRcO949Ekk/9ggZDITLmbYYBk+RwqkGTrwLR5cYP+KoUlM/zk8ONDpLLqdIg23xEkK4CIQ/e274ChHcol/rA1ACS8mwJ9I9c4klIXRgQIlfFU9iZ3kdUBO8ljydaRJHfKYMbb2gvooGCIaq8Y3zFABd4BM5v5IIyKK2Xyes0AXd4Qf03jccDcT0YOuRgBZ4rM/35HH/KW79Ir3vkE3TgdPr141eSB+UIEYg65X2K/357YZ95sWpX1vg04YcF8aq3a4PHX7bSyh0rNK7YYtKxvd/+v9vRN/9fErHnK9Y+CHznwdj+2j/tqtzqf1WHwScFODOiDlJ3AOG0LLyDaR4nfPz9/2EZQH7iI2Ub9vVO0Ts6BfA2lT1jsBkNKMmHvPPy5AD0jTtlm9zQ+LuhMdFFGU6gONH4R23pVLKekoa8szUn44yy2kq3o3zHSf9E+RTvXAEegLe6bas0zJprGm9x4PqFcADKOQD6ZF9jzBO9R/juJMGz5HdCBBKVuuMp+X0W5fLR414IixSRJ+70mVu4lYL476ERHB5+wd/LcTFaJA9IaPb8L4A/679c0jh6peQfyHhXk4DnAR7BRRIck54/89lt++RPbNk7d0/Ut6lPg/dCELRHQudXQlvqjvSBMM0j9Qf8faV+MKlGAfEVDQ+eHE9yV53EZDKMCgT4n/ch/rhMB6TxSKMn94tgUaJ7Kj/hPvcnpvevkcQh6Ij83N/jB47os8PD8aRJFZ+PAVjFtHkjb1fvlGx1sxTvxgu4vx/wgUpP4+on785soD4spRHsMZYIepwmfB1pknlCH14p3bijfETAnUQSRNpzfrifp9EcbTVrG9cK1mjxbtc7SGN54nFI+rBL/altkAc4HA8ZBQ6cgfsCnGcb4fwAib8oOPcTBF7/D1gSmMZKQ7gndCT378lbQPLLM0Au4RIu4RIu4RIu4Xng8/kPYgDJx1zDx5/MJ5bjk++FdKzigx/+GX/hwEe392UAub69YR+5vW0vXNk0tnw67vY10cvZyze2NODP2Ndee2hDvubXQLRVr2hAvPBDlNdrFbtSYuIzsSrbR2mgfDYdaaK2bqeNVduuF+zJpGTrmqxZ/8TefHBildqa7R507OZWxT5+o2lfeWvf3t3t2kCDQc2EXflxelZwQwTnjfT7QzcorLeq1umObH2FVR9FTZTnttYo2WQ6Ng5lZlXFtY0VlWZhbz3cs2Ol45BxlNRs0dMdDD0dX66MSNuqa4K38ME1SgsYzYHBbAeDAQbFRV2THYwevWlsbfHWg8e2udq0qmjrDEbWFp/WV5rKpyyaw5CAcUijf1fM1Cpla9QbdnjSt3uPn9qV9aav5sDoEIopDcw5IL5SVF5FX4HB6gPKjgK1oMlNpYgwmA014OyikReg7ONQ7mpZg0lVMsYAvk5k1cG9vY5/RcwWS6hjKR/zixJnSNTKvlXRSX+syXMIVzZ75udTUCYOTmeS32o0NAE/U36emxt69jRR//mP7lhuOLTD6cJ+6ta6/dGtFfv8RssPhWdSN2IiBrHwHIMFyqyZ5MYHxRqUCyfBvs2LHGzPJM6HpKJsUz1wEH2ZrZiGM5uI54jy7DSUXRwMXhGvJKQ2VZ3w9RSrO5ikudFFcSSBkse5n1nRUP1x4GB6QG7uLKNsYsJYwugjWnyihr8mWvVC1qqZhW2ontZUT3w13xWv2IKML9pR/MFryoCCZEPyvbFSt7sd1c94YpUsimIOVzxzOvOKN1O9dcYqh/hakl9BdXaaLVitUfXVAyF7Zk+O+75FGLJzqLJjxMFQ89rh1Gbyw7iytVp340pOXLu5VnPDRbOctc5QtAjfYaetMqndSK53j3p+TgrnO/RVXxVNutjKG4PlC5rAozzb3mjaVbXlox6rpMRX5ccWWLCYc0AWmbxoFV/Eq4oKw3klHKC+UinZUPE4w6WhyNDvyn7hpDzIC6snMGr+oY9zALcifAgwHx1Z7/4/t0y+bPu//Vdt8Pi3RfMFLcQPCVPV27//3z60u0+GLlP1Ws0V+BIXtYuC2ma0P0TWt7s5ZeudMBAU86pv7zfYKgxWSgYl56UfswGkqrYLv2PVh+ibTV2O40JJmyjGVU8oYFCo87U8SoiRZBhFsiv81ZwIJx6XK9FJg1v+vsLAleox2U6NH2zrRHnpwzAI40c7n6gdZNW2YjUIChXhFxtIDT9o5953eF9wrkTghRYvQOIE3+Clu/l3RaUT68qgUEDojhLX7wm9ulNP/kw53J90oQD2A689LClbUr5l+SXTpDlTH+Q80B3Dq6fhLn5zpSsufFVDEs9xwHf5Y9h3hY/kxLe/cgNIWV1mYgSh7xT/aE+hrKK8SemdF+rj0nJjXAg2wBXR54LnNGD8ClqiHH4pzIU3QRqrNQTOa37IQzLBpfhuDhCOMHycG0C4L0HJPKVwBwYAanmIJ38gT/cnX2ilu4bW4E2s4tBdsoLxg3HAQjIL/7xcIHF8ykfp/Hwu4ov3U7YxTGVbcckKnR3Kal/9IX6ygpB3ZLqyJgwHCV24FU8plQWbMaJYFH3wkhzFp5ARPfCGIUz50PbjCjpcTnSJ2Z4/NuvIJ/LyPkCXl8arChl1pF4ttIcoI/kTlsTBI7lzBZr4oMNxklZ/0Adupy3lry4UbMFBEkYcjBx8gKHXlcdP4/rleYlOhTkNin/cX9gvfKrh46IPAxbjk+jLs3nb/8p/ZP0Hv6GMoOzDgbnK/B///WN7e09yrMoIo5cYJWDVovM9LZwDvKS96a4/OLCME8GSnw/PAPJv3sipT9R7fyDeJ1lUxNs/XTNb1Xv6wZx2gm/gL9UytnW1aJs31F/UNZ5KPoi4CFlV2PV3B7Z2MLH2euncQKIbstLUuODT3Zk9bi/soH9eLi8xhUncibezhi/vV9bzVvs+5y5w1kH7SOOkY7UBjRcdDTxM7pELv3jEjR/4u+StIOW114GeSyoeBhuqDJmMuJ74+0CE8+fvAX8+h6izxA/6ElweL0EbvnrgWVfQeB4HHHduN+x/8IvX7MkTjet66geJm8bxC0gwJXhI1++L74+61u3wgYnou1j25O7jJE8UaJ2WFHASMQISUK4Jrsgr8nV/xSXfMG7E5W1AV8S7CKQPnyUuwXnfFe8hIL2f54F76RnPniaeoTl486ybfLjeywsHDwtc0FCuZuzKC3nbvK45jMbcKa2/FyzUCXaOprZ3X/Oqftq3KK3/68ezjbzP6faQJURWnmDpjx/0LcslgM/ul3gF3yIFBpDNqwWruwFE/vBVcs2cqd8JwyHY/Q/cyZ+nTvCkfw7JLWiPcJzP0HMeKdKfPzpOLrzSsOWd/s1DznHJN349ToSNLg0gl3AJl3AJl3AJl/AcmGtO/MFWgOQ17ot5lo8Nk/EJEGPF8zFLgA9+fMTiYyAcAkLflwHkynpLExkm5mf2cK9j09OsNaolu75Zc6XZrSur1hlMbDA9tVolb/3R3PYP2vbSatFys5kVyhhFzMb9ru3sbFh2dcO2NWE6nGjCtlqwWb9tb757Yrdu3rYnR0d2c7NkO42CvfW4a197+8g6w4GoyFi9XvZ9irevbLliAaU/X/D3hkPX9RQ1eKqWc7bRUn65rD096dlY8djyKZPPW28893iNWs1W6yUxf+7b8WCMyCh+pcC5IlPf0oftrvbbff/CqDeaiJkoSMQDIWBSMRhOrVUt22+9ds+Z/tLWit25smnfeueBaujMWvWarTWqnr7LeSTFgisM+NqUim93+tasatJ4OrO9k7b99CfuuOEDRc14vrBSsah4wiPaSePKxlP5o2DX5LYi+tZX1lzR09dAma/vv3P3kW00G/bw6ZErFtdVRygsObRyqMntt+/tW71SdCX98Whqh52eypS3jdWGzWYTVz7OLas4FV/BM5Uf9YwyDpnxaaOEisknB4DzxTtbaq3UCn6A7MFwYT/34rp9sZa3m8Wq1ZTOz+RgTXeitCuJLqa3C+EWGh/soxDM6oJXrhhUmdKvTCkzshPKu1NrKq/j3sTOVC4CkIO8/POLRUwwNKkpZlj5sXDjR6XCVltsx4Jgn7lhBEMWXxSjAOA8FfD618Diq6rYz5CYswWM8qShwfNyrRJfNvMlvPLEWFRVPmCtKMy3EIIWlfHqRkN1U7GTzsju77bdUFMv5W0sOToejiX3C7vSKNqZaOlLANlLnO3EnCYVYlsToQdPO/ZL396zwcyMnSx+4nrT5WV4lhN9GTf4PR2d2uG0YFdWSqo/lGyq5/nMrm007bg7tL3eSPzLq47P7PpKwQ7bI2v3x+J5zj7ywo6tCd9hbyz5mUlWK/bnPrLqZ7usCXdNND067tsLV1u+Bd799sQenQzcGAe4DKscZZV3o1G2jtylLPxVoPDf2FSfcZYRHzGwcZaNeCw54ADIqeqURTCPDib2Rz5Zl/zo4UMCVnsMHv2mzT+kLa8uwrfvDe0//Xu74mk8o4zN5Uq+UmwwEF+ZvKr+SgUMSHk3NOZznHvBag/JhuqRc1CQKQwmbL2XVzv+sa4AcUN0xo0cYfTAAIJyOK50VUcYBSSPiXIJxR5tBCXuZKo48qN9KpK334gbSvTlM4omInnbZzWDyqpyU15WMaB0ZtvAkvpGCY3eG2O135krpemP0QLESgTMlkShx3BXwqFzZUzi7UBbl+h5HOojXSWA8jk1bLjBwa9pGCbEA8qe8uDcWEF8DD26iI/S3eOKd1wYWnXHyIHxA6N14Iv0fnce61LjYDs87yuIQ35eB3oPKZ90FQ7tBaUS/MoV2f5Kl+SkoHcCxncMxBjSKLwPBJJyOj/US8MtVrwBhHkMr6+kXqGTfHSXh3iS1BPxla8qx/sI+M1WWGAJPgu/Iqb40wPXM6Kd1YHuFm8dPD4p+CHvyCBR2yyfkmwF1Bl1ztsBJSXKL13iuZ/9If47n+CReM77Y666o255M5HKsSqdK+kX6aoL0qd8jXJSFpR9yBkG/aLk0VeBwFfdkXXeVS5vkMtdcViJRHNIjR1sScj4AT/uoYgN2unv6I/d+KG+eZrIA7yGVtCTZ7o9lQ/mdBcG0Qj+oJULYNySAlVL7Xq4Exh5Jk7hCrcrJtVmeWAFDuSFESO5k4/uaXmiNpJwOTGAwMdIE/XBNn6Ee9UrNqu45K2x0sx+5uN122x9fwXXDwqsDMOIzSHpHza883Rq/+EvH6ssrPzJq7+hD06/LCKG/wS4B/5c6rsiQoAHRfiHuQXWT368Ypsa/+XF/0ecyyE/lxHhO9Q7lHNA8APIp6B3dLWlqyEaVedhIE3LkoIe5DHRmGhU17jsQiBO6rfTm9qbT9jOETlN0vPjSZN7pHDvSj1rrY2CNTSOZxXfe4ExbPd4Zt3D0zhjgfRKyJ+Xyv9VqsQvBdpAGh4e4aRsZbWdP97K2J95qWLrW2W7d6T2TYO4COQTP8mj/shDz4E78SdcD0k0geJ4m0n80ogCx5fCBX/AeeN3vePHp/boyUh3+sTIz++ER6wlLambuBhBkqiRF/9EwiPxT90RyD0B/Nwr9fRIS0iCnRbqOeVA0HEus+cYzvHE+yiJi5enOb8uAnG/J407COWH5/Dn3YXXs3HiGfB6erYYDs5P8KieCsWMbVzP2VXJwso6W0S+/7EkHyN1Dqd28FBzrqH6W/15zkn+yYNfTi90Js8BosP9gIjjriSYkDAK6uIWZHu89MKzzhZY1wpWb2ps5G2WlS26y80Wcmwfx/cFgLODbAOR34m3xAdKwO/Jg25e3544gTQegJu0KXLAcXML2QhaBUmFuJ/+/CM59TWenCy8zi63wLqES7iES7iES7iE5wNz8g90BkiRD+Q1dtRYhTl9OjaJMYnu/hDPDEpiWJOMa5IbAxbGc+/LAIKiAMUNZ0qgMCgr4cdf2LJvv7lnJ/2pPTnuWdc1AHNNTop2ZbVmn9zUQGY8sxyrD3SdDYe2sdWycbFpq5WqjfJV36povWr2zbePrdVasTfu72owt/DzBX7t27v23d2ODcYjL3ClyJYy7JNas8FwYp3jE7u9tWrT6dhG07mvvOCw52a9bNc2VhU3zuVolNjwR2WAORqUs1c/jJ8vNFlVHL50Z96GQol4Gsr5ZN8PqG5W5SdGaZKP4lxJfLsplHaNWsUPfb+zVbepBtLlCttHFa0m/61Gw5UEqGb4mjC+7NVkVgNVJmqjmfiEEaNStr5ofnrUsVvXt+3G9qqfW1Iqlm0w4uwIFKxsqYTBIw6SZs7AgfScO4FyhTqBbhRQL93YtFop7wpKlD8jJs+HbdU9K0Wyoq3kCpiaeILija/6t1bqjrdWLtloxHkYZl3V1UQ0syUNK3sqhYw9ODixPfGkKPwoTNg2iRUmU8VTyazK1+0q04POqZ8RUZmPrDMTreKNK31EJCsGRpNQ+OXgdL5kWdUryhkx1U4XU+Upfw2S/atU5eNfYyo+Yry13rC99tBXXISohzLOl4irDNDs1KguCyhVNRdyRZjkkIkFiigVSXWek1zmrK9JJ4q1qvjCYfnIh2MVv3y7IskHdYcSjobW741sLnowZOz1T+3orOjGCQ7990mz4mIsgC8HI7OTwcxG4mVJdYNMYcxYqxWtifZf/BNpbs1k5UDBFbMqj/DQxlh189Gtkm1VTPJUsK7a2dHoVLKR1XPJHhxP7M2Tme13OqqDUD6gXKZtMAmcnWXt4d6BGxdeUH08POp7WSsq51q9aie9idpMzVewVDWBuaI8esOF/f1Xn9o8z7kjOTcYHg2m9pIaaU703TseimcTazQq1lBd77cHfr7NIRN30V4sIIlndtJRHemZevADtMVVZaEO59TWGkXJPudBlCVXGLMW9vmXY8XJ72cYSFb+d3/jkT084AtNvnZXeVSo2Zyzh+g/1L4qNeMQdJ8aSo4xYiL78wX8oXycC3RqRfljZOgP+r4yLl3SB8TtR8eLSrXmeaDEp09HMUtfwDZXrvgXXVwUKp3MUj5vi0qHEYQ2h2LZVyvoCfB4njbcziBPK15IDjB++VXgHqtBkFPkHZxFyRN8YCtBDKusbsoqXImFC36EotV/HD0Z6eLBM8Wt1q9waPU7in5W4mCgUFnPWK0jtxsh1A/NMGbqmss/jBLnhgruvmpDdb00FpHew+IMipnoZHXjYiI8kgMU8gvHpQs/j4977GmnepeRzvmd5MEWaX5GDnlgFFGfDv3IQwF++dZXXGEAgUfef7mCMxQPdK6h86b/os8UL1xjjiwCuLmJP+DHSIEyHgMIRgv5ezwho64wWnP3lXnOf96KhCd5UDfC7VoZN3zQvyd3/D1uUOMyoL/46joFYukJj/TyW1DrVez1iOGJvlNtCHmjDnSdwmfqBvopo+SHlD4AIq0uVkh6On+PoLRHFiMMnmEcd+OHLu6MLZBHDJdhoKOP5n0rafeLdXW8v/U+FxLurDycq10vJOP03Vzkg5GAbQB99cmynUmeVBY/OFslRe717zSnvBJpXnbwc0cOUo4SFpykxLpgv7uJE/G9DQYLhdI7XMcd8XQpXE02oTEuLwt5OW7FpSx6hm/Ei0t81JUaTMROx0d+p8qHlHq1et/4859qiKcJEb9PgbPH/o//7Z7dO2B8RVuivjGCIPfegpKYYgT1I77Elk3y17PfPdSZ7m4ksMAHFEr/YfTlL/3hFZsNT60zOLWHGmuQC7JwID6fIEKO/DxvgLHOWPHZOou6YYtMxmTImoNu4+r3Gj9SwIDDOWYPnk7sxDMhG7BHXL+7M7nrKlUy1lrP28pGcakIPQfxUvLSa8+svT9z2vBb4hGNCfueyYd35M5K3j7/gsbYg7mPcVMgDmP560WzuspxpPb37pH60vMojjvaVfoY7jQPsoyg8zjh1B9x0rSKGO+ygMQr+Yn4yb8/8T/SGO3R7tDPY4uILiXJb6QBvbs8L7nCw/34T+Gc3iRDQQRHvAh/D3hQEq6/eEfo4RyFQC09Scuvh/MAJPHwSn6e5QHplpf7uL/3PR5NfQKd0xISxBHZ4WI6gLTgS+8Xwy7Ce+lgzFuuZ+36S0XbvlG2cjVWX78foK+eaEx3sje1wycLvZtpXUCUK6i4WNZo+0kkB8jxsCQeYRi0KzWeyYNYFxIIApe7luVprOVs81reas3zVVRuiGeFU078lCjli5RXAaJb/w6RLw53hafg3BWS47TJwRNhSz8Hf7qQJgHHGfGWUZexkjthy/4uLQ+X+plLA8glXMIlXMIlXMIlPAfmmh9/EAMI+nfXtzIO8SGHfpJBio9FwrmE5bgk/j0qBhTivi8DSEGRS6WyK2uO2yP7qU/fsunpzB49PfFB2p78wLzaqlk5d2rlcc+mw6krtzFyZKYjW9tas+zqljUrBVuUKlaU/3Z1aq/fPbSVRtM6w4krqz6y3bR393t2MIrVDsVyxcoFDqhmsn1m7ZOufy11+9qanfT6llH+tXLR1lbqttao2QtXNjxdb8gATAM+JvRitK/eEI0jzdTZNqo3GtpkPokDuaeh4K6WGJydubIF5SyA+oCtDVxRJxpmGo2iHHDln56LxbK1GlXRHqpAJs8d5c3Xnay+4PyOseIXOc1bkNUgFsNCfzJ1nrL9S7mQt2atEnT3RqowFD9ccx/w+nZfil8ti3coViazRKGcte5o5CtC1htsyTS2b9996lvLsO3H48O2dYd9TSJ7PrGtZ4uuYIRmzi1AobTerHk+rODhfAaUjhhQECrVnJ97wgHg5QrngUztW3cfW64kftdrThOrVUa6X12p2LFof9gZ28Peqc05c6Uw90k5xh9XMki2UPizUgcFmm8RJJlCMc+KE3jGF8Q5hYkMlykUYAhsq1bwVS5T0cCkDsU6yhi2EWJgryy8jjIxx7ZxHiWz/KYcWk/9Bb9QmaEk8qmA5MoPtBcu0pEeXAXRvkDhBVLxiDqSyxVlfEHOCpLc2UJlydmW6Oof912hzCHuk/mZbxn1zmHPxkq03qiosZrKhxJcZVO2kDhTGGeonFIe+dcVb8ApKR4u+VAd5CWTG9Wi866XKfjWX5xT8vWHffvWk74b/jB4cZA/MsIX6myV1hOfOMh/o9UQppxNz7J+tgsGsfFkZMdqa5wvUBKP+sqfHMUll8uSJlrb5azyP7WTRcbudVi5oElmq2Q363kbTye2Iro/e3PDFai7nYmNVfaSyp7N5F1+rq3VrKqJDuwD2LMcuqlH/5JbDKCu4eOjY8lgI2Mv7HwY+8f/aID+82//Ztv+1q8exuSeOsJTfKO9xxY9M/FBdSl+Y0ylzlnhMfZto6aSRRQisaIIgxmyxTkhNbWjH+cKkEq16thR7oeiP87/cIWyyobC6hzO3V5cpeTulnNvKyh5UdgLIwX2GKFK5aVDP0aBUC668UN9bRhCeI5th3zfcSXnQqERq0FMMoxxYepKRTpNJ0v4oDG2PUq2W1L+6QoPX4GhO/09L9d09cWpGyI4M2KSGDu4j8MwkbhPdWdLPniSGi48rXiDMWOutDO1HdJg+Ij7yGZj6Ewu/PQ8V5+8UNhUz1M9Tyd614xHfn7VVOXyMyyEn3NVMKy7Yl/0+t0NFPQQ4hv9DKtmvJ9iC7W4wz/kyL9I5fLKkSTCbwwaclMPVBZucKVbV2GkQqPiW3WdwcdQliqK8KEsxQBAO9YgA2WFrwABBVIjACf5OJ3iv+rBcYHXjSDCHdGcCk/Cjyow/HS5lQJZ8iePhV/0y1mPR30TDi9C8c77MOrW6xoaVEbk0FdscMkHfhCWvkMxfjgOyulChFIQg5veQ1zql9wAojZZ4HwVuTlPiRVItEtWCbLNH6tT/HUgPFxuAPF3NOOSoJU/+gVW8mH8YKtF3h1s2eUGNmQTnilOrNJQQugVVbyrMK6jmEuNE5DLOy5alNdojIMu3N1Iokv/fndI60pp8ElXfzg+xSEv3zbSL/zhE9yMcsz1DC1h+NBdZeTCDQ8jL6VZ1m/U2V57ZquNnH3ipt55KQm/D+Eff71r/82vtr1fyVHn9NfIvGRInl43IZuA/LyaaGsuYS6nAYqTRIPHfnab5OXD6Mt/9jM12xXyw/bCqsNTY4eecxUtP/pN8iY/xGo8OLPekcacx2wpyHiEFRp8bMB45cxa7bnlVH+zIuX4Xqip/Lc1Tny0P7G9Q/rOwE1+npUcQUFy109eZW6s5W11M+/jn7TsgJMoujGAHO/NbahxYQTEzXkMYj0Hf6NPwPu6cH72dsXu7rN9rdIRh6iKwxjuvoYt3xCNbx+oXwdtgtNB7nSC49T7P/gj0PPxiAL8dJGvx0/rz0lL6LsIqb/gIn6/3gPE8pgpDo8K/kiLI32+GM9RpbhTSNIgg2HwxYNyekDE9J/0RtwwgFyghKj8nvOHZ11JUud9mjY19C0JSyDCkoSCZT3qB6cHPQPhoVRJWFrP6YXfeR5ESXlMgjSd55MA+SNvjdWsXXtRc7A1jZ2TOdbvBfSxbC/VPZrZ0/sT6xyysjNwRv0Lj/Ijz7SsyyvBAUQ4fPQnT4tBkPNIilVW2apP10Dfy6J/j+9lQf7SsnAIOmeAFK2WrABJgaoraCxea2WtuZbz1Vb5kvqZUlbzYt11YXA5f5cKIqvzu4D83gvhd07FOTiR/BMpaE7ShzstLxBtJgVo8LLpfmkAuYRLuIRLuIRLuITnwVxz5A+0AiTRJTLWiPGtxh4a08WgJRmT+PhHfxqLxOXRPE6MoUNn8L4MINsbq67k5sv7T9y5YmsrNTs56dpEM5GpkB2e9CyjCfJOs2712dAVRpVGw1bqJVtMhlZlJUV9TROsU8tVam4YaRQn9pXvPLJmraX0I3vt3cf24vVNOxVRb+62rdPX6FFuFMfpoXAzzXRQ4BUyC2uWC/LL2Fqr4fEqxYKtrzSspMkeSlZfdTFlxcfMDjtdTdg5q6CiSfxc+XV9ArBarxvrPvbbol985MwCDs2ulctW43wElbcqNytLChpco+Rt9zjGGyad+dZVKOw6g7FNFwsrF8NI4NtYTUMplC/mTEWwnbWW8ZUzSmbOP0DBRF4rraZVKhoUnk6EFUVM3u4+fOSKcioRRaErH3RhqKEmCePLe4who+nEy8zXwu0+ymwMF5p0qg5YsdKolO3GRsOurjR9gL61XvetPJq1ssJKxnkQKNTg757qEaUH+Fv1sivUHh3JT3TkxWtoZuut7ZWWKGULsrHKVEgMR6oj8XatLHqF6+5R12rVsl2vZW2meMiK5dhvnSnAqSuUUDz4V4MKQtHJ/IVVMj6IlkCz3z30VDSRnyhHVmDwvSnz4Um2aKVyyenA+ASgWKcdlEsFPy8jqwaGUohyYwBQjWhSgnHnVPVFQ1GeSl92+jO+mgVlGDRR30xT/EusDCoe1Y7qhnplayfq5XN31u36Rs32Dvt2XxfbaPCFdilzare3m7ZeK6mu556e+EXRxTktKFU5owYe7E8yNs6EEm48Rik9cznhC/XtOithFnboCoCsdcZn9rUHXeuqoJOZZLOYsZe3V+xJeyj252y9wleYZvVqSeEoPM3PvxkK11zyj7GL7emo685gYCf9vqpEaVS2suSUrkRk2IurVfv6g2N73JFcq7z7U03Ccme23Sjarc2m3Wkhe3N7PFiIplO1iY63OTBglEHm+GqTbddUFMlazroDVqZkXPE2Fg+ggfrg7ITXHoztk7eLttZIlK2/z4Ctr/7K33xsKprXcTZXQhpc8YqilXaB/C8WatcqL30tZxbQD9DJshVWfMku2WFWrNRM9JCtktrIj9sAwhw7zvkQPSjdJUvUZ6owDqAU6UQ97tQZ/uFHieNCqcsX4piA2bM/giMOMWK7q6Kf+1NQ388KgzCC6KIP8EJHfHLyrYnUT2BgHQxHxrk8yHK6hZWvYsBgI9pP5xM33sSF0SMuVzhjzJiN7XQ6lhtjRxgqFm7MSK7pSBcKaqXBUCVezIUztrHCIEIcpZ3yXuPCHYYQN6aM5dYFfvLCCDLF+AFeDCIYSZK8phjDPE/yge9h/EgNINAQW26psKoklAVh+EC5A++KbrjE31/84hv8gnduBNGFYZk+MlZ1nKuoPZ7C2baK+sJoEYaTkDYfTAhvRvlllAfbANKZgDGEMpEBpacOoBP5ia20WI3B9i1qINBOPKVx7MoDueHPH/3XvfldhscTaVDWp1QnaU/lJ7weLYmLDPsARv2iy5C/VxJSBWwhlRoHSMs7gqQot/3MD/XlfElS9HcnfE4u+WNwpp3TP8NBX/lxpj5Z6XlvYNDnneh4dacPcMOc+EI7py4nqlMMn1G/rPSJNpa2L4pISaAJQwTth/dXrCpRHtxFs974YbRIyhPuyBdMyzI678CbMABu6D/ixAXNkZdwJBdp9R90EE8J4Pky/GI83QlbphFu6ssLI+Bd/fqDkX3uxZptrYQh8/cbvPl4bH/5v9q1/iT5KMPf93rvZBjVxdgDSGUySol/PD2rABQk9Qn3Ywuscxxxuxj5/cOfb+ndrbTNwdxuadz3juYJfDThIMRgTR8ji/A5ZUUS794e46c4oLxclayrcm/fG5iG4NZtPb9uONftyWBmuweTxIhC7T5Lv+ep/Bk/88B4o7GSs9XtosY35++xFFid22tP7fjp3AY9xq/8+48Dbu97SKfL27uutsr9xu5Yd+ReET04cHPHi37C5U/Pz+Sbxr3o5e7E4z3+lDGtb08HedCBvHsOgd+vJNG5m58LkJTLgTBwgcPjy8P/k3uKIwGSpvG4p5A+v/fyOtA9IgUPkc8AYSNIN+/vKQ+P/AgimX7i3+HZMGAZktzPIWhIHgSOnWiJP+Gkj3vAeZrztFHfaVh4nqe90NZwpA/JPZc/s+Z6zq7cKVu18azx4HcDDuZvH07tyTtj2707s7GGz8rN5wluGNLdJ9QAKBP6LsL3liXD91S2spmzG6+UbHUrxkFDybyGfY6HPJaQopdXrAApWu09ZSAPzmisNvJqYwXfam5lM28r23nh13x2Nac5UMTXq1htLfgZuJMMBO+lHYAWYhDfQxUnYuk3/t0vcbk7cT0DwYfz9pPWJ+dzPg8uDSCXcAmXcAmXcAn/3QafJ08+wBkgmrMxRouxB2NExiYxBgk9wfl4O/0YUo/+7P4+zgv3+zKA7Ky2bDad2fZaw16+uW69XteOULoW6jbPl2z/4Njm44ndbmRsOhpZrVm3WiVns9FQg7qajYtxoHhrbcVmuaI18xP71muPREjJhuOFvfFkz5qtmpVE+IlmecedfvJl8ZkNhwMrV6qurGh3uppEDY2zNdjOaWejGcaH05Fd31h3A0ejWtUAd27vPDnQYCpj63rmS/OpGFMpF4V3Zo1a2Vd1oAwaqxLGKAIXCz+gvFEu2ePDnu2fjOyFa1s2UgU583xiEdvasLUPhgwMCawU4UDo3YMTO2wPbKtVt9Vqyc9VIAnbVzVEawWrlTD416GzmSub2IJqoPK9ce+xK6BVtb4yBmV4UXRwwDuTdLaUgB9UHMobnlF0fOfuw2TrqrEbEEqagB/3NPDMnNnTo7av5KiXqnZ1pWXbKxVNGIpWrRTcwOEKd02UD/0kc5SQ2CdUnlLZVkQvhgVWFRx0h+JJ0cqZU1+1cm214atFqqKXQ+NR6Bfl7otP63XxxnEX7GNXW35Ad71esdWyBuiDnhtBzhSGoo8MUcCh5HGlH+VjSK70TD4oN0ofDBRTeZ/4KiMUQrF3OwLMyoms6pBJA0YL/DBCMSkHN7RURBsGNBRaGDBccecKm9NYtSA/p0F4UGXAR85M4ZyRhfKpSJZd0U3DUoVioGGEj1KoVKtaR/xmBQ6NaTJZuAEAOqbThb31tG97kucrK5J/8ceVh8gAii21B4xlXcnJ1mrVNmuSI9Ub26k1S1m7tl4Rbxd2MlF76A3sqw/a9t2Dia201BbONGkTjttbK7Z7MlQdDm2jWfF6YZsyn4qIn+MFxjxNqvSIgZDVT2XxASaPVBl85Qsn2CaDw+jh02hy6tuzcZg6K5N6om9T7WiitGKDrUh+2BbraW/mMnEwnnm7YfICb3z6rXJwbk5deVdL8lfdkFddssqe4FhZMGyicOcwehRy39Bk9IsfqYhex/D7Bh4cTO3f+X+8Y3vtaSgeT1XXulzZK3lAOUu9whv6CPRhi7OFZKsonkqGNPtFfuA5sscdIwH9EErSaq3milfkB4hbuH8UUCmXVUeiRfLhWzCJBowHrHqLLYVUP94+uGIy65NbF6pwx4uGF0v4q9Sqcsm0/OAR7QTesPqOArmhQ/xgNUNecpjNhiLflY8Kp8y0Vzdu6ML4AD76OhTKfcn/ZDx0w4cbOqaiG6OF3zE8YKygHBgy4sJ4kRolOC8i3Yoq0mKY0DPGE6VzYwp4U2U+hgj3UxtRfFZypKs93AgiXAv8xhg3RnpOVpAkuDy/hCa23nL+yr2kzfOhLLH1lR+QrSu2p3INtMsSygKMHgWMH/APY4h46Ss0aGuSK/pMrwfXfujSnZUxLp/4U0F+B69rSJzHykjx/Nt91QFGKuESv337K/Dr4vwPr8vAoqRJP5nQm5bLjSDcJevpCgfPkjSq3FRm8AuZcap1JwKXPzmIJO+HiecyJg9X8BPdw5A10ZyWX/ih/bzNRHukb2GA5Ss0lviDr/Rz/o7VuwjjB27eN/AWnrP6g56RvDAK+FlG3EUExg/O3YrVEcEPf6Y+VZfwhXxT45avcEzrX3HS8qT8wOhB3whu3gusMJ0pM9xuqFDY0uChy5/BQT8j+tw/uevf6abZ4U79PQ1uPVCepVED+omnn+C57o6fcvGc3MHEXWmc7iVu6hG+p7zH4H5qX3lzYH/4Ew1r1XjX/P6B3aOp/c/+03v25JgtMTFySe65cyHnvNsBGKGS8Qv4o8AHz95ZpfGca37x+2EaQNrC9W57YQ9OFvZu/8y6Xg/nuCIPclV+7pOA/KGXpl6qxuoMvixnpfSwlrd+Q+Mdyf/zgLaKLA77c+scna/YiGI8mzdtLy15fSVnazsFK1aiX7oIyJobQJ7M/SwDT0HCC0AJ0nTIH4iRfT7i0M0JSHlKmJeYx+RypXUSTpjTh59HSACnow78rBZg9TryTXzvlxQnTYOh8qIfcfwiMHEr1CFSJMBDegHcQeNpw1NOfpfPS9Aj8bw/vlAmB3eSY+QdV+KVgKcRH6Hb3x/UkcKpg2W6QOTP8Dyez/MBJ2nTPFK4mOfFcC7nk+C8xQDn8ZcgNzGCPgJIm8iYx41+PE3zXlnyOH6nnNRhxqqNrK1f5fBz3lnPxn8eQOqwP7Pdu2O7/9rUhpyv4fwBlB4UySN0pBhxu7cQpLFxBN1BM7Rcf7lgV16oWHO16Ks06GNZmcVrMUEQN3D7RRvN2sbVwnMMIBGOn3+UVdR8RG2Ys0Iaws+ZJ80NzidUH693xjIfUChd+ufPibdDQrcTwkUUjw/w4A6/pTQ8C/HsYWlk4UnlAPelAeQSLuESLuESLuESngfMkz/wCpB07Mq4g58LQ5R0HOIxkrHL0q3Lx726c70vA8jW+oq9cnPLlSWP907sS998154cDuzpYceKmgpfXynaWn5uGRWo0az5VliTwcCVNydW8W16bl3dtEm+Ylv1ub36xhPjcOB8vmpfeetdq1TLtsO5BrsHrki3MyamfH15ZpVKVRSc2dFh2zis/POfuGMtTeJQFLD1Tn80tOFopsna0KoaQLENDcVne5GVWs23atrvDlTYrG/lxPZXKAFQVFdKRVdCo0B++cqmfeddtncq25XNlm2qDHW2DRpPXPnB5IIDpGGQn7cg5mFEGY5n1qpqMIqiv1V1RXRDzxweXisVbDqZaVCX9+2h7u+fyL/sSpeB6MOIstaqW6Vcso2VljU0gRyNR6rgkk1GE5UxY2XRUK+U3UDClhpsWbR32LXeoG83djZ89UdVeVXLFesNR5rkn0gA+IKasx5Kti2aWOHwxsNDK4mXjSrlZ6umhSZIOQ3QZ5bz70xR/OSszxkSEhBoHCo/Co/BhbM/uuKFWGx3NmtWzJ1Zm5UswoEypVrk3IupNepVa+ZVX5pknIg3JzMNegtF216rWSOrSfVJ11fAsKLFxRRh1eCer5xRsMBf39JGzjxqmTxnUeg5E/GZdmJEYoWHb8UieWX1Dee0sLMDilzqhsgYUFiBgyIWZRUK13y57OkVyY0A/kU8iljR4Iojpcuq3sqqTxRW8+lCdcHKGpGiemKQzqz8YDC3bx/PrFnKucGLtnEg+eBLXN9SSFf2dO4HpWNwY6UDZ6yUVf980X4yGBsHH6+W87a9WrPdYcZ6k1O73crZRiVrw3nGumd8JZ+1EzUJzlNpS843GkX76I2Wvf20Z4+PB+LzyLLFgh11+qL/1FqSIQ43Z+XHWHXH3vXMOWqJzOZF77omUWwbR90vFNgfTGxH9aMps/g6t/3hzM5ycbA6h3e/tKYJneg8GizsaJaxl5t5e/vJiXVPc/bxtYK9/oTtRPKSv6krUNxYJ15mFnM3hLSQefGvXqXW5K+2VFZlMWk76o19GxrOAnnz8cj+0Cdqkt3ndEL/EmCg+vj3/saB04VclNU3IH8YYzGUIS9qAOIjxlq+qOcxVlMtFmpXakM801nHtk2ubVE4k34mx2x9VnfZX3bUfvvRlZ8VbeQBPShllysnUvpSgASVx1sdleY/elLZ4MXSXw9E9bI72RhCUI7KKd7QP8R5H7rYAssV+RjF5O+KR3CghMAogCKdbafCeEA/4JkI2Uj9/Eh9nhsmFM9Xd7gBI87qgH4vS1Km1CBxNidceP0iXOl8xUJ6gHaUCRrSQ725WM3mW2olaTB6pKtNLvq5AUbPZ2pLQup4uIcxB3woj8ON0ePcL57j69zkWRe0+Is5Ucinxg/eCTmM7yjpJXvLlXKeH+mUNzTrnmFrK/x5g3r9eEV5HaXx6Tt9tYhXAIMCFMKJvNJhqD+k/qJ2Sa06hUa17diKKuFDwiMOrPZVINDiKcgVV+APeQlee7txkvANv8hGP6IH2eHL8VDEJ/Kki+fgX0R12r1QpEXmFEeX99uq79gmUfRFcII+xha8HxlIcQYI537wVYkbPxSGdo3o0MGrYrkqQzQxBvGzPTwP8SGp0zOFuVGLy/miS/Ggg8sP0CeMMvsl3MqFsgXuU8fPfWn8SMIoMuV3Highz34XjpQdfukn+IlbfJTb0yZhxFcWjsdpwN8Dk3TE1U9qoHF/3UkXfJe/y5zH1h+VxnUO4GQLxtcfjuyPfaalvhKl5r98oC//X/+1e6Jr7HWMvMd2b/RBuvRMvVMeL1FSfri3lGSFp/20BxEnXH7/MA0gfPigYanGPmfWZwUUdCV4vweSfLgR52L+5RrbBEm+9d6f6fp+xg+AVJRmNJj6llX9Nu/x4EnkEbDkAXIgOatrzLJ+taCx1HMMIJLlvgYvR0809utG3xDc1AVa4aI9OrHySmXLgTDx1A2d/hhlIyql9bRO33Mgwc3lAEpPR7eWtc998abdvrNhTx7H6lWP5eXBEQAtjoO/yFT3izJwTid+YbRIngOjwzmOcHu43wm8cHHDX+C4QX+BnkAQTi83eHjQ3XmU8N7pxk38cxITdxiPCU95R/wIDLpighhhpEtpAtLypxcQcnCRUPwibRgXIoz+2v+SdPhHMvkldYzb/XF6YMQPepJnjQ/LlYw1NzC85ay1qfG6ZI952fuBKR8W7c/s4LH65mlCu5J6as84ADJ5fLYu+IEe3BEH+jDGtETPlRdLtrJRsmJZY+kSH3+o7eolMu6r76XzFaS88jIpvW+B9RwDyEVI8yHc3//qVwt8pFQW31TuUZ8tvZivBG7A+ZygE8VLHOFI/LyukYW4p+DOxO/cF4gn/9VPUlP+cB5yuQXWJVzCJVzCJVzCJTwfmBf/sAYQ5qqMo5IhlQNjFsZYMSbW/IHBTHL5XIOUybjmfRlAqoWS7e53PKikzG9eXbfNK9tWrFVstTi3G2VN1McTqzeqvpJj2O35qoBZY9Wa1bJdv7phb7Y1VOoe2kl7bKeadJYLNfvWO/ftoD2ylUrFPq3JyIPOyI47KIZRBMxcgdHvj3zQtLpatyvrTQ2sRu5/fMLqiLzd2FqzFod6wwCf1GatKObsYMAoFaw9mrqRo1mrucICpSTl4DD0iZhUKVf8LIYnR1176dqG1RlYKs5A5RlPp1bVYLM7nPr2SOzbzuqDhQZ4ReXdGwx9lQXbK5WV5tW7u36Y+4O9tj047Nlee2APDzpunKhW8qJ/xVCMDyYzP5MDpQsqOIwkKIExlKBn6KM0bjRUSSqL/PmatT0Y21D0jCdzO+z07NrOunHI+0S8QqkJvVTwSqPik/BbO6v28vV1nxSgyB6xtVcla7ViyZ4e9125gkKeLT1KGnjyXC8X7In4ulor+hZNKNnWV2tuNOKw18H41PNii4X+XANx8ZsJMPtLd0Xf05MTlaHsSrp39k5srVa2O5t1e3u/5wrjDdVhU/jqeeWpkmcwYI3n4msoG1mRwfxcKF05C1+7ExRKCz9sdcG2LALiMQlAiPl6V9NuZhU+FEefg3J1NuMsD4VDo+g51UR6NJj45N73qkbZJRwospqtuufB99D5MltrFf1L+Zzo4wwHDlcfq47YPgXl2oDzZRR/u1myHZVvLImiLjBEjDnLRnSd5guG4SWnMFahqBX6weKsuKnUq1apFNzwxWqYQZeD3YeSNbaRq9pIQjHQhUL2td2ezYpsR3Zmp8KBfKDkLQs/RjyMHTeaNVOprFkpqwxq5HkOU2SfYHFZTLkuvm/WS3Zfcnk0HLnM1TQ5G6ocE02YWo262uHAZQyFGx0G21e1J2dqI2a7fQ7UF99Vvq88PBbegn3+asM6vZHtzwv2CzdX7Okw6guDIcY1FBfrqn8MNP0JKwPMjYUrknsUwqwEqIj/GMIqVbaiKdpB51SyubBP3FIdcHDIv0Q47M7t//w39+3rdye+6ouvKRdnauvVmkI5+Fhyls1bvVpRXbKirOiyGB3yqcTx1PsbFMTIabmo/keJMFLls0XFQ0l9Zo1m68dsAClJNuLl4ysSUGSrPnwbOdFD1iktQOpSSNxx8JN6ECNxkww1BvhRIVM+5JF+DMMH2zj5XW0PBT88RbnoBgeUxBgnWF2RGBditQTKdYxL4udMffJg4MbtWKlxvpoCo6IbFPz5XCkvh8tbrHrgQvnPnXoKpUyi66eJ8grxO2FQH7zBQBR1ST5urCBPxxsKUkVP8HHx0gU/uOMiH5QXoVw65yvFX/LT+egcc8UsKz5oFwW934J3cXg87z3aF/hj5YzodLooq3hFOV2bHXc3FAfqcHsYfuHvQwHqwi/1scobRrAChFDIUhZCR/+ntgyPfUunqepNfNYzvPazQBROPxmGBMoaJU1XDyzBy5zKCM/8MKAJpxtbdHl+KoYbNahf90/SqRxeF3LHigzeFXqf6PItqNSHhdEkDAFOD/x33oaBiXcwVyjE4WkYP3gfYvjAIDGZx6HmnOfB+96NILojEy4PJFjSQ17QHO8tX4kivsR5IVEm2O+rMrjrx1eVCD9ni2AUpp+A3qXBQ/hx+93dyk+AG25xhwYeWZUBx3GnfsuLZ7/44a66VeTUX5Qt3REefMYDLxD7Yzx5HFfiISNezUneivTkaGpvPhrZT36krj4HOfqXB8e9uf17f+Oh/dqrbHWqvkj1T/uKAXK4l6tAvByC1LDGhdxwS38VLy1nRAhgte+HZQAhL5rvBfQJvueD58m/0xZ/p4uM3rOhmOXL8ff1hbxka6yX/fHTmfVOEDSNW6o5+9mf3HRj1snJ9JwQL/6Z1VaSMwzq36vApasddGd2uDuzod7vTiSw5FHwiwu5gqdJiP+db5Goi//UDbgX7qVELsFTg9fD3SO5eyJb36g7/U92O94GgSWOQOlYlziW6eN2MUePkeB1/An4o19JuD/FLZ4DPDz5438JCQ0pEJQGpxNA/uN9EyEhk3gnf0TRT+ItwC8uIMoIvpCbeD/RDzpq/wEn6d0vSbvEkdK4xB/xzyHcxI3+NcXjvuf3yC0JS3BH4HmcrMb05Yytbeds+2bBtjVO3LxWsnpL40c+dEpkj5XLNzebeh/Qb9OIzoEY9J9D9QndI/XlDHBdLM9pcJAz9blYmoghf6fPH/xeb2VFj2i6qblgYoxhi1NWbeh1bdORaBmrP2dh5gWeeNrVrMpR+IG28QJITptmK+R+Z2onewu9l8AebegiiQHue/6nCMjNRV6n4I9JeKRLgfjcUn8wJU4HlU3/lytALuESLuESLuESLuF5gA7qAxlA2OWH8UcyBvHxCy7dY+yaDkaWgxJBxPMLf/7lfn8rQJpVW2vGyojbVxp2/0nX3njQtRubDXuhfmYHe8ca9FVsdaVmg44mmRrklLau8vG+3b62bt89OLXXvvEt+87dfbuxs2r1ctXP/Hhw2PWvwj/34o4djmd2d+/Q6pWib/2EUpAtcziUuVrO20q9aO320M8xyKuQWytVO+j2rFwqWqWgQWe5aNurDds7PLL7+4f2wtaqce7BaH7mE3suJqfvPHpqHKbe7Y+s3RupEiY+ccVwMJ5oAKnxciXPYbw5a5RQWIuWfD6UHpOpVSoVz5/VFoMZqz8qrvQYzeZ2dXPLOoNhjJgXM7tzdctp57yFrdWmHRyP7ETpMOT0B2NPN50OLVM41eRSg9+zUCb0e0O7+3DPeorDeQ5sN5XLsCVVxQ9Lv7LW8q/kXQG4WNg7j4+sXsobW3wVxYvVRslWqkV7vNe2mzsbruxp1BvKa2HdwYyat7IG52wLxnY9Tq9+BmNNbjXr7o3nNtJAWsNf34YJvBxSj/Iym4mvAvlbVR6+AkFpX77SgsPGionuoG9DZfMzL2zY4UnHvvb40NZWVmxLvDgTnxaVqi1qVfvKw0PbrGStJF6xFRrGD7ZLyp3NbbVZsfZorklM1ianwpvlIHbxQnXD1i1nqjNWHVRUNj8HBIWFKI4VPsnXmBh/UF7ONMNhMjSZuSFkrkk1XyitrDWtudJQngVXnnHQMfv0o1FiBU5J9U7Z6w3JHMamydzP02CqiBGmUMiYxNNakjvNXKyluMdHXdVTUW0g64pxvshG8X+0KNhptWaV06kmQxPJt2RqNLJmqWBX16q2US/518h8+ckqn0kmb99+MrQ39zuqb7Ur1QkTSLa1elft7VO3N+xmq2ZPu2O7tVG2a42iHQwWrqRg66UrGw0/K6et+mZVT3d66tub5VX31PNHrm3abJa1q62iPTrs+Dk9Nzfq4sHC9jsD3xpuQ20e5eZxv6eZS8l6qlNWqBy2x8bR85+82rLucGyvd8/sc+tFO5Tcdk4xOmlSJrlkKy2UTcfdgZ0oz6wmsDyzFRp9A8rcVkV8lUzwpdxikbHOuGDfeXdkL1/LW7NKe/jxw4P9mf1f/3bXXr8/VVm7autDW6hcrNjiQGMU4Zzfw97+w5F4NZ2qnbLvfdONJYUiRkDqPqd+paayqa5R7J/OXPnvisYFX9/nNHFuef+Sdtpxe04n/CEB8gxQBt+WR/WLgt+/8JbcA/6KECH+oggPf066iVC6pwEXACUo9LuSEUWKqg9diCt7JQ/IL2VlizxXtHgilMhh/DiDHvFpOh2LttiuKraSYhVH9E1uCFGcmRtIZt6+JFYgCuX+KRoG/OSmb8OfYN2RJl6cqVGCftENCqIJJbhvh6R+mNUqTNT9oGqli6/fMSQEH0JpEHhx02fFCoKQ91CoY8zVs/uzyiAN4wWt3lPEIE/wIaVwCe6f0IYBpMjWYUVfAeKHNguPr9ggWcLb1FCTofySM2h2ow8VAEr/pRjRFzrf/R7hjkw4uVg1xnUq+fRtjhTknKDfhafKx1eAeL2w0mHideiGKmIKF2Vc3gUYKSIv6kk34XS/wJz88iYJI0hq6MAQwd3PyJjjRzrKdqowVmHgjyzr0h2jBwfLs8UeK/HcgKI0bggRXlcWUjfUmeqYlSBuiFM9hLIHg0IYut3o4dfC2ztn0kx0ZywQqz/C+AJiLwF3pzPC3QgCndBAHelOdMrn90WUL8ooXMlzoISOuDvfE055NvwlYWnl0JoQ+YiSVpjyCA+P/+w9cOKR+lEW908uD0jCIn7yDKR38vVf5enZKveEjw8OJvalVzv2mRfrGrfFxws/bri3N7H/+X/+rn3lLY2zJM+0KbYg9JUFaTui/jH2ubxSCC9p8CABL1Iazj9xvL+hTqOt+RlvjovISRoifwBwRWiCByAP5/FF4NGvCCHfisZkL7y4Jvk7tdFQY4a8+vy6xntVygr9igfu7wcqMuPE9oHGDSe8GzIaixXt3/rXburdd2qvv62xwAW6kBm2wNq4knzB/h4jC22XLbUOHwtfB+OoPKE3vXj0mAnA89RfPz6hgW7+PGIaO6TOH5N6WtaWp4s0Hp6EUJ88QtPBXs92E+NHyLoCPO45pPXoQLjiOSbPD3rieiadR0iBMMXxugyfBINDSl+8T87jOCjas3HT3yRfv+vJ0+KtnySNujRd8le+Ek+HZ2TZ+Rl+8S7iindWKiNAmuJi2mX+SSTyS9gRz2ncxC+NezGNQ+qXJnQ8SiS/eLedxw0n7+uMrWxn7dbHS3bj5YpkrmSNFbaaOjd+AGyDe2NTcyyNuxmvp0DZVhnLq+33+xj4ZjbqKV/xKFJfzBP63KUrynQxTiqTBFF/rc2c7bwQRgz8MEogZ7z+qA/eQ8OO5hVD55jjIDn5NFdztnn9BzeApDBTu2wfxyorXwEC+gQ3josY8YqyxZVEfE+stA+Py50O4SAs5CRJh7dnm+QtuDSAXMIlXMIlXMIlXMLzgHnyBzGAoCtPP9hhcPLM2JYxiQ9YGPviH2OZ1M/BnyPu+zKA/NTHbtpnX96xQqlsJ6OFvXb3qeUKC/v4tgZs474rFVbWV+zkuOtfQRfX1zWRN3vp+prtj3LWP3xoX3njgb10Y8uubW7Zu08O7d1dlOJ1u7Ne8S1+3nh8aBmlGQl/qVKywZCDnc36o6nNxlOlWxXOuQ2mY00yzeNc3dryg8t9e6izhfHR+PVW1V7a3rDxWdb2e2Phie1ripqYdfpDW281LV8oW1FlWamVXSnM15n98cS2mhU3CLBl15v3d+3tg7aH1zSpZJUDX+zD+JP+SFw5s2trTTfSHPc0KUwmvqobW6lk7fFR1w5HE1tbX7UN/zJ+Zq0GysekQhR/IWaz2mO91bIqSnPRv3twoHLO7NaVdeuL9oLKetThHI6yBu6s5phZu9u33mCqwWLB2J8ci1iflTEayQ97fev0NBjuDBS2sMF4YZ0hB9hP/FySPflzJspksbB6lcPeyTez/Oq0USk4vxq1oiuHSsLN4dyqZOPcAraVwhjCJAP5apRRFmatPZzpeWHj+cIqhZwmzgvLVVAEF2y9XvcJyZfvn/iEeaN4Zv/s9af2249O7OMfvWkvXWn4uRZMRtnGqlorWYcvplAkyQ+1WkWMKC+mYp8yFQ0okxhM55SnfxksPrCiI1RorGrhi30NxA2lh5BKdjhfA+XkQuVhGRXKxeODE5sOxKtpqjSkYZ65Qo1zAviieDyY2Ez842D0agMDmAbyrNjJ5Ww6mcs/Z03RPO6NbCocrKzgfBLqqyY+HXdH9nQwdrlqVUth/FJ+V1erdnur6Qan/kzlIW5nZIezov3aW4d2pPraaDbspDv2FRFNMWe9XlUbq1hvNLd7R32VOWe3tlv22m7fRotYpcKqmpHaDFu8oRitSE722xxKX7SG3BzyfywZnqPE1WRz77hnB2q7w/nUNtdboUgWYFREPm5srFgtf2Y3mjm1vzM7Gqq9ZPL2ztHAPrZeFn/6dnewsE9u1u1xWzQpDYetsvJjsph43WE4aNWqvnprLj8Ulb3R2N5WX8DWWXzpicL4uN2z3iRj37w7Vvtie7DvP2H6sAHR+o3X+vbv/82ndm9/Hqu0UJKpf8PYUWBljZ59tZkglNqYglC6spop2ofLcZHt76bezkHsRo4z9VNqQyqplUsVYWAP62qE0fjx8Vu4fxTAijI3IqjN8AJKV1CggIXO6JsSZbBf3FQGJyye+XLcSXRNdgRx+ZO7kxeM/igbimZ4i2GDFR2pAjpWiSxocKFQZ1WB+Hx+qd9B2e4XyvwwgPg3+rrHl/axjVNsS+jdlE/O0wujQy7LF5kYKcg3MUZgmFCf61tzuQFEl3jjKy2oD+KATHlRzCgP+JOycV3IA4Vq5BF5uVs0BU6MLEm+Krsbh/QHH1w+LgBKBHC7chbaJEd5DGpsH5bnAPk4t8K/WieiGEtfiILdeYnRQ31dujoCPpFDKIhC+ZIqbEmrx4AokPmqD11hAOGZAUbk450jfSR5uRFk6kYQ6og8WXlCNl4u6BcO8JKFJ9cPdyAGJwkkzui5FUZc/bBlCO/j5coT+fH+wPDhRgXJDe0JQwcGD1/1oXY4Vt+HURJDiG+D5fyh5AD1J9lDDlweEqWfyghfYBm8ZNXkGGMKuIUL47ev/sCwQnvxC+UpPHbivXxRF+DhnRT0Lv08fsTFH/A0fuEO/zA0RZjfI0lc/kxdkZoffNPfi3G4KJPu3rTTPMCZ8iKJ537cL4TzkISJav/zZ88XIA68jOucnkjjbt0PO1P7tVfbdm2jZLe3Y/u9HwdAwpde79m/+9cf2t0nE29ntEE+zqFthuEjlL6uZE/6OP4CQdxg3jM0g1h+tB/fQpI+VHLHijQG5vQvzg9B3D5YgZFJpydNrnxTvA6Jc0kxcXVb36jaL/yxF+3kZGTHR/ExDquKfOURgkAxKXOa5gJKgGLPpxrjHc78HJDFTGOpUtY+catm3eOx7T4du1HQCUjS1loal1wpWKPF+/FZhMgzZy6wAgQDCOA0K+PlO8b9Iu8U3K203jYJ9ajRV6bSeJ4y+o3UM/wBZDSwxq9ADpfv5BHc8cR1ntIhfUzSpG5PBV3Ov+R6Ttooo2SNMnJdAE+RpvW6TgLIKzJZQuBO4vgtiZy69U9Xq9eDFctnfih9fUXyrrkI9Uff42NboQ2aSB84UhqiHYR/WlQg9eN2MS4XkPLF4+EMtH73fvY9fDoHIiQu7kmYYrm/80C4I02E6TXoqyyucsbGGh8FBP73Au8KPsbB+HGxLMxnXry66e/go/bA+l1Wgej9ME/zOC9AkJPi9h5XEL/kWSjqYosr8ZhylqtZzUkzNhpoHNhhVffcDX8TzWPmGttznk5HeY0H3hk7HsrKHwe5b2AAec4Kqt8LQDVWnsdPp3bylPfWeYHfy/f3lulZuJgvad5714WTJ9wR4FiiOPzIP6F/pPno8+DSAHIJl3AJl3AJl/AHD3jvv/jSK/YTn/6sX6989OO2c+Wa6z3aJ8dJrPcHc82dPugKkOX4Q8OO+ACU8e35eB/ATbzzsW0ArnQ0874MIB+7tW7fvd+2Qw3ehppMcRh5QYPM7c0VW18puXGAL87qtbKd1Rp2plHhx+6s290Ts5WzvgbfM7tzbdteuXPLHjw5srce71mxlLOrjbJNzrJ29+mRlcooiPI21MCpXuPcipIdn3Ss3e7Y1rpwnmatXsnb4XFHQ62cK6Dr5YIVVDAGy3zVzjZUxxp0DjQIbA85dJqvgc9ckcHkn3nbdMEqgYLN+KJYfkzQ3JCgQFf2c+bD4szq9bpttlYsp8EtX8T1JlMfvB33B67kWRWNKLdQvDDxxWCAEvne/pG1KmXrDIfWKOXtaqvqW1ywvQVGkWKpaCz0qJZZTWGunM7IoyCa3nz4xM8IeenmdacLRXxDuCoaaLNVla9Q0SR2osk2xqN8phD0i46a0q02a7azveqrdVgJYZminWpmhFIIA9B8MbIyCr6s+NgZWLfXFx1l8bvkSi2WkaP09q9o9YyCCAOHK59QRM01Ke4N7MpGy2qKW68UbGulYpPxRGVVXdcrrmDNZc+sxhZenvfMzyB592nXt0i6e9S31w769vMvb9ofublim+WsjVUP9UbFGvWiVVsNG6p+B92+1xXGj6JoxBDEaouhKpLVHbVCxsqZMxspfHQqIZcflQyvS6KbSR8846tilG18ketbVMiHr3JpEBykzGoSFJIYo0L5pLBTVi9ocqP4+YJmlihXLRSJJZWpXM5bXvEwctDw/IvvcsVGym9lpWbTAVtLzazbH7sxglVO65LvVeGsiTfkUSyJRtVfT5MvZGIh7Hc7MxsUKvbgmBUHoVC8sqJ6FXM/ebXuncVef2hXWmUbalKFQgND1GFn7Mp69qYfKz8MDaVKxXaPOm70QWG6s153I1hTtMxmE9vVBBCZZ6J4da3mhku2eUO5f03tjVUZD/bb1hst7InaIduzvaCycQ7ISPlicDuWPJ7Mc/bzN5rWGczs8Thjn9os2SNNyFjNwvYDfOW+oXQoTWivJ6K/Ox7ZVGnhb0syQRtglQh9FCueaLPd4cK+/g4rWOZ2YyNvVfHrRwXKzg40af1r/+jE/rNfOhLvJSWLufUk13wZjOGjlC+rPDO1qVBicy4OZ/NgIK2WKpIe5Gqielfdo4hVG0LRhCIVhWlecjPhcGy1Xba/Sg9Zraud0I+kHXTcwv2jAPoBCaDqfuaKO98CS/T5Vj50iPoPJb/i+Z2XB05eGTj0r/bibofEL3lyt19RX8Sl7JwHlRMvOTNj0O8Z2yehHKI9usIeOlCo+wVNsZIjtpny1untD9z0m9g0U+U1WxVBj5/nwJXT+0HlTFdjnBsk1Df5M3e1Yb2nMIBkE8MIfoRzEDi0OQ9EHluayeWXqtSBcsEnFH7Q4F+UK9C3bFnmp8tpUl4JHenLmD9XdoAUzksWVAxchAgH9GA4Ed+SFSAZzgFxv1DigifSRV8gplnWjSAoWeLylSpkQ15gJ0zx4iKOMgXA5RfGj7i7AUS0EMVVQJ4P9aX6kBxTb34pT7b88m2/lNYVrNQ/d6+1lEayo4RR3vgjVGg8D4AyaVAjD/pWZJPVH+9dTREHytPOMHqwNeTURskKDd7JPPPuia2zEgVwkhf0pXWV1gWhvCdSYwt9Ke04Vn2oX8XAkuCDbUFHvEu8LMnlW1ZBp654nxCHC/p5huf8Ez/o8bSEpR4OxCAsni44VAAP8Qval8n8J8D9vHrP8ToKj+M/DuTCk9PqcfzH6fE7cfDz+0V3Eu7t3IXYIeKHi/yp9+5wbv/0G231sTN76WpV/SZ8J86HD2R90J7Zf/L39+0/+Dt7et/wfqct0S7VrpO69/aNfCZ3/YQsOF1RNv8QgDJSl9Sz6pAxpW+Jp34KI21s0xeyyLaZtHXvNwRx+2AFpV/h7zy5aII+nEu/5BlIwnjv7D7u2v5+3989ElfjcOT2IWd6zP38gzB4a1ijfg8ak6r0izFB90TjjPtT6+xHPMahD5+M7CdWsnZrJWev76nM8k8V+3EQddGaK88xgEiOWIlytDu1QRt++r+SRfkulMBdJcZdCmMrzogXNPKT8jWVZwAvHp/xSCHxAvF5PsIrf8/5As6IG3mmEIaCBHAmj8s+/EIwkD5G1BR/+CzzERDm/x4e40wiUq5nKUjiXoQkXeodN81pGhm7cidv118q2rUXy7Z1veiGKeR21Od9H3gj7TnWlIYlny9ARI3weOadxbuNd5nGxQKnGX565HgGznGeI73o1sOS5yT09sjf0jvwONIEMDhs38rb2k5Z49tzQ+N7gZTpSrqLAG18cNYdjW04nFnveGYnT2nLQUOa1zna1ME7VDQyFWDeUcv62SMYYxqrek/qVTjqZW2g+e7R7sIOH83t4NHMDp/M7WQP48TCjpQPW8AtzwHxX4GyaKwnK0A0//lBDSCsNOkezWz33YnKk+KP8kQdpPjO8XreSwIEClrGShxxj4cUD35x4a9nDz2HtL6R4UsDyCVcwiVcwiVcwh984CxuDB7/w//RX7Iv/OTP2O0XXrQrV6/5dfuFO/bJT33WPv2ZL7hOtdM+cb3S7wUf1ABSLCZbYF0Axh4xdmIcHXNy5h74MVZNx0Hc0hES8L4MIHwxjhL94V7HFVh//Cdv28ZqWRPagW919OBYE6tiw158+ar8q75V1ttHZhv5ib16d8/u7k3s9o3r1utP7NvvPrb11YZ98tqqdWZn9vRk5AXCAMCIlTMaNjfXbTaf2MNHu7a60vJtptr9vp9dsNZqKG7Obm2t20q1ZL3h2BUcfAWKsvc0c2orNVYtaBDaHmhCmtXkFAVNDLJHqiAmWRzwPRiPrKZ8mXBxWDMrQeCQprnG4eJ9DZQ5Q4KxPgNq8mj3B1arNX01CMaY4ZiVAZzdIWbnUOhW7dpG025tr1ijWrfDwdjuH7Td0LDWqGuAuvADqFE2cxh4fzz0r3yrGEKUUbGQKPtFd7VScUX0SELCF6XQBH31Gl+PnzkfWP3C18qsMKlo8DiZLmz/qO8KR5RfKF44x4IvN1cb4p0LQ1bxJp4HB8OzvU+1UtZEjMrX8FW0MRHma1cOmB9JmDFsrNbL1lLe7LHLmSAox2JVDOdyFO2wP7YnnZF1NOHlTJWm6tVZmitYDYW/HjBcjIT7btesb0UrKH/2uF+IwOEiI37N/byLEgo1FBAqL9/Yl3ShpGJSk1MY/J4qGJkgjOlTT2WfZnJOmxsnlM9c9Q0eeDtX3Jn8KGZOvER1QzlpDHzJCW7yQ+0n9JrpKr5kxxX5SoSCj8Q0qvmE7SXU6BQXRRuHef+dbz61+VnWrtfzlhGPzvJFK5cLttGq2mpZk6ZqUfIpepsNa622bNwb2oP9nj1mH2LV9eyMs3Fyvo0adXtnc8VUW36+yqPOWJODitfX7R21r0eHtnvSl6xXnYa7+0fWlHtztenKYQrTVH67h11r1Eu+gujhftdXUI1Up3Dzp+9sWW8wsrV6xSqamOx1em5InIh3V1aqdnW1bg8Pjq1CWVSu4/GpvXs0sJvrTfGy4FvBdUZTezrL2As106RyaEW11W21r3d7atcipKxJDXJeljwORqxIkiyKvDL1ocoTe8XPvNpk3hXl/qW2ZIH63T/p2d2nZ/ar35akSG5ubhXVFr934vVBATomEqK/9Rtt+w/+f4f27ftTV2AhE1nVw5X1lq1K3jEgEZcw2iN7UU8nY8uonCh8B+LBaDJ0xSmAPgOlG20DH8rEtmQcvA2gcMvlaHdTazRZkfbjOwOk6Aa4WP3B5V8wq09KFbOAT2Rd3mNCG9c5VdQAfqHAj4v+hXsaP3XHHXycZ0R/VfZ0I8lKf6A+fab2qYzZusnPk1iwEitWepCc7a3QqbkxUvIUxgxeamFgwPjMtmOYSFA+44dBjTpzRY3uvr0H8TFCJP5uYPB7rKYIo4Xuiut0qw71K1nE+IEChKKoLM6XCKMc/MUTN8J5EQu313FigCH/C7zy6CmvdSHrtNdUCe3+pMfYobJlMXzovcDdV5M4zYmilQSeDjp16Y6xVlj1jII83ktRl0RVXMkpPNaPLjLjph9FoCflwvhxqjYPaS7VxPMr8uAcFV/xgfEjUnv/6MpB54Huyhfkng35gsnLyv95WV1plvAmKOYiKgMZ3r0YFKLPp5y+ukKywmpIf+/TRydGD18JovclhpEwVmCIoATkGDJNXfBhg9ef7k4D8ZKL9xQrRzB40rePNVbACOIK5QtxuPtgS+kpc9RHlCddHUKdevzkrp+EEvKGawHgiMS64e0e4eseadzkHmnj8raXRgWUF3xbypPfg6sRTXelWSaRw6PxR9yLfo4g7ufuc38VfEmTQ+L0cP4psxzU33fuDewffe1ESTL28rWq2io8iPg/LEANffnf/o0T+9//10/st98YStpCBt3wmLZ77wsYRyGnUf/OSy4vFzSrP3TZwYAQxlg3euCmv0yMb2481pX2odVq1ZV4ab3G7YMV0D+8ECzZLOKW8pLgXWKWw5/0T7Pua5zNV+cOSs/7R68f336n3z61jsbro57Kp7Y705hpNFzYsDe1Xodtgaa293Bqh7t8rZ7Ig3CM9e7/6Y/WrdEo2G+/I95KgGhL5IkBZG0bZXC8ny8ChrT0TBEOVYcWYlCWtDypLJWU9k/eKtl2LWcPRJ+XyutI8dL41M85U4iRhC89HEL+kOVoa6k/jtQv/UshwXrBEWHL+MrH+1Fo0kX4BbQJpLQRN+K4X5qW5yRummTZB6VpE0ixL/0dzTkeQr2N669Uzdj6lbxdfaFqa1txLkZe45PxaG6dQ/F9rvjQneAMQKa4y1cOzyX5iXon/Dw+LOUx9aNul8Z3QfTPCa2CVD6eD8ovyQPw92MaOUWhfPAhCmXkoPGV7bw11zVeLPP+i2jvF0DLWH6kSevJwcTlnFUZ2PApU3oFHemzk+GrT1a2MFTkbed20XZeKPn5I9n8mRseBu3YimqidjLVNdM1GanNjTSn7cuti286Ai83EHPLWMsNIEWr1J6/AuR7fc5honnu4WONwe/qPcX2Ws7PNEXU6TNeAM8OEQApSy9/JnKaIGSAK60jfyZIPxEWD34XImSSszqfB5cGkEu4hEu4hEu4hD8YUKs37C/8xf+xGz44AiLGBxchxgRlhb38kY/Ztes37O03v+vz898N0D99UANIjL813NBYIx2DxB3/uHPFHP/iWDMGKThxvS8DyO3tlq/8qFZydn2tauPTir321mPbOxnao/2OPdw7srVmzSpufKjY7rBgW6W5vfrOY3tnf2AvXL9iOWX4xsMHVqiU7WqzYMOxBo4sPc4W/Av/GYaEXMEHYsORmKKg4XBkG82Wba5qoKlJq+ZqvspktVFxxZgrU1US3OKIJrxntsmKi8nCD1+va5CMIgODA9sXMSD3Q4kVna19OJx0rdGw8RQDwZmvgPAVDJp7NopFG8k/p3QoS1BuNjVAZWubg+O27Z+07cVrG6b5nBictVqlZButui+7hi/HfZSpWds9OLJ6nRUtQqq4GEugmQkqytQSyv85B6FqAi0+FEt5V+BN+MJfdDKYZAuslZWmiijavILDQOLb2WhCz17lu/uH1lI+J+2+nfQGxuHMnDvS6Q7cSNTU5LwovCfdvvitwXaeLawkCOK/f1Er3nIOB4LF+SgosMiDA8NNZecrdQSPL6YtG+cIoN+aSS74gGqqwT1lx0jDKpo10YJBiXNGCuI4KzOYMDVF12R2Zp3xyF6+vmmHvYn9+t0T2xtl7NpqVXWW9dUyGEZKoqXMhFp4xiiedcfYwUHyw8nclSoYCDCIqBCqB7O8yoTxhEp2wSe+HseasLP5EOeLqOCuHpRQWaVaUlLlp8Kw7QtuvpZDXlwxrLTwmXgoc1CwohxJv55kKspXwzad2Xotzne4stkUf81Wyzm7ud2UfKqRVqpW2FjjhEZbaTVsepa1A02SHmqCurXZkrzlbDCa+aR5U/L9+LhnW7qzbVlWEwMOT99crVlNdD06HNj2at3K+ZLt9weudLi20bIvXGvZ7lHP3tXFCoUuxsT1muqiaPvtkcsjh/dTD6gX+jQz1TPGN7527o7YsinncnRbdLPiCOMV+53vSwZJv14pWrNwZsdqo0x8s0XxGKWL2vKLK2xdN3aFNPV0NGRf9JzKpnYIX5Fx1X9Rcsxkh7pBLsTeaGvwX7I8Go9tOJu6YYaVSJw58k+/1bFvv4uyk0P/s9aqoqh2MfyBgTp99+nUfuUbA/sPf+nYfvnLXcmw2r5oRZ5ZUUAfNFIfVSyW1H8UrKn2PZyOxWv1MxIhP2BzMhUD1QYlW0Lp8oISzNuI+sKxyoAyjS3SWGFQKJQ8nEkgnT8Kth+3AYS2Ak2navD+dbzaUnwRTItQvvyLCP9LXh7hfU6Tuy/64XYn8XVLXzruEwoj/Xt8DBBMcmtlXqT09SP1T31XNNODuzIdRbou+l1kG6MtPPRLdRTGDeGSvIAPIwjGJhT9GDjp1zC2YHxwZbzSh+EkVYAmNLnSmjiiLFFgu9IGYkW8K3ZcgRu8gV7nDTj9jh8FRhGkBPgpPf5hAEHJjhIIGiIMLgRu1YPK6H0wSiT6JNy6A26UkRyhuGX7K4wf2QKHoYcfZYm8BdCpCwNIHt5F7+bFcKUF9EJHgj+MXfRtobiCJsj3kkqWT4U3Xf2Bn2+BFUT7lYNeGj3aVueP6kz+XuPQtLwoe6T1P8oGDn9KUHIPp66QmZQW5xF/nj8e+lcA/S9KZ9oQ73dfrSH5QYYw7E88THG8jEkOosP55XVHfUR9O6MiV28DvtrR2wYrQMK4MtHlW2npcpqgw38cscuDy5aXFZacG0eoUxSD535pugSSNA5pOROAH/wR3UPSYMrid38KUL27r6OP+nQu44iQgMThcpz4e5QUPN0FUASPE0/LuI5G7rTd8Ox+DkSSn24qdfIcwJacX3qta7/ytbbpdad+IKcx2A+uzEwBet55OrFf/krH/srf2rO/9ztd9dNqx24kpN3TjhIjJG7oVZvw9kt6/dAe4lI/qHqPFR5cbMsZBg7vJ93YkRo80jj4R39aa9T1vogtRYG4fbCC/ak/ekV5nFm7O7Nr9ax9YadgxxgxGGskeJeYKcv3y+uc9f7ecoVsD6XswoZdzvqY2/GTqR3qOtqd+cVX8cMu46xI7PWrK6sxym5nbg8P9F4j/8jUle8rm3lrrdE/0cedA/UzV52f7HGmCAYQfCMtfxfbA33VVjWruYbZk6HkJomT/DuyiK4f99Mfdw9MIwnAR7wErwcltKb5XvRL4zsk9zSPFCKv5BKdntbjnuO4iMLDU/wCf68AF3AuE8jh5aJ8+iMv4EJyj7sMS/yjLwokdPMceL+6zUoCPihjG1rNsdqxAkFiG7RfSE8G+HmbcM8LdPjlkZLLo3v8FNJ4qZ+7k7ikCe/zsBSIz6Onp0yKkhqBlsmX6QNwBq2aE6g9sN0U49GL9PxeQJ6M77vHU3t6f2J796ZxJgekOQ0prvDgkXxWtmOFxtUXy7ZzW/O8q0VbWedMwpza08KO91hdpXcDfbyQBQ90CQ2vSD8PBJSABxEj+dMzW2BxCHrlOVtg8bHZra2W4+U99AwIJ1tu7T+a6FJflLRXB6EBv/M38SCvZ7GHX8T0W8R5NpKeFZ7KfPKcQrjP00MB77nLM0Au4RIu4RIu4RL+4EKz2bK/+G/8T+zGzdvPvPe/HxBnZXXNbt56we6+85ZNJs8fBwDM3z/oFljpXNsHHIJ0bh3jzHQcFM8Xx57pc4xXMu/PADLky/oR+/Rn7d0H+zYf9G1bk1abTe3KWsN+9jO3bbtZsuurNdsdF22jcmqvv/XI7h8N7fMfv+UrOF6798gmGgW+stMSHrM3nnaMg0Wf7B3aaDT2Mxj8gF4Fsj3V0VHHz0po9/qu9Gw1Gr7K4CM3djSgXPjBpKza6A6GThfPq434Gv5rbz9xpWU2O7fOeGa1StnGs7GtVMt+aDPKkq1WzUrFkh10erEljyYLV7fW3bgxURoMKFOVj7gwG8PDQoPAoibR5XLJtldbVtXg9Kg7CgWIwtrJuRwYDlCoIwzVcsWVqShH15oN6w1ZMaLJiSqBOOxFS7ldwa7BeV4VgJGEbZF6/bEPiAfDgRuHUE7PlQ4lDW5wjFUvhXzGLXNsG8Z2VtViVm6+MOccCrlF73G37ysCRJ5wFsT7U19pwLZiDU3cXWgyZzYYseKEwfxC7rFtNDWpFQ0odVFPMgZH2HKo0FWmkXh0In6hKGqK55QdEWLyzqh/XXkWc2d2rLosFwu+aqPVqNjN1YoNlO7h0Ylvf3XUm9qTwakmHDU/B+T+IGPf2R/YnnLaPy3ZSa5q2ze27OlgZoOZyivx4wvkM5QTKMTO4svnomh1w4WI8C+fxSeAL5VLollNx+aqL4wnCnRFGcoL31df+fJVKgfMu6FKk7JQ7DGR0SRyGsosJozIHCzDH2VrvVa0a2s129AdWSlK5rKs6mDLsaLqt4liXHJRKtvRRBPT04ytbTTt+lrFtteqviT/nac9a6s+j1UvbKOmSlZ95a0jme2Np9bVZKsgYjYaRfE6b0/bQ7u6XrWXNUF65/Gx3T3oq811VK5TT88Xy80aK3sK1heOk75kTzSoel2O65ok5wolTaxOba1WsE3hZLUPBqZHx0OXbYxmfL3MSg5Wp/SF81h0oFg6VtvpSEYo1+FgYV1x6nNXJUsL1Ynqja/526rwkuodqfCv4VWmgnjC3vocPI/yEkVvKTECjIRf1aa2WnGDDIqDsmigusbTrH35uz37J18f2G++PnZDm1CqQ3NR874LHPp3UDORbJxJns+cd4+PZvYPvtq1//jvHdnf/XLfvvmuJq6jMzeqYqDg60AMQVQsNCPn9EFjNw5N7OnRkWjmwPaC2k3FJ2t+6LnSQgRbi9FncOA5X6Ajh5S7oj4ABT1739Eu3NCjsLr6q2qt5oq59OUSt6QAPwLI0WaUN/m78k5MQobTlwT8hpaYiAcdMYmWm8eI5s9Os549Fk7aCn7uAQiPxxNe/fkqKl3ePiRLbPfHOURqbjbUi7A7HPkX/RzUj6GDvov4yBdb2DBB9jM1xC/aIO07tqyKvffZwpD2Qtseqt+GNuSdfOkvfXUHwpWUUQh0l9vDoVtvD/yTAoTCHo27Xq7uC/26K44rUJ0+PCKJ++k55V9KI34ewfHrAq36qpTn58aPxM/xQavaSx6lIsYPys5KEFaAhGLX83IE1I8u0am3gjgd9eBo9EObi4iCpEwYMNwAwqM/07fJrQQYPrjHKhBH7/FwYGRxD7SpkpsUlzz8QlYSary8DkRXGi8b/44w/P05ngRgJ57Sejy8KIf+KAg0yYs+OA5Ap//QpT6DbbBoczP6Hvr0JA9H4XWU4EnqOlX6JTXj8b1NqD3wPuGDBM6gwqAWRpFQbkFbyIggKR74va7lH3wkf9pVwlfc1HFav6IqLc8SgtxzUJDHTXDyHGkITNKn4GnPERCdWkj+BWnc5ElpU2McPjwTP+qNMno0d6dxgDTLZc5OT/D2IsBXEgUd1FiK4Rw6etd/9e2hGy7+yTf7pq7eV7MSEzkEhddPgho/jOVD78tPbZe+/Gs9+6t/58D+i396Yr/1hsaKw1CwuaFDdzd+6M6HI8EvRxrtTQi5qPNzg0d6TeWPHGHsQCYwcsjf+0rCo+8Mo4kX0sta1/juwzKA/LGf27HD46ntHYztaj1rH18v2L0u460zu17N2k45Y53o4jyjyCq5vwc8TgqKgCxOxxrrdTjrAyOI3qPHc2udzMXXUxsMxB++agF0Ayuy/+hgag90UWRX6JOZ3OqWfCug1U36qOj/LgIf+5woHV/KzzV28z9FIYeQOySPPMwe9k7d+LE0egLK29sz/9yJn+RPuiAkAYIdEoeClrTyeIFXDgnOkHWBvFN3EtP9Io3+le5i2ZfpEkifCF6mB0jLTxqBtEmZwlt/YsBFP0/xDIp48LjP8EN1qrZxqjFlbSVr9VYYQFi135EMHe8ydl2iXJbB+6yk31qyA154n57E8waocPpNj8QVeRLX+el9KRB4It75PaUxcLpzCUoRODwAOYh0kYLw8x+R5XKLQ01a70RS676k7XcH6Bj05vb0/tgevz1JVsZEToEpzTW5C2djPWs3PsKh62XbvFa25qrmUBonk+dEc6X2wcwNTCPJrffvni7FF3kmxV+W08MITuI1N3K2xRZYGoP7OOQClFSP19abNtRcaTBhbHoOtJdBd2aHjzQH2yN/fMkj0PvvM3m7K7m7M+K5B5TEPfEVkBgZoE0TLfy5x8cTEe5hGgJzLoqiqt/UvPTSAHIJl3AJl3AJl/AHEpg//eJ/7y/YnRdfTnyY8i/s4GDfvvH137Gv/c5X7Y3XX7Ojw0ONiUqug2asADRbLTeEvPH6d3wM9Dz4wAaQAnO6dIzC+CPcz+bzbJ4eh7GYP/kI2v3elwGkqIid3tB2GkX76ZfX7Hozb82C2XazaFd21mxuJbu1VbSH45qt1jJ2fHBk37rftqsbK67g+spr7/pB3A2+DhNT39zrWqfPFkxFW2lVXYmVKjQ43BylVZxPUbRmvWg/+xN3fPDLllXXNhs200AfJRrx/a7AVl2D03LBbqzUbTjs2q+/9o5tqRKubazZw4OOM3qgQdnOatM2VjBETL0Citm5bYtODmC/+/DA6vWaK3tRVLItD1+uo7BkaMtZIqxKaQ+GdkV4+EKeSQb7FYMbHh+eHPsk2L8UF7eP+32rSTB2Vlue3+yU8xEYQGuiwpkZKntfaRsqNwYdDjW/93jP9o+PrT8Z2Vqj6RVFfaOMZ/JKmVmhMJuM/cyOxVlOvCrYk8MTm2qmw1fNw5H4qRExxpdWpai6F969Q1sRnyqVvCsLVxt1Vzh3BiM3YLB9FrSURDvnpABXVpo2ms6sIVqhmfNeTlUGDp8djTlLYqiB+dhWSqzqmYk3Mz8QvF488wO3Ua7vHvecJxiwKvkz34rqLKMw4SUN0yd4OxavD/ozV/JVMnM3YrnybqEJdqUsOhbWW2SsbQXr5tXgmqrzRk0TcBSgGT8snzM3XIkF84UXnuNKG6bYgGret1tiCE+9Una2PBqPZr76BHWesgqeixecf8GWYiiKldjxcf7Jakv5iy958VJCkmzJxV3NS/E5aJ8VEWyfMlKi02LFupMzy6Jcl3xxzslqo+z1x+HnrMvgAN+p5Hmdc3CE90Bxdo/6rsy/tlW1j2w37et39+3eyczWmpw9gYJXtIvu495EctOXXI69vhuVqtxzlfFUvDu1m9str1e2X6uIx6NFzlaqGD3Ea008bqxXrKW6a1GXkpvVesn2empz26u+8mSkCdjTo54NplM/SwJFYF710JIMIg8nw7kdqnJvt0qS+5HwR2eCYZJtpTCwEa83k0zCN+EQG/yQeJSoA7UtDFmrzbqYz5f9HBqPAU3yXS25nND26Qt6A84IGdt/8U927VdfHdqvf6dvX/7u2H7z9aH9xmtD+7XvDOxXvtaxX/l63/7ub7bt7/5WT1ffvnV3bic92gZqYrojlL2n1lV/RAfKdnkYw9hqrFqKVQSjseRuoPadPVN9V+3Ozrq1e73on9S2UdS3Vd6MZJqDNlHGF3OSj3pD7VPthtmhhIktR5gYotzHyMsqokq1Ltn88RlAsmq7rqD1K752dyWeuOFKDv4gggvv5wDhfvmTIiXu1Md/+SG9wsIwEBPpdGUE26dh2GDFGCuQaN8cgj+azdSG1Q9KRsMIEsr+UGaSFneqvIGOMGzECgu9F+TPKj3iYNCi/0bZQzpFFD0xmeeMC5RonHfhHint/gzp+hN/fKLvX9dHlDCmnOcf/UqSNnVRXjlSPvmz4pGfsAVbHbfy0ENc4eCPTiqj8uQkQ27w4FI7Sw9oX27rBV7SCXzVjNJmJcuhPoLm9CJCkgf5YrygXJ5f4pQM0Bd6Cvji2DA46B7o9M8TqDCiYTxDloRLsuQGFeHmpUc6V1DCS5ImmUR5ecAPt0f3u0dxf/ySdMmPx4EuLn8Og0RqqODrfAypbtAjfxImvEc+3PCGzCR1L1/9EYU79Aq/0vHOd2O6u1F886yLZyF1OuEjqbmf0SORh2fn4OVSfNoXbjeakF68CdrILSBJIjh3ObB04j3gefgrjPwiPqjSfAGeU75SKHdH6fwXSOUx8LhPEnbxTmJ/EKi0SbyLeQGU3esYplwM9Hzd4TRcQLYEX3mlNolEYbj46t2J/f2vDe2ffmdi/+L1qf36d6f2a29M7Fdfm9g/f3Vi/+Q7Y/uHXx/ZL31lYP+fL3Xtb/561377rZHeM0glbUH1q/7CDZ2JEcTbHO0zpU13yKFNh+EjDBle1/SL+PlzuNM4bKXJxylu0FIdnhcHvHHBV86N+7AMIMPxqT050NhBY8yOxgxvHs+tN426+MJazj7SyNrb/VONFVwaPbOLORFvpZCxWj5jEzqd54AXIwTaXta77fPZhb2rIc6Q8sA7x0gs3SOa/6Rh1DJ/6qas3srZ6jZjnvN3mYPi0444g6SrMrAV11IGHSGoAz/tdLWYsTXRUqC9KGxN/WBDc4Qz1S3b2/Gxz9ZayesRg1jIGnf+E4QOgRPc8V57Ftw/oTPaDLyNZ36/N0XAMp1nneaX5Hwxe0DRHE96Fzi1ni4iL2nWLZTKgiQ++fiV+pGv/j19kswhiSDRt5Zko7VR8jMVp6r47jGreubuDiQ02fT9RfsgD90db4KbmPKI9yvtRx7uzTP3JN6StvBM/Yia4rkIRMM3YoNLl+cR9wiJ50DCP/Kt5/hXHyp5Vn8x5XBxvd8ZV2J0g1aPQ9rnAPRw/s3+w5E9eGPsZ3Woi3bc/kcy6NCf+zqajDXXsnb1TtHWtzVXE0/Jhz6AA84PHo/tyT2NZ49Obaa26cX39AGB0//j/h7aPK7YyxZYHIL+vC2weP8cdZljTR1/Crjpj9pHM9t7OPGt7RCflO644hZ0JGVzb8r3DKXxT0T9u4w63/FLZYSngGfcop+tySoNc+Mb3e1keKq51KUB5BIu4RIu4RIu4Q8ivPKRj9nP/cIfX77vZ7OpfeXLX7ZvffPrdnJyrOeZ5t4z63Q69uDBPRuwMGLnSuhaBGvrG/Zk97EdHR3483thrrnWBzGA+M4ez4xHQqfE3ce0CuNajnGTZ67luJTxkwZM78sAgpLvj7y8YR/XIBAl83A09TMnsoWKzQtF22zmbZBrWSm3sOMn+/bmk5EIOrX1lVV7+OTQ9jtdu75asZdvbth3Hhz70KpR0aCyVbbH+8e+HVO9UrVMvmDtdk8Tppkf4s2+3neubdqR/B6f9Oxjt67aaq1kbT8ge+4KMrbrOWj3Pf71RtW++/ChHc3G9sqNa/bi1R1NkKdW0QCtpwFZq95whcnJYGH9Ud/euPfUnnZGdnNnxb96HwnnVQ567vZ8ZLfbOTHOP3l6dGJPTrrOwM1a2eollNac0cGX47FlE18wF+FFq0aNiLasK/RqrMgooWReuDIa9g41mO2MJpqklF0AKrmirwwpChdnbGQ1oN/dP7JatWgbrRU3kpCuVIzzTDCcoMBn5QjKexQmlUrBjiSIvcHQv6Ambz+n5OhIQlAQbzWBnM9spdGybm9gnV7bVldbipe3onAxkcAwg4FjJFqQkJVGxZ62x76qZI7xQfXuCnTfZkQC3qyo7kRHvqw8cr7KA2XmquiDf6xcyGnCytQLRdB4PrU5azAYUM9GVs7MLFOp+fZpt5ucfSKhlVAOZmZ3T6Z2MDrzLbKOJGuHomkioa0K31rh1H7nzQd2MhPOfNUaG2t2b5SzXr5oOxtVYyX4WBMH6gbAuEL9joUHbRoTBQ61RRZoCI1G2aZnYUjjWbOsRCkCa8V50T5kWzAF+eqVK6vW1H2WUZk5qF1ym1HdLziwWGVAYcb2SBnV+dFEE61SRbxbeMOlbuEVitm++Hkqv81WxXLKM4NCWHX24s6qXV2ruuFurvp56Zra3mbNsnnOW0Gu+AqWA7pFmyuAOdNloTaldiT5ZCu1W1dXrCx8++2unfQ71u70RH/WV3Xsnxz5gZJipfiU8XrDiIUh5YpoqUnOfvbFTaur5r56/9ANJoWiZF48xFjJYdItVk2IIUxo2CrmZDBw2aiIB93+0D61XYsyiWcYX1gRg1JwLrm4ipFyzLZsZckre+yLtypLU7LPigv6l1pFciVeTeaqRxGKOpYt7SacUQI9Bb5wZEuyvPU14eqOkLeMvfVoaA8PZ/b0+Mwe7i/soKc+aYBiWJNL5d2oqxynKNrnvtqA1T4N9W+0yeF4rjacnIujeq+UWP3ECqqCKaqAVQslX61CH8bZAG2VG2Pi1dWm5EeTOFdO561ZL7nxlzN0Ov2e4+dLWOreV7ypLbJlD/sr/ji3wMIAwuqu9CwD/2pR8k2OIU/JHaAtcNOdCXEKoeiQA8PAMo5i4I+buDi5hAuZjZfRuUGD/jEMHJJDtVP6OIy4rKoD+uIXfTaURRqlx8hBH6F6DMUMxF58wclN36ILvNQT9ThSPbnhWHigA62Df8UvelD0B3jB4y7w8lxQ7C+LrPhpfq69uBA/hYgHHQrX5dwVbbFyIBQo9IexMkD9AysoyM8ZFlcoqdhyUPKkviWvdkUfw2ouV/AKr9Ph8QHJlvCFiUXZel8mvMmzx1K++KFoQ6GLb1pvccnfMUTZMITAPwUpKmkpSdzRHmEEwZjCiqLgFRFTiLLGpST0u46fCxwqO89K4xchoE1QuOGAaPqJVFGS+Gpfl/JzBZjyph/HIOL5cznbGQCFLMCnkL9UbjyK3PwkeQjneZ3oTj66hwEk8VO4Z6FETiYPyRO4qG6evX5FU8QHV4qPOvGUgsjcaRCEb/ziF9Eiv6AzIibRAzwOPhGPH/Jy0E2+SZwk3fnP+c0zCze3lIeer3vqN8nb80gS8ssWbuEijufm7rgLwOO19hwQTm+PatcYLXiPZCTbw5neqerH9zpmD4/N7h+e6jqzx0dnGqud2Yn6eoYntCXSnbd5Dbr9XYjhI+qc54TcoEk/aZ/nhi7qCKNZ6pZMLftF5EHXswYPHLQH6jsQO7/CZfUPcQusv/SvvWC9/tye7I2dg2x9haTxfzI9s/sDvfP0wvHsw9vf52XJIK1eXLGf28zbx5tZe0fvP//Q3XlyfkFnODU+Vvz7SniszMhvWT7/PX/2NGmGCqT89MusOti5XtG4gjrxqA7Epy/rnug9eDg3veqXOJYSI5pRYrP96Z/dztqfyp9afaB3qwL+/FrOPvVHPmHjes2ePDqyzbWC/cU/eVXj5bk9PYzJk9d3uPwXcNwJ8ct8knB/lnNZFo96XqcReO6MKAkOTxOQ+n0/SPEH2ihvtK94jv+4+wUkafw9RZAn9ljLMAcP06Wyp++CUjFjO1c0NtsoaryV03hNbaWrsdm+Jppj+kfSCEPSPsDk5CRC5OUJZ+Cmbeme9mPu550cDhI/63Rk3NRmiO94k3wiVuJ2RDjOAa9IDRAYTxEt6E3vZxqzjodm3SPNSdpzfxfwjqa/j4nwOXJo4GOjyZiDyCd2//UwfrCaG2qcf4of/Ii7vzdUduS6IfnbvlmwWjM+agPGkr2DR2O79+rETp6eulFP2Ssvbzkex0FOf0pxJ3xPC5rm1VzPxhZYtZgbvRd4DyWsvQAqk+YUGD/SrbzIDfRckfHy5p7+l4Y7JBH9P+4peIhoYf7mY68outMeNAbtRbaj3czalRdzvl0Y551wXRpALuESLuESLuES/uAB7+lf/O//q9ZaWUl8zL71zW/YW2+94fMjH8NcGC/gh1GEgcrOlavux/im0WzZd7719RgLvgfmH9QAUtA4ieHKxbGoYJkHzzgZ+4mudCzqYy8FxD3iZ+68/FFPleC4gCwi4PiTL69ZNStkcqP0Y05YqtatsrFhOysFG2Trtpgu7OHDB/bGoxP/gvvlGzuuYLx/2LErqxW7faVl37p/7FsdTUYjYxh0yHkUmvjUUBD3RzbWLG3nyrpl+Eq8O7BH+4f+FfjGWsUqlZJ94ZU7/hU6X/aiBGYLqbr8J1MOIWbFRs5Oeh0fDLP1VSFbciMBX5BVxDEObUd5cn1rTaPKuQ2mp9as5K2cO7PXHh36IdIHRyeWK5ZsfbWlypn6lljD8dSub64ah5gfii72gp7MT+3jL1+3+3tHdjaZu5FmJt69eHXdsnylrinoUPFKBQ0gNZhmm46+KruQL9iVK9vGl8p7B/s2hc58XhO6oStM+8LVqBd8KxMUDI1ayzaaTXuwe+iK37PFRPxtWatRlntmp4rT7Y2s1azZcDD2Q+KZzLMM2RVlwsNh7jxjNLqysWq/8/o7NhwN7aUbm7bWXLX9k7GtNCuiyex33rjrW/q8cv2KKyZZ4YLyjT35061OiirDYXeUKBEkRC6InJswEr/Z7ujMVwVw+DXGkN7kVGU9tkKFFS8aOEuOrjfL9vDwyA41MfvCC5s2En09TVIeH49Eh3BqUjMV3iuiq1bMaZIxtaKm9vua0Gnu40p6Vvyw4uTaet1X4MxOs1bNsT0YCgDxXGVcFy+vavIyE397xwP/ipAtvsRJ8YMve1VXoqczmBoLzDl8tFIO4xtfoaNEZbVHvVK0b+6PbHNrxV7aqWuQP7FcvWpdDtovFXyy+dbDfTsRvhd31pT3zF7a1KRJbeV3NPEaKY8bq1Xb2NkWf/lijG3e2rYu2a4WKr4SZjLs26DXt1d3OR+l6QervPqkbTfXOHTcbF08O24P7RsPDm1nY8WKWbaXyhvneuzJ/7poY8srlJGswmlzsOlg4F9HY6w7aE980nLU7djHrq/Z4fHY+pJRzldZb9Rss5aza2t121UdvLBa8gNSv/qobbvtvstrVZOTfblZFVMXPgyVbGPHOTrTeXI+hmT/2orqYzi1T2yW7JrmMxyK/+tHkutqyTp9ttA4Ey6Uq2wHpXaiso9pw6zKkpyxrV5GeOjlkDsMKBgcN1sl7/hY5UMfhGFrOhu74UIS4xM7vuhlZcZao+odHWfFQCNbVeHf7w/UN0zVxqou71NNhJHzucrCxJ22yoSzN+y5Apit5/jqtFwoqm88UzuK/HPiPWf1jOWBAoJyN2o1TY6HKq/qW+Whj+KrYLb7wtiBMQXe0fHPRDed85VrN/zwKFd4CKJv9p8PCWLynL4EsqonQ9GXKP38q3n6Ff2hqEpSxD0SRnr9pRPoCE2oTPCmShJPkwDOmESzHU3e+znOPGJ7MdoV2wW6wUhIc0IGjoV/VTC3vvjFyjT6e7bzW5V8stqqpDrEcJIwSsBdfIW3iR/FoAdGtqhD3hcYP5EZzmoCB30jESmVp3kGn8ohHp3OJKv0sciGeBUFgge65EbdwbvGFajKI1bVRPmJwxfpfo6H+lO24VEle3pXsIrvyIGfKyD8GBdj2x35KdxXtqjfzRfVL7MtYKVu+UrDiqWqFcoVX5HmxhHJpJfi7FR9zULvDdagLfyZevaVITQar1u5hds4B0nhsXokBjNpvZ1l8nYqmT/LFf06zerytOpRHY3qijRz8UYyfCYe6eUvdBhDMJ0kPFJZUUaj4HaWwhflGfnorrixzQ2SBSQ0ep1wOWXOT+qI5LRL3qN8ieJnfei9xooq7lO9WzEqsiUWRgwldLl2NyC8/p4iGz3yjQr14kZp6MXPZUjhnhdK8jB+hMGFwVTUuRtR/I4s0GdkHA8rmsBO2fyAbGhQ/r4iUTJCP0wYtDk9Sb6JWCWcwAc/3AGMA1yeCIv/+Emj607aUDzKDbMuALjSvPzuFemtJsL9N+JRbpdpx+WIPS5u/0siuzELv6TOws9rP3FTTMqvMqeJLoLSsKIJGfbD/tUeeY72klc/yQgxaAbijnwpX/ESoyH1K2LlnxApnMvtyZxWPUMjcYhCXdD3uZyILslKqjyN8iUgxxKLeyYhyzj6XfonYaJr5+oNq6m//zD68i9+bsOe7I00boqPUahTrzdlB15kFjelp06h/2O1jH22lbV/fHhqRxrM3KxmjaPn3sUAAtKE1LjFr8tDEOr15d56dD+5ve545k/5L2uEYMJ05UsZ+/QXV+zP/vkXbL/fUd99Pqmhn7+5sWnf+sae/eo/fmwnT6kPBYDG7xq3V8xWd/LWWs3adfJ6OrV7j+a2K3JuV9Q+r4oXGkPs7R77uOGVWzXNDcZ22I7taUG2pBO6aKfUqUII5074Mq7+vM0n9eRxnShCQeJOL5v78uPeKH0TWedP4WlUMl6mfTbR0ivNg4c0PeC0hLdfwMV6gQ6w+HMSkX7FaZHb5UJwbT1r//pPVa1ztWwDzcv4aIktsO6+NrAH39WYpMvYmFWYGKkCl9e5AArA6f2TZ6JfbvpJ6aR/pE8HlmVxiLLEu+/cTR7x7tHl0fmhHHiBN/DgXpYtgejLIgx/gvydkvSb8I/fTP7MKvUza67l3YiwdrVgtUbBVyLNNG5km6oxH7x1F37ux+GjhSvoMYqc4wZ7lOe8b1e9aNx35YW8feQLZVvb0nvY+3ezXnsqfg7tnW9NhVseotPLDL0ew7341XVeXtz4pWMlACPL9ZcL9tEvVm11s+xj6PcD8Let8fvbXx/a/VcneifCzISPS4BLToFnzT2Cgw5I8BhOS/DUQ9UmC5q3FqsZq9ZzmutrfKvhT79zaqOe8oZ3+ivXM7a2w+qVnFUbGdu7rzb7juZXkrPj4xPH9V7gQ6rvB5yP19Rc9wcByovh5NlyX8IlXMIlXMIlXMIHgdW1dfs3/tK/ZbUaxyOYtU9O7B/9g1/WPNZnEgwcAi6+duXHR21/8s/8OVtdXXWvXq9rf/3/+Z9oPHDkzxdhNBr56pEfFHw3GMa+euczjorRCxC/7sdY1mmMUMYHyajHvTxIv+/LAPJHX1p1A8hkEhP5ZqthVm/41kqVlVUN6MwGx/v2L17b99UJH722rQxP7be+c8+2V2v22Y9esd989ZENNEiba3KEcrpYYGnvyA/DZYshtonpDEe2s9GyeiFn33rrns01FkdBx96ibFv1ys3rxp6oi2TVQ6NS0CT2zHJKz7id8yvuPTm062tNX7Vw2O65AuYsU/TthAaDga00a67kPtMgbjAMhTCGDr7aR9HJgeErKptI1HNW9JWsPxjak/aJXdHgbCE6McqgFO/0Bprsje2aKhsDw5deu2s3NjbsYzfWjMPTOc/htXsP7db2pvLj634UYTlN3k5cyceB4JIXF6pqtaZnaG67go58H+wd2fbaqm2ttsSrvg2HQzfyrLZWvCKZiiw0BUaRyV7lGFvYbkuk+ORnyBkf9Zod9/qu4OZw2/lC5Z3PLK/6YRskVn2wpQkHqaMM5nDhbPbUFZJTLAISNN+eSXLQk8CyLdjtK2t22Bn6Vk8V8Qg+rLGVkzD1+kNjOwl42B3OrFnUZFPI+uJ1d8zB76f+dfyGeDGeTLxe2NoKRT6qu0OlX/Uv/SfWV1wOBD/LF6wtGk5RKJfZPopVPEor/mG42G6WfQXNvcOOnaisKPu/cGvDbtTz1pHMokBiudaecDQ1gc7kS3bcHtmd7ZoVxIfd/a4VZ1NXcmUkSMgXXz5RZhSm25sNm+cKtnvY8+0wNq+sW0+07azV7e29vh0O5laXDI7Fn1CWF6yZmdvLmtDcPx7adw8nxtZO6Gu6i4J95qVte+FKy7KaVYxYUTVf+DZPE8kehp+7+x1xAiX8WDzOqMwlNxBWq0VmZb5qgcPR+5OF1YtF1cvQ28doNLMz1ZdEz/bbHWO90Uevb0tuJrbXHaqu2Lqr5NtYnQz6VqmWbbVat23x+PpawdNjFHpjv2eVctm2JY+cy4CB4N5R17ena3fHLhsofGs1VjAtfAuy7NnMlcwrjaqtiYBtZcZe6nW1r6uakH7lydAeqexsg3bK9k8S3oHq3VdBqB/h7JaTnn8eKrkUoarzsvzYZgd5Hk6n1hBNbP02VZ6+6kp1xpf+3rWp7thqbKi6w/gjdvuX4axC2myqPQsv9Ts/nbnxplxQ2cZjl0HKh1Ie40dvAA1Z75xRytWVJ0bfMZ/5qU421BY5C6UnueuieJ1P1LYa1lffw/kTG62y7Z207RhDqWhw5YTw07/NMYpIPjhY3pWtomdlc0OT9aRDF4hMft394QAvg+jLuSaq9wyKcmWBssMNIGJWZJvwkrh6dIVIko7Lo/hP0Be/F/Erfni5n4Pi5sQXtgaLL/z0zlB5OdcFnqM4hhck8oPZMQiIJoyP1B+876qN8FyV/K236r4dH6vtQvFDWlEN7QldEIYr/RoUhTpKBwxhKNChh9VxGBH8K/EUPF0oAlzJipJf9LihGUWpcKgribycZiWQnxs+JKfxFbkqPSk7W/yg0PUv1RF4pYEv4PEVAqRBUa7ypocte33QUUgGMYDkShXLl2tWLNfdEFIoVSUvfGldUvmE36lgEyDOjwrjB+cd0Y9EJaD0gt7gDf1bBgOIwvGhtEBav2wNhtHDjR8YQrLqb+ER9IBDZWd1SUa8OcOI55+/gk8vi0ReiBNf5ocBhGpx7PBQ+YesJCtGIlsHlOmkgwYSoVBXE1HfSSl06c6qDz6sYOntBOPHeKR+Z+Jta2l0IA/u4jHGB+rTJdxxgizKTpuj7XOn3rlTROJQBW4glNv318dPl4roeBxB4sQAgqxxVhZ8dhqoX0VGUcUzhgVXusvfy+woLiBJwOlbwrn7efJNuZYgp/MVJsUjHvwvgTQuC8Ljxs7zbCOtLsrpBtHkOfLxCH7nNw2Lv6grkEW8iO/hosUNDF577wHlX0C+1Rb5wCLueo/ITf+IAQT+gDpVYvuvG9owEiJLyBDIoANAdpTACXAP5SyH06sb9eDtNGlntDfh8DabAkXxx0gTCd2RXMBFdwBRdq5d9wnDh9GXlzTOiawjL68LIaT/+ajGzh9X19XX85fHWesm8W6XM/ZKLWtf6Z5am7GbwGUmJQFU5zf3PperqHvPlOcEJ3/Ug/8v44Y7lTWU0B/5ZNN+8c9dt9XZyJ6qLzhOulX6/c3mir3+7QP78r/Yt2MMIEpHX1IQvbWVjK3v6L15rWCNVcbxmhfsTu3x22PfNkvN3Ps4dTrezfhWQ+Sb0JLymrqlr/nsp1c15s3bb/zmvo9NPJxyQKoX45z+tE+M/gKcib/8omQCOZwHaX66Eu+4O+IATxnB5xHcK/od/lLwZ12a2tgX1jTelcx9s6P+gihJGv6BuMWz4+JPadM2DF3AldWM/eLPVG16TeOyZsjPTDw42B3ZO98e2N4Dje80vHHDNP0s9CT5AdHun22r3h+DSAB/411NebxleVKCY8IZdKVX8Czp/wNF4ueuiKc/56vwnuMicooj6pdn75955ym+xxCz0jFKUbJUlyytbLEFWN6qjbyvfmHbNQ78Hw/PfJsovbKW/bnTwl9Kn+7OS3drPqg2dv2Vor3y+Zq1VjVGY9AkaGs8/+6rA7v/6tw0/fP8U5odSUK7e+FDPnj7jyCJ77FVPAwgH/tizda2ys7j9wN8eHawO7S3vq5x9Zt8vCNPoac8TgKQkJP6hXf8eu76h38pQF6txYqUnFWbWedhtRYGkLnm7t2ThfXUJgcY0hSXrbu2bhUVX3O4/tze+SarUfiA5cxOfkwGkJ//hV+wP/2n/5T6y++P9xIu4RIu4RIu4RLeH7AjUJeteBL49re+ad/RlYwcfBRx8Q6k7p/41Gd0fdr9mJP/9b/2n9njhw/8+SJ8cANIMk5KxlAx9mKMBQU8p2NRxjQ++sHhYYDH90DN3d/PFli3+PJaCTBq1GpVq+/s2PWtqi0KVZufZW3c2bNfffXAcpmc3dxet8V0at++/9iurddsvV6xu/sDP2tiodEiSieUnmwHtbbW0gDwNCa/xbyt1sq2WqnYmSY7KBNvrjeNvfevbq1Zs8JZIUVXSGfzWVtvVDRGzfrWRSj/CxrUT2enttrisHRNKHxkujC21kLhVshoMpSZ21FPDF9o8Fat+CCYFQ4wZ6VW8UO6d1YbfhYFXxgyFO0NJjaYTkTvwm6o3IPx1PwQFo1c3316YDe2t13hjUJmJLzXtpq+BRMfsK9Ui8IRB/Qye5srL9+aRTxgmx2G/HyxutKo+/ZQrnTRoH6Fg5FV1obKyPY8KMkZ9G+u1G1jpearZtxPQoBCC+MBRh3o54tqzp0ANlbrzutqseSrM2YSjEatJB5WfdXM06O2b9XEgYnMBVH4sF1MuSxeK79TMWo65+v2hejkS/+ays9hxTNXoJbEIOSQOo2J5qmtNKua8NbtpNe1g07ft0o7GUxtp1WzhmZ7ZU3eMf6sVAt2JDw9yUFZ/CyqzvdHc7vWqvpXi22VAbWeZiuaRGdtTZORJ+2BnYw1iZE/kzhJpOSYbY76ipZxgxyKeVYgsargGw/b9tZB397Yb9ud7ZbdWSvYwcnEcqWaG3MqymgomeGw8srWurW2NqxQFX9KGRvMz2y1UbJbOy1bF88KkgG+GJ2pnO922IYpFFkryhPjC3XKcq6aGifK3bHwvn4wcBngC/SnPTXKXNFWNE7fbFasK968eveJyxbfuh6dDPwQ/Yr48PZ+xz5yc9ONNShqqM9yOW+Ngll3LBlS2d0IMhxpsl+26+uS2dHMt0xzIwjyXDKrFGs2En+PeyNX/n7y9po6NQ7NzxsHjGPYq4r+tug/HM7twdHYZuIjyqeVWsG3n5qqnC3xA+MACtd2fyjZ16RIbZAVGJxBw0qR7dWmvbJetacqB9KXy2Eck0yWwXNqt+o5N0KxEgbjIMaOusIoB7I3P2NbJFazZCWrHMSvuJJRzsXBQISOqoLAiQ6mbGwBtt/t2QgltfxW1WboB2g/qhZB0OtbLCkD8HHoeiaT97J0Vf9eheo/4AGT6ZHqrCwa2GaO1SLeT0nuMXay6skNBZoYT0QP235htGlWmHhlrIcxJdHW8NVrq1oX3oofXOkHKKPZUL0t5hO5kdu8+ivJS72utvvj2wILpT60swVbvDh4UcTs2WmQl99xEs6/3wkAQ9DGbxIt+B3e8eAXaXRXpPjqNOvGDowgrODA8FrAAEIHosTQAH+XW9BAk3BgbMYYTB/Kah7kD6MIq2m8X9XdX3JOTHIXPr+FS+2BIA5e55Be1a8qfqx+jzrxPjSS+A8r6vyuvH0FAUrWhFfIoIPkB7lx5Qy4I7EcuifFRqhdqeP0iU6FQYezRT9xhVz4C5u7u+MivhtQcnwRL/nQ+yDu6YoSvuIVbs8YwjBsSL510Wf6aj1dwqYwp0g38oGvkZ8iJaGiLWKIRhRjKpfoVkZJGHVEmYlLJOFQHhJmObnIC7xJOFR5eeFP3KNsCtdPqnB0t+PiP5RS/3/2vgPArqM6+3u9bq/aJq26ZFs2lnvvNr0HQiCEBPJTkkAgQIBQQygJhCRACAmE3nsHA8bG3RgXucnq0q60vb19vf7nO3PnvberlYuQVZz77c679049c2bu3JlzpjhkqdF7iY0KENPWU7lAP+ZKD3o1rsJyvvOmrnGWM4WsKuRkuZAOCSchTPpOIjU6zNXe04+2JXV2xm+Ndv7JjaZvYO5N/mzZGn+GbuvfkCS/5sYJrvHZB4F6VX9yr3ngjTE1X4SxUCfrUPVgb5yI9OrUWEOE4aNDZ7WcxLoahbqYK/8tGfRIztfeubqrRkKes2RNaAuTKpVGLCMKNR3BppcrP1jn2b8ybkaAauJktFzxpOE1St4pBeaefvmSEXLhrbowrLrX3BiOtGk8+s4bMP81Boi7824ZwzDqoHGZ2EiXUaLF443aFzJ8sMk5aT5OsJ0kGJopkiaTD2CldBhOCnIFtAc75ZOTYWdTMCdd2T3y8eWEAZ4REhH3hNhZkJ4VTT50Rn2Yy7NcyE/ThvGHeQvI/RpJmqnPO/W3CrmtlqXYWxdSJbUdgXAOg2Hpk7NvwiZDwLZ2dGwOu7fNY3pMvjs8xFrA5qWx3Yu+1QEMrI+itVv6XQ1BROMBRBqk3xCV73bQK89+FbA2St8tGPFKH1pKQhsEIdRk2/BbrHg5aUMT2ttD2LY9of0BUxbGr6kD9pHlxgdmhfHprYETn/qTezUmkAkjhnzjrfGurjV+OA6WQ1V/5qIw9x6drHJKk3zLxGIvD4pjXHWG6eg3im0Z7RhS/50YaO/cl6WPXO6RPlR7UL5zhj66m3vpy2XM9kQV1heSZpJzfgiWt/wash0YO80T/52rBnfaCuNr4ZWeTNxi51hqUPmhse0ir5oDzQf92naz5l/91kWiNCwAJ9ZVkE3yXD2aEuani5gYymN8qIDZ8TLS0v8uFRmXE0RS07bH4au1rr4PYhGKAm09AXT0Sv9ft3YTf9IM8CB1KunmJoVWfvo0tKFZw/JJIzR2dK/VMfmx6fFH7GNS/lQCRqWDr5MMHgN4ePvMeB6TwwWk5kzbpImbf3PPX14O4peBoVsgdYNbWfF97FkVwsDaMJYt56HvIbR0UjEZQrzRj3izT7cEi8S9aO7yo6MvIHSHdbVNYkp4PVxEcs7k9Wgcgt7W1oo3/u0bJBdL58+FCxcuXLhw8fjAsS/l6RY7t2/D3CwnNSz81mr3YpEd5V79A8v1nnLa+7fcg1kNuxDF4h9+Bki1XyhY2M1h39mhTK46lnTueWV4NY9lBcj5fXE0BjkoCSHa3oll0iGaLvhQ9kcQzM/gt1v2S2YqulqBB5/fuWOXzsIeaGvGg/t4mLeM0sp5Pfg4EmnAXDKtAlKuvOBs1pm5OSQSKQx0twuhwOTcPLLpPAa6mmWQRyEMZ5n7EAqG0NPRgrh0kijAMgIoZsSrQjFmZEbCckug/RNjuk1QS0OjbmEV8ZWxZ2wWTU1xtDVExX8JyVReVz5QoJwucDVKVFdh8JyR0Zkk8mVxE36IFxWSkt5INCrxUQhcxvZ9o1jR3a2KgWwhj+lEWu6jyEnBxoJ+ncnOVRypQhH97Y3YtndMBnRhrO3tVMUHV1BwZrMWphDPdChwC0s+qYzgwe4FGVjGYxGQC1TscFWKCu8kr3NzGfn1IBYNYP/YDAZ6OnUgwW2mdCZ1RTr4Un48O2FC8sPzHlrjMe2wkt7JmTkMdjZJ+j4VlHNmbUwG8YV8TsojKQNprugoYN/EFHo7mtEUCWvZTaXSkp8mLU9ub8SDjOMy+EokMyoopoKEq0q4oiccFAd26iVulkFWBgw+CtOk6Cjwn5W6MdgeV4XKVCqL9nhUz0zZM5GQfnkFLZI31gEqYLgqw+vxYzrJc0kiqvCggH5sNqFKJAosR2bSquSRNxjj82kZsJT0HBGtn41BtEkYSRpd0Qp2zxV027JL1i9DQgibm89ix4EZeIIBpXv/ZAJcdDHYHEGPRPnA6AxKwv8z+tvRwTS0+nkxLTy4e2gWY8KXjuYmKbMAZiTvaztj2LZvFgfSWUQkvniA20qldSVHv9TtRsn0gfEZ7BU+nL6iU5VtXKnR1xZDXPg4kZQykvcgJDRmJVxHY0xXwQy0NiAlYbwyYOB5G3sm5nHq6l4VJu/cN4ktQ+Poa4+hiUqBMoWBQL/EyYO3qdCaTFC55NFyHptLqFIxEgjqdmVUVvBcDdYhbkHUIGXRKvRSkF+QOkgauQVUQnhKPvFdyWTyaG6ksi2DqfmU1HepwxLu4v4WdAY9uHVkHoOtEWxoCuO2vbPYXfCDZwBxNZNfKKFwLyn5TPMdljLnAewUjNKEQmFtkigooPKxIRrGjNA1nzWHlvOMHdI70N6iiqRpKUO+H6xzXL1CJZcqPbxmuyAKQfVcGnnfuIUVtw7QZ3kfWa+oTATy0haEJT9l4VdR2xOuPkjMJ/QsHwpgqbTjCq5Zya8q44TWaXHn+8gVXN3ctizvMfRQGSv2nOHMbbG4JZaPWwxVSmiR9oyz19hAE2wK6PfIgXk2bTmNr5g1yto8txI00jHmWGf1M3EKBBhGGhj6N+XACMzHUP2ID/2Ve16rwlNeKbwgcwUMxvi8bLfEUEkYkfKk0ozbqXFrKwpBlUYKnEtmCygaKjI5O9sIKSgU9ekMfNaBBJWjkkaztBWtLQ1SNlH1p4oW0iSGtJjPg0OvPLBt5D3rPssgLXWa4aqrQTTv4kfo1lUdQkelkBNaOMPS8IrurK+q1GD86p/MYuMt/JI8aFhN39BeESMZJTHKE2NKZgseab+4xVZtJQhXgIgbBcC+AHzBMPyhKHwhboFlVoAEhId++UZwyyXWGqoEfZK+ryL1Std9kRajANEcM1/kDzNAxYjwmitE9Jn84Q3p5UXeE676gKRdlmuFV0nBzPQ3/vWsESo+uJ0aFXpCt64qYcb4jqlHSU/yzHQ1DQnDMjbnhph72rF+Uf7MUIYWSUvyTgUPFSeq7BAnlllF2jKzJZU5/6NUyEobltd2jJMuDO8kbs1OWRXtRU48EDu7jVWBfoRepk3esX4YYaa0C1pemkmNQ1ePSJ5Y11ieJJn00k6zSJ8SjoYKOa6eZBbse0C/5AnD6tZLjI+RMFzdL6H512deDZiMdWHEpi4vhFLqBFG69Kb6s8COd0ov64ONi/aOH/OeG7o1D/JYn6L6Y/myQMSBz8pF86I5nsyFXuhPDxcnHw4CBbPcAkvquLQNnNxiDvmX77PYUQmv731dnrVec0stfWf4npFOh8fqgSXKdEmGw1ENT2LojfRQaMmy4JlM5l1jwWobpvE5+eN7YmKtg8RF/vHP4aE1RHtHl/YPj0Rbzi1fSb/ymHSJMe0XpD8g3xi5JXUZ+VlApdjHpR4+v8+vh6bfNCn9H/nG0Q8nAlyzIqwTUb6/M6fnitTqAdurivRJKnim9I12Fj24nYu7yAuJlAJX8pU0qJDYcJch9UJB6UnnRLBiMAZfmBvxGXAboonhNLbdncHoXmnjHAc2h71rAli1KYqOXmnfnHeHYJqFXBmZFNtDloXhw8xEHnsfymBiPycTMX0DCal1jMG5yprvcCbDvoS42UgtnLhor++6XLXMaTSvNLQ3YWv8Mda2reC9DcNHpiVP1bg1Hfkjbfzns4G50V/nh+e28NYfkf5UcwhTM9JPE74R+l1z6GDcTnCTtn0QcDzV1OHD+rOiWDbAA7trgmbycH4mi33b0hjamsMcD3phB1yC27wQjNMqhw0vHHe9imH7WKXFoUHfbeNH6auHRu3QzUcnLOMyVgzPeI09Yeq64aG1q/pjfJYG8oUuYs/vLdtWgmXKlRr0q+026ywdGEYuTrImfqZL+uSP6Rp7etAU0dTpxcqTIxjcwBWYZtBNXo7ty2DHvSmM7zNniah/IYR3JhX7LDaOPZ81NSdN9eO4cwupdZtj6FkZl34Sy1udDwnmi+/GrgdS2PdQVhUxmp4YQuPXf/mzkdXFWZ++NLN6dgdXziwbpLInjHiTtMnStzBBGYd61viZttZNuacfGp6JsuehNPY9KHVL2hv6mZudZeCDcCRXgPC8pS9+/rO66s58YxxCHxOW8vtktiOORjrHk92hcDTSPp7siKORzvFuRxyNdI4nu0PhaKR9PNkRRyOd48nuUHj08NxxZtvuA9U+xR2334qd27frvenRGDAUf+vtVq9ei7POOVfv2a/60uf/G/v27NbnehzuChDKj8zEVZO6pdHCPtp+C/1RfkQHOhn/xtNjUoBcsqIRbbEg8uE4OjsaEWtowHRGOixI4Ma79iNT8mBlbyc6G2O46e6tMvgpY1l3OybnUmhpiiOVksFWNg+fDJ45u48CzoIMjBOpFIL+EPRA5DjPtGAnUQZwct/d1qCrFhoboxidmEdJMtHV0oRsNoOu5gg6mpqkA2S2Adk+PCEd05IKcGMhc6C3nu8gdhOzCXCbpQbpXPGg3f2TMzK4DCIuHbGC+EkVCghLHLFQQAXpvEZDQT1DpEFnd5eQFHobYhFVPtDsGJpAd3ur2Kfh91GYF0RYOq4FGSTmctyqKKSC/L3jE5LHeckHsGllD4YnZjCXLshAJ4ielgbwAHMK80gPBTh5CU9htLJdaKNwv701plsNpTIFxCWdkOQvI/SwQIdGhY6OVs3bzuExcFVNV3MDujubpAIndZZ3VGdPe5FOc692KiCkEnCf9woHlwVsWt2LyZmkbjlFpQmXPTGvCQmfzpVwYGZStx4a7OlGUminkqdNykTFbkIfhfkNQh9XK8zM51TRkpG4OLbkio3J+QTi4ifmj6qQORqoSD2RmlPwIioD8VQmi2DAh06pJwGpH7P5ktQNYEzi6WyKoMxVADIY5/CWSpYgBYISOQfx5iyICtrEIScvWrHEQ76pnOKcZY/wOi8882AsWcS0lG00HkOLXwbkiRRWd7dgWUMY28bnkaj40dEQwArh9fBsBtNJ4cN8Bt5iBid3RqRcgAem0ti6fxzhiAzYm2Nok1HrSV0t4DizjftUV6TWi8d5qTdB4Ucyy4MAZRAutGwdTaggcVVPi/ArgK37JrBbBqTc9iws7iVPEacMdAr/8tg1OoXe9kakhIZRoaGtpRGr20NokbzftnMcCUmDh6SvFFojUje3T2Z1xcm01COWNYX/e8YTGJ1JY1lHHINdrTJgIR3yast7OpM2Z4WMTiYk7piWe5Pk5d69Uypw5Moorl5pkLg4G4u8nZiaw4SUfaksdddXwplre3Hng0PCR3l3ZGDIbYlm5rI6uPP7K7qaJRjyo6tB6onUkd4OqcNeH1a1RtAi5fHAgQTum5bBo8enqyjIu47GEHj+zZQMplK5HPJUWkq9KEvdjQZ4sLqUh4zZw9J+FGSAlcias01krCtV0YcBeQ+4Ai2RK6viLS58nptPq0KDeeEqLSo/5rntmsRLxQXPbqE6LCs0UjDP1WY8sLxcET9S57mChoqhkN8ceD4n7RXbzabGOGLBgL5flAWZFV4VeVcSui0P2z+eB8I0c1J3uQqFoEKPgl0KYuXLIO9XFs3SjvDg+yMhNFsa8r47bTkNFSAU5lMBm5O2j4fnUygY4EdCSKCo2wyQ7ceirB8xhuWHRN30nz+OT8bt+GW7JTfGjpaSdyrqVAEivAxLXnlIP5UOPAOEvKNfpqHbnVFxK+03BdxUEjBNtvE6W1yNWfGXSGUwK3WCFbtV2jyu+qLQkPGZDyN5bXlKOilYl6u6GdqpUElL/acSPCi0ROR7wnM76E6BowpZhUdcNUOhq+bJxqFCesbqgANw5ZX4U8MBuXhjQ0hFgtCiKyIEGo/GL/4kDX6nVHjPvPMq9YqCZT3wnN843fIqBi+3wgo5ChBVHom7tB/27A815BmljHKVSsacKB+qAiNJ16wUMfSppQPDGykPeceMEoRngFBFaWhnzWAAtsZUgHhUAULeFDTvtGeRV2uR1HXJBCPW+k5Dnhr+kEbyi3wzodQfOUpeMazwmPGQ0nKFZ/OYMuM2hOQTt9grcutCKj/kqoon8s6Jl0o0KjyofChIm8Yt1ahc0zNdyAdJTmuG3PCPq0dU4E4jJDEeiU7IY3wsM8kuy05u7ExhUky++aScKcS1MPXfhLPvj73SMD2FDcLXxrm1oD/aKt81IX1UME26eKuBbASOJ/vI9HgV2KSYP2aRNpqE+NA/hhGaDa0mlKkThLiTfvkjNBW51fNhpJyqUAfSJheWAesz4+SzScyJ01EIS9ugZ4DwKkYP+6cSROqfCjv5/phI5dfUXaMAESN1UGkmXfIeKJ80beNfU6v9iD/Jl5aJGGfLOdYZsTQ0Mi750fgcPmib7fDLTLiR6um8x7TUvDh23Df3SJ3nFI2xffQL/zibmnWb9dW8w9UfEiyI+KQPIbc5eT/oxDahS/pjF8TFl9TZH81KHHKVbor004xyYlosbFvGfFIuyS2EYnH5ngv58jXHvNhztQWFvPmEtJXJsnzPzEorw1OmZq7cdmjD2RH0rZLvXtQI34VkFY7ueziFXfdnMDPGlMW3pEnB6/KNAazeJH2pbp7XpU5VmHIwsfOHz4mZPHY/mMSu+3LIpsTR8cf0WV4Gtm4baPk4djavbCN4r8JoOtCOhgQzPrrVGYt6O7UXr2xbCKXXMeSPU/uUQ/Z3AWjFfMkf+6t8hU49qQVXXNiFb/3wAIb2Sz+Wf/zGkN9MjrQ5sGnJj6YUb/Kgd00QgyfF0NTGcdHCNDkmmhnPYs9DKSkPHpotllwJUu9NIrLvB+NVOPnXX7knLco3ebTtmY1E82IjlIve89Hxovlx4qvlxV5N2Rh7MZbHhBPeQmlw3FnudptDEz99OJ7lYu74y7jljrdOWFUu0UUcgkHyuCxjK36X5Fby2N7nxapTIuiVOh2gu4CrnffvzGDbXWnMjrMdYni6GCJt+jYfxs2kwcSUbnUxoH1Di1fehTBWndyAWCMVvxrJIcH+0fREFtt+n8LI7iLyGdN+VSNlOuZH06uHtWcTxTNOmtq96F4RQGtXAC2dIUTk3dXqtihcPTQvTEv8kJbZyTwevjOlq2241Rjb2aOhACE2nXIKnv2sZ+hYxYULFy5cuHDxh4Hj3gJC0hcw/Z49u3fh1ptvYo9Gn83339xW4dide/6FGBxcqVZcCfrF//00xkYP6HM9DlcBwu2B2XczE2FkVCj9DfZJjKEP0wfXPowY65dOZmzn5IHOj0UBcvFgM7r7u9DWGIE/FMbuGS9Obs/jl3ftw96xFJqaYjhj/Src9eAOBKQjHwkFsXX/HMJhnkdgzqZob2nVbZcmplNIpNI6q98vnSEOILKZLDrbmtHYEEI+l0V/VxvmkhnsGJ4Cz7TgFk4rl3ejr6sB23bvRaVAIWceG1f0YmYujVA0iNZoAA/tHIFXCPBLH6spFDOrQoQ5M4l5nS1CQRkHzzw/gPniORY+vw8xiZ+CnP0zszr7cO/IOFob47j41LWYTMhIQZhHBQfPDuDWSQem5tHd1oJ0KqWrMng4OXnNqhITP5xhvfvABB7cvR9nbFyJgU4ZGMsgFTJg/97ND8i4w4O1/T1Y1dcBHr48NZvGrtFRrF/RJ/EF9JwMzk7nrGDOeA1yG68gZ7XlhU8NKuSmwIUKndamOO7fNoTtQ2M485RBBH0UpsogV/I3OzeLluZG+KUysH9MIWJKwlKxREXPQG8bHt47qsLllnhchUQU9nLlB2drs7N/YHICyVwZg1ImVNgUy1mEvNy+hgfMh+CXTPMcDR5G7uUWRlLeYzNSxjzzI5nETDKtK4f6WhowmzCKke6GIFoawpiVgfW0pB2WSLobwxJGBvr+oJ4XwtnMHbEIklJ+rMijMwlJP494nIqsoA7KOVuqvzko/JcXltXb49fZwM0NEV3Nwa2fOKvfF/ThtD6hP5vROrhzLofhcaEr5MfJPTFEJK3tMjg8pbcJARQRCQB5KdO48HEqXZLBqRc3DM8JT3PyelAgHkBz2C+8qOiWaelsSdJKYVlrFA1SzmOzc1gu70pfLIiK8Ea3YJL49swVMJcpYnlPiw5Qt40msWV4FmcNNEl+ChhOe6RcvMhKXs7ub8G9uyZUMMv6NF8sojkSQjLLs0zSGOxulTrOFSBJ3T6us70RnmxOBRycoPXQaAIj02m0NDXK4CCIhLi1xUMyEM6jUcp291gCPZ3NEndZyjuPVIqH2lcwL4G5ioeHvo9NzaJvWQs6Y1FVLLGCs7HoaI5iXp6pyGG8YWFYf1scPvk7IGXf19GK8amEnpHBGZlliXNtR4PUgwhObpN61xTCjTsm8TsZxDWIHbfbaI5HkJL6PZeStqAlJmVNZR0FpQWV5fJg8UAgiLjkj6uQqNhY2dWiShAqIthuTSbyKHkCujUYG8aw8LJBz4wxq0eEXbrFW1Eywa3fuKorFqKiclIPRW/kqg/Jz7y0QXFpd3wSkILrNmkLwvKu8UyhWQlHf9xujgqEKeEb3xXOkOU2dFSMsKmloJ4H47Nt4HunhzOXPMhLXQtKfU+lzQqM1rYmKWMK/MyHhu1ItRE+IjAfBfuBCHAGtbRDepaCpE+FA7f8olKJHztuT0WxswlkBCJmNih5zAG+oY0DafJYK4RAYpcg/LjIPdtX+acThWw+4UlVAaIrP9h2BKVN5socKkAcQTGFksJzCqgo1KBwkklUFSD8kMm7SBoo7uAqjil5F2ao6JJ60dXarCuRGC/9qOGf5SnbQd454fknZOrKt7S0G1zVwbNvuDUXG0wVlKoCxCgmPMwb8yR00K8KaBk3M00X8piVjUJaNrhiKLTkigYK9JkmwXJQgYXm0xHmUlDvGFWMyMtGBYhHeMZVID6pp96gc/6H0OijvQrsqbJwVn9InHr+B+OWFtEqOVTQYwViwmdVLAkNhguE4yYXs/JCjLMChAoQo/ygcfxJel7yo5iTZArwKL1GEkROsKHQ9CQclZMazOl46OoLvleOIY+0n6EhTRilQekwaaoChgoQ8ULloSo6+D5JuWidofKD5ST21S3UtD7xe0WlR0knE1AIaBQgXAFCHpgkJUUllWWl91o/yCqm5dRrFqc8kwY+04+GJb1iT6GVCga1sjGM8WfC64PSZt0I+pQAeq8J6sW5ERi+GOid45U3JhW5Ez8mTVqoDW8cR1rxhoY8pF+5dSJyfNKT8Nj4o3fS7LgY2CjFUes1Ic9MlwoQoxgwcVowCrYbqqyQMPLruBgwrJ794ePqDzGsz1SEyL3Hxxk+UvfFD/nKuqdCYn4ImL60X6ro0nLmu+ZwTWkwZceMMC9V6Msr+ZTwbJ+MAsXcG79iSC//nPybvGrqGrfyWf9NfjU5hblpaOS39sgos5vlG3jBxavlO5vFHbft1jbaps8fXkglz+a7pt2L8Txw8yzfJWNPCvpCXClSwR55Tbli5OoYsF++Qb/LapZNfXViaunyYsWGEJq7eBCz5SFfVXn7ywQlkQAA//RJREFUpK+1UdqCu7amceMDSQnB99Kpd+SbeG1o8WH1qREMrIsh1mi28mHfYlr6VRQWj+2j0F1j1XBS1Bg8OYhVm2Jo6YjU8fLQSM0XsG/bPB66I2POITDRafosP5an0iSoXVl3as/0bOuw1luB5kD+tW5IPMoV8a/fNwdqJ8+1sjVu7Js5ZChseFMna3HJRdNQONHyQj1zg55d4Ud3dxit8TBuv2UOM1NcyWfStGmZuA2qacqNP1xBR69f+BlBV19Yv4UMI934BcjnipgczekB3sPbzXkgijq6LB9radVSpLfa6gt598lH8Uc/Donm0YGlm1HQv6lvJrnaO0YPdYEEC+KoC2NiY1pOvBrexiEuTEfdWH/Fsi6e+mdtq8WfKUujjLvqim7tL/7wJ8PCJ6nz4qdlmQ/L5Z3oXRlBOB6QtqwsY748hh7OYueWLNJSB/kJq0YsceqfkFCfB7E6GKTbufplbNe1PID1Z8TQvkzG2Fzu/AhgWzA5wlUoGT14PEcFiLZjjgdJT7/5yguB2DupKdg3jTV60dLtlXSD6OgJIxKTsVtQwki+Hw/yMvYZ3ZfWd3JunO0xvx8yPj9KChAXLly4cOHCxZFDPN6AV7zqtTIOadVnyil+8fOf6GHoirq+RhVi19zSgquf+nSV1xBTkxP4wmf/C6lUUp/r8YesANF+ivah5E/SNV2dWv+8qgCxcDpl2rd1iNe+2mNRgHT3r0AwJB0XJ5G6aKt2i24FNV8LrWr2i1Hzd2g/Lly4cPFkwYF9u1UxdySEZkvDfCCMoMC05VzF5MKFCxcujhzGhvcik+aWiH94W97YFMXJm3p05e7WB8eMApZxSaQ2Wt4F5XpmEzBbBB6UMYZu5cUG3/FjEZFwZ0SAyRLwMLe2EjvSx0ECxyqn9/lw5mAA8xsbUeQKDicKjStfQet8GXfdm8Tt96ZUyEn32gDDnCHAg8wHTw6jqc1soZPPljE5ksOuLTnMz5SMsNiJ1xcAlm+gAiSK9u7IYxK85rJF3X7ogduTmB0v4qQOnqnmxW37crpq1YxXxKMTFekzNBqe2YEPL8at+miu5J0jmFfFiQ6y+M9n4ZPXKOFtPPTPgaHcMEInjRpM9AcL4+lAt0AQ6Bjwo2sghNbOIAIhD2YnC3j492kkJkmL43ERlHYnXuahudOrgvq+1RE0Stn1zxSQCXkx3iRMrgPJ5FlxE/uzuiJnYrhUPZOF9DFe5qlesWGc5F69GTujlKi56RMJkX9VImpYDWX88Z8004+F+FFf6rc2YNUyUKM11AlHH048zpWBbVi6O7eOX/vMeOTiBCEYxpatrvYTFyr8ztjcikDAg1tvm9BtUakACce4CsSH7hVBRBt8eobK3LTwb6iAqZGSTsLi+0Zo/KS1mhJhEq/SL9BcmyB19xU0d3EbrAh6V5oVVAt4tQhclZVM5DGyJ4vxobyurErO8f0yEVteq5FnJwn5ryAQ9qBF6ktbd1DP8GC9C0cDqhQ5HOQyRRzYncbW3+WQmOK7YBQgszOuAsSFCxcuXLg4EfHUZzwXZ5x1jvMk45vRUdz42+uRzy99bgcnf11w0SXo6up2bIA7brsZv/jpD52nhThcBQh3+qiOF6T/ZXo9pt+jV+1zyf3iLg37QE5/jaCfx3QIerypWWfmGTfTqarCsVt0K6j5WmhVs1+Mmr9D+3HhwoWLJwvm52Z1K5Zq4/0obeQfCrbl3HbGhQsXLlwcOaQSc7oi4Ei05YxjdDSByYmkdtpVcMs/J25Gy3vqFIZlPDLBXeiqSZk++mDMi24K1QsVFMRxSPxQRknRso4GHFD4OdjgxcqoF5nuiIwwzDY8ariFnbiP5wsYmy4gPU+huRFOO/8K6gFyGZ67UxY+FDEzXsDUaB7TowXMz5RRLkg81jPDiaHAP9rok2+SpKcr+xz3Q8C657I8GwpY1xFER4MPexNmBaMOcNSH8Vjlldjqn8PHGhz3mjf1pxA7WtM77chRu3JA46iPhvd1cdAPzyXzczWThFGlCt2t4UWuwYhHtz7qXxVFc0cYIeE700kni8jMl1HI1yXi3JooDB0mLSpAPOhdGUJTe1i3FO2cK6Ak/Jl3tiKzoF+ec8TD5algSEyXdPskQvNtIq/xiAF4UQdLAj2Yi9Jhbsyd+Lf8c2KowVrIVeN34uYzw5n6xpUrtKKnmheNnbx37p0bdVc/8qNWjj3Daix6NTBxMYCjbKmLj/4OHMhg31BKV/Ja6NZvwp9sqiS8KmB8WIy8RIlp1nPxJ+8U4+Av86BPJlKTB4FNw9o71grrn1ZaZ/zyPkh95hmNj/Q+kHaeicnDyKmkoQKTdLO+qN5IItS41bO5+oOQd41KSj/6ecj5Ch5wHlblR1WYcBhgPpluJlnSlSgltkOS/tE4BN2FCxcuXLhwceRxYHgIp5z6lOo3OR6PY1lPD1LJJPJ5uy0vdwsKoaOzE+dfcBHa2zvULzE/P4/vfeurKMiYaClwN4bDOQQ9EOT4xEyYYX/2oI6S9D+qfVi9mN6Q7ZPxQftrcnUVIC5cuHBxjOAqQFy4cOHixMeRVIBwezvtsOu/uTJCGzejVUGu/NULetWfgBO6z271YTDmwfZURRUEdHJUFwtAoWk24kG6L4RgW1AF5NV0CLnntjweXwXZdAnJWbPVjaHJxufRFR50mxkt6qz0WTEpeeaOcxqf+OfAhPc05WJFlQANrX7dKnNBmkuAM/Z9fo/OYm+UvJHmCYmvEiS/JL4yaWAipMYQVh0I1YFuJinyxPi3T3qvQfmjnnhnaLZCc8dPbTtGhtNfBf1R+UFDf7o9Ee35x3g0XvET9KCtJ4DmjpCZ9S/hqIzi9myJ6SIyPOdEIg0EfGjriGg58fwrJ7iA6RrBdktXAPFmYYTwZzbmx3zUp1vtLobmQay5ymFmrICs1A3GW1XSMBPMiz4aC96bPDIGgROtLS+6LcVnwsRhoP7kj/8aVv+NezUuTZtxmZUaeutEobb16TjhazwViLNN4yCIFw6c+W7ZbbxsMIJRMyytGJzPRamjmfkKkjNlpObKyGe5AoOOTlgnbdJKJY4+O2EtqrRZaDhzaz2WpTyy6TK8/jJCMa8eur74HJd6ME5uARyJ+RBp8Mk7IWWaq0j7Q/rMyhTNi/gLhfiOebFsRRD9a0Po6o3oNnV+v1E4/SFgngNBn9JNBWiG9UnS57bWS8FVgLhw4cKFCxfHN6i4SKfTWLN2vfabiEgkgv6B5ejt60N//4Ce9bFm3TqsFT8809iCK9av/dmPsX94n2NzMA5XARIM+J3Vu+yncVsr04eq9rNsn0au2hvTZ/lx+mTqz3FzFSAuXLhwcYzgKkBcuHDh4sTHkVSAUDhZJ0M1nXdGZePWX4HcWCcj8jSrFfg7ka9gT7qCZElsxRPdiFDAh2jYq+fpxIJeRCUwZ5Dz7LFoix+RKIWvZsBDMElz9oNHz0dI6SoQM/CwAwxNUxJR4asK1JkeBdh0IXVO+oYE47/s0cPXm9qEhvjB2/AYYThvnBjkh+epNQjNDc1BxFqDiLcH0dYVREeH+aZRCKsz4SWcw6oFqA5+1NHQzGe7KsDCbMm00L/+8eoYG8Zs+0RvC+2p+OAWWVZoz/zT3XmAV4ZUzR1eNLcFzeoPOonRLY7mSroKhDPq29qiuOZp6/T8ialJnl6uKZEojTMQku96sw+NrWbrsQppsuksAcafnjerGdJJIUTot1s5EfaWUVRt5abmg25CAflFP3STAjfh+GPSNjQ6VzWEY6ePxs6Us6FBeWkTU2eN1FyYAO1MsKpTlaf1sP4cJ3phHeYqE6sAsfaWbpuuRqc0qQ/9s3Va4fjXrbTkTtMXozxRG7qqJ4Xaq5eD/dCXredUFFKB4PVUEJZ3MCTvqCpVDgHGxXeGysNogx+hGOMy7zI1nZJVeZc96B4Mom9tCD2DEbR2hBFQ5Yqp338olAahUc8tEbq57V0mKSbtKkBcuHDhwoWLExVjoyPS9ymht3+5fLvNuR5UhlAREm9oUMN7qyAhuDrk+uuuxe/vuNWxWRqHvwLEnA9Z331hX0b7Y7R3Ojba06K9+pQ+ES/22bm6ChAXLly4OEZwFSAuXLhwceLjiK4A8XNAUYvHCELFUGJqo5Qre+OaDu+r6aoDsiUg7Sg/1N75O3V1HNec3YrJ2TyeuakRV8Q88E/lsLsAhJuoXAjorG4nOgXj5OoLjnMKhZJua8Vtr5QeB444VwXjup2RXC0thKGvSowKlHkYeqTBi2gjV0xQiGqUEpx5n8uU9OBzKlo4G548iOYr2DCaRSXkQz5OOr1obwzhvJUtQKiCmWQBmTS34jGMYppKgl4NIXrPP4c+q7DgIE4VPVVjBnUMpc/Wj82XwGbfKjnoTjfyQg9cdAT6OmON9o4/+iEvw3GjAInGLb8oJPYKb8vIpoyRKPTMh/GJtB5kTn8KiYvRMTWuGmhu8+v2SVX3Q4AKkPnZAkb35pBNMryhTeMTd80n885oxEJtHS+0IoyCSFJm/pwVLpo35kuMxkk7/TXhrC3Dqr11dGB449CgPg0/efaKyZMTg3Ey9JCJAh2Ay7MJbbwoz3mvFwnJfFGxV2evK4ekIrKO1c4dUWfeajxKFmOWK93UOOXMe6XbEM3Q9KwwfvlsHJm+GvkzaRq+EcpL8UblHbfd8njKCMec7bA070tD65HkwR+Qd0Peh6jUJ66Oaun26+qizv4gelaG9aDzWENQFRWGl0cOpIHpU7fBeptJFpGYdhUgLly4cOHCxYkMruKYGBtDX/9yBINBp09zMNifScgY6Cc//A623P17x/bQOFwFiM/vY3fK9PSk06RXAamyfZtqv0uullp1l2cbgn0wVwHiwoULF8cIrgLEhQsXLk58PFEKkMFlYVxwShOmZovI5ByhqY1WrvUDEu2dm/+DYDv+XP3hk4HC0FgOYUmHAst9c0WMFMWPJBtv9OsMdENDDRTEUgnCQQfPAskmqQSxww8TP9MlPfU0EQtGDQwihoJjCtApB/Z4uYKgrAedJ2cLmBnPY2woh3ExFE5zNjzPPfBJmCBXSIT9yFGYK+n4fR6E5T4l4TPyLc3MF4U+iZsSZSYlF0tOlT+OhV6dZyv0t+HUh/Em9Jm0rFCdUF/MB4XnvKGTNXR0rgynRv7UnzrRTngqYzkKrHkOCvmtaUh+qFQoSFlzNr8/KPzmQNFb0i3DuGrGHzIrP2i4kiQUoeCbWyI9+oHW3HosMZvXFSC5lClXo6AxtNp79St501vn2YJemBWbTQ3LP4mLf1U4vKy3MmkYXjvsMHAiqucX/xRy4b1RPpmwdsafQmmplbkJb2CT4LP6Fz/019YSxKXndyCZKiKRlPfWeqqWv43BwCTFH9LAe+PV8S5gvPqrYTUt+a86C5iuVbgQ9KPKGwEFCIyWSpBC3inXKOv9I68EIehO5Qbf23izH03t3FotiOb2IOItAV0lovXikaM5PDBayYfHaxQ3zOOB3VKxloCrAHHhwoULFy5ODPB7PjU5gfu33IOZmWlaIBAMyvc6qG7ziQT27t2N2265Eb/6+U8wcmC/E/KRcfgrQLhamhNGnD6UYwj2vfhb34ellfplH8Wxs2FdBYgLFy5cHCO4ChAXLly4OPFxpBUg7Gkvb/XjjMEYBjpCCM7mMJcpIs2VF4RETT/aI68mw4698+C4x33A+mAFebHKivNssohd+7NIZsrYPZnHg3MljJQ8KJYqeo5AtNGDWCPP5XC2ZaoDBdxUghTzJSRmSrollhlb1DwqPeamCjMwMXcUACvEnQJ+c9A0D08v6bkUEwfyGNuXx/i+gp4lQsUIZ8NH4n5UAl4k5Erlh4U3X4ZvIoOc0MZ55xTuz02UwLMaNFUS6NCof0sIk9XNyUP9wErDCsyAyuSMNsbW+LV5U/9OHOpT/2vPNR5Ye7Gp8HwGHxpbAjrbn9akgyT6Q0CswYfmzoAYv5qmdj8a231oahP7DmPXKHWkscWvZ6nwLJFHE5aT5/MzwudhGYCmzUGWZgWFUEX6HX4ZcinUJrUmTjOQVGsD3qu7oVsVIIxDYHhjvFjQRmOr+rMR1aDW/JF/TY+GD/y3ihNjo3Hwj/FW/Yody0vjpxE7+tXVOXLVFMWuUerRSesbsX80i1mpM5buGg7xvMh6YTCNXeOqp03/JU1rrB+ulCKtNXvee1T5RUWIP2C2w+JKp6XqbT1IB9sNrt7iu0tjzhKpUxQ9ASDdbA+4+oMrQcJRLx6+K+G4LoSrAHHhwoULFy5OLBQKeVVuPPTAfbjz9ltwy43X4+Ybf4M7brsZD9x3j7gNq5/HisNWgATYhzB9JtvPsjA9K9MXoh+CdqZnRdT1g8TSVYC4cOHCxTGCqwBx4cKFixMfR1wBIkE394WxLOLFDffOYlOgjJlCBeN2jCHuKmKtS8cOAKoQ6zYfcEkEmCgB02K0B2+8K6iOMAJYXrmqwINYk1+3Zao/C4QwqwXMyoDETNFs0SRxRsM+dLeFUChWVJFCqODX3Gj8zq35IQlCeHPAgwaJcCZRwawQSEPlRWqOKyC4pY4R2AfD4q/Zh5AqCWrEB4WOtlQJfRM5pEJeTJfLmB7Lazx6WLXAoUIgOVf6jUDYlJNysPps7413Z5Clt0qwhDdCdM2T+THPjrsmxlv5q+afsP4FdOO/uZN8tXjR2OJT5YWhz4N4LILG5jBi4tbM2fw6oz+Als4AWrtoguhYFkLf8kZ09YbR0CblFautInkkkJ+JmQLGhwvIpQ3BGoR1QPhniqpiFAakh1fNW12OnBvlmbqZ5+rKjiqqIQzqwhGLXA3ESXlUj8V2EpDU0E5pMFZ6pbE0q9F8GKNgPsSkMyU8vH0e0zM5k+e6eEws9Md7Y0MYsvVHYcvL5qca2rEnlGtya/1U6VKjVvVJKFh3qYxkWXFbK76Les7GcQa2A8VCGdlMAcViGcEglS4BbLl52vGxEK4CxIULFy5cuDgxwb4TV6vWG9u/fzw4fAWIlV/VFCBmNbBYVZ+ND9uv0klBVUvtjunP8dejcuHChQsXLly4cOHi/yg4pvjdUBbffyCJHTMFfG+shJ0qsF4IY3PoAchkCfhh0oPhoh0ciFGJrBNKEuKVY4SImJkDBYztyyCZMOdvLIY/yNUHIXT2BRFtMOc59HWG8MJLO9HTbgSYGiMzUBdct4qiHZN2aDil0YsrO7wIiX2xYAyVHjKmUlOR+9RcBYlpGSxlihplPVpyZQykS9jXFcZszI+geIgy7rqkOe6R/xr0wdjQTW/FGC4YhQfPhojHAwiHawJbE6IOdQkoP51nvadnE53m1VjJXz0x4lYqlpGcKWJ2sqAHk1PgTeF9f2eX8LJdty4KRYxypGYCutVVrCGMNQP96F/WhXDErzP/gzI4VCXEo6A2YFVqTVHJjxr5s9tLWXoNb4zyyCpGaKeDX6eOqN86cMeluJASNFGYlMyNqQsMZ6JVU+WNWps/2qnCSj2IG20dOkk0VxPx3vgjvY6iQ+MyhsE0qMLkiYZRZLIlGYg78dHVcSM0CU2P97V0+bcQDOPcWtT7t/Ve/uupoV1VgCB/Nl2C3vO5Eual3qeTBX0vaHe8gLRw+zueSZNO5ZT2SCyIuLwvYcePCxcuXLhw4cLFkYLpo5mr7Usp1N72rYwh1P+CnpdA7NhfdBUgLly4cOHChQsXLlwcB9AOu3TQ53MVTKXK4NEf4/ky0hSmqgDWCOr5Yzv1xt4Ja23FqiBhufpDojKDAYYRw+M8Ah7ul0t/FXTHvHjhmgg6vF7MjBcxN5VHUdJU4W0dGJYrDbw+RigW4j4ylcPPb5/C+KyzPEWcbCg7ADF+eeENHYBtqQpuniwjY/NlAwm49RUF3KViCQXJRL2g2iIR9GJHcwDTMR9KMppZOVPAWfkigtSAaGSOfybvJKsU6DOvhjYVVIspO/HH4yE869mrcNppnZJPI1Q3fgkG5rVGi+W92qlznR/rRCuJQwX1xhGVsgdTB0rYtzWH/bvSmJvOoiD0j81MYWp+Vv1U6VxkyJ+x2SnMpRI6wy0cCmNldx8aojENdyiQHAmqNEg0DgyRjJcKDl3po1sneSUds7LD56s7kFssTXhmigFp5SgkqNgQNEl5PLvZgw0RPolfxkkFBWl3/hhOB6JMU9ysckVRl4ahydDDZ5MuE6WirGSUCOJf4yTBGtaQRqgbNWp0F2j4qg9jR3ej0DEKicXQ2DVqXh13594+2hT5aOlReuXPPKmL+lkaJjx/9WDzRh+iDQH45F5JPhQkStKw2DwRYLzFQgmZdE7P7AmFAghHAqqA606XsW6q4Ph04cKFCxcuXLg4MtCuX7UvqDa22+T0e6SXVdcBqu8/mj4ke2PGn6sAceHChQsXLly4cOHiuAG76bZzb4So5o+PtJd75+p4Mqh7NAJXgdpVQ6PFBzyr2YM/6fVjY4MZBqQLFeyaK2IuW8bsRFEPIJ9P5FHIc5a8MdznX7e9KZaRz5oteohEqoQH96SQypgzJazQ19AnHhx6quD4ROIZE/87U2UUStbaDF7szHibXrlEO/pYGFHG58FU2IuC14OKOCXDPkwFvHCic+DQwTu9OjwRmHFSLU17z/wNDSUxPc1TRQwYim68Y97MYMpxqAfjcPzQg4aRf3pVKsROFQzOYCyfkzyMlDC0LYeh7RlMjWcwPZtAKpuh70OCypr5TBKtUQ/WdDXIYE6e02kUikXHxyFAchyaDY3mXm85SBSaauVnFBRV8F7zx2hMRMyfxkPQin9iR4Xb3nwFsySHcdOdP07aFnykNdMkT3xenxqzZVXNs6bhxEMybJr0QV7QmC28lDLzLEaheaASwvg3fswfob9OPvXeWGsaygsaJz2LWmiidsdQfLRpq0KH/zaeRWYpMGQ45kVnfwBNbTxwVF7YOvB90HdQ3k2ujMpm87oSI5UUM29MJpVHLmu2pqry4Q8E39lcJo9MOq/bdAVD3PLKrD5iPckGPJgLuWIFFy5cuHDhwsWRh/Sc9Frr1rCfXetzKdi3EkM7HU/wajxV+4ZuT8WFCxcuXLhw4cKFi+MAphtfwfLljTjllHYEg87ZF9rvN51/OwjQq/5bGwfVsQA7/fbOCG198svD0Zv9QFBHARVMZ8u4fl8O48kS0nNljA/lMbwjhZE9GYzuy+i2WGP7shgbymByJIvEdAlFXVai/zqDn7D00ESiPpx1Rhv6+qJqRRgKDCX2r45AHZhY41io4JXbYYX8Xgy0RdFQtzWVBcXw4y0B7IgHUK7Ki4UaTZhXS4HARCuGAyPO+jdp2IFSJl3A7bccgG9iHusavapcqNLF8BKVzkJTJYbGKFAX9cPITXHpT5UGBb2JBQXjnMVGvhVzwMxYGQd2FLBvWxZTYznkszwA3gR5JAR8XgSFL/liAQemx5HOPbLihGC8pKYmhDfGoVDdTT6MH7Xjn9jVk1S7p0e52AgEKSmvm+eBffm6ODR8XSiTEP81rEahfDGG1iwjE4p+9V+NTYtUazjzqG7UF5y2OobBZWHjl3DiN+mJkfI2CdfFIWmqwkcf6oz8GJqcR4JBq5ETtQeN37qLqVFYDa1wkq+DCReMyLvZ4UNLJ891AfL5op6zoUbqZi5XQF5MIVdEoSDvYYHKQiokuWLKGK7SoIIkTwWJGhM2m87LvVGOMF4qGQ+mYyHozjizWe7bLQVLGkM+XfnB7eIspiM+DDUd+pwPFy5cuHDhwoWLPxTsl9T3XbQ/yd6W9tWM8oPGTm6q98xnVwHiwoULFy5cuHDhwsVxAdNRX7GiEZs2dSIUrBe0C9iXd/xYv3zWPj6F+drRV081V3WUf7lOFCr4xmQZn95bwL1zXC9hhLtcRUEZLVddzE0Wsfv+DLbeNY+Hfy/mriS2/j6hz7vvT2FmrICCI9y2wmELedK/WMSHc89uR39fVOmwfpQm/jj06IwsVT7YgQo9OMRIILHW1SYU9K9oi6MhbA9CrEF9ez0qMPb5DU0Gljb7zOhN4kyLCw16usNoaZY4HXpo6HtdsxcbxSxQgAidcmPSY8ROOhoj3e2VfsTJbvHEe52BZhKpo8bEUyl5kZqFKkGGHjZKJs7u52x/DbYEaL9nKoWHRuZQKOkSmUcHk3fiJL90WyrHiaC9WX1TQsluL8U/R0lE2DKvbWllYO01Df7JrVESMQVjX/UssOnSryqfJH6bXtWNcTl1+iAjf/Ro09W0JExIyv/0dTGs7AlpBPRbvdo4TWgH5s7E4/CDVtYQtGQ+1JhnjYPxqoeFMG4O7+SvPjKGMYPy+vruwFPRA/87egMIx726JVo6ldcVHVTMUZHBszeo8OBKIq4O4UqMaCyIhsYw4k1hxBqCCEX8WveKUo45R/mRSRUWxMX6xbiKBTFcKeKUbz1IH7eho9KFqz98Pq+e9xEK+5UVB2EpOxcuXLhw4cKFiz8IizsYzvhhQT/M6aA5fu1qa9thsX1yX0tb+3toYawF1Zsa4k3NMqCQUYW6SQdRbR04dotuBTVfC61q9otR83doPy5cuHDxZMH83KwMLoumcRaYyxPX/rEt9wcOFh65cOHChYvDRyoxh2KhcETacp6xwbBTU1ns2T2HxLxztoagvptvQAE0hagLXXigOc/C4C5VtGenP6x25lwQ2hfEUOapgt+6P/6XxU8+C2SSFaRmS0g6Zn6mpM/5nPFDaChmmAnxWW5py9niO3YmMDycRoGJGQcD3jqPdvBi09YLaXJMJO5FR4cfLTEf5im85Sx38WMUCjXkckXMjOUxeaBg0pOI7LkV5lBuD8piR7I1TTENMT9e9JwBFSTvGUrBL7xvagxr3kZSZeyR/GfKShmJ4m+Vz+bJxEX+K0izuVMoX8RYP/TFslB79eDEw2dxLOTKSM6RvyX4gkAg6BWaavlYDEa7hNz6kCjky5gZz2F6tISClC+D2gGk0un88V/5SzcqIOSPNPucwaTmso6k+jyZvHLgKXZVBYgD51YvNowmIymowkCgwU0cBL2oPycsYdOgvSHT8S9+pHpg72hWTA5ZqewaTNMxg2UNUAcNq77qaFDU+yOt+lv9U1va8cfa6r0+6g+f+edYaFomPYP6fKlfuefKj77VEbR3RYyyIcID+QOqdKDRraeCPunLiZH6qmfyCJ/N1moShxgqKuiufsVo2IhfD/YPyDPDMTHWB57lUWKjwLBKr1KjdHKFCRUldI9EjeKD6VXzuQhcjXLPjVPO00L4qJ08BALSLw2FQs6TCxcuXLhw4eLJiGKRq0llEPE4EQwGtK/DLlS1jyiGk6cI2ysxfSmn38y+Sl2fi1A3596FCxcuXLhw4cKFCxfHAZLzeUxOZXS2t4Xf51Gj3X8VpppZ5OrDGQz45PnscAVXRIEQ+//yx3HAuZEKLo9WdNsrM0DwqrBURw0cJNAQjEfGE+ViBSUehF6ooJyvIJ+roJAt69XStGAVgA0uD6SrUCxjbDyLZLLg0MqZ/ebPQgciSguN86zCXG4PZQTyRUm/JVnCqQ8nsOHBBE6LN6OvvUX9WijJ4q9A2oRu60Ja6NjhB57TDPQHuNLA8IxIZ0u49vpR3Ld1Vuwr6OmO4k/+eCV6+6KYzpQwnTP+aTQy0smATtqMhXdKi+Nm41aIHfPh1UPEvQj4KbT2qX8TxIRjGKbhEb7mUiWM7ilg55YMRvakkU4UNE9/KEgWV5RQmM28OrXGQT3PqCgQHjn5tmXCCBiH+iPZ/NN82JDGTY3UK4bxS76pNFHjM2d8GC6Jkbjs6g59IORityXjChR1I3/oT0wVcqs5II3071gTrJsTM3nMpYoaXo3mhYGszyql+mTy7LhVvdS5658Brb18D4MeBEI8sJy2xtWkV6tf+qxuYmwEhNzX887WSR54Ho75EIkbBQeVDVbJUW94SL1Vdph4NBqFPpP/QiPNgrBUmgR4bgeVIQFEY2LiQXjFjStF5ueySKXyuoWWWS1iDjWPxEKSV0NPfXm7cOHChQsXLlw80TD9NNNX0j6T2GnfXCC9Hn223ZPqVX+Mm+2CsQ/jKkBcuHDhwoULFy5cuDgOQNmp6bQ7V4V02KXTvvnUVlx1aTfCPBdE/NkOvYKexVTE32gRGBLDDa7UTjyO0K4gAwZa8F/8LTD1cciFJiqjhCtbfVgXU1cGMleBhnDCKqrE1AuLjR/1yj9774SrugvqgosxAmnSzVnlc4UKRhv8GGv0YSyXQzKTUz/qXS7lUhl9LTGctroNfp+ZIWZiFchNtuLBTgkyT4aImxVQU7myfVcS4xM5pSUe9mJ9ZwANIW58ZfxxgGUF1IzTbrVE2HgY1ihyagJiY0clk1HmeL0+rF3fgQsuWqHnJ4gH9UdiKaBvkJK5LFzCgBRtNlXG5P4CZveXsaK1BYGSD7nHeC7II4FjxSLrAM9+qCofCDNAXAzmQY15ED9Ofp0fXp1cmHwwPieMVfrYVSA04sn4Ndw1fxpOaJIfO7ilm/qXfz7X7NXJCcPQTI70mfj5x39Fzbu5pZOlg36sv9pN1V/VSq8aaxWBsAedUkgDGwJigmjqMENpzYvGYOiopmUcjZsmIHDirYfHU0GswYumNj/C0YDwzXE4wiBJulrE59EDzHmeRygsRq7+gNR7qSPcaovnflD5wlUfetC5lKMLFy5cuHDhwsXRhp0Iw76f6WWxP2PutF/DHz7LRfuLts8oUL/mVuH2Zly4cOHChQsXLly4OA5Q30nng3mWjrzcBINehEM+vTfC1oXgQIBDg4cLHtydNdtc0Rsnvz+U8+CeHHT7KzNksFdzHwr5cfIpvejt5eoKTUJNWJILcFDhPNf9OL+Cg0nRgYm96j0fedG4THwKG1auVrBtZuOrha5+GBPzUHsIWztDeDg9j8lEshqMM/v1oOf5EkrZCuIysjm3PYArzurE4GCT5oVHndySAsaLjJXxOmlVYzF0JRIF3HHHOGams1W66438OL6VNI2nCvXj5K9q5NlxpmcKlClwpr1GIGZweQxnnNaKiNhzmzK/BqggnyljZqyI+ckyRnebA+jTyYI5r6EuXeafSiKu2Km3XwzNr/gtiF+ukqjy2ILudRHU54MEkyy9r8Pi5Kjs4GoPrvwwCiETTt2qYQ3XTfK8X5Su81tN2zzVnm00hASzblV7sTOx1eIk6M94qoug7vaQ0CCOR28F0QYPelcHseqUKAbWhtHUTuWAuNvk5NbQylsTjnnk6o54qxed/QF0DgTQ3utDa7cPjW0+idOHQMSDxg4fmtv9CEfMKqEjBqGNSq8CD0bPyXtSt6KI6XALuHA0qGeJUBlCO26zRUUMt9A6kqS4cOHChQsXLlw8Xmg/VoztH1VXwnJSByfbqK3pealffV4I2rlngLhw4cLFMYJ7BogLFy5cnPg4kmeARAI+lDUCDxqifixrDyGbN1tK7R9NY/uueeTyJenFsz8u/vS/dk9T3+mvtydhSuMiQzvu8X/2+YMqYB/ZPyf2gCSLXZkKxvMVPTtD4QQzP+Z5IWq0VNN2YPlj7Jx7EusMVGrWjpvA5xM+NPvRuiwIf9CLsmSd2zhR6J/PlZFJFTE9lsOWu+Zw5x2ziBQruLoniJPO78eM+N27Z94ZNDE2M3jSO72adJRioS2Tq2D7UA4zSW6fZGaU2VUMOruMQZzw3MqqozOu7nktDxMfL9Vsyo1Nm1sjTU+lsW/PrJ674ESD005pxsa1jdiyI4mtqQqmhNE6v03CZjMlPPTQHPYPpVXJQy6ZrY2s4qOi+Z+fK6BUKjuDwBrvqvwWML1suoSJ4RwS0xSCG3stI4FSL/4tL2its/7NrcJcndUizJc+C8S/2eaK2yTxnAgKzY1vOwi1cRh+WGPsNF0xXDGjHh3P1o5RWZqqcPzZsIRJyURqbOrs6VfvF4GWxpuC+a+HcTZ/wbAHLd3mjI6W9rDyOzFTxOxEEWXys0qvhLJ0SZYYjoqOZYMBDKwLobMvhNbugCpP4k1+hGNeNVSIDKxoQFtbRA+2P4jWxwgquqjk4LvMOpLPlpCeLyqtmVRJ6whXe5D+eoTLQidzGpZyDIrxPb55ku4ZIC5cuHDhwoWLQ+FwzwAJBI38in1HVXywm8X+udixf2b7vrQ3PwaOrf5auAoQFy5cuDhGcBUgLly4cHHi40gqQPoiPsyXTdgNK2K45vwO7BnJIsEzDSj0ds7fYG+c6Wla/OF1gcTU6a/Tj/Nk/NvnGnhPYen+4TmMjSRQKJbUP1ESo8qPukDGzQiVuTokLkMEklVVkhDiZuMwgukanND6Qzd7b0F3u0KBwv6oJNDQ7FMBa4LnO0zlMTOZx/QoV0bkcGBnDhMjeaSTZeSEiB1yvWtnAnuG5vUw9nqY/JM4Cqude8eewmvdIszSok6OO425Vb8NDWFceuU6LZOx0YTaG4G+mZ1GY2GF/bzqWRRVeDAl+dkzlEFRypyHdpfEnUHNYM6rqzWK+QpS82UkZ4s6i5/KjqzUh1nyYKSAuYmyuBeUVwxnFQxmkGjoYDzpRFH4lUdqVtIp0o0U8Mf4sTwwPDHu5AXjWgD7KPYavxgqQOy2V6rIcGBpYRC7b7OFKreEj9w6jHwxcem/pmFoU6/OxXlgJE5ENgyfnZqkMHmoYfGzwgm6pFs1fvsDxBo96FoRQFd/BMGwT/IlfJ8tSTlIubDi1cWjvJT3Ihw1YQbWhdEzGEVbVwSNLUE1TW1BNLcH0NIdRGuXX+L3YcOqNqxY1oKp+bTWhccDq/jIZsryjuS0fsxM8N3IYWRvHgd25ZCckXri0KVKECdvxLJ8GYPZMqaDXhQdYYIFn8Jq51n4ntfBVYC4cOHChQsXLg6Fwz4EXfoJ7K+wP8lrzVS7aArbp7F2dU5VuAoQFy5cuDhGcBUgLly4cHHi40gqQNrCfiQcJUcmV8aBiSzGp7n1kdhJlBQtU+lAHxUmIfc23XoBsIHY67+90srcqM86wTYHFdlsHoWCo/zQf/PHw7sp4OYZEgbqQ9Ef9uCp7V5dJUK61d6hR+EIv/XHWte512g2V8ZQsxN/mkno1j3jQxTiZjG2t4iJ4aKek8FtojIzJRVAlx3FUV7ooMIoW1V+MD4bp4HNI+2VDXLv80pefY4Cgf7ln0oECorVpzybAZf4EV7MzWYxOZGUwZyznEJQqwPGn4W91RUljhvtikJiT18TLrxkEKMj80jx4GlxoBLB+q0IDyjYzmXLUtfKmJssYUryPr6vgKZoMzadNIBtD8wgMZdDJlkSP1wRUkGY2xkJ/Vw1k0kKvw5QEC6DzzTz7NBpmKC/qrzgAdvywCwzvyVmVBlkQZ/OczUfQq9Dq4L8E1Ov8FCeyrP6YBj5a22L4WnPWK+rmyYnUtVolSrxwzKwh1wSzAv/tGzUwtqZewv15dC1GMbGsZeLE1qhA2v5s/HbeKyXeLMX3SuotAipVXIuL/Uwj5nRoiqpGEq9yg8PSG/p9KFvbRD9a6Lo6ouisSmEkDBWV/H4Tb0KBHnOhheRqF+qegXFcgWpfAGZPFf8PHboVnDpIqbHWcYZ7H0og/07chjbl8fUgYKuUpmX94T1B5JOJObTrbZIi+VTQa7zQleK74CTZwsqP06JhKT98WCuVCuTehwvChDWxWAwKO2WH/5HMCrbELDcXbg4kcA67tZbFy5cnGgoHqYChN9rNnnsrnC1sVmVbSxsH4bX+nbRdmNoU9+lcRUgLly4cHGM4CpAXLhw4eLEx5FUgHh8Hl3FwPDc6mpqNo8S5fgSHXvgK4LAuWFgkkJt7fvTVh0X9vJ5dcJUn3khcTo+MIOEqjCZqLu1cQYCXlxyfidWrohh3/6UClrVnzp74GMMMuDYn6sgS7qrPDBXjVLcdUxiojwITgjHWCIcyiUebi+UTZUxP1NGaq6iAvxcGshlyvAVK7i41YcGnxejQkOrfOIubfQgLbTMOYok5ZFDj4W1M6mIP7nvbgjg8vURzGaKmM9WdIDV3R3HJZf0Yi5RQCppypiGeU7O56srTGz8xl3v9LkeNizB8LzfcFIHTt7UhZED8xgemlNFD33QG43yzQF1ERS0ZyX/mWRZr5WyV+zKGNozj/nZgm5vRTceqs00qBDhFlmT+/MY3Z1HYrKMEnUsEh/zrtEzEdLmKDE6415cuiokfCghIaZWR0iUCWfzQkNhHBVkjINxMV1dwUPjhKOdzTP9MX0ql7jN0vhYEvOJnJMOaaEX48eA9+ZJwztXVX7os2Nn/fGf9rR2SNC0rduia/We4D3jVsPnmn0o5EG82acrNbji5sDOLEb3FJBOlPWcHYJ5irf4sGxFAD0rw3KNoLk9iGUdrVjb0Y5l/grmpd+XdwJU8yGG7EpnpJ5l8kZJInaPBoYpFkpIJvIY25vF8LYMRvcWMDtelHZJ3hN5b/JSl1lvzPZxFVUWMluRuEfPpLFKkKIUYWYJ5QchPvR9SJbLyNjMLsLxoAChYuOcs87EqaecjDVrVmHN6kOb1atWolPKZGx8HEVqIl24OAHQ3taG0zadgpHRsQUKYhcuXLg43nG4ChBugWVXNbMvov1F6avwmbBX2+nT56pdDbRxFSAuXLhwcYzgKkBcuHDh4sTHkVSAFCWw9rQZnP149vEZoRNdqw/oli75vkK9AoRwPDgXoiHoxVM6g8iVKkjzRHRG49D4WMCYOeBYvSIOblc0nSjg5JM7kObqikxR46OiYVLiXhfz6uqURMmkYVIxv8xGm6+CjSEgWfEgTwkrneigcJ6rWPCAStmDYCCENWu79fyPdFoyT/tKRQ8NXx33qvJlfwaICr0rJZ1R8TKrMs2FgmSG6WsO4KRuCvjLkOiUDrKlMeLDYHsQ+2eKSEiEzEdDQwADyxuxf38SyflaGRPmnoJ980xo3mteqjB2dDPKAIuuZXF0dsYwO5PB6AhXkzBv9FwXidwuX9GM3r4mzExnlAe6MEOcUsk8Rg4kVBFToBIqVUFerhRyJ+eKmBkrYGokr6tl5sZ5JoSJsj4JxmPzRdriUm9WNPsxNFvEXFaYKHbVfMtVZ94597Tnc9VdsNiOF24XZe7lQQzTyeeLwtc5zM8/wmCY8TjlZxQkkLipqBEnZsA4LQTDOLfGCwfLjlfn2V5Jj3224K2xM27mz/CJldwndZkrPw7sFJ5OllBxFG3Mc6TBq8qPFRuj6OgJo6EpqCs9YuEIWsJh+Io5TEkZWwWIhdIhRrexKjkH1RcN3+vrr0+ee8NBhMQumeOZHgXdDm7/ziyGt2cxPlSQci+pksthl8BwzuQCWk9YP7gih2BZ2K3ZLB2LQZ9c+bFY+cFwPGOEZ9Fw5dFDv5t1XBbiaClABlcsx+bTTzO8lHzpqqZDmFAwKO9eBzJZ4dvEpBPD8YNYLIaI1Bn22wvyfTkR0NzchPVr1+KsMzbjzDM3Y93aNapkIlLp9HEpsFfl7WNEIOA/5nnYtOlk4etqtLa0YPjAAWkreK6PF40NDWhva0VXZye6ujoRjUT0vfL5fSjkC7XmwIULFy6OEQ5XAcLJDaZ/4ljYfmnNotrnUX+2x1N1N6CtqwBx4cKFi2MEVwHiwoULFyc+jqQCZGXYi66QmYlPsUx30IOcdOopY2Xffq4M7CwAOa8HA90RhIM+pHSWvkCS1I6/Y9oiPlzUF8JYuowpagjq3BV6XxeGf8aiakcB597hFHbtTaGtLYrzzu/D/v3zmJ2rDWAafB5dhZEuASNVa8YjF2dA0uMDzgwDQ0L7PIWotHfIsF7NlX8WxhNJamqK4sxzlquigIeJW5Ave+Sx3BRGc1sI8xJ/sqUBk/kycjzFXWFiZDxdcR+uWhfHpWuiuGd/DokMt2mSSMQxW6hg20Te2MkzU6eCYceOWSTm8hxvOcJixktXPld/9JmCKJ5pYYWsys8qzD3joCGmJtO67diGkzqxb++sowwwShUT1JTDxpM70D/QjF07p+u2KTOKhlA4gJ6eRnBnIp4RwoOvuSohMS1mqox5uVIxUioxQmMYp57VQVpow8QcupK5Mh4WPsyRD0qn+KcQnn6sX3OjsVl7gnnmmNEqQBia/LL5JW8IfTZWYulcCWvnXC0fSSXDmHzzvxbIBqmiLj76Ix200itppXHceK9PdZFYf+q3Co+uxOJqm3y+gomhIlLyMnJVBYPSJ3nU3O5F76owugfk3YwKH+TdIDL5HCaS8xjN5JA7hACVig6f3yh3CtmiWQ0kD7S3SpCAXFfFQlrxd49nMLYvg/27chjeltNVH6rgcghiiMW80XzJtSDVLDVXQi5ZRHQqh7xcVaHqFR5Lnhoz0jeV95S10Z47Y2khWBbmvJESJkeyQkfWnDWyu/Zu1uNoKUCWD/RjWXc37rn3Ptx2x53YvmPnIU0ylcJAfx+SyRSGhvc7MRwf4BYfl196MU45eSOWLevGrt17qu/Q8QjWjbVrVuOiC89XnkajUc0DlUwtLc2mXLq6MDo2Ju9P3gl17EG6Tz/9NF1VMT4x4dguDdarc885CwdGRo+pQmpsfAIN8ThWLB9Aa3OL1l3y+oLzzsFpmzapfX9fL1YOrlCzatVKVYrMzM4eluDRhQsXLo4UDlcBwtXC2n8Rw8kb1X6XGNOLrUEnyWhfhf5pY64MywCuAsSFCxcujhFcBYgLFy5cnPg4kgqQP2314txmcwixz8PtnbwYygLJkjhKH5/dft5GIz489/JlaIj5sX3IOT9BktSOv5N2tlTBrkQJE5myKgpobwcA6se5Vv8kzQaJl0oVnqNBO4LbGfFA5nSmiF27ZjE1mUWZEdKHxMcTMPYIjSO5CnhUicJEb4Yl8pMqG8XNjBBP+o2740nh3NgLneTHXL3I50sY3jcjaadUGFv1SAjdl1zSjTM2tyNX8OPqp2/ApPhLT6UQ9smAS/wyN1wtcumaGC5fF0em5MFtQnQyX5aBlbgFZVAUkPTEE89nkLGWpGvySCE3FUE0JXkoWYE+6XPoMI8UEHtVGGUF97ZOWNklw6khU8SN9vPzeQztm1VFAfnK2f+M1oTlDZBJF/SwdZ47wvJguhq/5L29PYYrrl6DxFwGU1QOSXDS6iy60LwzEquUUIG6VUTQMD7SIvdWWUEW24U6dDMxGEO69UrIvYIZEXi9Pvgl/7RnPOVSSeNUdw1n/YuRW427Goe58FHppJvDwwVG43AiUNiAjqlzsmH4XAtfDxNWS4R8sH9OGOtG8LEklT0zz1UPci/lpG5OegzCc0Lae805IVRm1IPl5hSJwi8vS0BMWcrDpsV0bd1hPef2Vjz8MxwOapkyjqlsEfvGM9izPYXdD2YxPpxTBVeFLxbjceJaDM25/nv0fJhI2I/8ZB5njGVRnClir8SRlHrmSRVx0nheV4nsy5UwJe5cTeTje8GXSMIX5L1JzhYwP1HG0MNZ7H04h6lRrkhZWrDxRClAeNZHe3ubnveRzeXQ3d2NZd1d2LN3SIXtFLYcylCIzBUj01PTx50ChOV/8sYNaGiIS50rYeu27Vo/j1ectGE9zj5zs5bHUmC9jsdj6F22DAdGRpDLHR9KkGg0olum9ff1aDtF5cJSoPLjogvOQ3NTo7Sx05idnXNcjj5I5/D+A7rahsqmxsYG7BsaxsjIqK62YZuZSMxrexSU94rvRpPQvWbVKsRjUfk2Tmn9d+HChYujDbY9h7UCJGD61VSEsD/Jz6H5ItrvIvttcrH9Mf0zMFf75CpAXLhw4eKYwVWAuHDhwsWJjyOpAAmE/LgzVcGubAVT+Qr2Z8uYKniqK0AsKFOenM1j30gGybQ5MNmmb/xRWArd+kp1FQvo4b0ZQNgnwu8DrjmnFesHYtg+nEGRiYij9vwlbgrnqQShMoRpWUOxMReYcDspHuRsyLCxCuSW4paMuMu/41TnLmAaNj4LI/DjM2mtIJul4FJjUDv9lQvdEomC8C6G8y5eg77eKB7aMoo1yRQ2RjzKS6ZP5RG3vXpgNIff7ctiLFWEL+RBa3cAywZD6FkRQudAEC2dfsRbzeHUhJHfCz/lRmeeKV0LabZ0082623s1xsLEIdf6sOVSGdGoH8997hrksiWMjaVr8QoJwaAPmzd3YfWaVuzdM1dVXpA1Pq9PZ+JPjCcxPpbSVQMEUyRFShfjce6tsXQRSnn1nk/OvTroj8LYOvHInypg9N7C3Jl4qcgpqcDexG3c6J8Rkb5q+ozDGvlT33JPBQgVKsyjDnz1nkofMU58vCg/5GrDWyei+lwjQdM2/4YGSwdh4zV+xNTFZSD0lQ2N+lPnTjIaWrxoWxZCY6vZr/qRsGwip2au0Y+Ss1KE4BZn2UxB37dgOICBZV3oaG7BXDqp9T+VLmB4dwb7HuaqD7P1mb5Yj5ycOMuf8Ij+Tn9KG556TS+2bZ/H/mQJ69qDaBW3u3cXMDFWxIS0PXvnS9i716wu4UHvVMB4ffIuSR2bHsti5kAF65av0HNnhvYkdOVR/hCC7SdKAdLR3o6rLr8U4UgYe/cNobu7SxUgVGhMTi19HolFc1OTKkAo0D4eFSDr165BOBxWYdHxqABhdaPCg/w+9+wztRwfDcxPa2srdu7afVzkp1AoqkKAioT+vj7JlEdXgtTT1rOsG5defIHU0SDuunsLtu3Y4bgcOzQ1NuDkkzfqe8N63NrSjN1798n7vANbH96mND60dZvW7Y6Odi0n1imudOGKouH9+0+YbdVcuHDx5MHhKkC4/SDBbUL58eH3h6bu56DnKrRvWLN1FSAuXLhwcYzgKkBcuHDh4sTHkVSAJD0+DOcqSJWAvPTzZwoVlFXAS+ElL0aISfnMbKKIZKY27buarjha8Y26qIM6CqyCYmn4fR7MzBcwMpUzM9xrcqBanA4N1dn5tOOvhwJbD8JxztLi9ln1CTn0Va1qboYex91CEzN21fSce2NvjIEHyaTwIlnSs0m2PzyOnTumkUsXkJA8jBV0xyBFslDGnGSqHPegtSeAruVB9K6MoGdFFG3dITR3BNHUHkBTWxANbX40tPgRa/LqwddcCVLIO+mKsQoABekxd+ZejBWuW1NlpuPX+qd1c3MYl1y2EkNDCezda85RoC9ub3XBRSvQ3hHT7a+yuZI+53JF3ZaLyXOlwNxcFgXJG5+VeTYtAWmp0imwLjYf6tfxYyhz/FTjcNykHmoY413tKeTXba1MMHEyfwxrFEb6ZFyc+PTX3CpsuvzTZ2O5IF6TvjxUryYtOtfiYxr2wfjROKt+a3YmPvqVZ97rn4Xjz0lL0yMYrcYvF0lIjbUQSHVAQ6sP7T1Sd1oocKzFuBS8wpui34tk1I9KnV+WY2aeW2CVdcUJSh6kUllMTc0jncpjPlHA6N4cxvcVUaS+QUgwNJo4yANLcg0mf+pP/v1+j9alvUNpPcOnIPYz2QqGZ0tIpSuYTJUxNVdGcqak26llMxVk5f3ioeqzEyb96dEC8hlgdCSFRMIINI62AsQf8Os5GRRiT0xOnpAKELYjXB3BfHC1D7eIOt4VIKxHJ598Es7c/BSsX7f2oJUfu/fs1VUSNJlMVleyWDCvI2Nj0l4nHZtji1QqpXWgr7cHvT3L9H0aHRtXNz5ffOH5Wg533bMF9z/w4DEvB57tcfmll2j9JVgWXAXCFSFUAlLAGI/FtQ2YkPfiwIFRqecDuoc+wVUv3I5sz959qqR24cKFi6OFw18BwjNA5Mb2d6xx+j36W/es0OeaDVtutt+uAsSFCxcujhFcBYgLFy5cnPg4soegc3Z7XRzs7FPQzkfjUjWUD69f04jBgRgmp3PgSgXCiGfML3vthi4aY6e2YmfpteDAYGwmjwOTeScu678etbAMzt2OghEvGtq8aG7z6/Y/nX1BNLb6EYn7EGv0ItrgRW9/FJuf0oYEzxqg0kaFSBKHidL+KOIBD07vCuoKllRRXKrpmTRpNKy5UWHhisF2NDZFsOXe/di1cwbJVEEFu2NiKj4PwjEPmtp8urqjqz+I3tUR9A6GhdYwWjtDiDUF9MyGYNiHcERoj/mFbp8qQJokX7Fmr878z2c8qJSkPCRNrlBYANKnF2O/FPcI42rywqsK5xmfz489u2f1oHPGxHgCQZ+e/TE2msI994zC7/fKcxMmxlOq9DApOrxk+moYr4E+V+uP8akz6Jim49G6masj0pfyMbGaOBa5aho2PT4YVwfGi1n94YB3Tkj9JXinIRcEdqBp8kpSTMjqyhdCrGivLnLt7Ipj7fp2zCWyul0awbhtHi1NRDVNS7fmwXjRZ8fdriyxsHknzH3tmd64HRmVZS2dVIA8+gqQXMiHpNSzeuUHUeIqj/kixoelDu/PY3hPEnt3JZCdKaEvGML4SB779uRVMaEkOMFtLE1hL85YEUFe3p103ih+1E1+nDupOwXs2ZvSrawYxURW3pW05Koi7mLBQ9SLuYquLtJcSlI5cU/Pl5AQOhKTZaSTJYzsn19wiP3RVoBkszkV+lL5QZyIChAedv70a67CplNOQl9vr87gZ709XhUg3OKPKz54PknMOeujHqTz+z/8sa5IoJB9fn5ezwepB4X4VI5QGEZF6bEGz4GZnpnVrbB4fgYrPfPFba8CwaC0vVuw5b77Hd/HDlwBd/65Z6OHihoH+t0eH9dtuuzB6HzNLzz/XHUbGR1FOpvB8v7+antIJYhf3sn9B0b02YULFy6OBv6QFSDmXA9p3py+mxreW2PtxBC2vTOQRt35hNb1JF24cOHixEMmlZRB2LyajBjuN01kM+mqPU3eaWwL+dwCe/pz4cKFCxfHFvVtOQ2Vw0TuoLY8q/bFQn6BfTadUvsTHaH63jvhdOBNv50deN4Zw+4+lR8b1zUi4ByevBBiscCOD9zH34eunhY0tcQWhlngl2kY//Wgf69P6AwbYW9Tpx/dK4JYdUoEG86KYfMpUZy1OopNp8Vx4aYoztgcx5mbY7jyrCZcdmkXVq7jSgs/mtr9Ols+2ujTuHi2gJFvVxCR+1O7QjhtbQu6uhpUwWEGN5YWuZNbKw/k/bLeJiwfbIPZHxgaXzjm1TRaJb3e1SGsforw6uwGrH1KAwbWxNDeE0VjS0jS9x8krGacgYAPkWhA/bR3RdDZH0Rzhw/+AM9o4DkhXvRGvFimhVYxqx2EKGt0BYS4+MRvf5MfPQ0+jVex6JqYzeLan2/Dnl0zmlfmmYZbWt14wx7cc/cIYrEgGhtD+O1v9uiZIWSA2VLL0KuDQ43PCe8zW0cxvtYWKaPBGEJBejD08SwTDayoW7GicYq9GB1AihFbeTQrOtS32JnBqBiNw5aJ8VfmASRO1Kbk6E7/DjSo/NRZWf8mIv6b/Gn8/GfctGP8Yl+7VtDSGsG6DZ2IhOsneRj/C/6UViZhaGJa1Xvj4lyd9BwjQdWP+mUw+rNh1cKEy2Uq8JYDiPqjxs9hgHWLyrbJ4SL2PJDFjnszasZ2FNCGILKjFcxNFKv1jbQpHLriYR829YbRGmd9q6eP5Wi8myDmt55O5dGCP41Wf5mUWQnClSniZoIfU8RiUWxcv05n75/IMEXEH8fiOMaGdWtVoaH0HgL1VWOpasJtpZ569ZW4+orL0NDQ4NgeW/BskutuuFGVaqduOgWXXXKRKuZ4oP59Dzzo+Dq2GBjox/LlA86Twfx8EtddfyN27dmD/v5eXbHCrb1uuuV2rFu7Wt+RAwdGNF/1WL1qUM/PceHChYvjHbYvQ6P9skV2aqTvZPrB5rkK+pcA+i2SG3cFyOMABxGnnLQBa1evwsTEpGqw/q9hoK8XZ5x+GlKpNFLpJ7fgmJ3pdWtW6bJqHSQ+ycHly0859RScevJJ6JAO0dT0zAlRxydGhpCan0MmNY9MOolwLA6/P4Dp8VHMz00bezF8f8PRGJKJOcxOjlXtS9JJjDWaZcRHG+4KkP974BYH559zFniQIpemq/DiBMAKGXBtPm0T5pNJpDMZx/b/Nrg1woa1azA5Nf1/ehsBCut4ACqFUONSpw93X+mJkeFqW56VtjwUjujMy5nJcczPTlXbbPZCI9LOU+kxPTFatS8U8og3NjuxHV0cyRUgnWGPHhiucJoHjc/pvId8QGPQi0LZHFQ9Op7Ftp18L8332iZNPpl7MxBgHObqQTgSwNkXbVRlwfgoBelOOAfGr6N0MJGoPcGtrai06OgPoHdlED2rQugZjKCzL4Km1iBWCPGDkzn44gGsSxQRbAliWWMAA8UKtpfyKEXLaOn2o21ZEC1dATQ0+xAMe+H1V3SLKb5KJUk0Ew5h47mDCEZD2LvHbAm1gMhFyGeyyMwk5CYPyJAl1uJF50AA/WuEvlVhoTWKjp4wGpuDiET9VSWGltkjxGt4YbZ64hZf2bTZFojnHfiFcZe0ebAsDOygUNhRDqjg2CoKxIT9Xlw5GEJX3Isd0yVxlXTVtVrE+i3Qg8vlnq5KG4388SwIHlq98aQOnHF2v/BjWtrivA7owiEvmhr8KAjfNLxGaBQXVSM2J29owuUXdWLHrpT034vm21P3/eGdNYTSZzKvNBh6nfjEqIJF6LM81LDyozkwNwdBYzERGdBP/bMmV0tD/TsOfCYsb+1VIU7JRA67d83oVkxM3vi34Z14nT9Dc61+m3tL8sGEqz/mlf6c/BoFjyakz3a1SFGav3VrO7F6dQeSubTEdhjjB4m2mK9gZjwv+SqDW2GxbDNy3TGcwchkHgWeheOQaikWSpSGrNTNnZMFTMzzwH514L9BXZkrqg51qEXoODs31m+9O/Pv/LFMjvYKkPa2VhX4eqUt42qDE3EFCMdfa2W8ST5wZizPbiBfj8cVIFzxccH55x605dViUGlgwRUui1eAMH9cYUE3yhZ4qPfxcDA6t8PioeE9Pd1K38joGG657fbjgvfk2Ukb1x+ktJibS+BhqR/sh65aOYjGhgbdEovbkA0PH9B3gwqRlVLXIxH5WDlg/tKpNEbHxhwbFy5cuHhicdgrQILcAosTnMzEF+2SOBN86lHfVVFI272g9ea353hWgLBhfv6zn4FX/dnL8NQrLxdzGa6+4lKcsnEDeuXDxA9lUj5UOjvoKIB7J/75y16ih63deMttmvb/NbCT+dpXvQIPyYf2WHYWn2iwg/APb/lb/NFzn4Udu/c8qfNKsG7/vz//U/zlK16Gp2w6BRdfcK7W763bjv1Bb4+G+bkZaQtNG8BGMNbQpAqQ1HwCJY5EHVCYRgVILpvRGcUW9OsqQJ5YUFDyjGuu1LaD7bhty6ls6+tZph3z+WTq/4QQub21Fe/6+zfqMvWbbr1dhRrHOyKRCN74uv+Hs8/cjN/89qaq8pvtBgeul19yEV78gufgOc94Ks47+wwEQyHd2zmdfvIqSiioeOsb/wovlG/E3qFhNU80zj/3LPytlMPTrjL9oaXMVVdcggMjY3qI59EC5QKrBlfgzW94HTLStvK7cTjCgsVteTTeoAoQKjq42sMiGAqrAoQrQepXfbCf+mRQgFSkvSwK++o5yHjNcwUbWgO4ekUYQ8mSnmeRz1eQy5eE59I/ryYpN7x36GB4urEHTyv2m2dnUpgcn5NvovOdFAeueCBYfjYv9eC5Ac1tASzfGMLydVF0DUTR3BGSb6hfysUrZSC0y1WGKeifzGNM3GZagsiFfZgLe5EJeKQ9kXJqCqKhNYiWtpBuF0RFSFun2TIoNVdGW0sYL3xWP/YMJXHX3ePIpGvf8iXp8nlw5VktePHpcazz5+EZCKJ1VRg9KyPo4CoPSSvaENDtpKjAsULsxwOG8Qn95FNW6EnOllCQgpoR/g+ny0g4h7ObaPljSozPgYBX3D0Ynhd/PLDaSZt8rpWzvTNuvCiN8k++nHFWH1atbsXtt+zD2Jh8L530Tl7dgKdf0IE9B9KYT1MJZsrOrvwgeOW2Y/uGM5iYyssAlH6c+BdB6wit+aMk8cfSzHujQCAveT4Jt+QyugAnL/ru1/waqIvAPgsc/2rj0KFpS9yqaKCd4119OlFQ8aDtiz7Lj/jjH5VPXC1DJ2MjcMIr9N6m6cStcQgcfwvLQ6wlbnMQu1mNw+cqz0zStWcBw1NZVaoUUPZn4Q2W4GV9q3l5TKB38pQHoafkfchnNVMCL7JS34o80MaJs8obPpM+ubBmZApGQapw/FrYXFb5YGEf+aP3/LGWdahz17xZPxKtXW29GE+UAoR9qMT8PEbku8cJGk92BcjKweXYsH4duro6dcumoz1RraWlWeni+1AP0jY0PIwHH3rY4f2042LKaD6R1K2YGhsbpawXKk9Y9l6vT5UgxxpcmcJzTch/8rapqVHt2afSducYg99uTkhawH+h9aGHt+lYat2a1So/a2luRmtzi25Dxr54MBjQLcvsOSAEz5q5+54t4u7uhODChYujg8NVgFTPABFw9XX9Cmc1Yu90Q2pY1GZbP8e9AuTKyy7W2bKdHe3o7OxAlxgu2TvjKafhsosv0Nm09z3wkH4QjhSoIf/rV79SOyS79+xzbA09F5x3Njra23Htddc/aRQgnMX6pr9+rQr9d+7a49gujQ3r1gjvT1XB3b4ngVKgrbVF886Dw7bv3FXt3PDaEI/rsvpfXneDdqqPFvgSn3/O2XjVn71UeTwjHdwnGssH+vHaV/0Zfi8dof/4r8/gzrvuwT333a8rfY53uAqQx45jqQC5+ILzcMmF52k7zvacbfmqlSuwWdqTyy65UFdE3HPfA096JQgPf3zG1VdiYmoSv735Nh0YHmmEZTD52r/8c5y26WTc/+DWP5inXBn2ouc9B9/70U9x5933avsYDofw8pe8GH8l6Vxw7tmqyOJ+whzEn3f2mWo3MzunioHjYdB4uOBMute86hXYuGEdHiAvq30N+UaIGzthv7r+t0gk5h37Jw6bTzsFT7v6ChV8aJ9oCcP36vbf/R77joJCph7cy/tUGVxzFcjNt92hh54+XrgKEIOWkBeZ6ivDG3bupZNvLDSNXKmC/ckS9KgDeTbJLZWeseOv+nL8sm+TTmaFhwVnfFBBNBLEBRevRlAGGVMT0udZEJ8haHBFDM97Th9inX5Em30IxxatpBDwUOeIFGPffBHDHSHMR30o+oRmsQ+Ln/VCM2ek5iWfgaBXV380xALY3NuA9oYAhiayiJQ8uGp5CPdtncWDey0tJo0aj809047EvLj0lDhWtQUwK/cbz+hEoEXGLZJGKOxTIb2hUYMeNozQqYJCroTEdBGslskijSknQmeoOfwimiVPz768Gyed0Y8UAjiwf97huWBB22jyaG+FWs2fBZOenkxj+3ausjJtOp25vVYmX8bQaFYVYRqLwxuNRaMQ/oufuURRvgf1yg/H3XhSqBsHlXpvtj2iIT0EKeb9+g0duObpa1UpMz6WRDKZd3w4kLCahmNpw5l0HQsH1o5XPVfFCVfza0IzkAaTH+Pm+HOuhHOpRU+LOj8MV6XDusl9/fkiak1/jl/SZN5BZ+sFMTrudPwYhQ3DMSSVAFI3SgXEmqgk4iDd2D9WaLoSJhD0wB/kwF8sJUOlvFWEmpQsfVUbfdaHOlgfRC208a+PC8E4HGO8OM/On4XeWb919kdbAcIVh1Rg2HHak10Bsn7dOmxYv1bGqA3YtXuPvNdHd9VEs4wj1qxeaepHHfgcElp37NqtdNWDAi+WxfKBAfT29RwUlggEA5rvYwlz4PkF2r+lYuCBBx/S3SD0vA15dezB6McSlD21tbZq3bXgihXuTEIeZ7NZyUePfqu4CoQKK/YHWXf6++TbHYs6oaByj23bj/+Jji5cuHjy4HAVIHoGCPsbYlTxIXbVfp7Auun3xV6NA/+r9jR16uPjFzyY6m/e/A5c+awXqrnq2X+EN77tXdizdwjPf/Yz9ZCnaiYdUMPNZZqL7evBjkZjQxwh6XgQ9MtDudhx4jZPq1cOokk+HhSEm0HPQtA/0+Ds2EcC42c6TG8xaNcgblYjT79RiZNCF36Al4Kluz4+CmG4jHQpOi2CTrj6ZaukvbuzA2duPg1rVg3qx5L5pbLn8UL5IR/W+tkFi0H6GD/5vFTZMF3yo36J5qPBloP/EWiuxiudMwvet7e1SVmfqltdNTU2qh/6pcDwxz+7Fh/+2Mcx5nR4mC+6k48Er0vVMeaRQk5br5YCw/AAMvqrLzPa025wxYDOQOmRusgyIV8Xp6N1fAl7C5vGoeqvBfPQLx08Ck0pLOWBaFseeHDB7B3GRX/sZC2GugkdrLe8Z1r0+3gHfIeLQDCMoJSlmlC4Ooil4KxqL0aVuAIKaevt6c/F0QG3TnrLP7xvQVv++re8Q2eMc4XI5ZdceFB9Xqott+/YUu0E28XF7xXB8HHW00Vtj7a5h2jD2UYwLuuf/pZqG+lu3gETt31eqs1/JDCv+k1aNDuO0DZM3mUrJND2SJ55rQdneVGhe9opJ2PTyRvRIvf8nth2y4Jtv23vHgnscFx8/jnIyKDq1jvuVKEPaXjly1+KFz73mRiW9uI9H/gXPP0Ff4IXv+Iv8awX/Sn+9RP/pYNybhnp9x8cP8Mf6vtGHlue05Cnh/peWCi/2T4twW/WgwbWFSlLglv+2HKyOBTf+a1sbW3BUzadjJM3rle+kpdMh4qrn137K3xIvhHcW3kxmE78EN9kpk0323ewND7SN4P4/o9/jmue++Lqu/Ppz30R+UIB73r/h6p2z/njl+Pue+9bkl82HfKTbTnLn+VLsJxI0yPxmWDelyoPvtu/u+tedLa3Y3DR/tSPFVw5VG2b2ZY7dZNp1rfZPqec6R4MR6r2T5a2XGW9Asviel6viXvRK9nckang3LM78OzTmrC2pTYrqgY7LODVCI31QGox+serPjp2vMgfheP0R//VH70a8FyNiNAQb/QjEDKDkaWQjviwvyuMbOjg+s++QX9bFD3NrEcmf0G/FwNSnhf0xnCh5Imz/H97+4S0L/WryGqESOvg3Bk+8YBzfzINTyqPjuUNWFWsoFn8UPHRKPcD2TKCVne5CEy/KdaE5njLIfNjQedIlGeKBNHewz6GmYHGusiwxjgeHZC35GuxWNbVAYb35KsY+nf++G9N9ZkQb+VSGbt3TeP++0ZR4MnWtozE04GJHG6+ZwbzPC1ewLjZTtPwLA61kz+Wa2ODHxeeQ2Wp8+3U9KyAX1OtopoXmxL9Ma9s08SeyuBCvqSmJPTZfMm/8W/DaJ9MnsS+RrU8a9zOfR1seIW9JyHqrRrokGCQahSLHhYEq9oL7L0mwx/+Wt8mT8pXs9RF7+vBfKmNBNGzbHweFIUnuezhH/DMVUPN7VxpFcHqTVEsXx9B54Af8Wav1GtJjeSRTnmfyGclmwH1R0CC1BjalL5HgUZZNeZPHwi5cqXVaX0RMdIOM92qY83b0QZnul980QW6NRBht+Bau3Y1Lr34wkc0p5y0UXmXyz9+Ycz/VVBwdahVJxxHXnT+uejv73NsDNjHOvOM03UFgio4lwD7Q4dwOirgAeIXns8DzwO4654tuPe++3FgZBQ33HiL9mefctomnCr9an3XjiHYnvzuzrswOzfn2Mi7JzSdfeYZKsfYtn0nvvP9H+IXv7oOO3fvVqXOJRdeoH6uv+HGqlKQypw7JZ7FbZkLFy5cHL9w+qHsc8vVtMYL27ClWzTjk79qVq5Zr/6qzblzw/ZQG0Ux3f0rdDBq3Oq7OwLHbtGtoOZroVXNfjFq/swdP5h//eq/wEXnnYu3v/cDuryvHlyp8eH3vRMP79iJ9//zv8pHOY+ujg686PnPVgUGw8/OJfCdH/xID4LKOtomClde8OxnaOeHAgcKu7ft2KX+nnHNVSp4pjCEh0Vxq490Jo13/uOHMT4xibe+8a9x0vp1+NyXv6ZbYfUu61Y+UXD8ebE7MGr2UaRCYuXgCrzgOc/AyRs3qJCJSw1/9LNr8eOf/xKZTEY/RlxR8qqXvxTf+M4PsGb1IDafZlZXnC4fWn54//ljn1DBkwUL/cUveC4uu+h8fPTjn8Leof246rJL8MynXqkCaPLgBz/9uX747PYjFKC/6HnP1k4JBQnsuNz/0FbJ749V6HjBOWerH/KHM/65FJKC/4flI7oY3OKEKxM++NF/FzrvUDsKli4Rep799Gv040t+3va730uevicf2hnlD8uCs79f/PznCv+jKjwaG5/At7//I/VL4Qvz8ZxnPA2xWETdORvnW9/7Ie7ecr/GuRjMC2ca/9HznqXbyXAWELcm+9b3flTtGJC2p151OZ4ltLFjxo4DV/V8SzoHZ0k5XylpcuY5Ozfc9zMlPPvwv34C23fuxCtf/ic456zNeJeUPYV8nE39htf9P/xEyo+zL84/50zNFzsR//vFr+qsF/L4uc96mvKBaf36+t/im9/9YXW1EAVqXEFDmjlTl7V+LpHA57/ydfzu93erAOoD734H+vp6VKDHWcUUcHEJ6wf+5d90hhM7+8+TNC658HxNn0ugv/Gd7ysfWcdYrziz/i9e9hKsWN6vz5yN+8vf3IAf/fQXutWQBXn49r97vXTqTlLBHulkvZ+ansb7PvRR5eOF556D58n7QkFqsVRU4dpXv/FdjDnLgSnofceb36AD+zt+fxee+bSrtB6++5/+ReN5omFnDFuwQSRs+1WF8IG8OJT9scCBfbuRz2aMQEFgyDiStNQG7jRsy8OR2uyfowW2f3yfOHv9PR/4iNShLY6LAZecf/QD79X37N3v/7C2eVydxe2FzpV3nMJabnHwgx//DL+58WZtt98m9TabyWlbVX8mxXOf+TR93z/28f9SRZ4FZ3Gxnt52x+/xlW9+G53yrXjpi16gdZ/lf2B0FF/++rd1RSHbG74br3nln2G9DKLZDvHbQAE42+SHF82YMu/A32ob9Ct5z17wnGdq/IyH7wTbALZ3WgZdnfjERz4obfBD8t36mAq2OKP/ec96urZJVA4wnltu/53Q+Z3qyoJVg4N425v+Br+76259T7k6km0a37VvS1t+7a9+o+0Y29FXvOyPpU1s1vTmJDzb/M9+4SvKOwqn/+ylL1YFP+sdecfDE/ldqh9QWTCej/zTe6WdmcE//OMHtX3YLG3Yu/7+Tdixczf+6V8+pm1QPchPticcKNvvLtOiovWlL34hNq5fq37YFn/xa9/UWWhsL1lPuMUT26+vf/v7+r3p7urQOsxv7BekneR30b69bP9Iy8skTtYX5pN8+/b3f4yJyUn1Q36/5+1v0f4D93K+5opL9Tv9gY/8u05weO4zn46zz3D4Xizg1tvvxFe+8W2pb0n9Pr70xS/QmXakj3YU9H3yvz+ryqA//eM/0jb/fR/+qO49TjDfz5Dv8ZWXSvnI9yefL+DaX/8GP/yZtL0SnqDi6v3v+nv5dkzgvgcf0nxSOcdZ3b/8zfX43g9/+qirDsm/Fzz3mXjFS/8Y/yhtNelhffib17xKt8h4/4c/Ju/Twu0kKOx501+/Gj+99tfYtWcv3vDav8RXpY7xe3bV5ZcoPxPyPfruj36K3950a7XvwbS6Ojvxkhc+V/smLEvyku8L3zH7faYA6kPv/QcZfP8YX/jqN7T+PR4c1JZLuvJj4qmPS+zodrA9nQ4WuB8NjA3vRSadOiJteTjsx0B/TOpOCftHTF+RcXlQxoVtfj0j5PclP1747AE0jyWw5e4Z3Hogh+EifTgskR9eLAXVe+fH76mgP+xFUr7bEzn6NdsmUWHA/pcK6ulV4dzJhQeKbzwzioF1DbqllIWvWEF8No9cxIdsjBtgSSrivyI3tXgMItLfO3dNNzzpAu7ZNoqZoBdUdW3My/saDuCB2SL+97sHMDNZhB5zwEj4b5haA+OXP2k20NHrx7MGgzinP47gCunT7ZnD/vYQRmJetAtdqxNF3NEexJykVQ8+tZQ9aGlbhqxEdGB6v77rjwTyN5suYv+uFHbem0disiT8qimY2AexdTPul3cnBEyUPMhKOty6qFQ07wv5Up8jPteD+eUf86g0MU4NYa5MQ/3YySYagVNuVTcZKDp8Y/DeZWE8+6k9+PVvx/XcmOaWiJrRkaSuWmDZW6WJRKBplJ33m+0z42Q8mrYwj0Jw3kuzqAlU3TRJs8c/w5SFQcyDx1vR1T90V345YD4lpLl3VlM4ugblLeM0MPlT/xrEPJl/Whh4pPJ1twYR9HkwNJGTeiT+5J+0VOGEYYy8LnZTSPw25ao7o6I903as6EbFHhVx0QavHpTf3htAc3sAja0hXSV1uGA6PG8mnSpgbiqPyWExBwpIzlVQyLA+sX449CxCvU1d7mpYkGV5WPB8MAJSn592Ulzdfnx/Ut9Py3dyimeyzMs3ZClwstKhoBP/ZNx0OOA3/grp93CW+29vukUF6TxYm+PaxwKO83913fV6jsKxQlz6BM946lXKB44JvytjY35Lni1jYvY7Sdv3f/QT/daee/ZZugKEY/yf/vxa7RsfTXBc/fSnXa19nUNBx+M334q9+/bJu+HFWWecjvXr1la/j0uBY+mf/eKXS9bjJxpUflAmxAlEd919L+6Xfk19+8T+D1eqc5LGvTIG3nL/A6ZNPoagvOAK6bdR/mFB+c1t0hcckX4ylbWhYEjzxTNDuL3YDTIGYB7P3Hy6+qMsyoULFy6OJtjuzC0hb3g0RKJh/YaY7a9MP9uaKvisPR/TL1mqH0PX43oLLGbybPloLu/vx6/rtNYW7GhdfOF52un8zW9vxsoVA3j32/5OBdW6BHPvXl3NcfXll+oejvduuV/DvfqVf6YCB850516VhWIRp56yUQU9Dz28XRjrqy6fpfB979AQ7r3vARVkcFuPjfIR57Zc7NDrklSJ88zTT8Opku6dv6dwKq0rCqic6e/v1Th37d6LNh7UdsG5KsxjfCywtatXKn0UfK0YGJDOwpDOPGBn+oLzzlGhDwUNFqSR5zRQUPXr62/E6171Cjz/Oc/A9PQMHtq2TYXmFICR/nuEds76/bvXv1aFGzt371GlBuOm0IizOKk8Ip/7entVWHKXfNhJw5YHHtKVN4vB5bg8CNdugcWO5l/9v7/AH7/wuSpk1+3IJF8UmpMn5A+VUM995lPV33wqpXmnooV7hq9fuxo33/Y7LQ/OKJ6RfG25/0EVvHAfSwrpmNbipVLk4Z+86PkqoKSC4IGHtio/WR9O3rBO06Dg7RUvfbEKx6i8uk86NIyXQhoqru7Z8oBWtf6+Xl3l8Xvp9OzZN6wCnXQ6pYKtDVLWv/jVb7RDOiBlSYHY6cI7rtDYsWuPCosozLvw/HN0tjPzMS+dUSos2JmngoaKA/KVnaVnSgf3717/Oq279z2wFRNSp9esWqn84vZjo+Pj2pkhXynQ45ZAnB3P+vPg1m3oaGvDP7z1b1X5wTS4zJhlTaEehVf3Pfgglg/04T1ve4uU6TLhw4PS6RnRgcAFksbW7Tu03luwLjA9huUske07dmkcu/cOSd3YgZe+6IV4xZ++ROs+BXXFQhHnnHWGdMDPwDapOzzEmbOmn/nUqzX/PCOAChYevEaFjhV+PpHg1igcoNsBNusz88Xtr8olDuiNG1sYuvFe3Rx71hs70/ho4//SFlgUnHLZ/PU33iIDnYUH7lFwfZG0jRxYXSdtPeviu//+77T937Vnn7Zd3N6HbWWndORZt1YM9MugajPukHsK5wm+N2xHqByn4oDtN8uX/KVA+iJ5T7/6re/qwO3db3uTKrO3bt+uZyawveEKlOnpaX23SPPlF1+gdLPdZ5tDeyogFg+Uw/oOXKUHQV8s7UZR6iPbG36EGZbvzMPyHvMbRgX80666AuOTZgus1tZWvO8f3qqKUSoE+I5yZQvDkQ/cjo6DSSpUqFzcJO/ZppM2qvJ7aPiADv4vPO9sqcsVaQcflnY9rML8nmXLVFnB7ZD2SJtOpTf5+4/vehuW9/VpOzu0f78K488750xNm/4Wg8oZDsypQLjl9juVl3/0vGdr2/yp//mcfmuXgs4SdARnBPn4LilTKmAe2vqw5p+rKqjIGZ+Y0LT5LadSetPJJ+nkAG4pZBXx/GZRgH/HnXep0oYKKp478rq//HN11/apWNIyZh+AZU8lApUcVC4xrdNPPQVTUzNK8z7hH5U4/E6xvWM7S4UF+U5lGfnO7yft2Mbym0VlFrf04neOdY584wSHX11/gyqB2GZTSXXNFZfpN4c8Y51kveK3/r77H1JhC8uBNPFbxDrOgT8VEpx4wfSpkPidpL+U4t+C5cBtuXhmE5UVHNxyRjYnE/A7RaEI64PtGDIv/B6yP/X5r35d03r61VKfTt6oW5zt3LNH2+3urm55Vy5Ce1sL7r73fn03Sft73v5m9cs+A78hnODB95HfOyqwFJLWFfKelaRdvfEWnm/z+AQEi9tynd0j+WQbuVRbToWJujn2fAcocD0WOJJbYK3si+JpV/YiHvNj+66k6a1LVCzKiWwFu1JlTKdLeGD7PO7ckcIKSXdDoIKteQ8K4k+aKviDwiMfBc8muIETkSDureD5beJP7ndTzyVOFGY3hYzwuVCiXw4s6LsGxhmKUsAbRCgsfiUMERZ61t81C3+hjFRjACW/lI9xWgCvlFE4X0FzYxMa54rw7p/DdMSLgsQz7ang4bkc7t0xj+GhrPTXuIpBIuG/w9fF0PZdwja0ehFYHsZ8TxhDvjImoz6s64jDL4OkzEwW0bkCRhv9yAtd9QhK/tYJPdl8FvvzKa27jwaSQuE/WZNJlZCV8ig4XR3SWZuVBiyPeHBJuxf7UhXM5srVErD5WcRebQObm0LyvnqlDTX9k5onE0bTkFsroGOYanxixVs+23ef0Dt55kH523bOY2wyJ+9OGWvXd+Css/uwb++s8LuWd41P/PMds99QjdhGyUe58J0jGhvNJDmzNZfxz3eU7yOvdOT5KdwSKt7iVSUBVxJF1fj0PqJXn+PmQ1B4x3iYhqnHJi3ascztyhJ9ZuIkiBcxLPenndGE0wYj2LI3LXQxLOnSCIzfxVBr40bnapwO9LkONl29igmGPehdHUD/Ovn+roygtTssefOrUnFR0McFxs0yDoaEN9ImWB4GQlLGwm4Wswxb4RHjsNqBU1jOpWq/4Jm062/VXfOkz4uM2DGt4dkCdk0VkHW2feOflo0T79HeAotjQE6M4EpMjjn4zeKEhCH5JnKMtFO+94cyO+TbxXH2UuPdo4nHswUWx6wd0g/meQ/b5Xt8tLfAIn/ZH+J2VqyXS4HvPZUK7IOtWb1K+irrnXZgafB7T6XCYjnP0QBXBF91+WU6luW2V6TDviIWnCDJviP75H3SP+QYgNt+Hkuw3rPfR/o5piF/WX94PsjqVStVprRB+oicNMm6RD+cnElZA98LlqMLFy5cHG2w7Vks130soKxS+7tyz2+hjjHZKdH+iYFpu8WP2NGo20HuJ7gCZKC/D0+XgT4FvBSCvf41r9KP0z//+yfwha9+U/eh5gx8Cs6uuOQiDT81PYu/fMVLsXX7Trznn/4ZN956O67/7c341W9+K3Hcg9/fc68qF6h8uO6Gm/CZz39JBePpTFY/6BROLJd0f3nd9TqTmcI8KiKoab9IwlBQTkE1hRwUGn/i05/Fz679tc7O5DJKzjamIOi3N9+qHS7O1KQyhTNL3/mPH8TXv/N9FfZRUUBBGrenuOPOu7WQyQ8KViiYZ/4oeHnW067G17/1PfzrJz6FG2++Ddded4MKy3hIKgUgpOOPX/g8zdc//vPHDE+El78Rw/MeqCThLFQKB2+46Rb812e/oH7tTNXFqFeA7JcOJ1d9cBuyn/3yOnzgI/8mcdyqAsw9Q0MqRGEHiGdJcKYshTlvffc/4rrrb9L8//TaX+FOoYGzmf/0j1+os1m40ue6396ktPz8179RGilIWgyulHnNK1+ufH3fhz4i+blJw7ETzBUf7DBydvKrpKz3HxjF29/zfvz2lttMvL+6TsuUdFGgeZXk/fY778J//s//4s6779G88wU758zNKmRl+bFcWbcuvfB8Ffj8w/s+qCuGrpO6Q2HahVL2A319+M4Pf4J//rdPqEKOM4q4tyy32Pr93Vt0RjI7g5x9/O+f/G/cIDxgedwl/ObMEh5WRv7dvWULYpEoTtt0ktL0w5/8QjvofG1f/icv0vrz8U99Bv8jdZOrcH4tdZerSZ561WVCy16slY4PFW1cIcSZzJwR/YtfX4+bpcw4c71eqMYG5GHpVM9Jni698AJdFfSlr30L997/oNbLl7/kj3RG1T9++KOaJxoOGFhfqMDi+8MGhkJMzpL+mtTFD/3rx7V+HM4e8IeD8eF9und8an4O6WQCoWhMGskAJscOIDEzpfY0BM8ASYrf6fHRqj1XzcQaDm/m2R8KVwFi0LOsC895+lN1VdEtt/1OlaWrV67Axz75aXz2i1+VumvqOTvwl0vd48Djrnvuw9WXX4LZxHz1/aDg/PnPfoa2x/TLussBMZUOXLlGhd218i5wlQEVf+/+wD/r6o6bbr1N23EqRChAZ/vANvmCc89SgT2F0Vz9wLBU6C4GV6TwHaCSm37YJlEozTipSL/kgvNUMcn3nYP8egUIV3BQkMVVYDxjg7Oy+K3gygcK/XnmBr9d3K7vCmlTuUrhn6Qt53vKFW9s07jicdPJG7Q92Ll7r/DjIVXKTs/O6ooVtgHMOxUx3M7q0//7BXzuy19Xe55ndatcObheakBEZRIF+FQ8UGnCQeKLnv8cYXdZlUlLvecsb046IF/4HaQSmCt2GPad7/8wvivtJNtjljXzSMUE2wyWFc+K4cHqbNPf88F/0frCbzHfDSrJuJKGShEqNF73qj+XtuoB+XZ+SP1cL98Afj+p8GebSEUZFf3XXHm5Dgw/Jd+3T3z6M2J/jypR+F39wle+ofRYvnd2titNbLOpVOHq0Avlu08lxUf+/T/1m2NXtnG1KNtBcyZYWurYy3DuWWfif7/0VXz8vz6jeWJfgd/zq2WAbbdWoLCD32gqQv77c1/CJ6WfwLJk+8p3hPGyDrLMDgW2GYsVIATD0I784eQCDtwJfoteJt/hm6Wsea4VV11ddtEFKEj5/PO/f1L5YPtM5B1nDXJiBRVFVDL19nTrqhmuGGG+WO+o/L/04guE1nvMKiDpWZ4vvOJEDZ6LwrJ/PBjfP1Rty1PSlnN7q0AgiOmJUcxNT1bbbH63ItKW08+UtPPVtjybRfwYned0JBUg73z5KjywJ4lb75rWlQZB6Y9UJC4KGfPS38+Jodw5my0hUyhjrb+CZm8F9/J8gIAXbcsCWDYYRKzRK+EllLzWoRBn4huBNfs3MfHXL/2RsUwZw1SDiGNjyIs/PrUBAZ8He2dM2R2UA2f00NTmQzzqQ0DedSIiRPVP5NE6ktXVAIn2ECqOcMwnYeirIo/hbBmrts0jmc5hlzePCaE9y1UnEnFK8sotr/ZuT2NmooRykeE5iCF5jMHERx7X+Cz3PuiM+5beEEKtQTBYxe/BgLxvGSFmSN7z6ZgfKclfRfz7yAOOm8hX8ZuU66xQkNP1M48NTF4P/5Z2MJUoIZtk6Ygl6RF31lFC2IsD2QomhZ08nUO3mnJ4VoXDUwaMhP141jOXyzsYwc5dCW2jqoJ//jFyTcGkw7ZWB4R0EG+6esPSQK8WDj1cwZbOcMsqo6RIp/PYPzwn77q0h6r0MuEWrsaqpUcwPSofuKqBh+bHG0K45unrNODoyLyGZx6N8sOE8gWkjnb4sXxDCAPrIujsC0k9DaKj15jOviDanft2KUduL9ba7Zf+nEfeK3MIOLPAdDXPzK/+mysTp7vlu0/cT+0KoEHeizv3ZFWhx+8s82y3STWEmuBqL/FqfTI29GHiM1GSrfw19w7P6w1p7VkZQHd/GA3NIWnvOUtR/JsgfxCYNmc9BiXOgNRjrr6KUxHS7EW8Vb63bX559iIcFz8hruQyShMTto6AWnYUJC8k/vRdcOzqPSgvnOBaDyWuXFHaoQJrO/NNT44HeqV79ugqQFjw7PPxe8PxDZX97OempH3jOJiTHDl5i+M4jjf5TmWl30UhNp+PB0Ewx/qciMi8cNzOcRZ5STkHy5H9CypsWB/ZR+HElUw2oxMnOIY52uAEI064aJc+L4VSS4H2PF+Sk3cW1MFFYJlx4uU9995XfX+PJjhxJih9U/ah2Hc+FJJSn3hWDBUODz38sCqgjjVY57nyieMM3QZWeM62l6uBuZqIfU3Wd8pXWK/Yt+MEG05ieaQJNi5cuHDxROFwFSB6Bgj7NYs+J/bRfj30eYlvTv3XZVEv/MQAP6ScicjtG7htBAXfy7o7dTBOIQK3OCFz2ehTmM0B+8zsrAqp2ZFIpTIq2D7/3LPkgxHRWaoUslNAzY+vnVXFzh7v7QwnC85w/9HPfqkfE35A2PmggI4CM37s2Ynmx+ab3/2BCmuocadAh0KgkbFxFchw2yULpkkhOxUnlu7du/dim3SATj91kypwCAr0uLqDK1IorDpr82mqhPjRz69VIRTDkRZut0HBFwWOnM1GhQgPjuc2HxS4MA2GY56Ztu1waN4ljsX5PRQY17lnblbhHPNKvjA84+esY87APWnDOnQJ/exkUuB45aWXoL21RflG/5ylQ/+kn0s0KZCh8ITuFHKyU2Tps2CnigJ+zn7gFjEUSOpexPLMWacUhlJ5wbLlllZcCXHZxRfqTGDGy0PFdRsV5l3yyti1rOX+0fLOMFRSUADHThNp3/rwdoyOjuuM4J/+4leaF5u/W267w1lR1Knh2en4/o9+qjN2OHObW8Kws8I8tLe3IiQDdqXDybOhyczAY4eXgi2m99tbbtXOF92oVOGWXuwgn3v2Zs0zg18ueebMXbYBrBemo3ywQIppWR7zymcORrhlGeP+yjcMj23ZUiBL5c3aNatV+GebGNYnKpfYqDH/RwssOy3Lunwo5HYpe94tsK9zc3F0wbachya/8a9eoyumKPSmoP+UjRt0Sze+a3yvWffYhlDgzoP+uOJhZHRU30MqirnCiUovCs854P3hT36uShW7JzTb+95ly1SZzFn6VGLz3eQMeb7HFApRqP29H/8MPEtpw7o11XrNAwW//u3vifuMfivq69JiTE5Oq0KFs+Ps+8JVE3xnqEjgMvrFYP64NR1XYHAA09/XowNcpqdnULQsFOiyfePKMMbN94zvHRUZDMsD5kkf03YqurzPdi94bqGR1vaGCn4K2vmtYttApcGhFJY8q4MCI/KBYBgKGNiWsA1eCiyPt73xb/DaV/25KkHYVlDg/v0f/UxXRZCPpJ0zNL8vPCdfuBLOgjT96Ge/UD7SHxUjVHBwAEp/XOXAVQtcAkvlBSctMI8UdFC5wdUbXL3Hwx8tqPylMoIKJ8ZJvvOcJ7aL9Xyn0N/w3WwhRv4pK+WvnpeLwW86DwHftWePbkFJmumXPPrVdTfo4JqrfHgGhwW3fLv+xpvVD+sgtyv79fU36SB2oN9sX/h4wb4HFRz83rKPwDhouFqFfKPior59vvm22xf0mdiP+fI3vq0Dfa5gpOKO33EqTrh1nX1fqGjhhA3Syu0UWC+4RSIVS5yAcCihyCOBfLVGfoxR+yXc1GGhPf+eDKi0dWJ8zouxiSwGAsDTpQloVXaqOLLaNjG3Jcn3XfJqXp/xohLwoGu5H4MbI2LiWL4+iu7lATRJ4Oc+ewBnnWn6km1tEVz97NXY19WK7SWzYoZVzR8KoOPU5Wjoa1MLrX/O1bmFFDHSiTLS0wV0bU1g2fYEGmYL6N2VwoFlYezc2Ii5joXKj1WZEpZnyzrgKPo9mGoNIjyWRHj/POaDVH6IPQ/ons5jbG8OkyMUWGpwTdOAuaVx6HH+CP5S0MyzF2wATvjfmslhOFdAVvgyF/WhJDR5xb5nTPg6koGPQnHxK6yGsO9xgTRQwM0tjiiojzSQGoncqYsEL6lCGfvSZWSpXCBtpN25yk+13mrdlX+uoHjggWns2JGgjln9mF+GcZ6NlURhBPYKJ03Dm+rjkqC7KmLEzM/nceDAvJ7jYWgR8GojcPyZQae5NzFUsHZdOy6/krPWfXjo/nGMSZnSWZUUSpswVcMC0UYvlq30Y9lgBB29YTVd/ZGq6eyTa9WE0dkflrobQd9qMWvCaOv2qcLF5I90OHknKaRGyFUuOrQXpS27dWca1z6QRK5olEhKk/zV++MYgGA/nW0WDeNVP/KnYDKalpOek6Y6O8YrFT0S9yDeRKWN35wDYv0dIbQ3BHFqfwsaY1x95ZP3Oqg8WrE+jpUnx7Hm1Aase4qYzQ1YuzmGNadHseYpEQysC0o95cxJiaQuC6SvI+jBMzu86JHrAjiPygPDXAX5Z2D5o6Wh/LHmaCMai+KaK6/QMxqI1atX4enXXIUB6fcRHAtfdcVlOimDKzIvu+QiXChjyGO1WnApcEuQ635zA34i43lOymTd5Heak3hox62L7Hf7AekD0u7X4p9bHh0LkD5uE/XLX/9G+1ZULtFuMaxScSmwz8GJJeyLc7us+n7J0QTppvLlAa7aXiIP9eDkLU4gZT/reAH7beyvsT5wi+6fiblW+qCc9Hjd9b/Fz6/9lW6VRsOVH9xi++ILzBbaLly4cHHCwPZL2Ew7bbXty8qPPtejaiN+qy07w4l5nF3+YwPO3v2Pf/kn/OpH31bzyx9+C//6wfeht3cZvvHdH+isRW4NRAEYlQYUbNRjZmZOhdPNzc0qeP7at7+rH9o3v/51+O5XP4/PferfdVspCsgeS+eNgiB+7OvBrZXyhbxq3VkYnMny4uc/B9/58v/im1/8H3zmkx/D/3ziX1XAz457/YeHwntuP8WPmAWFCD/86c9VaM/Zt+yonbJxPXp6unXmLIVPFBhSsPfNL/xPlTc0X//8f6Onu1sPb6Uwh7P6A8Kbd771Tfj+17+AT//HR3QrDG7r8Riye0hQSMQOJdOw+9RbkD5uERUJR1RRQiXU/pERXcHw1c99Gt8Qmt/8+tfqgWgUSFGAT4HfX/zZS5X+r372U6rgWrd2tXSgFhLJw84p6KNi6X8+/q8L8v6Tb39FtxOjAI4Dti999ZuYm5vH6/7yL/CtL30WX5F4OZuVe8wfTkedComx8fEFZUVFBMufwrrFy6h1abIkExY+MD0KX7klGen84n9/QuvFJz/6IRXIsowPmhlYB7NHboPOTv7hN760IN+f/vePqMCOMzu4iuW6396oAsKPf+SD4vfL+ND73omrr7hUhZmPBdwjtL21Tctk8f7+7LRyCS2FaRRW2xaGq0gopHbh4lCg8vdf3v+uar1lW862nas9fvCTn+kMeNZjKuC4rc7itpwz9sYmJtHcRMG2R9vCrq4OXbnRLnWfW0NRQcAzDniIP2ens86fefpTVDh+x113qSKZbdczn3Y1fvH9byx4j9779jdrG05lrG0cufqPcT0WzMzOYHZ24fvCPFAoTqFwveLbgt+Cy2VA/qX/+SS+85X/xWc/+W/arvH8E35LFg9SJien9B2sB1el8eMelvf2kXD3fffrJAGuDuA5JD/+1pelPN6tq+aoBFgKbAvYlnLGJMEVA1Swsy1aKj8EhUlU3HN2IAfAHXKloPyV0r6zzOvL/01//RpNgzPTbJvM9pRtTz2ooOG3ggIML+Nvb3fq07sXlOFPv/s1VXhzGzH2HRTCHK64qVcAs/2iP7bD9Xzn9l6k2R4O/ljBc2DIQw7oSX89OFjmpAN+s+v5zG/nYr/z8wntn0QjhzkbVsBt2qgU4laJ5BHfKfY9qDy322gQ/J5t27n7oPo0O2u2d+D3vcPh8zOuvhI/++7XF/D6g+95h5YHy5plx/jYP2JZ8zvt4vAws3Ua5bks1rT4sbkrKD18KSvbfecroq8Jn02nfpdU6+0+L5r7A6r06BmMorVL2rFlYfSu5lY8AVXecSY9wUkOqVwFuzxBTHqlzdD45B0vVnDr3gx2TfM9MQnxlTRGPWnd8Uk0KwJBBHIezCbY/ykhG/DiQHcYe1fHMS3XivGu4MqHao9JbjzOCgQqJAgq1BKzeRzYk8Xovjyayh5c0CP9y5DpDy3sq0meJdMm9zVQ4KzbADleqRjany9iurhQqMYwZUmXxuT78MF2MdoYQNsyPxrbhVb5J3+sWUihSU4Ha86VNwvzxu9FGffcO42Ht3Glk1ioN8cvfwgbLe0cKwOucKgpBujEe2sUdc/0awePVWPDsC8qVxOG/2blBNtG9skZlt1gnk2RzRax5d5RPUeEYU0kJigRbfCoIm7ZCq6MCEh770NADA+QP5ShgD8S9aOlPYTO/hBauqRN4eetGrcwQVnsMKMuPfKetG0bL2DLSB48d4X0V2mzQTQftJOrc1/140BsHHtzX4UmrwToYyDoQVO7D7Emrj6o83cEwayWpI21Wfb5vYjEAmhsoYKDK2qM0qh/dRQr1sew8qQYVm+KYfDkKLoGgrqtmI6nNDOaM6HeU11RVkU9+WLP9ExeDSzPFuNgm6MDTnTctmOHTpwgOD5jv8uO0zjhgitn7TvJMdvib96xBr+dnFTJMWS9UoP3i+04yYx2dqLNsQL5yQk4N0uf8jvf+yE+/6Wv4nNf/MpjNl/66jdUKM9tvI6V8sOCfKx/BR4Jx1vdsWAeOBbgpFROuOHuDpxkyj4pJzOy/0ylCJUglJ9xpbG+yy5cuHBxAsD2fYgF7bX2Z0zfpL5FUz/1gepCmdHFcQ4qCLg/N/ffvl0MZzf++3/+N17zhrfgi1/9pnZ6UhnOeq+gpanJdPDqQGEXB+nsNPDDxZmkr3vjW/HGt71LtwiiAIJnN/z9m/5GV2k8GshL05E6BKQAOHPyT1/yR3pOArdLetmrXoc/+YvX6LZPB0HiWtyJYfw8bJr55kx+nllx9ZWXaYfnxptu1XzwY8bOBw8kZxqLzX/+9+d0VQC3VXnNG96Mt7zzfTqTmR19bmHCbWCooDhccHVJLl9QQZN/kbCIgyTOXC45M0I50/pNb3s3Xve3b8WnPvM5Xdlx4fnn4h1/9wZdBXHnXffi9W95B/7qTX+vW4KMjk/oXuJvf9Pr0dO9zInVgAN58oGdRdYDbk2zOO/v/eBHdPUNtyv5mze/Xc1nvvBl5Re3HuGBxRTOPX7Yge3BoG39IGExKNTlgbWXXXQhvvPDH+MNb30nXvLnr8afvfpvanuoPwLYoWcd3r5ztx5QvjjPNHwfqLD4t098Gq983d/in/7l3/CbG2/C4PJ+vOG1/0+3GeIy+kcDD2bme0HlFZcG14MNTEuzEXyybG2WdcuER3ovniBQGFpv7NvPAfwCe6ejxyvP/KjaPwZ+uDgyUIHrjl3altNwmxxuFfRqacv/5/Nf1lnzrHd8x7ml2uLOObcQ4qq/XD6nA1ru18uZc9wq8bRTT0ZHeyt+89ubdJYW28+T1q/F2lWrcP45Z+pstf37zR7RHGxxhcm73v/hg96hd77/Q7p1la3LfN8fsb2vg74v8r2pB79HnI3Pg28XC7sJrgx59V+8XAX8//SRf8Ofv+b1+q3gllhLpWpXhx0OKCj46H98Cq963Rvx/n/+V90aj1v7/c2rX6nbGbLdXgwqDThLlqs+CCqSuHUiV8pwS8ilwtSDbSJXpfEbx60Sl2qv3/G+D+gqBMvnx8Jztv+k7TNf+MqScXK7Jq70s1j8jR1cvhyvEb6zPnD7xj9/zRuU75/78tcec3nXg4oh8oaKELYr9aASi2dusK9Sv2qG78MfUJyHBAfA3Mpq/bo1uu3mpRddoHuG/+CnP18wc1Hb8iXeM9bhsHzX2cfgt1aVh7+/G+/+p38+iM80XHFF/rIucPIHV4IcjkDDCFcPbrMPsrd1blFb/mh18UTBgTt2IDUyi9Na/VjTHsD180BC2Lky5kEPz91w/FmEIl509vmxYoOZSW/PHQhFfGjvCaFzeQC3bxnDg9tmtP/HcysefGgOc3OFBXFlMgX85te7sPWhCX0m+42YlL5qd9xeqDUQxJTHj63zZQxP5jAe9yHPFRgOgvkyWiV+b7GM3VEv9gmNfAND8jw4KfWq0Y/ZmB/tM3k0yysxtz8H/1gBTXmgOejFJsn3aR0BtEh+LfiumPeFP9aYeuzzedDcGEVLPGKUC7QX01CQb0lO6qbxqoqZA51hDC2LVBUwhwsmEwh40dRutmuioJ+Hby9oP8TT4vdLA9bZ86qc5aO68eoYQq3MA9tT2z5qKPHPeq9x8D3x8V6uzrMa3qsx9/LjXHlLxYbjV+2dq6RFRcXgYAva2ozS1rgbP0xz144Z3HD9HqRTRY3L0KZEmtXVlZLUwQra+3zoXRNEY1tQV3E8HvDcENbvQIh50UQ07/wO6uo855n2pNmCtNj8VfNNW/HLv9oqFZNX0ss2TNstBlV7+ZM0lb9iLCz/6U/+FTxzp7HNh3DMJ3XxyLVDPDOnSd6RWKKAyfkcHhqaRSRZQHhR88rssa/BtKlcikS5RVYITW1htEtd71oeQluPX1ct0a/hiwdT8u79bKqMkbzNyaGh/HDCWcWZ8tlhhK4mF3qPBe5/4KHqOZ8UqP/k57/QcSbBfuIvpO/BCTTsZ3FW/I033XLcCrJPVNj34vEYF0cXbN+oBOG5qQ9urZ0R58KFCxcnAhY0WfyOOFdC+yfsq8lV3Q5q39jbMzhyvbQnEBkZsP/n/3wOb3/PB/AOMR/+2Mfxo59dq8INO8imRpta7ksvPl8Pf7Vgx5X7uPd0d+mhtBRAcD9KbvPA/cw//5Vv4G/e/A78+oabdI9r7uFuGXm4MxjZMeTKDApnuEUEBW08yHxmdk5nHz9WsKP2mxtvVkE9V05QkEHBHJUD6UxatfvcFokFzDMsmA4Nt0fh4bec6cn8c3YmtzDi3uPcT/9v3/pOzTsPUmtoMOEJCmlYeR4rKEghDcuWdeuqi/qw5OXZm0/XWQgsF25/QoElBf3f+cFP8LZ3vx9f+to3VeG0Ynm/zv7NSn63bd+p22m95Z3vxXd/9BNd0WC3j7Lg7B3OcKVArq2tTfdqt3nnXv0UjPFwewpvmC6Fjtx25evf/j7e/A/vwU9+8Uss6+pSN/PqVHTG6uPI+mGBW8HwcLIDo6P4xnd+oHuNUiGTy2VVaFYPlgn5WV8H2Xkn/7iKhOVp80zD7dOo+KDCjfuTcpYx6xyFwdy3/q3v+kfMJeZ0S6DFyqqlQJ7ds+U+PQCZZyLULxXn1l2cWcwtUPjeLW5ejjbau3vR1TegprO3XwbKYbVv7eis2tM0NLWofbyhCV29NXv6c3F0kJW6TkUH23KaD330P/CDn/xc2wk7GOV+tiPStnObO26/Y8G27LyzztDVUhzs8rvA9+e+B7bq2RZcMcHzoLgChPs9c8ueeCyGv3j5S7QeU/HNFVncho7bXbEec/uj+veIB3HzvaGfw6nXTIcrtOrbQq7G49ZHE1NTSu9isB1iO8wtn7j1wb7h/Uof3+HDbZJMq2YOhKbwx4L80FUK4+N6tsbHPvFf+Htpi6mgMKvtDu4SWIVU/coFbpvElSgvePYzcelF5y9oHwjNvuWBEMP9rLk12aoVy3X1WD3P+R0fGR1Xmh4r2D5yGwgKrLi6YcE34Pd361ZSPESUwvtDQfne2KDbYHHl0b7h4er+zgv4rswUXlLwXsfLxeD3nXWXCrd1q1c5tgY8YH/VykFtv0nbEw3OqGd95zfjT170fD3Enge9892oB4uI7xlXg1qwDnALyWVSl/k95jlZzBf7UNyyq77sdkj7z/eFflgm/F5RQcl383D2x17cloecCRrNbR1Ve5qGZtOWR6X/s6At7+xW+xMdP50uYnuyjFSmhJn5IvLSzQ17PXh6lw/ntXqrHXeWXyDsQUefWflB5Ucs5oOeOyCgUiDewPNAolhxchhdK4J6wHRjcwRnnjOItva4+iNsnefB2FTMEewash0xTwLH01yqiO/eOIHcvjQ6J4tIb0+je0cSwWStzGNC+8CBjJ4NQsUHex2NchP3++A/qQWVriiapnLYsD+Hk/xBNMwC5zQHcUF/CHMS5ld7szilzY/+OM/ZsBSYAY1RHBo7bWvln01QT3sj+tpbqpM8POKlK13GYLKEBknb8o1KkLLN8CLwIPh4yA8/he2PARSQR+MBs61Tn4QLSioSlPQpjfxXY2kv1yaL0FhIGOZFjWNl/NTCmvgYphaOgz0q/9gGs42yqzSMvVd5oc8SLwXk9l7jEzpUaO3Ea9KgUkGuEnc47Mc55y/H4MpWtS+XS47SwfhhOXCyDM/4bo94EZNCNnGYeHxBse/zomdVEE1tPNjdj0gwVC2fxwKJyhGqVyBB4fGZuMlHvxRwa8SDcN3nx/CvxkO9Km95Nbbm19Lp5EPyxvEk8yO26oMwfgWkg39O3SMflB/KQyp/K9JeeSRvjv8jBG+pgmV702gfyykNYaFvU6aMdm6p9khw8kx+BCM+tHSFpH4Gtb0wmTLh+cuzzMlnPlieqAON46/KBxvc2mgYXvTHhD0GYLpWHsArx98sG4J9S04gs3nj/eF8n1y4eDKA78Md0n9j/9CFCxcuTiQ43bga+F13bgk60xi7JfojTvgT+hD0enAWJ2cF87BZCqAoBKey4Zky8H/Ji56vB0TxgG9um/HRD7xXz0ZgR4izjLm/9VOvvAzpdFZXaBSlg3nZReejRfJNgRVpYCeSAmbOeOW2P+bQ09p2PxRg8eBVbmnBLUa4/dT555yNaCSsgpGujg780XOfpYddE9yLnHHzEPRzzzpDVypQGLcY3IqC+9qTRiptPvP5L+t2XuzYcf/0s888XQ8CpqKAAxkqXrjNCNN6eMdOnfX5off8g84yZqeQCgeeI8EZoeQnZ+QyLm4FwlUmVFZw/30KgbiCYjHqD0Hn7JqhYaHhjM0SnlvNRDSuU08+CX/16ldKWs344te+qfG87x1v1QN8ObigsH+V5PuZT71aV+Zwj3yuRjn/3HN0cMFtS1avXKkrNbhNyY9//is9t6MeI2Njev4ED+OmAoUCH+7f/pIXPk9XWVDYSIXKh//xXVIfNildjfEG3YuedYKrV77/45/rjGgKgHj4HOncuG6tps+yWeoQdJYFZz8/9PB2hxKoIob84wG/v/j1b1TxYsHyZTxc4cLD0rlVD8uSAiLOkl01OGi25JK8sJ5wdROVV81STjzbgNvmsJ6dd85ZWjYUFlIhQV4GA0F5L31C8xpd3XHNlZfid5LO8575NOU/Z+JSscMtgrjFDg+I5hkIPFx38SxyCgO50ojbZ3E/V1u/WJbcOoWKNi4j53kNfyX0UtDL1SY854Xb1/AAaIahgu5Q5wI8kTAz/KyRNsppQw5tz3vH3mvujwXcQ9APBt8f1vmLzjtX214K53luArdpevlLXqRbYFEhznfSDnSvvOwi3RLvez/+Ke7iQYoSDwXuVMzyLAgqNL7yre/q9jwU6FMRcumF5+k5NwTflTNPP03bodNOORm3/u5OHSBTeU7lLM+2Wby9XT3sIej0y+22uO0Wvy9UWr/+tX+p352vfft7uPe+B7T9qz8EnX75XeFWQ1Qqcmupqy67BM991tNUUGTa2mH97vC9p7CZZ1wwfguef3WatOvcR5lCajrxYHQK4/m9oIB7jbSpm08/Vbfgi0djWu/5XSIPTjlpo7ZRbBvq4yW4qoXtG8/RYvtBd55vtHdoWMuHbQvbBbaDLKfTNp2MP/uTF+u2ZtwG8Uahnwpbtu1Mi20ZB2CxSFTbsr/9q1fL92lAzzFhG8I2lt8tbmNWr8CgAuYa+U5zOzLyZHxiQrcyZLvFM6642pDhXvCcZ+HVr3y5ThLgCkrSxEPQ+c2waRD8NpPvnCCgfJf+wpWXXyzt5zO0XeXWmnv2DoEzanmwOZVxPCeM34SV0l5TUUXFlj0End8MPZ9G8kQFMdPhqj/m93WveoW2n1yFyLrIbdb4feM3ffGZHFwRSR7cde8Wpf9QYJux1CHoFlydx28W+xdcffKdH/wIW6T+2dLtk3TYD+C3hmXGLTbIg2c97Wq87I9fqEqp//zM55Tf/CZR0UW6CH7r2M96y+tfJzw4TcrjDnlvzXfrec9+htZX9tksrx8Pau0122Zel2iz1dBe7PhXZ1c/U/to4kgegl6W+pcvApO5CnbMlzBbrOhB6JvDkk6+ggd5sLn447Y7XcuDGFgfQXd/BLF4AB5dAWDiMTwzZ1VEY34EIx4UciVMjRQweiCByckkCsVylVZeFr798kQLmw3HkU1EJl/GdLqE4XQZc34vfKsiqHSG4aECQMCzPubjfmQiPt1uqr/swakZoGm+iF1xL8aE9kzIh5GAB7vHMlgl8eybKoCLSFY3+3H3WB47Zos4kCrB2bmr2jaR3mDQL++XxC3tCou8hdtQtXpQQhFFFdQbvwWJMCbp90ocMz7Jv83LIlDhQQVBUySATX0twuci0tQ8PQboygT5z2dLSM6WhcdC66Kqr2xURhsCeM/81Le3tu4oxJouVrBsy0Av4o/fVJ3xz3fEeU80vHpgGK5ysHambI0f8Wt86I+1dx6rNOm95GFiPInR0Xnpu1ek7yD8poJA3BmGqzmCYtcoZfmctSHl+f6EESxzRUTngF/P7+joCSMc9Wu7t3pZP9K5rNTvx9pP5CoDGazKEDQUk7FeqoIc679YdsS8eO66CBLynkxIXTS51CDm3nk0mTVwOGHcxN7k1ED5ow6GDwbGho9UGOmVf3KjfmjEQ7TBh+4VQbQ2S79c3kEq2f5QMAqutsrIezTfFEBB3q2IlPXyUAAz4jhPGpyyeyQwXyy3tLx7kwcKyGekPRF7KiVZwxlFmNt2yb+8TsygSbwOpo4IL+RazwPrV707V34LlsITdgi6CxcuXLhw4eKEAGUAh+onPBI4gdv0RbgCWvob7HOw/0vH2o+BOPKJXZQFcLotTxoFCMFZihRknHf2Wbjqsotx9eWX6l7n997/IP7tk//tbIfhUWEQBRQc/PNcBApBKBT72Cc/rYfBplIpFTxfdMG5KnDiPokUVnGW/fnnnPXoCpCbb8PQ/hGdCUlBFu2vFMNDVkkjFQO//M0Nj0kBQrooVGA+uAXFz395XVVYwj0d75O8DS4fUMHEFZdcpHniihFudXXTLbercHWgv0/cz1Uh1jVXXKYC+Zm5OXz8U59RITcFJezIUlDDOKhUoeLlnvvuNx3cOtQrQPYN7VcaOKt0zapBPauEPOfh8hyUfuLTn9FDjKls4HYpPISedJDnpJMCS27zwq1PmpqaVDhGntOd9+FQEJ/+3Jf04FXGVw8KPbfc/5AMNpo071TAcMssKnquve4G/PQXv1RhJxVRF0m6LG/Gy/RZgylAve/Bh1QQSn5eLOkxjnPPPkNXtty95T6cJXXvSCpAuFqGM4DXr12tAjkqbyg0ZV5YzpyVRAUIGwXWIwqoLjr/XPFziSpN7pV0ubqHs3JZH0gzw5OvFNh95gtf1VUlfHtOO+UkpZXurH/r1qzSg+b+90tfNdtWLcJiBQhBf+TRioGBatlqWj4fPv3ZL+JXUocp1ON2KcdSATIxMqyKhNT8HNLJhM4aZns1PT6GxMyU2tOwBtGNgqqZiTEkHfuC8DsabzCRHWW4CpClwZUcBw6M6MoO25bzfA8ees5VC2xHLdgGnbn5NF3B9sWvfUvfHYIKDLY7PAuHAtqbbrlNBTRs03jgOM8k4laFrNN8R/ie8iwjKsqpMCfNj1cBwlV7W+X9eaq834yT3wt+aj/9v1/QLRj4vlDBWq8AmZ6Z0zaA+eT3hu87z0YakvaVbf/hKED4LlIBxPaDbSrbgnhDTNqA3ykfNc+SDtvEkzasV4UPFZr89i0GhWyXXGBWedxwM7eNMN8fKmS5zRgnEfCbQV4xz+Qpzwb5wU9+gS99/Vu6JzFp5bd1YsocrM2JCvRLITpXflAxwJUETIu0PhYFCHnNtphbMFJJyzae3wB+izgJ4Vvf/5G25RT+L6UAYZvOFaHkg/Jd6OEh5ix70m8VIFxNRIUP46ch71jet9zxO1UcWAUI6x0VINzijd9Ifk9Yb6mE44qej/zHf+rKS/LiaChAmE/yiDRTecWtJev7LPy+8CBMrhTpljr+tKuvUHpZH7h69KMf/5TygvSyn8D4qVQjbSw79lsY36c/90XlE/3xW/EMiYf9GSoiHy8mRqVPMTdTbcuDwZC2VzOT45ibnqy15dIfCEei4mceM+Oj1bY8n8tIW770uTRPNI6kAoTf80rFg0ypgqRUDe3qS4SJQgV7ssB0UfwEPLrt0sC6CLoHIvJ+B+H1U0DpROKAz6SJZ2RwdcfsZAGTI3kkZqXPIc/qx3pcAhR00kfV1bmhouL0ENAq7vupZBgMI9bGSRlGAUKlRz7oNWdtKDzgBoBTPmA86EFO7EsBLxJSlvtHsxgfyqE37NNVG1uExv2S8ZlcRVe/aGiHPtYz/Z6c0YsNGzoxPMzDd8vo6PHj1P4oTu2MS/sRw0y6gEKpjJ6SB00S57jQOCdpy+NBoKJgdVcDOhvCmE7lNdxsmtdaG/tIIGmqbJD4C/my1IUKytQDWJ7STYxVSFTz4hiF5ItcVn7rv7kugASjH6P8sCs7OPhThxokLgZdqAAxCh5VEIr7Aqi7gOEcQzsinSogly1h3YZ2nHFmn3yXE9JHNX2WDRs78BQph9ED80hlixiZL6kyQhJGOOpB7+qQ1M2wnpNCWgn25VPynnJr48cCksEVTTwTJBj2IpspCU1UMkk6Qmde4htJFiHFvQCWx4aH/KHgXtIkO8yP2Bqea5noX104B4Z/pj0lX6qTh3gx0SrCMa+MVYM4K8TDxr1I8gX5AxEVctflK8hI3hPOeThlSZBZbx3LwCd1bT5ix+aPDJ7VkpwpyHtWQClTxtlhYHUQGCp4EJG4n3lKA8I8x2dWKq6Nz8mqPjs8Isg3rSOOu+FfDa4CxIULFy5cuHCxFA5XAcKxkfZApP+hXbP6voftj5jLocFwvKxcs16DVAM4N9q3MT/o7l+BILeVUbeFHR1rt+hWUPO10Kpmvxg1f+aOGePZBVzdQIFz/eD9kcDVC9xygkIGCmn2Dg1pp7se3DZjcMWAzqJnvDt27lYhtAXTpuKA20BQ8bJrzz7lBbex4DYiDz68bUHhcRYvZxpTYMOZ/uwssxPMVRUUnLOwKfyOx+J6+BQPI6WAioftUmhP5Qe3FFkKFMasXb1KZ5wyP4vBQU1/by+WdXersoHbjXA1QT2oFBmUdLhFBQU/pJFCNwvmt0/o4kHwDLtT3CmsW4yOjnb0SZ64nQYPWbVgXqks4Gxa8pFC+np+EjxIdfWqlYhJ+VDxQBrqD08nXzmTl+eScKsc8uuRhI4E6ebKjxX9/fIAFRQu5hFntXKmMOuD0rZjpwrGLBgHy4kCIfKGZ2xQIEXFEhUo3CuTgiQK+rhyiMIgCussKBhcL/WNAtgHtj6sZW1BvrN8ubUOFV4ED9ddI3ygAogCsB27dul+9DzfYOvWbbrfOsH4uJUKlWsse6ap76SAaTJPPFuAih4qLUijBd25VRDLgyEoTKbAd/F7YFGtY0NSxxZtRcOyHejrRXd3J/K5vK4sqhdMks4N69ZonX94244l680TiQN7d6oSgWBZdvSYrVPG9w/JwL1GZ0Nzq26lMjczhcR0bSuiUDiq260cCxzYJ+9hNqM8JoR8/ur9kQE/FKYtp2FbTsHh0Ya2p1KHuP3gwzt2LHjvHwlURLMt52z9sYkJFbRaAbYF46YQmqvJtkq7bN8fgqsp+A5xtYJ9/+rBdpvvItsevovbd+6stosUHnGmf5PEcb9uqXfojzVXGXC1GZWY73jvB1Vx0SftPts5tjf17wsVpcwTvztUxNh3mkJ/tjmsBKoMF2u2HTt379YDwalQXy/fGCr5qQCy4Qgq9Sk4Z5tZ3/ZzuzzyhnSwjeBM/vr3mXWN7QoF3Yv5akHBxBte+5c6EeBNb3+XrvqrB/nPlYX8vlAZTMUpv6dchbkU+B3gdltsj3mYOrfEsm0m46KSjOXBdrdemUxFKxXB/CZQmVJPr+UdhXtDwpsR+QZY/rCMT1q/Xtt2hqvnG1HP993Cd7qvXLECO/fs0S2xLLQtH1wu7WxOeLld6wm/efyG63Zbdfllm0hFDBX73GaA3+T6ekl3KrHZZrPM6vNCXq7Rtvjgb9liaLlLWW7fwXI3qyTJQ+aB17PP3Ix/ePMb8K3v/Qhf+vo3JZ1a3s85azPe87a34D8+9d+6BSiV5FQysa6xznFV5WKwDPgN5IpAKh75nbcKb9arFzznGXjJHz0fH/iXf9MJG48XB/bukrbcxEf627p6EJE+08TIfmTTSbUn4o3NaOnoQnJuFjOTtW8xtz/s7lvuPB1djA3vRSadOiJteTDkKKmlHE2JmTML+MTqy/INRaRNXR/G6k1xtHaF5T016R4KDDc9kcH2e1LYtSULHohOO6JGKn9qdYQw74vp968YbEJPTwx33z2OfLqgQtSBkMQb96G4OY6O1Q0qqCai6RK6JnMIRPwYa/JjLuhFXHjTGfBhpFBERupim+QpkCvj3u1zCO4qoF3CPTRVxO0jeZNPhxazugeIxUJYv7ELw0Nz6F4Wk/crjDtuHUKpUsT6MyJ42VW9OL+jAePjaVyXz2CuUkafVKeOUgVzwp7hgAc5zedCsK0fbI+h3ePD1Pg89qGMWsvzyODZIp3JolK6T9I4sE/av3uymJsooZivCcyZLOu0GtYRsSdvqQjg1b6zht8Gfb1RaSsb8fu7puT9zmsp2DMpqudXSMS8EjYot2Tig02P1uqDz3QX3rPNoUKg3o1h7CQBhrOrS/i8anUrTt/cLe/cPO64YxzTM3msW9eBvoEmLYN0poC161q13Xh46wTCMQ82nMMDuWO6RdgfCiFBV9gM70xK/c1gbKggfeMgNp3agZ07ZjE6Uve9kaxYnjhVSFGtT+qBcUo++Vf1L/fCX4UN5zxyTMBVFBYaF/0wrFyaOv0487w4Lpb3w9fdqgq36SQPsq8j4HEiIkFXSB0aY1zyWsVTRXRO5+GX+hwWt8mmAEZag1VSLZqiIbQ2RHBgeh65gumPU5G1f2cK992SQma2hM1B+TZKNbxVhkKhkA+XrYthaKaAuXwZA21BPCj1eI2U4WimjN3z5So/uVLqpAbTFt2fKEv9lfzX8Yx1L3mI/l0gKA3GIRCVb0+jjIlcuHDhwoULF09e8OzWuToZ8mOFPZOY3RE9IoD9L+1+mD4I+ymmryI9FOnnPlLv67hWgLhw4cLFo8FVgDwS5APgtOU0x0oB8mRHvQLk7e/9wAKFx5MBXMXwrr//O3zhq9/Ad37w4wUCexfHD6hc+tM/eRHuuvte3XaMh9tTCcjzdoYPLFRc1StAuBXmHyKoI7iy6X3veItcG/SML656ebxwFSAGwRBnSjOs6cSHIn4MDLRgYiKF2RmzYpcz7FecFMba0xrR3B6SdA+dFou2UChhYn8WO7aksH97/hAKEOOX6Ix50RbxYfdsEdkiBeLA6ad3YcOGVvzkJ7tk8JJDX08znhID2rLzGDopivY1DWjPlxET/9FSBe2jWQSag5huC+FA1Ad/yIfVXh/27ktgUp7XNoTQUajguv1pPCUQxU9/P4vrHpwD9XSWf+ZKSH1oi+KiS9diyz37sWc3Jwxx3/8y/AHhxfoQ/uxFK7E5HsKDN+zBlvYA0pJGwOfBqmAY6xHE9tkEsgHobPr5RTP0qQTpqXjQVQIe8laQ5lKURwEVBM3hGHpHk8gUctjW6Jc6WURhpIRtW7PYszfrtJU1Ibsa1hFhNMvRKCLMvaao9xoEp5zUgosu7ML3fziEAyNpxqLhtY4xPn0GmlsiaGuPYv+Q5C8nfSEJ78RGb0y4dv//2fsPcEuOLD0M/K937z5v673yvgoeaHig7bSdnh4/HC45EkntftRH83FJSuKS1NJI4oorLpcSJZKiltSKRtTskOOnp9l+2qHRDe8K5V9VPe+u927PfyIib95Xr6oBTDXRDeSfNzLciRMnIiPzRsbJiBD481IFjWZow9Xwfo5h/8FRbK7XkB1OgvvJxCI9PP30DL761RXcWGK/hbKQfQgHD4/gnvtmVLny0vMrWNso4NiDcew/nkEmO6gAmRweQqvTQbEibdmGvRVwGa7tDWnDL5Vx7c0GxkdS+MQnD+PZZ9dw4YI8b4RZKhnGkYUMVjYbyBebyp/1pD+Rk+VzmZp6MDOKuH+KqyDS2xry0nTaHf3ATMPkiMcln8PD2MnVsb5Rk3swirOPZXDo+DCO7p/Xel3aWjP1+4cAnybkQDORb+LodfPx1pX9KWzLvSVN9ibMjg1hYXIY565volxr6kyv4lYDNy5Xpe5qqJXlfhaGTMrWGZf74fTxEewI/7vGwvjoyQz+2Td38MBwCJeKXTy31ZF6MIqwmNwbH5sySs4vb3Qgt7vWEaG1KTSBAiRAgAABAgQIsBf+MAoQ0wc2H935wV4I+9Zef0T6IjrrV2MMnIv9qcHUAQIECBAgQIAAPnApvFdef0OXoOKMiQA/mhgZGcYjD96Pv/M3/xr+0f/77+rskH/5b34Nq2tc/vOHB3Y4uXcOZ1N98ctf82ajBHhncPuZZCMhjMdCGM0m8OTTh3DP3VPYPxHHZEJeANiVl178Wxlf5ZfrpVwTW8t1FLda6HXMoC8VCkNDcfNWQD4erx6OjEXxoUNJDMU5yE6CEF5/fQu/9VuXVfnB/dnO3DuP3rF9+EojjIqkDUk+M8s1nLxaxXgvhDdPZPHyfAqJaBj72j0U2h2c26li4tUc5jbqCNfaaDfaGJ7OoHxwCpVM0isPX14oh7XUn8/X8KUvnMPSdbMPHpf0MrRAuxzGznYHz+eb+P1iBxtS1s52C5V8G9uhBMqjkziw0cbpnSYmWzYTHzhQvYYuXot0IcVBJhFDXMpIk0nGVEGyG9FIFNMTU9iZH8PiaEzqJIwDYwl89N5RnDqc1mXKpPJM/frTa6EYJHXLlzjaNIzSCJPk0uUS/s2vLmJrq6H5KwsxfKkLCY+xaE/aCDA3l8Wjjx/QZdA83tYoGCbGvBAaQzBPKnGMQsXMFDExwns8hSee3I/p2QzuumcGjzy6gI60m9/7/BLqDQ5YR5FORTA6GteN9rkk2dL1gi6H9cAHFsAN1Kkv0PfPXTg4O4GZsWHN/+1AbgtkhqIYnYojOxrBTr6O3/yNi1hcLEhZhZf8xodj+IlHJ7BvivtwSSKW15aqXyfi9zym7l3lMo3Wj0mittaZxyMkL+ERHDw4gk98Yj+OHRvRMKLT7en+M8vbG1jZ2fxDKz8IVp/jUpZ6vnp8SE1JyrmX8oPI5yq4cmEVlXID1TL3/ajh+qUq1q420Kyb68+5Px0tVU+uVQRPf3AGJ+V+LReaWL9RwU6ljd9abOAVuadYN6aOoPvxfH2zo4bLj7mDYD3cQqQAAQIECBAgQIB3DO2zRthnNR9hsL/BvrHpHw/2Pujb3SNhT8X1p36k9wAJECBAgB8Ezk5LZ4eREUM7nkjIIySMmNjc24PhNJz5EI5EEI3GkMrwq0QTzi+M9fn2LuD9sgfIex0cUNjY2NI9erjJ9XtthgSXqOKyVjeWl7G+sTmwhGCAHx1webCvfePbutzZM89yX5dfxcuvvb7nQByXF+MylFy2kctx/mHAAVQu6ch9S77+rWd0JtQ7AZ/d/md5IpHSAeJYPL7rWZ7RZR65Hmxy17Ocz/d3A3dyD5BEggPuwMMZ4L40cL7UwVauiicfm8InDiWR3angWruL7GwME7MJqQ+3MeDN6LR7Oqi5erWO5csNFDbb4CqVmXQMn/rJU7r8zfJS/0sssiGvUqOLxUIbO7WeDgozvC28uP8DB7UZltsWOSRtrdPE+FwMI1MJtMfi2JqIY4OzIYR3MyK8xOTFcPmpmLy8nJoawqHhJCpc2mciheOHxvGVb6/ipZe44X4HXM0rKRlyJggHec2ANOXoodkU+e3z1Q28ciD+Zz69H6ViC7/xu8vIL9fx0eE47j09jbXtDl45t4WNeglbGXlOczkukasteewGufIb/0Q8ivuOzCEiFyEt7qOz49gp13RvED8oT7VRQ6lZR0tSj8v1Pt0N4Wq9hcs7NRSLHbTco9LWodcmxOO1FTlYEvoMiYnjdao3OjoLyMZ4SEt9fmY2gtF4COe2WlhdLqJWqqMtMrK6/Bh4a7Nx5O+MQsK1ngW857hnxOpqGeViE1sbFcxJW3v8ManP9SYefeKg0s7PJfDkkzO4eKGAxcU8VpZK2NmuYWuzjLpcp+xECCPjMSTk+vhRrkk7lPps2v2k3iooa5gbjEvetUobxW3uc8SlqeTZIY0mJu2pJu322modq1t2jxstoyuvqg21CtzyCPTzZZp15P1vuzqxYH5m+UCTYmFhBB/+2DG89MIGXn9jW65RV8oYlnsxipGJBMLSndRlyN4hWFs05moYcOmpGcn7bBOYloii1ENljzZMTJTaOLAu93u1jetLdSyeq2H5UkM36Od13Q0qtpaW5V6+UcVqro0LO21syX3f6EidSFswSjKrHJKjJXXR9LFh3fHnwKVy90KwB0iAAAECBAjw/gbHFN7JHiDxGPdY63c26HIfEdF4MT7/zT0eg0ABEiBAgB9rcEA/Got7hi+5BJ9Z/nAqPwhVgvjC3y3lBxEoQN4b4MAJFR8rq2vvOeWHA/fQ4B4sgfLjRxvc74V73nAfGe5rcyvwOnJD/dJtaN4qOEDIPXqYLzu27xQ3PcvZsRXsfpZT+UFw4NIf/m4pP4g7qwDhrIywKq5y7R7WGl0Uy025Zi15xtRwo9BAZyyCmUNJjE0mEYtHbH6D4JJBHCjeuFHHjYt15NbbaDUplRlwb7c6WN/gIHfD1/82p0ZH/p+aHEwXamHuev5O6cAz932oVZuIJUMYm4lhdCqB0FAMdav4oPKCaIrdsu6evLy0hWZ0YRLVbBI5yX9qsYTvchB9tY5OCzgcC+GD6R422iFU3duLpDdyiC3twtWzQ7PZwYVLJVxdLKNZ76LS7OHKdgtvXKpgba2KdqSDxEwcXcm7I7LdDrFIFPsmZ1FptLAj90e92UKp1rxJkaiDwdLevQ29hS13YttCB5VOB7VyF+W8pNFkWgC11OfqlHE2jPA5BzBQXKYVI00DG/IOuVXrINXt4OOHYijLhdup9fdsMHnb/MRQWencGs5DrolHL6CbbYchH//4vM60iSejePrDB5DJZnD1ah6LV/KolJrI55tYWamgkG/oNThyfBwf+sgRHD02IfVXRXyopwo6P5otaYfU7rwDUDYqL2qVjipAuGIev/578p4R3HNsCJeWatgutCQPc01YBlde+SlMlbDk5hnCOlElhxheYv2a0L5Tk4hxNP6LVZH78cLFHRSLZrCfj57MSBTD4zHEpP3fbkm6H4T93RDme2HkQ5ylYXI8NJrG/HAKq/UWtkS2grRhd0/tBq9DnXvw9OI4f7GGy1cbWl9UdGi5felYC1TuFIst1KXdNMRdljpl7bl6Y7HZ1nkQerZVobVIfo5G6qkl/0F7IVCABAgQIECAAO9vvFMFSCzOj71c30QCbB9FnWJMD8UH7beZOL9heKAACRAgQIB3CYECJECAAAF+/HEnFSDcBJ2DsMUusNnisjo99LohbG7WsVxsojMexb6jScwsJJEaioL7MxCJegezN2roRsNoxsNoVNvYXKnj+vkatlbaaNbMoDaF494Zm5tVlEpNHMqEce9oGNtN6Jfd7OWTTs9CS7cb3PRgslREOPibjWBsIoYjIvtwOISyL96PqLAY40ySdBztbApxca9fz+N8voXtfActeSfisk4j4R6W2iGIyLZOQxiJhvBwigP/IVSoXZEfReLSQ6vrdd0ofEHiuUnzK1ttnLtRxfZOE7FEGOOcLTOXlLrtK08SjQ72bTbQlvpqxcIYE57cB6Qq8c1uGIVKTUxlT+WHA8e5F1JxjMQiyHU6KIrffDVPBVMXtUoXTSmTS27qlvmzYKZeNdzWs1LQfRvDttGTPLbkeuWpbxR/UupmKh3CSlFkaMh19g3Aax7idcoP9dh8iZHRJO67fxa1WluNoeGgfhizsympwwZ2pHE0pS1uSRt84fsr2FyvoFhuYX29hjYH1iUN042OpjA6nhI+LeRKBSSHgGTavLTeCbBYc9J2plMxrO/UUSl1QP3T9Ji5Z65JO+D94rJjvqbeWHZ/fbMW5JA6occoOczMDZfm6EwC9+5PYqMoL+s+hUqj2cbGRlle4PtKHHd9uTRXaoiKWaO8fSdISy5U8eYlM1VEiBmSF/9UuY3yYhGr6Qjqt+FflOfA9Y0mGttdnF+sY0vuLULLS2YW9PPHDfVpq1cI1Enbr8TpNxeJJ6H+SKhhHoQuUIAECBAgQIAAAfbCO1aA6AwQf9/H9Fdu7of4OiwCf6yLeec9tB9xDGeHMDEx7n0pGCBAgAABAgQIECDAjzx29efVL538obEI5g7HMXcohewoZ730u/GRdg/ZQgsxnbnRQ6PeRWGrqcqPBpeysnR8ZTCHYTsaC+NAOoxExIZy8NMZidfBYSphxD0cD+Gu6ZguvSRi4FAC6DSBnY028ptNJCXvoa7h68dQq4sJkScucSPi7m7kMdJo4tChCXTumkB0nLN/zAD9Uhv4UiWEnBlzVpBfQk4LkR6GpMj+gWxWwanJKBayEVWSHEiHkAhzQNvQxCRhZjiMaLyv/CCinR6Gy23E7F4iKTGjvRB6nQ6WttaRLxc1/HYQjhiORpAVIRxnZpHMRDEm9TQ8yVkXEkhRWI80clChwtmCKqP8XH2bjcXDOlNVDZUWNDbe0LhlicSIn3xztS5+/3IDS+WuGbgmTx794npgGPm465qIR7BvfhiptJkpq0tCSTyXl/ril5bxxhs5XLiQw+d/8yKuvHQNtXJNZefMARaL6Y8fn8DkVAZXL+fwW//2HL7w+fPY3Kii1WQevgu5B+RSYVyuw0il49Xh7TCSimL/dBKT+6TNSDtkXT53roSvPJ9DQ/JjuVlIrS+tAxqmZJmVhR30N3EMtMFaJ9wzh/usjMk9cXAyjrhVMCoPGiHWulNmxnBpKS4vt7nSQKXQ1lkz7xRroR4uSaW4hQSZw1KphqsrJaRyTW23twJFilc7SG438aUXC7i26RtkENlZH2weB+VeOToS0aW1NNzVhUBLREbyMyF0moPt8+ChUTFj0lZ4I5p64EFYFgECBAgQIECAAHcMro+i3Q3TUTE9D/ZXBIxVCl9HZC8XwW75ew5UevyJP/7L+Hv/9d8INmwNECBAgAABAgQI8GMBDkp7g+MWbrA1kQ5hYjiKcQ5ctrncTEdnGnAwupaO4PKZYRRHY9r/5z6B0Rg3DTTvAxz8dC8Bhpt5eThX6uA3VzrIc38ApQMykm4qZWYyEEopMkxKHh86lMJsJoL7RBYa6OBvByvXG/j+Zg3n2239ct2P8UYPR8odpITNpUQIY8L4QKWO0VYDDx4ax/RU0ihAmJ8I2xXT/47f5L8t5f2dCnCVg+p88bH1Q8XN4wsJnJmK4VKli99YbmNHP0I3heHyRIlkxCgLfKimIrh4KINSxnyZvh7q4fVIFzVb1qTIkqbyQWP3RlvoLko5LlUa2Gtc2snpFAacYaBhVB6IYT56MN7S2oTGsm4XzhdAR+IGrTm7gfVt8rfS0hJD5QmVJdwcfHLE7C3DNKpYYX3Ib2urii98/qJuYM5k3GRS99hhA5LXROaXQgdHR0L42D1ZnD4ypBuuk5bIivtTnzyMkyfGzUbg7Y60yy7qFWmfct33mj2TFEGGomGw5ofluh7cbmK6IBftZtIBMPpGrYnzlRoS2TDSQ5Q1hKy0x7FsVNsP65OyqXwsowcfcwnW8sv1cNeE8aR2df36cgO//nwRBbukmNILhV4vJTHXxSbV5bi2V6TtcfZFvWNp3j4suwGQV25M2rfc37Vde6rQNySyyV2PuOQ7I43/TLWLhD5DXBsRo4UWeqn7eyeieGgqiqhWgSkHM9HyaFvtyrXs6PJu+iyyNKzrs3fP4q57ZoUnZ8yQ3qYX7JY7QIAAAQIECBDgzoB9MB/YB7H2nmBHhWZX7+Q9qQAhMpk0xkZHtCP/HxKjI8N48L57MDszbUMCBAgQIECAAAECBPjBYHfeDKz6Ouzi7HWBeqWL5HoThy+XUb5axtr1CrZWqyjlm2h1emjGwuhyJod0+Dnozz0JsuNckkd48B2AA57KjPzJl5sd91Buc6CaGWlWOD0awecOcqZHvw8djUZQaIfxxcs1LJU7+Eapi2+KaYpcnG3CTdavXBJ5dhq6+bpDTGTZSUewNRzDcXnt4NB5qNXFar6Klwo1lCMpJIbiSKbDSCXDGM5EMSQmytFZFZp5S7pkDFXxU0/jwDqqS8DnL9Xw/ZWmylLh5s1CFxbR48IvPRRFIs2p8zaRRU/k0vqiVkDABY2oN+GgPLM+mojjmOS5W3GyG02pOA78cwCalKzXVqODwg436pZ6FcbeILQzkqcxZhaHhmlqC/W70ltIGA1nJ3Q6XPqJag8TrDzEzaphnRiFCwfAqdAI4Ym7h/Hxh0d0s3AHpwThcmjVirSfFgftTeUyjoy17PI7RWWX1M4zrxXx8JNzOHt21GtH4V4HI90ikj3ugCLkyjeMToPLIUnd7KEZmk/GcWYohRGhO9kCShMJLE0mvH1jbocWyycXaEToJxdiyAyFpXwj+OmnJjGRdZtkUm5Xh32mLC9nfzCMoSwuB/BdXTlJ6W5IuyrXWUqhZT2YmD6Rx9fcS2zzha0OdtYaqBRbwtMjfEcg97iURS6fgvd1S+5H7qPjR1pkuzsSw4SkmFuvI7vTwlfzck2lnFE+C+zBH9GRSn5mvYOvcVk8ysgo1hXbohje50OZmKQ1bSUmPNIJqTdxU+H6zLcX8cy3FtF2s1yU9aBMAQIECBAgQIAAdxraHePJ65cZsMflel3OvbtnYpJKv+pHdQ8Q00ndpeWx0I6amN1giJk+Lp39xx7G/NwcPv/FL+smn7dKsxtvhY7xe8nG8PvvuQt//b/4S8jlCzh/4ZLKtFcZAgQIECDYAyRAgAABfvxxJ/cAiUT9X3iTh/QixSLvLjcGr/awWerg/HILKzdayG+10Wx0EY1zuScziMn8OcAejoRErg5KuS6adeHj75By1NbKqXJbN8GhzVyjh/Wa3YNEjiMn5/GxJ4/jZLiC67kG1oRftStpmUBYcQC4KWm41H86G0Y8EUE8EsbJoSSGElGsdjqoCXFVZNq/bxiNdAwXijXsVBooVGto1No4uy+DX/rYHE6fHcPijQpK3JFZcOjwJB5/6ii2NsrePhU0qiiS+DJnHEj+TplAoWhz6auZQwnMLaRUHo27DYZ7IZzuhlETd1k4l6kcsIoGgqn34jAfjuCQmLzIw1kh5WITa9ea2LzRRqfFAXJT8S5/+m3N+WQyZSH6ebA8hsaFma/uu0qr4Xq9TawZyDf5mTDDs90BtvIdbObNpu0u3qUjdKaGL5xeZkp3Rzyb9S4uCY98pYO11RoqFbkO0sa4Yfrmdh2Ly1WUq3YZKzmFo2EMj4d0X4zoro36yboidVtqd9GQ8O14GFVVeL018D2P/LjhN2cflYsdTI5Ecd+JLK6vNVCV+8Ern7LlaZdffqwHrTPbxllmJXE0EkBZCVevWi2WxuWhfElDPkJAxdvQSASxmF2m7B1gSO6du7IpVfiwrhz83OhmS6Lirih0VbnQi2W5PtUQPvHoNIrlNnaKcg8JoV5zHiJPTa5ZVe4Xyqryk8Ay3rcvjc/+5EHkck0UCk3cdyiND53J4tpWE7Vmz9srhnD8XFr6m8EeIAECBAgQIECAPdB+h3uARHUPENPPMLC9M9vHcqEDYJx0dLTfZkIEP8IKkGNHDuHnf+az0smqY3Nr20YASekg/fRPfgonjx/DlauL2pF3uOv0Kfz0Zz+NnZ087jpzGvNzs/jOs9/Hg/fdiw8//QQevP9ejI6MYGNrCy15UfVjeDiLpx9/DB8SuvvuPosRodveyXkdOXbw5mZn8NTjj+IjH3wSDz/0AOb3zamio1KpIh6P46c/80l88MknsH9+XmegHD1yGPfcdUblrL+DCx0gQID3NgIFSIAAAQL8+ONOKkCisf5APS03cMkfZxPkq13cyHdRKHZQLXZRK3VRr3bQaXWRSIWRSHJZICpCjAKkh67813TQqAiNzsywcjlLMtFDbRNcafWwUeuhpQPDJiw9lNT9FxrSx76600TVjKuakxgut8O9EDhTJZEKYTgZwaGdFoaiEZTiIWxTESN0XTHhdAwF6b9vluuoNJrohTgY20W0LS8mvTC2S21cuFpB1Q60ZtJxpDMJrK4UpF+uO39bQ1B2OcvpYDqMB0cjkldPZ4MMT0Zw78kMHp5JYVr8daFrumR7gGPw3ISaG1DnRZ4qv5C34ED2fqmD0XgUJc6WsOFEUtLIVUNOrlWz00Vxq4W1600UNjkTg2WzigU5HNw1pvB0cTDae6ETKL0Yb7kqAfmwvKTj2dHQMMZTjIjxI1/uYEvaC1+ZqOhwihIHuhnmV6DwEIfykqaDzWYPDWk/W1tNVX4c35fCPYdTWNlu4cZ6HSVpgyKI5s8T2192IoyRiSjiycGN0OtSJ1Qu8UqW5YW2tVvgtwJJQ+VLKd/BymoTZbkvUokwFtfq8s5l5Gamzt4Nr/haTC2t2v26NnVp3BqrbkZbrvTZow/eA1RGZsciGBlN4PDcmFLUtN2+daSEz/H1BvJyTQpWOZSQe3xhu6FLxI1IAx+vdVCUe6sosvGttiL3+5pcrHKug4w8R25IXVAJ4uDaisNuP5FMRTA2lsTSUgVluc4j6SiSsTCubjbQ5POD5M4Q1lZLTk25n/dCoAAJECBAgAAB3t94xwoQeZfQ/gqN14ET7OrDOLhQpfT6dib0R1YBkk6n8Kf/1H+MbCaDZ59/QV8giCOHD+HP/6f/Cc6cOolnvvecvACWNDwq8v3JX/mjeODeu/H7X/oK7r/3Lpw4dgxPPv4oHnnofuxfmMeJ48fwoacex/Ejh/G9519U5Qbr4sD+efyN/9tfxid/4qNYmN+HY0ePqMLk3nvO4qVXXkOlWsXTTz6Gv/lX/zM89oEHMTc7i4MHFvDEow/jqScexWuvvykvAxV87jOfxJnTJ5BOpZBKJjE1NYHJiQl88zvPqpIkQIAAAfwIFCABAgQI8OOPO6kAicUHBwr9g7LsgWsv3LJmHJUijWpPZ3hkRkIYGo0JDzOLhGRUgnBJpkqpg6F6F4diIZSlS81log5nIphKhFFo25cEPzQbl5ekKVRxcXEL5zfqqHgDoXqyRt8x0NFx8BBG0yEcanSxEelhRYpEJcFcKIzhVg+b1SY26y3vHSYq9NPhEIq5Jr703RxeeDkv/WZhZFEuN3Dj2o68NJkwrQWTpeblzHwqhONDYSxKfVQ7PVXE3D8Vx0dSMcyNprAW7qHkMt0DHETeDvV0VsJuUAGyL5NAIhLGNmW34URVfDu9rn6tT2XUxg0p31Jb98GgQogwG29TXsh7Qgxnjg5pOSo1KZOkcwoHD1qmsJnJw8/eBKYtqFNgyswUDKJbZ4eQRvzczJxguKFVr8bfSgFC2/HjcllnD6Vx8ngW8XREZwSoPMKI8hyeTeCeA0mEmy3syLXi4LjJw2REBcgwFSBTUSRTfQXI9GgWMXmRbbTenkJgN8iPbbtRb6Na7GB1tYGLN2qoSZuzFWItObvMCSmgznYRmLoRiLdfG0TfZ0hZr7RNnRsY28dZ0ZFiJaXtj83EMDGRwv7pYdSbbZTreysGdmOYijsxnN0SXakiNpPB0OwwotzMp9rCjFyHmtyzKWk2GbmXcnJtqBBRiMXl6NZX63j51TJyhf7Hfk5uz7YHfx7Ezdkdly8XdfYVaXOVLq6sN3WpuQFa8ZrWYnhpnHiDGSABAgQIECBAgL3wh5oB4vVj7Mn6d8OFmh6KgfZ9lL73o6sAqdUbOHr4EO695y588zvfRblSUcE/9fGP4JEPPKgzQZZX1nD+4iVNwtkYf+KP/TK+8e1n8O3vfg+PP/oBHDl0EGtrG/j7//Af41f/3W9qHGd6PPLwQ1haXsGVxWsYzg7jP/8LfxYHFubxP//z/w3/67/6P/DFr3wNq5Luw089gX1zs/j+Cy/qzJFMOoN/9i/+Nf7Nv/0NfOFLX8Xm9g4ef+QD0nGLqjLm+8+/iNX1dXzgwfvxa7/52/gH/9M/xRe//HXkC8WBF40AAQIEIAIFSIAAAQL8+OOOKkCkT6lwA4zy00FwOxju8mC4iQxJHz2EVDaC8bkoRsbjngIkItGZJmdydJHbbmOu2sHDSeBqC+DrxxOTEexPh3Gx3IVb0p9imwFNY/xl0YFydREhDKfCGMtEUOdG7BRFQjnLhB8txUfC6BxIozkS030LphHGwxAZGz2dYVEKA/FoGJlkDKFODye6IWSkHIvlltQn99TL6KBzh4IJPfN2A62erfIZQ1CRc6nMJYOA8ZDIIXkNNdvYL3mF75nCUreDcquvWNkLfMFKJ+Nqc8PoZDyu+2Rw0DwvvLYbLV3mai9wRkJhp4GVK03srHZ1Vo72/ymr7xqODcfwmaemUK62sbLZMDRiyFVLwjKp5crGJakML/qVjjy9uH44+TDSaytKQyoD0lLZQTDeKFcMrcufYcNDMXzusTE8/fQUuvEozr1ZlHQmDWl0ho1c+4+cTOPSehPbFbfslFGScBbS8GQYo5NRJDN9BcipA3OIRSLIlag2eufQvKSMbGvlXBvFnJnhYspi4vVlmXS0CcnQKIn65XewpJrGlUFCNM5WqRem9WSitD6N3+TLvWtGp6OY2Z9AckjKWa6r8oM83grm5d6clna0TsXkZBIHT07h4Ny43HcRbFSq2EpHUE1E0MnEUBuKgjuv+FlT2VnKcWk8zvhychm5CfGpU8Pkp22P4ZZOaq0vq6YTGo0jOf0SqT+jaHN8TIw8awIFSIAAAQIECBBgD7xTBQg/DjN9GdPvcMbB68voyfRW/PQaZsPNJ0U/guASVV//5rcxlMng0Q88oB3S4WwWTz/xOC5dvoLllVV89ENPajw76pyNwa9jvvGtZ/RFhWAH/1/+6q/huRdfxvrGJi5duYp/8W9+TZfV4kyRiNCfPH5Ul9P6/S9/Ff/+K1/D2voGVlbX8bu//0X83r//Eu67+y4cPLAfzwuPv/P3/gGef+kV1OqcXt3AC+Iu5As4sLCg03I4U6QqhheAeRSLJZTKZe9FI0CAAAECBAgQIECAW8Hr1Jt++4DNAXQdRPfFc1xxbDqKA6fiGJ9JyEtCv2ufqnVw8loFE4UWwu0eLrWA36uGkJduabcXwnd2uvjaZkcHszl4qYcd3DQO4ze2ebnwMhb/PQdS+NmHx5BN2TxFLi6F1ah2sb3RRqHR0VkRRE/65tVaC2/Eetiy25yMZ5O4/+gkUuk4LifCWM1wxkAM0/NpfOxTp3Dw8ISXnZbZwef0o9npodIGOJT60VgXZ3tdPLfSxj+6XMW//u4yrm9VdcD8duDshOPz0zpTYWokixML00hYpRSXBKO5FdjdZ9nrFTMTgHXWtYPt7rrRFEpt/PqX13HuqnlncMbAFM4LU7s/Y4O2qQsxys/RmsF7vttE5L0oFg4hI22BNqn5LsJlg907CbkxnasPPds8yLRS7+LXv53Df/+/XsOXv7KuM3tMPmKE5O4zI/jFXz6Mg4/MIZZNqEzOEOSriqNd9XX+xhpubOyoIuKdgJtzU3HGXKigymQjGJ6MIi227g1iyKwspGMFmTBeC6P8YFy/PKTluyRXE+AHf04pxISM99uSvdQrlSviFT/5mCJLvNiZsZDch3FkRmLqb7Y7ukn+WwHfY9cTEVwU/k3Jpyrm1aUcvvPGEi6vbMp92kUzGkJXwueHkzgxlkFSrkvIsmf5ozGpn6SUj0UQ9K+L8RN9BY8vXstroU7n99l0Wl6G3sVp6QMECBAgQIAAAX54sN0O139zcH0aj0D7NRbiZr9O+8fs49ngH0m8eeESlldX8fijjyCVSuHkiWOYnppQ5cQXv/oHqpg4fuyIKkEee/ghXL12HYs3btjUUCXF1avXBiqnUCjqpujDw8NaCZzhEU/E8bEPPY3/5R/+ffzzf/QP1Px//se/j5/4yAeRSCYwNzONeDyGT3/io/jH/+D/if/5v/97+Cdi/92//dcxOTmpX+uZznKAAAECBAgQIECAAO8MHKB2/VZ26DlwHglLp136rPzi3evb00jfMzMSxdQClQZJZEfj0rk3/VGO83K5pzeF1fxOG0daPVQkbL0NtHsh/ap7pwlsNTlIL0T8qS0vFV3zYsFD/XLw3cJk7zYbBy6vN/DNcyXdHNnIaky7FUJJ8qwU22jbqSU5EeulGLAagbcPR7HaxKWVAqpNoZXwbiaKiX0JDI318MrL17G+WjCEAn25IX8pszMUj9CBb8YLOMjNPSaeFxkud0LI14HXb7Tw7HfzuH6pjGqpddOgvB/tThfLWwUUylUUKlUsbebQ4uj/DwCrjjNAWlIXbq8VLkPl5NL6JJH8WhLPmR+lilmiSBUXLJsYS+7Rsz24NjEgtUdnaFluf7kmMmH83F1pHByNeGndHiH0Uy41Unc6cB4xL4datxIupFjdaeHStQrWN2qaD+m1DYR6yMq1nEIboa0Ket6sGiuUoNvlDIQuOlInfsnLtYa0l/7STG8HrJvDM1mcPTiOGNu5BKQycUzMxjE6xTZh6ezBn+bO8nvG0FAk+h2c5OYauGth6oY28yL5/HAEv3DvkNq7wboZnYiIPDHdS4PJ3ip4jy9MzmJ0fFL38qBklK8s90iuVENFZ5EYeSnPRq2F4mIBR14tIFmVm9qCy4JF4n0Fh4PWiIQZYwP3hLQNWnK6FZnKZs+E8r4ldYAAAQIECBAgwDsHuz+mx0H3rr6xNRqnZ0vji/Mb21X80USxWMRzL7yMwwf2Y//CPjzy4P06o+Ll197Acy++hEajiUc/8CCOHjmEg/sX8Mz3n9eZFw5deWFp8xMsH1gpUnTTATRBrCGdIXLuwsUB8/0XXsKXv/YNjfvMJ34Cf+b//KfkRa6j+4d86avfwNe/+R1UqmZprgABAgQIECBAgAAB7hjYaWUX03YzBwcZja/TAqqlLkq5NmrlNuo1Kh6aKOzUsbxex3eWmnhlo22WKLIHR0A9TqZjrH1j4zUuviTQYUKB45NxfOR4GtNjCXzow/tx9NgoVnItvHqjpktguZQ8OOhdq/RQr7TR1jizAfl6tK/8IKqNNpa3K2jYAXQqb7IjMWQnQlhd30GpZPr0TlozGG2UH+x7M69EIoLHn9iHs2cnWCwFZ51c7AiPrhlIbjV62Fpt4fq5Gtau1VAt31oJQr6JSAoHmlGM5evYzpdVKfJWQGVCNC7y8eN/kYVGZ37IYWYfGEWFZ+sBzCVD+PBUGKOSztS7kc0vIeVyg/IsphZV6cQwI3HrQVsMNyxfLUlb0GW4GG25qW15WF6pVBRPPTWPkyfHpW6paOu/HvIF0r1optMRfPjDczh6dBjnr5Txhe8UsN5MoROSNJbe8DcW22anJfK8tep7S6g1OyjX5PoJfxabMx6yo1GMTEYRT0l5fG+2pi75M3ViQ9UYn3E7F89uZkpErkV2NIy5IzEsHI9jZIJKSGnHUq9rxY7YStaHJNMyS1kbdYmvUgHEuhMjgVQG0fbEuAlyvzSbci/0l5DivKND0obneuY6EdFICEenh+RaRLUeJuVei9s4gpeOs8JYNwMQv15vamlugz3FE6Fdje0mUG48kT/dAQIECBAgQIAAPyS4flS/Z0QYtz/E3+/lB0DUDdD8yO4BQrATymWlPvGxD0vnPIkHH7gPL7z4Cr72zW+hXK7irjOncPrkcUxPTmJqahL/y//3X6JQLOqL0ZOPPYz5uTl8/otf1hkfDlxj9NMf/6gqUv7gm99BLB4T2kfw+rk38Q//yT/Dt77zLJ559jl8VwwVLd977gVs53K6v0g8FsVf+9t/B1/7xrfw4iuvYfHadXzo6Sd1ua4vffUPxG7rXiRPP/EYXpG0585fsLkGCBAgwM14v+wBolMO5bnsvtoNTGACE5gfhuHj0/V3/0PiTu4BEo35Zg3Y0UbteTPIsuwP5obQbnLj7S5CvbD0h0dQ3GlibamKjaU6Nq43sHS1hYs7HWw1JB3ZCG/LRvDWKotyHByP4tBYDCvVHk6enZK+dRPraxUbb0CxnGE+qaEwkumIlEnyFH8iHtbNyJl/w9t0ZBds2evVNurcm4TjwVZg8lAlgBysA5q48Lz77kmdaXLjRknzdlBlidCTjrMzqpWeKmSi8jeYTHPJo/BNA8L8v5rKjmKs3kK7XkM1EsJ4XeQQus5tBo9V7JCRqVbuoCqm7ZY5tsn0emr90NUXdCoOnJC6ui7y+fZ+V9nZrvWasY3TtoZQDq7A1nZx3LT6yk4bxVpnIC+CJHrPcFaReBLxCO66ewJVqfO1taoT14CyWt6pZBT33TeBYqmF194s4Eahi9ZwFpcWC6hw02yhMfmbD80SGWBkIqoKCnd//mFRqjWxU254CixmR9Nty30gZaXiTWfgaF5GFv3ReGkkXIPpV0KBKSeVHMkhbmIexezBBPafSmF6nvvqGGVaXdrR1VwLlQYVWHIteFMR1pJ3bDQlrt2UeCpDqh1USm2UCy00RL6Q8I9FwpiSdElhGEnHMD2a1o3Si5UKao2a5kNwjsmc3Nf0c98cIir1OD+WVgVQRdpoVO6vraEoWrZt8j6oFNrYWmmbe0fA+4Vl9pYE86Ef168Jgm4nhzoGAiwt09HlEkp8sAl6gAABAgQIEGAvtN/pJujRqH7g4vVXzMn6/WE2ga+/QmgfkIc4QkeOn9JoR+scSmROmN1/CPFE0sZpV6cPG7bLKehTDQb1w3ejT9enYYfob/yVv4wH779HFQ1/7W//P/Dyq69rAT/41OP4K//XP6cvBV//g2/hv/sf/pFWKl9e/ou/+Gfx8AP348/8pb+im6U7cOmrf/j3/g5WVtfwt/7Of6eV+Vf/8l/APXedwRe+/FX8u9/6XWxsbuHUyeP4j//oL+HC5Sv417/67/BX/uKfw313n8Xf+m//X7r3RzKZwB//I7+An/2pz+Dy1UX8Z3/9b8mLQ034nMV//V/+Fd2I/R/8o3+KQwcWsLW9g+2dnJUgQIAAAQxWrl9Fs14zAwMC8+i79TPy7YMPevMsp+GzPJlK27j/cBgbyXplDBAgQIAfFqq1Omr1t9+x/sNifekaatXKHXmWJ1Nx04kXaD9c4PyuB67PdF/vnqGz80P41E+exPPPX8eFN7fkv8UsiaSDwT3zgkBCj4c768/YDuq0ebtzPBJCNhXFUDaGsvDm8k2tlplV4qd04GyOkYkwpg/EMbmPX9DHMT+TxkeOTeHiTgWXckZ5shvMll/Qr12rYGexI3Xbwha1NwKWwRlmZ+rAzAJhWRsNoz3YXW9KK2FUdsQSIUzNR3HoTBKzB9JIZWK6bJADy8MNvMOdHmKdLsaF51ypgwujUeQTt/8fYx6tZhdr12u4+loDa4tN9EQkiqMy9bNRmcwphGhI6ldYS7XqwLYD25NXXkrm0ouD/PglmyurKZ+hZ4aOjcZbGo0To9yElh8mxKXuJicSGEqG5P2nhq18kzlpei7LNTYWU98W10sTcLYIB9mbUi9hqadkMoomZ5lIfTkBmSfrdGQyhENnEzhwKi359DdCv9Ng8TjraeVqFZderqOw1Ua3zbLyR+k5E0Mql4ViGN+ibb1w1g0VSztsy9I+suNhzB5KYGZ/HMPjcWSG43IdgJLUS26rqRuu54V/eacr90RMZxdtb9XszBEqrKTeYiGkh8K6Nw9nknSlDbB9Uuk2vT+B+fkUHopFtH4rMxnMHxjFi1e3kS8PPrtYXVQbkLObcMIwKlCofuFK1il55y21W2jbhsMZYGx/bzxTUTmZN2H2/WCRDZ22F60MxpGrgYv3wsRvgvptSsOs0/FgAGc1VXwfHfoRiyet62ak02l9Pw8QIECAAAECvHdRq9VQKPSXt32rSKYS0r+SHgf7JmL6vZZBuD6M9k60HyP9Fekf6eH6Nz/qChDiUx//KP7cn/5PcPHSFfzVv/nf6KwQYnxsFH/3v/q/Y25mBv/t3/8f8K1nntXwt6MA4T4hUxMT+At/5v+Chx64z3t5JXL5Av75v/zfdXbH/ffejb/05/9TeUmYQG4nh6GhIU/Zsnj9uqcAGRkZxn/5n/9F3Hv3WcsF+Cf/7H/Dr//27/kuSIAAAQK8fxQgAQIECPBexg9LAeJAvz7HbSfehZkeuQmJxcIYG0/rslHVCvcLcP14I48O+tKWw6RweRgahvjdETknQj00usKbpGIOHRjCL358Dr/671dx/joVGPadwLIa6OdKGJUg8XgImZEIJvbFcPJwEj99eBRX0MG1cNe+zAh/qTduFN2x6blcUK3UwemZcVw6V8a//XfX9ct6zc/m5erI/b/54ferhKRlmNj8UD4mrzSj01EcuTuFuQMppIZiKstuLNS7aq6kwtiRcrRd5rcBB7oLWw1cfaOGa6830bCKKM1f5Tc89EoyXGDC+jI7DCpABNbtqG9SgEjcIBfWDS0T6vGyNgf+9+2Ta/rzhzETa+F3v7KCbzy/I5Rsx3L94xF87iem5V0nhF//9+toNpkfo/r8/O9NGipxlIXKkcxwCAfOJKSeqWiiAsSWYw+YWaJSx23OWHn74LJrVFJcP1/FtTfqKOX6y03RNvufmDqizAyLhrr43GwUKSnfr620EE6HcPSeFOaPpTAyllBFhrkGpk22WhGpA6BRqaG03cSZAzMobHfwG78hfbmmNlCl5YlliUaN0o3Q/OJQpciR0ykc3p/CqUQUI1JPl7Mx5Jptb6k15sn6aPuu716YGc1iYWoM52+si0x1neFVEzm3Vht4/dkStpfbuicN4a97x1Nbkv6M3Q/niaHmWcFwTw6xYuGePBNCqPF5xEyZQMLfqQIkHo+rEiRAgAABAgQI8N4FZ4lW7Vj+20GKChDpL3kdjrcA1+9xe4UoxPqxUICMj43h4x/9IK5cvab7crgCsIP46MMPYd/sDL74la+jWCp54U8+/ogugfV7X/iSF05wRslnPvExDeMeHlRiEJzRcfjgAdx7911IJZNYWVvDi6+8iq2tHa008pyemsRD99+HqckJ5AoFvPzKa7jrzGl2DfHvv/w1naFCjAwP4+GH7tf8l1ZW8L3nXhyQIUCAAAGIQAESIECAAD/+uNMKEKYlK/Lhl+U6EGmf4/pQ1wx8/NktFq+fTg/SalQIEQ7EKj8NEpj+vPHK2Ya7tPOxHj46HMa3i10cS5r0WxNp/MrHZ/BPf38NryzKC4zNkz9m5fIjXFeeX7lzIDmWDEt/PoIzB5OITUcRn45jaERMLIKz4xncKDewWjVfwJMP944I1UK4+GoZLzxTsAqQm2Gy7Ofr/LQpA+XjSxCDVSZ19HQwemIupoPzs/uTSGdjSudHpgOkOz3kRH5OKHgrYL7NRhtr1+q48moNW8sdnRXirxuH/vXhyVwPBzdQT1vlt7QujPS6nrEO7AsvVpClo/HKQr9Y9Ll0dCs3icsMxXH0yDDS4S6uL1ewutX00nKJsAP7kkp/dalmFDkWbE6UhWJp/uro2fYqcfKimkiHsXBC+N9rNujfS8nksDA5iuF0EpdWNtFs22kLbxOtZgfbaw1ceb2K9astVMtSJyqf2YeDoELCyZ2MAX/yqXGk42H8469vIj4ibfHRIcwdTCGRunnJpnJ7PyqdGQyHXkVd3gObOyGsXGni3GtFVZCw4KbuXDlZMz5IMGeB7Dsaw7G7h3B4JomUyJOLAP4Sjw+JDBPjWFxbR+U2S0Wk4jFkUglUi1UcXq+hJOVYzEaQ3xaZnitj9XID9YqVQUXiqS+T10b8cNES5VqktiCpMI2S0wOjYZwYCuH31zsoyGu0o6MCpFzc+333dgqQAAECBAgQIECAWyGV5gwQ0/81/WHXf3GdlltDZwA7CPmPhQIkQIAAAd6LCBQgAQIECPDjjzs/AwQ4eWYa03MZXFta0UFlPsOpFGjWucF4F7Wy2dfCgb1zptPnPQNsFH1UQtyXDSEZCeH7hZ5uEm5SGGgK/fXtk3HgV8aBX831EA2HcHI4jPhIAtVsHH9woYKNoo58Cgwfl1Zhw7ms0yMzMbTk3eN5Lscj4elsBAdPx3DodAbj02mkomEczCaxWWthp2E+JCI42F7c4WB2BVffqKNWkhx8A/D6jiJwg7jupcgE9wUxdcJ49WmopuWyUwku0RXDgZNJzBxIIb1rOax3Csqe3xTZX6tg8fWmXjNXP0ZuKijCXhjFomy2KAqWx7/vB8lYEA23hOQ1oAARmKWYlCWZ2PwMXDqC4Y6G4czHA902L8LPw7yAAqcOZnBgLolnXimgVGl7MihfIaDsnJU0dzyK4/clMDKZ1Jkkt8Lk8BDSiRhWdgpvedP53WDe3Hx89WpV28zmUgsdaaY6c0riKCMloGwpufYfvnsYM5MxXFiq4/lLRQxPRXHm0Sym55PSNrgDxyBqnSk0u6PIRK6h06xidbGGy69WsbbY8u5FU2dSfjlriObbrz+2uYUTCXz444eRHY9gp1wYqF8im0phPDuE9Vwedftx3e0QlfLtk/uxHgthPRVBWdyXXili8Y0GKgV/Xbr698sqMIL6pBQ4j5AYKlMiBh/NhLCQDOG5fBfVjkeg9VwqFo1nFwIFSIAAAQIECBDgnWBAAWLDjEP6JTbAdWkcXDj7yV6chP1Ib4IeIECAAO9lvF82QQ8QIECA9zLu6Cbo8QiyIxF88N4JPHA4i+ZoHRMLUUzOxjE+HcPQmNlUvFHtot32dfyZn/zs+4DJXoPMbJLj6TCGoyEs1nvQ8WUVT09Kb9movTCfxt0nhlHLtfBapYcLjR6i0QhGwz186UoN25K3B2GRioVx//4kTo3HdGmcnNATsXAIZ0ReKmAWSxwcF/JICOOzUUxIeZKpmC57tVNvobbHoDcHzBlfK7dQLkh6S+IGjPv1bW0KY4ukPrqVlIP9jBPjKkz83a7Uo5SPMzRCoR7CUc4McAP4JPeYDSAZj2J6JINWW66B78syln0uGVNlQqXVQTnfxs5aW9qGy5OSGFk4E8HIZMI1T+NUDPitHI6LKj1ETv/AuZ+XWVrMz83AhQ2kYz5inPLOoU8h8LEyL6BhHJxLYf9sEleW6qjb5Z8clJ+YnphUFhibjSB9i2XGHKqNJorVuqfAeSdgvhFp49G4tBtpT7VKR+4Tzkrpl1OrSUxS2uzdh9K4tFzDM68XpZ3J9UuGMDIVRWY4iliMG8QbvqyZqUQUo7EGEuEducZhcNy/DS751NFlsMxeOyYfZuLS+uuO14h70HAfkFNnpnX/lHL95qUgmtIvLFaqA23rduhKZsVkBJW4GRygMqZcbCG/0VXlWx+UoA/S+tuCH2wOJw5lMD2eQK7QEjqGmtT5JnBNngFN7i3EMMuUvJpyHffC7TZBDxAgQIAAAQIEuBViMbOMqvaxpK+hXRJ7Yv+EwdrHsf0RB/UrgfEzSaAACRAgQIB3CYECJECAAAF+/HEnFSCxODdhjuKhTBPz1RKK80kkR8xmzJmRmJgoovEeKoU26tUuuh37QqAwg+Ime9tft6e1FpUfQIOjwbtgQuRso558YgYf+8wB/Nr3dnCj2AKHYbebPVwqS74d++LhIPlMDkXxp58ax6cPJtCsd/DKVlsHlKm8uF7u4lq5o7NAOJKcHgljTugmZhKIxyO3rCaWibMxer0uqsU2chttuPFglkyPMAfazaCvjTAWy063FonSWr8l0BBxkgc3iW5We7qZNSLc1L2HWCKs+5fcasB+IpvCvYdnsFOuoeqbtZKJRvDQaFrK2sN6pYlCro2tlZbyZl72p/JRkaCyURg5uXjC0XjGxjGc17dDBYgYF09lg/syzmyE7qsTC+P1hQkfzVrAUKYj3IA4LbqteEqkkli+O4UWLt1g+TkLRYk1nFB+StdDZjSEidko0tJGbqcAuVOgjJGYXLuImQ1S3OqoQsDVjwonp1ani0srNSxtNXUDcSrX2L4yo2FkR2NIpqgAMfJSgXf3cBoT8ajcP13cK+6dVhvFZhtluQ/z0jbbcn+YKujXEUG331A5M7kvguiQpAk1/lAKn1uBy32V8y3srPIZYfnTsmWnu3/1+2A06492XOrwF35iFicPpvHi+ZLW1yCESn+kNtzYXlrcJGUPBAqQAAECBAgQIMA7ARUg7EOyy6QfAbHfJh03N0O+D9Mr0f4J+11yeLHWEShAAgQIEOBdQqAACRAgQIAff9xJBcjMQhwHTqXRPZrB1lxKv2jnrAlwsF/sWDyiG0rHEj1U8x18ejKGj8xF8VquA36IrwqBMPDYaAi/MhfBlRpQ7EAHedv6ksCXAbGN052MLYJT9ouXSvjCl5YRk/z+qz99HEOpKF6/WpG3hrDkHdMNy/kCkhDZkvEQSo0evnO9gd+60sTh/UP4o4+M4OUbVZTrnCHBvOXlJQKMDUVw6EwS+08Myf9RAvtbPXxSynBftYuHJ7IYSsew0Wh5+yHogHEsjKjk0251UC120WEkRfUNppt3H/tm44cWicoBQ6tvMBpmwjWFuMmznOti7WoLy5fryG01UKs0dSCZ+5dEpdzu2hKVeguXV3MDyg+iKfVyqdLAtshK6maji9JOG40aZ5UYHi5PNbRUPqN8IDQfm1c4ElHFBF/y+IIX4bJdUalTkZd+9+LHNI43y/jEQgx/4u4kLu60UJBrYNiRr1iWPibvdXy3Y3rlJZUgFuKJKNLpuO6nYWDaC+PcUlLkw/bUkAbX0QsiQWGzZJTGk0AsKkZSWc74iSEzfGeWFyMOdEN4uBPBjrCr72LJsiblRAVGYoiKEO5LwQ3MTR1++Ggaf+rhLM5vNLFd6QzMDukJ3+K2NNZeB+lsGMm01IVcwwdeK2C11MAb0R5qcm3PVxsoy0Wgsm9nralKrg43GxcerAbKwAozdWH4qy1HPBHCzME4RuS+jXKNuB8CqPCplNrYXG6hxn1QCFtPTibCyaWyisUZW9wQns8JtrHvv17Ad18tirvHxw8yci8yhXmOmPIoCzlpHYozmAESIECAAAECBLiTYB+TH6mwX6n9aekbR9hH9j740R6J9nFMmNnrzfRuCKGRjgyPH07PK0CAAAECBAgQIECAAG8L3Jh7dDKGeDKC8Q5wV72HtHT6OQDpxiujkRBGRoRuOoYXKh18fqmFRscOhEvPnktkLfZC+K1iD3mO8OorgBmQNcbw0RcCnpW3pLX8rYWuvGBUMlk0uQ+gYN++Ifz8z59Qm1T3H07jlx6bwMHZJH7ljxzGn/+zD+DhMzNo3yij1zTy6OwEMYcyYfzsXBRzmYh+Bc+8uvUOijt1vBwDVkp1zG41cLoBxEU+vqDQ9No9NGpdVSLw5ccPI7Mz5oXHH0YZeXjwOc1AsBj+WCdyUKHQbPSws97B5kobpVwbrQYHzk2at4qQ0HP5Lg7CcyCdShwVh3HWKMjYGYHGycnYfckZyxkfR/cl8MsfmsKUXHsz08NXVk/IHt7c6uD/eKOOrarIrqkFyrdPT8VFq9VSpQZJNA85Tp8ew0/91GGMjCY0kUvPtPxpTUlepv5MjDBUl1cUxjNAwnvSDjucDnSHwJy2wz28HOmiworehZgEnZJreLAbRmYohrHZOIbHI3Dffry61sC/frGsy7hZsT3QH5dic58OLodGNOXanT+cwcZEHNPVDk5Jm0hIeVjOdpNLTHXR5fJXkpZ6rOxYGONc8muEM4iUhdBKPEUVualQi0n7t/qiHwp4falsUsXfrjL2YSLMdTVt4uxwGD89H8GIyKjXWSkMslIPP300gbun+ooMUqgSTtoQzQ9jNkuAAAECBAgQ4P0NvkdoX5cQi/0PLnXKj7GMUoRdGUfDvki/P6JhLqnYtmsWIECAAAECBAgQIECAdxMHZmNIZ6M6gN6UjnpebGo/jo2ksT+T1M57ut3FPYU2jo9HUE6FcL3RQWI4jKn9USwcj+HQ2SRGTydQ3x9HdCQC7+NrfR8wLwXu1UDfFTgMam3vLUFQqbXxxW+s4tzlggZXay1cWyyiVm0p1U65g8XNBsr1Di5fLeONc9vY7nQQPTQC3QFdcnFHQ8qQS4WRGIvpLBaiGAvhzZEYrkr4670OSpJmKptAJhzGmXAUD7RCmKpwj4UmSrnO4EC6OM1AvJVaTsaYFyBjTIRxh4XOuY1RWItwzkQijEyWygvOtOEn/TbiLSAiL2L7txpYyLeQTAqfYda/+SqtrzSwoAxODkLdJozyeVP7xfAlr1ht4+p6A3VdT8wHxpNWaJjDdr2L8zsdyGWRpsPrYPIgLzdg7QarOfuEA+Vuiah8voFr1wpoNjk7QvgJrTIVkIvycC+dXDdKAxluZliYIhilly5X0OXsHeZHDn84kPW+cARz0jZ2Qj3stT04a6Yg90yVCqhMBBOzCcwejCE1ZPb02Cy3cU7qsLa7DgW8TmPTETFxpFK8aULoCJ+ctNFqKoK6xBfinCEBNORa5DdbKEk9dzumjlnVVHhNLUQxNc+243/N7uk9nUjTsE344+4sKAeX0ovGeX1ZaxZ6DUROHr5gdz8U2yHc4HJwell9BALO4rpe6mCnZurN8DA0vO48AgQIECBAgAABflhw/Q4D9pEZpk7ti2ioum24hfZZ5KArWAIrQIAAAd4lBEtgBQgQIMCPP+7kElgfeHwUsZG4Dlw2xeQj0K+5700mEJUefTkSxv6hJIY26ihnQqhEOcMA2H8sgyeenMUD949ieiGO9HgE2dGoDjy3a10czEQwK2aHX6ybdwSVl7IOvlDoe4SeIpL/RDqEUrGBQrmNarWNa9eKaNRaOJGUdPUOXlprolzt4sq1Ei5c2kYj2kMrm8Abl8ry/9bF2SNDmB6PoRCWfPfHMbY/pUsLMc9Iu4dIo4NKKoIcB5ZTUbQSEeRbHcyGI9iXGMJmsYfvvJRD3u7l4L2F+OSmdexwFgv7UtjJtfRrMANL7ZL4PRb+skekrrPjUcwfS2D+SBLjs0kkRaaBQeQfgLBkPSF1FRF7JxGWumshv95BU66BezmjIKbujaLACuaFqY9h3sucGV4uVjtYlPpu2n1fvH0tDJHSaB6azobTotFgykAn443yg0sIaF4C8lIFyGIBTbtklAk3cYTKYvMwIWRvFDyaCX1Ca0wY8VRIZ0WMTMR00N+yeUdg0nHhmRImpWYH41tNdOXeaMf6yoSuEBWlSBUJGm52MdvooZMJo9bool7pmv1Y9hCC99jQaAT7TyUwwzaaid0kKxUg+XgYDambHbn/li81sL3SMfvHcENwaScjUxFMSzsfljbfkPtCN2HvmPqLJ81yYLOHkkj9kPZEScWTGB3Kyr3awOZKA7USN2i3kQLN0WbL62YdKl9B6K6JvFJVJsycFNzXhgqQnDw/CNf29Lp7bOSZFewBEiBAgAABAgS4g4hG+5ugy0/7G+qWOJ7Z+2S/lNB4S7MXfnifnwQIECBAgAABAgQIEOAtozsc0cFYB3bnOaBf2KmhXGxgajiJ02emsXrXGJpzaSwcS+HUQ0M4+8AIHn5wHo/eO4ejB4YxPJbE2HRS4pPYdziBBw/F8fCBGEZGzYwQLweO3VpjclOHnlOJMB69ZxSH5tPiMyk44BmTN4sPjoTxFJf5YUy4p1+2j81EsbRTxle+v67rWI1PxvDZpybx6acnVIbxuTji3Fw6HEJS+C1Uuzh7vYqpQguodXClUMPL2xVs1Vt4rtrES7EMFutJNAsh7BtPIMGBbt/7jHv14UDyqeNZPHDPmO4X4sZkx+PAVIJuUy43SG/Ka/zOEPFkGFPzMcwdSmJ8JolEki9cGvUDEZNrlG1wE3VgcTqB68yYyqmESCnXs//iZhi6PImbsvBnaunMUmJhqbswImKiEbmONByIJpmS9nRmBpe3ikV6mJ+IISNlIrLZKOb3pRGPk57HIPxyMUv6mJ/OIGGcRtua7FGJZjZjZ370T0l5p6ZSSspv5uam48hmwhiKRZCNxtCWuuFyBbY47whMeqPbwflOG2EqN1ZrSFc6JlJApdNwV/K3eQxJm9pfbOmSYQvHEpiY2z0rgyUy14TtJjPMPW7MNafyrq9I64OzXyrFNjZuNLG9avbYcGViFdEdk+tOhc/soRhSWalDez9zKbQhuWcSSbnH75DyIyp8xhIxTAwlkYpH5XqnMDM2jnQmLmXhpuuWkNiVpVxpPRzocj5tIZbeUfXbRr/9aJu2h59XgAABAgQIECDAnYJ2RbXzYfr9fJfQ5WDFaE9FO2OmH0LnrfokwQyQAAECBHiXEMwACRAgQIAff9zJGSCnHhzSzZG1Y+/6w2JVYmHkpY+fTkYxkU7ger6CereLuPg5aMvB1Vy1huWdMrYrDV2zhjt3xCQuNRxGaziC0lAYvXQI5UJX5DUvCJa9Qr1yiktASpw14XFluYYbazU0W4w1MxZGheCe8SjaIuPLxS7C4j94MoHDZ9OYOZjE6FQUk/uimJ2P4wOHhpCWvIvZHobHE7o0D8t1IBzF2UgEVK1k6l1siVkptZDLN0W+FnZyTbz+2g5ee3kb8yMxfPrRCSyuNVCq8nN6+QkPY4zM65sNXLpaRqnc1nKFQz08PRHByWwYl8vcAN6kYWJaxq0+nhQcrF44Hsf0AmepcMkkG/EWMCLyH99uoZQIoybXoidpOVheLbWxs8qZB5qp0rImKSR9Xh7W9s8Ioa201o5JcCYifOmnckJf+sjKKD50WSsSCt3sWBw/++Q4toptbEl93nt2FJ/6yCwuLVZQlTrU2R9hKtsMH08OZWGYuDbo4jTcZmFOSoV4PIJPf2o/9i9kcOFCASPSzv7kz83rUmeHD2bwyF1juLxSREvaE/enYXnI8u3UrwOz5RyEdjSE4kgcVWnfXZGTGJLIM40eauKvStU0eM8MRVGXe0T33pD4rsRXKqwrWy79OVtejKPSVqj8sHvqeIoKcbOea9K+1q7XcP2ctMUd1ruJZt2Qlu0mlmQaxvVQLwPNOhUqPaSGQpicN3v8cDYML5cWiHm/zbrgtYuKyQifB2dGcHh+HFyYbj1XQqFaRq3RQHGnhXKug0bNJhIwO5ep5rg7b4ky4TaeMIkEJOaPJy/WwrSaVjADJECAAAECBAhwBxGLcdas6aua7of96ML2WUwPxPRPXPfELAHr4HVkAgVIgAABArxbCBQgAQIECPDjjzupABmf4eAov6IPi20HvsU+tTCGRCKKlXwVW6U68tWWDngzLw6a90I9NNsdNMS0uz1MFds4vN5AhUvtiIkPxRDNRhBNRHTj5mqJSpD+C4GBeYU4G+3hyVgX1zrATrVjlR8GI/EQPnc4jm0J+8ZmB3mx+VX93NEEZg+kMDaZwNBwDCNjMYyNxnGw0kav0cZONopoxCh2KG9L5N4Wma/K+8n5YgvTI0Oo7gDffTaPjetN5NZaWLsu5dxu6vJF6ztNrOVakOJpPevbiK+K6yxTjWv9uJefEDg5YFXCcyKj2/PiZhgmZvmriM6YGRmP6wD12wEH4amkqsbD6LhBc8myI3nnN9u6FJJumcFrZWL7yg6Wh0bCzJdsklSVGZLG2sSJdAgfGQthpSHl7UldaqihdTyVj5h2p4etQhurUmfNdg8NkWNV2sP6Zl0H+ElDBl6+TMx8xGFmfZhBdqUR7pRKZSEhM9NwMeQjKJZaWF6uIJdvIJsK41OPTuCBhyZw4u5J1JshfO2rG9jebKLLo9OVF1nJh+1B5VUWHriMmDK/Dahgakl9O+UHwWRV8ZeFd1uCGdfidRSb99Nd0vYPpiK4uNmC3K4CpqWhMios9dJDpSDtZb2NwrZcM2lP7abcT50OWaDZ6GB9qYbFN+ooyDUdWFpKCxGS682+XQ87a3JvrEubLHbRaopk3ZAqYbgkWLfb0VkklVJT4jqaNuKrC61r5bo3SDc7PomJ7AgK1QqKjRY2KnVsl+uoNaVscpNQ+VKVa1LY7ui93scgZ82TdUDxPRi/Bgk5W5ejUZsUvnTGLXTSPgIFSIAAAQIECBDgTiJKBQj7GmK0z0ujs3TZQ9GOivZDGC8ntfsfFJGeXIheoAAJECBAgHcLgQIkQIAAAX78cScVIB87M6pfqBcaLWHRQ6veRqvZRagbQi5fx/JGFVs7dd1bosp9OUotVEpt/TKdA7RUmnDwPqKD7fI/k46iGzPL8HDAmfFcIqm4wy/Ddy9JZGTmqjkcMl2VPKmo8JeF+4IkhNeFYhfXKh1NH4uFdNbH2GQc6WwcY0J3tA60kmHU5WWDezKEpAz7rlXRysQwNz+JeDKOpUoNq5U2zl2tY2ezixs36ri6WEeiAzw5l0RV5NuWuqhLWs5ioPKDMC84xk2YMvDElx66TWSp3dN9DTTGXhulUTrjp00XZ8lM7+fyV2b/h7e7RBGVHpz54Sk/BNl0EofnJrC1UUNuq6mzbghSaL4ho8RwfoJnyqvKBnFRcaPFk3jWO1/olhsAx9RJw2WoDG0ffClsSdm3pG1Q8UGlSqPRw/YO69AMZuvLIw+hZR4cMFeFmkpAJkYm0p0cj+ChuTjW5Ho3qYAijRFa5WH23DuEhnzor9Y6qrC6dK2GF17O48KFEor5jrRVMYWO1AUZSX7Cx8xCMfkmpeEdlbSc5VKzS0e9VXD/D878oPJjNygn668uwq3X5L6R9tvtmPI5UEHVlHqqV7uoSburFHmftFEWuZuNrthtrF1tYGuZ9yRT8BoyM5Mh3eTZqvdU4UVDhYjLotczccXtjipZdsSUcsKL+63IHUel0P5UHHOJGIrcaN4kuwnMjUugdbodlOs1lJptFOtUdNkbRGAUb03kNuTZ4BQg/aJ6MF9IMsJWmi2OucY2jPDCjNspyUw7ZqBA2AR7gAQIECBAgAAB7iQ4A4Q9Fe27isN9AGY6JQIG+vokXr/EdnzoNSbYBD1AgAAB3jUECpAAAQIE+PHHnVSA3HswixtrTaxsNPQr8dxmE/n1FsL5JjaW6ygs1TGSb+PaUgNrq01sC+222DsbTV1uiV+Yc4+BlphCJoqObxBZXwrCNEC92tZBXrMp9KC0RXlfWOJA7h7laDOu3EO+yeFzE6svFNGQ/MdEkBqOYqgXwlizi3wigu1UBOV4GMlaB8P5FqpjCWQns5pyO19BbquBxTfrOHe+ilQqisMHMqhXWjg2HsNGuYvR0TgOzaXRqLRxbxo4eyCFsPDLcSksC7+E7hqYUPfiY8L4BqNOMfo2w5+JQnYsopufT84mdekmj40FB9CnRjLIpOKoNnyf/t8GqUQMM6PDSMSjyG031agsYmjr12k+0KcSeyPmYiwtSctyTZaaId2k2igtumr4Qug4mQF9m95LO5iPy8hcQTqYvoeTCynMSL1vSzsyHAzF3FAEs2IWpd01RIZBGP6Ux8gt7abTw9XVOt64UMYb5wq4fqOiCoS2tJmqNK5KoY2qXNtauYOuNKiFmSFd2o31mhAOUy2hkXZbvY0CJC55zkm9SlZoab4/AMKK/Mp8nY1A236j1tOlqUw0a8AsY3Xq5CgmJ1NYWaqpopDLSHEz8cJWG/kNbmhvXsDdEmSuet11uqm+BcqfCpaa5F0yM0MqBRrO1KAis41Oq4tJuQeGYmFscxaH5bcX6k15PtRr9noPgm2iUmxh5ao8OyhvfZCGshhZjenDF2Z+cjLxJlxd5uBzRA8D2qy/ZiNQgAQIECBAgAAB7hw4A4T9DO1r2o6H65cYL99lbIQFvXt1D0NHjp/SYI/cOkisnSoxs/sPIZ5I2rh+Z0dhw3Y5BX2qwaB++G706W5NEyBAgADvFaxcvyovprVdL9F38vlnXtKNttw8y5MprrgeIECAAAHuFNaXrqFWrdyRZ/lwNiEdfHFE5Bc1g5lJ4ftzHxjDRrGF5aUqHp2N4zev1LBR62JyJI7J4RharQ4KQrv/bAL7j6UxJOHuZYDnTILr54ZQrLXQaHSwdr2Cxddr2FoxUyQ6HTHNri4DxP0PKAKTkwf/R5SIYeSmfM3/C09UqKSGwjh6bxpH7xrCyFgcfFXhF/lUGJCuWmsiRL7REIYzSSlTCPmdKt54s4hXnqmgnO/iY0/N4NCBNH71N67r8kOdXggffWgM89NJ/ME3NvCZ4R4O3DWGr6238MVXy1JPTg5jHHa/BBH9ePPCpLBBLO30/ihOP5zB7IGM7lOyG9xs/PT+Sa3LN25soqMX6fagHIlwDPPZcXzjq2v49tc3NG9Tp3259YXOoifXkESOhtBZFmIzb/8SWU75wTQaTrfGCmwCXi+tDybWIOPu8w5r+cOhLj77yDiSUvbf/E4OTWkWZDmRCkEuGXakrUmzYRZevgRZD+RpM2ae/fWamTnLyvSMN22GiqbJuRh+4ecPIZLq4vJ6TveziUnb4JwFtp9bIRsJ465UAlcaLay32ohLu01K+60kB2fh7AbbdqXUwtKlKq68VkeyG8GIpKlVOljJN1kh+OxnDyIWC+M3fnNR7xWtPi0H5TeGcPc765NOzrLqSh0xDxMsB2VhGq2XXfDCpf6jPZ1FdeTEEObmU+gmO7opv87cYnFs/jpTxtm3QLPewer1Ks4/V8P2atvcz05oC8rGn8JFMYj5eB519OV0tsBcUwG9dNo4zi5z7kE4voRNQJdXDrH3SKf5iOy0HnlwApMTcXzp62u65N0AnNyOnWNDP58T5tePJzS/Ply83lMSYTjeXBK9R2mLmU+G8PB4BM9sd7De0EQiSn85s8xICHOHE5g5kFB+VPjurHFmDpVqQm9+1laXptO8mb3Clk3gLiNpCJO2HxiNhzAxG8HBUymMTMZ1aTWCyrdeM4KlxQpuXJFnp9zfbF9U/GbHokjL85t+3aDfp3h0/Flktm3OGOO9G49HMTaSwuz4CBrNFi7d2MLqjQquvlpX5Z6XVmC4yVmFllCtX8aaOiImpzL4qZ85g+8/u4RXX17TsHF59nzoYBKvbDSxXZB7PNTDRotyR/CJD89ic7uB73xvy/ASRn2pmYvJ3V+P4WgcsaERtKtSfm7M4zInXB16XAxPB3VZv49iFyTE/BS70/if84Tj47nUMjS7SPu06jA+ltt45SxuJnF+Q2H4uLpQ5e7pQzhz3wGUe5flT40KeY36oYIy6AzDtvQv5FnEmafc50sVv8UOSqpgZhtje9hDIF8Z/PDKyMNGu/LfCiZejOXppbMRLqUJNmd/y/LksJbG2mgviHCeflLJy/Hrnz1+Pwgkc7yc0MSe9WXjJc7Upy0nTz763Um9ZHrypaNXT760evLTyMnSKnYzdxAajbLxloN1m7Db1okvSp2SOW1NKTwNBwPGePIbAnUrGCBxek3Mz0CClYuVbxAelXUav3nW00iIy1Bh8h+87gJ1DPLvBw2WgXD14Wftv0/89JZSz4TJn/TG9LG7rhwfnl16Z+9N6dwqiwbZcMlwsB4Ixtkwodf6EufuZ6JXSL+w5CeH9lXVTZiPbvQjIqWVUB8vdz0G0Q8LFCABAgQI8C4hUIAECBAgwI8/7qQCJBaPanr3UsGBK44Rjg1FdBNpDshmYiEUGj10heAzj0/ikw+MYmW5iv/92R3EZ8O6GfnkXNLsKyA8U9EITs0N68DWyzfyaLQ6KOc5a6SBUr6te4FwUCK33tKv3Ll0j0Jk4KCJWybJBJmXCOO1dJILN7c+cCqO4/cNYWpfWvKWMMn/7IEpjT+/vC35thEVfmcPTmO/lHNpcRu/9s0VvPRsRQfNpsdiyKQiWBK5OIuAGOH+JdGwLve1LyY5pmLYEXlLIi/5utehQXkMtA4F7j9wAOJ1aYmZAzGceTgjdloH5neDnJIiM1FvuhkSPxhciqgg9XruuSqWrzRUJrYTJxPr1Q2oqlsMX+o4MCxOz08wT9fGGEZ6ziLtspGIhAPl5UAl+Yhx5YzFIsgOxVCrmyWdlJzxSt/FSCai/AucXdMLSb0Dnzma0GXPfudiQ5e/ovKDe1hQNlYKFUNDkq4hkeSrEjBf2pRJ0uohAUxDWdXPcAmMxYGDJ5KYORjF0ERYl1CLJ37wBvSshZTk3RCmbTEz+RYWtht4cz6FSvLm6+dHu9nFzlYdN87V8eD8MB7dn8HV8wX8i2fy2JJ2NjIaVxm5nwnrxg8nl78MbPvp4RASGaCSN/uIMJ1HI4deA8fKFs1dJ60TCYvGwnji6YM4fGQUr5y/imiqI3Uh7UXuJV3WLh5GIhGWsDBiUkek5/1JdnG519gemvKMoIJn8VwFV17lRuhy0WzGSunL28Ff1yqt5+8LrLJqGtOuKLDjYdpnv525cH8efjdpDUwY+XmySZDjQzCcfkYNZ2Na5pw8u7iPjGNp5DFuD46FRtky8aeyWnnMzyTlSf39QNIqmVwf2japSSugIiAl135Y7pOcPI+bOjuKeWm0XDdgcl8UC8fjGJ6M6cynpYt1VX5wJpCbfWTYufo1+fKwP4Y4hwf1qnwmnaOPJ0PYdySGE/IcHp+Ve5d74AhikSgOTs9jeXkHL71yXW5EeZ7JfTskbZ1Kx6S0MS592JY21jNJBqCiGfE0H85uO3NwDsVKHcvbeRSLdawsVvDqd8oobkl9CX9bOk82PQkjqlxTYpri51J+LMfcbBZ/5I/di2/+wVU8970lEst/BTAq5anKM/ThlLzDREP4rVwXdeEwNiptQXhVyi2UJV5z0TwETk5CszYR6fFJHHz4SSy/8hyKq0tePfuvuQfHw4YpJTOw/JjGtSFtJz6/0vtoHcxz+mb4aVQW4+ijH61Q3gTz87mZRHnpz4R7cgkYct8Dp/Hw46dQCL+KcILvnzb9DwG6HKIUuSP3al3+U0py33JWa176GDvrHXlWdvRZ3JH7JqQfM1iZVVxbGls+/j+5ujEhcqZDgly4h11ehSVnfdlkWi9e3dh8GGtC5GzjbEpBPydH7Vm+CH/de+G7YZMakj2IGORoiN3+3bB8jPyGn8qh5fLzd+X3hzlYyW0+LL6pH+HLerN1xKT8X1OnshFuXl0ZeLS3gFffYjOpn1plk0DH0Uql8MpGeeTgPcX/UJIonY/RntdXldPqUj9t0ri+F0NJw3yY1Pjl7MgdJE5lsUSRSESNtlPLS/lJHOVTWoGysbIoGCxeJ7uT0w/2uQhTV4aP60MSWhe+OBVLDhdmgi2tzUdd1nZxCs9pJDYkhj/h5WGheVu3ZUgiw8bZAlJ5aYXMLL1p4SWT+H4CA8Ooz08cvFYk4NnxZNYuD773uOfaYN0rkXEHCpAAAQIEeHfwflWAzM7M4MknHsP42Kj+ed4KGxub+J3PfwHtdhsfevpJnDxx3MbcjGq1it/+3d9HoVi0IQEC7I1UKoVf/LmfRjIp/Zo7jOdfeBHPvfCS9QV4v+DOKkDc4C+NeXabFxmNVj9BEobvn0li/2QCjXobG+0WJo/EsHA0g5GJhL4EJORl4N6JIf0qfrFUQ67alBcqDkr0dNYIB+H4hXij1sHylSquvVlHbs0M8Js8+KLle8nUFxfz30KoqBIh2WB0Noqjd6dx+PQQ0umoRg6nE5gdH0MkFMWVtTU05Xk+mkkiITIsXyvhO8/s4AYH1+s9PHUwgQPDUfz2xRrKXGLLl8dUBPhkpoeX2hGcb4Z0o3etJ0vjYLw8y/uKymbrTH+Op6lXwtQ1dCbC8QdSWneJlFFC3Qlw/5aVKxVcerGO7TWjzGA74UucvtiKbaQ1chqpjF9f9MS4WR8E5WVcmC/b5NHhhtddpWWc8mA6R2vDyGdhIY2f+dxBfOWra7hwqWzzNC/YZhCevE0aiVFZ92WNEm253NVZLzpgL/SUlHQTown8wucW8OJreTz73BZzdT+vXNpmbIArocmDAwfAwokoDp1NY2w6Lrx7SKVj+hJ7OzA1KTg0QI6c/ZESU0pF0PZ9wb4XWB+tRhfby3VUV6VcuS6KO01c3WqiYQelFSqvdVho7fPHuhJDRZ9unn8ihmQmhJXLTWxc474epLH0kt5xcOlZ8W7QxX+9+CV8NhvHdq4sBZRrQMN8YiFEE3I/pyS/sajUVQwTM3GkhiTfaAT3yD1earXxxkYJa0t1XHqphs3lttxXbkDGZMuTyc5XJgq6GxLtXSuTUtJJbQutHo6P2G4ww7UhP3/n9ofxuRSVeqNCl+FeneyCC3f1cxM03JfWkfl4OR56vTSgH7mb7+5rwcNcI7YyA4ZzQ33uX5POhjA6HdU2wGXNSnkuq8ZnZV+UVDqMofGwKsm49025wI31GWPkcPkN5OuT1VBZmfuii1M88lOZ+Ww2gZrP+FwYB08npc+fVIWi7gslz5BMMo1arYFSpS7EZqCIcdyDZ1+uibl8E2/Op1FN3Pre47gS86aM3OOoLg291mih3epia72ON75bwtaStP+GTUDYNATb1JjU3SfTXbzcCOE10gmvZCKKAwtZ5HI17OxU5flu0rmU0tyRFMdyiwpPc+9/aF8MkyLr71xvouaUSbbmKWdU+FLd6q7e/rksfvEnT+HzX72Mc5d3lLOQ2BSDMppAOZFAYGjFrT9L564dD7r1J89FQ+TZDDcx/bQGJsShn+8u+JMIBvj6nIQhlXvQx8vkbHD33afw4COnUQi9hORwU6//nYVpO215FlWrZpYH91LSPY/WpK2UzZJ8vAc425Si8f9QP9aQ+tVqZJu2dat1zhKwjTtRNZmJd5bCxru0hFffYnn1RgiJXyFl8vFBWTg+jPPXouW1FzSLfpym8rMh6Pe7DZUGWa/CWNajMJz5uOUziH04/l8qxBqU0MDVqSmey5S4mdbEm3CTTjj66tL1bwlXXy7eT2cgsjp2/mwtTHpLI/CnV7f++mFenYrFtC5/kmg/iuH0M5zJXPQuufr5GgKv/izUJ2m07yUweTmliUZ5PDUrH52pH97/BiqXYPf/h8aL7ZfNySMuaxsXKVx60rg0zItuevUDBEfcT670TgbCpGV5jL+fp8HN8ohfk1iZBf4sdqd38Lj4+DGVu56aypd2gI8/AweWk5b2U02Z9SYQaF9UAsiC/3GMok1ouM3Tz5Tcgj1AAgQIEOBdwvtxD5BUKolf+JnPYWpyAnGRJXYbU6vLy9Sb5/UP7sTxY5ifm9uTjoZ/dKSt1/1vXe8vTE6M49jRI1JXx3H65HHsm5tFIh5HuVIxy1IEUMSlTh564H6kU6k929IfxqyurWFpecXmFOD9gju5B4gbCFBI3929tDjwZYfxfAGi++zRLB49nsFkrI3uVARjB1LyrGd7NF/Bk1VETtu1FraqTfM6IGE6CBnj1+QRNfxSuFJoIb9h9mfQHG1e1imm//UcLQ0zlArOdoinwjhyMI27Do2j2mqjWGvqshdZ4T8XD6Ha7mBmOIl2u4sX3sjh+sUGahV5JZH3tIS8anAga6XEwXZyNC8vlIFj2twb4czhNGKJMFaKHRtroHLwp4ZySyDrb4CKsC9QFqZMhj4sf49cysssA9N/6f3DgHtcFPPcq6WDeskoDVyduhdO9cnJlEHPisHy8WTiqBBR2/JyL8MOpHJxXjoxHDSJRSNYXqmhwlkeEsbKcIMAOpDNBBLGEPIsNrrIi9EBAfnpC6eVjO2P9RSPh+XZV0Muz1F/jepDk7HO9ayyeX4xHICbmI9ieoFfosf0v8p9wUeZb4tziWIAAP/0SURBVIWUtI+jzR7aQlMXsan0qIscXY58/gCQbzIewT1HxsBW9OKbBdxYa0Gaq1aJVwixBrlRJusSB+srPRzG7KE49h2Ja7vJb/FLZzMI7sHWAeHKpD6epA4YYkLl/qjKPZir6yAh9xpxm6nXK3Zjdt03RO5PyYB58+t9DsBz2bDxZAyZSATrhQbK5Tbqch9z3xVeOvKnDKx/ikA51NgYJwGhsnoCOpgSeGkcOW0x2v7kZ/iaKMK5aZuUIRzal8ZHH57AVq6FKmdy+ehVVi+NP8LaBHlJHGOdPOrTAKWwIZ7HuEjr5+ng523h6PqDVybt0FAcH/qJw5iYi2FoqoP5I0nMH8zgsUf2Y3gyim6khcwIn6shcw3l3uH14wy3Kp9r2sYML78s6reC+t0O6vTRq8xiXLvyaMXbltuQipgWB5hDfObIvUqFU1f+I+TgEn9UtPOZb+4zYFqe/bPynFodi6Mpz1llRf5yok1Qrtl0HAeySXkmtFFu8Nlu6odyUAlS2OayRmx3Gmyg5emDz3J51GNd6sLtzz8U7uGxZAsfmBa5JP/lEvuslM2YSjcEafaSi3v2yXNanh0VKeNaVeqVsrLwlFUIJpJhfEyeKXzMFa0s8nRAr1HBjdUKKjU+/xgqJ/0Z2+/W/wYeVgaFtRTObeuH8NJaH+FdI0fn0gmUfjcY5Dc+qNfJQoae2xfXDxL4hBOMj49jenoS9d46Ion2HVaASJ8jvCA5DqGSz2F1sYrr5+tYX2yp8qOw3ZXnGHTfMX50oXUrqbRP43tu+yXqF+/mmtJnjoXGWgLDVw5bF26mXp+XgbsupOXvZjCQZrAOlX4v+IIHKBybPeGTYYBoME8H0k3IPfqpD07rMoA5uW9vB9dujcUT+bIuBk0/jmAY02gihYTsojdwbn+YA9PwZ6AcvIO/PeEVWxx9cTy4PorK4fg4P+9XtZ3bhRvTB/3WKaDb9Td4sF2oS/1+0OeE6tN48NqjhA0mFFh+ll4pbRFNEONoG5A35fC38b3QT0MHn/V9JnQP3CPi95vdcGHM2/x42ouOxsY5I+jnZAvmIPGmTsVpQnwwITfJ5LHwMxLQS1o5zH+TiTfXz/w3eHBl352phP9IzwAZGxnWAgUIECDADxPlSg2Npr+3/h8G78cZIByg/+ynP6mDKBubm7fcMJPYyeXwjW8/owMiD95/Hw4d2G8ipKJGR0cwnM0av6BSqeD/9+u/iXy+YEPeP6Ci4/777sXRw4e0Lfk7EbzutVodz73wIs69eR7VWs3GvH+RSCTwEx/5kCpC7jTOnT8v9XzB+gK8X/DDmQGiXXAx/KraduwtS+2JCw3Jnrp/DE+fTqNRqmBxPIzIRBLcv+DtgPlwz40rr5dw+dUqdtbaEsgsJA/ph5tp5NYveeqAOROpGHwR4RIrIZw5lNav4UcOJfDI/VO4vFVCpdXSMh2dyuDx/RNYrjWwbyqLxdUS/u2/PI/ImzXEx5Jo5Rq4mm/hSkf4MRMrF11z00kcWUjj8mIFjy7EsV3p4JlrdZHJ0PVh31F4oogqtYF7UdJwcfMw5TE8OBMhPRLSweyFIymMTiWQTJtBwneKZCyB0fQQqrkavv21TbzxUknbiGsn7us1rVRC5bKwbsaTjhRuJohTgpmBHaP84P+k8vLz8MGV1eVNIvLlV7CGv+Rgfl56rRuyNCfDXyE2+bk04mY71bFiMrDo0zNYaGjbDFz9czD2yD1xHL07g+HxBFqttrLgUnC3mwWSlryOtnpYjoawY3R9bwtcVu3UzDBurJXx1a+v48orddSpiOuL7MGUQ0ur5fOXe2ohhmP3JTG9kFQF4vkXqjoLhAPdCl4P5Skn1plWgOHpjOFs8lCnuqzDwecli7mjUXzgrhSOZOPITcbRkXvs4X2jGBL7i+fWsbHRwPKlGrZW27qJOzd8l8ts2Oxi7a6Ty5PXRsUhGEQvacTtKckYbGWnPCSn39++DAt7tnkQR+VefvSeUXz52S2sb/f7gANy8GcZqzw+uHgXt9tvaPpnhZLwZOQlXH5+2TwZbN46q8UkVjs7HMdHPn4YzUgFnUQZo/K8HY5F8UhqFEVpU6/mCri+ksf2alOepXWpe97jJq3jpbxvI4M/PxtgLRNO+OkJG2xLz+dZCJmxMMZnIth3II3Td82gVC+jVnf1zbYn11PMVL2LfeW23BMxbB+dxFKphKrQUenJfT9Iy8tKhfnRyTT2jSRxoVhD3So/iFazg621Oi5I+9+40ULTW0bRWD7BmbMKyjIYqh7GYyF8ai6KGWnLz2218a3rDf0f8Mpsklinu2fIw9RvNNTD2UwYxXYPV+s9TCYj+PB8DC/sdBCdGZF+XwTnzm2j0xJ6y0+h7OXwrok/0kBucZ2B8mY9BLmNBtLSbcrRw/5ECBNCd74KiAh92HK6a6bZ2DMt6/LY3g5K6zVguo3Twf98MQ7++u6jRw7jnvtPoj10FZnxKqIJG3dHIH2X8H40m215Bp7HhZfK2F5uS9swsUY2q3Dnn4X4Oc5n/s/6zxXCk59pPBGtg8n1ZErm2oJHaskYrDHkry5bE0zKQ9JruBLtgmFsnE4Wi5vJbchefPaCj52VSJL2E2uY/gbzdRlMTcTxiaem8b2X87h4tWypdtHSK+SuPeyGCZdcxTLFM/XhoNfDhfl49fnRNvT+dI6XVx6b7m2BWQojf/m9XOVBZNx9WQaujyVknAt1ac2HHia0n1YthTqZry+MUP5Cr2nEaaJ5NvVnwngSI/7+QDz9TENaOg2xlk2DTLjj42QiWH/kOVA2gt4BWsPT2X4ehElPbhaD0beFn7QvqRgjrAmw8OTcLa+SsX/INnELCC/ypHF8jOV4+i3WiakbLq1Hev0QR/vCzMHUrToJy68Pk/ZHWgHCtdRuTR0gQIAAdwYdNwjxHxjvRwXI2dOn8PGPfUQVTr/xW7+DtfUNG7MHKLd1Eu6PfXxsDD/1k5/C6MiI+on3owKE7ebB++/Fww89+JYG89c3NvH5L3wR+cL7T0m0G64t3Wm8G8+RAO8+7rgChGnl557f3qCiBfmzDfOFLhYNYXjEfIV+6J4MRiYTZokWATcizwpdRXjYuR97gnnUKx1cfrWEynoPpVwbK2t1zV/vFXXQbV6KOZI6xU94BRttvlBwf4wwfvaJCd24+ntXSzhyKIESv6+PiwyjMZw+NoqnzkzrUieRRAQvvrmDb/2ri3hko4HTZ0eweb2Kb12r4tutMNa7YZjxYyPz/adG8cGHxvHrX17HVs4MzHHt/fFUBGvlzk3LFlFWP266L8WrL0F6oWg0QF6ugXiKmxbHMX80ien5hC4ho2TvAFPyH/Xg8cNIRrr4V//qdfzuby3ptXTX082qcPJaSeRk/rPVKcZsLG3ltcLwrIMB4qfxysi0aplBy30zSd2bYyffNoPXFuTZ0V2N+/+z5g3P+oQn5VS+pOkH86xuDzaZcrJ0xjLprMjKy2tDkogvrlSAHL0vjiN3pTEykdSX2kathXgyqhst3wpkycFbtjeb5duCppeX5lq1hcULFVx8oYbitlkS7iYYcS1Y39YljtlDMZz6QArjUs9F7kHyXA0rl1v6hTNh6sQy0J95ATf1qiQa7uDu/duB+c8cjOCDxxO4NxLC5SNDaAxFcXZ+BBmpsxeu5+Sat1HcaWB9uYHliw1sLnU8mXbn6y1vR48wd23JtAeKb+Slwo1tiOXmYL5besm0S3Uatx9ConVAp+XLPWWocOQMBRukMG6eTB177doEGXnMTwN0CRubXmnpsbQOjtaFGflMyUjvZPKwK72JN/IouPRVJoKZw1GcuncEswtZJBoNPL7Txdi9B3A+E8Jz565hfaVqloNacQPAJkfjErf8BvO+OZ4h7mz8XqAlNbL5wxxPLafcahG5hQ4dzeKTnzmBNy8vYXUj75WF1ReWa/gBsZOS+PLEMM7edwQ3VjdxdXFb+oryH8AbTMCl2BLpMEbGYhibjCPOmUfy38P/Gv4PcX+HaxeqWHytjmrBd129iiMoIH+7bCEmFfX2vCfZTLkElpbBJZcwhcdOHJJOl0SR/yMRDT8zG0FT5H2jE0JT7gP+V4xJ+OMfOYhWOoEv/t5ljIS62G70UG6ZtpOS/5C5qRQ2d5qo1My/zkA9Cx5M93AmGcLvStc5L/y9OpZDy2Dx8DBwIh3C72z1UHAKUEJJjKx7wZ8frb2pDAxZn14hCZwcpn0PQuVlPYl73759uOueYxiZryA+kkM4fvsZBLcCcxlSTRJQlnvCydzrhVGQ586V14q4/EoT9ap5v2YZ3SClKv6pjRXwP0ZF9smdzcbkPS+B1bUKGrpX1c1l8pd5N/zXxySVk2Vh6sKk1XondrPfxdafjyN1If2k4qLHn9ZG7g72IIGOt5K6ctprNQClNZBqREz6P5xZy2WwBmFyYzHJbs+6E2jZNcrQE65uNMqmc3VJ9NP04wk/jcLv1ST9dAqbB+GuwU0lVq8LI42h8OdLt4nhycZbfsYSn7U1PWmsrAPyy/NLD5sdaTTe0rj/OeWjPxvOHE2mGub8Ptb6n+nkNKACkPeEcfOn6UnjT0hotBJ6UE5+/r40ntx0i6HLH+YwmEbPYlyYzY8RQufRGkITZlyDktl4f5iXi6RROazXg08OctWPrVw+AnXJyR+mTOS5w/9+9hU1SPh4ChChJT37lqTVGZzkYZPqWX4/0ktgsQD69UFgAhOYwPwQzbuF9+MSWNNTk/oFEgdfOCOhXK7YmLeGqclJfPYzn1TlR7vdUYUH93RotVp4/Y03UZcX0fcD+Of+xOOPqfIjyv/nt4ChTAZHDh3CyuoqKpWqDX1/Qr84E/udmIHOWIAAgju5BBa/TLffHBsOcvJeQizoJQVbIscRGlwXvQNkx8IYGjYbBRNDQng2ElMFSNW8TuwNiWo2zSboD52cwMGFDN68WJTntMnLCeJeMuTdGx8eDmF/IozrLSAT5fIqwLWNBi6v1DEWj+CJ/Rm88mYNV6/WVaFSqbawWqpiqVDFhZUiXnsjh3OXqljMdTG2U8fXd9q6yfbJCHClG4YZljH5FSsdXFmq6YapzXYPLaE7NRXHx46nJH1b9wtRiGVeGJnOBtFrguxJDH+2YLRYl/wR3TZ0Pf9oQupzPIJ0hvuB2Mi3idFMDIdmUlL2EF56eQtXLnGPKpMn5TLPEvtiKIHMh26Gu3JolJ5tMWxiuj2IX9OKGUpHkUpG5T+xh3QqjJ/9zDySiQgWr7v/Wr4gmpkfNz3LrNfx0rxMiLht3mpMqJPCSG2wSzIl98PxMYYfuwHjs1GMz8SRTMeUEwd2aJtlyHYx8EOi4pIdW7sdp/2B4Cb83BeH40bc04R753B5ls2lJlp11o0l9MPHW8tq/fzKPj0Sxth0FOmhmPDq6IB3KS8N1PFR26RhMvW6OAZYXuSrdeIGTGj0sGAa6+F149JWJSnEzkgErXQEYbkpy402NsvcrL6r/3HcKJ0JuQY/lTv8clI5+vIl6MxI+oQ8e+y48M0QIlXeWSWaXmcrk8dTvX23Qt0mwF1L1rFv8oAHE23LbEg9YTTOpvfD394G2qP+NJHndvnbHLxrTdtj7WwLk8aXh7QZ7uvDJaYOHZjC0cMzaKKBA6cnEZsZwWatgc1CWdtWKd/SfT+4H8bAfWHz0Hzp2J0nA2yYsfoeJ7snk8jnDvOTQ9oQ3SSh0qtUbOHShR1cvVCSdt7C9mrHmrbOELqy2cYbm/KMvdHA8o0S7jo1jdxGG6+/mEc1L5I3wtiSe4RtO78tz9uSPKulrfF5zObADa5XF+u4fq4u5ZX3Kh0wVIkMnEOCrdSerCbOEPCebOuguiuDcSvUaeNcmAVXfk+He1hu9HBS7sdfun8EB8+MYnulhk8kO8htVvHlc3kMdTv4yQMxbNW72LZTNObl+fxzn5zD2lZDFSZ7oS4yrcstvSNG/5ttnftBf74dwpWa1Lf8h7i2Rfjb5WCqPjRcy3d7GAo5m5+YwTTOzzyNy/nNiUu1ZkfSmJnLIpSoSeW9MwUI3zpO9MIYFf5bVgHCMnNfsZ21BlauNlGSCjNLXUk20lAiUW4UHdU1+vW+YoS1tOy20k4cH8HHPz6Pa4tllMquX6VUfbh0hEnmQevZ8tf68Aj9cIEm8c10DGeAi7c0nunD+OTsBTuB/GF9+IOcW213/Z3thwS5UNY2FR/+NtaHodIz0+xVd4Kbyqu8+mEmnbrsuR+3J6wsxuoL1k9nas9/L+jPXqebwDCNs/Fi66FeBjDIufqwMdZh6F0oQZcJ6ocRytv/3yuG/6FGQccnjJHd5GnTSiDDDT+e/JAYCVNqSdNHP70/2OXpsGffjPwGeO0FEnkupfdk9IN89m5AHjQvl99u25f2dlwstYDPgb5P4Xj5YMpt6kKVGEwjtrrUpl/orFJKw3ndTIxlKW55JlmXBhpWdGtwsAdIgAABArxbCBQg53V/ireKifFxT/nB9M9+/zns5HPYPz+PZquFN869fxQgp06ewBOPPaIzJd8OkskE5ubmcOHiRVUgvR/BvT/+T7/8i3j04Q/oXiBvx5w6eVzbLb/gCRDA4U4qQGbTEVTsrem6w4Zv/zVDXwTEuHcQ7vHBLwJT2TCyYzHEk2YZrY7IUBaikpjb3e3k02x0sHa9jutXarh8tYJCqY1Y1L74ceBU+FEBwnIxrNAJYaUFjEten56NYL3ew3q1g3qTpouVnRZWtrnGfw8NecyXSx0USy00u1SGNLGyWMfStTZ2asAVSXuxCax2Q1iVvPQrW8lKsjTlkNstEw/hZz8wikqji82i5NHuYbnYxhbXf9fRbxIbeqZzUKfP7/foG41mQsuGS+FYH0OjXD4mjnQ21o97m2jKM3Z5o4TnX1zFqy/nUJD6cLz4ome+BLRDAsyUYfTT+J4x9HMNf/3aWsgot3tZNy+MEiYv6tFIGB9+dBz3nhrCxcWKXovN7QZuLFdRrrZtFr78WHA/6BXjvvIXIv0ZiN/8PKgcpGMgLZVnMM5vNFxt83LLIxztYWJfFOOzif7m83JyX/fttQQZmyFnEUSF5HSjhyTbzFv8K9yXTuDUWAY7DWmLkket0sbmcgMbS21020Y2PSifNX4wTn9ihsYiGJ2OqKIslYmo0im3Ju07z43pldikcXxotEpNJTHay0fKYxQM9EuZSe4Y+GGDpOuIcrmLXInKTw5EC8+o1L+0E4J5tJo97Kw3sXGjqQPT/BjSiGHztMxYxR87nMTJiSgu59o6EG1FNPmJ8dqESaLxxusLs9gd5tGpm7b41L4ZNnoXzMCTiaBgYjung09ef9kUlpzMvTKIcfeO46lZ0CdeQ29ojLHhlqYjzz7OHiqWK2j2GqiFu/I8qmKjUNb7nrTVclv3xODGz668Kpm9d02AcfuNyfytQVJoGtemmNaFMYhyUCHRrHMZtI60UZFdnp3cr4l7hXDfjqq0k7q4u/LczuebWF+rYulGGSV5vi7sG8LP/tQhrK7UsLlh9qap5KXdbRplCJUffK6tLTZR2JR2r7N6KEtfnlvBK7N66Dez4ximijaNt5F6trZalr9gUh4En5Xn9ZaUaSYRRqrdxfcXa3gcbdwt9+ZVeUa8siOyimw7tS5W5T+jYZU0LWns65sNbInpSTrWpLZ/H86OhPEB4bNYhaSzgUYUD5StG5J7Tp5FbeG9++M67/r4sIuFwpV0z0jB3vF93pRD82LQbh7i57VJZ+I4eGQfutGi/M82bH0OQq+BXIv+PTIIhjaEpihpuRilCZS2UWhi6UoDK1ea2laYnPzJS1d24cObEkqEGcTs39v00VWXvsiK/GdtbtbsRximHbBsPBRMr7b6DAwbQ8/DJBqAepWGjn5iI4MFnS6t2O6Z7PGzloNxDwa6sigfBxtopXMExu35DTTMY9IHvZSHfbOBOthFp5AwUy4xQkPqgXIOQHK09H2afhgdGkdeu6G8/SCNpfXIb07pl8VQ9w8//D5tP/rz2SbGuFVW43cV4yhcfXl+gYZY4QfLbmDCmNTWNeFIGGedu+HPhynNO6NVoEgEbWGpbmKvvBUqXv8ecR8h7UVr8rT86XY0KrieFHvmsxvMwzod+hwsWIBbYY88Bjha/v0QPz3LIH4X5Kt7E2SeFe5ETtp/0jz9fMRHNjS+cD53bu5VBggQIECAAD9imJyYwE99xix7ReXHd777PXz/+RcGBoneD8gODeH+e+/B4489+raVHw7cLP2xRx42HYz3I6Tc3AeEyqC3a7ip/O4OVoAAdxLctNXDwPuFa3eD7Y++4wcy+Mzj0+hWgMJOS79QJtrCYLvXRWOQ0Z7gl5qtRhdLqzVcX6phZiyOn316CvOTCYllenkJ4QuPmI4YKj9o8q0e3ih19Wt0gxDKwufyehM1flDLASGh49egq4tNLJ6rqaKlmG+bTZ4l2fVOCEWh2xGzJG7KrZzkXnWm1uzh9aU6dqgdkkIX6l1c5QCc5D+IfpoBDJD140jmpyUZi8m/FvMl8zsHZ71cuLyDl17cwuaqmXWnVcgBMjH6Um0NB8y4HKcqRez/mubOBCLf2btn8cSTh+QZJM998bsBaZWdtpCSx7WVGi5craDV7qLd7uHqtQo2NhsmP1+emsaWXY2tE7WNU7OmFDxUGv6sU2FJPTlMkBgb4WAysjS01VLjWDkXaajooYxUgux1DSZScdw1PawbmW9FpO1IldxMtTfK7Q7Wqk20LF8OBlNRwJk/homcKJsPWp5dYBlSQyGMT0cxLPcKZ11xSaBIDKqscnVqrpNNdJOQlk4M6fwDbTSD2ZrroNeOP5GfA4wciF6+3MTORlOVmIzj18FU7HAJrG25SQtbHaVXHpLetL/+LCBGLRY6VvlBOi83dXvyEBJkeAn8MjLIBltrECS1PIzVL7tnBgvsY8RwE2eykcPK6cGSOB5Ofj1YZg0VWIdL3+dj6dTfdxtj4o3cJg+Grd6o4LUXtrF+voyE3OP1K9so1cxHOFTcJTJhaRfqZXIDy4Mw5bYei73qZJDEyNdnKC4rp3t28Lq660tBxyeS+PRPHsHC/qxNYUC+Lo8TQ2F8ejaKtPBdXCxiZ7uuNCm5MY60asj0zB8T75d6pYuitKmtpRZuvFnH0psN5Nel7ciz2NSVkVidA6K68piDP7W0rK79M8yk78MwEO5yctfEGjlq3RDelHthR/47ni908fJyAxObVVyV/4pqJIwnPjCBjz81hbFYCMe7HQyrkCYvLg+4dL2Cx9HCn1iI4Om5GGK+rjXl3JT/sfNl/lf55KIo5mS9PZyZieOTJ1OqrPeg5TF8nOz9NBZ0DITJ2YsU+OI9kETuQ1MHe8CKoPlam65mq4lKuYZQN4Ze59YKjtFMFgem5nRfmD0h1yuSnUY4OyVukwef1+WCPHe2W7rnEHNUpS6VWmGjmOnK+1tX6Jgvk3nPOzeAKb9isYnLV4qo1qi0l1Rs15TTZNOvC7WtR5Oag/nowbSansbdEyaMybx7jIaH3+07JNDkbfMwMC7jc2EOjkrOFM+K6MhEArVdfhpu4/qwVC6tBb3jmQg+d88QDk3apY9vSrs7mctRsItfH/0IU29920TRTT57M3BFUCMnGr9czu/ql54+bwsf/SBMGuXh6D1aCfCFeXVqYcrgZL8ZHl9fGqZ3zyKmc3DhChusebkwH8iXJGxv/b4e+bmkNl8HBpoIhSkDeRu35k3lhxzunuIYgPdhgqG2JwOTX5+xj/0uGP5ysn7DxqXsc7BwBaFzD6Pw0RCU2zq8fFyslk9tGvPxB+VmvbFP7PrFNLpkvRiX2PFw18VfXmKXVwN4BAqQAAECBAjwIw1VfnDPj1Eue9XGd7/3HJ5/8SX7R/f+APc9+dxPfhp/8j/64/jQ009iODtkY/qo1Wq4ungNV64uemZ1bX3Pejp6+LAqU96PoALt2rXrA/X0Vs31G0um8xUgwA8JdenIf+DBCZw9M+q9j+iLgXGJMS9S0WgEd987i0NHxjR+JJvAmZP7kEklba+/D6aaSUQxn4zBfiA+CKHvcMCcXwG3+2nlHUtBdnyO0DYDCF4gthpdfGe7jVzTpDOyyqFfqhk/wQFmfhm/vtjSAdv8RluVLvpyIkSOzoD+viGKtQ6+eb6MlZwIKZAYnhR8oTGM+vk5mDhry4/RhqafnnD5KJGUi8u7VEsdlItNVIot1EpNDK/XcOh6FbPrdXSrbXQaHUzkmpjIN/XrYVNHpn748lYrt3Uz5NJGD2ePjOCnPjGPhz8wifHRGB67K4v5qbjSmmxNvpqeXhtGm6JxxgPrNJuN4snHJzE3myKFLY+pJ7J483IFa7k2Hnl4UtdS13rSMvHHQSnD6+zhDO47nkXUNQixDK0P4lU5boN0MoLH7h7BgVlpdwRZ7GJDaLDKafwGprw1qedSvo14vYMD3RBSQsTZLCxQRtwHU3Ek9eUfmIpHsSD+GP3yKO6Wm+jatfvfCvKNNq4Ua2AznxoZx1BqSNp9v34IyjSAPcpDCqbj7Kh4gku7hFVxE42FEHYDqFpo57AQ52525mt3cbBy1BbDDJxM8ptEFw+gg4xtEw68r8p5aavFrtRjC8VcQ9pcHUuXalg8V8XGUhPNqjD0D95ajCTCeHQ+jrFUGK9ttvDSekv3XvBgM/K3i8HcLTRITjdncRMcLy2qNgZn+pZij2w8eHE3E5n6Msbdj4TLl/E3Xd/dYHKeLJysEyMJPHn/OMZGYspjZnYYRw7OIL/WQ2GLz4g2sokk5sZHEI+F5d4I4965FO6eSyoPxQ/Iei/4k9DdN/2jr/wQnzx71E+3HMxanx9OCMdQvVo4HUASElNWFyxWTtrTd769hm2rEPFDl2Hb6aKw3UGzITl5gvawsH8E994/p/eGDXKnPkwhFJqnByM3GXo8fbT9fIDZKHA6FcLrNbMf1YWq2CLXg8NhpKRAHS7TJfWh/0dCT2no8vJTvmZAjI9C7zo5iP9GrYfv5eQ5ZfSLevLkk4P3/qnTUzh1alL35PJAfvbgj8w9923gFU9lG3D4sNtvoHIZh4GVQfOU/Nk2Ws02Wo2Qzgji//5eGJH/9fliGzGh3wuuCMpbwP9yznjaXpNn0DbbIhUcZtBWFSC2Yr17UtlKasvI8bsJWsfGVpBQieXk7N0gqc/oVfLy1QANY1rK5ZkBXowX7MF+EEYOV44+/Q9IaJIZ20tsYUS8BQfGcI+DW8ULVHQrP+Hz747aDa0j4/KMq7+3jFuSWokpuzUDhbDpvPbh56N0ltjFe07jMezc4WDkp23ixfBaq2E84aMXhuqWkxfGtELsKfO8GJuzr25MTn2YemP9Gb9zM29vVpEJ9ZRzjraffx+kI427p0w/2xjCk0x4KC3dJkjj+n7xGSG8RNZSKI2Vxwnkj78dDLWFTetHn48vzgZq+fn/RSU+laX8T6Nf7b4SRJX7Ak0mJ3IydSeuQQFMnPEITF0FS2AFCBAgwLuEYAmsH7wEFpe98mZ+yJ/es997Ds+98KL5kxPMTE9jZmYatVod5y9cROM9uATW/oV5XfprVsrp2speWFldw2/97ufx5vkLWhc0xWJJl8vanS4ej+H60hJKpbINef+Abe/S5SteHb0dc/nqonZSAwTw404ugZXOxPDhD84ilYri4qWSPuvMV1GWnzQ/tsBEMoJHHjuggy+vvrGpCoiHntyPaKqLXqStAw8OdO5PxjEci2Kr0cbuIQ++YHDwYv1aQ/6X5KWj1UOl3sXllQYyo2l9yarrILPN3HudYB7OTRHpN4NpdO96Y0BMwvZJuWrlHgolM0BnQPq+zQ3OD45GJT4EftROPvoa089KoXmYhFY0Q8Aw72VI4GxPJv5sMpdeaQyZwgzAQ5evKe40Ud1pYT7XwoF8Cy2pq8uNLiqVDhYkLir2kqThIGBTwqk8aVQ7yG82sXqliXoReOz+cTz+yBRC8SjWl8t48u5hZKUuipU2ym7aj8qn4g2AoVtbNdy4lsfkRBz/0a+cwNq6+G9UVOR0LIz9wxF5NokM3RCOHx3Ck09Og1s9FYp2ZoCW2ZSfg6EPn8libiKBCzeqZs8Nr0JMfvwZrzkycZMH92kxsycMTTYdxYcfntANhJfW+/+/mhd5Wr6W3SDIRoyuZy4854TXsWQUhQj3pIggIg01HQ3jUDaJ7WYbTXnpPTGUwkQ0ghe2SvJ/38bCVkN5F9IR/+X7geDXk7NjkygX27j0Zk5nKGkTkJOpC8pvaA12hQkdv3iPxENIZYzyiQOKuc0WyjkqEynNAAMF61J/WjdG+cH7i+1tYSqBdCKCsvvy2VeiBXHf2+vgOsLw95rIh/d3PBXWL7D59fX6jQZWLjWxeYPLL7FQkiuJLL2zJ9NhPLU/iTVpv0lp7uOZMFpRLj/GAU03wGDkHIDP75fR8Sbo9g4Nt3FqMUx9ahsjpz4rQ2dpaPt5u3A/ud/jrzmXvys/r5NmJbZ7LgyA4Zral5/lMTeZwNMPjmN5o45EOo6Pfuww7rt/Ds8+tyrPA2mfIxGcmhnG4aEhrFWraMl99/DEMMaF9qVrFb0/DV9K5fLhEmQhLMi9lZa6L9vZex48eVyqm/0ODNUww9xA3PV6B5cv55HP6WYkXjjdrAs6d6S9XqrI/wAfRQwwJ5XngrSpgjzXTJgJ9yDe3XKQ7/GTUzh2fAJXL2+jLnXjwl32hLum/rA+fMSWPb3q1ItIB3AoAdwv7fZaK4Rqj4OTwFhC/j8kbEKeI1WR+wsXK/jyhQoKrS6utUOq+KOyoyZFSoo9He7hfBP4XqGHRflf4j44hMnPHMpYjGkycuLPEKji88GHFtCKxPGl72+gqtdQUrnKVavvp608PShTRnihxvb7xOjPhQl8TgcvyDpcHfOsLjml02l5r9iPfHld/i/KOnNN4+Xk6DOFGpIbeWxI/bbtveMH22C9VUWtWUFU2ldS/uu2c00sXhZ7Xa63VIHyE1rark8weM85t+G/+3bUUCsPz/qs9HzubOH30O2MB5ZRAqwczmgMbUcrMux1v/ndfZh0LqmjUcsZwtk+uLwdvLS+/D0e1uvCa3KvXliXepbntl+a3dAyymFojHsPUUwebwGamj+f7P1rNiiJy6lflybdrYyj89qHtZQL8zQnQ7e7oYhXWOhJbcLayl/TmnwGjcvPJSJ8GWsy6xDo3jViDNgmTLyJdXx287M0Nj9pxWIkrcdHfJLEX6TB1AZODt3UW2zj96cVP/MgjdIxQn+MURhZjU8VJ3QIgWVl0vigPoYJgc6w0PQCl0DQd90MQ6tOsUx5ndwKFU542jDm31fgi23L0GdkjZXTveOYcpn0TNDPwyX2mKjF+EABEiBAgADvEgIFyO0VIN6G53bmB5UfuuyV/fMjOMOBCpFXXn3tPan8GM5m8bnPfvotzdYoFIp488LFgfoZGR7G6VM3K0DoP3L4sCpXmMdOLq8byQcIEODt404qQKjsuHatjKuLZV2eg313N3jXh3lBKJcqWF8rodHuIDUqLwTZuipAuPyK/5bnE6EkNDutDppmFG4AfOHgBs7cvJSzNLi/AL+wnxmJ4yOfOKFroq8scwNvH8jG5sHNoMfGEppnm1+UMny3yIKpTBh/7K40au0erufdQleWVE5MzzqczETwUyfSKDW7WC9zfwP7kqQ/87JMvxrHwabVEAYKcxdLaPpdcDz0PUtO+nJtw9vyd1LKdaVOOthe6WBjuY0r2128yCVWxL6+2sT6ShNXd9q4KGVZ32hhR0xxp4VOqYtqro215SY2l7lhMnBjpY7nXs7j9TcK2Npp4sZ6HfefyGAsG1MlBJU9plJVAPPCKfLzJW9U6pZflPMRnc0mcOzEpCrH1teFsdBMpcP4zNEEdupdbFa7yBea2Nru4P6HDmB7q4ocN1qxxWeddCWf1a0mljcaiEi5uak8c3b1YcAKpN+Ec4D2k0dTWC13kJN8tG7l12h1cflGTQeFueyWphSefl7urHnYImpdy48vvO06UK91UZE2mov3EElHcDYZB+e4XKtJWUTAqvDm8kyT0oeJCq9r1bqu459PhVFIRtCSTPQa3sZQQUClBffq4DJxW7kSFi/lsHatgZq0M9b12FBMbSqFnOSEqQfrUUg9crBYyLgsEDe8znNfhI2OKh0YxzxZB5K7S6LG1Q2/4lS/HMl4CJ95bBzjUs8Xrlf1/nZJeCqJ9yoiKCCsGzEbmOvDtlOrSF2s8x7uoLDZRb1KGUgnRmlMCsrk0JX8tyQtr+eTsxE8eCiB1lQMRWlD7ov+hKTlskhtLYcP5MlDApmLZkNhLLSMGmgDmNoycPTGsnQCv2wD8HgMwp8fU1KxNyzPLCqFW3YU29V1P29xa7LBvIwMvmtlYdIbd7nWwcVrFeTlHvjQhw/giSfnUCzU8Pxz67q/UWY0guPhri6/tCLtuCUJ0xMzqEVTWLyWN89zgeNnitsDJ0l86lgKE9KWL8nzxAySCZHEG2lMGbQcahu5bJS1TNwASKsEbKt6tWy4seg36Uw+rDHayt+FSwCbol5nNwCtJx925yvI52q4ejUn/1ENU06VhTZ/PJlnHMvRr3NLQzBP6/TYCyPOWBtJcukmue+k7Za6IVxp9lDoShhTS0Rdrv+i3CvfznXwTLGrG5PXWX5Jk5T0n94XRUxIr8tjcUaq+mNyrdal8FvCS297hXFovUu7csKohOLuy2zqZ32tjOvXi6jW5foxijL70xiH4acOf7hGWJ/Y1m+9nnHp1DjYvBjn0nnL4vjolEzCaNLJDPbt24fl6+vY2cnLs8YMpFMJ6/oadamgbannhvQl9K9pT/QQk2fqqPQbZl8pYFGeI9fkGVSX51//a3lLKZWvhjlpvejJoi+rP5Rl8WdNtz+pWo7AT+iHhLu6MVWiJw9aTxbe88dm4sXR79I60G/DbCp1uzTqloM/e+rDJRAojcC1J3+72vN5KEEM7+hN6fj78jOevhxiq5z0+ozLbTf89TEAkkrUzfF9HkZc80xROkvvpdmVfnf5tH2IcWmVt0tPp1IZMKX6La1zG44uwAcN2h1oyJSFL8rw1gTOJWF8OvLe0qcMwnKv8CMKKkUIVxbGGWPPYmkUvXJyRXZcd9eBk8PVmzN9Mrqdp9/26HaG0d59JkHOzzzNzBEJ5knpjVtpLF8TZ2PFbbxMvTcY7uT03BqhPjUa4sKNz8Zb9MVV2xWRtqbm88Q+19TIc8q4+2zoJwN6TZiN8Ow+QkeOn9IsvCjr8CpCzOz+Q4gnkjZOMlMKCxu2yynoUw0G9cN3o093a5oAAQIEeK9g5fpVNOs18xIsGHxg3wnwz9U8y2n4LE+m0jbu3cHZ06fw8Y99BI1mE7/+m7+NtfUNGzOI8XEu+fQZjI4Mq7KEy15R0cHpj+8XRKVz9ZOf+SQOHzxoQ26Pa9dv4Dd/5/cG6ujAwgJ+5nM/6bWxvcBOwM72Dn7/i1/G5taWCXwPI5VK4Zd+/meQZL/mDoNtlCbA+wvrS9dQq1buyLM8noiqzWe3e4Z79694OD7Br1fjqQh++ZcOY3m5hj/47ir2HY7j2L1DGJ9O6n4Ebwf8f+CMheULJVx6tYb15TYOpML49EIMr0fSeG2joQNa7gVJwf8W65iYSOCP/tIRPP/iFp55ZquvsBDwrcHRzY/F8Oc+MYWvv1FSw4HcZpszQQyl45iIhrBvKIKdWgfFpim/42feTdRp6llOXpghUVCp46DxEkcedNPoy5MG2njSMY2lo0MtBR02DV+AyYfSk0D9TCNyRsPIJCL47OOTaLV7+L3v5qRdCE/+NIv+f7K8P2NuIq4bWK9uN228AXnxRHky6Qh+6RcOYUtovvjldcTk2s7MpHVpGq6Vzud9PNLDnNZXDyUuRSbpE9KOpqbS2N6uolz2ffktECnUfnA+jgcXEvj11yrYqtjyCLQ+LL0pI2eZhDCdDmOd6+rbPAhTd/TYBBZMx+tmymt47/7/dvVOUImWHg5jen8cx+9J49BsCj2po1yjpYM9LpdsNKJfzOebHbkCfKmXepdI2qqPsHIRHGClMoMzTKj8qBTbKOfbuim/7n/RDWF7rYktae/cj2Y4HcUvfmQab16r4luvFoTDzeXyg2XiEvnRONunkbDb5kwMcUpRWT5nDB8nnHX7ZOXg4/xkXBVKa9sNVQy53DW9P/kuuOvmCPQsJxNO4+SwvMTPuEMHMvilnzuAb7+wjlC7hkfPjmJqbgi/8c01vPJ8RZfVOtVp4ki3hW9GUqixLqWC3a1lrkoffTn2cDN/eiiDLx3jeDDspv6d0pKGHr1bFSa1Pdty0Z/NxvHzP3cEN26U8dWvLqucTGtk8d/PBqYuDIwMLszUjz9cmp22pWbLbGg+OzuEsfEEqpU2VtdLGJ4M4+R9GTx1zzxms8N4pbCGYqWOworc5+k02Nv4t799Hdv5lrCnUMzL5BeRtrMvG1FF5EZV6oB5M04lMGfKwXz9MjuorBRX05iEpGIQ4cqyO63zu3g/NC8eQqKsXVrSWjfPXko/D4l3FP5kjppulkefD+J3S3dpnJ4thNBLJ/GkmZFn0OeOJfH9rS7ObbdVUamy6U/qUtwPnh3Bww+O41d/dxlrW1y6i0wM/6gwnJf/NnmMYUeeY5z5NC31T+UHH9UemHeEqlYy5s3sgs01cCU0vE24k13jKZOFxjGdS0OW5nQzhAk5OVrLXQz9LgeTXumYj03jwLwIf36ECx8fG8eDDz2A5ZXr0nZvIJRoYGIuhun5GEbkGZTORBGT/zFHfytEJH5enlXjazW8KP2H71xpYXm1I++1VCZT+cH0IoXNf0/4svBfRxMsZ1+8K6NXrl24ZbzndY4Bpr54gYuSMH89Km+l7XMfyI+BNi3L4aW17t3tYTdMdJ/GsPT5fXC8Bvk4dz+NJ7Oe9uDFIB8LsnUsVW6b3slm8pPQgTR9vn03aWzt+GhNOhPnsDs9nwVGCWdoTBI5OzpNK256vTwM7V4wyUxZdpM5r+bLQ3m6cBur/r5bIXQReTZEo1EVo91u6weE7qMFx8clIH+Tt2Ng/kt4lzuYmR1CoYP8GkCPhhn03czHzAo3fvYTeZDeUakMEqa5sK8jPqes0WujhnRGNvaPSO9mpCoME5uP4yyQcMbotaORKJczw+lytkPIWxfUgRQGykdheYiffQEXHpa07h2gT2ts53dtyvgdzS5IHGNIGswACRAgQIB3CcEMkL1ngExMjONzn/m0zvwg3be/+yyef2HvPT9OHD+GJx9/VF7k92Ntff09NYthenoKjzz8Af3K5K3g7cwA8YMx6XQK8/vmcPHylfdUHe6FeDyOBx+4D6lUErGYvOjdQbO6toal5RWbU4D3C+7kDJAIR9okbT+1fdkRm3f20eEwPjgXw0bNbMrKpZA2uQyQJBsejyCdlbbIjbLfBih3Qp4bp3caCLeBlYr9Ur7dw/mNOnKVPZ4JKqDIJOn0ZU78yys15DnApzBhfvAVq9YBjozH8NRdw5iZSeHaeh1NfvSspeM7Cr9u5F4NXTQ7hgfl69ct68b5GclEGmVgyHaF9dPfita8QBqv422SGNtLL36+gHKsll/e80t/zgDoSBm67ZC0AyERVhs7baxuUkFBOqYz18+cTFip1kWZ67AIbJZenvbHUXx9ceU13t5u6jUpFsS2X7iTK2de5Os9XZ6KibQOJaxYaJgBW8dMGfZBpQM/WF4pdiQt2xkp+VouwpGPtRnO7JhHSz+RNoUw51vBKB9YHspDHjqobxPZ2jBMKBfrUvLgBuKjMzFEshF0OZNJys6Xcobzq0upYnBvffr5pT/NIQmc64ZQTAi9DaOZG8/i+MKE1HETjUYHWystLF1qYGOprbM1CmLKOQ7YiTQiB2WlzGs7TeTL2ihvhtAZye1Z8uVyV20RisoPkVLl1foTpu5w0Guhpm8xmhSFckdnGRhZfHSEOPX6WMMAPdRtfA7qUnr73CB/nhTG5njEAannT55KoxBpoTMVRWI8jl6UX9W3QfVSPAVk0tIeEhFUhNdTI1LnknZDynuTfJTA53XysOxKK8bJakQwcigdg31hfrgkhgcdxk9o/dp05MOBG84C2ZBn1k6uv2cF03p5CzQN04rlC/bgyeTD3WdH8dSjk1haqepMjnK5hc1NPu+a8swGFo4k8JH7xzA9mcFyt4VSvYZ6Vdrb1TLWlmrISns8M5fUmVdlSW9kImczDFZs9lCRerW5+2qCPhNmToyzsWKZerG8aDPc+S38ZVfs9tp4vVa7Iunz8hMYCQ12sfFgqOXcT2bl8aXwOZWn+JXGZ1QWCTTXmVTm+RFPRnDm0XlEMwmsrXL2nMTIia39wSRwSszlSgdX5f+Is72UnfChIW1BnqF2Mg54lxfkHvb+4WzeEWn846cfQigaQ6uYMzLaeLoHAiiXczrY/LRuadtgk9iCgbuNWv3DCxT4kxLuurlz/zrttgnhJvTsX3BPwUMHDyKfK2JrM49Svq4z4Dj7k8v48TnNsVI+b90zfDeo/Dg2ksKovJ9ckvQv57q4Ic9Vbn6uCj5aetwe/RLcTKn1R9tSKUhmvQw3h6UxDnWb0D5uJ4lrW0yiA8B0mJ8Hj/9AqIUkVf4uC7Jy14ZluMntjIHJv2/74waxm4/gByTx6HaD6XZFeaSOp8IFMk/rFPT50vZFCExd6VkgzCytsWz4QFgfLo62i9K8nDEh6lZf/2RhCsYQR27SW7exLAwtz67qSWuUELSNMcxMPKEf+PAGkTAO1HOcYlB5329tTO6gvBQSqxmSvwkhNF+93xhojCeDwN9OHH+lU1KhMwEKJvFk96Hfxgh5bnm8bT/Uy9+kN8bWh4beAi6NnndlKx4qMUjC8IE4QT8f02d0YUZSE07Qr8oeW3cModukJQXBMGPfDoECJECAAAHeJQQKkJsVIJOTE7rZN/f84FcVz37/+VsqP4hjRw/jnrvvQiqdwpvnL6L+HloGi3Vx15nT1nczWCdU+qyurmF7Z0fdK6ur9s/fIBqLIplMYmcnh518Dpl0Wr9a2QtUgrAtcibJexnsYHFJsXyhoPV2Jw2VH6zrAO8v3GkFiEnu0tuXFNupH0uE9SvYywWzHMsWvxbvmAFYDmqmshG55yPCh8NB8gyQ9n5gJI25saw+/6vNwdkGDlEJG6t1UZO/iPVmD9u5Dm5Ue6j73+sE/mexc3OQ6fqNig4GEq4eWAd0ude1ZruHzVwTHz6SwumFFIriz4R6usH52aNDGBPZw80Onjicxum7x1FtdVGq2AF8gdp0OuNxdrbLUR2e0RA5Udw+JZCUOnpwLo64PBK5DJCDy8e7ntbvR7+MBqRhGJUj67k2NqScpn74QtbP0zAyftIbPtavZ8K5qGDpqWKJ11mH2YSX4ce09Jovo8lC3lNx4vgYFhay8jyqqSyWDak9t0NJyrwk7Uh1KUxPeeTw1xH9OpNCmGu4jXIUrgw8dsOUjTKqxzp83NUvsDz4bE4mw5icj0t/JSrtlV/+9RUdexnOnBjthRAXulIyipBcUxeXTccxnEogX22gUm1h/XoTa1dbqOS7qFe4T4vcN62+GPyafGmzgVxJ+mUsz81FGoAruwMHCsyAoQnjvmV6rVyBlaWl9/O24V79ql8M+Vg6xuvghA3QLHxx+nN+9ZowAyOAa4e003KvnTiWxEPzSeST0s7SEbTl+VFotRGOhZHMhDA8EUN8JoHaaBz1ahdz0k5yUl+bYkzZyY0nK5Vmad1ydlfaxLlQ5q9OE2vTOBkJ+pRaT2K5gln4fS6KNByDWpV7ZWdnsB9oZPWnomRONgm3UUYunkhPN5WEYZw8NYW7z44j1JNn7hXuPdOfLUUrNRTG/uNJHN+fQSfUxnK5LM/EDoryDFi52sTVCzXkt5uYHolhca2Osn3WGLmcTUl4DKLv593vfINUxkce6rgZu8KZ1+hoAg89NKXKnGrVKvuk6Izj/8jpMxOYnRvC9lb/OTJQZxYuZgADXnoo22Aq46MxxEPxMB7aF9cYzmLTeJuG7dVQy32eiWLh9DRGZoZUAbW6YvZBYsp708CRmPSLCy28Iv9fZ++ZRFP+Typ2Y5ORkQQeeGBG9yRhmcnTgQOa6dmDiI9MoF0pil/+Rydm0amV0SzlhULumUgI94/Is0US5q1ixc9kYf8ojhwdRz5XVwW0XhAahUhp68XVowPL5WOj2B0ymMJAKRjBbBy99e8G4zOZDBb27cP8/Lxe05XVFRSKRakjbooOVEs9VYRU5fnHJTFJw5ltqghhHl5ZqCiQ54P0VbgPxbcuV7C02JTnqvkQwMuftl9wF75XmA8M6rcXH4FLJ0GDcdb2e8U4L+F3D4A8LV/Nk2Xcg1il0XC/8AZ6PX2yKalXV+Rp/H1jowTes9A5bgPKwGMA9O4KIisNsuEqiyfiYD59OfvwyuPS8/C59ez8Yhu3DRAojYvXk/H46XbnO0gntj/ehfuMg7odratD8Rv+xr6JXuDq24sz5ELPwX661WMj/DD9IebF+0NnKvD5KGE6eC+2lcJiML2Ty3jMSYPoEocelsSE20gL5c0TaR2hpjLwymUSa7ghN369to7Y8rBRIr9RdDh4Ll+YH7vj9exoXaT4efgVixpsfAMw8XL2RbA4WiaGicW+rv4fKJFxa4Tl5srPch5YyOC+e8ewk2t4++AZSJ8yUIAECBAgwLuDQAEyqADhzI/bbXi+Fxbm92H/wgKarRbeOPfme0oBwhkwp0+esL6bwXbD2Rpf+NJX8Nob57C8Mqj8IGq1mm74TROXa8+6ZyfnVpianMDzL7582zr/cQfb3pWri7h46fIdN4Hy4/2JO6kAiXIGiCRVHnIb6r3oWNGZjqGZTWGr3Ea7zfvURPIDrka9i3gihNRQBKPDCQxnUghJ+qNjGcyMDaMptLlS1QyY+xCTcA5m7AzHUEyF0Wx2UeXAeNPw7cti6OlWGe3BnwP375jNRlBpcmDehJl05qWFg0f7hqN440YNi6t1fOrsEC5vtVQBkoyHUS808dHjGRy+ZwLXNhrY2DRKFZONHPKSqS9TwsuVw7I38OTqQ1/6jMMD03Pz8Kf2J9AWQW8U7SfBHvocPNaS762geWpFGTd/XM6B16//PHU0ls5YxuGjGYT4bRBJ9OtcMftTQELEqbSZj8mDMzruuWcK+/ZlcOWKtElpH8xPjeXj2cxTjQnjklAK8fuhaeU/Q2c1qIhOThvnMw6UhTxZ767sGis0/boAkskojh7Nioub7HfBWR3JoTCmFmIYGo3p5sJvBWVJl5NryYH7iWxS2x2XFqs128iVG/Lfl0C52MTqYh359bbO2vGJcQuwTNZppDcQJ30snz+Y8FWBd008kJwE/jS70jtosNA6hYfLS10cZKHt/HIonOXZxkEZnPFjbDqKE/dmcPDIiNRHFw1pqy3mJ+k46J9MR6XPKNdBTDgq9Ztr47WNLtZqvKpermo7Nx3+dqBgtrvDCAlTLgNRLkzOTONsG+OIXUm8OLVJa90abOL84YbHIDRMfrvrx/FmG7z3vn3yfAzj8nMrSA/FUG2Y2XEaHzd1ue9gHIlWR9pxG41YRGdocXm11cUWirkuCuUWzt+oqrKXMNKYvA2sHMYl8NeyQCK88vrOA1JrYoaLw/zUTT68avy5+pmcSOKJJ2axujqoMGI8nyMPPjQjffIkLl8uyPOmi0OjXO8eqOrAv8nbwOVlcjMYpKCPfKfHE5idlHux2tFZfg6kHZH/naflWZyXuuUyYKR3PPTaiIdtf3Y8iV/+6DxWX13H+htbiIlsFeHFPT0eyQAbUr3flNeKKZH9j310H5bXa1jlDEnhNz6ewuOPz2N9rSpl5v5JhMmHCo/sgeOIZ0ZQ21pBV/786luraJWN8oPIyH3wxERYN4pfUSWWkZBnUnDT92PHJrB4NaeKFy03CXj/yUGfV0+0JLLPwcK1Qy/OwO8m6Cel8tW68lHsIuaA7djYKPbPL2Bh/wJi8TjevHAea2vrIqdce5slp2i2pP7LeTcbpC3idJFIRySNUe4mxIxGo6jWO7i0XMGrb5SwfLmJwiaVyUYigjIZh8/YfPxtZUBuQml3hQm5qz+FWMZlzo6fxluSAWiYqaP+4QfT23B/3srWyuqCrVfBsN1+j4fl54WLJeE2RCBSW/67nz23gvJ1yQkm8/stvKA94giXryurs2+SQ4L9earsGmb8BJMoiS/M0anbF9HPz8lg4IVbtyoYLJEroplxYcM9uNg+1GdpvLzFpsuLs34H0qnxFACMNwdhyuhSmPSurmgzzsxwMDJqnIkWWB6sbx4S73JQqMXnQh+kVIjlUTN/Gvqs2+NB7iqj9Q5wM2Aa3cRdk5p72XzYYng78wMhGfWLZuh59lI6HrT98ZKnpvQS02HK4A4XZZKZtF5uLnIgvZwHCs56MH4ex49l8fQT0/Ie00Eu30KzIQ84IU3xI5lAARIgQIAA7w4CBUhfATI2OmpmftgNz7/77Pd/oPKDeD8rQAjuZ8E64KyNRsMOFO4CFR5333UGH3r6yVvO/nBgW6SypFp1L4cBAgT4QbjzS2AZ8OnXfwYafg/ePYqf/8w8zl0uoVBsITsURSYd1a+SuRQTX2z4RfLxQ+M4vX8aW8UKdrYrWM6VsVGuotvuIMnBOxEyFo/qF/Rp8Z6ORFEK9dCIykuRPCY4gFfOd5Qnl3qyRfPKSKTjIWQTEXDcQ1/vJI57Sjx6MIWLWy007CChA+OpbLi208IliR9KhnFoPI7nFqt46UoVV1dr2Cy18dp6E98/V8TKekO/ytfXGb6w2YF4o8SlXJavzVuNHL5Q41T5+rI4Woq3WGhjuWRmQTBsbxgZ1L4pH+Zk9m6ZHItDql6/DCQ/I5+VU4iYbvdXdpatngyZL05AUhdCPmwPyXAPH58OIyNN5Wqlq/kZhLCxWcPiYgm1mh2Ac7Lqr2/7D/7I15XNQeOMQ0EJXU6k353G2Qzni/WwyBeT+jDtw8RLlIKUk5NJ/NzPHNR9FFbW6tL2jQKE+4Bkht+6AkRXXBGTTcVw96EJVOotlMUQiVgCB6ZmkdupYPGi3DNb/GLTlE0PKz8Pr6AKhnsuPXuwXpbTxfqjXd14tSVxSuXRmBib0sA51Ta0TrYBMuv3+DmzC4P53Yyh0QhG90XRknv9YInTYP7/7P1XlyU5diYKfkcL19rDIzw8tEgZqWVVZVZlZWYVq4q8FM1Wl93T6z7N/IP7F+Zp7loz8zSzZmbNWj19u/uyBcmmKLJIlpapRSj3cK3V8aOFn9nf3oCZHXfPrEwyedkZeb5zzABsbGxswGAwA2AAgD32IgsYhXaQyMH7riWFeZ/Lgm0foh68Zri0WUxBXNTP+3QgzIpQrcDi4DxNYqen0USIygljcLErgvxy0Kxyzig9inw+hf7+tLxDui95j4D31vpaAQM7BXzzXBrXnxjFndUqdvY5OszlmGKYOJOSekzK3kYDPZVDbA0mddbB2nwV2ysNVEu2rJBuXCz6aqeT5KtXTsuRlhn6hgh09mVJnZ6DsiL8lKmmusyXAh2Csiggp3Zg3y1ga6saDEZofPJnmldW5X65t4+q3Ed9Us9/+0pO6MC2pK8/E0ddeFS8HBYXTw7UxenhtFLZTz80iGceGsCH94qo1RkpZyWk9DgoN3F7p4m1YgsZ4R2SpgoHeBmPPAIUjK/3sIkb1RLOyzvqlXgL/UJfl4q80ATm620syGVhP1evPOcubhVwU67VZo31N3S2y+zdPUlzWTf2z4n8diKGEalr+vNx1PZ3UNiwwQ8miB8PRC9KQyqZe2XJm+qhPjvMwykn2N1h3buLaqWBwYGMUNq6BKGHzwuFs3qaSmF0YiiFeeiZiCNutbuombc8+H6f534zuSwy6Yw831NipqV89+Pq1auYmJjAzu4u3nnvPezs7Ghbyy99o6B4SSOT3JS8rFf5PmIzwbLysOHA6IC8n1zLZ7G4UcbtWyWszNZR2Gq7jzFCmLaqZYgOh0vDEeSlLOTyaZ1BRdW03HrRwh6EiQalv/eL0Ds0Ij168KSi7c5QXSUPzU8QCdwhx+FoXOakDDF5UoQh/TUKoF68hyI87qfC5OAHAsNSjnog73aSF7lcAvlsQsqU3XvUvEOmx1HSEbfqSKKjf7QM6qwuheejqWq7eyMaXu3qDHk9aI+6mXZlt1N4mKeZAlKi4UIcp3VQnIyAJjJUFn+eqDS67b3M/6xUeNC/QyVBGJOn01CqMHuaj8cM72AMhhNFSmBaPZfPH9PLwvj3Cy+fVPLZ+6UcpESUsAEP5yee+i7N92ixB88fk2yxksmHj8AoPCuXO3u6udU3Gl7sJ/FF4elEyG3Q6yJ6m10NBe2a3g5+8lqY3b26tH1qeOn5MaxtVLCxVVOVxqXd0R0A6aKLLrr4R0J3ACQcAOGXsjMzZ6UhlLdlr9746GWvoviiD4AQnNZ+TvKOgyDVamf6+XLAZbS+8qUXfu3gB8E8f/8j9ma5X8Clvv7Vv/hneP7ZZ/D0k098quP6tatSzm7i2GatXXyh8Q8zAML6T5okWg+6d285nR9J46GxtA4Q8Gvi178yiWceHcYHd4r61Sm/bu/pT+DydA7nelNY3ylh6t4B2rUWduTFv1caz1f3Gqil4pg8PYqRgV5sHZSxJ2W6KHEdaqcn97Vo6QCI3x9Bo3cNK48npzJ46VwWs7tNVF0HSJGdUCJ/t8IZIOSOIZWIIS2H3jVC42x0URXF2iFubdSwss8O60Nt2LOzi/5N8ePeFi751njTRlykESg/5gzp2kgiq0VpJiGM1rAzWGPKDjJSb1utxNNI9YFDqBoujGOLIIbz5/vxB79zDs+ght3dOlYl3wgfM2Uy3DEZzlQdNZIor/mRwnxgWWB4pnqnEcOyVPdl7R00OvOBX+HqdP8IuHF6UvKfsyL8c1X1COQLSKcMEp0ePDRv1cK//DSvreFMPsrRhrSA4xUp8Wc/b1rsr47EcSYDzFb142IyWzy0yo+DWysrZaysVnWPDi61kutlh3IaPQNJuRdM7icFO5j3S3U9mFbqx3eNfSnfK0sFrC/W9OvmAEyDB9MXcUfTzL9lSojo+8mxa0p4b9JoVzHGoF7O38Kop8oxWQLxp827O/QxwicAy41XJARl9gxyqbEUUn0plORiFSSvmydkN+Nj52ZB7um99ZZ+IX4Ugc6CQD8iSGhED6bR85iXujzNn6P3bBTHqE4UYTI84Sin+IoX9QjzJIaHHxnDyy9PY17qyHK5gXTaOno58OtF1WpN7JSbuLPfxFuLFSxv1rRuIjho0iN12ktiP//waRQvDmFF3p92NqtYuFlHYdsGkSVSJ0/0YKeNs5Ns6lAvmkJ1+RnNV0LTRxLDGElholwOOn8Ko6E0Z6bdknIcjOErTFWeH35QRhVSGcx7qZ/lfvT1CJO6VjrUgeIHx9P4ykwWc3tNlF2dr2AEeogEJ0f114P/mA5yLK1XdQYIB8J5HZ55ZhJPPTWJO3f35L5tyv3axrPDCfyTKXmGZYEleS4UhWYxxfS5wefNm/JserPYBr8rfrInjoUGsMM9mORaMF6qfq/YworUPRyAJTjTqVKV57TIe3k4jit5qf/zafzB18fx8qMDKBzUMb9cVF7qy78eEp4ieH0qElYvvUuTU0zRFA+WFQ5+/O7vnNc6aGm5pHzBNbVQgd0QClEK808PsyunGUEIDesc5E3J+/3IyAgev/EYrly5gjNnTmOK7aPps9LmuoBGo4578/NSzhcknQf6IQTjVRE8qbhQJtOalveFyXMpjJ3JIpvjhvAxVOS5PL9WlvZbCctzLN9Md1h2AwFqRjLnCIwrjE95xf7Ek6fx6I1ToucuGjpIJiBPwEdrJJyPgiTNpCOg/4lkK39hyTKZHTLUekJgQcDHMO7n7e4fgVCFXweU5efjJJQifiqPgWi448rVYfzLb5/Hc/JOsVmo49qVfjx5qQe3pVDXXf3ToW8UUTLl8ae8ziPir/RQpSDPwjAGb6fJ68100B6layilhfwenq5hmfdaaKJhBXpNnNWZFs4FFHg6wVDRwyOax4xU/SKmGUyH6eH5zSZ2/kniQXYxOUuWNNVH34MsPEE7303JrLNpjUwP/hUW1uy0uKCOJqeA0UdLtxckIF0C8Yh+9KJ5I558bvkZHZTlpAU0HSygn/DSVLuTqbzOrmHpp7wnweh6Vj51KmgN6FHQrSo7vT9SNsMzfmc7wufTr/eS+PGwdNHPxHo666Xd/RoWlytYWS/rDBDGzkH17gBIF1100cU/EroDIGFHO9335hd0GSd2wOtD+BPgfh4AyWQzuHrlsrzUhF+EfxT8TJC7c3O6LBbBcvXIQw9+4sEPgkuPff+HP76vO/hTqTQeu/EoMpmM5u2nOZpyv771zrvdAZAuOvCZL4EVgX+p9+/QnJmxulHFnHbCAc8MxjHZbODnCxWddZDrT2DsTBqDY0lUpF7dqze0s6mUTaCatgGMtggspqWBkIihWm/ioFpDRSJilwjjsg2nxb/RQnH3EA2uyS4elq4Q0gZBsS76FPmFojU6OKBQqNryVz7MY6czeOpsBoscUGn5up2dWW3sueVQyEd+NmxGMgm8Np3S9Ozw613SOQAipoYWXYNGmw+nnfJsoyjVBLqotEErUH0sgHJ5OqF+DNNhp6kUNRlK6fJnWLr5pxg2iHltFpfK2jnI/U0spJ3UVIS2qJXy/HOPcTAfLHLPRD+J09GLkt/sjDMYf8BprHpwU+jnnxvH1asDmJ8/CDp2LX0elhOkWLAwbZ4v6tbDuaN4SMrcU6dSWDpo6ewfBt2Wx9GW+2LVTgYGZWcn942xPRVY7oB0Lo7RqRR6+rkHyKcbAGHHrs7+OKijWmrqckScXbKxVsLCzSp21prSCPb5bOnwidDydELaaLfc6YTn9YhYBfSTM6+VIMhPh478dXSVp9eQbhefepn9mAbHVVL4LO7U5zh6BrjUGAea0mhIPp80+KEQOSwzBX5NKfnHAZCT0toB6uBoZhWH/h2vD9BhWMoJnzR/TQzedBAmzxfFMV2OwOePQe4bqed0BtJqSf1eePE0LlwYxOJiQQcJvF5c8Wir0sbOQdNmpfmIJAz3kWFdPC/25Hge40MZ3L5dwPJcTcqhlX1j98p5JcRUqzcNKpt/b/pwNJRVflLBKtX7O4djceJ4FpoQs7kUvvrKRf26fmPtQL2CNGhw4wtAu7pt4Jp1ekXKAYs0B7mXizaIYRx29jIo1x/0JJ0oSyYOD6Tw6nOj2Nipy/u/tH9E4IHcr2tyj7I+UI2FvSh1KTeGv94bx4HUH9tip9J8Ru2Ke1PcrFdEDVREwdWG28jcxcv5b/stoZmKAs01nyWaDqmmsSkHB1WWtuqYXa1itxi2yZzaGoQzJcLwYTqtPLn72YF+OotmpYT9Qj3gDUHuqDsKMlM/3pCOR0k+hJwlzqg8dgBOTZzCtWtXpS1Ux+b6Jra3t6X+q6Jer2NX2prLyytYX9+QPC/qB2dH0aGfWFkXc5bY1MU0hsayOojOpWS2Nyu4fbOsy14V96VuYAa7PFC9VIBAaQ4R0VFoio74cXCwWJQ0bJSsk1f0om5R/XxORMMaj5mKaPwe9IrQ/fOWoMyOeLzsqEwHjV9JGsr8Axa61VC6vZfYNfJywvrAeI79nACW0b6eBB5/eAA3t2pY2Gpgr9TC2k5N6yby8v+RMDHOarwfx94B5T0ewKeBMCv1Demhd8hHhOHkLnLZHpUVvTBa7zu7msJHXnLQHQ1FHHWToLqrVR3eJobRCc9hZzE1HrtOYXo8za6bLzPkp53vHLrcpVI1dZqUgBKEM2cHSKRgxuFIBFm925YmdfrwoEtNuvUfIOBxculHmi976h2EMIXURbp50uIM9Qmh/s7PHSFCuvL4w7wU5grziTAvOZuXghy0+vw6Kd+8fEuXf3Fx0iiOJwfeJ3v7DakH7ZnNo9WOdQdAuuiiiy7+sdAdAOmcacDOZW5M/WlwPw+A1KpVnJ46pXuifBJwg3PmxcLiog6CPPjANbz0pV+/7FUUHITiANT9DHYU9vf1SVkrYHtn91Mdm1tbmkfRhlMXXXymAyCpIwOeLGoikD9+ETsqZe/NjToqDSGLX7LYwPZWFfdKdMQxdjqBpx8awMRIBqvVOriYRzFngx/95RZGDhrYHUhj4lQfBnaqqK4doJSJ6xJCHmxzNRuHKBeb2NGvvkkNGfhh/qMTGeRSMby13rBNtKnhsSQbYbw3gb5MDHM7TTRcp73llQ9DMwzPvTmmJcx6tQ3uq668zo/ouP/EGnQu6D/SYS0G7aSZfDnk/idrtCmmYR2UJ8IfxVFa4JY/N9WdXypjdt8NfqiOTg4ZFMarNprq5yEaOZU0jE+To1Ffk2gH88AfZPMNQS/DuIUu5KmpPLiu//x8Ub/41lgppANeskFtqp/RTCdz+fCk+WtBcywvZUyu8+xeE9UWwO1btqSckkP5VJ4hkGEO85ODS66wcz7fn0SaA3bsBfoIJETk6SaQFntZ0skoWG43V6tYX6hhc6mBrVU5VurYWm65zmjTl9D8ZU4FJOqgRgCvsfFYI9pgZugOQQrp/jgKLzPqp7zys+sm9GgwF3dAF6u/vlEcT5vaIqa3A31DCakruNl8SgcBjiIuosZKTfTWD1GUvC1L3dGoHUr9JNeIA1Piz9lmGvJ48I7oLGXyo05Or6P5QtfxFHk+hlaXM6M4GsrxOEafrx79/Rk89vgkqtUmKpWmdr6vLHPT8kOpR6Q8ne5VvoUFPwDSCVPb5FEu76ZGS+6tQgsfzpf5FQnSiQTee6eA3c0mDqV8MtD4eB43boyjUqzhSvIQI+kYtuT+0OsYJIEWkaplXkyvu/6NRvjLbPmpNm+4k2MwccrH5eTOTA/goFDDxobNcnCJ0RAmi+nxMD+aUR0Gpaz0C9dG9dDV+wbldidTSx0Kxv3AQxO6B0erXtd9QOZWKihKnbm3W3ODH45ZsCeC78q9yr1UvvPYIFYqh5iXepWIyqXOpcMYlhttHejQNJDueKQqwmM90KWu9kQ+rxXBDwB2pF7alKNSb+PeRg13lqvY84Mf/DtZliFychlDg376tbf8dSBKrnfu1EWkeofQLO1LWWphaYmDH/JOQH4Xr4k0e4jInWzMZu2IX9yuTHjQXw/5jY+PY+bcDDKZNG7fuYO5+XvY3NyS+PexL++562vr2Nvb08ERFSEFSNPh5YkRxOeQlbp87HQKp87nkO9NSlv1ELtbNSzfrWJ1ro7SbltojjlIQEdqAnuH7KNW+plFj4NCFZsbZalbopIMllrHr2GcSVKQHx3qBDoQ3pcU1pUmzQQF4amPw1F/D2/3fjQCu0D9GQnpyiu+LsyJdbRj94E8uV+a61N93N8qiXfuVXBnoYS1nbo+wzU6xxcF2zdXr43g7Nl+bG1VbBDJyZw8NYDLVydQK9fx2IU8MlKPc0D3KKZOD+Di5XEU9is6q6kTllI9RKjparSPQ5h+Pcth7qPhvJtm4KfxOH6azn4USlU/8tDq+ALDWQjx0x9N8jmTh//Yhgf11cFP1ds099cwHPyQn5BUjsi0Ema8htDm4Xn1r/bjPAZlcHYD33cVjN+ZRHSQTU05aNrh2Jwob1U+F96HCezCFQRx9A5TDufqcOu7q5ICX/VWuLgUjmihfK4RRjdWP9vFfC0aS1OQD4LwvvJpjUjz8bhwPLoDIF100UUX/0joDoD8/Zdaup8HQPhytbi8Ivl1Dtls1lE/HlxCjMth8Zn9peef+1SDHwfFIv70L76LarXqKPcnWPb+rpugz92b73ix6qIL4rOfASJlLChm7mVfxD2Qj+F0GpiVas4+vIxhvd7GfLUNdrVkswk8+UQ/nro2oPshbNWbtvSQw2CphXEuNzWQxrkzAxjbqaG2XUExn0C/yGlJHLVWG8UCO47ZgVzHgS7hYmnxZT+ViONpUWRQ4ruzI3EIWRsWR9JMdubFZrGle35wVgB/yquH8ZnJk8lg5/ndg0Psik5KUy/H7CHCna91zFOe/KLNqBChP/8KYYvqcpRmjPRTn2Ph1eXiVUhY4xGrygl5lEg+/TMMA9Cky2B569IkdG3cmRAVONET1wGGUsOeDWwU8mA41UFlSfmYymN0JIPCQUP1oAwuM3Vv/gANKTTKFckvNRmeoBieHNiQ9fnJMNGvkj1f2AHQxlZZrrOUB10OzcuMQuN0YSPeQZwSrH1o9kzOOuE4IHiSKIJPt7MuTXty21CPRq2F1Xs1LN2uY+1eU5dt4jJETblnOutuCRXIDelBXgTwbpcPdB9h8XmofkZRN69hQjdHjYShSWdQLpTqTJ/bIVRnT/S8RyH+jGJqKIUr42kMZGIoyb1jfVdtDOfimO6Lo9xk2ZE865FjPIne6QyyvUnR87hgXulTxSZyci23s3EcCqGvP46p5CH64m1wvJWzQdwHqp3wbqd3kD8sd5Ef/wHI69zOlwHVTThKGEbM0LcTmt8RUyHyGcXQUBZPPT2F9fUS9vbsXcfnOjtdl5eLmJ9nJ3a05nSBNR10h3J9FCpBrlVT6sptKW8bK1XMTOTEP67LBl27MoDf+c3zmL29h4utOvLJGO5xmcCOhJjF9I7G5ehyeF2Vx8iCIHfoYYaeDfRlp/zCvT1sbpb0mmlyzFP9Gc6COvl6xNAjN9mM3IdcjYjHM1J4vnK5H29v1KSMRfNI4AQ6wyDiOJPrsSdO634rb7+zgQ9mizr4wb2lOpkJCWAqICdl8/TVAdzZbmCdIxZOR3qzyJ4Zy+rG6lxai8stRqUQUmzxTA9nsLQhjzLkcwlcPteLupTpGp8tEoD7j1w8P6CzesYHUhjuS+GgwhBRebSZUrT5csy/6pJIoufMNSQzPfI8XRai1cl2jcKwZjf092Vx+ky/DsQd72T2rCF/aBOIQ+XLj8sGXrp4AaNjY5i9exerq6uo1yWvBFzGkjNA+HGZfUnu4NTxMEnhs5Nx9Q8nceZKGmNTOZ39UdyvY3muIvVqDcVd3ivkclo5Q8NThPMyw1kiUJqa7kyLO47yR+vszjJvvHSqyfxQfzkYhh5h0E6ot+NVg8wMH9oJH5/KVotSvaGgX6iiEZXmMsK4xf4Rujhpgk6G8fEePHFtEDN9MfzRDzYxv1q1eIRd9XHHUXAZpNdeP4cHHxzBW29u6b1+ZnoIKXmvHBnpwZVr49ha38dTF3NSLtpYkPv4KM6eG8HFK2NYnN/R8nksGtFDn18nwF8v1U2tZPa6mp9eHk9Temc4pUT8aBo/rf7DEOF3YRT0V8Pz+bBykI00k+wd5jZmszvw2vl7gYMfnPEfLYdqE3fns5nxmpSApGfj83r5gVM9GYM3NJy3E8rKk0NH3grUST3EoFwbEBAXw3lJLgzB8CrDedGgLJXg+ZyfRh6ymtsjsIeyCaWKn+rnedS02tRzq6myyackAS3+MHgRVC1QT2i+DFg+WJp8uigzpIcyjuJzNQDCdc65nMeVSxe1g+ejDn4tu7G5qWG4XveD16+dyMdjcmICW9tb2iHSRRdddPG/J77IAyCHUufevHkbpXJZ0/93Pc5McQDk9H05AEKw8bK2tq7pzOU+2SBILpvFzPSZjq8jfh0q1Sq+/4MfYWl5xVHubzBvTipPf9+jiy8mPtM9QLTT2SClKpBJ2lYTmKvbkh+eh2Ymm8LAQAaZNPCbXz+FeE8cs6UaGtICYOi8rg0s9Uk2idJQDsV4GxsHNSy1mtjOJ5AVeZf2m+D8u7UCO47LWLpTxeZSE/WKNSQILefyY4PpoNrGSqGpy5SwQeLrG9PXp90afgzOTnuGJVSOS5eH0cxO+eyukSaditJwUXaRRZmk673sGuO2RrP4HNGXcjU+J0MbTPKL6qHhIiCZnZR9qZh+6cyOY4uRsLDKJNCzulU1laWyj3QShDTj9XGr3qq0uL0ajo2gvGemUnhoLIU7e4dyXY3PdBY75YiVszxeeGECV64M4NatgnasUWPVyRLgxMrPLBZcdLL4HU1Al1++w0OtPIkndfaHB+PRaJhO4RvKxpGRPNTN8EkzNjHp71ziFcQtYCd0tSx6SxnlAEhWyic7+QzC6co+wzMb9iTN+wno4B3BGSC7aw3srrdQ0w3ihcgjiMJ043HsmsvP66LaOpmEXjtPiNCj8NKYb9zLJyXvW8EAiMSl8cnf4o88gyhQvcy/41DQwkDmIjSUhLUk2JrYL17N47du9ONULoYPNxpBB/X10SS+cjaDu3tNKcttvDwSw0OjCTQu9CCRcfodhZBqPRkc9KR0eaxMLoG+fBJnF4roO2hgMS51Scl/nWnwOimEzPR4Wmcc4kma/CxtjtfzkRzlJ0vEGcgiq9pDT+/nTea5z3eKqVWbmJvbxc4Ov44mA3mUUw7mp/D78qIiTD7l8eBshpGhjNilPtVBEspnfCbn0UfH8dhj49hZL+H150flnbSFpY0qxodSuCz38C/f3cM763UsyKtqLei0l7PKNzkal/MhctkEhvrTaMh9xPsjYFQux+nCRUG31suOHFwqle+sUm4sPg8V5A5gKhPD1ycSWONsvEYbE1fHMXBtCu/c2tEZNBrW80uAwB2RyC/WV5b2sbiwjxr3qdJiaXH2yv3LQRbuPTXUl9Rs58BFj9S7heohPpgvY22nocsksoynJD1D8pzjvf/cwwN48nIvtiV/0xIHlzbRDwPkAlIO3YvyvFyWZxRvBc48+Z3XpnRviZ29uly/NiYn8/iNb05je7OKG9NZnJ/I4sOlsrTNeE9Z3oXlQyDuaG6x45Hx1fc3UdtdQ7tlgw8enpNhmC99fVmk0kmcmurFC186p/nCJZ+8eAaw/DsBJMvBOI3Dru/w8JB+JLW/t6+z6JvSvqIIuy7KaIZPh/PzP/6j4N5LQ+NJTF3IoG8wJemTa79Rx+psDdur3GdMQvHZIOB96yx2qDgn8KPSITAe89d7n/YT2E/KC6U4/TUO/cuPZVm87HrR4kwB6RZCfgyrvC4s3WRwiNoJ5fREZ3idje7qAHo4t0Hsjp+weCIEYYuoGIA8L335NK4+MIb/9FcrWNVZH+qj/hxQ5EAu44wOnjEcB0BuPDiM/lwSv/jVJuLyHPryy5e13vrg/VXcm9vG3m4Fd1aqWNriMqpMSWf+c+bHwtyOlEvbNDqqssfRdFhwnphGI6s851DDJdaHNdOIyqoWlaKmwvM6u4YRpTQU3Xz/c3R9t6L/UZCsJ/LZ+yJ/9mxQcVI32rOMgx08WpLh+twgpwYN5dJO/hDH49QYhM9ksO6yd2RymtjQj3bSVYoT5VLomEMEYRyoVqCb+GmalC40sTMtnsfYLC6e1KSVfs7eAdKZV/5eF3lRvk5NDCfJ6aQ5lxgWL+XzMLKmwVnJFG1bEOKtvJo+ozgzCqMFLAKLI3JcuHxNuQIeZ2EEmslyTE6fQzqTdX4SSDkcHO2IVRBydZJC+lGEfMd50uk0fue3vo2J8XFV/OOwsLiEP/wvf6QX/ZuvfV3XUP8oFAoH+F//4x/ql69ddPFx6O3txb/8p7+nDZrPGj/88U/wqzffdq4uvihYWZhDvVoJKner2j6+fvt08A93eyiyLs/m8s7vHwdnp89IXf4dtXPgWZ8zfw/4lwouZ/S//of/TQdU7kdwj49nn34S52dmkM/n9SvxX/cs/HVg/nO2x87OHr73t9/H9s6O87m/wU3Q/8Xv/xNpMGYc5bPDz37xS93Ev4svFtaX5lEplz6TupydI6y7DSaDZ20WdJID92NPTODFF8/gv/7X25i5lMDkpRzSA/Zld0aOR/vz2Gk0UUpncGpkAB8urqNcq1tgQVIafpnqIVb2api9XcbqXAOF3Ra4tr2Pw6pqe6akE8C3zrJjBPjjhQaaohDro6P1uTW+TFn6eR6aUToTZDTvVorx2F9Oxq8gj7iZ3+QjwsEPk6dksZu0EOQJ4nAyODjgO/IZTVbyjGvI3xhJ4OGhOP7wXgM7uk+Fj83CMhL7et6nS/Iywa/AD3WpL+MxaFgXntFTM3XJ38+i4J96kM5Of1+emI/D0gzLJuPYrLBjz2g+nI+HuoyOZJESvvWNstTxXk+DjzNKI5Vu7v+kaZCfStX0hHxqE7encUwiHmujWudzXEmqv0JYsskYfvNKTjcj/iMpU9GPnL0OjMfCyCkim0a2N4bTlzI4fz2HwTF2OMd0U2Z2THIZJt2UV3SgLP4J5ket0sT8uyXc+7CK7Q2J1OmkcR2BLwcfhWj6FcIehoiGpe7OKuB1455RnIFJGdx8udlqqqlxCq9+CRrVXeiBPjS8PCU5gqcJfLp9GIob6U3obI9q/RCrhZaUQWVEXxroT8ek7Bwi1RPDQ5fSmLmcQ2Iqh5iUlZPATZVnhifAO2x+d13LR73WQOnuARZvVvHhQgu1ahupREz3guDXxEyr5pmoZHrJ4Wiqr1LoKRZzdqSZQe3USVc4/gBCP+manoRAloC6ZKQC4wbVvD9Uiuhv8k1X8rNTO4TTXvyGh9L4Z799Fm+9u4fv/2Qz4CNHJh3H6HAG2UwKa3Kjjg6msF9sytFAb08KY8Np7BSaKJYaUo5D+V49p4LKIozcxqNX+vGVJ4fxH7+7juX1SkeqjVPgA3tfGo7GgdFUStIsBcLvs+H1tkFOk2KhxTcigoMRo1J2uAdHWXTuH8hKeziNjY2SG2ANwXLPMt86ZDy899wViuS/wunFGF4YjGMmG8NPGgl84/kR/Pj9AvpKNcwMpPAnK/LMarR1oMkP/EwK77cmE/jhVhN7ks8vzGTxbA9QXirh3wr/bSmTSamc2lKuOeONHZV6/eWfzSRw5Vwvvv74AN64XcT3frWDjNAmxvLy/lvFcI9tEr+wzq/t28iKnJaY3DTXlyG9Nk5/Zhvd9FGSIFrW1C5MllK+x6fw4levo1qp481fzKFfbkwuU1Svh8t76f3jhRES0OWiIztPZTP+kVEueTSNfDaPX735BooHxaCT10D9nWmGwstVOCuLQ74vjrNXs7h8owe93COo0sLseyXcfbeCg11eV5HM515HcMZhzw/+o/kQ5QtUioL+J9GjUHlkcqb+LRDj9vFq/gmL6uOej4Rx2tkbPk+OQ6Q5HoO5A37900E6GcUlzo4w5h08wzVvIgxB/jhZ0fwi2++9MoVLZ3vwf/t3c7o0mwoT8F4+fboPr70+gx98fxl3bu/IPQzU5B7hjKqUPHf/9cvjmJC65//yR6uoyD0wMtordXUDe3sntI9d/ERUP8pMy4kDilY9WjlXbrqVlacwrA/fkZbIyeg8Onl5ROM+Cvqov48jGibiVl6l8W/vF56uFPqpqUHUj89pms0mB2ZZJ1oY+pNf3w/F4cMY2vo8ZBxRHSibf0INoXO/Hf34RwjxuNQvpInb6iVlVV4v2oJT85BuenfiZJqcvBq8kTUOy6eQX9zKYC4zfOwGHzcF0qTb8oRhSQ5DeX8PHy6E+DoGNdTpQ0T1cqCX0BiXcygPr42frGDPmYTQqBOvGXmEOwhDGO2j8LmZAXJuZhpPPPaYZsKvw36hgA9v3tKMuHzpojQGRpzPcdSkAfjeBx/qV7ZfRDA/p05N4oHr1/Doww/i0UcewvT0GXmJS0s+HgSFrQtonnDjXA6A8Ob7LI/FpSWsrK65mLr4ouCLOAOkVCrh7PQ0+np7T7wXPu3h8+6Nt97WvRnuVzSlnMwvLNpSTHfv4uat27gpzzkuI/Z3ObjPx9vvvY+33n4X77z33t97KbLPE2wT9Ee0Tj+pTP19Dm7i/0WZRdNFiM90Bgg7b9w7fCjviKwjzvMXR/HgjWm8+atVLK8VEZNqvqcviVTaBkrZ4DhoHaLCTkxp6BWr3ETTNxSgG8seNA+xMl/BymwNuxsttPhRqirCyIzX3AZat2o8SGMjn40R6ur1NSVpVzfZxOB9cjQ9Ac8RaENJhFpQa9B4Xh7amCSf7+iQf8cXfvxJ+GgYryNBN0Een7Zeyf/XJuLa+OdXz5zhssr9D6SdRZn8W+e1h8klBnsT+PYL0uYQ5/ouFyUL4+XP/hFToHpHQbLz104mAXVjR8ZBw+wahIfj82knypUWDoRRG93GYKZjCGlBENUvkKswu8+TIA6ChhyPns/jhQf6sLBZ186XDlC4holhU/Juq3zoQ5sXz4ECPJnb8omIaYd6Q/KfS9Mgdij3WFP39SgXG9o5w1mk3JSXA0XsFKKqLNIJKcdXJVy80sb8dtiGMckm3cPHdjLEN+otsqmpPx+Fyorw23V39wV/oqANsjE8eRmCPGbyT3TQAgSeEZDPWQUMw02mt0ot7EkZYP+zLz+cgbPHdeVEnYmZFEav5JCfyiHxEcuLcfDj3MgkZtbrGCw20X9uEmODPVjbKOLm3TLuLTZROjhEfy6B77w4qvcD16a3NItA+1Mplac0D81Huyc1K1x2WBjjC8oa4fyOwdFcEXX35BFGF5daHePYWA6vv34ehUID+3u1MCYJqnWH2pkO2pXIv8LzcvBiabWM/X2OENMzhnQqhlcfH8Kr02lktku4s9fEBjf411k4XIJKQscT+MrLF7W+2t7ynZGWZ5Zv3lSyQMLIn9aSXL+ldW5q3XmvKdtRBOFN9+GRHnz1lUvynldHYb+qNOcrJ+cgnN2nk07eQdzTSJIs7hhqtZbkXVUH8wImhdU3rN81z/2FCaQ5KHsYJ22UL0UNVebrVl2eT4cYOj2IZ16/isceH8OeXKedHS5XRm7OyJM6WZ49V68P4luvn8bDVweQWSzgV1IXnY638Z2HR3DxxWksrZRR4bpvDhyo25d6pMo6fbuOXakn5dVaaLap9JPPTGDydA9m7xWQE/7XJxO6zN4qp1wSTnevvb9uRjYqU+vYlJP++swjiTySL7s7JWyuF+Ra1HSgSCXw7+R9UviyzaWuBvoHcWrqFFZWllGtuWVsfdZr5DxUozAe/Yfx6X0pZjIdx8BoEsOTKV1K82o2g721Jm7dqch1D8P5+L0ML1PtZhjo8IdDBylCV0T19ujIF7Hr32g8a75r+iIQIt0hl4OzmroRuoDujqgcjM8pFgmnvJ7swrHoq2w5Rd93fB3kzY8CuSvVJhaljlmRcsqy6WWfvzCM5780ozOH5ub28NjFPB652It7a1V9ViaE8cmH+tE/mMJP3i/oYHipWEO16mYm+aidvDAtnek+lY3j6xNJ7Mt9ecBKQPlCBLyURz8lRDlC+PR7kwhpajD2MLTkT0cOCZPyezNC827NU5fxniWAF2beAnvf4aHLfIrJQVsbALF3ieg1Ml77eMEfJsuurz57eLgwykMGJ8K8+b7K91/jNd2Nzp/x+wByeLuATg2jLgtDKIfwebdRjM908GHpQ1dA6UQHSaUKjOhdQboJp4sPFg2u9kAfQSBOwji6pT20e5h4nhgX7SEv9fe0EKaTF6Eh+RLIMErx8YRxeHxuZoDcePQRvPzlF1GpVPAf/9N/lQfhR3+pygRZIaYoFjiTxy9oX/v61/QLZI8v6gwQ5sv5czPaCTR9+rQrIJ2oVKp486238c5779+3X1V/GnB66ZdeeA7JxJENSj8DfHjrtq4t38UXC1/EGSAEZzBwOcOBgf6/d2r5Fcbi4hJu3r5jz6wuuvg14MDHC88/i/Q/wGDgndlZ3Lk751xdfFHw2c4A4RdpLrQI4vsZ5fm63N5yvWyr82bOjeDKtQn84if3UJJ3t6lLGVx6pAfjp3O6XILpczK4ZBCXhalVWpj/sIzFmzUUduwd2qpUi4MYllvmel8c7x8cYkeXvqJg38iw5wyh+SBWnc3gIqdf+K7p+Wk3epTPWYKYfQNTOxMY1v7mL6eQk2zKobL9rA5yO/EqX+NgkKM0IfQmY/jyaByLlTbeLfjwBh+37YXhYCRFf08SX318ADcXynhvzr03e0+BD6/Q+EwNr77qIT+ysAOWXycSOtsjYPKGswh8ejq/+nWIRunMqB4aQsKxQ5P5ZfkgUF3E32ecgw/70EweF05l8Fdv7qFQDgcaLJBZ1UK7ijS5Uf18GlQHknntIvGxsyDfn8DAqHVKVA7ayPZAO+d4CVLpGEanMugbSmnDNy5l8lJvGrHFKn78fhk/vGNLePAI1HBnNRyxg64wHUJNTuI5DqbDrp/8RHdeP6aHearXUHSM+nuT0GtPRT3U6nLIkfukONzIHKI/n8CdWgy3iyLXeWo8Tr6Xo534Ip5u7tvx1HAc5y6k0LrUg8bpvPoZXwxjA70YrEhdsLKLzeEcxsfG0T8vbW3R+/D6adRbNfz0Z4uo7MSwt9HEW29tI5+J4ZUnh3B7qYJ3Z7mcqckK4PSWZAYIdVPF+DdEeI7De3pmDcpzIM/XvZ7uQf+AJv/RsRxeeOE0fvWrDSwtHQThqY8NWBkYo+UlXZ0yaFWNnFr048S9lx4ZxLXeOO7dLeCvN5u6TwoH5/hjv0xfbxbPPHcWd25v4+7tLQ1LP804BSWHUN08KcJylHQMzsOuRQxDcj2ffuYM3n5rFSvLB0F0LukK0qiLkuihPI5RqF6X6ZlBTEz04t131lAuc9BfvRWML7wOmntH0mDyQqnhuS+XwONSLu+uVpEfyuHGY5OYHO/HjbMp/L//wx0s7x6irz+Dhfc28GC8gfErA3jmeh+mJnK4J8+jkZ8s4f9xt6oDf49dG0Lhwii++zdL2N2tURmNgxFrfguoG+HdCan3n392AqlUDH/9tyvISJiXxhK4JxfxPT4HImE92HnKZ5MvQ0Rgd/zkGR+X9NwYw3e/u6AzWcjjn00q08v2pnkYRFyoq0Fdjk5+Lpt57vw5XL16FR988AFWdB8QfsEgfCbWwhDe4oiUYdfIYiE5mYnjjLxDXH2C+0llMdVM4Ge/OMAPfl5wHJ3wlM44AlfE1gmfVp++AN55NKoom/gFdc0RfhokBWXvqJyT8An4gkvroxU37Ua395gojt0P7mBcTLPn9+FpKoluJyooF+Jx7vwwHnhoQqht/OBvZrG/X8UzD/Tr0nF/9ctdHexIyPPkuceH0d8rtB9tKc0ERhCR75HLJPDUgwNY3a7h9nwJE9k4npHnxS9221jTj1wMQZ5G4fTrwJE46E8Wn9aoJ2X6dAeihRZwadjwIJfmFb0kf6N5qzTlUa5AoJdrdbzdsxzU4PXhIKT/4DsIywgIjc7beTXMnyCvXl8h6WwE9j0Ljabqov7GT7s/VJrXS0zq6cOcBIaRk3MxOsro5KV3RM1AvoY9Ak9SQ07e7EBEPK2qm0uTLjtmXgE8e0D3kXQoZfAkn0cGmrwmfG8ng4uLdDHJawfzybgZVFkV5k/wI7KT0h3F53IA5N//4X/G9vanW6qDndff/ubrOD11St38mpZf8nMA5N/9xz9E8Qs0AMLlxF587lk89OD1oHH1cdjZ2cUf/+mfY2t721G66KKLzwJf1AGQLrrooov7CZ/1AIhvTUQ7SX3npvPRs3/hZyOLcfuPfwZGEzh7PYfz1/PoG0gjnjhZF35Bv7ddx85azdZFX2tia6WBcsHFw+eHj1OM6XwMXx1L4K82WzpAYBD9RLw9Z7hXQBzpbAytJnT/ED/TpF9oU/0pLO21UJR4CYbRVgX/ImQiCeRjbSw0+LVuGLfmgfgzHt+pS6r6h2o4wyzej6Y2hpzdwz8XQ5h8IiF82m3QFgL/zoPstPqvzQN5ztDrIF4cmOe690RUH9oDWQykfxeYoNW8ldfe0S0PPV+gc4SXdpUvsvUwksJcBh+nwscj/OxAY6OTsypsaQZ3XZTBWC1anozAdDIpfkmdAEfkG7zjyLVw4vwAl9dfOamD2FmuHUmRTMuRkvIl8abEPnYmgaHJlOgu7Zsq8KWL/fjJhwX88oOylmOvHdPj7UevuyFK+7vD55PXPYDQA11cOvXnEhfkh+cyVu9SjCba+E5vG+ODCfyoGMMPdjhoZX6Uw3RF6wkfD3UaT7Xx2xNxTEndsHw2i/1LfdrpyxI2fMjVAEbRX2yi+OEKPpzIoJZhPSQB5c9Now+2amjvxnBG+BqlFn7+o2XcWiyh6ca+WGIGepI4PZLGIr/ir0QGxaKgjmJYxzGddAki19iD+cO/sTg+B02rC6v5qHlt7o7rK1bNESXZdWEHCTuibWDR011ntrojYDzO6oQxY1WOUiJ6JKWezeXjyPWJrJTUIylu4h/D4EAeaSmsSwt7uiF/vWZxmyyG9PJElr+gDha7xaVwcUWCGqLBhKZ55+wE6ybeM2S0/PIBBU6Y6iB2jdPJM8MYmM5Hb0zi8pUx/MWf3cL+ni0V5aHhmTdiVyrzxgvSWNXwtqCja2gwg0cf6MeNqQy+98tdXH9qEteuD+G//oe7+FevjOM/fX8T/fleXDg3iT//0Ra+VFzGV14axkhPAn/z9j7+eLaCfz4aw5u9Pbgjz7P2ttz7UqbvVA/hi+GwlHUp+lhqxmCPrjZGJfyYlNl7ew3U622clntkTO4xLRUSPib83EOEl2pIwi/KM037gl2S9PnsBs2CpVjkbLPvmOfiJ/lx4UI/vvOdi/hf/pdfyXPRAjNfLD8sLxT0ijjNyjLpeCOemrMu7xnr2Ogozl+4oB3gt27fxs7url4PHkGd4PRWOFG+/EZlMV2cKXblsSz6hqTc3ixj4WYd+1LfWDn9CATyNTaVFbrUEsKJIU/g/ymgafNCBCfKOJH06eMiLHt4klhPyAKXfYGfz6do+nwee5Pw/kH+dwj3cdGM4YmnpzE62ou//d4t1GoNTJ/tR63awvpaUWd/cJ+PszMDutzV+hrr5jCek0CZQ0N5DMpxsFvEt788ilvzJfzwDZYdqb/kUBERncI0qBF4dep9HL/OXyTqX6GscorkEyMiWet5oasejqZKkEa7FyKGUuh0cZsOZmd4fdfhveHlCcjD+5ZhPV1D8fkQeZ6TT/3UtD1DonTzszqAWtLOE+khn+mhvxPq/SCcamC8CiMKGI/ZovpYEM/jQxtMrkF5nSPKow7qZi6Fxs1DAnTkgzM9byAnEr/5ereZQVoUIS+pfA8l/ECL1qdi4TVguMBfaFE53s73Zj/w5NtEISzNn5slsCYnJ3B+5qwOXHDpDg6EfFJkMxl847Wv68wPXuzbd2exurqGyYnxL9wSWCy0r73yVTxw/WpHAf44cOYM151fXVv/Qi2TchK0IpMy9OkP3phOSBddOHwRl8Dqoosuurjf8FkugcVGrG8vmDx7jyDEZj8n2sfA9wse6pYT92FNyGt7/3Ac+b6kdvh5sMMzL0xsQ+zt1rF0q4y59yrYWGxgf4szQaxR5eNUUL78StIavltqY1fk+2aFxi0/8qczMYyeSmHyXFoHQpr1tupCnnNDKbxyOYf53SYKNfe1G+PRTiRL12N54IEccLcGSFAF6fY30w4XxunI+Pk3w36EZ6dLw3s4Xg/6scHkZbZVrtiVdsJ7nwVT0OXp9LBGdYQekRvlY/yB3oQKFQf9HcjbmZ4wvOei2wZkQv+jR8Ds4OXRoF24jObdDCd6h5ugUw6NUBDTeaTNbhAWI8uZctQuZxc+5uJwTEH++Pdrhfcjv8pgeBUgjd+Y3GssV200am15jzpEuXCIwvYhlu7V8e6dCuaXG9JOtC8FvSyNX6A0Z/roAtDvKO1jYTpFQZmmryN4HZxbDZcmTW+UL1A2hHEaamK724jjzSKwIM1g3QzfIcg7gdlNPq35fArp/gze22/h7VoLxf4k8kNJZKRe6C+3cEXu0cZhE7PtOlayMTSkDspJ/ZBNcOZCTJdUQymOR08P4MMP9tAs1PDlRwbxzmwJpSoLu12/mfEMXn18AIubdRRKXNonREQ7+3mCqarGUZDPPKTE6IWLhFPQYTSf/qBDxOe587P72MpYsPyf5xUYj8kwiF/o7aDCAl6y+/jojkvlOnI6hYuPZDF1PovJmQwmprN4+JFTePChCZQaByjsNNCTTSOdSqJaa2p4yuGh8KpFzgbH4Bj1HJzkcIbRiMCiMDWZj2I4L59eX8+ph5LMJKvqpzw2QLS3W8XcrG2QzDoggPhpUIFRI37i48UGdgHrAYq4fLkfX3/lNH7+fgE354u4fHUQY6M5vP3uDqavj+DmvRLi72/gVCOLg5mHsNLcw5l0Hf1nerHUk8XqSgkXz+Zw+Stn8dRwEo/uFTF0eIjtdBIHbvmuq+kYnsu3MdfwAyAxPHQqjS9dyOHuVgNVqU+eTRziO33AyyMJPCnPoplMHJtNYCofx9dGkviw3AYnuzE405CRNA/JNWd3HO8Tn64OSAIPDup4/71tVMqN47mifxfSC/ARHEHUm2A4vYby5xI+vIIXLlzA7s6uLgfvr2+0vg3wUfL1OsaQlTQPDCfQk4xh4U4dO1sttLn8lUDlCVRvkiSNR8Ufg6rg9HDBGNfHgc9k7rmTTsV1gMruOZdmgcYvODF9BL2jxxFY8Y0GFCbyHaVrfJ3uo+LI4tTqQDqbwMBgBo0Gl1gSGSrGMx4P4NNGBPmr4LJ5JSzM76BcqiOTTeJrr1xQ897cvqYll0vila9f0I9oSDOYAMrij3sBjY3l0T+QQ29fFteuT+CBh6Zw9+423r21j+UNLstmaaUqg1K+KSF81tAM0+/VPaq3/oTmP27w9Zz6BnRxUnHaLUqzKw+tZjea2kJTw/hAoR/lkKpuFU1NpCypaVw+GGs2nbUh0LjII4buv6b1ocnRuo+zCvSdiDxmJ5iu4Hki4HNQedR07zR86XGxWygxhc6BE1+H0q3vQFoXO33FneC+IWL6gJoed5jbaGYPTctfc3fAqWreUVl8BzT4UNHQgeyI/Sg6qB08TKuzCZ15ZuUh8iwW0MZQuh8d7eQlXQNHdRW3eZBJ8ifhBj2Y30J38WkwhvNh9aek+38AJJ/L4VvffF0HP5jJd+7O4s/+4i9x6tSEzgb5Ig2A8OI/8dijeOzRR9T+aZDJZDS/bt2+q9fgiwjuWfBv/uBf4LlnnsLTTz7xqQ5uxP/uex+4m7iLLgzdAZAuuuiii88/PssBkHxvQgcnCJMXObz1BJDXRY9EKob+4SRGTqVFHvcts4D075NG2UOJJLaLddyeLWPpThV7m9zQ+DAYrPAReXkGNipi+gWsH/wgOEkhJw3uVEbe1c+ncO56DhNnpXE9kNCvn+vVtshuo1w/xMJeS/coYIcUYW9ELhIxCpLuJXkdLxzakjFscVi6TBdzk5cNPGugKkRp/3ZFHmfpgJdDKDflOZpvzHYgQlKZ+refQkRQjop0chUULW4dUNEGmZiRwwcPoOHl0ASQR8/6C0A/0lWGmUoSk/Ekk2JyqR1tPCuDD2CGnY6Bg21puXacraLvpwGbyTI3ZZKkNqUx3VxajWEZLpdlL0lnYzaAhjPT0IYUC91j5ZB+cmjD1f2YMMrXBjJ/DKd/M9Wf15uHlCN+Ua1lrCymFE7ug6H7LVAVZzAYT9z8mmnm15qMQ6UKnRt5ZyQPf80HswrtlEjKexTzK5Tu4OxRkkB1N0tgaHbIoemL4JgKjpk/5khNnPyqXT8kD4JaOtTmLFH3tetjeOHL53Fnfh+bezWkeqV+GElgVO6zK7dL2O5PYnhmAMO9aayX6kiI7BuSl9f786jLPb+01sLl6VP46c+38Iu3djAyOYjxC+N4890tVKotvX5EtXaI+Y0aNvebdo97JQSWAnGTFJIV5nT+R3CUFqbPTCv/CSmLcl1Z/iTeIGvkpFKFl+x6KF3PipSUh0wmKWXXEQL4AJ0aBPHL4a8VSdSjR+q8M5dyOHupFwMjafT0p6T+TSKWPESlXkErJu1nCfTCs9PaCXn3zp7EawN1KtYJNEPOzq3QaJ0uqlfoVmvEZojaKcj8w3hCfy3Kkcgcp1rMT6xi53XmvVOtNoN73fKWIdra6ZbhrumCwN8kHYcFUXCflIqUnRtPnsbeXh19fVn09mfxwx+u4t0P97CwXMIK9/6pVfC1gQKe+toQhm5M4a9nK7j5i3U8nDrED7aa+OntAvogz7JMAj85aOPLTw7r82broAUuSLjQjIF7eOuuGxJ/sd7WAfnt0qGW15Kkj3tnXR1JoSnl6b9sH+KtYhuXL/bioUcG8bOlanDfsbxMS0X2ek8b660YCuwglr96uzyxOsbyolKRa880C5yh0NwJ6BbO+0f5jsHlnUIY+QU5V/iYmTmL3d1d7O8XoPu0OH15MM081O5+/BMsv+lMKrjemWwM5ybSeHGmH7P3qljnSJAGdhC+oBNYzw4uPs6GykgeUp5OjunkUh4NTZlHvLxO+WwS//x3ZjA+msWtOwfH2AIwjohvkIOdRgjld5ZPgmi6PYQWUGl3hz5HlWS+584N4OuvnsfaWhEHhaN9jeThs8xchA9HMAY+17OSD8okhZSzUzmzjB8BcJbH8vKBDqwRnNW2sSH3ytKBPgNZr3l9NCo5Jid78Pv/7Dqefu4ibjzGvtEWfvT9e9jZLoP7brGsUgfeyzmJ+/E8B/qATbl3KIIzjDhjlP68/F519eWfdPHQDnyjGtRibvLo4ewd1yGg2yCAvhkojyPScAf9Pb9PZ6CPEPmOaHoan0IYWFbsHYJuOYmfWe3DHH0fYeLkT3qgL2WQQIhJXpthYO+BTLf+PK/8Kd9kMJCXZXatI138GpamelIK5Yn+1MOk0lDT0mNBQ5CPhvn7j1f8DAjTPQygIsin8kkwg1ArGZzde1maTM+jOEY5zmLRC13zzemi10F/zq554vmUxcA4GS7yoFY2p4993EAq7VG6kgzeFNzXAyAcDfrWN17D9Bnb44Lrcv/5X35PKoWGDoh8UQZAmPahwQE88fgN28Sb1/LvAM4ESUpYbsT7RQTXjb9x4xHNP6uUPvlRk/L11jvv6s3dRRce3QGQLrrooovPPz7LAZCp8xkdMOASUl5MKM5k2quENRoIxse3c2u02UyMngHO/pBGkDCzY5B+vrFTbRxibq2C2VtlbC43tDFNmV5/ImJ10ObGMfrMRBa/+eURJAfjGDmXxviZHHp6U8j2JJDOxdCsH6Jaasl7O1DgIAs7ihy8LOrO+PmFe/FQiPRQw+JTvTyz6EGbacPkWT7QbvzkdQyEOnkiMYTyKaO3nwAvmIbjoSz7WtryzCjUQ62kOh47FBFdovA8/HkEYQTBFSaJVo2jk5/XeHwmiZHTCfQO8ks4GxTgTIkoXxSeeuXaKJ55/izWVgpyfbhpOyFn/iN6hCEMdHEt8ieeOoNyqYpvffO0lq2VVWubdXILVOcQj4ueTwzFsSTs7FBUTYXBkihn0hiGB8usptvLNYvqZwTtYNNDGZVihvKZyYGPL39pEteuDeLefFHak2xIW7wPTabxlQt5LO239Evw43C6yJEbHMHk9cdRK4mM2kfsjygitBxo5Bp9cA5Aee7Hf6C7Gl4HxhlYlYf8ntfkqwT193AUM+VPbn6xv7FWkjbwITJyX/YPJXFqPIfr0wNYk3t1aCSPcxwAnS+gmEni9KkxrFcO8de/2MIH75WwuVbHh7f2dfNw5tHSWhnr6yXtdPPprEueFuRe50AS4ybVp4QwmvF6D++O8ik8IchDmnJWJ83wuHBxGM+/OIP1VSvHnk/1suAhSIvggQdH8eUvT2N5uaiDOYS21eSwqKxzzKwi15keXgfOshuZSuLJZ0/j6uVTqDVr4snOtBgO5ddst6QsA4eSRztbdSzOFrG11bmEVIATSE4Zi59WdyY8rYNOGU5PxkErQ5vujkeg9afdPBaERE2TWpzbnxwTXa59a36GwUF5Fnz7nHbAra9XfOgOaNnl38khTp/pwxNPnsLs7D7u3NnD1mYFCwsHck1K2N3lxu9yXwpfodHEXrmMu1IG35gr4efv7GJ+qYRELoHHbozgQrWGFXmu/c1mC7cKLRRrbazsNlCpt3Ug70CSySuseomOdXnGFvisFV3YYf/s5R6MjmbxvaUqfrZ/iLcO2tgXnkvZGM7I9XtfZH79yWHtBF7dYb9RDEzlmvD4GYtMnP/y26fVBgos733+R3PG9JE//SN2OZn7I+Dlm8ElAeX5Oz4mz/MWypJPtbo8UZ0ML69DJp1qxjA82ofnvnwZpYOq1Ok19I0kMDgex95eC7fnaihxQxsXTKGiAkmdEOL5U1m8/uwwNiSfDnQj+iOczkkJmg6CRoSNHfgvfPmC3EsxvPvulnaamredg3ARdGgk1ojrkyGST44QCNE8FLDs0sZ7gHxqVz97j9F8kUPvD3GXSrYkVa3GfPgoWJjoQcEjI1l8+1tnJWwLF2JNfOfJMUw/NoMleWZvbpRR1frOwNu4WKzrAOWly6NSJ57D2tqB8Pj8t7qMy2YtLR7g3twubn2wgeXFXR1oGBzsQSadQTaTRS6bRUxeJnakrueMX61VRQTvbfYHcnUd2rkckb8KfCtKJZISNqN9ZkRwjVyaqAXrxGwqrdsTcF9dGwT2UgTCR9mUkZN4yMM9OhiWXDQ5CMN9HKmH0iW8ypDD5x9lZClD9E3IPcnBHs4uYDny0QWxRgj6rqzveHSTYLIsZhePmvS2MqllQWw+jQrx449QqvMI7fSjbDm7OoNwhpo+Licm4PEk9RaQTiv1VJ4gbAgXUqFiyMuf8hqdCOLwIJ+j6VnDhTAaDzn5Q+RFYw/tvEd8HsrzUE2T52mMy46IXmLxe9Tx8Dy+n9XD9AxjOwrvc98OgLCw/8brr+KchCG47BVnfnDwg+CgyKlTp1Ct1fD+Bx/IwzWsQO4nnJJ84/JfX37xeR3w4QDGUXAfFObPxsYmNjbtqFSrGBwYcBwhOKPm5q07QT5+kaAVtlS0W1vbQT590mNtfQOLS8vBzd1FF0R3AKSLLrro4vOPz3IA5PrTvfq+kcpIQ7PPlqLI9MTl/U0aDofs2PYNBf8+YQ0FM63Bzaj5oVS12MLeVhNFduyWWrrPR6XewspuDXdvVrA+X0elqN/DUkCgv4c2MMR8ZCCOU7k4NmtsPMaQFOKjotuk6FhJJjAxlkGz9xD9k2n09KWlzRDTg7MEqpUWintNid8ppvA628bhLz42JPq2sX/Q1IZnkI/uTLfX0VLtXJ6P/pFwkawxTk/WxhNt5FeKo1mDKmAUGJ9QGDwil3Zen4AQyHLQcEY3mwmiHmxYe1kd74NCUh1o0T8bs+LvxKjbNf6UPRJh71Ac01fSOHUui8GxFHK9CWTyUm56bBCMZSidEUYJquvPqwgL3z+QRZ9cr6XFfXAjfJNu8LqcBPINDuZ0aaWN9SLG5fqvb1T1GJNmxgt9wEPTOZ0ttFvxSyGZPHa0jEi54fJKC9U2wvGGI5GRPZLvPKKs9FMdHbxfR75GwGs2MZ4Tf2B+oahfshtiGMol0J+J495OAyf1UUXzIpnOItM3gPLuJlp1dst+NLz+QfjI0UEjnNq+vBCawiPpjEL9ojIETB9pGrejl4sNHazg4IdnnZby8UBfEs3TPdhot9CU/Kgd1LG7XcY9uWfXywn88M1d/PSnO9haa+gyQ+w4o/BSsY7NjZKUJ5GnCjhQdRe30Y+X45OgKZZTr5TFp5+e1AFbLhuk8EGCoModyPfh+vszWHTlWOPhP6qbotNN/6Ehuwfm5w+0k1EzUMCzhpfDh6Lb24NyJjSWLQ72cum/c5f7MSHv2X0re6inYhgdHURPNoNyrY6spGum1MDWdgW3l8pSJ7IMUqJJ9bI7IMTJqX48/OgkCvtV1KnjERwL51QjvJWaJ6Suvnp9DKfP9OtyOkik0D9zDfFkGs3KgW6W/tRTk7q5eVn0ZNpMOE9OkmYMvSgxcn3FzhlWU6fz0u6tShrt3nDsivMXhrVjdlu/NrehCIL539ebxs9+tqaDH/v7dWxslNETa+PFiTQee3ICsR55xqQSGL46il+8s4sPb+5holTDI9M96H1oAvlsHA+dGwS7XeeWy1iQ59qSPHcqOk5h8QwkgKd6AKmSwKwPyodcS1on+5PYlwrp3UocYw9MYF/y4MpQAtPZmFyvKuZrwjOSxqTEi0IDyyJjrWmzIhUiY2IojZcfl3RenwD7pguFqpDl56KiYXYjOLLA8lN18vJ+DQIxTkg+l8fZ6Wld/oqzQOqNuspUOINpjairdpblTDaF06f7cXU6Jc/tluT3IZKSV+9+ULXlr4IPF6zDl7BO4aMw6b35JEYHUphfq6KkA4uWPg0cCRZYo2l2RPK340ksLhW1I99o/uwCRBLTIZ/HR8GxnQR/j+tBu+d1dIO9L2hns7iCcqSwGQSJRFLocR2Q5eyPjxv8YHDWIb4z16eDcjn749RkDmurZSSkMA/JM3tP7td78/uoVk/oi1NVYu7ZntEZIdcfGNdn9f5uReqPQ6ysFLGytI/0YR01udcbjbjw9iGXlXupp1ft+Xxe4s5xKhBacRuk4MGBh6GhIfQLD8H+WNZihOqbSWOgv1/q5D59J240m9px7RTTPOPgCvsYB+TgCjPValUHJoIiIDwJOeg/NDioAyFcqop9wOShJH6M3NfXK/X+gPppPE6GXjcxOXgyIOGpDwdb6rWa8rHqZpnX+Gg3m+R9Qgcy9PXOyfD1vOdXU45ghhv53HudptCH81LlJKQOqLuDyPCeFNJpc2+FJsshare43QCAxiVuSYNn0tD2V5dqFfiF5xCmSwccwZ+9P42A9VigTqgeDhq9noxmeefsNB2rqWn5SBLbBnZvcSYv7y+7ZyxqlyiBXrNQTACS5bUUjw5I+bofB0ByOW54/g0d5CBu3bmLv/jL72lYD3ZIv/n223j33fdF1se/wH4ewUJx/doVfOO1V7Xy+DiwY/5P/+IvcXfuHmbdwRkLVy9fUjlRcHrlysqq5j8rqy8S+LJ2b34hyKNPc3QHP7o4Cd0BkC666KKLzz8+ywGQp18ZQr4/jsHRFIYm5BhPYVCOXK+8f0tjh8sUcEnhrLh7hI8b7mbz1umdSkuDICENBmmcVUqH2N9uobx7iImeDGqFlry/VbC/U8fuegOrszXRmx1+9s6oP2v5mSICvrYkxfnoQAL9qRhmRSbf/Eh7pDeO3kQM7+w0sbhTw+XzWfQOyvMl7RskJqdYaGB3qxlurH4EA70pPPfoEHaEb110Mx0MQQgheZHaComa1F0PdQosFJtN5PHXhG42kNXlT8LKdzMvQ7/6M3Y1VKbz4y/0Y0My5Ang7PSzZptBQ0u6fAOO8jRe9yO8HkSUphCnyqTbxUFwk96BkaTOGhqZ5LJjKfQNJoSWkHKTlPKTwPBkSssTy03lgIMobOgDZ6d7kZSy8vZbG9rh6fXx8k0V12AmxFC7c+7uVjB/bxf1urUFtrZqKBYbGBOdnpMyeWYqi+VKG6tSxo7m0XYDuCfNOBdUEcRDXq+DGaqbHp7Hg+q4QyUon/OQ0NF42WGxvFLG3D0uD9LZibxTbuH2Vt1mf0TCePh8odmsV1HaWEWjVvFLe2sZvny2B5XqIeoNSRR5NXLqEIb15Yg+juhAiyruDCeY5IDnOHx5iUIp7tTp7+QLOONrJh/H5QxQqDUQF503ijW8tVXBe5t1zN4p4xc/3MLdmweoyzX0GtM4IcogHsagnYId97D9NN0nBKafN9kR/uSTE/rV/+aGa+drkIg8ucAmhvIs3P6+7UvhOwRVX/2baTD+QAWXHTtSd929u6dfTRM+l/Ra6eEIEZCHehDk4WAvlxQ7dS6DXH8b8VIJo5KGUg/r8EGkEgnsFcvIS4F/YqWKEalLWYcOZ9IYPTOgX8hzcEoly1/zSXVlCmI4NdWvAxeLC/soueVuouhMUniOqq56JuLaGXrx0jC4zv+B1Of5M5dx2GqgvreNkeEsHnt8HCvLB9jbq4mQqBQxxakU6uboLhsUHJy5fXtfZ7Z4XhdCw3CmzpnpQVdv2BfdPAqFui7lc/ZsP86dH9Blf7hcUJ9k0lfOZPC137qGajqJvZ2q6D+q+xtUSg1clfL7xLk+5M8N49bP1lAbl3w6k8N5qe92cnnsigzWe14TDoA8Ls/JNSn/e74KEAXoq/XDXgPz8jwbGMri8ccndHPp8/KcbaXi+PPlOvZqh5iV6zderKNHws0fsn5kCkSGy4jJoQxefGQIw2dGsLJe1g5oZpJ2rgqrXVsLE7VbaIO/X7zdWY5DwuoHA3K/paRtNzwyjOkz05hfmJf7Z9O+rj4aTklGDLzEUq3WsbOxj8ev9yLdK+4kZ4YC6/ekbH5Ul9uJuhsKUqZvLVRQdIMfmhw1LMwxOP+oN8WzzHIw9OCAi/+F4YN8V5vY9e/NEyCKBXlJdDDRwYAfqd0xul47Z5qdhw1+JBNJHWxUukRpAwCd4MDGpUtDaq9U+Iw0OaE8k12V/JudPUBPXx777QQ+2KiiKvWIDiJqnaGcHQYtHCzlDA+WyxuPTaHR5PsflxGzPOCAy3BfCrUG3x/7MDIyooMe7Fy2OjamgxM9PT2ShjZqtRqarZZ2PJOXgyQcTCgWi3rv8MdueA5ucOCiV8JxYIMr7Gh/IdMlcvwAyvDwMHp7payl0yhXKm6gxLTjM4R8w8I3ODiogxfUhzr4DbAZbqB/AP39/UpXPwlPMBuoCwc+qCvjoQyvD69HcG9QLxefHe4aUBBTRZ1UrJhMp7qZPxrUeN1xFKQY3fxMO0GE38KqVeDtYqrh3HKEPAIniGHt/mdqhax6CU1D2x3in8Vqj8jw8RMqTtwaqzflsGgigVy8nt9DbcFJfO0f8Cvo5YIEfuKmGMan2prD5beBdn784wc+/OBHKs2+LEujj4fpdzYRRR97z45iRur/q/J+et8NgPBm/carkQ3P78ziu3/118dmLLAR1Gg0Vd79iPGxUXzz9Vd1xsKvw87urg4SRTE0NKj7VkRvEILuC+fP4bwcYxIHZzd8EWeDdNHFZ4HuAEgXXXTRxecfn+UAyJOvjKKnP4n+4TSGRtMYlGN4PI2+waTOBmF7JpGOYepCBmcuZzExncapySSmx1PIDiWQ6Y0jlYlLYw1o1NggTeCbL4yhWW3jrbcPsLvRxL7u+cEGXQw94j/Uk0CtZQ096h590yeNHdn3SlxGhBRrGPEL2nUhFJpt9OcTeP3JEcS4NrU0F3qSYkpAfsldKjSwJ3EW2ePUVuEBmF9c//32Qglr22yYhnGLNmqq24XRBp5za8PPe3hYEPWnH2UEPybE+wv0Gnk5apcQaqGVDUu66Wc0lal0yVv+XKNfPQS0h+FcGIHanJt03dRSzJM6p+ivYcnuRPvwgZ+SaZd39ZE0Jk5nMTiRQk6uIZd54madCTHZccQ9OjK5FNJZia9xqDOBGnLNmIYnnhiVcpPH7N2CzoYw+RYf7eyglSKnenDPDhEP9rdwg3jqr+rL0d+XwmuvntHO/5XlMspyjT+sAr/cbGDlwJZDUohp+hvBNpqnhX/HJCTy+OtMFvURN00OOKieZBS7LYnATiAXXsCrTsk8+FUzO9X9BrS8ZrpPhEmTdIhBiJP2AXk94spYfgkn/VMfytR4Ta7pRz9znx7P4uUnh7G0XkOhyBkIRrcQUd0YxvuaDmolxBlyGix8aOPZ06iDPzrggzgc8xcoKRPDyEAMj0t5GJcEr4jeb96tYP5WFRuLTZSLhzrbjFCdA7miQcQeheZRkD4iomMnWeE7Bn04fiXNZZA2NirBDB2TZ6A1Kj9Imxi0eafmUcBr8DQDLRpCA6l6yq+ekXg8LZpmi4T+7FyiyQGQwbEkRjkDTuruViaBXTErUh/uV6qoFCtI8R6Tsjcu9eF0qYmHxP7w+X4MPX4at+b2baN5FUzZVu+45OCgUMO9uzsoHNTDNKuvpkphVJcWsal+VFpN9RS/GPhF+tBQDlevjWP29iZ2Fhd18APtFsqVpu5Lsr1d1X4SkabyCIrwcbi/ElW0nkK63R20UT/Tg7+dnTLmZndRLjMdLpiAnIMDGXznty7hmWdOIVFtYH1uD0XEUejJY/DsINbWSzpDZE7yips8N1lmK4d4c6uOjTu7+Gq9gp/fKWAvG8e1p08hPzWIm7f2dPkhS4Pc+1InFvJpbDXa6JFnZF6OQ8nrkdGsDgg15OZnHpXLTVuKS/JhYVd0KbeQledkRZ5VDXnecebHYisGnV8haVPxmskxFCstvDNbxBvvbuoACpfaUx8pK7qEdiLBUBLG1yniq3+XG4Hh6P7iicHHp9HMZD3OjuBsLovRkVFMTU1Jm7KF1dVVFMslDfaxUMVpmIW6Lsi918w2ke2TvNpuyfuC1OG+m4dx82RWd3ZCHIJ0kOwVdSRF1H4MnZ5cAutLL51HTz6Fe/f2HJUI+TryqTP4iThaH/Je8zM6ebb8jgoK7cG94K6J57X71Th5TZKppD7nma9cdonPHuNUbv0NDWbx2mszbnmsiskiA+PQvDOTMrhx+fMvXkBO8kHE4qlnzmJhXu6PIkug45VToA+dAqaV13RxYQ9rqwc6YOKvNXlKFeYxl30b005lDmZsb2/r7CHaOahAcOCA/a4cAOGzv9/P3BDawYENqjBuvpHpoEk+bwMbugybvNdxAER0YVgO1I0MD+tKPbqsldBocmCC79D++mg8biaKdnhLuGaTA8UNlUeazVLJSh6WVEe+UzFdGo/4c/CEgx8+Huv7rUtcUqA1j/3AB/PO6tzwUDUELr8CAtNKU9IrYZVXqcbXAXq4YIGvs6hXGEkAT7Nni7C7ZyTBvAn8xTB/9YhGpRaWQy3X/AujDoTIn+wmQ+ogcVCmyuVPwphQlWL+/InJ1ybjNb+TEfFUK+Ox+KK6nwT6h+Gpix2k8cxrqvlNtxC8TD0YzgdlPAzhojoa555c+jtF4blw+VpERYGzUA9VRo7J6XNIZ7LOT8WGcLQjVkHI1UkK6UcR8h3nufHoI3j5yy/qDfjv//A/yw2643xC5PNc9uo1nDk9pZXNndlZ/Omff1cL/lEMDg7oyCBvJs4GOYnn84p0OoXf+a3fxOTEuKN8PLgx/B/9tz+z6+3AQY7v/MY3jhWco9jb28ef/sV3sbq27ij3L1iJ/st/+ntaCX/W+MGPf4I33nzbubr4omBlYQ71akUrdcJut4+/5z4d7GHlHxKsy7O5vPProosuuujis8D60jwq5dJnUpf/q//5nGu42Is8X+4pj52R1XITB7vSgKsd6gAJ99ng2sYTQj970MLbvQnsyPvvwX4di7ermH/POpomhLdcbWK3wJ4M37AwPHMpj2cu9uD/9+NdbB6EHwXZc8Olgie+Irpg3MD6W2e5VEYC/21FGqXNFmbOZDF+OY1nHx3EzFAOb+6VUag0sb5Yxt13ylidY6PTCeBzSQV24ug7Z7Qh499RSSOfNuicCJVFfc2pUP4IwXjE4uSxQeUuVEDn9WO4IF4XPhqWDUvGzQ1mgxjpzc54sohM8ijZZSDlkZfy2TFCNFvNYBDFpy0A5clPO/wlLurq80Y7EwRstJ+Z7sXEVBapkRYmzmeQycXRrLd1hs/6Qk03Bqes/IDISLblWlSxMc8OrTayGVtCgJ3OmlVy8l9gEn3saOmP4bbIqLTjyCdi2BDZ+kG1g3Y4SFJHhjMolZracejTTj1bkicJCZcQEr+V8st8eP9ofJpLlkQF08xlMKij5aMz5WAOMJzPNwaL8uvgkmBQyuHZGX5xvo2d3aou88SAmrcaH/PWwnLQ7qy8Hq1XD7FZj8gWP4bxfKoP6eLPLy9pT0pe9eYSKEgeuMvjwvsERWTJoR04KZFDWcLPDbw5A4FNUbKQ3UJIHErwCOV5/TyYnsBbIQ7hieawQTnx9HgMv38qjlNSZ/xNLomfbh9iea2JktQBpSI77UyYnsOT6aemWUwNy0/9R/SljtF8DMMIXcr+0QGQo2kiWGbSUla5r4F9ze/h7GLQxjKWketQb3FPB4sn1IXyzeb1VZN6iBGwCUIdnAw5jML7V3RJJ1Cvh9dKO87icj/lbQksDkwPj2d0NhYHI8kzI2V/RPT6UK55Vu6Rq7NFTG3WMJ9M4v+5lcD7C6WOpa20I0rRRiZlg5pV8T8he0x3oWtK7K8I004YlZvFv/76JV0C6wc/WMDS0j6KB3VdykwRyCLs7K+rOwmCGJTieTuvXejTEV7zm7zqFdGxjbSkc2ayB3G5F65Wa+gr1/CrgX48/+pVLC3u4s03VnVAYWKiB7/5mxdF/xXc/mALaakkz2Zj+DeS7/9+uYG7LX5hnkVNyi8HTVgfeh2nT+Xwu9+Ywl98fxOXuUdWJo6frTbw+jdm8Gd/vohbtwvKSfBez2QTUuZaeOpqHx670od/+xdr2JJnq8HqZZaJbFLqHqnnOChTdWWUaWNZYV1UlzqWM0DYoUtt2PfEzl72PSm35stRuLyhIZ6+7uTB8sH6KJVK65f0Y2NjmDw1iWwqhV++8SZWVpa185oy7Sp5ROJxFqU4uw3kJXD2ekZnFy58UMP+htTjLJomzMlzDocO7VWcuX1d7719XNE4O9Q7At1XZySv7xd7Un8bc1gnRstcZ3k/AS7eo+X0aLCTZKuuju+kOPWZJ1a6eJ3ZT0Q/Xl9ea+tjZNzktvApKe9jY3kcFBtS30Y/xtbcCcD+TGbj0HBe60AO5vf1Z7CzXVG7l6m6iN3CRupj1SqkU39S2PHPWRqjIyM6i6JwcKCDH36FF8rTwYGELX9lS0e1dWBhenoafb292Nvb08E2Xb7KyeWMEZZHDk5sbGzocmw1N7CRFHlc+or+lMkBEs4WoX1tbQ27+/vBs5u8HNDjLBBfjjjIsbm5iX3h4wDL6Oiohmc8O6ILB2gYD+9LjUf8mQ4O0pCPdvJu7ezou4C+v/DHm0lM3mOGsJx4k6Bd3fJnGMrTfFc/PavdG5ohDh3+jFPDdtKV3cmjP+MyHZWibh+fwexeL/lrcF9XHAX9/XsXHYxVtFA/1ScSjnyBukegKsihhk6DPYKAZLIZgO/H0bzy+lIX2sljulga7RlIRg1hNOa5uGhn2aSOQdqVTc9BtB4qPwK675sZIKlUEt/6xus6+MGM4Z4WR5e9iuLJxx/DKy+/hOkzZ3Dz9h0debxfMHVqCk889uiJhf8kbO/u4vYnnAFyFBx55V4qDM/K8X4G1yDUTeTlwca8/SyPxaUlrKyuuZi6+KKgOwOkiy666OLzj89yBsiNLw3KewHfteVHQfyLyXcF7gOSySe1cy3Xm9SOwYQ0pPnFfz0TR7U3hWQ+oQ2B/Z0mdtak8d1s46DcQrVujQiVLaY/pH2N3VITq7tNNOiwv8KSoZqoGW1fNNsxjF0ax4VHT2N+fh8bOzUks0A6Lw3OWhPLm2VsrtewPl/DznpTl9JxEinKWwM9eKjbewgsXudwIC3g934RnTvhG3kRuGAWn3MQ3hRE41UJ/LvE0y9odLkOXEVEf6+bE2H6Bi7TiR3AHupHp2dxoBh26rMzYaCvT9+5W1LOuCkoG/TpeBaV/ToqjboudZXKxnWmDZc321qQ613rQa1sDUV2DpTEr17iGtx59PT0oVcOLmVBufyikmniwA4V4bnE9e1TOaT7BqRc9UuYXvT09iLf06MzzNkZwi/1ufRVo95CLpfH0OAAcvmsLlVBv4cv9OKh871Y221IPPQf1PdoXfKCDVhNJ/PMks/OC6aZ79xc43tA3lv4wRq/KiWNPJSreS+BpThrZwm/KB0UvoGBfvT3UVcu3RHHQaGK/ozkhTCXXSczZfCcTEg4SQc7gPISptxOoCjpaIpeflkJgvcM06pxSL4zDQzDOJgWdlKVKw25D1PB2ubsIDp66FIcEl/rsIlHHxvHzDmubx7D1185jbW1ig4iKXx+8HQC/H14MiwsTStp5Gf6KdDJlD8vM2ckjFQb+P7mIUavjOPbr5zB+YksZudLqNS47ARl+YNhGdTchJ2N5h3qJ9H6uA3RziXTx/xDWZ0wGvmGh/N45bXLurfH3i6/lGYcLh7Cucd64vj25Ry4dcVO1e7LQE/Pq3IlZlVNTi6sh9FJiBAjmJrqw9dfvYidnaouyWN5IR4STi4pquW27uvBAYWEvGqn0tLGkzImVSUqwnggVXMlFUOBdDE5V+i7t4vYL1tZZrTU1fRlfQ28cGMYTzwwgLlldnhaJxJ9CTV58gSFCWLxJTlIq7hSosuXH+zF0w/JPTU1jIuXx3QPHy4hdhyaOjF8BPb8MN2cDnoivMX5iRHwqpf370SkSGBA5D9/WMe6PEcWik2MXhjA41+dxsJSESNjfcqzulzQe61Sbsr9UsJjfTH89lgCjxy2MJYGfllo406hhZ29hi6rpXse+TjEytkdpUoTS3KvHUhB2dhvYl2O4kFDl8fzy6AR3FfmN37jgg5OLi0XsbvfwMo2lwGirxMq6RuQ5+7vSLl7/dF+fSbPbTb0mcrBj6+8fEHKTL/uTcMwmaxt2EzwirB8u0sT5tcJYB/cYP8Aps+ewaWLl3D50kVcOH9e+7D6pb7jLAN2XrMvgR3StaoNfnjZnxSMn+8YvYMxqc+BjQV5f+joHhOB1FXtgSWERkqy+0XS47xC0CsavkNXC08Sl2fkdWFe8dmgvhEzGo8v69F4AzgS+QObWjt5TwrLuuokekALvESmFGrWddRFO5v1GScO8opBFckuZHluckaDKq3w7xNKIa8lSGVxyTcu8cdBD8784H1AnKCWQvOFNxj/ZHJ8tPPghxgcAPEDAyw/pXIZDXlua6e08FJ3HaSjAk4XPms5A4RLXWnahM73Bz4befBdhc9FP6OEey37JfO5aTmXpCI//TgwwfdautkPq8tlSXwEr7V/N+GsD/b70s4BGT8LJDoDhHsX20CM1L2xuM4yoT8HWQqFgoYjL/uFbZBH0kW1XH74g7DkWnrFZjxqt3z0fNEwHSBJyZ1yvRTiaDDlOUL0+W7hKYdUK1tReF1NhHvHd9e+E+ST8JpPRvG6+XSaVa6/lC8rBfSxH3n1kGvG6xMEJYTVcwcRK0H45Kz8dAo0XDDIL2wdCZKY1Gk0i+9IXALVjX/q6g6FMPp6whDE6kzDfTEAwhvum6+9ipmz0+q+decu/vy7f6U3yEeBS2RxU/BarY73PvjwvhoAmRwf08GLjwIrjbuzc5ibn8fq2po89Fd0Y+8oWNh0GqX4c5krVpB8+T8J3BidI3XzC4uOcn+CxZIVNWcMMV8+q2NFjqWlZR197+KLhe4ASBdddNHF5x//EAMgxFF5fDfjYAc3F492KDYSMZTScRxqQyGGWqWF3fW6DoBw5kgUR3XjGt2re9IQb7kGRADh8fF6q4Jf4Mewy9kA2QxS6aS8wxTQqLHDmx/VNHBvqYL15Tq2lps6+FEpShhrA2vH0ONPTOjXj9zoNgpNL/9iamsjjNTczlQ2S4g1hE5AhDtwBVAn5YjFe0VZlBx2IAcQOmmezrPGIHJ0yQE26pwcrx8RtQcSo6JDb0PEzS/d+OUwv/TlezjbP5THdbTzvX2oNdkhWEH/aBKZfBy7q3Wsz8p1r+bQkx/Q68KvgaulJuqlhNIG5V1ANz2V93cuWcGOAR7szGcHQqvV1EGASjumcQxKXD3CnxZe5ZfDd3iwU0O/Zhb+DDdAlfYCN1Jle41HQrKE17xci4ufrfvN9x6u+61fIkbyhgsccGYLBws4yKBLWPT0aJw8vL7MPN/Gy0j8HIzw65JnJB08yMs0tdtxlKWMV+vsbGrhTC6OG4Nx3YeEMwU4uMKvYBk2kUprRwo7gYJOBTn0GohO7FTRwRLX8aJ5ICaXtWEe8KtUdg5Rf/r7ziCvNw/mcalYQr4nqe0xdmZxGbHFhZIuQcRryyxhuToJpla08AjEyTKpYfjXPOWhHg5OLk9CO5Bys1ZmZ30bw6JL71AONSm/3IT69r0Sam7A9Ch8HGPpGJ6UfKScstz3npX+nfdNJF6BdVaoNQhjapLoeClD+dpadkZGeqSuKMk7c42eEdBhhEwyhtF8AivFFgq6K7XJIo6nI6KDGR0aH4f5cgmawcEslpcLunRNGJqDaTE8fmUAQ7kk5hbKqEneJlKsr6WciW4l8ecSS7WK3CdSRurxDN6dK2J5/xBPTmV1wHG/2sbM2R489+wYdnbrqFYPMTKYlrqeG3tztjjw/JUeDOaT2Cw0w+gFYRq5DE0STzx1RspfCjs7fikkDiwCj/W0MCax3SrGsLdfx9zcjm5qfxQqLZJvfO48/MgpTJzqw/ZWWa8NYdfLLKGdpyhI6CwV8gjDk0MJjEo5Sgzn8erXzuJrj49j9OoIlg9jWJTrmM7G8atfrUu6Ezh7tlfuwZQ8aw4k/4uoyr3yQg/wWq6NfL2Fn8gz5o1SGwV9zrAEEXZPMF666402drZqeCTRwgWp4zjbqSCF99RWCdtyXThhzquekvSOj+fB5cBm5w+wusMNlMMUWFpjSEumTvQkEJPn77Jck8VtdtazvyCm5bZaa+ryQ0QqyfpVLHJw9pPNAAllEl5zD3Yk8yv4q1euaB3Fjklubt6o11GWen93bxcbmxu6P+v6xrrUQxI/ZapYL7tT5jHQW1k4s9Ge1WXJyNIeO0o1oYpAU15rEh1dEY3KHSfVHx1hogjoZtFzB684nLtDbsAoGpHlpDijII/jPQk+vKYvwMn8AW8kDO08+BzlwBTvE/p6DsuokE+DqqcrCUEmH4HwWDx2qNVBXPqLQmem+TCBl1nIy/LJjwr4PCa47JXuoyF2r4LOEhF/Pr8oh89tDiTwGcjnHu18pvE55w8+7/gcZLqDARAp5xw4YX8h32P43OPgBwcuyMc42L/GTcq5ZBbhB0AYD/XirA8+O/lcJRjOP1P9AAjlMhzD8P2I4OAH/QnqZwMoTZshpTcj89I6zX1Hu9EJM+mvtiAfjaamI0a8HExWCHFE3Bou6u5kjujg/fxBhH4RNoUOfrhrb2xHapiATrlmRqS5s/womAxiBBJIcnmk+RVGEqqmcA41jJ/hLELzs/TT7sJ7OnUnrwNtnQMaDj6YwFtpUqdoeErQ+PUwOuP+3A+A8EbgUk0ft+H5SbifB0D4gn7l8iXnOg4WAK5P+Lff/yE+vHUbm0cGPwhuDD+/uIil5RVMTIxjxu2p8lHgF19vvv2uVj73K1iBczNzDvR8lseCHN3Bjy8mugMgXXTRRReff/zvNQDi4cgfiVbjEOVSUzdCb9XZ0eIaNJFWwxGRHc0QPeTUEb9ZA7A1wI2wF+Z30ZA4GJ5LLh3sHuoeI/tbLe1EadTCwQ+Cy7A8emNMOzbn57nkCBsodhA0owMJHvRWHvt3tHqONPEczSESLopQVujnG50drHRECOYM9SXY4GIDPkpTON1IDfShxbF16K284uX8KIsNPzbY2RHAg2DHAd9Hc7msdV4IDwdAemL8IjKBrY02dlfa6OsZRDaTRalYRLFYxmEjhnx2QAcKMumMDiBwSQnfEeA79Nnhxs41xkEdGAcHCZg+diSQPxh8yNgmqXS3D/k9e1vCp4IODXZm7O5XcCBNtmyuB0NDI9reqtYqSKVaqDe51BKzw34c/MiLHn5pC8pge49fcepgiuQFO1cIPxBEPvJTD/KQruuBi2B2mDBN8XhS9G6o/2i6jYeGkyiLX7mZwODgkHboUDb5GVa/RKViki+Mg4MsjIMDMswrXdtc8kE7XERHXreK0Fh82GlEHu30kbykvswf8lMuTX5pu7Ze1K/Y2Ql99+6ByAzfBRVipZs/D8q3UtKJkCLcLpx3B3IcSf2cvSz1whbi+ObFnLT5yvi3f7OBD+6w04pDnAzjGDtgsthx/VBfHEsVueddx7Dxd4Y5SYTeZ/anS8+GUE+PWq2lm2ZzJg85x8ayuHypH8UDDmhRTyKmSw/d3W1ivx7KYxocg8AsXMrtck9M9zyqctBXqhquSidFROO2e9nMTt0kv0oNzM5xXwlbWtBgfNx/54lrA8hKvfbezZLbb4f3EGUBnFl1sNvAxmINQ5k+LG208Cc/2EZC5Dw1ncFu+RAbpRZOn87jkYeHMDsr962kcX27jtklbhJ8iLTE8dSFHo1yfkvuOVNAQB3C69XTk8Zv/vYDkq44bt3cQqxt+crVSvqrDSzM7eOv3t+R+6+J7S2un296mhx3difSM5kErlwdw4MPTyh5Xur86H1rZcp4XcCI6dCZlUhLntwYlPtZzNxIHv/8mzMYffYMGn1ZLC4W8dbbW7qhOjfAXl4q4JGHBvD1l6ckDyvy3KnjXAaYkDzNSBlI9CTxRjmG1LkhzMz0oCcZgzyN8dBDI1JWrN4sFHh/ST0kxxNy/S8kpY4cTGN4Ko8zkidLjTYKkk8eLFtz97ihe0WvdZ8oemUoKeUMkMedwNLdaAG35bq+sVTDwg6X+tHgWjdwoGx1xWatkJ9LOukGzOLH8qAmM/IjQPmsnzjjg3UPl/+5e/eu6HUPC4uL+gHr5taWpO0g6MfyKdBni0V7Injdjl4Uxkd1qqV28NGC8jkZXpSn0d0hwdHo78uignR1elrErwMMZ7763IzI6BRnTD4e+mknaYTnY/Fr+VgHxHDuHD88yLq9d0QnJtYn2MVrVtVE5XLPtesXe1T/A3kH07pOvcw/MF0YLyMqmzQe9ubQCe9ndoYPD6Gon72LmL/yyY+iAxp5xOQzn4MgwbNdn+P2LseQKXkm8rnH5znLKZ+NDOf3AOEzjuXOl2NflvksJfwACGeD8lnI2ZGU5Z+H1IV0vttQXl3o9hy12T5+AITxcrktyqfOPBjOP7P9AAh15+xY3it8pvv3AYK8jJvxcDYs35l0xghzWeLyBxMfvpf5fA0R8DkwbzWzaNDPOZRDTwZv9eH99fC0j0M4G9VfGbF5FSPwsvVQiqQkYDwpDg7U0ZSTDyNWhlGX0DQv9K+MCvppHFQrIJNmpj8bnzqVX83IOQrll3uOdaTeyx5i7XArmC5nVa+IbuqO8ps9iF/MHnkH+NwPgPCl/InHb+gXSFyG6aQNz0/CF3kAhGAFwEEjzgJhHpwEFsLnnnlalwvjC/2vAzec99eliy66+PXoDoB00UUXXXz+8d/TAAj9YvKCn+Ymr7384j+rswC4bwgbDV6mlxcVxebOYCoGrqLlVpFReQODWeRz8uyotzAszQEuf9XSkJ2hFdoWEbt2unmekI+Nq8WFAyzI4Zd0icIaTa6toabZwyZOBEr0PlE5juZIJk8c+pcf4/R+RjyCqD9PIYMPr+EiWgXpEJL6ien3OCA8f1Rb2rWBqn/zUT4G1xaeNNSkldnbY19XssOhcGCblrPTgo3/dCqtX/0ecqNluTa7+3FUD7hE1qB2COxL2axWa8jlejAyMopkIqlfU25tb+lXnwfFIsol+xKTbQN2LhA2iNBGXuL2gwu6uW6Bm68WUSpZRwX9mPbDVh2tRh1cB5+DDpRDvTiYkkjwy/lhpW1tbUlDt4YLF3uxvc1BAU4fsPzIpm1New5qML7tnR3l5zriHMhhZwrba9SNHSgcXOB64tSBgxKcsb4rYahfsVjS9iDziHlHXRm22GjhkJvJZpKot7Po77clQCiTvOxkIR/j5yXgoAw7YagT46Nsvw457eUKl86p6owW1U1M5qnqx+sjYTS/JR17Lowu/yXCKV9hl/pkMG+C8ucDfBSk9Pwafu/Xm09iuF/SK9l/aSCOpYNDzO7x63H6mxyPUF4IrtZ1t9TGXjNSpiN8tJ8UTuHTKxkQ7gNinXa8TswX2lnGlTGSjGtX+/G1lydx5+6B5KXUQq6uJEuErQPsqEllIHViDJO9MbwyngC3VOasjGyP1Hf9Uk/2x8UuR14OqTfTORsIaUk6pUgoNI4TIuGyQUPDWSysV3HzblHqX7n/+nPY326ifNDUMl4qNLG2UMX8h1V88M4+7t45kHLT0hlct7ca2OBgtcTDAbEPPtzH3h4HOKyjzKLkBv7Avc0GFrcbulm/wWoW5pfPbm6afPHSMDY3ipibY0qtY2lwOId1Sc9iI4azl4bw4pemsLJc0iW9LLy7Zk4OQek9fRm89NULKO+X8M4bq1IHUbcwI8jDIDzHJU+HJZ5cjoOOUrhIVcXMNPHy/JDnw2K5jflKG/1yn149rCN9ZhD/23+7h7/9/rIOHrH+8fl9cTqHFx4fxLULUm+slvBY5hDbIv6ddgJXxlN4VB5aV756Ds+9OIkhudYrUpa/850ZPPvMGPZ2a7gze4B4MoVk/yAKPVncawBTVwbwpa+fwQ9Xqpjbl+skedqbjmNCrn2vREx3n5QBcWKkJ4mvnc1gRa7TPgcImRYqJqfgOsnJl0cS6FYamVzaWYfzYD2jyyDSnx4M4hLr3axHZ86e1aWu3nv/A8wvLGg9x/B2n9ihoMFozBUiSnCsAc27BRploIcdLoXGr1ZSaIlefQ/j9XKMz2ghfKiTQsvvKLvA50UUnhaYjOeEsL8WXg2GFbs52SFu9/SLL57G1Oke3Lkl73ccLCUHeRldRC/a+WOuDPYl8RtfHdel1hZXKkqzv+tUps1fMxXh5FAmDcp1h8kMwb0/enszwX5BGu/HHB7ens+n9V1O9w6RsscZpXwmB4MZ8syyZaTsKcDBBM6k4HORzzM+41gn81lIGp9ry8vL+lzb39tTN5+B9OPhP5jQgQuJg892xkV96O9njfAZyQEN6sBnKU0/AMJwlMEPP2imhJdhqDd14cAGn6kMx/cdLpPJQRv/HsN4+H7gwzAeDsiQ3+9rovmjeWT5pE6aci+HedmZtwHdggSw6xVeNeVRi0oIfvwrWf2FovICsnMHLj3rPeloynvkMLqTI4fWD6SZj55VCEE+Os1lcCwkctBFOfRvJkG7ydeTMX8EyBv4ujIVxOv1UHlyMD6VZzB/x0P/iB9hd5u328mzeLeCTPQLCMCoNGU+9wMgNFdW1vTm+u73/kb9Pwnu5wEQVjC/bgCE4FS0c5Kni4vLOnIaBV+UnnryCTz1xOOfaPCD+f/uex/c1wMgnNL+P/3rP8ALzz2DZ59+6lMd165ewTvvvR+54bvoojsA0kUXXXRxP+C/txkgDM/lQ8bG+vD0ExdQP6yjdFBFKpEEN5uV9p+2g46KSQnhq8MJXMzHcLfCzYSlESz8L718ETPnhtFY2cVrw3Fs1tvYFxnaIpC/Ne7t69qkHDY4Qj1psvFidp+eZvNQD8LT7PXIlNKmjaMT9Iq+P0Xj9TBunkOah7VcHJ1WOUjzchSRYJ6kXMofcCtNLaKPV8mnwUPd4ud17ohHELhd+EjUHbJo4zt4T2QAhB0B2mkcb8m1zOhyU4xmq1BCqS4N+1IbSeS186yoX0YeqB75HPeg6JOGfwV7hV20E1Ucxg6DjkYOFrBzgJ0F7Fg4OCiC62SzrUAa3/ML+7u4cZb74LUlvrp2kPBLS4IDDtaWYL5IfHlbB5xgBwc7TdiBsbOzIzrU9KtaHsFa5vJjXFyOivzk02U5RC8O+HBDdbbxahIH22zsIKFMxk/ddziYI3lTb9jyXQxDOnXhl5+UybD5RA1XxtJ4b6WBnr5BySdbJ5xfmLKDhHyUr1+Uyo8Nc58v9Kc8yqUuzBMO8pCfdg5q8J5hJxLzhnulsMOH8nV9dQnTZKeupNdfc15vLS5tbzoPxs0SoDTLU/qxTARwDk/zZYfhGAvDELyvM1InWH+rxfPYtX689vwobi6U8e56HfMHLakn6OelhboYLaQTvHs52cKxCEyuh+ru4PXoKNtit5wwu/I7b88WzAQLg+Gg2MTd2QNsbXOWTkSuWKNxetAr2xvHhJTb05dS6D+VRHkwicRUGqPn0pg8l8EpmmezwpPFmQtZcWcwMil3UX8c5YND1GsiKEhoYHFoY3Agg9/6Hy5LOTjE/MIBzp8fxOuvn8PyYhEbq1UUtlrYWW1ib/MQleKhlEOWIav/eD24/OChXn9+gc+BOnetRXefFx7cg4JVZ5Ssdk+QcNy4e2F+D4vz+7p3CuVyVsjrv3ENyUwCfaLv8y9O4ft/s4zZ2T3hFy2Ex64DYWcuU8Vyw43ld3YbuCH5NDEUx+3FsjwXuDmyzRJIpRNIi1xeD87se+21czgz3YvZO5z9YPI0LSqVFnNwzylugVCU9K624pi8PIx33t/BvVnumUE204d5sb5Z1Zlk1x8Yxbke4O17Jby13sBqrY11yZMHLuTxk7kiDuQePcxl8dNfbODezT38/JdbuLdY0Q7sRM8wzn3pVbz8lUk8lyniopSL0RunMCHy7iyXsV1o4qnTWfwfruZwWe7xfbmHnxtM4Hw6hvfkunF5tfWy1CtaBCw1BJOTzSalnpBnq86GspKtybSTmn7Wh19f30vQVHqHgl/GJ3SfjzOnz2BlZQVLS0tSJ3E2irtr5BQGUYrAyfFOwjMJLYiTOnnQKgd1iJIJ1V0tZngzKj4Kn46O9Lh4PXxdEIXlkXMcgZUBeoYMXq9APwF5ThAd4ES/iNhsJo6UvLxYnWLEzU3OcD2Q5yhngHgBEpMO1nq9hOL0IE9d7uuFlSqW5L6vcnCfdJ9+stEa1UVogSTKMVEGZ2d8PT0pPPv8WVx7YBz35mzWrYfGH6p9DF6/6xL2xS+fx+LCPiplSxMHCPzMCL5f8IgJnc8vPu/4jOUgA/v3dABE7Nxri89JfW7uy7uvlGkeKk+elXxX8QMgHGhg/OxD8zMo+fzkfeBBmp81wucqP3QguPQnddABkGJRZ27Qn7L9bFXCD4DwvZdpOSke6kAaTR6Uw71ydKano/HouDguPyVYBJFM/pg8/2i4a61gnM5U46OE+Wcl9TcKEdXLy/FtBwpUb5dmg6XRwh0L7CB0cWvfb5QcAdktvxzBoVNuxNNEahjSw/vBZJgs49f6UQTZTCTj8zNAjCcM+6kQ4a/KbXlf7AHCG4wzGaI306/D/TwAwkrs6uVLQWXycWAFwryYnZsP8oDhnnvmaR38sK9vfj2Yjz/66c+00N6v4KjyjUcf1oeCv1k/6cHK+6133r2v86eLT4/uAEgXXXTRxecf/70NgNCfMrgGfbPVxP5+CQ9e6MfvfmsGl68OyjtfURqvzahIg7jZrt6Q18Fd8fZvLOys29wsYXungoLQ18S/3rbAXhcuTPRSvo0zEudCM6YdpP4dyKcjROimnzZ4Iq9HEsI4GM6xdrw/KTn6iza76Ap9+DNEKF6u93IIONXfeMivHjzsFNg1bZLPQfpUR4ZwjTxzqpt/RYQWNvDE7eN00DByHB0A4ZKph/JLJttyjbkGd1bfSw8KJbmmdcTbafT29MuzPom9vR20Y3Wk0inks7bMBDsSWu0yRs7EkR+Ko6FfMyfR25uSRqdtSMp3/1KpqB0IjNcPgLCzY7fYwF5JWpDxZLCxN9sP7IToz7RwfSanm+onkrY2OOOkTLYtOKihsyMaLZTKNrDh08o4e6RNwi9O2dbj4EdJ2notzVPLKVrpZlngTBZ2zrAdw46Y3b09XUKDgxDah8UwYmcu8ktS32GzL/m0U2mj1k5JXMOa71wnnO1K37GinSPy3s781kjloP6U4dPDdGeFl+DAhi2nwVk/1uHAjiAuL0Je33mksz6UK0Q8ycFKsUhWMKqPx0kMknu+/BwFVZfftZ4YvjwYx0oNqEg85GVH+vZ+Hctys+9VWqi3OuXQ9Pcc7TyCzpUAvHL+p84gjBEEHSo7Pgcv18O7jUsO+Zs4TYjaOZuicMD9ZazsGCRE5D4M5MiR4IyEiSTOXMnhzMU8+sczyIxm0DeaxuBIGgNDcr8MpuT9OIX+wTQee2Ac5872o4YmUtmYLiFYlUyr+ylxDoHWqheXRWvpkmbcyJ7lr7Bfw9p6BbVqS54NorfkfYsLVIhfJHSHrjwsj2m39IacDo6PUFHu7OFd5VJdBz8ogNzUiZtJr68Vsb9X1b1e7tzZk7IpbRAGcHLD+GJ4pD+BF0cSWG5KOT/7GA7Kh5ifXUUql8HLr1zCznYZxYM6Hnx4Ek8+dUaXqqrX2IHZwvq63JO7Vc2b4Bo6eDcNJoVjBruST8urJV0WscRnk4fTqSL+mzt1zN0r4t7dfcwUK3imD+hJx7HUiuO5a70YqdRxW/y/f/MATXlePVOvYlkeZDOPnsaVK6NY3QZyZx/BzsI9zN1awLurFfx8toT3b+9jfq0q9dIhHnhwFNefPo03lkp46ptn8fzXz2E/mcLywj6eTbexwaWyDsNcIjjo86WvXMCZ6QEsLu6B+2gwfXad7FoqxPTX2ftZjcB6yupA0ljXjI+NYXra9ra9ffu21Jsc+Ba5lnkBKEUpcjKRLrIOYic0R5XXGU6fMIjT0TMwzhPkBLpE/HwYDcbDC1Ucl2H5cASOpM9FrlGnJsEzdVNHJ5Tm4zkJzo/GkfDcv+drNwZw9UwWs2ucsUBqTO7phhxuGSsHr6/tVSA6Jrgnm71r0YvLjRZLh6hJvaE5SKIE11C0W/BOKDn8BXDRcnDtq3K/9fZl8e7ba9jaKtvzxuml9xiZAzVNhs8nrzOft/t7FXmXK0udFM4iYlr8s5rPPz7b+GEBn8V08z2AA/ic3ciyyeeuf57yea7RShyMhTM2KIv+NgBS0/4zP5PEf9jAcHxn4EcanIFKuXxWEpRL6DNWaFxKkx83cACEz2TqzHce6ktoPHx+y33KwQ+GYRyMS+NwB/mYF0wT4yuXSzpwIwID/V2O6tng7UeujpA1zxVCD/KaBx0B569BJGxwMvjrq3DXqlMuaWZTzVwaTCA9zNPk+3Bmqo9YIykytzCzHgrowsh0hrpQX/pZ/RY91FcNC+3P/NsgRvheTH7SWPZUcpA+s1MQgxiP2XmYt69bO+0fh5Df3iHviwGQvwvu5wEQ5g3TxrX2PglYEXB6Jfe3YCX3zFNP4IlPuOyVx4c3b+nG6vczWCx5A62tr2Nlde1THcsrq7p0gLu1u+hC0R0A6aKLLrr4/OO/twEQDzYOytUqdriOeVUCteLY3LLlQLjBrod/N6G51wR2GiGNS1mxw4z7ffDLqU15XdY9hj2HGGzUUOUheW2sCv8q+6/Ezc5HVVVoagjvibpH5DHN2liS4yRWperfTB5OkwDHQjq+4DgJ6se43ded1EHJYtJK5RXhwAXREZeG69QnCB/A+UZoU/k4nhpNYK/BfQmMxjjIwiWY/BIOfgCEsyEyuhUAu4dS4CAI2zPVcl3e6Xu0w79Rb+CgtId0noMlaaQT9lVmuVLCIWqYmElh7DQ3Kz1Ek00gdoBz7ojEw7Szw4FtArYR/KwQjTGZQSab1w4SHqSTlx0Z2eQhRgdT2C5ybXBbCosHefiFJjskKrWadsZ6+LzWpaaEl20XTWehoGGYC5YTxutNdoBwg3SGYbun6DpI/OCHBwciqKf/InX/oIhay2au8OBAhy7d4e5fppWdI/V6Tb8Q5WXnfcSN4akXN7ZlerSzKGvLh7C8Mq/YwaTXTdw6ACKyogMg2nlDpSQZ5NH4euMYP5tAfsDch1IGuCxVJIsEVMJZPeh2ZYjhQtAedcu7H5d6ksu3WLNZG+QvVVpYk7qAe0uYLuR04Zxs3yFBfy6Z9ZUnhrWzcHvPlprWeBnEHxF4naL3CpkCNo3DxxvyK8SqLpqOHMohwfLqxLBHwE3Ix04ncepcFoNj3CA/iVQmgUw6gZlsGmPpJCqSpniSM33i6BEaYyrWGhJWMi3WRq3csv2U3L2pCPSyTs/NjYp23FOXOjvrxU2dn3pqAhMTeWxsWKee6u5sPh1mylkOy3LOrLD08uz9yBkJLJAYjM2hjcHBDF544bTcOy0cFO06EZTHzctLB3UdfKQ+tgSheDrBao9E0JeK6R4di/U4WplerC5vYXVpS2d89PelsbrCvWsaUt9kNO+Wlgs6QLWzw306OPjRoawlxkPs9H1gKoOHprJYkocOB0B0YP4oRDHmU0X8llZK2Nqq4iu5NgZEv3ckW5c4o0bk7RQaeHuxjPeXy0hKxgyI7mtSr8X7s1rOqS83Qi/UclgUHZerUle1pzA3t67L/zw2lMD0YBrL3A19eR/t/jQGeW0Xizpw9FIvcLMKbDXD60XweT04xHrINjzXgU4RwYM83k6EZZUCnFUQLrdjK3Rcu3YN6XQG9+7N69J+rDsCIQ6R4E5cRKaa5vZ0mh08DhqvsxPBYGJAjNhpjaYh6ucQxKHqRnU+wijoiDli7U8Az8kzjrccB5xMip3D+D8lJDglRIOzjpPkYrgvqWVjcauuzxAfh68Do2C9kM3FMDGdxUsvT2HkVArJfAu5Xs7yielAp63s58KqKDnZ38lWorl5fEyauKzckJSvleUD3PxwMxj8PRrmJBmk+YP3FuuAlp9CJmnjhw18d2U6+dzjc5LPNA5gEHx28VnM5zv7YDkDhM80PgPpx2cqn8/249JhSR3wsPjK+hzNCD+f1exr3d7eVll1eT+pNepK4zKZlMe4qVitVtUBHj5f9d3BxcNxRX0Wix4E46L+9KMcLo/FeHiv6OCH0Dl4woP+NKkX46HJWZ4N0UEHFsVN2PW260YezSg6nb9H9LmmKe/0FoT+JyHMMcs9/bv4LKowPHWyw/M40K5s9DBnYBLOL0iHwpsOzkkd+B7D/KapeSII02kyKIq8Fsxkd+h0FC44BzrUZMhIGK0r5YYjm+V9EKRTdiSKo/F9ZPyWYWoNWUz653IA5IMPb2mh9Rnzdznu5wEQFqDF5RWcP3dWGwafBPxK6cKFc9poevzGo59q8GNnZxd//t2/0pf/+xmsUDlItLC49KkPDoL4G7qLLjy6AyBddNFFF59//GMOgPQXGugptVDLxNGOegj4PqizN5aqeO+tAn70o215h2bHMtdYbuP8YBKPXOjB6FQeewVufC20/gRGszHscfNybT+ITC820qCwtkr4ZsMm+bo493IJ9I4m0DMQ1yVk+IFdk71TCpp8DzeXc3qqxqUNMGlkh2mnj6HDrvzOQbgofDiCzSovU0PqP5ThQTepykd+11iLMjK9lMffQCaGK0MJVCRd3EiZPyIn1+1qj8nnJAnV13dsKQfhbSFlPCfhBuOYP5DGvLTtLW+Nw2aAhAMgHGzgAAj3LuCreqtuX28yDraRyMsOjINiAc12STvWObMDLVs7m7MVqtUy4slDJNO8Noc42GmitH+IHjejg50KHBTgez3DUCY7DXiwXUEeHuyAYCeDLh/VqiEust9bqer655TBjhLyU699ed8plUu68bIVI0kd/zQFbHTz61HqwOvAzhV2WCiMVeEb6Dx0EELkM184WMJBDJZ5y++Y7p9CHfhVKMGvTsnHcNwM3oelrn6/DqaVJpcRog5cboxxkoeDJaRpp43ERbrn5/JajabNQKGuRwdAuHwNO57cpQ3QK9f97PUMxqczyOTtq2KmgV+R+3JwDEK3MufKlmYOTzwcXX6+XO5LmZqr2uwuRmD8IewaeKKVZ39dVJbY89kEnnhgAIViE8sbYRv8KI7SqYe3GUwn083sRxFcQx4M54Iazcnk/4i/F+fzjbw6AHImKXVcBvne8P2X5edqfw+Gcxms1OpafzHYQaWG/XJN7ex4TEm9Oj4i918mhQ33dbjGybOP19lZHgK6HKlUHA8+NCblI457cwXVS4MIg88jX559epl2dgglE8D1S73o601K3cxyrexHIET7O7TR35/GI4+M6fI9/GJ8dLwXBW4gLzIlBqeAcAaBHEEQ9aeFA7L3KlLH1ZuobK+jUSqoDwc9uBG6zh4Rnfd2K1hY2JP7wi1+qGlTaWYa0ehyeCePS+MZnB5M4c5mQ+oGJsYpRl7NMOUOwP2pHpC6r1ey+idSZ/1wv61LaH240cA7Uo+tV61kcZD+XiMGqVKxsVHC6nIBDdYRhU1kR8+g3eQyO1LnjE6hur0CNGp4oC+O4WoNW3d20XdQx/c+KGD9nS1k5KJnpvtRF9oHpbbIjGF8og/TZwdw4J6bWXnuVSRf9vakzmBhUi14PZ1d00K7wSfL55J5sk5L49zMDMbHeQ03cGf2jtZFkYvsRbuwPrxzR0nqNFrg5+hR0K+vP4Xr14akjmM9J9dRr5OrQxx/Z3A50+KJDh3xCNT9MQjioC3Cyr1XHs4B282YHp0ZQJhkDfnxUXRAWY/w8z1nZbuBhU0uiRTWfUFRlF8yHUOuR+p7eZ72D8elPpHrdDWPx5+cQH5Y6om+lvgltY4vFfhRAVMlAihLBKmejFj+vN+9EhaF0cMUOShLTMrXIVak/G5sloL7WH8iJ3p0QMREJAVguJDOjm7RVd8J7PnJwQg+3/zgBp/tfG7Sz4JIPJIePv8Yhs/oNqOWw+o/eps/ZfCjBOrGJY0oT2dCkodySHd5Q3++mzAc46dOKsfrxnjI53h1Noj4kU6ZfP9WeeLPgRelCQ/jsfSakpRJ2Uwnn+eUTxq9aWgMNMlOw+n5cWCeen7C5BjoF71G/lB+Gs4uVKMJGN4OExQRZ/wRMwqSzg2lMNGXwF6VS3IakZzjfUlcGkujIO/+Ws96iJUcfE/VZ5G7hnzfsZglNHnE0OeU/LRkexGqhp4URo/4O9O3aTyZ0GsvBMZFeyibdsZp7+KMm356piOKwM+BOrojik7352gGyPDwEC5dOK8XZnR0BJcuXsDVK5f/zseZ01P6UlquVPHu+x/oDXc/gRXCysqqpPP0Jx4EYYPg1OTEsULzceCav9/93l9ja3vbUe5vsCHKCuCzPrr4YqI7ANJFF1108fnHP9YASEwaD6fWqhjcbWBvKIPDRMijEP+aNIS4+e72egM1ftnqQNYXptP4/RdHcfXBIfzqg4J+IfjiZEpnJNzelwamsLNhNDqSQU8+qcuQ+EaZb8qYUxoswpfri+PUhQzOP5jFxEwag+MJVEuHKBfYwGGjJNSdYGOHrQqSuNcC959jpzqXN3IMCv16jLqYQ/4UJHZGLnZ7jzK6P5RVTyG/pzsfhfjq2f5mKo66PSTKqd4EvnYui6WDljQ0TUnKHk7H8PsTMZ3FMV81mh7yY1qNz534d/6FRht39g+xr50mBtLJdHQGSJlLobBxmmDeSb62EshlbaklhuG7PP0LhV3EM00k0vYFe7tpHfL8yrNSrqGwU8XeZgOlXfEvxXU/kSG3fAQ7EPjVJzsQ/AAIZZPO9hI7INgeYzz80rJcKuJi9hAz+Rjm+KU8L4tcG+rCgx0OB8U94W9pZyrTHoXmg/x0WYu0LTPFcsb3I8bBJjnfv9NSNtLiRz6COlA/Dswwb9j2ISg+KX4cUOFyHRysYWcHl8GgLgzDARCWNeYH3eShSbdPGzteaHKAg7KoA8OTzoN6049hKJ9Hs2Vf1esASG+PhLMBkHqjAn6F7q+vQhy8ZybOpnUQsn8opQOHqQwHs6SRLoLGMkA2KWWKy+7wHmI4OWmeBabZPxaOz3KH8OXROoV8eJqsf9JZO7i8C++vmpTNuwtlVHZrSLclb6QImjwzjx6+I4Xg/UuZYd1BhProT+2GqBwPyvO0DjkhiyLql0nGMSllcmgqhQEufZVz5UZYeiU/B0YGUMtnsHFQ0oGrKFh+enNZDPTlcOPaFKZPDWL2Lje3b2FkNK95kskkMTiYk7yxTr6h4TzyOXnHlvRyU3QONHNJp4WFguo/NJRFvck61EUiYBJ9usL0SbnIJPCNlybQ15PErdliMLBmQTt1jcmDYGAgK+Utjb29KmZn93UQ+alnzmBysg9zd3akPEm5pASXX2G8JFm83s/Kg7k1JqVb/J7Np0Fl0K12OUk6Uz39iKfkPk4eyn0maW5w6RoLQBYPytg4aOK21EPlhhQocZOLeeXLD/lNTzsm8wn8k6u9+MVBGz/bbenMjxSfUcLOfj2b4SSH0Hgd1CQoWE7tVhP1nVXUC1tolPZQ215Cq2YDncuVNrJyv19IA39ZjaEu+bki5SR7eRgPPzmGn76/hwUuvyaSuJ/Cw4+cwtzdHa0Pf+PLM7g2kcf23A76RFa/xMsuROrDdKpOPB2B5jVTKf9UMqEbOF9/4DrWNzYwN3cP1YrVM4TPAw8fTk0PTefHIMLKcF7GpOj+6qtnsLpaxo7c40T4NOqEj49nJ0Gh9oiOJ4WP8iifD6x0szG/WL/MSnW+LZnNfAwgfoFcBveBBNG8DHCEP+rHwQRlpwzlc3b6OVl0J6UOHhhN4NT5NKbk/ebUeTlmsvJ+k0alVUdDl8tLyPOEs7+a2JF3rbp7L/BRmw4hjeWSMTmKxqUEgb//9IjQCU9XSGAfPmrrhPBGvPSLeymfzONofFwWiIMCfuCDS16xj5TPe112UvmMl89Z8nHww+SZHIqjW/3l+aiDC3JvNBpN45fno/ILH+Xw2aphJT0c5OFHBBy48B8y0PSDLBaPhSW/Pp9FnvI7fz6bGS/j8Xt7GLvmooL7mtGf+lA/X7ZUD59RnjmCIM8jYBiSj10jZ4bwFCc/gDyDsnEMZOKoSf0YpNGUUdDu49a41B7SCG/n+8Jz8l56cSSF21tSKoPEQeqmNJ4/n8OdzTrKrJQEDKUypSxqfetkex1CNazM8fB+ZNVnsvh6t+exEA60kO4crGe9bKb348DBD40jkM24xEOed4FEpYfxkinQwdMEys+/97tw+ZrGHrA4CyOggrRMTp+TF86s8/NROjjaEasg5OokhfSjCPmO8/T39+Gf/5Pf/cSd+Z8UH9y8pbMXeCPdj+AL+5NPPK6zQbiZkJ/29fcBK8NSqYw1eTh//4c/0kGQLwK41vEf/It/qnn4WeP7P/wxfvnGm87VxRcFKwtz8pJUCV/0f00d+elhDxn/wGJdns3lnV8XXXTRRRefBdaX5lEplz6Tuvxf/c/nwKWjCL6vSe19TB7ddLHjJ80vvaSlU8kl7Eu8CPgV+f5uDe/99ADLd2uolfiuyw5NLrORQF8SOuDxsDSY/u9vFbFabmEozQ89gJ2aNbKGBlP4p793Tjtk/1//31ntAHQKCewZw2T39KYwcT6Bmes5jJ7KWadppY1bbxYx/0EFVQ6+yF8PCe6fS2xVkMQOUuYfO6W5ljMbs9y/xPOw4UTQHYV/p+2gq9W5xb/jvVfIzFOPo37UjfBUL0r1deHYIT0kDdddyfuqfrVsciYyMfyb6Th+vNvG97ZbuiF8NhFH9VAa5/o5nvFZmpkuk6+y9aC/cjmT15jrwY9qhz0b+gfry6iKudcS+VJOMsmsXKNhDA8PB3lQLB5gdX1NGvcNZNMxCddGOpnH6OiYDmawU2G/sK9rbzNEJp1B/8CAvufyHX9zc1NngLBtNDo2puvR0768vKw68BpxTW8uIcUZKevr6/oFdVbKU1kKYaV+qB3IY6OjGJOwvJYrK8u6HFutwe7DTjBP2JRmB+CAyJyYmNA4OGDhZ6JwkIG6cwCEnRe7OzsadmJyUts3jIO8fpCDAxN+mSvK5zIy+3t7Kod5xVkhzAemx64CZ3rbwA4HQwgO7vAL2F6R75cVppvxE5TBfGDebEibaJdLaUncvHS9+aykf0ziH9BlPw7KXJKDX4trUIM05LnZ9rWn8jg1k0cyxQGWQ5QPGtjdFN79Jp6utrBeauPP1lso7rmZIXIr+LJIaJnyBUbI3s+XK8Lz6LJ0cr/qshMiKyN23tJUizMe2InH2UVj0ymdncKOvJ3VFva3Wog12nh1iIKBP9k6RIuCIrItqjC+aPxCEbt1eLFuiOrvYbyWDmGJyHBUn0SlWb0QehyXd6Ynjn9yMYt7EwkcXsqhtz+tnL2S2OulFirZFBbyCRS4SYf4sGxQR3aeDfXmcOPCGeSlvEmNKGXrED/+8Sb+6rt38JWXZvD+e1sSYxxXro7ij//LB1ImGnjtG1c1f+fv7eLRx07jL/7stn65TZkXLg7rBsSkcTklxsc0WAeP5R/TTBoH86jn6HBaB8129qSMMg/IIOhMKWXE8OWXzusAzJ/9t1vI51OiyxWdkfCzny7q0jkso6RzIELrcIGKE2FReaqDdgybPtTT2ByX8rtrIh62UT0HL6UekbTX2kkMPvCMDjQM12/hpZem8Cd/PIfFRZs9QjCsE2RCToDFSe+IvwScOdOL/+MfXMOf/u0yfvAzLl3VwkQqht/oaeOHclverJveqrUTEpPnCUvLYbMuZ41c85nwZYxLhDEcZ5bk43INMkn8/lcn8N58Ge8tVfHoSBJX9sr4E7kHucdVb29a2lNJqSPKuv/V/3SlB09I82p1tYSm3LOsA/+0GsevGhzY5/J+SZRK9rEt40yKTtzonPWP1TsxqWfHcfXqFdX57twsNjc2VTdqyiX4ojofg3gF1+gTwCS4PBJkMlIvDmWkfqvrHi4BKDJkU2gsLj5PNzbmvWN2enudO2HXyCPk0YBm7UAnf4iPoocw0SfJDOO1MqBWJ49uDmRLnSDPNO4hdOVGD4bkXYmDqAmpI3nfsr708XPmx+5mDXffKWLxJpejFIFBtOGVkRAqVwwFdeigaTCWRdJYv5qc6LX1ep+ctyfBRRaR4aHxqpwIj9JCu/Hwr0Tz8+wCTYPj4y/C6Vw8RSjytyX+5JC/iqe/hicL31HVpiAnXRriI9JscZss4zZ47mieGR/rLSWZn/5Plm0gc8Tfguh960ENKCPQ0fEYQptBuCXol6bSOD+QwB/K+/mB1BnR9KmukXxQ0K10KxsRdtVlKCfv0OK1XeZzjJ7G0yvvpn3yzrpVlLdCeX9QXV3YaBSMk4cNTphHyOcYSRCr3gNikhzq6XTy4YVuPkJXSphHVM/S68OGoDx9NqrL+IkgGkEgkTTzVgZ1On5Fh9Ucn5sZIFyqam19UyrnIf0yjA8CbRz9HQ++9L7z3vv4wY9+rO77Ffx6i0sw3bx1R5f6evvd9/COHG+/8+7f7Xj7Xbzx1jt4S2TcvHVbr8sXBfwq7dG/4ybov+5YWJQX1NU1F1MXXxR0Z4B00UUXXXz+8Q8xA4ShebTldFQe3WnheXC4F+lsAhuHnOrvPCNgZ1dpv4H1+TpKu+FXuL09SfzuN07xM2f88lYRs9t1rFTYSQ9UWoAuwy6R9Pen8M9/+yy+9swIdjaq+MkbO/Je6Rq7ZOFZ/v0DWXz9Gw9g9FQa2YGWLjXD9ZtnJqfRrLewtnygs0/YKPFHFHRqg1f+2uiRtLHDjofys9HCIIyU0OBKNVlRP4J26iiNROponA4RK/l8Gkj3fAHNw/Hp9ZU/s5F9WS3J9EA26eK/Lq/F85KXpWYbZ3MxvDoR12VZDsRNkcdkM14vwtGDciQH8yUfmQHCPUBK9aZ9VS0tSIYln9/omx1qxVIRB4UikiL81Ys5tOWarhUa0t5p6TsArw0/KOvp6UV/X7+G5brzDMvNQ/cLBf1qk3r05C1uXosd8eMeHr7dxPg4W4MDFOVaA+dOZ/DSIwO4t1ETGkS+bd7Oa7S3z/0BOKPDKSwnLUf+YE4K36EbIeDHRpyN4mdnUEcOgDA/2IbzX3DyvmOZIS/T5Hk1TS5uTRMHJyR95OGgBaEDE3Lv1msVSVdVl/Mqlys6+ML8oFx+DavXQGQxrNeHAys0qbtfKoTrmrPzWIKJPinh5XJknAnAgZ+KdtbyUksQxBOSP4MJjJ5OYXg8iZ7+tA6AcFPdTCaOfF8SfcMpxOVeKvfFURH+aukQDR2vEQH614wMQF2O08M85myOkSmJc4r7YMQw0GjjtaE49qVscpmsvqEEpi6lMHUxjanzWYydzqJfdMj1Uq82KgeHKEpZXqsBe3KZLC2hfPl/AvjrfxyUYaYaETAmD4vLWQPwOotPB21wtBc3XrqGYv4Q8Z5Dzd8+ybvrkoaSXKPkdhWZQg17Uh8mUkmcG5/SWT4lKQ/9mRQeHu9Fbz6Nn/xyDf/5P83h1ofbWFsr2gbnq0WdbbGzXcHWFtfH54yhBk5P9eDKlQG8/dYGFhf2pJ3Me4WDGkBB+LmMja3hH02k5qTZJB06OCU/7tNiezUxXS5/1fQHfdiRxa+um9gS2dT/ldcuY1t0Ygf98HBe9NhFVsrUt751UeqSFJalPrYsdTKcPH3usM4U0+wqXVklCoVpaeFosryS9+xIGt9+vB8b8rzZLUhZP9hFVeqqvd2qbg7P5bEIL0dl+DhMWIedjPoscDRSyT88msPLr5/FhctDOCg2sbR4oF9xc5+I9ZbUDSrfdCZicqP1nX8UuYkZ1HfX2fNKqvnR9PG5EA0pH5TBeWcHkv9LmzWcHU3jyUs9eGOppnU7hzEaUv+W5SHA+iwtz9HnH+pDuyeBP54t43151t1qxLHQioP94DPnBvE//O7DePPNVb22rMcunL+AB64/IOWjpl+ys245e2ZaB03v3L0r13JTB/0TyYQOzCl8ogS85lG3Iur2yToBLjfd3358NyhKfurz3dhCOD618NCow8g8v0pifnqCwK5dhOCgtOPkjwFlOyujdvZoGTmGQEXTgb+TwLBSjLUc+1l2GoVY+ocTePyZYbz+9RmpMPiM514ZVuajUVakLGws1rB0s4ay1JNy6RTRfDoJPr80Vi/vY4KE948LG4UqbVaF5z3CFoXFy0MdLohLm5NvOhqNdovX/KLwaVDzKCQMZVs9bWVM4wpYnYXhLSJzfwS8HsFhRLX7ZBvkCjiC3jMePp7A4azCQi6TxxMNyhXTyffhPI3Qejsas8qJuAknm2AwqlOX+22zcojNMpesknxx8r1cIkpzMTt/M4N6W36cfcwZHvwpC7nEZPXLZzdznu8zoUwp+I6P73jUkK9oRBhH6HZWgzh0iSq5B73MABrU3Ax1JCcEntfxuPD6E9MG1unj8sTxRMN5XqUFpnpq3nIQMyAIyKKyeHxeZoB00cU/NtjQe+ShB8MXkc8MbR2kWl2TF7MuvlDozgDpoosuuvj84x9iBsjobh25+iFWxzJocSpBRB7lJ6XRc64vi3JTeEq2Zv1RcPBhb6OGvnoOtz4o4s139vRZkMsm8KWnRrCyXsW7NwsdYUPVYzpQ8tLzY5gcSuGDWwX85O1dcDlya3R4tJHvSeOJZ6eRHaiiZ7yJvsGMLgE02DOM2Vub+MX317B2zzq/Gb+2JJwI2q2xZg2TRDyhnWo6ANI6VL8ARxMpMvRrZVqpU1StKPggjHhqfHR3BPE2H4lzB4Yx++epugX6VbvarDFIKE2IE9J0eqgvjjf2D7Htlh1gQ1EvoAtEXSgvBPPBWQVJcXBWBDvcOfDAJWc5A0QHh8Sfyx5wQIOzLTgYUamU5Shi/6Csy5w9czaNlf0m7m41tTOtj4MpcnDWB79AZr5RFgcHuMTVQbEEbkLKxjjfdxk3D/JwFkW13mAC9aOg/r5e7czjMhRcMmtiEDg/mcVPPiyA30cNUu+BAblG0sDf2hIal2WwjtDOMiRgngqN+UPZ3MxUZ3yInfcV84gDLRz44MxzDlhwQEgHJ9zABzsR/Ux36sv8Ij8HjeyDrbbKHRwa0uU+djmbo8rNmtvo689g+uwg7s3uSPzCQ72Fvru7o18BJxMc7MlpHjNfGIcuu1WrqXwOnjS4vJH82CGRyzJ/+kW3HvET//IBqrWm+vWNcC35OIbGkxg5JXxyf3HQkF8URyHRyztiC9tyny7eqmDljqS/zM418lm58WXH8i7szCDZ/Myfnf/9I0nMXOXSdEmUD1ooztYwXWjhzd0W1mqc9ZHE5ccyGJVrmMsnJUxC8rGN0kEDK3Nl3Poll04LPxq0a2j3rVoFXp+T4L/6tXCmow9HkH5SeKV5svCH4UNeL0v9lL2NodEcnvnKNPJDFcy0K5jslbI/0Y8zUidty825X25gsyJpk/yPp5IYHxxBWd7J9+R6jWVT+Mr0CN5eqOI//tEy3vzljosvorBTSuNWG3Dl6jCmpnrx85+vyf1kX/wH/qJboKNSLDzt2vkqYBwaTQRhOkMPHaSQIOy4tgETw8BgFo89PoXbt7YxMpLDlWtjSFZqSMyu4vDMoG0S/j5nTzFEpK4xp1z3NJ555gxOncpKXdzWvUR++MMVHByEHzxqFgs/ZwvdeOy0BG1jY24LD53J4JezZWxK2eqEMNvf7A4Su5oMr3mk+WNlgAfv7ZAbOHu2T3SblHsrps+ht97exnvvbIX5o4kxWTQpnwMg+dOX5PpmUFr8EG3uUE3fqGCGcXl4Qe71JycyOHzkFH7wxibW18u4eiaH86dy+PH7Byjo1wE+DsppoyeXxP/pf7yMy1MZ/Nc/W8BfvrGHMmdQGgvGJ/vw1NNn8N/+5EOdwcUZbteuXMWI1NmsN7e2NnUAl3X8xsYm7ty5o/UW6z0+C5knrMs6nodef4mE6QzpEY8onNMMDSR/Mz8JlNdBr0+gQAjNb70GBDloD/U1W6hfhFX+nn4UxqRnx++vN+PyAyCEPhPVq1NWkM6PiIfvW09d65N3lhh+Kte40WhD3j50CcBnXhjBt759HqdPjeIXd+5ha//AhQrB2R9ba1XMvlvS2R/1ShiHtznVO+JX/bUDOaz3aFjHLRHJo2MwPz9YegyUo3RNfajAMZwcRzTP1Bpl8rLt7wnKo3zy77wOJohp5EcZT/Zxppjcv0UONDqYiECXIP5jUK6IPhaH8ZPGeOTs8jOE0T1UVw3jePV/NAzBuMxUJuf2YSw8vSzsMRmOzZ8Nx2X4vDO9zC8IQQIRFeFkGAKLg2fsCCAI+Uxdc2tc+s5K04VRXfz7LOmOm5HSLT+6dfCF9ZTyk4EwfgOJkZpATt6LPAFbBBqXk8X84KA+49N4NYDIIwPjVBdPTpIQVF9XFxgbubx+euoOgHTRRRdd/GOhOwDSRRdddPH5x2c+ACKNilObNfRWW7h3OodmirJCef412VP4Ip9utTFUaaGQiaOS4gBCG9VSE7urNVwcGMSHHxTxg59uCt3CsPPMPx86Ve2MR+MSFn6NOtCfxoULA5idK2B/vyENH2nQim7cIDTfE8eZyxmcvZrHRD6F/r0GCsMZXQT94P0SPvjlAW6WDt0a7RRqgmmnDkYzP7VTN02Zg1qNwpaI5/dLY2k4+R0N0+GOgLzur64oomFCPjP1ecqOXLFzcOK8PFI5WDBXDhvzmqcqwhp+YXeGHNTb6c4LQDbld9B4HOjL7/oy6ZQOCvCasuO/qY0704OikvEEuHkuB504K4IDBVy3m3ppQ9DJYyOVB2cyc2CB/NSHS/7wK+Rmo6n5yXBJ7p8w2YdyqYWmbkILKeMVjZuaUQ7DUw7B8HVd3opac/+KuOpMf+rKWRAMS9lMpXVummZKcnbGxIODDH5jcm0ACxMHaWpMW8tmUqgkBmaahMfHxzSxM4z5wPXD/Xrggc4il/lEeU0JT9njE714+plp/PgH91AsNHTvh1wuhUKxipGRFPb2uIdISwdA/EzwlORVq17Dbk100rSZ8tQ/pXlsG8dzNo1fxzydi2Pmekr3yOGmudmsXDu5X9gJFwWvNTeo39+uY/luBYu36yjucMN2xyDQMsD0C7T8u4Mg2fzs3uoZSGD6Slruzxz6ubRSvYVtqRsWP6xia6WJakXyYDqJK0/mMDyWQTqb1HqInXMchFm5V8K7Pypjb6MpEk2mdZA4u/w0tsj9GEVUV4L+dEbZjMZ7xmRRtoeFN34vOyqPiMZJv9HRFL761SFceGAAo9sV5JFE5uwwJt5aRerBCdztTeOD3QPslYuReC2ebAs41U7hP/3ZBt57v6gDDQT3/bh0eQjbWxWsrh4oL8uVBBUwT0wP041EMZ3V9DOeU1Mc1Exj9u6ulA/uIcKOXOrNINQiCs4aSOPi1SHs7hVRKleRSLGMxOR6NNBgb6KxaTgrS1beOQDylcfGEX9nDn96tyz1lF0Hn17+NU4XY29vBq9+4zLOz/RKOT/E8koRf/xHczrbxdJk6aA1m47jX3/7ks5E+//88V2d2aL3gII6BI4QQvJUHfQRh9YJXjafoWInzV9PXpVz53rx6jPjuDyUxf/1vyxipz0s6a6gtL3RoZfBriGdrD9n5Pkkf8zKw0eH7xid8gF9cj9enkhjbqOG/koTjyYlrtO9aLwwgz/622UsLhzglAQeS8Zwp257elw6k9XwtxbKet+zTLzyygy+db0HxTub+D//5RY2pa4I9Oea9WK3AUDo7I/z58/p8oGcqca6jnsFcVnCX73xJsryLhGAQUSMde6H18wj6tZ80L/FE7KdHOaorI+D8jpQvs/zo9B7QXjJwzBelwDO6an+kpm4k2RGYj5B1+MDIBEZtIrX5FgWZyay+OCu3DtyjUlXLycvJc+6rz0xiOkzPbi7w2dVAx/c5B5aLfz2713Aqy9dxMJmFbeWl1GsyoM+AkZXLjawcKuE2XcqulTgoR8jPkHfaDqpd1ye3aqH6mT56q/jSeGPXjPyjo3lpT7pwZ07ezoriRjLyDukHLeL8s4Q3pQn4qRy4POU8mn3boXTNYBzh3xyMB1RHgFlpeVe+OpQTHQCfrAv10x5LfxRBFc+ErVHhz4OpAX5dwKi9KPhTw7D9DhTzuRwTi1rx+G5OvFRso1u9wmfs0qVCBknvXw4datN4C3kc1aLNwrPFIQSeB6fR84pPHT7jxMUItvaMiFvqEuoN/+sw/2huiuTeYfFzg1mM5yYSnF+Jos08Ve35KtYPC/Z7cNz0SMQ6Mqav/eFl/z6zKAv7b6+pG4qx+unHJ+fJbC66KKLLu43dJfA6qKLLrr4/OMfYgks7umx359GI8EXd/qE8lw0Hcg127i400A5FUcxaZ2Wu1t1LM/W8MtfFDA3V3LLVzE8BTghYtcfzUCwNXpI9w0L4vTpHrzyyhmsrJR0yaPegTjGTmVw5foALl3Lo3cooR28I9VDnL5bQmU4hbOjPXigIfKWS7hdaYOrsFtcKlLjiEIbLc5T+fyPNP13moR+RelkqqY8OT81fLvJ0QgvWwNF6CFzCOXziHhLVuOFEcmDTAx3S5ZP0dDMtiBqFUEdI0dErrqMyYVxZzG4eTg3BG00GxaH0MjPvPI/nY0gPDbIYOHDa0fZJpFuHuyUJz8HAVS2Dn6IH0OKgFxPGs8+P6NL+OxvFpA5bKLacgMYIqtHylgu2UapaoMM3Pzb9CEsHWyEmmzT2/QyXXjNVHOGkYPpIYxmpk8Tl4lhHA1x20ADfQ00TQZ0donx141f3q+ol/JTppw680mJ6O3LIJtJ4vatLRQKtoHq6ck0Lp7NYHm9hO1dbnrOJeQOdZZHrW7L1lRpipv7u/juEL2EjE8MdgzXG5I3wmM6x5DKAJPnUxjmV+Yt6GCLNdA1uH4hzg7xWvlQ79/1xSrW7tVRYMeaXhz+Kd3gyxJJVn68LPIYXzobx+B4AmevZjE8boMb6XQcmR65X/P8gpmzVoC+4bhu9ss17gnOSGFHCDv/2cm3sdBARfcRinY88qBGYXweQXkWMo8ovJ8zFH4AmSKN7j3D/DHQITGK0FBOB4NiSvL4t185havXhrGZjuG2XLPDUgXjci0xPorm0DCqwrdfsgEQD35pX9ip49a7Bdy5W9V9Z7i5ebXaBPd++NrXzksZaEk9yL08fNzuOjhdaTeV6DBTabQKHnxoXPQax+zdnWB5KM/DtHEQ49SpHCan8ro82tBoCi+/cgG5gUP0jDYxPp3SDfSLu4cYGMiB++dE925QOXKPNRqH2JIyPV+NoZHNSJnksuLWQ0ttmGpldZqR/97dXbzxxjp++csNfPDeNkolt3Sdg09bXPLs4mEZNakf7hbbGBzKa3jeJwoVblaNQcORYOG9J8+89j4G85KzuybsxHr9hTF880IO89+dxxubLWQv3ZDymUZ5ey3kc/J9hxwlcSzoqWwbZ6SuuluP2QCI4+tLANflGfXSw/1Y223gkjzTssL/X/YP8ctbe9iV+57pvppu44bct3cbEl7kfu2JIZwayeDD+bLWabw/uNF95dY24mtlvF2Q+9ctpcSD932keGFychJDg0O4ffsOZufmtL7hrLalpUWdEcLly1knEByQ9mXTz/DScq8UOeufLuHRv/EG/s7mWRRid9QAKiPCSrfPT/XzCNiMGvExt+ptYUJNIlzOGaHwcuhxHCLF8fPw93tUL8saqwsIi18gTsuLGB641IsvPTWEm/IOVCrLPSIsZPNyeA2XNmpID+Tx9ddmcP5cDxaWD5AdbOOhR8fQ19+DDxaXcFC1vZ+i4OyPva0alu5UsbUkzwg3+KExO1UI6mpmCB9/AEtCAHOy8xgYk/pa/rrEUQDHf+nSIJ597hTmZgvBPjNXeuN4Rt5NJMmQR4kgGvNJoC4iUsvWCbxeNzGZr17vqNmRFgd/XXz8HEdeqLaxVJN7SewaRr2Ohz1OOx5vqJi5w/hodoZXHQO7ntUehvEg3fG6k6pp5IDf14mmS2QQQA8uk8aZEfKc1PrIv6NGDw2t/h5GYxxMgV0L0iwGO2lY2h3IS1qIqN38Cc9D/ZXkTj499FedOQtbn8XuHdMd0VhpJ08iyT1HuM9RQj8u4fKhoS68XsKrMo2HH49YHOKWw8dpy8qZm3R996AfdaAkyWv+jF/eUTS8yIvkub5HCS8PhlEa9RTZjJdHVvh7xd0dAOmiiy66+EdCdwCkiy666OLzj3+IAZC2CGmzYcT/EXkumgAJedtnc2U3l0BRWsnVug1+rM7WsHynjsIu97+TVrDwsWHgGwoUlNGObDZG2dAwwdYeklMQj1m4mfbGRgXFag0TF9I4/0AODz46ite/fgXPPT6KRI77h7TQyooeI2k08kmsFWr40Z0SfjJfx560zQ/ZMcS0URfGcyQtGi0TyH80od7qTBoWnIxm0s2TNpQcPcisiBEN48EwnxbsV1ivSYO+YvumWL5F4MUzLtEjmq5APw9vV39ncYY1QDVpoZbqNpfSySPMPNNtnf7mH41L5Uhj8lC42IBnh4TO+tAGZhg3O4FLm0Xs7FRwOdvGc8MxLJQPg69JHx9P4dlTKczuN1FuUNoRODkE88n8mQeMw/JC9TsWkCQj0l/DOjYeLvoOWL5aXOSlNhpWjig78yctzdlcOqGDgdovJHjgwQk898IM7t7ZQbnMpX5ieg9x8+m9IgeKmD/Gy8Z0NptEQ/KHAxxhfxRj0pxW0KX3k9PB65FKxTB6Jol8bwK7m02s3K2hKoWnUT/UGR9cbmpXCtXmchVLtzn40URxL/yquDNFhIuRWWAnyw9zKXJ9CUxMp3DqfBa53qTWL+RhJ3tW7tF8XwyDEwkMT6bQN5BCSuqQJmclsKMgactglQvcS4gDIJZifw3DlBmMFiLkOYnPaF7v4/h42USU5u289hyczMvrbjvfxG6thp1qA4PJOB6KJZBfKqG9uo/50j7mWhUpCy5zHZj2uJTrh2IprEjd+fBTMzg7M4i52R0dPOCG3tzInAMXLG8ejJ46WOcXU0W783Mn+jPI3n4NC/f2cHBQOyaDDLl8Ar/3++fwnd+6hrOXBnGYKaMeryDVe4ih0awudcXunfL+Ib7ypQs6Q2ThHjdcN2E+Ly5fGcG3fvM6HnnyNB58ZFI7SJcW9zVOdrzl5fqz44ll2ec3nxVcBojpY9m3+7SNrORpSsJoCRAS76/lgxbu7DYwcqofX3v1MtbXi9K2kUqR0bu0KDRf1KJOwqlqrKKDEgKi5RPTwWfbxWoVjfkC/t29Glaqcp/s7aCytyn3hXX4Urblt1pIURrvwe2W1F1yiUsUbz7q91Auhuezh/jxcg13dhpYacYw345jT/jrnM3Ce174uL/IvUYMBQnMGWMr23XMLstzUO5b6wTlElWH/3/2/vtZlhxLDwS/0PpqfZ9W+VJnVWWW1qKrq6p1szmc5S7NZv6I+Xf257W15SxtOaRxdsjlcKm6q7tUyqfFfVeL0Frt+c4B3D3i3ldVzUlOTq7FFwF3iIODAzgc7sBxADhqj/CwNVZ6F1UPeo5ga3NLrt+c7vXB/YMajQYqZakLjaYqaAkdDJSfL3ty8dfU5OdgodmZK1JEYf6/BRqXZ0/pPQzq690Rf7P7MB7ClHwcuk0eC+Hxt8njsnUOPr8edE/4qdU969XmUxV3hKzWGOLBkyZOq7Znyzk+Aj4PTs+6+OjDM/zm/ROMUgNsXM/g0uVF5DJ5HJTPVKFOJAZjJOX+4DxE3k97j9s4kPebTt3S90fK4a+LT49uL2/UFiCIwDhmyUk7/bONBBalXX7MJRDlHSokhNSbnrRN1UBhR651qctPpMJX+JzTdy5S8qCWc1BJ+CfhBSTqL0mGNc14TpdjmE/5kd7dz+qt8XkPWRtitC5AzxY3hJVPYCJphfbo2dIKEiKCKGbx3kQ0hgdTpL9Su4PRTVNGYWURJYmIejEcbZjONIzAK0KNyMxF5NPXwcD2g+dQMF4P1hFVKIjdXyPG9+8FJry1PcH1ixx5olypVALZdFrehzJyj/AjgZwux+qVDarIEJ5UAmVTKV2ilLN0M2K3Wc1iMhJfTE54ZFJJXdI163ilxc0ZIbrMoyRLWahsyWZSEi7vMkLHWbaZlPCQM2f/cnYvl3ZVZbGA7ShlzItcylfocuKeKUBmmGGGGT4jzBQgM8wwwwyff/zXUIAQL+PnvAOstAa4Vh7gJJ9AXTo25eMudh91sPewh0aVa4dbB4LQt3hh4Hm8yS+LL2ew0xiipx1rS4lfgSc5AMoOjHTAKcvGZgHf+f41pItDLF9OYnVTOjylBPrDPs6aLVRbXf0aHhI3kU7gbh9o9Yf4+EjkOeSG1V4KA9PhIBx5+7yaJ//8ua6bHILwCHw8CxMidtiiZ9KoidKJcazoz3hG+TtAtgFPx0DATePbkfJVuGTY+eJZ03ZxJilfnjJFDWWmh5iIDBOgF+ldvWFH0QbmjA8DXXQ9eg48WyfXXJYe48SQl/jv1usYy/XbRxzlHnAsRrIqiKE3Ak47Ixy3TYniwXSiadqBoIUzDaxjeh4a02yu8xpAvDms40mMv0HLRz1cWbkwEzMk9Hl780oOf/BWCc9OerpOP/lylkj5rI3jI7fUkdD1B7YJNcsmypdLF3GT6bPTFmr1rvoxmB13czgPd2Jcld0hlYnrJuTpLFA+GmD/aR/V45EunVI5GeDoRR/7T3o42R/orI+ulK/bNsVlKoTPk8onaXg7f/p34cX5BDaupnXWSUruSyV38fkFZyaXQGEuhTw3A5d7l8nwOnEPEH6ZyfajGShATBNkvB2jCKL+KonUycn6NRlHw8QriCNnP+ii8OH8Mb45Jt1qCJ5Zn8d4dS6Of7idxGuFODYrXfRHco2zCYwkzqrkKy7X70VsgIO8jxui2xni5KCHRw+7eHrYQ7naw9FhA9VKW2c3cJmZfs/qMo3J7uRx7JgFKgj8fehlM8j90xui3e4rncXjABTL3XiwZubmx9i6soDrVzextFJAa9BQbfeltTXcvnQFc/ki7n10ht1nTRzsNXQgVLlHssTZR0dSr7knyKMHp3j+rIJGzeptoZjGj3/yCjLZJPZ2qRRxhS3QL3KFkW8fqFD6/lIcN/JxPOU9r1TW9nUGdr/wHmJaVOQZGzm4vNh1oR+9pOzU5vycwEZl8GXiUW2P8KAyxDMRnY8RLj3nlR8GR6sniasOgViY27Y826L3IdHltZF68bqU6R7325J8cIai/0DA5JZrJSd+Re9qPjrSbrS65iKMq9G1JWd8jFp8OdPi+HlsbG6gVJrD06dPpR7Yfk4D6Qvasi2ksHuFDGxtfo2m8nhOvK/i7mtqLSv5+XBHoUdCw1mv6EdvF6Q+anf+EZi386QcPAjo40Q0hxqjC/gHmHAIIm6SBsb7h+GTfma8n28fTH7xk7/Kp385GJnAwuUWQEueVX5mEv14n+nSiupj4D3ZkHuoNx5i43oS65ezSGZiqLfbcr2pqDTqlactbNxvoLKQxkmZ71ry/nMw0naSMvmyMkHMHubHXVsXFtJeDCUVkobUzf3OGDV9h9KcBzw564qKGH1OqFdM75GmyEPlh/cjPaPY2eJ6TLuj8GGhpHRPye2cyl/OfuaSLzMNd9F8UsbXHCaT2tRNaLgnCb0VnjaMw7Ro94IEtilEfaeYkp+zkcpYmx/vTZoAQsAQP8ODoLyUwWQyt7PZkbycmcCUkzAaTyuG/+l4DuYdDbs459ow8eSCGc/HVUWFf5bxuslPFSWelRKblbTpZAL5bAaL83NYl+cRzfLyMhYWFrAohnutkR/LjDwXFxexubmJlZUVLC0tKS3PS+KvZzFUUHCWM8PIjzNGmq22Kh5NDM6MjKOYL2BtdQUbG+tY1riOh/CaF3moPKHgQ+Fl9Hlsb2/r3ktzQlNcXJopQGaYYYYZPivMFCAzzDDDDJ9/fNYKkJT0y7gXwmkcOC1zz4AO9h710KhYp5wgL+3gKB/6GZNcip0s4GQQx1e/sY1MJoFiMY/vffsavn4niy9/dQXvfXkVhUISlUYP12/k8c4WB0zjGAgtO0qtbg+1Vk+/mt3IpLCVTaM5GCIhHaiayHVUGaDs1qoP1/ElXEaiXs5OmfQrV9Ko3dMKgbMzjFZG0Y42g9TPGflpZKVw8QlnNZ5GdSEYzYH5DDDFLhiQ0XTValwvYBwdFODRyz2NIL8Ks0+QTcXRATFVHJA27LiGfHwEyhjKaYgyszAuHZMXJpV4AvvDGE7l2tmgp4W3+lLfOqb80AFDSd/4eqOkxppnB5OHAwVhOegX8/TnX86+/hNGb6A9X4xhbimObJ4D88KeLKLiE85t7E0ej3zGvkp8dtJHl7OiBOsbJd0A/eCgjh6XEQrJXdzQI5NOSkc9if2DBtpuk+sNkeUb60lUqfDjuh4OjDv5pTYHlmO6uS43My8fDlE7HaPbBjrNMdr1ERrVEVr1MfodLq/i88DzZCajeSI0DefHM2ea5OUe5ZJWy1vcbD2J0kJaFR5RMAoHCbjnS5xG2gjWIyo/6EdeqgCp93H4vI9Og3L4a3zeeKibdSLI+csQ8rsQzjvk7/iZ1YUbD7VJOdEU0zEszCeQW0/jWimDhVFMrs0I9VwCW/NZ7Eqc59k42lIfptFpD9ErD7AWk+t81sfuYQvVKvfAcASEk4Uwfx9ofuopVpWbP5WfbitTjS7gyQ+g3XllBX/ww6t45UYOB8dtDDMDXL2+hMsbayjksvqV62JxDhtLy0gnU3j0+BDv/+IEz5/W0WjY88fKiOBAK/MywNFhU5UT124s6iDw8TH3mDAFTrGUxulpC2entrwP4/O6v/PFLWxvz8s90ZDrryv1o5SUZ53cMvs9xvZlLkbi9LsD5aMzh1SGMI8kJb13zknd/LbUSz4KKk4pzr2KvPzeWJvAAWXpL0kdLMutaZJ4hO2cwQagGUdlcKSTNN6TA8RS90WI72TGeNCN4UjaOW6C/qPCGHeXkpJeHK2xtRdk4ZdhiULTcaBV28JI2hZMNy0Wl0tgzZVKePbsGbj0oNF4hPx9ahP8lJedfb1RuiCTGsP+aqQc5f7mOTAuXI2enNvDsQgQiuTg5KKViTiYzRQAtFtaHueYKHzaUUrG82dazXk+vqcLQFr5mXQ+vlzTm/PyDrOBE7mnuJQhwXuBdZx1lm2+j8Ovx0uLCVy6mcXCShrzpSJKuQKa0kj7AfCke485lDZm53kXJ7sDdOWW4jVgeuG1COXjtfLelHFSdJOT8HFJwz/BVPkBQo3PlvOsHaZ5hjBeFq72CxBNT6FJWX7COC9N3NEDr70q5fr2Evb2m+CM4YsQ8PQy8eDg3VG/l8HTkZTFFpa7D3OOABZOMgsL0+dvGkYS8o9C09LIFp8WPanNDub/Mnh6HibpQn7OX07T8tk9FvXz9ilBowjkMd5e4WHG3lMI5u1CLloI3EctoTMwFhfmsba2psoHLn3F2Wu8R7jvWaFQ0Nkg5O39suLWpbLEztkgdDMthvOse7Z1u/LcnldFSr/f032RuLcclwkkr5S0ZYVXVkGCAAD/9ElEQVR8DkuLS1hcZF+JS3TaPU3e5EnetA+59Ki8JFKxsra+jlKxqOlQ2Xz+qT/DDDPMMMMMM8wwwwwz/B8W7DSw497rjVBOxfB4LomTRl83TOayOrVT6dQ75UcAefkvJoB3ijEsJhk2xtPqAP92p4vmANKhyOra9H/w3cv4hz/axp/95ApeuT2P9fUsllfTWJwbYr5Xw83lBSwVSyi1h1iv9JGMpMM1eXPSKelLZ+qJyFXPcLA6gY25OL6wnEBJ/LTzqFGko6VWnqeN85ffJCKdPrEy1PMjrXbmRAaePWnAge5IdIX6Cf10gOPnf8Q5GoGm7aFxpngx2Bmft3N2O0Tg4/szae3sQZvmlTQBubjo1LM36s1ANVG3nQkLM1gaHTn9Mp7GTowbUAoCWkEohsKcUR6E2CWAYSa7wcsUxbQcUfmnUVhIYPt2Btdez2H7Zgar20mUFuNIZyQme7WapitbTX0ST456+F8+qKPGqTsO3MR4bk4651JvNUYkmvFRqVQeDpj9h3//TGeAeEiVxnyGG7E7D4XJzixE88FZUMcvBth70EflaBQoOeR2lvuZX7aLw6V/Uf69HNPgzI2c3NcLa3GsXEpg/VoKl+6kce21DDZvpJGb49fi5+NFwcFbKkM4S8QrPyZAucSL/t4Ypt0RiJfLjuLiyyIe5/wmIdztzJMYur0fYUnz/oe0Tyksivlrqbq/XkjhyWYO7XwSaWmnuiLAs9gYn6ykccoR/SlQjKFco7GY+ZyUBTWBTjjytnTMz+7fScGDeufotFy0PTJ3FOoX8eKm+8vLeSwvZqT8OXAN1FpNnNWrUrcS2Fpex2KppMuLcMkltv+3b61iaSkvsSflIFQ8Z+csvtJcRtMwWeQe7wzwn//jczx+eKp+dv0skEtq3bi1iDffXNcl37j00y/r0ibU/Iwvo7PrrhbzYZiYza0SXn1tTe8t9Zb4flk+3mXz8vzxuieL4u9Zz1O4OZ4c0r6cGOMVMSmlPo8gbUbjSaPLQZl73j6uUitNTZqBXzbGKDvFJbc3X4qLSceQljLjPeNyprH5VbRfQmZhIYN3v7SK+XlpfCJQTnKwWFFYvlYk39uJkbYbE/DiEbQ7d17o35IkVrQuGlhefAfwJlp+QcIsPyc/f4H/FBiXf+dwbu9hUP7Bz0MY0iFGWWuh0+K9LcC8XMAEQnqeA76MRl4TmHRPh2v+zHIOV+Xd6DuXsyjJNfWgIpv3A2e4BukKYlLHMtKW56S9WF6Yx8rcgi7bE/AXlJdSuL+Vwf5JH0c7A7TlvgigzEjrY8h5Oi/O6f3tGJVCMBXFhwZXYJp8ij4Ku2Jy1GgWMagrDt6fJ4ZF6fzPeU2LZnCe2WxC7oeUPkspk+XxghgMc9b/bRDJnFznwbJ3VoU5zM8H+DOZeEZm15+bycJno7YFjtyurqOXU5iO5yE2lp0nCb0VAR85q3FynK/3DAsRXJspfr8djoPGsZSYjv54Fo/zyZ7zULA9oZKQMzw4m4OKCs5iOz09xcHBAfb393F0dKTL+lERsbq6qrM/Wq2W+jP8rFyWZ09HFRfVahWHh4fqf3p2psqJiaxpVqM+JjN92e5xz6Sjo2ONz/TJm0oRyjU3V9J6qJByo5w+vdkMkBlmmGGGzwizGSAzzDDDDJ9//O8xA4QD66PBGMP+SPcLaDUGuvlmh5oLCedX2mdHHTz9qIPKMTsM1rEnh6D7IIxW0nF8dymOwx5wJlEZyHAuo8CNXC9fXcJ3XpvD6qCGT+ox/F//b0/wL/7VDroY4qtfKOGLy3nEL13FkbgzBxVcqvTRKyTRTYh8klhzOMJJb4A+e3wmPjqtIQr1Ab7I5VPqI9TdyiUqn9BYRyz8As1k8qoEhimRnvkzOH9nD8K9nw9ysDBJw7nZkSQupNf0ndVZSDbBXyOYNHYknI106rZ8KDPnEYQojdj5d3yjJojA6JEvj8M46lSLp9eTl5c/7bAbIU9+MM/yRMakszBNVwlpN0WAi+rgHI5/QOz5kFgYc5DTpxmQOlr9ubptgwOe4iJ4Oh/fzotrSVy6ncX6lRzmlhKYW04gW5TrKv1czgjh8jtUJijI3qUdcbizN0Cl0tb9HVpuRsfqUgrFfBKtYAks+lr5kMu03E25Lx9WR6hy4Nz5Kb2x15iMw2VBYmPuryGdcSo7eP+5GMpd/lHO0+noNXLXVOmdX1Je60pSFquXU9i4ltQNsmmWt9Lin1IFJNfrtuWvnFC/BdEyJzgDoCU37cHTProtUzJwkIEwOexedSJNIJqHwO7oJvLH6C5RzZ+zk4Z2vQPEPhHHgWlL9rCWtjbvS5ezeEfyPs7FkN3MoCpt3q6ElXNxdITt8WCItg4anwcHtxuVAZ4/7eDnHzRxUrU6wDwSHPzZ2pQ2UGTiF87+63qTwkAnXeot0Rg/EFstliejYTlaTCrXfvObY/zq/TM0u0OsbKUwtyLXLWNrrTPO44Nd1JstLBbncfPaBm7dWtW6S2XG2noB3Ky9LXad+cc0hDWVEKurRTQbPZ3RwZlLaakLmxs5vV+kG6JymExSBiLj/l4NuXwar76+jsePT3VWjDITZDJUMJV0NglNqZTFwmIWXZFZik9B5cerr6/hyaNT23Rd/S3vXD3qYWOEo67cE/TWkuDJ5GXdYvkaNUPHeCsxxg0xj4dxyJPWieLyJ8+e9WxcZ4fIrYWi3CPyiNMlHVkM5GHlTnoXVz0h9QDCM4aKPLzoVZbDB70YflMfoyzMdBkzMVoPGcESxsJ8Gm+/vYyvfnUdz57WUK5w8SyG8+CYm8OlbX78+vnLW6u4UUjjF0930RrYMmjROPwR3mctE8d/cz2PM8nMLgWeBgklSvBFt8Z3+RTw+REuSWR+LonfAcdDjJWbczioW/68N2nnV9eatqZhcT2NRhUwfe/v/RRerggsPUMYh8YNakYR5SWgHD7ta8Meblar+Jv9rs7So3el0gnafN+mME4iPkZhMY4Neb7cuLKuysbnR/voyU3CtoFtd60s99Hzji4JWDkc2sxW8tA/y8LSYNo2cO7aCJ+OBhpon09CTEz31wokCUkcwmtHOfmfhPqqWRR+3OC/o3V6klD5Oj5BvoPEIoFT8dRbvEgbNYbQfnzSxoMHNW2DdEaqI7k4XoiL/H4bjNzF8QUzBeM5zZfpu/tEjC8Dg9HSi7ai1IWF+AhyeXVPPi+jxbWZYfy5aAG8n/JRWkfCs+MxCSOweGF4eH2svpvT/JRaSY1e0wnCQoTpMdQ9d9TQK4yrZz0SYqOfsLMk5Ui3GC6Lyz08VpaXdPYHlRhUPhyfnKDekGdLu62GMzkymYzOBGGbR+VES/yp+KBSIp/Pa3tRqVSk7ayiJnE7na7yn5ufV+UJlSYVCev2w49VGM7ZJ5zNwdkeGt/tn+TTLghvpt2TPlmjXtfZKVSIEFSY0FzQgswwwwwzzDDDDDPMMMMM/0cAOyFDLt9S6WH/WQvP7jXw4Jc1PPu7Jp79uonn95o4OZDORWsoHXShnxgjsQ6P74SfDoB/djzGC10Gnp0aJZI+zgiNZh9/89cv8Hc/38HBiyr+2T99gEePKuhLJ+cL7yziG9+9gsOVDOLzQxSzY10D+2Ajh5vS0S66NIfSWaLyw3fFuLltOhvHifQ4/p87fRxxagHTdOkqonaB76QFdJHwkDPP3h5iskMrIBvPz7ntZBbSexO4HW/z8nZvLC5jKwfHzywWk0R6FrCjVZAg/fTAeVIWDoxwMFvXkPYdcscsTMsG36Iw/mpVesbwhvDhPDOqRRe6SP699eXQSCECJyPbyUNlUIbMs6ZqeU7ZF9RGakelcPkiLF6E2QRsIEnLKULDJaRSaW7encDSehZb1wq48VoRd75YwJW7KWRyHDwlpcWxMmB6MeSzCRRy4R4YBm5gPJbOtw10p1NxfPfdZfzoqyvScSehycpzOhNHqXR+JgUHWTlIwgFjDixbmTDEyeB+CvHi/alKLVcOioClt0zmW+tHVHCx0p0UGedXkzrT49qrGaxdzmBhJYnifFK/YuYm57lCWs6pc3JHoXVNZOIeKBzU1q/cA/EYz9JP8LpKOTBdjsuMY0Kk/zG3p5C6LmeLFMBfc/ILjRym4P307IIn8nwBlK/8VjMx/KPbOVwrxvHvn7Tw5LCDr4p8xbFcX2HRE/tA8s9miu3TBcPICrazzfoAlbM+Gu2hLr1BgVU0MXOlFP70T67hzTeWRTaLo6UjDjPOJziLH60uQ8pGDl5uy7MNU/q1/FtSF/klelLq+drSIoq5PJ4fH6DRaQndEAcnJ/jg3nPdQySdoXLLlqz6J//dF/Enf/4aFhayTCrA4lIOf/xnr+Iv/+EbeOPNDZTmcrhxYw7/4C9v4NIlWxbEZ5BHgjMLf/PrffyLf/4JajXbW4Q03CD/8rVlfOP7b6gShHHu3F3BD350C8ViOqD78IMD/M//8p7uqcByCJWxHHS0wVnJpYUxjhz0LKA8XunAm4W5+XgYw7/ux9FWARlmZ2JZyulPthJ4Ta59VtK5IY3tT/IjzMekHisPo/NQL7VAlfYdsfLMazUQKZri8Ht+5KSuF8TEpF5Hubz55hLe++IK/v3//BxH+y2dpSFNksuNN0yL8UxePoPnFxaxl8jgP5Y7kka0Fhq9RzSt2EIOse/fAi7ZIF7IXUBCcYT1zw/uMm0zBOUK6mcQ+XchKoVBoysT8ma+jIbpJuLcM0jax4QNDkcTCuksfmA8jSP3vBXnk1d6z2MCntafJdhbpSnDSOoPNw/30bg3DpWGbIcnIHLrvkhyPY/OTrAj911PXqrYJnalPTg96ODZJ9K+vN/V2R89Kj8kmuZDeVsCKifrvPAJ8urvgSBJc79ZiuGHy/J80jIjwnKNwoeGlghv58d6+m4e+E4RyLBtdtIZrB56zj6u2gManqN2B2fV+NOyiVtnIclZ9zaScvX7TRAh74vxu8KJaJo+rwGcO/Cflm8akWCmPVmG9t5Bnq9Iw/OTeXnm84Gm+Wa4wScVWkJ4MvIxnnTYifnwxiPKy+KEkWgPSSMCBDA/5ce46ppEcI0DvmanM+LlOelRaX2gnqxcOGNKNy53y1txpgdNu91Bu9dDR0y720Wz1UK9XtdZF1RGUAmi96EcfF0h7J1jiG5voHEvaq/9e4vGmQxSBLPgJJyGdsrG9jbIg4AyUCEzPz8/mwEywwwzzPBZYTYDZIYZZpjh84//2jNA2EmvV3vYedDC4w/athb/yQDfmU8h1QE+ftFHozpEryN0Zc4Q0WjaueCP8P0KblLeYqcDHChhiBzYcRAbl71576uX8b2vbeLy3Ai54QAP9joYpIF331vFF19ZxaKQLy+lsdCXzn+nhz2MUE9IR0j6GkMTdwJMg5sKn570sbsncdwXmD7MztMRfecs6j9N40H/C3pFETDfhkk6c10c1+LIQf8coAzTf0kMdyYctcg/HxvjJ6mBDrAd86B/5i80Skwj0HT1enh+/uwI3Fmj2SEMEot1LCW2i2YkNiimhJ6dRzSuHml4ZIfXd75tgJaHgK8eKL+dXbJ0YDGbwJ/d5GIyYxw0rTPKQNZH2r0senSDQuZniNKE5WAdYc4AWd3OIFdI6XJNNFwqqN8doXLcF8PN9hlTQD4aE0hL3f7he4t440YBj1609T5guZBnII+cpO+MRnOAncM2zqr8NJ7LuknlFnzlXe7RsIWHj+potSXMxSHm5rP48U9fUfvhYcPxjMLJQpmmgibzbm7zsjNjmp/ReTtlzxZiuPxKGmtX0igtppEvppHJJZHOJOV9z5WPyO/blJeBA1edNtfg5n3NDXWlfCQO43Pwr1nt66bt3FNk/WpK9wCiOIOeXFeh5VW6nBjhB8khTkTeRmQALBy4CK+lRzRfHuae9Ld6bZAQHtTP+y8uF/DlH93Gw9Menh+1+fkuUpfTGK9kEOMO3r8HyKrHDdD3etLGdnUDeg6aMqNeYUnlVbkibdl+Cy2pJ5o8w8iAZzXqUD9vP593DbgQHMTMyXXduJrB3GIcuVxaNzw/rZ3h6lpGzCLOTof46/+whxXJ90cfHuHpkzL2XtTw4P6J7cWh+9uocKrUOjtt4vnzqtw/y/jW927jxvUCfvG3h3j0uKrKjlA6ym2y9ftDnS0SHSR+861NvPvlbXz4/h72d8tyr8lzpzvUfUVOz1pu5onVp1arp+VjZcJrIAHuermCsZQY7hw+mKBSnsqPH6VHvJx4MIyH46qeTtyc+SFVFl/MjkAVzCN5/nE/j2Mx9u2wEKkMzs5ExESSEnjGoY3Ln/3k3UXc3s7i4V4bchsoyKcjecZhC6+U6zhuD/FeBriSiuHZgDL6tJiC1VG6s9kc7r7yCvKlOTzf28dJpWxtIkkD+NInTEIpSrw47WBnv6mKWuXNA7MhvzCGpUu/6P0yCUfto0xDeRp7QqmjtC+J7Ok404R5Mi4EaUNZrC7Qz3gopRzo5SRz4c5tVgFd3h21M77x5zJvbOt81j2f7VuruPTla/jl0xpaUtcZ166JYyBwbMEu8uZ6Cj++MyfXf4zyaCD9dHmvqvRwut/Fs3sd7D3u2T5N0vZFi9nyJme2m0l55mSlDcqIh1TaKF0IS78j5XXYBc4440h9PIxftCijMhPmdn5KS+Wd8JPH05kqfSz6ZLRJHgTLJEkFniPk6TwVoSVvZ0eg9U3S9GUaVcIpF3/Wo3eHuMiP8Px94dEdtCMCequNaamP86dN/cxtHmb10HxO+Ws9cn60c6bakdx7p0E7YrhQXo3KyI63Q9SuIJ0Y+nr6KK9p+gmnI/c4R6tyyXE6TYH5eX+jUfoAk8zVJYKqjHQoay4JmUChkNN9OqjY0BkV9bq0h119p/L3Imd5cOk4zvRIy/ns7Ew3Mycz7g1SKpVUIVFv1FVZQkUJY+aElgqK6AyQnjxj+CECnwdM388AIQ1nmgyln8KZmUyLG7BztgflqFWraDYaOgOEy3CR3itBfr83ghlmmGGGGWaYYYYZZpjhf1ewY9luDXCy28Xhsx7ODvqongxQr43xpDLEbnWIiq5FbabbYkeBETW2OxPe03mwc6NOc7MrxE7D0UED+7tV1Ot9PDzo6lIsmXwMx/UWHh3VkS3l8PSkhodnddT45ZZEPJGOcy/al5oCByb45bh1opznbwHloIl+1UUTyD6BC/zEi+Rh3PALsUnyC+JOQ8U22Q3GXPnqjz5RPpEMCg23dHg+jqPqR+4Y3U7KQ790lmvMQSOb7eG5RfgEVm9xTMRtPlQUkJ8NeiobB+3oKpFRkruWA3GOr7H10Y3MXOrvA6KI0JAN0+pJXp5UByh3RB6yDtkHUJnsoL8oTD4vt0GppNfa749tMP64jepZB41qV5WDp4c9HO8OMWCFjPITJhy8Zsnsn/Tw/LCjHXUXJIbpxJWG8Zj20702Hr9oSad7jEIuiZ98axWv3SxiNQPcKcWCvQuCfAu4LN3O84ourUIEZRwWjUH8GWbG+U3Bl4eKpBbzi9Kb3JI3ubfypbjOfOESV5yBwuWuqMw05QfpXKSXgHxHHDCX/HKJCUIHHfyIL0/CY/VKCldezeH66wVcf6OAa69msXIpiZS0D0RD6J7p1/PTCU66vew0/0Vw0aJ8Ku0h/pcPKzio9fDVtxbwx19ewdVC6vw+C78DLK90xma5UDxG1zS0HGNSLiPcf1DBsdQ/u5dcG6V03gituOln10wOeiaUo9oYpnF574tRWhq5BNwoPyOGg03c8LzSrKPcqCHPPTWknO/fP8K9T070K3amt7pWQF7yWy638fVvXtU9ODzarR6ePa3oPjex8QAP7x3gww+O8OvfnEg7T225JWyKDpopMD/Ml1jJ/8EnR3h8fx+dlk4jxMlJE08enaEvzwqLbfkPMem6IIVJEpYJ2zIh5MCj3NaqPNZ4cgjvHyuzplyTD+tDfNAc43hgm6U/7EP3MVJZnPyEXSv+1KXHqcTtJ3Rsj1+cdLFz3A2VH3bC0VEHv/ykgvuSbnMYw/5A2hcx5GhpRXka3nn7LczPz2GxdYbbrSOkx9FhVcKV20TUGLrtAR48KKNStvJWOtI4ukDe0RBcrs6u48vg86fWSYj7XMzz2RBMKW0kEhUffhNkyhLiHEcH78+zs1+YlnhLZqOKavP0B3MznLObvvq1K+ASbUZreHraxr/+pAwuUvatb1/FK3dXtPxUTp+8eGiceFw/VjiR9q8hecqnCljJraB+OMalhRXMpQvy/BmBS8exnLU+OT6JFDC3EselWylcez2LG29m5ZzBxnXOwmNbzGQsnVA+eeeSy/q4PdLl25ifaJjyJ/MpCJX+DJoBjUfl2/4ghmfyQsYqazHlOMHiPL98No4ff2kBr1/NmYcj0VScvGbMXwQL8m0yEkbDZ6k9T0PQKaE8nMNF+SPIXs92EpyPfHFMg5Wc486DmIAn7fxF8yAmXCpujBNpSx7JtaEiROMLflcemP8olH8UjC5myvd3QmUKYlka06yVQvym/T30GsjBRAy50X4OrhwYZHxpUZt7VpmyS2eWk1yjeD5WDzgbjIbQ8JcJ9jvANI2DwLKu0Bl18/PY3NzE5cuXsb21pXuOME3OPqGxd2pLm+0Tl+Ci/2wGyAwzzDDDZ4TZDJAZZphhhs8//mvMAOFXu/yytlnjwG4Xe486OD3g19n2Qs8PbV/UhziRjjPf8fmVIsMYj2/qXhaDuc0vGmZdi2IpizuvrqPbGeDFThX10ybGvSFeSM/8RbmP3HICV27ksbic170+6q0e+tKvSacSWJLOxnw6hc5oFAwsT4Nf5486CWyurePKlWXcvVNCLssNpbsq+6SsBvWRgw/zJMybBfoOlfoEfiFMFtJYGupUC+3MuUY3r3MwPxcQhNMSIY5YQzh5HDio8WIUQ42+F9DrFaAcLszLRJiXOwZxPYFdx6jsFteY0d/C/eARw8M8TyLCRKBlrmwknoZNh/OgNh4cQsb9EfCsNkSlawNTpGMctenXoUoWQMPkMJF3dY+xPp/Ca9tZ1Doj9KSOM52e2Kn0o6meDlA+NuXf2f5A6r/Fj2aTyfGuODjr4YUbzNRyoSyubDwog3fznMsk8MatEqq6504b3WoHH+200ZELq2XjaLl80d4u15fuarywDC1c4ewaxrOL790eQbicwzKhn6/LtBtNMhPD0mYChXnO+uCAQ6Cd+XuBX/KzLLI5eUccS/sjbipRknKPc+8htkVzS0ksrWVQWuCSWlwKjDPO+mhWxzoTpC0y7Q7juqQQZdT8CTQPamVZm99vQzT/FyHkTX561BkHL3YqaDV7uHOtgFe3MyhKm5yj7Kk4+snfJ10xUgZzuQxWFgo43O1Im6iVxVEY1KV+kjF3PbxxoXrpfbi2NeJ6WX4MFoN8OWY0v5LE+tUsNjf4PIjj+PAQK6dtXFosova8jGe/OkFxdVHrci4zwsZ6Af0BcHrcxLXrizg6bKBKZZxLslBI4U///DWUign88u928PBBGddvLumMH84qIJwEKkPosjJWRvKvSv3f3a1qfTe4BCLw5MsFuXe2MmhI+991964GeYIJuxm6r6+kcG05jdPWED1JZl/MiVeA8Gh/48CDOMh+ty/553pnGgCkxO9ucgR+hF9YL+LOnSVU5f6kstJAQiN2UbAp1f9WBqhIkXDmxZ60GbunPcjjTWm4BN9rVwr44loKaXle/qYlZSJh8mjWL+ivSWJVkYHfOvv85vMFXNrexp3bt3Wt/P7uE2RaVTyR5zWfD0blZPCCBPDlH8LqmnO8BL+9rhmEywXpMa6zXJC2h9VoA22kIz/6v4wvobK7QOUh/yh9KLejYhDjWAKOzNKejAdcubqAYjGj7zB8H/LpsE3efVFFTNq1W7dX0Gr3cHjQ0DDC8yE1l1fML8UxXkpIO5fHXLqI8tEYn/zmTNqEIk5Pujg6kIsu8GXgZabScu1SEldfzWHzWhYrW2ksrtpsOQ4aUyYut8i9qgwW344ezKuzXghK64SN0EXzYBQW6HlRxo3NgrsH5P0tuH8NGWkj37pRwPblIgbJJE7POm7wWDg5Hgrxil57D9Ko0kMM29AQjtZYvRQaNJHQeQT1gIiIQK+oRAFNBKGXCXIRTfiuGIbpAL/jz/NEPGPlYJaL+BJ6PRikgk6WaTROQEe799Y4HkoRIEr/aUHLQS3qDEAnrzHfC/K5nM7iYOLcd4P9H4LtI2dc5LNZLC0tyf1YVKUo9wnp9W2fJM7ECGaA1N0MEJ22HpNn2fkZIF0Jo0wsp2RCeLsZIJzxQT/1lzQ504SzUjgr5OT0VDc8531Hf84MIQ/ORGEbPFOAzDDDDDN8RpgpQGaYYYYZPv/4NBUgr325pBudcx3608MuDnbauuTC6d4QHS5MHoD8L05DOwWuE+pl8gjcvpMjWFkp4itfv4GTowbSw750OMY4KPfx3tUcDkSOpY00vvXVLdxYX8Dh42Pc3Z7D5Y05rI/juNwZo1DMoD5OojPkFPU45rJpZKXjwUEpSsz8JJHFF96+he985wreer2IRq2NT+6xgzIpo9mtUzMpu7NHvaagPRT5M1/syKpN/p7NeZ5KJKC/s4Ze6qc8HWj3fspLfkqoxsN8oyBL78dOGB3qjhD6ZD1UHqYRITQ7eZg9SJ8emmEal74jtvzSWOde+qfYSEqHUfxUl2ZRAqjVJyQnKzNzErSbHwcGfIDxJsJwr3gxY2GTvCxx85+GlpPg5loG37pbxKODDmrtkSr5uMxb5XiIs4MBKkdD3Yi2UbHNnB3LqXR8GhIofwsL5SN8EbIDvzaXRCmbQLs3VqXLw+ct7J90cVgZ4N5eF00uo8J4Lg2fL545EyNb4L43wj9BnhLgZPIRomUXBGmYdfI9vN3OLOMItSNjGoX5OPIFbnJO5UdMO/1q5H6k8oJKUf1qU+41fuFKmmg6BBUg5M6lJDjzg8sf0c4ZIQNqlYS8OGfLazEu7+nqaR+7D3tS9hKXg3qepYSTxjujdcPODHMOCfMtkZdpWjZC4zgTutWmf5aNNweVLp73+kiuJnGzPURTZG6H03ZeCrIryPHSQgkbGwv48IMzcCacZsAbR8i0VZZAHj2FoCyWOcW58ABWEkF+hJ7L5yxu2FJvsdRQ2uMuFgdxvPaoJm1tCrnOCJdzRcQuLUsbeoo7tws42K/hb/7mQBVWH394hLPTlg5gzpUyWF/NqXL6ytVFbEnbTQVAtdLGV79+VRUlnNVBOQiVxVv0JBaVjR4uMy+Fi6SI4c52Hn/59TXc32/jVJ4jDC0U0lhfL+iyW36GEdMge4bz/KXLObyykcE9ef6Z0nMKpHUy8acRPWhnsUveuQjft1Nc8gjI3lrEe1/ewKOHFd1nxYNhmjXH424uhi/k43jcHesG6dHUudfKtcslfP8LC/jKYgLpszbut8egjkyKF6/naGL21bhGjGF9bQ53717H7Vuv4tnOc+zsvMDDozM8lnYs5M+jCaCyTMDKJgq6Nd/mUqM/loea31cJSlpnFfi8ej/y5P9lsNvBYln9UJtFicQL5aKnhft7Xh1iwnCCdj3R5sKlzZQfY0XbwQDidXzUxPNnVaVfX89LnedyoFbHCC4L9/x5Rep8U9tEgslYAmbn3kaF+QRyUgeurc+jeTbA//h/f4T9Fy085MyvQ95XQUQ7OblT0uYvb6WwKe9Nc0vyDiTtTiYrbz7SNmd1lpw8T1hf3CxdvqKtlSQtqVftiJwvA/PvyyUKLg+3Im1Gd8Slmny+SDtp7tzhPbCOx4+qE/cAo/SlPJ4e9XDj7hLWN3K4f78alJHB5CcouxchuI6C8PoZpq/TdDijkkJ95RCESzz1nyI/F/8CkGaaLnAG3vbsDz3sTHlJ63nQUAFCeP8AXnbn5UOm074YURlpd1bBdPxzbqY06aU0ek2m/Aml/x1gfB/XXzOL5zzlpDTOzhLJZjKq3OBeIHy3YGlwfxAqG7jEFZUYVIBwNgb3CDk6OkJ/MNTy9MqTSQWI9J/kl51WgFSpAOm7a0MFSLgEFtPmElxn5bJudt4XOt38vCfvJLovic3S5KbtXAKL8ZtN2yx9pgCZYYYZZviMMFOAzDDDDDN8/vFpKkCWN5P6VfXBsw5e3O9i/ykHGKUjz802rW8isA6LS02PhHZSoiYSFnRsnJe5eIyh2x1i53lZnkktfP9ODjdXU/jVXhePRI6GdIJ//NVlvPvKCpKdGIq/OcTCUg5PWl0cfnSM/uMKnqQTmF/dwGA8wlw+jTdXl7DR7uFMOjzsHMXElCtdvHhUxo3tBP7d/7qD//e/2ZOOCLfBDTISQGWc8gvhcuXCteNHizuYN/MV5pAgz+kyUVgRqH8YQ1yeTM9hnJCOCG0GowupSRGhEWvgoixCqPI4exTT7pCrxjCni0eeYSr0M5oJHnr9xyhI7/WnhTHSErjjlmwhSKvkenYRadfBNOcWaqtbHIwy2NnksPRscGFyc3fGZEoBZ3WH9TkMMf6eCjrz48FBF6eNgQ08ieEXtDbIb/ah5EP3oZAwjmsUE0w/XLebfqVcUuQCBn5QJ5IO4+n9IYbr/v/BWyXcWs/g3j7Xl7Y4XA6L6dMtpcDoATyfRDKmS0JdvpOWc0oVIfrVb9/kJFmYPzoYy+S5iJ8vkyiYr2I6hqRkqi88WQacfZHKkNMIneYQzXofrZrcuxXuDSRG7E0x7UYfA3nn5CwRDpRHQYUHl3Xhuvb1ykDohrqUFsuFg4iZXEqX1+K1ZVFxQ+BjaSO4EbDtleGyIwfNo/zCa2x59ND8uayFIVammmeG+QBHZxzNQSVewcnBAb90Oo5SMY1cymbOMWcLCykUL2XRWE6jk0voBu1JMSNWhgiSYlLCl8OPrOm3JP+5Vh9/87Qi+eug3RzptXdJu7McVD6TOQrv1mDS0R2lkQALc0GaaZ83a1u4lM7SRhLLG1lkc3HMF6U+Lqxh4aSOn9ebeBgv4WCUx3/423288dYmHj6s4qOPznDz1gp+9Ae3sb9X1aXYeE9ws+4f/egSHtyv6rJXv/rFHh48OMHZWRvPn57h5LipdEzdy2Xy8My/k09Oei2jwp+Defqg5Y05XHn7Ct6/X0alqvOCRMZF/MGPr2J3twlbfst4ayz5U2F40hzg4VEXdbn3LTkSmNGfykN6i0O4k1p8HN7/u3Jhd0cxHFd6qvw4K0u5TI01W/qGqkR6PpT6IPUpm09qnuOJBHLSfpSKKfz5n1/H7nEP/+N/PsEHXH6SbY/GHKMt7d2h1KJTyRabGbL90Y/ewve//zaePjnFr379G/HhtDih7TJvvjA9mDsvvw8776c+InT03jI/tQpiyIvsmUzi3Jf+vxssW2eLFoyHJOfltuI3Gp7pG0Y5z4c0tJ3Pt6OJeAe8+ReHxbS4Qb7NS0EvKtT4XFhbzeFnf3Qd5bMOTk6p3AvBuq771DhEWAgkFWkEOOTZlPv+/od1/PoXUmdOetqu0DBtH8fy5VwSj0qO1e2U3LsZZLIJk1sMleqZfEKV4mw3O9URivKsmJf7/Gd38zpT6sFJP5r9C+HLIwrKczcLfHdO6q3UO27gr3JN0TFurWb3AN/F/CwUzhrM51OqHOpK27fL5R+f1CX/NofpHFRIew+wNCwhK4spkDbiPU1j+bUjw3y4+bioLorZJ+NPus5Dy+sCKvpbet7uAgRhWFT5Ye6LoL5BEC1eeos3DRvIJ6UcHGmU7Hyc8zwu9nM8p4LU7yVQOYLgkM73FXj0eVe5HLEpj+yZwVkY3FODSg8qJAqFojx7TflBZUSjUcfp6TFq8tzixxfnFCC1GlrtNnqcvigMzylAdAYI99oaa1x+kOH3EKESplKR+nwmfZdGQ/cYYTzKRNm7nY62CWmnAPEbt3McbKYAmWGGGWb4jDBTgMwwwwwzfP7xaSpA+k3gZK+P04M+6mUOLkqnXjqrrk8SATsllpbvoITph503Dwu3rygNYWeeZw6A0nDAuRqTDvp2EguXkljaTiM3H0d12Mdep41at4f5F3Xp5OTQXMriUNyb6QQOeh2ctTvo9Huodro46vTQlM7HrdYQCyPgODbWZSfe/7syfv2bM13+iqmrPF6kKHx+z4VFPSYLxWXfgQ7m2bnk7MtnAhd4EYFcmsRkOtZBDAVUFgEf5xYYhRwnootD5GAfUpULerYYLxPPe/OKciUfTV7OmicN9Qn4/E7KZHXHaPg9dGUUw4HUKQ6WeGg8MYwZzB5SD9oZ1+JruAabv/nyqCE6QM8gU34wzNz2laDFMGpzEeF1sbOla/79wRhNLqE2Dus0y98GEkg/ORCYT8Tws5U4iglgx7bjQDGXwF9+cxnFbALPjrpB+haDR7sX/Lku99zOWR/lltvkWsC0QsNBMi+LnhS8nCtbSWzdzGJ9O4+5pRQyeemIN6mY4EAkU5XrGJSNgPHF7vNMRO1R0D+fieNPXitgKR/Hs3JfyjWmCpBWfYTy0VAVEodP+jh6TiN2nnf6OH4xwNnhANksUJhLqnLDc6UQVHJUTvvYf2x7DXEWQiI9tsG7bKj8IKgoqRz3sPuwK3GGGHI5MAZRbJcxf7YMRmHl50G7L1ONEwmzmuLDLYxlsCyvsX+0EpP6O4aIjFfuLuH//Fe38LVrGRyddfHmdhZ/+b1trFxbxW69qYrZ6/UhVqUtKksdGEeUIJvxBG5LZitCw+H4roSdscGVa/mdu8s4OO7itOLbdm/CPFGeyTyajxo5eCWgByn9ABMJ7F5j/iwOQ1iPMjlucM+9XaTcealiIv9aFh9Vu/h3vyzjV78+w85ODa1WH6+8uoavfO0K3nxrAzduzOO21L8XO3Ucn3TQlXvn4KCNg8OWKhzqta7uG8KBIca1zdJNPi8DD5oL56D80XtvGqwjVKoxyKJYnHZ3iGfyrDg4bIBrdZFHV54xx0dtHB23tB4xTYNZeOQMRM6ymkwpIAziUCJJ1RQQ4hcT/lbWNjhHz464e9J2cOmhlj5LSW173bA+q25LiHk/8yzFhaXNIv4v/+QOvvvdbXTaQ6yszeMb37quG81TcfPwSR37Us+aUk00bSfpF14p4StvLODpQQdtyUMimcDKypYE5/A3P/8NGo0q/uyPL+Hq5QLuP6ydU8RoJsjLZ9wyEYL+6qdX56VIyvX4vtR/Kr8ePa67a+yg7H0CjtMUM19fJ8ICsVzby5+UX1C3SarG1xUf0fz+PvB8aAlkkbOXO1oHKUdULoKKipMTq/NcfjOaPukJbtKclIepKtIlHmPyyH0M+pzB0xijfDJAreq+PmdcykObk8vzZTwqN5Y3U9i8nsX8Ylr62na/EKRjmXAotS/vVxvi/qtbOXwBAzyWd7xfnA7knWkyT5qOmhDqN+klGOtso6N+DCIuhk4mpk4R4npfWv4GvK/knmeeHZnUkVV87/uX8fx5XdoDWw6v3X6J8sNBpXPXPjAqWEQ4n50JeUlrNrtURqSxNboF+ii+fAmz8iBxGC0SNg0Nknvecn0xAt7BydUjcfs8BYEXgXRyshTc/aD2ENP3gYdPW+WT/2Q+z9MbXuYfhSvH3wlKHdJOn6Npaa741+eU+bA+cVkrbj7OMSwuP0XlgilD8mrnfhvlclne80/RbNbRlD4BwXcfVWAUixqvWquh0ZL7NKIAmZubUx5UgJSr3ASd96AES1zet1R8lIoFVbBwBkilWpNnTU/a9qEqWYoFC+PHHlwOi+n4TdupdKGSZKYAmWGGGWb4jDBTgMwwwwwzfP7xaSpAfvL6PBrS+T48G9hXelMdpGlcFOb9tOPLvo7CdXgC8rADxL09vvr1G2g2ejgst/HKO4v4yz+6hHdvlPD23UVsNProHDfRysVwJZlA6WkdZeldPy3G0ZOO0Y35HJ612qj0e+hLJ6TR66MpHREOu/CJ00nEUJe+YL3Wx/2PGqic2fILJqfrVwRyOVjQ74b15c6BXMmeaXjjQ3wE9Xf287D4QfER4phwez6h1aAyRTxoF8OBTC6xoRsc5+O62TKDOBDmB28ugud0LQ18rciBjjHaQu7Lj1CbJxSXWoNwJ7hYqQApD8doaXwSGQUdyk+MfuXv/ELQ7kvLlY0SGTTE8bDOqvNVC/1YGyy2YdJu9AaNIzw4QGBJcMDGeBm/KMwdhIudqx2d9EY47VtsLs2QFc+jSh+n1XBwJ+TkbZZvVQK2bZkSD+NtdFzG59vfvaoDv6cn7gtjoeX15SDY2nYGc4tppCiIBHCfkmZ1iLFXOMnJ8/Lw/AN/OdnAmxIrf555bbLSJef+CMcNJ+M4pkuDdZpSL+ojtKT96LSgsxc6asbo0shFT8oNyY3TOVDQo2LJDY4OekPUpc2h0pU0hUVurp5ELp+WesrZM04uQbc10Nkfu4/6qtzR3LjyJ/z5PEjjrNNlS6MZNYJIcBBH+co/IQcO7h30pE2Ry5kWB4OODpp4tNfWwW5e+p2TLh49rEq71kdiKOXAa5GU+q30xpRLwXGovSIFyeaWe+g35f6Qq4fXbqzj/Y+r2D+Y/Ircy6hnL5yD5cFdLrWae5LKuYVA6YNAcTGSRGYeOGAZi49VEdUd9VGWa/T+/QY++bCKI8kn6+Fbb2/q/iz7ezU8f1bB0VEDt28v4sMPT7G320C7M9T1/KWrEWJaGBWWFspCC+WgmzCZ7PqT0AZP1Wg4cOfuqsixhcPDBvrcOENAyl5vgPJZG3Fp4L7FwWFp855K/To966ryI+AQFpZ5iTvqFabkbJRHbG9nxrgtbeIBZ2zEqKDj/SZxXXzHRW35tW3MX38NvXoZsXEfX/vqBm7dmseL3aYuU/T973Pz7ISUXxNUhlDhV6n0sLVVwNe/fhkLSyX87c9fYGfHBopDWEpMJytxVuS+ulzt4Gwkz8m1dcyVlnByUsfjp8/kGvSRyyVwVu5ZndKolM8bg7V6WjPUe6Id0oOnjQQo7FrRZLMJ/Yp/d6+pA94kNeowjqbgWUXg740wcDIdDY/Eo3xUfFs8Gr53WJvtCQOWHmQZ+IVy68/Zrc55opDBRc9K9ZM/43GW3pnUeS6zZtHIT8kUpHnlzrzUgTVVDvo9cAiyycr1/8Gb8zrL7lCeGQaTify8fPwRbPcXVhO4fDuD1W3O2pJWJdJeEhpV6ufqaRdXqz3sSnv8vDzEr8+G2JV22XiFcZT7JAujmfYToq60/9z4n7VSi0EON+Rd7SfXc3j9G5dxWu+72VYk0H/AhvWcCqPd3bruo+RxURkTXobg7MpCw7zbhan5nWB8ixeAPAJ36D9N8zIwKCo/rReRT/JzJ+fHtkStQWFFaL2feoXpMK6Pr6UQ5S/wMtGf1sBNRkrKOOo1wYuYYqXJhin7cIuvcY3hb0E0nJx8enZWBZf89B1soiyZMJWGfG/ljNG+1Bsq1bu6tBSXmOKyVly6qlKuoFZvoCVhQ77/CV/9QEZA5USLtI2GxGW/wT42YbmPhS+VH+TD2SF9eUfx0jI62wUqO7h0Vr3maMRN5eVYOk1UprTbLYnXQS4r70Hcs1DSo2xUmHB5rJkCZIYZZpjhM8JMATLDDDPM8PnHp6kA+R/+u1vYOe3hyb4tGcLOSVpe+F8vxlBKSEc37I87sMPirM5TOzBioh0XfXuXP/0i3uq3uT2Hn/3xHTx/Vka738Eb78zhy68s4AY7JPkUhuUumm3p6JRSWI7F0ZSO8tl8HrFsCnPSWemm4zjo9tHVr2tDSL8c9WQMDX5pKbxiEnxluajLec33BrgunXQuISL9b5XDQEntdzHoHwl7CVl4LUKCkGe0ACLw3o7M6EPa0EZ/C1UThy5bQ8VGNh9HrhhHYY5ricfluRtHaTGB4mISc8sJLK5xaZuUbpA6v5pEvpRAJh+TOLZEBpdR4jWKLtPBhNkRfX0ljT+4kcX71REqPT/ARMhZraGbQWE4Y9NtLsLCnIcLUB+x+3ghhR09LDiGxcUsXnt9RQcEu72pL23Jh/Gc33kFyHmE8X3Hm/ZIqWuw5c3qttF7fxoO4ex2xjiV8tFcSyCr5c5xFycR5YdHENXxIrxT5XeI5o0DpbduL6Fa7eL4yDbEZR1IZoC1bblHNjO6Vwajc2YFN2lvVkbyvqekE7wIKyd3jkLFj/iJlffRruTjWBUPDDcaFocWMW865xeFuoWIy3G1GyNd5qp2yg3MBzpQyMEM5iGXT2BZ6iaVH+lsEql0Ur+W96JxMJXLah087+J0l7M/jHc0PeZDy17+UUzLpJTOLygDR3KOMkKXEutCbKwbVXMWCAf3Hjyq4JPnTVSbQxyKfB8+buD+J1WUT3po1YdILpQwKGZRb3d1aSMqrwgqRbzyw6Mj9bl8OsBZOY6PPiqjVnWDhxOg7M4aQHMxkW1Pc85PDhokB593c7LspN50KccI64MRVuTaHMk1+s1HNTz4uI1aeajtQ76QwdVrC/j1r/bxt3/zAg/un+hmzxwA5ibnrJ/K0QnBgaNbdxaxuVHUJbCErUGCNzbndIPoaq2jyokwb4zv5NJMTF1UwcZmCSsreVXABIOoQkxK3qccSL41l1D3s4a7r8MEDM5pzydLQ73Cg8I7OZD2/VdLeP1aAb86Gsj1i9vgmvwZ3fMwxJAuLSKzsILO6YFQ9vHTn17FN16Zk4ahiptvrWLz8hyO5F4+OGih1R7i4aMq7j+oaBtXLGVw714F9+8dq7JJuBvbCJh0uT5A9bSLDSnYg3gK27du61fRz3aeoVar6zIvL3aZRtuVgcWT/xTsmqlC53ygK7oLYlmA8j46autslYl9VtQWwtMTZvduu+a/D6yYqaiLRHDFQ57RVKd5ahE4v0AWOWk85+ZpkovA8Z+G1bgIr5eA3N65ksd3bxfxy/tV1FrRux/IpuK4ezmvbQk3wSdUBsmjcnb8mR4VlMWlOC7dzODSrZw889NB2zINxi9KW9I57uFfPBvIc1zaLmmvVV7+9RTGjeZD/UPnxXDXglhNA7eX00huz+PxXsu1BWEZeWb052wxVRY5TNw6F8Bkodw8GZ+o3BYccU9g0j+I/1L6MEZA81toX4bpKBenG9p9ebMsjMSFsWxCsglM8BTjTheAnpHroHRGGMgjweG1MpwvYz2ZU93m4nky5iQsCz4m4ewBD8ruFEAuTJULrmLoUQ6qAKEio9VSpUK9QYWGKT+o2Gh3uIeTzTYkM/4424oKilarrTTdrikndPk6YUrlR7vTkedQQ9rhjoRxVockJvF1ppZYSUuaGhUkclYaicdXHy7d2WxKfa/V5N1lhOXVLE7OWP/r6letipH+2kwBMsMMM8zwGWGmAJlhhhlm+Pzj01SA/PDHl/CL+3W0j9pYSIzBfc+ziTi+sRgH9zh+2nGdCZcWwTfzTDqGy9Lh5Wa33BvAYJ0Okq7NpzCXS6DZHWpHhvHX1vIozWW0w371Sg7Pd8vIzg+xfiWDQmyEvHSMf91sY5+LVS9mdUCmVUyisZTF/KUl3MpksNDs4TE7JdJPSHMEWDpOg+FA1+lfSNk62IlkCrl0WgcWfvzlLZSrfWQOm/jiXBwNyU5N5KXcpOWPfzV2UGiYGtqjbjdQ5Gg8ovaMCLOVjYG6o36kIxcF/dTfRYvG96CXN+lkDNulBDjuM5KyX1xOYkkVG2K2k1i9lMYazeWUO6e1XNcuZ7B+OSt+Gd1cfmE1icV1MWsplJbkGuf4BZxcww47g5SLRiyClZUMNq4W8ev9HhrdEdaW0licS0kn0G99GkI7sLQoA7XQV/3U3+XP8mP+4cHCQp5iUzrnFDDOxmYRX/3aNvb26uBm0T5c+YnxA3jsnAbpeyJz0sfcAgujsZQtxOIwKIgr0HjqH/pNQFnYF4ekkdJUN6nDKE6ICOgyWsLCNL7WD3VKB36Ep0+quoybXR9bKipL5cFmEvPLKXVzaaiu3K/lgwEaZVOA8LoQKodaXPqWsJ69lXJo/vRPXzurGJ7Wxfd1OpTd/Ly/5QHoiTzN6gjV45FuIF894TJ7Q6Sz/Io5jaW1DErzaaTSCXDpnPGQ+4vYfcz4fWk/Tg962H/MfUWsTLxsUfh0CS+jh3dPeU/SiZVub6JYSADfKo1xKuV5MrAwJmfGp0up7GvwQQf45pubuLpSwqP9iuRP7jeh4MpSg+jArYCD/1UqoD9p4m//4wnOdKm+aVnluqiAzvlShLJTLtrotDypt/LgfbK2XkI2l0Kn7fYCkAM3sH8lCazLNfjotI9nj3uonw2tHsmvI9fiyeMz3cRcv/KXSFze6tGjMirljqSpUgY1gstUvffeBl65u6z7ANQbPRcPuHV7GW++vanLPFGGECZotFwDY0FSxmPUax1VRG1slLC6VlBFbrtpeWESzxpDMSMMyEcyz2WathaTyEs9a0lbZvxjgTxkbTaXDJOTeH4QjE3L9S+tYuH6HA44y0fqAXeUYiS9Bxw/+0m9bTXkmbqDYa+jbcLly0W8tZDEF/IxlKQ8/uW/2cVHH59J+pYOwXw932ngF393pMqPji4NpAnwb3Z/0jgxfZ49GScwyuVx/fpN4THAkydPdCkWlclYuzi0iHyM6/0FdFNZxRkDDNBoE+FG4+XUuhVxB9DkzE/D9G8/A+OYbfIZSuGIqJ0I6QkNEfe5tJ3fxbDUjasdPS1lsOUBI3FJIk6eWA5qNMBwUd5pJx0pfRyCKfPH+rHU6SK/V8VvTvoIJvQIC4ZzUtzD/Q72z+T+YFwxmgYJCOUp6co1yhXi2L6VwpU7OcwvybuUWxrxIjB2RYLvN4fYP7SlA0M43nriwVIL8uaCifBetPAAJHP0/LDkfWkgf32vgorc60EZKD1NNG2PkJfnE/UzWFyvbPxdYLpK6vgZTyJqN5jzAqYufuDg0fGKsvD2aPkQ5h/Go93Tik2DJsrU+andnYmwDM+nQXgZGT+Iphbn75lJVNZBpQsIz8OnEcijJ2fxoJ8a82MMmghFCOfppdN4U88/QlNVJkLJdoj0JDNxBBaHbTGVEVRyDDgDQ/yYKyoker2+7p1lbHjPWfShU5qQZiBxh8KDbb6G0y5mIDRUZHBWB+mj8DyUhuFi9B4VkRif7p4YzijhEo/cA6jdFVkkLcbhTBSmO1OAzDDDDDN8RpgpQGaYYYYZPv/4NBUgHz6o48VuG1/Lj/HlUhwPezGkC2m86IzxpDXSNcqJMC05y39jPoW/eG8eZ/UBjmq+R2/gEkDff72IV7eyuL/flc7BWPcA+NkPr+D1Vxbw/icn2D2sILc4xPrVDN54dRlvr82h/7CM3XQcN24t492lIm7E47h+fQmr8QTOai00yk2sJlNYub6JlZUFzOWXRZQkev2mbrL95lxO084V57E8vySdnjZurBXx4Ekd//79qi7F85WVOJ63xqifm9kSIuiATYF5t4F+H063oxe4fhHW0jH8bCOO0y5nBmjQBKTfpPBlSkTtF2EpF8c/eacohRtDqxTDzbfzuHwrj/XtLDaWUlheTqO0akshFRfEyPXJF8UUkjo7IJlO6CAzl8solFJCk8L8UlqMbdbN5Yu6cs01EwLKU2uP8fFBD6cNarhi+MMvLeLd20V88LQlZe4Ip8CuZT7FZZNsYMfDqO2oWZWDlacrO18oDlambmDODVJxQPDp0yrKZ13t7HpZlVRPZuFyS5PcTC5LyxELpt20OnEETNdZBcZvmquHERp9lImX6CUgOydDNC0fy/txILlQoJIjKR1riSYda359mJJ7JV+M65Io7eZQZ0rUy32UD4bSRnD/AcaOMHbi22AI+TNdsdEwTIwOQESFEdilsfIzA8yVbKYGlTMBH6W1ROj2dp446MCBdG7SzjQW1zJYXufmvax/zAP3FqGylMukuCVdxMEN1vefdnHwbKB7jzA/oXSk4d/SUUy7J2BxlUvIxKCeZp0G17x/1gWOhzG9l7jcD5fyKiYZGtNl3rhWuA3eSF7E97XsEJlmE/fKXSzJ/fm23Fu5ZALdYhppaQtTCVsKpsdZPU/a2Lnf4VpYGMg1E28FxzZLcm3pzsr1ZzwuVWV5dOK6g/3Mn8cwLATv/2Ixo0sufe8HN0WuPJ4+q3CPbEjTr7EORc4HtTGOzkZyv0lJRvbt4fWgzLxGuXwSc3NZbde5pM9Q7nWtA1oXLGle/8PDllzjNN754mU8e3Kmg0QM58wPKlP4RTgVsBNwSWqejGUAWt94a134baNa6eAv/uoN/MFP7ghNDPfvH6sCjdxYZpSTyjRuWC9i4qdvzWF9Pol78kwKx7l82uRsdqvPvIrGg/4sm4OjDkY7dXwRfTyRcmpIptnW6NfASm1cCOY9IQU7J20w26qT/SZiUtcLr67gf/p3+/j4XlXaW7nYLoLeK/LnfcJrzOdYSSoY73fGz4o4efEbiWwleRZQRravnO0yX8hi+/IVaeuLOC2XcXR8pDIpQ01AjKYT1hGfr2lQDrtvLUxjuAtgRw/n58IYRa1ivB9Z2NUIoWXLH2kcHcva2nnzo6/SmYUHkpk/jaOLhhmi9ovg0qBNzvZcMTsRLRPW6xxno0ohW1ky3MIs7qRRuPh0M36plLYBVrmeFWkn79fHKMvZcbE/44rh/ePuWuVjfM3pkZLn6ub1FC7Jc39xze6935VlzpQ8O+Eeb9J+Tj2zmR9JRdPRtKZ4RcvDI8hrAOWgsrNp0vbBhXhYlOl4IaLBdqJM3ojLXaffB55XKKfnYXbn4848mN3y6e0GT0d4fq4KTCBIa4JFNK4704/2C3hoqI8yJUrgPwVfRsT5UjdEaRRTvCbCApgsF13/i/JP4ou4BGCgGC+Lb++Do7zMUMng20CVydHTwqPRGozM6i7jDAaD4B5lO8I4nh/flUyJ7WOEyhHCpxHlSbe6xI82O0ThPYyGZ+/jn4+6P5TzYxozBcgMM8www2eEmQJkhhlmmOHzj09TAaLrUUvf4Z2NNDYWUniBBP74Bxs4bQ51GR+F7y0ImCYNZ1AcVofYF9PjoCb9+ZMzOxK19ggvzvo4a3Kt3Zhupv2l7BDLvTb25Ty/lcTmtRwWVjI6+Fnp9vF8PEIjE8dWd4wt6axz6R9IB/5erY2cxGc+90cDLAmzR6dV7FWrWMkBV5eyOGp00BgMcWU+h5zwe16t6wDUtc0S7j2o4f2P6miIHPvtMcqjGPrSS3F9pgBBebIszToB769nummXA9e19l9isrPFcYbjDnAg+ei5zt4kzE/LTNPkWb1eAg56JfD9t+bQzMQwWktI2eVRoJJD0r35qInFxgDNjazuN8DZACxTNRxYcoNLNHTTn/Jy41RuzMqv7GvlPhoVTu13SUqaVFy1uFyR5Imb/96st5DZb+A3tRH6pJsWWrLF1Yu+fz2L19fSeFQe6qAIi0u/Lhb6MUd66OXkIbRzqkVixOrNg/z9jAqCMwS4YWrwlZ7nLT/ysK+KxVOZ0dc5eRYYH+OloWoN3fpzaYUySZj60W18PRypO1tcM+oy/5B8Ek4uTx9gMgkNn5/P4E/+9IZeu/39pg66EtyQnMstlQ8HONnlxuN9OQ/ROBuir0tyOajFMeZfBVQJGWBwVpVnMiSAyRpDPp/AP/zLK5hfSOPJ06aFMYYkoWWk7I2DlVkE4p2Se3xpM4XFFW7ey9keFsCBEV2aQuKwftK7KfX6eI9KHQ5ETvJySQRpXQzLDeWYJgviUW51mzMKik/TlrLm4PO3v72Jd95eRl3ugz+7lkZNbvYT2yDH8bOvSo+rPTw+6ekg+dxqEvHFNLZvruL12xu4sjqP9cUiKtU2lh7WkD/o4fhkiD9YjONM+FHfyHGcbWn0fraRRGUUxxe+dRNXri7i2dOy8te0ND2mqycH5kRAeSI/Ely/sYTv//Cm1KE69nZruo9Hs97DorSTP8uPQP2nVCO0xEhXQa4HGYX3gcHakK99/Sr+9C9ex7XrS3j+vIK2+6ydYVSMUUaWeVfalnK5gwNJ8/TUzxyxmS9tzj5xt3IUmhU5eMWnweLxyHhHhw0hGeNb37mOy1cX8EJk+M2vDpU/4/gyuXVjAX/4k+u6N8Wzg7Yu91gVWZmngLUQmt082I4YD7otXdo5mFzmMkXSrh/J/WXPEIYbjY/vsbmRx1/+5U3UK128gh6WRkP8+nSAL7y3pvulcG8Sg8QnC4mekvaYyrSrWzn8n366iRORt1zr44ulOL6zEEdFwv7onXmkU9IW1Ae4UojjT+/MY+7KXRxW6tjZ2dElYsKLFubBYPcC/cIycHKLmyHeT/NvDoGGTLCy8jF4O+ta4B8Gq7+eJcybwC11JvBz/gHUz599PJ7N27FVeJ4eF7kn4qvbwqbbqZu3lvDt717XekulHXGuLROEPNVlbvlxtusf/+l1VOQas/4P5N2jzfaNLFxREkZNYcTh2CsPNgDkq7yNJi3twfZtzvTMIFc4v+/HRejJ+13lSNqX3fMKECJI2w4TCLLl4Gl9ns0wwPsrUYhoPjWcHKaJorzM350czOHfA15mCLEFrCf8HMyP9OYmzE8ElT/fUdh+GY2cxXg+vw80u0oeTdWgPhHP8xSTsPDI9XJlSXn+PjL5RH28wPD3+/CxoolIE5FJoDz0b7x4j5Aiaiy20fBn95GPIWeVyd6fGRYoleV+UVolJI2SKLydzxmblWEpafrKw8VVCLFj430kkH+B+YakLh3npn2ynEK7xeFBnomUX4npZ89Bps+4fB+fKUBmmGGGGT4jzBQgM8wwwwyff3yaCpDtYhJfvVXAYimFvzvqY7c50o717lEX9RYX+RC+EdY+TQ6OnzUGqvzw0K6ABLNjQAVIxa11TT+aVHKIQWmM3M2c7ltQ5NI3qTiWM0msZFM4GA3RFS79/hCn/QHq4r+wUsSwkEG9O8R+q4ND8W90ezhqtbGWS+COyJ3pj/Ck3kFDOk23thYQT8Vw1mzhjcsLWF8q4OOHFWQk/TfuzmOnPsQPfriJgch/fMJ9TyxPPl8XwfdEfE6jOV5ezuKnP7uBL767DRENx0cNLZty35Qf0+VnoO+0/xStJCLdMicXh/oAKW5UUyMUNlOYW+La3/ZlpBQruvkE2lIWkzx/O9hBazU4cN7F0U4fnZZ1BH1+VQiBd3Ovgn0pv+NxXJd/mSgylZfnMdLS4Wv0xjhsSsdUvGLxBJav30VxdRPtyqkSW5kzQgimQz/9IlgD6Z4kOned6LSENcyCjYZu6wSHZWs0Zp8A3dN+FyIkUpscjLfxJWvzVEsAc5GSNoab3/QgFq+5h8opYGeaX/vya/pyuausWUaj4UiXmOKX+txwXGfxyJlLnQTXUVk4nhLRL/kSpBMEGa2S64Fns7iT0niZ0uk4jo467h6inxj5a3nT6uO6n3pKYswvN+Rf5nJsK8lAAaJGwvgF5aA3Qtotg8UllirSLlWPnXJO2DuRBeaI5sXb/eCHE0NA2Z3VwctI0abDPNRfjEtB812XG5F7rXz/e1fw6KSHXdeOhFTQ+l+Ra0Of7FwCw1wMN24sY6GYxc5xDae1Nnb3ath/1MSz3QH2avxiFTqw/k4pjqtCfyB2jq/vdaRM5F6vVjs4OW4KHa+jCR3KHbqtvKcx1pkfTGNvt45j4dNq9DQah57klsXhMCZtaDS21SN/trSYBpW+SfS60h4Ir90XNXADcoJKli9/9ZK2g7x2pOc+FpTdKycMPIcpReGSUVrambaXg+CSWaViAn/0s6u49cq61JUUHj04xfu/OtCBLy8nEZc8s97svKjj8KwrzyVbkpEw7kanaakJ7YQjdVSStvAqs446928DZ3FQmbL7oqED0Ye1vsSN4Qc/uISPP6pg/8CUhwpJICWyfucrK7h5tYDBaQc/mYthtdrGqTxHt15Zxltf2sAvn8v1lwv2+pdWMb+aw8F+D8XSAlLL29g7Osb+/j64nEvAlGVmf8uDz4jPl7h9Xgmz+bII65mBd5eLqLDycjYfWcFys6ghLyNRT6WJhgU0FmCsnJtHbwykddYIJng4mijvi8IJXx8M5p9Myj07GOFArhHrObOteXek0Ti0G2+mZySxmPnt7TdUaa/pMj3SSr3wstDLDgZafRttg6rOPz5GRtqEjWtsN9PaPv4+WI0lsJFM4/6jNjp+Om8EKkEkffMx2dTl5aSbf+fvYWHn/X1RTXuHYACNlIcyVs8JRHmHfC4gVEzy8PIobwfloxZ1KoxOjJz5nNV3D1WEuOekXK/otfZ8XwYfbCmFtBPxXFBUtmkwyYDXS9L8XbIo3HUI4VyTno7O6qyHZdsITdZI3GnZXLCjUNBLvekphqTGk+XMky8BaycNVt5a5qRVAgv3SgX6qbdYdbav+Bkf42/Xy7/7WQhtPj3KrAoXdTj/wJDQIywPTUOtIYF386R0tMizWQMkQRcVq3xXnylAZphhhhk+G8wUIDPMMMMMn398mgqQy8WkvKCnUFrO4GiUwNODNp7stlFvuiEeYct+hH9VjnYIQtDP3D58wk0rT6sJ5G/lsLKdQzaf0g4NUeJyEekETrt93TOjId5HoxFqEpabz2JzLo8X1RYqgyEW5rLYa/CLSuCNrXksStyDkwYySS75NI9ENoXxaIiCpJvNJFFpdNF9XsNSIoZeLIG9oy6uXy/i8KiDI07TEFDGUO5JaC+EQe5kB8PWZh5feW8Na1yDPpVENpdWPuWzlvsyWMgDvmEaeorw8WVlYIBzuxN9qFR5cdZDPzXWPR8K81w6SELEtOZSf2/lBweaqfzYf9bGzoMOqkcjt2SSyReIraAHUJVO4zESqtRQX08kcpqoNmB73Bphvy78vEBCl19ek75dCq2zIyFzGRNoWmoxYzytrCLsFRrm/AKIWzvuame4o5FIFp9h5hfI+zugaVsEx8PgZfJ+eqLbbL8TGo/0YUSLq24Dl7p5uxjTpW2qbmYVl5na223ackHaEaccvoPPAWwbLEvEE0hJ/1mXY9IQz5hnG+DRxOmMXAOWnyedkCckEWgktVFBubPTwvEJ9xmgj5ULobwElM8sZgKnWDI527tkYSUVmQHCQNvzo9se6KyqOGcSsD2oDFE54RfMwl/lZgRLR9Ozv7ouRihfFIGMEfjynQa9GHZ83AZ6fbx1dx7NfBYfPa7rmvdKoxmV6yHlfPfVRWxvFVRJxOtH5VRG2qOzegv3d8oY9dPIxFIYpXOIzc0hVSrg3lEbtxcSuJWPo8GZb40xnrXGaA5GOD5sqtKC2VdZNEWDSqsHk3EC4vQ+zWZP6lEVXQ7omrQaj9+37w5iup+EYyPgIFT07NNhWcYwv5DVgd3f/HpfZ2S9/sa67ilCJcvaelG/nL/9yqr6cykhfgXPa/3Gmxu6LFWtKuUYpBaV2fx4tPR4iIYDV67M4b331rG4kMHeXguPH5Xx8UfH2Hle1a+GA7aCprRxOzs1VcYwx5OcQkLmyVzMn52JorSrX3hnDT25Bk0qjAIw3BtDWqxv5WLIyT1clbaUA87PnjfQoJK5M8KhXEsqZFhG3OS8ys3uw+iqMLl1tYirWblHXtRR22/pDM0XQlZfLKAjz77HDytYqHTwnRtF3RfqFzvSyi5toyvt+cHBgfCs8YoJN8uH5krTCP0U7qz59n6OxhC2MzTebxphGGG8fL2Jhikf/iSP5s0Ze2JxNDxOc6efhV4ExycSyadnKaklAp+ux6Tb3zf0Ix/eK/u7VOzZQ9HnKcrT58n7hfm1mU87O1W05D3KK/SDtlFNyCiMZ/5aRurwVHKUOpXJx7B+Ja0fP/DDkd8Ftp1paZqGtRE+fiR16ZwCxKcjhqLJuVhM4Z23V/X9oMEvLiYg9CZQgEB2y1pQjhO8LwC9LYhHqytcWvBtSZvtRE2edZ63cjLrSxENnijPafsFfIJ0nPKDyi8dkJe8BLNNHaL8zkPyEcjq8h8cvX8E0253DTx8UkGakXD6eTMRKUIT1Nkp+Evk2RJRKspqbu/LdOxM0DeIK2fNmwNt3ihRNBGCXvyJv49n/CxNymZnOZKG7zXyHpBIUOEXvvNYvgUkU37yzqNtixmPCbse+K7kaHhWfxcv8tO/+E0/Tz0/Ozk7jfOnQGZnPOEk1qK878wUIDPMMMMMnxFmCpAZZphhhs8/Pk0FyGsbaZy1Rnj19SW8+toS/u7DM93s1r/42ykczAhe9O39PnRPQ8J9h5+DuVeWklhaS2FO0istpG3ww6E1GOKobcoPj7x0govpBPq9IVals3/SaCM/jOFuIY+6kHWGQ8wXUjiR8INWH68vLyNdmMdppYF4p4OMyPWr/SqeH9RxuzlAfhzDz1/0pEM7xt/+8hR7e22XN+ukqG0iL/TXDOp52jD85s05vPHGAv6nf/4Mf/3Xe3jt9TXcvrOMD98/1EHPi3lH0/C4yC8sv7BU2CGzL+hLi4ngK/m/LzhIyCVrDnbaePZxB2f7Q7e/gkE5ykGkV7fBXOZDOwnMFY2pPsHB3KxLnPnROj2StG3wNYwlNFNlo04xjM24vE6kCeuMH+KbRNCxtQsr8HGN17kIEuY5aZq0KQ/72tD8YpiTLulGOoaulL1ufKz0np+LOA3lHSIk5cF4kwfTV14OC8kY/tFqXJdRexwdI3b0RLRTTj/mOy3vWnPFIlbkPkiJXZeFGI2sTCQv+kUrz5I3Qr+Ud3JoGbmELN/m0nTMO4BdDys1D/KYlM14XAT680vm5c2UboLOwWCSsk7yK/nqaR/1ylCXyWL95jhUtzVEvTzU2S38wvJ8eiF8PqbTp9sbD0+r10B+0VxNx4/i9qU83rpewL/8t/t4vtcSGYwXB/CuXSlhKxvDe+8sY3G9gE8+KaN2NkTtdIAXOw3s7NWQiqXxzXfv4t3XV/HFa0W89coqSutLeP7gBH/82hyedoF/vWNKXoPIouJMyk/JFRpM+V15BPHodhaBxXS5Zlm4s4KnqHGYiO/8WUfefHsDd6/Oob1bxjCZxJ/85es6S+nv/uYFHj8uy7t/DN/8zjW8+dYG+oMRdndruHp1QWeHzJVSqNc7qpzw188no0m4g+Y1Ios5Ynj11WVcvjyHf/bPnuA//6dd/OqX+2jsVrAQG6Ipze6IX+GSozKNZMAzo5dYOetlKxNDLiHPIFX+uPAIFhez+N73LiOVTqFa6+lySDmpl1fkOnNwtKuDyhaPio9vzslBnM+ndCXKW/LTbg9x735FN4XXrGtUHmI6U+WZ1KfkUQuXEmP888oI/7k5xpE0mccnbTx6WEWyO8A3EyMUTxr4+FkLJ9kl3Lp5Czu7uzg8OES3x4StTfFfVZO7L4WwSFm+7qxu3tdqEUyWWVjnvMBmLE/O258cCXlZPBqDxgh4Ec4uxNqmqDEvhWfION7uMMHGIcr7Zfey1TfKMekfwvwYFo9Hnq+UTXnSbfngj4w8jc/DBA83MOuhNqV38gm98TF6s4ZnnwsGZaSCrVxKoTSfdO2meL4EFIPLzD1+1sTf/IJKWnmn8xODHDS6Z+HOCwtZfPPb2zg76+L4uGWeAZhXZ3UI8k7jhRX4PASYCHMHkqgxwkIhjW9/55LujbO721ACCzG8lKf4+evtefmY0TJ6mV2fjeKmF+3ca4tuXYbJrdFn4WEcwjvtmofwcnqePE/URyfbZCyB40dMJRWk4WUlJmWSNKbkICytSWaMYtEsvvHgmX4ezi/iH8ZRp0HspFFPDQiN8tYwdTl/wod7u4OIr+XksmEsw9k4BPPo5SUZDZ2kCa4jw3xZqNtZ/dnzUru59UzPmPiKw96DrP0kNAqNBiulQu36d9fYycfkja+0+fKMmClAZphhhhk+I8wUIDPMMMMMn398mgqQf/zeAr5+KYP1a4vYG6Xxi18fo9ezTl8U+jLPNFwyyUQMy/MZzOW5EaftF+Ff+IkobTETx5+9PY/5hQS6czHkS6mAjuCa8Wnp0LvtIZBNxXFtoYC3NuexuViA9AiwW+1gcL+CjZ0usrfWcdrtSie9ibN6B8NUFqniIp6dHuNSfICEdFw/Fv+xyJhJJbA+n8OVO0t4+yvreOvuHH79QRVn5Z6T19KMyks712Kfl7yxkzTkwEEobgAOiN2/V8XJaVf3p7h2Y0kHJj784FAHH5TTBfEMDGNKlq4vO+/Hc7GURiadVN6eFzeSTmdiWFhJIF90s0D+HmDHsN0a4nivg+cft3G2P0CPexgwLHJkelw2jJswczDefE0GlTE6UK4hDiRwdOFZaNxgAt2MZTFJ7ujVRRg3/UmYDRxI3XLp6VrPvnMbwGL7DjDzaB1go9M0NR0703hlCX++sxvkyQnDMP6v52L4ynwce10OlNJXGfKotBP81MPFjvo73hoS9ddfCA6i3k5Lfe8BL/pSD9MJzM+l9YtcDpAynkLzJ3GFb0Jkz2Wz2Nrawp3btzWs0WhgIBWX65pzRghnU/ArSltexaKrTMZNZVb57O/Zy58uhulpApYfoSBdhGDaHYJlLfVXynNpI6Uzmbg+9kjyRuXH2WFPNwPnXibZfAy5YkK//qQysVUboFGxWUo+XV5fldNBZXVph+nTN/T3fr8PpvPg3ZVGH588a+K40tNr4tPb2Mjjv/3zq3gv0ce9D8/wr9+voMGZdCLjaMhrnkSsG0dmnMLNm9JWCLvEwxMMjtp41onjo09Osf3OZTyvD/D4WVXToqxMVXMhllA553yDM4+0klLKWGhKUrZsurxe2cLt4Gm1Hvof7c54GrW6MA/eWxwcLZzW8OXiCLtST6/cWcPZaQsPHpxKXRtjbi2OequBjz8+xEPx44bQ3/vBLbzYkTZ8I4ONzbzQlvX6leaymifuScRBULZ3Wj+ZpsrjpDGnLgP36FFVz2xn+4Mh3sqO8CWpM486tmk9y9xl20EiRiFOzrb6sbSji3IhnrQkzYDEWUQIDsYe7Lfw5jvbyGaTeP60gtXVHP78T6/pIDFnEWZiY20n2Yw+l8Rf9GLoKTPP0MqPshN+o9xQpLA9yIqrJzfJTjwBTrDqO6E4e4jpc0+mJ1Kl/rYFPBumkF9cxtz8HHZevEC9VtNro22ZRAvT1NKjh/nRZWwD0MlrQDmCNkZhpaixGBahYfuhYRP0mowzPo7Io/4WR+PSrUeDb7ODeOJH9t7u/WnRM+PQX8PMT+38KR0pomCI8KfNyR2F+ks85o/tJdtKjkVS9gCSoLIWGk1P82JxGcDnNeNyHyMrH3seeag9et3FbqVLL/vpn3Gdr8GoktKdLi1K+yEVNy51VtNw9OcxRqfVx+GLLvaf9dGX+8KenRJ0AbmmKYYzV548qeLoqOXeO6Kw9KKIph0NivprXReoDw9RQgFzS3q288+e1rC/L8+uyNKqnlWUJ2HvBoRy0LOHucM46o7EV5u4Ge6NUsnZX3NTgETqpJrQblwichpXRUjzXwKflsni7VFzHtELKzSOhyGU8WVgPqMwDmqZwLmkxe3TsiB3VeQQ5entpAuXQrQYjMlwpdGzlbsX24d5Y3FD3pa2yUAoHXnbXxHGCPnSYvFoNwrGVf+gDXVBdggQTSuMb6xVHjXqUP+ZAmSGGWaY4TPCTAEywwwzzPD5x6epADnrjvHBQR+/eNzEB/erOC13hJ99TeWNf6GPJrGxnMF//6fb+ME789ppfnrAZWCEQHoAJpd1AGgfIY7T9hCdrDwX1tPIcwNPpTFcXc7jtc15VNo2Q+Puxjzm8xl8clTD83ILT89aOG52sbxawMr1BdyrN1BrtnG13EOxM8JRcoxar4Nmu4Ur2aR2a5qpBN59ZQ3XN+bwotnBv/3ViQ7639jI4Re/Lus6/pSB/Z3pvNGxVkrir76ygEZ7hMMaZy14uI6NwDbl5pf21qPiJr9Pn5RRq3VcOSj1RF4NIQ+xuvAIjVi5BNCPfngVN27M4/GTWjDQmpDuUXExrgPIVCRxQ/O/D7oi78l+Fy8edHD0YoCe+6p+QiCHV3Mx/OEcsNODbszM9GlsANYN7miHUeBYeEOPaL6CMOcfDCI542mUQmmtA2o+/ug8pHCtM6zFHMTjIL/EFn8O3Fi458F6zEGttBRgNpNBJk3lkhnOnqBhOONrXDly8J3+vXgaL4YpdOXM2RVcIoPL1ZCUcbLplPARfxffp5uWvmwmI/wZJulbx3ysdKTPMixlg2xMlQNUQ7lXng2TOEQa8WQKS4sZfOsba6hWuO8EFXoWh+mST5Z5ED75fB5zpZLci11UKhW0O7yP3SCZ8Cct44T3s8jo0iXor56UUQuVfz0EoNvPHCG8MoVQns4/ek2joBf9U9kY5leSyBfj6Eh9bFR7KB/1pE5ysE7yKbdPjHrVBPczGaLXlfusNUL1ZKQKQAkRQyEprpz1z0I3/hZOUI7AqnWOS8fw7O9ZwgY9lFoOtPtIhMuVHDxdfzBGq2N7krDc/P3AmQ57+2188LSJj497OPPLCEpk1plvffsK/vLHV3C5MMK//vf7+F//v7tIL2QhWcf/458/xIvdBp7v1bHzoiblInFdwhNZsswGMJF4zaxueVlv5OP4w5U45FYP7t0pRuY8B++pJar8NZYQG726dGZepTXAXnuMQy7vdNTUTdW5PFqukMDmjbTuV5BfiCE/TyP1P9bHa2+sYyC/j+8d4kjKKpvL4Kd/dFdnjywvF/D1b17Tpay6XLKK95ikpW2BXjupFAIuS8SloXzeWbZtodsRObg/h/ynYHmyo4NkhvHP+sBuZ6zLf3m/oO7KmdWk2ezj6Kih+ePybGS/t9eUa839IYZ4LQf8YC6uyo9TuWzyZLb4DlqD9O/9JwW0NiSNnNzHK9kMFudyiJfyGIwSSEl7xTZoa6OA119f0j13KpJ35re4sChxMjg8OEC72bR2xbVlLBO7hpYq2zJtKzTcD+zzPuCDRdoq8ddwMUl+AS/lrcuJCXx7pW2WhLPdIh3bwpSEsbzs3rDBQF9+zBf5Ms0w7dDocn0il8oi0RktLW0e5fOyTNC7OJSHKTBNtm/087xVLuGRkvzTn+Eqi6fTcFsm0F8F2pOeh5zJJ2gvJZ5xsKtGWUlD+UjHuCzAXD6Bn/7xXeGfRPm0q/lgOqy7LEdtN50sE/WBf/o7t1oljnowRYlnckq9lvu4XWNbOMRQ7gHuf8DnP8vQ7pUQfAS26n0c7HRxsiu07qbQGqF5Ylre+PQ46C9pSB23GazOd5K1gO8A9o7iLrshQuzzquFKwHRoj0C8KY+PzuvJper87FlrVyNGeZiZhvk7hyIqh4UFdoYpvffnc8zcHsEgvEDD1EaENstXBBpk4RZH7AG5twQeL4GLTyOFrM95rUdhvKhc3k5RNA7TVYv6BqVLf9bdKJ8owhwyvtgdD88+Gi0IV7seJ/lKJMajbGrEy5639LT3nMmyCZVN3iihNgt0h7wmYW6mTTqtx0Lj9wWJwovs02Uc/24UzY+mQzp9DzC3JeMIXgKyiII81Y9nYTBTgMwwwwwzfEaYKUBmmGGGGT7/+DQVIBwoeV4ZYHM8wOVRH7ttQJ4SLjQK8dOeAdNjx8Hezw+Ou3i018FpnYN91hHh2YnG/oh2IhrSqc2vJrC6lUY2N9mh21rI4/WtReRSCVRaPfSGI1Q7PexXO6h1+mj0pFMsHaiVwRhbvZEOjlakw3RtYw7ZxSzq4r66XkBLaDeyKcyVFtBKFNHotHBWb+NFpY1nB00Mu8C7ry1hQ56Db13PIyEd+BdHpriZ6G2IzDomINgtS/odfkdt+dazo7ZzGI/rhjfqjh/LiPT+TF9n9x17BctHy8zBik/B2SSVag8nx1yua4xkOoblrSS2b2axvJFBZqocfxt4HThoWT7uYe9RB4fP+2hznw4b55BwsUTSJq5ihNeHPXw4SKDu8+R+JjEl91c8As0n/byvpzC3yqxWc2unkwIG4WbUS0F/OsQwwMHLYvQ2CMRQdrCNJ/09TUwHtYqFAm5ev46bN2/qjInNzU01y0tLOmDVl/uKnXEObHFwcW1tDVeuXcfWlavY3N7G6sqKKlC4xBRNJpXEtcubuLR9GXnh3ajX9Yt0Kge4JNUliXP50iXxG6hyguDAGdO7c+cO1lZXNb1Wu61yMzOJbB6Xr17D+vq6bi5dLrdRrQ6wsLCEK1euYEVk4Lsc+VwV9y3Jy8bGhvqrImRuDgWRhYMOvW6PBaXlQ5n8gCDLQwfOnFuJeC1VBnMpgnCBWG0Wj/lp2bqBt5CPQKwTboVdA/WWA6O1GgMc7/SkLvZwtCP5PBqg06QMMXQ5KF1mfR2gKobLSLXqYzeQR2Pw8hLG3xvmzfk7Au4J9J3vXpJrmteNqRn1IoSy+zMR1il/r5AuTH6ssxFOyh0cNUVWazKUjoKQlvcz95FoSRuxtZbCh/eqeLzfwf3nddy/d6YD+1z7XjcPD5JmXGclmD5PPASIEpg9ERN5hGa/OwZXaaJvWDZmovHU5hIKfZ2XBfKgRzVyIN9Kn+1SEl989xK++tVNfOlL63K/LCCRH+Kdt6/ijVe28cqtdWxdmkd73EQqB6yv5lGcS+D4rCFlwQYohuOjppYNFR8Hh/Xg63MvK7+u//b3buhA9slJU/ysgaZS5Gtfv4qFjRI+eV7DwA3aayF5aCaCk0EcJKnrxu+UQAIDOqbJwW5Lm/dRTZ5FVIRcv7GI975yBffunaJa6WpZcCYPVxDkrK2eXBhjoxz1yHTUSxCKZTbmg21NUe5b3sOl5RXEc3NSpkW9jxfm5zEn9zKXL6KCvdkcqDxUUhQkDgdHOftraXERS9KmkL5QyOtAf7/XU97MA9sKhrG9KUq7RLCts3YXOvjPNmlV2jsqVH07yNmZ5M+4bPtWJT7pNB1Jn4OqlIc/QvNqBaBp5yXuvEtX5VtYUEM/tlFUarAy+3aFbe6ma8sWHa03dLP9Zp75/kPQXsjlVCYu/7csZmlpUcuOZWDXz2ZklEolzcO8hGn+OFNDZKSSiXKSv/IQXotSnkyL8o3Z1vNBKXKSnukxP6Rh+iznVDqOH/xgW9KM4+xkJPIuoyTlPJB2uifhFp8srKy0jPiXsz636CZ8RSEV6TWSOrUO9OUR0pEKW5fnQasmHnKfc0lMzp7yPNhGNut9nB3Ju8OLvradykOg6WnaPiGeLdDXBX8mArkE9FaXHJaWcvjhD6+osqRSkYrveBjrME7gz0j6Z5iF+3LwCmSelYJ0RqLRjc635z7A4GWdTDME/X00tdMR2M8bwgbj2f6Qt/lZKoxncQlLejKunehWp8DsZrydgQEBKVxYSMtD9D1R603kuhDRsEkYn6i35x9kRDBRdvxHnpkhfATjqYTBkXH06HjIWX0Js6ncLE/+tJ1wcPEogs+bN3F5n88WpU0sxTGU29ye+ZaGpuPAuN5Je1Be5Cl+UVrajIuB7YH/YIYI3mjJiNdewtWufnLwDGiVsGlZ1CaHCT9nJ5+ZAmSGGWaY4TPCTAEywwwzzPD5x6epANksJlHtjbGRiaGYiOFZRzrZ7sWfiL6Fs6P+2qsLuH6tpEu7LK1n8f6jJrL9Aa7MJ3HWHukyVipPwMI6uZkssLqdwfJmBulsZG1twdp8DrfW51ASvx1uIM5NegcjNIZDHYC5spzXDkuh3MVaY4BOPolUb4T4Qgan6ThaQr8qPEq5lG7QXevHcdod4enhCQ4rLd3Alp2odnOIdl0Iql188e4cOM74t/fq2sHRrpk/C7r9MZ6f9tHgKF8AdnqsTHz2mItoXoi5ZAxvlwCuJNYeaQRHE3aatrMx3C3FcCZlzyWmXPLKjwfKxA2XuRQF7QnhubyewJW7WWxdz6IwN7mPym8DO2AcnK2e9rD3pI29R11dTohLsZAD07X06Q4H7BLSYe1IJp6OE+iK3JRdfy4P1qHV2IJQFj+QQTBtyk+oT0DmLRaueZT698bri7qU0MlJRwfWpsH0wySdLJHBkUAeYejE1KQ4cMW1vTkodffuXVy6dAnpdBqZTEYH4jg4xzPfkVqtlvpTeXHj+nVsrK+rYiGXy+nAHQfXOKA4cOvtb21u4dKVqzpYxo2Iu72+Dv5xkPD6tWvYFj7lszO5Z7iJ9VhnalCRcfeVV3RAsS3pVatyT0t9p5yU8ZU7dzSsXOZyJDUUC3Miyw1sbm5IXR6iVqvp16G3b9/G5cuXbSBRQD/KzlJoSno0LAgOKm6KnMwnB0A7nY4OTPCeto4+r4NdC19X1ZshzmInqyOEV374cA+tJ0HhTyMm8sfQlbaifjbA2dFAZ3Y0a9yHxig4/sCBvmZV2oAKZ4hIPaSyzisVIvBpq0z8B2lb+t6fByogrl7l4OcIL3bsvn8ZlI9FFEQJrT0zMC09uYPQTfAUP/45uCeulU4XS4kRUhtFZKXdevCkgQePajg6sHpBYmU1gSm/wOGuQ0SWSCBacm/vShl65UdIF4WlSViws+vxArjshbRmOKvm2vVFLC6ksX2phKvXFqTdrUr9LeHy+jIuJ+UeO2ugHG+jOerIfZaSOhpHudpErTzE/FwerWZfrkkVe3t1Vcy99faGtv21mikZuBQc9xCpVNpOAWJSss24dGVeryXjqxKRQkbhaO3ooH68flTGid3REBPUZCc8PcsleRatrhXx/HnFZukIOMPGlB/Wzty6vYLN7TmcnbUvbMMI5vHNN5awuV7Q2V15aVuokOVAf1ru33Q6g2w2K8/NLLJUNCTT0i5RiWpLN1L5wHaC7REH4tl28b5nHN9W+TJie8H2ge2RKlkkHvPU63ZNWSw0nMlB5ce6GBYml9Bj+8B0VDEibZFXWjAN8mc6TJNtnSoJxPiyYtqc9Ua6JckTFcleRra7UTk55kcZOfDM8G0pB7ZTnpZnb1T5IW10u91WZRjbUipLqPiggkPLTOjIm0bbaafMYb6pVC7IuSn564k/leKlYsEUO8KDMlImn0cqf7yShumqAkT4UmnOcqebCo7BgAqZvs7+aNSTwm9d47P9pXJ7MJCy0cqktY6XJbg+dh+r5XeCZduXZzI/XmiKGcjLQ65oM1A4G4TLl9bLPezLc/7gWQ+V4yH6Hcay9EKjPi7JyYQ9TRAeBBsfeuTzKbnP5+V513QKkIsR8OI/OIf+oXERBJqKlHd4sjaXxvz4nDJDhtEww5SfS49wbAN4uii952tG4CLRX6gYSd0vgw8mbZTU8ydoDdKNvC95BPJI0qw3JpOBfC+CkbCs1Glw0aJph2VnCOQQktBOejmLbPoLopslEt3o5T7QENrNV4+G8H3ZIGEumHkzt3lQ+VFaTmDzGjf7T8h7wUjqtAY5mWhxJ3cmaI8qcPRaBeEuDTmrlwTwvo3OYFXETBpDJM9qEROc9R+hNVu07LTclN4wU4DMMMMMM3xGmClAZphhhhk+//g0FSAr+STYfz0R81Q6yhww4+u87yDx6F+TuezPe++u4J03l/Sr3y99YQn7+7Zh63YpgYfloX6BO/nmzs6AdNIlfO1yGttXSpgrFjAchRutF3NpLCQTGL+oY6fRwY2lApbzaRy1ethIJfF2LodOf4SOsE3OZXCcSWJ7lMJerYNH9RZa3SFqQntptYj9egefHJV1/Xmm4TEcjHUt9//PvznB3z1oIZNN4qhqa/lPDJpJGlM9D3mOcZCP+RBHhJRQWvlz0H9zOY2lUgqp/hBfnY/p0jZnOkYmVKRxBcl838zH8KbQPG6O0aaYZKOGtGaiSGfjuHQ7ja2bOcwtZjS93wsi7EjyXq/0sfe0g91HXVSPbfkeDdYvb8WiB+bMzsxXQzL8HLa8jIXIT9O1tJkPdwktuoOX376iNDryVB6WmLrVuPgE9135ylfWsbqSw737VXAtdRJEeRO+3pCPpsXOJrikCfmJcfQqK51Cww5vUnrX/Dqayge6X7x4oQoLKh+oFOCgG3F2eqpfVFNRQj8uKUXaU/HnIBgHKenPAT8qS+bFzcEzDoTt7u7qwBqvT6lQ0AE3Dhzu7e2h0WiqaPx6+Nq1azpAx4E2zgyp1+uqlKDw+XxOlRoMOzs7U5koMwfdOKD25OlT1ISeM1aoyOGgIOXb39/HycmJximX5R4QGm6KnEym8Oprr+Puq6+pEmRe3s0O9vdMCcICInhyVi1T+XEpCZZ9KsP6LcFSadyltDL3F8bFIzQuBxZol190SCGoL3Lg/ciBjWHf+QmM3tmFjyNVhYinmYbxZB1hbElVZfIDHTwIJC69Oavg2bO6bkb+soFpDz+Y4lkoNArzR1+e6Xa0enb+6mvIZlO4dHlB8jDGD28U8JOvr6O9kMM//RcvsHfYxuZWQepTRurGQPMYxhWbFzHwNIs/WnoRKAPvZ3KYSCFdeO8QtNv9RcXZ1vacyJuUOu2+rk/EdeZGJptQBUUgjkRgHJ5Jv7FZwsOHZ/ibv97T1fSu3aAC5Azx9Ajz0tbPN/oYPNzFi9QAXalHjXYHlYYpdheLJbz++jYKeVu2qVBMazrvfeWSzoQ52Kurm7PXuLzgyXFT64MHlbi7L2qq/NBZI6GQoXFOH+T9CK/80LIUgaLlQ6vWL7EzBmmq1Q4ePzrV8mCU9fU8Fpeycl+yfEwZ9Ac/viVtxwp+8+sDkymCnLRxV4vyrJO8fuHdNaws5/BUnkFUeHD2Adsl3uNUcHKQn+0NB/Q5MM9rxIF7yrIg7ZPOZpC2hbMZqLBoNOraBrE+su1gm0bFAhUdzCfbG9Kr0kF4cVaCKgeknaV7UcKo3CUPti+Mw3ZQlQaSvvqLXEyL7QplZRpMi89Qr1DhrcWyIU/OlmNcKicYvy5xW5I/PxuOYVT+UEHRoVJD4lChQaUD21a2zWynaLisH5UJVBgzz0yXihW2vVpu4k/5WH4sN/IgP8Zhm6wzWaStptKDbTrloR8VP1SA8PoyTbabPHuFDGUnf9KzPOnnlU7kz+vRaXd174z9g7aE51XZRFREfqbv33e0ngl49nbCu6N+4pADC9PZfRDrpZz4XO/JIyOTtf2SWPbloy72Hrfx/H5P9/fqtsL2NYTjS5umSR/jTzfzanKw7nOZMbptxpUHl6B79Kiiyg/PX/MX4TNhHM9pIweNa0fjwfcGstR70QX4cIL32KVLJX0GcY+eUF6frlqcPQzz97JY+J8A3XxmWxwx/MnZSsDJQrjwKKbdhPKI8nM0YtMzQT8r24vD/DMoikAOh0n3ZJghwlPMRF4EQdo+oUiClJ9tgIWF/hY7Qifh/t1WC1LC6Kd09PdhhPobDUlDUUjHj1SA1a0UrtzNIC99hurZEB3uzyR0ngt5G0vysDoX9TPwGgfMAzCUdZF1JnyHjtKZn8pPb/J1Px/m64SPHcSRn9UhPldcfRd/Us8UIDPMMMMMnxFmCpAZZphhhs8/Pk0FyM0rRY06lg4BlQy+K+BfjfUtnOESQHMgHfxYIoXX3ljFv/pXO3j4uI692gCPy0O0/WAm6S268uFU87mlJNavZHHz5iq2lldRazf1i3eiPxyhfdhE/OMz1NJxzF+exyCdQKPWweuxBAoPqthv9bCTiaFfSOPatXUM55Zx0Ovp4EJaEusIjxOh7/TJc6w8z0G8hp0xTk76uPeshUe7bZ3hoGB+afTETgwN17kW2ZeTmF9NIpXhBqduSr78lcZ1orgp/He+sIC7V/P49bM27jdsPXiSkh87RlJsunkpY5QljMqP6sA6ipZeTJfSWFiwTa9pPJISb2U7ieW1NLJ56SP9HuAgL2d+cKmhg+cd7Nzr4uxwgJGkzU4ZJbEUODCjFgEtJgtp7Ao5OZTIwnihvXQaNWSg4RrfE+jZwn1Y2LmXg1jYgR6NY9jba+Gx1Kk2p+cEcfQU1C0D49mZP7PTaRaemI4fHCF/DlZxsI0zO+hHhQGVGhxc46AgB7Y4uFet1XDt6lUdWDs8PMTHH3+Mw6NDlMsVVSwQHEjjwBiVDYVCUQfEOGD5ggoQDqxJfaD/yqotOcO0mq2mykBFBr/EPj4+Vjn4lTMH6KrCm4NYHNjjV9BeHqZFBQjtj588wdHRkdIznHTkScULZeHAHeXgICDPLDIO+G1fuozlJRso7PXlXnr2VMJbUqbuIrnyE3EC0M46v7SZQLYgdV8uCesO6zwH7TkQxS+OjdZfVzPKT4zxdw6FGySjzSV9HuThrBM476kDIEpscSbSJ9zZ55P3hJfJ0/LHvy4RJm2V+Su5+mu4QKMFQtPPjIbyIEE+1GN1tYAf/uiWLmM2f2MFp6kc/un/6zEOj1vaJvzwB5dw43pJFX4Ey5Xlq+vgaz58GpqKQn2cgDxKk4HFBFCQNoJXI1gGKshEBE5+HjXU0VCR8f0f3FJlxvFRQ78yp5L4+z+8JfU4jefPKhpJB43kn89nMD+fw9alki5NdXLcwNFhAxtbJVy+tiDPkwHuXL2EuUIJ47y0Z+tF7LYb6EkDyrR5DXKpDG5f3cAv/nZf8p3HT//oFVy9toj3f3OIex8f4YCbIUt7bhJyKSP/fDEfOujkAD73jlIwLJJvf40Zn+e8WGmo4lE5aMjU8SJ82SoY31lpT6eTkveUXB+RSwK+8Y1tvHJ3CQ/ul3UPGN5fd15ZQFra+vffP7brGMFmLo6fXqVyf4xnO03sP2+gIc8k7inBNoQoVyo4PTnRe5j3MwfyqbzggDwH+JkGZ2pQWUEaKlfZjtVqdTTqNXRatpwe2w22DVQGUGFAHmyz6EeeVKByRglnL3B4m/wYzvaQbQ3bFyoj2H5pOtKGUTlMGbySgG0X+bJ9pQKEbR8VwwRnhnAGBhUFNIx3IvGZPypCqLBgGoxPZQx5kg+Vy5SRSopDaetIy9lzlIGGypO4hFMBRFpePyp+D6StrlaqQtvQOOTn4/B9iW08FUAsP7bjLBeWOZUo5MG2nm2yyufiMi9sj72Sh0oa9mup4GDeyYtnli/Lcix1MUdFk5Ql6xMVOCwn5s/XRatfPLOUona1RWhcjfQVk/B0joeIJPWfPpxF18eLh13sPezp7DnJnoYbravnZtNjmA4ddgppLFydEubJPDRdfz8qwngBGMl7y5m8vdG4Xg49ekT4+PhTac/PZ/CzP7ou+Rtjf89mOFIQjSnnIE8K+nomLF2SM99i8Xb+2K5F4GWbhucdLaeL4PlqglHQy4d5CCvjFvKMyqggjU/TnUPqSJhH1Kli6MGcyttMFMrCe9EuHvSLstZykb9F5cHLaRH5dNdzJK6XTY9RZg4arkxYL+RZJO8ai+tJFEspacs4a1ve57vkx7jG30PzIdfO58UUsKQL05HQ4EcX2xijZ/127y+ehybhw0lhR82X8A25+rAQKouLFwZaicwUIDPMMMMMnxFmCpAZZphhhs8/Pk0FyD95o4gffX0V6VIaTw/cskPCityU/xTbXn+ESqWjX1I/32mAGxT3RjH0qBiQ8LCDIDbtTMjLfzKGJenQrF/KIluKo9Vro9vnl4NGvbVUwJXteewPh7i8mENjMMLjSluXtupK/NU7yzjLJXDU6amio9zsYL9WR7XVxqbQXO+NcSppDONxvHltCculDA6rbU2figkKwbRWihl87dUVPH7SxP5hV5fGYph+reU6wMxzIg5kEhI3F8f6tRSu3Mlg41oGC6oEAdqtsS7Xoz0U/iUO+VcaQzw/7OCsLp02KY+I/gKpdEziJzC3zKUq4uiKzG1J3o/beVy5XMCf/uk1HB119OtKj6Q8Spc3ElhYSbm9P1zAFKzvZ8oTKj74RejRiy6eftJF7Xgo9YadOEs0qD8+HzzQLf4WZG4P8zcqL7a3O1YO4hDPYAaIUSitxZefdjijg83GgBvq0xDmzXAzCuXLQQ465MAwue5qZ5imZYMg+jWehLHDSzoOyHH9di5JxYEwDlxxkNDvn8GBqp2dHV3T/fr168qDCg0qF1qdjg5ycS8Pli8H9MiDA2l+YI2DY6SP97u4m08gli1gbmVVBxX3Dw50QI10Vy5f1i+PHz9+rAOGlIEychCPg3IcbONyOByQ5OwOKkx4fvbsmcrHAUDmkjyYF8ZnXsib+eCAHsu3VudMBw7KJiSPmygJP/3SWvKy8+K55lcrjKQ9UcaKsdR1uW+3Eti+mUFhPiH3+lj36MjlUviLP7+GufkUnj61vTR8VN5L3qH3t/2DcMKnYycewvTN0D/EpP9koLUhYRyxTZNMgOH2o0POzigYVe1TJqCj053PgXKcBwfKuYF2Wdqz/aMm7j2q4PikJdczrvd+vT6Q+tWUetRFqZjCP/gHN3XmxY60rR6WbEROgf+imsJcl+v03yzH8JWFBCocFGTbdLGQSq9Zck6FONjul8sdXb7qzt1VqZtlbdvPzlqqiGhzVgjjUUkkdeuLX7mNn/7Z21KX8/j5X+/g6RN+UT/AKNZHdn6Mt16/jI2leRyWT1Fu1ZCTNnm/XJU2l4pNA2d4PPykgnsflrHzvK7539ou4Bc/54B+R+4FaT9EXmmKkZK0OZQ0UcoSxnx4v+kyIsxp7TPD3k2N8UUxT/nMuuCSXVhu9HP+r9xdwXd/cFOuWQ2t5gCt9gBH+000pOysvY/p3iAvdqgkoDJgLPcmNx2nDFwmK4YDeX6cyr305ZI8+5JjPG/HkM5ksbxsA/9d19bwnvdtFBUWVErQUGHAgXvmiYoPDtg3mi30pV24nOwjH5M61+jozAbGZxvDe53tFJUZ5M2BfYYxPc6oYLvAdsorQNhWsY1j2qSlcqBer6HdlXwOukI/lPxy2auR8qQioz/oq6KC/Am2t9yHwytAyFdngEg7yXaOJUp/5ocyUlnA8qdSg3mnApdtKpUMbB95Jigry2ND2kXGpWKFyg+mzXaaymFV+tC4vLKsuHQV21TyoXKFabEcPY9jaX/rjSY6Uo6My3jkw3aWchKcvcL45EOelJvlSHmYLtNjWbAtZnWIKkBYN3z9CusZz1Y3PaJ2RZSUJwn3hmn0OiOpf3KvHvR1ySt+Mc/kYlLXGEfvEs+DLhdXXe4cwN0T6i92OidJyM3H1dPLwQqvHLw5jygLpZA41qZPIZLYQOrc0ZG0p3u8VkOdmczZo14h42PzHHLy7wyaBI9qV4i/lQPLxbwUEZIQIY2X81wZCi4sX5J7p5z9e9jLMFEMzn5h2UzzuYhE0/VXTjBhCRxq0+hyYFpqNCC46nokGMb8aR4j+fTxtC9BOzcUD+IbyHPCR+jsRJ7SZmbiWFiSl15xN6rcG4zvMY7eSFWUaPrqLQfjoRQCswROgY+j8cxHwxlfZadbw6LGTuYy+kkwDj8QcM9l9QlhLdcMM8wwwwwzzDDDDDPM8JniPz3v4N99VMPCah4/+cPLWFxJYXE1gXwpjrhONHCv/HZCjhsTxgZ4/ryqyw/4voidtQthnQh2RJwv16bmprfZfFw6rwM02n5AwMDlq856fVx+dRWXVwu4upzH25cW8G4xh+WHdTw6beJoaIPivcEQp7UWyvU6uoMesvU+SsddZJDEpZVtXF5Yxlw6qVLn0gm8ub2A9bmMftG8v9fCz39ZRrXGr3ctQzZIboMrvuNyoxjDn19K4I07aVx/LY+tm3msbWexfjmry3gVpAy4rJfPH8GNmw9Pe9g56gZfI1s52KaO+VIMGzdSuPZ6DtffyODSKyksbyaQzooUlqyiWuvjV786RaXaDeKzLDmQxn07yid96RD2dGYH/aNgh5NLxVS5EfNOG08/auHBL1t48pEte8VlyplH333z+TWnHJzbTs4eHM1G+GSNjAok1g+vzDC6qGiaonh7JZOFGa2Wv/6svBQTpyinEJ40/JrPxdcA7za/0F9gQS7tuA60cRCQZw6EcTDPuznQRkUjB8L0y0JGlDMHxzgwxvg05h3WhoHUhaNBDL2IbDxSVq6n77/cpuEXx1RoUDmxtLysX0w7EVUeKjSoEOEgGwfhOIhpCp8QlJeDbgxjHJp0yjYAJrj8ytMnT/DLv/tbNR998L4OLrLUKbMvGg86qXDjrKetGxmt98sbKRTm7Brzq/YPPyzj+TMO0isHRlOwFHyZW5lYuF4DtYcnw4QjgI9P6LWaUJYx3GgIenl6S8+gwaFTIJQk9iYCX1ae3tIK0yMz8jNneAzCJxiGdirzzk6a+N53NnBpO4fDgwZWV3P4iz+/jitXirh8dRlXr69KfUugK23Ub35zij1+1RwFE3FGr71LlEea8mCMv22M8Z+qIxz6UX0KqzJfZCybYtN6TT8qG/b3atqGbG6WdFCR+xbs7dZwymWnjJ3GYvIb61kU8sBvfrWP+/c4W8GWNGq1ezg6K+OwfIZev4tOr4MXJyd4sHuArtxLHuTB9Mv1pipCOHtEZ3xIMx+kQzoxK3LnfWvYwTJ3gXbQMFce4bUS4/w9TG5lqOe9YQz3hnHbd8lD/MOyiQYYorxPTlpy/xzK/TOQ+y6O2zfn8GfvLuEvtlNYSnEJlziu31jAn/zJDfzDv7qJra0Cvv+jW3j9jXXhAZ1l+aQ2QF3qxaPGCA+bo0lFudz/HJSnYpOGyk/e11QecJCebZJXXHCwfdBpYyjnmDxXv5Yb4vX0EJ1uTwfxOThPuckz2k55XjyzTaHCge2Hhy8/P7DPdNrdJvJLI2zdSuCHt+L4w6vA8jo/iGhrOOVhm8N6w+jnS9FAzn5mCGdKMG+Uje8D9uW2ge0vlS9cCpCGM+BoOKOOy2pxVhtnsLBtZj7YhlK5pnzcuwXDSZuWMxWOwQCqg88feVBJwfLirNQB232exdCP/ElDftGypB8VUlRysPy4hBnL05cfj95mdUhtQbjhfEldWBc1SjSeo5P7dSD3fL06RK08QrfNeJaOJ/dcTIaImeKnbv2H/mpzDJieik6akOS3IEIcNd5fDb3sTME1T+ZSf/2AgcbTCPguR4VpVd6D6Ht5I4t/8MN1bCxnLAkjU36eZxQRVkoSYpJ2MpandTJG6SJuK9VoAu5EmkhcTx9FNJ4Fy8GTMV8iuH/fsevnEUmPoDMwctBgHpwMtHnWETr/bPGcKSPvJVv60gTRayXGi+UiGzM1ZldlFOPFxphfSWDjWgobV6VtW0/qxxT8KOpcGTihxtIgcnk3vi8mUjFdCmv9irzf30ojV5Q2ltpw3oKanovm4hook4d5Mjw0jv4iMH+EhpNQHY5jlC/tk9fB+aif1lf9m3s2A2SGGWaY4TPCbAbIDDPMMMPnH5/mDJD9NvDstIvSWhrr21l05be0lUSOS95IR0Q30JQ/0yjMx6UjksbSWlI73n03QeG1G0Vc28rh6KynHR+DnROpuM6c2L6VxaKkkebUiil0ekPEukO8ls3grNVDTdIaJ2IY1npo7jfxFENUIwu/p0SuzbIt28Ehte5whM5iDq9c2hCZu2j1OvLsSSjfhXwatdYAewdNPPqkgV/+nMuEuBkGks7kLISxKmmuSCfthpjEzTzmtrJSFinhZ4NbpGtUh2g3Rjot3/gwsutcyc9fF4+ilNvm9TQu3c5heT2DucUkigsJ5LkWvPy4IbTuoSrg2tovdrl8UfiltEKSGki+uy2u6e7SoZFOIpfk6gp9o9rHyV4Xe086OHzWw/GLPs4OuYTASJcviopleQ49rKMmyWiWwr7XXD6Br9ydQ1/SaIic6u8ISao8lJfnYfYQGiB+vFoMcLSOyPqZPj8OalHutAS0jOjTYJimJZ12dZvgRqPhLjb95U8/DtLxK2AOLNLNpWO4nBS/BmZHn8oPDrxxQMt/GcxlWnw4B+FTqaQqJfzSU+TBMwfrqBTRTdDl3I0lUCzN6fr5HBwjHevH5StX1I9gWkyTS20VC7YBO2eUcMCHA5/8ipgDbOTJgTcOFpKGg5ccXPBLZZFPNC+Un4YKFiveMVqtJs7OTnFWPkNF2o/hwJQ6Wj6ueP2gAM/pnM3aWt5OIZONY9AboVYW+Y4HUlfH2JeG4+zMlHQGlrselV/ofxGUSq95CIsfhV5fNXKNdWDVCKZ5e3/CxzGclyFKaxB6Z6PdI6ATFgWM8FZiiIHYt6VdvFqI4aTnFGIqt+fBc2inmZvP4t33tuR65nAgbdnBYVuuawq3X5lDq9vFl7elPkqb88HzmlwjzgaR+lbtCk/KwLbEeOkgoBjm3fgLJJBubnj+tAs8kbaaTZsPt9xLKUeKwbFTmD/TcHKLfyabkvrVxbOnZbnOrs0Vf0+bSifx5lvrWFnO4pMP9/Gf/8MzdNq2583tO0tSv+dQa8hDJdnD5c0V5HNpNDttHFZq0n6FbTjT5BI2HWlHN1dXEBvHsbySw1tvbYDLqh0fNYWvtYF5SXdF2v+jWBItykpBaaYQ9Z8O9e6a5ONQxJhqXQOkhfCdvFw3eUxx/yaNF0mr2exhf6+uSsCk5Pm71/L48zdKWFxK429edFDrjrC1XcRb8qzbaLRwb7+DH/74Jm4kBsg/PMZcb4CKcKWe6khoT+UZyuWcOMuAiggOynNgncbDX3cOxvd6tpQVB9rZ3rSkLcjK824k9tXkGPJYxCcda+vYzrDd8EvisR1ie8MBfS7xRMUFebEdoZ1nuhnOdodp0K0KkE4Nq5fj2LqZxrWFuLRXCdSLKdQr3OvIZqC12i20uzWkiyK/LocZzgDhzBLmg20V22C2bTRUBpN/+exM06RyhO0hZWWbq+2uq/s0fO9R5a1cE79UFvPCPUt0dp5AFSyS7rykqUtkiR9nrGTl/aJUnJwBQtlYRpw90pY28tr1vNTtDE7POhpOpQfLjHSURdtUuRaUm2A7y/R92en9KfEYh3Zth0Ve/8GH1tEo9L6a9Oe95l3WmoghXSQqefN+eeftNZG9J/cKNYcukLEitITnP5G+szI9Igh62VlwTv6XgHQkVUN31NAvMPSZhPqI//JyDl94Z01nWfG9KITnbXHnCvJ+uZbFU7nXGvJ+5OHDTZbQEKwDYbjYmao5A0w5zT3tOQHlYjQT1yuMxOtG+LQ91K1e5m/Bk3JPx4nifBjd3s/OVq/E7rw1DvmqR+RIf6GlrIxj8ejtyklhShBL155DpCMsDp/u3D9Gnp9zck/zXWIrhcXVFOaXkkhl5b1Vbtc+NdEunkdxIek+NErg7JjPFmBpM4mStDvsBmRybAv43stZPyabZ8E0J4sidJBGpWWeJ4mm/OQsdp8fc8tpQs4poelmfMeH5HqkRTBTgMwwwwwzfEaYKUBmmGGGGT7/+DQVINzgdmEtieyycJgb6hdaK5sZlOaT0M3LU0lsrXIT8iGWt5O4cieHlS0OpMSxXUohkY7hnddKePtOCb3uQJeB6nOkUOShfNl8DJduZ7B1PScdGn49ebGcqf4IqbM2Pmx2cNjs4rjcxsN2F0dzSfQzImMqgVzCOkBrYjZPu+gkYziaT6NcFL6ZGFaLYzw9qSAh6V5fLoq9gV3hc1bt6DJQ9ac9LHbHaEnHayC9G+2oqJEOivDiLI21K2ksvpLF8GoOWelUp9IJV75WzpS/J51xrwQJeimW5YAnwVO2EMPG1TSuvprDkvCjAiglJi+d9sJcApk8lE+vza/eHK8pWOdS0m2P0KgM0ZS0qQjhDBwqnFq1IU4Ouzh4SuVHF/tP+qidjoVeOnGjsCPnO9/s/EeheXBJk8TEl4M4FqRsv/3mHI6rfTUBYQS+DLUINJrYXJpGbWUyEVNoLF/Rrws5KKHWAAwLypOGfOhWPzGalEvPhWlK5C0/7+aZXw1zkMorQKhY4L4ZHPDjQBoHtThAx6WomC6VIKl0OrjX+DXxwsI8rl65ogNrVFZw83GCbg6CcXCOX/9xQJMDkFSWcKCSCgoqSbY2N5WOA5x+YJBp03Agjmvkc6CNy3LR/fTpUzx69Ejl4cAglSAchOMyOfyKmktl8XpSDual2Wyg1WrrYKn/Gtp/5e/LmaCd4VZK5lZDuxjO/uIgBV1UrFVPB1KnBlr/OOjAIiY8T8myKoiIMBX6u+vhrkEQUajo5NecaUmH7UQmzxlRQidsWG99HB+fcaJ58DC+Hj6d3wbSmE3Zqd35RfJDlKQcXs+JiQ1wKO3adimOrVxcv97vyz1p8gl4ZiQ1GlWxuJTDl76wjd1f7OHRvTP0EjGUlpIoLieRmx9hq9PAoFrHc14LiZcW3lwDvSDtK792zeTj2jZR28I2wOd/oozdmQhl8L5OPsHcXAaXL3PT7CEuSVtUzCVQl3Ykk0nhytUFva4vdip49pTLWXHZIBfRge6stIdf+vIlXdbrww8Osbqa1wFKhr319prU9wI+ev9M6jPw2t0tLJZyOhPkrN4KZPcYDqTda45xfWsDi0l51sSGWBf5bt5ewb1PTnS2BdGSHLxQ5YdUjCBflGdKwCiELigB2n2bJ/ZzsRjuTEba969Im50S8mc2qWUiTSKbS+L61XlVIhb26sjGRji6uohfP6zLPZrF6Ukbj/7dDrrvH+FxX55Ll/JYLdextFsGOgM8GyfQcTzZVnDJs1w2o20IwfuYM8Oo6OS9TnhFBdsqws+caHe6iPU66Ep78lDkPRjyC+m0PNflmSttDfNExQL5MD4H5tk2cJ8jtlWqkJB2iO0Pw73ChIP66TSVrvKAEvTlGsbk+nAGaEeeuYdIoXIaw7CdwfzcosrSbNUxTrawuBVDizNbRJ6oAoRKDcpNGbxh+8T8st2jXFQ4sJ2jPMw/lbqUhYYyN+TMDdh5PeelPSV/xqMCg7wIysK2muFsf7mkYa8r7WWaChBTxFABwiW7WK40bKO5J9KGvPtk5Z2ICl62Z+TP68I8MB2vOPFLYFGm6DWi4oX55JnyhJugm2xSmfReid7BrKnkSfgw+hH0p43eJInW+Y31Ar707rrcsw0pK12TU2DhGstYKE/P35+JoC2RM30ZpjPtpt7RovKdx3n/kFa5mlE/OzPcG5VA0g9zRTBM3vPW8njvyxvY221Iufub0WBp0AD1Zh/3njblfF6t6dPxdn+Ovmt4/yjop1IFggnNebILILydbZpei5tGWU3zszx7L4aHYhnP8OlMXoFgArFHnQGXabg0NO+kMTdZeX5aNpH49OdP/QJihtDOv11DfpChsz7EzvcN+nLmM6MM5b22uBCXfkNK+hZprGxnMb/Ij3+g77Sc8ZHJcf87aQvlfYAfWK1fsbEjboLOGSO6/Gw6rh8NFRfjujwnZz7ZjCcaIaZR0X0O7Gjw+RLj886fq+taHhokB/IRKE9B1C9icRC3/s3fyk8t4ulpXzoDJHApZgqQGWaYYYZPH+cVIJ922zfJb6YAmWGGGWb49HFeAfJf3pbPL6dw+VYWWzeyWFnNYWEurUtWJTNJ/dLq+nYB3/jCKvZOWpjbSOhyOKWFDNbnU/jutQIyawmUUwMUpEPyhat53N/poNbgxrXWoZlfTuDS7SyWVjNIRpQJUaSS4p9K4GA0BIe8buQzWJH0G8ORfs1J3CqIfGKPt4e4lknhaT6Bk2wcI+nAcOCQG/8eNzqotHqYGwGZ3hA7ja4uOVI962H3YRvZwyG+WYzhhfSlGyPt/uhga1LkLImcl2+nceVOFsubOWSp3HEzPjy0c0OPcVKuwVgHhLXf4/o5DOPgir8eFH31UhJX7+awupXVDaWNh9CK3PFkXDt8HBxpNUa6zrHFk3JbyCoNv8L2cZhRjqNw5k2zKvk6lfKqDXCy38Phkz5OdodoVkbaMYxMmAmg+VVeJh/d/KvN+etgiAVrtqj4erDbxmG5Dy5P42HRHCEhxFYM5CF28jGnD5iEjzoRZh3ZqFLkPKzD69kqnfyDMlJ/R6N+5q9LaYgln7X9NTj4xjAOWlExwX0zaOcAF5UJHHCje2lxUQe7+NUyB8IuXbqkA3QcVOQeHqdnZzrARn7050Af43HgzSsxuH4+B/mYLsOoeHnw4IEqRbix8PHRkcrCuFyPnwNt5EW/5zs7us4/FRscjFSljPDkl8Wsa1SyMB5B3vyq2s9eYRlwcE7XxB8OdZDClysVMBygo5uzufTsjBzkXXGsM4dYx09eDHC6T+XHSOJpdJXN8yKCes+/Xgd3MQRGxWvGwV5gsZBQJeUoNpb3xITeI+uX01i7nMLCSkLvib7co6zrFjM8BhfeQdOMuH8fUI6Qj9UT9eVJA0LcysfwFZHp39ZjeCL33V4H2G9JuyTx+BW/lOBLkjdfXd7p2RneHXek/o3RWkrirfcW8K1v3tBZYN20tCO5GBLSDq9vSR3bSGJVyuHypRSubqUxv51Gku2clHufs06Glp6XkuWuYyZTSEv7OT+fBTfm5sAU88ilmX7wo+tStkN89wvzmC8mcf95U+p/Fn/wkzvaXnHwvttx09FcKtES4azAFy+qeLFTxeWr8/jaN67qBunNRh9HRy08fVLVjWvz2Rxu3JjH/ukZnhwcSTnZl/zc7JuyaN2T69uVsnz/58e4jh5yctH/w4dVzC8V8MlHR+DG8R6sCsz3RD0VRGWL1scoJq/oy0E6Prl2pJx3unJ9XUw9snKIoeyrK3n87GfXMap38fFBC/9J2t+ff8T9Tcb4x//4DtLynHv/YRX1dBI9Ka+PH1bw0U4DH0vd+WCQQJ0PHQdTgNgMEN63hB/w58wI9tk4Q4TKCSorqADhck90U5lAmaqdLnpSQPEEBwnTKBZsE+7V1VWlZZvGeF75wPaF7QIVHWwb2LaxDWE4y1AVII06C1TToWG9q5U7qJcHqJxwv4kR2pUk5opUDtiskma3itzcAPPrMf1AoNscI500BQjTVRpJl20n88Z2jH5UJDO/fA7Sj20f80o/yq7LW1GJIXE4y4N1h9fElwHrFflRdpanX/qqJGkybS5v1em2VSnhFSBMs9uzcqRsVLhQlsPDlhjO/jDlB8vRy0NlR1XkoZ3tLGHlyDZb8iP0TI9tL/lRqUL5dQ8QP/tJKxPrr69X/KstgLZH3p9BkWCG0VBR0Wz18fhRFeVKV9uHSfj2jHH0qPYoWF6aVhTOSfl8wxbShGf9iT+D9Bzx+/ti4r51PAnOgn0k+eNsHJafp/Pp8U9wwJ3LjkbZGIyXl2lStpBYeZlFwXQ0LZIEURy98/5dCORT+kiMgN/L4PImsFg8kkM01Un7Rfl+GbTsIoa0zKt/F1A3CVkGPMmPOgL1k7Mu/cowqc4a7l4040mpS9KsJXgWOu6Vl5/jjFnxlD+f81T8U3lclD5GJsdlsCzdZDKGTe6xt5JEaTGBpbWU0MoTVnjzI6HCXBJ5eVYV59PIl5I6O5UKE87Arp1wJqvJabmmkDxTOvNR0OqMBfu6b/lRaIDFND/jYXQvgZC42BZdDpP0JtdMATLDDDPM8Bnhv74CZBIzBcgMM8www6ePT1MBcuudPC7dzmN+KYPt5Txe355Htd1HX3oVmTQHasbYP2thkBxi9VIWcwtpXdYqLmHtZBy9bAyJQgJt6cg8O+7g6fOudFzZKYrpl1tbNzPSuckhJx2Yl83+2F4q4cbmEo4abXQHQ3BlqVI2hTcXC9hIJ3HKZUM6fRQOWlg+bONJMYFKJo6B5Nt3PnjmElHsDLUGIxwLfbM/0lkSRy86OHjWw4l0ll50xjgdcPCV/QsqemJY3krg6t0MLt2QcljJqKIikWDHx3hHEY+lsLxwQzqAKew/O9MBQfaVSMvrEO21UAHEQd3Nq1kUSulz+Sc9/UbSuefyQlResD9ZLGbwk5+9omFcbkVpyVf/pmDg8gFcCouzR5pVLo1FxQcHKNmR1Shhz0zh4lNGzRgNO2fqqRSE2Syc3nJZ0emNdIDBh3pYfnnmQb3CPCp5GKCiqNXiBAfSqBEaEdxkNxmjRgd6hXdG6p4UeZBHxvE0xlP8VFaytfL14KBWNsNNhRd14IyDVBys4qAVwa+NOeOCg2PtTke/NubAGmmpBPGKBio0njx5guOTI7TatmExB+m4ZwJ5qcJEzhy023nxQpUYlJObEnOQ7ehwV8q1ipPTCk7PbKkqwg9AcuAvl8vq4ADT6jTqKA17aHZ7GMcTOrjHQUqm6wcuOSjn88IBPb57MS0O2PlBQz/IwdIZUSFCuxh3dfRobtptsJ2D7lw+jYZ1gURS2lrWvtxZrlQW8hrpdTgHd10lqJhN4K++soB0Mobj7hDrV5O49loe61dyWN7g8nAp5OdsbxwuvzfsMx0x0hQl07b8BRnpUnsm6jl4+aKgn/6UmflZSYgzyIfRWDgPMXBlmZ32GCdyD3A9cyo9roocP5iL47k4qLPkGE9WDklpE1VB4cpQITw5kHMi8g7WE9h8NY/l7Yy0oSPc3V7AjZMeUuU2EjeW8Pab15EujZGdi+F2V8Jrct2u5pFbSelMMi5D1qrZ/W2yQuswB9DpyVSZNsOuXaey4zYO9vnVvDQMAi4pxUHFd79yBU+e1/HzX52g0RpIPR1JPWnj7S9soVjK4PnzivAx/sJKEZfry4F91iHua8IloFrNPnZf1KQOcxNt7iPCZZpGWJbnyPe+fwsfvH+EDz7aR08uItvUXCaF25e2VKldl/ummMnj9uVNPLxXxQf3q3h83MPzgzYePzqTel9XJRzzonD5I9THHewkZ9JFy13AMA2PYJIipFE6l5ZkIVB+eHg5eGI+a0dNfCPRR1Ly/QFn5Um5ZjIJfOWrWzg97SJx1sA/eiWPL2CAJ5U+bi8mcGUhiQ9qUnYRIciV15AKED/QTuUkryMH4PNyP3Ownfc1/f2AOmNmpC3jPZ+W9oD3HmdssD3gXkJUwJIvFa9szxiX7QTD2VbV6w10utxo3r6aZ5hfdsoUIFyyrKfy5LK2V0dKbsDRII5+W+p6jEqWZcxRESD5qdakfxmrY+VyHHMrcXTlxmnJcymBlMpOwxkdnF1H5S1ncfgZIWzH2N5yIDslMrMcqAihP5UiVFxQUcHyoJ15pUKX/VmvwOCZsqryQ+xsg6nYph8VLtyLJpNKC62fAVJGf8gl/DhoK21nzu1Hom2Z5FncVH5TMU5/LrFFRTXLjooOrwCh8iOVZpnZ8mTME68J6wvlr0jZ66bvI6rWBOLPMP25Kub99d5VqxxZR1w4EcYxwzC2x1SwalvoENCpQ70grzI6s4nNdxRKpX9HOAW74yTUBfNk6TtHFFN+oZzORBBKK5i4ZymJ0TMu88Wlr/h+FLaplr7ydtA4EzC30Rh9eHb+wi5oUaL+DhNtuIN5nfe/GJZe2Gr9fmAczY+K8rK45G3mYhrlEBiD1S+zOl/ykBPvO30fkB+fswRJSR+P27KwfI/izMS8PJvox3dt0sqtpDMV51flvUSeUVw2k4oP7vuxfVPaJ7GvbCbFPyF9jLQ83zPybpKQ/ou0ZSd9vcZb1+Td+1YBa5c4u1xollP67swPsRaWsijNZ5DNpXT2dCaXRCab1Gdh5ZizUoOXEoEcfIZ9sXj/ABG75E9/cg6vfRjOMrASIqI8IhBvRtX47qw/usnA0cwUIDPMMMMMnxFmCpAZZphhhs8/Pk0FyNvfnNelmbgsE7+e7HEwvsPlc4ArfWBTOjpnGSDNqedz7JgkNF4ymcbiwiZqzQ7KZy2cnfXxYreDs4MB+l2JLO/+nKbOwUxOX8/mX64AoW9POkS1tg3Uba8toFjI4LDWxmmnj2q3j5WDNq7utpEYjLC3nsOtq4sar96xAZwo+tLx6EjHisqA6mkXOw+6ONntg/v01gbiLzE5aCsH7aBt38pg+0YepQXb6+O3lqcEscNUr9RxdlxHmyOg7ChJnOl47BzqkmLSqWP+X8a31x2ifNhHvczOvngIGQc3uDFwvWZLnmhmBRMdarGSXr/GEzvl8p1cS4syqVPP3o/XwfeuonRq92fnRxitcziQRo1k0uzqq3WIoBQaiwcnMu26/EIk/SBQMJGuy4cH831pJYOfvLuI0/oQdVWyEcrU2WjXvzuTl+OnXkqBdqeNs9NTHYzj7AqeqWg40JkaZbQ4MDgc6mBXy32xzEFE0lFJsr9/gNG4iZu3i6hUWmg2+zqgx302OMjHfTaOjo9xIHSHR4fqx3cvKiS67QoSsAG5kzK/TLZN1jlYVpd0OMBZr9cwHrTRrFdwfGLKmPR4iEa3h2qzpQOI5El+w25LZGN6lpfAiKxlDpa2bfkVVX5I3n2p+npiPq6ABOovTg4EGokrQ3p6Mi3T0LA+cbCVhoOLRmLEjGd11gYZaMj3oCL57Y6RL8WxcimNuYWMfhXKNoNnDqpQ4ZErAnPLCSxvpnQ/koUVLoMXQ7clTDj1y8Hz1nSdt7oDh/xFTi9fFFonGe7jar6JMbrS/sWlzfnDzAjfWpW2L5nAfmeMttDsS/vI2/Vr6yn8g/cWcfedZTzd66DVGVkdF74bq2n8+U830Z8DsiI/FT3ZXFw3WmZBrJcySM1nsB8bYUgFy7ArccdSljEMswl0ltJISnlwOZFWQ9rIU97wLl9BfmM6iMUZPsGeOGK4JCE3XedyVvSj0oJL5VAR8uBRReqMLTFFJW693pM6PJT7gvXLvoBXPoScb9xcwje+eU3aJNu0nCDfer2jSh9fhgTjMez+vVMc7bd0FlsiKUWXkWuajOkeIclRGqulZTy6f4aPPyjj8LSHRs82Y6csVH54Xnp29rC9CfMe0Pizs0/QaoiBbrZT0fAJ93Q8Oft4/LG8epKnb3/3EjrZND56xtkS1mZzY+anTzlToIvcYIib8vz6UCrLgdTZM6nvx21p46PSCE8qhGwPkMVgIJ+D6FRW0FB5wPvS9pug4qKrS+CxhKgQoAKAg/Q8k55xWc/Zpmkb0Gqp7J4n2xPO8CAftnNsG1R5IP01xmO70urURR4+I0e6v0QqRWVLAZlMDvkcFRqSTi6vbddZ+VTazApKa0OsX0vJPZvQZSL16+xBSmeYMA9U9LLd0jZJ4hGcpUGlAeXoiL/fA4T5mS4HXxZsZ5rSVlLBzHqv5Sf0pPVlQAUI88O8V2um7GAZU27msSpt6zjeVeXwQOoq27sojzmXHmXgzI8Tac/ZPrMt5SwmKkDIpyltfrvTChQgrCq8JjRULrH8dQ8QeRfhNWAcbRvEKLGH2BmuZ18/eOJFds7os19pHdieGqEDg8JgXMnG8N3FGE6lvWpy5qvGFeNp9Bx1WKKk88kwjUiSYXJRP4+IKB7qFfW/KN5LED6rDD7vWk60RnhFZTZ7JFCgfvzRX8Mj/H0yQXKTcSczEAG9HakvJ6YR+lk8TVOsE9cxQkd4+ZRCaQ2MGkI4uICponGwfClfsleBTAFifO2saYtRl/il5dnLGRiJFJ3yziDtHJ/HVGRw+ds1eU7zXZ5tOfcIXJDn4coG9+uQZ/NGStvF+WUuoStt+1ZG7elsHJz9wb5DvpgSd0o/ZGHSXAIxW0jo7GjO7uASmFkug8nnhPQzMpyFnmW7FFdlCN8z1EheVJnf5Ow422OE/mxS9P2ZhWJZM/A9Qe0+x3YmotfCykV+VhwKpdTCjNAFIKGzRmDXMASj/14KkJw0PGxofdhEaIQ+YhWEVJNeof80QrqX08wwwwwz/P8D+DCrV8vSQbKOEOHP/zVAzjl5UU1nsuYxwwwzzDDD/2awE1OvVeRF/9NRgHzxe0va6TDlxxgV6cjza3++fRcHY6xIh2VhvYCedDQ4K4TLmzRqfbSq0kHqpvH0fhnZQQz5cRIP7zV16QtuTkj4fgg7KIVS0ikXNAgpsVzJp5GkR3eIfOf/x95/Nct2ZGmC2Bday6PlPVcrAPdCIwFkJpAAUovqruqu5nBozXkgafNGo80Lf8OQD3yiGW3eOG1tw+F0c6amqpusLp3ZVSkhL4Crj5ahtQ6ub/n2iB3nHiBRWZlVWT3xneOxXSxfvlxvd9/u3tUjr2R8jlQ0hKYMjg4bLT0OJRZJIlLro9PtoDkXReLiDCJB4feojGhTBk3zGbTEjZMhFtRy90d+t4WZQg/htgd5TppLeDpAkXCuysDr6YthhBd9ZueHs7jz+eDCSlOPKopJWpwXRsX2UL8atjD8TURTs36dvP2sBRDK2Wjw+KqOTm5yAMeBIRc/apUnz73mnxujsISPGWgbMxUnWzix4/YyoqedJhfN5mlgntYu6ffghYwXHRlE1pxJScLyt75Iq2z5Q1lGtvaHbpxYV6KRnZvW6IzDyL9DTvuEpOFSNoCt47a5kN2Jm4YpGkNHrejlwcGssRq78UtHXdAolVAoFnVhQ58lsxODZYw7OTgpOJD3Jp6xzwkw0uQKBXmW9Lx5XtC5tBLD7m4VzaZZxODEYalcMQsQheLo/PdOr4dut6dfVceCHXjRw/1tTkDaXRicTDbh6GW+IkM81EWvW8dxsY6WyFORMsEnL2UnXbPZEvcOokJTL5ewmysg78SFX33bsHVinCkwShyDgOTrrVvzyGTCIq85akjLj6ad0DppSKhfx0D9mBX1ht5M+BsHUw6pETWiNX77UsEPyj2Uefa3lClOYHBShYuPPr+ZeOaTdxNFJY2TWR8yCwG9QHVGnomMXy9YbtUH6LRsWK5ARqA8+jAyOrJRVkPvyCgwZdIxiMa4MF+YdkMERa37ORnkxV4XeNAYYr/r0S/5yXcp6sVCNoh6wI97Ww0pB1KJhR+P8poTmW/eTMAndejC5Qwurs4hHJL2tNdFIhaENxlE3if1vdZErcXFKjMx3An5UE8EMORONNZjeXaaUnZLPefccyVjAqjS483EaOPZkjbl4KCqCxEEbam4CHIk9vU6F5vFxuHDuOaO6ygVJVGVB5UNRNqxFCfoo7rjgwsgJhhzyfvt55Z1keP8Uggby1HsHjaxvy/1osHFcGmHJa95cf4QA6m3TRweNFAvSD4PQijle9jdqkobyEUVG67BpAQCJ25ujPPVYMIsepqtHaFmPrVtNGlraZ5QxgN/FW4zjy8MzMexU+xIOnMHl/li/fCwoWlY4e6geh8vJLxIPTePxwMfPtljfRzzI6wMQSk7/GCM7Qg/btD2R5TujpA046Io67NRLZ381x0S0rZwUp75T9C/mfSv4Oj4WNsqHh3F+OhOIQEXddmOcAGE9NwxxyfbRtJyUt8XbOPFlzKIxj04yQuPdk/kMne9EJzcb0l5rdbK0n2XEZ/rY/6cH8k5eZfwm/LUkj673ZA4wq9mtq8Ml2EwPCrGn/Hkgg7jSXDhgvwZR5XLSQsqEy4XcGrCR8qXtJuaDg4dw+GTfknDxeFmu4ZAeKjvH1w85Z00zXYV8dkhwnHGXepUi+2+pCW//BBYHlx00l0r0i5zkZv8uSjCRRjdSaN9ibhp2ozTUeMrca2If01n1mvJeu0zXWXKQMz6b/6s1cTTQiu5oR27uWuJuCj/sUf24XNBD3akLjb5gsV/VZbWmA2oob0xWajRZaftorRRzz07j1gsIOnsfKhBnPL7WbAyfBYkCfmrejdGMjMgx/s4HpaficNp/vRjFp/oZuwYzikyB2daPglLRj58jryJxiU+wz4jNhNhG3mpLDPn4aIZMTEJdApuwjFYHvlH9uxLpHiPKOnm9Q118WPlMndpmA8QePwU+1/ex7G4Lu2/9GXmrg7zTp+ekb553i/9d1DvrupLH8Bd3zNLYWTmuGuDOznNfXdc/AiEpN5wAYOLGT4ucvBODz8iUn7McbNMC+PGdwDWVy5snIbGWmQOhbnTJIjsIhdWGP5Qj39l3CbSYZTAzIFJWBv+kq9+TOSY6U/dT3syAqh2BI+YSUr5Wccda4UYfvkCiGh5lmosHtcOgRYu1wl6l1Ywppq0Gtufxpjus2mmmGKKKf6xg51bS17EqqWimKRNZaP+S9rHvzOEdbvVlk4yqZ3BFFNMMcUUfzewLW+3ZFAtg3pC23KjUfOvgu98Yx4zAZ++v5v9F+bIhOzQi7YMQnyzEdxcTmGv2sJJvoWjnZZetL33qI6Pfn6M7Qd1XFhM6KLFB++X0ZEBiE5MC8xk/hC+wFD6AnOnSKInA/JmH8OgD+diIb2M3N8fYl76iTwnHcRcrrfRbXawLO5rS2kE/HHUBj3sh/voriZx8+I8CgcVJH56jAvBBCJPL6PQqCEdC2p6dHoDXUSoFNo42WzjzbUknr6cxHHPg3LNHBnBlLt1IYybopoJD4Kfs0PFwi9xSVfFv0SPcsbrfZyTOD6uDVF3FgeYR8wXgg8ugHCAFpZBoLV3gxPUjVoXJ7u8aNpMnIzA/BUvps92/FqzxtSxcEB7xsHS60DMiRPZWh72Sb8j7ekBnWNMBYCXZRCck3ylItz8R8GbAJSfao2lKKMz4Rh/Smc98iEe9M/6c5wIEx8zOK5Jubm720JVnoYXB8hmsKl8BaMQHbNHCrYJcuzOya2+BMaJw16fx3txMs4c82UWDEhl8oaLIPw62SihkSf9Vaodve+Aix+Um/lm+Flao2g3IH9R9F+qdnFc4mQbwzDS8gMVy5/hMYySlIlCpaN3OBjwK3/KSH4Slui75Nfuo9KResGwRAby6QqN0mlcHN8Sf1UmdRCQOv/CiwvgsUabjysqP2FcjWQjzyM4PEbKsXZAHpaP3iuiOsLS8sepH+IoIsLrNxekcrJEPGu6kAcnP4JhTpyISgQQiXKSw9wh1JR6VyvyC1BOeDJu5D2GhOboTIjWqLI5esowirO73luh5bkY4sQhcCLl/tOuB+9LPR9IfvDD+JozUUJ12BjgF1IuP3xQ1aOQaMfL3HmmeXrZj15sgGgmgI3lNJZmMpIvATSkHV+ZjesiymGpiUbnyZ1sFowfd4Qw39lWcKHU7pDQX4mHMQkYJydRRvETPWNIU0hkPx8VN7FrSbtr/TEMQ0dKmx6Oqzwq5RYePyqixfKulsxTjy6MPPfCCgq5OjYWgliaDekiEMuygUdkBVpVcxxhneV/p437H9ZwsNPApYtzeswf+ZtQDXcV3RFD9U5c3HDHyw31xgjp48mn6k/ZnwnSOs8JiJk7VR5L/T84qDnJ7dCKwcoTkTw7PxPA619bRmQ2ioOS5Fu9gw0pU3rMlhBmpfwv+KHliYsbPP5Od3dVywjUysgVizguFDXvE4kkctyhJuM5bU96ZtGVfrioy8VTTthzF5s9xo87HNgWsCxwgp9+qTh53xX/tj2jGxcgms06eBNXdsWLWy9kEJW6Ka0N4jySrl9Hb9BCq1tHu1eVMlSXgt5AanGIhfP8UCIA7vBh98+L+7m42WnxfitzSXmj0USrLW2f9OXkyUvkGSZlp0x2IYNyMw0qFcanoos5VFzU5ZP0ugDE9lhk5wIDF1e4GFGr1YVG0sBZDGa40iIimvLqIkin1xJzE4FoF/MbPsyv+RFJsj700Ga8ug0JX3hUueuDC97mCCsu2nDXFvsOHsnEXYTkTVkpM/Ocacx+pC1xrIsclKchdGyT9Z2D5Uj+SWcVMSrF6qylaFJP2EJl7eXf8a58tR+cKKcOb7Gr9j141JR3FO02SfMk/VI2iIVMENWGicsIYqDZkhqZqHg/jB8vvbykcuzs1NTdDdIyDBMOn4YPTfRvw7fuZ0O5KM2Yl7Hl/yTo7ujo7PKj9Gpv9FpL9Z+xozKw/C2s/xFIOkliYNj9yrBhqJwu/motyuS1eZex7p8XnqWnhn78IbMjmwsU5jhF45u7Obj4EZY+YX7dj3NXosjMSV2e587lALLSpvNDhFQ2jBA/4hE/vIODH03x7rxwzPTNvN+Kr4OhKHd88Og+7qb26Q4OHlsVCHDnyPh9lDJxZwffQyb6Xwe0edLWgGnFHSKxZECP1UqkjYzk2WlLWyZxY58zSiCbaDZNLMTqiTDEQt9rHcPp8qBJ6uJhXB2zGPTOQvEz6Uvy4MLla0o1clANf5yGQP7ZuPgDQfBMQ1tAlWaS22fiSd5nY0z3BRlPMcUUU/wjAxtvtq2tBr9QYkdoXnqeaNR/bTBtOZtzfgXDtjwUDutAfIoppphiil8N2mZLO8qdB/xMyf3l6t8F/93/7TainT4e1Vp4IG12SwYySWmurw69KMnAZLgUw7PnsviLDw7x03dzeHCnifwBv3I0OxU44I/JwIgTdNWamcTT43NUJ78iXiThwaVbYaxdjuLa0IPlcgd3V6Poy8BJJ2mFTMZhaLP/UH+8fDiMjVgIH9RbaPaGuCkDG148XFyM4aVrC2hulTD40QGiqQgqz8/jg3wF60sJPD6uYj/fQK/dx72PSnj8URv/5J0NvPxsFj97L4//53+/hUq1q2Gsrgdw87kYVjd4jroP/IbRTu+dhVijh8tbDewshrEtAu/dbWD3gzbyvHjczve5wMn39WtBXH42iplFXtb6ZF7x2IDcQQOf/KSO/Yd2Mp0uVg7mMe2elMvS6XCL/9q/q5PacWDJ8jHplwQmzTUM/Tfutu92u3MoGPfxy1EzaWf4a4iGN6kc/jZsGtVOFF2MF49+7esYRNGd/wxrHN4Ijkdbxm05d9hqWno85otm9a86gaPXpNZgzATAeFBr6C1/grzSEkmea80FMhsfC2vWWDt+FA4b+zuGBmy0Do0jvsDNgDDxJyx/k2fGzcLG3z4JpZEffkEZDvlRqbS1PiWTYeVZq3IH0TjtCMuXdrGYX8bc3IHUU6lMaJxo5UQmz8kXfgMrA/m4w3d86L/hZ3E6PjRbO0LtHXAyZXbFnBHOyRNfwKOLHvyClEdhuesM60ox18LjD5vYe9DV+29sfJx/lVFtrL3AymYmIU34lNnKZMoGaWhHv6xTQ7w568VCCPi3e300JGxSfTcxhIiKf1Xx6P0fhA1TREdSiNpc1Fny48KFEFYWQwguhOGT9iUYMPd19EQOTl6Hgz5cWclqHny8faITrAybZr+0yX7udAlLWyoBUNJOoY3DT+t49/0m9JVe4AStMLERCI+R/hS4oPO7awHca3twTyLQ4PF7DWchyak0Nj5nY+xOP2z3o9KOc1eIRE+/8OVCJcF0TybNpecsm1xlZ1LTn3Q1OllEv7yXhGfCG5nl1/w/CSde7rLG8pFJB8VJ6m6lK3EQS+ljksmQ2vHIL4bnhvp2eLh5nQXysMqxUBmYVCnvEF0Ji4sXCkvrGKUYYCnkwX9+NYaVL63hh8UhfvpH9/FWZIg/KQ/wUJLk+QjwlND8YcOHqpQw3REias43xK3QEB9IPpX9YZzbOKd3Uvzs5++iVq9pWKRjnvkk0j4/JwCZuFxMNRP1RhYjjS4Wizy2HdSJfCmHNl56h4+UTX4Fvno5iLVLUcxK2Y1IuZ2NhJHyh/DuAy4qmDtjUtI3r0h/m29VMPD19Lg6ratOcrId6kinUT4xuxvzRzy+jX57o0nXThOS7xIHSUPWOI4ZCcZLJ+hdZY2gpHq/k9iZ+NHOpAPTjX40fuLA8DWO8uSOlPSMH/G0D4EgvyznLjMgHDcTtrRj/++V/oQylXNdnIjMx7sddKUemncUk06ECUvSW/QihdpRBoZHmW2bRVn4fsQFcBVa/jVPmO70J/9c1NZ8VB9OfPVnDHWdtFJQJEtKHpafW1a1d8GExXAMT6UV9bXbSazNBvH/+qv8qP6S4JR3AS0Mf7rF4zzqyxyTpnFywYbtlsdCZadGaYz7yM4Nl4Wmg+B0OBNGIXHHeaQXGuvvNJ+J9HLcFORlfpTmiXg4xifk+ZXhTm+XHGfwn5T5LArSGDrWzdkl3q3F+3lMud2+19F75LgoQt/huFfez4OYW+IF/lIfpYzqLjepG8pD9AyJeU3F47HabPPFPcz3eLGrSVtL+aOJoF527s6H3yQoHz+cKEv/uHNP3skf8MhbLrIyAUghcqgoTu6KXPzoRN1cIlJcysx6O37vcaBGY2ddxl5N2VC/zk4WYuROvp+9ACLeTU6pUGxsuKKqjYZYG7KRry+MX9XfFFNMMcV/CuAkmZ7LzJdfvhhKe8jG+TfZMbEtV6Uvn2aCzLTlttuYYoopppjibwVOckhbzkmjX2db/v/+b17EcbmBwXEDfhkTbPqGuMDzu8N+7IW8mEuE8PpCCoV6F//NH+zih39d1su32Zybtp6zP0YG/ppJdzPJwq9B/X7ol6Yzy36sXgphadaPpAwSehkZJMUD6mnIyUUZcPTF79CJzsW5DFYzSfxs6wA8W/uldAwb0SC6MtgKLSbw0cMcFitdLBe6OvlWvZbGnXYH+9UWFtMRJGTU96/+9UPc+7CBlMQhlQigXu/h4KipgyWes796KYi3XkvjjZUEfJKOH/bEfWgH/0/CJ3JGJW1aMugrNnp4/EkND95ro1VnYozzwoxnROMZYu1qEFeejWJ2+ewFEA4ki0ct3PlJXQZvnLA2MN2l/ihf5fk50LLAxHQFMSofVhzHzfKzcopOnxx7qYkPWggzLmUFRe4O80ftjX99ilK/Cg1doVwsfwHtzYKdGg3Eybja8IixHzdMeTch0JnKyGAYqhd1N6BMdLYTgiO9gHpOVBm9GMRvNOLDP3tnAflyB3/0VzmdaOff2RiHYsHwA0ZEPSaOk3kqxSkWKrK4GVeLSSKbtoTxP3anm/qWf7fb8y+u4uKlGfy7//kTnZz8+jevoN3u4U/+w0MpX2aCbQLizUhpeBlQYwbxX3tzCWsrUfxP//YxCtWulAuHguE7irB5NcpnG84p/qfzdEQnYHvBC0/9fqGXNORX48kZP85dC+mlqNw5xXpDFpxw2X/cwKMPzQSHuXuCAZjwzgStHRlGctJCwPJO7ywbtDGuTr5JuUkHPAhKHT6R9o6tApfbfn/ei2WR9/8u4ZuJb8OLfBalrft2fIhPsgEMrkbwXDKAi9Je3D8fR5M7XE6BPmNhLhAAtVZHJ134BWuj0sHCfhMrxS4+WgqjJOFxavW8tHfZXA//6n4XB2WRSJteE/4EGFdHOwGxZzk9n/Tj+2/M4eJMAD+7U8F/924FNSk37rxVWCaOlZN8LhpOMhtLY8WfsSd+3fvW2xu6yPHv/ug+Exy8O8N4cYWjcPzJw3KwGHF1xUtlFRN3Dv3z39vQo73+6I934QsC/Y4H33jngh7B9e///ZYu1DuezNMFI/akvbusnH5aGWKSjr+T8eDE48MPa0BzdJyduFI5PDlveD7lRyIVRl7KUe6kgYz0PYUewM8FUlxAkv6wLKouPNj20Ccvrc5IkSlLvzK7uIC19TXw+Lj3P/hQd01oGIQTDn+ZJiM5BaZ8mwk9Pu1EPNPNtPXMb0dcMfGOlrnVgPZXC1L3uAB5bS0j7wBh3N0poliTvtaRkYt5XHRt99k+mHp0Gnw14GRpu9FHudBBRZT6DXNhU+ImfffBow5qxYE5Ik3ksLJo/lqejoa/NnaMhVqchjAY0Vh/8uTX6lz04AId2xl1kycnh+NJL7JSeZfPRxGJ+/XesM2PG9i525F2lEJB4ivpKF5aUk+YxvRv05p6PcpLzBxrkzX147G3WDj0Pe7IcRZ6aGZfpB8GuOKjcVOQv7G3cXHDHf4IKq5TDs8Aaa0iSMfJ7kzCj7Ck0aG0OVoGRyxJ62jPgMrquJsgTbhBHl8k9m2pl1aUcZj6q09a0f6z5NUQHP5uKL3lI7+Wt30SKpvRKD4zDMvqDLjDtv7N40kflv1Z8v7t8GScbdhqL9onQ3fDxJw0LF/huAdXn4/obo44t/QKCkdmsYI7SXvS5/B9OCX9QXY2Kv2x01eJu+l7TXknRjs7xU7LibjzSCvpJtVM2Ps6fhMgV7/wZh/CHa8jiJZtTV7epffkHeG9v3C+EFAfFkxXmzam3NNAO8qrbk48mW7qTtBuFJQrTBdrTSN5Wj70ow8NQP4/bwGEiWnYMlDDzCrCkUkw0nwxCLnx8bf0N8UUU0zxjxja4o0adfMC7G7gf2Nw2nJOjGlneaotn2KKKaaY4ovjN9mW/1/+65uI5ZtYrPcQkiZ6v9dHOe7X8+mPJUyONL4aC6Mf8uO//jd7+NOfltnEK0ybPm7XrUx2B8itZ1J49lYWf/CHO6jWO4jzbOEEt677cPlmDF99eRnFRget+wXMVLp4tBDWxQUiEQnr5GCuUtNJtvlIACm/XycvAskQ5jJRrMVCiJe7aN8vonBYw18mgJyM7yJeL+q5Pv7DH54gd2gmXQiRTuQyg3tevrxxM4Lbz8ZxMR3WSYij/gA1V3w+C4x2KdfCgw9q2LzTQZeTJOTuyg/SeDwDrFwJ4urtGOZWIjowPA2/yLqaTOLHf5XDf/h3R8ZS/Jpe9IvBhqtPI4rq3fK4wTKk/bMIaftl93M0MJS/mbAXby/78LOTHu5x0tWBmze1I7N4dTiZ/l/+RmXWOJtfozEYO8jD7WAw4s2npdOn8JT0o8yk4GDcxknNDFM0ju8neNOdtH7Jl5sX42i2B7i/XTe8qaxHB4aeYVsCguV9iNeWgkgEPfgP223dKWPkcEgc2DQgjNOYQF1OhUeYsMxTF4IEVm7Vy9/SchKZbBj37+XAY7wuXpzRr8A3HxUn6CyeTGOTThYbG3E8txhE+KCCf7/XHR19Rpg0dfESJxNXU6+smzG7mApOmwkbb+XBcucdIhr3YeVSAOtXI8jMh/U+EN4xUThp4+H7DRw+7urxV9bvZ8HGnbAyatStH0d/Wi4ls/Qu+CT5/+U7C1ibDeH/+j/soNLoG1aOf2lScDUqmoshzDwTx/l0EEkpU4V0AF39gvbzwQWdUr6F7XtNYKeFqxLnGR/wI3hxNPRgXspZQqrgB1IX9QoPhcnZkaSOzBOSMy6OlrS8S+e/+r1lxKXc/+s/OcaHB1JmddLTpoPD0e1Jfsxit+iUztY1ayd1XJ7u0Flez19I61EntUIdb788g7/8RRGP98zl6+4g3DoLk78auDib/LBUrAr8+jg968Pt5zJSRjzYyzf0npZqoYe4P647Dh48GPdXE3DxOo1RvluaUwxoCsjvjbgXT7+ygpL0U3/8x1u6ED+ideSOS1/6e99fx9JRFb/48Qn+vGEWk9kVfCXjRUDarAfhMN746gL+5C+PsLVjt/YIgfDiIsO/+Ce3kcnM4c/+eh+ffHoP7ba5b4EhMC8mpTN2dOMkPOPC42fsvRpUtJusO0aTzHpx7noIF27GdaKUu0JmkhGEmH8StysrKWwdV3FcamqfzPLKI+zMBP5ng/WaC1RdLhKJ2V6CzKPsDrebeiRa/kDKtPQvIprKP4ZI6sSHftXF7azuRmfzTZ9iSbnUrxJYDpPggiu/gk9JObryXFT66bDI1cXOfe7I7KMkdY3rRl9+No1Zqc9/9Fcno8UuxUgoA777EAySu0T8fh98vDNECqwucHZ5wf94l6EuHpGB/htGxs1hbO3Nv4nB6Id5b/zrk3GVP8OTFCb/LdSVgvFfnsZJaEQu/p0NciKMO3mMrAQmbY29DY/5+8YLWcSjPvz7H+XQZofohGnCNXTKUr3zZxz+6TDcGFGq9zEPJSf/X+LRyjiGm95tb2DjR1h/46c+HNaTPNWXm/UvgeHFH6bRSHsmrEgT0XBhlH7izrIQicv7zatRLG9E5N07qPbc2UTvjWpXj1VksU2mQ+pudnv8diIi9enGXBxHtTZ2q657ZxyUCzyit46//qOqmJiWTAiTYJqkE/k57s/0DhKpo2wzmL88nk93Zzk8RkntSnTl5bAzZcKpg47SdtEh+fw7QOjBmtSTmCmMo9x6bjFhwzIyf1HF1diz7KdqqqZqqv4TU+aLS9GzLVXFZvXvoWNjWPo0ejWfkm2qpmqqpmqqvpj6Tbbl//Q7Sxi0eojKCzy/2D2U53aMZ/P6kZRwZnpAuD3Ajz6t4kcfVZGvmOOj5HUaiYxHj8zgBALHEvph/dDIyMFANhNEOh3Aw0c1VKs9tBpDvTydZ/TOLPqwtppAq9tHt9RGqiEyyEC5E/Jjdi6JsMhyVKppPBfSM8imI6gNezhudJHyR3Ch3EMmFUY5GcCDUgO7e2WciBydgBfHx0189H4JB5u8SFpF0f5oeTGKN2VgfsXTQyDhQfJ8CPG5ECqSlEWJ92hO8XPAcQ6Pa8kfd3C01UalYI4DM44Mhpmj//qTTHuRXQogLnJygv40aBP2BLC92cDWo4YzvtKfkdyfD1MeVKcFwzxNHpyN007jCQGV3oauprDPgyUpD/v1AYpSDtSe/I3GMRs7C8dWlInApDycgHC0ArXlj1Wk55/jx83XIRhD3HSQSXurl/9RfERvvr4dx2kM8paHOHDR4DDfRqFsyjZhJLc/8hBi/lmz0aiNhjsf49e+wHaVZ+qL5akANSyH3jjJ7ygQ60Ir69HaGNh0GKWLy7VabePkuK4LfYx6PldHsdBUveNNQI0JcJLzkyiVOmjkW0j6hthpAi3N9nH47idB7Tgs/pg4jGn4dEId/zgQe8fIJ88Wz8z7kJ4LIJENqJkTh5ViV+vbwaPx0VfK0c3qi8L6Ue9P8hjJ47jRbEnCsxFpKzx4IG2a3sNhHUTDdaJjUaEZP27GJR5BH3IzQfS5cvJLEAoEpZ6lkd6sYf9+DeWmF0vZsORDB3dO+jgqiioNsFPh3S8mUKbvuY0MLl+ZRUHye3yM1CTcdlp2RPlFpg+3m/jZY/En+TtOBxshx6wPY2fShf7VOILxa6nGobEeFgst5HJNhEM+rMyFsX3UQkX6AlKl0mE8+9wSGtKmN0XRzglC4e7j3HHgBb0z0qbOrwawuBFCUDoqfwLILkp/MxfUM+5zUgf2dhtoN8Zt1ggil/Kzz7Nw2o3+HUVOXFM/kXwIzUSV9/Z2xSy0WzpBSsR/JeHF4moMHalT3nxTdxXlemZC7S0hWBLz3aEPc/OSNiKvHs8o/meCHrwgfWtL0uDi5TX4AxF8cu9A6mZJ+hHg1u05LCzEkJN6qguHAoaqIVNGUaY95O4qTsTzInJ+pW0aJ1MO5L1CyYVW2nleaLxyOYTsXER3/S3m2uhXO1KmBzpByGOvyrUOypW27ugo5cyuJbOrwiPuEemrk9Knd/VuDgvy5/n/PGaKil+Y8wx/LmxGpJ6wjvsCTHLpg1uS7mOvCo2G/tGgVp8Bx5Fx04fES96dzvLkcNM0GXQ56Sl99ay8z8j7CneLsG77pexclcrREX0sFdKF8sf7DZj7mxw4rCm74em4qQxmYtXH47IkrVmimFecWCUZKZXKJd6EpA4Pa2ndbMmck7JzW8p9Tcoh22iTp6eIxxrHzYQ3onNhRcrgizdSKEkfxp0byk9dXPEV0DbpB56Xesc7jBrOxerqRj+iX5wNqdXmQUv7V/qx7z/K1aE/C2fJRqg/61FZ6I/zlF/6k/+REti0GoVJo42OQ/P5MKFOpoCYWWCeACkN0xHr02F8ZthDnJf+7umlIPLyrsUFaeI0H5M0/DHxtVEegXZOs8m4B+WdOL3g0wvM09IX8Wgq1nWtg1In2Wb15L2b+kRayrgepWf8/0OBC6tcMGXbYuI4Foi7P9LhIGrdnvSRXaHl7pUxTVfeUVsNeT8/4E4mu8DItDC/xJid0ahZfuz46gmcZUeItaVXFvwjD6ecE7QjvsAl6E7g/FemDrOR/aR5qqZqqqZqqj5baYOuk2g0jwcTv3GMZFAtLRzzVE3VVE3VVP1t1W+qLf8v/+U1bHqGyPV7aIT8eBACEhIWB+ohGVSHusAnMoj9b/8sj83Dlgz8PPAHhCbrw+qVEJYvhJHM+pEJebHMr29bMnjRwZsH+UIbn96toOlcrKmLJOLGc/4zS360PH00eRFq0Ks7P+YqPdSjvDQ8hUjQj1qri6VsEjc3VnBjPSUce3okz2o8jsTjku7W+KTVxt1iDYOlOOqSLLwYtVbuoV0eYi4V0YWXTocrFB6sLkfwxnNZzFaaaEQkbuth/eJNJ8l/CaKhADLxCDrdvp51fPC4hcOtrk7YMHKSK/wxiiZHH0t5kZ0P6EWNZy2AcNv+/UdF3L9TRbXImR8zSBvB5YVh2PIwdjBh0c38O0+lOQMUl4NCx909kB/ztnYetKUcPCgPUOLRH2RMW9IZzdhstE+A9oanQ3BW9Fx+jZn8zILfaW9OyKMJJ+Xt0GhgjJ9SUxl3N8lpKK2SGjq1o1ktDTQcclACQzTSyQ8lOaz3sVnu6xFYxNj3mI4/+iCEgDQ2TAuTH2NZHI8uGDPjxcm1NakXiWQI1VrHzd1AaBxqUWOJaGvyRKByGLeRnaDcHeJhfYim4804ueUagyJPTB7Qj2hVRlFrUTOhK9V7LIVolMyhCwSljiV9WDwXxNq1MObXpF3Rux2A4kkHe4+kvm32UC31dVHTEUfhlvvzwcAcnfhRf5/hVSeH1c3G2UyS7u038PBhVe/7uDwT0PxuOROidCdtOOzBTcZZiMopiQPbbHFL1nsIt/vo8IiRU+GGg0EsRNOISVuwJWGsLMbw+q0U/vu7Db1knYwpr01nG+cLF7I4dz6DzUcFtIX3LwP9cULy8WEbu5KuLK5O9PSHD7I2iuFJoypPmtWdT/HjxNiYHXeWXWM/CfLh7qqH+01kZhM62Vavd5DJRHDr9jKOj+qIJ0JIi5mLeZaJiafha83c6TG3FsT5mxGsXpRyshpBaiaIaDyIZCKMhWwMHilrHv8ArVoP5Tw7HfHs8LCwPO3TDYbDgBk1Bc2nIXacoDs4qKOyVcKS9GMdnwcXlsII+T3SDw6w7Ad+EBvgTz6u4I82m5gTud5Me/FhY4iaZBV390j3hPcKXXx8X9p/6dvWhYZHX4UkjV7OeqUPFl7eWexLf7a3fyB518G1a1k8/8I8FqWMtCVdy9IfURbKtJj2YyUbRIV3MjAOouyxLOP7KMawRzTx0v65tQCWzoUR5R1Awm4pJ22KPCvxADri96jQQKnc1mNmdh+0cLTVQdPe+yUyZ5NRzGcSKNWa0g9/fllkimq48s7ASVougHCXV6UwMAuLIxjZ5d94+hxM5JtqjV+DsWdD5+S9/nN3HRBP+ZCUOs2FmVZ9AJ+0Nd9dCeNA8usnj+t4tCfx4oy/w0P/bBhibcPSvst5V9O7QkZhSUiiOGk7KndGFH3fIj9C3URr6joXqYy91gtHS/A+n1sJD3blHaQqya0fy2i75eKjcGQ0ugkeRi6jX18M49lrSYlnC3V7D4iL1iIj5frpuBfXYx7sd6R97rl4CzjpvH/cxmOp7ywGGjb/rVz6Oza7cVo+EpN+9C7Ah+j1j09VLn+WucDdGtHJ/hLGzfj9dWAkh6M0qDN4W5lG8hKOmDyS8NpcAA/yXTRtORv9WD3fv3n5uLQNkv5cDA5HvYioWeqS9qMsd0IrLOLS3ixf5PunHzGp16PjrRTmwyW2Czyulnd38P6Pv0+w/JliatKP7RiP76xXO2g1ufAqcRFFGrYLXXlfzjXbKNW5C7SLdquv70Gsa6RhG8IjD6nnGqxeiO4sJjE9jM7G0bGXJ3XCQX+1XJLWCGbILamFw8LNiXrdSSL+lYf1J89fvgAioIkFwzAYMzJK3ORHGwWnQf+i6lfxM1VTNVVT9Y9PnW43Tav6D4NJOcbKtOVTNVVTNVVT9VnqN9+Wf/UH55Grt3DYbCEnoyGePf5CIIyLvjDyMnj40wdV/OTDOraO2jL4kBd5GfymZvxYuRTG6qUI5pbMBNQFGYTdinpwP99DRQbkfOc2gxAOLjjIMQOdaNiL1YUQVs6HEUn64eGAS/67AS9KMWEutJVGGyeiouEAnj43izUZ6Ud9A5SqbezkGyi3GuI/jUPwi+gG0vEQLi6nUKi19XgKj8i5lI7hhWfm8fBRFSXny35+XfvhgwruNnrwrQaRkQF/KCxhfoEknU1GcWExg7yEVyyJfDy247CHoX6N7eQPGTm8NK9E8ait9BwvYOVF8U8uXHFBiF+35/a7qJXsV5eGXyoVRpjyyUguK+nLL7XtWE7ZK50Ny9ob/4RDakyOO59KfyZoP+FLH7QZLX44ykLHVS4b69vNx8pogjXUVilGGoFDYyc8SE1OlsT6NnbG1oZkyhiVGQDzh2yeGMg6zGhPHmPZPgviyH83DfUusx41EfYhmwygLfVGJyQdGH9uz8bNWLvsxdrI45gFRjZjl435EAl60OoO9YLlBalLr315A6nZmE6Amzgbf4TJZ3J0YN3EQnmqxrETGHoDpoxLyhHU5FiN0lVgeBk5FY4Tq/erM16cT3iwzUk6kZ87xviVdSAcgS8cF589JGc8WL4QwOrlMOZYLyN+ncwoHLexe7+J/QdSP4p98/X1KNxxeG7ZLWz8rd7SnEVLeUdc1dn4pd7EzdgxaMZ7TvLi25cjyDUG0lZJxBzPJNMJm6UQhucigJQJMvGKnxVpQ1O1HoqpgC6KuNGVxnU/X8ZPpL36ZL+HmXgQ2XQQ7z5sICJ+Wc84J3Za9oK0h48l7+v17jhZBJNUBiYKjgvj4aKybsaZP056qR3Npi7R3gRjA9PUUS8mfMfVpbeIRAJ4652Lekk/d3z4Az7dqUHaF19ew9xcHI8eFrRNJBguw6Q7J8LmF2PYuBLHmvQ72eUAEqmQHnllJn6lfsTDuLScRanWQk36guKxpPVRTyfCyFHLqyh3uVVYs4mgMZNOtDy+K5uNaP2ORf1IxANotngE0pj06agP38wEsS+J8OazKQSkcj6ScpvxDfFC3IM7TWCvA+0jL8V9+Gl1gIoUmbqEdyT9R1n6q77IyEW116We8I6ZTxtDNDsD8e/D/PIqqkM/Hu/uIhzx4J13zuHRo4rEsYsbN2fx6EFZ78chnr8QxfPnI7i735L0jCLalz5K+kTeLsU2Sdslyq5RNekrrxlIz/uxdCGE2eWw7gSVBliPwqxKfAeS9kxDHvGVO2hh+67Ux8ddVHJmwaIj6cGF/E5P7FotdJzFD5ucnwemHz+QKB539Kvtemm8o5L5bxZvjPlJ0IHljzQOkZMx/MgiKGnF+4XIw2BMNyoDYqR//vPdJin99JAfhOy1Uc17cPX2HI773I3aG6UxaUdPy4Z8+a8y87429vdc/Bi3GfqUP71fgDPP1p94VHkcvqRRW3HTjyZoGIWjv/pXH3jwUMqJJJk6MDy/c9INaUwcxV7rB/k4vBzYNDAlHShL23R3U96vpFxxQUvbaUlHlg8ldWS4LOn6fMqDPy0C8hqk9xMpXLy5E5ixMPGj2TzcGLm58ISdGI3Y+qNPTRfnaeFmT7ewtLuZTFjvnxuwzxiRGkrDQTW/EhzfI5wVl1+G034K0pfcz3X1IyIbn7NkjKe8WNzwY2E9iLlVv9TZAGZE8TjAmOTL/FoAfi4qSjvEHdozS3z/DCASC+hOrEmYkHiUHd+Ff5V4/K0gwbEtJdgWsY9nn24XXrh4wYWNSoHtt9kVyDaYixj1SgdtLswJabMubftJWz92Yr1lPekLL+7+aDV7yMwGtK3kxxK8V2vcpuiv6g1sSj8JWye1rLjTRbS6pjCRVuwf+d7qHrM5fuXvCy+AKM5wM2bDzDgZ8xdRxs+T9lM1VVM1Vf9pqX8MOEvuqZqqqZqqqRqr3zzWb4dQa7TQkYEHx4mBYACrG8vAzBzCs0mcXwzrROunMjDmJa1zS0FcvB7B6qUoUtmQfsHpD3rRlMECv1x7vNdBpyPSO4NuO/C3eO5SDP/Ft5fwzDOzqPZlsMKZH4GMl+GTAdGV/ZZOEBQlTA6G2o0O0rEwIo0ufD0vhuEwSqU6FsVtfi6G9fU04uEAPtkposYt8RLY+kwcK7Nx/MEf7OLxZs1MmgooTyDsQVwGhIu6cyUoA/0nFyXOQkcG0pxYq7clDBGZX1s3KyJ/g7xFeHd2qZ6jjiECIe4C8emZ6vzyWSc0XODAjseJmDPQTVrQPyehvvrmBayfS2NQLON716I4rHLbvxmUWTp96NjGhDiaMLEP42SgdsbCjIlUO4awZmxsfqmzM24yfBzfNNgwdcBn/I0xNjnehMbQK9x6YsLIMOjBZW01Vi4xR3iUiqSnU3xG/Dl14J5Mor1q5Yd6uiutS2Ab3hju2Ez6N06OuzxGlKK5dTWJb70+j0d7DalTziSgKM5HSXFW2hE9HSibMnegdmONW66g34PvPpvC+bkg7h209b6J76aA45M6fvq4oscI2QkvA8NbZXasTNg6LaV/k3BsrLVjcMun+gmzyyAOumhFnTxtGWK9rlFJHchcCGB21a9f8M8u+xFZuYrg2ovwdvNYWu9hZpn1hEfj+PXLztxeC1ufNs2dH7WBfk18FhjepCxj0HrsbuJjYjqmn0w3o+O6BVsGDXLkx6ahR48o2Sn3cFjroTuutpw3RjjgRTRrviaPSj32iSemQ1OY1qJ+XfzQVkeEoT3BCeRCroWH91sonPRwUurinrSFPrH/7oJX2jVgr2kWSOk3xE/zBWy3ucPNpjehLDW+BqP4O3b8NXZqdOiNHTWcJAsFzdFjCjdzC2vleB7xMDrnlzDhkDfbOi7Y3Lg6g29/+wpuPbeEW7cXcOPmArY2S/jx3+ygVu+MglMZjRbpbBi/+/tP4Z13NjAzH0Bz0NEJPiOzAY9dqkp/kS820JS2snTSRUEXQE7J7/LDwOg6shE3N/XCfBT/4p9e0gWm564n8PoLM3i009DLwHmsF8vq1WcX8Mz3LuGD3SrubNWxzxUNKROz8vOM5NOdNnShQ4o9VvzAz+sD6S89eGMlqBfSP6pKPyFh9SXsXHeIbek/pWvCN+cCunhyYXEVKeHz08fbaLZ72NurY2urgpNcE0eHdeQK7DNNepXqfTw6aqMgz//z/+lpXDspo7NXwY6UmlGWMY6OQSfrRaaFc34snQ/rTkVdMJB/ru2z/HPHULspZXKvicd3Gjja7qJd50S+RycWm7Wh3rvSqEtaD/s6mcrjotgXuZP6NCgDF7u4w2v3QRvHwrfXdvJDPGruf45/QvPfoXEX09SMDyuXg5hbDmgfTDn7EiGSmvpOb5TP+NejqYSGE8hDScy8lJujPVHSx19/bl3yOYidHd4n4wrEgkwNG+Fnd35oDZc0sosdpt9hWRwt0Gv45ml/qWwQZvHHuNlCatKFT7GSn66UI7bo3GlivoTnAohyoS9D7/AxvPg09iM9Oco/6yfv66Bdet6H+XXuxpV2OuZDR947+AU+ZeOGtK2WlOmeCV9ZOSAv28cqXwcqvouOGMs0qVdhXH4J5cV/h06V4+Yk1yiNgvI+eu1qBm+9s459qSvVSntMQ9CjVZ8DxlVJTtG5ZTEmY56AO8DTbg5G8aV30UtTjjbT2OVBdW7/IlRK8uacvIMvb0QxsxBGapZHW/ngkY4mEvXpB0ncIZKa9SOzGEAo4tX7PYKhyQUOamnme2lA2jK7kPwbg6QJd5u0Gz2zm0PKWkv0PLZKPxpgHZX2ryFtV26vi/1HXaXxS/vE4x0L0q4d7/JYW74LyPt4rmc+QpK2sSVtD+8yye13dGd2WvoIfnTE4xDZxrTYXrExs4l5Rjw17qcSgOljlc1SNWudkjru0Buvjr3aQBf4fX72o4NfxwKIwdjpbPezYMi/OP0UU0wxxRRTTDHFFFP8p4qli35UZIBYLXOSsYtOu49yt4ePHpbx3vsn+OiDAj59WMXuSQuxtBff+sYivvf181heyaLebcugzUzKtWVgc8xz+vc5QHEPgM2wQQcLgqAMxhAbohkG6jIicZ9az1f0vgwgajKY410eUZFnUcLOC1UwFUILA9w/qqDcaKHS7uFE5AwJ37CMHLeLTVxeTWtwh8cNPLxXxc9+WtJJGTtWuHwpju99dw2DYA+xGRkcRb/4F286CeScsc8JhqHIzoFalXeA8AxsgZm6YTzEXQaqVH0JnlEPRXnMCAdEHDgZeh6FwS/ZjnfM169tu5jipBsnRfmFdL7QRE0GifuVvg6QT2M0KSPeLO/TEzWnaayrm958mefkHa2NkwMjt/vLN6UzGvkZcdRfslJrS0t7oxXYlDJwSAQOP/lVCsfeim7iIOkoA/ZvPJ/GxkIQjw54LBt5UC4lUn/2aBddELJcrSx8Gq2CfN3pZfWG3vrRh7KfBP06OnnyK9q94xa6kk/W+3zQg2/M+KReASWWBxKLo+XpBsM0E1g0mAdB3rzY/LDcQ67a4/yq1DngsTA9qZsdTgb0ZDyaNLFmK6Qo2hkSBVPdZVQ3mkl2Or7KzkLdjG9l6Tia9NOANP3Dcz7MXg5j+WIE2YWQnkWenglgGFtHP3EbsdkM5ucrSCTM5Hej1kdut43tu23k9s3dQZNyuMNxCzSGxuiU00h2x8mmjZVd67Ww5GLV21kPsn5gl/esuvxZQ1/oKh2e1a5GtWY9j4W8+N6zGcxk/EhL5b910MZ8oYN61IdazK87QK7vNrEo5aMmAbWdL185qcMvWvcetPQyaB4ZlUn48Z1XZ7FX6OJTfhksZYcx5vn735r1qSRHXGyWp1spXHlh88VC6XSClnF3Kcf3+fMZvP7VDRwf1dBoSACOvckD/VGMdQInCHfNtnw1HLpIX9HiQoK0v6l6A3/xUR73Hxbw6GERn36aw4mE585nZUn/ovglenqBDWkH7SEvbWe7PolUNIT1uRRy+QZWYzFEhgF8Kv2ABPtEOrj1FtaGT6syEuRXvT1s7nPRvYsvr8YQvzKPo1wTX/vaOt7++iU89cIKzt/MYHEpKH1lBSvn5vC923N4vlHFXMiDn7e9OJQq2pI+ZK8z1GODehI+v5zPtQG/lIW3okOUBkIn0aqLvKtrMbwlfdVPOMEXX0IVXnyyvYOu9EFV6Re5G+HG9QyeeTqDzcdVc/yZ8GxJOao2eYGvlFHh+2Cziu3aABVObnp9mg7MIs0bKe8s80Eph7xPZXY5iEg0QDa6IFCrSpkryruB9OuFoy62Pmlpfew0mZ5O3gov9vdcsGxU+6hLH8UPF7zeoeSZV9VngwsrfRzt8Hg7qSPlgdhQJvPxhGaAhYotPy6YPKQc1mztePSPOU5vcSOMRCaASFLaIemDOdHal7xwNmAomCbKW+IUz3jQaUm/u9eTdsCPN5/P4qTQxif3i/KONG4MbJg0mnaI8tFo228u+HHxjYuTTtkTxT7fHENmGRg3w8/akZbkThoTwnxkln+bEnyvskcA0U3jIoqTrpOwPsZQVuwnbRgKyi9tjPRX8+sBLKxH9C4mHlHIuyK4QCVZjZqUVYZg5LNyGj4T+eSw1of8CKWaLWycrL3qSKfKuJlj+NR5VDbUTqAhjRLDPF58YQZfemUWd+6UsLXl1I0RIRnz3yF+Ao69Q690p0lH/o2sbndTFKxAhBOSQzOKr3qcBK2Mm9XTUl0cezUgMePF8gb7US5q+LSO6fF2vb6Ue3McoMfDy8+5GBJGOBKQOn72DmTyZJ0w5cex/A2BadOV9/ZSvi3vux3d6cHL2JuNnrYbheOOtjN5aSxrpb4e78WjvdhvsE/kR0KHWx2U9d69IepV1tMuKnnxK364448LIqUTpw3yybuE8GVB5RF/7SYXQcZlwIAaU2+svaaJU85UMW3owLrFMkF31hu1dzhYOnkSosW1Zy5geX0eJweF6QLIFFNMMcUUU0wxxRRT/DYgmQpgf5MTGzKAkMFHUQb7h0d1fPx+AR+9W8Ld+zXs5VpIJL342oUgbpyPY+lSBrOzMb2kfCkbRTjoQ7ne0e3nHIjovRij93M+zUCSAy1fXGyyYhMTM49XcL2XD0RfD5vFD4Jn5l96WEO30EQ17EW92UHgoIJULIjDfh+HjY5O0DVaMujp9BCVgV6t2cPOfhX3Pq0gx4sQdSLaDFRSMjhcXougG+ghnPBjJR7CfEj8yGDp9HQBwaMj5lNZBP1BtDo8RMSAl76uLcRxMxlG6riJ4/pAJwUIE5IB5yAYfq9jnpxE4GSTnhMsPHjRYynHI37aKOcmzz7neIxfSxcLDT0K5UAXP4ybJpm4W+rJoc14EsQM6gxcWuNxwg/dx/ScFDH5Mlb66/IzcnHS1sBFIFCTw8foLYX5dcPwdlxJJ8ots2qHxp0Dz4VsEO3uEDsn5ugfO/gcKaUccdS/s6BhUIkz/dkgqbdYXU3g9rNzKBXbej61hvcEuyFqMpDfPzGLH2N4dEJ9NujBQVtodO7LkcbhMQ6LspvnaXBx6kTKABc/OPlINsc9D2oS1Or6DDYuzot8DR34k8coDfjjiGPMhrf5HWNCYseR8eTXysafWk1Aw6C948YQjR/HLHnCHWIL5wJYvRhBetYcbaWXIXMxUOo5p9Ei4Say8QL83jYqxR4ON6UN2uxKWyJl3l5CorBCTJZtJ6Yqj4VbTxhyCqe+1Y4wcTDxIA2ffsmveamrdUlkTlwbQv7zx9A7VsYsj42lCF68lkRJ8mc27sNaYIjL0n4tV7soS1uTl7anE/QiJHU5Kqor8S9xoddZAOFdDvlD3isk7ai0Jxvn0/jWq0v4cmqI0kEdmyVp45z6L0UJC/KTE9nyogwHFxz5iNPpQNg4W4zMzjMeDyKRCGF3p6zHiVhK3jXzwgsr6Ij89dq4PRxjiI3lKF68mdbJ81sRD7jeLcmBr6R80l76cen2Mj9zxrvv7eNH94rY3CpjX9rrixdSWF6J40TaU7tjwy2nhxPqyQ68MSn/krZnIejnEXF+nEh/0S4PcHTQweOthpOvk+kwMjthTLqO4ZH65DupI93uYFjtwDMTw82XV+D79BivvXkOt19fQ1PS6P69HC5fTuGjDwtoSj1PSNmvHlXwUNr+T1rmro9Zvwfz0udV/H688Moi6lL67+43JT89mPENIV0wak7cfVJPhukwHu62Jd5LSC7FkM60cZJraL9BubPZkB6RuLlV1Tw5HYfNnRp2aj2UNX7iKv+sN4zvlWtZXL2aRU76dqYP7wrgogG/JCchjyg73Gph/1HbLNCLcLmDHrq6BsA0M/VFdziIzJxY1AuIpYHjxfPcVRKRcm8+MlBxngAXIRqSpgzjZK9njiqipGfRn2E3Kht0dLnTnrtSeacQ7z4Ix3nBsx+prNFLdy5tkGmrKLeuFZigNS51KTuJiJTj5xfgH/bxk3dPsCVpaQMJh/x45eV5qSMB5KS9p1fr38rENoYTt6adooPYid7uCBm1QYZ89FRbkgsfe5yOY2VAjeOVoLvGXzDmb9pHdVMn40Ep1U51+jfBzAH9cAHr6UsJXJX3PUg9ZrrpUUPixmM/9cMOw9zwMf/6Y+JsQDfGdUxj/tTN8a9w3EaY0I4N9KO7a1zuo7R0MDMT0nz867851nZoDMeTPvjjYnIKbo4a/mnSkZXLQT1N+hz9usieBB2tOgsigThpusp/PMsFy6De6WEW21iOB0hKx3UtFUGPCyLa90p7KO/E3Ilg6f6+QFn5PttqdnX3WEfa/E67q7s0ivLOxn6ONNwdzV0SHXmH5wIb2zYea9WVMQTfG3iELKPNRY/DnR4q+R4alQHa0g7xyTvB6lJfVdG+Jjyk/a1Lu9eq8v1a2iR5h+A7U1P61YHTh54FpvGZZVNAe1vOtP6Is5pMlqgv9UN7EZj6RCqm9TF3WJwugEwxxRRTTDHFFFNMMcVvAwLyt7fVRkUGGJ5+EMlYErkjc/5uOpXAtRuzWF/j12bACzM+xCM+NGIyoOLujb0KFmdjiMR51vJQjx8pywBFj6txBsh86zbDhqGeS8zzilcuRfSoDb/Pi3Sjh4gMfEiTqXTR4xeazqSgvz9EsjPESjiIXc9Av4B/PhjCrAzo9vsy8JGBRr3bR14GVm0ZOOXK5oiqQLGDwHEb+ZoXaxtZ4SSDHxmItWQQ1mg1cFkGVZF4ADOJEFLCK9fpje7WcIMLIHOpjOrrraY+CQ4lVrJRrHn96D2q4G5ZZLETAvI/MSAXLb+QbdYkvSQQHsEVCJmJjUa1h/1HLRxtyWCNn/2SfORVNGLgn/JV2CcHdIZQg9SvIY0b7elknwRzgXTGjo7KQd3Je0xrPNjBMv3oV24avsNf/Rk6zV1xUxfjPAKNpKJXky604ZOuo4dgiLiEcSkMtCUJJLsV4zgbMBROo1DHwez2SRs7JzKI1vAN7Tgs4erMajmiqr1qHbPjRcAYGb+0M7zkd+TuwcpKHNevZbG5WdGjcIwtf5ywHeJxGo48a7htkfcxJ0Hdix8ENY48Y1taGB5qM2blQOxPOayuZ6WeLiAcHKAsdYAX9SoNf4QVY0huoy8ZjfUIY06GzlqMyouajaUJ24BxG+UTybTcUJkyy7ITlro2s+BHktspxI07HXishV686qkh5t9B3L8HL0Ru7j7Ld3G03UP+oK8Lh4a/K1DCLbwDK4fKRHq3F6U3npgW43wa+7NlmmBbwLPtubtCU4Q8XfwZr5i0g9cuxKVNkrotcm8shvHU+Tge7DTQKXewhIFeFlyUdm7zYhzx+ZgunJalbSvPRTBcSqAu/LiDjhP+uhNsu6U7wTiBs3E+hRsbKVQ+PIK32sZ+a4hDpof44XX3m1Ke8pLPBH+5yHY5auLNI2qosXLTz0gvSl3t0xiMm9pIOZXwNh8Vtc10Iynt5TPPLiGfq6NYGLeHbpxfieDmpSR2dxu4HhxiMWh2QD2X8uKNcxE88/3r+IW0l3/yQV7S2YNg0Ifr12dw+9l5TZ9Hj0raTmrKUyZOdgr4NS+PNUrPBhGJnT2p3mFfUGlKfnRx90EFH9+paF9EUht3t7KYMLufotgm7UrbflH6Lv9CAodLKQzYBnx8iFYkiGPJ+5/8eB9//P/blnz04tO7Rb3g/Uj6wp/vt9CkTNKotSSuz0WGeCvhwQP4cOOFBUnfvqRTDQ2J7yPJ26o8GfPFpB+zEt5PPiih1gCWV5axvBjFfKyGwWYRZSkfXYlVPt/Gw4dl84X7GTBR4Y+JEy/3vnLF9Gdc1KV6/LiiZ+RzwphHzehFyj4fIghi514Tjz9toXjYQ60sdVbKmzYHmjQ8zsnsZjB2Jhyp1lp+fZLnyUwAMYnLZ02+stxXCh0cbMp7wwn5SD7QYfRj/NkwT8OGacnddGz++5Lu3NHaEXl4jwC/iI8lfdIWyXuMKJ9f3ikkK7tt9in0xT55IGqIBamv5y6k8cd/cYCd/YaGZRUXdV98YU7l39qqmZZEwlV3lUbSSdysHd21LRU78zeG0jsyG5Pz5wqPf/xXf/wZ0RstF8dN++XmLG7ilxS2Dz+trJeBsx1GfTMccehK2l1ajmIhG0JRXuYiCcnLlF93snIHDY89Gzo7X4WbPt3hj8Jw7JTGIaPeuk9AjGN6/pxyF1g/5KHyE/Icp6oHJyct3Jf6P1Ev6M2qLwTLzw2NxZiHPCnOmXERGHtqjPmzYOmMGnsYxc8FxjOZ8TkLIM5xdQL6ywT9WAsGUBLzQMo7Fz6sjP8Q4AIId6rx+CruXKOeO8V6HY++7ybS3HUmYwG2EdL2cHzg95tLy3knCNv7rpQ17sgqHfd19xkjFIl7tM3izlDe8RNNyHhEoso7awLOnTUNaffr0mZx0YPHXzWlXnNMwjRlGp7OL5vufMiv0midYh44fpROf431yJ4G9Whc6Y38EtLeD3vSfhZb0wWQKaaYYooppphiiimm+G1AWs+olQGvDGavXpvDt759FaVcXb+CfurWCt782jquXAyi2GmiOR/EwmIMcY8Pu8dNzDwuY7vVgT8TRSYRwUmpgUqpo4spOnkpf5wsmJsL6ZeW6eAAy/N+pFfDOomVCgdwLt9BRgYzvkgAy7sNPf6Kg4dos6+TX53zaWReXNQ7QYYy4JtdjKOyU8H2oI+mM/jjXAMHIhw4cdA1c9DC/EkHe8MQXvnqJTSbHRwd1hCPeXB9KYQXwC+wvTiSAVO+yzP8OYJ5EhwAVZsNXfywkwQWR/kmfnynhB/eayEngyxOBvDvLHBAxMEXB2OcBOFOEPLmxa885qdaGkj6GLsnYXia4cuYv4bm2I0Gc45/Nxd1m3RWs/XDME24zoSjo4zbmG4EsbN8xhPejh15jWycp/xQVmtp/BoGtKLbYgB4M+nRr+2L+hWwQ2G0jgwOA2VlJj/oTFv7JMyA1HiciAvN1NBOyhWtlY/8OSQK48c8HR8oV9q4f6+ISsUc0WScXJ6Uu6W29mM76twUCkdrUkw1o4eGTwKlsX6MXAmpA6lUSL/41kk2QUnqnXfYw0svL2B3p6ZycmJEJ0dsPORf00zTRqf1TTjmR/mYwB07w3pkHpOpT/NUs4MJOvkR/5y7Dke8OrHBRQ9OdvKoPX4Ryvsa+lxE7Upb4Sg9xoNtUYtfYQ+drzXdgRg42evAkcch07A/A6TTKJLcoTN2EwzVjkSTtoS6qP3KfAj/xT9dxxF3cB02dafE0ZG0kY0efu9cSC8s/3F7iHLGB998GDdXUuo73+oiGQ7i9kwaPWmXGtL+8D6RirSD2w9akkamLSgWWvjgbhE/2W/h59I+HHQkPRy5CHdbwftwLok8b6Y84AfP3Glk6RQuPc97n5mNqJ5f2+qRdqInNyrVi8ZM1ppwbFq1RPbHD4vI5xuIe4eI+ySNAtK+S/x0B0CPOwB6ONyp41Dy+XFjgA3J/7mgB3dawNxyBN61OHZPGjjYqyv/8xsJ6WPO4fGjMv7yL3dPTVqacLlIkp2JSDmS8p/xI8YJL6ftPw3aRyR9ebZ8/ritk2CWz0T5FGjctS2gvdgxrg6dBWVkk7Tb92L5+SWk56L4H/7gEd49buHRVgU//+khHm6VpRPq44MPc5I2LXz9S0u4fiGJ3KMificl+SF5dyz5suADssL659UhPnhQwf5+fXQ/FX8ZbtrvwctrEbxyLQHpRqV8eLEwt4BiqYV7P/wIz0pftN/3QKqH5g3zSv1bjQtMCxM3c8xRJhvGN765ofeIfPxxHgfbVURFppbUzUaDx8pIPyxtcTTkx7WVOWw/amDrUV3rpOVvnkwfY8ek0vRykkwfYuYdIJyoTWbNxcskOQ2WmXKxjcKh+WiCx0PyqDNeYM7dBj6RjfeJ8Ek3t/LzqZO8fBo7xtcmAxdAOMnK43G4q6wt8WPZontY3j1iCT8iSRMfTpD2JI+4w5Bm7uzgkZcfSX4y3enHpCMvVfchLe3vg4dlvYjeH/Qjk4loXWI6KcQDdeJjlC6fBcrMSVzKT1L15+Sb9Wy4qWaCH2U1Lvw1unGYhgfZWNkNTwPNO0dvQbPxKukgZW/vqI2t44ZUwKEugESift3Bynpek8LZ5SYwDdZwUq386JFaDI/2qh2HrzKYf6NX3dmw/q1e/TtPym8xvvCcC+umXJ56XXsS4p0clP0pEUa8bRAT7gzf0f4SmPh9Bs7kzbD11/4bvRtiTGT9WFgLIeraAcI074o+Jwy4J4m+glKvqfpStr6w0L8mMO7c8R2QtoQLr9yRpe2QtAW8D4/tOI/DjCeDUpelggs9LzFvS9/PHdK8vJ0LGUdbXRzvcecH3xGgbcr6lRBCUVP351b8WL0Y0rs+ZpaCyMxxkc6riyP6Ti3lgGnKxVUjmJHtLNhsJ7ScsR6KMuWZtsKTRI7/Ub0krQjrZssFnG9+awM3bmbx4Uf56QLIFFNMMcUUU0wxxRRT/Dbgv3w+gYHPh5P2ABfPRfD9d+bw1M00vvrleZQKDfyP/+NDfPRxDq1BB+GUH/2ID95YEvHMInYGDRRl7FJudc2Xt60eOo2+nsXb4mfI8sq9vBTB7//eBor5Fm51OrgZ96KSDcggKIiXLs6iF/ShJ4Og1fU0tmSEU5HB2rmTNq4/rGG140f69gbuV+s4rjbQ6PRxWG1hl1vpZYAhY10d8PIrbJ4lXitz8aWDo0oP90oDbJ/0sb1d0sUPfl1+YS6EN64m8Um3j3yMs7M+PVVJp4M/Y3jAhQ/3YJuguVrtYG+rhb3trn6lppG1TEju0tpfLs40OdkiA3Vu9y/nevpVG7+YHY2lTkHGjQjLIKwvDMckJiz9U62VnwYlUIzsLHTwRnvSu+wFrnGdwGomhdKJBbUzk6KGx5O0aqNOKuGIxCSjcHBILR2jvytpeNIzk41GTMeTCyZ85aD+7DnMVnBzuSwpDIy1/Iz80W78RawhHdMrVGbzpFuIE2uibTTNZcoab3VXZ/m38TnFxwVlJR5G6aVmC8cgD8thTK9GdaCeIb/yyhK+/vV17O9UdMKSfrirgl/tb21Wkcs1dOBvJz05gOcEEWXkxaGahpbfKADCpNEYGqDSmDiTlvqRk/MjPk0CKCxPm1f8WphHUxSPemaiszJENOXVi1oTUu/NkVhG8UJpTnZTZn71qZMYughyCi5BNTxHDkLldJndGLsZgrNoT/MjbHqNHMQilQnhxVcWdRK0cNLEzdkgvrwUQFHkvhEErs0FcEnayplSF7mEHyXvEDVpt5hnwVoXK3cKWJF2oCvlK9/uoZTrYOteS4/t0HRjmybtXZtPaUpZ/0+DdLS9tB7Dd99YwI+3m/hY+HAu1+bDaXAh4fvfv6Jf4h4d1TVizCuShyQPWDe4EKVJ7OQrL/vmxcKc5OURcB6xfz3jxe2UNP7zMfxn//ll5KR9L0pcn0/78EZ0iPvSzhUk749EmJiQXY168Ye7HfzFnTIuZn3YkPRqenz4nR+s4d13T/DhRwW0+HWwpImFnUhdXU3h7a9fxvFJFZ5AX79E5wQTY2+jact1OBDA9bVFDKW+7mxWpA8jP81pJ640Gb19juDEl7C2TEfasok/zrclv8vI51qISX5+f8EHv8gbWonju19fweZ2HZWS9F2NJsL7FWxJf/RUxINPm0NI8Yd0SbjfAQpcLJd01l0KktYMjOEl5OdrUSAtPO8Hg3jzW+uSrsI/nEWn08Wnm7vY6g6Rk06L7aSVcSS1Rs7YUu5x1IyeOyjzxToGARHCN8ByJIBvPpPAtpSZdp+7szyoSd9ZKfdw5/0yNqUPburZjsKXgTj8JtvZoWmD1WjsbNmLcwFkxhx5Z+2465P0bEuZ1/WKueg4JHUlMeNDao5+rPKa5yzvMvBhbjGI7LxfjwCinaHx6zOe9iAkacf7SfixAcH0ZVuoR+KUB3o3ACdSO1yAlThw4YF3DFAeu2uVbSXvdrl1aw4ffHgyWpBT+UXxUvx/9s+v4kTq/P5+DdeuzeErb1zA7k4JjQaPY7Tpoqk+SrMRxs4abljqxdxaQHel8GWEk7zqU8IySTbZv1iermBGYZp6TE/Gr3onHFr1KxjJSBoXoc0jghRa31tDXQyKxkRWqcjcvcqdQCwn3C1j+hrHn3hiq6+TwTQ7rK3MT8Dx53aa1I9NbjlPY2MjiW988xyODhqo8Jg6En4GrYW7txvRO/Ir3HoH4/QRH7+EP+FOzxGrUTgGbjY2vFF+O3SGjQmTZpaV+bXgxAIIGfFd1qmtisXDFpb2myhlgqNd1X+fYPwpHxeZ+eSOlLD097xnKBo3x+OZ42DHtLxwnxe5e52dIIUjGU+I4o4O7t668HQIPE6Tx9lxZ+niekSevPeEu8vDmFuJIDMf0GPu+A7BnUxcBNH009/Phs0uymLlGd31IWazwGlSl2abT8Yf+YvG4SFe8PTTs4hIfN9/LzddAJliiimmmGKKKaaYYorfBvxX/2IDl5/JYiCDkXjSg5tX4vjZ+yd69MHhfh1/+hcHKBTaeowEL1a8dC6FZ6/NIx7x4s5OAfHYnO5s2NrOwdvz4MaFZRzLoCt3bM6I5yChxq+CD5t48VoCb765jNhyAoVKG9cWU0gfNlDaKeOk3kb8fgU5GVCUfUCs2cc8ImhdWMPDkwLmkmFcn4ljJtdCequG5UwEhWYPWzLoLUpYPKd8/1FH7w442O/jpMTzhweoVjro6E3FZiBfqPfx6XEHbYlLMAz9enQ0YhQN5TVDJRdcRk4etEQ2frHNCxi5Nd9OAlApRvS0c7vJIKo31MvOqwXzVRsneTV89WNoHINOAN5K+fClGS92mjKg41yZOFme1KishtwJw7qrdgwbjLrJiNOJNI/5UlKH3k6iGP/8YZoYZTEOx/GkEL31Z37sQ6GSisWYi+MkP8wdGd/qpJ5aWQeGrT6N2XxlJ08OSPnHp5VfYGU0crlDmoyXldsdpxEcN/5SvXYlhmfPRfBYykxXBuSWB0Hpxmnj8Hb+xhwsPZ+qUT3FG4c+pnNIjXmkNyD9s7cz+N7bC7iS9uLZ8zFUGn0cSFnkl+S1WlcnFa0clC+ZDOHtb1wE7wbJnfDQJXFz3N3MNQr8cdyMrEZRa2Qd5wZ5u/0TJm3Gdko7NBNmnNjj19zzawEsbUSQlPaFix48z93LSVFHcYcCL3Xl8TpcOOm27O4oE5qmuWEvMLK5oWG67DReVlbHfuRHn/RBjbWkH5unNIgSDzoZIrJa8GvjorRFN5oNvLkSRDIdwG65j1tLQdyT509yfQQjPty+mMDMRhrHvR5mSx3MSNuRCwItSYv1izPINgaYq3eRioXx0f0mKnpJzBhGxLFsbmh6i1yclylJG/vpQQvVts1/gSO7Gzwajot5h4e84NzMFDOuoZAP73z9PGZnI9jeqYziL1mCN768gOefm8Hjx1VdbCMk+lhYiODt1xewemMVH3xcwuVLCfzO81kkDyr4aVnaXqFpinAVCeakM8Q9yc+TchfVeg9HxZ7quWjy8FEVTz2zjI3zGexsl3WiSSedWLdFfq4RcIHv6LAKb2Cg7TblY9zZRrJd51FHjWoXNWnv68U2Zh+W4Tvp4EGJO41U5FGcNFmoND+Z17Q19oQ7xRg+ZSG4y4cX92al7/idBPBlqYuHPj/eO2iD59g//8Iy8tJXbu7VsFXp6o427v7Y7UjbLf55bFVdAonEgvju9y7qwsD+gbn4PS6ifDMOcOnpZ0L0WBrEcrUneRRCLJZBq9XC3uERqkJr28kRhIHbivLyODHW1rEDJyCB5IIHixeCSM34dYL78KSLnIT16lcvIJuJ4rGkW63U02MwG1JWbWrZem1/9c9JKJuuNBs6UWIVTXn0bhHdtSHycPHj3LyU+WQM5XpTObOu85LymaUQ5paDmBHFy9hnpR7Nip2qxRAWViP48qvLuHotjWGkj+yi0AoN/c2Inost3FGiX4ozsSnFSD6zKNKTVxLeT8YLl3k5Midb07P8kp4LNAMEAj689eY5vPX2OS2DP/vZkS6A2LgTrB9vvLGKRw9LuoOHZa9cbusF/nbxTlNAE0ONk1BrU25jkjbLkherl8LILAT1eEwelzl6JxhhwuCCyQf+j/T85UNZjNuxURxOsXJIHViPWnLEj1fv+2C68s6UaNynC1VcWGJdY1ozXccyjPWOUTRug0AD448jr7o5eoXRGZO1E7i0BkLn2FEevucdHjXMu55jr1yFSJW1PBN0G6eCTbOzoHz4bwMfwfBw27v1toaqHf8dpd5EWXcTtBO+pVGtoxGcuQDigrUZilsr4kcz6lP9PxRMXKXMS/3nbjBtn9jfy9O6UbHv546RgLSL3GnFNgPS1takP+WxnrEE3U05TGSCSGel3qfMBe/cZcJjbblLKSTx5XF3pOW7B+s8y7Ap1ZPQfoRCOKDOvl/aO3iMmeVMChozyKE35cTIbjkYPftkaRdkjMOPUvL55nQBZIoppphiiimmmGKKKX4b8L//5hKWlyNIy0jWW6qjlfZjEAAO9ht47/0idvYaehwKByBEJhWUwcsQDx/l8f57RTSrPhxs1/DobgnV4gD+YUBf+stl8yVeOBrEytosCsUW2vIKvno9gysrCRT/7ACHhTZihw2EebfCZh3zhQ5+Uerjw0IfkYAf1y9kMVifQ6s3QLPcQ0kGuCi0cEkGR4sXs/jFwwZ+8tMC+s0gFmcXcLDVROGIx2kMMTsTwUsvzqFYausltdeWw3htLQw/J6gKPVSbA7RFcfGGWxAuZmKo8GttcefxKTxLZiXXRr3FC9Z5jjjPMOaCBb9kbyPd8SPl8WNrr6VfqtnRxeQwwxnICuwQiQMkHrfBSQ5+oUYSOwDjwyoeIfLilQSuLwVRLHexWRd6IXdIBSON0Y2NAhrcyjwMb8csCMrA7qWMF9mgB8eSBjq24x8HngIlZRRE6fBRLNx//LcYa9XFmF3uOpjUCU2a3OlifnQsqaCN9Wh4WbOGb2VwBqkqmXhWCnFT0dWaxxXw0CDjl7A0RoazIA7WjfLI4DvLG5yHHmzlOjrpa2WgO2VWuZXW2Ctv52mV/E48VatQj0arcDsKrXmoIiXBc/o7jS5KJy2UpIw+PmghV+HUqg1DyK1GPHHCgUe0nJzUUS7pDcaqLInCYe5EQ/2ropkO+mMlcEE9mKfxa/yNJ5BsOJz8AOIpL9YuhzC7EtbdHsZtEsxXHm/D4y24S4r109QTd/huvTsuRmbzI1CyMa26nhWmcVFQ9rH8FkNnMsR4Z13gEWS54yZivT58QS8eiJwfHHUQkvT+sNhHcCGG9EIEFWkz1qUu3z9pYibfRkTq8vvS7uSlvq3xi/tcE5vFDnYrA3z8iLvoJK4ChqMynZVIAk4QvfDCAt740jyuSrr69qvYq0jbJ96vr0fx9PkYjoSvPWKJoI4LNyfHdV38cHMOi4zfPBeDv9nFRzuclB/q7rOXhffGQhjRTAhX54O4IqpU62KnKu2hz4vF+Riy55f0WKGglM3ccUP6jhrOJTx4ml/mZ/04ljjslAd61CCTtlDtIU9ZJa6Hh9IvtAdSRqM6IX8g8YhGfHjjq4vgvQ35fEfa3p7IXDM7RKQfqov/mvQTHTGzXa7w3pjdtrm0e1PS814FXeE7u5hCYiOLI+k3RkdNiQAso8lUCK++uqxtN/sqm++2DNt0T6fDQreiuxRWu218JTbEeb+0LeJ8GA8C6xn0g0Hs3S/hjZkAHu3V8In0Yzy+SrIYZQn3tpT9l2/P4+kbaSy323p3S1L6Jx6XxZ0EhBR5ZCW9H0qZ4C4RxjWX72NubhnhUAj5YgHFQlFlfAKujKTsK0sxvPP1Vdy7ZxaTCE5gZxb8OHctgjnpC7no0Jf8Oii2pSwMkUpG9MLoowPulpT4qT+TX6M0IeRB7fp6Es89v4CC9MeUlXamHhla+htK2vLDibbUDe7Yubg6i2Q8LH1qG5WmtEXihwtv59eyWFqIy3uHWZTg8ZgTKu5HNB5ARvLCK+1Cx9OT9wopWwkpjxsZzLJ9k3p0st9GmQsgkr4jeRmIo2jFOUwukPD4ptScHxkpz/F0UCdMuRAyOxeV+HTx8Sd5PHxQmag/6+txvPzSPIpSr6LxKG5cn0FQ5Lnz0YmWQ4Lxt2EZvcCycIweKQ8J6XeXnMWPmaUw4kk/fAFzVxgXFvRz/s+AKQPSprKz478ENlYOjStQK4fmi+apcUsmg3j5S0sSx74u4tDvOLaWFxdAuFNJylAUZmJZGgZO8PKDmGCYx3eJP3EfOHeCnAZtx1KYMNTO/hgCQ2HtVDMJEyfjZmQjqUfyi8cPOosfbjzJwmAcySdwZv1ygeGNwzd6o3syMEM7ibPsJvFk+DxC8CVph6tSFrmxOikNxdxaaOISdIug34e1Od57B1Q80n/+Ay9+WDDanxd1pguPzFKl7wDmfXEohY8LGKGQvMfMScUR1CrSv0oZ5D2C/IiCbYsq1+JKkAsi3LEkaQdJB+5E5Xu3rTuTcJUn++tYjChFwwUQ+mdeay7Jz+ijHKV38k4ebD9LMuZhG8/jt6YLIFNMMcUUU0wxxRRTTPFbgN97axmlTgeN4xqa1RYKGT9euJzFe58U8Zd/c4J2yxwVwSMoeNxEZjaIaqMr7gXkT7oY9DwoFVo4OWwif9TBvU9L8uI/PoYgmQzjqacX9Ivjjx+UUWgOEJNwG7/IYbs6QCbuxyW/B5F8Gx9Xh/jRfh++rgcLqTBCiSAW4l4srybwZ39xgH/9bx5j67CNSDaCw4EXP/x5CZ98VEc4GMH5c/PY35U4iGzE/FwYN26ksbnFOxG6+Or5ML5/IYJhvQdfMoST8gCHRz2Uc130G0NcmIvh8eM6HtyvoyDx6Ejclio9bOV62Dzu6H0dBSpxO97p4vbGDF6+tYiTGnQSiJN3BuPB1MRg2rGzA2A+xnrH0QW/DOSeuRBDx+fDHz9oouVMxIxJT/uxYVmehq8+1c4O0oxctAt4gWdkYM3x8ZakgR0b2i/fxnD4GGZjRYgf9ea4j2iM0wj8ep5uDIPKeh/DUBselp9aCYxGeQtMeCYsvavASWdLz4dOljjxtHaO1qFzDALD15ip1T4dxAAA//RJREFUHTnLwFXvMtDdH7S0tKdAPw4P687n5OCYT3WhI2KeIS5yMUNsOhIO3RyfTgSN3vixbkAu38G7H5Xw7t0q3n9YR67cM/yV0IRlzIZNpyNleLOIEs+yVwqHF3+YRNbMp+Ng2PFHjSNouTFErjQ3ZpalK1EPQlKY9LJ3gXAS/oaOCyChsEcnxDkxwbxhneFkJXcVcBKOTx4Tx681ydYbMIuErTrdDZ8nMU4jK+zYbEBRrZ2V9/NAuUnnpjV6ujgQM4+l2m4N8UG+j81iV3dfbJV6WA4Az19JoCaR/uufFXC+WMe70m5VS9Je8uvzkw58hy20Hlfxl1tN/OGjFt6/20CNuz9UVgnFqs8AJ4iefnoOT0k4M8MuvCcNPKgMUB94cHklgvW5EO7vN9F2Fq5Pg2GsRqRtjXh0kt4j9Sibr+D4sI4tfjErNEER5lZC2odcU3dWXLoQR1L6gocHbeSrPZQafeQkPs8tRRCXfuOjh3n86ONjtKTNfkn6i5eDUi4WAzhJ+nXSykxAOfFzUpLliIrHFB4cVDXvo1Hx+9IsqrUudvcahk4UJ5VYFqoFUXlJ73IflUIXx7r4YdrlwkEPRWmzH5Wk31pMYnklocdW6Zf8woOKd2F86fY8vnU1if2DBra5CEHB6C6y+XjphCDjHeKZbACXbs3h8LiBp5sNvBUdoixcfhj2Y1Py+Yb0TVfmI3j4qIDg/QKG5Tbqko3c0UaOIQnwWZ/0LzdnMbsUhfeogvsic3+7jJKka2AwwPKwrzwfSb/HuW+Ck9M3byxgefkcqpUG9vb30GxyMk0T0BCNMFleuTPnlZfn8bOfn+DK5SSy2SAkRKxeCmHxXES/HDfHzokfka103MWj+xUc7tc0jTUMkxyGr32yoxDQeWU5hitXM9h8XNYdRSqDi440PAaT94FxxwUnKK9cnEGt1cJByewwIj0nLOfTCYQCfpTrXKB17GIhxIN+aYL5LpCQ94QwfNKe1ttdNDtmVwZ3Ly5lE7qr8s5HBb1Pix8/TMiuitLRQq0V3HmSXQrg3Pkk5mfj0tYAkaQXzV4LtbrUVXln2N1qaHtEBmS5uhLDzZsZeW9oIZ2NSdmKy/tRV9KgojtBbLiEptUoPDrQzElaj95vwLxYuxJBVspOLBbAvMSDX6sf70v4xYEuKLj5nQUbP7MzzYknf07BtMG0dxjKg3aJeFCP+uJ9Q7mcSftRkOTtaHm/WddZOw+FzSJIOhXAdSlbvEzeExzCL+0CFe83Uz9kxH6NnlQw2tonH5TXmB0ro9dw6WbMBiYG+qN2GgHnoS6mzFp/ipHGwBodr2fB8DAwMriUY1Y315NaNVv+Ixi30yCfJ2nPgEvIGUnXm3EPdqVdrkr7yN1O3CEVSwZ0wcCNgN+P5ZkUktGAfgDSlP7/NwFpGnU3o1/auTZXb39NICebrswPtiF8L4jJeyoXcLnYVjjo66XpUelnWI/NosnkOyvbEF0Ekf6L7x38mKIh/ePg1MKiOyx1kR/LxlKyjNFdd4AoLIGES+X0Fyw+tgjRj/IWPflNF0CmmGKKKaaYYoopppjitwBf/98+g4edDraGLbRnQujJYCYlA/E79yu4/7ChZ/DH0j5cuhXG+pUoXnp2ARfPJ9EedLCW9uP1ly5hbTWCPuro8XLxDi8iHw8E2q0eth6XUCq1dXIll2/jw/tV1GNB/OD7a7h1My2DKQ8eHXfw32530ekN8dWrCcT8Xrz7sxwSByUMZaCzxaOyih00ex78xzsV/OjdInb2mzpBUa93sL1V0qcJ1xxLcfeuCZd2yx4ZkIhs73nCuH05pl8h7/K8fBlUlos9fHK3iupeC8G+D62WF9vbHdw57mNTVP5Q1H4fuf0uikcDhHxhrF2YxdLFOYSjUdy/n9ew7QhDB2IcDPFnBDPQMgMuoyx0mEQjyR1rzqfsnLTx6EDyhZOYjl9DrT5GagT1T940WBd5mv8JechLxtLYbko4MsjsSIBjuaxfQ2cm8t2T+QZWr790U5MDMbjNI3+SGfbvSYx9GPLJ8Cx0okLt+XR8yY+9FHxsx1+HB5XjbB6OQUE6Y7a0tDEwk3kW1t5akd7IyKfa8MfYOybaWzpDA8x5h3pXwlHfi5IzKLdy8WnoDA8La0eQxtDTTGVNoldCx69YGxczwI8EvZiN+7SeOSe2GLoRrIyO/5Hj2N4Njbv8R3zA21kvOBWw3bb2xg/1/AqSX2GyfeAkd6PW08uJK8U2aqWuo3q6SFArd8XdWRCRst9umolvJyIjOBJqGG5o2C6oybGyfizck14E/eq533pEhyn3nEyhXpW4W/72ya+hyYbFLx7w4F9cCOt9EX9+t4ZZyed5P/Dz4x5+cjyQNmiA14KS/5IeHwyD2K4CvnofsQDvMYhIXZc4s2KeBYbjaJkYLWlz7nxSxJ9KW/hevoeSthNenJR7uvjRaJlLzudSQb0onZddi9AqNyV/Nu3F86Kq4i+cDOJhC3gkbQHZ8GTAGekL6iLLom+IULOH/8/HNTzYbeBE9EMhyGaCuLHkx9OtKt7dzyHnb2FuNYj0uvQjSxEkJC6emB/DhB9+kb3EI804oayRMDFxktDUMf3hot0Q9+6XdfHjzLQQq770A41qX3cd1koDtEVu2+8wn3jXCVpd7N7No1DriheJs9gTFy6k8Z2XF5D588d4/1EZ284cIc+on5uLCaUXPM7ovMT7Frr4009K2DpuYqk/QF3s/zwaQPpmBGuXo1itNODPVfA46sHHJ33c4KfywmFHHpwXTEm/87Dvwf3DOrYP6njE/qXRw++GB0hL2Yh0+7jpl7zMRsH1Lx6zRywvx/HOO5cQCMxjZ+dE0mJvNAHnThGeMT87a3bP2LSqSrn45NMiAiHgW19fxuUrScmvITauxBDl/Sn8ulpkI31d0jC3Z+5z0PtImIDME1tOSOhkkmrpyLwstfDgfgnVqtl9Zicg7SIJpaQ0nBsMhrx6Jn/b00bX052YtGVw1WYLpXoLfSd+XPy/nI1jLhHG0BvAxaUMljMJXFiSdwUJ46Bojg1j3c2XG3j0qITdh00UpJ9m8vOoLzshz51klJu09OPEQCdSZ5f9uHlzHucWM2j3uugNB+LHi5W5NLLxGO5JvifiIU33GC8AD/qlnx/imVszEmYRf/6nW3oHEHe5cveBuTtHS5q2ISYkJ90kTpSFu+DWr4ewKmWHx2/xS3byPb84q3mxvcVdJ9JWSjzYTk5ktoNRvojbOL0djOgn7U9RKVrtvsqfO2lq20Uq28IofxeYdh1pH3j/S0iq1sJsGM9fmUXPN8AgzB1NXqR4L0tW6lAqoDsV25IeztywkcuRzXCWOIjsJo3Mc/SnBDb8cZs31hm95qk+jZ2ms5Mu+sOnZWNBGn2Y3xHGrBWn4+8mVb8js5HXymDN6jyiUdvxc2TvIiBcMjBe1p1d38OG1DkpFyxdPAIqu+jXHRDmLqQxuBBXbTSxNhdBNOTHcbnpku3Xh4CEc6HQhTSRKLPz/zWC+cq2if1/W/qantQtHosVTfqk7eBRdtIfRcxiG+PP+vNEPRAwD7lbie0A6ybv+WHecMHU3Asyxsi3aJhH9Ks7ltWO7y/0Y8raRNkQPes6QRoS2OR2vytMF0CmmGKKKaaYYoopppjitwBf/fY11LotzLdbWB54sd3p4eFeDfcfNFHM93VgrF8syoA9MxdGl1+r1jtItHt4pdzTuwjWk0BaBvaNuBcDz1DP1+bRF7zQmF+a8utbLn5wYMGB/Uzcj3/2xiwuzMooeauKfiCE0s1l3N2q4e1IH0c8gzzX1i/k/7TQx8+3G7i9EcPvfmsF82sJvP9RCa1aVwdJlM8OmPjFIYcfHKhwwMNJrLAetePBMY+7yqRw8eWL+I8f5LB71NCz4TnhxHkXrwy2vpHx4nfeWMTM9Sw++qQiA0nhwYmInpks4mJLKBTAO9+4inqjj//pf7qHDz84QiHf0PhxoMFhhg56nOGGDqRUWbP5WtOATyo7ZJoEL3enon9Owuog77RXWo34j8MZwxLq2MyYdLBo7LqSZpyTJFTuU7C83craOzr9d34mYZ0c6CBSRp580j4iecNjbnTiTUFbCmM8SsjyQztjFfB7EYv4deFG01ugE006kcIJaIe3+LHy6eBUzWo0UL21IL0JxiijYVqpK2WWp6W27s7DpeRHqMZ6wjCh2SrSEC3hu9vzID+Q9FcbguljdIaeGqNUBvVq/FtYk+Nt9BxRGU/U6P+VhSC+/VQCO1x8sMct0UnJLC3NRj/y7sDGg+lCeutOTnstYFfqfYsZpHQij42QgJMOvP+mkhsgvy91fLerk68nOz0c74qSJ+/VyR+IEvf8QU/v2OEX5PoltsIKZPjb8Mf2BlZ+xYQTDeN0NglrnsxpzW/HjU/WO5/XXMyuLJWX/CgRfVA79sMy/dprczjmZFWljS8tBvAfjnp4UBuCH8rnO0N8IvpH8OGNH5zHV2Z8uN1p4aUbaVz96ga29hu6aPsEnAA0eEEo6MV33pjH4lwI731aEd5GFsabk2B2oYELH7//5jzOzYfxibSj2kwJk0jYpzt1htI2f281iC+9uYxdseCiK7+qXZU2+vfSwJdSPkg24S/Lfd398bsXQogsBhFeD+KVF1L43bdWMLeRwFFU2tEEJ0CD+kV7IORFJR1EptXHM9KOrqb9uCdlrqw7zUx6cRdLVL9UlrRy6rONH49ctLt+3GWRE/5+v0/bdhY6tt06mWVI1X9Y+pxvffs8vnM5jsReEQ95fKCEYcturdZBbquCxUod96S87vUN/5mZKL7zvWuikzJXaKAj7dKO5NeetPW8iL4gZeAk60fmZgTr6zHEZuJop4KoSr/HS4YPpK96WB1ip+tBWyRZ8g7xe+EhcsLxSsSD7z+fxeprq9h8WMGNdhvXvQPU4MXmfBxf/8YKSvmW9J0dlbEudTOXkzRPLiB3UsDx8bHKOIJTHjY20vjud87r8ZBVKW8e6TMjMQ+Sc5xoD6PR72JpOYZvvX0O59dTkv5tSW9p8yQurXoPhYM2jrZ7ehykbVOZzjatqDdwElhg2lSv0zeZhQ9+Bc1FQ+YA23iSe31DzC4FcP7psHPvjzmjPxjw6/n+TnCmb5Mn5SL425S0j8YiyCSi+Mu/2cF//I9HmMkEJH4DHJQaGn3KWy11sPOggb0HHYmD4bWwEsL8egDpeS/Scz74Q5Kjko/jC8Ypm0cnkUOpIeIxPzYW0roI03GOg3p4T94xJC9/9/eu6N1KN27M4J/9/g3ERZ6f/Hgft2/NgUftDKUev/6V89jZLqEhdBoC041xkqfWSk0f6H0o526GsHYpilQ2pJOzpOMCS77YQL5UF1mHiCW9uqDXkTzR9bTPAHkzDMbJnT9Ga8wmD5lfapwAs6nLhRubEeTl5IHlyz8DcxQWd4LwPikEBjipyjtijQtXPMrMr/cxzM6G8Nb1DOal3WsGewhL3aAoXPzWu5wcXvw35cgYJxV/BEKs9MbTBNz9iiU3MgvUn8td/tzmUTifCSfW/LHezqRn2jpaByPjZ9Gbh8KYxoRWxnHcDH+a+J5GUrZ/0ZhPy0hyhgtNXn0vYrm39acn5akk7+j5alva0c8pQH8HDESwKtt46Ud6EvavC4x7V/qkpshfl/aMH0xwJwfvDItLW8t7hHg0KetOMMw7QXxa9liPzoLWQZZvj4wFopqEaEof1GGDrnD8MaE1M51cET0XMGhHM/PGpq+7nKmr/Js+zbgT6nX0wcR0AWSKKaaYYooppphiiil+K/DUq3Gcnw/hQm+Ixk4V94sdXA2H8NLzSxj4/djer+kCyNL5MGIJv05aZGRM9VwoiJVkCNGgB/v9HjbBM+GBdruHwlEXHRnAX7s2h9e+vIHjoxpaje7EBAfPgH/voQz451NYf2UF2ctxXFwN41y9gQ/3WvhFoYfAfBwv/+AKXnhpFk+vR4RPC3/4wxNUck18eyUgXDw4ag7g09EG3+85+WIGIpxUyGbD+P73L+oAfeeggYoMeoqlFg4Pq/ja9RiWMgE8PuGuEQ6QgYbEa6vax739Jo6PWzq5ZsYOZG95Qy/D3doq64W9NRlk6uILyZ4YYhiZVAmJDnBJ6qQDeVovk4OnMSNq+VVqUvKAR5HxOAqd8HPxHv1SI1BWozCoOAhzHB2zlUcnn5xJLEtj9fxTmR084U6zhqXWLkrq6NvCLDJYcKzKC2fffmsVV66k8ehRdWKyk7T0bcOzjDeWI/jBGws4LrZRrfFIGyXkv/mROFv/FvYrfkKTZEQsv9wVJFpOhvHeCd7lwCNKaKeXZmq4QmOo9VcHxQ6slnTUKi/5sT6sf7pSBqa1tWORqXPxSfS0s+WWPBgHXdihH2MxstcnWTig2bgbZQbcojRfxVHDM/w1XKnARV6cXpY6KuWdJEpPrg5jw5L+RUPZHCZKZfnSrF5o5kSg2S3QJqn6Hatx2TYLoDz2qtOG3jXAI664WMqdWDR35cnJ2FZdFCcBxcxdICZtHAEdjOVgOKo18XX0Yms0ikm/hnAct9Ow4bH88EgkW4YU4kZfjBYvFVczDYK+PE/qfTw8aiNX7eFY5H9QNTusKENHHuWeuRuiWOvh0W4Dn+a6+KTUw/3DNnYP6rpg/AQYQasE5Ma7F/alTSzwvqVRApgyyDrGILkA/fLrGxgEQ/jg47wmQzTsx/e+Oq9HI723WceJpPvDch+PD1u6a+TylSzeensd93dquFPo4JPmEDMRL35/yY9bK2FcfW4WifNxtCMeNL1Dbf/LUpe45YGTwvHOABd3GqjF/ahIn1GN+HAU8qIIyVOdiJb0kiguLcfxne9c1LPSeWGsyUdHaX4xloyyiRsX1N9+ewMbG0lsblY0fnRSd0OiYFYwbbb363go7fhJl/nitAXizt0SxWoH+2K/05c4mGC0bgwGfXzlS1l8bcGHG4Ua5gMebIrMTfEZl/gv3Ijg8mIYN3f7yAdvo5ZOYaGTx2VJp0PJU951UtdKAMxKkXktOMBDqefbPQ/2pFzflfzaOWxgn2k+8OIePzroSrmQsvBcpYFXpUWISHy2+9KZ+qKYm51HoVBA7uRksqSaiKvMnnoHL3bqCESH8K0FsHI5gtWLUcxLnxmKSd30ifzdLop1yd9OD5eXs4hL/729W8X+4xbyh12pe+xUGMI4DyZgAxd7li/WiUAgKO2mWZDiIiFpuItDF0DEEJGwFzaCunOUE5jhiB/nl2Zx89wCZuTdQSfPJbMuLWUxm4yqfAyGbd/GQgaRcAB37ufxsx/ncf9ODeVGC/VBB32nKnJRlEdTHj5uo3jU134xGvXjOz/YwI1nMvDGBkjN+hFNcLGGk/f8iIE+JQ4ibnaRlymLRsptq9NFtSm8JT0X0zFkY1Ec7bfxyivLePy4jJnZBLIzcfzZnz7GtvT9r7yypMdtvv9BTj+AODluSLl2jllj+khZo4HtAlUw5EF63i9pEdGdH7zDx6Yx49yVcsd+iMcD8qt2Hu3WqEh5dORVCCFbHuvP5pMNwypLTmg9kn9aq1mNYwLyUxu3H7fBAfOEeT6U8tqRCsN7e4aBgU5Oc5K9Ku9rvJuHC5MdiUtDylww5UNqJoBI3CzysH3XRShHBrPwZf/U2tE5oNBOnC0YPzeNkdXlx4GJ75N9xghjlqqnUeUQenoxzo7tiMWTYT3B3220YTje1GnkbviOjA40/0awYRsq0/6dw/q5JA5zNT2SluX94vIcUtEIyvXmKMiO5APve/qNQUTqSjn9tS5+iLi8z6Vek/ZI+hDWkVgiiHgyiCgX1cVMxTrCxRDunmJGc7Gd/fPprLBgkrLP4Y5TfmRhdrs5jk/kgAOHmXUlD80bJ3/c+W7T3A06j97FRE0XQKaYYooppphiiimmmOK3AN/57gIurmQRCyXw8KCHv/6wiIAMcp95YQXFeh+f3Csis+jHwmoIYRls8WV+IeDHU9EQIhGeNeFFOyCDYxkIr0SDWBC7w4M2ltp93JgJwpuN4OZGCFcHHb28ObaSxrWbi/jwXgn3dxuo+PyI93tYbbbhW5zFTz8syDOCS+fiWJPwXv/6OtYbTT3j+26ui0HAh/29BqIy7DhuDTDrA55KeHHSGaJ7aryXzYTwg+9zAaaBx4+qaHd6KOTruuMgy8m55gD7RR6PAv2CPd8BtvNtHOfM4gfHDIzvtRvzuHAhg+OTmg72C/kmalUhdo18zhqSmCGHY+ly4xjKDoxoPznoNaAbjw3hhZcL6wEsShryHpZwTPxJnDmg0yMyDLWoJ3nQRqj1bwyGS7cxvRHD0hheVjZ9umDNlNmI7eZEiMlaKKn8uAiyES++ss4vk4fwRwM6Ubmza86e1yCVvwmDTxOOYRAO+ZCI+bF92NaJWqVVJydMx5tbZB0Yk8/IbMh4pvTsSgAzSwFkFwJaxjPz5stKTvK3WxKuDJJZti7HvTgUsxYJZ8B/fiOJl1+ex4mUFQ7ayXUj5sULGR9yUhbbnJ1VML2dNHfiwYlYr9enE0COlSMzfww9LcxDHRwYd4dYTa6fJ8wjWKOE1RDZjiu98eIHHUfk40kpx6jKmB155G+y7Bhat/1pu8k4GJxhpWB6qJLENs9xWMpx5M+Rx8WI4fFf9Z8VwOeA/pWHA+pNXtkyJH8iFHca6dfyojfmsYxsN46lTSnXemj0JK2ljQmILK/PBhDxe7RsEFw0Pcm1sXgxDd9cDD/5tILd/bq0USxlYzwRCycsPvLFDvKlDhYWY3jlS0solTtoSBt7Yz2KW+djOBR3fgDc8/p10j3oH+Jb31zDlWsLCPo82Nmr4eFhC5X2EKulpl7YXhl6EOWxSskA0tJmz2T8GMR90v5F8Pq1FI5TQSSuriCxOI+W34ejeh2lbg89Vxr4JG1CEo+a1NVqPIBq1Iem1N1AzIdQ2ItQ1BwHxEnimPQZe3t11OvOpez8EVamLEmqS9pZxbKZyUjb0ehhf782Lhua16L4FEVR2EbvSN1keptp6TFoYmi5gUcvFbbgBHaj1sZbb68i6fPik/dPtF/ZFbrYkh/r18JYuxhDUuKV6Ev7cXUdwVQP/XoeceGzlg1LXyV1S+KS0yZBZJb+cO21FRQCAfziYQ0H0hfxmLOiNOILtxeRWE1ia6eGo5OWHofFebn9oRflYFTydQGhUAgnJzmUK7wlZBK6JucZIurv4puSP97lEDznwphfDSM5YxYcgpLufUnLWruDWosfIQDRUACNdhe7u1XsPWrpEWL8Op8po0npQLXyo20C2z1xNHmhzqOFEJ/fvBf0hcmgL6E5ZSGS9CEzF5C2VjosCZhH2gS4m0poa/UW8pWm9sXcpZmMRaTMJTCX5DFwPZxbSOk9Az/8yR4efdJAtdjX+wy6XDIW/k2pXzwy72DT3P3CnWUMlbuXVs5FJGyRM8yvvqXMRb3wS9lnnes0pe5J38n4xKRtj0n5np1h2BFdAOmJPB5Ji4hf+gWx29qq4ZOPC1K3uhLfAealHl+8NIeLl+fErYJf/OwAuZM6eIeRwWQamZQwaUg5ZpclPaRu8ct9C5LSnXY8nox9e5l33BR4DCApHC6aBaQ2SvV0EmWSnD90s3RKpVbG5LirfKaeGIzlHeOUhRh1UR5eXUTiwjWPEeNxTJS5Ke+KhaMejnY72JP3P7Z/ZC/FQ55DlE6kblVEp7utKIP866S1Ew9ayw9pmb+qaHUmDI9RHJ8U3rBTGtU8CbEfOVFPg4vWiHTaPw2TUk2EfVpgOrn9u/TkPeH+RGSVwuXHaf/SIW3/coW6XuIflfY1Fg5KO9+X8nvGzsF/ZLDvtFzsCccC0obxviKzKMj4c5eZub+IO85oJ3Ve+iFTjtTrmWjVBzjea+OIbUVT6r9jbzA2kYeGo/xMHlAiWyZtIE7uqNvI90hjyAyNB1kZJk0XQKaYYooppphiiimmmOK3AP+H37+ERCqLti+sZw0f5TtoDDyo9XzoykA3FB0gPePBtcUIvAEv4kMPzsmAY0EGITw2yiOD367YJ2SkezkWwrm5OFr7dSRLLYR53Ea1ju/dTuKWp4vdQgeRmTi+cjmNO49LMkju4uCgDt+DHK4Vmsh1gvi3HxRw81Yar52LoLRVxVFniE//bAd/8MMT5AN+rK/HceduWb+aLraHWA97sBLm2fVm0tk9bObxSul0QM+5Pjpu6cCG4Fee27k29gpm8cOMEJwhjY4TPIjGgrhydU6/XFxcSiCbjepl0nS+dm1Gj/KoVMyA0/Fi9PxzxhoTg2O1l4cGaELlxCqhAytaiTtpOLHAiy5nFvxYvhDC2tUI5iSSqfkAUjN+nUjh5Bfp+CXbeLeC8X8qWKPMz4SbE2MDh8a42yfpTXxGMjoYDQjVYOgsjC1/x3xsUOmwF0/PB7FbGeDjRzXs7NSco1SUmoxGtCOImfnqD8rANx7EiZRRThRbuTgBzb+xNyOBkd2L5YAHqzIIrUi55nwnxc4u+HD+ZhirFyOYWfLrl8A8U5pH73DnQasmHCVtL8a9uJ71wx/1odAyR6IRKysxXLmcwkMpW5yQoOwrEQ8uxD3YlLLYErrzKT/mY16UpAxzYtwu8pivaW3e66/KqilAmWnlRMaksY2P/o71Ds0Y1kLoxR/vGLgYGGp9dubdx15E4/5qks42vWhlzHQhodWPYWhPWQpUesdNywjt1MpMuJ3hRd3cUDpHPwZtlNuIn/Wneg130p7U+hSG1s5C6S2BYOTPIVOzY9Cn/LMtcCstdeThxDPul3Yy5tE7NFqS5vSdjAfw2vUEfjDrRbXZx12WKzIVPwGfB999YQavXoyhXO3orjjWBTfIwy90Vy4lMZsN6oIHw6Td1StpaZdCWpauXc1KXaqiKnwuLkm5ng3h/kELzXYf+3sVHB7UsLAQwle+soybz6zjL/76EH/zs0PlFZdywnsoCiJzQcop27VWoYH/7MU0VucCaCa9WLiZxLmbM/go5EEtlkAinUUmwEol5Z/pYcRV9KRPKCcC6PALXQHTkpOknJBPpP24cDGN+fmItP0NfPxBUWU2MSWcNHVB80UgwWBf+haqhNA9nfDi4moEvIWCuy5Ix4kr0Rhujv40SBeTduTG9RntCxo1CZ9+RHFh6Ln5KFqHDdwpdlBZy6AbHmL1cghPSbt1XvrEhKiApMPTM22kKwU0Jc+8GxnM+YBb6TDSywkEV5JIzEbwqXSq5yXdWtJ27O7VNXwek/bs7SyeucX+RdqLzYoesbXV9+DjvhcHYhdLJnF+Y0OSt4LjkxPxz1uojezM76i0M8kZH2ZXgliX/mF5I4bugjRgGU4a+nXC0IJ+qAjWBe6kKFdbqJZ7ONmX/l7aYrZ1hkR+JP21lIp2dS2NxeWkXoLfl87GSVmloZbthaa5gLs/uIPGgosR4ohWtY8S++vjDvZ2a7j3sIDH2xUJv6sT50WRhcfFLM0kERY/hVpTeRfLLdy5U8DBI+5QYVi8U2yAsvTbhUOpL4ddnOx2zAKOpB+l4IJKodRAe9hGXPr+SDSIlbmkfkzQ4gXqtYGEKcJLGhPMx8UlST95bylX5J1F8n1QGaKDgO4gzeXrUq/q2HxUwnDQwzPPzMq7QQx5eZf5+KMTiU9F+Yxh0o3pxDQ07TfTnXlgPmhISB75gz6V90lI+yENSEX4l3Nmd5wF81AXIfQ9xvjWMOTPZIiByWuT56MwXIGpq7hp+yxK6dSPgTE7hhEcGvlnXJjNlM0n6cpFEMaHd/Kc7Eh+HvZRyZsFqpqUMS5e8TjDToO8zaKH4WfCUoj4Gg+NipGLsM6umAgm5ZtwozcaRblpiEkeAtKctnPjc5ws3On2t4MTBxPNUXwJyqRuE6wlv6St2tP2r6Yfwcws+hFLBdDoSh2Qd+0xh98ucHNgutpFVOpuKyRtwmekGa25qMHFDR5rxQXB0+lLo1VcDGFbyPf6z80HCZ9HXpWlDapIWTS73Qjrxz6dPkQ/TnHkpJK8YX9/GppPjt7CeDEurKd0T3Jn5HQBZIoppphiiimmmGKKKf7h8cqlFErNILzdLhbjfSxfSOPl59L4qx/twxsY4pnbWRmI9HA7EYKn1cfawIProaB+1ezhxHvAiy3urGh0scBjMVJh+DbLem/HXlP4R2TgcFxHKB3GxzIALuxUkD0s4JNiFzEZGHhldJQWtQoZnOwX8f5RA+djXhRyLfw/flzEDz8o4uf7bew3hzg8aePTu2W9f4ODmpmAR4+tulPjJO/kl9gEj5J5+LCKbs9clOjt9jHjH4IfWfPEJUtuhgYSH8bJGUxlMhF85Y0LKBeb+OTOETY3izrJsraWxJtvrnNeR+zKwmNyXGEGUE8O3CzOmnSgHNTzq+hw1ItU1oe1q2GsXg5jYc2cFx4Ky6DQ+SouluTRHV492oO8OBnByXU+leVkMozgFknDd+Jq5RCd6q38Z8XDpJkJwLrRNKYjl/GT9sbNqGZ3gPuFHooyGBaRDZ046cSIlUdp3X7VhNXVGL72tWXsbNdRLptJSwqkEyfEhGzmhxNGT0eA6+EhHralTOg4dghe1rq+FsJaJoiBDLRZVgrHPeT2+2hWzTE9TFPu/PBF/HjtQgSVSg/ltrhJmO1KG/nHZeREjp7UCYZX6gH3pSxW5cny8aWlAM4l/bgvg26WNwNxULnthDq/mBZrKhXaeYhZrRk/R6lftTUw5PwxyuosVqSsvxoe6J0EFWf8PvZt+OkfhVWfLJd0E+jT2BEavLobAps3VJw0ngvxLhmmDe2URKiNX+YtFwf4JSTn85jvbv9Pwvhzg2RCrU9jpmZspn4CjrwE/VEWPpVMrGm2oZwtg0DJ+WM8cXJVFz6GVFIuxH4+E0BQ4taS8jIb9OCtGe5GA/Jd8Sb1Z3EmhB98eQ7hahvvH7Tx2Pn6lG6co16vNXEpOEByKYJPdlto2MkZ4R+WOr+QDaocb7w6h8WFCD69X9FJe34h+7WvrWBuLoKf/zyHu3eLencB8+mYl6BL4zviJaC87c4Q5RrviAjj/t0cDg6q6sb7MR4PvHofDX14JT4zCyFcf2EGH/d7aIp8l+aiWJqN4+i4hqNaTe/ZWPH7EKlVcSI0XMJwg0sfUSn0fPa1fDHOph2+tD6H2WwMO7slqXNd5yv3SZjyzqRnHdZccGB0F1M+/O+ekbb45Rns13p4eGSOAdOLa5lfVA54vN2cyM88jArflLSzUemPvvb2GircNdPsIZkMYtgbYF3ILhQruFqu4pWnZnD525dQ8zawkvLimXwHV7YaSEmnk8y3MNytIrZbw0IsCt/FeUnzEvpLWSw9u4Ar1zKYmQ3jgw8KeP+DvC7a8LiapdkIlqWNf+frK9jcqePP/nxfj3tRmSmb9IURSadIMo3z5y9gb28X+WIeHt8AAZGbdDzWauFcAOtXQ1i5GEZGyk4t5pN8krizUI2j/plg6raaA5RPurqAYO7QMvYEk59h3X5uCRcuZKUfzelF31qPxJ55afoHBmcCZJ4NpI4YHjxuStp7aXh4j0/5pA9vP6jPw+0W8lIXipL3/mFAL4UvVRrIVWs4KNXQ7HRRqLWwvVvBwXYTxUORT8oIj1Cql4WX8OOOgkq+rzs/dDeWwtRzvX9M2qO5pSBW5hO4tJxFrdHRieNaYaBH4OgEvvRBWswCfWmz2xjI+80NqbhX5rNopuMoNer4yuvLyOWb0tfX0ZL6tLfXwE9+vKcfQxxLXWjUzyi8JlE0Pahs+nBRKiJ9diItbUbYSTv+uEAjd8rwCKzSCY+NMnZkaEkNP8bb1G9bVwh1m6Af+xuDVCatqLeLhtST72dByRwaTsb3pD0ZSrkJRqR9T/t1dxfTlAtqXGjijo9qfoBqQeLUpr9x3TThj9PIhEsaB0o2pjX/zlMUYfwZu7H5SZxO4wk84WTCs39fBFofNAxRX8yLAxLb+KtWwXBHqTH+Gcdbsj0YNnfY8M4l926iXxW81Dwq7y08Xm74een1K8Ar8Vs+biNZl/e+lLSzTn9wFkZp+QVEIMk47T8b+n4j/6wvLLM8Oq8ncTW7TVy5rOnv4sd8EUXr02MLl68JqDxsG7kw48gmzex0AWSKKaaYYooppphiiil+G9Dre/Bnf7ULX9QPbzSAv/rRLpZXwrj7uIK9QgXDSA++mBf1/gBrD6rY8PgRTYcwKLcw7MrgPuhHTF74Z+T9OhTy6cWxf7VVxY+2GnhUGuDj2hAftbxYf30Duy3g5/fK2GnI4FgGFN9d8ukk4PsyUL7TAO7UBziU0cL5bg+NfBs/Oemi0eGZ0jIgFDpOdPDrSI5F+CHZOzNeLIeBT+syqHHGJ3ZAxD9OUMYDXrzxtQuYmYvBc1DAW2mPXtRcGc9IKz1HCRyw2C8sO90BdndK5v6SVk+G7kOsrcTxtXcu4+OPc3j33SPn6KMn4R6IUw7+88faj2TUcGWAKInAez5Ssz6sXAph9UoIyxeielY4jx3jV26Wnl+78cvaSMxcOsojm0IxyUcZ2DUlre0gmjDcDRiUDY9yuMO3UDv+SRg+H7/AY9g+x9WC/sZx1F0Naj3Ji6CVhuFyoi9J2tHih/k1PC1GySeWtLZmTlQ+flzTI8o4Yae86SgP0pk4mSdtjN6LUh/Y6gBleVrWXEC6OevH7dYQRSlMTSEORcyluQmeq4aBXqrLSeOC0HDx4/XYUBc5jtsDXI168JWsB5tS9niMDsOUbFLFo7c5YD5pDbBZ6aMuZc2GS1A6ms1kOm34Q3ltOqjgRj/yaPLe+DawpLxPhXWPx7e4w2lIpdnqma/65V8wDoPp4lgpxmXW8rfPSRj/YzeyWYx58P1zQVQkT3IS5wm/omW9ejrlwRtzXpNeulB3Nv/PhZutW4ZTvMZp6kCclcaho4vG10VCPXdkRKUecheGnfCwvEk/sWAliIZ9+GdfnkNc6ujjg7buQNtqDnEsZc3MrfBugSHubjfw1zstPKyZy7T9kl+JeAARCWtf2ryf7HXwnrgXqj1TLyQAPjYWwvgnX53H3nEbH92v4uFmDbW6aXNIt3/QwP5mFd16B01pJymXFGGdcOKF624wFusbGbzypXW8+8NN3L+X14kofmnL+HIaV8uI+I+nfZjfCKAVHUqf4MHFchdXBj7EV5Lw/fwYJU8f6Yy0DYMOPqjWUGU5pl96F8H8Ut4DYvFUroMIJ3MlngMtu0aOerON3f0KDnYbOpFt7mUwbvxlkts0Dom/sFSq0TFWTn7MryXx4vcuIRL34hcPanh02DYTTmcs2vJL/n/yTy7B2+ljo9HAC1k/Njse3H1Y0UnxV19dxpe+tILKXgk/WJA6ng2gLTKvzUXhvZlBpdPE1cMGViRjK1Ef7l9MYGclgv15aZ8XYxhKO/y4XMM5aZf+6oMi/uivTvCzn+fw058e6xF5XFyVqolnnpnDv/j6Gi4fF/GXHxbxM8lTnndv4+SXVHwjMMCGND/5eBqr59awvbODVreC7II5ok9iiFkex3UliqWNKOJJXjgvHqTsnlqLH8EvacLLg09P4nVafT1qqZLra78aknaQ7YhenKxlUNq+Qksv+NYjHzV0A6Yxd/VEIwHNe/shgE7KO35JrbsFpEyQjve9sH99+KCix9D45V3ira+eR7U4xKd3iujwiCupX7yHiYuNOcnTAx7RVTaLHBSfO1Wo5wKGCcrYUwgmI82cPo5L+bx+I42nLs1L3SzhsfTluw9bONqyx0oZ/1xUYVh+eY/gBwjXnllCXfK4Muzh1ReXMZOWfM5XkMu3cPXSDN5+Zx05ydM3v7amF1I/fMiPIJx0lfCZLiNl/1jP2GdLvW9xQd3HS5xNP37W1+sDqTOdQgf5I2kvuGKssE8Dpq/FOMzxewJZ2qcK5oLa086xplkNfDhxsdzVRfkYP5qzSiN6ST/eB0I/YXlH5M6WgKQjV7n1Lid5arkQZWWbwDgKqh27GgcNm3/W3ynvxsL4PM3aDfJ40u/n4W9FrDBp5BiIyQh9Idg8VXkdGJ6ODX+EhFRBqas8Ais941ym/7cM6zRmJL8ulXso8x2eL+W/RnBBpRk2uwK5W9wVvb83+NiPSL3mQp2PH2Jwly+3vNu0/RywuE/UN9evG0oj1nRhfmi5lX/Wl+kCyBRTTDHFFFNMMcUUU/wW4NvRIY6KLSTOpfD883OIBvv48FEepU4bsRkfokmfXg7N9+cLMpBNy8B8UOnCFw9gUO2g86gCf2eASDoED2d/W314Hpb1KK275SGqMsboSzi3PD0c8dz2ZhfPpTzYbnMiGbqzo9gbIpn04+2nkjis9fBY/G7W+ijoxLGX14wI5P3dGfzpUEMGFZxIPRAevFSY8nHAwcUCLnzIkBCZkAffWfCiWuvg/c0ycsUmCt0hDjsyQB+PZ4RSeNOP+NWvt7xe/TqsLv741StxYz2GbzyfxicS3w/u5FAu8UgS18CUeuFB6CSMI49hTT3t1XXkposZQY/e7bG44cfalQiWz0eQmQshwksfZbCoPBxYPuqXiyYBTtrzLOShHjdRydkJdcKEbdJKLSZ4nYbh7Q7LPBkXKk5sPUnj6OXJyccRRGuMlt66URBrtnZGZ0S07iZcpRL/Vn5+uccJYLv4wWIhScgUVTODcj8NL49+nc5joDhprNYCTvJmloMYZoNoSlpzl0c07hd7XroZgGc40KM7eBwW5wN5T0JBys2BPFvCiIs4UkxxxMlulcSDG8Lza8t+7Nal7EgBa4mcjdFEtJFrDJOuNubWXeW3evnjv7o6biMLgRoFTz+ziOdfXMHOTlm/Jlca+eeODJ724lzNa3g7SvNL/ZuwCJvOxswfK5uxs34dG/2NJjyYXfXDk/ailfCiKXnUZqACknKijxOaTK+TlrQ1Ul+FxMXnLHye22kYWjc/o/0MHiqaTXsL0g5xdSmEb99OYlcyttoal3flLeR25wchTYTW32pzgL2c0EtjJEUMTfnpSfkQX1o2ubhQljJblrLDnRYUbmU5in/5v7qEN67Hkav0cGevibq0m5wkJ6xkXEgrSFu7l2uhWO6i0TQ5yfkpisGj165Iu/pyTNpTKYe0fycp/KVd2JLwVFSTGApeUOwpN/BMpYQad/PdWsUzt5ewsy3lhoVc4BO/vBdn/VoEqbQf1yRuIYnT9mwAO1KSjnnWfNSHuuhPmm1pTyXe6tNgttjFxn5TdyMsbzcwn2vrroSS1C1OhFGmcrmFnYdV7D3ooCkdBO1UTFFGXKaeSYdbUQ9ejUN3MenamoDpzvZ766SFH98p4d5uEy0p96ZMS7voHJ1ismqoO2a4Y+t6ropQo4vyShrPfnUNn94roih93+1n57G2lsD7d44RXPFjcDGOzlIYuZgPB5B0H3T1nqt8JoiOPNOlLvIzQdTFvS7xzHslb33A5QtZvPughmQ2huXlGN57Py/9x0D6L5Yh6N0fx8dN3N+r4xOpCGUpMxTRljG2IpxPPoEPw0RKeCzh4GAfPUntxXMBrFyK6MJtetaP7AL7CKl3UqYYPy4KmDJqyrYppyYdV+eSWBOll46TTiFp2OZOg47ufOuJnLzw+1lJC+5s5AcARKfNSXhp4SQOZrKewZjwZmcj+PZ3N1CrdlEstJxwubOPfk2cVABCgq3Vutg/qCm9Z8i7JOT9QPR7OzXkT9qol7lroCflZCj1hscmdXHwuIOetBnKyETR+bEw4bDfpj2D5EI279qYXQmhLXz2jivYftjA0WYXtSJ3fxgGjA93MvAYSX9giKiUtRvLCawtJzG3nEEqEUdA2q75uSievjmD27fmcOnSDDbOp7BxYQ67uzXc/SRv0t4BU1yj7Uz4M62YLrfWI3jnKd6z1kUuL+kt6ev1S30T/qOjfuSfiHLBcbuJ/coQ+aax+yxo3EdKzJpHRlmomcz579iPno696uSpxYZwyo/muSEYwZQtaswiEnfcsE+OStszL/XiywthRORdavNEOj/JZ/tOpZwsKwbryKVP2o8cDYyJhKp5AiQf+f1cMBR9qMzMkzFTJy5PwBA7Pj8DYzebnk/g87y7MSGGCZtPw9ZI4SZhuYnEvHrHDncHa/n/O0CyCQ1p2+rS/g9+eYL+rcFjEam+cHr8msH04YItd171pR/ku12lwD7PCmRSV38l/nxaRZDKKoMnI6K5JP+Gh3k3ZTugY5LpAsgUU0wxxRRTTDHFFFP8w+P/+M0FrN7MoB314yBfxzAwRDCZhC8mT1H8ujTq8+BKNIyllRmEOKBttOHXBQ8ZKMhbvn85Afh9aD8qwx/xIy72e52BHnM1n/bjzWtx1IV3sNLCQkhexWeiWH15BY+rXRSaXV0EWI178c6cH48qXcQbPT3jPS8Du2TUi68uBXQSKce95DK6sAMTfo3PxQ87SOGX8LefW8OXluKYzVeQH3oQ9A7x6UEDW7km2n0P8l2PXoDrHrCagYuxs0rH+OZHxw8RkWVGBpxpTxdH+TbKlMWBHV8Yv9TyyeksA5oVZEd3+ePiBS+HnVv1Y/liSBc+ZpeCiCV46aNfJx7cCEr6npvP6iQfjwghyJdftnEypZzr6UQWJySMT1eYGgcN2JHNKDeMmcpM2Ng5DmvWL3sdcNLIToJQHp10mZCXoTEMy3cMY8/fMax+HKYBJ03GrhZmcMqfq2kfnpnx4ahpFiTGtKf9CBzeKpP8cWJ+EPKgImWVk6ecDOwKE+6kCXb6uC5j42p9gGPnuBROuOYk2e0kLJ85sTSTBVRDveTaL+Yd8dcWPybqJh0MjWpGYBqOnBQud0de5yFw+IiFmcBRjYL31dDr4X7VWRwy9gTT1GVUOL7Vnl/M664nl6exlinFcI2yR6IZZdxjaQ/mLgQRXpX2IOpBXSpltTjQ8suvglm+eTRKuQEcNYY6qT8Jy0vgxOdJqKRGa2EjwIfDwD4Jl1ZpmWYSkj5NOTOBjeMidTzoRZCLBycdNCVvx3F1ypzCmGdSQbz50ix2hXaHK7kC2r398iyazT7OD3vYkLbukGVEZR0LtBT14VtrIRzkWvhwu4lUu4tnJe04X9gRYlJScRL6uNhBm4XPwaK0h68tBlAWO16yLs2mElekvL2a8SIp5q32cBSu1lMtBB602xJAr4cfvLOK9dvL6EcjONiv6R0hnBQi2BZnePfQ+TDi8SAiUp4qCT+ORPGy81bEh7VoSNuA44656NiNWZF35aiNo9kQGlIfeOZ7jRehi7+BCNpu9nCy18LuAx6D1HN2f5gY23wxT4OY1E+2MXsdSQ/H/vq1DN58c0XL/Uf3KrhwOYu3X1vAYsKrC49f/cqCypWTdprxZ/uYO2nCJ33NvtThrvRRr84F8cHDMgq6o8aDY3HfParCvxZEYikMXyaEupTbhqQXU6Yl7X8t7kdf4hQWP5mDJuZzHSQlvv1eH22Rc0XKQuBxVfIN2K33sbsrfZ4P+Jr0f1FJh01Jl3a+iYt+6dskWH4cwLLEOEu26kKPVBHs+2OYnZtFNpvEuQ1Odrbhiw6weC6EZDaAaNKvSZYIRJEKxrH9uIJiru3cudBFvdJDU2QcDPvKPxIOSBjSV9bbYmcSkcFysbTMnQaHXfSkzMQkn1gO9vaquljGQOifE/4vvbykCxfPPTePRCKIo8O69mFxyYM9KUOVchsra0ncenYR+XxDF04YCGNHcOElL30wF0HYNnh9Uh5ElLykR60msgo5Lyjn4imPT2JcSlIhqgXuuiIHJ/MJYUr53cqC/RDvRlliWs36UW10kDtqYe9+W8sbywI5hSRNXnhpFZlsVOJSk3hL+y3lJxaTPnk+htXlFDpSODePSkhIPaGfQqmNxcUkFhbi8PqlvZM863Y7eo+ZHiFmwXirXGbSn56Z/9yFsyllpFrt6/Fj7GsojdfPOA4kjcwC61Dsu5KP9/MDlFggRqxNfpgyQ/7j52l7Vc4f/1U5GjedG6fNjicJfhw3Fp8RlWjInwtI3PHBOCRTfsxIW1Ebsu/so8PvRBw/dlHIBqPSkYcqScyRvYEpqvJjny4Yv2P1y0EfT3JxOE3wMkpc9Md5Ku0YQmFonL8n8KSXz4VTLR0Yz+p9/CM4JT3LurT5XAjV+3b+DugJL7bXv4nFj98W2Lzlzjcev1eSd+aJJJWoa15PJrPgCQsHp9LK8U+lC4fy5OIHMV0AmWKKKaaYYooppphiit8CPPvSPK69vISjagc/fG8H/pQPt69fwKyP52634Q0FsJxKYN7vRTKbQCMkAyVvH4GwDycy8IpcySKyEMMg10J3r4bARgresBdtGdonfH3czvjwxpU47sggYnXQx5UQ0FmM4qVn51EddrAQH+D5lRBuSLjnam0Eo168EBziWkzCWwzhaXH7xqUoKjJCvJvrOpMhBN/nOUg0Aw3qw0Evvv3KMm4nfTh6kMeWNwCszqLUAZrNLrIzMVy6MoN6vYtux0wOKY/R0MBojNkMenRgKhbBaBiJmQSWYh7s5jpIzMb1K99Sqa2TO1yIuLQcwfJMCMWamWShbIanmXzVfzKXMRF3ICxdCOLctTAWVsMykA0gFAnowEm9nILf58N8OoF2r4d6y0y4WuiZ4UUzYcSz0p3ADUZjN5NOqs4KQN0Z35EHpTKm4WjRw60m+J3B0rhTRy6GE+2U+AkvvFNhiMtSDmYjXvCKD6aaz+vFtXMRzKaDKPLrYEc8+l2Pe7Ek5eVRtY82J6Achu7pareWMOEDi/LINPvYyfdQOJHB8HEHoaMuAodt5CQtl9pD7Jf7OKwO9AtdXpIeS/ELQjO4VTm4GKjsaB7qZedbkvdcaKPDOP6aQi4w/RytYOTm0I6eCiEk7QQRjy4K4MKVeV28ONiv6GW8XMDRr+AnMOHZQALX4IVWJyN1oWmMkcwmKIVNN43TiB8vpgeikg/xpF8nFgqHUj4rAz0XfmHNj4WNoE4O8mvL8VFH1r/FmN+TMNQTPjRJDK1bLqWdIDTQFKCD46Y0JgFG9AylIuXh0XEbTclHJZcfqxwuDr0HybgfL9xMa7lsckKl2kVS2sMXriWQrbfx5bUoFqSdu3fSwc2kV++s4A6RmLSbN6QcVR+V8YcfVPAw38GzEQ++N+/DcCmOE5GB94k4AqhikFZlQ15d+NutD1ATumIf2JG6wo9rn5IwhufS2AkGkS+Y+0As6Je8gtEAZp+ahT8bx6ef5vHjv97VttCCCyDp2QDmV0NC60ctEdAjgcggJIFspCK4wYWsdh9HXlcADgK9IYKcZJZ2+mQuhMO5MCrSH3SlDHDxoyRt597DJo62u3p/A2WkbIYTJ1GNzqQzUJK6tNP1omNioDi3HsfTT8/o5NLOTg1fe2sdv/OtNYi4+PhRDVeuJJDPt3Fw2BSWpq1it7Ev0TyWTFiWgni9VMXP810Upb3kHQ/NRhcXL6Yx8PYQTrCe8yLccZgW7ZBPF0MyRy3E2lLORdyAMA9XukjfLaIm5edHD+v48eMaur2BpJkHz65HML+SQTocwLl2C0vSLXHHDo/kM5D6LEHdkLZFmg90k1npSxax7GkhPTdAvlZHT+SaXQohzCOnhIYXig/qvNcqgPd+XtB7NTipx0une9yVIx0lJ/T5UUC7P0Cp3tIj8thXcOGDCxRN6Qcrkgass1wAzuWa2JX0pNxWLpb9pcUYzl9ISRtTxfnzKd0ttCN6LvTxAndems9dH08/M4e33jqPjz48QrUiEbSZeAr2q+hxu8M8N3WLbQR3BdXLQ72sfKBthuXDp1s5EO+m1ED4Sh1ZlHbnXEjbpGqpi937LRxLeWvUnPImAbH9vHJ1Xv1sb5b0KCxfwIvsagJrM1HMS4bwPoSjXBVhcWs22tJX1FGr9HVBiUdfcYEwHgvocZhm590YbIftgjFRbEjbIm0B67ZXZOQCPI8xCkZ5NA/TwpRT9rPcBbQj9WVPCiwXSigzYXkZGL22Di7rCTOfoqx/wrAw+ero9ElM8nfDsTeJZ3hYnqLnLiTeqcDdkvBJPU940JU2jWAd17tCpN6Rv1Hq5LDlj7EYy0Lm1Js0UVgnB58t62fD8HclhsIlz+fgSRrHn1WEsD7N/YtiFE8HKusoTGpczMXI92Au2vmkzeMuYO564g6HKT4fTEku8rJedbgIKfWRZdNglOAGNJ6ymsST9Kzz+k4lhUPrv9OH/BoWQEzuG6fTbp+PM9lNMcUUU/wnhX8sjdyv+powxRRTTPG/BPz9tOXlYQChTAKNVl8vIuUZuRtLMcy3WzKgbWMQi2BlLoN8vYFUp41yq41iwINENoKH3R5SywlEaz00j2poZ0PwpyMo71aQbXTwjEThfLWDoIRTXApgTsZnV5p9bEj7H2020E8Bz8Z9eEPUlbgfsXoP52Qgt5QKYDbqw/WQB9dnQ/CtxvFpp48H+20dTNtBtFEcKlID+D1DXPW3sXdSxR8ddOBLhPHaVy4h1uuielLH7GoKL72yjt3tEqrV9oiPBfWZTBDLixH9ijErMsxInHixw8JSEjduLeOP/+YQu8dNvPDCok4K3b9X1EklLoC8djOJ84th3N1p6sXYvD+Dx2pZ6KBdVCjswfxaAJeuhrEucQ3EA/AEfA7V2eAEU7HGo3ImJzYZcU4wV4s9nQDjRA7P3dZ4kY5B8k8sNHy1Hi/IOBZqZ58jWvm3x/6oIoHAult+ak2/LhoD+jM8DAy9K9gJcPfEa0t+/cr9fnmg9yj4ZYD/5rNpLGaD+HSrCR4TZGTzICdxfVh27tjQgISJiynJxvJQXsev4CnJ1vPi9kFugEJ+iEp+gPONPuZrA/zH7R5+sd/DHi8v7/K+EB/WrwaxuBFAPOXXySvO3ZETv35l9Bi8cnZk4yDYfvE6spaniqgiuQQVjPyOHkavT7FQ/qo1E4cJKdsvvXpJv+o/OaroxJnh6fgTrQnHwvIbw8hk7K1MRt7JtCLc9hb005f6qJN04IRCHzXJt05riEjUg5VLQZ3c4yXGxePx3RmTZWQSZiJoHI6V77MwSl/S8d8xGz5GRrUx1mN6d0Qc0IcTvII0VhmzPtS50e5j56CFF2+m1P7BTl2PqNreruM2erjwwgK2sgnsPyrju4s+vLMcgC/kw9pcCF85H8FP6tBjtnpSdteSfrx6NYnM1RTu8i6LoF8nVjnBrLFgAI6qSVtzvzJAhZOKLnsxYrfvxVOvL2NjI4nj4xbqPH9NyoXKTyVoidwff1LEz392iK0tHn1l66ZAaLigxSOWFpdDmBGe0e4QsZCU+Qgve/fixlwC3sdlHNSkH+CKg2E7And8NIM+LO01UZW2vOLnzpOBlIuOXnx9vNPWxY9qoS/1yIf5+ahOuLMNZeIz37jgODcX10ny9mih2oG48w6gTz4tYn+/oQvQq6sJxKTfeST58eOfnuC9D4o4PJQ2WBoLV3aOSl1WmtpZ7xAfNnhEo3E9v5HCl15d1gl9j3+AmZkIYtGg8pBuBTFpG6KSHz4RsyX9QmEhjOOVCErrCcSHXlx4VEVN0uPfFAf4qbQlbLvImfWyXu1j7eoCXlhLILydx/+3AhwwazRkA86fP+4AR9LezC8s4vrqIhaPt/Bn7+1IHy3t0lIIUWmHmBSVQhvV4yG27zfx078+Rv64rXdqsK3iRGhmzo/UTBAZSVu/36ftU1v692a1h3KJi71tlLjoK6qcN0fBcDLVJpZJEedXHmXJuwfSzxWKLU2fvb2a7hDhRfzLy3HMzoY1nrxIfnYuiA8/ONGdHjbbtE6NUt+1a1Dctc8wBCN61mVO8JpJc9rbOkiXMaydtieO7Gx30/PSd88HSIDDrRa273b0Qm4GE5N6tboSRyoVxtZmCZuPi7qgo/Hve/Dy88u4mg0jLO8t0tJiQdgmjqtIiSw9Ke4/vnOEuWwcP/vpIQ6PWvIe0cMnH5+Y8mvhyGwnQPknrxOY4ypXxIOY5OPiOXnPuCB5tBBEUt45dNenlHdGg0d0sU8vF3po1UUvso3SQKNKKqadExZ/CH0YOpM2FoZ+bMensTsLn+ki3kY8Ro+xXJS7JeXQL31rTPrJSEwqmhS+Rk3c+GGG0PGDBtJrGE5AylL5MY/Mgo8tF6M42nAFGt+xcRIOz7Pdz/bk5v2Z/q39BBh3o7NlmAhKOz8/H9MdPRPl4vNwiv+ETMQZcnHXFO+y4KIT+1neBWLuxxkrXlI/+mhIeJ5m+788mHezkNRDLkTWSn10pH+ydxjpL39EjdLqrEQbWbncHD+s9yzn6sRyIc+/9QKIqzyNMKae9PfF8Kv4mWKKKab4xwlt8cY//0BwXmKmmGKKKab4lfCbasv/1//yWZ3USPh6uLYex0efFnF0WMJ2uYkTGbzVOpxUb+FaLIiFUADJeg8zQT8S62nECi0kOgP46l3sNTv4qNJA6H4RH3mH6Ia9mGkNEBD6jrgfzoWQbPQxm+twvAZ/t4+MjBZmmn2EPDLw58XqPILG59VjtDiA8MtgrpcI4McyoH73oI0TZ4Kfg0OqaDQIXiisZ9vLn5Bjp8T7QwZoe/1otfrI75XxXK+GGe8AH+baePy4gEK+qQNFYjzQNDy//Poi/jf/fAOv34jjpbUwXvnSPNri9t6HBfFbxPFJQycNT3INbD4uo1rr6thUpMJxuaeX8dYdGQOBgC6CEOYIKY+e07+44MO5i2FsZAO4zvPrYwH9qviXgceXnO5LOfBuNXrIHXZQPOTOFlqeKiOaXhpDMTgTCyqxM3l0CjpxY9NFnA21asjEgWgcNwulEqOSjOiMHWFYOg4jd2oMAVOIxyRt1oaoy+Ce8WXe7uc7eLTfQt05f4qy0ZeM7fVIJcvfQuOqgRk6farGPEleFM+bbY8eJcRFFWYP7/R43BzojqF2j/bGN3frrFwMYX41gmjCi0iSC4BSVmUQ3axw4pEchbdO6jlhOj+6+OOWT4U1FkZOSDn262QiJytiPIZC8k85qrsM1KmEtz2qivnX6/ZQPSlLnaii1ekpsVlwgV7Oy8ljPcbGiKb+6Cb/yo9zU0RfeFEkO4Ezlt/Qu+E2G/qxXy54JGYkHlLvOWE36HsQinJCBijn+qiVbDqYcM6E46QSjMI6JQShzrSflJGyW9j4ECbNHIMrfBNXw8f8m/pg+ai7i6cFaRivZnuAzb0mtvbNHRQMg194b0kZ+lDsP31YwWFZ2sb6AOc8Q7x4I4mnz0Wx4AWeeW0BV4c9FIodRK/PYuO1ZfzbvzrC48MW3nprFdevZ7CzU9f7F1xR0TaO2Sr/IhttrHwedCTdd/bqWFlN4EsvL+H/z95/NVuWZGeC2He0ulrfiBs6MjIyUouqVJVZmaWrUEChGl1Ad5PdnDHOA43GeaXxF5BmfKDxia800qhtrKdnepqNbnRjUAWgdGVW6szQ4sbV+mh1L79vLfd9zo2MLBSAKgzRg3WOb3dfvnz58uViu9h7+92rO7axregxH+Kl8snRkWJ9o/MY6A2Q0aksTk/n8Dz73HPbXZxTX392Avd3GlivtXCXedlhOffUmQ2BeEuuJtFr5LPC/n6bjWpDn7y60cTy1RY2l7toHPRt4/D0qVH80T+5jPX1un0eSXoVjI0V8K3fvWI5W12pmuxWnkEReuNucbGCr3z1jH1m6sMPdvCzn63j3Xe2bZFe5258+pNELqtsfXrqWss/Q6U7h0AbiWurNayvNjA2kcNTV+ZxYm4c+/UmCpT1/LUqzt1p2AHvW6NZdNm+DrNpLC1M48xhAY1r2/gR718frLNd8v4jrnoIvkgdfW2U9aLWxp/fruHabhsHTL/NNp6nHnOk0UZWpZBGR4vsFHtxcRHjs3P4849u4H6tiS++eQrnL06g0aeOGC79XTo1j/HRCq5+ssMGfYSxyYwtqJ++VML8qZKdZaT+SIebHzDNdZ0pcV2fHmtj5UbHNqG2Vno42O7b54vEt8h7UKGYTTZDpDLpS3Vdm1QqA23YqV/RJtXpM+P4oz96FG+8ccLC3mc5fPD+lr1R4xuyrluB+IciCOBt8ojMVe7q/9RvqdycNhJr0VwbP/FBAvH18LjBbLQJud6sYJysn4t175OObcpqsbjAsnjq0XH8k3/2CJ56Zg73l2usP1WLpjS1mXuw3cDEXAGzY3l0311F58YuwHv9Ie191sW9qQIuXZxh3mfxycc7+I//4aadFab0tWmps7mkoyAmy4DFw7726bEjfGWG9e1cAdOXilg8U8TUXNHOnbLD0BlPT/Brw0q68HFN385F0VsUxks6M5fkHaSR5J1gqhjyi0wQ9SkeCRgLJxjuL5NIEeQ9lsaQJwJRpkOOjfqsc3q7ZWSceWGd0v3RPoWl+2ksRxIPZJNfKMe5LCGQYOFJmirv4BRtcBreLTcPhRAQ4kV6iynPEL8Ydhw+hXioLubnK/jd3zuPHY6Pd7aV8b8+HCunCA+gpCY9EKS3t2zjiL1Zo6Y3MPUZvGCqXbS1kU5iaytiEjKZ5Pt/RKDi0vkp6hv1xtIO++uW3kRkH3dMFfRk1SZpBLFeGETC4QhDbtvgDfVCV7WxX2sDxEr0YfgAg7gPD/8scJZ/vTj/AP8A/wD/AP+pgHd/f3d94LEB1T/AP8A/wD/AP8BvBH6Tffn/5n91GXPzJSxlOZG6vYf33t3HM51DnL24iIXzizjqprCysYtDTuKntAHS6tvmhQ65/WSvgcJ2E5WwYF7caKLEicTdsSzW9HQwJ8MTnIDpu+naACnvdjG+1kKfPFr7Pdw5XUamkkWTk+V3J3PYKGcwxvgl5i1VyFiYDp/9pJjCza0Odjf1rXLlXIscGXzxS+extDRuh/jGzQF9zeXRJxfx3AsncefOHnYp4x7T0+HV25wI6vNXw+dZOGjC4nptkeaeFtU+qeKdawd493oNn9yqYYsT2Ua9ExZo9Ap9D42mHmt0eXSWgr7V39Kj2MJxoq/FDEG/zwnoISegevIsD3x5AnhsJI3mUhmtkRzqzGc/TLT+OqB7rJ5e26ZO1251sKczQJh/v/UGOezi+Qu+BDQxE2hxPZNWPIWL1nKUkPtkTkZ5VxznJ1e8z0cas+V8ACxY4OQGHmcAVn4smrbywCD5xb/JstNniRQ3JOeLRdQZRU9wEUyEwDvZlIiLZfyJXOnUaeT2cJY9y0gbL1EvkYcOd53W4ch96VpP5R4im+MEmXWzUdP5ISSyp5VF7/wlt+tGi+Vuu5zHdahP1HzpS2fwyKVJdNcO8I3ZjB3Uv8eqZdxExP+xPNIzxvS/fiJjTy+vUR7Pg7eLN9guTpwcw13Wf1uIFAuTTakDk+kj/E6F7f0ojU19rsuwInOZIiRxQuLRNpCTRrrSmlZpNIPFsyVML+RRmcjYImR9XwcZ+3f8tQgm/gNwebXZpnIUiKWlaelG8xkQyYYg8pdMkjXKLzuydZpARxrPk2XE0hdYPPO4jPJGEHmMJ9Xq8HIdbm0btsoH8dqnezJziNNHfVxrHmGXeV9jeZ64MIbHn55CaaaEbq2Lf/feAd5a72CB/eVLC1mUO11cW2tjdadjC/xPPTmFW7f0qaGeJy5ZmI4JYd4hwQjC6tNGVx4bw9ceH8H4x5u412CdZt20TTQ9YU4inen0O/NZnCyncaflGwoRFF4ifmqBFWwqj93JPDaLrCfacGt10WJe2xRB/ZVSZ1VK2qo+LaIFuM31Fm7fbeP2tZYttm8sd7C/yb63qs8vsalQP4o7N1/GK6+cwIcf7tgmiEB5Ei+9obe2VrNPUxmeJn7iRW61qT32yWvrDevT9cZBrdqxMhmUq4Poo64ytNnEUeNFtuqfzMVzo/jSq7NY3Wjj8587ibGJItb3961vvLg0h91ODx/W27jJjmOr1bPPeemzR3rKe/+oh930Ic6R9xXiteA4yhvR6yned5DGFiU49/kT+MKlUVzZ3sflPPsRtrvnysAjRd4mSxl895lxbLPz2WseYn5hHlOT0/j49m1Umy30DnvopbvIj1B+29g8wsEB+/uDOnF9zJ7Q2wRFLJ4rYXKugELJz5Da3WphZ62D+9ebuPtJm31XH7WdHprMfEfnJrFP1WK1AWV/+eUTeO65Bdy+U0WXaYiH13/XnYMvCj72+Bxef+MC3v2lNp42rb/R2yAfvr9lm3ai82huS26BF4vj7Gn18MT/s89M40tvnmDaNXtwwdNUOYrey1R+gd+vtGmgjRHVF9H5QxACPSShQ453130DQZ/VUvQXJtJ4ljr82a0G3vlwF3fuHtjDAyEa8uT/Spr36lobb1PvK4cdbOaOMEqCsUoexbNTmH5iiWUzYm+SfPTxFt55e50x9TBGBv/oH52zt2Du3q0Zywzjjk1lMHsqg6nTeaRPsmzOlTE2k0dpRG8S+mfWoo6jiTidLVOl/M0qhWcjs3uZOAd5BaIbhsjDgNHkjA80GN6CjrePYXcElZfoTbf8RZ6ua6ePsniIO/TWjg5FVxqFStreKM4VYrwU76GqczrzJPDxyAbGNcENBRjrgT+IYnJFSPLnPvcPxRmGGCuSJ/FoyWnegEpA+OgYghh3OH29Nba3y/6LfZq3hc8C0Ud+kiq6oz0AwySXaLwv1SZIbZ/jW95r1+92sH5nYDbudbCzyr7xQBsh3m/pE3lSszbdfD8qaMpZ/icPKidt8lZ3uthY0acYtXkkPC+hcmjTUmdhjbL9Ch83iT8FipPozdtucHpQqBep849ctuhDtPHiQO65XB7ZsVn0CpOcePFO2W0g1a6i3665n2DDS9L6T8yzOMrxLpKv4IgmTXcml0MqW2Ajpp3Rq2U6JZ8lHToQ7Tof9jgRIs/Dwzb6nSYOOy2modFABxmlwRFumlo4Ujx9tFdbRDK8GaU4yzii0TeSu50OJzV5dmYFpLN5yuM31Piql/z2qqryalYah+IrPGmUBzMpXtkpxPylYnoyNoGioX1IW+aIvXqfRvhDCw+7gCqlqB+5Iwg9hPMOKQn4jYPSGpRvTEADMSuGpDOPFYQXozZVUTBZfnHcMG0SJwSKu6XAyyB/ZjlYfOcjCBTRYbR66qrPjksDGjuMSj0LCVShs6wLdkMwTNAbL2o2Kh65TZ8W5kbgVsTJ7RzMRWFUv8TX6gttPengNtOSfpTPmKoYGB+3lZnkhmh+oVTnpN8QK9C7Ub40GfObj7mJo+V8JZT4EBTX7OggeIhsi2A8E6Du3D8UweC4X/w830FO2SEsypDI6yjKZy5RJGEqGsmudCMYhcUTLrSDY+D61iQgnZLNPkGfqCBOfQQdpDABA7XL6i5P21wBlRJ/a2+qAALJFl0iYJ8xFD8BESn4Abzau9qy2sbkyAiK6OKo10Ypz8GVvk06XkSR/VmXA4x7NeBAT4YVRjgJ2ORglTfZwM40x0J1Har+Kl90UWlGEvL32wSlradfz5x7BJefeI5dKSdTw2B6kv4oi8QJehNEHZrMDLPPeUSCY5aXh7sfzJOww4zd/SD2GEgvMfEAnrLjHhY3hgzT6XV5r5Z2CeCxY1zVHb8nEAzpeVXcYQg1LkAIdFYxmoFbHmD10qJFmYaJFWCegIopDNEKIg8nDWERnMYxw1dCdAyUQBAy5t2vpi+R8Jeo3YMMdC8c+EUQLI/kcYiyeHRbnuUQbuh63FI4XfYfqjvyi4fc8jpxgCGP0ekiTxL7GBhGFwv28ONUQZO8iEQ9R0w3glGIaCiJYzJZJZH+ApHsyCTSxbhDEY+7VE/cHfHuGiSq+6Gzld/DLIQ8vcZ7nYklKyUGV5DtYUC8gpK6Tw50H6d3rkZn+JDeIIrb8SpHCBMMWCUOB/PyovTkCoSKeowy0g1D8EqSGOLxQuwQJ2psAElEdwVyp/Iwq8shUDJ5PiOfoIsA3VYNa7ff5ySm6tiolL8F/D/+y0v4qJnGzeUGcss7SO930NWhqZfmgJkKJop9LGXrKB60kT0zikXePwucPCyPZpGpdXEml8VkJY+Vegf37uzhrJ765eS+ynvW2I4fEnt/Xm93ZDB9u47DWg+7EzksbLRRf2IcE2N5HFW7WG717BX+U7y/VUxHrp9aNo0/mcjgLz6u4+b7TdR2/X6rheMnnlywscwHH6zbxDrHCd2rl8pYOjOJ63spvPX2in36w/Ro7GQ7X6Ug7SU+6jLq/tTpcTx6eRY/++kydncaxInKw5OJuzD0ezwZjWlieagchzdANObivZ3yTc+m8frZHBZPFrB3lnMW4v6moCdxd9dbuPlhA/dvtNHgJNhkC5ka5E0myuc0CR1Rz10ex9x0Hj/4xS6ayeJV1IdDjGPxDAa8zGfEHsfphB3Yxk9xhngKF8MFaXoeP+pytpXCB2mOdYiWvi2axlMELegX8ll84bkJXDlfxvJ6G//hJzuoaSFL6RiV8x62DSSXO+waIcohrPhbqBAh7vhUGvNn8vZpp5o+3M8wfWpGMXTgd8u+LS9ap/cNNnHxNh3dCjXe4ap0Nd5/6qlZ2hzXfbiFx8rAB9VDbGoVnRFMaxoUehSzxFP7i5+bz+NutY9bB75gqHG/vmP/xBPztjHywftsFybLEJDBCKvlM3ngdi+F+2FtXXwtB8qzHH8FWLYYS7Y2g6ZOZPH4i6N2ToEWwnUo8633mli/07XPoug78RZFV/6VjszcTB4vPzuJn767h/s6s4FgMhAGdS2AvEOyKdxpxcuukiiUocf1dLzuxLSDy+L7nDliIrhsMtJpAnSKVjo12WREwzH2IwsFvHqmiNZKHT9Y62AifYQiw37Z8LcsVM7PXKjg91+cwKOzBXz/nT00psfwsw9pr1XtHCRt3v5suY1Lj4ybubvdxV/+cM3eMhNMnFjC6PQs1q59hF7LnyyW1CYh09IB7q89NY4LF8bYF7Afv7WPwmNz+MlH+7YmoieTf/yjZeQY67/85kmcPD+Kf/P+Af70+6tDmyysG8+N4yvfnMd2p4ke8xHL40GYYgOd7RzidiGNvXaPbaGLzZU21u+17RNXDdZjLc6pCjoL16dklv6mpgpW99//YAubG172AtF6mUnHjquM5vGFV0/gFvOk8BcvT6D5yTp+uNrD+afnrS/82U/XzA4Faoyi7LEuXSkeYY5t58dss001jRC+dLKEK5fG8M6H+3j0yhTG5ynrWBeTUyVMlSr48INtXGVZ1dnWJtl2PqfNI7a1M8/NYFZnnVzbwdc3O5jcbuF95v199hNttuEUG+pPu2l8/Z8/ge8s5rH+f/8lfki9pE9U8GTfN7x+0Erhn10s4f92s40b7TweffRRXD69gN6tn+Mvbu2ilj/CxafKeOSZEehTSdp40UZTj7ZeMNR9RU/aywi0qN+q93HtnZqdx1Pd9s0nmzLbfFUtJYDl33Vz+bEpTE6U8NZb6/ZGjOgEUXeytR7y7LNz+Na3L2Jiooz/4//hx3Y2yONPzOBp3s9aq3v4Dx9UbSPHVct73nTRDlF/55cbWLnPyWvQuUA85b14YRxnOL74+c+3UKv3EhJLWjRMN6t5OsHupWxzdpC61mxsXUyVzIKPgfP3gEcqKTxd0lk0h/iLRgo7ihLCRKdZ6rNjKXSYzA4ryZNPj+CLp0ZxifLowYzt6QrWFsZwplhEdnoc791q4t13dzlGYJm/t4p/8S+ewCcfb+Nf/atrKLIf16b5zIk8JmZzqIzpnIYsxy28u6k//ytA9z19Nu7uR03c+UTtSX3VoBzcybzJYh6i7dZx/sN+j0ujPizgHoQ8x2H6HJwOtn/77Q2TJeGhSMFpqQ67CeRsrmIljYVzOZy6XGTbzVhfoD5he6WLrWV9dshleRAMZzI6L/czwJIapPcwiPzcGsgc8eYXO/r1M46B34M6M3ASdwYenwYRfFbYZ0OSF0b1h3fUOD1M+EF6QbNGbq5AxqscjgrgnqSoGC53hveFIut+iWWiTz8VyxmMTmYxPpOzz5TprU07j4b9h+5T/2OAJtv08o0GPv55HTWOoTTG02fa9ra1sa37NXDq0QIqI+wnNvr2xhy7mQEMiieAF4ZvXkrvfq+L9epXboDEwh6ZPY3e9KM4ajeRbteRaR3QvYMeJ3zaAElpyYBRbAPDBjkZpHIFHJWncTgyh1RpHNnCCDLsfTKFMnLFEtK5PNLazOBEKpVmrpiWNj80gOi3Guh3m5xYVpnGPvo0afqzTCOVLyCVYZfIDJl42vjoR9PGEXnoWYJ2vY5Ot0VFjbOhT9tieTrLji4stNoEn521BNfvUJ12No8+cbx96bODvsirTkYdu059om3b1mZrIVTKZ5pdyi13r0NxerS7tDvEaSNEg7JovOOIeo3uOHAbDnsYDIc92In8dUAxPbbb6vf1rWRtRtlCtGwzsbIovRhvkJ7CjIa0NpFTnDChs3mHqCkfVeixgqzMpfmTJk1aBekpvh6NFo79lU4drshJhKjJU51AjhN7GZVhWC2ygXVf+lXdEx/GURG5XnUTjro1arfl528QJqR04BsrOdWVkFZeG2msH1mly3B/9ZPUIe4h64SnxTwFvVn5BJ72GmXQpcJUF2zyTdOjoHql0vMu+xBd2UNyed2RvoKMvNpFSdBy2Umnn7kdx9QSt08Eh+ITnJKYoFttOtjrZTF/gYKiJPkzN+WJfoHk69EvmSV/xAvkdj9lUJ6VlyCHcJImo40sTgQ0kHJ33kyafYjauuqVy+x6tUG4bP6ofbIRTsFKjPWFbdU3yvpM29PSVTo4snoj47wS3dFi0RitfuJlrqOeaXFsYh4T2UNUenuYLh1imjeoSydnMcVBRLHIAfPtGu5VC6iliqgW5/Czn/+Mg9UG0/P2YPXBNoBcTwLVlawSZeIWrHR/SxDrxWOPP43/4n/5v2YdL5jfQCKYTDKSweVQSQm0kK1g0zvlFzqE2NWU5w4aMQtuz1QAuRXguhZIJ0ojUnlsx0nnXl4eR/hBvYkQcYFh8JsvoGwDm7ZVDaY3oByKKzktQJjAP7SXqDfRC+QNKTwA5Ge0MWzAK6ZqV17svqI07elUouhPUUCFeyyP5zGJlR4MTwjy+FUQQoQQAe1YbsM45+5uB48nb0zf80z9hzQsvWAbnTxJ+sTSHfVjeNMvDZ3G3dq68xRYySqO0egaw4R3nr5p4jTDYDIpKILVC+F19TBzSo8eZLyck/NyUtZlKT24BZLauosAUoMH8cK/kRsvc1i46NUreT48RCxEpb9AVpK+MXQ7akUQy8qy44kaBOoQGq6W2RiTbvsrdTkUxjuELGFoK8QrmAfrHmmyGEpID/MWJ6fnJ8bxC920Y51Q81fwodUXx8mWy1utg9JWHJdB/YbKKmz28uptgE5FNF7udOM6i8GWjtETQ9tlcbfTePoGoa1Yu7dotEN+RGskdvEYMS3jQJzngH5GthDlV2GWkKfmhaU8hbjMV/1gA299//+NTqtuYg5S+5vBPz1dwAf1I7R5j3iGg/1Sp4cftDg5OjttB4dfme3jf/HMKDof7uBn5yvIzRQxR7F6HE9fahxiYmkM6UIWt7breO9+DQt7TZxqH6FQ5b2xfYj9yRzevlDBExsdzNytY5OTr7UzFYztdnGSGWhP5Tn27mOM9zXpJF3m2Eeru4Iu8zuaxX+cyuIvP6njxntNe5pcqlHmNdZR9oOK7cDZrz45wvH4Ef7jBzX7VIyNg1ifvT9wW5HsXkmX48VOOHFJ4fyFKTz19AJ+9MO7mJgsoFHv+tP0JDR61S8jDnwkhu6/Hj2BSCNQHA45sHQph4uUcfZk0cbAD0KJuIU8xydMS09d73Ms8zA45Lj1YL+DOx/XcPfjNva3vG9z5QiCIEJSDh8rel1SHryfUxjw6jOTODFbxL/9i017ot3B9WOZI3i+xVtmgHO/yERPPP+G59/bz1B4MAOQ28MFegL3DycOcZqT9D9pZPBu9QgN1gFRKJ6xpSmxvn39lWk8d3kEN++38O9/uIVTE1ms7nVxX6cak2iQjByeFy9pT+94ytbyDDHDIdvJ7BGucRKsA4kFOvNjaiSDMyyUO5RpqxPLRDrxPEm/xofl7HqJqZIq+F2o4KaVbGzQOjmVs7NvPlppodaKPJSPOK5TJI+vuYSFCRVcJgONc/eymmQzOlNM4TrbKZujhUU21mclfAkh0GQOOIlgzkgTwLNjF3NrXXJsOoMrL47gxLkSx/gp7Ky38dHPq7YB0m2HdEirMpBsNpfj78R8AV9+ZQbf/8m2fUpqAIxAOv0ehEFdiOXs+Q9JGF7lYCHCq94bCB+cBNOx0TpycB20F0/LQzwti8I5VRjzEym9P3GqhK89UkbjbhX/5l4bd7TpoyyQlz5p8/iVKUw12pjlPL4wkcefkeblN07hxs0DjuE3AmO2gVwaX315lnOUNP7dj7bsDIyY/vTpcxifX8Ty+79Et8kxv2ElLdsE5X12LI1/+nsncLN+iP/Tv17F6GgBX//GKbz33o49hKRPY/3kL+/hiaUC/tGrc6jMj+CP39vHf/dv76JeDxsghKefmcC3f28JhyXmn/JUWy3s1/0NDYHqzni1i4tsazNU85+wbVxjeZf3eijv97HKvL130McQS9OjDp5+5NEZ7O22cH95P+TLcxGyaOBlFvV+hImJIp55dg4XLozbJofazZtPT6H+7n38ya02Lr900j5L+Gd/do9z3EG525oC65mYs1njkcIRHtcCOMfD/+FAb8YYqcHsbAlnTo/hxrVdnOx3UVnknPzxEkbYJtfvtrDGery74RsLM+zH35xK4702cOGlOcyxDn/w9gY+X+viBc6xZ3jP+347jX97p4V/MpXCv9xn+3hhCc+NZ1H9yztYY7qnHxlFpd7BxgHvk4UMnm628X/ZSWH0kdMsp1P2JuLE9if401v72GN/dOHJMi4+xfuv3oxkvmazGfavwAbv11KTNKU5cX2/h+21Nva2urj9YcsW9fp916V0ovm06Zf0iiN3BDll1HQsjEa2lQONFu+fvjKOb3/nEXz+1VO4c/sA/7v/7Y/tIPqLF8bw7afHcCHVxf/+T7Zwh3XBOPMyP1fGG2+exk9/umqbdHp44eNPdm3tJabk7c1iGLiEDuoD9CnJfHiQTusYohdO+bE3LCnfQFaPI1CY2tSVsxoXHKKzWsfTuUP8eSuNLS2+KZkhehtyEXf6fBlf+uIMnppModLqYjybR3eignuVNKY6rPfnTiI7MYn77K/feWcDK/d2MTFVwYfvb+Ljq2s492gJL7wyh266iw7rk6278L6hMrOcKemYX6VpMgini/sPKW/xXhOrtzr4+T2tfRCvIOVxCCK/cDmmR8GwX/pSWVp+A5vj3PQptCy+/JXT2N1p4oc/XLH6EFgPiIM/8lZ5RR2aRfToZBpLjxZw9rGyHUivjTu1pTsftbHDRtDTM+1J4h7JJLMyTLiZ3+pDlOEBkAha2tUiv3+yyGPqqpjGS4q3MbuQnoahmDePoTbC+tJlG2G9HKTu8KDO/7YQ9Sa+0TgiWjE9tYtg8zqQgi55nE2A0GqGcM7WCY0PL1m2wRLH+jrbTBtV2hjRmzpj7Le0IaLwrD7DxjG+9PpgffpPAfSm5Cbb7r2rTXuLev5U3jZG73zUwg77eeX74tMljLGf31jukq6bfOrU4UH9m6JNV37fCXbQ3a/4BJZHFBxOnMZRp4NMq4psv4k0jVpJih2ITY7CgMQmhRrU6O2OfAnp4ihrPydiObr1JkaugIwZvQmS8ZugxZNA7ITUkxyy09RSAnu8ICOBDgmdzfLGX/SRnTYxlBmGalKixWG5PYNpW7RWx9xoNNDr91AojdibIJrc6Alz02RiGJPmkBzU+GyRVnL0OFJgPvXE92FHmys0tA87TfTb5NuWrYJqcTDZQp9hvS7tbts3QWxhPNwEhhqTOrt4g4jupKERht2Cv11F98KOC/NacFX2NUnVYE4Pw2UZlqEjR5PVQr9s+XmDyrGx6YYmWi2Sy603IfRUnzaT1BiFs7ghvui0qeX1QrRKR3jF1dP9xLPT00KwvtHabHU4qe+gw0FDjzcxLcgUmXallMNIuYBymQMeswtWrt4BOC+brKhuKC26bY3Csy202TKq9Gakh0Dv8YSTLa8m755PLcZnWd9kbDMk75siWaZpemB850n+Kq9QZpE32Xg49eRuLXYrjpEZqDP1qLK9DriRyApwOsk1FM38hgjhBoFAljlFczxWYlNT/jNZnbe1G+Xdysfz5eEeczgpB4+rPMRwk12/QOz1WHWAtAHnti6KJWCYpRnqhRm6qf/4JggRLrOi0O0bbbHs3S9bLF1v4u8JWhwDi0xxxMnL3rG0SSoZVXmMKlxkKYnKxDRGy2Mc3DaxxMHyBQ6sL5ydwcziJArnziGzeBETHAyPsWvSpnArPYKN3SrZUU71OWwXks/1EtMYyCe/u6PrNw2eluA7f/ifYfEE+3NLV/iQJi1bNBjyu16ix8HklQn+CMfpHkag0VoEBVqJ0sn6wsgqE5aKg8pSFoNNQivboLdhExxeTwc0stX2PHfiZUSJFkzPUf92HYaQdryKZyRiHEsh4IyzwkL4oPxE5am7KxBZkoob/IE8iWf6Vz6ipHJ6bLswXOUmj2EZL/7CnzS6d1K3ThikkOFPRUBPknMLCPdN+zne9RkMMQk9Qe07ROQ/yEk6b+vuNsvCdXUevOsZdjhcvIxFoAsBAQKd8Q1u6Z9O01fIX7wGNkgfed4Nz4toTbJwUbQkrRDPCIPx1Aa/QR5VLm7r8xIWRlD/EJwJznU3qEdJKkFHrtcYHhiEPIVsEdzh4YynqEN5MXxIw2kDfdCRg2hkWeRQzjTWb+ovnHga1q8Bb3IMGJnbfExTmwPWemO44hBv/kAnnn4vpM/El19XySca/+nvcTSCG0gSbXWalmsj5U/8FBhpzS+8eYgT/wGthQuCJTCUs5TPPKYbC+AYQDi5RUNdSXt+CTz1s/iBhrgcx7s76zfRrO+LMPD6m8Ph3Biy4wV88VwFS1NF/Nd32qjzXvjyq2cxNz+CycIhnpwr4GiriT0tBo1ybMLJ0TPpLEqtPjJjeaQ4fhot0M/76FVO2icbXRQ3WtZFHM4VcVDOYrbRQ5ljsDILvMRx1eo0J1v7XWxmU3Z47IwWy/QtY8bXopuphe4u3bfLGdR2uujs9LHf8MWsBR0oSr3YF6doVKb69MDtzQ5ubbTR7fsi6zCoWZhezQScW8Hv+IODNm7e2LEHZL7whbMoMG86MNXiJ8TOx7zB+EUgByWSXLx4n6VFnDSmFjOYPsExpvRmtMdhjPfwJ0aLmOcY8DCnBZ4jZDlZ66l+hAji16Q+1+82cPvDNqrbGturnoqARslRNvMxnuTUWEt4lyRA4Le23cE18tKZBjGuHCa2RZJ2PZZwIVoApUPMMFJRAn0EG3MFfUUYlIWMxsIpXDpdwmXqJ8/yu1bT54Q8XONageYVs8U07qy28IN39vHBjRpyxH3z6VHU2kdYZj3xdEwqz8NQssLGcMGD95MzOeDzpSPc6aVRY9rKhnQ7wfAvzWSw3QU27RMfzmMgv8e3CAZKKYDCLDyEWXTFkW0YPHGyhM9dKOPjlTYaehUg0EYS4xYimGW246LfHV5uMo+WOA6bSeM6p9G7YTE6kroIMa480aIjccdLAIvE/1CAuWk0f5ua90UUlf32ehv3r3O+ZechOJHdDywO63LgVW/28fHNGnYP9NQ373mhzYpv1KnL6SbWIzcWSiNmNE6e4N0e+I+D4hCGiAYUiquxPzExfAiSOhNA84KdWh9vL7fwLhVdYH+2MF3AVCmLCfZJCyNZvPGVM3iW9aq5UcePGuz/SHdw0MU6+0nV31Mc60+M5lBnG7y53MTWXhfjlYyd4SFlzZQ4Z9IbgPdX0G3rm2uSUuK5jGMcLHx5NIW5iRyu7vVwc6uHMfbr73/gh4V3Dpro7NaxMJHFl54YQ+nmDt768Tp+SN1vMy2tR0TY3W5jv9rFN187g/NLC2j3+6g2m6gUc/bgoPK/sNnG/FoLu6yrv2D/sXe7jUscE71AmfX5p09qQENDxHC/limVc3j9i+etPWkDxMFyoSwkxv10MB2ltbg4gpdePoEffH8Zn3zi5zC989Eu3l1rY6fRx+07B7hDo00Q48a4iaFfWdN5G6+N2C0Gf3Kgz90ZYTJ2OHduAq+/sYTDVhfP9NtIdXu4pU8p7fdYj7uobXPO1fV62+gd4nr9CJutI6bdwIcfVrGy3sX1vT7GGHbiwgi2J4p4j/WBTQIfURHv3qnh7Rv7jNPHM+UUvr/cxr9b7aI0WcBXHxvlfTaD+xX2Ac9fxGnO9z66v4k//2QDm7UO53XU3WjaztTRIl2X/M4X8sizTV9fbaJW7aHKMtzlvW/1ThP3rvpB8/o0n9a7I0SdKt8Cq8cyhBhmwazPcV4jKFfymJ4us54C/+KNWbx0cQzVah/X79Xws5+vo8H7/csvzePzl8exfnMPP7vbRL17ZG/P6LNY6tffe28L+/ttvPryApaWKrh69cA2BXRf0ubTyEjOPn3lD1ASQuISS7Kp//e2736t8USc3RsMz3DyU7jlh6A8Fij4l1+Ywjjb4c9vN3C9k7LNbR/ZGVX4K1ExAs6dHsMTT8ziJ3d2cVefsnpsAWeuLKE8XsK9dgeVkZKNsz9mGX30wSYeuzyFW2xTV6/uIFc6xFPPT+KrL5+1OflerYV1tsG1u/5JMpXT3paMDqIPbrPpp9m3sA7qvJdd2GNaLO+PqnqwyKUVqGZbPuk2dCjHYYg6kK2to7kMx1e07fZl+XRjfAKtQOMobW7pfJS4ofggDPP+FASUNhL0PLc2QkbG8/4GTEFrn4d2Lkuf5aAxovenNMdYed50jfKZMexx0JkOdk7XxRxmT+UwOZfDxDzNXBbj0zS8b4/JTGbtnKox4Tj+1AaA4smujGdsI0D9oD4NF1L2BBJ4ePqS/6F6+JXwEHom63VQoPCQWiSNQREemuRQnAfoXUZtguptcpbB3qF9mnBvU5+p7KHOfkSmQeMHg5MFaf0tK5WlHjz2BzDsgHWrGiQi279+/v+HBa3P662X8hjHLQucfywUkeO4slnv2rlIys78qYKdY6NN790NraEr5kPy+QAqqatiIpu4z9wASdqtKlFxwl7PzB71kT7Umw/N8FkqX9w3VmToHRd92qDIapOjhKNcmanIrYOIsmbATHryKiwWqDYJWJj6lJQ+IaWNgyO2UG0e2BPdYs+O1TY+1LGGhVEt1mrXneysw7bvD6qzDR1wLldAsTJiGxTNepUi6WCjom2+sEd2QzmkP+VDT0bZZoRkCG9xaMODDFgztfGhTY4meq0Geh3fAOnZxkeL/jb69iZIxzc+bHODhrXRPodlRhMif8r/YRsfv1nQoFSL9TS2MeEL8LZ4H3VnOC02h00KTp61iZEXPW9Oeb0BYRsAvrHhhnTa9KC+NeXVjZHzUejNzBYboj6/rMFirdXjxOcQHLdIFA5SDtHudNGi0YZHq9W2JwY0cSrnc6iUixjlzWt8vIKx0RJKJQ4k8mEDQnlQmZtRHvQmRryp6oZLm36lM6jknq7qWaS1zS+L82kjSrtpmz6kM72NID3kbCNNRrIYnnxs00RqVh3WleXoZalOl9xUJ+mTbDLaAdfiFKOZIbH+rBseTx28+Z2FuBifCHJKTgUP0N7i4iKd58PBXeGqNkESSSxMtCWfHC6jJrperuaX/CZo5GFiJRDTGlxjPhzjIDfTUtqkt7wRXGMCp7U2a7qnURmrDGjUj2gzJA7WpVTDm1F5S1bj4Kzo11s5vDXQ0E4S9HQUX4SDwb95hfFfJLMw8lYg+cwunsN0KYMTlS7OTnCQe3ISYydPIJXX06IcwnCSc1jbxP7yMut8H53cGO5vH6Ctd/bEVPyMr/PmlbZkVrnEp1Y9XGG/aUjUQMcX3vg6pqZnze/pKjDIZMjQi5uHYXLYXzJLp8IHIF4atRVhCxe5bJ/weCy/+pKpg9OElOUITJPFW8rptNYKknjiZIb/Y9XMxApyyw5hss0dbXeGi3BK13KQMPT0nWTYmKw0AqvPIUT4IEBwE8jE88Vwi8T6aIWQUCS8QuoGwpmfDo8tX4I12eSLiQ1rxv2icdrYxowiJhtkGlxdZxY8zC8iIgSn5XYI7TEYR+WV5FnYYCzPCnfL9SYYXBUnlpwZ4z/kF5gzMBnShS4Rq3xH3VnehZTyg0wxcfni5tDg6i4LJ73VQ/u5nYS7cAZiG1lHapfRaWxD21wxruqCaOR2WaLbmo9cStfcyonn00A4ymwShYTNzZ/LKJTwIvYwy4e8AovrwSIzGjq8jjB+7A8V5BimHnyDSGZHGnfI77+Yhi5mD2fROPrPNzv5kz3E1zdVmGfDK14M84tJG8tNNO7i3/MQCA0G7WaAFVnUaIKjUT6Nn9VhDjHpFze/h4Qw4mOdEXi/4X6TRH8Srd79EM3aruMteBDnrwv/2f/8Sfz+N07g3BMLuI8SPr63b08D72/VcGppDJ//4jlMzOaRXTnADDN2WKbk+QxOM0ecT/vbGhxnpjkmq4zk7KD00WqXkwmOaTjpzfA+Ocpx2yjHZTneS1OkzXGCNc2sjTR7GON4TotGyoEdBqrvlxeYhr2GnUKn28e9Shbz2x2M1w/xycEhRinH785mbEFgJSxGx3FRl/x9zh51EsKDO9GjLgJPJjjdo3Gnntpuc2ypRYBlLdaRd4VyxAXApE5FML+nchyII70sPaQyNZ+hKdjhpw+DLmn1VO9qt4eZ+QlcSuVQXqlhJ8/xrw9CbHK6taan11p2JoVN2JV0kpGQu+jVjzi1Q4lyXE6fEGvRI/oHOQl0tIZjDMNwOhEirYvjgV6/jxM+6NeQarnax882unifk/ODfppl7GUWeU5xkvrPr5TswOdrO5wHsW7JfWuzg/u7HXM7V4/h+R2kZVddZBgWw30+5wck3+RwakdPTZPGtcE0iL/TOMJai3WMbmcXQukJ7Owi96jqMsuL4hjfY3k9FlcXYK/Rt8/h7HKyrfmhhyqeQj2+TJFto8Qxor7RH8sy5sEl8LYg5Czb0IX8Ed6n3HvUU0gqAedpLvM7eMoJKtpiyZ+F+v8YaM4zNp3CyGSWcw3qj3nxtz88/NPpJELbk9mSWXMv8dd81cHpLT8E12GQL4EBHwuLNEYkWjqCe3B1EE1ClwQ4D5t3hTGOAWVg12d9ey9OooaAuQarJsYm8vjuU6P43ptzePVMCY/t1HEx3cfbt6r40d06Jh6ZxCuvn8TyWgNf+cqSpTVbSeM///0lPHVpDDfuNbC508azl8fw5uence1O3b7Z/rWTOZyupHB1t0v9MG3Gc9Fd8D7tLc4Zf7rWxbv3mjhxahTf+uYp3LlTte/Qv3SqiO89WcGZMyP4N7/Yw7+/2sDUyTKunCvjk+WWtRsD5kt5XKRMr58vojhawFqjYW9nXVmYxFa1iTon2+vsgz5kXX2HbfXWrQ6+SuUcsH/+r2628M7+IXTmfbGsz5D7p6WlV/UxK8sHWOW9pGObfK7rRPUJDGHo1FlLt27uY22NulC9JzvVGbVD1Q1flJMqyEv3GNlBLxF0r7jfZT/B+0WbdVWL+ooXi7Fa69g5Il//xhnc3GjhJ9drWN9lH7SlQ6jZpg5lfN1G7VPqUjmo/9HGixYEtalyl/3G9GwBbKL4yb0W3quxz2B/0ma4dKyF95vsQ3QmlT7Btc12f0CZX/z6KZz63Gkc9GbQzxYwMdfGBx9t8l6sz7QzMfaFbfJavdPG2t02rt9t4qMbDSzTr4PlhVu73cH2fS1iUh7m9Vj9DRCy68B8DPv15L8OQtf4p1zOBd0e4tKjM/jimxfYnndxdnkXI+9u4Bd/fh//1U82UN1u2D13db1pZ2a9z/q3yT68wnL/6hfP4nt/8ChOny3jgw92UD3o4mCvjeV72vDUgo3eeMrg979zFleuTOLDD/esTATe1xCsfnh7tPUV66fZDjU3t3BddO9QDI9rNSrUAeVB6lveaOPmStPOl8qX4kZeEj1xKG5JDZ0d/r3r+9jheOMwe4hHzo7g0kIJlVwKY6MjmCLNzeVN3GZezixN4r33tvHMs/MYHc2j2WmRPo8rE3rQYQr7zT7uXNvD1q1DrN/TGzo97NLsyF7v0+0LrHLvyR9w2+s93N49AqsiaizPWFaxbpsd3LKVV6v7ykyCTtlB+6eyR/jueN82Je/rzYu/AlQOfd0zLAnX5bARRPuzQPqVHCNjGYxOZe18Kp3jo+VVrdM1WU/j2CWQWoL6BY8uA6A36sDjuE9ndJ16NI8zlyuYOVFk28ljkmPWSdk0Gm9NyyzKzmN6IYepxbx9rnH2ZJ6G9omCbZLoLR191lJLwgKT5Rg86Hf4bF0IH80wyJ/k5phO3cgthKENBtQhTHAMGWw65PSg4wQezwnVj8pok8o+78lOW3VPZ4nsbrE/3OuwL+miSru620Ztn24abZK0aj37vKzO0hA7u1+G8enfB5AedG8qcv5S5rxFdVP9e6PG/ni7hwzH2wun2X452aizP9the/Q6MZRHORPvAO/9lNII+ubl1zgEXdWZHba9+VBHv82bZLvGhtLh/OqQN3g2SOvMaEitab+K1jrENFsUJwp6U8OLO2wGdLu2aaDNhH67hUO9SaENBOHo79nZHw3bcDjqq0PmRE5CMwP+hL4viGshXJmxMNlW0Cp4+TnQJU02X0KJnV2KN9fazhZvim07F0SLq7ZjJrm12cJepS+7x3xpE0ObH6Q9knzd+MYHTavpmx/a9GjrjQ8t5OvzVzS2acNGqjxqAcSMNj78huUbHpTQeqDfIkgX0o8W601fWoB33flbGv72hha7ZXIckPtbHyHcNj70xgONNo1CWORB7aLDG/8mb/xVDhjq3RRa/QyavBl0OOTsybAy9MEJQafLRtxCnmnoO5nlEju00QqmpscxNTGGsbEKRkZKhs9zkm5vitgGC20rb95QlS7xGsxbvmj7gvlg82PQQQ0Z/Zg/TaK88nu9lm11JdDQkcQRXaxb8e0P2wDJhw0Q05nkYjwVYyjPaJQEg20hRWlHHcc4JoeEEH2of+rszO+WGV7tb7QEs3kRf5Pa5HWcl8gQGJFRyeM4+RztKIUHGtm+qaO8uxkMbBTXBDKQbL6JJBYeV/ws/4HA5Y/hiu0DAKdTa/Z2IJQgbnh4Zy3dq6xV7r5hGsvXPnsmN2kYQJy/VWFrU0pLzKRMPepuAUJYoFtmy7CAjN6QQ+DhwkZ51XOdWDqFscNtVDrbGM32MDHDAfHKbezd/gTpPvuJwxx2b1/D3a069nscaGXHsGIbIF1b8BskM9CNwCRg/2DukK7J99sCJv75V97E9PRsSGaQlq3pucKG0YQhgaOTdlwPlOW60sA45kEX4ePFUdFER6AOEOpIAkbg+gveKECCE5hCj3OKEGV0nbsnXp0TfeawGmq/gE0gsB8KiSbUd7uSn2SyIPpDJOvnPXEPC/HMJt5RTNVMiCOcXCKRj3SektOby4joMxpavLjsnmaULEL0i8JoZFE5wpvYii+ksxwCUkQ6+Ujj+dQEznl6gDsFtunhwsdYRiP5jIzhCrYgvzgMOdUnGg3BWauDPA7W18qmkW1u4pxe4Ok6VYRI6eA8lJbH8vrnONUdcYv8hmM6FW1eQkyLE11GoX+IENgrQcMPnPxZJY3Gr05OOWK8wCiWg6UmBu4y264utLwhPIBFp5+23WpkdLFiNGJzKh2PxascikfbLOPhYHIbVh6PYTpMaFzOmDXVmYR+GIzA0x6qUcbSow7xFofAL+EUHK4eXhTP0opAjSVMnY63GKdz7KBmOZNE5kPxoa2kjYXcwfZ0oj/klb/V2+/bBkjsx473Z389SHEA9dh4CvfuHuDqRhOvf2EWa/fq+FzlEFmOO39yexe1oyYunK6gXO1ggmOnufESClscq242kZ0qWWb1GazMTAWH727iaL1BcSkvxx11mlszeYzwflrY55j3oIsUJ9cF4nXfzzL97Xwat0cyqNxrIsexayZssgi6IezGQR+fbGhx5cgWIPc4Blzn5FmLTvQG5QmCPvkztOlQOCKFkNs0qVu7Hl7S/Z08yCfGu/ToJL76tTO4v1zD1lbDFhCffGICv/c7p3CHuqnX+zYetAgBostacqgMCpbT+wst8IIT8iymFj57A0QxtQmiA7kbnR52Wm1s8d5dz+mNKI51qa+DnQ7u3/RPY7Trg7onGeIYJspm7dOc1IfRRfoQKZGc8CCKfsuPgWstsh5KwijMGfweFnSegLvFRTw/HU4+zLMeeGc1Q0PDFeYlAQotucdHs/jaG3NYbRzi2krLeCj9Nifi+vSZZTc2vuRKkEyJcxAupxaIyMgwWkjW5+BUx2LfpmBt0bHYffE7wEB85Yh4yUhfJQf83pkcymR8b+iA8gEMJHA05zmUv9Emrdg4KonnxmM9//wMXnttwQ/HbvVI6BE8fUV0kAq0tnSrDVuAteVGpWXpBaczdfsBcAkH4KwDVhfFc5/ZYqH7aS5PWtq7bKtaTOlTRKv/QZcCpTfQrTGyBIT3eXIcqyquOQ1cD15ODiGiEAoz1BBOXrvYVY6AEDgvmYiU0+Ylmqey39E8QcWtellKH+FbM2mMsw0vU5+aOyZ5YMTH2A3+s0tlvPydC/h4pYkia4zm4//y/Rqusw48kenj5UsVPDGfR+7WHn54s447ekvmft02PPRG0/vXa7i33kKnc8j6fIj17Q7WtvxttgMW5n3y2WeYpRrypKv8E+N59k8n2XaOcGetha76R/bD1WoXX/nqOUzNjeBPf7GJd9jHfqI3TJqH7FsOcX+7i619rSkEhREuz+TwvUdLmD3s4i9v7uKTrQOM7rYwp3vEfgsrWy3cvtnC0Y0mLu33cK+ZwuefnMAmy/pHd1t2wHixnMc3fucySqUc1lcOkKGgSqLb6dPowVP2AdSv658B/g/ZclxcC9CnRxoNrXm4rmVUNlmWk4pA87Ms+3G9haQbvPpmpRc4WznJblCPul9cvDiBb3zzrJ07UrWD049sE0OfZ/oq29bE1Q2s3zrA/X6G9VdpkBNpvG76nTyKLYecsjX+0IfaL3Be+FS/izGm91GTZUd9iNR6MxKzGM1WvA5pKhMFPPPSHP7i59tYwBjy7R7++EcfY3klPIHP/+OPz+C5p0/go/f3sLPZwc4O7w00Dd4Pm2TY0mcs2SdKV6Zb/diPxbYX9ayNOnoNDGd4dbXxEPR5ezPpS1+9aAfQb2uDg7rZ3KizPtVwd6+LX7DOvMV7UIvh39BbTZwjrzb7mD85gedfOYedlX18s9DFm7ku9u7t49+/t4tV1hml/caTY7i4WMAN1lFtHqkMv8C8j47k8LNfbNnGrimLYHkwGd0d1wssjGVudYE/rYHFr5yopH1NzPMtXSi/6lv1FZAzZyfx5pcvMi9V+7Sl8Q46MG4spC++voDvPTeB82w/F1+9gB3WvaVpfZGhjEyvx76Achcy9kk3Hbz/3nv7uHzlBB59bB6L1MGjiyWcKvbYVtjG92pYZ/uZRAbPn5nA9dusc6wQPSatslL/2GN/Ev2ytRQpW8811nUvpE4GZRZtyhrlPmYLb95Ej2dzR/jumA7pP8RHLd6TWKcF0o/bZhGEHyQkPtLJMMR0Y5oPgtDJ2IjtRrzVbirjWXvDQge/q39VpW7s6zB+jWnoVbIWTRf9RRNBpToAl9cxWQ6jxmczOHmhaBsdxXDOis6TO2Z0xoUZPyunIFPyc1nM0K+kD3Z79kaEFvZNJCFNlmEJjsNn6eLXBdOnZVp6Df4h4+kfB0NbHPM6fJrMwTIih6WS0A2TaznL6iLbujalWuxL6iyfvc0+ttfYD9zv2aegNu/RLLexvUoc8dKX4uj53HjP/PsC0q19OYcm3osyrE/FkRRmTmRts0x1R+e+ba+GzZ6HgitYP81pzIT+ybTM/1+xAeINvFXdRru2Q+Xvo9Wso93SYICDfPYEbdot2i35zXRt4a/daZG+ik6dnefBOrr7q+jsLqO9cw9ts++iRXdn5z7aewzbW3N7f4P0G+gdbOKwto3D+i6OdOZIq46jdoMjapqu3kBp41BvoeizVOqR2DtpI0N3Yw3F1Nh9wdzfPMkVymxQZXt7o7q3ZflKp9n1q4NWXBq9wdG3Mzx48yV/35DR5ow2PfS2h2x/26MnWounjZO44SF9+c1YRoMXeyWJackM9Cr7rzbW0FhoflNRAbIzkN8MR3z6DFASphGGFo6z0NkqdpaCFvLZEw0WmLWYrE0jp6XHeEAH1tNo2f6Qfp2BYoePU2Z7kosNqcXJZrPVRZ2Dex3IqIGgxhw2QGPmLH3aXlmz6LdqVl4pDtampyZwZmkBk5PjvKFWOPgqoqhzNfRWBWX0Nyt8Y8M2QMjLb6qOUz6Et7cDLNzzIz3Eim06kL6GTFIHIl3UE9XrDYFO0Vojk18NxePoE1h688TPAMkhTxntHBDbnJH+FYcqY13TooKXr/iqXomP0tPAnfowd+CtNPmzb+EykgbjNhgQJ/GxNheYGVbUshRXbjFQ2jJB/mAboWxZHsvStJ8FD+VRtumGYZLPNsb8U2amc+Isn4rHSyISZaIGifMwJ7AAq/OeB4GnaS7SikZyiJHlL4TJ4eWjMpUtWbTxobJm21U5q54TTw9t1ldtrPqw1UCslDf3KHUNNBOBCXJLAEkgud0ITCYLk+W26cho5T3C/OwEDnfvI8/J1sm5aYyMVuwzd51+Crt7TfZbG9hvF3DzIIt6qoTaYR5rm9s2KbfyIR+TJuTdZIvisR5YsroQov2bB6UNvPSFL2F6Rm+AxPz5VTDsNl+Q3Xx0xNAoolmJmw7pXpZdzGFuc4YwxwUwRtKR6ymC0/OiCY7QIczkie5ohIs2HR4uBy25TM8xzFAxyEEehR3HJhCCh0D1WxgxtohuD7LnKF6T9FTf3ClPsN0YL8WlJRmMa6DxK+1BVSckWGdl+YsgRuKoMAVGWgf38Sq9umtAEuUiHHcpAeeZBMQ0Q7Ch7SIPHarnSR7iz8HRutAEpFshDYJo5Iq2IISEtEUrh1+lHnNZYTuXeD0OHl9UzoMYXhTNVRLp3Y46VOm5y+Mansb50GmRVS/M54aeQBb4CMhHfncmfsWLtcoQsmjsjRD6kzdWjpWtaBTTc6+f/jF+4tbfLI8nY/kJuJgH+ZJNvBAuqSwt/o3OcMEW+phf3Bzh6TjOdSdi+RPLQX6jHQokWI7ktXuXQB4Pd38sO09nqHUZDNjp4jRyC226ll8OIaIRWEMLOg4Bxl9GPqPT2DJE031UKAEDdRB6s7pDpxEm9t8EvjidwhNXpvDxegtrOy28/to8fvHWNhrVLu5tt3Bjs46RmQw+9+pJ5KfGbdI/ok+2cqyWHS8ie3Yc6VIOqWIW1XwWf/7TdYzw/lXhPanf4OSIYzgtxpV3OihOFJFfqOhZJXvLQxk8ah5C81+ND0ZIk9MbIJwk9/e76NHfG83h9mgWVw96uMcJV6OmB6FSqHK8+MxYGicLKXsLxJYF+TdNDC4Grp6oaRoplnDp0Tm88eVH7PMnWtxp6SBgBuntD/Favl+18ahAB4OKz927nJd0OKaiJ+FrTHlxhIOFe5qqAgJNtCZns/ZUYqniD1U9CKMcE10s5NHkGOeg3WU+OR7WQh9JNYZr1LpYud3E8lU9oac5RYhIEDsbZ9Ee5uz1d4BxV/S7jB7uuFhlj4Pz9ZCB8bz51fPraT2YpmDYH+kehAQ/FKY+y2QiSn1H/SiNm3pbwj6blMIYdfmNV2aMcmtXS5Axrtt21YVMTGK6I26Cun1jKmMHruv4kFOnJ/D5l05he6tuZ+AkxEzH4rhzWLxkkc2l9HZdJt9N1u3tlnADesnr+Rv4gwtzrMtfZFurUpgax3we5OHRrTdA1J7uLVfNNqmMpwWbHILH2TYuj2XwPtuLnjRPCBJ62XIKJ6fbEWK458nDExaWV3cmdER029YK0WWe9zb6dgCz6qfLZJeQnqdmV/u7LfD5irsdQgDB5lQGAwLxNgryjZQeqmvADQUMwhRFAaQxm33UqA7u1RPBOUwvZpHNa9rvi5Tqx7XwuU2dT5waxRe+sIj1jSZaWlEn5MlibqaAZ1+ew5/9cgfvXaviKuvoL9Y72OhIdnDMnkaeTPQU+Z/faeK2Pl9UZ5/W6mN1q4N19nfaxBOcO1nCI6fLuLvWsj5ov3NkRqGS1yWPOeH8j+1em4OXz1TwwnOzKE+UcefmHr7y/CS+/JUzWDvo4//7/RX28R3bUJHias0+dmo9zsEDkwB6iFB1+v2VFn7MfIyNV7BIfp9c38Xb7Hvu3m7bYtjpSg6vXB7Dzze6zOMRbu90sVVVb+79kBYjd7YbmKo18fkKUOP94bUvL9lbBhubOsRdujdy5kNjALk8b1rE/CJ1ee50BffuN02ehJhw4kQFr79+Cnt7LXtj8emnp/DyF2bRy3QwNpHCC9kjzJCn3RuG8qd5kXhPThbxyKVJ1Godykj+xGuhtkH/ys19LDMfuyyvGNXmmzTDYOVAo3pp88YA2sDabByi2TvCWU4hdw9TqLEDf6SYwudH/N71Mu0CdbTJdq6VpJ2DLt55bxefv3zaFmr/6z/9kPWCFUeaYbIF6k4LjXfvVu1wdbUrGXtSX4u1IZOmPf4TSYPMknOcIn5xzNdbJJPJHfKgSGXex7XZv7pWt7n5+lrN9NNqURc7Tduc2GO8DZoD5kdz17FyBpdfO4VUJY/d3bbpem+tii+X+rjUZ9yNGtJM8OkvnsRz0xm8/sQoHnt2FumxEstVD/v28IyeoeA44+e39DaJ5A0y6yfZQrHHubTA7nPBrXUx2wAZWhtLjPESH6dV2YvN6oq/GRXxBuY+sjfs+myTbbaPF792CgtFYL7aQmO9juvNNsYny+wb8kjf2kdutYp6sYAt1v3J6RFskObqhxtYoQ7evlnFrTtVrLP+NvZ0fhvLb9XftnKdW3KWbiwHQxPncg9A+BgliUuI7mTBdSgs8rANfsK1NnC1o7ccI020JY+v0QwgyGIox5vG7T/0I1E0eoO3wvvOCCuaxlja0NHanZZLR9gmdZ6ONhrUV2njS2+EafNOD3Go7Xkqzn84/4nrAb1k2bZGWacWz+axcKZkn9jz8c/fxGgD4BD7W3orp2ubABQpgCQb9hMThGVMd3wWmMwDiNSO09XTVoDsKI9TunG/h0dwd6CRJ4nzAMTELcjDEz60HxLDQG+8aRNOb4a0m8E0fGOkVYdtuDZqvonVrPvmgM5Ky7LvUt/x9xFUZ9X3joxnMTqR5XhA9SmNOsfZ2uyxM4uGC9NggFA5xfVXK8eAl+NXboDEipVjJH2qSJ9Qsk8gaVE4q88C6el4N1o49cVT3+XXLcpO1Ujps1k9ZI86yPRb7HTbyHSbSHfqSDUPcNjYw2FtC4dVbXqso3+wQrOOHieSvdoOunUaujt0d7QRc7CN1sEW2ntbaO1toknT2t9igctwgsjw+sEOage7qO3voE5TI76+y/CDPVacOhr1A1R3N+nfob1Bs27+2h7pxIOmxfjNmjZ82CE3Gui0eaPpStk969T19otuKtoo8C2XaDzn0oAtfNlCvTYltKgbjPy07Q0WLejT2HkHMkanAg6bFWacDy/O0zYtQhzxN1t82VmKV6CVURlKLuvw6La3dujQ4qweYrBNGhLZIeK05ZZtoHJUubMDLRfzGBnR91ALmBwtYpqT7BEOpFrUjS0gcVSqdHxTImefVZieGsPJhRmcPjlvb3jYmyU0WebPDr2Wm/m1zY+wAO9vXwQT8O5m/kw38rttegm25V1+q+gDf8SZiQ1A9rA7hptuFT9sBuRoh7c/4iewxE/y2BkUnmNXFHVmftMZaYyPb34M3gJRWCCnZRtlQd/2C26Vk2znTXLxNPncJIvz5lea9OlPW3zNz3ppN09xCWH2C7JYGHGeH7Zp5TmUQXzCR/KLxsHzJxAfywdt/RUisM0cyR78gpi209JYXjUhizTi5WXsZas2EMtY7cN1rrg2mKUxW7wonwMTDbyPt8YhMI8uiut8jCdRyo/9Er+C7Mo/+XAgp0HxQbOHVjeLPvusQoYDp0YX7b42Y0ZxZ6+LtWobvWzFJtg7u7u+0BZlNb24/twiX8P7RM3TG9i/aVC5CF565cuYnplnQvIFGWKawSncsDyK6jjDxL/7Ay463TDPso3AE44UZhMV+ZkdKMzQb3qTzy6SUX55hnHmMISHCEINDQj1S/JYfBlLWCjHDeLSjnUpWBE8XqAyyxADIDJJ0xKUf0CvuELLHfHCul48rsWwcKcTSAcGxn8Qz3iaV5eAp6XF8pBhe+NSoKth6PA86OppOSMFJpanLzvkQ0afM5NzkGa0hAwTUTkjeuhqqZk34Ibd9hNOachFToaIVrzKlkx29eZLl+pYlDJeIw8txqkGerjkt17QfvZn/pSkJWsXhotYQH+sW34VeKB6loh3iLQDUOgAFWJbn0efyRGxg6voIx+nMy5yhXybc2DTeDk60rgb7mFAOjKJlA7OX7hkU8UDhHAjp+JaiF9deisCo7EQ0aq+SQTaRmE8HO0Iy5X/GOYbLXK7PEon0vn9Jpae0EmB03i56q5m8Q2tq8c3tgHnsSU//YG91RmL56EWLcYJvB2GuPCf5CPQeJzIJcSijlfvvM/Jx2/mDZDnFgpojZbw7krbFqUq5SyKlTyKs2WMnRjB+cUKrsxm8ej5cWQ40T/abyG107BNiuxMGZmpElIjeZNhc7OBP185wCneqsb1xG77ELprje12kN7v4ODsGNonyijVu7wtMl/tPnoMyzf6mGQ+9bms7AR5aby43eaYvY+j2YJtgKwecGK60UWjeogSx4mfO1/CI5U0qrxX3uUkrcDJwNPjGqOlMMEZ/3mG7XICbusppkWzDDTeunJlGo8+NovxiTLbzSFu39yxJ14FI5UMxscy2Nlq4VKFE3fyu7PZxs1bNTRbfefG/M5zwvdomffrPsKnjhRbl1CfhUhwvkiZ4wRLC63l0QxG8lmc4jhkYqNt4+MOw4qkmeG4RIeft+PNlKC23escYuN+C3evNrF1X2+Rh8AAXg88r4rp0VmXTA7HCifXSDGNZ86UbQyoT8g6dmB9GsjXwj6TQBS8ON2xujnIRoI36kgz7KYt41EcN6QGW/TXwnHc/BCUiyzP8yN2boKemLdoFkc91hHOlDM4x3La7R4OPkmlYAKLmmWcxmbnyBa3L58cwVefnML713exV9N5Ik5nFi8uq6EMJJuSUvkIFCZtLjd880PoMdafJ8fSdvhyk3VlGIZlGWNjOc/6dr8JMHs4eXIU5y9M2Gdj4ifKtMh45642P7zMXF/AVDaF5yZzOP3YvD2FPtHvYbqQwu2Gf7JLRDEds3lx/QUTkXaN/gFEXQs8p7GOm8fAn14+4nz2yL7xnnyaLYDLGiLIis6Ajw82ia/K7aFyPIgQJKjhsIfQCchfIinU+Tudhs+T81mcf7KIE+c471zUg3MsLxZYi/nRHFaL6WPs5J9ZKmGM9eT6zSoaDJfsWtReZZmpD//oRhUf3W1ieUdvF1Av5L+iw3ULGZTHcljjnO795ZY9kW6gPAcdyAiW5opYZN93/W5jQEcYpjPaQK+HB5fZLuanClhaGkWOFf3EbhVfO1vCPsvlRx/u2nf9rZoGHQj0mbRH8ywvJqHiEr8SO800+++frfewuneI+ZkKupw7/cd397C60sXZkSIyR2m0eE9KTfpZF5+w0m5RCYEFyBZzOfXXbeQ7PSxSl6ukP/uoNh16WFnlfF7zIysJtZMjLNJ7ge1xn7g0++jf+53TWDxRwc/e2rJPFll+g+znqZ/vvagzEyl3qo+liyN45rlpLLJPq4wdYaGr/uEIy1R+JyxmxjaqT11tbTXt0PPNzSYqB008Tz4nOf/qrtXsAPflwzDuC/p9GCgs9q2RTmlssA180gK2qPdTOWCtz3sE9Tufh+lhheFn2NdL59n5EZw6NY633tlGlXq5dPk8ysz7/p072Kz3rN5JP3v26aiqba4IolghSwamT8lCt7QU9SVbOG3gaRNmm3Vjh/kbzLkddvdYX9nPnDtTwYcfbGJnp4lHTldwdrGE7QfeEhLkeN8/9cJJvPHtS5ibH0N3q4be8hb2eY98+dkpNJmPOu/vV9gv9c5N6pvl2GtxTHBiEgtnp/GLn2/ggOOC0n4Tm2sN7ORyeOzxabapnm0+ePM8LuMwaE3D1jUoV1xXEkTb862yMa+UYp8UW763j7a+pW6hrKdzJTx+ZRIHBx3ocOTKQQtF8bwwTb499CnfNtv6zfe27LNAp56cR6ZURPdeDVWOme7w/vnf/+A+5+k9vP/uOr7/F8v45HYDW5td7G307JyFI7rT6w1sNNmXmExBKIlKZ1w/ctRAz8NugUkcogpiHLP1HwqLoDcXb3RSuME+yDc/Pk3k6zBqjxFcMGNrRhfhPa6lY3igwDqlszQm59OYP53DOMeLPbY5Paxiyw5kpSOVKxxT6c1XpZXRWxlsCzoYXZsgXfatIUWx/1S+Y5kKlGa+lLL+euFMnmkWMDFdgN7K+9uANhP1+SONM7XwLxGSciKYCoI5Bi74MRiIO5D7s+DBMn0YeJqhPNwZLw/AAzh5E5Q77PoA2QCORTAY0HuYrsqfNmBVbnFjRG+r2SYIjdbnh3X39wEkr9agtUmnYxH0eT51qfosluqENoGGquFDQTxitofdv8YnsNgJUKPC6Oaphe0cU7cNEWJVtcVQO53Jk+6kiwusGVLowGhfYNVnlfSpoxIzU6HhpKtUQaUyyonHFEZHZzA2zsnP5AmMTp9CZfYMKnNnUJ45TbOE8twplGZpGFacWkBpYhbFsSkURydQHJEZRYH88qUSFVW03WAtnKtqKMOST4u8pWIJRcqgdx262jaj9rQwr+/xp/VJGj1a4u8d4Si8+6ZzQfQ5Lj/fQ27Z2uHWhojjzFBXdqaJBo2ydQOIbpoYTuKAO/QBJg0dQ/GDYRoDP9NNbHbXclNexdXQNM0ZqoYH2oDSJ64KrCgFTohLGuAVc7ZhMVrOYazEzrCUwRg7yDFWqgm6pzi51sbG5FgJU+NlmhFMTdJMjWBibMTO5RgtF1ApchLOSljI5+gvYYY0xZFxHLSoB1VCGuU5Vyhi6cQcTi1MoVDI20aCbfqwDtimB/Vtn7mSOyx8W/1RGWkR3Dp+4Xxh3DeOojtuetAd4shv9ZCVT5PteOOK+GhUkelyW37VX3l0FS7wszdAbMNmsAHiGzJBblZ8xfOYLDvWIT3pYHWe6fubHzJqFwO3byqYmhhFNyLdUrwBm1u2hLKL5JFcLpv5lWLwD/LlYcbTnaFd6uJ0kkt+mSijb9C4Sc520SaIZJb+Qxy/OJjL+DDMfXa1tHmxPMm2kAGIPlCZGdw4KUco61iWthHCeuI4bQCqvOOmnlJ1ewByO38vC7YnpTOUhn4K9UVI0kY7QEKpoMDbdaubSNMWzvTZP73Ztlf1T4n0OFjd5ITy480qlvcb6KULaKZKnPCsDCYGgZeB6cbzL7AQyip7OM3fJrz4hTcxPTVjqlFSbuviMpnaDO/+KI35GMHEE3kIEJ2c7g3IgFAcw5if+k/wgY/B8fhxUVRuozP3cVmEVfyEB+NEXVu5y2k0ciRSBLAQ+4lWP6Vp+dVf0SOfQK+/+wL9A2Hymiy0Y8gxYL8c03soWNxBmFzaRE8+j2R//uQVF5OVNv2ilbyDRe4IIX+Rr7PxCLKC39QjdroYgWHNH/NpPkYwVgo2uQQeHhgYWLA7CeJBXChT+zwWcZ5WoDJen95a8A0d+5Oa4cqjB7ntyiAE3uZUWQ7CQ0qBQrIwRB4rb0M6RFYGiiNE4BvlJCQuc4R7rriSxtPVRXoSh+EECAlLpe1peLKK4/FdWmGFO+533tFPsAIMYcJbhpiqUHS6PBZKXKSNlggCf0VQVN0w5LUbhxCCEMeuDJPcgZfL5pqS02zDPwQsURGFfIR4qlPe1ix2uBLkCMaWFRjVaExPgzSStBg07B5GKGmhTGK5iTcjWRRoIaLX+MlzZWDpiFAe2iar8IG1hdvdhle6eQ9duf3eb+wTWLfqR7i327OnO2ucKd+8XcVrry3i+Wen7c2IxxfKeKJ4iE69jcz6AdJrVRzut3HY4pj0oIOUXnvXZ7AoQ/XWPjbXa1iq91Cuceyo+y3HgcpLaryA69NZbHR7mNtoQSvBR5z86k0PrdDqm7sq83SBFYP3tCOaNMeLqck8dji2bHMSUqecO3t9jHIs+dWnRvHJfh8/XOnYgsI4J9NvzmXBpDGdBx4bTeN67dAOvXX1uF6lU41VX3vtJFrNDv7bf/URPvpgw550jX3YhQuj+PKbJ2xi92yF2u8f4laV93oFq24alxTOcxL+wngKtzgx0iKDl7WxCBQDsLEQzRTpsmmOnUfSmB3L4UqW4+GbNRx2+ugwv3WO5zY5kdQnsIZBaet7zMvXG1jT2QqaoD8Ag7QV5hIIZ3LxF/PHIScWWBbfeGacch9iy743FcKNxOmOQ8zbcK4+TRfTM/pAazZxNmZ2JmY7PlAYiYfbWJrYqOkkmWCTDeYqGXuSXp8HaXWOcPVOHevbbdOT8sEgLKZZb9meHhtLm7le42Sd9UFlYWnyqt61Qf9Wh1WSvKaOOpirHuC91RZqrJpBQAOLlXglzCAsQsyjjx31T2GWdfqLsxlssMw0Xj/JeqONlwbrqt+RHOqs85Jxn3KI+6OXp/HEk3O4cXOXddXnxsKHYjTeLhB55o7w1cUCzr50Fqtsl+/fOcBNfRrHizZSD+SXjAEfQX7JPoRKwPAPgKcfPEEme2pUnzXpEhGeNDZ9BBNBcaM/2nqwSRD9ofQNHEfDv+d/QKvfAMQ34BO0aD3igKcRhfjsE8ppTC/mbPNjYrqIIvutFNupDkDd39YTrorB/qDMuWyjg//unT3sso+L8cVLb3J8fKvOPmqwWOxzG857OOd59RLnsKyY/+onu9hveI9uwHC9HaZDWIvkrymIPn/18a2aHRLvJM4nmbuojdAfQW6leet+E9eu7qK4to8nOY+o3aniv/npNn58Y3CgMaNicTyLE0zvItvIE+wvb7Pc2MWZRE+MZ/AHZ4vYGynbZ7J0yPjVq/vYZ99LreArz03YuszPr9Xw0b0matrsDirWpcT++bELI/in7KP77Nt/eL+Nu8igzPvER5/s4e4d9ndMS2+ILPD+0u32MUHdPpM/xJOVNBqzo2iQ4ZOPT7MMUvjg2jbvD0C+mLLF1gLbz1S6hyudBl44V0F/Ko3dYheF0Swunp1Fi2Fb7Le3SZvm3Hq0WLADtqendeZnzt7s0kb29Wu72N5u4inS6QD5c7xVnSikcJd9wYbKe0jnqkNTU6wbE5x7NbUuwgxL/6JhaKGQweJCxTYqdb4JRcEoy/rDNrDDdqB7214/hev0a8Nc5wxt9PS5xWk8++w8rlEWbbZVJk6gQuWc6G9gN19AlfqP5ebymHMAagxEWp8W9B+JTDKLQ8M8tCnzDW3MWL/jYGMtGtFoveT8+XG89NIsbnMcMDJawO9/7QSeuDSKtz/Y9zcfA4yN5nHlsSl8gffRbKGI+cVxPH2iiMn9fXSnKnj6Oxd5XwTe/3jPdP3//OUe/oz3rh9fr2Ozlka5UsIu6+juQRu3eJ++w3xOzVZ4X17CykoNu3stk9/kU5tVlmjJrbO4FhZUDrwPsu54Hl0uJ3SwNqJfDDTL/VGXqrbnzo7ilVfmcfNm1T6J9nQZ+PLlMUw+vYifvrONP/nRFv78ah2tg54d8n/qcwtIlYvoUV/XNjr4t3+xgXvLNdy6sWNvzehpeHszh2WsBWJtBpzPsn5zmKQzYiZnSvYQtzY2tZbj8g3kTuSNYPkW3r3D4Z+ifRiIxAwvNIMogTEh9ic2BhgC4exn8TyujPorvc1WGslgciGLxfM5nD6fx/nJLLLsw/ZZye0NVVUZsjxkMamP1UaJHgIRryzbR5p9rDad7G3BUL1MBv2DHWUUqPz1Ca3JhQxOP1rAIvupCuuiPmslnn9zYN7ZPvb1aTltgGixW9hP8Tzuj/qSjmLQgzr8bFAE1+mvAg+OdLwkESxV80bjkDgIRhGM5YgmXN2ZwANegwHdIDRxBQersI1HG1WV96GVq8rYltJI87crl797kLyq3zaWo1+bO3ubvGdwbHaovvhX5EdlH+uCkfEi6zM2QB6AHgd5YqDIxogm2ppNqmIxfW0A+JsRASewxIJlk21OWOxVfd5xuuxM9aG9ftf4ZVN6O6CIdF4HldPmJCST4a09l6cpIMMOPVMsI1sssXNnZ0Vjmx30F/IV3uyEL9oGS7FU5qBllI17HIXKBPKVsbA5MsL4Fd64yZs89baFNjCOUhnelAt2Q7I1ABk6pGxlPHZEVmlkLPf8WT5DD2EgnPzCRz38pkwEl8Nkpe1nZqhyaOFYG036bJO+k+YbFYVCAcVCDkW6i9oUodG5HzkN7mQY3866YHiO8RRXcQo6iJy2bQLQ+CK53trQ2xG+QXDACert5XU0tUhs5cgelb2qPhW2t7tncs3MTFEuxjMe2gSRcTmlV9t5DovgAzsuiNMe3vzQmxdhA0Rng9gGgdwyUSeGC3jhghHEm6/rUEXpeH/qhbbF9806e7OJMmsDJ8c6qDNRYv41abb4ViyhfFjWKg87TJxGg9GYNz9gXG6lrogkZ8eu8ZqMqonqkrt5CWDUQU7x1maB/HEAn8hPk8QawlldNjrF0SagdyC+6eG2ZLK3b6xMXFbraBgpppNU4+F6qDBaMUg0A/ldhghJlgKhaIQT7/hJMytvk8Pf/pChh4JnjY6FY8bdnnYCIQFfZKXNhNytRHgVMeNoydLiGi/nYxDc8Zeg+JOszXaXk0hOoNot9I/S2NDTUpyZrHLQrQmzvmO7z0HVxi4HpJptOgfycL5JmdJ2l8ul0YUsoxuyf3MQ0g3w+VfesE9geR5pLD36TL6QNnEeHiD4HUO9UnWuT/mH6BQmSxctGMotUBrGI3qZlhh44xHGroaSL6Athv0HcQfpClxmS1Uszef0gsg9gvkZpNBIK3A6j6n67j7aDzIIYPIEOoE7P53agCIdyn84VQe7JxpKtufFvMPspBAlEhRjNPKHOhVFkU+1K+pDYNFYXmlTHNGyhDNfAHUMhBBE41dfoFYyIUSWRLFfBKZmOIIJEo0s2RIk2Ibm5RidDMP8P4Ahv+va202g5oXy0RNljGB5J8LGIIZnON2RxG1xcO6JHi2PRm02VUYYpCnwWBHjxv3EhyFAYMOgSCMnbQXItjKUzG6Mq4U7H3N/JgT6IeeAehCmPDhvySesXwege6BHtvyS1lSgIDrSNLbRYeB8dB3gRBz5Kb4sDxPWvXY1YyH0C2XuAPI7F14VHkPFm/44qhLdIJxlaQiVaYzB+xdxyqfKzeuA4433EJh8og0ZTtK0WO5O4ltUTy9SDVNHXsKpjq3c+c2dAaLDYL/81bP42tfP2pu377+7hXs3q3j/F5v45U/W0NhrcdKaw/fv7GNyNIcp3re7Gw20ru+ju9NG9uQojhYncDilxb00pt7bRKHJ+1eefREVm+aEITvJsd2lCeyMZ3HISf9ih+OPPd67NEbgJDpT5n1Xhrz1iSeQT7aUwRHHBr1CBmPdIzxKWdMc8r2zyokIedzY6ODuLieq+lQQ7+dd1vu7jSMc9I6wQ/qrVd4ntQgrrdlfF9eT5g769v7t2/u2WFUoZG2RyRZg+d8/6GJzq4enXjiP2/s9vLtct2+IWwE4iTltIYsTZaUXcX45DhFfYaX51hT1QhnXicqNprHHYcfGSAZTvLmPtvrYGcmCWfoUaAHhYLeNlZttO1tBiwUcPtmDRcqWvSCgeEPyKUBhsX7EsVCBOh+fpRxljp8rHBeNsBwoh8pLpFQn43scB3c7myG8EnoArJ6G9BJaWjGul4Nhj9FFp8f3XjGC+S1f3nbyrB/fvFDE0lgG17a1+KrPaSh/gTczOZ4+wj8aBVY4ZrrFyfnNutcN040So5F7mhP13zmTszMWdK6I7E92WQ4cY6k6iJelS3rds5PxFUFslKAsPV1doN0jUrRFxlHvpzNFtJmlNzH0ia0vLGbx+0tZnMoDa61D2zjzkZnz5fBOqZlXn/e5dXPXnkxWspbcELj+PG6bOlqn++rdfSyv1Fhf9UkYIwsRXU6/RPsBXIBSyQ9D1qZozK9RPkDn6TsEzTpJvAcZuD4GtG4/WMbDEGllj4xwjpiXLKrgjlOwpxT4GrnHiSFGlFgxTCB3iD0UtzyWxtypnB2Gq8U0zVWU93ZDGyB6ItgX6DapkxtNncVhtcLmOM7HjR5Iinp3WUM4adf2u7i62sa+3mxTeRreQYuJSn/pkhbzWGdYF1ust0ozgqhtnsQGepy3g3hqE+TZuRwuz+Xxr+938Rf7R7a4LDnL7JNVpgW2n+88NYY/OMG5J/vbPz44ApuH1T1WRyzNFfDaS3N49NWz2GHdW1uv26e+NI9UMejsktvrLc5VDi2/Sd0MsiwulvE//YMzmFs5wHsfH+Aqmc8sjOB3vn0ea2sNO1dJlPqM1be+dQ67G008jTYmi2lcnR7DV793GetM81TlCKVcD/v5NmaWcvZ0+dyZAu08Rih7IweM3zlAs5JBb6mEI7b5g2bDyi3D+4ZeP5ydLOHl506QXwuvvnoS8/MV3LixZxvsWqSuUI595umtZgpvt9h+OnpbxzdKpds4L1V1VfzHn5jB7Zv7tsmjsikwLaoVUzNlfPs7F+x+srvbwqNF4ItTGVxnu1cbl240rtE2JtXlNv16s+P69T1r65qbnjp1GtVeCp/sbeP518/bJ5UUJlCboSTGa7j845qRgZgbPtpupBPlocT7vaqU8i6I7Vv5FB+9nXP16q69zfDNb57D515Z5Fyzg5+/vW0bIGJb5r36hedm8MrL8/jjf38XP/j+XZTY+dW6ffzlJ/t481tnMT49hZk7e+jd28Gf1tmXpTJodFkPmW51p4nGbg2/++wI7m+yfuntEoqhNz9u3dq3t3P61FmJfXOZ4wCrY0zXckjH2bMVfOfbJ3HvXg3t/Q71zzGc1lJyWduYEcRNIwE1kOjhmBFH/pXn69f2scP7q9oPbyl4j21+jXp/4/V5rG+2sLXWRI99ws5YBbMXZ1junI//7B6y221MPX2aOtvGYZXlpDbiKrUxou75GrPtsEy16XVYzOKff30eOVbP6/dVV502AsUKdnAEGRNvAjEfwfsgJHydzpg8BFyzDrEuyJarxChskjp/39ZrqGKOE1J2LkKZY5Z59lcXrpTs/A0dMD7PfuUx5mmXql/h4KjBvkdvqYqtNoUK2jxmmyhV/FNVtvZDnnqbsVnTQ+JSH4nt77IcB89Djv3j0oU8TpwvY3xG67Bar2PYw7P4a4PSru3pE1gd9vvCHGdoNeaBNIRLbDkfJvanwDgZL91ndI+TPo7X2eO2g8dxGISYS5ck7WEhjnNwcNxwlMhDdmKiw8AdiTdCQKgv1HKU3vy0M0HY92ojRPXGH652ur8XQKVYG5ByKLfeIKyyDzzY6fuDHYIkQ7QDXQTvW6LNH/P/a22ApNjr+e2BnbWlHgThzz97EyYpopFfRm4zHlNwGFZKJCPT9kVkDsoyjJ+yNxq6yMAHlRqrMYbF0w1CNyH71FPWF0uVCfHwtzYYX7MEvQ0hm6WeorHNGG3K6M0MnRmisz1YG3S2h5/nwY6VfiWlNz06nS66nLHEDZzk7Qy6tSOsyYz8uknZGxuWpp42/7uBmI4N7rRQrIVquuNNUpsGWqDXZkZ8c6FgGxq+mF+g0VkWVKEtfuuNHnuTh3z8U2Y5X+gv+CaIGw48accND/tEUqDVWSN3V7dxwMFEnzM1bShlciVktYGlzSXeXEdHRrC4MG2yxc8a2SK3PoPFdONbHyZ/NNqMkm3502YH/cGt+DbQJA8P0yDD6c1tftmqHNSTLE15dMOTR/XRLZsI2V+00U1CyWefwJLepEPqRHqUXm0DxNJWExK9SkX1hXWBGCZvZ4XoSQLbMArGzg+xPLhsVk1ZrzTAsKoU6pyakZwRxE/0VsaMbxsWRFr6FMBttbFBJImkPCp/SWPnzzY/6I+f5zK3bPLzjQ+X0fQuGsZRIolsSsXcjhfEdJ3EaR7Mg8DJeXFCoxWJ0Erfy1v1ItQTa+d62otuhlnZqRCDTDJR9S6CcJr6uPG+wwICKKVgrH6kB6EmnEwA8RaZhkqWEcnKgQAxzaMsGrwhtrROxGAdbrjHCdF+J8WBZJeDQvVBzssmk6F8BK4Tz3ugoJj+BGGkccvdvw14UWeATM8yCeXfy8D0FNL3tKNmaMspvQpNO0puMZnP6BfGXCHvDsFNS2Xl4XJE/QrjfisThfOqJB0U5mVv9c4IYhz+j6UllGISRyvmzLDHyAJNcHqZJDFjiIGJZWbALQHLu9Nb2DCBylcy06k8Whoh3K1BKu5yGaUj148hCQ9Lwy4ERQghCb2c7rGgBJxGMb3cQhRe7GFQpalAgdEpXac2Pq4Ewx6HB/0iFjgHC7a4EUu8RQn54sWDBjQOrr8knukkyiSkbNGoPwg+0sg2CFFNF4aUHWQyL+OJ/yCGgSgSnNJ0h/Gx3kQ8LJ6wDKefzdtwIh+SIMQykiGfILiEjyiCx2SY4Qd8PguMjPFjmsqb/GaIMnlMVhlPP8ou8HRkHOdcIt7jOIFb4hDboLC6P8S4wphugk8yWXp0ewkFzYsmJGR6Mxdx5pZPxtNQzEgbsMaVQxfaIY6QdKjtmNMo6NbFmTow0PsAOWgFvJVbwHMkkcgaCSSj8WEcl89DjI4Oy6PC5aW9evu9Bz6BZVdz/3VhYTqP+6sNW4S5dm0PGd5X/vDVSbxY6OMKx6qHzS7++GodV6/XcOGgjdn9Fo7qvEOVcyg9t4D2IwuoVybQSRehx827n2zg47E0bpwqo13OYrLDcTMnRIeNLorbbUzud1HQ4myN42MdiF7kvXckawv83UIaVxc4phvLY4KT2v2xLN6bzGG5nEGF92t9teKtu2078LrB+2GfnYrd0xmmEumx3L80m8Y8Z+0fVjl+dqUTVJL8Ub+qT6pDWtDTN8DtQNxvnMXWeh21KvNLGo27G40+qtU2rjx7AtlSHnfv7lk5mJpVTuRDcWxxS7x1CK/xHhoOiNTKSEZ8abQIvqzvJzOh0gjHQiMZ9IpZdIoZ1KivVk59hscfBp3xt7fTwfrdLmq7egMYmBvP4Xsv6dlp4L4YyxGS08Vsg+hwwZT/UdqvoY/MRAb5MyVMzVHnMxmMz+kpTY49OXnVIqF0NuAjcL4DnPOMoPwmegrgbdZxXmfFw+nMtiCP4HhzhDCVseZh5KPCUSCtvfYRlg/6OGhzDsZALSgJJI3S01KdnnReZ/no0GGdg6GwYd4CVk37VNU6CTTvkqlxkquyMhoalatTR3BOJh9dGue+kj3EY9kj3D7kGJzhz3fqKFCKPa0EEGqURfWzyTp7s3aIXdavF6ey2OwwL5pUR+HEUzb9+qyRDn/2Mgj4IXCcxi3A+bMj+J/8/hKeGDnCxlYLa/Y4PwNCJD1MpbG46ZCgOhvBcmFk4qfDkBfxzLNzuHXzwJ+wNjAqo5M9iDMA05dCAt79sl1G5SNCMp8g0upHjGRMnVBn8XzzG6dw4cIYrt84sDYgMFojD367CgZx3faQJJwOiyqjQXVI00uI5VhI2WdaiiXqyuZQ/laFNmWru3oL5AisdjTORHIk88rAS7iYF10tHdnEtVjO2rwV5DkvNiA/fQ9/YiKNc5eLWDxXQpF9gmqwvjmuRSXvU0gY+AqMtztNf8PKbTCd5Wof9/X2CuMecc716qMjeOWRCm5vtCnDEXaaPYy3eihzUniNdfDL7LO1Ubejflh9TbWHx9pNPLHAPonS3GQ8gVLRZnA7LgQJhvNOW5tV+sTVT6/X8cluD5y2c75yiK3Nlr1xoTqlaqgFv82NBlbWatiu93Cb7fBouozPvXQCV3kv2qjW0SkfYvREHpPzBUzOFDDO+9XEVAEjvC+kaGq8VzT0yp82zPnTVwUuLc2bPPu1JnbW2/jklwe4d69un3i8f79mT/lLeyWWwe/OZjHFvu7dBsuE5fDlRfKkDnb6LFuG23oT8yX16i1BvZ1QYIX5o2+dtE2Cxw+7eHokhevUlz6Z93nKrk+n3LhTxSYryzp1HT95lNSLIbcWfxv1js3NS6UylpZOokNdvX/1DtbWyWNTh5B7G1QUWzegw9c2vE3bfcco/CrCWB1iOqojeoPl97/7iKW5se6bUKKN816t1Wi9qc77Xodls7PTwnvvbeOtX25jWw87sB7pYYEvvzaPxy6O4M9+sI6b1/Ztw0cbNdev7+P2WhOrNG//YgOVu9t4LNPDucUSnn1pFqt7XTx51MPFDOsCxxJPdVk2W11saHON0khmyeabMym8cGUcX3lxGvdWmrbZpvLQ7bHDeqsxyw7r5Kvkv0R+d/sZTE6V8Du/e9bKbG2tbnmy/LsKDBzn/ZECZKud6VN2KgOpkEXG+8oRDlieqsdrq008nz/EHzw/jannT+Lf//f38f0frOAv3trGTqaIhUdmcfvjdTv0vZI+sjeIxJvDFnx7JmWbCBy22Lw+z/ReyjLPrIvX9liuQUaVT+wTDZLyizIL72HeX3ofGsHLO0QaznDI43E+AxjGWT9i4Gs3L1WAZ0fYFioZTJ/L2ubFKI3OR9IbH2fZp7z20hmMjxewuVPFHscgd9mBfHC3h/W1PjrMs/ou8ZVdrKQwNp21s0C01qR07S0Qtid9ek2L5/0uZYliWD5cNpeTeWYdKLG9nbhQwPR8ETrA3OR3sr8xKLqyX+f4VJ870tP+iToCUIJPpyNUTJ/0D0QJoJie3wF4fkZH8/i971ywPkN9UwLG1+3ollNX04W5BTHFiBkSwlBOO6CPMMwjkgbe0Qz/SCBDZ2LU3w6DrTVynNNkB6o3J1XumZze3FNfpUh/P0Dr+Xrbusn+XXlXRTjQxtgG5zfh/m26MEUECE7pbbCOKONzjl/zDRAf7OliHaIhfaHTbwFeKa1ByTvEwwtMifmAJBag6A6DMCaU4nKSZxsU2mbW55zYaenpcLVELXgf6W0Q0vomBwtSb25oJKIJoT4LpU9VaZODdr/b4cCoTdHppq1Diw1HW28ndGUbDeMqf/zpyfNUlsPkFNMy2fzm3aPi9bkr//yUFC0TtfB3B645X/T3zQIVqhesTNz88I0M2XnkCzmavG1+6MAuHTalNz4U195QoNHnsnKcENih5HHTo+i23ggxPPWSLFBrsdzSyrGjGOcNiRPwQg9XeFN5aj6LR6bS4FjI3sZZOLmEifGKDQwSYxsXYTDLBuhvAHjdkG2DV4bZZoa5nV71wN8AIU4LJLphWlyFUzdmiNNP5Ue/DXOtLGlCaVk6jEuyAO4W3sKYXjbL/DPftvERNpL8DZY4wFH6uiE5a7HSJzTkt/NwRCc9B3oNANPm93hqK7aZRmNth/G9Dcm4HMZfZWQ6ct2YPoZtJRxAccPFdWBYt01GGhukKa78Zns6caMmbqpJt4oodtqosY1OGrP5U9s3AoLc8orO+gD5dfkUUK4YJjr5JU+iU9UJ3yTTBpltdsmozCX8A0apuzPg5FfbNIG8Q3QRXR9WzlZvRB/tEM+cyreiCOfXuAo3kJns0zm0UjlU+5yEHGVsIG06Uo5E59G9Llo6kU3gIWPM6Wf5G/mQHBb5twSff+VLmNEZICanFnCthUQBrd+L+TcIloe6J1LYfJO26pIEt5+qjWU4BAqvyMFv9S8GK9wgOkIqFqaLeQdAv89xPa2IswTMJtbCY3nLE+qBQcAloPonepdJQbFcYgpe4oYMOHfLkluhMrEdWRBtrwdO7WdqEKxJGYYOGfd7LIHoGFcI4+X+QbiDBdvPediF/xDbWQsVcMrNg5BgzDEkRaI7j+8ghzjJ6Xl2El4COkQZAiKoVKkhEvnbLl7ffPtRkWRcywLXv2MFFsI03R+pCBYt8JWxi5enQKmYM+hefAd69fzKaXXJCA0deMrhciospqq+PaZoceOPSH2Ww+qQ3EbjEOkiDwsTzvBys34Gt4ka8XIGh4VFrHl4MTtwDUEBacZD5Hamg/jH45gvJGTtUmUmPwOMS3TTFpVMoluBZZ5hopMRKoYGv4PTGJ37LNj6Gxm1DQljwTE+/xYwQIlQD+FY6UQyxZeD+IQFC1s0lqeQhuECbZIujW0FM3H1FN4feosRrcOAlwWQhlJYXMVSmNArtx88A8Su5v7rgsYOm9tawGhid6+N6dEs/vGX5vHIY3OY5cQ+f3oW3dwIHtk5wGPjaZQ5UT0slZB9/RxSj07iP/xyD/X2IU6dKmFvv423rm4g3+2hWc5ie5Jj3HwGnPfiXon3Xgo61WT8qsbT1G1R990UtsoZrIxlUdLBB60+RvpHqDO+xeGEdJ3hd7VAsdHBNCcg9xtHtkjh9zzpJ+qAky3aOvsjrNclWlFzMxqjN4fUzwlaCpNM54nxI1Q54dlp9HHm7CRe+NwS7i/v4/kXTtr46eOPNq3MIx+5HY5QZj6+9tUljIzmbMEk1o6YdgRhOY+yTytp2KAxqTYbdOjqybGCfT52X2N/Jz8GWizUYt7W/Y6dg7I0U8DXnptAlXq5pqfKqVdPMZpwfUAIeTW1kP618Ftl2rmZPCbnChidzGJ8Ooexqby5K+MsO5piOc15jE1/hoBSmqAPJCD4FMoR0lsczwpnVgwzv13Jlr+ghFjH5de9TuGKqI0Pva0hzHgxja9dKhndlj6sTxI97qEnUTlTS3gIhu+fItRaW717iBdHU/jKXAZTnKwv6zvtxCd0SpdOS5+28M7HWIgAeu64TqMDgtXmsyzgKucRJybyeGU+hzWWT4/19bHnFlBZHMMHt6tWDiw625wRTzch3SF3gjOdBBn0oy4NiD99agSvv34aH320i/fvNLDfItMAOvPm5VfPYG5uBGurVWNjfGkby8hfTlr5QtYm/6urdRuHx7GlRYh01kk5DJdV5BPB/QOcvJ+ieUi4G9j3uPd1tsu6Py1ttCIPaTrE+MP1xq7GJwkmRN4xrMD++AsTwARVea+uBxFhn6HKs06pb+ywfe2sd3Cw1dfyxDEeg7osHShtTzzaDByE29XD5kYz+OqlspXRAc2Ts2l892IBT52t4Ij1JV3JoDSStXbHqa8dODuc9gDINaYb0pLRBkiZ/cVLRfajnD+/+MUTOHuqgtZyDWc6XawyzRVtwjFvRab16IkiNut93GK/er6QwtfOlzB9fgzvX93HjZ0Obu52sRkON09AaQVnAkE2nVOxsdXGBvtSbfgJrwORdZj2F15bskX0jY26LXTrTJuO2nKffRGN2qP6xsefmsLjz86hzP6ol+3bZpi+zz5sdA5VV2/M6RWMAGqXmtfXm21U620cLTcwe6tqG0IrOy07/0MgPRXZb3/1zSVkJst4965aL+xhzbUOcPHJOVy5MoP7K3Xre6VjbYDs8x6nXGozYJU3mWeemMIXL4+jf2sf72+0bINM54qUq01coi5XmFzLimdQF6zMaAWfgepSmffVE4snbF3q1s272Nmuo9NVTxbi6m9GdU/zdX9QUnH1SXMx9YVlcRxKL4C80qM2Bw6q6hkjL5+LP/vsNL71zCROblXtbbhVlo3e2NFbKlNTBfzjf3QGL750gmlm8N4HO7j38R5eKfhnJudaHcw02qiVCrjy1Cxu3trDXepus0cdsOpIDzd5/+qReIGd5VLmCHdY6Eu81+iNx3Wmp7dz3njzlL3xJl3nWa5THPecrbegvYIXXpnF1y9WMLpWtTPL1G9Txdhj+jpMXgM7rWGo37JyCnlLGp/pxF0qz9BsjkHUmWxtjOyw7ndYqC8+P4fzrA8/Zpt498MdnLswiQYy+OiuPud2hKdZX198bhbrpP1YhzgR1EXmKJM+r8hqjBfHU1jTJ8j2O7i937exAHtXox0Gyab09ZPMw2A4Q3n5RloHx5lLZOIhL/PpNW4ATufhgzjRtlEnCpxr9FgGvbkcTl4qYuZEAVO8l00t5myckGM56rDsleU6rn5wgHu3mK8NjlO2j9CmCqRfpaHUxTpLeo13xhhXm74mH5Vkb5fQr8P99SZIfMrexRnIHfOjT2CNT2eMl95GGd4I+hsDWUiXdY5B9bmj+gE1NriFWtouyXE9RlDcAYS8JcZQHjKMC361yQ32GftsZwmh2Q+YENcgWIPwh8AxGl3DL6ZPIzu6w8UgwSUEEWKA0MP4AfTZ1nWGit6a1HKqzn3J/qbK6bcMasvavFm/10Kz3g2f8uJ4k/3A9moPXXV2BMuJ5T+Ue8ia9aXEW1CwpfNfawOk1fHD3vRKs/qzePB3kqTi0GhamiwyyFgH7ovFtqhMo4V23QjtwPQgiAY3ml7YQiIR9qYIaVLa8LDND/ZStilBPGu/PqEVNzuOKNthjzdUubXRobc6bLOj5Xanw5t8E4eiU5i9BeJvgiRnbJCnJlP2+SalR6N04vkDuo2LRudtJIoN4JX24SaGD9t/O3C+g80kYiicCtae4OeozDYmbOOj4J+xCm9z6FNY9kkshTOunfPA+NoEsQ0Qvd2hzY8QN1/Umx8FwyWbH4pD+riorxt9r87BW76Or50bwxeXRvHMiQlcmR7HxYkSTnPyqifwjipTtpjtC9we1+sFDWVXZxtv9o4PfuVTtEbP/LI85FaZ2KK43MGofiQLzrSlK7pMQdKRK0uW69BKMbh9kcXplb4NYLSJZG+A6HNgrkNtBNmnvJienwMiGRVPrFn76RDOP/Pl9d1phVP5qO4rL2pDNBxV+oaC6pc38nhDpKik06CRNnn42x9RR24ndcosj5fEVr6UI9H4XyjzmxEf042nIZ2Jv+uCZoifNj70xJU2a2wzUMJ7or7XQHfc/DC/MqPECMM3IJdXmhIt25vk4M/zI71IbyxjPRXHOuflzrZocrpsZutn+Yg8jTkvksSkod9v7ko/BBlNkj/yEegqfiE40NAh28LiJeSDcZWCk3hqcnu5+VUxPa7C3OexKZf1I/SZIUp6EK2YmG1Xc/824CW9AaJPYHmihjPLOm6BciRwuR3oYniCiWiCs4i5NstAlsLUZcd6KL+ScRI53MWKSJ+HWxkPaTHqb1g/8usa/sHv9cIIGD9mx+JaKUfagXEHL8G2VC1AtuPNa0KHAILL4v6BS6DM0jcc17i6W31F5KOryx1AiooY0Vg0+WJ5EOgwHgRbpKaJehG4y4jMJYhc9bO+VkYBuph7yK94xFmKFu4B7uRPbUruGGw2fyE9w+mqAHExW17FdaN6b3EsxMHLSuHyyO18jMr/jhvi4+rxEF2jK3GHMNmijXk3lFFQDrVBw7mxn/yGU5hiKh+xl4i6UVzH6GoWQZMOwzK+YjoMcJFOVlIjrb7L6fyDz/wR54v1wlmAixbdMSCWOS2lLbTTyHaH904E+mM+9XM2DLOIItB9LbgTnGiMmiYgzEV3oBnwGoQrjQgJljiVuUVTuNEwtrmNwtxuSJWgLYVjboGXjuhcqwLVSf00RjW+BKvectDvbdGcDoobcfRyRGGg8lY8l9fLlfNPJ+JF/WLMx6ptgOwk6bnl7r8ulHh/6qo2hHLVxFSfwFk+yuF6N4vVThpljk9ePpnCBm+6v1xpozFawuJrS8hUsvjlJy2MjeVQLvTxZz9ewy/XDjCntwfKGXQ46Rlv9zHNNA4qGRQ50RuxDRCOicfz2DpR4jiZ93qOTxrkNbHVwVSzj0KrjypxrW4f85sdbE7kLc1sO4XWehM3q30/sFd64dWcvOjBAC3urdMYTqFBN1H/sbwjVCnL9nqNY8gM1qs9W0Cfmipj8cQolpf3SaEFlSpW7+sA4SOO1TJ44ol5PE6jz4ft7jZtQv7opQnU6z3cX/an+CwNJUNz4uQILl+ZskUZPeFqQdR3saJzB/KojGQwQx1rnLyreYJxGIDGRToUdv1uE9srPTubZIKTyqXZAv78wxruaYUlpDUM5tWFDLVg+NST05iaLNjTvJliFnOPL+DExUmboKaLRxgdLeDM4pQtiuYrKYxP5TA2k0V5TIeaHtp3sbUoZGwpvz5poQ0sTVeGdTrstszQK1wcB+oX+4hERoLGZwOER4y81IUK5JcJXqMssb5dmsthu3GIjVrfaRTiUel3p0yeg9AryhuHe/p0mVp1hm3/AvPy8nQGk4UUfrHnZ2fEtAVjrJ8vXBqBHsZusH5F3nF4tc0+ed3ml5pXkjfHk3Wa+XIaC6UUbuuNJKb1lUfGsMS0fnTtALfqh7ZAPEhGDjeezwFuOM+Gs3CFSZNH0FmHLGTssq6ubLcxvVDBxQvj9lkXxTt3fsrG0/fv71Nm52msLdQcgR9l325hZaVufCvjaXvqd3SCbXeSbtqlUY2jtejqcwvn4fGdh/P5NAzwPjYNns8g55DVFmDj5ocIg4hD8PDIovP7qfmUoFnxHqvEddUoW2f5dNTflIq4cHoce/stpLI6rzPFfraHzXsdVPf8HBBBzGc09gUH8o/j7ZgtuS1c+OAXjOZTuDCdw/JeF3vsD09Rx5dnciiwT9ykeF22VbXJmckszk8VsbHew8HQof+Rj6wkLUIIxRm226+fzONz+SN81Elh+tw4Nve72LxzgK+cK+ED5mW3fWRtYJFtPc3+/vsbehL/CK+OpvDGyQKqnFevrDXxo9tN3N7xTQMK4DJEOQLk2X6eHEnbGxV76h8kmJGR3hxOp0+9/OPvXbIDqD/+WBv47A8Cv8iyy/vFQb2Fx5+ZxOJSGf1UH7WW3kH59UDzx4OGDpjXobV9jKy38QIb8ydt9sOXZzDJ/k+bLgLN/yos71WWwd27VbRZB7RReZo35StnRtGvFHDr9r712cOa1qegbi83UG2QP/v2XCGD6u0DXGX/c+Nezd6cmKVuL00VMHFljmXct3NDLK/UDW+LeHoszb5Ib38FpgTN+0+cPGn95P2VFbYvrRkl6jte1qTRQ4TajJBb60oi8DrCvpb9rFUTXmI8Pb28fL9u97wIoo/zhVNLFZyZyKF19wD3WBcusl08e3kC40uj9rbkFbqL5TzefmcHP/nZJuZ43/rDV6Zt41CH5uszgJ2JAr775UXculPFOytNNKYrmDo7htatfawzs/r82jzrvz6vdFjI4o3X57DNPvWj+02OIwo4x7q6vFxF9aCDXcq5u9HCIuvXJvvJNx4dxZNl4PbdBsclwEW6tfFxk8Wp9tdqdVmO+3afjXlzfZhPWUzAdBM0M6ARDI/ZUvZ5rafmsnhRGzPjZfzL/+YG0+njkUtTWOAYoXrQxa2bO1g6PYaDQg7v361jZVVjAN9cX+GYZZf9xlxeh+CncJ330JvNUO7DyRoMECaTyRDchtPFnLQGeZNtdHQP9T7HgWiFhCgGQ87AY2AUqM92bdNdZP+kcUCRYzq9saFwnfmwvtzGJx/u48bHVXszdX+jb5+O0vxEvwjmDjzLoxlMsHFo0T+OObXmJL4awTXYz7XZjlSdB+B0At27tCA9PkOZ2M+VylrvG4T/bUB1osn+Xm+A6I0/3X88H85/+PqrwPT3MLACcKcB/XpbTm9++OaH4gJF5u9pjkW0ZqqHPAwfwsz9GewTMGJ3DkDlZla4PEgQ/QMhPZ3Pogs0D4THvOteqY3DQ94PKhwzlHmf0Rj0/99Bn+/a3WjjzsdNNNm/5zge1Dk+6xwDaGNMG/kCy6Uu9JrG6JY39qXejjxA9q/3Boi2jqzD9gVbfQ5Krw1rQVSdiW5u/NtER1xtwq4FTS3+atFXC/NaDLaF9LAQHhas44KzL2yzIGiOiNOA1Z+O90FMX7VeMmhUr80LbXp0tJEhu4VDfdaq0wyftpKbpqvND7314W+FmOnpsHLdwMiLQpNzMkg6SlO+PHtvvVmid4b0VglvdmlblM2bjBpU2RsoQ5AMpAixoj2IG/b/rYEN0Cctpm6qzG+60rXeyvAF+/AWh9za0LDFfIarHNSxMa42oGT8HBD//FVWxjY+fPMjw5u/5d8WqLUwoomJbuQqWw66OcCfOPci6l3SlYuYXJhHPTeJ92qcRC88iX55jPWBA07FZ9r2ZofJ7ryUAa+UwjFc2aM8nj/HxbDEnfKNKV74V51RmPPghRw8vrlpfEjtFd7BHSoSKxUj40Ue8SFP/8yXf/rKN5C0ERT1N9j8MO7KH5mpv5fRBo82fqRn28RI4khvSox1nHXI2g3rk9qOZBkerGuFTaQS2tKhR0b5ipsf/hO56rHiehbkllwKtGwJKfpo9DPbw+U2fUcEI1h7lnxq62zkan/9vtyq/8IzFWs/6gdCPmQbxuMKvN6LsUqWILz+Quti+WH5UT9Wx6Sz8PZH8gaIbYKQ3gWkpbKNfrc9z0zF2qbc3l/YSqUmlkYb64TbyrfFldt+gsFVwQbiw7/yrDiekgea7hXMdKUPXsxtkaMRrdGIlg6Tzf36dJ9RhMTccvdvA158VW+AzJpaHKymEJQ39ydim48gAuHMGfo+EXgFNbeFBZRhDec/qd3n9naxv92QyMvC+Y9FZGhh1abMw8QtwOVL2SnNAte74qt/iXkwXu5yXrwM0ibWCB1n5ehR7GLpqUwUbgz018UiOcKu4uPuwNCuwhi9cw4hIVZARFwCxCdviBhh5EGb8kgkEyvg7Rf8QQHmdg4xXtCHIwPWwT8bJuM07hqCSBzqpSHM4dTDtFHrRkC+UV7h5Y52jOuUwgU/bYtj4c7Lyt1cAoUJ575hUDw9iBHrhS6e1hDQr6YYGYqbSGQsNaP3wPhpT/cGeQJKYOioVwERzos41kmLYVWTLuMr8LzFPIrGZKDcVmdFljAMDuKMl3mCLoxfcFuZm8t4OSiMbovk/bjpPlRiQxNn+rG4bptElMPASBUW0jkWzwLtb5zN6VQejVcr/wRjoYmX4O09gpC6v3lbjrSmD9I5ZdAXL97NGIX9E+5O6JbSD3HEVUbuCIpu8fSn8X7YaSw+++6oCs9upGU7oN/L0FBMSgShH6LbRCPc/w1+Amu2lEXTdKr4KTTbfXxwq46fv7ONt97awNtvrWNrr46nvnUW//rtffzgvT2MT+RwaT6DzZ0OFi8s4uTZKfyS9P+v/89VdNIc554tojedx0I3jSt7nEA3usjy3l7hZChH/oKj6QJu6xsRnGQs0ExzopdlWHY8j6P2IQr6XFZVS8ZAfaaAudNTnJBn8N/8aBc1f/3D8q2ScBW7HdQdQLokUaA1f+IOQHeTk5qra21s1fqYygPZZgfvXd3G/n4Ld+7sYnWlauMRfVb+4mIRL75yFo89tWBt/uaNHXuy+cbNA3ta2McjlqqlK/cjj0zaQbc3bxzYk/WC8mjav2l/qmifCDggM21+aJ7zIOjh3up+F8vXWtjb6tkkTG9+fHKvhQPq7tNRggxMXpLIVy6k8YdfWcTseA7vfrKPsbEivvq1s3j8yiz6qR6anN+McNz5RGWc+tBna3q2sKfNMJ1PoDfPSvkiihyrtto9lCopzJzgODWfso0RDsuCbgfKjXVfOI3pk3D+LYjGWpKR+fhTYRHkdH4y3uZkC+U+uVNQlbpOvWjzI/YqTitwekufP6oBr0ykUaat81tErzXbOy3N0NI2Unj/4Aia51rKvCiNmbEcvvLsODYPmA7LwjgniRiRGcUROuZVZ4lc2++jzkRUlxe2q2jeO8DHDW2IHAfFNT7RzavbEU3OMc3oDxRaMNxf2cd3T+lzccD8+XGceWQCV1nWDba/5Xv7WLl/kHxeRjAsv8sbvJaMNvtSWDiTw9NPV3DyXAHjbPOzSzlMzeshNtYrlrk2MFltCYGHMfg0KC2vD0miLoZF4EW2pUvnMJPgFu9hO8ZzuaPsIYwg1wDH3JBxpDVQWkT22F7vsC0tt4BTp0fxwvOz+Oj9PdQaHVv8aLOOaPGjUSWPUMcFyX2GPPSLELAOpCnm0zi9ULJPCumTZkpTb2jc2ulhfDSHE3NF1Nj//my3i+vNrn0KSgvVYj/CucqFUgnXbjexpVVUQmxTgpiW6UwORWL4kwsFvMR+RX3EKuvfO9er2LhTxdnJLKbPjGKbfas+ffUU23CZ+f8397tWT8VnMZfCXrWLv7jVwDeX8thsHvoCt+ahNPqqw6mFsi1k67NBkkef+PnidAYLkzkcUOaa8CYT5Yl6ImhD6QzTb2uRabed9IVBbLPzpZQ9YT6xwD6x00Cr32W/k2f/q7SM3CCfzWCsXLC5ouZLEaxMqd8W+8XuaguTy00sMZmdQhZXXj6JXCnvZ4AwiuLevs0+eaeOCdZnxTufA747CuxtNPBvPj5Au8PKHfgrJ4P643VKG4W/uH6Aj1hPdI5KlGSX0XZHSnj+tSWsrzdtU0Qg+Upsn2+GT2+pK9G5juKlErh0bgGT42Xs7NXYbhvsVwe9hIthUlj9c/063jZA5A3yGT9eYn0xLMN0hhlViyJtipyA6LTR+NbVA3zIflT932tjabz8/AzSS2O8v+/grbe38YtfbLJ+su7yPq0b4rlXT+CjlSbe4f1zt1LAqRMVLKa69rlm1ZHXPj+Nf/7Nk3js/i50rMKLk2mc4PjhKuv1UyXg/Ofm8AHbwoc3a7zv99Fcq2Jrp20bkhOTBcyeGsMOy3mr1sXkeg037tTxg0YKp+YLeLHCcmJb0WaIK8L+dEkRwinL7nBrqP0PwQCn8OA0LmwfWeCP2AdeOFnB+/q80/vbtgFy584BZmZHcfHSDA52Glj7cAM//uk6bi/7Af8Z3idLE9PUK9s8666a73UqgN1+UiZKI5aj2tbsbMUOntcGYYGNSm2BQfaARanifp0PpLfTdI5XwfzEG06GbYzFkme/9SmjcMbRGxPiqTWEuHGg/JsOgtHPA2y4Cn2WSp8d0/kYVWZkf7OHrZU27l9nf7Wiw855v1T/QdpP6dcLxJ106zNYk3PauNA6jAcoin+hRRugh2iyv9HbIIrouhnwFJ0+gbVwtoAp9p3+CawQ+LcEsWmw/93d0HkPzI9EiMIL6HQVRR0NhQ3Bp3QgGBR5AmrvDo40nvyPsLzfWMzahux9dioKVbmdPDFia3Mabx4H51Op5HGCNOqzhs8TcSD3JO3oeNAeBs/hr1Qukx3kwcHzrrQ4b6b8XXYkKvPKeJZlpXXVX8Hvf2BQ/dQDD3r749513vP1NhLHbXtbXazc6KDFe2Fsup4NXvzvQIePYZl/llPEK8qvtwHCnkOTVT3ZPniq3T+bo0Zgi9rEgUYN040WBLU54oMLY0wBbMBri5xsaFpY10KnnvjW4ifTsEpsC6JZsmOvocFvv8cMd9Dnjbff5s1HtjY4gvuQdr/TNOObH3oDRJ++0kaJb2LYAm3c+KBgvmDrN+9srkQZdMg6KzLT9Am9ekROfHQuid4Rk1zSBS/+GSzxUb7+rkFySEfqpL1gtSBsb2RQn/psky3YFwtm7E2QsICv8z/sbAp2aCwG28iQO25O2eaH7PDpK21+2KucNLZhYWmqQ2RaLEPZKeqtP/+UlcXo6KgdeF4YrWC1TsaVaWSLnHT3Wr5pYovZLGOZpKxNtYlf/JmS+Yc3S1S37K0PpslCcpyMMXD3UXBbY6as+tlihXBBe945BBCd2W6pS9PP8me6CrrUZpLeoCHO6r50YrJRrCS6T6SUUvwEluq6NkqisbovQzrVPxsk0vStTvqmgtVLq1cupbUJ5YWJKT23xSEs99Dpddp8Vp89qi4KlFsun3CbSzzMVh6Cn2nYU+UE0dlmBk2y+WETKhrhSWCyipYXuYW3PChQsoR0HcR3CCeHaJQS03XdUF/SmbV73zS1zQ/qmQSmNytHGl7cCKJt+ZGtRLRo5WkIDK2LETgfqzuKozAnC8BakPgDD8lqvLzdD4CxFSyL4erzjDaEGn+maclanyLD/lA/46e0fKHZy1S2Xc3924CXXvkSpqZnExntc2v2G0gtGPiDLJaPmBchpEd3D2pWvCSWgYUOIwyIYIAvJir9AcmD7gSkaP0TXanOBv4E5yTj4cY/uB0fwhQ/EAsXOTjKMZaEoT1skDb9ZhPHiyzRJGkeg1gXwlWRIpm5E4+bkJTAMIOKSLfomU4gU7h7zBWQLoWqlpHLJ4eBbEPSJBwchpwCIzHc8VyZNBboZpi/mpS8qtchOFxjCRCCDnXxkHhxv9Uj/5svASI8fACWDhGJhEk8h+iOrXwoRVpMSc4h/Rp3/h0feJo9FI9uC7af+yzEBQk48ZDHXOreAnZgxyKTZW2KP09X2OAYovk0RKzHVVIu4RC1IbxeCiuT9EzuORYmEwWLvPytLyM0v4PHEqnohDWT6CqA+R3vYeYxEvkC5wQS2cxSHJGHuDJJvZI8ij2gM5tXz62D0+oSMU5lFFZ3aNsYwUksWfpVX2Le/Oo04u045yujO7n9nCy8AfKb2QDp897nDJgu5ZXh7Zf3YNoc/Ot+XChmcfr8ApZv7OFKqoNvnS7YeRn/1z/btMlsoVTEOx/W8cH768gWjjC5WLDv2I9MT2FscR6dlV3crDBvjR7G9CRzkfdf8h+5z7EcJ5w61DpNZeiA9C4nSR2NERie4z1eT8GVCxlc22vhz97dxfoKx9rUg8ZvI3qghuF6SMpLLWrB82MuWlE/bguirh3Ez8cVvG9NZfD8bA5rqRzS+Sy6nEzqG+wFRjg/mcM3Hx/Bu5/s4Id/eQ93r29iv+bySF82XB+CmK4+IXKbujtstO37+tLv6GQGJ84XbBKvya3GchqbaB4TIU++Gve1WQb7m23s3WijsU95DlVWPh6K+R4AAwiqG3GeI1yO6MuNBmrLVXyw07WNLn2mZHlzG91Mx95GybN8pt/ZxO5hDzVtejCqxmt2jh9lvHB2HqdPTWFldQ/z57M4eYFjftLpwOb20ORQYG4aWZJh2ERI3BEfvXKYPyAID/KO7dhoaaRTf1BG4GUZqZJ0+dewUZ+40sHQbb2qEdLQeTFrbeBq7Qg1lpHz8WBRaNH2+mob67v6dLKFeNiwIVb1dYyFpnJRWjIad3toCqtdPbGss0Ccx8PA5A3uYyRk43KJu/oJ2goXnmmUOcZ7NdXFoxNZLFPOP/75LvYOOqYXVSvRODhTlzvmQ7hgZPGirmGW7fvbr85jcb6EFhvByFieJodptu/KCPOW8s+WPPjU7zBEmWX8fvppOut7AqXLFGR5CMT4bj2cJoJCP81XHqXpUql8VE76LNC1q/vYWG+hocN9GKo3EnbW/K0rDbsF4mFzLPEK/LTRMTmeR6mc87kMjeIvzhTxva8uQmtW2wd6glTjcvZp7AP/8I05/N6XlpDh/Pln7Nu21nUAbx99bY61D7G91cYn71dx536L9Y9p5Kj/Qtr6kKQoCXp4eoRlpY08iag3od5e79gbRq+czNvn4s4c9vFcEXjvoI83s328NJbGDol/enBoi7Ja8B6pZNFmn3erQ16csH/x+UmsMHBlr2dn5ehTaouzRfz+m3OYZru/v9Kw9CqcNy0zzoVHx3HxVBkfLTepg6ga14++HFEq5XDr9gHOnh3HqVOjuH5tz+Z6qje6F+op8Mm5LC4/q7MFziJNf6mQw5nZKTQbLXS0riJezOgCdfbEhQXs1ltodnqmD80J7ZNlmy1s3Gti9KM6XthoY568ZxZK+OnNKn78wS7a4TMmbKqokOOr1NET8wVs73XxzfIRzpRSdi7Kh8y77tOj1p5V1z0v2gTS2wpKT2+HWJ9uIZ5bHXytdWa9+XHzpg71boX64CBXlX3zoywDJotrWmgjkrcAvPbMGM6xj20djmF9fRPtjj8ZLrDUgwyRm2xfY/I8WZ22yuEUVucTH1Cg681cH9Nst7d69vheAroH2ue+6NYmqjZx3rrfxDvXDlDlfU4beMrzG68v4OknJ/HWL3d439+zMz86LJPLj03j86+exJ+/vYMnX1jEd54bxzOzvLdTttb1PZw+WbI3Y8YXR1F8/gT+4/v7KNzbx807ddyoHuIEE/36qTxWa33ssX/+/IuL+J/954/j0UdHsblew/trLXwkuvki/uAL0/jBnRY+2O7ZwfyWSRpvk8pNcD9oR/3QjNCbpemp8ulvdO7W/b5MHSn8hbEU7rMt/vEH+9jfbaFMJnpyf3W9jgLHJl979RSudGu4tdG0DUNBYXQCi098Dp3aATr1quk51hFLQFemZ2nyr7b16mtncOrMONY29zBzMo3ZU1rc98PDFy9kMXc6ZxvQMyezmDmRwdxilu0ojxNnipiie2Iug+kT7JuHzJTsxWiyGJvx+7r21bSp0mcdiJ9CN5mCXEZEkKp6bAv6JNTB1iH2NvrY30mjXs2jzXI67Kt+Oa3GG1q7S3gltkaw5MW6U6TSJWtlVA+ferhA8TIcB6Yyup/00WC/pDYjHnH9SKBNIOnh5LkSx1BaN1QL/U1ByjZl9za69slDb1JK3/PiMgSZhXNXAPeZLo4HGMT2F7IRYOCJ+RNOfe0d9t0rvOeoXxaZ3tz9Z3/0CPXNscvdaqAchpS9PfW1r53Fit4o4X3fKaIJ1+ORAjwUSSzxQ3IZhIzEe+qDYHqyeKo7HifLNq+3iCs0cT3zV4EelsrRHKqD/itoPwtMOusHXaZfB9T37W11cJ/j7B3ei1UH9SbQ3mYPOjMw7kUbt4fxVN6j0Y8kRd7nR1nXf60NEEXyNzR8UdcWK2l80d3fGtAbB4U8Jw0Fnf5f5MC8yBulL2Jq4UdPCnS6bfucVrvT4U2zQxwHrXFzgo2QV/580CMVxQVZF0pIFq/e4ui20G3uo9eqoU9jb32Q96Gd6SETNz14Y5Y5kk3eWny0tByvhNL5MnLFUdJoUqkP5OlQJ+aV9qF9Oqvlb40wTX1mS6BNAt2lVY6a/Eo/D1Xcrwl+YySHJL/HcdF9DNSpkVydkHVSlNk2qLQBYm99FHkTUFloE0SL+JwQ6zNXvJvb5hVZaBKnvk4dnn+2yTc9tEvuhh09/bYoHctedYF2Rp8rYlhudIk6HENm7z4nvococ9J9VBjH7toW+tU9TE5M2psk+nSSLf7TkIHpzCeCnkevnMqT8qPsKUDhiuObHxaPbiegbY3W6YxWP/PzT+MOhSlE4ANU7ySIt47AQxyMg6WhjQ5tAtnmkfTJvNrmkNV56ZD6YFTbgGKt1TPAaTL3jUG1DeXDy0YymW158npjgxq2Cfu0XKj/urGorKORmCZhFNFR7hQNf9ZuVFdjPP1oK4rziJHdtqtkNrldJi8H6oOgmIom+fTNU5OPctnbXpaWD2j9bQeloWbkacYNRfljeg7RLbz7TDY5JIf0xDpm9UptT2+A2CaTNsxYU7XhpfIyORkpyG/gLA2UHxNAuQi2wFy82AaZaKKtGG6ZPMy5KD2CgdxuXK8+CJXx9N2EUAb4ICuC6Vh0IhMfs8lDbo9h/YxxCflxy92/DYhvgJg8AUzEkL7llfqx4CCL5YMu5V5ach/BsxF9ZnuoY0IOQ3z+LMkYwWkiraN0pTErxKFt0QhWlaPHYIjeqeWwuG7rorpgPpff+AqE9ICBX+B5j6m6mryMnU7XoRhDehQ4VaBWWtbNCOd110xok4YW3XEWRuMQZCCNUFanFT9gPTjwND7Kn6GcxgkNLL5xIohNxEUEMYbzzB8D98Z0CSJx4mOkJk4CHmZG8jFQWokxVBbqsQWW+pAeHcurJxJiDeJ6+6FtN1/nLRi83aK47lI6spM45mOYZFdcw7lbrk+BkyfgVLoqXcWUU3yIpUefR3KfQgb8FMfiWVTn4p5AF4OYB5dKRuBuxU68uiivTDAWV6If+9Nltuqc7lEkD7I6fgCWmrF2RoFLoOMvUW7AxborYzjFcN6WjnAW7nHlNhAxZZDf5DBXvIY0CM5TcZ3Sk1e/agEeN5SlKAwShzstLo1uUQPwtDx1B9F5ebn8hlOawbZPXRFkiaWoVGf1800u/kMBiPb+b3ADpFAqWEwrN6XBv92nbQzhsujzF5vLB3j+qInXXpnD5Klx3P/5Ov7d9QbevVnFz36+gfff30C11ranEGdncxitcDxOYXf7nEwcdTC32sTUchPp7TbHt5zgjOftQNM0Z3ja+DjkBKNG+5OzFdw6WUKPw65JToT7pTQ+XiziI8pw914T1W29sw2MMPLXplNYKqRwkxNFlUGSD2WC5lN68ewZXmfUaRzA4YbZ+rSV4jV7wNjZaXz1e0/jiacXsbXZwPZWA5c58X69Avx8q4cPVxt4rNfGxVTfFrO1gKJFSKnM77ICjcU8DS3yjXFu8Lunctjl0H6PM1wdKLpwtojRCY350ji3MIOp0TL2ak3LQ4aCPtI5wjSnD+uM31pv49nNDlKHKfpVLzyNwfU4+Hg2lKPlO4WVahc39nuoMr7yrXLlEBoTc1mUOUk7ZHkcUJ+1cgZ9rfxEoMK0SdNud7G9W0Uq38MiZdchpHoCtdPq48AOiQ70JpuXg+pw1MMwqO5GY+EaC3jEECekz4z6OG8AcXwkOskWweqvOwIn1u+i5hSe34jXw6Ud6188HW1aCLQh0tTEm3Tetlx+3VsVXwfxamwak7Uw/jhLs/5DSczlU/i9+Qyo5vCJLQGpLLmUpWuHaCcQaQTiZmTm/mwYhNl4OnhH6Hwqf4T3q4f4Pifwq/s6s9KILDyJRb9Qpn/9LDziHG9AObUJivIROgXqInwPu0h9PUtdTbCebFH+RrXHOsDESW88I6OYYigXVQHVo4A1UNCw3+Qh/0SGAIGFgWiORQpgKEvfrARiXOGSfs5A5ezhwmizt8m6rPmVPt+hJ0Bre33U9zkvUVmK0PjHSEfIsuDZ0+H5y2P4L/7wLJ544YQdcLy7w/k8SVRf9BLBK19YsvZ4917V+gmdVbDHfmuj8AjuNyawdnuZ83/2HqR94/I45ot53P+whud7PXsKWE+6f/5CBW88Poob7At0oLpAm5MXWfBfn05jnX1Lk/VB6zRV1tUGy05nOWw0j/BImf3XUxO4+OYSxjfr+MFK2+r6lycyuDSawS7L7usvz+DbX5hGeSSP9a02Pr+Yw2MLRdRZl29tdTE3nccffmXBzjkaXanifPoQdab3O4tZ7Kjv3u3ZIeu7OuNJqjIJHRYWK/jd37tonwi8enXHbH2qSPVT6pSZZLs5+3gJC6dL9umreosyss/JUgfn2T8fdPt2UPvcSguPbvYx9sg0lqt1NBsd9NiXHbBz3bjfwq0PGraItb6t+WoKc8UU/i3db2lhs+mfyFOfo092fYP9nzYO/5L8tHi91Uvh7TbwcTuFOuv4DKeFvzuRsk2iLfabehhXT1n/3ncu4uCgzXtD0/Ipw6Zv6xyvjQKPldO4Qb0fUHnKY6xzohspZvC7n5vEAVE/1OfVWGD6koPmuwe1FvpHehNgGvdXV9Fqtaxyqs7HtuVGzHRR3+R3HTsXhW1M9xuLROxwfTc3CfeP0lhh3qpMz/pW4Y3C5VOevzeVwssTaeyzHl3d69n9KHI9OOiyHtftUPt6jZWD9Uh1ut3rY511a3m9gY21GhY2q6jdOsD/+Wd7+MHdFt5iHfopy+An6128p00Pjgnu7nZxhwqQflVvd6n/LZaD3gA5d3EGJ09P4Nq1+3huNo0aZflktYNF1rvnu238Yq1jny+TXNKPCS+QkMFt+ACWf/6kZ51v8Y0x9tfsvO912S8xA/pEuzahFOt89ghfKvWxn8/iyW+cwyOvn0Ynk8PezV18Ld9HjWmssi4dsA4vrxzgo/t1rOjNGWVCwDJo1/bRru5BD1YPl51JJXGH/BK6Wm1jn/W5wpv+yQtFzC0VUBzVV0I4XmLfO3Mibxt50zN5TE8XcHGuiG+cHceLz82jOMVCq7BPtrA8pubymJjNY5x+2ZM0U1M5tm0/12tqjvZUGs3qEbocZ9h9IoDJFCsEQWNQW5tRUbN8KjOnMH3hOTR3t3HU9bVK07P+qoAJKF/i5+ykf729MbWgg9Dz1gcOQ7w/6B6jz9c19nmfZ8SoJ90XRlknT10qUBd6+0Prdcd5/G1ArFqNnp35tL+l9SjDGj6Cux0xpCLDRx18NsQYRhlIw3UoEVHxNmQbIRFGOM5643zBzre5bmfMkD6J47bGczrfZ4PjVS3mu0zHwfwPIg2EHM6RMGLgskZwiuN0wxDz4bHU9+jTe0f2BtIIyy45tP5hQFpxXtjr4owe+Cln0Q3t8cEoth5J/Vi9iGFRLPp1L7c3Kfkb3mj7VdCodbF6u4V7n/C+w3u/6rzeClS9H15y8/Qe4Emv0nJ5zGPiPPvsJL79zZO/3gZIJldko9DnqzIUWgvAOdv00CK5fSopV0BGGx76TBTDtPHhZyjoDIoSimWaYhnl8gjtisUlI/VF6PIm2mzrhtrkIMc3R7o93xgZbI7oZtW1zQ9tQvR7vBnRPiStnfVhOH3iyjc+olZsckoTNzz0tL3e6lCD19mj05zYzExOosuhsj67RZXahofODjFdkc5lkQyUR3xpsz9mp6zNhjwbP4dZpJN5qPJ+DUgqZ7AFD8MlQJTwvlnggwZtbOgcDz//Q50QTVFGby/4Ar7eYMhpcd/ikgdl1vRGExH/DJkWnvUZMJUty5S8zB/LPaTln9timvkRjJ54GuO9fSxhHdPFNkqc2ORZzmXo9VXd0DigGZ9Gl7rTE4G22C25aZSHaAZ5oWCiCWn5Wx96E4AtztwsJxo6zFB6s1XJzW+6oY7ssyRyDMCKyBykcSXKQdByh4NtaDBdfQLLzwAZvEGTbH6YLrQJRBktFRkf7BBtYS47EZaMXejkTzctCtJlXdTmQp+DE38LRHXMBz4mpwmkeLJ0ISra4Wq00TajG5MwDpZH2WIjHVl8yex69g1N2pJNJriVvozJw+ZkGx80hjeGztTZeRpO7zfGAZHbThLsJFxAB5H22SvKYnozHfumm9VH4pPNL5W5+EpO42e9cJKU+FtJUghRJv2AJaz64vFUT2IcyRA1pvaQiEYQicssbDCyohzGS2hxlX5CfKN3fbuRxhXVeXhf4bXz73wDRGeATPsZIDK2IUBxbLFSYoWkqWKrqyYX/760EYJNSIXp6pFEp7YnAgs2dVspeByB0pBnKJ1I72+CBATBfEEghatdymGh7hymDB5dHOvg9FEuu/jfINF5vA75Y6v2/IeyknGSAUS/0Sk9p1VAvP+k2Rcl0YK40q+5FU0/i29B5nbVxVghfvAqP4k/4KI/aEy+mFQA+qLwtKLTwfsER0oWxxrQHdNzvro6r2SxXu5I4yQUOabuCPNFuoQw4MxSmONCiMUyYwRuLEy2lYmk1k/yBJ0asSZ+jjPuka/aodGYl+AeK6eEJglMyGJOBMbPbNdLKCg5+PM0HQaUMb4wFuUYR4LSjIZhHuqxI8S4yrVsI7dGZoFOIZwiB15JfxPCrIxVZqJ3EgP1AWaEdiUa3izilY6F6Wc4LxMzTiJJ3G3XB9y0zB0jWf8XIeYo0gd9ql80WseZBHQ6Ly/HqHkDIuynAHnN7bbFsHBzGo1VD5UdZRH+KLmnDMJVtgnO5Bjk81A4uXmx3NCx8hv8BNaXv3aZY4ND7O/7wZ1i5n2ge6VCTab295o45IxslRPgt1ZaeOt6FTdrR9jgZGVjo4GDgxbjHGEkB7za7+Mx0i7yPj2x08TYZgsztxqokF9a35QgP/HXRkhKsxh6GsUMbp8o2ZOXk0TJjJCHvof/yVwBK3TvrHVwsH2IUU4G9SaGnrL9eKeHTU6wYlGrFrrbFCvHp0BPbb75xmnMzpft+8sTE0W8/uZ5Tnb6mOu18foTM1h4agnvvLuGq1e3qOuOLWy1OCH6YK9n32XWgok+ebLeTZkcb06l7KnZNYbFsvSHU1wGXWVWmhyT0Z5cyGLxbMG+9a9xYIZ1oN3tot7quOSKzxhNxt/p9LG92kZ9o4dLF8cxOV3E3U3SkdDKnkbWMFgRWj/kIeK5z8lczSb1LqM+raGnMWcW8yhVNDdJoc1yOLb5QTBeDONIEofpvh0+Oj7FsWqJY3yWj0BPXre0ESX+IbrSsD8ZuBxs+2oHQaaI9zGstzUfswzA3uoIONEeD3b+BsN44yneaXz3uxcxOVXEvWUdOh74JJFYDqxLXz9ftMUGPTkfIZExcQ/LbV4DHaL9eu4QI7R1BoiKW615lfWgQV0oLbUnz+NQysccbgzFi/UXEUI6w2kbn0AXsDQan7OOsv+YKKqPTdmbLoruNAOIPNzjliDBGXhZcdqMfq6P/GgaxYovXuinEfEe2/HyZhdb9/vg9HhQBkYj23wGmkrpPJGFszkUKmnj22srQtSr8kRj5RbKmcZwx4zXE4MHM0e3hzk/A+Mh4/44JnbbecpPl6U9xTz+zrPjaHYOsb6jcyRY69lg44NYJoMYEYpsJ187ncebE2l8/kQe586P4B32c+fmOV8n/xX2e5OjeXzp2Uk8Xz7C3VsH+HitifmJPL776jQeO13GnY0ujlp1/M6TaTx5soBV9i8N1p0t2is6NJp16n7L3xjSJ6RbrKjLO51kofXZZ6bwhZdncUdnD7SB1790Aqd0dsZqHS+XgbuM+EQlhWl2rO80U7hV7+Ptm3X8dLuHLeZLm3H6PNtFlk+Lebt10MettRbubbaxo4Xu/T5ubnexWe9paoQSu+/Fgyae0yHEJ9iuiuynyf8iC7RW6+GjXfYRQbfDoMVO6e7+/SrW1xv2yTaRiUptdXw6jaVHilg6X7InhbvhoTiZTlc82X9xDttlpDR10SW/jTywW21i+voBcK+Jd+91cO9G2w6rbRwcocr+rkK6C7kj/On+EVaZX69DA5Mlvzts99fZMeqzeM+O+MHly+zXBWqJJLO42hC5dKaCr7w0jbWtNq7f3Eddn/EiwTTrwpu8wTWoT3Uj2tTY0EazVBHB9EJy5lf6uM4CuMNynpkbwetvnLdP1V28NIHXLi9h/rCA92/esfNMLJbEMZFC/WOa1sfxp7qc5z3tjS8u4OSJCu7dqxku6e9CXmUkQlVlTluhwonXMMinL2lsMWu3WffG2be9MprCJvXJbh5VlvPeXsfyViLxG6zbs2NpdGbTKIwfYXSa+Sse4tGlEnJTBbxVa6FeTmGXEVZrh1jZ7WNnt4Mcy/aZlNYkgE3OXWbmynjzK0t4nvfGJnWhOlfvNlHr1ezefIf3wDVtxDHOi6keJlkfWI1tY0pCW14sU54L63OpI4G39wEIq1vXLuOOsO5/ayaNly+W8ex0lm39EBssRL3J82iJ93Tq6wO209t3qthYr/Med4Q1xlM5tzs9bO+2sK1NG/pNDv60Dtht1uyh5ggmX7AfULnJd5ThvXX6ECd4P5peLKIy6uduZNjmtHajN6TGRnO4zFp5hfXxLNNbYpmM1bsY18IyByBpjhWeoCwXpso41Nu0rJfaVBhlGo9yrJbj/X1paQRXliqop/rY5fipoQdNVI1dFAnIy0BfUW6ByZ7JMF/sG/e3KZdOVGZ++RNVvHeZfziPxlIbIGlMzmcxNpm3tb3j4PVTD8TW2ffs72gR2nWjdMtsmzNLOSycKWBkXOuFQ/eC3xDoAGydAbK/qfUyE9oDlMvEy0u0h+EzZDlW9eQ2OudnJkY8Fj/BGuj+Uz1o4+ZqE3useDHfw/nvsALqbWO9ZZgwo5WkI1RAfyaErBlZjGM+3TPlHs7MwyDoaQhUhvr8oc5/kVG48uPrfmE9kkbny2nT4pB1WEODbc7tm3RrfiK+ccNM9UGb3jqkXEtv/hZQCp221vF5fyBdu0UeNBrj/jpvCUmOA97n7t9sYpM3AD3w4DWaMJRlwwxnMIY9gBNaeVTaKpdfawMkX6rYgrgWw7N64yOvNzxKyBRKtgGiDZK0NjVy/saHHR6uSQYbpD5v5YvFGpTnSKL4eeTJQwv0/qaCNlHU8DR8Y6bZOXV7enqghU6rQUEbHMjpTA9VIh1s7oeZ93kDtjc8zGjxVYWmximF8+as3iNM5DSR8UkwO2BdMwVMnXkSp3kDeWyshoKemuhnrDLpfBF9Skt5sFcPw0KqQAq0p+GZhp5I0TcvtQFkGyGuXupcSnyIIn8FDHdmESLOOrdh41hz62ZiC/I0WVuw5wSIei0WOWmV0Sew9BaI3v7Qpg3pde9R1xgX76UX3+TQBohvbKk87W0QLUazsigd3djj5oU2THLjSyhPnMDIzic4c3oCU4+cRSGfIX4cFU4gJ86dQ4Y3w+beDgpjU2jSbXLzR+GNT7StbIJxtzpRGnWmySK4jOIEo2FQdFumBrxlVBoDUMHSspUN2ZE+uIOtNLUgr09/2ZszUX/UrR1irvKmHMkbHhb10Nb7XJdiQz50qD7ETtbqFY1qkupPj3XcjT+9ZjdaI3Qxj4PyKNlcPkkdJLZ4HsMjyhXDnEp6VDyXyzea3Kjjsk0HhdN2GumVcpKRBsxqT/Zmiv1CuPGTURzRK0TXQR5iug6evmynkuVtymSiPpO3ylTnbPODhvr2M0C08aV0ydOSl23CWh7F212yXRbZ/nSy+yxlE0IMhIox6ORAyhZBDdQmYkgEhjHccDGe5T26YyyRMU2hFGY0QVaGehK6iJ/cxGqhT7bJJtuu5v5twEuv+gaIyUPjepLcnrblyGSXDOYzW3/VE8fpqjwEOsMTlCd53UcH807Ls6p0jvOVXtwflaG6ZI7AxCVkDYkUrtvgNofxDPHUtoMsHk/+WDLxKq6Br5MaOP8Ql1ak8fY1AI+ji4UGd6hTAhHYX2Uf/cr7UDAvka/75QjuyIgedyuu43wRlthIEtyOHcqX/DGOfqLhxTDmtiD3W5wgv1UCl8uqbMietGuxQ5gYKO/Gx3TuaLNFFvwx7eCJwYkRyHb+EUfOMXAILP2YvC5BtmM4QlJudo3px9AYLeAtfmBkf6czXdFo4VERjH4QmrjEJNQ8YtTuGSKjH/UiGfSP+QuiGtiYUcGkl4O9sOHlk/IdKwLRxIDg4T/Jh6F1dXw0Sl0QKIxEmIgNRKGv8gDJYlIEnPFXGxdOYA7fmAiqMdBIwvNhTIxMXrVaXwwQQhe37L6fgDSna8y/aY0O7zuiPALDGLEjLE1zB4LgNJ9sk0WykivjKa8aYXoaUS5fDJF7wM/HRLI9X8I7rec7qV1EepAwv8kNkD/4J89ja6tq5wPEfMQydTjCCAcdT5S0mHaEt5abqBM7dWkSG7sdG9wLFFefBddnVs7QPsuKd7rZx9R+FxOcYGcbHMdyQp4uZNAi+7UxjhE5udFnnlRMXU7MG3MFLHECytE96bIY1XiQ9D3G01sTy+v6NrPO4kjh/GweH+727BMYUa/HgTkhMkvXlQIwyQLRYodAn2L51rcvolzO4b33NjnuyuL02QlsbdZR5vh/spzBMuXe++VdrG02bIGwymzqMy+doJod8lrr+jhL+wU6SFlfzVltg3Kn8MwoJz6sCDrkWnWixfHXXeqhSbs8lsbC6Tzml8rQ+R+qe+WdJnDQRCPH2kx+SqbGgAO66tUetu+1kacQU1NFHGhhat2fMBcoV8FpDrmtzqg8LcsqU+KtD/LQ0Xwaz05k7JMYpYUCZuifax2iQ932Wfmmaj2M13toFiSPcbPJnOjO6PRelsscZ6klhnUK+gTVEWq7HG9SQf5JDUZQSiaDm2GIfrsV0K32637FHzImr4M+u/P0fNaeAr84W8AcJ9PbVLp4DKjET4atmDyfeHwaDU6U797RIfbEW7iXiaDEsrowmcV6/dCePJ5j1q6w/urpbJV1pI/y+jWm50//n80c2cLnGstab5Es6+0BTUFIPchbjBnAGOhCGl3DxeSO/gRi/xCBbskmXII+Mnl1oPDrc1lM5lL45T7nqEbnFLLMqWiGDAEJKP3gDCA9pdn+i+U0ZudGMDc5iXavi23OhbUQv3pLn4vQXDjy9vwYL7MdSpz/LpzN48zlEkaobw2z9XSlng4ViDaR0xyOV4D8A+PoBAwRDSFEM0d0W1CkSQgIkR8v/OszX68+P43FsQym2AecncjhAvM9z/zX2NCfuDCCkXIWJdb/p85VUGf/dqqSxgTvwTW2nTtsp7vbDVTYX03kjrBUZN2az2OSfNY+3kav3UOmlOV8OYN/9uYsdcb+9IMVNPZ3cZ5tUG+AXF9ro1DWA48p3N7q4J42TCny/4+4/3qSPEnSA8HPOQ3OSWYkqSTFOa9q3j3dQ3oIFgsmsne3+3B/1wke7h5WZAV3uyALQAbAsJ1pWrwqeWZkcOYR4ZyE7/epmrl7ZGVjanDddxphbkxNTU2Nm/3M7DnGk2Yb+BHbwJY2jo3tBFaWiyhM5PCfPjsGizmuPTNmdFPNHn702ixuHbQwzlZK98rfP+rgL746xVfHPWvPKsyzO2yvdHJknmn49W4Hf32/gccHbdvs3WD61htdNNmIjk0nkWMe1jiXvFQCLueTtsB6upTGHOvMOOdvB+Rqnc2YlkLEn2QbVbt1ho3Hp6jbhgGwyrr8LOVc0fow27zFy1m8RNlfvTyDttZUYgUlaNOj0vHND4E2aY8oj6OmriA/Q+mgiWMS+nSrg72Nrp3eicF1Mk/83GknrI6qDC0yP16+WMARK+kDth975EGLVUwSLrEtkz32Fere1O6zebA0vfjcFL713iL+1b9dtyvARG85m8B3J6jm0rjVBD6hDHZEkyGMCnGiLsVsxvpBB4dsX8WmHoe/cHESe+x/bl5fw6XZGezd28GvHmzgtOlf2Ds4T4JRekWW1bfenMPVq+P2tsqDB9rsNTTDs3l4KmXxvPIKyx09T0+d7hjb9zcu5K2d0KkhQa6cwfwLs/iShT5V7+CVok63MG8Z5Br7d20MVIJ8ymz7/mSijwmmvfd82U41TrPMTy+y3F8o42wmi3a5j9nZNJ5juCJldcJw2lRMM841hj9lD7jLdlNXxbx0bQzvFc4wu1DEcTGB014VYwy7ddrBw0dNTNfPcJM8CK6zX9dG1X3Siu2D+gs3a+1BbS/7r1gYgkZvjS6x20taPz7B8nuZ/Xd+nCMP4m6e9vBVtY8j8jSfPMOvHtbxd18e29f1OiG62fUNpGF2eP46+RBJAPMJeMaX/uQUzAJWI7w9n8R7L5Zx4WYZ2ZmMbXzY+hDrhp2ao+y0wKtH2V8kDzdZbsfUyVQ76G3XUaYxp0xkI5Cnni5lkOH4bJxtdJ7OHYabIH6L7dcSxz8XKPPHbLSPTzrst3ukPWBTzAWDg3gdAstvs45GRWf/WBZWriKVzaHb0KjQvM/pMax+ZdZJAJ1+1QcUulZT7iqPWvjWA+R6b+GA9VhXEDXYSKktU2jlYYZhi2yDJJP4hb+uKJRu66ehjvo6yD8cVEwarJPaAKnsOT33oBolSfvouOQ3guGNgo/DXCReDgyMaTfGMBEn/uqaPbUZ2vxwUPih/5XFPK6vFnDAPkhXMMaw50FuT1NfB3Plj5VRWc4nhODl1/yfgEGYUWBdUhlWv99g2T097rLcdXAidch0Md91/VRlj2MKlseHJz2Ox5kXex3UtZvMzEmxMdeGhkD5pBMbPZV7fVRF0AaRTiNLLtocUd+Q4dhecWpjROKSn/JZfrZRZG4cn7NubD9sYuNei+Nt5T2RTL4hz+xP4L+mDWRCS3AegPn1ccx5xIOHtW+2AaJNDy2Ma9PCrrayjQ+d+PBTH4k0G6iwCaBUKTGa5A4WVfnHtJouiFdRWWLO5SAxiGJvMGhRn+FVZ7RIqNMfOpmhjYkOW4Wuvj7Q6C6GM9oxJlH13SuPhwLt92zyq0Xs9Ngcxm9+C8XJWVZqbCcAAP/0SURBVFQre7gwU8QPrhUwnqrj0O5UFI9szUjfT6EMB7qx0Zaur/Y75EtZoUcItfET3wtRnJ5F/9+B4nkyboGlmDK20xiUk58AYR7pxEfY/MjYCZA89Ji3Ti/omCj/TUJanEgwbfp+TPTtSifb7PBNEN8A8U0p29Aijm9UeAeWyXGSOL6C1v4WCpx6TxfZCUzNQHcFJotl0qfcO03Udx7icOsBe+QVdNIFk6cKvjJWNJUy3/Dw9Phit3eQQvTND9dtA0QbIcT164yo5Gdmz38rMCNyilkg2dkJCZWJ4KjYNYkUPf+T0Ts4pd0fjs8hT5XJ6Por5S9lLVlpw8h4lhxJVwdFLV6Xp6LwzTjfQBCGbSaYIjZbiG5X5Ys4tKv5VHBSC3y4XIw3k4Nk73LxeOUmEYVSpkACWaQUVH8hjMvay4rVK9PDBoiUR2V4Ck6WTFbGO3mUp9Ny3U6/WABFKtoerRIhm3AUxhGcIbPKKNpKrC2eevz2CLopv1pNZc5PgPgmiOUzgxoRmc0u3RyDu/OhFPiGhvJc/mYK+jDPDdnc3C9YB3QGOr0NJyCYLIMyHOmWHmlaDow4gU+Z9Ufd0h2ZIvz//gTIdzEzN2+LOQKPV3mpumQO5j7KozwcSyB3mZRe6iNKrlIRxb/S93QLxSGGF0Kwm39AMLPCBWswSf4yWZGhwWiaD39FUpjuYLi6u14OyotgpCHQkOLPaBLl5j8OQ55dN7MiD3F5LNQjDfNT2aI5CnfgGXQ6e1tFu4LK7j4GwnJvQ3T+SNdDK4wHsHhDwKC5gf5mj0Ia8DECwcsiou5yJEVzFMiuyUlgI/gZD4GvSESmEKOZolJYq5sKJDw6R/oen7Xc5i5awcsdgllYtkGmv4GbUj5idzY8zKgyPNNoH9J3XKaNkav18JpHsHhCUCIZj0I2+sHP2j3zNjCzlSf3D5HZRrhMjqhyKFdZgwzDryBQtl8JTT6yMSoLZO7SzeDmUCgGfjGeoUPw9X8zu1ewRXdzjGZ3d0/R8jhM8V/ZbptBtJhcCJKfTGpLzYvgflGd75tsQ8gIxbxXOKdnIQzH7davOHVqkRffNLLkR4gW96bG/AjyiW7SvaaKlvNjXvqJfh65pdPGRRa//MWPDAofg4z4mebhBJsPP+Wk4LezAfLc8wu4f/cQB3vV4OLJVQp0FYY2DnS1x3vlhC2u6qvQa1fH8M5bc7h1+wRVjmNznKyPT6dxZSqJnxb6qHICXyilbONDA46U7nsmkRonMI1uHw3S/eraGCZbZyhxwsIhs93rPsd4tSiySXrNXBJzGi9wsptghmxzgnt3m5MlMqH87XDstEf6NYYXmAyoJJMZxjXP8LrH/uraOP7RahZXcpwgcaxVmhvnuLuHmdkx7B+07BHzRqOD+/cOcXjYwE6zj19vUX9whNcKPRy0+tjT52hOPvzG/CLQi6zbl7I7ba/r05k+3p/0K2kO6Sl5xlOzgqn5FFauFDC9oBPvHB/Rbfmki2Knj8MCS8aAuBaKznB8yInh/RZe4Djpi80W/uZRk2M6r8cC6QpRolxXclqEZzjz8bKjDaMLmTMsccqgsq1H76eyKXxnIYWZy2NILRQwyfHXCiemJ7kUx9kJLFc6mG5zXDaVR4s0NG4UTDPsBU5mq6Rzg5NX5dcB81o8aBLZqDIMeRuUbYLM+ov8OtBu8jjvGt1sTkWzp8DdF0pJvLeaw179DD+8XMDqeAq/2mrbie/z4GEU9vadI9v8yHEMvES6bbpJNh6kjyZ5vc0ydUDe5fZcAfjDKeDLJnDsw1Hn33Qj6hwTWX9aa3hIeWjzY9DOGwgrhJO7vOhkuTaim5wC4RjPwO5BBhA/kJO33D2s/dvX68vMX5VFXflTYd7pceBlyqjFKmLfhAkibWkW8jwYzRGQTDq6/5qGpYVxXFiexWm9Zie+dh61sP2wg1bN8QQeWr/uoF9WY0zOpXHxeg5zq0WUJ9L2JbDmrrUT//pYBcxkYhBlMaKewqsg8hvrljFCJ/UDZjVawVnu7mnmHNujtZmslbUy1RtXyrj24jT+/d8d4PJ0Bm9cKOCFEnA91cddloc//cEiLlOec2ywvvdsGR89btopik+rZ/j1DttBtiu//8oE7u21sZo+w5+y0dHX8//yLw9w92Ed718t48JcDl/tsW6V0/jZLw7xxcOaPVa+ud3EX92imZX3v/v2HF5dyuH+F8eoslxpDvTWRBJTGeBuvW8flF1i26G0VystHO3UsH+s9YQ+7t2v4v6DKkqzJUy/tISP75/i090Wrszn8PZKHl+cnGGBaZZ0mm2fQ6p5u9dJ4JCFWeMPvTkwPpPG3FIGL9wo4cKVPKYuZLFwMY+FSwVM3JiwDe2zvSZK4xmskP/HFwu4n0nh9LRnp2Zc0hRy0C2fJHf+KZ91bdfLEym2m3SmWe8hPff8LFYWJlGp1u3kxzcBtZUVNny7lMkZeZpjuZ9iXmqTQRvt/VIWrXm29eTRv4wG1mazeOeZIu7vtnFMdwMWEJ2GucfGToviXnoc0ukELl4YQ76QxkyZfcnyGP7uowOcVLtYmkzju/Np/GiM4Ypp/Py0b31GLJdKs40/VAnMGmRBUJmcZOM/3ungi7sVtiV5jI2t4qDSxSd3v8LD/RN0mBZiGr5kJ7PKulwinbFyBh9+uIhPPz3CX/31ts33hacP/BR/jHN8PIsPPlixr8R3tllp6bbItvtfPFuw02+PtCtGmGab/53vLOPwoImF0wYmKNv//biPDtPwT58r4/LaGHYSKVRrHWQZxY05pu0Cy+OVEgpjOhmYsY39Gnk4ZR3PFlIYY79y/biNAuVVZb5bf89B6wPS2WGZmyKdcrONu/eOcb3WxOWX2AhfKqGd6XAskbYrkbQw/jzz8LVSAv/6WPmSBJsftJnHSzN5GwtozcPTG2XNMQT5WGJ9VBtZZ30yMRLMn39sgvBZrY9fsA7/YqeLx6xjehdIVyXeZZ9+1GNAESRubGcUNq53CLTedYGZySqAWqhXAot/BC/qAtW1FOv0zEQCP1pJ4bUb4yguF3GsojKCr+vRdEWnreuQ9gzzI0te2vTThkj/pIPeXh05jmf0btr9yQweJc6wstHAJfbR3SzHImNpHFBRzBhnW9Fi3u3Qvdro4ni/h2bYv4gwms6o9Ji1NrLzbB/SHGNp42Ns7TkiAa3KnuPLEiCGM3Mo/2kyUChzbMjBpfJPb+joCsUjtlE76w1s3m9i624LlT2NIyyIgfjpMa+bNfYZWjxnHbHF8yPXq0qT1WXJlEoZ8g8AJVeP+x+zQd/f1KaQ1suCn9W2fyAwyGgoScEkEcRjcgrmUfAwsf1whFG06FpmnV9ZKdu1Vx3WpRcuFfHcxSJusU/Se2Vfh1EqT8KIH40jUROeDOeeAxyqmMcRvmbnn8arethemx8H223KuE29gz0OUnYfUz1qY++xb34d0G1vs4sDKr2/pXfv9LFEmoPNDNsR5a0+vGqx7GqDTO/n6Z0+XV1WZdmwtdC2b4Row0QP9GvDRHZxpnf9KoctG1fbGizr0DHt67cbNp7x0x+ePI0fBKO/54FuI85Wb4I9hjE+vskGSG56FYmsnhhiZ8aBg1Dsjv6w+cHUsCKxhVGljwMcRagNCnWY1H2ioQVoLQh3qdzui8LaZJBZQqJZaiQMAxlfild5yGjMrU98Kb35YVdmBZrCtAVUKm146DHrcnkcy8sXOGh4HgtsHHKlPGcI63h1Hnj22gUcnrSQ7jU4WTnjwIeVtp9GvdW2her/GlgyyXun0ybfHeMvXgmmxXTn32XyTSA2cH8fWKFh42UTNSlt7HAiaY+fF4p++oNKb4DYyQ8t3AtP8hMB44uFkfGJll01pHykrGwBmrTiA+i26K1Ff4tTAwfSYvrGckUc3v47zGYayHbrSPV1j/QZmpt3GEEWncN91Kos/D3SLE2gzzAdDio0OBIdZagtdug/pMd00reFwuDGH/6zfFHXxseZ/JSKgGN6oCfpUTPdFvCtXEn5RpbkG2VM6mFSKyXN02anlSgHbYDkdQLENkLkpnuLJWvfnFMwLWDbtWpWZlUeVf5YJhiHl+2onBe9haKBkHbGO9LVKIgv400hmR+SN/8G8lacVHZVlHikm9nJq+NasK+Bb1Yx30y5WRs4fvLDNxl1LC1uatifyYPkSM95DnwprcaP4hQtxzUe5Bf4EKotCDmZAO4jOuZvBjMNaBqPYQMkvv+h00fWtkhZPMP8NrviFB2LT4Nj0aSRMo5xRNfgQz3kucLLbMyaV/wxkK/sCuGhRU8+4pdKvBhWxJO3x2KgdA3SJly3G5alXS4ElkujYH4WTL9m/l2AnwCZFzfuQFbcJJ6itMwYgIbIt1mVZ9K9/BswPbaFZ32D8D1fDYLmVD0O+5d78HNgGEN6Svym0V2BTHbUafa6K3d38qDiIdilBVkb0E3ZrXD2NWxAGmKo7oaA1o8EUBSDtPHX4g0e5iYE2ek3NBpYmgw/KoEc3dldgt1sMnsarGiKXkCU1X/paPzTZkGFJN1La0AkiFf7HfAc0AgqhzKG8hjCuBbzj0oa/c0WrP7ryuMProHOaFDBQCeyeVG3fKDZ8sLc3C56ljL9y8FczRroej5YaQxhPSHyFISwMpmTUTMVweKX+8DRaapee2wOJgNzoC6jZcjXwcM4V4YqtChTU9HRwTmKID/nQDiKU76GEX8GYQP94Obx0ijngBtp61e0hDNwVTD/CbI1LCrHMpkO3GiXrAM/JncaxKdas8hLMNHocUmpHgnnzOJ3F5ewm2MM+hEfITcYJuIOf6U5DwqtAMEk48Bu1DyEe5wDOQkGm1HhT/g+/nDlMjkPHjTGwDDKV4ZkUWEQd41tiZ0A+S1tgIxzUnv/fgXN1shskyC5vlXimDWfwOfNPm61EtjjEFVfJzdp//jTQxxzLDtbSuLqlRyuPJfDykIGL3HydZmTkklOIvTlIsYyaHESoicC7i7mcTiewVjjDMcTGcwctFHQwjP7/oQUw55VOigdtTHZ7NkXz1Xafz2TxR2OY3a1AcLJ+kQphZ9+OGsTvUc7untHEGRB9epYEm/PZtCZHcOP/+gq3nh9ElfyZ3hmooDxVy7j3qMKNjcq2No6QfW0Zf2mvo7VWEqTSV01o4duvzrpY4tp1SI3510YzyRtgXk0+9ysXol5prwlA5qHPyRbFIHlmXTPWf4yQ6cXdY2Dv/9hm3f0qlJWlUIKXQ2cR0BftB1zwlh53MXnBz08qnHiR/ox3iEk7J7/P5lP4hHjti+r5UqGpsn3H0+c2aZMj2l90CZPHAcdMlGvfv8ypucKOOq2UGP8eoD++WrPxqHt+QKuFHLY55izTz4KHBeC7kcc97A4YJYT2nomgaMix6zKa/KjhQk9iu5NpeThagBi+XwS6W+/gzL/NaCT/Focw+5qAk0ZXC0CTQr6Y8pE+RNhNLTquybIGluuMYe+k+hhUyVb+Ut/fweE40/RN3zgEsvOS3Np/Jx5LxnqehQmj3k4ynRsbejGf/XgA7uBEyxTNvq6N3xY7eBeBIUdysZ+5eQ/BsKTt8bgk2Mam/pCQvT38NKBZzjN/NOpBB62gQeJDB53E5jNJ/GjKwWsn7AMxU28GJ9pkdAQhnnl+MpIyVCL2qenTVTbVba3WnRq29eSB5uss09MXQcUGFZmLajPrmTt3RgtmGsxT4vKbZafk0O9H0J5hugUWizYeN/MTk0S9/LxBITIOHQHp5N2V76+MtbbNJpzKIgFs5/ImVtnKdM/e2uS7TXLR7uDhXob/+tnJ3i018Kd7Qb+9l7dHsbW9fqf1YFrNybxyngK13RNHdu++8dd/P7LEzbn7R218IezSVxZyWPl2oRtRBZ2aqy7Tdw66uKNbgfPsOFfr3bxN5tt3Nto4LWUf607OZ7Gexdy+Gq/YycvnmWEl6sN9B4c41E/Bb0yscn8e0g5yX+inMGffTCLDuU+zwL69tUybm36uyD2kRvL20mtY4vJaHdRZN28dnMSc1cncEA+f/TmNE6Yn1tsf0NB8Hkk9Um25xdW07j4UhFXrpXw/WfGsTiXR5s8jlNe8/k0Xr02g/50DlXKYIo0HjH+09kcWOTstNrpodp0I2ugGCwfg/iVExXy+pDtUHo8i9JMEvMXOf8dT+C43rArr4TzjUBkWZYSzIMlznP/iKm4QQFo83mL9ffKlQl89wdrdi2Urt1SerXhdIsIR2xLKC4Cf6IcqMe4rfzSXipm8NOfXsLYWBa124dYPDjGR1tNpEtZfO/FCXzIsq2H8/+fG13boFJfoHCjShCSH8BjeYHt2LvlJPR559r1m7YeMNbdw7XxKr7arqOhzmMAoxRIN5i0CHr37omlsdUeVkatK+hURZptkPr3ZrODe/cq5LXONpH1km39Isv2Vcr7VoVtY0v9XMLeRNkkvcdbdbtG7z7dtTeiL62/+9PLeOX7F60Ob9w9Zn/BtpH1OnGliLz6M60dMO5cm7Kj/Hqkp/T36X5K/xbLTZ59/2KW/VG/h/pECr2ZNN5Mn+G7WpdbyGIxdYZbDZar3BkKOinK8Mlqx77Mn+N4YTXTx9/U2MeSL11X9tLNcbz7/DhurTeYzpGCR1A9Z8+O74352yZ670MbOjrFIkx1kyr76gO0aabmlc2HXe3VZuHw/t7LQVzXcYhrEkSkUyEL/PTZEmbY/myzXbD+QnyHebnJIJQndr228eEbjUksXM2gdzGPA20OkZjeResRR+EtJmpaS5HMtZ6zz/K9XkiiMZPDNMc0rc0aGpUWzliuc/TPZlLYZ98+IZkz/7+cztjJziLb22dZTjPtMzxku6FaVmPZqbAPbTGflRCvDw6DlDJ+talLlzNYvZbF/GrG+E5nOA443EPnZN8+craMJ0hELqYRYgSlRt8V5yjccWaGTm8csa3dftjA+u0WyxzHObvOy1DMLkeFlZs2RVpsi6sVjiE5FjzcptrsYn/bT4/oo3edVtRmpeXNNwHS7VIm4mXjThM7D5l/LFuKb0hjhNaAt6A/CfSPKBGMzAj+b+LNXVVnzECILgrD4TQHIzmO5xaXyvjBjy5ik3lvbxGddHGbfYratoHsRkDxTbLv1Xtz8dT2fxuEdif8BFtIj/h2+yjITTxpE0OP6deYd7UTjh2PtfnFPq2qzQyNMfo2FtCGheSv08RSGk82a3TjeN/6edaxuk4usZ5pDFE71ftPHZajFssA+1SGT7E+2lVY7Oe0yXK4o/emvG08ZZ9umx2P2hy39tlOJnHA/mDrQQt69NzFF9MxTI9Mo6I1n9HkBk9bTzWluu/mb7QBUphetncdUvkiGSuxU/NHrTt6ILzXtomjC5NManOjq40Mf5T8jAN4XUV11unQ3d/q6MksN21c9DocbOhrE/krnJQ66rhgzYEcc8kGEEyJ232jw1yEIxP5MT/R0qaItiVJSwuQMwsX8cILr3EQNI0LE2xkO4fIVx/j8lgD15dncNbioGS3xkE7E58cQ7pbx36txUZBJyc0GWILIsEFebiQRpXLWI2UbcQwHSnyokXcTKFEwfv9hYNG2mvw0P4PBsYZTyowI21RPpNmgYnXX+kIvzZB8rb5Y6dDhENcH76yojHuJHmS2dzY+tv1ZVp81gYIw8k8vIKKhcYKj3B14oQlnuEe3b3DDiCN5WvPsuMoolFro9YroTAxjX6mxI5jHL30pF0x0CYNe0clDKLDv+uh04oFVBNS4dFiduna/JBZzYQtfoZCbPd3y+7ULC9ULmzjg+XB7rNTvMHN5G8TpxBO/xanegrKSJtF7Kx0csbe/9CmEmWid1/U4VnHKUU6ylcrcyxrvgnigzfFqQ0OvXFjGx46KixFs979aAf3NntyTQRVxvVnGxxS1mkxb1O+USEVH1c3nQjKf5MX/wZFyVZxPF2xk/fTVB7WysqIWQ0BNQ8qWRBs4MGRhzYUffNIZdf9reFQGMUrfP7HxkTg9ZFmS88TYKzR3ZjVQEx20VDZE58qb2GjSeVP5VEnQKz8ef5rcOPlQm4iQyIWkWJ1utqQYirMz+fHcve8le7lSDzLjyDaMbzYYXqCs0Wl0MZrcNOP/lT+JDzDNn/zpFnuMsU6o7gDismFJreooHgoI2yk9Wvm3wW8/f53MW2PoIdYLHJXHrcYoyHwZ5pkaTIXguRkiISgWxplCzjRewByCI5Mv8mef07b4/AyITlFXMcPoQwU84A+0aUF48Cs30G5ktl8BbRbmJFyIojeBpGaVKR27sc01Q/ZgguBpkBHMcoS/a380c/LVwBLA5UaMgOGkkwGvLjBy4S4NQKuApFYpiSy0YV5i1+0DNHpBGrmPiBh9MiTWSKucGQXBIO0wIeDU9aPh3UYuEkPpDzNtMgsNxqGeSNwWs6VgPYQbgAWkI4WxLGjXIYwNMf4Bi7BEKToYExEFawRwxk1sKBGy8PK7uSEZwY6uIv78VdeATGht1/ob1b9WJtkhgAyR75i+Rj6x+JxngZ/+K+mx6yCEXc3R4rK34AlPfA8KDsGMSEOwnbfyJfniTYn5BeoGW/srdxCRDNZXL45MAzryjGj3csdTRZG5ihhF/9IXPKUe3CxNMnkETgOQfTVErs9uHoQY8bkwHSHWFxX+aeuH9MFzlhMAI1DT+PdLK4CigchQ/YI+m9pA+Sf/ekqKpwQbO/GjQRRclpa9NACw/FZAl1GosWht99Zw7Wbc7h9+wDT4wn8dxfT+PFqDvOLnIhTOPricILhUxIwu8caJyufLObxYCaLfU7A8s0eVjnRnOIEplzvIqmVB0VHrc+JmU58aMSX5MTnjLhat70/n7MTIIfbupqAk1OG0f38j0mnod0AcUwagQzHhX2klybx8odXcPuzXUymu1gtALtbdfzbr06wV2ngBz9Yw8x0HnfvHpv+x3/yDJrNLnY5Pn92KYefvDCOB5xYVTiB0pzghck0/oAT/0f1PqqchFsOBflHGLXlOX77yWzKrlXZ4GROhVX4HH5gaj6DueUsipRHpKFrp6SeBJ2qSB+08WYuhXtHnMyRHwelVKAwHm4pm8DLYwl8ous7tLJDUB3sc+ygBVR95XqH4XUwJ53nZHqZ4/VJTjKTXUxS7s+UcjhtdTF3+xQrHBPN5DI4+/wQeyS/9qCGF8eKuDJTQvnhKQ6ZsP1CEkfkS/fxa7KpLy87rTM0yHPb+ByOG/XnDLnmoDS4XIbpcd3wg2x097nGjiulFH54JW8L+l8c9vCAOouIfWxlG1BUGYbR+ywaGxsE0pxXY4eWKgn9kHOzRcpKG0F6JNnrunO4UkjgmfEUfsGJsN4QeLecwEssO/e1aSRSGtcbiG+xmECW43iBxq/GMX/E03fnUni2nMTdGsfoxlAM4+FcNkMYNY+CFi7+6e8t2Xjx8a7ejfSwSpi1sSS9RL5fmU7hVjeJd358AUsXyvj482M8PunaiZlOYNuCGTgvT4LTdYjzRrHOaYfdFX963Ga2nuFot4vDrS6aVefbQhm6h4mg9krvzFy4lsPsEueJWS8TzQbr2uMW9tZ9sSnyMxzHOh2T0JClp4LKxsxiGiuMY/lKFgtrWcxdyNhjv5qOaWFFcWrhSGBzICptPlRYmV9nfUzR78/ZvmzQzumSvQGiR5dV3+6wPm2y3uvaubHVaTz3rTWrwyutNlZPGnhI94+rZ2iycs+zTvyXL6pMUw8Xc0CG+jzbv48bwJ8f9PDZqb6KT9jJg23ytcE49ptnVqYPGZfmS9uVLn692cLtJvEoC31MJp5bzAiVMH3MtsN2doPtwh7b0Uf7LRwwbwZlXkCz3oL55+9O4fduFFE57eDW/SpeLQG/Zjq/2lbbqTl53+tLCPb2eBKvUW6d5RwmdX0R2+/TFGxjtkQ+r35xgoq42K4jf9LG48tlVGfyOEs7X/o6+3hf6yLKOeWl8s91U+YGK49zS0X84z++gG66h9xkEoVymnNUrbf8w0B0dS2ONs3nmBf/mV3ZJ3XWecq5Sflvbdaxt9+wzUNtVmlOXWNaorxUvGTU/DKrBVqmVVdySiairdbh4KCFx+tVbFK/fdDBKfPlJ390FWecR/7rn+3jZ2qPtIDHcApjc2KG1yaDzW2Zf1oX0T6x4sqQX+FVydN+IovM3BJWL1zE3t4evrhzD/d269iPeUolTXLzKhkqRNDUP+lqMS2OO8iD+VXK4sc/XrNH27XxofSr3vkVOcB1tk3fm0/hr1guddJBfdRz7Of+yYU0bnbbLPNn1v+r7VSIHFFeSXZw96sjPGC/8NpZB1uU8Snb5wxp6YFtldUs281n7lSRYXwnbLsMGLZHvz7TrTYgVUzhmG1wbzaNyZUsrtLtJfJ/5XIBWxdL2J3P2u6z6mWO5fTZhzV7ZypFnhaY3q/I77v5vm003GHdW99t2yLwaB1QHVfupZmuGuf2myyTOnXy37PPezVzhoNuAmzGiDEMpPbn7WIfLxXV5vsmiCCuJcQ2UXknJZCL1lZ0HePlRA9rTNc9lgUm3zwjfbVTOjlRnkpgnuMmtVW6ClPXh2V1vKuQxvxeG5eY1up4lmWL9PnvH1aoj6XcKCe1A3XKSh+VnLB+bo6lsTnPOqjCRfyvZrO4V2PdZF5v0N6g+zjnCM/fOsXiVhNFti9TrKfT2oBgneswY7NsqxT2jEwrjZZO/iveDOOY4Vhh9XoeCxcLmJrLYXyG7cO0HjPvYWzqjGnSA9cMomCxGMosB/FPq9UBDu4KJb0nRdk/7mD9lp8irLL+tHV9noZzhk0VwglsLYx2X29TmWfZ0dIry5oW1rXo3bGN9D5yxSRKY14WYx79JhB7WjOrsF6v32qSl64tystdPNhf4MOcRuE3kP4aHiGyYbRGeYrI0ekJmv4xDtNKhjTO+IO3puy6xE84Htt4XLN2rcP0a0ysPsv5FojQkFghn8Kf/WgJK+yL1A/Ecuw4wUxtENzgvE1gFC0N0vQTdHcOIMPAMvDX+oE+plAem2I+qqyYUtzMW9MVbYhaZuHpqswG+2C90ZJgHdZm18ZdtlF3OtjhGEKnR452ujjlGPn00D/21tLx7gbnCbfbNnfQxk8mx/aWjdrGvTbHM2cs9+SN9ERrZ71tsoyzyPMQGBqAl4lBMoO30urrqr6G+A/aAMlPL3MClLeBnrxZfH2B0q694iCgx0rSqrGg1+x9Dpy10e920NcGiG2CjGx82MKvb4Bok8Le8ZBON9/8oGIu2MkJdnWx0isd/hU/FTt02wBRBonBURjlnwmdXLiEtcs30K+sYzl1iPffuopLF6dx8+Yq5jOnGC908TknYLe3ayjPXcSDrV3c36nYQEHUJXalUYuzesPEroUaPM4cpEHdlczKJN29Kz67SGgzRAu6+TLD5siz0iU4j3/OrkbF6KrhdD+HaA4ZyYZXGWmL44zDHjsvFNjg6dF5nf7IkOc0K6svnuv9D030tDmjkwtJ8qiBlgqGXYGlBWcqu9KM+LbIr61h6gZauKBmhYd5kmaZKI7NopfIsKGd4wCFAwaiF3Jpdg5JHHKmfsQORxPYPvlgXRl0GiJEk+mxEY2D7OGCuvwVt8tBJz/EgU1nwuKS3GX1H7nRS+WFch5sSFjLHNyiH3UP67RjfIpfGwOSpzY/dAWWyVV5GOQtPgVeBn3DS49P2aYe47FTHrYBwkkEy7cpjt7txIcU+Yp2v2KKPJEfS4HlkeevbbYo35SHaW1ajCjDcb6dHdUET4OVDQvv5SLmvdNWWWD6zMyyQF2iUHhpMpMd35RhOmzjUQ4kPZQ349SfxRsgWETFyNFfuvPHfHEnS6e5i6TRot8gvfEEiL6OyfpmnMoj61s8AWRhrO55mfRpssfoIDOVGodoFq/GQYjPFOmZ3X3cKF7dbfAViXkFPSDSl2Yq8mx+FsTTqx9NLiOm3I0WcQcIo4rlR2QHcYU4flfw1vvfxezsvMRg4HH7j2n6HfCidJrJdEuP+cgcwBAsYb8Bvu4X0zoKUX7nqUUXj9c2PWPM1MzNjCEE/YfmqA3DePsSAhJiapRfISfdT8IJOE8D0fA0KG/N4Sn4kXfHd7pB12SM/mYNyn+cRztFGewKEL2jk2khmQJzH0FwzekLhsnxNsY4o8H5GkjBfk0LAS1tBNOC2YDmoZXUhDjCspE1g1kNot/QEPGelOGQb9ljGTQns1O3uNQXBBnKy34cKWimQlWUyAduFl6OhGFcNFAZyqDcC4+xyJ0qkCI4rhNxP4H83dn9B65iIgaWOz10GkG5IRxVxUFeeKABRLuFsYwUnrsJzJ8/kQejKpQRHA/gtE0Fs3eBIWzwM2y5mR7dHCcYDWQb4piJekik+JSdGet+sSwJOWh0N2z9mJt+RvPekKxeCvxksfydprnqJ+Cbm/oyOjhlxzHvEIfGDdFNJuPNaLm7wJxkY3zWJlC3cHSK9cEI0kF2Nesx3b/NDZDl5RLu3KvaA7bOnfOg9NXZtWkTRA9F/2g1gwbHqnp/oqW38VJNLF3JYWGZY83pLI6IU+eE+zIn1pzbep5kyDTV2UkHpWoPM/stzFONc4BWyrIP5mRDg4AEJ2f6EtjeCBnj2FdmTrpFo8sJ+jrp77fO7Oi8vvrTQs5RtWNfe3o+eVoE6vcbnFzp6phMu4OlO7t4vFOzKxKWxrLoXJrCJnl4/c0VMYlPPt61MKKzuXlqctC4pTiWw7VX1+xL6spRHdevTeKtD1bxqwdVVGraXVAY5gu7dy3oJLVrI1fKayaTwA9nUqhzzHWH49JK12q3Zacq4cRsCrPLGcYx3AD5TaDrIQ62W/aF4+NKz65sclA4DxtloHWt/U4Cj5p92zhyf/+69Yjhdil35Wl+TI9RZ7HyTB6FSY5xyLv6A+FVWz3MPaxhmjLKMX90uVV2t4G5zQYmyEt+r4n8QROl+QL2mW8nqoKKieE1jtQHQPWTMzSo4oa5lysHtQVDiHk3zMPRTXblixYKv/PtZVxaG8P6+inHsn08Pu3Zov6lYhJ/spzGjfEUdjgd1MbOSxNJvD6ZxIadwFHMTk9XX50wvzUT0QO/9niuLX4578YA/zV32KX8HobFTK1BVSkYit/qp5cVUfQ8LbCc/sF70xgvprCx1xrQE4rGzjpFssNyqrAaRyvcMM9JgQFi/rmLQ4zDx39qAxLY2mf51+6bqIdwEVQslJ51pZvO++RlfauBwzrrC/M88uT8WRCnbe7uMEpP4HwFX8pCixdtyqXORuF4/8w2PzisHIHIfQAGzFI+8xcyfvpjQh/5udxUH3cftXC4pXmT83Qu/vOsDEDyl6ejBiRqWoBbvJDF0uWiLdBNTGfsMe1MjuWawsmzov7kjSkr4wdsoyRTbX4da3OKjnqf5171zPwH6abSx7LKQ21g6cqjS4kzvDKTRKuQxF9/XMHYYdPez1i7MoaZ56bxyX3O74+auHrWxSQTppMOP6snMPfCDPZY9tKlNL79xjTWWWC3a6zPWqSnDI+bZ/Ym0R9+ax46jPcJC7AW2fXmyJ++M4Vvsz3JNjp4zLLZJd8VhtWCV4MFVicZNI9ykbhMLq8U8eP3Z7F31MadzSY+ZcG4u9tGpsh6/8oSDliHDg4auDyVxvcuF7BDGnXVd4bvMs/ybBeeZ31vsJ0+0S4uQd2PpL9Pe4OWBnlrLpdxaWUObc419SC0NkBrx+GLcvIp/FguTKZWB9xs9YH/rWQb5ek0iqWwWP7fAKKnylpJJ3CPPKt90IKqFr0qx3rL1Xl45ZV5ewdD75G0O95/CFSuptie/NnzJXs8Xpvxm23zsjp6oi+O6107zaU81YKk5pL316v4ar1uG85y8/LpwGKCb6d7OFHZofOzUym8v5Bmm0mZ//ACcrkUHm43kZ6Yxs3nnsPh4SEePnyInYNjVFhvlacjRTxIMchOsgye9qt0EGEYu8DlrXze36cwBuCIosFiZ9efffDOHH58o4iZThd32XY/ZF3QtY6sHsQlcqCvDdBPmF5tupWn8njp+xexd9DGabXF+payUyK2XkDcOs16r+VJEE995tUJkfQ2lkAnHhL5NC5N5DD24hz2Kbvt/TqalLnu69cG+zHL5Rg79xnWl5/XYY/S66H5Hea1NjJNXhFkJMsT7Iv/8GIWr3/7AjozJTx+VLXNN10P+JD9cjUGoa52SfknjpXuXfXbrIMOTJNkIJO1m9KjG9sSxq2PJXQK68T6Wu+PPXP8tIc2aecupNlG+Wm4ueU8xqa0dsb8ZLnVB8QLrK9XHtcxybI1c9SxtzvqOkZIUFS+fqG2i2OodBLPLkxgabaICcqlxTp4zPYlz/h1Veant1vkqccx3gReuLiCqwXGdXEevSur6MyVsJXt4JTjq+xExq4lLLHvLI4nqCtx5F87/oQx9qcrz3CsdyGPsk4RsNxqzOMbDWmmIY1xtrflSdIYdxq5vPPYtc1tL0Iaw46rnb6kuNLsA3o42mG7c8x2V8fHDCRT1z0T3RRlL7DiGMwC5ZnclAcdyl0nActsv/JsT73PfTooTJtt1slhG5v3W9h52LOTJX1bkw1x6Oc3kYjuYnMER6yOsDuk8yR48oYQcLxcOY2Xro/j/VemOIb1q600pthnu7yx28RRpQmdiojAUPY7IDQSgfwUdpd1dfeAmXKO52AY2J9kbAgWR+BvJMAIBC6ENuI/rDsK6+pJsHZDYUb8otHz6gwt1nWd+NBmh+YC1ROW+7qPS3RyRBti0mWvslwJ7+RQH4Z7mhTH/qauXNN6qruJ9t5GByd6FIvmp7Bm4NyNep63ySL7k2m1NuUbPYI+PsvGkQNyjarO9MK7Nij8i/f4ALl1qfTTOx29lu7CbdrCsPyGGxva9PANDv8yX/7a+PBFaq8wrlRJ7ct9hTcaHo/8/msFYRRypUk2ai9ivF9B6qyJtZkCrr3+OrTRMbl6HfXtW0gXy5iY7GJn54STvVXce3DbNnLsNIlFw4JscUpgskt4bOx0qiKdYaXmxDClxXEqFRQ2gnFgrByzxpvpTTDtmqBnCkVb4LVMIB5/rPGUsncQZLYFbh8Ey190LFtkN81xVGjsi34tcGfS/mC3rr5iHFmdBAkL9xkp4QS+kkybphz+Bog2QAIPTIPNHI0v5relJRkWgOhkcYuGD/4VtjQ5y0nxOAdZHXtwKZMkPfKhyenuISe4OjJMWl3yYu0Xw3vueQdmaZRMZVc8oiv6AdcNzAK6aSipkiaZcAwnBFNWmM3dS4ZtTPRDGVMmWrmhYpqHJ4uUMwru8VEAslnaTa6URSab8RMgGd80MLEYkvKU9EhrsPlBvctWXpsbpsJmh+617nAwEd/S0KkK3xyRu5+yECcuV8Wr/KQyHvy0h07Y+Bsk2vyI/q7Eqw26jDf+GP+OpzzVRofyXuYU0ym6Kgdp5q01bBSC0hTrnQSruhc3ZvxaOUNweZkxDOqFbn9uFiis4QsMyX7MW+5P1l+l2+qLeJRi3dAGozZY/QF+9pracLQ0xjohmpZao+Q2gdy8LTIVGVFY/km3gZMpuij95m5IRjvmg3Bsg0Nu5u0xuT2Gl26uwd+lEVNn/IoG4zFE+YT0qzxaTbA6KFz9SrdfM/8u4N33/Q0Q40VpIN8h6sBi5EOyMpP5K40m01E3mY2M++o/YprRgGb5W4DgZG4elZwG2G4ZKKfrZuWbOQ/8FLUM7uhxyBrdzNnA3EP+WSgaB22a4Xg+eh4qHseTp/EtryeUwLyEI1yD6CMTzfo3J+PUaA3SZGCuhjQsq/qXXc5mGdBwn+A/cA8usstkuuIbugsc3zyDj5R+ZYhl3oxqQggx/YYR3AKCOYYwAdzZ/cw3eMV6a/Ssvg1xzZaIk93As/kJif8sIDI6uL/Zg6OVnwFy8JUe/N3H3dzufwO+DdfdTPrMAw8TwCz8CY5WMixMcHdnU4Koy+TeRlU2CydH51dG6hKJ+TuOudvPsF1xv5ifBCMpG92Mnrk6KIzqSXSTwWQvc1QDz6AThCZa+vOMpkOsBzGIkBzPbGKRxpCzIS/cLF1hRcqu0aKbUTNWqBPB2xYLaXgWF3HdLIixW7FRas1DJJR260e8khim6rM3rcaBgpm7/clqeMFHDuboIKNCydNIWmyyuLtkaptPZpYKsvcg9iv9t7kB0uunsP549AJoHQlP4fXX5vDa6/MYG8uhxonWVU5sL1woY5Iz2t7hKbIXMli9XsLFqxMYWxpDjoKe2m9g8biDjBZFmSDJXtsqp5qwU01zQq9JfVJfjM7ltULsYz99qaeoMxw3FNK2EaKJ+cGYX5fzmJPsvWYPxXYCK6Wsfemp6188/UOVpvZsqo9pjg0fV7toV+r4kxtFpMtZrFe62Ncke2kCc0sl3Lg5a1eBfPLxjl0hsrlZtYdhlQfj5G+xxLHQdBkb26eo1VsYWygiMVfE9nENqfwZJ/3+7om+3pxa1CKAPpZI2CQtT305B/xSC0lN8SZxWM5bXinM7FL2790A0dhID0Q+etDEFw/aqOsrXYKCPBlM9jLlNj+bta/WW5rwGY7Kq+LWgh04jk7ZAszFmwXMLuftfnUtLulL5SLzo0nBLmhxi7I5q3PeVMqgSr/x1XFkOdmu7FVxwDAzZ5xIZhM4oawsFvFEPA6tbBLqp0BUf+QnT0Mb8B6VA8vAwCygxcVFegmsXRyzNHx++wQPj7u2yCScd56dwA9fncJxhflTTNrD4zkG1KLXA06K/dqqIWHVHo2GdjraLND4k27mzZ+Adsqx8oYm095w4Ig0t4mv00+jeWU1kTxpfHt1pYCTBsdXlO8r18ZwdNo1+e+3+9jhZNzDKi77CRTYxnCsPXvxiumduu7kdzYMw8z8o0y14aeTH/qK3yEIx+gaFnTgZqNJuRN3U2/Y7DbJnsdlNMVciNv7Slfm687BrmQ5/WiPeHI/4+RKX052WK45/aCfoQzCGGvBTVO8yXmWtys5zCzq9Icv5Gnh4WjHv7g8rWiOL17My8BIjDoEsCjc0/wdhbp+mTwtxOnx5UJZi3Rpzk011qdMaj20js9wkXVj56iNfbYf3n95Gdis+oaa6A9ijfFTHy8k8dYzJebDGS7VGpit1fEft9r415+zzWChs/wdz+A4l8F/+eIU4xTMpV4XkyS4x0r3Pz9qY5xtx+pUBosTmmckcethzU5gjMaXyyZxdbWEw+M2srU2bhTJH/P/T68XUO6w3LOMFZmmfe1uEv+Vq2XMT2awxzZX11yJR6XpmDxNjWcxP53Dn390jF/cr2OvdoYay+QB6+3i6hh2d+s4OGhiimlbYlureqUNkCMpTs+np5K4SJpNpisuYvfYwFbJf5ftdL7WRZL52B3PYXysgFqjhYlmF1NM836ji2N9hRv6gQg55smbby7g5VfmUSim8Zj9zuPtGstIEs/rOh/2A3XWp1Bs/17QewdLzDf1mIXxItvVMRwWyWeeZZNtVYv5ritVYpmRtrhYQnksi/v3T9g5neFav4Mx8lxhThSYvmdmOBdnf7DBMqHTD8a+FQwvZwLJWGVhh23kwnwBly6Wsb/fBKewA7gwncE7a3lMcf69cHUMHfVx5GmW8t5k3VlaK9tbHK1WHs9fvoRn2a99cfsOHu/tD+KLIJPxEcDKfjBH0MmWF1+aw+xswTY7REJzaj3cvb9XH4RX2GAAxWNXXOnkocqd3vt6wLbjP251cUsnHZV/hJWFPF69OWHX68wuFtBmI/+w0kE3n8FPrpXxmPHNMPza5TH0OGZRX19jmVK5KRNviWV9hvoklW7RkHuWMp7famKL7cD6RhubB5S5FjCZm81cDl/cb6Bx0seVUgHpO6fYKqXQ0hsbZF+nZm51ErjbgG02PPPMOJ4nf3sHerPXM2GN/e/1EseGHLc8z/75zWcmsMKqd8b+S1feJdiH7TGsTvmZTCTTIBq927WjsULCPwJ1oARNiI7kQRQmiTHWkXfeWsSzz89Ym39a7eCdhTSusiydkL423597Jo8PXitjbDWLyaWcbXxogd6ujGcbsTQziWw6hbO2b85qU2T+oI0q+3RdG6q3fxeKE5jhOEW9WIt1s8g6e+2A4xzyUT9uYV0bpCzDJW2S73WxsdHDBPPwBbYDheUJdMZZZ64toLY0jlsgfqKNM8ajdlKnr7SBoTHNuAoC07rEscBllleN9ZaeKdA9a+2sruXUI9O6nkhtfDaftnGENkN06q48mUSG8tf1Q7ryKBbnEt2Xr2axckUbKVlK8czqZ7vpfYLhSb4u4hEY5k2EJ6oIgRa6nTHpMmpzpkh+dDJsUOYFxFG9UBpqJ217b0KbH3uP9K4Iy18IbyCSikgQtAGMkDR40h7AnJ/mF+nJj0pWGfVm1JvJHm4U2MaQ7/wk20Xm/73HrA/sL3Tyb1f1aMBPICCl/6gGfg5aY9vkmGCHY7sn+3eHUfNvhhjmfNgIoV16ilfM19FwT9Iw+9foKu/dTSdE9OC9PsDQlVi2acakmG8IJlyNb7ptoM6y12QZ7LNJUPxnrAvaLDnVlW8sd3LvsI1v002b9jplovgjBzFPIgx9IoxiKqhjBHadF9YXifsbbYCkWcFFzE50MAU6saEtPbveqsMORpsebZqDn72FwA5GC9B+0oNmpso3OXxAYwvUYUPDFIUYcWyhmHY/VuVhPDGeoG8CmrqNTS9gZXkJvZNt9OrHuHy5xAw6xsHdz6yBmL7wLEqLN7Dx2a9R5SA2U57EnXv3mAbWNgktSE1dtBVO4zMsorOyDtJjaBKqN8zxhIjZ2ZBm8gVbGNYGEYVlE/pUJm8nQvxuxr4tTPuitcIpbhUYTbxddz4C2CCRaSSeLXIznE6nZHRaoVi00x+Dtyvons0MTwGwD7RrEHT9FRNqNG3zQwIhXU39TcqKU24qKYqbYeQjLmJhlnuv2zQ+dJelvrTocSCn3d6K7qVtdtBRZ1Uuo0s6WtBSzhjzMioaqfhj6RL9mF6PUWZfLnb+IgjX+KMauJumvFFeMW9Uu1R+mKeWXyqXKp/KD4ayAAoT4pTF5K58S1Om7PwGmx/Ka9Kzd0VUrjn41TVu2vjQ6aauzFL0940Q3/CwTQTxw+ikTPTBrigVq+SpSZvuuM4wPisLylfmm11jlgllS+WDuJK5bWgp72g3zvnjfspP0RCONj1ES+7M++Bvm3UMI/D6542xfR1AXfXP+Cezll7xK74lA0uHZEc3J2DKNHOhUmTUAmfuFnAEdre43PUfeVYZ1UYiy6weQLd6RLttvloGiI401W4z6MdpKv8iOKP0oa4VrQGIhsqYlBZGfHHEwjJ+L3uyBzfim110jEzg31DEvfyj3aJ0PNmlCUdykG4I8peEWJoNmcDyFHEFrrn5dwHvvf8tzMwu0OTpM6YYqU129ScGgrM4Da50CGDotBv7zDdjmJaYP0Eb+rmbgcIEHKfjdjULRo4e9md4sjuS+9EWBTygG30M2SCWv1Gu5eI0RUvuxFJwyYDtldN0PP8xVMOMEJyDi6gIgj+RLa9pNLoySFcoOsSwAxBSDBsglqtzzkaDakBA8fCXDhK3LP5lvFnM7jBqli34SxmtwK+sVC6VEAntyT7bU1pdlg6iIQpuVnaP2Ihm1pEw1l/IHvGoxRAxTMCkQabIgewB0zTFSx/SiSdj3DfmQXCjxXxMHp7Lbrd/A+nRPDAouDSGc92LsiPrR0b3c6t+1P7ITXH5rzMQFeko/fbnGNKVTKMdwGQ/qDdiZMiz0VQ7IT8LTaCjFx39OEb0E55t6plNQLPaMHMIdA08HoHTlu7tqWN5esxF/6IZ6Fr/PXAjhuWbkGNaHS+0nIwqyM3iVMy0K7zCRPmYxWma7r4GJmVZ7cf9ZDIn/dJd5tiS6UcjAbNEwrJLSRPf9jcEoSkZco1pdlzXDV/hTLmHb8z5nyOLg7gBcmi4Atfc/A+FQimPOiezAsUgHvOcEH/wwRJefXUeHHrgky8Pce+kh1eem8AP9Jgxx5Z9TuJLCwVcnyriWdJY4gRWJwUKxx0kOEnpd9iX17o4IVufPj+OU07ixjmBG6/32AVSBpww6+72pBbXiNvdb1oYFVzdLHmQS2Jfk3K6bZZS2OeEdeosiYvjedzaaNkCs9Lt8jL27V2H19NnWOPcuk7anVwaN96aw1tvzWObY8X/x18e4OFWDW+9voCbcxk8vL2Pj744ssXStbUJG3tMpPr4zjNjePvKGP63v9nC5lEdU/Oc4E9xot5t4OpiGjOrGXsU+NJSBtfmtYidw+WZtPZvcMTJ2Un9DHc4QTvpqURKqg46TbGWTWJqKomyrsB6ygZIhukdP+XYjnJodf3Uy/aDNhqkZyUhoFuZMDPp83+umMJrK3k8v5jFvUPKXZ+VG7icNMTW4sTKlQwuPVfE7KKusPWvdQWTHH9e0hio0sLsQQtF5l2/3kWt0cXmhSKmrk+jxHgqmQQOb06gbNePsXCQ3zFGMDmWx0RW7wTkdWgaR0ctu4pAQyT7kIk40/kklslng6zZl/aWAI9/KIYgL7NzZMXwutv+wcNT2wiI6Ra9uauTyDLfHmzV8f3nyjhonuFvNzq4S1m1GIH141SB4kgcDi57qYgxBCtX1OcpNz06W1eiOMZymo4joxZC72w0sLnXxtXlAl6/MY47j+uo61PxADGPpY/GlM7lsXj9WU4ZuqgfHbgjUS1uhbF//oU8MocAcjMU4Tqiu1PWPn5xv6hH8zjTs5LVw9cJ25wMwZ4K7utKwSNdgdMMFoJ7qay5o3SdvlhmeVu67AteVtaI12C52rrfwu66Hq5VwPO0BEbHvcKP1CjuaBjND1XG+3a1ihYVleuaO2thY3ejjZ2tDr54UMeeFo/4x9AMFlSka6QCUSWIZtmm2A5959kx7J10sTSVw1k+g3/58wp2q117NPtXLG8/32rj47s1ewA5Oc05NwPqYXU92np3v4Of3avi+XLCNkf+X39zhGPKIMLMZBYXFvI4Ytv5xf0atvdbuFIAbpaT9uZP8aSFv3jcxgG5uTaZwh2mqUfe3ntuDJNsR7dPe3jj+Un88zcnUWT7uNMANnfquMtyOTmrN1W1GBnio0xw2kC+2sJiIYku534/32jiRJsqATSfS5SS6F0toU/eYvnTIbcplhuJZnK7ifJJx94t2K/X0W53cJ31b4lpvsc6sb/rb7sIcqUxFCZnON/s4sMPl/HiC7N2NdXdO2p7E3j51Rm8OMk2NZ1Gk/yrXWlR6bFa/6qXPJMFG2bE/CHk2I5c1EY3+c3NjmFmvISjWsPauiTHCrpOupjNo1rVWpGH2dur4/69Y/Lbs/7ixX4bGSZog3M0bR5+sdvGL4+6YJHRqOh8mRDQrOtkLl8as82z55+fxspqGbfvnFj7ZChUb98s40fvzODfPGrh6vVx27D/1cM6bh2zf2DbfOfuCY6P2R9cvITry4so3f8St3b2cdgO+UQiulJQ7xkoPZo3jVQ/y9Oh1U/KvfXWkm3u3Lt7bH3ZIEDgf1R2C1MZqqxtatjj+WyzfqY3b5jLSxdKqLF8xq/Lr6yW8NbzE7ap+sfPluxdo8+2WuyPe3h9t4Lccg7X31/CzFwRR3V98j/kbGK/jRXWi2nm0zLjSFFGjTLn2yyHqyyfVZaTe+tdPN7oYWuni18/auNvPj7BnVs1rMyW8dbaGPofH+LWURutbMquT+L0HUWmTTFpw+0nL03iuy+M4+CrCibZ4SzlgW9PciwwmcThSg6F6RSKp3WUjqq4kiTP9J+ZTqNXzNgmT5VlzPvBqATDdbJzgg9p07xkqZxin8b2ppDF979/Ad/nWOOk0kB7t4bv6M0jlul7lR6qDP/KjQLeuzGGEvv8iRLbQtLuiC7/c5k0Xr58ASWOjQ5bdWwwAUes1/O0n7DtOaQaT2bxQruElY920T9t4pTjm+ZGHfm/3sEnGzXcYp99/7CDLbYF/TTzlmF3T86gm7WWWMY/qZ/iDscy+s5zc/sQH325wah1u4rPn22dh+1mjpmr9zN6LLCvsNK8wvamzsaoPKe3hoEa28D97Ra2HzVxxLzVtYi6NkvpkK7+UJvkWnjW+07aVJBE8yXycTmDC9fzHE/lkWMdynCMp+uMdGrM3g0bdplDkLhjloyAeFF5thpqZnO1tkrjR5HSY+2qFzG8vWXVJE/HXext6bqrJrY4ttp9wP73JGx+PAHq80wZI3IILAWaBqPmAMpaw3mKn8ETfmbkzyypf8gyepnlfJcOn+x28NXIZrmn2/Et/VQ2RzZ3l4fK7SrbJL1rp/W41ZVx+8hH9VmooxDlF+EJ769BxB9tS54EwyEEiRkM46FpJOgonXNmRzbTAEYIDtYj5W26K401fW2c9VZ+ygiCmkO7nlUnPtneyVVe2sTT1Vo6IeJ5xkAhypGYPW7zkqurc/4Ecw3hjR/yODWds8fqv9EGiB70Zg0KGx4tToharIi+8dHVOyBtXXGl44zyj9dZ+eaHbRiwBmkTxN4IoVkJCukneAdiJz7iQivNwvXUDRD/QSAxlCenMT45hcrmfeQSbTx/c5oVfx/HpxUcPryNvL6kqBzg/pd30UoU0EAOj9bXLX5KyoVl8gi6BMiKrA7f1zXViGhwqWrNMJY2piG2GHTK5oqYW77EiWHHrpyyxVyF0QkMoiTYgOoqsfjYuAZogy/PqWL7T5vpYsTdg67OQAWLLahOfcTrrwraAMlk7RRDVqcZrPCpcJJ3W4DlgJDpdJJOS2D5oKQogeLVEzrw98U3xSkeNXUkMtOFhL4RYIfPTqfFBrctP5WbQtEeeJQwyK0t0nisIW6FFyiO+GfeAx/DNJ6CWesQMbRlRDBHfBUoZYGdcLEyxbKr8mhlOGyEWDljOIuMSvGJh8CHV1bv1NmniSjTGcqxNjlYxrvUtfGhB/D1uLvsHfrHcuxKIcmt6KrsUHb6ulJ57ZtdisO/Nhie+qBZDUa06wRKwI2Ni3ThWFmUQyiLlr90MxojNC0+plH+hi6ugsCM35Dv0m3zgx2mNkJcVhKp8CXXGM4Df80uypIrdY9Idg8r2tIVdwRhiinfAGEdYD2IJz90dZy5abCjhGqhifS8vDLt+lMcitUIiR7NKts2TFY8Hpf7e72y001Gk+EZrzhy+UkX8ght2SONEZPFb/5BEdzPqA38pCttChMEFXS1FdRVRmkzfNPt18y/C3j3/W9jam4x2ELeUalcDOOlO40ujyDb6B+TIq/As1VISz1DSAtAKsRxP3NWGOmCYFD8VlwMFGMgEN3o6RJVm0o9xmlA3FGr+Uc393A+ZeMPI5MunhSLxWb8MS+ii4J5UAdjzkLLEkxSEoSA4UyIArpHb4K5kmD8k4f9nUuDQHIaCWRG/kh3IsaXScINQyVgGmJf5IjuMZAlweI1q/AGZB3kIXOw26RO9FTd5Bz9Ap6M1sNFenIgBM11/VAN+A1gfJq7BXY0d3CL2fUTdANxH73lIT93G/iFJDg4jjNonDp5QzRrkMXAShCC262d1t/A01zdJJxBYLPEKmEq+ISw7mrGCCGMVHR3WYbcknxoUN+ssAJv38WP7Aqndl5u5m1+7i6N4Qa4ntdmHNHPOVqs5jDQzBjUAKLfKEQkqyMCz9totTr1BBGLjU6mRiNSuumnX5W92KcJK6KFltrcYv47RvxzuxmUK6aHENSEoXZOVGQ3sAAE84/0A8gtxBNBZqXP3UKeyUQHbYDUfksbIJPjevybw25ODo0OzVoje/joFL/8xS6+/PIItVrHNhwecNKYqbXx7GwG81NZNPKcpLEPTFR1v24PD1jCspU2cm26cajWpWhOOZHX5sfVjSaWiKerEyQcbY7o0U6vA4xWExD18Qyrkwd5TkymyIcOPegEyAEncHfuNfCzj/yr60FTSMgy/8bTuvO9j3XGuzaXwzvLefxqr4PPyfPKtTmccXx67/4x+TrD4f0jXNg9xNHjU/x6p8VJSh6//wdXKNMWLiW6+PbLs6isLuEXXx0gVehh7WYBV64V8cxEBm9OZu1rx8JYBpfI+TOnPXRncrjZ4ViITN2nvV5VWnT9hsZFtkdgUKKAf6/YR6lMx8UsJrNpuwpksHlLKFMul+7XUCumUSGvO4+02MB5T1v57OMFB9et3FC9vpzFszMZ/Ouv6rYIojGQ8jLHQeU048uXU7h2JYPL+pJzqWCnjQuUtTJdX5nra0PFcX29jvGthn3dnSxpTJ/EhK7D2qyjf9hEaTKPledmMblQQvn2MRYeVHGhnMfqlWksF3OYm53AQaWLLz4/9uskWIiVx4LnJ1N4byGFe6dn0PqvZ6F+R1Plf2aiJhXHuAHB/emhL34bO1V871IOU1cn8euNFu5tcr6opIf0j85xLDAhNnmqVV6O7OdrIOw3ObW4mQPudvwNEIUp55K28JVjuWufUW6Kiuqo2sVXj+qoaFEo5LnxQbD4jQeC3GQmUnV/F/XKIYdnOpUg/ziOZhkRKv/kbuNW1RWaoxoFqzuWDo9PMMAbQb2c7eM7Y6xTTIyuiTtPxSGy9zUw0vJ4Og+jdi28FMe0AZLD9ALniDlfkFA+nhw1wwPqus7XKcbfJ8FJOp/DlA0hxqn0axFDj6K2W/71v66P22b92bqvjRafK4mG6lGc4wyjdYPRe0IAOnF0e7tp9fjaW4vIXZzArS8rqLP+sFoRyF82hWm2U4ts6/75n1zEHsf9v7x9ijU2BPOkV2F9y+3Xcbxew+1eEpOTOZTHchbVi1fLdi2WToWcsmLIrcL80YPaB9T1xsFjpmu72bfrifTVuuZM63ss7+RrebWEf/anF3Et08OVl5fQLuXx2af7KJaz+PFPnkGj2cXpQR2lXALlfAr//RsT+NEYy8GFPGaWi/jVetPm0troyWphlelSmzQ+l0ZRj1CnvSyWWJefZZmp07pH3OPpnJ0GMZlSzdJPMn2sOR0Zb9R1vRgwvryGuWdewNHWBu58uYuf/3wHt24d2UbY+EQWP/zRZdTZlzRLbD+mJ/Fg/Qi7G3Uc7rbtYeLaaYf5xfaVfKgO6LYJfWzZoWwP2Z9UMwlUWx0cntTIuz6E1ZfnHSzNTOHG1RncuVOxk3nK29iWyKzT3juco20nSEv5TaW6bFdg0yycUSV/wfxcAT/9o0s4PGzhk08OcffeCftI39ifYv+gDaQF9kErF8r4q08quHvn1E5wVVmA9PGm2sPp6QIurF5kezmPg9Mq/vreI2zU6u7PeFLZhF2VuHRJG+WqO3225Wx3KHfhqL9WOSGaPdJfZJyPNqrsI09s80igeCYoH71pokyaYN6GtWq8c3Mcrz1Twt3HDRQoD/X56g5u3JjAT360amnStV+CY9ajrx7UUKX9mXoLLfbNu7k0porAK2WWiQ8WUJ1I4cFx1T5iHIUey8fpTBa7C3nkD9qYPG7bOyB7lM8h9VW9RcNy8qDm6wImf5YjLVZXKd+Hd0+s/B9q44h8XCCT77Pdv0o6jZUsnqNcnj/muIR9+xr19yeBl8nTSpFpnkwjN5/DK8csG+Th4zmdyOhhknXpL/pJvHipjAuss4/223YN3bD9VD4zH/RnWa6fhJ3sHKcsJUM56cqwV1dy+BVlc8AxxUK9io3HVfxsneXisIdf7HT8zS7mT2oiibGFDN4ZL+A6y7lm48ds/JRTWueazE9g5sExMrvHrAvkm2OjJfYnx8zvU+bh+F4Dc59so8j+bpxjmi791DassWI8w/ZuudHHth4FP8virZvT+PmtGr7c7WCnx3JBwW7qzYQHTXz+aQWffnyEQ/bpurazUEzZJoiXb/5bghNocKy2xvIzzzHPAdtvnRKqsC5ukcZje7C8w/a7Z2+y1U+oiH982Mb+Vht7etuJHYyuSdSX+OoLppeTWL7M9mZRt8f4GqROZ2g8qFmxNjq7TI/GTcYIQeXb8yOCuwucTxn0H/iXlbqWCf1EiU4MUMaUjzYn1d7scXygx64f36JsHnVRqwjHumKjo/9REA1tJBQ5HlO/YuMqi8/9nwaR7wGPTxJ9GgSUBg13kMJHHG9sUjFKa6+GYFyeA/f13xTr+DzHZt//wRpWVsdQoKzf+2AZ64/iCWeTlsUX+fNyH+FJ6k+Cpz3S+Obg4YLpXFjjKXoSor/pAheogfBUX0RMvjHs6DhvoDyA9/MC0gm1ms6Or/wV+RhDDPs0iO4Wr5mGuiCGtXXrYH7+uRl88MHKN9sA0WKhTnZo48NPfDSpa/BPs9734Ag9XgNk73pQ+ZVXGnBGpYGOLyC7WRsk7qeEKg3OqOShQqqYhwJ2tyFzsguiW7QrARoMyznLyVVpaoaV6ZgDPT1oXsDcRB5Ly5OYvTCP/YMTPFrfw/ZJEq1kETsHRzg4OnIqbAiMNpViiLwNdOU1cWxhOS4wB6XJlQYGUrNzC1hYXMT+zpYPptm6+dftOpURcJVOLcqm83bsWpkkN5JSzP4vs9wt/iEv1mCRiK5IymgDJKcNEHZqOV2B5e9Y+DsQuqaLuAor+WiCrOtH9DcodGyQ2OPag2cWgW+AyN/hjE2AeFZBUprp7owQL8UJm39F1iRWm+nsJDmJ10KEEiAY0FF+SbEVoWGQd9ICqiqE6eamQREbUImJfwHbcUL8HlCKvgqkllNNuMoe5W6bclY+OZC1cic8+x8o/USZSs5+SkI+pKPyrHC28eGbfJ22b37oBEh87FyDPMVvbaMRJU3Rkbxso0r5kKJZA1h2clSaWOlBJcsfmrUZotMdstukS/iSudFR2Qh0mVxbFLJkKy9ZZmgkmvGu0x7SZWcumm4g+fi/yd42JdWgyyw3Mq+BnJ9y8vyxpCgMleIZkPIQtNMlOJrMjClXCiMQXUM3C0PSW+EtTUyjypDkorqhB/mlUixHtmnIsmjARHhcsey5s8CMthnpsnCZOKok4Pgqz16uzR7Aw8rfQoR/mZ2O65H5iOb5IUzzkb8baPR0uTIGDPTVtMs80FKbIHejE+iay+8G3nnv25ieWRQjZle50F/gZgCBnRFQegKWacZ1tBBCAGpO7WsUg5NkKYixOp5IK84oFqG7l/DcGsHM5i8Kjmis8cfo8M/o0MtwA1H7tZ+BR/BzGbCCDZwdZBtY3C/8DoEh5aSfKB9CxHUOg26OFhNtoUwZuO5kPEVmc8OIUeXIw0s3yoPV2OgaQe7C8PijPJ4Ec7Loh+Etn6k8iLtHsyfRfjzJisNRhBDcZIyOBJELRpnEi+zmxh+Pyfl8ErzM0Z1EPVZCMCjpbmFImY1v+7cfUXSZCQzB/wzBwwcjwYlGu2MLx11iGAfnVG7ReUAz/pg9+hKI4H/y9rRande/a54eCsdymWbniGCWUf4kcy+rg6j4a7o5uKzsFI7CDjCdhtkDcghlEM0msYA68DWCbjc82o20dPkTrGeKURi+MKNvIBBA5dbl4Gb3k6JbCCu7sGRS+pUWz3MHMw6YCOXD7PKjbRTZsR1iEBn5Y7o7OZgj4w60REZ+wTYwWdpkNGsfj+9/8lu7Aut//BdX0NDimh5BV1KCe7PZQ7WmL3F71p/rehbdOa+HUdezzAFO5p/l5FpfIu5wIp3j+GGpmMX9LM1HbU54y6g8P4WHxSQuPqxjkfTsfvACkRnJGWmlaE/pFATD2ukPxW8DGqaY/jVm8yerRRwWUnb/+s5mC9sb+ppXMnM+FWgtn8CPZ5LY5iT6hGXj1Q8XceO9Jfzi8xMcn3TwWukMb8wAL10t4d0rRbzSamKtCKy3SP+gZwuEdlXIQRMnlMWdgxY+un+C3f06JhdSNnG/zvHTMzst7JbTmNtr4Xqth2wpg4dTGVSLKRyw3NzebWP9MWXW6NuC1B8vp1Gg8NZ1DF9pI88H/GnMpHC9kMT1gzZOJrO2iBihx3C1cgY10jyl/HfXmzjY0upMGAcLREs/A+jjlGm/X+lg84QTfspQC5kak91YzOKfvDGO0mIK7+aA5RzHzvMFFJgfN746sYdpm2NpTJXG8czSsl3dldqrITWbR4EyTF2ZQLLRQfHaJAovzNpYsU/ZZBeK6D6uobBYQov5/HGtgc93q/jozhE+/nUFmw90HYnKJhMdMqvWZdmt9XGgxQ7L51GwUu64VLFsPwlOz0z28cwxZXT3sIu/uVPD7Y0m9Ch+aMLOQSQX/c6Tl0Xxn3M0XL2B87ibwAnLnIJqrPujG0X8D88VcDHZx10i6CoZgcay+lJzGP/5yIbUPX2iqHG+xvvmKjcq5bP04fhN7oYy4iYL1Tn3oVlg6RlGau6aN2lhRVchBbbPQ6AR43sS5O48nkd4El8LuDo5petOxib1kZGXXS1sVljudx617YSQwMN6GqVUxnQN3yCdnhJP7iAes9EeHGjlEBeNat/uBtcD7Qc7HXusvcE6IVyBy5jyNRk75UEsQ+IBm2A86K2XFH76xqQtLj/69BCvp7rYYzn+3mwKrD6YuzyO//tPl/H2JOv164v4jG3Bf/nkGHfawN1+Ch9+ax5HnA/81UYLc4sF/F/+bA1vf3gJJ/Uevrx1ZFcP7R9xvhfqhRaCbfGLZh2k6FCxuPvJpsCdNqWl1H5X9pt4brWA6SuTuLPdxK9+vY8264Late2tKl5bzODdtQK+JF8b+20sV9tYm8/hkG32391jPWb+/NkHs5hlXqkeKQrl39i03qfkPIZySDDuKvk7ZVa22b7oSqyhoGBX5R3QLcO25ZUNtqdtXQOXtI9Za0f7aJ0co8G2xDbUyZvCao5/xHZjc7eGraMa7t05xpe/PsYDPUj8oI19tveVfc551V+wXKTZD63OT+Li/BQOThuodXSC4Qwd0m2ctO20R22/hY27TdKo497dUxwd6To45zGyazrzWxsftl1g5WIkMQTFp2uhPazaU6+XzRbb2c06ZduwPlK8ZThtLLBv+9M/vYQy2++PPqvgq0cNNE+7+FavjSR53GCdE0xO5PB//Rcv4vLlK+xjWvjk08+wf3IKXRkuxtKU4ex0Cleey+Pi9RL70iwmZ9O4cTGLP3x5gm1SD3XKVmX3Qgb4p/NJvLeStfd+1tkHqOwICuT/9xlmpcQMY+H5vTn2U0jZO17arH2420Ki0cUflvosYwnskb86GwiduKtogZyE1DVpBNhmeJW9LZa3699exussz4088/FSAYcTGVRsnUIfgrK2SI5BlDOHHayobM/ncbCQx95SAZWZLFq5pL23dO+oi9tsB445rogyzrMsKviz+T7+jH3o+8+O4VkS3trv4LNDf+tiqsH242KB/WcaX7F//QXr/eFUGpfLSewv5nD/2hh6HF9cuV3DJPNnb8X5LJKfWZbvo9UcLtQ7uFltIs92XCe5VCR1KkhrHSZDS4N++khzsMgmH98Z62OddbpJ9zdensL0UhEPbp/iO+jgV5tN/GyHfTrbhTr7Ol0px6YBmUwCxWm2hat5vDieR6nSxoTKWy6N/S77q7Mz7Owf47DXxDjxbzyqY459aJEZtUdZZdgQLG7VsTOTQf60gzztJdJu187wlxVgnnXi56d9/GfKcYf90fFOEy+1WxwTnNnD/Cfsc/U4dK3SwxFleHJMGdJN/adO1OjUh9Z/HNgnsY7XWG7nGb9OsW1yLLLFsvLgiya27jF9B351lTac9fB4Q3HSTe95SMmsN8D0TLMVacq3UE6grDdGxnTyQ+tMTD+V6rNOCurKrAz7DHWFLN7e9sdKKxjkh8NoXTWvYI3uOo2i67f0BkRljzxxjHCwybbvTsfendI7Zdp0ie99nIehm/h8//0VvPTyLO7dO2aaVU4Dhn7EpowjZKJR9XNgGQG5j/6NglaSmiRWZ320E0K/EWK48zjTUwX89I+v2vV88rt6dRJ/+RcbdsWrrlSVfKKMntQdzvMzBA83RB01/30Q4hkaCd8gvPmrv3N9wLv+gz6AEWJuGsolhrMyJU8Laj8O0oOsB3GY2TQHQ3cH58htMZYYxtbU2YZZAPpW2detr598sw0QQV8bHdr0sFMe0kc2OmzTQ7o2PcJCMWtY3PhQAqM+qoxlM8vP/QWeWHVqWvgUQ19naiiMoS6VZIOoNkMDYvEzPjWLsYWL7FBO0apW0eoW2RBmMTE+hlo/h/U9NqoptqCcSH15+z46TJctxDJ+22yg0OLCsy1i0+zXCSWtcbLNAOq+QD1U8biPFnBazTordd3pMc0uG6ae6bPNC8adYYuc7Etu9E9kkMwWSVebIUpbGBRSxQ0Q40NmxqUNjkyWA6Jcjp09J1Gm8sjb9VcZNvT0Z+cVTxmoIzG6bETjYgOlZYv8lo/kw9JK/oXoMlbHroeo2BmGBXk1lBbW+FHhomI4ufUpQ4UwJ8OxXCIZz2M7DRTKhNysHJjPE/ik5zHL6rTNXd2/5GLxCk8VSUj8odXMpC9Z2ykkK5sy063n8aozdboeTPQ9bqadbpY8403htfkhpc0UKjvpRJq2qeKnS2J6jC9jwuWihQTpthGlTQ+VDeWH8l35Q7NtglBmVhZUrjjYsjxmOKfhclbyTd4mFUnBdUkoLkZKJCThaeCPhaM/RWGCMdHozwb1VhDNLkoxH6wc0kDtHMQ4pMyuP9GPEQdXVzG8ZChlJncMdA2TYeNJD98Ake6bRWAd0Ns4dBjGE/LJy1yIy9wtBcF45vkXvEnALQqjzZRz4eNvAFkkN8rFgfUlsC0/r4/iRTpzQGZLErtJQ3LEIY7o0CzezNfLiQHbS/M1HOn2a+bfBbyjEyCziyGeEK/+qQfj10Bcy938KJOwREvlg46nhWKqTQoGJgMZlDdOyUMMMAKJwIMLU4ZBuAFEuSmA/Ac2ujuygWENrYGChzHN7NRZBoyKaI2QlpI14jnIFpEE7qvww7x12xBGqFCLC/rGquq3bIEnCy0+qAaxyE7Na6WHG1B0D7mau+lyD78OwS3guiFijoZw/qMaRCLCI6A6JTf1s4KI7ydGItVBYP83BBllEHhcAtOJ4OVCZqcbmKV/5MtpOlbwo8XtMawcqBzVnUwFi8D8RuwRnW72R7tKhIf0Xy8h5MCc3d3AjM5ffJTRUcQtqZoe0CxcUOqTaJdNp/IG+a3qpPLIMm7tg3ACnoJrC1h0ZTd8gslN/4NyNULPcFX3FCKA4Y/Y1RzKyYOLgrsPUIY0nah7jPb9HnbEXbo0+yEP7kQQP8YR/eQddP1Ef3N3P3OXlxTjMPwA0VnplqhMnmpnBnE4QqTl2EJ0D2PZ3ITgNkM2vxC3KXc2xT8vA/yPfYPZnd5v8wosXf+0yQmzHv8WGIckGKIz89xkFn/0/qwtumwJj5P5xRtjuHltCZV0H2Oc0F4v5FBk4PuJM0wdtTC7VEZKX8Nu1DC91UJpbQzJfBq9o7ad8NDVn6lyxlb6zjhRT3IinND7HzmOQ4ppzgP6qHCyef9CEQ266YtE3desyaxLTcyJY5oo1zbp7J8l8O1XJ/HDH6xiYa6M7N19bFXauHnWRqvSwl9skcZhG8/3u5gpJJG/OoP+8jTuPTixhbNvf7iK7749h8urZZTmp7C5dYrydB9zKzmssM4s7rfwcC6HuvgppOyKrkPy2iEfB5zo3L/fxP6Gxmriy2G37V9zS67K7yrzMz+Xxtwix2OUT20sbXemR9BpDC0Oacm2euwLgMdMsyc2lMHQN4XsN3uj07eFF42l9MXvD68XsTKRtnuwf/rmFNYultDJJ1G4OInp1Uk0D+u4cK9qp3MmFkp4uVzAQoPjz19u44x+KaatQv4+LyWxnUtg8sokJpbLzBuOk5iPZ9N53NY8YqWEmZVxtMnbw1Om/7QFPSya4VRHix6qp7qrWWNCLTAxSTYetvz7Gigv3cd8R1BiWVeio79Uh3l+UD/DfqVrX64LhsEsoiFIbOfsLkfR1BzHaEd/esm3zh/lmVGmWfOaD26WcJHl4D/faeDeac++nDYgPeN/RPHnXJTRTSD6YsFxQ7tOs48XWRYGA2Nvp6N6OojmE36DiEXfTfqmW5s5qkUD95Fg0Wjog/CGGdpc8Wc243UUyVlzCqqTaZabqbmMnyLIcPxKBC0W722wXG+27S5voxwii/riUgk/+P5FHLHOnp5wnjyM4lwcHkacmNGcVda0sNVsUNXO7B0aLaoNeY18O5yTqbRoDjiyqf376YdzttHwt58f48Fm3U4wbbI91AmgHerL1yfxzruL+OWnFcwsFnB/o27l8eXXZ/HJVhMVBrh70MYY527vTaWwTt5ubzZw/8ExdvfqqJxyfmfzpCEYnyO8CiLvg3QTdLpB38O99eEyPr5fw3/4z1vY29P7qGc4OdY7E9rETtiC6GPWkz3Gtd84w1esNx/tMR/qPfxoNcu09PH5dgf7lLnWHsanU5icySLHdnmKjdjVL9kerut0WgottntPgtrBNsuGNrFP2U/cqzD+hqYeXXQaeu/U+XAx97GwUMRPf3ARV7aOsXn/FF+wTKw/0MmPDmonZ7aRrPxrk1edEtApHs1plEcnx01sbJzigH3XwXYL5QcNzFDdfdDC3KfHONzp4v5BFxW2/8rSKLcYd5SrfqPUBzihDFy6PIX3Prxkb2jo2hSbJxLUvlXYkOltTcHNxSy+e62EjeOO9ZE7Ow1sUaWyWXzru1dRPW3jDsvySYhoKp/FHz+7Ztfu/O0Xj9jPbKFA2fxoMsE5eQKrk0n8o/kUXphkP7iUR2rKH/QvTWSQyqfQKyXwzvUxXF/LoXLWsfZHbw1dIN9lpkanuwQ+dEhgj+X2oNlHYTyPl757ya5pW2e/rJOU8ld7rJMCNeot9cWnHfykxHLKDv2NyRTeWs7iykzG3gtpT7BMXMihMMU2iu07prJoccA4+7iBq3dOMXHcZZ+SRpf9u8fOcsG6X6Vbo+Sqzb6+yL7m0nodu+kENsiHFuT1YUM5k8DvrWbsw8w9xsck41oe+AU70o8P9QGGNtVIk33kDcrqEsvyCuuU3tWqXi+jN5fFNGPVFZuV+QLa7PMOlgs40hszJ11cZ/maYPr03sxsrYtjtlEPFnI4sYfv+/ggpzfEOMYyGXpZ1c9byxm8yDhuHXXxqMX46dbQ6Qoy02X9+v5L4/gVy9udQzYM9FM4DjHwgwmmicWmybxcW8njZjmHElU+k8IpK22FdfSZZAqH1TpmydONbAZzLOcZtjG6VWRnIY/DsRRSxB+fL+JLpvdnbDf7Y3nWzQL+HccbDxoJfM56ttNm28cyeXTS5ngI2CYrTCrbRLWBaufYBlPGknOPftrA0OUp2Txzif96X6HdYj/a7LHt7Fj50Lxhlun8+KsW1tc7tsE8fLCc6WSZEy21uXpDQVcK6Q0wtbmhGhG0sUHebPOgjwzj06aqrzv5NVX2hgjLVoFluzjuPCm8PqLQGtGg3ROjUee/xxH6XXPjL5VOnvYYVu+L6OFs9TXVSg+NU+fT1qgCRNpPgtGkEo/HrO96M87b6EHCBnCOhhnd/nTSo45fp+X+Q3dvjyx1I0Hdfp538cr8Zl7fuV2xd54OD5r46tYR85SZpDABPabNzKKkf3NzPYL8orvZzDzqH39+E4jCCMo5XPeLbrHdPQ8etzCFZko8mB+BBuamAtOichAcDWLfbhjm7HM30RSO6rfCytNB7nH8JX/ZRcNijGQJQw48sNlEk//Wx4W06Mq1Y/bB32gDxDY6whcxdtLjTF+6a0GZdi0om5I52ofuijBGGvXRjIoQE+TKw2lFwBKe0OKoFqW1/E4h2IT1PB3WBVv01YaELfKntYnBjqF+gpsX5zE9d4GDLx0vy9qGx+5JAkfHHIx1k+wc2Vitr3NwUGVn6hsXFp8WoqWLntml+waAlJ+q0MaC7DplQbP0QEO6HwFuh40OHRHNWCOjRW41IKoUqvP26DYbWn2xwK6UjRdlyPQmM3lfOFe8SltcILbFYvGmeBiOdHP5PArFIgqFEkqFAu1Z5NlwawNEj6QrvL0bwfjiQq3krOKmGZq/mSHZ09/SrTh84ZlJt9Mjtoli8bu//GwR0RY5lR9U0U7d7IqJfp5rNKt8KI+pD+NkeWHExpbCjNIzEqFo2+hBcQqFNI2ubwPIS0FEwt7roMFPN1DC7NSszGrTgmYvm+x0iGQTGgb0Uy2Sjwjxnzj+8D/5ZdnvcwZtmx+iYXT8ijcSsHgUsbiUnG3iJBqSE2mb7FkebLOKSm95+MkdLwt26oNCju+AeLmTkjg9r0VTblGQtujFOFLUZbZ4LB3UVTboaTlAHBufkk/ffPMJeZAUeXe7kuDg+eB54SAasb5Jl5ws7+UU5UbeDEOOCi/atEY6yoZY3uQ0wDV6pMFyZXxr04Mysg1AlveE7LGsGS7lwTiHZU50vIEzpZgtHpH2mMxGP1u8t41Vk8wgvP1GM3X9yW5/loCozMdxlBdu47/HGbFiWOeTJrMHWRhCMLBcGXf0F7jm5t8FvPP+t+xUmmKIsThnbrJ/MeH/7kM2Hcds1OQgJSTJ0xBMySqpyBLDeB7QZPjuqqu75ec0YnjJyp3c1w2j4byMRSQPJ9PXwMqn+4Xgjic6poKHsaYyw1/jyfNQfipL9ic8Cxz4HKTQy5iDTFKqRJ6fHk78UjNaDCfiTK/aLeE7jvwcx0BO0W6yUTwyU8lqeB5mAKJhDpHWwCRH08zfEucQfBwialQBzBrcRC96GxkZAoz6eeQuG1OW5uAeNTO6PUJ0HsR3zuLmUb+B7ExGyg3ljBAEcqeKcbM8uCEAs8I4Fo6baFa+xCwauBLkYqj2Y7kvi3kbITN6PY7mgcE10hMLKl1Oh0oQdEtDKLNup4FKbVlEEm+xPZGf+j//kyfx5EajKcP1MEqXiUhoVAILR4cQ2jwVm9wM3+xU5kAw9mhWcq0RIwhHEdDd/kzGQhnmxTCPHEdmaY4ncFxzMyUbDca4Q8BwZ/64D00iIHrBRXpsawZxjth9087dFSTqRsYcDNHkZrjBKSrnTWbRoG4BLZXmv3H/k9/aFVi9RA+X+j37ivmgzdRS5qKrfvbylTm8+cwUriVaGJvK4r6u8eAEWY9+L14uIbc4jgrHnDm2RRmG2eP49oBjnqVaDxOcZNdaPbtLvFDtonihZCz2tALO5OntD6XyrMt2jBPmPsNZvkocumScRj3NvrFcQDvjVzIUT3pYYZ96wIm5Fr4F+m3QvNniZJnmtYU8Lj8zzbFNDnd/tY1bTJQW0D7f7eLP11v21auuQ1iv97GTzSE9X8b4RB6VShPzC0VM6l78Tg8nnRTWN45Rnk1gdjGHYo6jZY6ZDqYyOB7L4LCYQjXNEkMGNN44OWxj52EblX2O35gGLSrtthP2ta3S6b/Kz74t1pQvUmpLBfQ5BvsaEFU8Hu3qOok2apw/mDMJS1kEBLKA14qkSvt0Fraw+uxECtdnMphnhu43z3DMfJlbyyE1kbEvOQsshfO6UoRjyhWO1Y8ms5jKpnFD+fLFLlqf7BvzmcUiOpTHKemkp/KYzWVQ0lxnnDKbKdijvp+edZAaY3j6HbQ6dqXHJfpNs6ykx7WAmkG+nES2AOQoVy18KL80lPUkeB5+DcyZsvVkDsq5Crp7jYY7T2NgGwZ2neBtovLAnReLSbwyn0GDg4SXr49hajyNvbBgGsFi5P94PokPL+XxAtOlL5R/fdjDf3rQsHcDHKgbXdWdUNMtLjqOgNmjGyMarW/DeGWWHwvWAJWeiiKEjeHkpnTpMezXr5XtREGjHfxGQPaoRHTUm7ZgEgyYIDiehRkJ53bHMBgEcR4HRpajsZkExnQVTT5t435dS7Vxt2EL1Fo0M5rCN/qulUsZLC+X8Phx1TYmBzAQkHAjvuvRPtCJqnrpH1/JNfpHGoGc5OxWLM9k8erVMufpZ3jp2jgmWc/3WR50+uPqKivaRBHbrNCPdpvYZHXRaZptyrrCOp7NZ1Bhev78l0ec37c5z6/b6YwrsxlMVxrIHjWxf9zB5fkc3rlYwP/8q2P8+quKbVAYZ0xHIZfEBy9O4JUJ1hm2pWC8b1wp4ZTtaHxTZpiHZhmY9aFbspTDX/18H198fmTJHKaUrDe6yJ90sMs80aPMu+RdbzCVGLzS7GGB5fvXj1u4tceEEdTnZMnP+EwaxXIa89oAeVBDPZPE0VweLTU+AfSde6e/Qj3Lul2zU1m3D5jP28zjpspiQCQMeKfcV+fz+MffWURz/QT9iRI6xRI2KDctog6ymqB81Bfnur9dbw7sbNVx59Yxdh5rw7ljKnnQQZ/9w63tHvKU814niUPW63n2ay8VE/bWg969GYUBLwFs3CEVIp+cKmBmpoTNzVNb9NV6hOqd5vR55c0bcyiVWK4bHcyUU3i038J0v2uLx4fsX/SWwvzyGD56fIrHJ5QraStOXRl+dWEN9zaO8Mvb99Fut5GlvC/mEmhTrtenU3g3cYb2bN4W7nusO7qeOsE49bZVjnEtsx/Ks22ulmF90Y74TXLWyTzbYz+lcf93v7dmJ0LusbzqlNoh57Pzq2PYCw/gL2aAN1gex15cZN99hoV2B++wm36JfcjvvzRupy70/soB58o1yu4e+43yoq5ySiJdTrA91/qM16wSIyiyr29nUzhmWxQ3QLTZUSWfo5v8Y2wDlnSdJsvi6TTLDtOlNS+JPkk+L5WSWGHbzOiwddTD2mkL//6wb5tAb8+yPDLG9X4KP7w+jizrXJljkquMJ89+urJURJrZN3bUQZ75oNMXknmjmMYCaa8S/yH7IdEeI786Adknf2uUxfWJNL61VkSL/dzH+x22Q7S/MI6Xp5L41ktTuHJ5Agfkff7ZWdtMfLTh7/VMUOZvX8zj090ONk5VsdhfMPm6PnEu08ch0za1nMfbi3kss79IM+7ODvuOR6fIcnyyyvHRBhvHDOksFbL2ptbZfpODANZV0tnsJbDT6OM69f9wr4GdTfa7LIuPWO++4Hhjo+X5I/mxucFzrNRfEf9AGxX8V2m2OaYQ+C+YpwyeH/OPB6ocH+ldjKOdNttlV5W9Dh7tdVGpcizAsdUt1rHrl8YxVmRfz/olcFKBIEHkB8BI1bKqdCh+XYWlcZje+tC6mN7+yYRNEDtpxTKgh9i1CaKH2MvMixx51FhYm6AaM4jWMLpo8Lo6mjYzB9CW5fPZM4yzrPkhZ1EZ+ivQOb4DOA3H1XtmtvlBvp8Go/FFcCfx9nT6co+8/1dhgDJKR1yZ9jXQuHF7s27XXWnTZmurxrZryLeFHAkX7UqDqeAZ7cFq7mYc2IMeDb8RIkXCb8AVxt8rCYUdifQ8Ke/DnX8ZghsdbdwkMD/NufgrpqUIfuLccWKazT9ADK+wweBmWaPZjfxR2KHbKN1vtAFiGx9UWuztnXUZuRZ8tcnhnY4pFmR/LFmbI6wVARTJILH/DeDCCgvMZNwXWn2TwRZNOSJQRbXTGFRaVLbNB/rJrhq6vbeLZvMUkxMT7OT0NkZOjLFU0m9/GxubG2jU66TnC9SDTQbpjMdOhFi8vrFhi9e2mC2lY8S+cGsPZlO57u9uRDf/+p9u2owgXV3PlefgrJDzR+jaHb0foXR42jKpPlIJLba3/a7iTNELCXSnJRtOS1/YUNFbHxm//kpvgBSLVLoGK5ulW8biTSWpkx9NZuMCsYQbdWacy5jyIoqnk3zo9IJtvNBRyk4vUNlkQjJUsTLdFwLkZovLlJGN1gTmpmhY+BUP41CZsZMTVl6YTpWxQT6LaggXbFaCLB7FERZqtHShr/kNy3ENz9Iii+ITbX2J46eVupSz4ho+8O3pFz1JxjdzREThJQ+VbZV/lnvx2QkbgUqDGl7xHGkwiMl3wB+BXrYJIvmZ7LxMuQwlU5VZlg8z6/RSlLV4kdxU7hTeVSTsnZiD864NEHWosis9UR4mEUuK5GAPnJtwFMYxzthJ+4aQHFVf6SolX/sRroPi8rQojYE/qchfQFIwpxC4oNHrsRM0TUCDpzFscqquUUamVLdsMyTj7vT3suWykW68mbydF1+kkjpjzNEsHPEhpbBeNm0R2tyHEPH0Z6kxq/gdSNLcPC4pxe1GT5N+xIu83CPyJwr+K1z9KlM6HoUCmG6/Zv5dwLsffBfTdgLE8yqmw2O0BBA8/XKT0vzEkmLiDunTDoYFcrvTkENQpunHrQJLtwyGa1tR5uKSVpgQvyKSzM3sVB2E41qwGUFzEp7ii3EOQHa1eKI29HOb/zJ3zCRXceO03G6x6980CSD4mQoyUP4aLr2NkJBlI1h7FsyKRbTNLjoeq5z9Ee74J1/5DV1GeQpeBnIzZTZ6iKYjGk3jJ9gFJiOhGJFRqSgWN7uP8EK8tlsl14jr2BYiOri3g9LCZMvLcCRh86e7/ERT7vo3s4OxqZ/g739yY2ALZ1w5b+5DEGHljMoT3VRYBYN4AnjG0J0u8gt46v9E18q3HMydKhbJQEGtiQVlPHbaw8xUchSQhngxLuQX/HVyzMuHwHEEZrcfRSRXBXAs0RS7EUe6xWP+Kk+ebw6OILv1hOKD8YleTLLCWTqMhGi4m7srrPPgYUf9XB8wY2gySJMu/2A2Z5e5mLE0RLscBAH3aTwobpVXRzJpDJXR8zqssKJsJJR31MSXUxEEXXhUwvB23hzN3XNJthCPcKm7vGTmn1kUVriKwLFjetTHO7bAYsHje7+9N0BeebeMF7IJZFkw15t+V7KGs+oDn7k+jzcucSy7dYD/7dNTPDrixDsLW8CfWsig2mmizbGtQO9VPNTHNNRXKxxjHjZxv9HBSTFlD6DqDYC+JmIcF+jqK/GrkyDed7F7Io7eBDlr+gkPnRCpl1LYmsragla73kORE/Fl9qlaXNOd9foTSA469bA2nsJDbRo0kzju9PH/+fk+dms9POLkW190ilOtI95rc+I/XsJeP0O5p3HjchmdRxV88uk+vtpq4+iwg73Pt1HnOOzmQgqzk2k0p7M4msjY16xPgr6wPNxu2Zft+nJZOSGeNL629Bm4rryS/C4t5rCYT6NDvsNezgCULn2xp/c/dh+37Utoey9JyeWPa33oKZG3Swm7lmacfL0/ncKFcgoz42n8FXn5O6p2uo/GdAKnuSSypx3MfX6E/GNOitcmsZBP4WyMc4PjFoqfHKBz59jeYElkk8jdnMbUK/NY0QP3zJd8o4tTxrPHfqbR6dl7J3Xmd5n50t2s4v7Gib1x8tryhG1uHbM8F/Xw/VQaEzNpTM6lUJzQhzhMB+nYIqe13SOJZ8KUOh+zyD3qktsTQjJ31QYLZJgGdD5H04xuFwn5xY+FVsdSeH0hi/0u8KffncdUOYNf3a5yjOrUBnSoTeaT+MHVvL2h8cnjJv78gb+bMIhX2KQ5qizgE2Du5ufguKFMWbodXAZDGNIUVU+37FFeWrx/63oJD3ba9rCxwEmMcBhoRDoDr8jO+SgNRsNoPH4OAn2Xgvu5mXqgpTwfn2IZK6U5L+jbPfGPbzVxcqg5vFJCeIJsXaclWBa1iDNIg/8b6ihP/B+BaAmRE+TvKvqNBnA8yW8hl8DrqzncvFy0r7pfeXac86WEvZGgq/8e7LRw88UZo/PgYTUwM+RDLXO1foat7Rq+uFfF5h7bg0oLO+s1vFns41IhiV22QY1yFqXZPD7ebNlpAeNLilAupPC9Vydxk2Xs9LCFWiaFt66V8Oigg0q4Zy3GZ8pcHFrtHm5TZvt7zcAaeWK6NN+7tJjH76/k8Bx5+Ljeh2YCl9n+vLNWwAzbhU/YZn521MURG0elw4ROpfBl1t/iWBIlOiXZxty9PoaqPssfjdw2QNZsbtc83sU268b67Raqx8rjgMIAzne0JsDmHdOJDv73Bw2Urs5iciqPu3cr1vesXZqy+WmTfYgB49eX5WpfdSLuROqwhwbjmGa/VW328RGzRWuzj9imk4rJ4Tpl+Ydjfdxim1+hCGP0Bcr6+rVxo6uTPU/KVaeQtMnx8cc75IHtXTptfnGNSv3Z++8vmKh+yTb1AcvMJbYnb18s2PVHj9gHNthm3rt7wHLMjmuQftajbA7jF5/Bw8NjPN7YNDmr19tkn5e5kMGlpaxdr/iAZXBseQzT43mbpzc7bKjInG5pOCHFGuWnt6immR8Xc0BzPo3juRzy7Ae1wPz7P76Ko+M6Do70sgBlyb71zq0j2/wQ3yvsyz9kOVh+fQmP91uYPW3gbZbVC+zrLn9vBQn2Qf/hfhP/crOLz9jnaj39+SsFLDJMmm37oG+jViunsadrrmazT+0jR2GSmTRB9fByCZ2pHPuJFBgUSxwWKI/0yP8y21tGgQrxXmJH0eY44Op8Fs+xLKZYph51OK64NoFP0gn0sme4We1h6rSHFscyTeZtptbF8qM6Lm01MUcaxxNZW2RX2/+vWM5/xvZnifnzDPuv5UoHFzm2ucYI+1fHsTNVQqWdRJFj4P/xnUlcopya42XkSzm80m1i7Nl5dJmn1aMmaiyTLGKYrLVxi8xz6EBIYIp582a+7xuNlMkHz47hnbEcMqzXrQen2N+qorfdwPzjOronLdxl2WmSx2whbafkDtknHzGTphMpVE/J7x3m4VYDH6+3scZKpTeO/v1WF/qwX2+ZCrTm9Uyhj5/OJXCL9fywE9tsL9MDIL/LxYRtJrVYfzb3utjc9NOmVdIcY3uzv9PF7j7rF9N0QrtuEXznlWnrN3W6zSoXiUa60gsc112+PI4Ox3mDd2iIH4HDKfLtm5hag9PVV3p/RPVcZUm8alMkTzol5kVpkvWBstdbYnrbaRibIKYp/MZ4xNcIkLx9JKLTOA/YBmiMHuuh/dHfdVfn6Uk9QTBA9Hf9N0GkZdo3BKc7ABqdt2A3EMcOA+5ifgh34OuY9hfcHf/pacqzXblU1AfzLO+Ddvs8iIb+3Rx//n4YDfd0eIqnsTnCazQSVW3m/HQGK7M5G+9ozBbjUNsmZOE40CfKcCBI9x/i+JzH1/5EJDgGiLQHutGjIYBMXobV9o3G6zS/0QaIjhjaNTSEPhsf3/TQ5od2AH0hWQvCcYFzlIHfLkgwikMdI/liAvz6KN80iAvz0u00hszyI65284+OK9g/oaJ+cLiPx3u7qNXZaNDfHprW5oQ2C0gr6pro2smPKDDRZYdomxTEtw0N2RXnwG1oFs0MG0Lf/HA9xiOlDYxcLo1CXm+UaKeQnQU7ar2doY0SHb1MJyjbXhvdMw4eUgWkMux4bbGA3TN1k0NWmypsyHN5TlKZXwzfYb50mR9nfU6yAt86IWCLPioM9NcpBwqUSromiZrcE4c0fRGacqVZeeqbTZKDFyAHx1WGaGHIzUERz4QrjWCFmnGo/HS77Li1oSCdae5y8KKNCdsAUdKYLuWx8WZAC42xgGudyhZFZLYFioBGfAuhqEhLkzrbcGFcFieVbbxIyd9kweBaFFeaA21StEUBkwvDS1a6AquvxQTaJUMlLyrjlZGSOysnstrJkwBWdkK5iDKU2+CUUUivydpE50Sl2YaKcMSjpS7wHOIzVJmVFisXJgFqqi/SfHPSThvRbidtzN8pCUfuZhCx4B/ruMzDuFSyqJN/8SCIeeIDL2E6RNqK33TRMnPEIIj3GF6yUB22TUVXOrElezwBQiGYLlko7/1kjMcrLXKgE0CBg2F8RLDyqdw1XWGoK5DZiC8aRiQY7F8yEA3Rcz9H8Xyxcih3S6QZ7F9Y+ot5qTLtaJrQBFyWS4/XKBuaQv6u4L0Pvo2Z+Ai6WDImxI0sblPs4lv1QCZJagiedv0YXrQMfj2Nsp3zp7PZzc1NgZIc+BPCeYBBnvkX5jLIFuQviOhD4wDN6JLOIO4Yzj0tfldy9Jw1I3+tHhrSSASm0R7DRD8Dmo1H+cseAhhEvKGbmyyGoSsN7uLgoYb2IaicUDP8gDHCS5ROSIERMjx3Jrgh2j1nadG/uQ1zWtaoFEfMs3NKmoB+8rZYzS2UnWB22s67Owf+zC7+o4u5BgjpssBKCHUvkI4WVHAhxHZgGE8EX9iXY0gvlf1ZFNQN3/3N3ewOVjNkDw7mb5t/USbU+WsL4rQHpxDAA8notkDb8KK/lNxIR2xGV+GYx1BZEMrArfqN4DyY/6gPDaITU21sWb0SjqfLkdzfrEE3KuZAk4zB6k5yE0bwI02zD9ItPXLlYPHZb4Ch1wh4W2mycWKObx2s8+txKjCVFddgJghNRcRzkfgM7PH5r7DkN0rL7ASrwvqjLjoWpfnIzXkPgfgvek7T/YWpDRCdAPntvAHy9k9mUCkAO5StHvvVdaVLU2mMJ/vY363hV3cP8clBGwct9uvE0fB8bjaDC8s5+9pUxfFyMYcZjgt3210kSWNpvY4d8lmlurHRQJET3yQHx/bweZPjGvalTbLLISdnxBrz0D+fZh/FtHLyry8f1YfX8ynsjqWxfOuUE/0+fnXUw8+/auJksFDnachnkrg8lcGP1/JI5PN4dNjGo3tHODzWJDyB8ck80pxY6058BclwHPz9H67hvW9dRrWWwM//4x28ftZEpd3Hldcu4k/fWsbC7r5d7/VOMWFfeJ5M59C3ccd5UP+hyfm2vdXR5QRfriF/NZbgn1UFgtI7SflNziTx3GIWN+h/mE2g8wRdDSn0iO/GPdHkeLDn9GxMYwjUFS/x7rf62O4Au5T7V4z71ukZ/o/dLh5V9RYIMDGWwuWVLOaKKdy4V8OFjTpKM2XMXJxH5te7mC9kUCSN04cnoIYWeelNcP6wUERqpoBmq4v2327Z5tUjlonPGi0ctzqYY8ZP6cMqLQb/eh+lgyaWSGtmcQy75G273mL6tcCRHCxo6C2IMgWQy7EcnbA8MUJtSGnuMVVK2RsaHZUB5W2AUMRjVp8H+sX6IjRXLiv7kR7AxrbCI08+zk3Y9SC3j3t2gujZtRKO6PDJPZZai2wYXlYtNH2118WdCmWrO9Upb0Pjj+jaGDuMGRXQgvLHaQkCMfFgOG42u9sGKIKIYpGcc1eroHZF5SoST6Da6OLW4yYOT1nHKNPAnYHFYP8ed4zRMZyWm4ZgeME9mqNdMIz7PJzD5b/aC325XZ7gOJp1+nCvhc37fpXKOVzjaWi2+cBI+uzfvIQTzF8D4vt/oCa8kTwZCZfPs/xO5uxaFk273pxKYpX1/X/9soaNow7urtfwgG2X3pcQG8K7/+AUjx7VOMdngCfg+o0ZvPveKu7fr9iVR1ZXGa5O1K9YXn7BerneZL046eKLzSaOG5ZJ56DNNu724wb+lm3J7dMeDht93Npu41Cbw8QV61nVlYw/xCy3UbB5VJBZlF2O7cvvvzmFd9+aRnUih0eMf4Ju//w78zjLJvG//PLY3g+yakfQpmqRSgtgnILalTSaDtbZZlfYFouuUs8mycwuzzMk+4dInu7jhO3Lg7stewtAm5xK4zCfhRvygX+6iknpO+rmsb5Zx907B2iyHJdLWfzg965benT6QmG9v2Ze8i8kjbQTyFL7VqGPOfJ4u60I+hhjA6ov8MfHMlgoZzDHyvuZDraQRo4oOnOzMJPD//RnazhhnT9g3CWG08aQzfUY9q23lvDKc1PYuXNkJ4Lkbh9T6kYGMtDp9JjXp6gcNtl+SW4J/Ggth59ttHBnt40MeVT7HPPIkh4gm83i8qXLOD45wdb2tnlqMXh2JYPlZwooXi6iuVpEeaaIF6/M4Ko2ldlvHmrRXItM5MVARsZbZObdZJnKMH/PVgoYn8lici6Drb0KUu0mSmxv04UUZiazKI9lrR/Xhw46nXiLP/fvHWNrp47HLJ+3E2kcz5awxPawU+vgI6blc7aRKh86BfmT58Ywzrb6hGXQ58TOinhR/yg5/X2gk5T1UtpUn2ZdgXSBBe4m+5XT+TROKbg99vWPqXLE/5CZe+GZMn522MP/+w7rhq7LYn59ybpyluzguUICi+zrm6wnY5TTTKVt10geM72z+viCZeBwIo0zls3WnSr+/KE+0OhhjXEXKc8GE6e+h+zjc31JdGEKi2uT2PnqEDcrdfzbu3X8L5+dYv9OBYWDOv7u4SmupfVRRwHr7Qxq5Fs86VFy1Q3VHz1Yv077G0Xg92+U8fxaGXnK6+y4heYm2xb2xwesTyV2gCnmzSP2uVenisiRwL9hPv+ifoYvSTM7WcR+N4n/wnR/Tnmw+bQ3qR6Qtva5NQ5Sv6NNuXzizDbCtJn78WkfzDaCTpalMMtxgMq4PsTVg+Z1mk9J5wfLeezXzvDgsIMU+zS9a/Vd8kxytplzLQP80ZifdPvVwxrubDZsI3R2Oo8xtqEdfexKXOX63FwRv/fjSzjc57iF4wG5DorDoM6yXWE91Uam1q3SbHP1DojKsbeZVKw3OmU5rqs2OSZucNzYqDOPmPZB3Q+0Rd7bd4fRfk++KrcbrPvrjFP1W/HYH8NEndoAnJTczToAb7+G6puAsJ6O+nQadDV893pqwK/BOToWVvaozhtdH5XPECTXGdbpHy/5G0EqZ+JnGHgIFsdTvZ6O7+Bp+0ZAXs7nI8HcgoG0VE7euDGOt58fx232l3b96YC+Y4pPV2azMEqo9Di+kJP5EimO4Twu+zHlchCS/Qt56BbAwptieA9tGCXWlQnWx2+0AdJuNslYzxbE0+ksUlT2QCKp+VVGGjSIuMg7WGb8N4AJgzAafuimxWItIvsX6LZDSTT/Yp6dLvnLpunP0V08pWGnMOyUhDYedFJCX5XrZIM2JrIciPgJCqk0/exNBnaEdvohoa/RfVNFmyC2saJNBOqil7VNB21siJZvcLhZNDlZCea42ZFhHFoE9w0bqcCLZTA7HMaZ44Qwx8xRp657A8/Y8ek6ID2emFPn1tdJEXb2qSLdC77xQpp67Lw0VkKpPGbvm4yPjWGS5vFCgZNcdmpsDU8bHTSbLfTaeribdLQZwHy1O0CZd3rsK0GzwL/EV7p94VkLg7bxQWVlhG628WCgfPB0yF3mvpnjIDcUO+ajylFXGxEdPc5FPqTYgsbNEKVbeAOw8A7mbKsaxoD7BWWlz4IFXXgaeGqjg3HatVdKL+NV/LaJR0QvW0qX8oAjJurDssduTCMl4UgubLXj5gdDuDyIZQvchmP/5iYfr8hMj+jQUZsbvsERFN2MBg2SpC8kuZvUgJLhEsN00RVJ+7FkaoHGbeEvxCvWvUER6+yomGY/8WIhjbqBGUTBXWTy8N4geZbINWDwR2l2F8UfKYlXuXvaheC0nCfRcnCe3OjpVzgvc6y7rDsqs+l4+kO6yqH+KAcb4Ak3ysXJiC2Z7I/DYhq1oSf5y883y8g5LVJyVKkPvEsznsxDBmpBNyxPg5sFzrfTHOINNGWM4UgLuoDOtgFi8qGyEyCkGRBci8i/fXjnAz2CvuAsii83BeWaXAcQnUdQQqFzI9UgL+UeMmJYJgL9gT2ArEENJoeDXzd5iBFuAqlhhBGGOEMfmixOd1GZMGNMiDmbgwzuTxhsIKpcykS7OQlG0hSoeGgiOKXgTrwYjcB95WelyMymGIeJy9LjyLKbbjij4HyYf0QSjjEX7QHoL5ehVAjB6G2XhXS34D6gMkgj9eBvfH9N5g7yszKkcBElkiBEcq4/hYYl6mlB5UKbBaQ0AkKMy5tHBZSHp8l0M8huLaq5O4dyo5KzwtDDeFcA/jt5YbvJNNE3+Tr9qARGmWGdHzpYnsjNvEN4KWLI7EgyDDSP2i3GG3m24Awgv2GsIQBhEK85090EYR6GJTaCSwjF31BeLIwoCEc0FF5IIYCJxo0GZo7EIoS4fVOAMBLePJ4AuQzaArMoTqXC3Tx4lIKbXXdlMLAIT+HFqUMM50CenGBED4ZzRoLnifXbNEuzYNEgOmZgPIGefelP3UMIhBG5lX+8Auu3swHy5geT6LC/rHC2rDvWr6xk8E8u5/BOSl/qdfC5vmTVahvJa1Kvr6JfulLCd6+O45huuve9wTHPcUfjnz5yRL3ICdS8vsg86aCsVXXO1O3KKxrPaj2c0HB7jWNI0svTftbUcgb/OBG2q1wYh6DG8emjxTwqU1nsc8i0sdPB1pZOhsuXPS4NesPsJifxP362jI/2e5h76TJ+8OY8FjjF/+pxwxYMf/KTy7hwcQwbG1Ub7+hufD0S+fln+/jyi11s7VTxuE43JubVKwUsTQP/9qtTNCcTKDxTxtl8zhaenrYBImi3zrD7uInKbseuatEaim5vYHII4tOzV4tkf1DqYbyURHUlj9ZkBk2mN1QbA5UrbSIdH7Wx+aCNk3314cr30XFNAIaTeDWSVhYtpIFvlRO4Tx4qXZU3ymY2jT9eyuIGx/uTx13k6JbNJpDerSHNMX53t45HHKd+eamEbeaJqeUCzg6aqN47xhedNoqfV5BcryFfzGDx4gQWy3kUOCa6ddpAh27dxSI+LSexpwWnCxM4YXnYOtECCFlkfDbmYj7oa89cLokxSuNNXblFph8RbXU6jT97cwI7lQ6Oal0rz4O6PICvp10YRj/iWsChm43b6BwntuZNXrRhpnmcFpxVtjX/ebjTxC2WFz22P6A1AsoDfdT1h8/kUWYa7rK+RI48riEf1nY8CefJuVX4VpgV1ukIzCmqEfeoG9DP8Az6tmClRQAvawMPDzMSjDGN2B1vQN9+3W4quAzsVCqH0s/Dk3YHUdc97PmiNiFZgdkp6r2G/cddO9UkMjGOCGbjj6ctpsN5sb+IYCD/EbP/u9lwHd/5DT6u4dlrY/jpT1bwiHl+wnZOJ8bunbINYDugjUNdX6VND6Nk4VleWM/9HvvzIP96vYPH6yc4OGj43IdufmV0CizSthHSZUXXx2HaaA5snAPxpjysMQ7tHYiMnTKKyKR5kQ3LH8wlscPq09QcRm0l/XNsn2yeGeQRUywau6xXv7xfQ42uf/rhPN6dTOKZlYK9V/DzW1W7MsjmF1TfmkrhzXGWb7Yhapi0UHm427VTcX3See5RDfuNLvYpJL0hEJnrNdtYelTFxE4Xn20zDWzX2cyIpM3rZHDOfByuP7vNI5XHhVffpsyAytauucusdze2t07tDnXLx1C/TJGGxUqz0ntA/Mdsu2vU9cbKj9HC90rAe++voPzaMv79rWMwa/EDus2l2OawX2eTg5cOq1jfbGCp0cELnG/fZ/lU7VcMxyct5HdP8Rba2GH/rCu07FYHn6Tyn+18t4fvvj6NF29O4NN7VdxnX/n4tIs3mUc3C2yHyZOdZySf4jWmX2soly9dwsnxCXZ2d1hOYFeNXbiRx8LFAgoTGUyUs3huuoz1Sh23d07Q/OUeih8foj7Pttk7lgHoeql6OYP6WIbEtU6TRKGYQoHWl7YaWM0lsPjWDP7xTy7gjXdX0U50cUC6bPZBNvGD/BmqzMtN1tUrz07iOz9cwb/5L3v4tx8d40uWEW0Y6Tp1bRIcasNIJ1HsWkPdppBAiu423KL5m8CMHuHXJqCuyiKvkniL5XefBeaQZb/LfuptynaZ5I7YwV1jfP/p8Aw/O+hij2OU1Yk0/tGNol0p9zwbvldYYBpTGXz+yiQ22Y/tLhbQq7Qx8/kxpij37FQOYyy7MxxnnOTS+Ixl9MM8rIz/6xPg5+0kdonz3LPjmD1kn1tt4otqHfX9Ji43O/iEdeBhlWWadbFazOK1tRw+O+hha/I6yksXUd/bQZ3jH45MrGA+xz74O1MJ3GLfVmE+XL8+hgtMZ5fjj+5hE32dKGL69cbZvcUcCmxX1plH03Svb7Xw7z6q4nS7i7eKaTyg/P9ivYkaeVcbIhnr8fQzti2SeZaDDdXxNJvXNycSeJ5t7X88OrN3YISr/vaFtQL+h/en8U6ygyrptMq6Ci1rb3o98/ZVrB91sMsx0E3KROOHryjzG2NJFFmuzpgv3+LA4gLp32Ul2mT4F5+bxv/0T6/hrYsZe2tI1y7qxK4+ltjcqNnbE6PtpJUK/qgOW50lv7oSSydb2k0mis6qV40a+Tvp2rhzrcz8mCnhuM82l3Wzxv5WJ0doHYDXq2AJhkEbYcqdtfJhL6DqX+7BbGoAwX0AZFIuAyeZXUUITd/Xge4W+hz9IUQao7QsbrPqJ8Y79P9NEGmo3QyG8BPsAxDeCM5TSLN4Y5tlll00+x9aiCPyxtsIjPI9hFGsoSmQsZ9hGr8O52V5zuJg4c67642ah2T2gG2S+lXxFePyOZfoepgBy9FAZ/m4zcPFj2T0oYb5jzIVww+c3BDlbjKhEpq5hIS/xHb9B8uZb7YB0mq12Mm00WnrIb0WO0g/Iq/NkIzu62XHYV/QD6N5GplvBDHck5mpgXI8ZWGnMGyQkUSWvZQmZ3ZSQop82Vsa7Bi0CWGLqbZx4xsb2uUXz9mcjt5ljXc7maGrorLEpzq/MUHhU/m1WDpFEU95hM2SoNLaDJFOfswuvohnJ1BM0Y2DLr8CifS1sEtaPgFgPExvXPiWm2+E0D+hjRAN/tghJX1jJa+JEpsOPUSvx94S6bK//1GQKiBfKCKfYxrFpx5Gp1+5mGfnXUCpkLONFrV52rjSw2H1Rgt1DpR0SqarzQIWEg1gEsSTnI03FSIFElAbFEpZZA5yIvPUWRaoxw0SD0Wa2ozQJgRVx8pTMyg9sK/K4qcrbDBvYVReGY58Stcivgax4k/trS1KENPiMbODFX4v7fzn5EM0RZsdsjZEdC3WoL22ciaZhw0cLawrrVIM7icJqKzysVMIISUKyyuz0cujolLEDOvO7EHIIT2NnjbUTIby91NMshktBZOPreBId0/XXbbWeEhZZFHxn2E89S43kxmtGhMa21Rkw3SXS8xPJ+dBB54GFp4/Ht7dhWpgbHgajb+gu5mcEN9ChAAK7vkod+fRHGkws8KqnEn2Vp9VV3TywzdbpSeSaZOBKdVNylJlzCIKvDjQbPyyjTImPA4tZlg5EY/aoBOeCcBxjJAFkD//zd3TlDR6VNQH6KTlg3/q5uo49seC4KQCIXlHFP1IFqKpAvP/lxMg/gaIQCKwtBi/XiYdlKrAk/0oZdKjW0g17fYnnQ4mL/NxsDC0W7EnWDQyiB4zReb4a3iySTakY7h0Vt6ZfISiH+mhHvkGlDsJbwi06J/+/idrcBvE69w4bZmtVPCXQhnUU2kBx2DoFsFN/BXbZo6UaLN/LyNeegKGMTtanpSWaJIK4fWrckdjTKsDzbQbZeqeD+YkF/NWmtxNv2bVr6mALQfT4kbiObAAcg/5Z3j68YR6XAKlzYgTPOVyi34DiAHMKZhNl8SJb3an43XLTPxn/HKWnYotIYN4nMKRXTSsLnogD+bawKxf190eOZbFySvOgOzCCnyZD/9cFson2wCw9kDIsnswa1f1F/kgGcOV1doKafx1Iu4uV/MwixBccxQHuZlFjnJwmh6bvPr2JbubY34Ejs2Rdsbp6VMYhfcAMgck8q8Qni6noDCu6/drID/RC7Q8rIO5GRWzkBenO6AcwphbCOT+srufu1Gu5H3AmXmRhkQi1qObEEPb4Rs0+vM88T5duK4srOmBF/5ZXouuITqyp02IZh0oOYqmQpuV6rd5AuT/Np/GpemSPWzdyPQxu8KxaiGJe/tdfMVJ/j4nw0phgZn+o4UUJjkmLF+axc2XVrDTbnCi1LPJ0jjl9hL70zWOBRemOC48bCOz37TrrrTpoXvT1I1qdUsPnGcLKZSIk9htQqdCtHjzYJVjSprTJ5y9M1HNuRzWZ3OollL2VejhTgdHO92Q1Uwv43355Xm89dYivrx3gl+v68vqHo4O9fX2KWqVNr6T0kmIPnKc7H/44UVcujyLjccn2Nmu4vCwgVqVcw7664oHTZRffHEGL7y1ikapjGaqjRsvX8TlTgrFrWOclJgWa6DOgzYmTiodnBx00aieYTbdxx9PJvBOsW+y2WJynGktiIFp5bhgnmOPSX1wcZ5eud7Fpcd1W+h5xIB6uHMIpOH/AwhFgKDyQ5nRc7uThC5dURHVF9xjnIC1tIlUTkN7etPMiPxqEakrk7ibAyrMp4VuAsvPzWJxdRxzEwWUH9Vw/PgUW1MZLCovKcu98QweTWdRPWmi+PkROHVAhfl4j2V7j2bd936RZanKsX7cABkF8TfOev8i5xbHnTN8edzD7qkvMjdp32A8uvHG6kLA9+SpD3ddCTZ3qmiOYGGkGIfGv/KzsTPtES+vrxxfHsPiZBoP9/2KJZE+ZRmtsezIbFEFEAcxvmIxgx/+3hpanMN9cu80jMENyeI1mzMqQ9AdIo0IZh61G4VhXMExaMP6PwD6xfGygexmeBJT9IJplPYIRDfVdJPHCAlv3x3kfi68cKNhBMTvADhvLI6xzZhK2Rh/52ELlT3Oz7TCb2iOHZUg8uF5qLyj4yiCwKKMaRvGL7vlt8LS7rSGfcUo6Kqt9a2aPRKuAxlVNi0+6xKdkAoRNIGMSmLoH3VdQaXHTrUQY/HR/YVrY/jhO7NY32ly3hvqsfBD2ZR6GkQ/93ac0bh1auqADeqH31vB2sUyUGvhxy+NY+e4awucgkhbrOuKkH36ndR1338X9zYb+PXjJj562ECZ9m8VgD2mvcE2/J1rJVy5UMTdww6+x3aj2uhj84jyYT2tnZA+7XfZLzze7rDdaNvbATq1UWX7t7fZRrY8hquvLONgp4bvLKTtC/tNtf/kw+ZmUvqTXY7ik5bGcQWdZtPyXFCrdWzzQ3hPlZXcqNHb3j+oUwlkZ1Kwy152nWXvNtuUg5MWfu+5MvTI+2dsT6fWxvE9yu7OnWMsZ85QyiXxWV1hvH0WDV1fpfdncpN5vPL9S6iQn/39uvEvyLMd/dEE2zO2e5/sd7BBWVTY+HZCNlNk2O/FEYgr8ay+PJ/P49KlNVSOj7G7v2NXjF24kcPK5SLG2N5q/Ue4+rp+h/1Tpd5GSwvsbGtbUzk7NTEKGpO3mQY7HUKQrCRHbcDpnZcO2/4++1Et7Zx02Ef1W+zjeyhN6HReEtUa+yh2GHV2Dgp7ctrFx18cM987dsrgypVpvP/hJRzvnuJ57WiyLG+zmBXKSe2D4NJXp8iyUNYmsiGh/3UQSjvDeNmvK69Ufg6P26wnzKt7LbzLMce77FNO2UZs9JJ4i3wWKIstyldXSl3g+OTHk8BSt4tdVty7lMvh5QJOLpTQ4DiiQXtHm+2sC5O7LeiCKH2YkWP+73T6+Ov9MxyT9m12Uboec2omh+89P4EL7HyKB02kj1hfG23cqvbx8NhPbj2XS7AMTWLh/Yv4av0Uv1pvYJ/1aa1Xw5v9Y2yRXpPlTfmmEqQif0zTd6+x/CzlUGBb035YtWs/05M5ZDgGekTzf6gmsME6tc/8eubCOFKlDDa26nizy3EMw39OWc+XknhvNYtDjjUzHDt88K1LWLsygXyjhu8upv16qufH7aq7LyjHymwKZbpPL6Xw/qvjeJdtQz3Vx83n57F61sNLKzl864fLuHa5jNubNcxtHOHdRAczLCtblM8FjvF2mTFf6p002rcpo3tMqx5/1ybMNfLzRraHj9gHXmi38eGb85i6Ook7d7UB3Dx3Qs6qC0WitcYnQX2A3veonfZwwvGmruDaZYacVrrI6mMYxlOjLBNpjs04/mvWtGGikL+57Yxw3t/bUufB2w05CMdtUl6vBcKN4R3X7bFdH4K3Z0Zj1NnwgzmAh3P1pJ/gazQG7DyJPMozfwMxdwu6G8+B+PQ5F4FhFC6GVR7J/4x2nf7wvashEWdFlEO4ET8Ht+tXJF057sAjhLI2P8DA/xvCkF+n0WCbc8KKZk8E0M/ydxAlDefIi58wNqDNKSjhrts4I/Q9ov80Pu3XjedJD0BlIZhIw3lI2MbpN9sAYQcYryeytz96+oK/bYvYMisC22DI5ZDO5GzDwZlTROb9zYHhzmdAPHmhkxPDzY949VU2k0KWHUr0t0V/NuJZKc4E9Ah4IZe3DYJ0lryRT53+EI/ajNAJjQxxfCODDaBOgsiftHzAHjZbaFccHo/SqqurssgyzQqvBVttttgmii3ihk0PKt/w8C/azWxxk2aSOumr87UJgRTNqbBQrrSKr4I2Z9i56g2HNidEZ336M3xBmzyc1J11W/aFSqtPvFwBRb0DwjRnGU6bNZYfWlxmXCpM6o/VV+vxbU08irk0xql0LJcZbF8U6KsY7Tzqqxs/Tqe8V1baT5CNbxoov+yKIqPPVpE6DeauxXk71aHKQF0bEHEzTZsf7VbDzNrMsQ0SdeShIlmBVxh2kFIaxIoPHcc3XsijBhkawCuECraKdwhtC1QKF+n4WyBOL2AYj/HkgW9IMV8C75GaSqM2QowyaZmdOJKhrSuZCryKtBDImy+Q0UF4dPL8JW2jp0DDTRCZya3RUcwWPxWpUpRCkmwlV6NoIFwFtvBytfpJKjSSFZcbfWzzg7rJQrRJj+RCWZNPoGX/HsZ09pd2vDj4GYivEGOEyCv/Lb8NNaAoqH60mWJUR+IxFOJLT6rMs5yq7ukkVjKdY13RBkjOToFoEzHmk0++hpNpS4KU8eAWP8kk2rSbG0fEionh+to8kU43hTdn/nk3JJN+43IdzfoRnagkPPPwcu7uASjjmENKqpN3ikaGfr6hRynbqSL7BsL5MN1+zfy7gPc++A6mZxcsCuONP/4XmCVEF/FqLvox3OjHNBPdcjqIQnlhJpExE8PKYOZgkImOmhN5vObkbm50GBhoDGzJf4S4gRkpZJtjBbfo73wqVAgjU9BFT8p/5O+8erlyt4G3dNfcLSgLRgRXcrMfFgf7MbvREm2FiXhmN0Owu25OA1b9d8iHI8Q/gbuMQKBrrYt5kJjaIKPvabTMivlkvxFX3gwfrdIDvZgGDx88A18B0cK51fEtiIUPILs0/Vjmyxxom7fr7hH8gltAGbqP2GUxu36iOyHSNYhm8RNxhaxy+wSawg03kjz9hiugZuVHC+bUz13N5oGFJYu7BaPlg7UTokYzjfIw+mq/zCzvoMvbMEZ0c9efdJerc2ceDOflzVADHfeQ3Y1eJt3d+h6LzF3sTRP5WtmVnBiLcIRrGATDj2Yp2WN5C4pgJMzofAZnms3mZjpKmVlujNPMcrPy6bK2NArXPYVs+BZUylh0u9OTwfk3QUengbSEK0dF43Y3R24JdDe7dFnp49G4zAwr6gIaaDX7b3UDZI6Snc7jcJzjqQmO9SYzOCCpjzfbWN/nOMkW79l/k9nVQhJVDtZyazO49MIy9k6POc7pYpHjv+fzOVxjSiY51tvJJfGg2SGPLZQ1PmACt+fy9uVqkQLXGHOMk5d0k32+rToy7eMZnOZSKFU6yHBSkyql0V4uYJNxTuvh8mYXjw/0UCfxrYI4zM4WkOD49KPbp7j+7AwOD2v49acH2NJ7Jez2FjjK+HynAd0JPztf4qypi5mDii2waeEggsbwL7+yhJkFLSTSj/69szpe5ZhgQvdxo40TPeYayk0E5YHyrcV0zB52MMvxsb4WXuEYV/nyuA0Yy0TSRss+5bGaB17q9jDd7qE1lrGvOSOkOfvMnXbx8LSHxwyoDZVpDiNeLTIO5sPNtaIt3u9yphqrl/JHfNjmB+Nqm3ycz74+8V1JozebQ7nA8Q35V5aWmWfZi+M4Om2jdNrBFY6npyWvmQJms5wv3D/F/mETlYU8lnZayDFdD6cy2CTvhQenOPs/tsg/x8knHeydcFzN/LrCecpyo4eD0yb5GBHuCGTJZ5n5/zBH2VBQdaazWtPmR+fc493SzOzWoU4wdwndzDIGi8CCuOxD0zISlPNHxr06neU8po9HB+GNCSHLV5YRUhEuUgZv3BxHpc76MFawNyI2N2tP4I7U1adATFcET1tQsgdGn8RzkJsnZtTbeD8How5C9HCRpnRT5j4E2c/J0MK4u2CgjwYj+vkwo3CefopzvzTrQ57zihXOfQ9Zj6taSTM4T3tIMfL9pCJY3A6OIxv1gD8YI9KuPLX1hIAlkK9O+hwfNfHaxYLNV04a9I1MEIYmgtzpPQhPu8U7oj8Jcp+ZyGGa7drdx3VbrIkQwyuU09TvU2hQyUdl9tVLRbz32ixKi+P4ZLNh1/asLpfsiq6jvTrm2DapXFYZT6T9JF911s29ozbmyNPt7SYSlRZeLjAORnKfjYJE8OI8eS6m8OutFmbySWzTcY5crLKJeljtY4PFfk0TvdMzxse6W+nhVO+H7HRwf6uLU2QxPpHH40cnthFcYbuxXR+mXQlSmgQTZO+VZA+Hx8c4qTeMX5eNt4dxTv0kDOQnRbswVjjHuUR1wHZ+k+phL4H7TCs6Xbx7o4wJlsGT7Tp22bbPTOXwEzbCdcrt+cwZJsspPGT7t9Xw0z+ieY3t3DzD3EukMblQxvZ2DRWWlwha21hmmb7PNkSyIqvGj3g5ZBusd4UmKMe3LxfslFkttG1aj5mYmMDC/ALpHeHo5AATcylcZYQvMV90yrLAPnRF10WuV3HKtl+nJLrF9FM3P/5roLGFNgRa5Yy933Hc7uKk1WQae8hk+/Y+T3E6gx1WxROdVumwHrBfqWzV8KI+HGBi9Fj4TfYdf3ChgMmdY7yTY71pAUdMz4005cUykmf/0SRfx3n2LZ0eOuzXpHTlZJv9tt5Q6bKvX5sfw8LEGGkmsbXfwMR6zR4Vf7zZwua9JrZ04nGrA12cfIF01E9MzmaxViY+O7evKP4Dhk2RL13V9tL1MfyqnsDfkcfxGcpwr415nfxg39/Pp9Bhuucf1tEiw3tLzG/mZ435/18O+7jL4lY/S+AZ5uGPZ1N4dSqNTx7UkWU9ajHeo2weMy8tobQ2jbW5HMcRFBLz7qCQx99+coQLzTayrTqatVNMcsymjRRtogp04muL9mIhhX/y1gSeuVDGIdukr+pt7JezSN1YxjpS+ItHdfxq6wybp31cYZ3Kl7I4m8xa2XuZeZW+OobF2TTeXc7jzecmMb6SR2o8hTcmCngRXUxyfJItJXGffageJz/mWOck08e3rxfw/MUiksUELrPcrLJM/fWDGtYKWVQ5Fhon3surZYyzX/vlg300N6vIsR15QPl+RLmMsXB/WmNfybRweIhbrL/Tyl/yqPKQ5tjumGXkrx40UDg7Q2m2iD3WN72NFB8KV1l38HI/tA9BVbur/TQSrR6zHTk8s7akybjbCbbZ5b49tK9TdOprmuwz1N5oScMJuMYiglfGEhx3cQwU/Ebji/G7io76t5/fCIYrlEGgodnCRhgxPh08Xg8qpkf4CIFHeXlKkzcCQ1oxzIAn6iWW+Tff1NurbO9OWB8WinjllXmccJynjX65+3qWz9M8qtDfh3b3aWAxeDTUZBhVDmYaWg0Un6vgMIo/dBzxFzxBZAQsTBBQDG8SpXlgdxEbuFuMnz/BXYGMypPCll1OwXkQLvxG9UQogyGW+0rONTa8W+xDv+EJkAY7PQ2MnMAwQVpM9q/6tRnSa3fY4fQ4gUzZZoM2RFKprC1axkWh3zw4exJccLYBETYetAkRHxbXxoBOSLhZV0RpAZ9KbrJLZXXFVQ5ZTgLz+QLyRT0SXrSHwtNZjjBSaXKjKwCYHvJn1++EzQptUmjB2TYqaLYNEG1gkK4WaHWCJKfND216yI3htCFjmyC22aEwohM3PFz3OFzZFVOMwzYmFD8zRkrissVeLcazkbT0MC3FPONlx6BNqBYbRns0Pc0JFNM1NV5gB8ROkp334XHdjniKvzz5tM2eEIcvvEfli/rKTWVpmh2GNo+KlGGRMisW85Sbrgdjk0v8To8dp/KakygdT29zVKLNER9ksJIqDvIcC7eI2mDJV+PRI99nbFn9+iud/NAE2vUzHWPt6aFxbbSxrCmMluIVXn8KbzScltgXBjWLipEbnlzMTaaQTltwtjBqpDXo9vAClUnxGzdwbCNE+SI386cisp8Ekd1jDetgNIXBvA0KA9sEC62XgBXWGjYtMIQ8tgWf0LgFWk5JaZJF/MjFXS3f5CClEPTwzUjRF5KnKXjw33mRl/LGeBSafpQuU9oEc13xy0/X2QlbYXTSxjbCmCCliRTpp9gDmFUB3c/5C/EEWcTFRHOTPRgs+QIaHIMykWxUN2zzg2XWrqTTpqKbVYatfPFP16vZlWv6iwyZ7hbLL9aAZJCJlUfWcfGj+m6BgjyNhv0JxcO7v2hLBb6VCpO3pTakIeJL0V1ly5TjBkzzN0wRUhkUHbWnQbfgIW7X3Py7AN8A8Y44xBii04+n2XX+mrvDwD3+Bn+TIA0Sh/yYKDoKg3lKZe5GzBHO09SvMOTlHo4Wft3LHGV2qiE/I9CoWmFGukefAQ37jT/USMea++ikMMYkVVjAG4SyjKeNRvOWzVFoUO66u/3S7jhyFURE2lXOFI/QpMs1eBs9/YwGC34OIx6GHLVzSAHoJp4NVT90Unk1VOVGsFMLXBiOtXUDhhTW/X2RX+kK5VjK/4MK7VGgE2kOZeC6XAMC/z12QQwXrAaDvDAtUHwSJ8gh0jdMpWEUyWjTLv5NDYmcCz3wI0RyNLj8QvzuaBDDukkp8BR5f6Aw7mO+wWC8Ubd2NnrKwcrXCF5w9rwKcg02N42AghsuIdAxiG7UZYwq5L7l9ZMQ/RRLjEnxC1U+1rabn9v9Z6B5/MHT3RQ2+g6wCE7HGJez4UhJ3tGJqQ7kBOJDnn7KUUb+hgpvPFKoptN/FEzmwTxMUTS7bvTMFiBajJnQTxszlJDcyDebNrv/2FBp93g8Xb/VN0BeKeNBKYHDMX98UnduT1Q7ONjt4uCwh66uUqKbFkMeciK8xUnyDCfOq6sc33ZqNk56hmO3S9kMDjgu3+M47eNmG9scv+VOO5jWKY+xNDaXC6iLvhZ4dIUHx5VJfUZLuslMAvlCGlOnDNNkf0p3fSXZnMxgi7iz2w3k22c4YvxH1RRWVidtMqc33fb3m9h/eIwXdC3Gh0sotzpIVeoocxJ/0AXudJM4Yhy7ew08Il6WPF7mmHBHi4FtE4FBNpfCq6+tIkve7/3dA3SrVaykyf/BCXayxL08hqlSEWXKRldddJVBA+DkvNbFHAmWm3180UzgM+paTNil/Bi9Za/GS1o4+72ZNH7E/jm338Iu5agveyPobZSHFPbdB00cbnfQbvUxx0DaANFC1c1LJYwTf/e4i5uLeSzTT+OnJnMp1h8vC1528qUklpbSuMqxzEV61UppPKJf5qCFqdVxTG7WMKHyRjqNzw6RLCTR48S5/eAUjQbnWYxr8mEdFAGa5RQmOPe51k+hUWkix7FUqsWxcpP5xrH8UimLzkEdG1ogUUKfAroyTV+2jpEXLWsc6+SFToGQB63tXSym7I2DU00DR8q0TPbhk1tNngMYWNw3VAuT9wDffnyseZ/59OhQc0jH9Trn+LEtVKmPYfVl7Ws3xvDlgxo+oYy2tvROiALT0wkMjAOQ20h/PAqzOeYF5ayvhDUz8np8HsnoEzx8VOY0ALoEbgkDQwwT2uCRQOdpMexIGAtv6CwLYR5hH1kIhiQGEPkTEHMgN7M9gX+mTTnW1xzLzbNzJaxvt3CoT00HeKJwLgmE80TET4RhXO4un/PY4i+48UfjZLttQI7S+Sc/LVB/cKOMg2rPTk+M0vCyEGkoTTSN8BD50Zz6STCeqA5POlZm4iPba2wDZyezONFVLo4Y5Oi0dP30tVnfpCyNZfDcagEzbCdaLLOvXC7htZdmWXEKuH2ngnqtgwePTrF7lEYrPYHP7ldw2pBMnZbx4AazLxSTWCxpzpnAO5eL1pZebbfxaqaPL9lG5SmLFuvgJc6NJ0j7Z0c9xtHDYbuPy+wUlrIJ3GObptS+yf5CfD+ow64ya7H+ahM81Uswb5u4Q/50nU2fbfmhFi1Vl8mG5vw3ro6ZXmV7OU03xb/DeI+pZucK7FfKdvJCb1ToozjFM0iLQOYnlOACC9kK52IbnK+dsd6tZSgqMrs6l8Pv3yjh3310gqsndbv6Sg9rv7NbwQtLWVTY52hTv8z0t7Up1mEbwdiezfsGh96/+PLOMQ6P9HC45ZqB9Ye2uU1ZkIcC8+xSimHpzh4Ps+zz3r+Qwx+t5uw0jTaB4ubHlSuXsLY2jlK2irPWCTocWyzMZfAs+0ad4lBbepH4aW3cawOD7cVvA8R/T/0o+8y6+tp8GhMzOYyNp7BMHgocb7DpR4lyf7tE+VG040zTs0zRc6fHSFZb9tFAbb6MZZbNCywrh+yjd2dZplm+1Lbq49GebhKharfYU7KfSTxqYOeghyvLU5gZK2PrcRPbv9jF6ywrn2638fmjNvbWO/Zovt7OflAnDfbPN8nX64tZ9DhW+OuTM9xm50gvazd1umfi2iQes/zVEme4Uejj9a9OMcYMKDCNTcpR21VTHDtsMg2fXChhm/1VpdLFR0fkjWVVdfdGto/rrGMbey18QVqrN8bx2VkKf9tM48NvX8B3PlzFfLKLXz2q4l99forPb1XIWxdvsHxoLeeLXhp39aaF2hh1KCOg66cusX3pTxfwa9aDf8cxyBdsA6tTs/jLR0385Zen6PSSGCNff7KUwVeP6rhPAT/H8VWbfe/spTJust28wOl7fqmEFGVdSfSQfXSE1fuHKLO8/yX75/s7XTR3m8iz331pIokf6GOEbBZ39rrYeNjAyUYTv/ysjuS9Cv58vYUHB20scBxUmsiiMZ3BXeb7bcrliPV7s5XEHcq5wnz8zngCr5QT2E2m8c9encAYy0pxOocSx2q6fmyLY5Ovamd2vd69+0yLdg8Jqq1xLeo3QfRTmVS1Ct+3E3RFKcdJHAOMTaVQHtftOcwrDpF0CqTOtqbNQhBlrbjms8DLLKxMZhg3OOQYxWXmr6Jqsn0ZxGntP81u/TqIdPD7Ol7sN71dkl0fz1y5MmH1Kb7/NJr23xSXuXuih/iBtoNjPAkD3BHP6DY2lsVbby/ahoeueV1aLOPlV2axzvKrdlV4UurjrSdkVAo6oDkAxe1u5vWkt8HQcWB6Kl4A+sW4vhZfTPLQQHA858OVhQvhI42hbpqDyBhqmFONQExzQLD8itGaFswW5W8C4TzhP4gm5L9UHEt9szdAWpwxPFF4vg7KtDM7EaKv+Xvdti1oK4S9t6GrsnJ52JU2WuGnj3dcMVURGILCscV/DeRt80BmndbQiQdtbmjzwzc5Bpsd2pRggdeGhE6F2AaJXXVFlc0z7hxSVGmZjRdtDvjJEG1m6DovDSNUf7VZGu+UtA2KsDgrZddwKT67SkuNANOjDQ9tkGjDwxbSyS+VLeianrZre5zG8Et26RKpZYilOWSM4pSbwgd8ycA3ZHS6RelXAWLetNnIanyVzmNqZhrLy4soF7I4rlTweHMXW3uH7AB7tmmTJ9/2yC/TpYVaW3xVGunGaC2vbNJvaWacDOP8Jil7XcuV5iQ5gwLd/dQL/cmb5NXipLepLww4wW7TLCWzrpvSFUL/J3H//S1ZcpwJgl9o9bQWmS91VorSCqWroEGABMgmuznTs707u3vO/rL/18qZ0+w5Ldgkm1ySTRIAgUJpkfK9fFrHC61jv8/Mb0RkosAGd4BZi/Drytzc3Fy73+uuvO7RbEddmWqg22xSb3EgzsYplBWVIW02aNJlC3P6kSVvkKmEE8qIC0+TL73Vbx5DCGF8IZqK6bWBG9NsmwdEEW0Lr/Sa3Clj5bW5KV4rEbCL4qXTrubJ5KcoVFjcYHFZkZG/8k70pTMKvaWpzQ/bRAtxyX2o+CDYVxKkaT+6hdiMR+WJuBHP0aTBN0A0VSMoLDGkD+UUPUjCBOTxKD7JV1+6KP4IJBWlSW9ESqkz05sDHp8w+DBe3W7KbOSTzsazucnV0x+B3IfpM5fADYF4XidYf1SHtPHB+mjHYJnZy2G0yWITbtG28adkIorhyYdvUkkuLsHAvIU1xTB2Zmdk599RgiwZRiE9PL3paW2byVt+Qg60Lbj7q5xY2TIV4iS4HJyeyqLqndMjDdYJ8zUc6fY0828DXn/rHd8AMf7189ikhhwPORgRkYHhRG6qJ8FuYG5uCVrQQ32QURSEJ5N0IgQUd/cMHIR3z6EesIf+hKHxccdI7g5RvME+6iV3Jcz8HQyPfxa1QVzSZXSyxJCSh9WtABGSjPYMMgrStXJhYb1sCVyP6AWbNHtE4H6DMmk0Iv8hLYVRXZc9WjQ2CDzq6bSdIzM7a24mBCtZNwyvU5GnhVX75fbgSojsVisMvIQJ6Ga80DYMYCCrOUXukYOpASfB2+1Ox12CbQTcJu+hfARqM4JRnMlM+sodc7YAIbdotpii6Gn3nyAq86JBNyrvp5yEBYos9lfZD/kgO91F1lDcweUrfwOnafTdaiqQCwa3yK56ZZj6W2PuJSRK+wDdrOYjVMsPGdxGPWwk2J/IzsOIzAb4wWpPT8mAhrRBABmDj9Fys2GLVoCIT4HxpGgc0XTDDA4DTLNHNAauDvTzn4zBz/pPMzi66gf9RMEwFGcwK0gUkzCEw15y4GKhojgM1/H03Hzw0W9sA+Tp780DnGTGOJaNs8+cLbXxzEkb+5xoPjzuIc1uZJLDaC3saI5aGMtigpPNqVQFtzjR1pFKOeK02H9/wv7mPsdjxU4WFx7V8dRu1TZUVL0n63TPJ1FmmFlOnG3JXwM69U0Zxp3lmCgdR5P+MU7qdf9enQk7yMZRsTA9xGs9HCKPV9+4jIP9MsolO+gJl8eT+NcXODHfPMHUWR3X87C3R+/WdSyFMCg58qBFp1ffXsVf3ynhpKe30hMc1/bY/ycwM51DtdLAU50qfngpjRtXxrBUaWGHs+v95RympsZwY2Ya8xtnOItxIq5NnAhIu1nv4M5eBx/v6axujmcYIcVpmaP+S3eRzBRUQ4ErqzmszqZQZPoPz+XRDRsgCY5re2cd7GzWUXnYQrrFCS3H3ySHzzg1Omr3sX7UwoODJpYmU/hXL03iVqyL/WoXB12N3Umf8drLEdJJM1uI4fJSEm80+jjKxbFL1SbrlcUcVubHMF5Ioct8anx6ok+w0ScPjc+L6OzXUWA9ma10kDppWR7qgtl5zmEmb85i4sIkEs/MYXs+g0atg+ViG5/n47ifUb4xLSz73RERRaCUTjJPnlLGpGLYaXZROSW/XVia3p1PYD7Vx72qjWAcTIbe/ilNBl4hvqLUu6Pqjdls/GXGAagsSImmj8m9dTaZaexlthCeqkj5frnZwGm5Ywt7UdgIz3BFS7qeMj+mAr79Y7g9kcDrcwk8YBr11rD5WThqAUbDW8AnQLw+dpzDEyhRWM0BHgMh08npDkGlZTS+yN/cniDucnLzKBm5B24eAy2KNmosf4cdfLFew+GZbz4N4XH6kV1PL8VSzkVUrgWPhxryJN15iWDUHICBG23g7l7TvvhSU+TuIbXSlTgp0lI5mp7mnJ7zU73l/hjOCGgOpk0O1cUm25YonZyS4RuvzuIy6/sXD3WwCzA3oZcVWU9YzzJs52bGE/jRM+OYmUlh7eI4fvDcJNaq+vosjk/22/jwbsm+rDg+bdqcSbSnVi9j+sI1lA920ec8OJqzPMnXS4tpPD+fwseHbXwa0nwh0cfzWR0plMC15Qx22EboTfBxpldHDr5GP7WTW7EEKkyPGiI2wXjIZldftrE5MsinY/jdpydsA+fBEfOW7Y8ugv7WuHeHejteMMF2+vd/55yJdJ94hbkCjvIZHLb00mMPt2/P4pVXl/DgfhF1tilRho6mJTIpfzW3pKgMjtgRbcWT1mdo4fP3J2JYod8e6+7SWQM7bJ/05VclncRZrYtXWQfzN6bxPx908ae7bfZzfTzNdmejFUOZZh1zd8Q5Ypn9ji5V97sth2VPoHlo1H7MsoH8RqqLE/JxQhndXs7ih5dzyD0o4RdncZTTefYx07hwbhXPXl/D7VtJ3F5ro1Ou4tMHVfQYd5N9Qosy0pcKh+wPy0t5VDP2et1vBLRuUC+1ULxTQ5V1UXeH6KWHSfavL7Jdm8nHcMp09Nk2b7C/eSPTw++yr788lcBhJon/fNzHR8zLq28v49wrc9jIcUzAsIlsEmn6p8lzRnpQ2tQubDex8qiJf2R/dueTM/z47w/w2S+OkWP508b++xxjbJ/1kWU5m2Dd0ebVONO/y5zWnTXnKfuJbhdrLGO6o2RDXT7lrrtx7u00UKb/6moK16aTmGL4zcsF3Gf/us86lXhYQ2K7hp8uFWyTb4dl/8ER84hpm+aYQ4sSe22/80Ll+jszccyt5vHRWQ//9ZMStrerWFrK4acfneJnn5VQ4hhGRVJr7JudOPbIs76mVJmwNRqaJjiWylOmekGjyXL9OQX5tx8W8fkXFTQPOihvt/DJZ6dY3yyjFSpQlnJ75vlpbHK88l8/KePn63V8wHHA7lkTiYOGqY2dKv5mu467B+z/mT+6RyjGzuPnlT6K7D/fmozjXR2lxvI6WWyiddTA37Ki/u1WG18wr4+Ie49tsDYtdPxkimOYm4UELr2whHKih3PlBm5T7l/W48hM5KD7eW5k+1hlG1VcKOCt75zDlUsF3Lg0hltTScwfVe0FE7LJsZ/aIo2yWPH0Zx6q/bP1PI5fZmay1geo7xSCV2d7GIRqThj6JZI6Yi1hmyC6ZkBfgchNm2FlpldfjjjELO/0RY9OC/WVFac9xfbt2xO++aGNSoHx+AQ81laSF9XyJ9vPYX9iCIYjEJry+zvfWSOfcWyslw13GD5K068C+Y8g/FO4ijL4R2E8PcFMN41nH7LNOdivmcy1IaMNaX0Noj5D+L4pQHLWnkXpIkTGkThMRQ6/BCFeexJ+FdoTdH81BMSRdLphyOM/xY+yKMomwwj8O7h5qLyf5MN9g7uFHAZ5DIKvO3+Fnx6ui5Y0R7K+6tfbANEl6P/85l4Dfm2CaJG729VxWfrUh5VPX4eYytlCpzorizgwqArqmx+RYkXjSMWOvEprY0NfYIRNkHTa9BQ7UN8M0bFP2gwJi/TapEhlfFE1laXKcFKpTZgUdQ50bOMihMlm2FFoMKWNCTb6rLj62kHHLimvtThuGyCs+GmGsY0UbQIQ3zc3tIBOXQvpbMRtAG9mV9Hmh46+sg0G8/cMHiy6D8KpoWIYo63FX/rpJ504duk7/bLkhRoa9QaKpbqddzg1M4u186tYXpjlYCSGR5vbeLixhaOzssuQHZzdgsBOSovFmr4QTf3OgL5v+ugrGPKuzAyTN+WTN6RarPavXiQLbSblsr4ppPBab+tTbo1myz6jrZG/Vtjw6Lab6NhXH9r40CSua2/gMSry0EdK6TM5ihevEGoi7G9yIvfhGCOTG5VvGAgcL2pExLOUDUyZBv/KIWrwQ1pFR+k0mTNt4l/+ejKsySnoFla0ZbeIAv2ga/FRfPvRZiNlmQlM0WxfMnGAo0GiZG48UBfztkkjOkbZeWBUlkOkKhRLm6clik9h7WH2QMjNXmwNojikiZLxqPiVUSSiePpsmO2eFSrR18DS7lyRpwVnfCJgoPj4NK/Ac/B0PiKzm0TC6OgfAkoPIb0+KM/tKyvfAFFdtS9A1EbQT5y7vKgoSysLioQPj1J+JjXatbnnApAk7bg08SHkUF6cMwWmJjC+lMceZmDXhoUU2y+jYO5Uio+a4ykOxefpMt0oCU280hAcLN0BR5smxoUhGEk9zfzbgNfffA+z8/qYWVJ3Xgb5Zj/68GF+gQ1bUFdaQxhTfFjaA3hplcFxDNzBJlujYPYIaUDDw0dW95bbgJqDeKOT4zqjEb8DTPOUY1DByYgLP2J8oA1l8CQxLzWyBOQAxpc5UZdRKL+M5mBufAjV0BXAfBidArl7xKtgmO4oXGR3cMkI31UU0rAsEvm6q9FyJz4edxOK5Z3Mkbu5SXn9isqBwN0FouOm0TDBFhR/NES0zdE0z2uBskkWLyVyZZhB/B5eFpnloTY1crOwRksOZhmB4Gb4Mg/xnamIh/A0P3Imd3mbq4D2EQHIFCknRZOFJdBo7gRRtxbbHPSI8BSHS3YQlAaPgypyI3gb5XYtdAoi2XmaXAU0oyE0e1ogc/W0GY7MtFh81CL3QEvtpsC+iBUIQTgEI2Vmx30MFP4JJ0MOYd0rtC3BLN3zno8Q3mUpH7OYsp9nXHCiWThyIlMBY+gfdIFQPCm+0SWIojPzAJnKAksNrQ6BukXreSez3KJ2LDj9RjdA/k/Xc7iay3AWzrHOSQtP3S9jjJPFL0ucSB11cJmTzm9wEqkFrzrjePlrF/H9V1awUjnDdrKH1WzS3rSsJOO4MJ7FQSuO09pNLGx1OBk/QnopD11ynqh1kSu27N6PeLWDGCfDMfbTGhdxAGBHYTWZkDvniM/xQeGwiRjxJ/QViTYF0jH89LSLBw/r2N4u4fS4Nhgvr1ycwPPfvoR/+8kZ/uJRA59UerjPyf4xeVa+aFFGbz5XKi1sbJRxwknhD354DSvLY1h/UMS5hRz+zf9wA2++tWrHqOzdO8Ff1ToorqTQmk6jx0l8k33yab2O/VgXNdK0oiHeCcoTHflxdER1rC/VlYl0ZHrUJ2sMtDSRwB88XcBhpYtPD9q4z7QfLabQneU8QZspxJ/ba+D8Rg0P1lt4k07fvpzF14gzzzHBZ5W+XfKri7tbHeZFu4/7h218RLXFDGizlGgM6GNP1gHFT9A57Zeu5vG15+ZRyiWQ26ph5aCJCuOcuntmX97oItLmVsXGYyh30NMF5aRjbQfj6zNvSZpzENl7qO9UUTmo4VMWG13qeoXzjLHn53E/1rM3YS8wvxfI3wnlpjGuILBjd8Xc7sVxpEW+TAxt5kuT8SeYpj94fQZF6n+30SQbqscM63+XpVGQTM0Q7KQdEY9wR3AU8cCfIPeBn4EQ5OZtmsbzQ283qZhpsUovqxlXgcBADw/pEW35yew4EQOOpKM6HtWAE9L0UVmEN9QdAo2AY4FH8B/HDW76BXeVB4HZH5PBV4d1PYwhDWSgsv/AkaDw7mtgBj2GkTxJX0NW2whpaZwvF/lH6kkbdRqMBpXHZQ/3C8pAzhaX49lcLtQ5Ox3BxvOObU/hB11jUi0kki1zcCyCxTm0yztfSOGP/uimbYI8fHDmjgEvAsU5P5PBv/zOkn3l9nCbmRxEoinJ0Wkbm3s1NFje89k4/tU3F5AfS6CZ7uPKrRwWV5LoTSXw3K0pzLPd+bNfnOLOSRfvvLNkR15Nsr68fmMMd7frqLe85LRbNBeP0G3ULK0+n/V2YBTOmn1slNiGafFUm750e+WVOcw+O4v/x5c1/ET3etR6tkCqOv5Moo+ftmJ4yLL66o1x/NHtMZxvt23TTkc8qYnT0Vx6QVJt0m6pg82TNmrMX8khlUlgh+ZNtk1as+Z0C5lsDCcnTeyzbb9yfR6//4e3cIPxP9qsoFpt2Rdn6w/PcFrUOpDmiowkVF6T8oisJfcpJuJHy5QZUR41OI80f8ZN7SXKUQv8f3/WwzH7njdT+oKgj79jOzpG/2eyrNNs4/+ebfHCQhbXljL4y52WbQIpxjdfnmU+TOKUvP1euotyL4ZTilRyk2QVk63FUNbamNVXHzv0OCCeZFNh2ovsQ1eQwMnceSw9ddMuPp9jX3Sh9AB/9/49/OmPt/HpffZl7N/qlH0iT3mOJZFkXzzGvvT6pUVUmpSLGvxfARqzJDldtPGCmPonQP3S2W4DK/eb6LOvunvCfpflJKV2eCplXwOsssl4scOywHxf7MexQPs6efvL0z5ezvXxynQSZ3GODdjWa7PJvtyjnNW/6jL9OFllMbENzyL7po3NFj7c7aLKcvCNyTg6tTZyzS5eyMXxVyVtjml9IImbtD+n+0hYd9+aZWGhXD+nH7MPSyoLLFMfNijjjq+N6WVg3VkwtZjAK1RXEnHsL2SwsFvHcbuHJgveLXaMXfLxl0Vgm1X2Rr2PpzsdVEj7exdS0B7bAfPpUi6GH0zHsEoZ/Hvy+5ccY5TrPZyV2tjequK1pyc4huCYaH147KH29Nh0WPFUK8tRgpX7b713zi4Jv3u3aJfk6/JyHQF2m+Xxjy9l8RTjv89O7pDuBiSgE070VeLOkepAzzZaYuTrHY451ss9/LtiHzssS5c5fvlsp4MHB108KvXtjpIjXQ7OOrtP+X7GunnM8nteV7FMZvBxmWMExlW1fob1kLxq6/bFQgzfuVzA4ksLSDFB94+qKDTa9vXMdiaLb37jGutjE5NnVXzt6hhuvDiH/qfH+E8/P8FffFzCP94p270+b+peEvJ5xDi97HkBVN309acEFhcL+L3fu2R3g5xwrBD5j4IV3RA+8tLXRBK2NkDyqhNsZ1TGNPDqMM46B0P6akToShudQr0coUFc3b+2xzKj+90i8CbFHt6Gsa2ydS5zdfdRXgxfKrLr50SIoy9Wetjbr7GsVCyvh1HJoPEEdf6jME/CL8nDwv0yKN4IV3pEV05RGEWhO1i0piwcrau1mj4mdCCmoz4mB8Evpz3oA/oh4ACiWAlPej0BomwoX4VHzyjmiCej/CQu/b7S/SsgellQENGOAsoeiUNYJku2CcP1s4HnYzBqfcIryMtB9LTWK0d3/nU3QBr6zDA0DL8mRAUiAhUyPy6rbYvfHW0Vkqa+Mshkc0jn8nZk1mCxn8E1SNdCuyqtHwOlDQodaxUp3+iwrz9sE0QbGdoE0WaIvlDQQqrfS6LF1Hgqi5juFEik7V4B3VcRbUpEGxe2WE2he9z68oG0qGxRn52STWRYeLUxobtA9Ma6L55Hna4Geb6Y7pdeB79gtvgUl8UrHGaKdNJX4bCBouhIBZ7oETLO5eqSdXw1Ztl8FtNT4xgr5NCscSK6s4fjYgWpfAGXL67i6sU1zE5PsXGq4aNPv8Sj7T0OemOYyOuNGJe1lDoMN5Ou8c10Uwa+YEjFv8Vufz2iQaxs/IV0aYCblmI+ZCinLBvJXJKNLzvnaEOs02ygyXLQaDbtzR01BNboEV8bO3asGGnYwDEol4ubaXCz8anYQ8EWO7R5YyiWWW6pW0OjwaeVY+EFFWRt+WW0lF4pYjGIXoGLM5wtDhnBYT3wlBPkZHE5qOzoiw+lR/J1syvb/FB+enZ6eNFlF6hGUfVEzYx8jCw7Cw2ixKuDBjfeJGqQpTwz9MCb/CKaDGrhmBpTdOTT4yYLpgdUK9PR25FKovo5TTCtAxICQWElWReOxRJprgezc0cwPNk9DtF1v4hmtDAlnjxf/Qg63/yweku7NkAoOOKIHkMov0k71md+eRRD3ehTZ2QuH0Ws+OgroyE6pilpoVzY0WtE8gU3p2Nh9W6JbYIIz+kZntEJ5Ix48Deb/GUin1a2lOHkhv7mLjzp0Vdyj9Fy828D3nj7XczoEnSLVP8Ql60Muj0qH8IJvgE/SlOAYDEv/WiI2grzocyj/HCs6BmFEb5Zafaf0D0ud9XfymkQlz8cos7UnvwrJgsrGQtBEEUQwYhdJrPJTf9ImTt/yrJgj56jELk4SeIHHiU7swjMc6QsGIbzF5zcT7o/rE4bptzNLBfqAc9TKmMklCEMrV7TPL4IWD7NLlfxQLOIRrwaKF7Hicqo8OxHd30pMAThObhpaPe8l4vXcD0GGwmirzpsDZTSK3fRlZxcVnKJ2BhlT05CNer8qwyY0XS58kejAQ0uOYJ7m79JRjhmdwy9MS8wuvYknozW1jgDtijMf7DJgSpycFeBgjkPTsf10ThlYPtEJIUKqEM/odLPnORmivYQhex6SHNk/oMshSSZGF1HCPju7SWAv2APJAmUuxdcs1nSgm8Uk8k4gLWrBJe74zhehCPHyBxch1aC+8spUgLFae08TXoONpEGtOge4jSb+ZF3Q2No9Q/mr3Ikaq5HuI4vne40quyZb3CLwGuPZT/dRVO4hubhArGItmDz/oe/sQ2QfzMTx9FEEjuFBKqshyWqe5zcTh63EONkbpMzfZ37vMdhdLvHsQL76dIZx36nFRylyXs+gVNGrYX0mxN5TFU7WNgqYbl2irE0aahu85+cStv9FsVUDNvn85gUv4dN9LSQx4ZXF6OD5jjjmqDKUiD1QhIPl7M4nEphMwlO1Ns42GrZlx921rSR7mN5MolnllP4q89LuEu+11LA9WzMLu3kIA/vfv0ylpbG8fDBKYrFJvv6ON5+5xJDxlBbP8YfXkjh6XHgo7sl/PXHp/jstIHSbAJjK1lcL3WQE9+ZOOpdnYvex9pGDRlOKivjjIjJUBJ1Ya+OrDo71vGrjJfugxwhAlFQY/q2Se+Ik3edrX2dao9locMxq44IGntUw03KJM/Z/N1qH59X+rhf6pnSwqREFNHU/XTFeg+nbU5wRZygxXu9eCN+VDZULnQE1vmFJG6X2hjfqGCB45/FSc5RjhrYzlFGzPctJmObZaA4mcZYsYU006s6mlopoP/qEu7NcWzE8FnGdzKWxOfMk+3JFPaY9zUOkXMcd+cZ2SOOXXSEl8Y+dY330wnczGXQIF91MSWQXOg/z3zpMh9KbCk6nLDbXQLlLu7ut7BDGQlb/A/Gyfw5iUDHJCEl8UZuTjuYqIbu0ThQemSWCrXSbSOyE4yOSaNw5kcVxWJAy6Cemo+UwjmWUyAYcSvmKDP/SD6A4wlCdAOIeJFuc7YRe6R7GA/ocxT3i3gXeAl0/EiN2h08DjPRzcY9wT4Kjs6HdGnC/SU80Q3GEfD4pAcV3CMYtdtGRkB0HoMvNaXG0ud/2czD6Yd2lPMgzbnMdyhsozeEiM9IJ5DuCDbddQF+Et/77nnOITv46KPjEN2QjniZn8/jBz+4hJPTFj79smjHKzlXDrpk/xLr0jduj2PzpIV2gnU618fNFxfx3q1VXNs/Q2MuiRbr1qTuL1jIYL3WQqnZwR5pFittnGgzmGHV/Al0okGP81vJSS9Jaj1C/Gr9IMp/2dm8oKKFUDqpbf3WZBxfn47jrNHDn2407f4LlUu9LV2mfsa2/l4nxj7BxIEjpuX+cQfbbIe08KuE6Yiu7z47YXfp7JdY9+khr4UFun//EnaLbeydNJFhOzO7lMLl6xl848YY3nh1BbnZAj768BD3759iZ7eCV9nOrK6O4ct7xyiQLx1702ODZ++C/Upgu8kE6X4IHWPlLp41JdavdbrrAme191+/lMedBvAp21JtVmx3Y/iQZr0Vr0vUD2o93GUbpOPGBErzMduhNvl/I97BI7bpy/S7yQ5qmz10N+S9ZKsQ6hckN+mCTGECk8sXkb18A9X8uL0Uur2zg72DfaZ3Hx9sFPHooG5lQnNGbU7oDg5NQbUpppdfdaJGqd7yjf5fARPMlwvrVTRyCbRGv0r8CmiwX3/0eQuP9mPYb6VRayRQOWW+NdhnsZ9IsR8t1Ng27TONiQw2e2n2oXqhQcdass9hfzz34goetBJ4sMm+7qCH0nGP8mU3m41jluVg8osqvjzUMZ0dHD5i/3QSYxqUT2z3KL895skE86OfSuNuRy8HZzCbSSOfTqHCOXg5nkKPfmXOudPsp5YvjePvD7r4e3Y02332Q9HanJV1lhMq9fFt1pk20zD9SRHH7JO0OXBvj3VVmyb9JN75+jn8zrUxXDqrYpx97r06OM7p4ZkLebx0uYBtlvXVd9fw490WvtisWZ6q/dcb9W+9c85OP/n4s1MrF5bzfFhbQ+MMy8R3xvUVSR/X8+zbGk1s7FbxjTH2g0z30+Nxuzj8E5W3s55t1sldxKJ4dOn+q9k+LmncwjKr+0O+9+oM1tsx/D3HPEV28uyCsaXySn+pMYZ7m2Owo24c+/Q7JY8nTMcmcb9gPupIuAnGoDGcl0qBl9cD4j8odjC9V8a9ozqOJ+L2wkKZ9fiFSgPr22XcPWszbAxfnrTxKcvYubUCbmY41mHaPmKZoDd2qNeiuhcEozbXN2IT1u7WKTzVcX3VFaqNye6rwNtu79PUdE9qHMaxo76u0AbIzGQOz99axt5ODWdsBwf5wDZN611ROuUmtrRxGY2PBN4mBgdqVy8W8DvvzmFHL4WwfgRnhjej0XGDzN6vGIzQVP7pS4vRzQ/jKcI1eMzyFfBV/ipfQ3czm9VpD3gTjBgFkZ/xEf1kHg0yGobp8TDCNM1gEAc1NwX7qC1y+hXgohoRmEGIhzDq8zipJ3hh/ppiPgQX8/J0BSQRo3HIt/tF5UpKRUDlIHp53egIX0HkHpUR4Zvv42BobjSwoHxEa+fqi6O1dg/7626AtBpk6lc39r8KjPmvBCVSO4W6C8IvxNbmiBhNZ7KctOWpa0NER2b5UUsaQOhCc91pkcmmadbRVtoASfvXHiMbH9HdG/GEv0ludwhIT2bQI72Y/GLRBoQrH5RRMEFA4lGahGYbISm/UD1DWmkqhVGfrE9Eo35QbmpgzMzASo8dqSSaanjYI0VfVgjPN0gUPwcDIXMUV0THF/2jRXljRpGYimSrMNos0CbSxPQMlpeXOdCZs7s2tre3cXdzTy/yYWZ6AhfXlnGZSrDxaBOf3t9mZ8sJFNOji9AtCku3y0HxKR5bF1DhU9QWWgYVKimZyavwyK/fzxCwpDOc0aSd7aR93aGvHDOJHnLJPjie5IScecfOlxTYOHLQ0beDpxhUDafi8E/tlE69YaAGNcYOWXI02UhWkrWUeAtgFUYVRz/qmvTLyUD8KqwppUHh6RbpwgmL6NZ828DVuJKH/RnIfmYWCWkMO7ykn4r0o80Q2xBhXMY/A0kmxh/pqrG2ry3k5JQoBw2YaZccaZemqAZv4CisMkc6wzqM2KVTMx7tr4lisBuq/EO8qo+m0043BVc80qMQlp/+N5fAlrtJN4PrUTwKIx68UVOUshjRx2B0AyS6+0Obl/4FSMhr5U3Iq0F+k75FqafMitjyjZ0edT7Cz03h72BmPZi32uAIvFHs5md0I35D/pu/eYZYQ5wWr9z1FD6BNdr4VRnzei5eA70Iev4OhIePyLr5twFvvPUuZucWBzE474pRPIk/04YsmJ9095fydLiHuUiXwcDpmW52JpdhPQ6CdBmCclnKQ+7Bk0oLuuasR4QSvM0imnKjnzgTuAwVv/PgdnNx3OFjaDQ6wZ+U3J1PdxiC0RxRQtA/QqVBbeDQITIKX5bIzcO7WQ9X5kJejIaMwgspM/wBsmtyc86Dv5nlEZn4C2YHCdFKZLAPQS5a/PXLsAUhv/gwPR7FRJBdv+A3AMMPSlbzG1rMqtjdENz8Z+bIfRTkFYwBzQye3iAbewYI9WpYvUJ+EkwP7gouI5PsQLv85W5KvgOzcRjijMx8yCydkRmeKcce6EIjOHpwNz+LnX+FlZuszozsUS6EgPaLwPCtgRKIT4UPNNRVClf/gGc/2tkCEVvxjeaB41vf7cHMPJRaoGPl0vlT1OYmPznQbPzSYmyZo8tPSnQNgsE2HoymPM3JwCnKf6gbitlDTZBd7b+lI3LQ338ewJ3DI4D7eZiAIrslJtByx0FQ+VtdkSf/Hr+nK+JxAGbnhPb+b+4OkH89E0eV46SzHMeZOoqKE8Yf32ugcdiGTph6QLXHSXXbhN7H2Vkd/WYT81MZHLc7qOU4dsj4yxfqBVuNFnrVE+R7dRTYNVYrbezOcQLLJCWrHTSTHG/MZjFDfBTb9jVoTGMylSkSGGv2bIFOsZ3S/fNLBRxNpzj57+GEs/x4sYeXOSkutTmx5gxXdTDR7aJdauDuftMum51J6cJlP3pFb44uLI6hoUn4TtnSIFlpvLuzXUHlqIzzkylMLUzizz84xd9+UUQtn8D8WgozcxlMMY4W+ajQTaANmjGmY5LjDI0Vu2T0/Gkb0zsNnB20sXms/tvzQkXodiFml55v1rrYPqO8yLd8J/hYYj7nGz37KuSg2MEYZf4cB9Hj9P8PpPOPJz2sl7uDzY9RsBiY8frK+pXbU1icTWP3qGFv2Q+ARh2BdX45ieco4KV8GlMXJ9CZSeOIE3aNubTIVB5Pojyfx/zSJKYeVZCbzyF7cwaplTH0c0k0VwsYa3dRoVz3KKv4eArjT8+T3yYms7Qv5HB41sAhx52640ObH1WqMdJ/pk457VRR5+RFi3RaYqgSR2fm1+hfZz4xK+wt2L3DFlYZ7o3lNJbI0xHDdlgeh9XA83sIoxbhxXBlIoGbUwkcaaGWsvjGxSymWBgOqhp3GdovwZA+zeTLJ7JRHXW6UVxmlgpRR9bInU9kGPzVaV1m7F95PMa00Pwx4F5hfhVEuIGbrwZFQS1qD9T+RmPDQSQBhON4v4qe+wsloiftKcr0EmV7WPd5qFOIaDmuRzmMkM0CXtLHZZSp3p4XPBn3E+wNgR4+zonsSpUZfimewALBOHI7vdUHyaC5huYYWjD92jNTWJjOYP8kXIAfIErHMJ7HQXWZU348Yv3Y2am5I8N4uj3E0kIWf/y759HXlxIbFRwW2QCFBGhO9vQz83j2xjQKzRbmWy0Usz1kzqWxemECU5k028MKalNJ5KptTLC9i89mUEl2Uep10E/rOL8+tllHalW1MSLt8UfK5vKBny7bxGieYUB3gY4XenMxhQXOidXmfMw28wHpaU3i1QtZTLPQtptdLGdjOOgAbI5xyrrz8ITz/IY2PyI5AU/PpPDDS1m710nH8FXY9iqabDZpb37v7FTQbLUxs5zCuasZrF3J4/w88Sez2GV7/YuPtnF4UMXtW3NYWxvHZL2OG6kunnlvFd10j31NG626R2cwkhZxoZMDDsnTRfY8c8xqJh/P52MosrHcZL+lL1VMTFoLySctnSd6I5+hteC9xcaqyvbljDQOKizXJi6PQ/e3JNgBPpvpsw4DXxI/ST/11bYBQpzAjcOIrLU2tLK8gvOXLmOv3mKeHbLcbNoGSA81XLw1yfa3jSr7hChfREz3PcmQyceRovyrlJ3myv8UpNi+5BpdlCdSaGsz4FdAh3hFZujWnQ7nuVMYm5lFIVdAl3mWZV/Qr1PWLII9yuTBYRJt4qTHpnEWY51neS2yc24upNGezmPvKIZmOQe08xyHdJDOkQd2WmkWlvJBF1/ux9FpTiCXmkImlTM5tdh/7NfaWGaaJpkfDxN5ZKfnMD0zg9zkJHpjE+gWGGac/VNmDO2EjotnmWbb/aDIfiDL8kGeZ4ive1TGx8eRz+Y5VEqhSrmdMZYY66duSNcm/Z1SDx9s9bDTZd6zPP7whxcwTRk9+vjI+t0/PdJ9F5ynzqfwNXbG2nTfzGfx2VYNc0zv21fHcf7pBTS7HXztrUW0OM+v7Z3hLeJeSQIVli1d5i5YnEjij1+dwjxx1ip11E7r+KTUxTTLo14cYfR2t8qnp10rpyqX1dBPh9yHsu4bpD1PXL24oXLcncoiRV6vJDgmIOLH2vxQwQtl5iLHXt+eS+CLBuw4KrUB2lyaZ5t756yHF7N9Owr0ozrHaBaThyNraKcTWB5n3m5WkWG+LKxNY/riLFaKVaxsnuHj4xY+acSwUenjIcc1O+R/ejqNdKuLPVaIe+ybD2s9PM24XmLbVGByjtk2aA1JaxC2DsFfo6lxF9sBlq/n2b6scSx4QFl7uSY/1KIWV/xrQ+vZ5+bx9usLWGFCTlk2sxNx+0pDL/VmMikUOObY3i7j9JRjGJbXpZU8XntzkWWlw/i66KjZJag6SlRWLT0Kq9+KJ4IJlpWZqRQebjLfWI++CiI6UTCFf7KXsHZDOHroOYzinw1OwyGiFywBnL75Ddweh9E0Gs6INWrjhPMYHsGsjzsNcai5aYhgpqHV4XHR/LPgyaBRGiNeo/Utj3SYDre7NhrGnELYyK7kK2QkBwc5amwRjS8CDfP7p0F9bvSyhZmpCyw6PUjw1z4C65+7ARIl6r8NSpg2QzrsDHQ0EicLbdYUMpvJ6OLyMeTyE2zMC/7VBwckuQw7a7vbgxM42xzRYqm+FEmabl8FaDFVGw6yU9kXH4kMB9L+5YdvLITF6JB59rWD7PqRfaXA78eIQ/cl2JchSdLVZks2i5w2aqjrSwU1HPrESV8z6C04W6DVoq66ZvJiZiqK3My6F0Xx2UaIMojxKowp44OtNM2Sw2DhV2VBZvFqDFI3npKUjS6d90veJyYnsLq6jMsXLmBqooBHW9u4c+8h9o5PMTmWx8WVOVxdW8Hq/Aw2d/fx/qf3sXFSx5g2lrTRYOXEC49k4QXSJ4hS/lT84i/wIn5NBX7pphB6hu0MKtfjzG+2mRZPhoZ0Om5HeeVzGYznc/YlS4GdXi6n+1nYoZOmJtAlNtY1dtRiT3lrwx7GY1yKV8YbjQMFagx7cjD2OTg1zRFMhvyJdt9e/5VZeSB/hWF5V7qlq1OwBXWmwdykiO6YljcKp00slRGdR6u7anRviswUqen6qsY+S1VeCkjHNz98A8QUnVXVTKd/1EEar0qRwlhQD2t5w3AeUj58Gr++YG/+/IcYCU5DbhZUcRFfE3SV4cERWJGfkELsLjPZh2AucqKK0iURWt6brnicnvPs5ch4kC8tomH1g3VBx9HZ0Vfa9EhmfPNDm5chvwVWp1SPOKgyN5EiiDfLbjLux7vpqw3mG+1yM3nopzIgJmiOvvYY8OM20x2JZvkxrJT7UYkEE2ibpqG8y938tVAmHqO6qrSxXKj+R2DR06/f0QYI+bDw5qSnmX8b8Mab78CPwIog8MsoFbflhemRb8Tb0MWAbuYyPJvHw0kpTyJ01Q1aDJv/qM4IRjc5Bm6RiVq08edEFY90t0b1VDhqhhzk5vx4PkXUAo9fAc6dYw7iHuC7T/gHu4PJxP4jOsPpKaV0K31adhaYu+FJST50l138m5JVvkPdEVy3jdjgbOHl5lYHWUxG1AI9cePlWm6OMjAbjgwhrR5gYDR32Udka+5Mk+j64rHjunJ7FImRMrM7RHFZWBnNlTAwR+7hNzCLVmBMMpDZAxBkjkI7WDg+ZPc0Stb62yOgy10uQaZ8qOlyv+AWIHi7YQSiOCwraZBNbipNUdrFrcETYRXA+FIYwxKC3AKq9CCr8Dew5tWUh1BeeJiIZ8Yc3Mwc8MSXDI7nZvMzJaPiUmxqrzysZ2+gRaVxiafLaTqMhlco+XGEY3VeYWgbELCnm4Mpouftg9kGvgovcNeQPg9mYUx7zH3IS/Cmhb2D3IRgfk7P0m0JpM0D8R9iNFT5B0sARzMf2hSH+xm9oG/e/80dgfW/v1HALAk0ODY6IY1xzo4/uNtAnWO0EvvJYk3HyYpvKWBtMYtXr41hdTKFOzscr9sbq0l0mKydRht73a4dDzHOcBNFX+TZ40Q2d8iJbENnw8cw2+5zvMUxaofps/EUx/58nM2k7RgNLTT1OJHVlyc7K1m0OCmOvrBIFHt4diaBLXqehVf7dF793aO2LcBJDMddTtxb5JdjPV1OubV1hgf3TtitOr7GIVuc5O/tchJNnvZ7Sdy+vYTuSRWnx3W0MzFMzCcxxgl/VSrHMcGIeOPs6vWVinrZOvv75xh3er+Je0cd3D/zMipIMk2/cy6F61NJ/OKUY3aFYfrPr00gNpHF+nET+g7l7lEXWwcdJOo9cOaAzWoPH9Y4DtUCC2mMM6IrGdh9JpKt5KWHNC3qagOkkEvgYL+OixMJ1Dq65NW5yObjWDuXxvNzOfSvTqE9lkKx2sI95tuV9Srmp+hOnqaZgbdmJxD/7Bip2SwKry4iznR3Pj7CuVvzyDKdD8jIfiGJZfK2eHUGq0ctzGRTaC3mcMAxi74eUjcwXu5grtLBBM2Zcgvz2zXUOS49YZmJQLVAa5ttpk1nx+tLFa0BX8/F8fS0XkKJ4Q5lpjeHLcFG2+lHYHKQrh/ToDBXJxO4MB7Hdq2HS2NxvH4+iylG26Bsz2zDzPEEk1NZrF2YRo3y0AWuPnYSZ17vBnOkKH7FZWFDxCGnPSec7hjT8uxaDs+Os1w2Wc7sVV+HKF7HdxiavhoMl//RdDsopHH0GBGX0RB5NM6BOegKHmFGQeTlaogvzxvTCSyxLN0r+ldQEYzSdwk5iAdtgLyYZR7TeVc7hQTHj+i6NjQEd4LFzzxVVJ4mytEs5qmHaRYiPMx1hL7MHl5jcpZF1pWvPT3NchbD/c2azRWMYKSPgMVvtBS+b+XjwcMSdnerRusxCA66++NbX5tBgeX4Ielv7KqEOw2Vo2eenUeCng/vHuK7ulzpcgHpC3mkKk3Ud09wsJxBm+VnQV941DtYz3P2UUhgnO3H5KxOnoihznrVPuvhMusNxYPaaMNEPsSrjjXSMeCaU0WsLiWBZao+54XPzyXxQamPvzjq4WHDvyArMN7/3dcXcOtcFovEe+dCDp+ddDDLeK6SjxzDKR+vsJ62SVdt0Vq8hxcTbAzZptw57eC0rnoTt7fZdY9Hg3Pom89N4ZU3FnHp2jiSefYnpLfXqKPaaWBmKo6bSzncfHoB7RjbvpMSnmIZW3hlBSW2dCeHDdTIJ5PzSzBOfi6xXndovsH5WY5iqFMgt2nQcY36GkMwyeq8xDnrx+Rvn/VRpWQ0b10bkeEIrJL+rRz7W2bjozYVW61Npk9xCkbrWQR6sfTZZy/h1q2LKJdaeP8XH9jGR71eN/zZmQxee3kW2ywbp0V9ixKAfkqnvobT9E33H2TY/qq/+BXsGeirjyL7qPZ/4+sPXR69d5995HESC5yXLS4uIZfPG0+dCtvnsyZi1TbiTOdBLcO8WcTMzByanQ7q/QquTHYxeUGXxrNNrmYwOTaH8fFJNBoNJHNt5CdiqLF+PTyLo1JMY352CXNz7DeyWZsTK/29dhvfzPSQpozW0+NYXl0lzhxyuZytsQlXSvfliq9avYXTcptuY1hYWLDNj7GxMVuTU5ixsXFbu+s2YyhTlloTyzLD9VXi3nEXZ+xXlUV6Gfb5uRTW2Q/9+WclTiVjuMfxwTzxllhGk6WmHYf2nz4pYuuoifdI4wdPjaNzcRabhxWcv6ivUlrId5p4gY3aAstqPBXDFOujXrRIcCzz9u0J5NjXTbLenXLe//OSF0Ddn6ajPnXUlkrLc6xLu9qMCmvtUTkkGuZIU5sTTTL9vUIff/2ogSssg3+4lMA51ska+5JpDhhXWN4ZNXrJBMZYX76s6i4Or3uL5O/lcV3Krw1o9j+sC9qYuDyZtGPrdQSWxsu3FtP4A4797u01MMX28elnl7F2dQH9nVMcHLfZd3Wh/bl0Jo7bM0mQBbQ4JtSmxx5lXWeabrBuvDAWw8UU20fG90h1g3HYGJeJVYq15qTx3DX2Ay+zrcuwDbi317QjrlS02VXaVzNsCnT6JvS11u++Mof//tvLmJ9L48e/4DiXZSY/nrTNkRbL41GxgkqNNPRZG2lcuDKGV19bYKUhXxyD1jk21ME/T8JoNRKP6l/O2J7eeVhDTYklz8vkZZFtSIn5Ndx89HbVTEH/KojyUjGZUTII+PKTcYDyK0Dt05DRyPB4nKM4j+MPYcjLKDzu9ss4ovZV4QSj7uLH7V8VzZDbx/k2oFPUKz3Ju4vq8TDGkSLh39a6VbZoGc2Hx3kQ/lD3NDqC9YdBWTR0jshETk6XiuH0Mz+qIRXZInCM4eYHebNIg6/REE2W69/WBojgqzP7V4OwB6rPWmffrHdhb9Sn9WXIGFKZMTZseegy8+jIK3VuSfZOtqnABEdfU+iYKvvaI+FfgPBBFTZAYglbrLaNByrbhKCbMpLGMCmXLjsVeXCBMlzSN1vsS45kiuYEO4okstqU0RvrxNFnkm02fi3OrjTnMbqkwYiMT9ukkVnxi1/LIBUk6mqBgll80WCdgxjzzNNihJ5UxNUXMrrrRPeXJLQRQh7UceWyGcxNT+HKhQuYnZ9FpVLFp5/fw6OtHcvPuakCrp5fwqWVOcRaDXz45Toe7J6iE0thIpcyudqitvhnY6yhtAmFYAsbxn9Ik1SULuOTYYViBVONqjhWh+INbJL2BFWSFm0MaOHb0iHZkncdf6QL7PUVUDabw/hYHlMTYyjk2TKTvzYbQcm41uqg0mjZWxm6r8WAcWupWu3k8KsP58O+mAhWS0r0MLnSmfw4BvlUmlXupVP5Qrp8vS4oL6xs0KwNMolE8tLGh13ETz069srLkOcXi5lFaccikJ4k69JVA+Jmvc1lHI9Uu8C55Z1tmii8KS30M21UvqAvfmWXnwLoL+qMNMhDDYqSJj81QBqccy5hmx/Gk4WzgBZOslH69FD+WTkUOSFEftJNyY8mlQM5Gi0n5w7uNAC6RRsg2qj0o+ukWHfNrDocNi0VXnQlR8rcgis8lUUj/imTWL9t6Ve++SSNOn+eriBrBebDN3kIgYatqvjf0iHMwUTP3OTHn/I0lH+rv/KLnh6Yea36ENJGfOHKz2sDwV6LoC0Kb1rw+y3Am+/4HSCWh7RbvR3ER5OMlkxL4eBnLgojNfAd6h4ocnMYStlVhDkwD5Dd8HjaVQsGPiPmoXrMEDEe3EyesgavaCFmVM5uIsgQLME3/CIvhaM+ogZg7Roj0lcS8lBS5Syltkb4wT4EhXnCXWWONqsxFomsTsw4GdBWKaZBZdEY+WUVNXHGj/8dgrsb5DpwcFBaJKcQwhaTFY39IqJyHxjN3eMjjvHoruZpDw/nrZpTto0v4kY/+frPIjMVYgsgP69jIUkGoZoOHCI/U/YQlYiSwnos4W92czd/wRDfcM0j2MPP/q6F8ALPe/e3J3mjbt7S3T1qIxy8HTVkeZvm/q5LeTlxF+dj0FQpbwJdgbt7nGbUgxZDGTrIYNTsOXBX36WSR7OjWJ8mo4eSj/tZi0tddCMcA3Pz+Hx04rEonNwtXHCVHOyrMHd0TAsfFN3UNUk3ZYjGrCFEOEZNdtPdzepP5E7joMxYcHePaLnZww3a9ghHf/Eot8gcCIVgZjclM3+P7v3mjsD6P745g9R0Cmec6H5y2saPP6siztnsN1+ewcJ8FvtnXTTqHevPtBjz/Rcm8fRqFn/2kxO7kDutCeN8BrOTGiez7+Gk9OntOlZJCwyXrHcxo5UzLaDpvosxjqV9VRt9+sVzDEM/fZuxcWkMYzofn/hx8tOeSOGYqsmJrxZnaro7Y7uNL097KJKG9bFGibRoltVFwSfV5GQG3/veRVQZdnunGpyD3IVv4WMY5/j/3foZ1qpVtDjWP+CYv8MxXm6c46pUzC6Cz5HXGCfJOn/6/EYVJQ6cPiZftVIbk90Y/uyggx/vMj3EneLwXy/ziq+rlFUsn8RH+217Y1mT+LffXsX58xP44Isivix3cVjrU8Z6o7KPD8p9fERd7aMY5tAeq5xSvDfuCyfMjgBKB8svaWqh9QFlvpiL4ztrGegkhjPKR19ATJGZm+dzuNTQW9EtHB1U0Tyu45hyLzCPHnKy3y42cXGnhjzTXN4uo3dQR3Imh8RCAX3mR+rmPFr3izgu1rHHPNydTmKv3cHibA5nTGu13salLOXGMXKCsr7yoILr+w3KL43t8SRS+oqkkLQvSPTl9jTHKNc5ztIYsEilcpUmP1ocOWHGvM98fn+zhbN6yONBXo3kX8htM5qo3P2Ygr9HIWmB6IcXMvj0sI0U50YX8nHcLeuYH8pEC0is6ktrU3jjzYvY3DyzOwh83sUxMcf7Ao9Huaj4Q3+ouMxFEHRHM1hkXfruK1P4yU4LH+63bNHYvAN/T8LjbfUQb4Bv3jI7DxHO4xDRDkIyu16EYr1heqzNNVLDcBGNoUskzxEXpZlK49a9Wg8P1BaoQA6jsYeCDHgbUPSyu8Gp9V5vuGhs/kIZkAnEpEU8STOjI0a09Ua47thQHmnO+1i8tJhyi7k5UYV3Sqp/D1nOH2zXbL5s/v4fQBR+IJ8BLeIZYrAbUY8vCj8+nsL5qzP4d3++g59+eIoM49MCvDYYFNvRSRXlZhXnVhK4wDRU13JoT6YxvlnF5N0yais5+wqvTb8K63KH87qcPsFgujMsSK2TNnZ224ixHH8zq40Ltglse4xH8hPNr+z4K5t0DeHZDHA708cdtgOH1a7daaNjdrQR3aAsdOTSMy/P4zp5WGIZ7pyfxIN7Z3iF8bw1nbCF3ATp/2glyXoO7DaAC9kYzjF9/7eHTTwoqa6KlxAh9enFJL757TW8/cYFzEzncVqtsU1iO8r0pdi+L46l8QJltlmrYu3aLBauz+JOuon9ju44aaPO9rZaIq9sG132ouvpXWW7826+b19xfK5jf3oxnLDa6ovFImVi4yKir5Hvt1Js+yiOKifEmh/LnSLFLBsJtS9qEzKxHtismVlRCUd3iqTYJryb6NrdHhW6sruzI7QMZ5DYYKbK53P413/8Gp66voA//bN/xNHxqeXFJMftbIJQbPTw5f0qjk9adhSTFtCVxewCMUNeu+w2m6wsqSyQH/f8sb7gn4IRb5MTH5pb6wVZvZfXYf6e7newe4/tYnycfcK0rd0I1P4cl/WGfhPPdTqYZpv7sJPB+MS03bdaYd5kuiW8Mc6+bymL4xLrXk1rPmOkkUKlWvYNkEk/Ymv3gTY4JjAxPmlrLBFUKxX2o21cnIijnEzgIJ7D1PS0rR+VSiWcHB+zDa6iwfiqVd0Jw7641WIcWSwtLaNQKJi9VDrD2dkZ6vUaxc36kc3Zuo3SWT+tYYlteVsbcKU+arpAhMJJsR+8vnGM0noJP6mzH2jG0KT72yzbeun/P7WS2GRaD9S/E1dHaNbPWviPX1bYbrFc1atoJ7vILHM8NJnEBvPsZRagH8yzz6L50TH7v50S/uNuCydqmyjTXfbh32Plf6kQww3tzpGO+vW7LJ/6WsM4Gyk/sm+zXrG7sk2M5UICnxFfF8BfID/zdLva7+ISy8hVlmdtZHxUB3TXmV7ZnNLXMoz7tBuHhl7fm4vjgPL/gna9FPHaQhKPqvqChPWCeMsc87zarGOKffZDjkm612bQZBvwFz87wN88bOA6y6vK5vhkCv+Xm1m8xrbjxtvncJllMr5TRokF9h2m73PSen8ijePZFHrsVDUesTtemaBsv4cJlvEEU/f1cbYZZOyvt1p2f5lAZf6t2QS+MxPDFJ10RJ1e3LhUq2G+0bCL2+9+UUIr0cPMWBJZtocaP2QzjIuyiFMOE6y0hRmWr14dKcqawwq7U6zKvkpLKYJQNZUF/Hv74e7uGPUhGnO/PKcvSFlGWHasixgBpW3Y2quaDc2C0fwU3VHcJ+3WOo2gi5RZ5Uw6rmSW0wiibKNWwtB/qD+Go2hH7KPpH+0/hei0RgM7yP1x12D/ZdR/Gr4Cf8iPaY+ByUGB+PeWWX1BpKIwjweUzWiO+AnfNkBUPs2s9bonBDMKUbyCQTwCGSIVTMJVG82/aJqPrHIP6n/1HSBGeMiFwaibdE/Qrwe2UEympfuiuBbDdfQUGzU2CJm0vnZI29E4/XjKlC2MmlI46hpYyqwNDW1UhAXUfkJfgejLCzYWbOwtLg1IqXyi7OEtfrLPdibQlCCJY4vZ4csSKaNLfC1ualXbcOSvBfBwPBd1BrbzIpts1LQTKxCPit8zZETpJ/6NFzkIh4q4Gjz4MEEEfKBpaSAv6vSS7JS0eaBNGNtIoNIXK7rDZHJsDBfOL+HCuRUbxKxvbOHexg472DrGs2msLc3gxsUFpPvspNa38DE7Jl0UJbmmOEHSwCQCK0oWOVs18UoehEdGqPsmFD0sDREq2bWQHlq86ysQbYaocZQstZHlX/IMLn43WqRLMw3WyCoObSyoDGiDRG8m5PSlENNPiqi1dMGV7hZps2PucEBOZXeMsPyqchkb4p1ciDExKHb5kD0qqTZQZe+ttwT09Yc2QuxrAqNDBGoK7V8GqXwwHXTQZoc2PdIsq/apqBxNFspvi9YCqkpYpTdp0EN5LCU+6KbaJhyLnmaPTW6hkbEGQzwKIeJLjYcvHDte8KayvFAYC8eGRuXQ/CI8HWsgd4uGoJJIsLD20N/Kn2gpvVE5dXuII/K3wLSFVUpSsHgYm1sEcoiA+aq6pzqvzcpEMss67veByO4bCRa70Vb8Rph/SUwdr+j5Fx/qZDnakJvlm+LRRMDjls1jlryDTWHlJBxGIB/LDjnZI8KTRaD6qXIayr6zYu7GWSQb8mxtktoL22A1JMMx2Xc48qLuslM4e5r5twH2BYgdgeUJUVmTbAxolE08GAdWaanU1phdj0gALi9PbQRuU7qcSPCTNopGCJSjEOY/imblJoAZB+WafqSrsApnJg9O98Ann8a6vk5xDw8YwNgyRHezVpX2KL8jdwdDdKdgjLzdGtEYGAkyhABBcwQPYRC5K+/1M/6ogszdTc/HwV34pKba4H+FcT83h7LMNtbkxZ9HGMHQHoWNQg9ojcgrMjmtSMYE8/BQsgx9aKKf6uWom3CljVAgRDjyoD7qFSBK02MwgifjME8jENVh6sxTTI3iBNmP0rZ6OMChvxE2VLMP/KJg2vgKDra5TvVYrPQMueG6kKks+BBtAAN+FI6BDd0e8g16ZI4MVmZo1j8oWSJn58uomu5a4NviGIlHumtmsLpH5b2ScPi0v9O0MHzI16KRPURkXvyZVRAQDMfGQY4zAMt/4lN7bAHS8knYZglP0XI3x3fXx7FkI2ZwHpCUWdpAD1zKHpSVyiERpyfkABGemfVg+/ToN3gHyP/A2bUWv8Y5qVTzvHHSwTefGseD/SbGl8bx9M1pfHbnzL46Vgw34h08322jwIn53TL7w2wMr1+fwhtX5zAzO4HKURULmxVMsksUY716B61MAncvFuw+DzlPcyLcr3TQ50Q4NpW28x+SlTZmMkk7Akt3ocVp1he7E5zManPm3F4Ts8UO7p72bPFOi6vW3Y6A2uVMVl/46qWamL2JvLVVwelJg111z74+VQ5YaSBvlh9UE+xWb2f7+HmTpe/pNVy+tYStjTMk9GJUrYO1Uge3KY/0wyq+LHewyS7/XrnHcW0L6w9b+GizhS/2OijV+3be9zcXEliv9lBhYvcqnMQft1HiGFfsqowcH9fx6FEZpXLbzua3l0FYuJQmHXOjxfnfIw2VTR3ToXP5da73EeMVTprjZM1R9IaihmOSR5uzdV12qsvD37ueJ10d69HFzYs5/Iu3lrB4YxmF7Roq5brlQ3ksgSJlX9TxV/mkLZLFKKs7qzl7GzWzOAU8t4rM1WlUEhnUPjpAeqfEeU4MBxMptCjbyQ9OMLNfx3w+hRTVdq2N81+WcX6L8eSS2F3JYlkbSrm4XbA6xzi62SSeymeww/JzwDJlY0RWKs1BdHFySkeNZXSpcA+1cjjOwvKZecdss/oqNXBTqZST6xpbahFFZ/lvMPw3VtL2Fcl/2W3bwlCa8Xx/PoFzLFNfnrbwcKOIE+aHFjc0f9EYqtNl2SR9p6hY3BKi+CWInJktzMye1Z0N5nm00OMse98fgbOv5+NEozLp6XHl4fkQG+YegZsdX+RG44toDMF9HcxP3oYbuQX3x6CPLAuk+ogoPSHaoU4YyGuEhrB1ZJIuKx7wE8KM8mIQAgtFUxkWBavfWtA3ZHroCJs//u6KxfVoz89GcpL8afxrFqcxgCAT0ZdR7Zgu7Y4chZtjxmlupUU74YVHMApHMbjZgIRkYtNnbvoKq5CN21cin31RxP2HJbtX4RbL8dcL5FV1nP7z55M4dz2DqQt51JdzaLD+9Tmu77LM1xeyaI+nrC8496CKSRVW8nRxo4oG27TFzToyu007RqdY6WO7HcMumyctxrtcnTefZ3n6RvnWm+WbDKN0/nAqhvdmknjz5jjmV/P4cqeBOtvdddbbD+6U8bP7VXz4ySlWdk+xzXZH7WJM7UrGF+k/rMI2Y1fYTq2wnv6k7HeG6OgrbarYHJ7jleUraYzPs9z0WyhW62i2tZHuvHHGzTyL4Yx4HdI8vzCJFMNvV8ps49j+sxBoE7qpY7CKurfS0xGltUEym50YDpkumbXBJhRtNg3HM4ybpi3ydsJyGB2bLfnonu0fzsetX9BmsY4qVLvwqOH3BqiduD2bxO9dz2FhJoWPqn1cZZv1MvuJLc4RtXDuKdHTZa/24/z5Vbz63DnEujX81V9/jl6jYXO8b40Bz7Kj2Yyl7NLqHHnQovBFdn/rbOPmmMd/tMT2h7QesW+JESeV968rk6kEEmzP4iq3jCohnX+lV+JUH6C60iNORxvfLOOalh4fNlBmG3fG9uj4UQu10xRmZhZsw0BfbjSbTfvaQqehzPbbuMW+vcl8fYgcJienbc2jUqmg1KqgOpNGPZHC2RHLVyfNfB6zdZ9qtYxUoYV0Dihx7HC2l8DM5JytSWkTo91u2xcb9VoNc4kO87aLz3SCHANMTU2xvY3j5OQER8fHqGnTo1FHttNAnzzFOB+fnp2zrz5E6/TkENVKEcWzCstrHbValeKI+RckxG1VKetKHWX22ZtFHYEY8oUZ8BxlqQ2tT1px+9pUZU1HvGnDbP7KDN79zkVsbVdRqXZwxHL1gIUqN5XF7//hNZycNlBpNTFGGcTZMCUo48sHTSywjO4zfutn0318wP7/Z6wL91hWDlkQ15mHH9T6eJ9qvct400k7tlN9lHFGPtTWZflQ/qns6oujl/Ix/JezPh6Qno5yU7t2PR9HmaH+pAj8Q51x0qxNnIlEHz9iff7GTBwJVrz7DY6lWDheo/2l25N48VoBKRaSP99osm517aUI9XU6lvPaWAx/dtrHBbbvzbM6Hjwq4gLT+slxFxuMe4dlaJrt1iuTcaQ4Pvuz+xX853s1PGKbnF9Nob6YRu98GlNXc2zbcphjfeHQC32OddpsT66Rt3dz7A8lT6ZjnXWrwfj1coLqs/rVEkv8nWYMH7HMn0g25PWk1sUv2CZtParipXgXexxn3iwkMM+2oj2exbNXVlnfeyx3ccwuZTC7kEOebadeVtFdIS3Ku3ikO4ApUBMzxxfsf6N+XBC1k9aeBLu8ddfKI47dODSzPBmGNSx7jsIojUg3tGAcBXlnWc+F51+XeDtlfAUILZfhDoBmhXHlDo4XgdvkN/AJ3pYugsKOmh3z1wXiepBBHO4aPf4JGMhCjxFkupsXnSJ+BEPeFGcwu5f1XRn2qVrj1rBA/o4ThR6Cp3QIo/YghoEuEJ1IPnpGtAcuIR7B0OS+xqt+9DA06XqMxPrrfwGi1vwrIGIwSnAEEaP/HPAwvmCojQZtfqR014e+AmBjqi8aclldfu53RlCzLwgUpqv9zJg+iaejFialbDOCnZcW09kQ9/UliC2qu5saMCkGN52E6O8Vi5o1gobDzsC/hnC6tkiv8KZzlKCFTXXihid+aGcDonCxpPCZDn0dkuEkhuEkfn0K2+q00et0OLiyVkfRW7wuCzm5DH2Qri6YYAh0C0/zVzq1WcTOLSVFuWnjJdoE8U0SNsAMm+eEenV+GhdXl1DIZbC9d4AvHjzCcbmGHCdFqwtTuLa2gLX5CRwXS/js4Q4eHZR8hzelY528oehLjvZ1jeySL+Ugs2QbZGF6SI+lj+lU2rW8L7M1X5K1ZGl5ovCip3AJW9hggm1wprdYrG0y0BceGvwz46hsI4P4+lIox/TltTFicuCEOwhUZxnXWroQSZ9kspmm/O2tHNJ2sqpUKstklZ2BIvN7JPQliBplN9uiiNn1hpxvfihnaDSzK8qa8laZsTpgf+FYjrlMSF8bH7asG9JrRGjXxMTSZWgWoYURh6qH4tsahchP/JibnKSrPAlXmnCEpviCTqXONkq7ciUaAFtENPrEhXyJZ9NDfgbd6omVdTcrnIJaGmUOurgW2FFkAtK2WBWH4gyLYqKpuqFybPd+SMmse0BYf+LMS4tAf9FXGP6MmtKrlpd5JHNMG1c0x5jHNgqVTCxOSpDhrbyIfxITV1KBsKmIf08/lewBS2DuUmoTWObUJsg+BI8nKsfW5siftMxd/uJHzzZHH5SDy8pZEMZvC17XBsjC0iAGzzo9RmMd2iPljwDB0YJJNkE3r4GZaTKX4Ga6cN3V7OYmPJokjlAW3J0P28BQPslBj+BOi/h20xDfcpR6hG8+Ifxg8mV+fBpp+sg9eHieyD6qFEDuAQKuORsQJ/pZHkeuwccJGMhuusIH5Q5SwpXuZSGKO0IRyM36KZndgY8RmdnPDB6WhS242NPQ5R7sg3SZRY9hno2keIDvaXEft/Ohem5m6jSY2whd8xsaVNTdYG60UPN6TKNpQhIt5Y2sekiTu/Dl525mDn5DN9fkJ3PAiKym9JAcLb/N7G4RDYUZ0CNYWD4iJ2kKbWZzd1pKjpIwCCs9uAmiMYb/5OGUjIbCBzM1dw9Ps8osv8dA9pBnfFhdljHSFYdom90djZ48zUIllIGbwOVubm6jHsokbXIzVMOJYpc/7cIxzygtjmd8UTEqBzWCgpD/A6X6TkMkL6PpDPBvD9PN3SOSkymjHllUfpSMYYS00CMo9TshuLtFYflw54CnX8CzDXcj4+4RGB8B6dG939wRWP/m9hjS83nESh1UjurY5KS4xgQddTtY67WxWG3iZ49qHNOQKf7LnNw+POvYJF9nwutIlbEZjoULnNwWG1j64hSLTIMWkHr1LiocP98/n0e+0cUCw81U23bvhSbJHfo/WsjglJPbKcafZz+n20a1MaLL0fWFdfrcOHby9N9v4DIn4VowupaLY5sT6grHT0p1JBqN17/3vTX80e+vYWU+jbsPyqgwzHfeW8S5lRwerFeUhCHIwnDsve2s86XXr6A7luHYrYm3npnBje0SVu6VcbLfwfulPr7QwsBpD7eWCmhVgc/uNXBW7OJQb8ZrlZ2g8YeO/tdxK1qnqnMizSRbVMpaQa3WoWqP5J/nv2wBxRY39ttxVPucc9BTx0NIF7x0bcyO3Fjfb9rFw+bKh+61K5EPHeO6U+6arguIpyeAlbMWZjh51FvpzVLbNj/qOc5lmH/dZAz1dNwuetebnLoT5IB5UuG4vZebwOc7R1ivVXEwFrfz1U84zjk9aWH7oIldxpucSmGCst/gHKPGROZrXUxR9VPEn0hhbjKDVfI5Xekgxfj3GN9ep4v53TrzvY0S41O/GY314glKi3VHFwM3KpSj0hgSKVlFfZMcIxkKBmNQghYYygynt6vvV3p2rBidDFrEWyvEcZ7y+JTlqsExu6gouLXVqrcuVYOBSXHRW35yc3cLZGYdCfJWPoY7LOe6sDYCz19ieAChh4f8XBcYnpCCoz+FKFOIJIBhEk+y8DD8u2YG+1Geg7gNPFL5WT8ycFcQ0QqtsNA0niVOLpPAD99dxMxkGo92OT8XskBhI9ZEkfooPXPTMzh51rhF+WR5Tas58+FjfguBZebN71zI4JjtwxnrkcCjC2fKHzRskTMCxxhC9PKVRcqAgYUAj2PnWUa/fy2PBca5wXwLtcnCC3O0TAnEh2Q+x2nU98bYXBH/2duT+O+/vYgrF8bwwednOGNlFRXRKlGvkvaS7sC4wXjYFmbGUujm9aKkx9XTZmZOL98FO9vBPGlMHzVxMp/B2WQKupZ5s9LFw70O6nWWbTZaOtTW8n+QRuPYTEq7uVOuAolRRwqqratTf0QHXQB+77SN/WLb3nzX4u+Nc3lcWs7h/btltIj8zGIGLy5loC/Xfs527hds9x6y7a31YqQZ842YLtt6puXNN1fxh99ewVPjfWyQ90SBfcN0AnMz4zi/sILZ8SnUmg1bj1hkO3WBfUCR/K7dr+IC2+kGU7TTbXOe6KnQ/RJze0083ezaRc7a6IhA2/HlkB5LZ5BdZI5QVUqq7OlF0/zMVfT5o+Mtzt/eYd/18kTc7l/4R23mkOirzNunWZ8/KPXwPh0esL+7kezhG9cKWHhhDg/Y9unFTVI1eqKttaNnbj+NcrmOn/7jZ6junuJbmS7zLoZbC2m899o8pl5axsFWBW8ndcR2H5/U/QjAf/XsOF799hoetjivP6jhpSRlWOshno+TbgKLO00s3q2gSfMadW1A69jBWqmFylkb5dMmikctHBIv2U7gjaeX8O//ZBu7600UdjvInSXQTBYwPTOHDtvpYrFomxPaXFAqjqsNJDrMM6bjEbL2lYgBJ7eDAAD/9ElEQVQ2LrRRUqnW2UYmGVcCrZqO2s6iUBjjPDrhGyB5lp92F6VDEmrnGXbGNlcUh+qP4pDEz0hnOtVFjn1NBRnbABENbbLUajUJkVgxyzN9aaZj1mfn5mxt6ejoEP2ONj4aKFYabN+1mabc1wsBfiRWi2OWk1YDK50WFlieH3VCbpNumdJ+1InbReEzM1m7E0THHG1RZhrEVdg37e/V0GJZa5Dn1ekU/vilCTz92hJ+8ckp9o+qmJhJYJrCeuZhFctsmzaYF4fpGF6O9TDLMeX7tRgest3X1qz6/jPWC6lTqmu3pjgOWcKGjoPUJ5rkSXV0hfn7/bU0mH3Gj97X0Rci97VZwLhYBOw+ngXG8ydHPXxM4jqS6tvn0vjaXBJXUn3oK5DP6L7RUvr0IgVlzb7vPPmqsHz858027hY7aPqug0W9kuI4imOpH7OBeoo0Suyw/marhQOW92NG/DL7MR1Xeo+NRZn8XuSYcDoDu8ssybHBuxezOCRfsYkEJulxbTGHNyeyuHFYxS327Yze7jIpc/xyQHXWi3NMw/qWBd4e1wYqiwrbplfeOoeZC1P45GHZNpC1eaoNlyky+hEFobp4SsfULNvLqQTGZ7N4bnGC5XgCbfI0M5XHs1dXscg2Ri8jry1OYyyTxZ0vimiqwYgaAtKN2gapUVAZNTf+tbFZY34p2GO4kRbsDEJFedJDP8GTuE/2HYVCCt//wSXbKN7ZYUMaIZo+5E1kjKrRo7JkOK1BHF8B5heCPAkDWgGMf+rmEpw97seVe6pWUg94Zoy8vhJCugcRRDC0OMYQwegF+FW0L1wo4Ee/dx4Hh02cjQywjE+qSN5uNyM1N8sq39EskVtAewzMXfQCfy6HrwB6O4bj21oelX62Pii3EPZ/9QaI4ElGIvuo/qtU5B/pWjCMvrJIsqHXEUiZLAcn2Zwd8aQ3/7Wj7zisgExYkgPzFBs66SRAXrXQmOTEJMUBAFsTfSWSlK5Fdn0FooX2sFjGhw0vpUtIdLfBi4RGYdgxWYYf8eXK7xXxzRbb8DB6CuuLoU5Ps3At7oeNEyndH5LS1yFMG9MiXDt+qMvGye4P0dcKHGwpu8ifLwRpk8UHwSYr/w/AFo+10aGNFm0aUdnXM3JT3OJXZMST8Fk8dDn3zHge5xdnqec4YSzi/tY+Dk4rtgg9PVHA5fPzWFuZI999rO8c48FuESflJunpixM/ZsuPHfNNIMnWNpsGbuKOxZWl25egVTJVNIf8e3ooLy0mKwz5EoYvynMgRXz1D5KRJk92P4UVRd8o6CmvZVWqRIsQDdjtT3ra/EknE1Z2NHhQ+RGuBuSi2WGvqEZeO5j6PFURWEURr/RnLL5oYhEpPYwtRCG5atMjSYNthpCuNj70lYpvhlEJ1djhL+SDbP7lR9ADGF+GbNjDSUMAW+cnb3Qm6EFlvEk3z4Ea1Fmhme68GzAK5YdSZySCo+SVYD2xjQiVIW0i2cVnnuf+VYY21lSmlGcK43Unqjdi3/gPadBfoHRYPHoMGPFG3Gix3Azi5OApaRsf+hokbLQRRyU4UCV9pZd5oy8+tPlB4diRZRp+h+PzlHcmF8Lg+DNjkHSMV/EX6fxbOlSPXdHBdC9THtZQWValbPNDfMnRuFKKFI+QVAeIH8kpwjF+iENee20OP5QG8zN0Pc3824A333wHcwuLHt9oXAPRkE+a5WooZgh2U/4TRPpAM/kOLEGTTmXEPBKnq4fZBm7+kO7KNAviDvaTu6xycWd3c6dgYI0acZRR2WdpozJz8JSfjIauR0j7AOSun8KG30BWX6H0MKwRx8goMHcjEKiZ5xBfbhF9GSPdvYOD7FJBNubqhA3kYq6GZP+g+JNBIHdaLM2ymjlyN6eBfaAILlcpdwvOhMgkAVpMNDt9oyOQF7UBCU7U3SV40C7NQP6Dn7VS7kgwHmQ2LeAEWUhZvQ42PSx85GB2GRRAptB/GEPBb0BffAW7md2oANGFyuY4og3gCedR3cwD/8DraFzmHvzMLnfXrC2SmWBNkrxGwrkuu9Nzm+jIKhvdzT/S+Ii6H9nNyhZM/sEtomnNoSEpqwKCE3Yla3hIV0whNncPupUJ84n8gq9Ylm6ZKaZoC3mph0wym53IbudP9BjG3Nm0PtZWGwMBT8ZIjfDr4c0qi5sj/4gWBRI4MhU9B+mj/8Zv8Ais/+6tGaTZR3aPG9anTZ3PY34mjfOtDtZ2K5g60RnfMezW+6hxznHG7u4RJ5a7VBzKiCHE8sDkeAzztQ5axSbaBzUccSy3O5/F2QRn2spPsjdb7WJGr9aRhvroWCqBWob9GsejKXaldll6s4cMkXV/R2MsiQ3ys0sS1WYHx4z86KyH01bf3tDkXPyxZGtctLiQQ5Y0dR/G/fWKffWho7yq1Q42t2tWn4LYBmE1WT/uxpGbyWHypIzk7ily+RRuVas22fqbg55dBjpD3O1yH+OZJBY0WWdaJBe90RkBo7HNDx2fYGPqANPpGF6bSdjxVLrI9MpCBi9eyuOwRJlpCEG4spLDt67lsVpt4U4thiNOxG1sT8jmk3jllXMcn8RwJd7GCxNx/ONWwy9VH5EBRYm9chcVylHuFCluxTo4f1RFlsOEKvmojGVQuDRH+XVsLCropOKoFTjP4JhSd8K0WBYOdCSWvqI5OcFxvGtvvvaKbdw/aGP9XgN3dju4f9q1hZLrLAftsxYOCwmMMT3nKPfUfB5fTjB/mc/TlLsulO9TMJ8yP7XJpst79fVHiWnTuLhWaaNKeZyS/vFeB5ViF3XKXXUimg95mfeRj40D+ZNNwzwpecutkIzhnbkEzmeZXha5fZYXpVTqSBlOWKU8ZikwyVmLuQI9PQ4vJ+46opuf9EgFPCrdS3CO8a2OJ2zhxi6sNVzheDgDj57gYc0uGmY3wwgEnCcgoskhNMamYphbZZlk+XptUePoGIph4+BxYjIP6Sk+wZAd2WmjIFfGEnhpMY0S82xqMm1npe8cNRzPgLgRHQs3widJmDHYLV8iKx/i78UX5rB2voA91lPNjTRudYy+ldPpTAyb2sRTRaK7aGuR/pDl7+qNWSwvFVjHa2GO5m2ylCB6yUpPcwv8uTHoVBMTabz11ipmGdf2YQM7Fc0GvxpM1gz03PUJfOu5SVzOs0yy/K5MJzHD9rLJun5U7uDuoxoaqnsMU2WZ6rG+ffNCBm/cGMP0chb5uUnMT02jwfG4jqqKIMvGbGlL9w/FUZlMYVKL/2x71q+Oocb6ccb6snHUwf6WXqwDWIXwItsAHZejY3MKuSTeeXGG8cbsAu/hXGGYZoGKvi5m1gZIYT6HZ8jTtWYLV1luq2RH5/FfjHXx5UkHV9keFMhPg2l7yKz/lHVxOavFzJh93ab7Rw5Yd6z5YhxaWL49GcdavY6fbjZRZGOnu32m53KYm5nA4vQ4TktnGD+tYaHRQ4t19IxCTbPRbMV7OEz1afd8U7tdPGyhud1El/miOzjY7BtYahjfaLpkMhXaywiEE+EL1O8sU3hvFPxOlFcow+cKMWs3/4Zt+2dsz/VVzTvXC3jtfA4n++z/OMc+oLy059bKpVBMJ3FvV1/NMFCgq68lLqytYXaavcTWFs7uPMAJ20vdbaAvdRpsA1uFDI57cWywXyqwbdVb8V9SrqtLOfzet1dxpxXHj78so3lSB5tt7GrThWVEp0M0W5Qly+gky8TqRhX3S12cMOPH2QdsbrewQDkdU3+w00KrwrYom8bf/n8OUWYbuhhLsn3PIzk5g7HxcTty6vT01GShzQmtEZVrdRzVGmBzjhrnw5NhA0T9T5Lz8kySeIkCctmC3b2hDQfJVkdgJbJst1le68UkJsamkc/nbfNDSjiKQ3P6EvvTWrNpF3s3YhlMMA6t7ahdl/wmyJsuN88VxpgfXfPTvR8dbdicHCHRZ1pZ5/VlkFUdbxrY3+s+EIZhxdBxXn3GoX5NG3O2zkE03QumzQ+1DRmOLVYXc1gt1xBn56D7xPZIt1FvE5cyvzmLF24x/dUGZqpN/PzTM0xOp/DKbAYrDytYvldFcTGLylTSv1Tj+OghaX/BMhqbjuPZp8fx6jNTOKVMamERXm1oPp+wMUlTu/KEixnge8R/he3258xP1a2XOSbQpd7LDf9iURsgjAIHrLj6SuIZxrXAOr+ai9sRdJ+X+vibYh9f1mGbH5Y+yvdSso8K4/8H9qN7zKu3Xl3Ccxxk6UtXrWXqq5CnSOvTRgw3LhRQjZM3NgyLDHvMeCdZNy6sZHFpLc8xBMccrDNrbCt0p8gG+VhMsc85a+Mc+4d4mnV8IoubLHMnhzVc4hhsje375PVppDiG2z7xDdbnL+fxo1en8NrTU5i+MoFLLOQThRT22beUN0u41WmjyfI2xvxZ1viA+bzHNvp11o3sUhp1tk3KO41TJdZivWl9y+zEGGao9oslW/I4PW7i7pelx47O82o6bDOsXZCiWSjmTmTpq+fH8dKLi3bJuo7T8vFFIGQhFNbbkoiOg7sLhvhD0FrW4mKedJs4OtQ22RA8nPMjS7A6RDrBfEbsozDk45+Gx3kb8vw4uGPk9SvjNeG58SthxG8Qr2kRDyPxP0YnyIAQoav+zMxk8GizZpv1CufyZyMbkCMZRGEjvkXD8sscFcbd5WFuNAxjFArNgcVfKVejo/BBJx/ReN0+BLD1cNn7v5kNkK+CUeaeLHTy+2o3MshGQA3v6NcfmYxvgKQzfryTFmD9iwwqDtoStviucGxATPlmiHC0CNkBB/J9bYjo6wuF00YIdcYpLiULWzShoKJ7QcSP6A++/EgojHQteLqZjEiiFo6OPrgxYgpP/8HiKM2ip/AjeNosiRbL9WWF0i083xDpcfLRtcmsJCW+1Wn4IqNk6hMMCc14DYvHens+xY5Sn2eqYo8uVJMhyor4ykvGoTzg/AqTY2wYF2awMDmGerWGO4922aEVbQI5PVbAucUZXDk/xwYtZx3ync1DbOyfcvKrzlB3jujYIm0yaeNDMqEe0qw8VTxWyI11559eDuJdMqOsZNac1Tc9OIFl4yw5aHNInavk4RtElnIq70QZqR4yOWHFS6P5WdxaBlf8Cid5+aTcj9qiIt92lBF5loztrFbG2+2Fr0TIC4MOqobrip1ljnS0+ZFkubPyIruVGdpJy9gxfD6taHjZkpKbqKhmaXF+8JOX5a+DH9+ljZ/gT6sFJ45h0c8oicmAK0FK3l5tGSYQs2IgXgIopIipDGvjysoPB1hp3bFjdS5nepIqxXqY4oAoZZsTkpnSKNk7P0q/p8tj8LIvzjTJpS4e/DGiDNNw7WstK8MZ4yOeytJO3QZjKlPCZRhLlKfZ00ulrz4kSaPP0aK+AKEbPTyMwFhTWkO9NP6k08NkQJ1uyrdoM842OpRGoVjwgBvCW9lVWScN+YeYLA/lYjgRvslKGOJbimWrpS9A/rfbAHnrrXcxZ5egW84T+CQrliwvHEzLwNlBvEb8DZSn11zdixAZQsgRhAHewBA0KpWPiJ4V2uBumnQ+7A4hc4h0PuJqFYXHn+HRIjCzuzk9makL2XA97RaGcUdbqEbHTIIQj4GVNH8areBBLeJduqdbfnLzOGQ3nQ/Xhzim/D9wMh6Ea7w6VabevD2866ZkHjJJixFwXVqklF5HJsnATwA3R26eTgM5UHkwunqjZF5yHMQrL/5MAjSb3GUPYUXD60JwoyW6/8FpiJbCC/wp/kVFP7dHeFLqB50TsRUwzDCIx62mnOMBJdcV0HQ9Al/ClDOJmD1yEy8RP4qAMCg/IQ3uKnyFlQp2BlfZsnSau6uIf8Mxt2CJXEVX4Wg0pTDm4U9j3wIxbLDLKrM93Yvohhh5EC/QlFNwVpUflF06WrzBzww02U+RMLxTFJ3gF3BNGWPBT7TML7LTSyZz9ziEHTEvu+FQsVobjgczrAg51GEZ3UfhBjjyNneP00x0M66FRxXhyShelImmD3DMR1h8eviB28DL47O0WHnxOH+TX4D8y9sFJHbr6NfayHMyei6XxAXyurxdxwQnpuNJn3B/wUhOOOs8P5PG8pQu0uaYReyx2xvjJP75c3nc4iT4I/aHnS9P0c4mcfjUJMrZBK4+qNqXIEmOdcZIs0VWjzmRqSxm7S3ovE1mYjgi3XFOOPOa5OYSOOXE+lPOxDlnt7soPj3t4E832vj4rAeSeTzJxNE47tGjCnZ1XFU+g4XpLBabbbR7CWyfdVEs+gKuxqrXrk1hbDyDcniTTMUge3CGpVIZrXIL/3j3DDcyPax3Yvi8ycl/IY7vLafwYbGLD7cbmGh3oA9fdEyF3vaM8iqCNHm7lo2Zrjde35xl+GngHvHJHi7Np3F9OYO7e03Uwtcjl5eyePV8Fun9Oh40+yiHdmCc3f5Lsyl8/+UlnJaaOHxYRPu4gS8qHLNSCJdzMUxqMbHN0iFZMUwkmtVCDK9qc4pxxEotFAtJ9G7Mcqw9hX292ct0jII2w54h3TTHdZuJLk6rFbRqLTs+a3KrgfJ+C1/sdjERy+D0qIsD2lNaCObYYrXSxibzYCqlr04y2D9XsOMyNistO5ZKX1Ifcay0z/xtM9/LLGsnlE253MbpQQt7Gw3sP2pgb72JfeZz+YTjFg6topdiNKFUWbeF4yiRVD7Hc2X1kUgFyuxrswlcyOlM9D4eME1arNKxNrooXUf1zDNz3klThuRBF9cyGQwbVXwnrw2NReJpI0AxyNXnbV6fR5UWhk/6cdyYiIPZavHK3UIF3WkQAu9yMB8+IjoGdBduZBWC+yve4EJWx6biWL2axoWbGSwvJvH0eMou8S8RZ4Zl9grTWm1xbh3qi8KavIy4kXGzgRuU0hUK8OZMCvdY5z5Zr2Ln0BebBBbMmHDlfMnRwUiP2GWUm+bNdtk98+Tp29OYYBm5d+/MFrtt3kgkxVFp9yzeilbrA5NOj3Me1t1nntXFySk8eFC0eeXNBY7dOe7Vl1aGGBj1IEOZRvI9t5zD+ZU8268Ybj8zj/fvV/Dhg4qN4L8KFFpz5xuM55Wb47i+mke73sZf7jSxMpFCr9jE3314hn/Qm/mtLq5poY7pyWlBcyllRx+tLmSQpVs2mUN2agJn9arN+yIYL7Zx7dMzlKY5L2JZmyiznWQZLS3k7H4lHSmzuVHH0XbH3rlidbfj9ihKsNpQHgm8+vQkzrQpe9TCDMvB9dUs58495v2wHCrvNYd86nwer9yewLXpFCaO6phm3dBdCb2DGrbY9tezKfyLp/L4SbGH/7DdxjrrjzY6n2fZ1oaLFlsjeSapLid1z0QV6/c4nz+p4zO20We1ni1dzMwnMMMIdKRg78ERJk+aSIznUZwdR4rt8xHL2c5kCmfkQTmn7NMXBSd7Ldxj3F+c9oYblEpHSIvAeAhmuUfpjCDiUcpOL6CbLnl/eYxtYgp2vNg203KH7frnpR72mCU6KmlutYC56QzybGcnxhJYZ1o+oww+Lnbw2WYdtZHND5W9lelpvHf7KRwcHSF5sMk+tGFf2vyiEUOR7YIuNN85beEnHxdxxv5OxyMdMV/0JdGLbNsvrI3jf/rLXTTIY2Iqg/eZdp0QcTvRR36S7Sjnq4csE1/jnH+XPPzdfhfN0y6mKmynD7r4LueiefYt2yW2dQz7wYen6LKcaD6bYtheYYL5sGBtablctkvJ9QKgNh60YaH7NU5qDfYhPWtrJ6emBhsgWi/S2os2JOQmXXa1w+VKGb0Y+7BSB4l+AbOzc4avzQ99BSI8xSHVoP2kRtwO40hnMD45Ze7evg/xRF/8KW59JaK1GPtihXPYM1byKD+1JpBl+grj43ZHSLPZwGnxDJts8FhsMMFKcoV9ozb2QhdrZUUblDvrZbzTb9rXDzpa8tQWwPpWd3/3W+dx7dYcPvirRyh+foIvWZ+euziG77KOTX5yin6li6OVLKZTCYwxX79cy9s9aeMsEzdZ39+5Poa31wqIsa0rk3cdK3bI9vPLuyXU2cmoh7mQBp7P66L9mPUTbebrRZbJKxwDzM1mkGSdXGd+zrEdXmA7ohcElsj8lSzwEfNcX4sUWJr/3/s94z+qOKrfMywz/2I6hk8ZXptsz3JsduP2HFbKFTzbaYJdIJp6+YR9/BdsOwpsD1mEUD1t4jrp64jPHscJ59jO6UUN9ZPzc1lssJ78ZL+NDcpjiun9ZrKPG4x4j/HoGLnJRg9/yzYtdZll7fIU5jm+SzH9n7P/0AXuty/m8Pob87j62qK1odirYOvuKe5ulNCpdXCV7cNBLGFHYq2yzfzdG+OYfmUR3/3OecQ4CDxjW9EkzwccjxyUa8ikWQaZ3pNy1V48jjP83vEZPv/iFEc7LbaZPh5SWfGcj9oD11fPjWNlZczW/K5fGbN1rzrTsEq3p25MY329hArHLg5RO6KwwSmAufO3lu7bV2R6+UHZMQSPX2uMGw9LOGTeDum5chzRMo0gikOQzVxGHZ8Ap/PLIBl42XD7EIb4vyKooQw4oeY09HBXJzkkHMnCLa4JVC4VVuv7Gl8M0x4QzEA1JDWAaHxX5vjyyztlVFlWLK0hjMcpPGETZLGHGcwjkLAwvl6qWsg+IQQyu9ELILORGHH7ClDMw7T42FDh1J5prCKz4vitbYAITBhBj8yCUXMEkZsWHv0Ncza+GTa6anj1BQjNNthO0Y8Nue3iaAGWCdNljbbgzIbZ7OocqPSGgCpgmhVSnYoWeLXc1eFgWG8WKLGSiy94cgArJV5N98VN+5Ih0PSFUyo2ijoCSgufNvAlTU+j66JLgylzC/TMTxGO4ApbJUBeJGsL8kq/+NbmiPHLjrrDhtZ22FlZfUFcGSgzDQqnTRnb+FAGs1NkWk2GpGNfVzA+xkilNxf8bXm2LJxg2tK0fREyXshgZWHajsjS3RYbu0e4u7WPOhvRQpYN7gwbpoUZXFiaseOzjk7L+PzBDjv6E3a2nLzkC/ZVS58y0rhIRZhtl0NUoO3poNSbTIJclValxzaAOhxochLYoq4GqqXNIJm1CUJ/TamEr7AmPClRl0zJu/t7bIo6RE83Pdyip4mSBmEGFONJGxmk7Btq9NTAVouwQvK3F6Tk5nGqrNhXIMJTWCqVT/fWI+S/4qImsNynRVbxLBBdtzuSN1ChoQiLRUOgBOikkF5SHEWrH74ZIrOHVSjzl4pIRHGrziV88yyZ0ZdWOaRyzMv8mOkJ1r8UVTJLN/rp7hX/MkQbXhExRUYePBmWCm90KCcppcGLrZk9QSGHDG24GaWL/O0SdPJjGyGMR5uFlt2Kg/hRtBaFpVe9m8pyVKYjxTgMxyLh0+tiVLd9QzIqQyGPRvxVdz2cwPmWTXhSwy9AqDx19gsrZx6W/pEsIjrW4bBy9FrsdMWvcAmuufm3AW+8/S7mFpYGvJkcg4qMoxbTxL94D2GcV6UyICjZj4EcR8CDDUFmubnNy6W5BZnSxySlf1DKBneyQmBKeAahMDgN6aIjs9cJA9rjNllzZuUfTFROyRQfrmSTm2iFuhXFo5TTzeOJlPtIj9wiMDcz+COQEfYQP7gMQO72iJRr7h7AHCL3iCeZHcfLYxDcwO5gcQd3k4TCmFKuDn8CW/iPxC4coZsl2PWjweN3uZiH+/AXBTRk84/kEzTDsQ3+8HMY2kzxYT5B9zoXMCysaVRuFz3L/4FHMAsia5SuyMMyJ8hJYazMRPoInugHcyRXi0JOQxQ+jIOBpzULZnW+DSd46xG04GdPuoT84c9y05yGeW3+A/70IGbII1P0M938RvPXQtLPU2LSlEwd0f8iJL+I2MA9qCAF97KH/wdKAo7qtHkFUzCHMJYuOQpMSFR0NOqGQzDN7TLK2X3MZj8rQ5Eyd+G5bnjBPYrCUGSWJgcTnP78STd8eUZyk5s5BLNZaO5j4ze4AfJ7s5RJtYM4J+FaI22o+ztoIKEXMziB7c1kbFx3MptiWhJ45UIBF+fT+GJHx1BwwjeexPnlNG5dLGBpmpPkWhOX2dVc46gmm4rbcUNLO3XkTlrIlzp2IXVtPIU7xH+wyLHdBMegTMAKJzWzlQ4y1a6Jps8JdonqeCGLZzh5Pn/YQrHUxh1O/sfGs3bOuTY8lHbdUbA0m8Ek49cZ1zduzOCP/uV1vPX8HC7uFHHh1jLq4zk8uH9iw4F8NoE/+s4a5qcy+PSujumI2Vvn747p+APgv5Q4DuOY6l2m6xnO089anGSzfC1Mp/DhSQfFZg97nFw/ZDrDy5wEMuJFmGOXBC4s5vH1AvvdTh+FfBzfWkqiTTm/f8YxJ/HqTO+HWw1UG13McuCncrlz1sZndNsm0cNuzN7WFsPLGeAHEz1cODjF7m4FH1V6+JRx64iM5TT5nI7bYs89uqn8a1FN7GhdpJMh5aUUrnFcnyXd8XQCM/kEmvEutnSH3WDg7JCgLHRXh46yOuDUo1HvorrfxPIXFTzabeE/bOoFkCS+/8YceqUWTpivenN+U4txjOMO8zBbIP1cAh9xvFE9bGBvr4HPH9Xx8VEDm8zcHuWR4JxJU4Oz0ya27tewdbeJ7QdtHO92UNUFpC0lXfmrF304x+B8TF+2y82+no6ETVCeut3rSo609THLp6U+fnLStSOwtAEzlY3j96/k8TXm62uX8rglwXLO8dRkApuU3Rbz1OuUlDULeHcCeC4HO2JESyEWg1c4w42UzQep1xjPPZbRE5YZvTuqv+NEfCqg05G75o8zOfLLMjwsSwqmsZurkLRAx+OWYyoTw/KlJNaeymFmKYfsZNqOL2szPePzCVyaieNVmnWnwKlWY0XEQK2ItzPmFCmC8Uh1RmbunnZQpnwkbrl71BbKLBYsuHnaxK/0UVwahEul49gW1lLITyTsLfjPPz1Ds6ktPPcPQUlD800Fs9BOS57UtUile302HjIs24BJVtwf3BwDmwrslDQOD6ghTqlRkO1br0zjeyy/d7fq+PkvDrHDOuVtCedgrEcLbJMUv9qSCHJ0/+6NAk5OW/hffnyMnaM2WvkM7py0Mc/In9LxcLmUnTv/zRnOc0irMJbEiysZ/BXbvd2ZJJbIb7pUZx1oIF5qcP4KpLXgzDApynlpu4Ea680s4xCjD6+MIVZI4dbCOOr1Nr68V7H6oX0TyXm7FbM7K1RutMh6d0MbVWqXgUtLWXzz+Uk83GvagnskBZUntZffe3masu/i3/7XY9wjf3q7/I0C5/9s6/+8mUBuKo333py347F2jltI5NN0y+GLs659DaHSlGf5m9UdFazI/2JKb54DP2XZ/5JKR3QpLvXn165N46krU3i0foCVnxygxTl95eYyzo9PY/W4jpM42wm1WQPos/73cMC28HC7hWY9KqtRKgikHeWt5bPNjYJ/8Ivsxgd1XXLOJgCHLCu6jPoR25MfF3v4W7ZdZAFfZz2/x3aXzQ+qxSa+2Kzhv9Lv51QHbGxVHFQuolJhcVDX4vvT5xbx3dUpfP5wHX+zeYQpTpjfG4/hc+aP7iF561IOa1NJfLHfQptERINs4SaboHf6LTTunGC73MFL7y5jcbWAz744s6/7NjtxrD23gnQyi/2NCm7fmMT/tNVmP9QFSdkRZNPsP66zbj2b95nog14C83OUMftS2zTOZG2zQV9TiGfJQ5sMdncGdSnNQ7UJ0mnqi5dE2ADJ2tciR8cHqDXKqNUrZu902I9rvswwZdob9TrazRjGCx6HNkaktJmhzZUoDsXdajdRZzw64WFyctLo6FJzXYJerlTsOCzpug9EGyn6ssM3bSo4s6OvfA6rdlMnbEzRP/qS5OyshDPyo7tmCuxndKzZ9+bj1k9r/UIbkDpakgTsnoxXcsRhvZyay2GHfHTbXfwhx0NvvTCHwkQGrY/38J8OOtYW3mxyXFNuINbo2NrLFPvF2bE0Oos5yqWDy3eYN/t1PEO6K/TLsa+7co2dx7iOtuqixD5Im5jKc63z/M6kNuBi+L+fAF+QvxcXU1iv9vEn9xr48XodH7It0xdkb7Pv/v3lJF5Oc9zT6eLPyzF8ybKrI7HG2CZ9yjDsTg00XmDSkGM6L2eBdeKxKcKFThv/y0en9sVo/6iGNfq1x9P4D3td+5L3/kEL60ctHLPPYvRoMfy3LufQ5xjlP/yihE8Yx9yNafzHuzX8mMK8wIr+rVnKn3glhn/AtqN82EZyj/24vn5k+753WMX25hl2ThtokHYuk8Tmcds2B1bmc9j/7AT/5f1TTCX7bAeS2Gf/dMrxpY7A1zh09eoYXvrWCs69sMK+kfXvrIoTnSdKUN3RutdT55Ywkc/i0cEJKrU6rswVOJ7q4CHrycleh2VZ8hhpFwhe/l1/4cUF3Lw5jRPK5LvvLaLI8Vet2EKfND754pTlSV/pKTbHN6BVtdf65WAXqEx8je3nRcpGMlQahkBP/w/XKWmTXWRFO1KOJTVAdIicvxLcM2JxAAMSxrGZonQodjdFSJGd8CQd2YObBw9xUUkfyGYAT9otxMD58fT+EzDiLy4lcxN7yFP3pYMMUTLMIIfgT6vCqD2SHqGZRAaZQVyWJ/1MToN4I30EFOQrnOVhNBhWNKzdpT1qC/9ZGyBK6KhwBoXtK+C/KcSvBDGqQbi+AEnZbrQWXJO2CZKxI4zUCdjxWFrUZ6VkWqKQFqcW7pVAu9hci5PEFb4t7mpjIC26PmiXcCRrNVC6FNq6cwvHgTN1WthCK1NdqTbpbSkt1sovWiC1tJq7uJCXwrruuLIHPMVhGRLomww1bKEub+PBAlOJf+30i/+UxSV0vZmjzwo7LX3Cpq6V6VXGavGYaVTHFCnbUAk8UmOHQwJ6O5756SM2mYcLfJJvIZ/D8tIsLqyyISuwEzo4xucPttgQ1dh5ZjAxXsDsNAdJK4tYXZw1nu+vb+Lu+hZKtZZ1etoIURoUXbRho4cXZDOa2dKqTKSuzQ/dzdHudljmWlRNDgY50NJGCDvnNlWXnY1o2gqG8lB5IDlJziJscvN4H1MWIZ+yyGbleehvcUuJVeoqDX5JO7OdIZgNRtq2aWhwf5UT5RcRCJqCqixpg803ZrQRJEyWKfoZXkC2skKj50tQwlFQ+evJvy2Sm/zIr7kpnMdrYgv8+AaIQlpiLE8NpMnMv9GUbos5EjufLBTa/NCXF6k065p98cHBUX6MagLJ3BjtUoWwCZJDIp1l/dTGhMq/ZC+6oultxBCcV/Ohs+Trd5UIJ1KumTxUr8mHbXzo7o+wyRKPkz+ra8ITVedfnZvSok095SdjcD5oNrlIV1pFW0oVQPXQ6oPXSx2HpzwSVePVyhLxzC5c6rKRjuWBojEe+FAGhDZAHAlPj4EIzEFtlNPmwx1Fh0jK1/+tN0De1BcgugSdUSgWcS1dLEtmApODUjSajsgcYNTqYSODhxWY29A3BHLfKFZLL5XrkpNjP2aX2UIEvsxPf1KS2aMjOMbQnzCoT/6wOhPUwCwvqxNOz8ILZA5lLsI13dxURtwtSocZaTBdEBwNxxEtvG2kGlZgXG2Z/q6Zq3RTxpfAcSMpeOZIF455DfAsnFoDM3i6LBwdBvVBqHy4W9DlJLN7CGPAjKKTu0UrMDxCKOzmb27CCW72DJzLLXIIEFmHziLAHJaDR2jKSkzgZygP9xzgBhiaHCMKJ3cPIfDnKFg4Og95F45kFcyKNwpm8bll4BR0CxNMDsSlg+WZ/Jy84URpMbqGIwhxmt0dzZ/hVHbMQIh4ET2TecBTPjpOiIhg7qJrKrhJjaZpBKyJo7u1q4G2UaNsLNyIsqcM4oOI5hbpBjTTj62d4/ExaB8saGgPzCw8D6u0WpEJ7kPwvs5/Zg0IT2IpcCBAs6ENUCykhzCj8Fwfcu79qdEJrkPZUg9oFlxmdnC/yQ2Qp749iwkSLzR6OM4mcG8mhawWzNjpfZGKY3M+iws3ZnGDk9ZXL+SxddLGn35Yxhknx/qy4Y9fn8bvPD2Ji9MZu9B3k5PJpZMWxkgvzfHjDAcqGcazvpa3t/4LHU4OGK7A8KVCEovEvUyauWwSKYbvcyLca3LsRdXgBP9kJo1p4jziMO/HnGynM3n86HuXsb1b5TixZYsJN1ey+B+/v4J33l2zN56/uHOKJtNwfnUMf/LjA/zVJ0d4sFG0RUTJSV85PN+oorFbtq9KbLxAdx0Ns9uLo0s+ZiZTePXlGeQ57v38oIV/OO3ii2IXx+QvzThVZvQGeZ5pypBPG3coD/hfXhzD7/7oKj7Zb+Cj3ToYzL4U+QctWjGOb83EcS0Xwyflni3I/WhefTewUfWzxL85EbNFOiYXSZYtXWyuBbi1Tge3Uz27C0Rnx+vLkN+d0kXpPbxf9i9RxkjnB+kekqR7yLlGjBEszCbxTLuLAnmPdXo4ZWo/Y/wVjpE0lrS2LYDq5CnTdECck7M29jfr2LjTwBe7HXxx2scpJ/d6m/Nwr443uk1kKQhN+LVJpHthHp72sMEErzc4vi62cPVBDV+sd/DZRhuHh21UdSzOWByZfIJziz72NppY/6yO0/0uWjXGz3RH97hZPZfiuEdjGyaPcteEkvmlPJPDE6C6cH08jt9fTdjGh+4BUevSZsLazMuHpS7eP2hzbJlAj0L69/cbmKcc79b6dq+MFnWUJ8wyg/OcC6RrbXzZ41yRxCUfj1a8mSGA21WO7OJvItHFfegxxJWH7O6bpqy/uZaxLzXunfkiq1C0mJyk0fggrs0VLEwgRK0wEcfShTTmljPI5jWGpSPrbCrHudU47WNJHDDcHtNcqzI/mEcR9/bijTEl2nLhw72MtsqyytMwL4JHMBsfbiU4VwM6hEGahRZUrpDA+adYn5dSbL96KLKQax40GLcaD97eRvKJ4nCqHocu7Ncb0fLU6QFblNsu6dlXRhGSwGj+MjwzHcd7T41h7uY87j8o41SLXpZh2vxIsU2bsXw4KPnRLaKifNg+6+DBURtLrJN/eH0Mz3/3CtYPm/icdWH68gTeeWsRd7ZqtnG03QKOWGf1JcsuZZ/VguFCGvVJzjmqbVz5oIgm27+VvSZm2L418kmcY9ip9RqOZzPYujqGJttjLaSdcq67dVDF3mbT6omSpxSq7iqPBHLTlx6ejBjqzT7u7zbsyDBtiAjUJmTZVklmx7pPZL+JWc55v03etFh6dTqJCucZWlSdy8TxymISF84aqBB37Oocvvedi7izXsJZWVuBwLPns/je8+O2QXJrKY0zjlX15YcVM0KO5bHL9k750o63KMs2Vo4Y5+XzaK/N4KhWQXpxDsdsR1qNFpItljri6shpbRDvM70nbJR15NegIIxCyF9fn4naB488KlOaT2fZSejYpe/NJbDIfuQu2+Ixtj8/fGHKjrHaYzunOx+eupDDh2xHJcd3xtivEFd3LmgzR/VBFxjrCB6VCYHR57zu3Moqnnv2KVyaPcVnj/awU2pglRV4LdbDnRbbg2QChzW2i8dKizbAve0S99ocWe/G8Dnbn5cLbHMPG/j7L1kmy+qXALKHk6M6th6VkTqu46njGj4+6YBNmK0BrDCebzD/flbpg82e3fVSXSjg//zHF/DXPzlGknPuyYkJzM7ODo6tir62iDZAJD/pWveoVisUXsI2J/S1hzYnqo0TTCywT8m1USk3WGfj7K91z2zCviap0S2Tztvmh+gKRE/0ZVd8ikO6vgqpVGu0JxmHX4J+fHzMvuEQ1VoVzYaOt6my3LCNJh8RHa0xaU1Gi4lJuqc4X8+R9vTs3OArkcOjI5bVKtuGNp7P9e3lDn2FdZeyeSUHezv/QdPbUrWtt1J9XHh5CbM/egqzl6ZwtFnC070mLtJ8J5bC//Pv9+14pq/3G3g91cUExy0qZF3dFcR6pBNEksdN5NhO7J+jPI4amKh37AhO9edJ1pMl9oONFHCPhUgbecp3NdPP5H1d5f0q85H1UxsA+spKe5+6/0R1SHX7gO5xljf1Sf/2xL/oYBaiwYL9sBOHjlX/wYS3TzpqTX2Uyv4DlrstqiO6rXMgITpV4m4z7z5uJvA5s/mIcSkNurdW63VMkh3RqXj3WOdX2C5ebLbxM7YHn2w38JDjoAYZ0xFxm50E/qHUx4fk/9JcBstsO37KMUaNfZLurFnjuOcFFsbnFwt4tt7Cy68toMS8/uhBCZ+yDfnwTgm3413sMJ4Ky//vraXxYrKHVykX3RuyxUHWWbqDR6UStis1jjvUfpAx/alUe5amJ2yNcnP/xL7UOGY5PDit4WBX7UaX/QQTZLiDpiKA96X6IlhfeRwy3x5usH09YD5zMPDSbAIf7zOtyhiCcL22KqTyMBAV0E/+ctLdLRtMs23+yj2gWFhZjPfRsP4w8gPsYdswcPpvgiOOonssI3HR19MRgcyj/oJAZxTNQGl53PFJHE/W6BhlFIFm/UMgX68O5sfwAoiG0fEwkTkCCys1ANntPwTzH7rYGN+YdPnakf/uRSzWGZZNwWP58xgEWtJCWg2Cs2wWY3hYf0Ra+spT49X/n74AiYT0T8Gvg/PLIKFqA0QL+Zx4pTO+IMvJVVrH8aT8Ez9fFFXnqkGQ+KLORKmrVaySmToBu5NCmwBJ3VXBXpNuUlq01aROSgNdKYXRp41tTk5Uv1Sn6WrxWEarVbQCEhZOScM3MlwZCMVwPKzUwE35GHCjhVhHZGSMSxnlWSfEYKa/UuThfQHYjmpivPZmE9OuTFTn4/wmTG62eURZpcPXMn68k7jRpN4XhhmIkaiBtevErWA4W0wzw4hOxjqyaVw4t4jF2UkUy1V8+Pl97ByVLT/GxwucMBUwPzeLC+dX2dFO47h4hp+9/wG2dvZN/vlshrQZf8gfpcukZQ/pnj45aHFcA+h2q41Wq4lGo456o2GfaDYaTTQ5ENAGiTYWNIKSTOyC6aCLliulKJIpn1Z5pLs9smog4xsflCN1uduAe1QmJKcOSJ2jkWZQxu55QAc78oq6vhTJSBFZ5UlfH/kRbHH7zLOpcsUORYNeK+MizL/y0b5WktyplKuKQ2BsKq/Em9mUTinJjGH5iHjSmxQWgvi2iBeUNRzyk24gbCo5GxGVjzSS2tTQV1ba5Mjpi48x++JDX19p8yPJOpiwzUj/+sOPDVNd4F9KHDIO6Va2FI1iivJWzsaPs8K/hzEkhpMcVO5Uv1l27f4Plh97y1BxsSxbPjMyUTS5Uc6WL6KhjTxSU77JrsU9GWQ2uVJZuTGdirR8s8PLn9VhTirtF+xDP9EJshQ9i4B/8zNuLA6LzHCUZzI7jhGgP3OdjnIXrbAJ8v+HDZD5+UWPQXIXn7R4Tnj6AxMEuQlkj8wRCC9oQdfDNc+DCJyqEGWhSQHMzD/JSp4Bg350oL9zI3BEj535K3ETFMbDeT31+ki7stb8PB7hx9nG2hdZygpWFOs75G5Kdi9L/kWh3PR2K5V0UxFdlVPpQ9qq4sJ1+lSKmzSpOf8mYGriTeH0Ez1LEfGM1hPyinCpi95jtOXO8KLgYYTnuG5WWCGItszmzLKn8AFP7iqn0j2U40Zm48/BafDhyRAh/Q0G4YKSi8GoW+Qku1kUxpUczc2NvuDn1seUYNQ8BMntcddRm8yhhTGzx0aTIjNwV7MHJ+fNUzhIZ0AzUF5FQaQGNNxuLsEzWId+QVfeRzL2rBKuIzgNMwaBmKuVNQ9roQfuzq9ZBuaBGx2V5+YpSURm/kXay6C7DcJGLsHLxjg0mlmadFMeJioWjuS6F/mIS4IMKrw02DMQcT3ImWHEk8zB2YJIj+xmMN0fJpPg4LjOjWIZosqgPDNXOgiXeMEuvAjXvYNF/jJa3dRPTqJjnmYPCOTZS9lvcgPk/8CJ5wwTleQEuV9po85x0U9qPfz9cRctXfhR6uLzkxbOH9WxOJ3BRwdtO+rF5MjwdU6IjzhWOuLk9azawsRPDuyy84PFLO6v5VHPJzHDbirV4OR+IoWNczlUxlNYKrcxy5n2Yhu2KcJBC/ocwGjzQ4NM3QGiy2GTzR52plJYH0tgs9hFhrP2l/ptfPKogqNqB89ngJczfayX2rharuPGrWnUskkcfXyAyycl/PWDMjZO9IJLh/Lz/BPjx0zrBmequqTUhmJ01oXGL14t4L97fgznEz38w04bf7vRxKfFjr0dWabSBxW/M5fAZCqOMba//3KBE+a1rL0VrS9DlCcaf5TLOo+9ilK9i6cujeHV56fx8XYDdQ7633l+CtNLOfwj7VrH1VcDOhZLR3WIF+kUP16fiuNiLob7zI8TykmbIqvkVJeDf9SiyMhzhQG0AaGjNF4di+ER3XW95jNTCUxlYtglvaWZBG5TVmPkK8k8TE2nkSeN2SOOdzmO1D0sAsmgwzHVKfNGX21sk/DmnYYtuh6X+36ZO5HsHsFaF6/n+nZG+RfNmB3FVSZ/Kg/lWh/HJZaHU5aLcg8bZ32U6MYhFsZnWB4WNHeIo1ljOdnWcVcddG1NdbQMyxzqBkHx+lt8Pp6R/fESH9oBPtZYVr62ksbHjP87jGsmHcM6hapL4pWHyqdD8n/3qI07px08Im+P6n3UOXa+mo/hGzMx7BGPIkOV8eywjMSSCfzOVMxwTjQ1iBgjSG6RbVgnxbvzb27B3SC4yUVhtUC8rzxmHVT+a1Pv7WwPF1PAZtcbH+tTPaCRiECbIOPTSbsjRn23vAfjjHQcbRJrdrqoUBYNptOBflYRnJxkKeV20XB/49tdg3J8B+PGIXhHNMwv8pQbzbJn83EsXUxjYiZFXnp2x4uO6YmQjQ83UUUEHIY291MQ8aiRuC77bzFPDEjEMIaM0snbZYGet1ezmC0k8bMHNbxwfdzOE99nGycQD2qOXnl+BnnKdH2nTnqMh27Vdh8N8qvFcH3hc08bs6zjRZbjCuM/Zhu0ddBEUfywrKkpKzW6tnIwO5/E08zKGRLXfTvnWPeKsxlMn7aQZrtXYtu4sldHjmXz4HwOR2wf1E8pLXqrWYt6B5sty8dos8byiv6WXzKrowp2LRbqovho80N4V1hOvncla3cLPPf6eUxMZRHfL9mb8r8o9e3iZR27s8BY38728fOjDn7ORudhg25sZ19MtvH+egVnbMsVk6ZfJ5UOtkhQdyGpjuloHsWlO3jUTmo5PLMygZs35hmujuZkEpPXFjC3OGMy2qkUUa5WsXy/hPPvnyK5U0N1LoOy5MDGrHgw/OJFdCWPUbD0c44Vpd3bBs9vyeTqYho/eGECu+TxsOob0OrW1O7qjf/b6OLdfB8F1pe/LwF7rIPfGI/hWxNq04D36zHjU2Pj995bwksvzuLBg4otPCuO6elpnFtdxdxUHlfGDrF8eIIXLheQPzdmX/N9jW3y2y9Mgk0g4sUW3h7TQjXb3JAvN+ZSeH4lg0/YXp6wfJ2P9+x+kHXWVaGkGe8b2rhJ9e1Oh9fSXZxjXqgNomisvWAThg3mkY5cVJ+gRfWTItvww7atY83OzNjmhF5m3d/ft/s/tHGhrzkq1Nudjm00SG5aB1EN0uaENkAqlTIzsIK1W1rf0hd6LcT7GYwV/MuMUqls6yVTxNemiS5NVxy667UUxVGRvDq2GaKTNZrEEUSXoNsXIMSfYJv3znPjKJ41sER8rYfonpm8NlLCZor41AvKE2FTR/IXFJmmk9MT1OoN+0JQ61T7LIuSy+00+zTKSF9NFuURSpIuJ9fXDe9v13C6U8Hb8zFc71EWJ3U82CjhLx/VWcb7+MZsAjcmEsgs5ZF5atqOu7p3MYf1i2MsI6wbh03kWYcnqbJaB2Oe9RhPn3UjwTx9yCg/OuoNL+VmuWF2g0MLpOjwo3HgWZYTjUX22AwxuIHmTtq0OOTYQi9QqJ8X6yqfP3h1BvPPL+DORhUnbGP2WaZYdO1orfdIb7MdR7GfsIvH1TZpTCKy2nDTF0666DuIweBVtgHPka7kpXUkbcLcKsSxOh63DZAj1h3Vd9Wp6wtpvMZx0joJPUfZvnt7HOeX82hzzPDgpIeXL4zZxmeJ7cS1XAKJgzr+Zq+NB8zT/BLzk+W5XwCa7N/ucwy2w7RVOATZJ0+3np/FHvM8nk7aiy1blTpKnRbLVYfy69g9LdKlKrUmjs8qzPMW8hzDPLvGNoXyfvSI+XnIvsWb9IE8STaAt536Aq7KQY1OvSkzrzpM+PMcSy73u/alLpsg5qWvudiL6gTVkQjU+pKMgVwlf9Vrz+JBZI+BnOXn3o4zSkMNXRSD6A9gxPg4jHoMeRtAcHqcHVm+Apfwq/gexONMmtH4499lEtwsbZ4+0y0c/fwvDHtGtghkk4/CRH2ZhzfHoFMRcRCH3AhP2gXR3DoC43EQpc/gon7CfoP+wzTHHSUYQeTOcFL+G0GN+KBuORny85+1ARIlKIJBAp9wFzxp//VAdHwDRG+Cp7L6AkTHX2kDJIuMFva1GMqa48cRcdDNXti+ZlBoRmm8yN8aPOJydG9HX8VZq61DDoo/VUDJV/T0RUmKA6A0W3cteomYFqw5P2OjrcmTQjCMhVdAx/EdRf7MqsyiwewiLEfq5umLtyaXoJQByjkLIT+zBxoBR+76/ExOGuBZIGWeWj2VCjqpw7Mjg6jUmmjwqUZFvEWL69FXIKIf5+Aibl9+UDfsiFXiaIBOWdjb/ZK1vZGfwthYHueX5rC2uoB2s4kv7m/g/uYBKem8xYzxNs7Ob3V1BZevXrMzYLfXH+Kzz+/Y+Y/iTcdmGQuKSxofkr1AUlBnYHd+sEHW1x/qtNXx1xtN1NmBtptta+yVjwm72N6PNbPFZymTtSvRk3hEU9QNaJZ05GSKtEROFc7M7FT9awv/+kPTT1Nk0e9O8fDGu0ga/5QvE2ILppSbKfKVZkchleEELZtK2PnZuWzCjiRTwvW5rd9vEt6C82iNfhAJefLNLZZyi0xP2wBh+qy8kAnhWt6Zr9JmKbK02G4qnalZeHsynGMGO+Wnry1S6axvcOT8qKuEffWhzQ+/A8Q3I70s6CsjfTmheiQyJjempc9ZU5+TcNukkkxH4pFNvDg/wWBewhJfKnOirbqvsqyy5xuhZtZmpsolw/iXN5IFy3egoTZAuS6a0aKdy0jlQTYtszDtMocyIjfzE55CB3OklLcKL6vxaeQ9N5Qu0TccyYH2gMWHnrK7MhpWPmm3wCYNGdDT65Xk3eumo3i43w74HSCLFoVS7RGayZWcyJqxKrM5KA3uZhDcZTUnIdLkJctN7utmB5NYsHupMB/LK3fTh1MGip9atImliJXfit9yjQ8Tp5mVP5G/6gOpiaZwiWNlhXaVE7lJWX2WH7NNEyiv36Lt4d0c4gt1jH+6OS3R1SQgomH+kdKGivkRL6LPAGYf+LNtYSRyMzkqTsMLcRsh+5uf8UI1cJP8DMdpjir5Wuvn3vYw+sFuX7UR0fyH4qWiu9KvxNFV7kqfdIEt/kqPfqLLtAgGMjeL8KQ8pHSnH5Q5yhDRI7A+DNPpTEVcGI7Q9TA3PX6ZvqyGZ+6Rnz+NV7cM4LG+eCRUhOZeQQAyD9yIqz5WDpb8EdriK1iM4kgaaTSD+QYaAz+FkdyC/0DXT2YLPARPj+ML0XSTucvNYCSI0zBqzrfczN1cQsgA5qb2ysMN2zLZNXYQtuUSIfCsMGrjHMncTNfPzPwzQHCm8tDBK+A4rSjf3dH7ZwP50U1lXG+iqugpXqsrwd9CRnxTOQcyh8hldM1AZm+6FKunS2D8kYjZLJ9kd54NzIPujmBmSXHj7m9uA+T/ejWHwmzOyOuIqffLPfzFZhsfbHNsxInp2VkHP3nQsKOO9BbjR3tNpGodvFiI4ajVx2ZJx4O00cgD+ckkbo+PY4oTyzaHwV02BjlOLCfJ21kmjjbHJVoQy3GmOEuBT3CGqa9DTgtJ7KaJe9xCnJN5A/LTYCacTGiJoI8yG8L4WRsrxHm4VcUXxY5dMv0i472e6OE/PWriaK+GssZALca5W8LDnZq92fzMy8t47+U5PDvFCTZHklcYqTYKMhfmcPX6HA4PdFk6+3W2SVN5jp/Ynu4ctfB3Gw3cYfpLWgmTfPlXOz+rtxM7fYt/IhVDhfm6XuniQqKPS6S9pcXs4zpeniEt+rdIV8fO7JGmFg7yk2l8HL6GeP1aAZuVnl06fX48YUdiXST9E8bJoZwdc7XDNFDU0Fny1zlBv1LQwnYcW3Tfafli2gRlrbda15mufeLpTW9trBxThpNzSUzPpogTR30mje2VHOrErxO/yMQ2yJs2VRrM17PjNnYe1LB1v4mDrTZKxxw72sZHVGpDSeNDJXKz7V+rOMhFuECHfFRqfew1+nY8kUBHNmXzCk35MYHHO20cUWWrPbw2HSe/cdt0EKhMR+Va9DR29g0Q8w5+QxhOwhWQ+cT0r01QIsxX5ccOy5z5WkA/ukP3nDw3mcCX1b5tMImojs7SkSKb9Jfs13JxzGYpHwb7LvOTxcyOHhqNf8Q44DlEYw4yyxhYN4u7qT7HcNpk/Iws8lfboyN06GxHEr03n8CzM0lbiD21BWbJRGNh0iRjHLIiP8Z5JQuMzRkDWLulzpW4NZbPOtPZ6wR/0raxYYjU+Ak8ySBzBDJGVncf8Qwg9yhv5D8a3khSU/7PriQxPpVCg7yUTrrQ1XQGCkzl+SgYEjBafAxpyuxtsnRTwcfoBPuQgpzcJi2ejGOT7cjPviwhR5npfhNdHC7QsVeHNGvzo1juYFd3n5iPg+hoE2ybZXaH7Y0W4p4Zj+GVi5zHLE9hO7hFcSs9ypPxqThWppKYa/eRY4NSnk3jdDqFKbYJMeZjiTKZP2IbtpxlkWWeakdnbgxL09M4PdVXWBXWR7XJKicjKYvSLj2YB3EHPYIC2xUdtbbN9iY3kbFN2sRRFTeYLz8t93Gf9VWXD//OBOxeof942LUFYnYJON/v4Gqlip+fkneWuZvJPl7st5Fgm7GpOsE6VnYRGi8at86wXGrhucp5nL6cOK5QNiynC+wTsid17MU7OKmeMY1jyLOwZ7bLGGMDcLhWsGOH9ljZplkxb7EuHJGHtlI2KB8OWjsYX7uBzMQ0OpWiOwac69q0mWS7wjpw57DFdraL1fMF3L48huJhA2uVFlJsU8qUtzYhY5wcawFa9V9uuh9B/QS9LA91Aa/WBTYeVW0DRC/IXrlyCbdXZjFz8gh7x4dYPijbF4Q/YeO6edDCN8aZt5kkPi12WQc7WJ7P4OrrSzhj2bpUb+Gm7jZg/3GP/egu5agXHLXwukN5UJMo7Yg8LUi32a8+PxazDRTl4y12pmPkTV8Dqg8Q8i7bY90pdbXZxBhHOR3OrSdn/OuPs9NTHB4e2DpJSV9K6JipZt2O/c4VCrbh0WrrpdCWbTBos0FfZcQyVSzP9jG3XsH2IetoUi+ljtvmhTZSVO60mSH8k5MTHB0eol8rsb2pUDGOFuNgO5wv6ML1NOm37SsNbZhoTalS9qOrEuzHF6aT2D5oINvu2Bcu6mfV7isu8acjtaR0NJbSpE2d0lkRxZNjlKssXwynOrecBq6mdJG2HyX1QY19z3Qat5fSqLHffWMihouU306xhd3NCp5p1PAK+yBtiP/dozo+3WvY8XJq9/XFqu61mucYpsy+/MM22y3mU4blZbzWxTTHJeP6yoty0HzrjGOWvbm0vfSxxXr+KcNskG6TdSmquywOtomlPlv37zQYVmVN44/nZpO2qfsSh2XaDN+ku+75yNL85hibBTpWc2n7wvPeoxrHX33c0EYb+4nzHEfoKypd8F9n/mtTRS3BGOv16wUf5+oYKmsr6BVVJ3WVdMUWaTEJtun23q1xrJ7Lo1ttWz1+ibJ7fTKGV1mnrnM88SnHCm9fyaM/nsQxid1iWlOU59NMw+f7HfwNBajZ3tRCHn933MT5GwU8e3sSCbaFebZ9rfE4mowsxjahxcbigByUOgmMVdqYYnk5YjnfYVscYzuSZJrFqupAixVE9U8nuHT6Xfb1CUwUMnjh0hzLPtvsIisE05sn/SnG9TLbsxVtMLHdD0PwAC4D6QJzZrzHlIHyglHYmDCa+0cw7KMEQ/eIlrXCQ+cBKJjPiSNFR8MbpedO8n8slq+gJ8yh8+M0BmAIjwcexP+ku34Rf0/4RTR+RSwDiGgPIBhtrDECkQxH4xqENbdRCLgRnnh0B1OyeTg3e1ycQVJzFWK3h4U0vAiiOOUvzdboWabspX7GpRmnrW/TrhfOpRTaqMoQhZedf1/boFHxWpysU7/OBki71QwLyQKj7MYnwBgOYIsHpv8y7le5RSAh2oXe+trDjuPJIc0GVfcS6HIde6teCdCqri1Wd0lPi0oMp7BUEootFFMwMS2UU/VljmkzhDpFZ5UnCNHl4rq9hc44dBRUhpM2u0ODHqx/9jaLJh36PE1p8AUSz2TPOJk9fZZCtwS7YqKdtHSMluGaqze9UThbhJV7MMtX+NpgsIvPlXZiaAOkx5G2zJZ2Zr4WpzNpXRyfRpodmFa+9eVEkZ1qjaoXY0eVnUC/U0es14EdEUQKLgMqNXqUmxVk5kGMI3jJSwvu3kDoM7osVhYXcXntPFKUzwef3cPPPnuIX9w7wGcb++y027bRsbCwgAuXLuLihXOols/wwS8+xN2NLUtPRpsDzF8dJ8XILN1qGKMF/y5ptNstdvp+DJaOw1I6dAk60cKiOMMn9GWPvgygIh1tFIl30bTiKmTGIbNXbG2yUCNoo8MkKXlq9CR5GqJ8QzzkSwNGfaZrC6EmL4LREjXf+PAFTlbQUDntmDXbKFBF1ZdGqqB0p7wyqaQN7vNaEOBkWZ8B25cj7GwVf52jizILmt5I1OaI57lvDilGU8aEg5ckSlXp0I+6bZpIJ7+WSpmFzHAiM1CSvW06pBHXFyBS+tojKF2GnrC7d6ir7mkzzORNZiVjkpTout02J31t5pu+0KHe1dtQitHrh/PF+MQXnWV+EmwBTfVe9c82PLQJEuLUpesqL6qXlKctIEtnXpvsLbyUHorTHewnXekOuvkLwfBU9qLyJ3/Rpjf9fZOJSuVe+Eqt/w0sDOMWjulURlZ+hsg0P0ZX/AbejAoVC2OXA10KxukRXHPzbwPeevs9uwMkSldgkQ/yY7qUHNWuSFYyensneZl8aLYFWP5ssisnSxp/QjCC0oTnypEiN/N0JQh+Q+lSntKEKxt15bnFKb7paEEG7tJZX8mD6qwGilL6EsM3yyI6wZ8GuaknUNmxcFT+1QfNoh3coo0J+xLE6jrdQlzCFU1lq9ysH4r4jXT5MV0J8sIqz3ZZC2hqExSf2yOzcCx+2SPd3CM/0pPd3PTVmfxFO8RjvLhZfEW8m1nKwtKNuiZ0omc4cgv4Fpa6yZrZ4XVNfiq/krWnyzaEpehneSqZ0a64bHFfdEyOciBdK0POl3T+A4Jo06i4jQ/PA09HoGs/NhyKR8rcPC5ZpKnsmDVyE2/2i/w8/qj8WR0lGDrTpRLn/q5CQMOPdPdzqvYzN0e29BoC/0y/x+l249Nsbg9objDTCH/6mSddI2+DwG8U2JRRHNiDE/UodQTLp+DOR1Q2h7zLoj9DKBFmkdn+fDg/bg48KG/MIG9Pp5EKeIojskdylWU0TjdLN6vhOg9RukXXQbgWH0F6VO8cn3TMh/h0t6CRco+gR/G73dptA0eydMh9BE9ecnd/tfXS7UE+3F1P8aIXD9bvfYhq6TezAfI/fn3ejgPSm5Gfc8b3cS2OBwcdO0LlkJNAvRmv9wyUip/vtPDgpIUltiVXMzFbbG9QiGucmS/nY8he0LEycxg74rivxvFZo4ul3abxvV9I2tvPV49adqRVnGOSw1wCJ5wsH2fiqNFvipPkpCbnEjzDFPNJ3DuXw+K9Mlp00tvRz3Z6+LQKbJAvLRTp7gttVOmoki84cf1oo4rz6Rhuro3hT4+7WL0xi6efmcNrz07j2YU0eo9KKLDP1MbEi29cwMXbS/j4o32OKXq4enUWU2wb7t87w0+PfINFMtZC+vJYwhblNKbQWeI65kCL4Z9X+/is2AGTi2/fmMT1lQI+2G9anrywkDIeP95p4M5Wg5nXw4uX8rhH+99/WcFELo7nL+SxU2xjheYx8lSsdPFUFthq9fFFTccyaUxF2ZKvm4WYHU2jMXibPOitUG2MSFhaoNCkXYvmWrDbpiy0oJZkPs0spXH+cgELzI8WG8HD5TyasznUVidRpfwazTbKemP4UR07D+rYuteyIySa+mKA/6icKVFRmdXXFFqYOdCCuryNDy+jFyh/Jl0fDxnvUThVOG2MlMjs8U7HzumuFnuYYKDbE3F7E1RvZxu9AUQWReDjO4HIkWqI1seeDjG7RFtvqf/xpQz+vTbzTv0t/Ih312NYYrl9YSaJQjZhX6/MsIxd0NFgpHFMPi8X4ni2wD6MtLeYvzryTZfYa3NK4X8JAk/6G4zwOoAIJ4D3ge42zry4zjzW27kb7Rh2qU9Sli9PxzHHesJig33Gb8GpabzeYj7rGBAOqe2IqQTr1ZO8qb+zDS5tglTCGJk/e3mJ/o6uR+Bs8PAEiEctrC3n43bRvh+LZSHNXwQV0vKATh6/XNw/smsRa3w6YRehl0+6ODn0c9oFEU8ODMkwChbxNpomo2Zy87YyCmVELFxQHEucW8ziwnLWNjN0Z5HcdZn0+kEL5XoX9zZrOCkxsxU/wxfYJt28NIa7j6rmJ5KjYHTdYErt4nXK5esvL+LqOxfx8Yf7WOR8kkUlbJx6GNXD/mIaS6y/507aeHCxgAzLaLbSsXtbKpNpzv9YF5+aRrzG9rfYQmkyh7HsGO7fOcX9z6o4O/Ljr4ymPdjusr1ZWxtHs9TEZTWeBH1BZvwF5KhulNk4PGDdq2mT+VERpZ2yfTHAqoovWY4U7jItL+Y0dozhxzVfLBXkSCLO+aKOdGow1ZcTPXx9KYUbbFc+IM2iXhunECO+JBdtdksGG4cNPHxwhm6jjfOkMb5bwnGpjK1ci3MxthUzEyiy/Tsj/8l8CsczGRSrbRyw7k6yQVjluEnHRKmts5QoPUofQXPEwvJFm1u2TvdtohjhaIH7XL9rm1jjdFXb+LWnxvH61TF8dr+Ma/Srk87PGzH7muIW6z7ZsDsQdHeH+hRWP1xLa6ZOyCQx3ulioVjHCvOxMDeHizcuYGWyi/jel/hFrY5Ws0N5tPGP7DyzGWCW9Wa/kMYOma+zvE1PpbF2exYb21UsVhqYS/ZRIukZq1vAQ/YnavOD2E2eOv5oepplZyGLEsvun7HNVF/x9hjbsHjPvsBbJY87bDP0lcBltmv/ZpZtSD2O00QW/VTKTrqoFU9RrVZRbbYww5yfjnXQZFrHGUGrr7WnHpqtBlqdBuWZQKfTRr1RQW68i8uMO3O3ivuMuxHz+bM2SvR1h5jUOli9VrOvS2rVCmnrzfoODhsdxEk3xRa4z3m31gya+hKI/CQ5segxjlqtjFSniov9NqocA+yxIGbnmXlsl49ZN9v1BscFote1NTGBaNcYX+n0BOUQ52Kii0aX9NkevjYGfH+C/Qll+heVuLXfV+ZSuM32fp5hdQfHLOc0ajuvssy/nfPj6v5kv4f7k2PozI2hwbJ6fS2PB+TnhIOBLuvlJ+zH/5J5NMXyfnm/gazuwZrLoMT8KU2m7EuufbbDx7Eepus9+8qro8UdDgT2KTutS9hchUJbnkljdSmLn7F/+rjMNLc67G/IlzYU2Pd+fxqoMF822uzz2W/nqK4zr+6wfPzFVhN3H1ZtLvXshQJusE2dZl06ZM37WSmGaY4RKr049NLEJMdrt1lWNC7S3WJFulv7yR9zgGM5YJJlTOO9M/rp7rbvLiSwupjDLvO5c9qyjcFvXcpijeX+kB277suKj6fw9Pksjg6auM98601nUOfY5xFltLXdRIkEmf1IXxxDIdPDhdUCxlgGantN1JmuCa37sI3us36rPNUpr8++rCOtL3PZV/0dBxgl9lc98tylDNR3FQ97qJz2OM6IYWwqg8K4TvHQgnXcXv49rrfZPnUxMZXguCeJufmk1esJjuGqs0lMzaTwzLMzuHFjyr6ebHY79tLDZdYjfRWmMZTKSrSFrbUUX9D2/s2VeRl42+r9inB8buZhHwNvlKxPinzdaYQYwfqXQfih39AtgtAP/RowGtRC2Z+/UAbsLyQqmw9HE5wRiOL/JTaegK/i02SmsYbSqiSFZHkf7nxEEPEhHBsPKKz5+NP99Q9h3OoPQ7eA5qCQ0YvmIXgA9xsF0RWa1ijGclnMzc5grJAP7n225WnMTk+x/Z6yjyP01ZzGT2JHD0+CM2E8Dq32+LU3QPwizWhxUougyowElQJQBV2RRPEIBpH+2kCmk35p+eD4qwwbeVbKNCujFXkm3I9uUufub34bO8aGCgv1cDSSdNZEjvGpk2/bfLABGvEsPh8ceBj384VL6WqQfGFIC0Zpdm5arFEmtdkT6kxK6fZZneRDd5esZ6IyznSTgU8ILc+pmEfBrIcWrNkR0VGZpwVku/Rcd18wgiYbYG0E6CuIerVuF1FVyhx4lajOpFdQPC3h5OgUhwcH2Nvdw/b2Nra3qKjvUN98tInTswo6jSru3LuDbrNm/A4W9cmb0m8bQ0xk9OWMy8QwguaNtPJoepoN1tWLyGXYuZyyg+5lsXVUwZ2H29g7PGNH1eRAkZ3JyjKuX7uCmckJbG7t4pPP7mL/+BRpbdawgVQhjWRhZ7NZ+nVWYIuduY7A8rcf5K481RcWdgcFB1f+FYhvdvHh/FqKfLPDN8qctiJRmrU5MDiCKMhbE22dZSmzdrtsw4O4tnjJMqZwIuHlzcHKEKOKFhG1WabNDr1NoQ0Q7Vhq0V4ylb9tkEjGNNtCFDtj6f71iJctvSHoGyNe9jSwsK9E2GFpU8Qug2fnyUJl6fK0kBmZ2YvbBfLEt00QKaVRfkKhTi+iekm18mj1grKkPGO2EZJBLNwFEk9lkbJNR+KoXERK4UjM7qJhg9NpcxDE/Okwv5VnXbopH61mKSI+Ij402bG8MI9IEZhY+7qKcdml59pAsk0PfRGS8TaB/r7ZJFm5zK28kh/+RUSZEnT9gzvz0tPsflH9ljIjdfmJjsAWx2ge0LWH8y0qznHws/gDD8IKaZMuk1yVxwMcR2K5VPlj/rAeqv4P47anmX8b8JYuQZ/Xx/QOSo/rzqvW+4xXcwkeBu7SF0IU+AmwpBt4IKM94ubh9aAt6AaRh3R7yEx8apHEn5SLBSUvclEdVJ0U1ywSlrW+cC9f7xtUt9jU2IaClOxSQol0KeNZwcxsD4vbF0KZl3rKTmRqbg5h3O44RothnK6X18jsYWimEr+mjCfHE58aOKY4ANWEXReAyk18qh/SeejRZk1K9YHmKH3yS2hTROlUGNPdjZrFb3Kin/Wj8pOZv8hf/IhHMWm8Kox0PmQ3c1AMajqf/qfF7JG8aDG6tFkTLbPhOa7AefL0xzngtfwiU+Lf8MzuadeGT4rNEcfUbGO9Xxb/EV0VQqNPY8SLyVwRjdgNVH5oDDbq4ceyaBum/LmHIxmdIXLkSz0qnwSNA+Q3UPKI3CiTULwE5hNZDCQzBzlLJsaFhZXy8m6KqJJTJDv7ytNwAr5kJiVDAOW34nAqHteAntFRXkmFeIyQdGnuJ/eoohvOqMn+9JO3e5h90C6Yl2jTlY7a1Iq8hGflkOEGaaJZ+a5jJaPNOtPprrJhKVOAENbcie946idk1xtC4l2oni6FMX30qUdgxtJqDlR0UxTB5jjkPUqT+LaNSXqu3/kIld/UBsg35tE9rOPTegtfcPx6ay6HsxNOPBs9cB5vi7J5qq/PxO0YqEOqIscIWmjRm8Hi4ZWxOG7mY6hmOYnmuHGu2MI+J/daGJgnvhYkZoptTDJcjw2N3gvskP79pQzuLWWRqHRw5UEVfX25qrEvhd6dTKO4msOeVqQeVtDOszKyjM1Uu5gkjs711tuhOuNavOgNWMlBl34+/8Y5zLxyDvd3qvj9P7jGsWoNWwcNHCKF/9ePj7DD+N6ZS+CVy5PY68bx848ObFPh9350C28uZtBZP7bjYPTGseT9ymIa16eT9nYoyeOblIXOE9cXMGTB3sjsM++f+eYlLD+zgId3T3BGPks1janZ57Ku1ikDvWV8f79l96jofHy9MfrRZgMH5Q42Kcx1TvwpJtxr6ngOH8dYKVa6mAd/vJiwM8D/5+OebbzUrS+z0mmJ9/G/BbJuTmFT2RhWyew7esP8sInJdh/LM1lML4xjfHEWbYYpntWx/bCK9U8b2N9oo17RHEG0FHekKxIVRpkVZ6hh9PAxh3trY/lrY8BaBrjfjOkVH6tn1DhO1ByP5YGZpa+LOnrFl6AFx03mY4W6xqH6skFgUQ4fVhfcNApOw/30kwsnscyot8Zi+MeTLg4Yp3zVli8WONcgP/ZlNOtuLJfCi8xffYFxcyqJf3kxawtGG5Tvq8xn1fGflnrYJY372nzgX/Wf6AaW7mCQ0eQhe1RxI4jwCAHjl2ApE8N783E7TkjlID/O8f14Dh+ykP+Mao/uPr62xFrcmldIjpp/aGMhx/TZC2aBMenq42KcA9QrLJOUh+5ZicCw+DB2A89TrGtT+bhdrC1ZKk9fZn25OhHHXcqC0wODx9Jh8fnF7BnWWeW5vVRlXvSjUrvIob9N5/XlT9Hus1A4D+vIhhrcXJk1gHt5mdI4wca/Chp4N3ACBi/dnMCbz0/h+KyNMuujXjAUODbxLLBZkC+k8NSVSXzn9TkcHDexe8hGYISWwPJ3xE11VMelVQo55KfzuPPxPl7L+IkH2qSNQGU/P5nA2nwKU4znmPm0slVHZSqNrQt5NHMJVGezOL84jkes+//AuDe3a/jsg0Mcf1xC6bjrX1KRZCRPpfmZZ+bw6vNzbLNO8WqqC1Zd+0Igl0tidjZnR/9pjm9AfJnSJPJyt4k8mVpPpHDCeqA3zJWvh1prYKIuc0z4iG3jKd1UTXVszv12zBZklaoDtg+t8+OYf2YW72/UUKqQAOVZGNORS5zTcf74boGlh6xqo1T3/cRqrFOs3J3JFLbP5dBJe/koVuronFatHThlv6GvAHUkTYNlpMF2/oR06WUbICyCtgGtzQyByn3j9BDNk307GWAUdCZ/m2n+xmQcN8YTaBJXXwaMcx75N2RK6XmafdcS2+/7bFd1PNYfTMXwLCPREYTaYJ5mXF/P9XDGcvrUqwv4nRvjWFsv4vJEBmO3biO9SmnmDtAcbyJ+PoPKatbu0mKzgsXFFNqXcnjpuRlkGX+h0sC1Vht/ebeEZqmFMhup6YUUvq6vEdjo6AucQ8YZkmagcefbS0l89/lJjFPeP75XQZWNT4nyZDHRIAZssvHmeBzar6bIwCTgAlvev24mWGYoy2oNJ2dnqGhdR/PnbhfP5vq4kYvhKJPG2oUxHB8WcVo6YeFoIs1868W0zlJBItPCueUMXr06h59+WcJ9FhTRrNZq7DfO7AJ0rRfpSxB9xaEjqOLMh3dmyTtTskGmWpS7+r6SNkvOTtGvVVHptjkuqFJV0E82sZru4oeM96WFJNZZ7d55dgqX5tL4YL1qGyhzsZZtmu2fFlEsFnF8cmJ6uVpBrdHETLyDtyf62GZYbbyvsGyp7/l3Zd/ckqgOWDmSjQ5+NBtnP9TF3xb7mKTP6xy37LKM/nUlhhIHgu99bQkvPzWFHvvFP/zush2f9rOtBn5Rj+ELbdhSxnvF/y9v//llfXLcd4Jxvb+3vDePb2/QDTQaphuOEAmSooYiNStpRrv7bl/v3zSvZnZHc7RH0ox4ZimJEkkRBNBoNNo+3pS31/t79/uJ/P2q6mmAczBnIWZV3sxfmsjIyMhInzm2HmUomfbkRtFamyVrrBTslAWPk67N/uzEFtUuLguXG2JcsbzXraz4aDBJGu/wfONWyX7/jap9pD4Ap1LemAz85MMnI/GP+PyFtYLtJTKqgyw4ZWySTNsTlTtX64mNvQ2qSo6892pV/Yep/eWB6N3PWE9x9qYZa7ERW/yxoLR5F+tvWkk7knuBzbGq89QWFvd5rP9F0aBNWryJmkr7Yuxn+z37l5937KNztR2SaCUx9c+bKfuretKe9JN2fVX9iGbfNsTXQ/Vh/jd1xH5xZna3l1ablLDr6rOsZ6b2wWnPXkhPxIMju/+4b62nYzs5E58L1/MT8fye+Ploap1z9fuGaTuepr2v5hujlfduQ31NhTvfV7jDYE+qDanNKR9lNdZS0PNIuDR7Q+HPSdO0FSWLitWs9eaz1l/KWkWyd32raN/95rq99ZUFK6qidKZd9a2m9jXJJTZfHArvi36N4DJuRa6FdiboiwbDw0XymC/iuIN/Im7dH5WTTFheyoe5rKgB9Zoeg5KK45Lyc+2ZVJzG8yp2ez7sr1Nfxs1zhx0j8sPbF3uiMFeVh4/UZfhfdXPl2YpxiugWfV3EFV2vxgl20ta3B77MEyGCjuCjZH3u+0sK8jEv6QsvV2Bd2p5XhAEai2kztardvnXTr/Ubc8poNLTZmZrduH7NlpYWfS6ShV/ydTFPqD5WPAcLXvFCko8xZf5GCyCsDI/VO4MGLIBAkDCpy4IIu7SZqAwPKvFAEhOYKO+AM6nJXfsg4GaYrHY7/tL6ATUZEDsssnCaIZ0NV/O4iRtMz2ThlJ64NKZrkU//oO7VBERJT2n56QnBFEmk1UmgAPTjk8M+8S3tCw0S/P2BdaU7nb4aEnWC2m01+C2/L/H8vO73GZ6dn7mAb8g8Oz2zo+Mj2907ssOjYzs9PbHjk1M7QZ+e26ni1NU4NJotq0s3GjL1zUIE8E4V5kgwDo9PBefM9o9ObP9A+jDoPb6PTh324cmZh6cxa9QbvqrPWxkT5Z98M0lcKHIEsmYzswu2sLRq6+vrtn3tmt28tm3XZS7Nz1pvOLAjwdrdO7a2GkcYAQaB0RACPtARPF9tdKaJyiUuT2z4yR1px1HXQjZt+/t71h7LV27j1rlo2LXdnQO792TfG3l2D68vzduN7XU13MvWUj4+v/vAnjw79LsClbwzLZM0PpEPgyt//gh6LzyATiXxCfEMb1ZwKiFM2uMWFuUCT+nHw6qOSYeFjqBC3qZqzMJphJGnwwmGkU/ac4phKD/xuuLQVDvXMHEC3yk2lAqiOEy0eYWS9pMfasD8iJbMLBP4yg9+zo/SHt51oKewk7PgeBjhHaMpT6yOdmwnnOzUAXDzh+JZeFA+wjVauGnQpbyFNRzllQl2BjvSgRakiHmRA6eZqQH30zOqy8msOsnQllMf5MFpC12VOBpcKCMlggDiyOyo37dhnyvKempg+05DvwbLcxmnTbkG7fmScgHs5QPowDssglyc8EG2+OkT7Cpz4RIme6F5kD+Ov+ICkjy5xfGUBcAOnNRCGh7G+TeYLpf4w090cVjSjo+0hxHtXTniwPRg4Yf4HgYHVOCxkLY7CESAQwESygW/8i1i2LjfdnscPxgxrN++eu+998MVWMLP0ZJbnD1PXJpPfh1PQsjN8UL7N/8RfXDhG03Vi4MA1M2QZxTkdRWZGLFTRJULBTz/BkxkvxrC4co9NGSxVunG9URa/x4Gu4rJ3YN/iHs5oR/yImtkBnsIL02CcdJyCFa5glv8FcG4oCkm33G6kRv2oK/iEfkJFmbAVy1WlBe0RLS7X5ho/VyGDTBI090iU//SlzSiEKAj7h7BFekGf+jDn5LRd8DHqRGZ4TuQQ94hroeWwlN8FXMQuJJ/P3XjJ1UCXqETgiY/hAs65AMz1Dny5wvDkUn48JggE9sBPqYvCknuhs6O3ElPmslwXyiRJixvfklkuD2YwArwYjPkNdBHTiqbYA9+we6593yGMChoFX/EboSL255LPvGP+MdVoIdMuTktZPq3NBP9uUzScrLksuGKTk4Nsus5rwFUTl2tnL7JJ6eJWCxA5xXeTxpBI9eCqbSQVYHe5F/tE274eXqh/FHgSZvj9BDPXOAfeeIfu8W/7kd+3YIK8Z32isAGEsrC8RPuBV/oD/nhKiJORga8wztaLPzlwJ2ygh+Er5c3+INDlCcvV33DayRNXrwMA0JyA0PPiQeInINF4Tw8aAMTfw9zGd4NYLv71BdmKAcmUyqFhJXzSStrYP/FZz+3uvqFwPE4VwH8n1T/4vWSt+sP1V7+l/2Bne707TvZqd/lfr2YtNc0cP60PbEHXQ08FQ76orpqVkJ5mAboU5srJ+114dmdz9nWVs2a1Yz1Kxmb3Sjb/UpaA4icZTXw2xFdnyxw9/3Q5jsj64nwPPJZ0Wj+oQan+boGsP2J7SrMfQ2wuyq7znLe1qs59TcS9v9+0LeP2klTT88yYko0j69zJUJWuH2vlrRvvjxnzZmSffbFub32+qoGMxXbf9awf/9njy3VHtg/Xk7bTdEze9q2w3sn9reHPZsIBtdh3Tvs21/db1jHawkwzc6F273zsbWFf45v5f1OJWW3Syk7H07t9xZTfmXK1kuz9s1bBau1OvZUcL5bDYsl7OC91wmLJWxkYhL2TQ3Iv7Oes89ONZgSrUUC33ACTcMj2jF1UUzoJ+ybRfPrZj5VWTApGTbhhPIPbUDgJmK6Te4FZWB+Lm25jaIVG0OrCIlOLWO/TEx8sWqtWrXCNGmP7p3ZyaO++tP054hLfVLZSIBhCpxDRVF/sYY0+I2UEkYOsSjFTsqWMhX+gvJo1C/lpVzOGG+8cE3F/Hra5rfEK2sp9cWFHytrIRPxj8ohvL8CDVGciKF+hLldWVweBHxQJYV9PTOxnzOBGuZm/RTFP3ml5HTiUeIbyzn73ms1+wsx9+cnI7v59pplX1iy/+WDU78uZ7c3tVXJDN5h4ZF0QP/j2YTVlPZ9dsCSjmRGQbIEfIALfnF+YxXjhLpCrYgy4By+eyp/Fl6OVbg8lPza6yv2tXe37N7DM6u3R6G/9ytKvCI60w1Wd9YKomeWOoUwjJSXpYhFHeEUCO9vqEt44UedzsnOCA9c3r9VtLc2C/bFEf1+D+TXgjxSuTDPHfIXaE346IuGxVa3M7Z8LVwjy2mfSVxgUkxGjFW+w55kieoTJ4wCDPFsFCzA4+d5Kl71p22B1iFcUMCIPCMX4kztpD5wef2dt+fs8V7PGi3mFxzboK6Ef+GFOfvu97fsP/7VgX3+oKExx/M4oOgzuBLs2Je6e3Let88/P9H4umtPRV+ukmGSnjZW7OMTdKUZ8ftK1nozWWsXUtYppX3X+CDH/AGT+pLDuy378c8a9ukvOna6O7DUUd/eq3e87HZVT8HW8xopHvJNPKvbN0d9+2vx+ue8xyP63Lhesx/96Jqd7jEfMAjyJIpHkR6rsPYTKducz9jv3i76Hf9MzJGXWeH2zmrWtooJn1AWG3ic8UXjBM+YL/J+9KQbHlonotSbry3YH/xwy+4+bNoXkvGcSpioYc3n074YzJU8L7+1ZPMLRXt83PaNeIwz1++3rKrwAwHe/KQZ3sNQxf2dzNjeKCXstuoZsvbbapu201P7QnAghpoo8ZXGiBqnxmVCLqERfTgm359Ifj8Qr72igngjNfH3MX5Zn9iZ6swz8eg1MT9+vMlwS/3Hv2yqLRQtyRJs9kh52Bf40/OBffKobT+pm+1W5m359etWmu3a7PmObe+1bbxasITy2euPbUOYvKv2r79esLoagJ7wTkgON+c01iybfX8ytFVOCL5QstPlgn0s2txXIp1o0Yw+Zqmo8b3ytN8Z20+f9ezkWdu+nxoZ12q9Ww5vEf2b+tSORuEaQibxKSfE3Ue9hP0/lpTnHJsZR3ZPFbfn43jk+9SvYOLB5okapO+nhvamda2m4Vrlq0Vbu5Wzpe20LW6lbWUtaZsad1//5MjWz7v2SLy9p/Z5OBypPAd+E0e4NisyldZQDdy+aE4dYJKeeogbYTPMg8g8V/zRdGjF2sSKBbWtvbHyabY1k7aH9bEtnGmcf9S1DxuSEyoI5GFbwqjdVz6Ej6cdpcdcBPMSxyo/6MDu/VPR5KG+SZ9+e068wJzArMripsrhPxyP7Zqo9W5JcRT+Pw/S9v5WwX73lbLdHA9s9v6xLxDlX1u3n4g3DznVSrslhviT+YS92O3bM8UbrhXsXdXN6ycDWxZ/LshcPBrYkuoXN7tkxQNp1atZpf36Quh3IOO5yhA+Xh8O7Kcq96bCnKp+Lajf8wcbGXu1nLLxrQXbH4tHxnkrlquqQ/SBJvZ6fix+FV+oDrBZ4DHvi/TVZy2WrVSd8evLCsWiv63LRtm26PdU/NBNhrdTZkolrzd9wWKOk4vjPhlm7ChTssrsrOWLJdvtju1hc2D1nuirfHLN+mEvLRglKwiXSTJjD/e79rH6TsVqyl5ay1lR/YbTYdaSlVkbFCt2mExZV+W2K/7dVf0dqV49Pc3YybQi2Z+2Jzsd63Yy6qdXVFeFb1p9lILgCz90GTNfECU1Yh0zJilYMa8CQw6qHtcWUlYWv8QqbHoNdZ8+C+MZZBUP1jM4yajvn5S93uvb7mnTmoO+ZUSIlDoLz1SGT1vqv7LApfzSvnD1Gc8VIPKZRvG5vFA9I4WkiZXiKK3gxA8BQ/vG94bkwD/9b6/b4VHPjk88EbmGti/68O/oPyiBAIqDjcP9XSrCKw7/ZfVcfA8UrF+Ge/U7zJtFgZ8P9neoGOjFTxQ/fAHbtWgbxt6XQINf9BFlJo7jHm5E9Ar/IUSwXFojk/YobP6NYEXAw2+k+LjqIDvzq7VK2a7fuOE3HHGyDFy3Njd9npsTboeHRz4nWSrkIx7NWSXi13g+1vkvmxU/E6b4Gy6A9Hl0CBEub/kzaemdnfARtBMnMBbNnWyqDCQYFkTC5GW0e18IhG/ZWehgkhO7L6aEBRZaDD8JwdG/bkcZbvpVSu1WQx2HumseaWrUm1b3Ve6Wvlt21pSut+280bazBsdo22ogW+oINezotG5HJ6e2f3RsuwcHtru3b0/39uzJ7r492t1189me3PeDPjg48rsZj4+P7eT0zM7r59ZsqII222oQ22pc+j7Ry8QNg3QGPhQKjysPJPAHEg5ModOBZXJVck0NHacM1MDBCD6o16BBNCjmMlZmAaNatplqxeZmahogzdji3KwtLczb0vyCLS7Ou15Ay21uYdZmOf4zP6uOy5y7zyvcwuKcLeqbo0EztbJVKyXBLNms9Mpcxa6vLwl+xc5aajh39q3d7dpMWcK3VPCFJtRQ5T30Se5wqiBMXKuMVeQUz8VJGv1xVVKxumSnHQ2Uej1n8JQEeHLcV/7SYs66PXz0yGqs/kr4lwocMZy3G1urjtPB0Ynde/TEHu8cWV8NP5zEhBKLE8N+uAqLhSoSh08yubyfCkoq3fh0QLjuDA1GTCWKhSLBG7MnHf0wET927ScVVFB+gkGjAjpruE2kE/LnnRT05SKIygtAyh/VhLToELHbNL6bLvA4izRhx5eKXcGR0grvkcAP5QhJU2egZXBFkBOcRsM7EOKTgcogLGyAf0hboJ3nfGIriZsiqtJQVr4Q4jDgPwZ/ScVTo+x105EImvJTPQxvzEhT9mwFi3Yb+APz0JWgRCGJiH50tLimjIfTeCNo0OtoACUtWTEWPekQeFqEl+3q4gdlgIlPmFBAiy7UH2SFL3xkffGD67co4/jhdQbpDOLiE15hwEUyggZMh8ufO3o2gxHKAg/HK6K5//kCafDDKyjwCR+xkPbFGv8LHfBY8F9OeEBf/VGuHkp2DxMalVh7PZKmnvz9X4EV3gCJU9DY3uny5WSFafgE16sqDkMctCI7XV09HzamO5OMnq8oHNQKtAjcGLv7N8H5CeQL7lgdVvjABAZlcFkOqqMXE+iql5iRHeVhZXpYwXLnGCZWWb5MBwUNbKKAODkM3LDLPV6wQAp6HnEXoh7O40VaeOFGnfX4+vG/OL/+BzLkAXdFkoqPvIZwssQIRmnFcaN/V55HokG7yB+/S9oGHSRksIPXhd8Vdzcj++V3gMMkOhPrgcbIoeAnceG05/tCI1ZkursSIz3aPTR9YV+g8AUSOsjkP9CLQictBXEdtz8hPdKSvAApVwyMaSOgDfEDLf3qMJfRwR6u7gJv8hTSjP1xdz8BveAhQYzLLfBSREd5BFxJG7SCxdPGdNjCU5F9Ml8f6Mv8RzTiRIsSDHZwjONMrywOKL5oyMKBv1GG3HfZTzrECbh6W+T+YSKEMOSF9KAHu2g4WQgspwdh5A+fXZS70y+oCxOLNLJNYCKFnItoLe2wpEmP8qRcc8KnlNNgSIPbYk5pKwCLOHnPC7hCk0CHON/E8/x4nRF87HL38iA/pKFUPV/6cF6RPZRJKAVvT4Wb8wsYqt6AZ/gLinAK5fFIx+kHcIXgl7oGXJz4hs7wOosynhdpysLxJ78yP/nlh3Z+fuphUcEI9v+z6k9X0vZFIWk/466mYcp+96WaXesP7ZdnI3vQTfjOYHbQq6m3311O+WQ/E8CPe2r3SVOIJ9l5vp61wnbREhrwrx4P7Lw7tIca4HOidOFh25ZWy7Y7n7UT9a/WzgZWaQ0t2xxZpT+2mQ4Pv079KqIid8ov5q21kLP1s6FVn3TsfCHrk0gPTod2Ms7YD/7gBfvW+5v29XfXXC8tlezx46ba5aTVU1l71DZ7+Kxn+/sDe/hkah98cGKdByf29mRg31rP2Y0f3LC/PB3b/m7T0uqX/UwDc05onBx17eBwYNNsUYOavCXUT/tWdWpV8cjnranNidn/ZC1t33qhbC9/e9P6KzX76d26HfemTqMb6kMyGfnvvmj72yg8hvywO7H7nXAXPq21j2dEs6EaRI/XDf3Q0DdzdnJFmV7aE1bS99sa+z/pR4+hSgEnyAr4MzZD+FhdLyTsHy5l7fa3Nu1sJmvj2YwtlXOWP1Rf/FnL5kS36pOGrR52bEVlQblyFQ7ji/DGXJjM9n6POj4BNLwuQz9xSvg7unJQtqLHQANe3iYoeznhUltM2/adkv2TP71ua9fylpmZ2Nr1vM2v0tdO+MR4K7oqJFbUn68Uze8wfyKa0jz9jsphu5K0xy2Flb9vMLnIdwjD2ylMcLKg5H0sIcGE6JsbBb9r/e7RyA4aI/visG+94cRag4nd3evaw8Oe+rbhoViuAOLUE4soRfH9e7xVogQ/0c+i6uWfLiTtB9dz9u5Gzmqqqw/rXKWh9KGN5z3CSTSBQuHr0o3y4w/FuA3ah5638Fbn+uy0a8dHHR+j/p1KcLjiipMgLICUKiwMSlhEChT8VIgg9zqcAlF/UPwY47YxGdk7GkMdiz48kjtQUgeqm8ctWdRnBd+e6gfX1AGMP9n060kHXtAHNOaNj9UbWZtZEO/klAfJlXBCRWGkNOTx0z/oiepAwCHg4RQC1oX5vCJoXH/iOJdl/muUgPRUpmeNoR0zGa9yHaicPQ+uL8OhGPccH/fs3gON/yWHriqCejsg04NHcbz85DhQOq2WxnYqeyYc+zCgQi+JfD+qmLX0Pa6l7Lba260DjWdURut7VOSEtWRHMRY7OOjZE1Xws4ORraoN+9PNnL2WlzwT/z0ax5s6A/6QYSD5Natx0FuC/bfq4nOKAd6Dd6b1rr3dbHmejyL2YWIGzHtKl9NfyHUc3le9/FZVfiLPF4LzSJX4U8m8pz0eAw5tlvcTpYDwbmlqt9IT+/hs7Nf8hbHW1G7L7bVBz37ytGN7kn0sAr3yyoJ973sbdrLbsq+nx/a1r63acTpv9392ZF+RbPD3iFQf2+WMNSRjj3pjv6rr2fHY7jeFj+rxvgC9OOzb18qilxr+D0W6iuL94Qz8oDo6pv5jD3IA6n9F8uIfVSb2gvj+WjGclPjrhspH/Pi6ZNGeipgJ89ui77r6Pj+m3Rjw9sfUF2q42uw71YTdVfpNld9XV7O2XUvbg37err/xquVneradP1MZD1SGGbtdytnyR3XrNQe2L3gDHm1QWzaRXKDTsrU1ay++tmyjzNgmgj171rOyyuZss2RH4rc9Cat+tACytl6xP/7RbfvGWPVf4T6VIDprj52/XlNeNjOcFDT7qxaLvQnHE1qvaVj9Ffl/LL9/NsvD31P7mdofFpQU9UIRlk0M8NxZe2gNjtZIDpe2C36SLCv65IT/ttqJOemHarfZsHBX8nRHsGEaH2sLDmBdR/AxhKovXFz6hb7bN2ZEh4LoLEHXQ5aLeb6qdBZVZn+r8j4Rvq+Jh44kp/66Hh4qR3QMxINMxAMr8JpcMYUAsNdED6692lcZtzys2bLc/lg0+Jb44J28+qWK/Jky3lT58vj9a8rjrMoJ3p5fKNi1333JFr+6br9QHfz4o2NbTkzsXz/o2CdPWvbOrZK9ebOk9qFnzF+zKHZQy1jmRsFqc1mbk4y5K5n7sdJFjqwJAZ+3FH7IxWxVyMxm7f8rhvtEfQ9uoRPZ7ZHauwPho+KxgfgXObGv76cdyaLGxPa7OcuW54XfgpVKRev3+1ZOjOyt2YS9ok5BTrXxYJK34tySzWu8Xa3V/H2UUqlklchkjoVrz5g34sr4UqXip3hGva79bnVs71/L2cE0bZ1UyVaWV6xULFqbUz2dnvhtYguSTzeXSzZKFm1mbsEWhEuxULRut2+1sXi2r7ZC5VTOZFR/cpaZWxFN5sTzGTuXwG90R35tVjGfs15CONUWLZUpWLPVsWKxbPPCvVyuON68LRPrOB9wELzF99zsnPiOOaqeVReTVp0PsvPLaqGSs5fXZqzRG1pfspCiQC4gGMJinOqg4LIxgGsj2+KnDgt7ov1oxIJPwhbWU7ZyLW0lyRj4jLYMnkchZ9BBBXnjSt7C1q1BDiGrqWfqA571bWe3Yz1W5aTgW5TjhQqfOLgBHII4HOmL8KQWR4ncUHFav065n/48ov8T9jLw87j8GvcQ6VdUDCfoyFFuzvv8Xzq6ugz7q+6ektKLzefCOqwwdvMPgugv2KK0Cas/cPb5PodFGHnqP4brNoUFR+83UoweV+2j6gjz2Jsbm/7NG0O8b7SxseHz80+fPbNms6E6UvITITeuX7f1tTXb3tqy7e1tmxPf+61Co6HNz8/bndu37c6dO7/5AgiTdSgYjl3a2Zx6UcI3nsAkGhPWYVc9R2glSVwYajgmk90AuHEckklmEBmrkobd4kHjFy+00IHxHZ0ihO8AVQLhJQxpwUspXZ+YRsuPAvB3FjQw4P2LDIss0aQpO9zjtyKYmM7Lr1QoWLVcstla1RZmZ2xlfsFWlpZtbWXF1lfXbH1jzYm7sbllmyLi1tambW2LmLJvYscd//V1v+JpbWVZQmrBj+IsSRAtL83b4vycCD9rM776W7Oa0pqrzUhYzNrc/IynO6dCnKtVbEa6Uq1YSTiVpQslNXjCMeuPUOctnePUAzvjg6bDxfUATieVB5Pufu0S+Vf+/MF4vpVf3x2rMGF3LLsXNVgW/NWFGatVinZ23rB7z/at3etLgOZ8ZYxVbR6+BgZpUMpcaxSYKAyE0HvHp/bx/T17sF+3lgRRLqsBk3AY985tOmyofIaWnPZtTWnROJ7y2NfZuTqCIy+jmWrRNtcWbXVpQeWStgPBe7p3bPsnTV8MiVftQoVg5ZcdannLqTHIKi1OBvhuOGii8lVV8UpDPzeqa7BnaJyxyOTBbj/B4LzIKQZOmIgffSFErZ/yaJOh81lacZg0o5FW8tGVYQEoDTSNV9BMjkBn4SvzQhCTrgvnIDhc4UadkHZQjqvw0ke88EFj7YsfInJ8siPuzAYV6pyDxC3CK9QH1Q+f1FEY+eHuGIgofoGX0yflJ6PEFPqW9sUjeEo01De09gENQsiTRHhFdFPZsdODd1lYnAyLH+rQd9vRKRCuKwv1mLhkH7zjnQCOjSy4BTsk0J/TUeUIj2eyzn8sjnLax0/84A6OCufXnoFf1PmPaRNgOlGuaBRhg0mHnDAuWoOUDWXjdLkaLnIXEdyJWIIf7ASXv9PtstEN5RNrQkZwYnpGKnQQWQD5+70C6733v2OL/gg6AxLHLvy5/TJl3PxXhjdIbgl+GJE1RFBWY1hXFXFiKlAfMQkXgukncnQ2wxqno1ghTdxlV2Jo/04G+uMfkTwoLxeA8B/ienhw01+cB+LijnIz0m54WM+OyKM4fDmOMbxggitylPL0cMIDWcAkKuzk+AKDcNhl8YGqIhEHuB5G7kEHe/zn/nxHaWFHxekTxi3g5tiGT+wY2EkXXDy8dMARWCwIXE7ahkl52s8oDwoTv7NzgZ++ffFC/j65rcaYkweYTGqzm7mAXYNkn6TXmIJJdnb8s9uHHftc6UX745Nujk9IK3zjHugQOCYqYzlcpUPADzygECFCfQ91nzDBz2UxeRQupHEZL0rX4cX5kZapfyUeZHqATrqB95wm+olNX/CGJgoLvqG8FE4aWFlfZAiT+1zxGBYuNHgVPdwfvy/BJXmuWoRepXzSKoWUT7QXNXjLiZ5MthMPcU1acfqhLIPGjzzo300U+Ht4waVt8pS8riivihPqBGUtH2muGaQ94xvaynCF6Vo/lG2e0xrKTyWvjmkxY1XhW0aDu9zKTJpz7QploDjEQ4EW2vEi7/LEfkH3OKBUXJdkCxxBlqSR8MGVPyz4KUxwDu5yA57L8yjiBZ8prbDgQfpTPylDX5OQyHfScjkjB+dPuYd6QJsKDNyixGTz8pPbxx9/aOdnv50FkH9+Q4NStfsZ9WleXa/YW2t5Gz9t2Y81UId+XCnFRMk3yuEkDddf8RYBd0ArmuMws5iyhVt5m1kv2h11aRaetO1Abfcj8dNAafAQ6dJqySYa9WeetWylNbZcLed0zzSGlu/KXbQqql+XkO6qnWrruyn/uuIeZJN2pP7JztHAGqcs2GWs1Ryqf9dzvbfXku5qUFK2VQ1CyrNrqpM19XnnLZfK+Y5zrvUsVDO21x7Z/bEGvCc9OxGMY9WG+VraGkq3qH7gTHnGltfWrawBeKvVtJT6bJxkYEcp/S4mwTtC/PEkafX60KqnHfuszUPBSRu0hnZ/v2+/OFUeRCcWj3b6CaeZl67/8yMYytexCMu7bN/ZVj9T/Mu93yj4BhWXa/hSd1G2J8OETwrFPHY5IXxFOYMGWVXKmi3NaSyyXbbMWdeqRz2rnQ0txWBccuBRu29PTvu2Vx/bXmvqCyC86xJPJsKvKO/LOlzSCvBdRUlHXxdK1dsn0ljwmF1O+33cS5tZW7mWt1X0Grul1e8tmZVrWY1B0p7GufiuearxmfgI0Kr69lZ+aj9aCI9I/6Q+dX7kbYyt+awtz2WF+8h3AMdqYzFr33htxk/X1HuivPIBjdiY01C4UjGp8p7avcOhHTY1boS/a5KVvaF9Kj5iUw1p0+a2RGve/GD+6r35lHUmCftle+ILXvAsG1B7gk8Z77TH9ky8Tf/zy8plnBdoRDCpizKM3WT4F+UpEJ3O0E7FX4yFnPRy9LBxuCg+X6oyCpOw6rxoPp+xnOh5VXk4wWWhpN2IToFQgfWfUeScLPsq84Fg8X7KifJCNuABUvDkLxR5keHpBxcCQOPZpbQtb+VtdiHnVz6lRTc2ZnAShOvPwJPFF8Z0l/gTP+DiP88n5sqTE/w4v+4mg+9Am6DcN4LpfXTpnuo2V1rFix+o8Pu86jFRd6QxBqtfEUyHJ82C/nvKV1XtzoHKGG/cvveyxtNqj1hIu8A7SgMl0WVLal9ferFqecqllPB3Rga1jN0U0wwE7wTmkmKTz3J5ztrnU/Fb0r79+qy1JB/vNXnnIdznH+eNPtE33561by1lrHDQslM13jduV/1Kp3Rfslf49I879nu5id1YylpHHarUbNEXjE8lM8nrywXzXeifih+yom1X5fNUlYuru8IbQmEH/6sKx4PiB5KBXs/0X1H9Vo79hIeodal6Izs/7voEt8juqlhKq0+Rsp1nTStoXHc4StrPn3bt6YOmn3A4VkPTKKWspTby8Hhgj54ObH1/YMeSRx92OMVhdjMv0OLXZxozfiZZuytc6IYsiH4vvDZrpYWi7Suuy1kpiqKSmVpZfQMWIrqVjD1SGhnJJIkhv95wc0btiJCvK59cl/VAjdWBTN44QWYg6znxxyKqgnjfI5VWu1VdsNuvbNgkfyz5fW5l5W9htWxbi2U7Pe/bU+Yv+mNbUBmMFlWz1EehbvAmKW1IQ21jTwSkfZ3Ir8OJoJZ4b2fo9RKOY8d9VcK7c9C0J+IBZBA4cLqOR73vC6ePu6EefUPlIyc/dcdEOn0GcKZPQtkgszjBAk1QUAi9JhHxZm5qd1WGzyTnk3MZf6OHPhx8RpiMiD/Q995CVrLT7FByd0O8d02C+UBpsCaKIrzf1CK6Uecix4u08Fc0+47k0zcla6fChxM9bwkej4BzVdZD8eGR+C+vGFxP9lAaVRShvqE2gHkGTr0AX8XoCxv0h6ANa00F0Vgk9AXqF8SvbxWxS95NxSPqyPSVR66afDM7ta8tZuye4P9lMywk9dRgralPUuj0rfnk3N9FW3512TqPz2xLcGrqI+xwhZMyzdtah/SixU8b1YStCQdOm/yFCqenRv+m5AwnAj8V3fKi+rm/D5LVGHxsf6E69uRM/AGeystIleSVcd/foulK/qp74m9hNdRH4dTDRPKAxQQefGdOipM2Z92+nauOs0a7O0zbuFi1+cVFfxyeBRKuI8OM25yR+I33UigbJmXz+bxfYcYD9yUVxFgF087n1O8q+MZm0vFbW9T/4QRHTbxYkCBPl2ZtZnbO02EekA29LJQcNPs2Vt3g6rsnrYwVZxe8/8T8CY/fc9PJVP0dmHGaKTkM/LjxRkh6n5d8MScbwwZ/3qvp93vCPWyMjxdFerwhM+yob8GGiiA7v6wYbzKOOVMbyoLH36Vm8lnbmi3Z40cdO9gZ+Dsj1Cn6LtduZ+07r1RsleuzhPyryYk1kJOSPd7rF95eqQKbuorr2KU7Mlv9YJXz/kFXuKu/gUOk4vCxG99x9SEucuNqeHeLw0YBQy37VfV8vBAOJ3f/9VEihCIEZDBK8XS+FN5huD/24IbC3b+lv4z38+ZVdenmKSs90sQe5xXcl1WPuO6NBduWmN/zA32kg9yPEJJiDhl1kVfcI5h8Qle/Cl9mUMGkjlTKJZ9v5zkMFuBY8EO23b17146Oj/3k2Uy1ZltbW7a6uireHTiv0ldisSSXy3sdBBZ1Dd79jRZABtECCEhzLQ2TkkxSOtIC5pOAQoSrhFjcIFdOcP1BKIThBQWkmPjzB7xjgurb3TD1x9U7TG4XK1Wrzi3a/NKaLS+v2NLiclhcWJi3xbkZW5qt2eJs2RZmq/qWfX5OgmLW5vQ9N1NVhZ7xSl1jdVQCZkFCBEEzx+kID4eekRCtWa2qtFiAqJR8RZfrpDgmkxexeWglJ83D3RmN/v04jSoyAsFPrCj/vhghN+7cDjvT1ejQ8ODmfiKsBP4YLbrQKYY5AmMGWqnuQtAwSY2WO9MreDkj0ZoSBDs05Zt/mEYNODvDMuAonFiEYPEjnqAPix/gB/MqjmAziTJTKdrG8rzVlF8WMx7sHHjHvqRv8kz+fMeZ4HPFE3nnG0EJK3+hztNnj87UuTq2fuPQBt1z460W5tRffv11e+ut1+3G9W179aXbtrWxqkFtzU+HnJ8c287+vp2cN5VfNZJqSObnqraxQtlW5TKyw9OGPTtsWFtCiofsc2oM2AGYLxQ1kAiLQ/44tuOjXgO8qDxCK8YQKLGXvqNq6LzGQIidVkNvKDjFEGveXKFRmoqPGQ0ASW2lD6iYLPNds/qmdIBHxfIHzuEFlTcmdGFHjgtI/YEGFc0nzr2sQ1zKzxdACCEHx1MaIc9uEq6/wGTxg9M4vnhAJzfKi0/IAMvrFs7BHTMWTqLGRRhwBncmMONJQrGl5wGkgMJAmkGmp+ffwkUd47BgxAr8WEJGHXiOutLYSQ/7bRv22mHxo6dBob8DwjViyojig1WcN7eDmJTnnQ88wJz8UGec31i8ZAEuPMCeVh1kQcRPhkBf6pfCu+yJYFLGQTjzHdFCpivARxavQnJ2PpHmEzju5zr4eenFaWBGIcA3gipFGMo6hEGBg2MTmV488EKkieMAXOaJ3qId9jh+MIL9v4b67vvv29LysnCm7JWSm4Fn0EzwOW2FglNFZtARDSKTLDjOkX+ctRgO3wFW8Luwk6Zix3bc0fAouCCfLiZFsSug4+Vm+PbJbQ9DPDk6PmFHkp90EuPCv/SvcKMoItEphSXSbkT54g9Y/u+5kw4Km9MkMtGoiEvc3bV+4olcdIw7eAe6RX8ePfhhJ984ES6EDdpDuf1qvMgPt4tv7IRQfBFO4OQYwXK3CA83wRG/YL80I9wVH39VM6czcST6XW4w8R3b/WopCRBkCPHicqRc/LSDOu/IS08TOMigKC0ZXhcuyy/g7laR3t2isPDBRRx5+6xYHMa/ozyAh0xODgS5Bj7xAkNUFhGuwIvlufMRoMBPAQImhIu0/IFLGA8nFSRFlIbrKJzb1WZo8BjecIl5VbIGeeh8FQxJ1PClug/+hCvkwqKHn45weCpLJeR1gwT1g4n89rQURqLQaRnLFnIQ2hZyQrzgTl1gdxXtCC6k6ZJMlYOQcTlDI3xkdRxYtOF6qviaLfBkgonFj0KOxS8NaOQW5zOUeUgXOKBFWuALfIn3wBsR7/iCQyQrXV0Y+hPOFxsCZIYThDLlJ6u3lbTz2D0asGSQZYEmIyTg+fM8U06OT9AocHOrA5DBh9ObMteH3H2XNnHkFfNPoKvyR3Bp2viPf/nhb+0KrH/+ZtnmGyMrqtKdqTP1ZLdrdzUY/Kg+sVpq6m9PsEv2psqAkxL/6XwSHkaHGEoYnnxtPW13VrM2M5ezN5NpDU6G9rEG6E86oqcymtfAmL5o5WHTFna6ltFgObtRsoRgT+ojO+mP7aCgPp9gPpUu8sJ4fWgfdCf2y+HUcidDm22NrdoXb50M7K9+emwffHhkH310bL+UfvK4aVnhztWrt194yY+q04dmMM2AmT53Ip2zZ62h/fKgbfcfNW25nLOBBtQHqYIV6FspH3A1g/fFtQ2/PuLo6FgD/L51pmIorsjVwGZ3lPaJ9Y8ftCx53LE7haS12b6ivuK4UraW+hBd5R3+cR5Bi04uL2nvVaiwIf64s7D7xnLWdyXvtiZWFQ/wCHpP/XcmvAgzozA35PZ5L2EHvvjhtc/pH2AHMyh4F/jhq6+4JxX19fNju/WgYaW9jj0ejO2R6PzvVa7/RXn58e7IHpzA+6GsOTEBHP8VIPpq9GVxQ8WwAxJfVnKUf66UtOXNjG3fydva9Zwtb+VsaSNv8yt5K1W5m35o9L6ZXOGBe0AOxAen+wOrn0h+qGuMoh7dyZotiM4Ple9PxJddscdue2LXZjL2rvjup7s9aw+AAG2nGq9l7MXtoj3akzsLIKIND3CXZ1M2t5a2TjFp5/SFvFgTGq9l7A9eW7CSeGJfOLywVbTuYGK3N8Q/xZSdt0b+psgLlYT9ROl/xhspSo1d/rxz8nF9bL88Gfm1Wcg/anooF5VTVC6YsX11KWd3rlf8QeNwzVLw408WDxO4BxX4Jaa9hyJMCOZqvZy07UrKWirT2lLKZhY1jvzSAggKPkE28Q4hJ0GGYjD6223B25EkVvVy+OAQkkAuJ+2VF6sap4kOdWZVAybu7+HU5rhD+J5ZStvietYqM1njUfZiJe0nf9g922IGNWRDKkpDP8TH+cLLVQCqIK5j+O7iDqjI1wFIOz60F0l77VbZnZrRSQ7c8Xe7/0pd/ZY9pOgfV36Dok16TfWUsVJfDcyL15mIG9urmwXbXM774uRpk0m8EJ64aLGfv7HxRy+WNNZX/VrJ2nQpb7xlxBVwp7WsNdW2eV9S5VFKle1Q/JxWG7q4VLB/+3HLPpDM5eHiGF8yxqaL1+5U7BvFqS3savyq8luVTJ0VXx9Lnp+qkrycCNdHZatZeyq5kStm7Uevz9lnkpfnkoXbkulMFGeFY0f156fiba46hA4oxqQvqW68Lv5KiE8eIpCkXlT9bSl3x2KHbUVGXPv1WFKcmOIqKfKNAuN6vW8PHzV8cr50Y87uHvXsk09ObcwpwOO+ldsjtRlj21Ud2nvYs/rjkV1X/WuOwsT9rNqhm6r/Px6m7CeDlO0NA8+wiLEnumzeqFlWNHz4rOtttIrKH2nfUt57yxnbv1Wy5pbG8xs5f8emLNr9QvFWFIc3N7oVjfvmi9ZWfWShh4VS3lfiWsNHoosvCAtmKZ+2a0vz9tK1TZtWuzYunFkrPbCpCLUh2VFbLNt+u2f7k5FlJEc4FXBSTdtI6dBO9oZjvw1jKvk7dzqwkeRXY7Xo/Yy+eOlkb2A9TrSJhtnB0NL75/aBwu1JFq6qr/d60WxecuyXKqMPOoG2b6hu8YbBT9VB21HeM1QxmSyUPJJgfV8ya06i4NkgYbfUhnAyg3JALYpQNyRbn4jOKiKaON9RXyiFzagk0C2lrVlL2xheFR9MWEBSv6soOLwHRL16WTxdyqWtPSKfzGZIgUSs4nomY0a0uCkarycnvvDwuzzW3lZbdCzZqSiIw6fK79lY5SO8t6QR7XcyU1+A4YQHHKps2xuqTwvyX0SGiz9oF45VrjfuzNjrqqvDxsD+Xd3sE9EhoXwcqTwzov2fzrCgkbG75bw9nqSswarDQDx3fGY7nx97//jVryxZcqZgw2d1e10N1YPjof2bzzo+T0K/+TW1O37iWIU1rzr3E9Ew2xjbVm+iuqs8wLvqV2yqfM+Ea1MEzqpP86Fw3D9XX1P5gHYVlf418csR/SYv0dD3803F6lOU5xZ8EpVJVh8zCWZTfZL9escaqiO89VGdmfW5Rdq+09NTOzw8tFazYYNez2/OYLGDuRTm5wjHfGK73bIRm0rVB/24rnZA6U0S4uHajGPBrTfjVssXk5hzSqbzVltY9Hm/0WjkuKAbgp1LS1YtsJFGMrCTsnx1RvUxG+GbER5h3qvDBph8ySqVquPaUhoz1rHEoGUH9abk6cAXOeJ87O/v+zMAXeWBPjJ9OWjR7bQtOera/KLcln79AginPk7afb/V5P9IrVTz9tVrC9ZQP+jB3a6dyWSKr1RL2fr1rL2q8suXM5KFE9vQmLCh+jxUHWTMQD29YPPIDKweypE2nO8gPYIimLdF7qYv/YfP4EbeY6DeryMcXlLE87FC9I2KYV9N46oKaQV1FZYjcmlcqsiBsJd9kEsVw3jeX1+XyVyokJdgf947fMW4xSZB43Ae94oizLxo/9JWwR4fqI1QnQ30iNrFq+H1TXzvb8setJy9/xP6Zb65GUeC6y/E1nhUvO4LIBubXleYL2YhhJMg1CsWNhiDcXiA01Tw48OHD+3evXu+oAePLi4u2MnJicehvlJ3f6MFkBHXtAg4iLP7HmHK7nknhmdCFVEVisz6qqJnMsogdHCgZEVa/7D+lwkZK+KEiXx10HKcgigqs+FEAne6cn8fJz3CgJuwCCVWxzndESbmfdIyOvHBwoykRHB3tyAgXAsvTOgdJkTBMxROQBx7KMg4TGyHBsHuHm7y55Oq0j40xo3KgpadCQs6L0wEEI0GNgzyKWiYI+DglUnK3WTG7zgEGvIb0U4G9phxMtBNeeQETFj8QHOtWGgALyZyFCdK0b+ZjKhVSramTkRRDebTvUO7+3TfaVotFYQ3pytCPpxRlRZCeyLhfX7S8s5lMlsUfSWEe01rnOzYdNz3o0jLi3N+J5tf3aG4COCyBqQsQC3MSuiLCifHp/Z4Z8/2j8/1lbRKUQOyWsWW5io2W9EgXRLtrNW2g9O2dRh4ix8q5YpfvcXEOFdgUcaXZRjlDn6ERup9+R/Elo4f0OFdkeGw72Z4xFsdZblPxupBKlMs8cFnPsEj3H3yA+iC4TRUWj5h7/ShTEPZgUKEhqcZdujB9bF7VI70Ci9UmMBlAoPBGh1673hgyoK71xlp5zVPI6QntEhKivJ0zgv+HhZKiDz6CROEYXKNfPmkpgJjZ6EuPinE9V8sYvREk0FfnT/Vf394X2XQ8xMe0E5085MfbcmHjsqdxY9OuP5KNARXdcOEEfwbcu/okw9co/zEfyEvNOic/hAfq2x9AYRTSJz+EN+Ea/O81iqs59Iz6hCAFcHDLezkRfEruxMIO3wR4mEn3Ysa4fag4jrrOnIjekghwInDBGEPXpGK+MwjRDBDOjEs+VFp4MW/7wWQ775nyyvLzg9XNemKDZyPL9wRnbEbWngxYECkptXpgHfYPe139qtzoj60Ol0ypdk563aFdX/ntYjvFA4Z6CaatOFLIRG+o0lsTxsaRzwv/MHB5ZDsuIOztwMRfL7Ji3MF5SXZ6gt7IjfvG1GnvAQjk39XAMeO6fFDegFWUHEZEddDOF7B3019Bznt3u7mj8Z7gMhRyuuxlPtHZlDBPSjSj78V4CIMlgi3yOZe+nEayXSZICf4EruXmdzRTtNYexjiBTjwZZAXoV2Itcs9YEhTRt6O4EayRA6JR98xLJTw97zqO86z0ogX4mN8PJ+Y0EpAvFwV9rk2i/D6oZy9vMFHJgsOQa4pVWnwRFEM4OioiFdDWaFlJw38CId8ljt/4A5OnoZ4l/bKF7/lCFxM/IGDH/Ug0JZ2gkFFFBc/hxdg0jFzWkhBr3CqibrAIgDx0CEfTgvRKm7uIRvtf6yctnxKAzGcJGPCLFyTGBYJhJMCgLOSitof8FId0Q9yHxzC6R/qblwvQ165XoxFDk6esNCBv5+ClEl99/wBGxzImvwcF/3E7R0muDpPKvwFTwo2C9ioqSpjuNJRET3vOEqTRdf00UI5UmbYPUz06+lhiqdIEzr7hJVgQhfvX0WBPH03Qxk7XNwcVMTvMZ7YCScf+MoXtWRCt8AXyBrKLKKD/MH3k49/ewsgf/RyyYb9sf3l6dD+hw9a9uOHXXumgeyh+j9Pe2aP+twXPrWH6qo4TylOT3kmUfDbLCft/ZW03ZrVgH255A83/1VnYJ8eDK2+L8rUJ/bd+YJ9+Iu6HT5kx69ZU0K6ISHOzlvaz8dqj382TdtcPmn/8unATrtTuyXY+frIPnw2tO8Kv5fyaVsqZiwrPvj0ZGRdnzieqo+X1UBF7bZ4d1aD5+X1DR943L9/3wcs3W7XB9UcTefKnfp53dv9SWnWpoVZS+Yq1pyoP6n4deU5U6rarMJSnkeKT9mUqnLT4J9NTewIo3+AYlGnlS5asjZn5bl5q2rgn1MfgpLwa0/FJ4SfnZnxgRFXS3gboX4hu8YXmPzsje0uE3+tiRVVvl8pJ+wPZhL2eMBbEIGveYfie5WET1w1lAcmhMg95e5lwgSF+Ab7hcyXronG3Hk+LSSFW9LmmWRUffsP5bR9KmBcsTE8HFv3fGILCv/uTNIe96bWjLb1Utu8zisfMVxXssfpu4q84NOVhZzX7UxJvPFCztZvlmxmgU1mbCxi44nqmnCFj66Ljotjs1Z3ZGI1a5wP7FjlHa5oCmlQt3ZGCfugPfXFD65hAhV8VyTLCr2hfXiqPPhkRECk3hrZ/acdy/dGfqIhkeVkBBMaGdu4lbfFzaxP1JeV33ItZSs3Crbyxpb1q2Uvg3deKPlpo2++WvVFWa6tYBfyx82JHfRV9z0V6A0ege5OcfEQduRQ2EAjuheVx0rar5WK+9av3qnYt96etc8ftP2qJaI7jNj0nJMf/3U7SpA9jNvcDOq1hbS9vpDy+/nLy2mbWcxp7BJk31UF3cNiNgScamDORJxwUoboIy2LL2gCOADh+ZAuqMx+7wcrGiMn7a7wvcQp+EcIuR34M8JjYTXjk6je11c8Fp/YAds8G6k/T9qekyhqiH+p9H3hdBnObRFOcQBwifmTehVczWaqGfuDby/6LtFnB70ozq8q3GMdZexKGlEqkZ269+h8ZG1x7tuvzNg7r87ax/eb9tGjjm2vF217tWCfyk67wMSysuxtHRPXTNJuj/pyUDJLWdMI1jaF11PJzGPVC2gOv5+f9u1v//LA7n16brvyfywerojWM/NFG4uXhoNQDxlHLy4WrKW6OlSczaTKXen+zW7f/nxvYHvigxuSTl+ZDr2+/duzqX2hsNs2stp+3R5o/NkTgufkVXC/W5C8raVtV+XeVhol5ZXFsLzK73e2ctYQgn9+pDoq2VNSvH+merTOwokY5bWC2QMF5uq2q/RS1o25Sdo1FT0ekkFZ+2f//EX3/+KLM1sTH/5fefha4e6rzt89GFuyZXbamQrHhJ84EUo+CXtP+PNuhZcSaUTpUKd42+Vkv2sF2Qm/mp7at3Jj+x3JoO2FjA1erlppuaD6nrXpfM46VY2lVc8/ph1pje0bL9Xs5vWK7T9t27dFCxZxeFcDFfMY+fjRizP2p69v2lxlzp6MH9kw3/WxS0f811CfqKp42Y/P1J4UbG+pak+SQ9sXz3OThbfhqmTwVkZlvf24o3JPWLOmzEtxQqpxNrS88MkKDoveLvOVd4k9uyV6/57ahXXRn9MfdZXFK6L99bzZX4gns9ezlpWcv6N+55sKy8m1omAsKTx5YUHnayXBU1qcOpyRHsjtc8FSFVVfJuHvi83mxRNqn5ELw97E6y1X9vQkYLlxJZ1L+OmVpyPR6GRsBeXhj18o+jWkDxuqg4zrRTrKyeWxPqAkbcK8ZMmB6r+G+yaRa4dK8858Rm1dwvbV1s2qjedqSOa25iUz367KXyX6mfw+66tPIrqUlKcZ5YlFqb54mwWrH8wl7FuzSVtTQg+mSXv1GytWmcvbR/calhFPlCW7692JPRWTVsVznAzhIfnbL9bs5ZmUXW927fWc2j3B/M8ZtdEvr9h19WUOfr5v/9MXbZvtDm2sNopr4Ui3XEzaj14tWU1xn6hun4ufluT2NdHxSHzyr87NdtSH+fqc+jQ3a5Y/7lrtfsMHrL84VhvSFG2dNMqD6PUskba2TOdtKZ//VD+iOjvnO8rpz7AQwMIFE7K9Xs+yg66tpCeSRynLFtlMzVVXYbIVTT99yobbTkd9jL7LSDYsA4/FlV635/MnpbzqRCpr/ZHSzBX8Ci3w4IH7k3ZH1FefSLjwtsjM7KzDZnEE3Lk5htMYCxkxg/J+T/KHjSbFas1xIU1MeIL3jruSF8Thhhp4o9Os281i3/LiyofnQ7UfKZtVGrSbvL1wpr4aN4Ag2/PZjJ8qYcK531XbPumYumSW/TsWQH5TVVRne6mSV98xZ4+etW1XskTJW1792nwlqb6q+quq4yO1jc2lvKXmMv6W08yM8lkQHdU3Zd4MmkETyg5+d5eojPVLNbiwB0VfINjcWe4BCtZQZ1xdsYRwlwp4F3Hc/4q+jCiFm//yc6Eu46KCxyUOwYhxjKqyqws4l0l7mhcfroO6SOEiTPBzfPQTa3fz3yhc7CZDIsJP4x2rIfjsaVf9O6Q8fV1CQMeAnNM+AgIMn6+WvrSzfsDc42UZETce2/LH5joWQLh1iXEDCx4sbLCZCl7mJFWfG4xKRT8ZQp189mzHeBsERTjGGlyXVVSd3Nzc9HHDb7QAMu6rs6LeGAhSGckMV1oJLyxqJdglTodRnR4JYzwoDMkcB8dg28EiRInkmQoqotGFnc5aWABRw5HLuWDxBRAJB79OQ8LVd3VK+45DdJoTDkxCh0rtkxsiypRJ8aQ6Mu4XLYg44QPx4wL18P4d+6mmXXwH/OLwPkB2GEI4eOhf4cmhh3eP6Bsj8nOtPCqtMCFAJyR0xphcgB70R/yEiIT5ZBJOgkA56OIKujntAiw5+C9p+kmPiDYIVBZAOLXB4hDl5gMx0vU4TJJfQgFl8pSRMOPkDI+VM9Hx+aNntn98FoRcUQMoaMv2LM+nYEvArI537dW5hm3PjPyRtkmqbEM17L1+y+YWl2yV3eaCxXsiHFFioYGTQvAN5cy1X4sLLIbMIKtt/+DYHjw7tKOzlvFYOe+FLM5UbGm2avPVkq9y7x4e27PDM+tp9MJ7MuwKDFc3BVrTgXF66gfaBZqp4ZEDwp/0abzGNEScWBB/89aIP+AtzSIIiwCUDR2ICz5z+qncpJ2G0B3eg7aiIaniz4QQtJVroDITMsTAXQH5I77H4dv5iYlayh28scMLIQ90JunAkxniwDvqbzj/gAvQgg7l6jwa2+Ue7752/KV94gteAW/5Oy7SbgNXaecHeEphYxg8zDXqtdVAnnoj6Qsf/a40pz64zo4GfuR0hu7+o7xcKD4xMCmTCy1HBaPu+oKS6rpffZVjAUSNmxr6+NRZqJMeONDOMw69mPy6At+Ti/MVHCChJxTpsOAhONG3v2fh4YMLNAC2B/O40CAk4rDdT/EJ51TCPfAZ+SKcI+PhIu2BwItwf/8LIN/77ndtaYkTIPCItJKCjzBjPondxP7BjlZc3isQS4RFDTEgPMQA3XfdK27MX/5HXMVxUxYZDt+/pckv/tgv3QO/YkdF1HIzImMgKXUEMyIx9hAghHGYcnJTP7Hs88AEjX5ZrHB75H41RRTObvOfgCPKTfRFvFhFASIVYAMziiCHeEGEtpLvGOavwgrKvUNQaacELq4cagTL7Ve1u0f6uW//Em0wgxs/DhV/96PAZEPjLk/C8eWmO8o5ri+Rf+zBgsJV5dA9PmVCeYTyIZm4jC55LfARMpXFBOc9hePb+UOm40B8vvXhcKTFjm7iJyPS8JRjri+++RMsd9e34vsCitIifkjrUoML7s7b4KKw7DSjbfAJRcULiwp8R6bCM9Hv7a7CO1z5eb7k7/kX0uARl2wsmzxf8ueTHd6+oIHIkQOalgQTFRY7om/4DPxiHEgPrXoart8K2v3cTQM0N5UHDVzj/Pg3+cFNJjhTfmGRJtCAb/JAwt6BjbLhCx/Oi+SdvoLiEj+KQzD/8bzoB4/ILTgrTOQcaEQZQL+YH9jkQV/vapkFvFmYY1HCNyuAf0SHsKgj3IGlMPCUn+iI4Idr6UgPPJU+pnDBD/iKepFGwAkaRHlCgz4W5edTfwPkt7MA8v3NjD2ppOwXAnJUH9m8+lb/9Ftzfuc2d46DD++pVHMp++O1tHFd/X2f7UpYSfZ/tJG2ogahyZdmbGuuaD89bNvPPm3bK7Wi3Zwt2L1PmvbyuQbr7aF90U3Yvz6d2r8/GNlfPOnbX+30rbxasle+vWrXX5i17HnP/vf7XfvobKTBZcrvnv7weGTXRZ+fnIzsf37ct4+ORnbOznV4Ueqb31y3b7y7bvcfNI17pVeiI+ksgNTrZ1ZvNH0XJI9/MqBh8D5Tm7HNrW1bXFqx2ZlZW15Z9YF7SwNrNs4wCKfNPDo+8sH8tdt37MaNGz6QWVE/E5PxR28wtNrcvG3eecHm1QdddL3sJ7vr9YafZH3ppZftq1/9ml2/fsPWVtesUT/3QdQbN4r2gzdrdm+3Z/Wu+jvK0OvlhP3RUkp5T9pPuat+RHuXsJbIfaZOGm9gsOt5dyBeEQ+zCzZ+Vy3mhaiS+vc78yl7Zy7h9/irmtiJ4B5SgDMZK85nrajB/TtivorCfngy9IeCZag/GOo6IOP+YBF+FmROoIMfwy+8PFlp+H6pmrE/+eGKv1uze9qzGfHF3FLO36MIfB/4OVZNwU2f9Gx5t2sHkgM7ewM7fDa0Tj3KRqQY6TFZJ3I8594cmZ9GOh4wAQ5gAgT5wITwH5eVZ8mZ9HLarr2cs7XrBT8dUShzOkG8PJuxWY2u54R3nbLPF6yqMcCf/Ydde7LfsYd7PXu017Ut9Ue+N5f0h+y56Yg8XNa9kK/wEb69Pxfh+fpm3n74Wtnu7fet1Ru733lzbF885M1ITgyEskI9B8tVkLsX7le9pOTqbmeqDw/qYxMpbHU1bbMLWT9l9esUcoiFqEKZ6w8VXbzVVr7mVWZ/8mLR30E5UP0OYzmNDQXz6U7XHj1lUxKbChLh4WnBEmaevuMHcP2UZ7kGS/xVCbvI8WMSHpnLqZNOnXGRB73644osPq+I/2UTS6ALvBDMoN1B/lx19XCnY08PwpsfHifyQ+W47jGfFh7kIrjF6jIvl6Yb+ssr399/Z8FuXReP/M2JPd3vWafPyYWBn5zj2iMWeH+/EiaVq/r5p+K9l/JmX5RTti4Aa8OpHS4V7LyWsWZRONAASDFJfnbUs8efda1+OvLx3g3x5Z/eLNhbP7ylMlY6zyTjlPeNhbz93/75i/Y737tmDdXX/88vT/1R/vdqSWuItvNqX17JJ+zPRyn7yTRlddXXb2xk7A3J7y8WVTZbOVvYzFptPWOJhYwdldP2VDRpiy9e0PjqhvSuxkZD4bbbFS0FtKWxNu3bXFZyZTtvLypPLVWGP5Oc4t0R7xvHSjQrKf//cIaJ9rBrnzHQXCljb761rLF3x+7ePbM5CZVvvlCy0mzWPhScouB/dy1ru6of54MwSRzU5fsPlA98GfggqIwGCl8RPl9NjfzKnu/VVO9Vvyeq63Oi+8lG0aaiPfyIoJqXvH31tC+BlbXX1ffpy/7v7rbtUPnhYXC/6itK2+ufUq4It6+vrFm5Nm+/zEqGV1qWyITrbAiqamOnYuxnKvMn+ZeskVqzbmPXHn7csobarpTKN6e+WlJ0prEfqGzbksVDySeyQm7Gkg9vdke2LoCc8uA03jclw2BTrrv6pGf2iw6nO8LC0PlYsl0xx3Np23ipYPOrGespfd7WeE35nM2k7eNByj4fcrogZQeTlN2UXHitlLCv5Ka2Knw4dfDNil8gbpVp0nKthO2zCHU0trP9kZ0dqOxPxzZU283GwVJFskV821Mb1G9OLD1IWl6k3GsnLL6izWtOVB8pK+aJStm0fVW8Rz+JU2dvzSTt9ozyL/efNwVb/LY1ozZ4rLJVmK/fKkk25+w/7A39yseR4NKXfKGWtRdFN64B+8F62k8DHbbGygunLlL2UTepuq/2/rRtf1Sd2HvFiX1T7eY7xUBHTitdz6nO1BNWEL33jgb2kRq9eZXPn08y9uIPb9hLKsfuvYYdv7hhnzw8t43RwG4rDm3xQ5VJupq0wpLyrbo9v5KzTfHx104HdrpesL3VrI3UxHbUd/rl0cQ+eta3gurudeHN1a0VydAHnDoSrbKCxyaKsUzqBzwA/cgnt8Kww5wJVSZgORGB4hu6dgd9O1chLKttaqjcePScxQV2q/MYM3YWknjo3J8KEHQ2GrMAwlynj0fY1FsoWa5Ytrw0CwwspDB3xYJLr9v18gLW0sqK+8W4gCff8P5ps2dPjjr+pkk6m7ea0gAG/Rzqj+OiP+bCmDDmBAh5OD+rq861xDtDaw/oZ6q+zs05z7ARlr4bfSjaHK6qypfDAkhLfo1BW/RPWPX/zwWQRmdgnz85t88f1233sGtj1S1OE0/VZ6qfiw9UXtxOQiVNqfxoV8uqu19/ddFef3HGjpstm3a4sjMeeaDhff6hjkeVFoPKD7v7XPEPcYLy2uOBLt3og3Pdr/f3FIV+UICpNHGQCnFC/Mhy4eaufLvjhdPfqZ4LF6kLUFKXcCNF8C+7RerXBI3ckOPBk7joC3rxF0XMKH8scG5Jvt9rm/WU+avhfaFPYfj2+QTFDTI7xI/powCSK6HdwM3fm47ierpRMMZ+LICsra2r3ozs0aNH9uzZM+db6iNXtXU6bbU5WfX1F/2UCGMKNlqxySmus5wAWVxY8LrG6ZDfbAFk0NXAdKoOswYh1Yp3ussS6Dk1unQIEMCcruChar8+CKQFJxAEK1mJMi7NID76f14pCMTiSiPS4qHrQhGhISGSzUgzaA8nQHxQGw3QGZwzeaqSC9qJSoPGIkgmWgjBPzKVkHcCI8LzfbmIcakRfu7qnwojO8pNmAQPV8QPOnwSFn/yGPBRhOCGtzIeh43hKwvKS0Bfpc+/D3h4QDIshOCBglEia6TwQTixEnZ5+iOeLAg7nuLJGEfbKU+JwKAOwk3o4Q2jaM/j69trSxKYY/vk/hM7rzdtrlL0E0Cc9hll59Woz6ujN7GNtWXbWp+1G3MT27I9b9A2X/2GvfLKC2K0nE8YBS2cJDTAg0ni4Sg6ZSCGZgFrhsWXlUVbXpz18n2yf2yfP9qzg3rHG4nZmZKtLM3Z1uqSLSzMSeB27ZPP79qjJ0/VMVKDoIFSQmmg6Ph5JYpmj5ggd5PTDaORn2IIpz76vvgxHLDyPhCvswgy9A5tmBASPUS0cDpCvAatIrpRhtALO48f+wSKT2YHP7d42gEPLyfly+M4DHFE/M3CklyhHXtiqSMMHtnNGg92Pb5Awith97DwEQx4GQ4BglCOcAxhg6lwihNMdMgT8RifEsZpJeHDohMNMxMJicnIkuipurnjgb7RGgRMx5ZRFyGJ27gfmdG1V8LE65XXNzABM9LxHHs+nPvIl9NFX45kiEfdj9//iE+ApDN56azziNPMw8qUPShw91QC7MiNtHDDdC3lpIyi+UP+UFUm+DkeUhiejrthEg4FjMBLHgYnxwMYhA358UUkD4edQOActCtHB16UwO/9PS+AfOc7tsyiJLyKIFJaoOU6sgccAr95tvADf/8LYeO45IUAnk88pS6oxXcUzuH4HyqGg3vwc5j8+UcUzUOGH8xgJwy4x3jA+9CTkob/CBOMOD8+Gc23Al5o4Mgt1p4c6WJGaaNI51LFHnKU1blN1hAmDuiuMi7xvFB8B+NCxbx4GfuK3fMU2aNf8hQl4HmH7s/jKB++0YH5XIWw4HYBPTKl5B5HCb4iBN7+EdEJpLFE0TAAH+XWFfbwrYCxcwAoI9AiLjPcgRzclC9fMEB+hcnmtOoUYYO8CvIryDB0KNcIcOQGXLRg8a0fF0GYkV8cL2j8pfXhE+qY7g8eoa3EDV4BT48jO7i5e/Tt8lx2f+g+yURUwCHIp5Cu4+T5BxJEww7NA67YyZvnW+1NWIDCPQDQr0IqnttD2rgoGk6uSC/gBUzgCzfcAQEugMQdnOUe8hVKSynKL0oFHkF+eXOJDJOzpxrwxgg4U1bOjQ4/qCgc7p5w5OxA5IMh5abbCQsuwgDcHX/lQzQIdAxhItTkEGjGZ0wvP5Uh00+iqY32hR7oKFh0BdQdCqbcPM8qp5B2UGruPK/IapovJIjnwVVkKsF4Ipc66XLdv4KdePTVPv3kt3cCJL+YseWu2lp1CPLzOfvTN2ftze2iXV/M+d3vX19M2/tvzdq3X67Ymy9XbW9gPqgHD66wKqykbXKtYGOF572Ox6c9e/agZy/WNBAWjf7i45bdPxvZ3d7UNu7UrLZctA8ede20PfYTIDutsX2617ejJ02bP27bh8dDe6GWtu+/WLbxUtH+4+O+3VXYz9R8MRnHIDuUe8D/1VcXbHOrYh9/dKq2u+B38jLQPjp4ZrcXpz4473SHvqjB4J+dWtzX2253fODiuylzOStp8HJ6Ck2THpYBPAP9re1t/2ZHF4Mh4jLwYRdlo9W2pgY+vGkHLBZeGPDwoOfe7p7vXmShZXNzywrqM9JHfvb0qdWbDd85eHA2sH1pf7BY9GT3K3e3/6wxtT3R61ulhE/W3BOd2P3MBBOTYvr0q0H+QXbs13qwcxUumai/hII2GcXL8KjxvPqzKsP3WJRUGY3WilbSAJ4rkvqDsT3dGdqDg5Hfvc66FnwZVCCw0PIJb06lcFd7dbNsP/rWoj05UL799ALhErakwdo/FLJ79aF99KRrHcEuqRznxF/ZfFzvLxWyQVmxrpwbqofPGsLj876dH4zVP4b/Ywz0Kzv1IPry8Ytqmb0i2G8uZexhfewP7rqv0vG0FKaTNcvdytnK7YKtbBesWOXNxrAYg0xOiyYzivXykfg5NbV99c8fPji3Lz5vWrc3tpb4pqty4tAC77kcqmyYiAX+heZP8OJvFG5MmniZqkgO6iPbF138DQqp4XBq7W6YlAp99Dg+8inQij8U9iC3oFhQwA15FS3kz2Qtt7jM5hL2o9LE8mWV7Ywy/2uUw1PeS6LD2zJXK0k7lGBqNcd20pr45LPEgdOI9gk82p2x7wInQbGS/aiq9JQmE5PgwA9wKRf4rlhNWXmGGwGCO/QB5b745fxoonERcWIFgCBrUcG88qv4sQq2wBuh/bgSj3BRWPq7nP4YRvR21ytw3nlnxd7+6rLqs+os19XhCDw3/Ev5d8PdaVNZ/Ph9ZT6nunqo8cL1l1YU/9x6naHq0cS2xT8/nE/Zjion1w9xddOp+JjJ/3uiU289Zy/kklYWNnurBevLzibFWIHr6WHfDp4IXmdib765ZN94f8N+9sW5/eJxyx7vtCR7hrZVSNj/ZTNtby8kbe7g3EoPTqx30vPrqV7SuHJ/lLCHk5Tti++eKROVzaz9wUZG8jxrR9c0rl7I2ldFi+KcxjnLOSvre2Ylb++pXr//9oIV1vL2LDOxzEbOqktpS5aSPuk07JuX/e/Xpna/ObH/fCS5LX7h3Qkm5CQaYkK7QfvKyQ2uXeKBcR7X/weLSfvsads++KIuftN4XPE4cfaTs7F93hjbaX/iJ/zeLqquKT3eiHBF2cXlLXusUSxm/fCH12xZ+O89qNurGi/emybtaEX8d7tow42i9TjZdIXWE/F9qpK1V7Zr1lI1+eCsb49PJEOEEJuLyQ8qMiT/kvaHas/Wr2/Z4XLFDtM7ajjZsX4Js5TP2M2NBatr3N+Z9Cw5Orf22bnt3uvLHNurqkNLzaHti4Zc9/mSOgsJVZiGCBfzLm3O4enYHpxNTCLJJ+sV1a/AQv6zuMViOJPmKOg3zkv2qozXrhetpvY7p3rXFMc+qKstmVasneWadcn8Qt766ZydJrL2aCT+mIS5kgXh8mCoeq7xbzdbtvNkSbzIexXSvZyNu1kbSQ/aaeuo3LkykMnexqHk4rn4SCP002RRcUsqC42fmQujHyYUoQ+LH3mlzeRgY5JWGU9VthM7Vv5Oe0n78zPhMs3ZNKNySuYtyQZEdaiRRU/Ub+DBcUQ7fa6NKpuUS9ZSHhrijTm1dzyWLlGtdDL2wbhojYzwUPnPdQe2onZ5u5w0VUurqD/2SLzKGyK31K7+dJiyrW9t2Y3lgi0cN2xBPKoqYVvjgX3+uGn/8mHHnp527Y1+2+6JKf6yZf7Ox4nqF+97/KAwtbdaQ7txpjp5MrAZ9VH2uTpRbezmcGRvDEZ+IuZNtagt4XpUyFptIWf/Vu3tw87U3lG9uJWZ2hPe+lCf0mWteAA5X8tlbKZasdn5eW9HWIyg3wH/M+FKf6WrvsVJs6O8cypy4pt+6X8AA38mYf3KKBYfFI8rqMLcV80XLui/sKGXuSw2fhOevgt9FOZlSLMw7tmi6tc0X/ZH2DnVSj+n1Wo5TDaVsODCNaH0heizcn08/Sz8CQvewEYDl/yBF/7dZt3eXkvYylrBHh0M/NRLvABCGo1G0+fs4jzxeDsLIExAd4cdqy6rT7KccVlDGOqrwIbacVk1/07FPHJHDWe7I9oU1D+SfuPVJftDtQ83Rz37Yndghycja6oSdtU5Amd6SMica62RzbZ6NshN7F25JdTXOlfdRE6CiLcmhCeKK3AMbdOF8iD062M3hXGZEiMf5N22ePRfvDdnXy9MrC4+4+0dz6/jcykLf53C79I/4BCrS79LR/++EgalUBdh6aNcxnPPyID+l/n4tSqg6+oqjNj0/MgKLDni4OMeNgLtDyRzVHc9y1fgE8fjETXGScr7ZPzhJo3pwfSDnEXH6V2gLQX/V0pFW4vGEfsHB3Z0dOTzuNQ9nq+grsHLbIRiUxW8zWkQxh7wPosfXN+GH2Goa7/ZAgjcA765ks1ff9uWKkV7Y7Nm37tZtrWCBmmqGAVVkrYGHazOkDcmEwDl+fS/SJEpHN3AEyIEJ7p1PhHBAojgIQTypbIvguTUkOUzvEHBg1VM8AfhRHiISuUME6PqEcEMSbVoTCqnJD0T6jCIgO4WhXlul6vrKF5kvzRDpyGADWFlSIUwco3ChkwEN5yDXzAV+UIFdw8efbqLO7iL25kQCumEwQ+VkS4fsHziFi1a0gkEL5/UliBloj6TYgd9uKaKFbKwCBI6Q56MGMzTJK6buMd5EEzoozgsdiwszNvGyoI6rl375L46GKmKra+sS6iroa3v2+aimGkJ4Zi1phq9oQaurKpXNu5YplQJExkBa/2yCKB0hC/ll8tkVaZZN9n5z8kX7+SoocxlM7Y8X7WV+ZrwntjOwand2zmxugY/6VzR5tVgrK+u2PXr2xLcVTsVc3/yyWd2eHDodGJgG9PIf6hgGlBQQcZqCDnlwTVuo1HfJv4dTjCw+CFiOz1zwslpCi3UKWFyivw4zckXNMNOhZXyZYuItkH4EwafqOT0QVmE00vBhNY+sS/TJ+GJrf8AxdF2GD44FBAfzET0c/4HhgL4jmKiRmHJMhCYJPNyd2D+73h7GQOTCGiFcD7zyS/ZfAZMdZnBO1da8WIpcoDrwcYyRStfIJG/8xMTb461+FSdTacz1+Hh5vhR/1T66kSRNmUTQpN2yKRfrUbdZtHDdSEsgqiRZQEkAV97/MDvzq8oTOHgJy8CBsHdbdjDd+xKXolDWOq44xCB8tljxzeYgYcoZ5RoAxQvY5nyD7KH3c74R2mDh2iYkOkyAx/BcR1B8oKFH/+eF0B+8N3v2MrKSsBLiQU+VXqY/JF05AfvgIo+XUXB4h/h7c6ucIo/PWuRnWDAvVTxl2jjligRfuWAGyE8FP/SYYI82Kl/tC0uVy78CeoxIq0/ebi/4uFCPqlfnl/3Jx42KQFweODtDgEOPxf5cIXrlx1/JdCFIo3Yi5gX8aWd5y601JW0Y8tVsB4SB4D6Bz+Bu6+qwJ9Y5H/FkzJxMxhfUg5QYaALJm6XsD0pl2AhPtpxweZ1AZt+3RE3/AJUV3gJiOsotKSPfqOAUrjjFiXmplsvgKBC7KDxpzwJGuzu7vUslC1+oYyDbCQHwY1wz3+7FHjOjfiRG2jJEV4KYfQj5WlGhMXFNQHQ0XeclrvLxbERs/niteAhC5m8940BcvPwUTwPr3jYAz6Rp8OKqBfBdXfPQ5CLQeN2qRDrzuOye4cTRzdDh5ZJ/rg0PTL/ESwPKg3+IS0UFsVD3l3ARXOdUNjNE7/fwUI+iw2+wC9TTr8Ch98Y5yCVPTUp97mwPZcx8IvrC3lwXAJtwCWOh8KdeuF+/DkO8g8BpSJT3yHl8OvwwF9xwdvpJB3yhanmUD+ff/ILa9R/OwsgP7pdtjvDsS0Ws3b9rSV767U5mz5t2C+f9O3uYd+ONdDTGNDqg6ltXK/YjIja3Gv7BP00nbDiNfXBNvMaQKatpQFlrzeyYw0c64r05KBv948HGryYa67WWFN/82W1929UU/bKctYONbBUd87e1kB2vjWwn5+P7fWVrO/K/7OdoX0qGPv9qfGQK/kNvEsFAXvoJBo2+pY+12A0U/QTICMN1E9PD+z2rbIN1CdXV1EDkQUfeLOQwcYdBu8MXHzHJBMF6oMeaLCD8hMggstuR46wM1h69PCh7e/tWUdjDxZAOCnid1OrTWbQTnxgARc/do11uz21gat+MgTcwevx08fW1MC+JTodnV8+0Ik/E4b76vLss+tQdt6dYFGCCTDmjBvjhL1STth3ZhP2dtnshaLZL5Q3ykfcov5LeASbB8cXNrI2s5W31aW0vSF+y9Yy1l3KcS+WT/xDR3jsVHjwXoC6WX4Ny/Mq8BRXqfzB9ZzKO2l3u2oXJUMe73V9d6RzrnDnZOZsMal+fM4f0eYdgkIJXMLVLKQXq4zC38wLD5kn4vdjwXn2uG97j3iENNDjOaVw+nfN/f3vz9A/DteggDFvb4B6HEZFYjkRL7uds41XyrawkrNCWX064R/XGVRNka51JZUkLCrtkbqcQ3vS7lurObI+7kKF/JHOifh/CK8pfshzgBF4kvwh0QOeKPgHPx6WPuKtD/F4rGIcgokW8hHpcXL5IRWkSwjnaaKicCgern6nGq5ZYqKdidX11bRNVc7jyt+9MxZ4tAnsKB0XU9YvJ/2x2l3VvRbHSPRPGPIU4wqeWNmwxXVgTLS3VCdjtAriiW/PJS0ve10Bq7Oiv2QC5R5A8LbfxFpnGs8pDXXdn1dxMq6Qi1KxW0DJ9YXdaRSXxxWF+wXOv6rwKZYy3m48e9Y0Hjx3uKgIFifevveVWZdBmfbQ3qml7Ex1TKxnj86G9pDHCBT2eK9p76p+VUT3eQH5kerlfD4pnbC66iqT+wfisU4p7Ytwr9+sWWG5aLuqp5AuVqDclxA82u3bye7QBooHjqzf/ORu3Z7stq0TLTZmRHsVt93f79qH8ru/2zFFs0Y2bd/++qJtvrthS4sFSza6dqg8rm1n7VvKI29knM1nbPFhy5KqC63ZrMo+bdlcyvLSJY3jecj4TPKlo7KrLub8tFRtjquCkxqSqY4Mp/aD0tQ+qE+tLztXk3AajT7F+2sZ1c2kHare8G7UNyvhQWpIJfFix9IZUfqjna4dnNMYhOudDiT0dqWZJN6czdgLSxk7bo7tEe3Cl4j0ZZ6EB+CvcjlrBzwWL1rQ8Xgmer+xnLbl2bTV1wo2FX5X1Vh49pV3TqYdq6zOJC94Fwe6w5fOffy7Tlguk7GX7ty06VpNcvjElp7t2mBG9BJNY8X8EGP3Vmdgq6m+LSZ79uyoZ3tPBtZXXnLig4bk4uPmRGnwOHvSryHjGidPC0N2rpvcb4x9sUFWf+CbNuCqivPPb0FybvVaxhbW8pbnikjlqa+6ubM3sdrMulWqNStLs3verxCSma1UbaAx77F49Ggw9hMv6WLJ0jPzVpUuFipWyKlNjHW2LHmbs26Hq5QkI1SHW8caQyeqVppZtGJt1tNhwo/Jdd61Zd6BdhNUOZHAzmg2HA4lY+v9oZ1OxI/pok1r4e3cmZlZKwo3YNAeMyYfKO9MQlLObLidqdUsPbugClzxN2e6CsC1SvQ1h+msPckIB7XzUzUAZ72hPVPdPZHfvOrbh5I5J2K7N6+X7fY7q5Zpqb2ZJu2+HJ8ddu0L+cHL94771lU5L767aaVizk53G/aBKn9e5cti0a5wov79UPVg46BrOYWvqSQyszlLi+/OVc77R0NrHI1sX23Z91Sf1lkQVn3i5My/Uht3LD6TyDVVFdsfJ0WzjH3/a7PGieIzlX2pmPfFjzInJSJFnyJsrii7nXdkW1xvpfKjX82kLCdd2dCBZl6E/gh9HMqgr34L8yLxGyBc7cMiBwsNYUNI2+MAmzkFrsDqqP/CwlhJZQPtKQfKlDDxogZ2yogd8PTFSDMO21T/qdmWvFFZgTcTwYQnDBtfO426fa00sFJiYr84GPpczPyVBRB/b0F9xYzqWaXEJvWwAMIbIMNoAeTFWxV7WeU1X1Bf8oRNLQPhP71YfP+7lNDzd3dYAM8XMpYvZVV/JAdVFknl8fiobfdVho2maKs+T6/DlV0smIin1THY6o6s2BV/zXBjUMIGEoa8j8P1kpQH01cCgzDRfzQG8HRjO7h9CT/h639yDjp80x6VpU/PBvZIcqE+xDPAwp///2N1GeDX0eSqk6cZOQDfVeQf/IIdFeOHGYWM4sQ6hHEVB/DPAOfCL1bRJzBjRbS65BPvMSEk4ziBjlEPiTTDf+R/BSd3DzSHr/3URzR2e16FeC7HxafcUkQ//eT0RHzY9s1MfvBCobqcbBIsTjrB02yqos7Rv8f+VH3/uuoW9QJNnfmNFkAmw76YX43JzJYl569Z93THXtiYsaQE56dHQiC3IGE7J4G1JwS81y84AhTBikF61uKPiGDKlxMldFRll8kjyKw65gslMT8nQKT59orKDpb4VIPiC4B35gBED5sWS37xiY/nT39EHWIvMHRIOy48fUWTDISJ3IHvdnyjtPjwr2D37xCAEAEU0yRy86nvOHwcxr9xAoIqi8N8nj4xGxACp+AvJlElpyIHuOyIZ2IZeqR8EcFPyDCRzGSxvn3xQ/nxhSUBAbuw+xTYIRVHR9rz6fkNk9UeT/ER8OsrK7a9ddPWFpatNGlacdqyVQ3aqhxBVCevN0raXlMCPLduk7VXLVFkT42A+r/SU1JMpgc7H/r3dIWX4yvcJYTjh+b9ainSV+NTVPorC7M2X85b4+zc7j3Zsbt7qgBqsHkku8piyPq6Xbtxw+E9uve53bt333pdOl6BF8CFyuWP74tHWahjAWSiDpY/iC4d3v8IE9ekHxbbWKxgQYaFpbCzC2jOB0KfCkeZ+MkPRmZKI5RpGJBCU2hPeD+5xMIUeVOeAz8GuyyOu8e+YATSwAxfwGGBi0UA4gQYIQz0paFzzvGOWRAmuLmp72DHD3ygCzwa0vZ09I9/KCMWqy5PgSQm6jWPuRosnAjhXJLQdZ4KCznCRfkNPB+nHwSbp+vCTXbRiwbd0/H8aDDGqQ9oIR4IJ0BY/Lh8/4PrrxK4JeXnaZBeVAYgEZIjxfCngXFwCJrJtKthgpUwUd2ksGQGGlzqICPw078Mt3g5ywYYwjgOoSw9RJSmlwXhoroGAKe54sAmXkiiyajXCjBJk2AhsNv/a6gffO87try0rBTIgHDzfAY/ZcURcAOHC3vAOw6LG7GDwnbFUWZMYw/vHpHCGuvn1KVjHP4yLUxp6Ox295ZyrPQXVJDRwR/T8xb5Oj9HX5c68o3Colz24+pOwc1LT//+pZ84iDvrg+9gxhCVGvyH1RUx44+453XpH8N1U+oiWqzcgxyASUxZFOkEH5CI3d0NpC4gBXtYXEUhrwKcoGO7/HGPALkrTM5/HBc/7uaI4gfIl79X1XMukTUYcczYRMn0Oos1wghvqZAS34LoQfiRjoxYxV6ky4S4v/UR/YX4kZ9/U/MxpYOXw3cjChO+Qhi3B8I6bA9DpPBzASvUEwIHXnL+1Df1Ct/AJ5JH7hZMh4m/vtGoUH6x8phRmelPQXxnEt90HPnGEeXOyB63Bi18L8IQB1jRH7DZbBDnw9HBP06eKMG4sLjd8QuT3MEZ/C5x9PTcRlqxXwgXLx54GHWe2WWv5kBtsGShWIt5Z/x8YUGRJkrL80N4fkhbBspheniF0zfh3B0W9dRCyYhMURTKJ8h6FL+UQdhMwG7FcDLSr8/y9kj+mJFsDzFCXgL+4AnOLPRM7e5nH6pz/ttZAPl/frVqx3UNlms5W7tWtXsn6q/88tj+1YcN+/hwaGetkf3Fo6596vc7q0/Q7FtOxFtYydt6WrzFSL7AZAd3e2tAqUHliQaz95/07MGe+uyiOe80vbGWt5oGm+mznt3OJ+xbtYS9vqB+tihWKmdsfiFnTw569lF9ZFP1gdpK98HTjh30VF7C07lG/3PltD883O5PrDec2tlpz9qHbZtX33CUK9niyqpwmdj+/qH6bRPr93n/Yt5PI9IfYDcXfTh2ZoV6Eq5yoA/Lri1UvADCDkZ2dqGOFY9+HuHWFB/FjksWP1gQITzlx0AfkwWQNkfl1c8EHyYbTs94oPRA8djoRfmqYGX6BhMxAfGwk0/4jImpg7Fgik9u5pO2rT7wlmhXziSNy3Duj1N2r5/wBSTuq17aSNvGZs5ualDONQ08flwT3CWVyaiYto7c2mMNJk/DRDR7TTKClWfgnhRvq55MlGZK/Yx5Dbi5FkkjMserUEnbXn9qH6tMH+1ytdDU+82bhaSt5oWrymmnbTY/l1PZTP06GU5b5JXusGtKb6J0x9Y+V7rtqdUkD8Qu1jrsW/dBzx4/Glm7oUyrPnrdQUV8HfpgYTNPXnpFeDUmSZ8kfdoKi0WUI2HQWaXLxO3WSwVbWi+oniaV7tS6jYl1m9KKg+Z9moRwecpkKDuJ1fU8Vt6RG/4neoQ+IOMG9YMFO95M5O5KE/wu0pZbvGHG+83CO+YxlbYLhyhLIR4W/YcNNfJ0D8wrhviK+LHd/yI3xgh3iqKLvJ+IpSYZQbyZs6wKhMndWHEYbaE3sbzS6RFYivYlp/rBotZU/JIvMdpgMRkZKVjikxh3x9WjhfccHg/MFz/cLcKTueAXK+LFwVQ8a1aZTVqpSj87lGXoV5m/JdBSWTCh7up548J0FcEPbrGPIxL9oi5tKEK5S0BYDlG8+Fvq9KRrT59yvQqtx2X4UE7Ki2j02o2yLzx3z/p2rZDwx8G/6EztSPlr1Pvi17o/VP4nyxpXiCY9ycbvbBfsRlY0VP4Jz2m5dDZhq2uSWaWELW+UrLtWsmPJQeo3zeHM6cDyjaGfsqk+6aquTmxze8664qWPPjqRrCAk6IFZ2A37hXiX9ys+Vl3ivQralrrGkEsvz1l+tWp5we/uN+2J6ihXXS2pvgwkC/r5lOWO+ra3VbS2ZG6skspntjW04XHP0ucDK9FIzXDljPhC8jabUxspWmWV97eWsvaF8pYVXatiMejxptqBf3wzb2s3a3aWz9uo0fO3Gcg/b48wsUwbx6T/scqdHfu/Tm3U0rayVLO/mazacYsrohXRlfhd9Yo6GMaSyM5QD1jI2tttWeqkY/PC43EubV99u2qvSB7ODCdWEl1qM3nrK6xId6FAoT4cW+VsyJqwjSspL29fBFHALeG6rnwjZ6uS8Suvv2Tj2aFl2o9ttt6z1lJO7U0kp6TYmNBo9Wy2P7ZV8UJB5djf7drj3aF1RK+SOKuv7Dw9l+zltICI0FHFTKvixGNMFqZTysNAdaTJVXEgfAXnmmj4pmQt735wE0VLfgXlc/VazmbmGb+KNoLDUG//wcjWlre9bUMW0fYho5iww4376bn26qTbt6HyndN3bXbOF/BR0BbldcJ5j7dAun7iqdeUjE1U1fYt+IIFcGnjUExuA9/j93viLfUtiqXoNoCkdXs8yM3m0rxV1LYuaoxIm4ncJA6wmFhn0YR5GibK0xO1JcpXeWbWZn0jQ0V5SluzN7CUhBXxTi2jNq7qJxXop9U7PXsogf5I5cDpn79smjXUtr2xnrdt8eniQdP+/Jdn9vFO11qi81+LZlwzxlsjxY2a3b4zZ4mc2kuVR00FdyMxtpSqzIHkWXUmZe+UxDOqwE31ffKFtJ2tF70P8kz18mdftK1zMjF1Zezr6zmrqQ4hdhMSnn+5P1R6LOSLZ0RXNi/wHtg/fbNsJdF2V21kslS2hcXwwDK0p88BTeITGnyT577w8nc8RKuCaDUVrbrqo9DvYEI2LgsFtmZ8aqNWc5hsBDk82Ld0v6Gy7IjfGtYXHSpR+dP36fb6limExStgEQ/+ARdwi3FB+ZXz6tdwNRCLLPBDW2m22h3j7Vuut+IkEnmgjJkTY5J4udGwifqE9yztJ1JYCMOfR9r7o7ZVllQeom8urXaNxbhoAaTPFVizE1tbUhtfLKhdH9vPPzy3Z+qr9lXmvgCico/b4KtKZLCR6n6vy+S06maFjdHUPclJ8dqBaHggWnYke2kLx8OE5IJZp8mpFdVryWo2D7B4ua/+T1vt56r6ZzMSiMkZ1THJDdppYLOvN6oarrxeRAr8qBPe6ETO4HoVX+xdycwv9vr2ydnIziRvCR+HIVocek59gZcW0taW3JcY+jvVl+lxVf1mfphXwv3dUeQVeV6JEuAEn2XVKdpMTne4fMZRJvTjn7DxWCqee0FBR6eltG9Gkxt8Az2hKy4eBj/XzAlGbtIxDpc6KOICjOvbzlQH4sWP4WhkrWbLGs2G+yGbaqorwOG63Wc7O3Z8cmJ7Bwcak5yqbvZ9gfL8XPVIcX6jBRAmPjOFGaut3bH5VMeuF/atOu3YWlENvzKw38tbY1qw85N9ZUIUEwwHw48Tx43nFE1U4DEJ1+DkYUJnlpUeVv5K4QSIKjsT4zkmpDNh4teJCqPSiyQuidFBkDuAfdEjIYEkgawI/h2fAPGTIY7TZeE54THx4Dd2d/xII3x7Wv4ZfYfg/h2C4UYawcNzhzX8hDhydYNvmEWK38jqyu3RN0boEgat4ZDiUXvVYRO9cUn65PClZhDvnX0Jg5hWjhqa+IodUCA29pAfmDp0ZgINw+IKD9KXrJLNWG7UtGJWnZONDcvNryhW28ac/JloQJPMWW5u3QZqlIK6xNczFGUqzrOn6oQQnWRenGyRUnVwXDl9kVcDlstl/QjUytK8X5NVLeR8JfrBkx179GzPThoa1Eroz6khXt++qYZqWYK+bY/ufm77O898JZ6FFeXKKx2nE2jEJ6pAPHrupz9YEKHhVvp+6kPp+okaCW1208BebFoJAyzhKDjO725GfCITX2+EREf42VlOPzRK4Xoy7uGN6OzlEuyBDoHbXCBg+h8QBV9G2DksmEImxA24+GSUtA+UlC/fgeuoxQsQ4BjgQthQrqoH4AB0hxM0Vjg3lVCDJT7jBA4nPeDCpNyw04D5QpvyxMJbPABFIdBY+ODxeiaHfLYIpc5hyE+El8KwY4Iy8EUkwfRFEMHFBLf4Lm1Ohziunn/h6HiCKDgHOvlEGJovz6enRKYvwvi/8CBeoCu0CGYIgw1aK60QzP3DwkaAFaXgUUIjgDwJ8UnPO50KSziCxeFcE8TxEgSF+/teAPn+d973zm1Q5DRCUT/Qw9PHwb/wiPwjzZfzqLIWBXTcQ8n61xWNCq7hO4YU3LyM9E1xhPLCNY6Hwi188xtZ/YM0Xabx5ybuUXj9B7kePnFwQypOx79J3v3CX1ARV3hEuWJ8CTWPJuXF6JYIrisCY78MzFfwxS3UkaBCOFKkioRw4psLeKJpDJeozrfhM1bg6VCi+Jcq+lJ8L5kInqfnXiHeBTzCkW70TRhoQlycQmz9eaQrKvr2NKRiusUquIdvt3seotB8YpA2f7gHh6BDEKkQP5ZxsSaMB48133Sm3B60Lxag+MCQDjS7/L6qXTnc4OK/HtdbMX2Ai9zlFvIqP4gvq79/EaWHV7Bhqr5E/u6hwIAMlA3hgO1ySYpJdfBGlo8kI5DlvEUgMem7M0fqkY4kjumYMjkQ5Dt2ZK74xxFFhUUE0vIw+g5lGtIGVU9R6eIb6Er6MuWJ3RcvFIT4wR17iOvXQrmWewTT80A8Twfo4EBY2iVwDHH99ASwhC/oAntIPuWIqXGQT8RyPU1fmu8QH5ooz2jgONxLWNDF09N3gAfNorZQaZCWDBUZk6FqV4QiReJi/KJsyI+w9++Ae6BXyFFQcvRf/bm/2f3PfvFbWwB5QYO2P9sb+omOQb1vP/2kbutigBPh/UotZS8UE/YR71GINvd2uva3T/tWWcjbf/+1GVvtDzVIGFm3MbTO6UCdffV9OlM7Oxlboy4aDUJeSxoc/v4rZfta0Wxf4f7T+cTmhC5XARWVox3F+58+bdtPT7jv26ynNnhB/e0Xud9a3xpzigcTVlNT/c5azv6br9Tsi8O+76yHImP1n5JFTmAUbX551QfpXHE1GqasVKz5KQ4G3ixwnJ6d+QIIO7M48cFOw/j0xpcXQHhEPd7piJyn78ID6UwIEA/NYH8keu3t7fkuSCYcGBw99auuWqLPufx2bG9XWmGYRPI+mOBTh9Si22wh65NAYYKDNg/uMatqDFIWbrVKyVZLOdvOTO1ed2o/7qTsaaJoO4mS+i3qwyhsvpawjTs5q2ZzNj1Miz9y1m6krK4yaJdTttXoG/et76ssD+6N7Xw/rTJLWa+tMign/dqicV98Os6r/1uxaqXs46IUG0SE0+OzoT1RYdBfKhcLNid/cL1emNoNleuzvnBQ2sedjJ23L9vt6Shl7eOMNZRefT9lzaOkNU6ntqeyO2UybWdozd2ktQdMqoSH4vPqg4fNOwlbmMt5P5Rd2DV2vwqn81TRRtmCFXMZf5SZEyosYDKWqygMO2iZtF3czChvosGhxo73J9Y+SfsVW+eHQ+seJ+z8LG1PmlNrqf4eZ1O2I7wbx+o3a4zJieys6lQ+k7cSu6fLGpeobNFFlUk88UN/knoJf9DvpwzBgXuk2VDFxA/4h/6xR/HwuIW+eKjX1BOvz4ShKktfuF1RyFX3l0JK7IjuXEOkquQTL4tbGatyvRE0QV5JYCUkwK+3RpZXdTnLp1yUpoXM9lFYzGzUNOYtpi1fZhKWyW4WKMBTODrOASlw8c8LJFHBhUWoh+Kl3Z58MlyDlbTqLDcE0B8NfShCdtuq4/ucsNGX/8fml5Tn+zKNQCPsToFLusjjalx3R19xj0IGFceTAmasYng4scj8QLLu8UHPTvpTu9/T6HMc5DWyOUaG+8m3eiOfyJx5cdbe+Mq8tZ+17M8Phn6VHTJ/mk/Y9c2sfX2v7XMYj2fTqhMTK3EsQmr5Wcfy5wM7HUztpeOB3RFL3Pzqhg3nyrb7uG6LuaS3K7QxZWG3VkzazGLBumq0uDbrmwtpe38lYz8/HtrDz+v24w+O7C8/b/ipqCXJ7235TW6WbLSU8/cn6luqOyrrq3QoqLxvK/7SYc9mzgY+vjytKZ7qH+UGL6GSQnllsWifn4/to7OpPeLhavHLf7eWtzu8hfDtLbP1Gfv5R8dWVxR4hzZTTYstqg34/nrG9lXuXIP069RJZ2IP+xXLbL9m/fNjq/aaftqIRdgwxyBZB96iO/WO00iLzqAJuyM6v1wwa5Qz9rvfmrfkdskKnZHdORxYdbvq17z1ogrIm6K8xVBUnVhXOfMWQ3dFdZqFBZXbWH6vyX6zkLA9tVBbN6/bktqdUu7UcummX3PUL6WsKDgllUFKFWokWmUF/7XzkbXUidg/69mC2qhPTifWVJ7fyavsRPa74qWO2siW2sehyrCoDkOFylNI+wkQeIb6x+Ps3Zb4TTSH+uhVxf/D8sS+XTF/EPzRQLJPcnttK2urqteU01h4tAV7/8HQ5meXna+ZzD483Ld+q2ENtVnIBNo82inaQSavufmAEyKEZ5MA1z82GkwA1q3VVp77bdWLvg16EyvkqjY/t+htZrPVVNgTa5+fCt+GdXp9l2tMwCd7HcsxzsgV/GoY0uL9BuYNuEpmdWXFd1szUX52fGztM6XZbPpkYzzRjn9fbSbykzk6rqokXeQvpye5mqajztfphMV2yWe1S2xMGHRa/vg39aYx4EqxqTXV+Zp0h1Z4cq50BrYr+r1aMntVfZzP1E7VlkrOryyO3v/k0JL1hv3g2/P27QQLlAP7VPUmrfrEqarr2aT1l/I2UPuU7o7sP6qtnpnJW119n+yznv1OVXQXvy5sFO3+OOnvlCwrD7zVJKu9JV69rXZTvTjve2401F9RP+g4qfauXLO5uXnvV9CnCLvPuUVk5Hlj/oP8Q0e+2cxBPySl9gfRFN9wQZ+CcmYyFroiu+ITINC8of7JQJ20918vS34nrDnIeDmhmip7NuuyYMImD8qOMr2KC25eL6WZz2JimI2lpOEwVNbslmf+i42sYbN5WAAh7unZuU2abZv2x3ZULlouzwmXmvt3u23LFHr26ut5S4rW3XZKfYCQHxZ4huLHbHZoR62O/fSjU/vrH5/ag8/gOeEyVJ9H5QwxWGD0zaxUrEghx7utoQ2ULps0uA40lv/IO9qsXFH8pPYQGIyDxmpg6dvz8kK7PvXr2R5LhvfEe8xdvSy/nPpXvbmMlWfSVlL7522eqnasqcWkQxmRHPNiPpfFhxy5CacyO2eFqvqC6mf4OGLIPCHyTpGCqHtOeVS3Te2O+PG//fqC1ZNZ9a3UPki+eLxIxXmMzasqtKq/3u9SgX9klboKG7/nlKOrH49w6XdBZ5kLs1n76mzSXkiN7Z4aCU5AuyJuDFvhYtyAE8fHn7HZVRygJRuJiAPPMbaEhoS5CKboAZ5bfkURjn45i3+cgKJ+sVGCt2h4SqHb6focL/06FmlRjBtOJC+RbT3VNd6hFhTJy7EvUrZVb36jBZCsOrUrazdsrTS1ldyx/f5Xy1bOpa1Yy3lH9kCN7jhVsmb9REKbnhaxAiAnzBWYDDTZ/QgxcI8JFwwadhoMjgxydFBCtVjxCkgnGuHrO8YjBn1ukgu7My0dSexMmHICJCUvtVC++MEpEKUhJPiD4B43Unz7L/HdzpeDjtzo2vIRfV9Ejkx9e9rRJ2V7GUYK/8gkTvB5jgOiSM6iodQ9TvQdPPWHKVxUe8VSPkHN47G+q5R8+WiefNOZD52TC614aI/vIGXK3WknfUEf4svuD8dnGTwWlcZYA7+k5WcqlqquWjKjgZ6EbFINaYqNK52mJUqz1hcj+gCEFATf38dgAh1pIybWj7ujnArg6TgHGrgPnSKF8Y4t4WRQ5iwg0ADPLcza5sa6bWxs+K6JthqNh0+f+Q5DVvh4YH1hadFWN7Y1cMupIT+wZ4+45oD7pX0U4biwOs89jJxymoC3GgxwQthmabAkpP0+caF3cfWOY0R2mMRHmFEOVGbyB77c6R4WKrz89e88S0fRFz8C/8Y8FOzkP5RMuIYqCAe+w2KX6EjZSAPPw4dUJRigUxAQ0CueCIvdXQMBeNLEDSuygeZycvoG3g0wgU6+OfUiUnj+w+JL0L5rVjSGzpxqSYhWwAXVeOGDo2l0BlzQRVTDBg4yIvf4TzRS2nSmufIqK57K50uu6QRytDbkUQ28Gnl4jN0KAX4oB9J12DFE4XBh55/01CkmCLAC/cAr0NS//VO08c+IRjjiEOHrtHIoodyoJ9AOWuLsvE8CmERT5FDWIiYOIZB+WQBpC5mx+6OCEez/NdR3owUQMHNUIuV0I2OOG//6i3CBblHWgvLAaGqKG88pvC/yEYLJjGkdoITfy2+U+3uUwLcOJ/J73sYfAa7GlrvSiMh4ERp/1sg9HLA9AHkKbrG+UP4RuRBePw7r0kmKj2C7qnANeUTrS/+/GkrKCYunckokVyF8bA1K4dw5lIFPoEcqpIMZ3OLJ8wtFvChujIXDcVswgyv2KIyHD/FQF2FxJ313CLFidRFedIX+wSWYxAlwYxjBN9gDDvE36sJPcZCoQeFKWPfwr1hfTu7rG1Ou2L2DKvhuKlxwi9Jztyvx3O2q9pRch7iEDbDiv2DHL5Iv8tf4zMVNwCEZfRMPPJFbyGWZdNblwNgaNx8symQg6f6RBj74yCpLhDs0lg0WRiz5Gxx88O9+4Tu4KW1PU2lgKl3MgRJ2LRw4fUH6IT3JbiWInXDgx4TTSG6Y/aHaSYehOPKk80ncMAmkb8J6voL7wPMTwpG/kP8Az9spoRjTcaoP8opSEM9zuG4q0Jr84055u1YA/9ZPvBDi8aNw7uf26Jv8OazIlAU44Assx8vzoNIDEOUW4YLbxWP0JIG3frBDeP5cye3+579QH/i3swCSLmbs4+ORPayPLFfJ2j/65rzN5c02NJjanM/YUW9iH8ifHWXkg93CG+qfzTb79r8+7ttNyYqvCcneiQaERxP75mzOnh2M7IALkcFayJH3R6cj++nh0D5tT02GPR2Y/byfsP+iweQvG2NrDaZ+NRLt8g/fnrXZxYJ99Kxr35hJ+sPT7HTmTZI/nFFfQVT7m72hnQg31OZG1V54ddE0nraZ2XmfEEBzBSMmbTfH0h8/fqxBb98nqRnUc7qDiRgG5pTH/sG+6D+xSrkifhr5aQ0WOZhw4X5fNHFwe/LkiS+mME5gdyuLJuyGBTbp7ezshMkc9fkoV7+azctdRag/P7GqcLxzeGu2aAub2xr7rHs/gEFUQn4r+bTNqA1d3b5uI/WLh/2uHfRUTrUZ27p23dYVh+t66VN2NFDjcfLpMGvDxILyLb/sjPqhA2vw3tw19U3Vd2o8GFm3XhZtbtpMZcnqpx1rtzqCLVnSztvSwppdu3ZNsLdsfiXcacxpb+jBNUlMQGysrdrtGze8f7Rf79ihBttFjdMWZqu2fv2OT5r47tThVP34GVtZ3LbV5W1bXli1anlO/bqCNc76dnLQs3pL/dTikm1t37StrS0vM2jJAJN3Hjc2uMM8ZZXijC9kbW1f87744tKSYGm8IPmU12BzKFYoV2p2/ZrSWV7RALZt1YWExnYpOz+UPDrnmtvr1mtNrH7Ss2J61hZqGxrMpq3R6NjpkQa3jZxV8su2NL8hKSV6dPui46Lduv2CL5qB25L6+vBUoZCXPAllSokyZpxVvrk7+tr167Yd5YUd1WzgYdLIT4Xrz/vF3hdHHtEKxX3zyzqM/TlN/Y68r7pz/Qb9WeRotpCw+dW05cQHg/7UWvWhNc+kG6orqrfnItaE+1ukJLKsWUhbvZi2kTrdTBJlCykrlNjRHNJiiM3kj/cxHW+PGnhYP0HjEsKrigou/VjJLtmLFcHMMwYJ+Rz2J3ayP5BWeXHFWAQrqAuLFHkjn9FnnHGp4Hb5jQNfriO7qytBeKuppDw6fsHJ8UERTFn2hUgWkVDkNyxqK3+CyX0CpBPHBV5RdFd27Klk+O0Xq/bDH2h8uFSz5t/s2HJ2au8uZayaTthDxV3fztprov20lrV6LWNFya2bTzvWEb1P53N2qLHuk7OB/fW9of3NycR+8qxjdx/VbW46sh9tpG2vM/FHwV9PT+xf3Cnat/9w07541rOT84HduV2x6y/U7OlOx95QPeb0Ql28e3shbf/kRt5eUWM6KUuOKHNLJwM7ndMYh0HWFcVD7GfCZW82a7uLOTuROciKIiHbzhucZOlJJn1wv2tPDiVDJJOhS01y+ut/fFv1XzSr5O1R12zn3qn96UtF+1527G/d7Ii6iWzG7p2pXWir/bta1JGi7Gj7Rv2eJU72bdw8t/dSQ9sSqg8n4lsQUXreVqveUV4sKPxeVvBk/3QoGo4T1skJ1+WUvXR71q51p9Z82rLPqylrKzo8Sfu10hrZm/uq2ztdO1kp2uF60ca5MOmZyautFsC95tQetpOWn52z19540UapfVs/e2YvP2pYRfHb1Yy9cDSwlw8H/vD9ieiXVV7nH7VNUe2JmOpJc2x3d4bW6anNGyXssTRrP1SvkdrAVmNim6qbr6gcW8s8nsOclGSDMsdpysbxWOEgFnmXm3QbflJZ8MbMrmDkigm7NZe0r7QkWzSAbpXS1hHcg0dhAQS50mo1hcOp5UqScb2Bdds9H1OzWD9UWzNSu8LtCPHpRa5+5KTGZDoU/6uU05x+mAgvyYCJ+Loy52E73Y4dH+2LQdq2nOxbXu3QbqPrk+tN6bbagLTqQDKXt5raLCa92dnPhDntKOlzTdLJ0ZENG2e2bV0rTsKEIW9bMD6n7R0MxW+CxQkB0vUJd/EAbS39whYLHeIL5mvwZ9Ky2WwZ765yvdI/qE79uqmbc2l7dTZt/3J3ZJ+OUvZqNWnvLmZ8Y8Ch2pt/9Ec3hffQjvZb9pW5lP2D9bTtdHu2INl9U+33PC/6v1S2uYWsdRfzVmyPbFV9lIYK9T8dT2xjpWQvi8uuib4VydWlmYz9hfopNbm/986c4uVss923e82Jfap6Ui2n7N2VjJ9i/Kg+sfsDlb3ai0ptztuTo6ND0ebQzs5O1d+rq39T9z4F3EA7TFmxuAEdWBjiZAztDTvTabehL32RumjMaQvC4898Ub/T8tMirf7QnkkuHItnMhnKicWLqfMACynAYe6FRbHjw0M7Fy683THpNOys0fK+K2VEm9Zh0UuyxB85l+KkxkBuTAgzacx8FGEpP3jh/PzMTjo9O5Cc7St8IpVT32HG27N+v22V0sC+e0t9BdWfelNtVKJo2VzWT+KW+i2byY2tX5bMl3xi6nXSS9gffW/VVmYL9uO/rVubR3QkpYS++D20kwjxkToL7ebA51PK1azwoe11lF0x55TPZdR2SSaU1Ib5iQ61D0JyonrHWIM3sRrqt3LVa0vld5qc2FlaoSTnOfXKO2sl8QsnITOqr2Ihpmn0Q9uGVppKH3vYNDy1ZfVdXnnv27Z+57atv3DH+lxNpnKjrtL/IgzXhLERmL4jCrwD7mr716r2xg9eVNxlOzzq2MF+08PEirTchIOu5NeVO0XuZNadQqCoqfT4EQjH5aINdcfgcWGPwsXhg7qMz8nj3/3mgq1slux//bxlJ5JlkCdWIS3gxFhE31I+rvK+dISYp0f5iqaUpf781h384yAXKoS9tF75lsJGNPpqyJgw7gt5ZRzOOM0DyN6TbDhT+XBdHNfh0h9mzEkXiLJPqY/A4iYLUb/RAsjc2gu2KOa5taiBz3vfUCZH6lSn7LjZtvtPukpo4rtqEGasNosMQiRkQCg6DM/LhcYP10hFmQVBGDCVDo8gZyUocoWyGJ4FEDG+hI8feWbylcpFnEirFodOXqxVqf30BwsfqYzChAlaFgbwpzCiZCOtnxhBd7gwLkxUSI/v4MJ3mJjwL6YgLgsXx5gOV930AwwPdxGcDje/0ReFiylHn17Xh08auRnCEDosgoTJae66zLFKKs3uMAZt4OfXSahIAsOQJJ1m0sNUZPCPNV0YTMGDpgjnTGnOcnQupx3LV4qWntGAUEIRCJPhiQD3bXL+zFIaVE6Lc9YdhCNsjqUjrA93gC+i7+AbKWHiZaY0ZXreCUcYNzDlhjcU9ryxMwM+CY04g5oNDYYKxbIEYNN2nu2o87lrjbpG38rD7Ny8LXLdgipQ/fRQjemBnZ+eq3LwcI7S0M9YAzsGwJCEBoO7ia9O+ocFDXIdcKIRI7zjCn6qlL5LUPnjuoL4qrYgVFn84DvoQGsndfhROP2orMMEjWvZfXJfGthh8SPEgxKQRs4+geODecwL4QBKig887EThx5MK5Qoe7hCHxYzor+JW3mMzNFKkCw6g63WJeuV5UpwIq4ALk2vsROBEDbiTEykFifHADGnyIS2gwOEILVde0aBkcqr36qSxAJrLsxOxaAU6X+oUcSIMOUB+6YgxsB+qY0XHkTIdsWWIhQXSht8inovTJT2vT+SLDEX4Bxz1E7mHXMcq0BN44RRTRAtoCd2iMKTlaXpYoAVYITzlFtx9oM4JkL/PBZD3WQBZkg3EZTjSIZdYYx1UsMXfAXOFdPoFF/+N7E5Xd4t0FJFY3uihokl/p0Ps5iGumHIPpv9/SQdeouyi5CN3/gKGwQ17qMsxWsHnyrc76CeCcwlQZmx1SxTzikGe3XQX6mHw5DcK5ip861f/Eebh152Cu8Pg52KBA9pgBOhMFrtPZFKfwZE0r+qLCWL5TwQLOzR2P0VBy6rv2JSfPgBHHGy4w7qEYVpILBrC8a00Y/gXVxTJ7vDAWWnGuITwwc8n9zEVJsg2+emHyfR4976fcEALSZ+olyOTR+yAQqZAC9IAtv6DnHE40orj3+4ewodJd8WX40D2oUb34WTBr9HqBIeJfBYIZAcHtOKAj0/qO0wNduXGPduXfupMRTC4foYONbhzFYK7YVdEYIcFAmCrI6hM8M0iieMpEz/Pj/zIg/4DLUkb091D/shzvPBwmZewsOFa+DmuskOLkM+QfqAP5RL8sLMrJvYj78DVv+OgZEV+2jHKGDaMZR39qYhXKX/9hjICNvFCmbkpvHHTp7clxIl5k4geJ9KEJUBYYApMT925gBW8Pb67ebrCHZN4kYmrm/4fhZVnzJ9xXFe0Z/4dwgU+Vzjh4mEu8ukYXfy6m+Mz/a2eAPkn316w5mBiT0+HtlLJ2OvLWfufP2zaf3zUtZ/tDewXGuAddugbQE+zb80k7HrW7H/XwP7zFld5CJ+2Bu8sbHSmtq9B56EG033xJCiDL2XdGmgQq3Touy9pkPiPVtP2zjvz/hjr3YOBv2Pw+7WkP1L6THAfHPXtcX3kk2VfX0j75ORj4cEjwx+cjf3xdHiYvMNvrdZQ/bG+X7nAdVWc3uCEx+7uju3u7LidyYNkYmyZad+OTk4V7liD+gM/ts5kQ6/L7tO+nZ3W1Xc7sVy/6fAY6HO3L48b7u7u2s7OM9/1yu5GHuTE7/zs2NNkNxgLJyenZ2FQJH73snY6IIfCZg1kFW5e1zR6L83M27L6lpweYLKCepIpV2xt+7r3OQ+Pj+3pifBSXlmYuHXnRVtYXPT+y3mzZefnDd9JXOqpP1hZspW1bT+lzC7H4+NTS1bMTo/H1jynH7th16/d9IWeg4MjOzusWyZZtWtbd3zxgwkVn2RUn4t7jueXltVHVRkM2H2acjxXNzZ84FcZNOz9qsZlKoijTNW2b9wydhYzgZJS3/mFOy/ZyvKq8xr55sHVGfWje62OtRo9q1YXFeZlXzwaSah5mrXwUCvXB5wcd2xubtlu3rpjS8srzvPQkQkgvw6lNmcNDTB5iJ5TF+vrGw7/5PTICjNDy+WS1tbQYdqv2ub6NfFJ1xqi1Uxt3lbXNm3YG9rR4ZkNuklbXty0jbUtz/vxyaHVGx31YdZsWzRhQgr86TuyU5prz8DT7ykX3osLC3bnTqAfuMX0YwLJ34xRfHbIQkP6cWl9I5/o7/spa5cL8HPoI3nlkSWu43H1jnxdMVb63Zs5266l7MG5+Ax4GbOGKtHBk4HtPRz4ROjBY5mHI59UTKbFb6wWKexIA3Tf5a+0SIc3o7g6i+uw8rx8n5j4tR9hEjYosStRXTmurqPvCDeX7X3xuvjR31ZQYwcfthoj270/sMYJdeBq3GBehUc6MREuw1zKxlhRh4K3/0YYoBTef81ullP2eytpl1Xh0NglkIKy+aPFlC3mEvbYF2UUAxzkF4H0crqqXlnM2u/fLNiO5B47y+vKaymdsDtVtcXNnv2FaJ0upJ2Od0W7uY2cpTYKtiB7pTO2s5p4Qf7tYsoGondLtDmQrH2oMquzcCV4TLDRvnICZV9xsMsqnjK7kRzbh7s9O5M770qMxf9fm0vbg/bYbqlM/3AtY6vzGbur8uxtFmwzm/L3v3ZmMtbNa0wo/vMMRop2biD8h9IsfAzZiXbFH7pzMwGLIC2V5fmZcOsFv7546tFxz/7mbsP+82cN+/CzMzs67lqvPbLbqgO8aZS7s2Df/8G2ffqAEwhDhxeDx+Q7Vuupsf2oNLAjtRW7o4TtCzlOANL2ICspb9S22qAfqi16pPbjiyFvrph1FDYp3MsrkoHi38xO2yrCq9wZCW7SBvgd9u3lk6HVNiv2aC5npZfXLT1T8CuTmCTNF5ikFT2EezI363KyNC+mKUmIlIb+dgqLVj21YeufNmz2ieSY4jVKabv2UG1BNW0HSznLnw9tVX73ufJKNOgLt670ssrnD2oJO5McP+mLn/PK2FrWkusFS4kXGPe6PFA2B62RddWuspBMrteV5/ckxz8S7ZfTakdV15Ea31AFrivN+mLOJumkdUSMg0ejiwUQTkO2O2r7lBYLLzblrYNw4tB39asNS0QLIMguFFc3+gPZuaJPjMMkQzXquUzRqpUZh3t+ThvZkHycWmZhaqcN3nAa24x6SOyM90UMZJ3G17QjYQGk7W0JCyCYTKw3zs984Ws6UvuSmtqWMtbsqu1PhpORzKV0lAdw4xvZypWSTKazSDJQWiPJYDagxgsgk07LNqzvb3KoOhrvaN2Q7FsSbp9axn7w3pKfRmqvzdnLbyzZjYNzW2127PO9rm2pj/Anb8zajXe3bPbxmVXEzznJhkE5bYOFvN3a7VqnlLEdFdInpyP7T/vqr6htfXI8tHkmTsXP/6+9kf1UZf+Z+ipcB3nvoK8+1sBuSHZ8JLfHLZWZZCCnmN4RH+8NElYST3FNVEI0ZxNEt35qmVHLamo3XrKe+j8Dp6sKw+mPyYnSZqvlGzviNsdvsVA9oX9yrn7Kqfo6nNwgTtw2Dfod21gw66k+8xYZfSno5wtOg6Gf7KHseBeZRZbTk2NbG7asNGKRqm/fndGYQPKLN+KYc6IOO93VRtL+czInK55bnQg/tQEttTmUEXiBB2/4JloNeyvTt+/UprYqeh5PxdSZgsY3A8m0ti1V2CQ8sOKzrp2oXzMw1RO1k71Bx7Llgc1cz9rsVt5PPHLlJycgX3phRbIyZX/z4yNrqx/aVLs4knxMMMckGYZ8b56rj3fAfNzUCipTJuOvyqD5Stluri1aR/lmYYV3dvJF6qVoygIu7WekOOUMzx+fjaxOn1TlQzje4ilIJpRr6ttJFyoJyxVUh5guEhlcBrqOAEmNoLv6mA319ebX16ylfiX9u40XX7Rz9dOg7fU33rCZpUWrq+8a5n6ABf7CQ+3Go2dN++Luqe08YxEzLJqEvIWE/Fc/LoGDk6vYGiSNW4K8Fa8AgzKLdQgNBP35PB1aLheZCTDidC/dg5tr/TUllx+ogdg5H/mYPYSK/KMwV5VDVV7Bx7W7hnFTSIKxn9rDCGf9Xyq36ycEJGhQV8MESJd+KOz+HdJzLcCcCKFOIVv7bDBSBSIEadIHW7uZtrlV1QuF73Xk9pssgFxXx37c3LHryxm7/pUfqCF7zZLFsllxxZLZoh1oIEORF9UhPj05UsPAmriUYF1MMEp7hyX+xjt8+ndMWDoBXOHEDnBOf+QLZctI4PP2hz+CkuEESCjwlCoPDXAM3wsBE2ZQ5ff3P/z0R+hchF3qAY+L9BQ8RgZYsgS/GKRrQgYzsrgZf2NEP0G7+5Vv6fAZM2koXXfDT6WDPbgGhUAgL76L0UfrIQCFHMOAxfxLnxwxQsj6GxHsoheduDIsaI7mhcoIqHiySfxI6u4e8hwETpjkhl7QREKCx8xH4hY1qrlKUWWungh0VZhkKicjY5P2oU3VcPTGGjg/PfLJGB4RB1NPaKqBQLQAgoAI+YhUQMDhodyHH8Lwrw4/KsbRwym/4ZqkaEFL5cvghQEbO9yZ5C1p4MVqIDx5sLfvK9t0IFjJr1bZVZHQwKuhAYB0d+CTVn5OnMZKaXrnUmHgNRaURNaApmhHHiiX8KYI39iVL9kpT8qCyXw/9QHvOa3Efw4bqpO1kD9BDNmV9oUMCVQ6F/HChy8i6A/qxDxKaKjC5JzvXr0w5Q4ukXbwURpYwD/UHeEnExq4t/tKKQD4XTwAHMWB9kAT+EiFMvCTVvIDQ9/ZLAE0dB0WQGh4wMP513GI0tM38JwPIvjgwoNsnPjwBRDprBp+3gRhtR1asuuZxhbcA7/z2FWQDeQpfocE3oGO7PREj4QPuPkKNPT0ZEO5eGOBdvzAxX8DThFvOebQ0/PiOfD6GeoM2jPhft4ARib0Ii4QLsMBAwAqr+7f7wLI9777vi1xBVaU3oXp6svpXn4/Z7uIE0zPCl9eplddKGEpgsU6BPiSuhqA31ASQUO3y29U+Pq1gKSuuD+Xt6s+2ORHOUZBHOKVqFesztt8o6lzbnqAwPehnsWTwkHhQhjcgIsIpDMxnnKSCbkOjMhkUlt2JpzR4bSC9JfsPvnrcUI83J+Dg8lEs9IkvQAz6JBOgIGdyV1gxn7BDs6kp7AO40pYJoLjMKQLfNeqZ1G4MIEe/HzhQrCYKPVJe8XzBQA1AfRTfZKdcDI1po4WGNQRdXfswS/ItSi8Egx5DGmDjyPrBuUp7bwCz+ABXsLX0w8wwkKH0gFvOfrCBOnHaUS4XLjHfjIHxFOGLnHDL1owUBz9R3mFdtAp+JN3aBGHC3kNOobn+OAWwUP7IoZM7gB2fHDHHoXXf0SPOO0ofUzSvAgjREAGGkWyh0EHcl6G5C5+0FNlDBkJAB0Jjrt7AifwAXChvbfLUTsR6iQwQhzcvK2SxeNjjTRh+An1CkDAc5ujRyi3Y8oS1z9kKKg6DP2RRqwc9wv7pQW+cNwit9jFlQy3R58EcT4Pn4Furi5iuAmNQtpYLgLZvc8//K2dAPm/f3fRrs+n1S+ZWLI7su3x0P7NvZ59cjS0leW8rS0X7Omx2jWYTaqogmTyZncwtXcVjwmuogrgG1sF29gq2hdyeIPNrCLgoSocNCImuHrdkV6bzdgfvl2zp/2p/eJZzx/M5hHtjPrZu3LbbfD2yNDYcPmqBo0dAXjIPeoyv7KQsRt3qvaCje0rqzxunfbFkvN6X4PLkU+wsCuLHcTLk7rNl/u2MGzqu+2nJ8oanL4zN7aD04YdK9yw17QDFhaaTQ1yVW80oj04OtegpWWVxMia/ZGdtbu+eMKEP4/Pbxb79lJhZNfzEysVxvbksK5uZ8cnDUbq+80L5lG7Zx31S8JGlZinRQ9p779BmIgmw6js2J3JZDkTDkxsLC6v+GkHru989PixaNLWILpgmxubfhqF6zHY9dqSO4sFPvhWP6VUWfDFgWq1pvSmdn5at0S3b6eHQ8vn5m17+4YvEtA/462SVqunsl6z7a1tn8Tg9Mru3p6fcAEXJvp55JbNH0y0xO+ecI94tdi1myr7h5ygSBdtbXPL88YVKiwa3Lp12/MGzHAqpqG8dWTySOTYFhdW/HQFi0icqmFCjAkddhGHSa6CXb9+w9Pkm6vFjg4Pfecw+HMlGYsq9XrD+7xLfnd6QWW4Z9nKwG5JsI1Op9abzPgD+cBAs9N0aXnZ2p2unZ81bMnx2HTc9w6eWW90Zt3OwBbml32yzh+3VNosgrGQwUQSJ0HAgzgbm5teVtDvsfLBg/nQj76h78oVDeFNymx2ZtZefPElW1/bEE5r4o+pX+vh468LqRDMuE/ivOMul4p6z0kEJs332yyqSY53p9Y6nVjjZOLvnrCA0WmFN09SWY0X0iqbQ9WT+tjfGlhRPXuxPrQ5sWkrm7RxWmMRJoQ05OnL/4zTGmzPjXiUNF3uRHhduuMG1vC52gXJiL4qbrs+sfrx2BdlmidjO94Z+vVXyNGgBCeyUiWuKv/WT+zutIjTxd1dIwxiIFeV3AjDY/GMr54p3ejQ2IWi7Sgh04a87wH+uCmNuLGKlNfXSL14a9Z+9DvbtlAyOzjr28pMxr6+lLb8acf+4mnPRu1wV3u3nLU3JRM3uCqwkrax9CibsoZkFqc/uK4IWnFS50BycKAye19CT+S3Y8Ufqo1gAYTNBaSPHPTH+MXTr3510eVsb19ypze2dxXvx+cTu6Py/WY1YVXxRbKStdl3rtm0mLLD5NhOlH4ul7YXV6oujzo0+pFKqbzWH4uvVeYdHtD/Ejln5X6tPrKG+OLwaOxX5yFbuIbr6Khju8rD7klPdavvV3W9XUraC9/YsAcas6c1Hmen+0+/kPwUHBTgKcuwWS+MV8gj1zx9T4KetxgejJLWFJ8sqh34RmZqdeVfybqCRjOi4/rbi3YmOh2dMRfEZsKELQvILcHZOBmo2VS82ZwtnA2tcMq7IiI4Gw5F13tzGeuVpIdDn+wkPouKLyrIXEE4zSyoTm9Zz3YsXerYpJK0ttLsip4sGm4c9m22mLHWZsn2SilLKx4PwQ/zKWuJNonToW0ovy/zxohgH42UtDLu7dwgtGupqspkO2czS7xFGXhOwzcrdcZ286irdkT4K2vQa0NwuP6K9yqOBWtNxbSufB6JRvvLOZvOpm1J+Uw/7tmD46nNz4WF65HGpExqp1N5ZT1nlXJN8mjG6V1Xe4VMYjzM4gHtCXLbTxUUS/ou+SZAplRY0Ecel0sVb8PqagsLWbUH28qvZMuzvaEl+2mbr1YsVSpbjnIVgyfZPHplAYTxdHzNJBPr69axN7JD25qMbKGaspOE+JWVykzBZScytKX2lzG6L4joGzkMzyCH2RGPG3BZOEcGp9pNm+l2bEf1mofG2XjBnMchV+0o3g9UX3+x17efN6ZWVru5of7Ajw/6Vn1txb65VlC70VO+E5Z52rC9mbQ9WS/4YmVNePXzaT/JlRHPddXf+exwYm8VE7Z7PrJFldGtSsrfuvnZGRP/+k6M7fX5jFU2K/ax0vhU7XBHePEWTnOUMKrbHfkzLyRx4o+7+0mPYdduZIb2g+LItlJj+0x8cL2ctI54eMgs+kT9HvVrWq2O2lT1f1Q+435X8rXj/ZlOq2HpTsNKI32rrrMww3yJL0JNevbqUsL2lOBZZ+QyD8UCfVvtG5qZ+rG+W+2WzU869v35ifhnancborX6a23x+lGTGzKGonlPfaau5cYDS0tnB21bnbKYNLCHgl8XjemfsGmUE6t51SobdGzUC5tfVBXt3lBjDPX1W2oLu/KrJNQHPGx7//BAYyLVXo03+mrH+nZzO2OLm1nVn5QvNlB3EurbNdsTe/CgZU8etpQX2qCJZJXklcyh+qPYD58NpEf+NllW5cYmCRY/4SdU2ICssun2fEzACQ42BKDZQJCX3K/OiRcW0labT1lF9qLqcUEyjxNZTBfC27TZzIeyEM57WKWa8MxJ5smf6ynBT8Eu2rJhv+eLHpyaWbtz2yrqXwCHBREWPKCfL/gJr476HQwQkOMBCAtQIzuWLD485HQPt+OEdiPkK+QNFWVTLrFbiH9hvTQctMMQTVxOR+G85ypA/ocZA/2SitPGiMNgAv9cvHMm4UYe4ugY3v5KCF7iEOjkeMTfMuO0vW99ES5olIePAUfQ/DtYv+QfqS9/XyhPTX9RX16auVPf1OT9tqBwp/xXtrM2o4aLBbLmqXjqN1kAqeTVeLRPbFbC8NrNJUcmkVNHfv6ajbrntnP/MxtMMlabW7D9o0MxQlc8EIgXMhII4vH4crfIjCYFL7QK00+AsPO7WFFFKPv1S/4eQybtk/t+/Y4aRAUVvKiQgAN0rySYTMxKY4qz4133IT0mUUnPkcDJ8XJ7/KceGJ0wmj4P5t9y9zAeOPqV6e4KKcYP9sjfLfoGkIfHDWbB/ry6LCrPkX+rzCKT78sQQbmPa5Ihf/4mAzvopVkI8Ulup1egGY98suPET9EqDvDDhAzMAxEC7k4f4ewTv3LgYSwaTO69A3Zyog5MRm5wVCJj09aeTbsajA/VCVEDslPv2adPdq3eaIX0lK7j7wNMT8xzEPAP6VEIpOULWCgh5xPO+OvHaQZ+4EV4ytPTp3xDfC8t4MiPzoIvhmiQ5Mfy1fgDjDvhzk+PJcy7Dqda5m7jtKWmQwm6rt+VyRUhY3VIgCP01VEPCyDsCgMXOphUsHjhAaHJIIdKRgcEReOflIb2fmIFHfNmpFngiONRFr7YITfghl2JwfQJLplQxukQKZ8wk7tfM6KwLDrR4fBJSugc0xfYJCDl16QpH3RKfFEM/5jm0DfSxBWGIZ7Hf35SzXnUyyEIRIQPgofBMycy6Nix22Ckxhr6oC74GtMtkbtMkgw8HE6ApFgAEY8hB9JZFj942yYtOtIxj3Dkn8xFMGgUHX8vq8D3PLzJVWY0nh6BcNDWG30WR9hxMFZHEl4TzRxcVNe9vMRfXq89Ef2QSpQTwrimbGUSFSXaOz4ennAyInihQ+PAPNyo2xTIv78FkO+8/75PMMQpgGGsvuzmpJWj88+v4BWXZaQiixsKFsKH76ux3C8Yzym+Yx2UbBAjLl99x35uRvSKYV01KR++KIOLSd0AJlIhbjCDdp6OwlFzKGXcfEHAzeB3ofm7cA9poSLOkApp+Jf8gUk1cJhMIit8SEN294vquYdRvY5MlxGyh/BR2rKEcLjEeblUjj9pKjDh44WMAC/GQ26xexQHd0Bixrh6ehGOcXzXUdx48SPOj8eVg18tI7cQP4LlMIKJDgr8JUOURpwVt/NBGatdisN7OkLEr1HCLlzDQgJm0OAYy6hLt1gHmAE6v4JL3cUNr8jd/eTgaHi91p/iOxZyC22jLP6pP4XlE78Yjscn/26VfxQu9ie8x/Uv7EEW83OVg0L4CL43bxr8Sedoy6XD21TARb7hH20KkR2Zl9bgI4RHDqot0+CRx6+5LkTRPQwyFLnk8aK4QAN/x1AO5AQTRZuIJk7KdRRHP9iDX3Bzmae4wV2mxw3xhJJPPNA3YSLM8RG+uCuaww84yozgS6w7ki6f3c0x1F8kIVRoihJ2T/MnJ8KFH48afqJvtwdyex75dnmHF/pLQb1sMC8cg53w93gE/be0AHJtKWdvbha8P/Xp444NNWL/ohUmCq+v5H2S6cEeJxlI2exY4cbFrH31RtGWlXlOa7BQcWsha9NSxh4e9m1LRNR40x/NluF4Oq4CsV5L23s3C3ZjNW//y8+bfn/+8mzGmhrkLYGoDgAA//RJREFU8p46EzvxJOW1QtJ+pAHmn59N7It2mBx7YSZt1dWCFYTnW2tZv3LgZ7sDv4//hSz9EiYfR3Z9Lm3/9OsztjKftq+lNArp9O2DxsRSapM3piPba/OmxdAaGihmUxN7ZSlpy+pvNhs9O2oPrK8KfcqJFVX+zRn5lRJ20OhLbrHwkrYfSr8ym7KWcP5Ued477/u904vJsW2novuhldat2bStaAB8pkxF2XI5Fag59Suc2M3cVV9GI3mfVGcSir4DCwPYmXjfPzhQ8z3290dwR7F4wcQ69WfQbdtAA+hRUuOj6qyVq+Gub+Dw4OfRwbkG1glbWdmUXvVJIsqERQl4Z2tzy9O6d/euPXn80PYODo1FFRYigEO6yDwmT5iEYgKLEy/tYdvOMkn7fJfJsbwtr296P4fFERQLNaTDSQlOhTQbTQ16T3wXJ/SYqc754gY7kd1f4cJpm1OfuCM+CwtM0n362Wf+2CQLGFyZMmAipVD0kzDEo18LXuxAPTratfVsz14661u3l7bT9IxvWGJh5uzs3PvsLGxAB6742NraVh1P2pOnj+xc44zKUlg0mKmEkx7k59GjRx4/vhaNRSDsTAyAI+neFf0ePnhgRwrPQlxH9MKffJAfFnd4PPjNN7/i5bCwsKh815XfQC9oxYnjm7fnbH6haPXzntM99DEi2RNVddqfvebYFz+8byCC8rh4vMtUwaUIrHqo9gyZOOxN7ejZyOpHQ+up7r6WTdjrSrMrRjwppmyI8FOcYW9s50cDO9kbaRAfuDXACjpCQSr4ef2OFFbSZoKHdwza5xNrMhlYH1mvI1ziihBDUVjCk79YXYXnnvrG7Tl3qYuvyJ3fC7cIXl7yqawGgInymy/OW202Jx7oh3QVmt3Xx8Ngj9NwGBHMSi5pbyxn1cYrL5J/uZmCFVcqltIY7vF+196R/Hx9IW3//ufn9r896tmsID1uq5cym7c/er1mp0879liZbi7krD+jyu40DorNUmnRZD2ZtXXhs652qSp86UdM1Zi9LDnWZuJO8nc9Y7YiGfh0nLQ/emPG5toaQza4+i5l5+KBu+KFO/JHFp6rQXtxpWijG/P2VHLxSONOFO3zcjVvrf7IdawkAm32uG8T4daq/eoCSKk/sWp7ZDvio919yTaVa8yT0IngUHtltWRvvzxnq9Oxna3N2MdnIzt9cm6TU9Xfw4F16SgRUHGoF1cXPygv2t+MrPeHSWuJp/GbUTtzXTTZUfnhhuqIHscaM925UbH5nuT12cDfj6LdnpW8flfp3GDxiF3qspcOVI+U9IHajj21N8PzgR1X0namsVn6sG0VtT+chlo56NuLO12NB1PWW1+UPFmwzvSZxokDm2+qjWopnOrKmvjg2nLZJjeqVmdBpDvy0ycFpdGVuSeeqas8vl4fWo78RIuILxagmfAYJfxtlHItaUsbktlqP7n+ykMpz9nO2OaP+lZQETFJznpAjv6J/L7oJ+xuz2xLrPRSzuzftES/WfG2GH1NAev1sd07S/gCCPMTvoEvw4mOkpWKZV/8gO4s2NclR5lMz2osjFwnvJ8K6Yu3JBt5B8I1E9zSqVTOF0bAkau1xtzKIeZhwSQxzFi7mbSiaFaszng7wNVVbDLkJFy8AEJcFjZQbApdTfTtW9mx3ZL/sfjzr4/E79OM2rCqy2nwYaEZmXt1AYSbGHL5nKcN3sDFDu68BL+U7NtiSXVW7ryfRT+ekyB3ZJ+wMrFcs4Ou+hYfH3sd+6ue+Ea8++ZWxepDtf+ndUu1BnbvZtkeXys5fxQUfm+9YGW176+weFHM2S93+nYrr35MWfwo85WVnG3fqlpL9YlrOldUTjeX89ZRvfuzXzTsmMJ0xYmjtG1dL9n3Xyr7+yA/V1+r3mr7wny7N7Ql0fb1ispXaX8+StofvFq2aoFvMXtiaAcnHRuoz7Mm+ZNMDu38tGHVUceyo65kgvhYjcFLTNZvle2E/k6zI57q2UZmaEmV+yPVTx77Xs2pniXGdtjqWUttLQslvYHCKOyNbN/em59aXmF4L+tcvP/T+tQOVBfW5zM2M+lZttmymg1szoZWnvYtK52RzGmrHbknXm6L+IwjS5OhLahcijX1X+oD+6yhdka07gnmXdF2vjy26rRnJRtJa0yh+vPXJxM76LOAM7B8oquyHNqtrbytb5QszWKj5Bin31WzvL/KQ/3PnnTFt6Gu0eZ0mpxmHFvjZGgnuyN/h6yvCog0yarMMiyCqIEUq9hAea+Ldsx5eSlR7zKcjExaScKZhY/51YwtrGbdXMRcz9rcUtZPfFRUj1eVlorLVFWB4As0XItVrIRxkG9KaEbyU/8gQtrwMGOZnPo1bLyuq9/35JPP1IcbKKzaUPUpKIeV9Xn1zXrG1ZpE94wKiA/PInjApu/g80uEufobrCEsSt/PuV9RgI7HP5f+UcRfE/6q8vyQsSvq4jtO25VDxzO2BRWFdTLpx//4cBX5UU5YY5SupHdpx7yKSwgc2h+3SslyYf+SuhomwuNCES0CwkZ1FtMWJdN5tgO+qx9pPPqbLIAwITkddm1TjLS9mbHG3i/syRe/tPzkwM6ODu3x42MB5Q7ZlD3d3ZGA1oDEYwaSYY9Nt3ka/Dzvj2Ig7494c+qD6694A4TFEBZFMmk1CBIoEjpOIEX0CdAACqrhIHgacguXKZOXV06AhEUQCBsYz4vULfqRDlaZqlgM2t3Z/6IgkT04AEdp4eEZkx9WfvjCLzgHE0v49290FJRIwUOugaGiMG7qh9rjzBUKOGY0FghwC3ljsoNJ7UgzkczErzR+TDhQWSBRmLRgYkSdGtGSyQdwYcIqXM9BR48aqzwqAjnhIUveYciO+pYaqbHk3Yes3HrHNqlrEChBOJBkaadLlq9VrVoq2+F5wz5/+NT6nY7VCuzQZ6IL/CeOO6bnhewLNg9eBzLIjX+ZIY/48xNoHt4noawzanAUD3dwBVP5Ix6DCHUwfh80OxBmZmdseWlRjXfJkgit+qkGRIcSxGqYBZMdFQURJaVGglXwpho8dsYMEllLZsWPopPv6lcvGAHHSQcWH8Jqo9xZgHB0RV/KQLx6eQ0WmQRn6BpwDIsbDJJCmcZwuGYBWL4Qgl1uTgt4XTnyP33Hix5h4SPEQ7vgUVCngMeRQfrCndS9/OEV0S5MnjlxpSWYCRzR3NPFTZ8IbAYaYXKRCVzFoDyVH/xoRH1HNYsf6jANuJJK9nACxNG50MC/OnhEgQIDXX9ThNNeGrT64geLIdEJEF8A8bqpwIpAnFDmAR4J+aSwJ8QPi0b+4eGZuKQsWJiiEaMDmJZcYbcT/ELZ+kNiGsD31akcKg9MrDBApe5Ay4AvOvx6AxRp0gjeEV/7hxT+/MGzMl3Jz2n6974A8p7fje4pCD3SDXmnpEOe/BsTNwbwgSsiP36vqpDn2D0aB0nxHeBOyJSHCfrCLmfngyg9XLEHMygPF6wX9ks3hZPlMj4lHn3LIdhJI/gHPo0m/S/swQz+V+JEMFxH8GM/1/pxvgYGfn6yA1jBP4ZJWxRVx0utn2ASJgonR+yBY+O4Mp8LE6cVxZe7utsyla6bIUygHr7QPcR1uyu+BAMgsnsNl/VC+597SQdYDhv83AMV3P1bYRLxCb1IX/2l6Ek7wJaK8EEFnBxIFC6YXqcQlYRRnSNcMinZJXeqkKpxkPaCFSsPKw005yn5eXlcBAmwCeQmIR134Ie4V35CuxOssaGwhA/p4oYsusDTAxAmaMdRmraVdk/NrMsRn9B3e2h32ciRUceMHVz4pZFPbkb+kQ5+Cut9n5BGIGrAX17ul1Mi4SrMsEjC6U8WO7ydlw44RKZ+4u9wwjGE8fAskih+FlPdKOBdwglpeXoKQxzCq7m7cHd8BdPfkEJ7GsGf+CFd4Y0d/B0n+SkfMtyPBZP4Oy53RZcZaEW8sOATfcsELmH8dLACeNwoHnxK+dG3c17Cz2kX8R3wpC/K0a0hrPMPflKB+2N7pCTz73EF1m9pAeRAA1Am0EYaqH++07UP1WFnfE593TvT4H+Xhy8nnq/lrMpG5kubBfujr87Z35xp0Ho6st1pUfGy9sHDczvXIJZ74PcH6ncIp5iXY/XiUsa+u5G15rOW/Wx/aC/frthL2wUrD0b2+wUNUlXFuQarr4wv17L21Vsl+/BcbXuf67Om9jf1if1sp2+nYoJrcxlranD9U8EpKYnvVRMef1dpz6+XbOUrS/av/+rYBkcdDbLNvuiqrqowerm0nWjA3dXAmwe0X5hJ2e++VPY7wescy+fOFeFMSYD6Vzdydms+bZ8fDnyy4Mn5yJbnczbW4Pt/+KBlJ8IhyC2utTB7KOTbTMYprW9ocLyhgdDdM7X3QXxJhVLVONZu5MzeLU5NZLS6ZDvXUHDlFf1IJol4wPbB/fsqn473Jba2t32RhAl5Fi+YIGJSiMmqZv1cckgD9JlZP7HBxBELB9zJfXxybsVSxSfd6ZOF0xXh4XcWONbW1nwjydOH92zSrdtpZ+B9RkqO/hk40acBHvGY0GIB5HT30A52m8ovux+LxhVU9CUPj46s2+v6hBRXbZEXNN/AHU/Vb4sWH7i7nHzgT17Aj9O0KBYOWIBgwuv+vfvWFkz6fZxM4/FRddj8pCl5HalPBRz6dMcHu/basGW5/tAOUjmrp2q2uLjkCxh+AkRp0T8hLRZC4kWOJ08eqrvft/K8+UmKmXJ484NTH/FiBwtFV+OQHt/g8PkXX/hDwz3lzfvYwgkasmgFf3CKiDdn1kQn0qYv2GwcKb9N64tvCMNky1e/tmHzi2V7/PDM+8LPKQB+SV3WsSv1LeJJNG5O0nHKSvm81c+Gvjv22mrOstK/KKb8qiF29HPFR1MV5ujZ0OrH9FUDOJTD1j8YAbeseEtzXJuiPnsYlEQq4EB4byPlx1Va2J9TioIsZZEQGcNEf0FtwEpFMkn4eJ2J8gMsbHH+/DvW7iI3/7mkAeZ2IWnfWctYcrFkb35rw1aqGTt51jBVdQUIY1o3o3g+jgqR3Vwopu13buTtpDu1I9Gsft63X3x8Yj+727RTCcvX5sWvkgv/4xc9yyp8S7H6ytTqXNavJPofP27boTLiV4uVNFaTH29R5CRfB0KimMzY11fKNqtxzJ8/7tsdHi+XLDocJOxba1lfZD7rje2lQsJeKybssb5nD5r28ydtv9ZpeSZr/2Z3aKcq303R7ryUtSdrqlOLSbtnGl90+36iIKM0JZrtsNW3FtejyJ5RWZcEm3dBRrWM9SoZvw7ry6qfTdo+Wokc7Yx8cVCF6TSiXV+WMFtSu/zK7Zq9/M0N+8lB3/7D/4+3/3CyPLnOA9Hven9ved/eTU+Pt5jBYAYDgAAJkqAoUS7e7sbGvv/tRShexJP2SSv3RFHkAoIfYHzb6q4uX7eqrvfufd85v9+t6gFIQREgsypvupMnT2aePOl+mfmLMhp7OvE1xse6K18bafynKAWrl/Kc6TB+yKPS3VgSe5l5VDWfo5woECTFfvPzYQR1xWU8nS6UnNei6WOWwdVWDyUi3ud8bmEpR1k5wiLlV4YMpa/q41ssJ+bv/vU89tYztilStXdONK8Elkjr0lHPprBr7AOj5R6Oi2n01ueRy2QR75fJ231cItwy20WV/HCDZb32yiqelOLY22/gynEfBfLA49kE6qQxzfJOsi8cHQ3wb09JPwv+OsvoB7PAazngCUcBddZdkRnSImqBdSi+CFWHxOyz3N5k/ejjhEftiT2e/Yjp6o2R+cUsXp6j3Gbj3KLcGBL3y+zHE6y/e6z/ve2RXYElGRO2EW0S6MSETG1EnJ4ec07f5bx3wjGVNjbyVgfhNY56e0L9T6tRw0hvgrBH14dIOnEnPPZBZIt9TK3PNpXDbCKJg5MRinrImXJeb6TqnRCd3Ag3QNqtJtMYI2PXTadNTqqvabQpp7sT/GwYR2WSoHwuoDQ7a7TamyTtlm12qH9Qf6RbNrRWqLU2bYJLJqsfkyxWHzUm39+gDL+dH6HG9v98YmynZdh88AKZb3O2iNd/cAPr5PnPPzvGx82Jncq4UK5h5foCTt9Yw+aohdmTrl15Jl5JMFwngAa0b5BPFteL2F/O48cf1zgumODVxTieYxstruaQuTmHyOMaqq0h7vUi+PHhAJ8+brFPHFHWsc0Sbpbt5vJsDB++MYvMTAqHJzp92rMrHbX4rqt79RFJj7KpRJ6tkz+uvDCH62xop6c9/PRxG/3eEBvM1LffYp/PvDziuGplNo535ikHOkyb47v0Whbvfn0Jm9st1OoDfGNmglfywH+gfD8JNgG+uRjDm7MRfMKxjR6V15xGbfMaaf3eUgT5dAT/fqdvbfddjocO2Yfpyt/vvlzAuwXgZr+LedLxy0YUj8jr203V5xBdtV/GKY58PetCjDyd4JiRtO01h3bq/JRjs8ekQ/mutwb4zmoc/+iFLCbk5X/3uIsDtiO9idNlnDmOE1/v9rCb1TVDHC+k4zis9RClfNCHHi/eWLC30+qPqoiz/bAZ2odsOnE94PhPD5h3KcfVpw1ZtvpggEMIO72hTQrNk36bYlFw/KUrxNh/ki7prG1oJJDJU1Ou6+0PbWjNsr6uM1MDtukWcfdYDhoL6PSdEOlaroreUaIMVX8o3LYezX5HfY/eCz7Z28fB5ibqR8FVV8yDeqMsxy0vvfkcnnvhEp483OWYgYWn/PFP4d6Xac6h2Yeu4kpiZr5gZaN2w0BLT0ptXXGmKrQaPYHFlMtmecrHwsKgQDF0qgRlf0FCofyxiLLTz/BRzZDvl5Z0FR9lC/v+ME6oDNriuds+3mY+LDZ/nC7NrTy/UudxeHz5uTYfs8sMytujuRKMeQjIfCydZ5Q6ChnShjSg26wav0WxyDlOknKnUaH8Kf+Ob4CsXHwO+WQcxTQjVes4Yud581bRBuT37h3itEZhV5jFwfEJDsqHZCpOPIK4NrDS/5S430zgzMczr8G37v+3B9AzHDhTKEvgJjkATVD7V4uayPpE2fLKeNIRLdxTgLH50E3Gts2PmE9ig4Vz0eCDKsVzikI7f9wwKLdbpdif+0opWyGbhr+umU8Z/NFifOAT+LndfPkve8gcMi3MnVbXFs6E3BSz02J4zCf4cy9bZGE+7d0KSg57S4GdbLhZ5Nrp0fVOKju3K64vPmgRRIsUgiM/U9BTeNGir2FGHATGaHJ4QhrHiAzbmHS0+VHFiINFDYg7iRyaEb0NEmUDT2CxVLBB/aO9Mh5t7yPBjjqn0xbEb8IjoEG/WkyyOgyULUBZhh3G6lv1y/zYey7Mj0lI1SfdSlP1YfWiqIxj5aNyk4v/kqEaeGQ4IMvndOdxAbP5LCJjTTqadrywTUGujRVtXhQosDl2Qb+r6xvqOGjoSxltEGlRU4JdpxtcQNCA3ZtOIaCs2CYUeTZctFcuvC61UOqLmPbFt4QGaTxzC582MyicDbd3UGF5CTbcKNGGlTpk2Z0OCWRqwisltTkrVmlL2Re+bKFJfMGy0GaI0UVY61wJp1/RIdpce5jTJ7sWUQTp+TK3JlKkQSdAen2Wp65l4MBKGzlGPyG9DBjP0lSePF8KE43qyHRyRpseCWk7/ZG2Y8B2BZbRSxgCh21ICIXTTafT8AqrB0xhQqeUtU3xk7UL4rV0mYbqLEyfWnWn46E6Bimto6ejQc82SpgxL1vxoPIWpin5x7Awf/L2kjKCjbfNn3D/0FdgffDB+1jWFVhOrf1Oy+sr6VreTLu/fpVTKWVTMcQHqn+5yQJmV42Kp8SxBket2B6HdaQ4QZiZod2085ObEfK2YGiXaTjDcMZhGwzhLD35hXbBKc0Q/zPphTQ4LxtvB2Ey7TQDteJIGRxN4ZXy8nJ4ma75p3jyn9KjjULyv9kVHgA7GqqpZaq+6hM+fD7tF9wwdQYrm/IbhodQ9D+P0Oz8YbD1aVPt3jJDCSy7+ctubocTD4dhki0uX9zDNgRkGrzC3D9UttlAp2RQVAvUNAVvOBge4pPDjMB0OPf3xWhPQzgky9THSbYbfsuba8VTr+B4A9mneHILSwCnAjFZFhRbWHpey1JMT3VKm/t4XZqWS3VreFTv7j/lK1aKDQ4ZKr8wjpRMoyFwGc3UyktoWr5Et/Ki/J4Lsw1d66/l5324wkzuC7f9qRUIu1ILU6ayxAMtpTiG0/FLe1ruP6WNP1pYEZzJ4cBfcLaNLBj+eLjD24Z7gNfqgDRbmJnCJ3+vQ9vEsDy5W3gU7jDa6OA4JcChjZRw00bh+kAhERNPeJht2MiPeLTxwiGsbeiEGzTa2BG8b8x4GjLP/D2+b/hwXBXQb3AySavo0eYVe3U8uPuJXcVk7UFFaobb/2fVIscen+z1Mdfs4XYa2GUKmjSajCEzhYuaWnT6Y06S9SW1rsZ5tRDFhfc2sKUvyYs3kVy+iPbRLnIJTirJpPq4xduy80o+JR4BjlsjfHI4wM85AawRbue0jzwnjn/0cgkz1Q7WWIic79pD6bOrOdz5YA1fPu3gDulbY/7vDSLI5RL4i28t4+ZyCo+Oevh4v2/XSTzt6wtPps10mq0h7j5oYO+wg8ecaD7usV2wMi8sZ/Cnr5fQYCKn9SFeZD7em4/ao+r/dbuH7TYJZ+FrjKW2qtyXSfOjE12Hpdbl1w7dvpZHpJDETx+2Of44a8Fqd0o/tB8S3x4n93oTQJuE9mEHdYrleTUXwYd54FeEEX2631tlpNMWOsmgBXWd/qgc7mNOj9HmCrh89aptQOgtkvAqJp2gEM4DTZZp6oolXfGkhX5tHOikgmjRgr8WiOzrWY6ZtFmgt1GktICvMVh5f4/j7BZqwdfhNo7NZLC+tmY8ocUo4dCClt5ametWMMsct2Mc6xbyWFldN9x2TZVOfXDc3ul0La4WrxaXFknvPNrNDvPXQafXMTp7XW2GxC3fyr82RbSQJbfi6UqQ/f19wy06bTzFMW/4Lp/S0pe/4QbIKfOx0G1hqxRDeRjHKKa3OJYs70qvVCrapoQ2msSjyqfwKs1qpYZ6tYtuHfYVtcpNtKkctBmix9qXWKYq/6esH4XJX7TpsX3d366xcohX77ooLYVrw0TjwfmFRabHcSzHfMVii3ke4vGThs2BVJdHBy1sP62xXEY2Hg2VOE116YKVKmhjUipjWQOnQUiuFfJJg9H1QLduzuG99y5iZ7uBUYttl21qh/LlsDZA5aSPWqBP2R6Otv3qEMkBMaahFXIRQK30XryRxx++u4hHO200OT+T33mldM/oMx/Dcx6qwPb0Z9fSlBMRbDdHuDCTwA+ez9npFm2onlcWT4gCnP5LRUuIN/QTiNLWZmQtncT737+M+/erGD85xZ1iFA9rQ7sW08bVhLN4v8VUz1bujnFAOdLVV8Wsnz7nH7omUvFepRzSps1DCq0/X4vh3ZkoXqOfNmz/9adN7FT8oVxtomfyEaQo75KUJcs/O0GPdfAxZeh//VEVP93s4KA1xu0Legcgjv/+tIv71aFtukhuSC4f9Cf2FftjZmpG94+3B/hJK8r5op/ae8pmu/T6Eu68vYTPjpvoJiO4dtjF7a028r0RyqUE+uQJlVOccRYpfy/ud9HWGxbEn2bIqTodZZ06SRiSDU5H7Y754/0eTvY59yJNVhdUObLnny5E8Kd5yrZKFx+dDvDhN9bROGrjObany0ngXtfH8LPpKL5ViuCiyotykeidZwK+ycwsYuHFt9n2qhhwzvJifIy3qB8wsj5w+rPlOOVmFHdZTrruU9d36jHwp5T7K5dL+IPvXsajh038ereLX9TH+KjDPoN521xI4JBloesGNbfXRrgyqFoekiblc+G4j6eXsnh6NY9mKYNUpIDCKIVVyp3qcQMldtCqu484P99nfcxR/lfbfeyyXZ9SoO8V4+iSxlWW9QvaLCmm8N8OBthpsVzY9gYZyn/qtUwEJ6sJJFkw86uc/88mkM0lbSwSKvW73Wofi+zbdA2WNvXZzdg6iU6n/PmfXcMH14pIbJ5glhV0t0mclHXd5SRag+j0DRApbWIcHOyzT2zYPFmnQYacV7YpH8cTndDQ2COFbDpvskwnO/QOg8Z8OnHC4QwihNH8otfXGw9pytm89UN6Q6JFxjs96KJS7mMcPKTteJqUkWcb5pJ/uk5p0O3Z7QmSveq/dFJyi7y1zbl3hLCxVBaz7I8UR/Nfvbele/a1yaG3SySn280aSoWxXaGk9SO9naF01B4llxHpYe5iAq3rSYxX4qgVIpgj/Rc5qPp5JIXv/KMbuHNjBvMHVUwenRp/aqOhlk5g9Y0ZLG3EUd+rs/zbaBQTWDjp4dbdBrJshJW5FOqFOB4yP7+4X0dnr4c/4BjiEfmtyzpcJb+fbDfx/9vp4TXKmSz56wnrT+1HY4e/uJ3Fd9cTeCk+QoG89O8edfA3d1u4yLxcIq/rGlBtm2tcJNmjjTAOufB6KYq/4njjP3/Zxt2jPhr0L7Fyvr8cwdZBDz961MbFxRT+7N15/DVxfsH60J5jjbLi4eMmKpQlWj+6PhfDbD6Gj05Ghld8d2tNp0+T+OhAp1+NbazvGlE2Stb8mOkdE/jFlSS+/tYC5l+cx6f3Gvhss4WPmH+9d/JZY4ITCop4hDzG+ejzpPfPr6TsqtQ3e6x75utTffjMtvK9axnsUSZqE1QfocTI1xo3ay7z5kW9UzLBv/2Y4weWd5x+dNpHDw02ArI2nuoB8i77qFqH/UYUL11bRPm0jVNt9rJve7vSwQXSYeM+1mmaWpt36g9zmYTJHG3g6ZRin7IkF2VZUjYm0/qg3fP/VSVv6ycC2eF+Gt+6n4VRTyg/O+SRNsfWCWpdBYcOhRTLUx8e7D7q2scF9mGBxJ7QBWtEjO44mFd9FOsfGfuYUVezX3vlZdx4+RYiow52nxzauEltWvCK7DQwPdFHr+X1ebzy9nM4PuI4rNWd4g8VoR3WHc8ogUksq6wCMo3GMEzKQ1xN+34DdKsr0aQ4XlaO2HG/8doc/uDbq7jPsXqb44cpPSFawoZxzWmBsgRwVMJpGz/nIgpONisP8w+AA7uvU+ujcco1lV2gPJkANozyFeUY9OMA0/IkGtnjySgW1ln3lJmN0yH7jvHvtgESS+WwtHoBh0dN3OMg5fikjephE9tbZJgKJ4m5WZtcfbn5CG12rN5x6j9AZkZYRDRFWEjcVxSLgPyoDRAKzkyBHVuOAjTYACGjJcisEgDidZ+ceyFNFyEZoJMKdirAVgeoI246jJhZFa5S0b/9uCk8AW3uopX1Z8xxXtF5ljeZz4bLZeFiULVawXhyHuoW9w6Y2HiUPxKs5ke3hI6U281mDrnltMU+msLjiw7aPGIZsZPT15eaiOjBQy0si6EEZ0zJVM6UIQ6yQRjm1yb1FH76AlSLCwrSg1ZddnoTdsCJMYUGUYwoVLsc4NRH7JSiOXQi7MBJky38EK3KMp9NYX1hhoOkKH51f5u8U2Fnoy/q2KlawtJWyO6Q3XNl+TS6pORv9Ckf9FTDYp3aKR/mSOWtXFnZMNxM/giTlBqTb6po4qAJgUz2MjQTLCdtiiTZQNS19bv+hYS+KmQTQSGXwWIxgxIHvzqeund0gnKTg+dxggMfDqAo6PwOd6Xj+dDkyN6yCDZARJ9osStjRI/oZRxtXKjWfbEs2NjQZgY7AQlQ2Y1Wo118oDg+8LaNjyCehLIRYClZ6fkCkjTdssvP7PQ0PlB5BjGEXri0rqJyE21Gh9Kg3a76kslwpkS74ISRf3QIbkj+0BFNXX8lPaC2DRxrA5aQdWI0LI2Qz+W2KmUdi2c1EIxxsmwnNDhw08kcuwKLfC0e9/oPEMo+xcdyCE390bSStkRkVwz5Cz4sjUBWiED+G1TAW6rDKGWRaNDD65JBOj2igToj26Zgp9NiB8bBY6/NvLKjoFadjmlanSgxAotKJ1U/To/KbfgP/Aj6+994zxYylG9TTEppKv/GK3S46VSYKYuD2q+Z/DE45YUAKtcghCrATX7x7Af8FQYHsIrjmwVWImECVLTQ87yfaDD3OWXuqafDq+3bKjj/Q7qFX6m5n2yOLDSdEgEGftQWVbBi2FAJVm7in+IIgr0bslQstpMg11fyEfwYbVY4oXK7xZVJp0ehO8iI+VOfj3UGJ4lC+zR/0hYQKHcobJpG6Bv8hL5yen7oZ0D8cY+AFkthCiOlGncbf/nvmM6U4pmfIhGf4QngZLFQIaBhMGb1OBakaPL2INrV1mWqfIM/hSkd4ZBVwEG6Us+Y+hEdspJ4szFdc8s0IE9MeLQRZfgDNbUHptNikOZlfGhhHo9NwZwyQ+3+Ybg8CGDRAhzyMjpkdzj9mJwmAm2u+aa7a32EYF//Sa5Q9Ph7IuqfZHKiQuGtvopzZcJpoiGT/oZDk3jKNIURv+ESXsafhlFbv0At0aY+wPsfafX7zD9pND/Rzsy4GdAu8j0Lgc3DrL6ZT9WB1V1QZ9I2YmO4+Ou8bPKNLd8kUXwbBdDuGyr0l6afwrVYIJFumysGoz7QtcWhB4c7mgfZ5oY2PLSpFtq10aHNp3iMk0H6h6dY7OSLNkoIJ/3l55/YF5DeRkSX/Zr9f1atcsK8z4nxKSeCpZUM3n11Fk+POQnm0Ev4xQ9CrVIkGCfnwAEn3vc5sP90p4Onexy/NJro106wkOjin7xaRL07wrEW/BhPOEppToRfyCHNyf+j44E93KuM/ONvzFv5fspJtB4J/enBAF8ynk5FrLCg7tL+eL+Lpwddo29/HLWvqyUbj2p9/GKzDd3jXSM+SaUBC9bmlCRWC0iaUNkHE6wALXxdvlLCt//gEifuVdzdbuHFNPBiIYYnoxhevpC2CfmVtQy+dj2HBwc9+zpRStdh6bSIXJqs/4CTd30l/5cPOjhpalzlfGQ/56uBdt3f/9ztGfw//+lFvM6J/TbzWWsM8fpqAh9eyeBnxyPmecIxnnhN/OQnDHRCQZsT+48fI8W+vxlLYvXCRbtqSRsCgtHGhhbetegvpa96tdmgBSjdua6FL72poXAt4mszQddL6eqscFFKaWijJdxo0OaAXYHBzNqJZqajNMNNBuHT+ESbLsK/U2nYl57DSBz54oydJNEClDZAdG2D+F13euvkRa1eY/sdY3FhkePOkdHa01Ww/T5qevD85MQ2IJQ35cGuMqFSWUj54/B+X7loE/2ircRwbQhpwU2wil8uH6NC/A2i6PSTyBQX7L0QnVqp1ar2Booec1cajx49srJTOemr5MppA81qlywaZfkusuz89Iu0NkFUVqL53r17wYZGxPy0mNe0OvC5qWjU5odOsaj8VAaHOjXDOlC5P91+il3WhWja3a2x7Hsm68TA3d6QZeP3eBt3neMra5OBCmWAqzO5JmYV3NxcGn/2Z9esHVy+lMNrr87jv/94Hye7DXyYGiHNtvrR/giV/SGOdgY43qMsOBjZyQ+98yA5bYw/JcF/hVu6w7nLXrlnXy/ro6RQiWaLRlpUblJTshWXhmHij2T3aW+CXbYlNlnrTw5pP2iMrO2dV5ZuYJoK809n4POMUvraVmySoQ/LXTzarGPvuIf91tiup1HpSrmcFs10hzjNGuGcLI4fvF6yR8f1oHGYvqDUD7y4lkImFcVPdvo4ZD6+qI/weX2MLykjn9b8o70x09eVK1HGy2Yp1zMx9JIxHDKvW3t9PN2iXCB+ihWUOxM8ZNzTjm+4qH9Uai+mIng9A2z2dVpMJyKi2Jtw3sgO5PuzURwyjRNWgb46j1Q6uNHq4TQJdOeSSJPueGWAI8q3oToRqrXdLpaPethbId9m42gTT4N9Td+yz3k5ibmx10WmN0aFc9Ym5dbe4z6qZZ28N0a1MtA8pcb+YpFSOMpO/9HpAO9xbnu727HF21+0Wf6kN0sc/+z5nK2d/JyEVljXKkvJCGkVu+bKvWYNvfqpzW9YnDhgn39KrdOh3/lgGZnVHH7OPiPcnFd3wqJFn/SWj5jmQcuuBDtlOZ7QPKJ83a/oGsARGhX2bR2Wc59yhMWgDznXWc5zLLudhRROWVY91s3K4QS39ynTenH8/O4e8ps13GTdkYXwHz/p4NE2+7FJH+3oCDPM/OpuB81cHBe3WlYmLerlnTbWomO8UmIfeDGJixeSeKUQxe6FLIZXKOPW0ijNp5DNac6ptquYrpQ3fa3/xZM+LrL+l5h3nSxUqWtd44NXS5TRI/yrX1bxsTZIJCqLUeQW4pzvxXC05RsgwqkNjVavQhk4RLvVt9MeeidJpd/T4+McdyRiaWQz/jC6Ni/sBGLBT+0VCiVk0jlEycj62LBHrbUx9Rc6faGHshO6Qp5wkrGSv5Lz2izXtYw6ASJ5PtScnXPYYadt6zyaZwtWaWWpk8STKcxgbmHBZLE2TLT50W5VEafc13skSktj8lGzgjdmRxjGx6xnrV14v6n8qv/pT9qIzo6RWk8glYuhyzyWludRvLKET+9X8XqrgdKDMn7x6TH+C8cdVfJXoZjA9/7xNeRX0+hsHuLypxUU2W5yzSFmdWKObfzJlTy6HM9c2mpj0h5gk2325GiIanuCOwm2E9bRUzLjdRbvUiaKm3dmcOPFWfsAYpPtza7WJMNKNnxWGeML1t1jXc0kPPSf4/jvxTTrPhnHn3+4BF0j+4RjEbUVtaXNGuVWm3JBHTT/1QROWPc6tVpjurom74VxHz/e6eGYDVmyV2PwNnncPugli1Uosx8xTcWT7JWqcXz1qMY2Q/5Wq5Z41fjzJnnqa8tRbFZH+EYO+MatPMrs///tTyu26aLNlTbxU5yCKO26wb+4HMf3CpR1rJf/Xp/YJu5VyrxD4r1L/EXm8S22C536eO12Ef/4UhKvD/t4aSWJ40EEF1hXN4YDXKAseHcxjtdTE9SZX20Cas7Q0FyB5fHWGnmPfl9st9FhnvsRzkfYQlTXe8zTlyzboz5l4/fWcXE9h82tDsdFSfzpD67aib3yYctuaMmxr3232sabLy0jvphBlYNf9QV/m1LZdJm3DuWh5kG6ui5sugpLp5K4emHF3vtdnsnhlWQaxQc1lvkAO7v6sKCPJstasF78Z/22/vQvj7CPVVsKIfXOy+HWLloci924cxHV0ybbhz4wEQh/hMOIYXwaegC+csKxBcc0Ws8LkFNLhabUlBgqp8do0J8RSq6Qp2mHmiqGTaOachpsUyeMIrdF9F+jl6pDnt6l7DziGEJrkQYs5aCmrJcJIphBZ5jHkC7Jo68qgdha37m6dFgfy/mJO62PhuUrmgUVqND+2/xk0b9pj2c5pEXru0vrWg9nuyqzzzn9HU+AjJonZKgBijOzKOULFIxFdm459EGBGs9wANLB3a1Ne+DHi9wpUOJWTLLLah4Kk0PWwCJTMFYxLAhdd5XOIp3zK7CSHMCmtEAdboBQ+KjsQu0LGL6QqaPm8tD0V9dg+SaI8ErICDBsFF4obpVpNjPlb37uRUULsxW69cWDKlw5DZXZAz9Vm2zmx0Y/RSMVRqIZLnoQxD2owwGkjyH4w3/BBaFmt3hyWXzhd4GqjQ4t5mvTQycP7FSIMZXCPV/Kg5mKa3alE4SZVb8KkJVxqSV0bMJPc8TybEwSnHTHUe3HUGOn3oskOZjVJNcXPFwH+acpfl7Mp7AyW0C5qt3pHXaGLeQzSbvSzHduxfTSgRJ9VFY20l5IolQ/9JIgUX1qE0QCgX40rezpsA6E2soodDDUvsynthMOtlhNbe9UGPVWDuI1o40CdDTsoVrnRLHZ5WR7hHw6heUSO/yYFq9bOGFYvacBIWHFgxwcKk0t2diyDPPmHCCekV1/TqfVZQBvJCofIpeO86dAJAfOC1vDzw5CcBPC2WKg8kVTKSllkm4LPeYOysftoam6tSTNwxf4pD19wy065A7o8zC5qRnN6DF/wYteH4jZGyDUGlhpY0RABKNWQg7vbv/Tv2jRjwZfMXbkfgKEmp2UrqnyEyDU4nMSHcqKgGupiIn5N3QyVBayqE7dQ0GmjF7jNZaUZITwkEmtKIynhF8yxrUKyFIRDmrPPGklvXqoPUVZlSKdAvUrtLrs4HrQmzKDfpd1yFEBC1I4PaaIVJmyfP+BN0C+qSuwVpYlEi0Vyzst0lYHgd20xSCpz5ghN+tXeXJY46XAPV2wDNNgoBYpQ7fBBonpNzTFg2bz4nFgC5AOqaCySEFASChNy4v7uqJDgw23u0UQDu6m/CU3wo1V+5M5jef5NZpDz5C2wJAO03QMnq7jCcpIvgow5dBBEZi3w3lcKX2VaHb78bCpotVwhl6y20+A11z884TPwsMw8yNsEC6n8XngH8aT0zAGdqsDs7g616JEYeBSzQfx5E+LaXNRRsmkh7dBxQshpQLk00qTP/EK3uyurA3qpKfAZJU2B7Ucv0WdYTxTZ+Wvdu5lIC/jU9mpXQbIfQ7ewtwv1KLjGT+6vSQcjzxZpRZmODwKtX6VR2s95rKH6Tnxk10/IYz+LHtTHI7btZeH5KOFkNgAzMuHBMlUDyEUkutaRzYzlN0U7Brr2uPrpuVHTbOncGp9hSa3Nvzlp80THZqU2+DlptYCs/yFh12BbbxoHU5hSsOvbfSFvKEmTjTpRXrox7xbHyP6SG3oH/qZv9y0GA+Zm/6Es00Y5dn+lHc35RNYpn7hV1OS59ZeZZfJQCs7wgmb84Hkl+wCcl4wmKD8FfD5Zx//3jZA/nAubtc3cF6GNjlJ+S1zJvvue6uYn0thb58TfdJJ0m0DhPNdW3A64oT6oKwFbPa9enui07JxgCbN+uJZd2qLMxbycXz3dt7q70F5YAtSUuL3HCcKl9gnxZsD/PJoYCcljjjRVfnqOh7V6XPjAcptf8hUmx+rnOC/k+Nk/XRouq6VL/qXiil8+9sXzX56wll2UCapZAwffKAF6CwOD3W39QSf3KuiorvZWS2pxVnMvXUL735tBg/32liaDHElG8XPtjkOEwMZlvBHBnEyj0+U/rEecHR/VwRycs5F8gmR4u3td/B4r4PnkxP84FIKS3MJ/Kdtlomv82MlpTJJIJ7N2SkJbTZUD/fspOskm8eNmzf9apFm0xbstUCkhXgpLVppbKQNjHyhYJsDgjk8PLDxud7j0hhvZ8cf8tbClhbttRAvXsroJMn8PMcYGfvwRKe89ZWvFu8vX75sE0xtMuh6FLV9bahoE8WuUSVT68qtCxcuWLraFBAdS/NzuHjpMmlLGK1iJH3Bq80TLVKJXi2Y6R0MtTHBaHNFdCmfwqPNgmyw6ZBKJW0BOZVKWDp6t0T0acNhe2fLHsrVwpnwqa+tcvLf4/whO7OI1XW90ZHA0+0t2wCZnZ2zzSNtSmxuPrSNofA0jfKqDRl9ZCNcSjt8BF3wOmEiOu06LeIS3VoMFJw2jJQX4QhPfujEiOD1kH35uGybJHoMvtVsWTlUqm3b/NCGr8rI+52QkWgaLwVeCjcmO1MuB1w+aLwdRhCURI/awOFRGz3OH2q1Hj777BR92sluOCH7xBnnjdkEdk5GqLLhcViJ0YASSezPunX5EmINcBsxlAW9MU7YlrQRLjjxucspd4tXfAxtsc7yZm6HVbYrxKMraBQu2a3Ffy1oh0pwns9n7eeVfKb+AX2hn/q500rfrmNSOlXKvLDtSsa+ejmLFy+kWQYcT7uIomIA8SzmYvj+zQweHfXt+jtTlgflln0MrTv1EZqULa/cLOAJ7XkiWYhRrlI+qc8QuK4Au0CZ8lxniDblWHKzgX0K3sdlhlEGWN9KpQ3dButlJR3D+wtR0grD/XIpipdKMdwnrK7W67Jst3sRXEpH8MEs/TsT3MqwLZLvG4z0Bu2P4xF0FlMY5xNo65qzmaS9JyC1ctBFsTHA/koGKzoFkogi1RxiXptZnFKuPmraAlq0NUS0MsCT2gi7j/toVXULgBfe3HwG3/zWRew1htg67iHD9F5JjnF1OMDS2xv4mHP4CtvR12/lbZH3D18sYI3lsl/uYZt1kGYZfjs7wTvpiZ0y3CFfdu2kAufJDOuwhKtkA4V9dy6Gd18q4YR+P7vXtP7aqXAl/j49ZV8U8I3C1JfoDZt+h7zaHtu1M03S36oPkUjr6ps40pzE6oqvckknxbxsEqMUZlMzWJ9Jo/ZwF0/LHSSJv8W+7YcHLF/iirIfutLsY/WU/UAxgWXy8NpOG6n2EDFplsn+SgrdZcrJ9TSSrIdYIY7aegaRIuf9eryZZa4PI77Kz7oyrsVyf7TTR7s5AVkKh2Q9nbb5sBAhvwxxvNvEhPn9lHlrs53OLMYxrwcnJjF7u6eQmTO+63DuF0mzb7ukO+k5b1Sb5xxXMkrrbYgS8UQfBOo2Ave321ESknP6QDDJeWvM+ho9hN7q9mzOLfmtfkf9gGSnNo/V3iWPw+uz4nHJa73TkbX40U4T88M20jFdd6kx38RwSKYKTtrqnTiqxDFpVNjnk+CE5uxpxDj/HTNttKu4ug7MFjkuYFurNcmnuomFSicLJ/Eu0nN6UyKCq+xzdcXOkzrwaG+Ara06KpSHd3db+Hm5j22W//pSDN9diGD+QgbJ5SIW2xxTbFbwlPV2upCyK9M6mTiKdfL1URdrxFlkWWrjbJY89pBy892lBC7nY8iT89Js5z+vTfDrNsNYeZGjDlZPOvaGzj7bqTZgtVlaYb3pbZdvzkVtXLVDeaHxcYNjsT9aT+Aq5/ctytcnbPMcbthY2pXzizidTdPiapypx+pPyNtPmYY+Sgg/jFW9qJxVttoMrjKdcA1C9d0dx+gfymrnx5eLEfzZcxlcu1m08ZBk5+EwgiO289RBC3tMo086XluI4SZlE4dP9pHLn745Y2MIbVwWLxfw0V7X8rpFOgmKP+LPcxsZzF8vmgzb2u/ZA/KNWBQ3L2bRZDv79IDAlH9vX8thvtLDlzW2BR1DC/Ktxp2kVX3P1lEPjS55k227xbI+5fhVtO3SzSGB3ehzWqWcO/STqGpz+wdNXGLZfv9CEm9TZt9mH74bieEh21WBbfTWeglNTiw0fziv1Ld32C7Lez3byJAc0exAG8Idyk7V1fCgh9KXFdzfauKgwj6V+Xu02cQXOwMcsl2265yTWEV6XsLy5v/UT3R6F+Nh3o9G0Gt3UKtUKRPYSRO2ctywD4AFG/bJ8nc75QQnRfUqZSU7aMMV4PltyscVQZhgAzyhf0iLqzAtV/IOw6cggVtx/f98fIfvdFhf7JetPBQUoHXDy8B/ZKjPZn2Yn9xai3Q8GuOGMIGnzTH8OYqzNFWOvk7NcjAfzTc0+zuvgjyEnmF08ws8Az99wJbO6LCExhiWLJLsrBY32JewEVSO1NdwPPg7nQCJsBFUjznwP7Rd6x6FbbvVwUG1QSYvY8fulT23bRkiIVEqXFdWzNMgGabVsO3PC8oKgp1AUu9+5PQIevAGSILCmIJCj3v76QYVJOEtjv9oQVwDbOXWGUqChS1bmx8scA1C/RQI/yRkqFQJ+hM15/3l5b6BCiyUi1aZllM5GGCsSLv5a/ZslSEztOqHkFNkFsNs7iXmYa0ovmAD0+yCNK/ATz5mV7yzCbro9nJR+bjW5kec+dakyYStwSmXvkA5JUcFSZczZGBSh2WpdAyYeTMvY1RaiERiSAsjuiNWX+ZpwK0FnJA+X5RW3sY2CFufL6CYSWJzew8PtvbtK5pMkh28dlgMuSdlCKwhaYnDG5R+zNswGyHQuyG+6KE0PV2FS4kdvQzNRU0o4WCL8K/0gy/1tUDNCbY2LwQnMtQpZTmxK2XZIRQyyFBYa1BSabRRbrRsgKBF72KaAwTi7XTbHHy17Ti0To1osy7DCaHypdLW11N94vcFIAkMNXAXHHaszjJNZXnQ4pDeF+GgSDSSXl/QNwBlKignz1vEM8pUrBRY36pSr29plUGIXkotwDbErOEwvmBokgqD9Y0P32ARavviVxYqKyElZy4phflJES30610UO4bOjmt6v6HalArVqDtLy7DYP3/EW6QnPDmT0IJDMkO7ToGk/Goq29RjO7a2LT512h2H6tQXy0JhbF8Wq9zkCLTRrrj8k8wweaCyCOiTMrxm06KXbCqXkA9VLgFPBzgNmHk0+sk30WiCdm3UMg/avKG/aNKXl/YwPPlIGyVjjnjHPY6SRaOl72mHqf99qA/efw8ryytMwdPwenCemCYbZClUIaSXdWDSN/yTsmKiv4kFaatylh/LxRYOFd9APL7F8/+v+Mshu/zd7X7ycO2+AT6FmXK/0GaaP9N09ae48qMON2ncfqY9znl/z5P5UU/dNKda/mpzFn4+rsMJwA0vWB/MyjyHI9AC8PTsx5T8hdvd5/NtUFQBXq9FV8yfl4asYbpyuHYjjC+lugphznylpvHsR20hcE6Vu6w8qcN0RamH8Dekx37kSy2hR+S+WX6+lZ7JGLPbL6Vb6CcZaf5UQiWHqQDAcIU6iKP0p/EMyNIIxFrgL1OtXBanOSwLWZWWyRTChGUiUzxhdSSTvK5akL9AHIfDSSkPHhAa7qE/Jelpe5jTozjnykh50BWMdEuyUeS5nRmx/BDer12TX4CD/qE+U8qDaBYW0ed5cD/Pn1ElotxmZhgmJT/DK0eAW4b1x9rEkF000FP2sN+zkyUMD09Oal3ENlII7KdVaHKi6psq2kA52zTpU+xqo0XjDNuwoamFMcl9w2Xx3U9a/a2ffHG34IWLXkF/QRy0e/8lWtX3qWyl/StlggR5UL68HMONljDj6jc//+z3dwLkf7sQxwJnklrX2+bE8clB1/reWzdL6PfH2N7Wnd0O+4w656f0dWLjInny0/LAvnAMaSqmo7i6kMRPnnTs9IeRyUCVzQ4nriUWlK7/esr5nB7vfTE6xpLuUU9qwWVsi3u7HPJzbmnxZuJRXEppch3FxnNaxM5wAtXF7Fwa//xf3MLiUsEmVNVqBxkKildnorhxo2RfEH72+Sm2ntRs0iU1e6GI2+9fxgtvXsIu5xi//OzErm1JtQeIcYB1yjQ1wfe8SKkdTLDfHKGkMWaGvMV83MmJR7Q55IUS5j1UVU6Kv3xUx92nbY7fRrjMeLfzbL2E/+hoaF86cprBPjzKsSDHqIUZe9hbi0jNkzLSySjycwu4cPGSfVW7ublpGxvNuk7Jn9pikb5+ldZVUdo80AaHb4Dsk//6nPTHcXx8gr39feja0NmZGdtE0EmN6smxnbrW4pf89GbIzIzezFg0LX9tfOh6J71hofGsvtjVV73abCnSFJw2D3RKRCdMNH+bIQ0r6xuYmZ0lPSXbIBB+jWv29/dIdxcl+uuEhegVPl3FpcW0EM/J6Qn5b2x506kWfQVcKumaLD/Roqtadva20dIbgeMuEpyL6Utmwerr5II2OhaXfEOFZXlwpCuquuQbXbGijY1TlE/2UanWbFE33Bjqcp6pzQnRK7q0UfQoeNxc4yzBCWe9VrdyVrvW4p3g8/mcmWfll7T87mxvW/1orC2l8WA4cbext9lcNriiSWZymSiX+haFuZszGdwuRDHP9qtFMPfWTxifsogNbWeniUZ9wLLUlWpNyyfZFQfDCE5GMcxzAn9BJ6HqY/ua12WzpzHlfaVrtJw5Q+XyPDQDrT+z+xjExvsWSbkI8YawrixccLRnUjG8frvEsTiQ7w1wnW2+qg3sIN0wHcd55pbKMT+v3yoYHi26/1YV0CPZ88JCAi+tpeyR4weUf5LjU5qo1TaTTPh+uY+KNlyDdLRw+dJMHCtsyzXKigjL+o+W49hiZaRYwGlG3KJcEzbN8/SmZI7yPNmboNwa4uaTJnYrETSiWawWczYnubzEeV4caDCdi0ng26khHnYmOKb80pf/fU66tum+WoxhSWP9/sRPxVEePaI/kzfydOrt+VIMn2pBVY/3Kiekr1/Se5ZOf4L51DVYRcrDK/WhXeszYT6T7PyaLP/4fge/pqwrVzjPOhni88MhjimvdG1MqPL5BG5Tvs5XWkjPZ5FZKSDT7GJ3FMXWGttRc4BlypuM3idg+en6Ju2iszqxzH7hEudy6+w3XpuPI55iHJbRSzcKaPc412c6YR1rs+6m5C3z+tkh64Ey9c5MDC3ST5E6VSEP+K8r5w3WA+tkpMXiNuO0JkgngOscZ+jKkhbLZGm7g2KVcye5ZzIY5GdZrjkcPtrBD4862G5OUCU/6cTgmNmYZ2G/0R2iRDq3nytghmb+qGtjiTb9a9QPX55F9Woeo1ISo1wczWLC3oUJyPxbldh6wrTmmde9xhj3SW+JNOr9kJU4+w12iolaH69lJvi4y3Ea618L0c+z/qMDtmtO9wYD8ku/zXFHG/n5EZavMG0OYLptvz1BH2Rq8yOa9GsFRxy4qG/QBoJOhpimjO532Sb6elejj9KEfXa/Z3PM03bwHhN1v9dDT/FaTTQpU7Vx3dT1V2m9eRojzoHJ00m3hblxD7OpCXrk72P201rT03xVGyS62aXFPk5yuVOvYRkdrObGxpt2+rc3RIRz2cKog0vzE9yKjpBhRVbIt4Oa3oFi/TEsl+pjIzsk38UwI9nHOik/bqJ7v4bdzhhPWb675MXBbAzXVxL4cC6Kd9kHRgY9TFj3BcSRenqKk7kEdtez6KbZr7DN5sl3y4ddlFkXuoouz3ZzjSOmZDaOm0VqyoJljmE0xPhysYi/ftzFz+83MV/t4XtJMiB5/IT5uMC8v5IFrtJ8jvo7RfIfTa3xJ8gcS5z3jxt9rJGmHmXG3R55hn2FPsxeY1kUWa5dykPxtq8dEOdsHEulOD6vk78nuqHF1zB8viiZLhw0BU23ZJL6H5l2opK0XaKsWGQ7W8xGscBGV2A6kUwcv3rawYDyxfoIDsb02Psmx2VtlvtF5lnv7RyT5/TOSocC7D7hqsxMNpNAQoM3DpT0DttVXTm6nMSnLN9D9tUfUUD+6HEHewQpccC2MJPAr0/G+GF5hN1JHP1UAjGOXTb7lP2UNbc2ON4jPi2YF8lTK8zMpTzzzTFnSZszlFHbu3q7ivzWYDmwre/sdJCotLEe47ij2cfjp3XUWR9rbP/XONaMz6awfTrAf7zfxpdsv/OzSawvZVHp6K0x9ZSu9LGwNhAPOFjdedDF4XYfdQ4S9bi6TsWdHuoEZR8nW21UPynjHhnk0wcd/OrLJu4ejTjGUNsLNz+kWH9mhMIgkFNq+9Zr0Ef1ZdpqjWMD0kOAXqeP8mHVNj+kbG3PLI5bYyZXLj/lbTxAPC4j6TFN11LWjynD5GhCw5X15efjKNTd5/3PlPt5v+4wtg5mvoHb4lGb6amFv2HfHuKR0prqeaX4vpbP8lEyFidcD5K/NkAEGYxrLP9Og0P6eOssrTO6znwCxUjym1JDi977WLJTZlHri1VXs8sxLJC5VNcnB5SpNH+nDRBNZbUgK+Hc7LRR4WDxhAPpOoVql0JXNGpHB1HfyRQ554k04uQd4qbgYJbdHvoFABYS1y58GqlsEckMdTplX+WnKDjsDRAWqopK4wWWm2Lwxzc/fANDbp0AUa8jtzYAGMPsAvV0LEX9GLH8MUdosGLo5Tlx/9DlCymuNTF2RrYQCw8XpOU2D7PJrpJUQwnSli/h5BvC27RbdnPLR2HS5vR0ztkdjDiYt/AEiL0DwrLSDrK9b6DyYqZs0ZvQKgXl0VnJtdcblRPmPw5kynMm7ThEtcJltxMiAW5dCWVfjHICrWNo6tjtHjxNJJgPLdIXsilsLM3YmyAPN7ewdXBCoiiUOcHyiYfgmWIQx+LTT/m1RmH+9GFdC6OdyBG81YtT6VVA+ACHFqxlmNs2FbT5oTcqqLUYTXM0HDBMyxzUpEMP0vpkKMKBPzs30j2TS6NA4a+Nk1qzhRoHE13a9YBinvTrKgZ9/V9ptlFuchDBMkhyoir+TbPDUF1EWEdaWOmy89FXhNo00EKM6FMORLstaJFWHT+zN3WsohVgXON2VQFNVZO+wJOyug1MU0E8lY9Vp6LRYkJIdSZNf9vsUnlRK4bSdhp8cUimwkJ/T5+p02+6WUJahyxLfaFneVLdC5+1SSVulBhJoekOuZwuPRpvD54n9Chcyq7BsjdA9GWMbYKEvMw8knZXjM/0Vc++oSQf959qS1uGxznb3AtoMzC5hcOdBkqLFv2mdDL/kQlHBeInuamF09sPtZWN0yF4i8r8632RRDLj75owP2EHMO61CaCFKcUPSLKE/37UNz/QI+grgUu0nim5vHzO/JVtU1P6zkyrNWVQ7iCmlHdjCgrLRfDuK7f50DT5Tatt3BGPqtPcZpefYJxvpWRalT+jFa7+wHEIxkwGneEKTHMH6QruXLjshv+ZOG53nIJRfgQYpKU0Ld0gjBEsf9KGzwICO38CGKVhQaaFQ3GCcjT4aaGbv+Bp1b8BOLysggviK8zihdp9/JcqtAQV6r+hOu8SoPjaXWeYaNIRpiTlbmnJTFn4G6Ji4Pk8WVsw1znlkag9zDV/g3T8j2FBOu5PHQAbeiPUQqnEkaH9TAnCfow+wfDvPFgAYMZXlMEywEMNCQ3z9WTV58gqb0UIfi3QQFUOlqszukNtf4EKLDLc6imGyiG9nJVeCOW/NM3iMRyv0nW78TcLS22E4tPkpvo2valhbgLatVGEk/ns2xfup6uf9BWZ3tDQQpC+tteaiR4/l90eTOfEheNOf0ODMAni9yujwjGCcFHTzx8sVxjHLDRDWnTdFIO9jTIvDPK8WL7O/KblLIPusH+S02snLD+atJhMp8Vh+Gfwisf+1Uz1Y+Rk9q/stmxBXX1yeErF/GQ3WO8T/RSK49EJmi8+/xS139MGyD96bQbLLM9BTxNWmkS2xMnvo8cNPHrii6WO22t7nvWwkYygyLLmfJic4uoqcbxTYAnOpWyxTZs+PcJ3iVOPh59yEuCY9OemykjXGmxzIq1zsVn6f8hJ6vevcBzOSe2POJm925qgThzKpMl2MkuLFVNjDb359iquXsyhVm5xohrBlWuzuPPimpXjF58dYo589M8vc7L9qI7PD3vYmE8izzGDFnlFzSsvL+DrX1/C6XEd/+pf3cejRzWOkzhu5PjiWmyCx5xbtqfUKn3XGhO8VoriTp78xPp4pRjBIfMR1QOYuZhdaaox4jM1wswr/2pZuq6k2Rkj3h7hEfP3anRkX5E/GETQ4zha95lrjKoTBv36KZ4rxTDOzyKaTGNvZweHO9sYtnVNjB5hbqLV6dgJZ1290ORYUTwjOu0KrOMyUx1wLMkJ+1EZh8c1Iyed4RghHkf1pIxus4Yqx5DadJDSwr5ONGhBXw+V67H1na0nqGtRaqDxFsuw3eYYya8wyedyHEMl7ATGk81N7B8e2kJWt9e3tiB8uuZEpj7I2D/Yw87uNk4qJ+gTRvMH4RGM7Nrk0WmLo+NDFmoP/VEbXeKLcp6VI135XD5Ir07atjgG3kNxZUye4Zi41UOr0bOvlnXaRHhV8mXiOth7gkiKNUrezadzSHF8VGtUOb6uoNPpccLaM57UiZMh6ayzfLU4JK0TLTo5owVCzVE1f9BGjTY0Gs2m0aw8SwgoTZ1EUbiuF9NGzubjx6jpShjiVf2ESuNj+1DK/MgErDepUMZIiZNMltDvvEpQhr07F8MM+Vx8pM3SKaPRen6coPhKI+wnzGTaSr9Onn9QHaGpXTyGyS+k47xik8Ryyr9U1uZyqIQvNJ3rlbjL3PWC5jeR4HTHWb49SkCf+VjRGemirZCN4XvvLvq9+dUuXsjqzYixvQ9kcRyBwUqd95vRqbO35lBvDbFTZmOjMjjpc/Gk1cd8sE4+aI3wn+627Ko70RXCFQoJzCxk8OudDg4bGosr2GnWh3YfLsXw9sW0dUabhEk9reMh66I8iZpMU5/VjyaMJ2ZnShgms9jqRlCvDXFzMESZ84/h7DwWl3RaOoILM+pHmc/OCBtx1tFJB3d1/TNxaVO9wjI4oVzqtYd4ndLkEnl5bxTBActX7ybpgN2IHeHSbNKuHtw/HtmD2rP1PgqUgdU5pkfa9V3VmB1rkXhvlPtIpuPYLiWwW0ygQt0iC9wnDZ/e7eGLrTHunUzYXvVxlZePikdadO48rOLOoI+XX6Esnc/j33xWxc/rY3z8sIal0xaipPU/PO2hxsprnPTw6zLnwqUkPriYQanRx39rTNAuauM3iQTNt++U0DvsWP0NbE4nCQbWP/DLgwE2jwe4PJfEP3mlhIenA5xQjpZIyzz79i5pM44I6khado09Qg+FJIlW/djLbBN6e0AwF+81UKoP0GDZgWWXQAblUQl//aSMPbbtU7azAzJMNMc5+OI8ZhcYpzBBPkOZn42jJfziOdb5Xptz/FoHzVszbDhJJFn+cZbVmHit4P4HSnmIk/evH3SQZplX2L8UyW+v5yL4URO24aYPATS//JwsnmCf/Y3ZKJ7v6WvmiJ1YaA10EoLxiyPMrsRRmI8hlaG8iUgGUdbFOoin+5SbHLPFh/Tvsx9qM6yFSa9BWcW+pd/AqF1HftDGIgcKN2N9PDfomsx6zPyo71G/Idk2qNeQbtXYn7QQJz8UyWn6OPGk1SeMv306Hg9QZZ+5WWP5sIz0jkODOJLdBlKdOg6qdTsB1NGX7l1/EHzA9jAusu8vsCgnXawOW7hMel+kzM6r/q7NIM9xR2y/grjuRCoMscHRxyvsuyIbGdRYb7tsGAXy+QZl3WO2lwzl5vr1JC7czOD2Qhyvst7myZ9zDdIXGWCf+cxXuvbmx4hybJX1kGkO8clCkvkc4jPy4i+qExwcD5Fq9nFxOYVl5quh9kASJtkkXv36CscmHfY3UTy3mMTziZGNbZ/0I3g7B/yLeeB1dk+3OObRGs1aOoL3NlJ4gbhSxPOlblhhe6hM4jga6raaDDJpvdWiuT0rn3JFaz55MjObLp7To/izbMd18gPHCimtBVALxrT6Mvav1qfZmp1OH/lakRaMdRJK44hxPIlRNIXTURyP2S+cHHVx3BzhNnknRd6vJzKoIIke2bhEmiuRPHb7Kdb3CJlYAk9bMdT6CdQHCeycTjBHOHvbjUyt04jS/5oy5eExx3Yd8WMEBbbBNylLHzOdB6cS8lq7SOKoDTTyKZwQx9X5OH5wO4eD/Q75coQ/YR3+ixsZ3FlNY7Y7wlI+gc2TIR7uD+w0CFgPaykfZ15NcryXnqDDcWmetPTZF7XYh2lcenevi5/pmBnpm2Uf2qZM2m6w7VAM6LSI+pUEgzPkofajJjbvdTkOYxraYGmNUdPJSW1wHI7syqNKbYJt3VzTi2JAuawxv3U9Ej6mTUJRuRx1RYv6pMAlpTDF8b5Nwd6HKz+Oi37CLS274ishqnPdc+AvfIwV9PmiSThCf+vzQ5wBDvsN8DicbE6LKYXRbrQIt/sG6gxI9ErZ+J3ecgVop0rQCgtxhRBh3i0e8cgUrUazdPChsvg3jGNuW/dSuDAKh5AwjCaNAPKMCgsP47M92Prp1Ee/Hl/KjMCpx/MvP59GYSZqV1wKz/o19r0LCdRORzjeG2BEmfO7bYCQKe1reRWYZTYAmsJqAMeeWwQpwzp5oe9gLPOeSYHar1Eu27mEzOpuMYKuwIpTqCRtA0QDfi2GJqanQHxRn7CM4loFrwarKb4hOadV4KHd053SY0kqhsUK3ELo7oCkM0VvjWU1iQqcclCzFQZ4rJunnzGrdKAct1QAF4Rr8cjjywzjuN2HDFq49zgKEhpLLRy0yo/IxVBiEC1s+A6ytG9+aFLA3BsNppV+SMNUGSJqhRmQQTl0oAgfNlqj2Ey6AxjbgCIdWtgQPQrRIrgtiNO0L5xENxFoo2Z+tojluaI9qvZoaxd7x754YBsFlhyxjzUiVBm43Tc/lKqn51sqLCXWiepFNFmYTNEa/MnDSkwbH9SaLOoNB216jPq++WGa/tq0UXmpPFQCZhVSOtT8tIOf46S2kGFnxjIWTm0Etns9mzDrFMBMPodSNm1lfFRr4LBS52RWk8axdW46ympvrAgn05FgoIWDHA4qWU7aQLDTFLaRwBwoQ0aI/gkfxqNJDqepRVt30zB7yOdWGB7V82CCibAEDnlHAYISqG1mWBn5IhCL3CaH5q9ylFZBSzG+4qhOBKMv2+wx9JBuhwoSJ1ygvUqUL6sVqpAWbYCw/XMSbJsfOh3EQYNdgaW2z7L39m6loFiGW7hEl9f5WRr0mJpTJ7V3fs4zUsa7gXleyal4FiZaVQ4yxYNGOkMtjgMKnXhUiRif0hStXjFe7ka7olD9Q78B8uEH7wdvgLhSSl9NLaDEfo0g0cvMhXAyw/IK6TbfsKBCRZ7Un8GZKZuA5Ha7gfPHkgnszsfSIR/7gqidpTI/aoJO7ZJZNLXIG/KF/F3kuz3Ecx7Okwv+nnHLDHX457wmP5OlRgvdwqV0pvDKn+fLNgCkA2Vpm1OhgT/5QxJMLscf5sW1QANjarG0zerl4bBuDxePpY1i83d4LwdFDOijlgrje/ryMO/A/yzM/M3tcApz95n2NL2MOO81OCkrK/6FdIcwnge5A5yhm6aU4AKr2Q2O4WEZe37OwkK7ytUjnuEKEVn6Znqa+jnDLY8Qr+gKYIMf0ayfaVwqiyvTtPsbiUxHeOS2X/pZmE5dyG40BuGSE6HdAuVHQzQJzgIEdpauK4YFeMw+1YoS/DGC0SFcsluYpyeBJT85zF9wjG75lh+18ZLc7EGnZUk/u7LO4PljShHt3/2ndlHBPpUJcDhi/ZXzqNp4kA4TUlrik5B/zz9wbpsmBLD45vYFvHCjRmHabLHHQelWmMUTvml8T9M07UZPkCbBTdNKLZqUX3fLonw7D5+VrkwVvbpCyfm72gD5PT2C/sH7K/iozv6jNcStPEsvm8B3b2VR4WRPiyzZjE6kkiYSPVNM4BulKP44P8YGJ91PBsxfRuO/KE44IGkXkviTD5bwBgb2xfm2rtEhXRprWDcu+mmIUuEraPBF4jk/sPwNGbpPt77d7rRH+LKtL38ZX2VAU332hXwM312L2pe4T8tdLOeAFzfS+HSzifsP6lhZLaLPyfGXnx5iiZOTV14o4T4n8SvXZ/C//8Eynmu2ca8ytGtlyscd/OpXx/jol0c4OurYOOL9uShushz+fXWCwwHpssJ13j1rtxFoXbXAfvet7AT/paJHeIH37xTx/HoG9/Z7HJso5xGQBOaB46wg71Ji45NhBPe7pIEBT8cR7FGrHDRe6Hc7GBwfonp6ili/iyzHi/dOm3ZaI9Gp4uXiEN9eBu4kBnhYH+Kkx7Fku4HG8QH2yic4Oa3YWxO10xNEOF6cL0Tw/e8sotXUVVEN6FqEXruF/YNDNFtalB+g3dd1ogO7+ql8tI/dnV3s722jcrKPI8Kt9JsojHrY644w5DhCX+vqK1090K4NmUdbT4MTG6dodfQVveOzd0MOD7C7u4enT5+aPjhUui2255F9NVw+PrXrtfQehoXrdEi7iszsAJdvxDmZjKIz6OLk+BiHh3ukZ5c4dtA42UO+X8XChQiWriewsKjrS8eoNVo4OSrjlPj2yjvYL++iXTvEwrCBxatxJDJRjE8bqJOu/eoJ25I2WETvCK1W0x5b17sczXbb6Nfpj+OTE9vMsLyrnGo1y4dOxOgEjvKrGwuqlYrF32V+LL+2kVO2jSnFs/Gs8ZBxlTF+uDEh/gjnYGI0a9+06sOksK1PmYiKLIbdzgRb1PoaOMQrEIGHcdS2hD+V0oP2cWvPStP5We1TJ9fYSAO3L4Z4nPM4brGtfbgYwVZrgqam4UzpHDm/ofLJCH5wI8M5GGmssnULCVWA0vKvj+iKlDEuIzxcMjVLf71NtKXHldkwDjn4Oen6xrDRbQgcUWgPTZ0ce7jbsc0PO80Rwn0lnpTwbTfHttCnjQF98RzKqwztr766gG9+sIoHj+qo1/vT/AqD5NI2ZdQvjob48khX2TGf4yhqkRjbZxx/sZGwdy+eDpJYWl3DzRs37Co68UGbbXGh28O4kMJ4+QIuXb9p97tvH9awW+njCuXczdkYftSM4EBlzTq5xvq7wfprsGd7IwXMsc2yaHGxmDRdIw88l4ri7dU0UEzjZzs93CRPN1h+28kEDlMpynVQLgzRaU5QIu3riCNDub2738V9yutyn22N/p32GBVtLuxzHtIlTzAdfXCoMsyRDvWLmvPrpE6Psmt3GMPd4z4ebzdtM0llo3I8nsSxM0mgO4kiy07wezNRWwC9y+nIxyy3X7Pv0UmkQ/JwOpPACvuYX3xex+snTcpO0pPQ+5fOf8Kptz+Fd/VCAS9/8xJ+/aiBbrWHN5NjvJ6N4DiX9NsRCGNKdR5oc1rNAbOpCL67nsJ+mnHmEojNJHGynsXRRpb9WByrnRHWWRb9XB7xmRhSMwMUOJ2ZW09g8cIclq6+hVyB9bcwQDoRw7VHTcyw3h4tJDFi47jZGiNdSqNytYAReWD+sxpyWrhdy05P4PyPlE6SPDge4AZpWWVZfMR294BtQP3yHxbYvsiN/64B6NWRpbk48pdSaF7PobHBNrcQx9xaHPPrccyuxJAnL8UTHLtQ9hXYx83Qb2aJdTkH5GaUL/LopSSWLyVwYQF4s9FEbHaCI/YN1ZMuZfoAR9Uu9mm/y/w9JK83WTFad0lNhkgnKVOiYyRaPXxz1MU76RG+XiKNFCWfEb7DPkfrKl9fjeM58sCgOcS7yREO2FZPBmO8QjreX45gk/jfThB2xPTY11wjzu+lON8nooVrabwxF8F7kwGuFSk7KF+219PYW0igMOjhBbaf5M0U4pcT5OshbrDO1zlAKHBccHLaxycnY3xyOkafbeTi7TQuUqDNr2Ss7nsF9h+NEaLknfIc28NaCicLaTTof2GngyXKkhPKqV+Q3rvbA1ztjvFBiSPMdBz/hv3/E7aZC2yMGrP8v48muF8f4flKE5fYxl9/fxU3bpVQflzDf6hM7DqrK+S/i9koRpRzFab5r2sRe+/m+vUiGtfn8H8+7eK1V+dQWMlhrxlFGzmU5hbstGVat9VQ6yMFbdbrXVmysW2iPGDbG06SWFxY8pOXhYJtxodacXRNo9Y/1YerWaht6HrITL6AZGEWKeoE8cfTOYwiCeyQl7XxPCafR4pFRPJzGKTzSLKM39SRsyJl2jhm49pBsURem0e2OIN0XuuqObQicXuMXBu0CQrcGMc8e9EM5khjvkB8lO2tHvtU8tIHL5VQpSzoTzJYWlxCNp3F9jH780YPl8Z93K53sMxxV4VjwYslttPZhI29/j+bPfy3nT6OG2wc6s9Ylgvk9395IWbvKH3SmNgJ47+YjeAljhP2Of67wbbwvy3FcJljhkfMoE7h/BPyZ4bl8UVlgFxiwjLgWIEZK/XGeLETwdy9BvYrYxwxP2Rpk0tanzF5Q3uwJGPrhBI1WY6nU6k4Bs9sHPNHLjPcLhV4m/IPbYWLP1RhnHDNR/HU+8rmEKEK0gjsUgbOH+GwzQPm53zfLtPXrgWnPIQYz8U35XI0iKaInrj83OMsbAobzl+UHx/nhOOdAOrZOGIimqEyHPwzeIuiOVW4rkhT+QlgZNrmBXnD8QSYLNxxfVWFXjLDcK2R+gfycjudjiiAMTiXP3Pk/41rGeSKMTsZqfDVy/qgOoKT3QEqB/r4nTT/Lhsg+vLBF5/pOJ+gqbDApGhXIWqpWR4ccGhyZCtE8tA/QRQ3IN/MEJd8ZddiZzKVtSuw0tm832NoO6V+fMwW9QmnaLbYLnxiHpnEQh9i8w0RN40YJeQ6UOY0m8eaMpSZ5xyB1eb5stNUDA+Tx5lpixUsA1GiAhOU0jkbkjqMhWuSbfEIF5gWRwxpoEGjsoJ308BoV0MUDrllijHEYD4AkqlykvbyUbn6YqAoslIxPO6iUrhMZnIaEgYqaaPFG4hpecvLAi0Hop5hiu/piddJjn3VqUmVXzmlhXLBMybp0f2Uy4uLWJ6ftcek721u4fi0aosZKa1gMI5tVrDj1dVB4U6r0rdrKJiOzFD+GA8E4fLwRfEgTLw51qYHOyNdRzTUHXc6AUJTkyDah/oSjGkS2urE+VVaCITUggKEahucSCfiyCVTyNKMMo0RJ7d1TtLq7Pg1ONQj6kVqEVlttbFzeIrjah1NDl5Ek31lS762r2hpahNLyEWLviy1K0GCcrOy5Z+ULSARVPSZ4CGNokehtBlMUBKuBKjYAbz4Qw7DR0TKkn31Spq0CaNBlGm6tXAwLfsg795uSREN+enrM79PPjj9Y52F84WUsbFM1Zv+AlxhfRmP6ssHbXQkdM9p2jZB4vGUnQoLN/Y8r54Px2fY3GT6tPBfdX3WDsVvtAQ0yW5gln/xjP7c15UtNBqdBqISEsMphH/aRJvmygC8fVlBuJ9M0SEQxTck6uS8YzAQ/g07HCmfm0i74fa/D2WPoHOyp/Sn5J5TARmBUqlQEcj9RbQDhHUmGCtPtXFzqi2qjC3wN9U0XggQlPs0Xedw4QxSN9xTcA81eixU9WS+QRswu9PiZU4L3VqYV9qCNrvCje4AZBrHAqb+HiYlP/cXUIha+PzPlct2DzNlcOf8+CPZq/gynY/pJuGi3dpzEG59nKIwPGzb+nLe4BSferrBM/WTp0yP4+m4f0iHLUAT2Bad6ZaYtXCZ0symXY00TVewAR1Gs3+lb7A0zU48Rq3SDOiXlJdSPQjO/TxM1lBLmZ0BMg2Wf+o7BBvi90Vy0TAOysHdSi+MY/QF7jBNmXbiwOBDPMRPuNDP0hBOwQVaaWotWHZbSKeOh3GEQzRRW/qGx3lkmn/qsMxDP6PXeESF7P7GV4IRvIDlJ7f9ORwtVO7vIWd4Q96Vcj9q/hg5hps6MBRqfS9pCLU2dFVTfuqBYHKrDbsoNbEXhoVa4s9Nl6nqF+hkBFLExEPc5sUQ4XB7iFO+ggk93fBx0Jl6pjzo8LZLLThqz2dYFiwqK1PxrruDmP5rfoJVgbrvFEZhoTYn/+TwoGmYOaQYyWG9j1GZffnFp6jXqmfxzAgj/M8pzhFx8UoBE07kq2yY774xh59ttvGw3Md7by/inVfn8eRJk5PsKP7JDzaQKCbxl/db9phlOxnHP/pgEaV8HA/3u3ZSY+90YKcttCCg+9tDGpUR5V9tQQuceeo/5eSTaLGnTwn5L5Gvu8z3OJHY5CRYGyR/yEnpMccEbdKmMaauQG13R/h6Hnj3G+toZtP465+WcXDat/cIbt1esqs8Bk/K+M5KAr8oD/HJQR+nJC7JtC9fyOCjnR4q7TH6nCW3GgP0OT7SuEM0vrQQt3dLfngysi/dpbRIm0zoBBFpoF19tujQVSQ308CPW0BlGEGdk+jtk75tHglGH528X5jgVgrY7IkP/ctjlYg2OzpjH7Poq+WB+Jl28etQ1xr0OuhwfKcPU1oan3E8+a2VMf7wzSLipQQeV/t46cUZfHrQw2FVd7ITlnEqrR46PY45ab8ZG+BPi2O8V+Bkf07XbujLcuLqDvBGYYSjdhevPZfD4kwCT476LA8tPPXw+twI6VEHO9Umy4Vl1eigpw0PTuKbzLfxNscSGn9Oum10OAY9abTta+AR4TT+1vjMFtnpfmVAPO0WtpodexBd98jrbPJ7d/JYZ3nfe1pDs9VhvVL32rgxP8TXr0QwczWJbywmUJqLI7IaQ2kFWCRtLw6bmF0d49pGBB8UaBZYjvNx3CglsVSKIVea4GuZIV6JdTG+AmQuTrC4DiwRR2Epjjvsc+YSAxwMOzg66aLR1IdTrB/Sqwd+dTWXrsnSQrVOToveLvOh8brqaMj66PZYzvQXvNw2dqWWv750ltamh06FCIc2MVS3QhDKK1NsH+amlq+dLDZvcUngZpjcLuvkaxCmyfKmyT6mkmxXatMWnT/apNXYWrLzrbdXqFfx+HEdPT2yFCj17Z5c0N8EaUuFmyFKU+3hgHxcId/qGkBm1/xDdSbHvN1rjH/CNrHTCE6XEDTMm8Hyf2MugT9/s2QLV2o3Uhu5KP7lnQLuvHfdHvxd1fU0by7iwQ55h5lV/hKML8rUX9hXrYbPy0h9QLujj6OcNlEV0mZjEJoi3ejgX4dwepz4ubWUPXZ+UB3alXbvvXcBz99ewE9+tIft3dYUnylLy6+A0QaDcKh992xwE8Hbt9lOZ9L4948pl6IZ3Lx5E2tra7b4qDn0ceUU26yDo0kMxYVlrK6u0a+KWottI5FCP5q0jaZTFonmKjrdNc7k0MgWMUplsMcW9MU4hi8o1faSObRTBQyZs64WDCdZPGxEcciy0+LgUS9OHk+h1UyjdRpDZX+M9mkCh8dRO03xuDrGD08j2K4l0DxNonZEmbvdR+2Y7bgTw0ouh4VC1upfpzavLGSRyxdQKOUwP6tjCAnESZu9n6q6SGRYPJKZuhqkgExB14unrJ60Ya4TFJNklv1D2hZWVY6rzN8gksFmK8Y5aw8vj/q4cyGLcSmDg474haMxAUpTLZNHXigBXz5q4LXoCPNJ4Hi9iG/+2WXs7HFOTH6aLo4FdS9TC2SiQ/Pco+4Eu6y7y7RfYV2crGTQy2okxjZOI3baxtJeC/nrVxGfHSE3O8D8YhKr6Qne3CsjOdPBgHJnkI6hWUjgiETskDmPSOMpy6V1LY/uLHsdMt0wE0N3Po1hLm68E7X+hiqg7atK2dQ7Pfu7PVxiu9AX6J+0YW+B6FTR1ynTNf5R31NKRfFP5yd4TVydjeN0KY0oOxotwiWoZeoqdyUl9tTbtuJWyS35Z0m73kJJ6dRLinFI65idbyMToVzXl+0De/NkwL7jGwm9whrF/b5kE2Urx31/Osu+/FuryN+Yw68f1HCk/psyYoE0kDR7o0QySrJM70/MUY6+mJzgY/pvEY8W/m8wgzciI/ykyjwzvj4+0MmIf5alP2laYXndIt1XWDAz7BNBeh+tp5FmfV7QtUX7bSx0h5hlHhqJCZ5wDHCfiD897uGLvT6WOC5JcEyijw6SzNvG9STmV9JIkR8lFKKkb0Hv0myw/XCM0GWdxpnmtUctLJ70UF5M4UvCN6sDPE+8DxsTpFnWSZbVl7URvs36uD4bxyLT7zPvOtl6nXzyN6dj/BUdP3/M/o9jgxfSujorggfEofdBfsxp+c9aEXvXRydHtCaX4HjkL7d6hB/iS9Z/tUWezZbscXidkrQ3qKjtpCbbljYuBhG9lTtkOet0YhIrK6t2daPanX3UTTPUWo/RyU5t3IvR9FbV0uKiXT+pKyb14azw66H8rG2Y5Kz/r6rPoKwpzvpbYbVGEweNHvZqHTtNOre0gtl5x2EnT4hDJ9/0xrJOr6iPrJDGeiSGBP1nFpZQmp21NSmdDJ0lD1wd9PHwmGOUjF+rmUin2JabeH6Ddbaawr+928LBJIqvvz6HfZbhv3/UQZlju5sJ4ElzhNczfrJL13PpxOK7HA88Vb2Tf5cI8zLlxn+pjOme2AneN3IcO5CvPqOsvU1R9hzHdDUyazVLGd7XGHCCY9K8zzHk54+6uFdmGndm7MOgJ8c64epyhQVJ7W3M/cgfHFN/+OFF3Lw1h83NmvWH6m+kQrlkbVIm+wxtUOpdIi2XuRIiGtR2fRnhwjGEKUsyxKh0fZzgdgsKfkKTciCQiRoPhKaNPPhv626Bv40J+OdjE8cnHeKwtO3H8xC6AnDHITjZA3+fv7GhBXjNSmjBWjqmDNpM+U+Vk/+MTHdNb/vxcPq4XT/CGfiFGyIedl55uiE+4bfTH3JbV+7+KncrXwO2KCYrVy6msHJJ7wdzvMN+pFCiDFjXSecxymzQtWPNEYnzd3oDRKc7nkmIBMkSlM1ZFBHlNlsMkOBXHCNauz/sZG1DxGEcl/+4l/BG7KqbZCZrV2CpkdobIOrEbZHYN0DCAaEKUAXilLHCxCD004aIpnUKVJgya+koDoMc2rV+zOSvwj1jQQXY75kKsnymmD9P3RdefAIv0yfGtJzD72aopcxu5RqUlcUL4tIeMqBjDW2hydhmqAw0qGbnylYabn6EppeVmEeghGUk1yEeYQrwMj2zTZ2qd6fDNkGChqngAIQmY3OkH96LLZI18DfaqZUnilLEOMHxy5+og5MWvonBus3msbiwyElfCfV6Ew+2dlGrN5DRpgLLcEQBbJsU7KRtkd7SUrrB4+NK1zJIO80gaZFrDVy8KPqHmhRpo4Mdx4ATRXU49mi1NkTo9lMgPqEKy3daP3JLCTGVCSlZBUMjxrTT5M+ZTBKLxSwWS3nb1Ghz4nZca3Ii3mVdxFHkoDWd4WCaE+JypYb94wpqTX3FJvLZKJUsy8dOv7DtqfyUQ1uUU0I0jSKma/dvBuV+Rl+Qf/0FXlKKIxj9iiemwodKuLxcNWGkybrR5osWIORvE2fhU0JCakjsn1ZPXcLIN0w8jjT/GSeEEA2u9WM85RbDId6MshPWdVH2foZdgeXHSmNs/3YN1rm2b5MrUmAygDbvKMRTxMqE7as9M1V3TEZ2SzMsM9eWGfGMrOeUtxX+KdjcQidczksi3QKsziTfBBjklelIKdh+1f7USbD+Tcbon/QMO3WrZ5c79DPD7X8fSm+AhFdgeVpOp6cZ2qVCd5APOr2spM7DScnfAM4FBRaPSFPlTmuYT/sN1DPxgvKjUgyz88fR8C8oVyn5ec0HfgHu80o+oZY6i+34wjhncI7Recvt57VhMCRT6v4WNeWsc3FpKkmZph2/qZB24093+pf1noaHBjCBISWraf6c86YKsJ8j0WAMOHCbdoe3BP0F/Zhg6S+WVhs31g7dsksHeTHpSw91sSGsa7ZR+dFum7WWBvHTQ/EVpgGp5J3jVJs2VG4y3E/9ECYqujyOt32GKZwW38wJ0hBc4K90hFtabVPhBh/4uRwRPqUR+J3XlpbKwunlv/2YPfC3uExT+D1eaFJbWTg9oZ+nIRj214oX+Ll2Os7gpAO/8+VK+SN/VQCdpqzVEJmqW36hbNWfRhP6Nz8C2IcAhJEkM7diy+O8m9okneJI1MkkP4Z+gWh1TWhF9zGA+hHJYC2ChfEUGMBZXKfTtYCMYnNbTuQVuGUXLsWTQ37TfkjhgRZljlvuoFQswF3uE0TiOGQakwHiM4NRmSp2EF3qmbonfocTFGFDIgJ194vPfm8nQCKckOsrxMP2EIliHG/dLuGHD+uo9Qd4sxDFu5M+1no93C5G0Ndkv9LDZqOPlhZXsrq6KIZKe4B6l+MI5q/WGeGUhTPQhoEWU1IcK9KuhSfx1K1iFF+bi+BAX3OzeI446a+NvW+1rJImPYAuLS/l6piIv/buEi5dyHK81rIrT1Qkp2y1X+52cG+zzvGAl5EeZZ+pNfAOZ7u33r+GyMYMdo67KJVSWLtcwscPm7i3pwVtjXkAzl/wdU6ETzi3b3OMozvmNbHe5YRZ/KMJ0WuvLeP7r87jleQIt99Zx2lriGqV4yiGK55OumgDo9Edocp4IS+Kds65bdNAD9jq9hM9YKuvNfU1pFecdPirqma5UPdI3BvzMXxrKYqbMzG8vhzHN1YTuHmzgHutMT7ZbOGtxTjz2sNRc4idrhaXNC6Z2ALxuzngUpLjYbb9K0zwh3s9fFYe4El1yPoaGQzn9Egko6gxP2U93snxqFizxLq9Eh2hSB64Vxuira/IhxMwWVO6Wuz7y1G8kdFjzSM80uIYxxY66fJBAcjS1BumqhG1QH2pXGUZnNo4fAKtOf3BzSzm8zFslvvYO9UD4KQ1McHsShRXriWxcoEVs+gPBfd0YiPPMS91jnU1w6DoYgIJ6oXZBDZmU9gnzQMKsyEnooX4BG8xrVWOuQ912TrhdK/5LQ58l5hWn7Tea45RYeW9nIvhgPa2BsWBUpvz9h38WX3K5vXjckmuwO2WM7fkkumzONIOYP9W9Wq/8g/bcQgzhaWyMDr9igePq1L1GM8q1dsfXUjg66z7OPOTWMjgW2/N4+iU7bWj63NjdtJlb9+vthMWkztsaOECi+xmBgmEtElpETNaSOHb31m3q4/0cPsUMMQld+ClcbmubGppt0+EB+HqkxzI+0lZd090CsnrQF7qy3St3NP9FjptbW4OsX3QNWH/LtvQHxRh711ooVFt1tT5ciMCoyewS+ljt2+Sr7R4rgdyRU9Ik8pcbaWUi+ON5wr42vWcPdx9OTZC84sjPK6wHQQyJlRBqo4nVMQjqD69dK3YTiNqD/1fvXrV5oT66lpvxJTLx6j0upxnROzLbm2OiA49zL9O+8LSEnk/Q3nWQy4Rw8WNNVy8cg3L6+tYZFiuNGPXP1P0ILe0goUr1xEvzqCwsoG59YsozMxaX95gG9aX2BcvXMKVy1cxP7eImdIs1ggXi2Y4J2zhuM02M3+R4/XLWJxbw0xhEalEAS3KFvW1y+sXMMOxvE5E6aSTvj5f27iEIvGcVhqYmZnDpUuXMb+4QrrmUNJX4iyFCxsbuHLlCjZoLpPmYqmIo1YflX4UxYUVrK9v2LV5wqn8zJDubHHWrpPboOwaXLiG3vpzmF3ewMLiElrNlr1LofIdUx5VTru2qKw79fcpX5+wH9Ee1faOrt/TwlPAk6qXQNn6DOtIG3hVwjTJwpwmI00Z0acc0YmaC49biOoqKbanS0cdxEYZPVCAtXnKpTTle2+Aa0/LaC3E0Sol7B2IGZ0QWOJcOx3DgDIry/a/TLnc0NsVlLGjbBxDavFKgnx+4V7D3l9pF9VD/KYSK3fYJx9s9VCmnMqQXi3sNtlHfZMy9g3KQT1I/esO2xBl3hxpGc/G0JxNopvn3E+N6O9QA30kwP5C8lXXn2mMGiqdUOlpo0a79SztJZbFK0yf3Yf3eew6tTEXyimB1aIxbFUH2N5rocyw45Eer4/Y4/WXOQ7Qexna7LLNwoE/eL/EfmSf9gbhN8gDi50eftmPYZf5EuwLLPbvzHG+y/x8wnY+pzjsqyaqG9KucUubY5IqxyATdipLM2nMzKaRrPbxlH38Xz3q4742Eo5HlHsTaDa6nmbfOp/A0tUs8jM+zzfF7HeZkTLrsKWVc3kxe9K1GfYhTGeB9Vys9LFZGeNXVeIrxOz6qV9qwZ5wT0hjiRGez+pERRSfNCf4KeE2Twc4qAzALtZ4V7x6xDyqPLXRc8zIEi3Psf/NcgzxEWXNEel9OTNBgf7tSBKTdN42O+xx+GrVTiDqwwPJFG2E6OPtwWCIVqMFPXw+v+Bvd+kEo65u1MnGUDebTbvCUv294mrjQ29aCVelUrH2p3g9jvusHEi1rnoklXatZKGgt5lidtK0yrFfKsO+XDhKJcNh9FE3Wi1b9xId2WyGPBZjnzDCmI1shDjl4rxtkChc/c9po42nHF+2IjHE0npHa9bab7NWRW7UxePGEMfksTvkizr5MN0a4BJxZcnD2vx4wnGIxpQVlqfKlmxl45YnLEt9nLPOatQ7Qv93fYxbrLt18taTUhwHbD8bnHwcMrt6/+dSkWEcm9y+WERBbbg7QJkwVeLqcCySZP9RZ0IV9oF969uCflxlRXpVYlny4/e+S7lJnrz/oIqDg04A4zJJKnRHNWYhLUsXyZfsv2fZsRXpLrA964qlGNuJmprknK01UQlH2FcrPQHIZqcXqIMk6OfwUmHaCjo/fgnXq3z9Ukp957kw+pylY//WRwcoqOiwCB7HU5AX21ZAiGDtYw6lEcLan1kNQJCWjv5DbQ7ZA9qD8Kk25ZYwXRlaN7M1NCEP4c4Ipjqze1qMzUydjU3OlPIUWNwMgjU3yHJMWuT4vE3+61FozXLeUZQMpuwu7w7QqDjc73YCRENJEm2CR+4ww6ZYQIE7LASz25/icgIvGGVM8ZmoFoH19US4myWlOLYwwMaox+mS6SyZrIR0rmjvgeg4me7B046mMxKRGaMJaZCSKtZSY1L0s6pTkNmlBO/ggbenbj+BGaCT1WMFgVM/KkPGH8HyRwvktiihMpIpTbqcAoUp3bO8SplNCYUwYgqzO3OEeI0Bg2hK1ljT/kNcwq2yY2VaI+PElmWk3ds4y3m6YBww0VnegjQMDbGGTBQoawT0U8OwRqkGQhrNj38O4zRYvpi+3Fbb5u259XwwTxx46BSILeZLazOEkzltrmkLw5lYk/c8B4MLJrwPTpvY3D7AoMfBDvHonQ4NyiQQJFDVOY05CWd/HqQd0MFMTUk2rR8KYcbVBsdg0KeA7NmGx6DftSPOA3YqerhRjxfppMl0gdu04rvhdWIZNLd+pmWn5FnvmjzoAbDZgr7i0zVfJSyV2FFmkvZlmjY9tMlD2Y8cO6Aitcq5zA5xv1zBEQevnT4HFErK0VKxZImX1Uqt6z701Y9/+aOxguC0MDBgeejebb3FIrdxldEbakIaHxixnobyoJBgcmibHtJ02yYI/XyzyvNqNFl0xyO7lHCpzG3DRPENnn4CoKl4+pWfYdG/4fMQ0aeOQldd2RVYdgKEOuVXYtnbIJQbvmgTTKRoGkLm1Ca21Er/TNBqM8t50FNSmCUdZsLSFd94mdh/gFve3rbEXZ6OTOGVnQA2oSPNkmfa5BVsMHYzJXAhlNxTmGQXOd4UeWXY/ofdAPnm++9hiRMzqbO0zqfn7t8aRk+Vn6kgXwo1P8uklIcHUP9DJTh7oJrRrf1SW9FKGf4Q71l4aFibn3rJEirHEZapwZ0nSN7mDsLVhwTK86d8ToGeVRassIA/zPNc6sIVhJ95ujJfefPHzTO3COSvuc8r0WODE4XScPoU4IBKLszbeXsAbNGmigDn+SzUApzSFEQwPj4HYwv+5h9o2bXZoETk1mJ+EG59H1nc3YShJ5sR3bKHMPKT2/0oxp7ZABBe03S4W61GaYQwob/ghFP9boCblmfC+CP83ifTHmw8GD6lKdwKoH62brwwQ7enq3hucnx8bqNCm/xOW5gXzgONForpM5OIHN5pO/P3MC8D5dVxTMtFcAQyU3A0hUOma49rVz9NaRB+hw3ptPzSoj9PTybxBDQ4nJcP/6f5lkWGlJeReQYwQUgoEALl1iCefowlZVEtyk1uDvzUZ4vN5a9+xvt2Df7P+pSpn5kWfart/Q7TDOPPGUyYhis3SYNoDmgyn9AMtAKsbxFAECYaLZpFDf6CCErj7he/vyuwrr2ZRzfOvjc94YQ0wT4wglOOGDKcfBU5PonXushyEqavJh+MOLlNTjDDQb4G+qXFONpR9n+cqJcWE1hbiOO1+Shyy0lk6C7Nx7G2ksAbV7NIz0SRoH6tBLzDSehdTlCT2QQ65MAC6biVZroDv7pAaoOT1Y2Evh6d2BUf1y/nLYebT5oc101sEf7hXgu9Y20EJHD5Ut6+3Mvm03jjRgFvv7GCwa0NlBs9PHxwyrE+x6mphJ0WaXDirHKUmo1PsK6FGE4ur3HSq49LP6+NjAcEojLeuFDARS2W1DoYL+XxeLdli79auNkdRHTV9LQupBy3S9BjXe9CrRF7kiBXmU9t7mjhY1plQVr6TeqrMk6Av7YUxwuLMTyXjdp7JJ1CHI+bY9w/GeCT7Q7a7RHeWE2hcty16zaONcgjDSJDjzN/f8bT/691YmVjO2Fivzwa2p35uopmhsQcdYHHZZ0g8fIQvPJ90BohyXFYjvJL13WwaFwF9Oqamv/HGyUk+v4BTyQVsy/9CY5rzJ82SrQBIngtQuyPIqgF/Yio0hfM1xcSeHDQw6+2utacZ4oxvHstiYvXUkhcTmM4p6/Eo2hqcaA7wjrHmXnyi94m0IO4WmjsEs+EQmeZPLTDMjpgKTeJX4uY4pEaYQ9Zb33iyTBjy/UBlg66+AUr7q82+4iwIm7OxDGnr4ZJb4vMd7YBEGT2tyq1SBW32q2rcMHd7F81+RcWoUrgq+GmCOAy5AxS8WwhU/8B7LngQLnH3FwOr720jMtJ8sV6EmOWj+puYyWDJ3ttNMkvNfKsNj90BZZhN5QyXYfpeFqe3jRd+9U8IoFr14vYJ85KRa/8uArjTeEtL/I3p6GT3WECP6ouy/xJuT/d/JDSOxyPq0Ns6rFayp8K621rXw8uq+8D8wgs22Iw+Yy8dZvySTWhr+OlLI3QDBKTqTnMNfLDpaWUyR6dOpEsD2F0f3+5OcLV1QwKbIfVkw4i5QbuJDmHzMRwYT6Jm4tJFMgvvZ5vUL5wKWudmTZFlV+yGl4qxVBvDtkmKFMLeayub6BUmsHBwYE9mD87O2cLmVqI1Jh8hvPQ9fV1KzNtkMi0K2uKJTtRlMpksHHxEkozs7YoKXr1UL8WEzX30ebA1avXwgK2r8QVrvlNg2msra7aJoTWNPRgtb7s1okTrYHonZtcrogrl6/YesiQc1d9CDpDepUfXZe3Rtq0oFoul21Dpki6Ll65yrlnFnu7B5YfbXSIZi3CCocWVjc2LgQLswNb5NTmjl1dzHrTmyeiS9fF6Wq5IunduHDBvlrfo582VHHpNpauPY8Fpl3IFwi7Zxsm6pu1iL5VGaJFvpF8LVOnukPkjrSho+e6z9pmyLtSKtsFCojb7O8kv4VnnjJrpsD57KzmfbSf9lEgH+gdsgjlb7bcwWRjHYkCZdKQc2b2gxc5D4tR/qUEW2FqzFN9PoUI+WSZfHVrp4OVygC77FN7nESf58UYZVHpuG8nR/62DRC9oTWoDTDztIMCZetV9lFv5HyMpPcSmHV82Y3gqTYAKYeOE5SBHAjGKbfnyHuc7WHMInCWUNoB4kDpA0KN95VfvYcZ0hYquWPsM2MkL9cfYpbl/KA5sXdYtPkh5lC5ql/bo+y8v88Axrl9ewaVqk4Tju2ax9WNHD54eRZfHPVwmYWkEyFq6Xp3LMvMPGE7Uj3oGqINdiD3JnHc4vjg+RTHGcznCWnbS8Y5JgF6jKN3j3KsmwjbW466QxwNNrpxNo7eYgY1lr82KWos3795NGC9RPD6lTw4nMFl8u4qx8/HlzKYvZxBOhN8JEg1Yjk0WBfqK0KlekpzTHGyQIHD8s+wn2xTLp3UhvauxYuUOwsE1yk1nc5JsPw1Zc+TxuvMwy47wiLxat0oT/peZZ8eoezVKboO5c46ZditNGUg49yheZX532PYj/VcJ9O/QZ7UbKMByvOU3tDKUh7WcHx8DBJCGjo4bvVs3VJtXu2uVquzTmPsD+YtD3pH7Ojo0OSOrp1st9q2+aEH8LXOKbi5uTnyA2Uf27dwS2ZMN0n6PYy7OrnZprzQNXVZjgc5FmO5VSpV+2BV8dW29dGw3hxrnJTRqldxWmvYCUh9DKBTIfYGGGGapEGzkpmZGVtD1AKx5IOu4Tzs6Pp2T0ebMuLRGtM5Pq7j3mEXLBKssC5/utdDnO1vlXUw4hhAdXDQZ7tiG7x6rYDnbhaxPJ/GJ0d9HDHskm1++CZ+ie36Q45FW6zr+2SMRdbDDOupxzzNsh1dZ10XaW8QT5GDpJ7WpC5m8fpaDpciI9SJp5PnmJh1LGYeUoZIXLEBqAlY35Ngm795o4SUrnJjP1bWGMs6QcEZJCh+kSn4o9nrHPdsXE9jaSOFeY6fZ9lAbIw9n0CWY6M085nKkgeZrtos0U4Fm20s0NR8K6EPuW19iGMOCXDpQHnSPsaQDA3DzqweZnnQD2MEIIFbSh6a26mdOLzBKI6CqdwZeuiH2uCCdM1HfrSYDtM9i2MGFUMC29+hQpAgrjxsjU54+SdsIb7fVB6itKdQlKfmtjwaeUESDA8ncIFSvUtGtuqSahGrP8mVJmV3mYKxXSM88f2Ob4D4wrWCVBY29pNFaU6J8KiRSbBwwj9NsAUneJ9oK56YQkSJMThAIpVaQLTMyY+C1Y55saGl82RUvQHCBpqk0E/pq3AymU3gLY1AmcNim9MYOjD9q0Snw3wFagbzE/hZVCmVieUmYDbapJUPqRDMVRiXsFY2KgilKDsHhAw0eMaVUJGpP2HXgsSZUqjKw0tRcdxGFTj8q2nPhyrd6ppeUwaghy+O+KkP04HdFowtjKmrAhhRVIRaPYPwBJjODPd00+xiXH3hJ3i5icvoc5yez0Drk0N5SxHWfFVG4kpzexmZX0CbLQhpEWuiA8NDZCmo5osFDgKSeLy9g6PyKZMQnBb3JzZQsEUP8s2I6QmrTXymZSUBpAan64o4IGUnNNSx+AEFuW14cODOTqDfYWfCjkRfsNhmCAe62iTxmbbn29uWUjBjaupHaZiQsHLwtqGFL71Vo/sb4xR8Ohmiqxqy6RTmtCkyW7Qj13p8vXyiDY8aJxxDuwdyrpRHhrD1ZhvbR8co1zhJ0m42UxUO1bENjpjOdEGMprS1DRGrf2ptPOjLEI55bHA7Uo8flJXqzSkO6KdNHaJtnLDwtPExPW1Df50MCfFagRC31YecNE2kKU3+KL4mAF/dNFG4tJT7yUN24iYB1h4lE2wDhINee/9D11/R5GDCHgazjln5ZDxpIaRpXx2bVp04Hb4JorwpUfGb4JWk06OICjXJw3/nHYW7svwFHYrRZkDCKwjh8DJg6TvdIko4PNjgzMqfad4Ubjjlz/Ju12yypXApN9z+96E++MZ7WOTETEqDmCBZo9GU6DSq3c/oNxeVud0VUiiXtQ95hKYM2p/NhbtUZ4bfYOmQOYW0wK+oAMYSoTVoZyGY+YblHIB6XuQXxAlMS8//A1gPkdt/lXc3vY6lAhxTt+yEIT32R2/FcExSbrqfY3M/5ZpmCGbqzHEGR7vQqx5k8k9sJQDxaZAFC5dFxrOm16l0GM/9nBaTzaacfnk+Q5KAzMfzZko4rNyfBXarykph5/AywDT/lKpCp9HM/6uKbdbweJhr7yWMRrlpqJeUcn/5KS1qI0vwcjNMAkDhBhNqx38mG+QXwAtOBXYObqoZdgYfhBle0ewwjlN4REMQHtKvsAAutDudHk84hV/djckvhZu/5Bg1Pbzfd7gpDfQ3P5mGn2HnTIOVzRyMo+wFYYYgUM+4VVHGPDLox/+zsQ8d8g9ApSxEYBbfA+QXoJiGy5yGGv3ucrcbpgJ/GdavKMDSD/neAd0nBOcPA70OQj+j1spAFtWF0gzDvUyDPkpuwRq8tHAJ3qIanEwrd/ujnYBW9uZyOEXwDZDfzxVYP/gTToBXkigup1Bc1CO0cSxpkW8xgdFqEpWLGdTW0hjTf4GTwLn1NAqcmGmStsA41zYyWFxJYXkthZeW0ninx3EVJwEzjH+Fk7YbCwm8ciUHLEaRWY3hai7GCWwUTzh4uTObQG/ASR0HDnfSE7smqmOZjOCtfATfX03gdDbPSf4IDzYbON1qojQY2Rev789zAl1MYiMbxduLMaxeK+LJ6RAfvLWO9793DfH1GdQPmvibH+3g/qMqnj5tYHOzyvGXzVSnpdUgz+6wX13eKOKdWXLDcITHLZV/AEF6Dg7a2NxqYK8xwE8+r3As1bV6C4o/QBbUJX/cW7/OT/qRqVMiWpTWaRBa7SSIHrJdyUSxzJl9Nq972eN45/kM3ipG0WSZ6qvUVGuIHy0l8TeM+H8/6ODeTo91lMZLr8/jX33ZwhfHmlx7OinCX93IYp2TMr2FsMUh5mOW8ZsX0sgxTJtEF5nwDzjpvt+coMLJu9Gt+MGv+POQ/vrSdz6lr3E54VaQ8sKfXD6BtZsl/Oedvo0P10j308YIC7qWpDuxR+3F56ES/mlh0a5x4ibr6rDJcTjrcn42htcvJvD+5RSy5KnBDMdiGmOSkFJ9iAu1IfMTQ76QxKA9QJJ5sDEnO55kV4uQPRwlI+gRl3gpy/Aaw57OJdHRFzxMuk0i9lj3Y6VbGWP3mLo5Qrk9wWvk5VPSXdYmDsdM3icG9P4WpSAPd5gpvMzAPQ2jDlqz6SlsqOQdmGfyypXg8qR/PRuD2FYLQ/EM5yr5GYz7HRvPKQWh09s3L7y6hh/e5zhvIYUq57c/+aKBLx+37Mq4jaUMcpyYtzoeJ0xYcZ0mz/d5FdJjJrVcukLtPtM4Pe3aGPhMeVwrgTP0NDzPrpxWV853EdYzp17Ikv+1wKPrejSgsKwZFDDH9rFCHmPV25f7233gV23gYU8faEXwDfKPbs/SiaZp0pYno2Y6HtZi4tPGGHOzSVynzLp/oDdCBBoQRVMbMl887eBnD1v4CbVOz6wV4rg4n8DXL6Zxi+2wSTpq9QH+1wtx3L5esBNjp+T/KzNxbLC9vE05klZ6uk6XdXXp6nUrQy0wagFQmxO6HqZaqbJuerYIuby8bF9qf/nll3jy5InRpC+zxY/aWJiZnbONgq2tLVvM1OKh5ihDyivhEs7d3V08fPgQjUadczy/719fdGvzQwuN9+/dw2Pi1iaKFi2HnBdqkXNhcREZzhMV98GD+2g1m0yzaJsRSkuLq9rI0AaO4pY4t9SGiPKkt3v0Zbre+9OX4w8ePEC1WsOFCxt23Y7ycvfuXYbVjEZ98a10FSb69G6Q8qU8hvndpt8uK3tu/YJtfkjpo8GnT7fsq3LjRXauqmerOdUf/dbIR2+Sh3ZYP5LrU14QfAAmtZ6Y4J0CZRTnudpEe5P19gL7pT3qWJ5zQraVIvkgXu7iMA37GGC4dhENytNypYxJfILruTTm79excLeOPnn28Z0iUsGCy8Ih5fNx305RNMkPLfLohGmFpw3GdNfZRjvsU33N5TeV1h0G5L0bu128R3q1YUCS7MOA/28V+MuG3p2yOy6YPfIt+6z66Qi32VfcavbxK8q21lDrF8LGiCwDKSXn7ULjD6bBPMUpY2xOeU4JXLwqOjpMczcRwUl9jL5kO8tMC/sr9KPYNBqkblwv4c03FslHNfLVyE54XL9RQvL2Iu49qOPV6NBg00zrejqKv2Ie9CGNki6moijlEng6Yn+ei+CF1AT7/Qj+shtBIhPBN7PkAcqAXiqGRTZ2yYc6+7Mi+4cNlveY+fhrDhp/edjGsDXGIcvjs6MBitk4/uT1Er6dYr9QabPMGHclwbFIFvE0+4a/Q6XYj2zsdNCh3DwoJbDFNBpHfXw7MsZ7pHFNHyMRn9aHdGrlT5aj1mf+nP3LEmlhV27jE32coCvGvrOexOpwwDHPxPhTdfkC86aPBV4lvqecM91PJdkfctzD8rtPWbXN/OujTL2lkWU71IaC2kAuNrQHyJlda7tqn9o8VTtTG1L71vuvaq+SEVrrTAqP1jkYLlbUupFOkymuTm0caYNTt58w72qjqn+ZLeLQW6tas9HmqdqqeEiyRXJV7VqbG9qcPCofodpsodEbsM3qI2LV1cjaveSIZIauhlR8yRcp0a0PUiXHZNeVkekU22CxaOPiik6TUE6lJyN7U01Xqp2OIuwHJvioNsaIff4fLXAMQt68wzHq+y/N4BrHJ/pQo8ECqjaHuMayXiY/fsQB5p9wfJol3/6yMkKTDHyTOJ9yrLXG+tJppzr72dpMAvfmEsged21zM7OQxh22+fUHDXQXUyhcLWB5KYWITqqRL8SPahc2sCOP62r2zc06LnIct8r+5v6eTrl621NbE08XZjjuu6SH+JNYJG9kOa7Shzo68aE2mcrE6BdHcTZumyF6b6LEca9uY2mSx+zt26AP1vrm+Zt4VM42f+Dfsy1bbZu+gf6qkp/Jh3PjAUGFsPLRB7biofBEh6VhsJIpNIRbwHRbPP274Wpqcavjds/wYzBzfYVwJeFa9LmWCnF8VZ+NT1zehR+3OF79OH1nuFwrb77O5vLa6BFOs/LX4tPK+hyzbQ/1ERT5KM3+Y5GdUCIVpyzu43iPbaemuJQTv9MJkMmAE1+vMKNThMnF/zBdmVKyB0HWCLX464vcTrjcop9ZtM5SlSV8/sBJnDpGwZJCio3ST4AEV2AldALEO6uItBXMWXrBj09kpUlPSJN43wvTPVR8ok00hEVpOTI4LcTTrvwGMBZu8T0NJWVfDQf4taRsi/f083JSXMfpFqWiuOZjfioTQerrLPMKtLVToQ7SD1KnO4RwpQ7avKiEVQyqO0yn12BxoC3TytzK3tO2PKjMRbMoUCEFBaVf+ZuXmR5mVMgUAoOVn5T/hhs0ymcArYQEZi7bQKMk0oZHiC8YIgjS4ETThJLIBlCjPhmYAm7YY6c8YKcSRatRxe7hsQ0eUoV59tA5DDlB1qK+hLGXlWNkE7NGZgMFfdnCzkKbH9rc0IOIPW189Do02+h3Wmbq0UfbGCHMwE6AiD+d/gAp7efKUDbBKNh/rC4Vpi+aUsm47Z7bqRzjd+dJaU1adVpAj72XshnMUJO10WEHelxr4LSpq7IithmSJx6wLKqNFnZPm6i29BUHvdgp6yREipNLEwjSRpNSMnKdVto0xZBA9A0OrSVo8Ue+KrsAgv62eSDNjOtLF3UM04UiARCp+EKI2QLNdH7y9FQOIaxfhcV0gzgKd2pUZq7laSEKFLEymCdtgGjzQ3JAD6DrFEiMgwTbFFE4gZWsojhemobT01T5Or1KX/iZU4Xrz0yPJxtLb5o2i9wDpJhA2NmorQZebgqnxTaX+1v5S0spXZU5ofznDN+UamqG/UNvgLyvEyCc1J0taHsujE5LXG5PP8yhVEi3TP2FIQ55psz/q57CJHn5G/5f9QjdZ+maorfTQotALDiEkcf5eKH9tytBePQwPpXkc1CnQehvKNWP0WDBDhOmLH+VjKvAFAitHh6oqeVZFaIMotAMccntkcwnwGc/sp8zAyvrNfyhCg0FBHZPRD+kmYazJ+1Bu5eSjLIwh/LwwBSE+7v8cH+XExbH4ulPrcBhrT2aDuMznuAC7QvOHsf9Qjf/FG60hTg8TMD8dzdNuYTd8hPg0YDUTOFiQEi/lMWVpsXp83CDoVvxzB3gYyjd+qU7oEf2MG++mE5NeEGZDJVb8cwt7TiNHmsPCpGf41INnndPTWqLY340pVmnZ+7AtLRpV31bmNPmVIgeedr/ufjUlsdzeEx72dlA2twBrCGnm78q+zAP/iP6Q3j1LQ7p5aY/x+HArp/1d0sYankhTnOZP/9kDdLRv2yWr8BXWnbz+oqa+k4NQtNuaduP8ClPStvTEmyY42f4UnFNB/XJPN798rPf2xsg//ubMxhzsjXmBP3KfB7vrHPymElxnKJxzBhJIp/hIP9lzuJfWC4gNZsC55/IsK8qcqD/4lwOecq1PMcfLxcyyFX7qBXj9hXs7Z02isSxxwl9i/jjGfovZDC7lscDTpB/fK+Lx+UhCGqbAloosDJmVi6kgbeeK+HW967h/nbTHix/nuOs1zj+3eR47DSVwGvPFzl2T+Df32vjvz/poNIY4E6sh0VOHBuc6MbuPsX89TnsczKyu9uwcUw+n7QxQz4GlDjhjKf1hV0K3/v+VXxZ7uHnTzhOE0NMFcudRN1ZSuKPn8vZCYyJxgfxKPxhSyqvOKsbLe4UOIHVR/ZBVQcVRM3/kNfSHLvpK9E/n43ge6txvHWZE/6VBGYvpfDuUgaHyylUFzjRZvlltBlxkePQbASt1ghtLeKWUrh+JY+f32vatRBKKsnu5TIn5z/43iruEabFfL88F8PTSQz3Tgd4SZPodAyd5gh3mPZH9Yl9SZwjvbNJjiWJg8lNefJaPooPl+LYao+DR6+VD9hX3Ecsq0qlj+36EPeqI1uo/9OrKbu6QxsJUxWUgY1vzGLOoJ5ZVrNRvHg1gW/Nx3C8kkZFd+azbKRSvQmubrZQT0dxfz6JHol7/nSMS8ddDAnSIZzGmUeszA4zLzGx2hzi+YMeiuSFE9Zvl+NWnXjo0f94v4+PNvu4ko6jwPp7wMzrTvrN2sjeS1Cd2ZzM6svV+TFIqKZus3wllE6P/tVYrhy30qBBELVrUxbP01Xbt/KiXmedf28jgQOWa4205tZvIn/xNrrHu5p5o8j86cRPrTXA48cVHB238WC3Y4+At8nIbC5YYrv7k/cXMT+fwj3yt/Ol45cO58yhWzpUsk9zYvKH7YEFleckRNWkRVmpaZzAsHzRTmxneD3IcEhLaTOzyLq/+FwSK5eSdu2HPrzqkof0eKgwvLqSxLsXUnjI+grf2hA7ambXZ6VvdWGbEOojmZDQmgrTNbt7GN8d1Ud2+qje1Qmmc+FSBh9BToujtB6Q8T85HeHjowFm+kN8stPF//WYCZKOayzc//Ski5+Sr+7MJ/B/vJDBlfgEPyqTslgCI13oXlzApcuXp3nWQqAW/qX1dbY2ILSZofvu9fB++fjYNgQEpwVC0a+FQS0GagFRi4/62lrhgtNJEoULVhsY+oJbPCx4wchtX2dzwKDNBr1bo3n6ysqK+elLb1topGzVBke7XuO8Mkq5mjd/LXIKjxY4RZ8WVHOFvH3cpPg6wSGatAh6eHhoGzQ6aaLTHzr5oU2fqvoqpqkrbTLptNGsDRnF0wZKr99DqVgyOkX77u6O+S0HJz/s0XiW0/b2Nlpt8q/XlPFjWL9S2gTTZm+VfKOFUoo1k2fGFtQFVqn8BKfjq9+9kLRriXIXWaZXCths95AvJPDGbBYJyohDtqXkZgO7G0Ugv4SV4xayO4fY75BebTSWOY8nQ50WE2jOJHCH/NlgWzzQtTpLaTTycVw47KEWm6CdipLXz05ahG/J/m1K191USdzHT3qY6/uVPv+tOcHFVAS/ajEPzJfei1P701x1lv1rljldZx+UZ9yP94Z4cjREqz6wa++08a+5ttqWlJLWGHKgUyzaACGOUKlp2sYHZYriaDE2kqB8YD5alJU9yqKbiQnez8I22EWLsIpeXfdTpznHvL9fonxvdPFvP6vbNYdP2Uar7G+0wKzH3DOsg79Y8rWcj5i3RwNtIETwiHC/6kTwoB/BMuXfP2Ufqbc1lpivOXXOLLuhrj26qYe6EyhRVpQ7A/yXgwHuPehhi+YmBxNVpqG+u9vsY5Fz3xOOQ3YXElg6aSOynrOrv3RacER8v03pVEitxLFLNoZRe4i5p228yz6PJNtpTnVzH7cn+K8NySLg9cwEDVbIp9qcJR9+EUngJ7UxHrOAdArhC2a+PGGfmmfemWud4HnYcx59RPMpy+a1G3l8/5US7u51vU6iMfugNZXNsR3mgg2Cvl0rWGF56e1SbXZoE0NtWZsF+oBTbUl+4UajZEyotVbU7fbYJuO26SilD2r8misq/khWmezReijTCJVkQbgBok0T4ZKcUP9Rq1ZsE6TZ7dv6iJS4Sm/X6kNzyRDh1aaqlGSWZEh43Za9j0TadYpM8kF4xYwt0rYw7uB6coxXslE81K4b61X9gOTFFYrZO8UYfsmy/uRkhF887uCHn9YoD+v4WobjINbJZ82xfZyhR+u//mIJf8VxxI/JJzXy8kNWXofxe6sZ7HKM9HSFY6/Lebvydfa4j1XqMcv7SS6GVKWHKvvRNY4rr64U0SMDxdOkJE4eYFvQFeX5fMrGSBof7jLuJmVAl3UbT0hz7EfhtLAew6XnUljmeK8woyuTRqgcEfdJH43KAHXqJvmlo1OKbC8ZtqdcIYkky7td41h5X21T649Mm2VwtvnB9kQZIL5XRYq1w4V/+5Np7O48L/d55W5p76/sj7iEzeNSGz5CqA4kLBQY4Av7OfOjFn0e7HH4S7f5nCn6+9pxMAYJ/L5Km9Rv8zufpgzl3fzMDIACvBZfA8VAmZvax33uDv0UWTj8o2fJEnGcRbK4IaEDncLjkCCVoRwm/6iOK8ccf+4N0OI4XHh+tw2QsZaaWWlsNf7VuZpPUGCWEdno5oBe8UWoCDdNWN19p68itLkh4aHFXxHrWNQgRQw1/ewaK3JtLJlmZ19AljpJQZMgE9mxLAo/KzKj0xuz2YPJqU315a0CN/LCknYwYzz7o8n0QjrkLxXitrvEtUghpgr+LFQ0CpA/sslX8eVhJxrC0zIKN5zKUxBfJvM3sfJTiNPnzKAfarO7NVT6atez5GlbvuQnh+z019sJWjRXY7OH0FXW5hbzKmkvbaVpZCmWJcz0p8TKbT7GYF6+SkCa9iBfTq+ihOVhCVi+bGOGdeHpCdBCKYUUnxJNeFRBNCUQTMlOP3Xuun6qz0m4X0ulTYquPeqY0K4+w045cNw5qqAfy5FH8vaw2yTGyZnKlajGTEOnF+yhc2q/7opau+XE17HNjhYFmzY/qGnva/OjRzvh7MH1oEHZonmY1yAfKkH9WQ16gmZaHlk44iOVfzIZt06KYyv7msowEE4LZUMK4C4Hj92e0yU+y6WTmC3msFzMYoETxCjzcaLNkJYGc1HkMkmszup0SMQ61ONKzTZEdjmZbnMQpVMwB50kfr3XxyEnv9XuGD3GG0cTJpDDjk91qkfpxVG6jsDKnVoCU6dFhmzDmrDILeEi+1Rg8cdywp9QVskuq9qeysUW/qyKhdc3REzoCUZ/5nZ41bspBUoRme3wsp0nWKc6+q3NjwQHC/rawt4QCsrSNCtB/Cil9JS2C0XnLeMv4znSZnZR4G7riCwT0krahbxnSIj1zz/R5CCM5vTbQjHxWh4MUDDGEaY8XcEGdJhviCuAs7gs89Y/7AbIN7/xdSwtLdOm9FX+YVrKR2ClMqsT7ioItmJT3hRo4fQ195nTLeeUCQ2a53WA0KzBb1gmz+KQQzpQgjnnlBLoeS+Leh7uGVxTxzn1rN9Zbs75B1YPC9Q5K2vWsIdy4rzyReMw9RCRIM+whTDT67hCN2P5AqvDeBy5GS4//Ricwl17tSo8CB17ylIhjOpRfkbt1O6THrMLTt50hzkShA2szH726zlzl8cLQyXzWC5GtyuDcaspb0NuyirJa/LGPJ1O8zNn+Ce7cHvbsjTd0/nzHD3uPo9DRXOWR/04NJXcVPoIgjmlW3XqscL2afVCL7ktfhDJw8MxjSv3CfAbLpWFOdw0PMJNM8RlbkG6W6b6lDB54TMJIjjRrjALcRiDIxqVp/kH+Mxqfx5fPtKUeubnWi4Rcpa+ERYk4nHk1j//nGgDcVrd7YbSdVjl3UMCmKAMp5UmINrlLfCgYA1Wfz5OoTsID6nzuG5OxON0egwpT9PKSvLYXB6m2F4+U4oNd+hQch7CX0MbjAeEzMI8LY/ikWTe+z1ugNz+xqy953F5IYeX2fflt5vI5xJIfVnF3N0qNsp9XEIcq29dRH45i1I8ivXhBJcbI6xzYnvMTCT22siXuyhzgriwkMESx+Fa8NlaSKHPyd0FwjeTnHRzTKH3zvf7I7vS5iln/K3WBC/NxvDucgybnKSGewp1ZnfECd/zN/P49G4FRyc9tFhIB8znmOOWP35vASecHPaY9lVOPu+1J+gyXNfa/OpRHT/6uIyfkv6Pad/fb3KcN8KVq7P43ndvoHrUxPv5Mf7Jh2tYurOEu/cr2Ga+n+y17BoclWXACq5ov3prBi9/Yx1fbLfxjW9eRKmYwtZWw0pdD08LnEMwvDzjmwZPO/5AsvmTP+MElN35mXBzcby3GsfnjQk2MhHscnK8s5ZCetnvkW9R6wqofjaO6mwSvYLer+MkNwkMOQ4rHw1xf6uFo2N9nenpXMlG8N3FGH6908Wn210ctIbIrOVJ7wrukiB98a4NixyF1fXEBJ+TRi1IvbORwr+8msCVEeuly7oyOe4LPHva0OAET+OzkMeWScc/v57C15Jj1Dhxf9DmBJCwh4TVVVhaFFT5afqhD25MWaPy+FYK9E8x34sXEli7xbH1Utru0x9qoY2RY8SnL6Xb5KlaMUHe4Vg3m8XS8ipyB3UUW30sH/WQoT5eSGJMvhT2PuNUSF+Z5dUgDzbaQ9TIO/HKGM/nsvj1Q5bD0YBlw7Exq5pFhw7LQPmz9kQdtitT56xSYT8i5VbJH49nlRC6ZRNAAG71LgH7GyrkNf4wnqwexf118uNAC3w9HzeP+l30a2WO5+pIca7yB8WoLYrqapo2M6KvQjuM1O1LlkQwx3L744WIbQL+bKuDetM3y0RjqKcLD9KWbkAB3edV6OY8H39cjKDIdqf3bxjwDOwz8Sz4LFycKvw2tlUY/8TTK5dSWL6YwaxOoVEe9dqsH/ITh6xoDybYpbzRlVLOh0HZyqTu0HMoTOfSkWn5MteZkr8evO+wfAIUruiQU/BZtr0///qcfUG8ud9DfQDUCL9HGXNP182JNpL/hG1lqx8BmxlWOuTHkzb+86kWNoHcegmjzCyWVy/YQp7mfErb7rsnXdq00AZBeMJidXXVYLSoKCp0okKLmFocHA6HSKdTZn/06JFtROi0hV1tc+60xvbWFrqtBuKptC2KarFSp0K08Kg0wgUcbbZoA0SLjkovXCTVyRFtTuSIT48oq4yVlvBog0ObEKJZmx86saL44QaI0jutnOKYNBVScZTsfv8c86d3B9qWvt45EQ3VWs02SYRTc0yV/TLnCsqzbkWoHu8hOe5go13B4HAHP3v4BFtPn6JC/EpfOKSUFzZ7kxequxHLV/WSYDv7/hxAsYZHrAtB67Td94qsJ8o9uf+I9vXoBPfJU1/Ux9hi+6iy3RTZnm4QYHGriX5jgJ0rJbRZjxdOWUc7J9h/soO/2uvhCWHvx2L4gvL5IeuzTybRY9yPKW+esA85pq5ITjPdE2rbqGC6OiViGx8i/u9QWluoVZj+kwEukV+ZDTxi53k9Ddyl43XKej2T9JhyYYZ8+r98ZxHfzo3RZD7k9wFl609OJqhXiedwgCZ1i8Jeb2T1tfFHwRfT7jFxJ8jvURUklepcX693KF/Fp3rIOZXRIjjn6/SvHmtRluHsI/SWxTHbpzYixduK12MFzGRi+IsPl+wdsL/e7OCAfbKWZbQ+8V4hgkuUVxTH+HO9b8V+7wH7IeWpy1GUTvapH9eminritWwULy4l8TFx5ohvyLHJ9ir5uzZAju0y/8oFYCGPvUcV/Gh3iDrHEx8uJ7HEPD1gW11kOf3xEuXJagpHzxURWc8iuphGbDaNWyzfAsvqlP3Fb6sP1dOAHfeAlbf0oIkXtzuYUXmRvxgN/7U2to2LP5iN4t3FBNYLUSwxb7rW6sXVDO587yLuHfWxz/5H/eNsKYl/+a0l3BgNsNIf2olQvSvx/Rn2/8xLhRm+lZzgInn8IcdCf/jOAuW4+tY4kiltnBZsbVKbiLbpyDa3YI+OZ61tqi23O22DmZvXCRC/8k7yQ/Uaam2cCl51pjYos9ls2Bs7Uj738s0PtWu936N1DX2wmwrSVhylJx6R7FBaWvMSXq0DqUEKzSz5albPChQLyFAeiBbJLtGhzRgpbZBKTqSzlFOEkRI+5Utzr3a9ineKAywkxvghC0nX3r09dFovkid+UIogO5/CTxi2R8bRGK5OoVxpDbBPWX1EOa2+Xvyka9VeZbv5lIOaeRL5Guvq8xrHm80RxhwvoBRFjO0pmWOnRFWmV4ztOMp6f7ySQm02ZRtiLcqgGOXmheV5sHaRyul6KuA6x5hf/9oGx7ZNtJm+TvtMiGOG47INMvv8GsfSF5NYv5LGDPlamxvV4z6273Nsdq+Po+0BjskM5R2ZQ5zsDdE4Vf0xPbaf6+vLyCezuPdFlX29KNSmJmkONj98ruSFrzrSmEObC7KHJzfsI3WFUbsSvP3TT1Flc2U8wz+HdfjQ5vxkXoFHCG9WOcwdKqZo5jQ8UMIt+m0TROvIvzFOCqFFs5vnsYYqpOfMpGdAl9K2jZspPE0hc4TP5E/RtEasfkbv5Mi0dTyqANxwe3RiZAVrOMMmiuIcZRQbux5AP6XM7XPsZvn7nTdA6G8L6kYs7YzsGXICAoPxNbEUrJ880MaHGo06Vl0HpCuu/EH0YCBkOMNTCzS1Ykxc6sT1VYSQpdIZpLUIykqwiqCf+MnSNsaiEi1m6l8DOXc7tWKyswGl58PT5j9NgQSQ/LGTHLQLgQXJpfBw8TJQgrU4tljCxkhtmx8cHaphmKIwtcV5i69tJJkWKfiRDtILwkR5mBd5qPMRhJe1M1moLRXGsQbESrJytPIMG58YOMgv4aaa0cITK6FSGZmin2yWKhnMFlqcAgvTwrnKRIvVypMxsF1jRikW0CrTSkuwKg9qHbvzEx7aPZXdBYjyJUYWU+tuU53E6FJoa5OiHTwQpTsS7Vgx+SM24qDoaAcnlWP02FGNtdBP0qx8SYPeBdHRwD4n9H1OTHS6Q7h00mPQpdluYdDRQ1Atm7gMqfXIumgyepVH0m+NSPmgZknSlHa3lZVVAuFlVfr8Y5HYnZM6AZJiJ6CvS3T9m+MSvA+i+qSv19MmSJflQZ4xXBqycFLOusunE1gs5LBQzNAew5jwJ42uPWaaSGUwUypiqcQBcDZpx5B3T+t2JcUwWcAwVUQ3mkFrFEelz4kqdX2UZKceR2/MkQ0JSUS06O4LAHqMV5siWhDwzTtNaPyMjjZWdM2Yhuiq1zAPItfzq7LwduV8q7ZHQcV61qTvbPFWcYyDPLL/BIp24hVu37TTkcMEYnoE3TQnX/b+BycpMcoQAoZCU3GESfjFQyYUaTc+s80PCTp5eDr2x7yZEh7TrDTLh7VkQihcBAkkgA3i26A+4FnDJ9SKLzyKIA9LT/yt/AdyIMBpGy2OzPAM2nUSrrrwdNwI0vx7UB+8pzdAdAWWaGA6lqDnw9X5tFVaUvRTvs0eKAOzHFMxRJawrALIEF7eYZG7ehbuN1QQfBYa2M6IpPoqDrllfyahqfoK9a6ewfd3K+9rAsdvVR44ZS3Zv5qm+CJQZ7aAGyxekMb5aBbnnEeA35U7LJ2gHs3PvIN4FtUpcat+yZPnwIMQs0pLbpt3oM7s4t8QLqx7V3aiSPIjcLtyeCuTc2Eh/1u6Ac9M5SP9DNwcTqCKwPzsL7T/FhWiNRU4AsCzPMk/oMXwBunJzR+DC+ppOg4ITJE0dctOHcILj7aPpmGBvywULVO3ZcvsoR+1kjP/MK5M93Q3f0yOnMWXMqv9hAgYPjWlz1RYdqJXsjGUNy7HQhXaGUZ/w0EvA2UlynAtT0/rzO9M68fLhH8Wn3ZZAvyGVx+YyE5YlY+VURBP5R72sfo7K2O30/B4tFqYaf6ZX4hX8J6mhSvO9C9UjnMKZwEOP1VG/5ndNJV5hT8qQ+p7X37+e9sA+eOrSQw5jljkhO+axnAJjkDWC9hq9bDPcUpqPoOL81kMKz084sS9v9/Ecn2E2cWsbXwkL5SwdHkGRQ70G4+qOCnEUdxto8DxQv5KEfPsh4qPGzjg2KKZiXEcxcnBaR87m11UDoccE03wyp0S3nprAZ89aeGtzMROMhQX0/jwawu4cGUWuS3iPe3a1Td15lNfz+rqm8V2Dy9dLuLWd65j6YU1vP1KCc+lxjg9aOFXOx0ccRLcqPXwdgFYSUdt4eIdTlI/f9qwB8u1EFPs9vHTzSYOjjscv7Efn5alKuCsTIcsZH3wsbXd4rhqguNyxx7h1fsR372Usi/Tb3LyfGcmhkeNCbY56daXncJzKx/F1xfi9vC7FneEl0MvW+R5QueQYc01zsTX0ygxTI/wrh51cWk5j/hyDgdsk7rPXadOkpykq76bjYFdx/EN5kcYjwfO2/0hcP+ohxdjI5AU3OtxjkO/p3ssj8bIHqHV1a7Kzy0CiAZ73JPE6nqg7b6+qhfdvvhe5QSewc/w2Hwigu8UJ3hMPvi4OQHn5zaO08e5H15mvScj2G+OsUBa/2CJ9c5wFp3FF55QF+ejWLuaxuLFNCbFhL3nIbVw0sfqfhfNQgLtXNz4c4l0rJOwQ9bZ4biH03QEGY1fOfbVF9gXlQiR1phmSx/vEL8W+3cfdbC/2cfxzgD16ghPDvs4ao5woxjDS/Nx2+DhjIpRgxYrwn4XZfBuhvIjjPqbMk9hrqXc28PkZf4KMllovgxlOP+H9Kv09GizeWM86GHYblC2aiznPK2FszKz73HO4+U8gkUqkX7vhGVR1+aH0xnSE9JkypLk3xSHwgRs/2duKs0wlaZOEDGA6VAiejSLf17eP5OOvGlVcIhT5txKHHNLKeSLHIeTf7TYWjvhHI1yRfxbI19qbmBYLLLbw1SEPkznvJYSLWb7LWGhMjwhXgbpap71fh9LbFA75DudVHnn+SLnRFHsnA5sw6WXiOMb37mEYiFpV+zpzv8vSWdHK16cQ5RKi1jfuGBXW+n0xWm5bIv4+tJaaxXaFNCCoeYg2gARndrIWFtbtU0K3Syw/fSpLRDqdgrB66tuLThq00KbByPyg97kKM3MMI1t80sQRl92ZzMZu06q3WoZvBYzC4yr63CUjhZCtYGhTQ8thOotD12Js7y8YunodMbRUXkaVzCGo+DXa4n2g4N9W5idn59DrVpD4+SI7T6CxjCCGcLr1Ido0YaLNmKEs3x0ZHnWBo/o0BVg2iRSOtoEqu1tY9Ju4va4jUy3gR+XG6gxX8Oh3mwJa5zyg3zy3fWEzdHKlK2hSlMm/OGbc8jOpfDLna7N06xO2VfriiLxrGTVY8rMyy/O4Y0XZjh+mGBzt4tInHOp2Bi5MuOx/7g7V+S88CqOt2uI1vbR4hz+13sDPKf3BwaUJ9UJquTTK8c9PGH952pDVA4GuLs7xNHBENtlvYswRLc9xgYb8bVqH23KNT3g/Xcp8b+uUdnf6qPampAHYVclSdbq3Q/JZLX7I/qJubVudkC5GeMcf5b97JP2hH0p5TfLZYH91XcSE6x0x7jPRrt3NMQS+8eXd9pYJE0t0qM3g4RIJ0L63YHNj5Mpzo+THBPYGg/bBf2GFj5Gs+vlqLl72JYkAxYoe79dBDr0/+igjycV3XIBZNludLKhwM79LmWR3sZSG3rYYX/VpdyWfAtwOTbgecro12b8MfGP2ddciLBPaTHD1YFdT/VkPoGHpTg+Pupg+1ELFxjnlLLyzqiPaGeAB5R/CxeSWLmcRv9SFgOOKfKsU53kGJWS2Djo2UZQeV4ftnqaX1VazKwddzH/mLzITuzHbW0aJPFDEvyfT/WmSQTf30hh7Y0l/DXL9SfM8zbzpGvYdEXT5m4HrbaEJLCcieLbizH8fLuLn5+OsEVayZJ4L6ONlAiucQiwRin3CzLpDvttrYeUayzhSRzJjG+A2EIxtTZQ1UaltYYpGTPsN1HKsv8eRjHHtqz60CaFTmFp81SyQRuuau/hhuz5dqcwLfyqAtSn6T0Jhbus6NkakmCnGyCViq2l5fP+PonWzbQhuxodokR2qlMO2tpgMoUi5Ybkl052iSbFDzdAmi29FaKTiRM7BSI5oXQUV2stOoV2kRz1apzjF/Kz+P6DYgT1SBy7o4hdY/c5y1KbRhqHWf/DuYfaSIv19yL54UOOC9/ieOeVHOU6wz+tk5coPz6cjZHeCS4TtsZ2MiQ/XWLbvL3VwQJlwFMiecC2u8fxh07BXumMsLTdJs19+9BixJ5jMBri9tV5zM6l0RkM0GH72dtroEN5oDWgPHl4/Rr57UYGi6tpvH61iAuzKTwl/h2OT3Yfsf4OWHbkKV2lpD5Ppj4C6OnDHpotjt3a1ILZI4MdHoTXsHrfKzPJ9q4xVZp5nDAvJCtoS8GvwdIUPP/UxhUm/wAk7AjNat6mBe0A5/t12dw3CLPfcyr0sDiC0ejCjGeUyNB6e7hWbvQEKkzPvEL/ML4T53b6+RqgdBBmKqTdx2lMYOoO82Xw1B5XvMOy0/qere252xP1OAYvF9FY2Vt5UgZTRhIaJ/sDHFFgtymz9MGcYH6nDZCYvcsQFAh1mJglLwlFRjd7ENcmryw4nfyIJ7WYqS+5wytstIhJYcHERUC4qCxhrkXOVDrJBpmx0x/KpCaUami6usgaPxvB2WK+SWcqz/l5mvxL2oAg0UPCfaeNhWX2My0oLeAIpybQPnn2fJqpX8Y1m/xU+AI2GGqNZG3Bk5rcrYV9GxCIDsIYPVY4jkNx5X+mPB15nqPa4Sye4H1xllVvA05VqMIMlj+iwxePfTNJJ0BCoWx5t/J2+qVopXKslge6PCS0K8yod6KYH+XbFshV7haJ+YnG/UQLhZ5v9BinWBSPKobVVVS+6TEeDijMB2bqUXOduLBTCAzTqQ0JfJ3+6LRbaDfb9pWKOoYuJ8R6eE4bB3oMW3ceaiOkXTtmR9O28h4OexjoxIg2M9RYtBHCGWqfg2VtptkmCCcpg04TA8bR2x8Ddh5DpqkNBi1Iexkwn8yf/qxMmb+QX+0KtyAsLC/l1cqMfKN3OMSjaV2BFffTOF7WAmD9Ka/UfQ6k+npwnYJZfG7YLH0rbNMqYm1QpDQozySwWKSgLqZJw9juqK2wA9f8MpnKYL7E9kK+a1fLHB30mHaS+WprxEa6tSlEayKHLjtSnTxRvlU+XQrkHjurPrVNwOkenBcwNG1TwSkK6lgbXap7Uq2NL6t/LwWCW/78nRb5KZ54VVoOuQJFHF40gY/KlbjsxFiwARJlPlTf9gg6/bSBasJNMcVqhoHx+S8eCMvXT2l4izG+NT5n2ipUxZGpdql8BPVpTS1QTlHgIfTmoR/hVV7CTRBHJWIcdQCs8KAcHZnqM0zLlQ0G/qE3QOwRdJ0ACdII0rN0RSrNMHXjRaPdDcGYGfxOA6WCsMDqamqhCvLnKrQ7pjP122BCFaYp9XfBSf2mn9cwVZCgkfPbogbqfGquglzLkxbZzzj5HKS1g2kyv10RfBouC92O/VysAKXJhnPoXU0juUEA8bgrml+Fn8IFVplBRSvdqX+gvR1oEVqmw7ipP7Ul9Zt0S5t/aBcuL2cVg7sFTx249W9xhdD8AtjAz3RgOXM7HrX3KU4GBFLA/WiGNMmUaJCffXIg/8BtmvEtXP7Ulk+zC9ZzGcYxf/tzt9ERhIVua7sy6dav5fMryn0kN6SdYivnANQNebgZYgir1bGfuV15agJWaEiH6UBZXxWipRK9xlNBJRj9Hjv4VRr6dRX66UcQHnKG05JSGuYSbgN1ZWEyZfEcWM4V2dIIIM/IpaJj6hYccU5B+WOmy2A5HDQoS/q777mQMN45Q0r+rglHU/zg/qLPvNxtP84vhtvihADKk/oYD7v3xe9vA+R/XdKXuGnMldTfc9KejuCAg4H77M93sxwrZ+JYr3H8cPcEx7UuYiddFDgJjGST4LwRC5dmUFzOgXN3pCoDVMotZJ62MMcJ48IASJz0sD0YYX82gX6K46SeH/U/fNjDzf4Id1ITvPp8EXM3ZvDTT6qY5/hMpxKiHIfcvpLH4koOB3dPcZ8TviPilEpQL3NMM8MxxsrFAi6+sY75a0vo1Jvo7dexV+6hlU7j9vPLHNv1sRrzyfBhrY/RcQP3a0NscmLZOOmgdtgyuy9RBEpFGVaCFM1GY2CnRNocCx3st1A57VlQNhHB5WLMThTocVp9GfrfTzgR52Q5rJZF5nsxFcETDpO6GuvQs0T3fCGK5EocVzY4F1lOAbrigOO1meoACVb3WiFlV4/scEwbZQZ04kEbPyMlRF5JdUf4fl6PxwObnQnaTHOHpuj90wsJ+xL3R/t9PNnluLbv7UG6TSY+Jf6LxTgu3plDkRP5fU7qdQ2JvqJ+eT5hi4snWiUMFL31a/aY2kp3jB/VJnjsxWDtXIvxV2fjtsmiDZAs+ehSNoI9wtRVARbfcWgoN7eawNqVNIpzWuxwf6ksMyL+yS9m0SZObQLkmbfEYIitcQ9l8qi+2u3n4lYWNaZTYpozSUph4jlukg+Pe9h92MXOgx4npEMcHTGurqLwXSn7slgbNVvKs4rMfKnOyPgNFY7DXDmgHnR/bSWBLHGdds7Kawo7zbaXvVRgmArrxDwDWROGmxk4DCRIM8QtqXA0jKDMstI8RBCmCGwfwNCpr4x3yZQNlr/SWVnJ4pWX51EnP/dZZgYe4jVizWKoprSZkum06bT1HuOeEmcQw8bKIuurZWSxz34CFdgNt+MszMX8wdcCx950DziX0jUfWgCycXhIS2AahtB+zi+0qz+SCumZwpsrcEsZPHBjJYV3LqbtkeQy29ATypBEe4A0+XSL/Cv+vracRIttYpsNTmgTbJvXrpaw0Oyisd/Efc5XwmfhR5wPFnM5JDjH0CZEp7KPle4JxpTb+/UW4pxDac5XqzdsLipVq/n9/fqIU5sTe3u7OC3vo1rjXFIyQGGcm0gp/LRSRZ/zUN1aofnI/sEhGm3KaM4F9QHfkDLy9LiMFue1OiWvXOsrbs2BtaipDQxdK9Wo160MtG6itHU7wvHxiYVpsyaiuTP/NGdSeeqdAS2onlYqOD05sUVy1VmzWUV20saFSA+Pqpr3ESdpE81D0n9MWvb2dzmn1BPdupLJy1WPuevjQ13D06AeHh3ajQw90swuxRaK9T32yzlf6K8znlSKU8IrlL0nDD+/AaJyzS1lsE8efbyvDRDvVxdZdKJpmzgfs8gPOaf83tfm7T2Yu9td3Nvqokk5vl8fYoZy+CLn/r3EEmX2Ak4fPUG9coJN8sJOdYQNIoyTDsmPOnWGaf24EUGaHclxfYxHJxM0ayMMWxM8N8PekTQuk46vZTnHpLxrce5OMv5WpXcNaqd9lJ8OUDTZ6XRrI0RihuIs2PQkH7KcZht9PGR6LeaUVY//VpngxYwefIa9xcGuAB3Kii/pX66wr2qOsEBZ2GdZnVJmTyhPxUNqd+KTNPvfOPnbxm/yIYNoEzCZiXJ+7G2mxPJ8NT7BTfZFag/kXlCs2lsKv6TQT3SGeLOga6xi9ubFhcUkHjXGlM8jXM5Fcb8FuzJS/ZE24cVbcr+c9Q8mr5H+bxZYVxwQPKxyri05x3KutUZ4TPn2I+pfbbfwq3sNDIn3W0zrS8qLCvt3XTF1kxV+g8R0rxcwnON4hbhL5S427jfQ3Mhjfr6IHNtpr9NHhwWkDyuk1P8WOebpMy8L5T7SnzWs702Qzkcs/2Ome8xK0AcNBRL6/Ewcv8pk8G8edPCzg4HVT5J18ovNFmrNIW6xa3+T8u35UgxrgwH+rz22BcZVcvro+GvzusUjgryYVDwvHiKflVoD9qX0iiWRzuZ8A6HXs2umtFmhNhW2LW0qDAdt22jq9CO2USl5IX9tjvjaVte0rpRThalOtZGikxZav7M3P4J1MpVEMtjs0IaEHlDXB77amNCbP4qr9VLdLJJOpe19Em3q2i0gxNGhOWT7SjJuoTRjm6tSkh2tVoO0xaYbIJ1uC/1Rm3KAMo4yNHwwXWkob5IzzXobVycDLJLXPmGZpNMJzC2m7Oq3E45Ffkn+0Pcrd1jW8+R1ikC8wLGHTk1+wDHmDY4Z0hQYN8mgn7GN/4Ljk6VkFNcpWHS9XJ/8ckweSKymsZyPY5U8tp5K4ovTIf7mURebJyN0yVdrbDNXOaY9IY77UbZRlqvawtJMjnzTw+SkgQOOUQZaY7MxfsT6tvUbacwvpZEj7oVMkv3aCB9/VsWTe11U2ZgH5Adbt6FSm1Y8mfoYIMl8KKhLmna2WtjjeE4nRwSjcVOa4cX5CBbXSffVFGYWEkgyv2pP/j6Jty2rVGrxneJKS8nwNVtfu3VAV4omAPORnT9hPFe0y2lhVOeDTHk+bKRgMOeBXVn6QdrP4j6n6G1h06jy0H8wAxN600qJNJ7NtJ4xDT7AIXyy+gfEjDU1ta7nQDLcFsQ/R5/samPSCtYYrNPQ/GZgj6LramztQShfv9sj6GwAPlH2YCOOFGhYGRIq5VGZFSG2Bfg4O2EK7KTu8vdNED1qbQvzDBecEUsdLtarseo4V67Ixrm0htnFNQr8FAckFU5wdtkZV2zBWsRrcdlwMFVRoDI4u15KhUgPVqANOlUgqsygcPhj8Eo/ZHAp4QoL0zC7h/sF/lJB9aogqLXxwVYuIWUDmaEVupURg21h1nBp8ViRA9pkDXTYEGSam79KwTXtwkObdq7k53eh02IuKuIMryfTCZBwI0Ru3X9nCyHKd6DCib4my7ZArESVkvxCu+BEsJLQ1/RaqNWisoWLuVSHwsl8sT6nmx+OzPhCxy/12LdvgNAccLIrPXRTYdqhloD3dzp0BVafHUIHnTY7hw6FFv01+LMHn4SLgkPXJKXzeRTyRURHnFjX2JkwjsqEQ0zi6aLDwduAQlx1I8GOaAKc86NPHEpjqE0A0aINmemCtperNQ7T2vwQf3q5Gq9amVoJmGJRhrVAOA58ONLRo0n2cBIB9afGL56wwQw7oQEJ0Z2KtrMflH+orRSDMvSydsPqVo9OZlOcpKexwIl4KR1jufTtjZB2V9d9DVBavIgR86qND7VBsHzaJ08xbFcxblVYAE0rI721ojJX562vCBS/3tX9iwPUOfio0V7vjdBmHeprrx55QbpLHuxNOECZcLJLPZAeu10bKX2G22PqpNreGtEmiZYijVcCPlH+mG8rN2WObv0pj1Gd9gi0HgzTQ+gxyQ5tgrAerTOwqgpMaitb1qHXo4Scl6uH+8BBdqtjg5HTF8zMbhaZFsB//rBi3e16uukxUfumXW3cgA272RVuskDCOtDmp3gGJP6iO6DvH3oD5P1vfB0LOjqrhCwZ0SX6ZFcNnCnzCsj2AP24B2NMoUO72oFBGDLKAbrMSk+DVd4tg2dITcqEzqlSzxKUk7kVJ1Tn47vNF5Sppg3xLPw3lIIEZ4q8aVH4F5S/6DUQ86Vd5Fn9hnECmwP9pvKCpFKgIivPlstzGKjMEfj+Njyix3Cdx+d2L9/A3wgO/M+7Q5xBWKjOuwTiYIrDfzq8Th3Ki0mtxGWSbySGcVxN3dN0Ahj+eFVrQmEWh5O/G24PykYq5CMlHPpZ3yy3tLXjAMYCHe5Mn7lFjeBkP1Nn4VJmOiDNkP4zq5Uzw5jMV5R7iHdkNR6SPagz51vnH/0YfwrAgORHt2fLk+afTloamwXKQPUT+IVRzxQ9/N9dBHC+oBIZ+jPkZnNYBVuiAjCgqWmGwbqSzaK7I8BNXxrmLz8zCSe5aH+GJEg/gKO2X/+nCusk8FPCVsAeyXEYgHuZXbLdfExN0w4BiUOyOXAY/hCPkyMfqSCiA/gP7V6/gpLFHGeK4Rwp0jfE4Uou9+VfgO/e3c9/b4+g/9MXcphdzqGwlLWPFL7ca6DCPiPWH6HAMYAWo2OP6/bwdXw4QYb9sxY2RrUecq8uI8pJ4/i4jQj77mQugeLTpj1ErbwO9js43mvhs+cKaBYTKGg8wwnZHv1PNgf4Wnxik9R8OmrXhexst/HrKvuovO68j6PZ42SaY4V//XHN395g+WscqEWHr81E7dqrWqOPq+M+PuFw4//1bx7hLz+pYksLLNfm8Y9+cAuDvVMcn3TsS/8dTjIfMY6+GFTpl9l9aiFMa+JyWzlSGy/IHpoqexmyhW6Z/OmyTB6Q5gon4XvtMZ40g6/1qRRdsDL1EeixFnDoWOUk/PXFOG7NxxFZjeNFTswjHF81snG7AupkIYVjTu51rdjotItjTvLnOyOs7bSRYh2NOYkeEUeSY7srtYF97auNCNEksjRuubDEuQxl2r1TZtLodW0f2NBf1wbtDKJ46Z1lfHeJE/TjJo56pJ3jz3/25gxK2Ri2yn2scQKudfLVBCfaRM4s2gKPrv5gtrFEz7lk1O7VJ8tgszLEfsvHO7pa6kFrgjrz7WVxprSYtrCewPKFlD30GfKylB6dHc6nsZFLokZe1KZRm+PbU5YNSTbeyjcGSJA3STJ5b4IT8tDFYQSJxhBfbLUxeNrF5oM+Kidjjj2F1fFrYW2dNDeZqc+qY6t7jbs3ZmJ27asWuL9K67PqjE6pNBG+p7toqKpMeyU+ZllwvCV5IxUaNI2LLJ/OP2ft10ICu/3avxy69uVaMYbl2AR6hzBc51Uc9XcmSzX2C/xMMz9u97mnK0OIixcLeOutRTx50kST7URwFmQI3DQJG+I6Q0DliVua1khcncGdhZ9XHh44qEJQ87KwiS3YFGZ03Y6ukGAbrQ9R3tYVxbrGK4KlxMTKVWN6y7dQMB3ZNT9fT0WR4/C/SRjDLBjRGcDZ/PGcW2+YXE1FbFFcp6E+eHkG/+zVElL1nrXBHGEOWdi6Jk78rw+2No8GdvpDQ2plQH5bT+oo7lZxNTpCciaFhVXKUfKbvTvT7+O4copmo4Y7i8BLMc57Tno45FwsM6RMOq3hpO5fZuutjsOjIxzu72NYPkBtbwf7x4dYyQ5tjnRI2PrJMerlI5we7aNyTJh6HS3KxzHnVDHOtyqNNnpaxOS8s9Fsoca0E8OeXYkV11fenIPaFVfBSRK9QbK7t2cf6SUGdewdltE6OeQcbh+PtvdR16In53ktzo9PTit2Hdb+/h5xnNJ9THvZHmXWrQnd6imS8R7uXE7jubyuBhtje/8ErdMyaidlPN7exd7BHiKpDubWokgwX7X6Kar1Y9RO99FgunXau90qikPmIzPGl5TZm5QfZAd7s+ndvMuffcpsLbQvsg6/qI2xTzjVa6i02fPkoIsn+11/FyO49uo19jWKp5MfSS1+bmSxRsQ/+7KO//hRnfNSypnGmLSMUOR89vLGMuZmL6D6tIw7FdJ/2sJ/OBrZuyH3unr/AdijjNN1Tpucj9Zp2sYK/TSC1F+G6XzrTh4zaco4zteX1jPIUM6fkK4eaZGKs+/UY956c0LX/knp5EGz3EP2cGCbDNoY0OaLpLnU+XY5Tx7+F0uUXZQ5W6znNufrugoyuZzFJU7LtZH9f7J//Iy83CCdZG0wG/9/3v77ybLjShMEv6e1DK0zUmcCyEwggYQGIUgAJEuxqlld1TXdszO2Zvvr/D5/ydjartnu2E5vr3X1VPd0l+piFSVIFgkNpM6MzNA6ntZiv+/4vS8iQZZNtRmrPMLf9evi+PHjx48fd7/ubji3CCefoiwhYdpOQUE8qfkz9kkn8lCT0sfGcfYLKcqjNOXlTHSI75DfXuhTFo8ncJBLYq/SteP4qoR/NQm8nKOcJ2zdR7Sz28bmUdd2Y94osC9iPekDiBqfWtjR/FWK5X+N9ZynvJtk/T7LPGZZPt2rwSq1HTxrHKOvpRK4t9HF7mYXzSrTET/ddVSZyOHeMGRl+lpBO1tDqE/H0WOYTILpM6RleTaJxKVpTIFyf7eObeobor9IsLTawAL7ELXhK6Uezq83McnObYwyZow4flHu43pCEsD1hXOs7f/1yxoe6csNmmXKsCuZANaI7zTl2u8uRPHmXBQJyhstkn/GfmeJZRonStuk8RkKoauZID6psWxMcy7ueEj00y6KUkAfa+sOkCQqZe2y2rPFuGa7De0Mk7/afLnSoAzosO6oLxSLo8URyTstdGjxQlan3GieSR9R65QQxRMMyQTJU82Pyq3FD1m9S0bpCHcdv5VKuwUQyQ99LGxzpGF9LBxHPJFAh5psLySYCVvk0E4v5aGjrw6Jd6/focyOopAvGL1a7TrHKS1EEkO0ml32xxErl+ZoNG9UohzbqTVwqKOomO/HpBG7dpydieOFHPmUisY9ygDpVi+wXkhK4+uX6dA9udoRdZs88SXbzxz1mT89pE7BuPOUKdIL/31piE/JF4ll3ckRR4i6R3kshshYkjKujTbtkDrW6n4f9/a6OMN622U9fsI226Jepnm2Uq2F9Br7AuqBTbbxONuIjsUKUz9IkhfGZ1iHxCPHhtHZbWDlcR237jVRIsw+9Rb1V3nyu47oa2hOyzVF185ORTFJHUNtL0x5EjFLGUY+S7CM43NhzJ2LYf5MnPIljtw4de1iiO2VdGAf3yaumrcatWYJABpm6T3Zp0ovpNW8uOZz/bnq0XjHIrt0qgMZD0WaEeT/U2MxvxLdzeNrTs7JTElz8ewThmkUJqMQJ5voM8KFvifS2L2RXnw9Ldwrg9MLFN+F2xw6O3W3+OH46Dh/5eE5aeT235W3o5vzYHMirdn/St9letHJXw/4xx2BRUEqso8yFEJE0hCW9b3t1yMaK8uOvdIOkGiMilSCjT1mFSnkfAIJlpymHPoVTS7SMT9RrThm2VAnpjA1OW3bvtrdNnaplLhzNrWuzo6KaSQMCNjQN0aQQwVlDE28usvYNWHvFgN86+IouvfUj/9uL561uF7PSONiE3cN/tnZ2HFOFCBDb1eDJj7988qsPi1vpheMEdyvGEp5B9X96CkfN+3DP68Bmj9/pF7rqXfLQuUkHSREbTGJedoOBHUgWgTxGNmvS4eFcjCIVl6zHjxnlAFz0mchWuixyQ46fXpocluMRrfbHUA/jzfEwPqKpEdh3+OgsK+FDH8BhPXYNUt6kXZaKNG2PX1Roy9ktBDiFkPaZGAtkMgyjhoF87ejvXRUEjsN3ROTSicRIm71RoPKJwUjYYID8JaOz6qyQ6Dttar061PoU4jGU1Q+2ZMRBpuEoyN/bGLa4JNOpKf/1MVmOspKE/Byq/G4yTuPdkokMjBMR7npKyQtfogjhbHqTQ1ZizcSzJ1uzxZA7FxGJWVay0uwVY+0fl2IvPIX/5z0VxrtNkkn2Gml4qyKEDuQKLoIW3lY+baLIsJBwLDbNNrnYmFMZROYzMaRjVMg8z2biKCQjCDHp2yGSmGS/knCpkwnNC189SgHHE0D5HNWIAa9jtWfFl3aLEvTLAU7WaXb56B4yAEzKdAnj9hdJNolRPoN6R6G2VNE2CvSBsLULMIcrMqPzwA7bS1Waaup+En874SghBh5qNNinm2z3RNP3227iMg3PfPTDh+5dZSGFtRoySPaYaRL51u1KnmEA4pGDe263HpW+KRVWK1CRa5MWzLbqB7Ze4P+Fofxxdf1Cv0rjOM/LT7TKn2t7MEiHIYJRqN8xDSHCA4oW1WfqkyvTo2R/onM115/5cQRWOJMx8Gejm3G63+ckVv2q+F819P31tPezcPBlK+iOpfC7Nfej8vId/N2QC3UCxIt/FgWbsRx8S3eE9Dldu+C4ocbBu6Fhg7CsL5LrxZdrlGErxjn76C5NudDdoldfl6hR0Zvx/k+GXby3WAprWcVMrLe+0mjOvpVX2cMBQ8d31hM+p2s21+tGRovXD5+6MjQ+RWwv2IMp38gkvja1fuxUXzz8fxHoXonHMUXzg6kw/SrME4aC+GP9Yf+uxnnOvY7DpHTWM5zPxFmxkvBPtfH1/W3svT3ovs5ijtcPL6PaME3Iz7DR36iiaIojQPkgvSreJ6/WS+R+fnGD6M1T48v/XxofdxGbi+x64tkvLQ+UD4VIkha5LIFOx+G95RR2awcZl1ecg/9nbgn4iqd4vteenfZCQZTnojrG3k9gbtz0jiX86FleoPlADp/4cN35+Vqwzdy2T00PhKjIJWBHi6CPQ2GF66o5m0/iusb9+6MxaLPb/YS9N/+5hS2OPDqpyKY6QaQuV/B1MUpzLJPP6vLYGcyWOGgbHw2gwfFCFqaCKj0EWL88DL1ZPbdTeJY36qjfvMAycU0BgUOti+PITqeRH2vgf2JKMLZKC6yfx7j4OD2fhurjzu4Vx3io0YAP9vrcaDZwo2UvsYb4q1refxf3hxHkQO+v/4pdXAOPjVRrQkJXdiayMZsYqzM/nuOXXh3s4o//Wgf63scoFNN1PE1GeJ+5UwBF0oHuDzs2OT8fQ52CcLoleNAWOMHfTUo0kn3yXGwGmFgR0oUjX5F40wyTL2FA1qW0+63YAL5i+KK46lypj9YdXlh+vpWcM+lg3hjPITDztB2hnxzkbRW2Q66CExH0JtNYEDEVf02CcZEwnG6RB2I+dXTYSwzrS6TT3FAW9DEfz7M+ENEH1TsEuh1nZHF9BqeZGNBPObg/O5hzz4o0ZhHhRTMNPX0FK3tyKUu/PBRDamjJp5NDJGi3yO23gtvzqFPvSy0VcNL2QD2qYZ9Mx8w+txrq5zOCuxr42Gc5yD8PutDtJW/SKD89JQ+ZRnL0Ck/qpY20a0FEE0MxDQ56MehURxq1tinPq6ztgVDX1uHiV+f0XQe98LDOk6TZ6bJL5lKFzskXuBxAzu0j1e7uEL/ldLA7m9wZXdWE4lfHwuiEHETVCQt1dcA3ruYRD7OcrBOvOo3YzU5Qs3R0OHqPFX3pVoPm9UeFkJDO+P+EelV93hCCyRZLdzwXWD99GYNhoPj/EkYi+XkhULm0iH84ekorlK33msNsKGGQOPDcP0E49Nt411aPXWxfZpKtT7EsjrwTLXKdndPE1GkML2VTuakFPSNn4cz/3D4aKHFi6Ixi5A/Dvcs/57Ix0C7NtNnfekrOR39o+Pd6uUeDrZ03A5sMvGFXAAPSFSSQICtzCQr8jE3Tvoa+XOKav19xiF7PGGk9+rI62wubrlrjLjMuN8pAs9kQ9ih3MvOpTFMR/E3t6t461wKb0Z61Ll7uN12fCwjvvBJyWZGHgoiybGgJkFzlIfvn03i6stTeET5tnPI8SRHSMFQm+2xj0aji0/YHlfYdnX88hEFUqmpD8I6aNM2Wi37QExjp6cibeSGbcbVou8Ah/UuGu0ulkNdvJbs4FJ2gJeWIijT79GhZo45buLYoEa4dr8ix3rtdssmJ7XLPpvLYW5uDktLS6aT6/gqLbhsrK+jflSyeOEe82LeZ/IDTKcHuLfH9ISXDou/+naxsU43kNXCTp/jmx5tneUIMu31MPlJx+TkInj5/XksnM9jd1X3lNRw1NCF/C0Eol1Mnw7i7GnKv9koMjPsDyYDeDY/xEWOmQpxjigvRRCb4VisEEBFixFlSlXWn76UL5OXt1lcinEssv7epmxabw/t0nPfOJZy8xeaFzjF4d5bmoxmOi1WbLGudcfRWD6K33lzCp8/auBHX3DsRPmqfGQ0di4P4tiPTVIOFjBx9yYyBwe43aJ8ZF5pygstvIplxYdiSaJmfOLPV1hbpFuLZGsUoNdmY5iljP+Lz8pYbbC+Y2wNlNMai6e1YL9St+P+WnYUlXZADdDbbeP1cherbAM/0EXbzIDsanmd5PEUZcxTY2GskVennhnDizcmcPtOGf/z/7CMX+x08H12EJLNuhheOGsHl3A+x2HxH7PdLJFfSpTHbfbRCS1+sH/wSPGEsaLxqUndOMuSpYyZYR/VqnQwdmMWsfNFy7dNnhB8yUDtntIRfq/ngrgSYx9BP+1k0djoNdbfTypDW9xw/TLbGq3SadfEi2mAXa/dQfUJdYCX0wH81kQQV89nce2VaXxJmrWYP0HbIuV2Mom3/+BpugfYAcfhT6VRP51GNx2Bv7tDu1BLxRialPUl8nI0wbJMJLA96CHkHYFZZPud3WwiXmL/3B4gRj7q0L9J4ZNg+51g362FDe0w0oJcgTh+SF2mJt4gbZTVNnklxj7pD+cjeOWZHO5RV/m/f1rHT/b62GLYJmmgfuKAdp1lu8A+dI10+llFi2g61jCI1W4QR+zX9UGmjrPT4oOObO/Ua4j3KSOC7N/IJwmWWwsMmtNqNho2H6oj8bToIav5THfEnbN61yT3oFUz+aM5Is3j+XcFadFCO8Tklr99JFyvWLt3O0ZSxvel0hF0920iKqaSokEdKRZDivJFMGQFQ/Om2jF2cLBvO71ClPOhENt/JmPzljoCqztoIEa502n10CUdNO+mcmjep1U+Qq7bJH36toihHWCq77VqHx8e9HGf/KPapbaENaKhnVEN1pnup/kG+fs20/xAi2Rst/qgQ/fNvMDGoOPLfqEFbrapaD6E5VMJjE/EEKQ+0mYD29puYIl19UqGvE4891j3ZBc8Nxk3GfIZhcrObh8t9v8R6io18tYB5d+QTBtjv6QPQ1KpAKKUP1G2lxTxe+Z2BYurdZRLPXxEgdTpSAaEkGFbup4a2gLOPvGnSGAbos5FvXHxQhyzyykUqSsWJiIoToVRlOycDmNiPozppTgmqENmcprP1ry2jkqlPkmaNAiodqT5VMobrw3wxT34pz5ZH6NEiLsWVnTEqtv9Jf1S85WS/46+MnpaO3Wvx+bXCQzPKL5vnQctAVj+9FP/rOPWfL3hpBmlU4YW5iKYv9wK09MQ8sL4ZzrRyIfG0jus3S8NHf7Hw6O+3RIYZD5cao9cIyNvP9yVyY8nWjnrGxeP+sI/ZgGEvT+9jxP7SLlJSXp473JokB3wJuC14hkJ+7s//MWPkEEyhKyQ6jb8To5ppSjaETj6OiJul6HrKwldNpbNpDExPoGx4hjzCOPg6AgbWzt25p0mPe3uC+ZhCiutsNGTmTq4QRcm6zpChlmuhrz9CguVgYHem5yOoOrsXUzPXz8kgN010KeiQkHX77vjlGzxwxZGVDbhwbxJF/f1u/J1MHzj4NI44pjTkZb5mpc6R28i3XtXXLktvuEoupMGsqSzvxgimqv8jKFo/HVMKACikvxkrA4Ex70ZfPuKSdZ2gDA3+rkfQtHih8pC2DaxbSkdTQ1P0sBdRq7J/q4JZS1+uIlpWbrJW1Ku7c4IWUvTw4DKsBY9lN78CLAnPJQH89LKdkiLa3qyk9FF+bp0TsenqeGUKjUcVuqoUkmt1zTxXUe3XkandkDBeIheW4tnA1uUi6VziKVyCMcpCsM6d9IJKVuMoMN2gIie9iQ9RWcV2wgnIqnEamAiBeMw0KzRxgVr5VPk0wKOdrJ0OfLqeGWUsUUPr77Mhl092v0hlpfDw6siw8/akJ7800Bu7YgDEcS1XME6Y5vtNKkQl9FtVlnOOK2OkIpysBplfPEFBRzzoGymDSEa0eq0G7DZLhbDR4toojf9GKbL4nTcQ5TCWV/RpGiTtJTNHFRKuRiAXT7CQw4y+uzReh0+tWhCfMhDIVrdlaNnQDgyXDtUtLCiNsSKhx0jR39rT1pk0WX47Ixr1SN2GvsoH+zgaG8TB9trONxZx+H2Bg70pC3Jf2sNpd1Nc5f2NnC0TT++H+gLrZ0t+u2gcrCN+iE7/tI+Ye6idrhDy/ejbb7v8Sm7i4Ys4zTLe7QHboGjeoh2tUScyE9UHHSkWqtWst1GvXbDLu0Xf2uBSPjzh5Wk9sOys76cPFF9qn5d+3Pyz9Wtq91/GvPGa69Shk6NeGdk+EIWdU/nM3IrpsUnrvakpZ5hgdYZe3EcAN+Yj7MWT/LC+To5cSIzWYWZF0P1bh4Kl6ecLl+z5qFwCzBrfjIGwzndC42FO9ntYnr+JlFphNvozyU3f+/dGRc6As8fy9q92VMuswxQGcxv5Cl/Z2Ustuc2o+J4gT52MiejjNw+EBkyjJ9Oxlzejx4G60T043z141vPWNCT7/9n5tfFl5/+HHVpzZ8+xFN/7l1ezuHTy3dbFD/MrOdnbzKuNgXfxXexnPFryFHRBfnhopX/zoc6KRovpvvlw/Gh5+M/zSjAxZavB4bGS+C5TiYavY9+afz8vXTuYxLn4xuj1Vf8Rm3B/Jx7FOx7KZ1jPtLU5WDG4vmRZfy85dYP7clgul0MZxTP5euMufTjAPCpGtHT3py/eJN/Qseh5gfSSG/ynJboZJD+Ru8uzKX1S+Pn5SLJ1xZuPPr4xmjowdJTxviMP15SGqYxXAxD/h+Xw9JZRIYyWPquy8FPrwgunXjpN3kHyLk38iis1DCtQRxh17druJ0YYmPQQ7qYRDwTxeZWFbl7FWxz8Jg+ncepS+MIZSKofHmIz9nv3GZfvMo+p5QKoTCewIM4u+M43RxIhpimuN/B+aenMHHURflRGQ/ZOW1x8FduDNClvtOmTlFqDXDAbnmfI9vnksDlbhuhzRpmqAM89+1zaFM52dvhgPR0Du9/cxkH1S6ef2kG6ek0/vKzQw6G9TkG8M1TcSwXIrh70MPD1TK+3Kzjk8M+VhpDmzxVU0xQp/jWYsTO5H5YcXWSZD7fmQvZJabaUaGFEJFeg8a3XhjDn7yQw2K1iZUaacROyWhO66rNKsnenc4fsMmm3x6nvkLV9bbtCuFAeixoZ5SfmYzZAPUXh12kOMDNjEdxttxFsd7HkWbkCdyOwGK/HSANNzkoPaLuU7JdIkE7gmxWtORgfSseZF0F0aQKpC9qJzn4/s6lJHRU+iOdH2584fMGB9nRPq7H+jYZqF0gg84AZ0Nukuc/HQywTfw2d5qYbLYxExnihxzgH3WJe8HdF6LjI4wu/JN+pi+KV0kvHXHl+/t6hzNyePTxjMI57EJ2LIR0jrofB+zSOxVNk5ay0sHb0seJoz5amjroYH6/hT3qh7pcvso63CG/PSJ/PST97+91cXutiy82elhjfe/Uh9jtBExfVR3aOIxZaPJPk04bVAVnEgG8OxXCGvlwhfRfr/YIW9MODheHO/Vs/urzJWuVFihjoz476/ztFMMJVxOkOrudrGd6u6JeHQvjmwsRPKwOUNcsn2esXvQ/gie3TzfynmMsdFjWtdrAzixfJQOLhxXPjQksqntnGX3eU9AL0xG8NB3GQ50rTnq68jhaNpv6cE6yxsEQLr7M9P1kHD58P0bbzMm4Lr4XgU77YIs4mEykfQKeVbK56H88FlEcTfjWya8H2z27/LW0P6Tey6gsb4MqrXZv6f4D6YMqo8ypdBDfZjvWDgC1b8XRUV8OmydxzBfjeP/bF5kPeWOnahPYq+SPL5huQ/xQ6uHOagMblFWbhx3k9+p216G+JvdK94TRsUJ/RN55PdTHeY4v22S0nzWD+MV6E6u7bRtzpXQn0JkI/mAyiOdnom4H2F4Lz3Ic8ohttkZe07hMI29NCorXxZ9ljtu2Wn1kWb53L6exSd48JC4creCI9bfH+rvIcc9OpYsVtkeCxuu5IbZYqIratOqbcXXptEwxTpiVKnZ297G/t2dHcm1ubCB2dIgzHEu02C+9lxzg1fGA7bL5JdtSg7A0YfjtU1Gb6H5IHOzIYeLba/fwPOXIxRjswm0dVSW6C+eNUhc3H9awcq+MFxp1DrmII2mRLgawdDmOpYUYniEsHTHTmYkhkiHvZkPoFUPoz3CMPRFGOBu2D90Ot7scIxnDI0tcvpF17Vf1pRMCtijjNNmpSX2VVONZHUkXZtmZyupNfYviVcg4rzMvZuN2/ZGndFTig42mXZps425vTocYYWZuAYXJGTze3sMna9v4pNHB/V7QFl7eY/+4Rrln7YoZSyIqFcU089cY1p2IoLkQ1UWHvPEM+9PnOVabrnWQoQDaoP+Q8ks7UfqUZU3Kdi10H+8A6aO108YFMv0j3ZNBuXKa9H4v53YH+MeAKXafuO8MQtim3SdtH6xUsU9Z+Se/PYef3a7i3lrTLub+es7RTJOran/L+RCuTIZxeyqK2lwSkbQWP1R615dYJIeOGbVnzSfUWYb6UQfVSg/3WP+/aJPvd7u49bCBUpnEZSJNFL9RCOKbhQByTPfDyhA3O0GcFh5TYTzNPNOshA9KA7vHRIuYWvzQ7s6vZxwfH5KWQdLl/0dZsMbyP0c5K/3nl+SL4krF7rp6nnXx28xjnH3IRoQy77UZNDp1DLI95BaSCKTYn47kDtPT3WMeUqfUx1RpD2iDpNuZ+zWb04jR3aM+9B+rwC/Z/42zfrXw/yn72BT72x+xPrQr7SILqfXo77FsG12mY1/9tWIQv5cnrrEhrlGPOUd+YVePm0d9/HC9gwr1GxYNHdJEPCy30LtBxtwk/FuUed0A+YC4akKfFWIyUvJe801aQKg22D8He3gqMcAO25wWYNUutYAaoN6UpCyxO4rshBO3sPqEpZ+Ov9POLrsnlm3N7sHVoqbNLTpYlhf1TO306HSbrHtJIEkr4q5dZ6SzTkVpUl5pEUSne5RrDYsnGJqHq9XqbqdI+RCDZg0F6hGXl9PYppwVLC2u1Kv6eLiBZkn4EZ+OTmLREXnEo1Ejv1VxPtDGKeopN8le+sBF80k6Ur1Oqx1Cv5XRwgH7fPL2FeLyMmXeLuHfmI/hLuvrDnUwHU+oe1k2WVc7FBpUvaxNXCiE0Sc/vkbcitQvKuSZNOXAlaksPmfj+4vPaxgSr29mA3iRutrCN85gMhdFcKNi+mCA/c6rfG+wj77DdtGnPKWKhSvbTWRY+c2xqM0tRonfwnYLG+Q/8dDjLdKTPBBled7XLg7K+zvlHl6gjqcj7uoso46FHJ9jW8mHbdExTtxSuTCy+QjDKJsLUaSy+kDbzeepyZJN0KQ+fMj2ofsoGlVJQrVqBrp/M4qre0MKk9R7F8OYpJ4yuRBGcZpwiBdJryEL7cDGJF4qTyz4UGQY5gefNIpCe1IPMC3K89eb3Db3Z7LXxRkZy8jz8xLZm+Dpj/LVN5ZWaJiV7uEF0LC189fz4MPXCQTLvzvXQfeMYFl+NCfgOGM52/M4AY3lyci0ptd4+qY+rolTVvyjFkA0Gelj7mB5ipQie4j4+BgaZBz3hb4WMmhPdDxKr0qzc/rJfLYAIlgGwFWIFkA0Ee0vgtgxWoSnrX6alI3HoygWspicGEcmm0WTDXNrZ8+2jercTBXSjs0RHMbXhLl2QNjOFE3aGxFk+WfldYXWr9H4uP6sYBbPhZqXiycfBRJ3lkH3Wej4K0162iXfLJ/tDFGZmD+JYE+3GCLrwbMMCYsE8HycIWh1PEpv/wxX38d/o5X8zW3W0c1N0jvBrC9rbOKa1uqCZTfGVF5efP6bkHeXvbqc3dOFW+Myy7JY5szJWp6LaeUQTJWPVosgdCjQkknJUCO1Mwy7VNRMgOrYJVl9ld8xYerxuhnDzhq2lyeNnq5BWElJSi1+uK2DWlzTmYjRWNTcsXgMqQRtMo5qu49KlcoelVp9WdegoLOjw7R7odNEp6ELkTSRXUG/1zJaxVMZJLNFxNM524Vkd9Z4NLJdIHyhLPZ4idgail5d8Ee8bwsYfNqiE2niVlAdfVUW2wHCjsQ6E77bwhXbiOpMq+u2+MBMpPS4SXJHVSO1h4Pqx6rA6kSBYcRys4hn8sQ9QwWlwMFs1r5A6HPE0q4dYoqCPBNW/XXtK6JDKuzlLmkzCLPj16KPlFTXkaqNi+KsCvcVjZVTZdZgLmxHkInPQnKrnQtP8ZqFCz/VvdKpxlR8/RqVDJjgWZlUNv6EteikspF2OuZLdZpIppHOFpAtjiM3MY381BzGphYwPj2PiVnamSWMzyygSP8Cw3Njk+x4KBMKE8gwTbY4gZzs2AQKDBubmmbaOaaZR3GGaQgnPzWPwswiCrNL9NPzFPLTS/TjO916L87SX+/TfDJNbnKOdhZZ5pkZn+IggvmOz9I9g8zYDFLMP10gD4mPsnloF5vqJZEpIpEbI38VXD2lshi0GyQy1TuPP9zDuf8pzBuvvYbxiQmrHxn3tbdXL2Zc3VkdeT729KOcQM2cXqDc/gSk4yDzsXcXk+6TXscOZxgmH4MghwV7cQwXj6fMRXP8oxAvJkPFtM45Mi6WPOgSgU+U15w0gqEgrxosjcvTQpwnjc/PfvqvPv03183Suv+Rv8yIvh69ZEb50qG4oxAr+6/C0IvS+MV9wng4jmD8OvOVQINjiVzAEzj8A8YUC8+4elEK53f8ewzF5wozFsGVzf0cG/O1iKTFV5DwXy1rn2hmPFgyX4EncwJVC34ypWf9OHyegDYyxz4K1Ruh+J4C6AHww6y0dKoMPmyLNgq3F/f0jSJ4MbwXPlz8kRkl8KAZcC8OH8rvRGwaHx6NOUTX43RaxPQTjOLJMNy9+9COW8IoS/NhzY7cCuOLx+NP+HnG+fBXffzo/UQcS8+H7zYmoJWfF8Wlcb/HpTuOoN8TpXZGbYvh9keYfkw/rurLVA6BtXbo+Vo2DLAEfiqFK0AtR2FD3Ll98ze2AHL5jTzOFZIYZiK4FehjnQP2g3gAM+kYFhJRZJhtqtJF5M4RtlMhcLyEaeo34XyMygkHoos55OezGB9PYTzBwdkuB8ZR6jcc6JV261iPB1HcamLq4jgCOw2E6j2kn5nAvZW6Xez45ovjOLec4kC5h5eu5HBUH+DCUhJ99s3/8bOqndN+5e1TODcTpX8KU8sF7O83cf58ngPsPj6+eYgHHGjqy1IZ6S2TZyZw7Y3TWDpdxOTpcTw6bKPAwfm1XBAbHHjqTgnRTufG6/x4GX14qwtKxSk1DpJfy3MQ2uEgkHClB1WqPaxwQLnWHNiEm6O3HC69KsFkuFUGrfHHEDuEpUUF7UTQZMmGJnLpXmXZ9zmoTnPQXeCgWgsi7WgQDSKihaizjKTdIG1NpBL/3Qx1Jw6cu5Eg8pUexjjQfsxBsRZGtJBxijroN1MBXCTemkjRefAV5ms4GYKOi6QHFcPABdYxOQivnorj7bMJVKgL/mK3g6+lgKcGPeqrPXzCgfNt4ikYL5H+ZfKyjv8QJN3v8fUp6mUMu1ujHm15OF3V50WXN936l9uzvqFqjg5x1HEvbeqINRKpctRFlVbP8l4Hpb2enalcIz2OiMvDA47BNrvYZNiqJgcZtrLVw/5mD+dJwwQL2Kz3cSUdMLrrOAl/QKqn2p0ma3VUklDRBKnqpBEeIjkZwsSC7qEI2iWkmpBW9S6zdC9TO91jb6ujNVyVB4yOX8+6r03vkeY7rNcy4WnC6xtj2mmjHQpBPJcP2ZeqZYb7tHFk8WWDjFzuzZeXemgB55BIanFQE2a2yCEczOrh01VaroygunZQY+JtLTJaWY/lkIxoIev8nZ+MjSFojuEKmv+uMOHlrDPHcWR8tx+ud7n19PMTbnraLnfq9xo3anyi4X+nMTTa99qejKTVBJ8mfO3dwHs40bIqsU6ZsUcaucUPeiieF24xhYuHx852DY16R3szcMD4oquN2Ro9FDhWeSlB+UoeX20OscH+SsfI/Tojqgkf8dgqYeirYS2ofrav43yHHKuQPyYjmD8Xo64ewRERuX/Uwy55tsW891hmTVJq/P70Qhxfu5TBOnm+SeFC9kVNBaPRDoINppO/3WkwFcOn+z3sUV4uxgLIsh1usOzik03mK1mgci4sZPDm1+axRxk8bLXs6KtupYLpTpXwKjisNWzx41Svjbug7CEu+2wrt6oDBCVLKPifiQ/sPqY7bHeHWnlz1DRyqt1rIn23Ly2cbvJmi/TqEM+Dgw6alE9vxNimic8jxh2bJe6UM88S77jgEEaBcWrFiH2N32Zj6Sc19+Ly0ATePtt5taR8SV/7Jb1Ja/GCaMdqGi1+qH4XMyF851QU1yJ98r52kLnj+7T44S8F6wglLVCqv9CRdW0KZZ83ZWX0Eezi0qLda3Drzj3sV6u43O/ZIqd2Vmly+w7xeJ7jXO3I2O6yfJQFv50HXoi5utgmXUQo1UWQ9ulAD8+wf9VcywdV4C6Z+nS7ixki0iWM9N0KOuyDe9ryQNNhnTa3WlhYbZIXiVM0gBfSbkfFY7YTNhEzGtNmcjG8/v4yXnx9Hl3yzWefHdhCZ5ky/ObDOhZaHdJkYLtXxKuSI4lUELnpCIazMdQXkwjmo9DHkDKJltuR0ucYuaUVfM/oA9Jmo2uyOrvfwfxmGx/uDPCgzD6OPFqmgBNvsBngvVwAb1M2apz0gwpwrx/E9WeLCLK/ur3XxQOW6bOjPh6xnT2bDGCZvLzRk3we2oIzUbM+5YNaAJ97x0peI22XSZ4yefHLnbYt0pP0eEjYokmdDfKFIXl90MKQABIpHc/t+OkfMl3mFz9kWdYaaFFwpw8Il7pLhvpM6uo0pmttLAaHSLDe9GX+PfLUAvvOM6TfpD4IIXj1ITvsP9/99iJy2Qg62w0ssD/5jGXUTtNblQH+aquLbda56ENQxnOO73TMYQAvz8Xsrqy7OkeNnOriOZmruRzd29FrNzEWats8aanZNbkuGa+dYDWdOMF2ng73cZq03612UKk37aSSRp261gkb6DWRCgpGz2DI9HpsC94CiRZHdORVt9mgTNbdHB08fzaGM6RphfW/d0haMSxE/wZl5lnifoph+6UWLfNrNMkjdeZbQ6lStQWMSLdpZdARlrqTYo86TbPZQqrbwBLr7OloH+fZqiXLy2yTWjzptNrot3XSSov9+QBjpPseefd3T8Vwg7KwQX7eI81O5UL4rdNxTPUHdrfKOMvyKmEtjcdw9p0FfE6Zdl+7RSkrr0S0WMV+gO1A/UqDtN6h/3AhiuRYFA3yQLjZx1PUsU4t5PDju1X85GbN5LGO4tTl9l9qoWqzgUini1dZdt0Bs0th+PlWBxvUR6oUmlrw0NGevUIUPbZrnX5yaTZPXbWNH663cGu3R/qQH4iDlthfy8Dujfk7Mpl0TukaL7w6j/m5DNbWq0YzzYlq6jOqe3+FJ3VB7d4Qn0igStaojVYoVzceNrFxv43KgT70NnFrRjFHvEdZO8lyL12MY/Z0EuOUBXnSQLuidKxc7VDw9PG0+FZ8qXlGgyBQlp/L+/idHvr3vUbGxbPgES4yDhdF98MdbhZHP/L2/BwML56nSyiO8lUbsadnn8yFxiWzfI5hMRbTPWnk7/t5ednTt/6vjGXOXy9PWsGVXuN0HY6vyB//4kr2H7sAQu6yAjgC+Nb/Ik5uMwyXYBARbIKYGWpSVIsP8ldVSaGyL/rZQHXvg5sApzX4QpmGcYMRt2tE28w0sW0To4KriWGDrYumI8hl0picGMPk5ASi8SQOymWsra5hb38POkLJJpQjWgxxCwGGn0foYysCGRvZ01nnp/JZCfVy/GYuo4Zwtlnink2sSwjqrgtbAGGY0gU1iR6WZS+hXSjEXald3j5UGjoEW1bKi0cNx0Ty449AmuWfvdPfweAf4WoFVhP59vU+aRXWBDX9reLtT+XSlxHOunI4c1xExlK5vMzcUwtW1FK0YEWjfAUhYOVxix+20MN81CYdr/DPFofcynPfdnu446/8+z8MBw8/GwwRf7dgwHejj7PCQ2TWDhq7IDusRQ93tFo8EbdzDnU+oe02Ip11cZy+Stnb27EFl2AwQjgx4kllhriJd61cxE3HJOnr/XazinatbG4dbSb4qXQO6XTGzk3UZf6GI/ERDwq/k8bVhcJcHdgCAcvjeE/lEEXUBtjBazVefM93nespnKMR8aoWQNwODNsBYvQgDzErexrvqx6tlqy+FDZJRXU5UsbpcAnPj9VxbbKBiUjT8OgHyf9UPrJRIKPJECo7aSoy1M8QpgKoBcQqlStNOhx2qCxTYbaFIgKnjsqn6kMLHRG2yThpTjrraC22Ty2waEHKFi1V/6wfSyflVm1ATGr1SUAKU4Htx7UP423JAO2QUErjBS2aartfzGSA8olFdYQebYL1zXftaInpWD3Wke4MUttXmBatIrGkWeEpK74wN+OG2Ulp95DkS5A8ZBetqyxeXnbPiG/D5CXvqXf/QnZZLaxq0Uo0ET+GDZbi8J20cJcsOT72F4RFo6C2FOrJMPFKt1G2NmU8TuMezv1PYV599RWMU1ZaNciDP87t2quyZs24KvJwkb/jOBnF8d/oL4fq0Q/W0yuL90IrYP7vCePH02SpHvZLY8mUq5ev+zczwsPSuDjC17xkPVh6OZnecte/BfNH3uqvFNV+FGAtyo/kufXv3q1/UxyDR2PpnPVimMMvlsPOPf0k7l0/8lFkPpjAD5fx4zg0ToY48yveHr4ychkNCNOysHg+Hp6ln576UbC5vV8zXuConDRWbj+m6ltuPw8vxLeGj/7t6Vs/LzpoDJ5zmvH9R48TeSuecnfG1YH+jxfcThj6KabhqAA/mWcMFeEtmBbBS82He3X9m2/k58VwoOzFAXV4mcus8z1hpPAwhvP3KMiXk/HMbTh/NbUgy1f+tF57cHhbElq+G9/KyMOlkjGOszh8MYbUhIgzSmHxXCCfAnjsr6cZS+eCFeIWTVxrsx1d/PPLZOGW2pwngThfD9axYQR6yfu4dXhGfoab96Iy2qt+BFg5MxWd7s0ZVwz9ecZzOEheiMC5Vz5VJrrNuljSzEbpzeXgHePoPz3DdFZCZv6bXAC5+HwaqemkXQC5w8G+LtbupcIc1KU4IAPq3T4mMjGslZu2AJLjQFDHDgWT7NjrPeT5HGffM8ZBVoE2uN9EWpNcdLfY+bfyUeTYF+3nIuho52chbvc13LxfRemwh/mpBJYno7iYCeDNiRDi1TbOX8xjk33d//ZhBdsI4+rz8+DoGTkqFqcuTaKyW8fVVACffryLn322j4nxOF57bRZnz44jTz1Lu0zDYxnEiduVqzMo5CN4ej6Oecb7cK1uCxw7HP0ecLAsmot+qmPtaNhoalJhiIloAKsM19fnB6UOB4NtzFOPmY8F7A4RTVIaPxoAwVA/G8Qsw18uBnBqPII7jLih0SxNm3qKJt4us6y6JPw2B7rKPZsM4hkO7Adp6k/UwYrlji1ypDWBR1hVpo11BihxMN3i4LZBmrfLXRwS7kMCLHLArS/nB3XizLg1ctaPdno28S3+MN6wH4domXjkOMB9ayqM2yxrlnUdYL3crA5wVOnjd4rSh4f4eXmIj8ocPzGZjoq4kQ6gRHrsE+6LKeDZxTjePxPH0lIKtXgMu4cdo4fjSeXljL3Liz/Gv56Req8LrrUI1mC+5X2WiXjrq++D7Q6fHdsNoOfhThfrez082O9jf1e7BLoo8Vnhu2yP5X+KKuE8+VO65RErTZNT+mq4yfI6fdbphiavbTCvxZEhdulMjQcxsxzD/LkEZpbiyBTDiEUCuDKfQjpBPfWoizHGXyP+tgCif1pNis2wGXzWDCDJNrQ0FUOH7eOl81lMhtxF8FrsarEu75K+Nod8wliNiCR0+BSLx8PGs/pIqVJpeb4unuhnE3qWyHxHdoL889xCHLo3R/mVSAfdxaK78QTddEMHhMnFFx5NThjf3+rM3u0xMspfPOtoSJgWQfFd2mNznP5kHKeLypoP9VPp4JQJ9BBcGfvlj+I5pyOO/C3MjPNoktYb5CHdw6MhQZI8mtKWHMK34SOfF2bjuDgdw+ZBG2truoC34+EEjk0CuD4etvHDOHut98dDePNMAuGFjB2Tsu613Qx56Xm2Z5LVZINMguObUwscF5CHHjLuEfXwAuM9Zpsi6W1n0/RSDGPkp0oyjAelPta2ethjg94F5RNxeJbtKMq2dpqy8RXy3EdblDOUDZYDUUwSv8lU0HaiaAHkecJ8fyxkR9d9VhvabgdheLfhdshoIUeNcJE8+exYBLlJjlEeHmJtr4VNyvVzlLF/eDpMOgVtF0m30bHjC1cCITzqBbFC3HMLRTy9nEOy2rQTJppdfWU+QGwijWeuTKBM+aQjjkpsV3t99WtufKEx6rnIEHMk/yHDVK7nkxwXU+a1tWjANpaaTaBIhCtjMao/Q8ysNrBHv45WDE8YjZl1B8z+hhZDVZHuS9rZfBgUcyiTRif5zXdrp8pShnzDNvC4FbAdQzIOP2CKdFkKD+2OgEPioUURC/fi6F6YZ7Nu98dsOo0gx/Sbh9u4ToJOkkfUZxyRhylWsMmya/FTdXWLecWZwQXK1Rcnwjgg7JuUa/ZhpwwfHBKDIgCPezreCFir6eikoS22djMRO26pPR6zuyrs/g/K+P2NNmqbPay0A1gk7KfiQ/x5hf0I0wvnBPuOAvMbn43g9OmcLaLHYmHEabUD5NbDml3CPcHysmj4WTto9Iuz/ifnI5g4F0d4KYFYnmNKb/EjTT6ZO+ggymc1y/47HkKKMMZ2mpRlfcqXnsXNUa4kyegU0VgkvnGWTZd3Z8LADdJwimWT7NNOO90VVSOffJsydp2y/j+vtLFLni4QKfVHWkjWzhrtONpm3eqILKJoi8fKS7R3O5tIhyT7L8q6H5J+L4f7bIeUk2x7anPVwAD5QBs96hHBqfioTL7JkcYF2pMXnssU2XedeVBDi9EndtqYavZRT0bRzCfwVKOJXLdnuwY/IfE+ZlsbJ5+VJFfV1rQjk33zx5RD45QbKyz0l48bdizbj2oB9scBfFxhe2VfKm4QnzxP3eUaC5ggflqATZDGbz5fANkbR8Rln4UhOa2OlUbzlzp5Rh89L8b7WIj0KeMH+Jz9iyblFyMuPNRsYinUR7YYMTlYbrRxRL1NYe0e42gRhW06F+2TttR/yM9aYHUfjWsuRQsP7q5WpdF8Tb3VRT4ywB+fjxqt7++1sbGveasuFvJB8gPrkfJrnvXX3Kyyz+ugqiP9mi3USLtgt41TQfIy+Um7e6uNnh0PqNNJBt0ObkwG8P50ENeC1AVDA3xCuSYeGAtS7wR1gFYHZ6l45cn/mliaXcoiTTx1HKruetNHLHOs61eeL+Jwt4Vwp4ez1KfOk8an2Z6SU0k02RZy9Taux8kzbEMMxjx/dGfOL1ifFdL4EvHfJsz7hJndbOMy6+FOJ4AP7tSwu8/ysEIekZdXafOkT7bZtvt1rmdD5Hv2t2T+NGlxKqwdT0FskM8b7DOCtNoZpFNP4uyk/vaTMj6+1bAFBokHX3ZFWQ+6V+QWM6JqaPzx7QsZhOj+yWclykO2xxJ1P8bRhxn604f9LdJTH4zUGKYPP6rk7/UHWvxomT6lei1MhRBh39QnntYv0ijbOHlXC/TzZxPIUzdOsJ/SEVhiPO1m0e67DutCPHMSV/Gk0wWcn/OloePEm737xk9rnkpoRn6ODr5OoSB7so79eX/TGZyL1jzs4adTPPHuyY/ZnfHie8a9CdKxv+kxnvtkfEHx43v//ptnTuZD48WRjqO5VHthlPFsGItsi/+oBZABG59fAPfriGw/Vlov2YiYnkLFSjaFSf6KpgbS15fvuhNCxx9pEtgtgthkMPNQwcGO3yYWbUKSio9Ntoats9XEooPNXPijgmmRQxPU44UC5mZnMTY5YWcIr25s4PHDB3ZBdDBAhic8KXfGHLLCT+jaj9d5K3/zEMJyy6i8mtg9YaysrFjG0SR/gMJQd4Bost8uQbYoTpnVRCmCUeZ9PEns6GK5KqaXl/K0pI4OevJPQtefsJe3rKpDYRrBC4bKYpPyhP/k7g/RyCnZVmYD6gGxlByQaeDBACu+wi2Sy9PFFQMzztBbqGKYW+BgWQhfWq4mhP3jvQTV4HiMr0ag+jU+st0X6jTYw6Dn0Uc4u4lp/8sjVxbRzyEmOE7AMDvG0aS0LX7okqgEbVIT4m4i2ybkCVcLCIPYGKpdaljdFgI9WtaRFmLs/okQrS601s4d4miNm/Vnd0y0ahwIVtBpVm1RSwsSOtMxkckglqQSFosTLZZ/RCPiJ9xUHubr6kBl07vHayIw/7UAqBV+2/1ButkdOTGWx1v8cMdNufQGj9Z26eh4KY8uDLJqstqnIxbPIZQ7jWGrh6cvT2Bmdhxz+SLmG+tIh0roheKIBlWHTCQ8mUjtKc1BfY4dgS6k0ikP2pFVoqJxyMG9ds02+sxoyPqIxhFhmUVjHRumMydtcUCT+aoz0Vx1L2SIFanp1TtdVm75ExYNWYdGvOiQUa0al4u3REuGGB9r55cWFULsBZlPnzBEY0WRYm88Lf6Qn2ZK6ByKRxhB7cMFeNyoaLS2CCXeZdqhvnyWESzSWG3SJVNdydvxsy04jdILpGCyXIrstz/FVTxFclG9NqNQz8fq0eVj4fzr1cuMxw7RMnDwXep/GvPaa6/YDhAfq1FWKgvdxHhk/CC/TBZJ/45IzrD81H9HRs5R8Ml4TxgFiP72cNDpdtEdZnIfT4LK7Yd7YS6VC3AOL53+PEOH+fFpoV5c+x0lV6DjidG7nkrhJXY+TCIHPX0fwRyFGsO5Msnl3syHL3RZ4mPjsnOxvJxH6WRGwTJ8eRLu8YseZjy8v2p+xdcD5PvbUz8OCc/f+/VgCkPD13v3o7s3GvqP3DKWx0kfj05PRNKr8zPyjPxoTr4QzuiVDr++XDqLbW7fjLJ2leXcMnr6/uqX9Ee3/hx8F1Eh+vfz1NOF0MhBgHrI349j3volgsfxXTyXk/N1sOnmv8VxES3c6lS/JxA2p//Oh4PIX/YDcrn85Ss55uLZr4W7uC69WjVjjxq3/ISExfYezn3Cm08Xz6BJR/ADaFyYez+uIT+xcj9Rb34yz6G0fnI9/TKb21xKyVz54stb0c2LdsI4P192/orxADhaOKiigXl7Hi4pY6gvdr72bkn8V3PIw8HxAxz7OT81/9/kAsjUPPXfegfBchszHDwtcYCrM7KncgnscQC8QR1zYiyFjQT7kgIHS5kYxqhz9DiobN8+RH+vgaOdOqo7NUQ4GAunomg/LCOYCCM3m0GOeNU4CF1ta4IniZ10BD/+fIf6cpODtT5WVpuYZL/03TNx5DjYPpWPY4r5l440YdlAg31nfiKHla0mNo86SOqi9WgQlZ8+xmd3StjkAHh2JoX3v7mEl18+hblmA4frZXyxx4E4B+Pnz+VRLERQOJVHlbr7zz/aRUtKuxlHU9GR3Tke6zgcwtNEji5L15edixwox8n2Rap2r3PAPx3TJKcuNGdqj1FEf9evw86cf286jFfOJHCHgLb0mTRpoDxyTPtvLiUwTXWuo50wjC/94l2mCXLgKb4YK3dxkI9gn0pSiEl1JMqRTZBRSVpvob/dRlVf0HJwu7vRxdcJfedwgPuDCPaSMfx8p2sThD4/OB7hu/s3k2WBsukQPi8N8NleDx9udrDLgfepsahNAureg7std5GtCsUxPSa7ffuCVUfEvkbENfnbZ11Gp1JoU5+886jGMZeV1GVCI5rIik6GBq3Ps/ZCjHT3gyYDWuSFIuE3dSTKYR91PnV0gy4lbmqipz5EpE08mH+duDVJjjwLNEYwmlzUMUM3me6Hu9ptzPpruuMxfHRMUjCtcJE+rOGRvoLWudqnLrsvIMem48hko/blZi4XxrV5na0ewGc7HfvyVxMmRlmvMETXJkUKkSH+4JUizpxKY2W7hZcuZrDNeq/VaVkXWkjS0UJKNT8eQ4HwNRGkLz+XkwEsxIaYYHuLj2epowfxu7//FLq9AVYeHhm+js9IWeOxkxT2DdsA8b2xlLBdMRUyrlBUTB9X409Phz2uAxqCtokGwVWak2FfMaKhDFnS2oUWxkQDPw8D5hmny3r58n2Ei5XHPDxfZ2xc7iUf4eHH158X5rc53yiKjtnLFoKYOR3D6cUo6alLeDn0Yv1eZzt8YTlhu6+Oaj102LZ9o6+zX5+KIEP9+dpEEu+cz2J8LIIF8sFt1vnakcaOrF/WySuMt99yXxgLt7FsBN+4lMYSZdZupYvPmu4Irgnmq/FDcjKMM/NhO8JPuz42Vnoo7fVt15OMdg78i3QfM7mI7UaobTTwBXlcE21GE8I4xTb6nYUoHug+FMLOsQ2e5dj4UjGEzyq6hJdth+SYYHm100J9g+jzaj6AZ0I9/NUnh5TpNZt8PqDNk+/OkEcmsmEMdK8IefOIY6o685yWrsI8ly9NIjObw9/cOrSvy0+ThlrzCUxnceXqBB6tVGy3zOxsChMTCdRJU9WIavmpCPsKjv0esm0KjymO83TXQYJ9hy55bswncDSTQIN4aIJd9/ocTMXt0vmTRu20XiVd1ynrvFUMLVa9MRvBBPuSBvsftS3LWAxAowuldR/LJwfuyL4DHQvI9ppNhXBKl2CzLNfYzq7SSsV40HXjiUXS4sxsAolcFIl2H9+djCFz5hIC9QbCa3dIiwieWk7iZ5QtOoaOD0srETtN/rEdKRxDj7NCbzdYVvZdQS0ocOCcbpPfmMdyTpPcQdzpBm2Xzjf5vsL6vMvxd2c6hsRsHC3Kmm48hE6nj/JhBzvsFzcp3+9UyMdsSwuUMU2S4iZlM5Maj+TJbEuUXROLlP3lKj79dIdtM4ilxSzu3y+hTRor3gELekh/LQBJJJ6fCuLMcgyzp1KYiXG8S9rqyGzJxSzpOsH6fUx8KqwnkThVaiO/2sAttofDGuWw5sjG46hORBFjvV5ioyJJsUa65Aj/ejaIn9dg9NCk/jzptN4g75bq2Dzo4C6JUgwNbVGdRcRNynMdA3SW/aB4R5P6yncyHcRLYyE8RZ7XBe6fsOAN0ixDftfdVrr/Z4w4zpG2EcLbG4+g/1QGUfJZNM6MPaOTB7LVHk4/rGF8v4M91nGPcGSSxGuKOs80yzZB3FLMWwt7WtDQwubp0ADp8QT+luX5MdvbNOW3LjL/e8p0sj7izHufbeiAbXT/UZX6UBMx6j6H6ZhNaPfJ2zV2oDt0xcAAAP/0SURBVH3KkCjjFtkW/qigu4cCqFI2PGL5o4zzxjN5jFPX6h62rE3rSEl9WKt2pHrRZLdO9NgjzDPkYe38WqEs0dGdr2bZXtj5xhodjDdbuD0I4YWrOdSafWzZUVNqJpTFmqcjX9bZPvbY6G33B9vIcd/g9W9sILMp1jPYlggz0ushd9jE9+/VWU7qiJEBlljHz1E2rWuhjrpaodnFLPW4+6RnjQLNPkSmXM1THryU1I4LyhrLT1SXPk0HFdsLp5KYZts52CG/s+4/awVtwexcAricom5D3n3xafJzqYcI++YXnsrh335Ux4832EbIq2xueHY2hrOLafxipY4MZeS0Puqgrlog3P7jKgbE77ziJQE+rN96LkOeJ03EV0X6/Tb7nw5lzX0tuu52WQ8d/PvPa7i/K2EWsMXt85Qlp1nu35+L4oqOeWU7uXfQw3+mLqadSV+nfnilEMKAfPn5fh9tlk86RpaFjhy2cWe7hrt36qhRjmgxL00+OTuXYl9Pvie/PWa/zWq3naOvpQLIHNRwmzyl49MqJIr6jxqfTTKeFj5aLH+J9bv1qEVZqd2y1B23uthiI6pQDmouT4uj0m+00Npi59IWc/E/zDZfYB81ezqOAnk6EmWmvmHddCg7muSRNttcn7JTc2zOkE8YLrHrrNMbLMTcejnur/0e3vnLeAE05qUfL7Kbw2V+zMvmSZWPRXFpHc+4POS0tkGrp6/bGSQFevn65ljTkFFi95B5MqaMYlvO7lURLV/PLePhIWvz3mxD/tPHV89D1tVH683/lh0gvgbgGctPhPARcG/ytld58t9NNDplTsSzSVFyVle7ATQZrsWQvhZBXOU4Yrqvq3X8lWxUCyB8j4TcUTtWKMLVWZp6ugIyDcM1aZpKpjE5PoG52Xkkc2MolctYefwQG5sbaLTaCIfZQWjSlkLH4e4q1BmViEbl9fxVJjfhT6N87Unlgla+Ekzu0m3RiZ0byyCc3A4A9zW7vh4PME8tgNgOEMtYwt7RR0LHsYnPMN4fvWTJR+6pGJ6b//YUDFfhyk+7P9wOBLeDwC2CKDdladFdSsPTrNyKYHCIk8FW4eRw1nbpjKwwc3FdeVgu5sNCMo3KJlCOXm7ihPTRyrItDrk611N0E262S0L1qzpXHerdZ17BoxHf2OIZn8pL9Axr0SCRgHYC2C4ALZiFqE0wzX6FQnJlA/uHuvyrbRPqKk+/U6MQqRIgcaAVD7p6dHkY7YW4jBWA+Gthq8tBbps9L/lWcbUDIZJMmdUdNZqgN5rwT/S3XRwR1gWfbiHDhSkndaASJnrTwko0rol+7f6g2xZOaJVOPCRLWoqa7r4I0oXw+GtugxiOIX/2RbqpwGSo4E6nrZ3slUNocYSR4Ej0qFpFiyxqdamHWdeWdIyVFhm1kJRJZzCezyCT0jFaCeuMKlT+dJyYvmDTGa2Cod0w2jGhu3hUHw4Tx5/iVZ9fZUzwiP7uRT8OAbktkmhuHvYnhcB2VTCPSDSBSFwLXEkqqykqNgmjD2uKioI7yktnZfbZwToBrfK5Mhps4z/jZlqv7GzLytPwMH51uBmrCSfDUcYPJ1Z0+nxiaQ22vdhXK6M2rUjOl1b8JOt8XLCrN2dYhnqJbeGfcQHk1VcxNj5u6Pn1ZLJZ1NFT5GI84Sy9yMLpo79R3RJJ+eldtJSfEulp9Sj6+oWmOeE0o1dXI4TqXjw/3yg3Jz/cm/Px/kfG8YwzLs5J4+XwBCkVw/M4iRSdiq0yHRuHnxlLdgzoOJbvRx8vfJQfvYxqltalsXcXdMIo0Au1AAF4Moa96cfyENVda/Phye2bkzQZGXn51oxz/GpONPKwAFKEbpcHHcYYXmw9ja/1tEiede/+woSX0rwd3ieMovoOGcvTb6Fyy2v05mD4L55jFOZb/rjyuxClHrV5+/Nr2IPrXsyYU/KVDoNDh+vzn4ykN2NvPRnRD/WKzHe/bpx15tglozi+ywUpL/fqEn8FPz+Ol4ml9sNkWBd+azn29t5HHnII8SdK5IwA0lJ6MswL5UOuk7GdS79P1pPxvB9tVBD3sLcTYcdRvcCTRu9Gdzm8QIt2MgMZxXFPc58MU4D+PS/3ePJX8Fwq/ll8vnsJRr9PlMn96M+Ml4c5/R9auwOkUv6NyHJ9ZXyl1sG5wy6K7HcHmTB2i1HkU1HUOeBud3o4zT51LhvH9GzWvnrvr3FQyYFlkGlrHIjdSQSwQ1yLVPQjHHh2dxqordVQelzG3l4Dt5MBLLJZluttfLRVxubDGmqP2mjU2c9TV5hs93BKnxxcGkfj8hyViBaSKwcIsq/9stzH/dUSLlwo2CTY3/6ne/js4138+FEDqxwAasCor9TK1T6yhRQ+Xa2hmU7i1bfP4MzZAqKhPj74rw9wtN9GJpfC/U+2iDN1Q6/8MXanOepA1KjdRw/m66RInGH+UUb64voL2o9pNZjXpKUfW/Wg8YEune7wqQt3p3MRfLnfs4UF1Y/iaLLijYkQzgT6OEX9fYxw13oBXOCAupmPoDTGZzqCpjcYXdolzk3qRMzvzL0aZrZamCXsC6xrfaW6TfrNcaC8wkH8xHIWzz+dx81HdTS1wOPxmS7jzOei9tW2jkcQztqJwPG9HTPGcbyNiRYnY3j9qYxNLDzLgbwWmW5XCYN4axpttesuGK1Tr9ghH9uZ5o87+MGdmi1ORakr6r4K04uYTHqofWTE+CP+/zVG97HoAlAtYnyjyL6RuJGNLD7JhRx/xNnaTa3Fgt+fCTNck0OkZT6AF3MBe386MrTjVB7YZBqQYTqrT+KvnB1ervxhmzAPYeZMFEsXEpheTCCtC0RJD00EacIxS57oBLW7QIft9G3CLcMyskmw7l1bE1xddKvjXp5ZTmJzEMKPP69gdbOBd1nP32J5ImRQO8KFkfUh0NvXcjbh+nCjiflMCH9yMYX3s8C5U+MIXlrAzk4Fi0s5bG1WsUa+d7zjrHjMHJ454bSdH/f2O3ZXhBapnHH6pLlM6RRd7fGV+nDjSH8M5BvF8WXMyDBZguV4t+jax2pb9SO8lIfyc1b3+BUYQTu8VQ++vz9h4RBxvKIf6dR6ZxQzfnzHO4pyHN9zmsqsBaP8eBAXLidx5kIK5/JhvMF6681HkVrk2GEsbF8uvzaTgL5ePrBVPQdfd1ds1AZ4OjjA88/PIXt+EoMvtrD/6R7usYE0GUd3EiivW6U+dlpDO94nRd6osv3c3Grjl/td+7JZxxyJ576RcjsgOpQ156NhLO828Nl2F48pFJo1jk2d8mrH3J3iePHSchrVQgJ/xXB9waqJdb/6UhSOxd0q7jQoOzmG0uT7Aek5nQqajDlg5EvkoecLQbsnIk1660LoM5NRFIoRfLHbwe1+CHsklNpwmTzy5XbH7ih5ijLo1bR2txAuSf98r2Vt++5+C49WjpDk+PP3p0L4lDLg7ytD7Jc6NqlernRsNuG1V6dx8WLeLtTXl8WFbJjtheNh4qV+TwsyK8SvynFmoBBFi/Wh8+p1hCKLgAblXIUyT9/KxbUDRG2LdNE4McZx4uCghb31No68HSBdJtogr119fhzTUwncflgf0UnmlfEQXp+M2BE6r7FcmkTXfRdqa+/dKOIhZeeXhPVJK2BfdmvRRzto3luO4VuvTSC7kMb2SgPPp7Oo5qdw56hCeVDCK09n8J8+KuP2dtsmT1X/kp9qz7rEWvVwjvT++tkEtvT1PyvpmYtZ/N7pBIoHDfTj5ImpIF4iX0To1iXu8yzubeKh3TH58RgmZ5PoU47oGMiD7SbW7zWxdreNkm5xZpw3stphAvxlVTv4XHllMkXKsNMxTDB9inyfSAdQrbfw8GEJpVIbReKoetdMwnkK+t8puKO5tENxYSzC+ojhMiuMrGMTqo1qFzXWQTsRsf4vrIlP1uMh+5qHjPfpnQ62N7voko+SFNhZ1luU/VyTbeQorOOEQDmkr+jFm+Qp9k1aAPnLCv1JsEvdDvvOAB5STmpn3kPGPSI+SbYn8YQuAT9gfyg59+25GGbYbj8+6CLL9rxO/0PG1QXijc4A16hz/IAZ/i3588PGELvJEOaXoxg7lUQsHbb27RsttC2xX5zaoc6RCmN/IoawFAeaiZ0WzlAWpyn7gyyrxti/qBOXqSzefHeOuLFdv7aINZC+jQ7+x1cLuMIy7VV7Jtd/xraxXh3gjegQz2eDeCoJXFlKYu5CDut7Hbw1G8b4VBi9mYgtWBVZZ2eodGxno3ikDwgiQepgQcwe1vGTh02TJVfZ/+oeshjrIhdSP0hZyPZRJD20EWKNNNARYrojpM/WVqF+1mb4EVvmA9L2kLR+sNnGFitBXb52muTJuHY/rIpNeHqoHY/F2NdpKot+kj0Eg7lcCN9ZDlHvGeL2Yc/urnrYJs8TzpsZ4Hcp+9NM95ePu6hQv3ltPo48gfwFeUM7WkyP9ujPKrUdTDpuMEXaageM+FH9TZ6yp0pB+iHb+Q+Phviood1Nwi1gH5YfESHtdLm92cIqAS/ra3ry8S8etw139ec32Pa+w/bVf1hGmnrdh6yTvyuzv6UOdVlHuyXD+N93e9SV2C6TzI+w/7ru8NtnXtoFm2KOr7L+rjC8rF0fJX0EAuj0vQDrOsayXiRNvjsdxlvTUUz3+/jBXh//21EAX2ohle1AH/LqfqEScf53m33sso50vGea7eQ0lYeF3Rb2M1qo7KNe1mkwQ8yOR/E7L41hl36dZo+6hKsDLdZLdj5g5uvDEMokho6hsg+aCbPG8uloUC14HO24HbFlvpcPeqiwvrSzVv1lfpL0Op/A5EKcOk8QDebTYH8XI20mpuOYWAjTxpEiXtbXkjl0dJ50fo1hA6z/PuWPZICqVIZgbQ5K8W1u3Ob1ND97HEFhJ9ufvXtupfeN+du74itM+iMLz6eLxv6AfZJSK527nsDBFrzR4scJ61JZLHN/1bgYT5pfiSn49JT1jZVHecht7+Zr/v7csubFDTcvof+0XVb/qAUQCkhTUhlmhKH1YDhgZt27Fzyy7ocP82DFGcP07Ct8ZzUJLQXETagont3XocnPWAJhWh1foyONpLhrQtmUQk2CM0+bWFZlsLB8Mbc0MIVHYjEUcjkszC1gZmYOw1AEW1vrePjgPnYOD8m0HYQZV0SynRk0asBC2v96W1YNX+irmuWQ2ysuX4R3n4pWj9ZNRPjEt6NubDLXHY0TYP6aMHY7JfSdkYMi0trkjAAbPDdgcW4+9K4g4eLlLyO3HVWk/AhK5YgwX9tBwPJo8UOT6NYglJsSeE8NfzTlZ7s/9BTAUaFUB/yxzBwtbOFDCxhyK63KYHSjJGI+tvghAKoHg+6lFQzWudUvYbCyMfQWQPSubNRQ7Yt/0YrWaOfjTbewtgUQj1eMbqRfOKpdINo9oZVS8ojRWHQFHuzV8Xh1B/1WBYEOe/5+2+ijeoromJNhF1E+I+zERQMdr6aGIloSMSu6nOrktIBhixrESddgBYk7Og0MWk0ri9KFdQxXMoVYKo2IjmJinWtHhxY0bBGEabWYoT8Zg69yE18de2ULP4LPfNwCkPhnFFsEMLz07o7uEQAOKuNpzC5fA/UdpPsVFNl5p7NxtNhhPKpQoUkvYY2Kw97erlIqU9LVLSCFQjrSKYFgLIUQ4YQTxD2ZQTCRQZTudCaDfD6P4tg4kpk0lcs+B/FNVFstHNQaqOjMXmlIhCmaSx67xR3xJXmW7yqn8bty956KK+u7jEfMw7jG6GkLh6ShjqhS3UYlC2ynTIT0ooISlZISQYJPLZzJaEtgk4MXbRPVltGeLUqqrmV9+rm8nNIh3K1lMLV47bh+9C5jvGjRhLuLaQuAprEcG5NB4leLoDzEQ7Kig8pFP4WzbD5stcNurcSo/3wLIDdefpmDsAlrT46l3KQR/22AbvWmd7qtHj0rt8LVadilkBauuHpSpnthWqDUWe4m57100mn1JZOz9FM8xRn50dLPh2VxPJgOBxeX/176k35+HJeXnvSypx/f3LTiTb8uXP0rT/dkVEsnjV9+9vT8/DB7mtvhYn2i0prbg20vjGTm2C1vn/dG73qVVXbO1359Y5h68cQSLj8FWIjF+VVjuVgcv6+2d5+lBPD4xf0KnmfFt+bn+SumF8uzXlrnyQcdBtO5zWVwfB8HwcPKgbd258VVmBff6ODBMtpYDGf16/zkcE/Xn3l+MqwUwTjGx/3YFlwvlpWTT0XzvDx4zlftQW3Q3vgjf7n9qHJY2/dwdol96Exv3v6fwlRgj0/oUrj5WUTyjPnKz/85jqsf4emlHPkZDHt3f/p3Pi5sFOL5+2j4fu7pW0cb90fj/bh6UO7CX4kswMwonrxHYfbikcOVyi00Oxnoh7s65qt86PCcJ4ziE4wXz8V1DoNjHqKzBZgRFL2Zz8hfdenK5hurNv452Mf+LqXgn3T773p1Dktrr3Lp3d4URL8+7t6+9RtbAAkOOeijHrCbD+NgNo7diRhqcU22DXDU7SPNfmQ+G0Mwl8CX+1V8sVtFgx3VGEd2zYM2vpyIYmOKOgkHaROrdQQb1LlmUnhEWF+OR7AzTnjsNic3GyhxgPrFfgeNuw281nFHIugrfW2S+JSDsx8/buHvb1cwnobh9Gf3WnZciBZZjg6amK438G6qz0EwB+Qc5Om4I/Wlp5YLePGlRdz8YhvjM1nqGBH88Acr+PCXm/ic9mKjhpfPZTGjyab1Q9wvddFifxujvqRjS94uBGznh7dZw4yqQjxURsguzawRzy51KE0GsAvxounX9cXS3742F8EFjoI/4mD0Dgei+3XXx1j/T5MkXV+7XuSgG/gPD1q4xafO3W9Nh9DlQH4mEsJid4jDCPNiuRoctG4TkUd7bXyx0cXH+wP84qBPXXOAZyJDO0Lk+0fAl9K7qj082mzioNyxPkjHeUmfOHMmi29/exEb63W0ah1bVDiVCeK7lxJ46/kCXo72Eap2cYvpH+rOjWYf1zkoblC3/oIDavGe/nRHALUcXGbaf8mB87l0EPeqAzyu9HFhIYn3Xyoy/zZqHMiLL21MoAUQ1qPjcce/MoLnm6sTEby1EMMD1r8mfUSPHoPV7+orV10kr9iazJzOhnF9MYbH1T6eywBvM6zN+rhVH+JcKoTH5IdHLZYvDrw3FrBLoWvqY1kKHYwsmkRY31OLESxeiGPudAJj5F19sWtjMw+tJOvgKuvvciGBM6R1vt1FZDqCd8nPWozabWqiluUggdVCNVFyc7+LL1n+antgFwhfD/UwSz1RuwI+aVA/YCmi0RAOyWTaJaLJ8j++nse510/b8TF37uzjvz4oY3e/jp2NMuurYpeVG/WFmP4NQYek83L++hFPihbSeXSxssojGvrGp7mTKL6Rn+BraEV90UV5wijPkVUE/ksf2iVtN9h+tQPEAHhxZVTX08kg/vBszI5Z0c4JH4ay9/Uga2Ry0X/EH95DfjbW5rvJV+vfBF8RXD461qM4E8Fp8vL7T+exUIwb7Bm2tyrrNcz2HifP5Np9zG41cK87wB55TLuODC6tjrjTcTWZQRfzzTqGna5NFs2Rn3Qc0o1cEKfIMzdrQ1RJW90N9Ew6gHvkOe200bFTzww6OEO5vKIJKzLv/iCE7Kmn0UvO4bOVTTzc1oXCbLeMqxEEmzc6fG4MQ/iccG6R18KUtd/MEW/WIZuC9YZkM1t43CP3aleJaKKvzvcY/va5pE2UadeTdsHFiPO/vJLC1ygbdQzKXfLj6VoTa8MwKt54SGXWF/rvUN7V0iGsiJ9nowiQho1EBEfsC2oNlqnds4XHFxhZbWu1Rf5inbdJR+18F/lLzGNttWaXXieZ93ffHMdb+QAulepYCg+wIblGfN+9msPTZ5JooY8bOy0sbDRtcrKcjyBOmXP+0wouLOfR5XiyxHxT8SQuFKZx9mEZh7sN3CVtjHfY1gbkB03qaoFRu/iknxMbM08/N44zz0/gp3dr2KTcZTKbfNXRYTvEdYt9lb581w6btvGf2m4AZfLnzc0WvlxpIEoZc21yDOVsEblmFTeq2yxoCz/f7KBOXn8zC1xJAvc0ucm0gi+j8UCXjPQceUh3Pk1yrB5utrGSCuAGaVKlPF2di2OffWw1RpoeDrHHytVw8ZmnxnH1mWk8elzCKnF/zM7h4DHHlKS7vgwXH2hHohZbdISijBYeyfpI50MYm48iV4xyvBpCPBmmlYwbIsV8/4hjUy1u7LJc2o1zOcG+Qn0Z6zxIIandmQsPaphgvzG51eTYvYsq+enlehdLK3XMrTdQpww63Gpjfq3NPm2II8oyHY+zQD64QTrqI4kLjxs2md2hHAfLV9aX46SDvuR/1HF3Z+gYuReY7wHljI4n0xFwOoKQ0fGNyRC+RZ4ssH0+JK5B8sdLby/i+pUi+od1fEQl4MZY2D5SWGP7ZbOzo7dWTf6QN0iQxWwAz2tb4GwCA/LSSaO5Fh17dUB5cEhaSd8+fb9Gnhxim3m1KJ8myQdDlqG600RUu6OIy5/fquFnj9vIn53EKcqFxZU92/1aeGkJE7UWquT9R4Og3fm6TZw+Z9/zJQn+ZXmAT8gz+3XywUQQcdJlbCmJ4hSf1Jd6xQjOPT2G1+eSeD4TwDMvz+BvqRP9bK1li2J7rCNx5++nhniH/ZwWk/vUaf7oXAw3dKwc+U/9nORXPhnCd1/O453lGAbE415lSFlO2pI5NdbV3NbZYhjfXI7a7jVNpqtbUJsqhof4vak+Xp/Q2Jl9OfWIMcqFP7yewrlhh3Krg9u6lJ0JdNfEd69l8EYhhFXqCX+2R/2QNPs68ZOS8wF1k02+SzxoYVH5qu8XX0pnknx/sxjEefLnQ/J+QjLjYhxvpgifdPqSPKEdW6o5BuEay/7d3BBPsS+XXlAahHH+bBazS2m71P9d9uFa/J4ci2KK9fr/ojL1ARvIKlngHOX1u0sJTD1d1KEi+Hv2y0EyzVNaPeI/k+Az0vhndcnTIdvBEBd6HcxR990Khk0X7VFIT7HPXzwbx8yZGBJsQGRlLFM/iqiuSRftXBonP/0PLxVwvdNBereOFcq0j3WpD+mgaaGXZ+I4xThrbPvtfBR1yokqG7SuZFX71mL0YbmL1ylbTpM2DyigiBKG1E3ffn0KS/Mp3H5cszrTxyz6SENdYYu07hCWFju00KKFCi1E6ynpFmHDGqc+Okf8kxnKdy2ukie1A+TS0wXqhKfRj3QQY1+mOlL9SL6XDlqE16Mc0QJphDImiEwhiAT5QvOtg14IUc2XsW6l32k+lVVt81duborRjMxON5KxftwzFsxILvzY6F0MbWHeHJcUcIsjejDMzQ9L95JOKEjOfxRuPjQjxwljODn768yxv4vo3snD7HcMFy+CYWT46+HC3Dyyw1lR3XhQRr/yoH71j10AERFkLJg/9lUKkXAT1ZokZEZCyos1IrKsISBi602TTiKYFj3cXRn2rhAjlmB6CyDsdJ1NIK537+t4myTXIonh4SrZ8lcp7enysnfC0p0C8UQCE+NjWJhbxMTklG1pXNtYw+NHKzisctBKBOJRKdxMY6iTm72BvH5sME949i4sVSZzuklVKfKaMnMLC/wTXYSnJnI1MU9ruwRModUX88RR8ATQfpifpVVmBtiYyl6FkphObv7YogfD3J+wcGVXXWji3CbQRSe63QCCYQJiMbVyLUDElbCEs+VpxTPMDS+zCmM+smIeN5F8XL7RbhYtftAt6589amAElk8pyVbHlAJW53r2tBOka2GMZng6nB3ebtFGRtixzEyjS9M1sS1hrny04BHTApkWQMgfox097SZClX0qlR1kY7qTIYIOebhZPWCZOxgvZJFNJhGLMIxwxIs97QRh2bQzSHWl+hEo8ZYtKGnxTcKFVvkoneqcWju6rQY6zQafbasru4xdO0NSaSrtSZvEd/c+uBI5JElHPfhj/Ky64ru1J9GWbr+GnYCR1eKPiOrqK5kdx/L5q8gHWsgNykiFmkhTyRiG0uwco1RCokiNzaFar6NytGc7KuxIOeJk92QktIMl63axJNMIxTNUWijxo2kWIokhbSAcJ+5RljuGDONksxmkku4ejhYHB9Vq1S71qlLJabQ7rBvxKblKdcQ/NylspfZwl0tx5KmwY2shLLh4yu4bIb525wjpF9VuMO3wYd3YxeuqIS+u2rstNGqxiXRWPZGIBtOO12OP1tMuEdaV+EiDBtduZF07VJskMJe/IeJ+jAs8tx5WBv0aDLnUflw6gyPjPTTQVfmJiPOwOMdxBwF2qv/MO0CeuXLVdtM0Wi1a1hl5ttVuo9lu0fJJP3uyLu3ZkVtx+M6wFt9bVDrVGetMUsVrsV126NeWP9unduQ4N58cdDg/997le5tPvcvd7ej4g765O2b7Fs/c3tPi0bp0X42rr0AJmzTU5bt6+mHK28Wlv/IgL3QU13t3efjv5BHatuIIlqzSKEx4c0Dhv5ubtsO4UkJ1LIaetgBEZUf5dNleLZ731JciboHIi6cnw/S0BSG5GcctHPmLP7JOeXULPnqSb+gW/4m3GGzWYCotcbFw8pC4TtLVsaDjw+N+RLwrq19zOEMGtLsxRu/e8wRP+kFKKzgyfujJ6HbEnHnohQ/lb68ukTB0d0n44fLlj/VPcvteAuL6CWsgXgGsRbp/BjvYFqwn08hfuyb0tDg0khkOaeXrni7FsVEUh4LzN3q4f+cnh/0QBiPLzyeZWcuDlu1b0dxCgKwBddnLKIrndn76UQTFdQ+XlH6KK6cLsV9zWxKXv5kR7ejhojHYOfynGcX3+iP5jmD5iWTodGEeLJXVYHhx/ETK3COaK6vnbQ6lcXUhH/2550lz/O7A60cp5O9S6tf5yCGa+y8urcWydxqXhIYO+lkM4TcKcBH9dHo6H72PEjv6+wFejONQGntx+avN3bvzm1sA+YMbRezWB7hX7qHBQdMgRd03HrLJhmn2N5Ps3x5RFj1utLF6VMdhq4sGu7ByNIDN0BA7HCTNLOSwrM8/71UQf2EaD8YjuM9BZiQXw0IxiUPKqQqFR3I6TwUsjk9/WUaVA719DkKf4wB4lirrp7Uhtis9+8L4yqUMehzw39rr4hvEr8LB26XJMN55cQLJxSI+32ri8o1J+4K7MJHDs8/P4XCngnOFAcrlNvPgIJcD9Y8/3rUztW+8uIBnzmSR4CC3W8zj040mrrwwj/cu5TDZqttRVY9blLNsRsd0HFIXCOO5r51BNEs9JBHBK68uYWenhlaD1GE0Y0WP9n6qo9YQmyxbuzvE13La9QFs27E37uzp5xPA/b0OfrLfQ4UVP2DbCBVD1J/cpa1dKmdV6oG6nLXU4oB+vYUHt1vY3+/jai5sOzdulQZ2YeoD2puke4XqcpMD/ErdfWGuif63Z8OY05fi9SEaHLTvb9XxCtWtqVgQ6xwwNzhQ1u4UDoNxLsQ+jH76evpr4yHs0a1Lu3Xsjs/OfjnPxYDriSF+UYFNjjSZn/iwTvqt77fZh1HfNz3J6dlKM9LLj5nc3EpnaTsub52R//KVHM7MJPBolzqu+hzG1YWl+nBfEwO67+FimIN1vn9cGeKz6tC+iNUkmy4I1pfnwpfoGN3FI2o4y/kQ3l+mrjcTxtjZBKYW4sho1wcH/yN92TN600dEs7kE2uEAVsnL0XQYl2pdlNJBtMhb6UIQqQxtIoCXJyK4PhHGubNFPPfmabxwLo61ShsfEunbxF0XZcfIz29//YwthDxYKTMHV4YvD3r45UoVH6/X8PCoxXFBAG+dS9hO423dQC3Ci04+Yu7HvOV2JLUfGjeZ8fWvz2F+PoW1tbrR0OisuIph4BzdXYon379qnL+sy0P1Jn2gwv6fbOW8GTyCwXfV9Tj55B027Dssw5ZmnenvpKxwpktWnp6RnqEwAnGw6Keny8/xjvxO/HBcEsLC+SimF+NIZ6Joke9rVAXqpEFNDS/qxqXZahfjlBkbhbCd197SIohISxiarLuRZzzKuB9vtfChjpYiX99lu1lpDmxXkey65IPX55QIQwtAYjUZYVslrnsUPFoMUx0TXZRKVazvlKmziotduS6Ql15m+9lg/vuEd8T2rEUzlT/Cfu1phmvRdEf6HWHoDgHthNb44ynS9GqUbZ90f3Umim22mS8OtVgBvFUM2g6Ve5RlYcLSpdw6xm6DMlxfXBMEliIBvJlivZE2c+TjpxaSmLqUR7hIOTcRx7Pi8yDbsdoN8dMdDquEoUUiv26tyPzRMVgV0lVH8xhZ6Ld90MEK61tHVL3EOrmRBF5cosBj21nleDyaj6LBNlfORdBmHRko8nutEMURAbQIS6D0gd7ydBKr9R4+v1e3vLPsS957fxl15puhvvPKpSzW9juUs+IttiXmv84+rLzXxCuk70us0wizGE6kcf2laWxuNVAjPGdcPbK4eD7M9HXq5uSDN84lcY/4H0QyOEV5n+KY5YOtKi6T5s/Hh3iBMAPE+5eUOxRZpOwQL6YD+NbZJKbP5SjX29gh3Qe5IGpj7ENPcUw5FkOV8qzJp+gQZCegj7Je7PTxWtzde7FCOf/lpyVsPmqhsj/AWcK9kQxgi/1ji8StUxeXldHRad/OB/C1rO7CCKI/H2M7iFDecnRIq0nhOPuRTF7HnPXtzhOiiPvk6V3W4y77ltgpjrFnOcZNhIyHCwdtbLLP/yX74OZqB9cO65hgAZPky/tsBz/f7mOvPMAW+aJDPPRd5vJCHm88P4vM3SPM7jaRKnXYtTOjU0kEoxwjkInL5Ed255hgHb/DvlD3pnzRCGKGOL3Mfr9MBn912EeE5b2lDykZv8q+472pEJ7qd7CxWsM90vQ8efIyaaWJ8xjr+1sZYI56h/B5jjw2R/1hj+VK60KmuQQCJ46/MkO0OuT9VLmDU5sNZNmuN4jfXXacoUwOT19bRGouhb++XUWQcXRk2A8oorWDaqfas/utHlFG3yYPafGdoh6fr9eRWUrj7ctZPNNtY2kmjgfEb4q4jrEdf15iuRjvrckgrrJ82QhlTDaMZ2p9zFW6mCHDFg9aSJN2EfL939xrYLXMvng+jm89n8eLpONT0T4eso3/vArbGdFkZa2zjrQgqf5QMlFl0/hti/k9POjaZPe7z+WwrzsoSE9/vkv3jFxdTtgdrHvUs9SmJH81ntukbHvEej5UI6I/ux5bzP+c7UsyQLIpERzirQzlFfH/T7qHi/yh3SANpteCQJIyXxfRx1kP7y1Ebbfu2HIO77wzY/1Qwxbz3WKeHR9KN8FiiwVZqQ2wRzhxlue1YQtvT4XxEvU91Tu7VuTJP6UBdZl2AOuUd2s7LesTrjw/gdfenkU7FcN//qSCHdLqZfbLc9RjP2V5HhD2DPXVaeJyin5VlvPHpN85ypu55yZwlIojyD5Xi9payJq5PoHFfAR9tocQ9YXfZht+6605TFzIoRUjLZMRnBpP4heHpC0F9xtLMbxyLY8zzQ4+pE75AdvI7R51H9b1O2yfNRawRfcEBc0k67hG2DX2BTqeSsd7Ss4fVamTqhGy7IekqXbQmLAmtVQ/uix+m/iof/vd3z2Lt99ZtD5+9bF23rm4mheSUZ0qpYx2uaYpA3QXVYeKxg4rR7tFUpRN82djSLF8Q/KX5IXkhlipSfm4qaNpDymHKYMTlC+xuOa3+rZjJcx6SGb0wb/mlpgnZZPHgpa3358bHvQ0/jxp7J0BrnjyMIf+XEz+WlrnZz5MY396euA0h2nBfHdz+nR4YWZc0l81X/HX60kvexfiNKZvkAZuHUBldfqJ4cb8bYGP4a6sCrFU5nbldjjZfDbNf8MCCB3+BKEykdVkNZEwpdrLnP9KYXAY24iiexBsMUA+Ctcg3bBwT6HpUHXptatA93/YwoeOv+FTdyTE9KW8fb1EWIQheptSzwLrafjRU/jRw717/rZIQnz11Xg2ncbM1ARmdURWKsPBXRWP1tawu7OHdqvFspCpBMdwcgJBmB4bj8iGu6xb+NAOEAtl/hYuPM1qUloLIOwltVBAfJRKcKxSPCtYrpL06rs9JmN04eFw0Z+eLp4wUZE1Ke/vHrBjlPi0o6QY5qxWnl1KH1+bxKcRUwkfAZJLxsrm4WGXVBvTsBFaVP2I3iqTe9qdGOZ2EISzXw6bwKdksAlouwhdFz/pnXkQllsEkPXqSnjwaXCI56DrL4C4CWzlp1010UTSVj51hJThHowgT8FxabCPlyZaeHo+gRkqIjo+q9rSRG2HgyNNqrM+BJvlcbuStEVdCr1bmLNJdfKhcBButgOET7eoRHyNr1RA4UfLtHZJPMsVYvpwoO92i6hckRiGunMkTGVL91kEGGJCytWjKO1RTE5zWy1pgCGcBNsWCwnfSxFP5bF47hqy7Iwmk23kigkkqWDGxiYpCMMYVkqIR+LEpY14OoVSmQprTIseGVrtUklR0dJXmRn6p4lfyi140AaJ65A4a2FrEIjQaqu2Bv/k9KHqRm2awppKSipDGKEw6dfjYL1FRbiBVttNbmtC1jjNUOaPQ50wPJ4wP483FMNFZLshD7GduwUQtwNE94+EVR6tbkvmkMesnSs+n5bSgysqyYiHFFcLWDoKQvWmyTira+JrR6oJR7VbL2+DQbBaMHQ7tVQhXv3Yj2sTDnWlkXW4GL8qvnzFsywXC+dAs925xUHPChj9u3UOMYjLcVns19z/FObM+dNkwTDqzTptbWRrddkqak1ac9MqjH5V/73hh/Ept9I1GIdW7qr516hUubjyrzYqLp7BdvEN7shdZ5iL06C70eJ7q2FuF09+TT7l10BdYW1aPT3bbDctjvybfLe4ozjOv2XxFN6yOLIW1mkyTIs/zEOLQPLzrO+2xSFbKFI82o7eW0ynBSLn5y8iNQjHuRXmnlo8Mj/GNTdlkLNdezZp21pgGvm1OYD03GxLFlfpKFvk1uKSLsIbwdEiTsctNmkxSLbF9Ipn6SkztXikp8FgPOeWf58w6FZavvsLSnK3bfHHswzvUDNss73Ygg+t3nuUSTpixd7pltLY1SSB4nlx3eKMFEvP0i2Zq7gjP7aVHmXv6J2NxnaTmeVggtYt+HhWboUJhoV54RZHbrY/3598r/QMsjZpu3/oZzJI7dzClFZNUjJOaSSTXDzz9+N4fnw1P/3ooUj2ZLiTRmr3DraLLR8ZutW8T7R3yRvlpX899W5xLJmDJzgd9l/tTp2Kc4uDuIjxdJ3yQ/JRgyH1q9YHeYm7ehcxKHvU77bYtpps35J9IfaTOt/d5JBiM4NRlvbr+9vDA+mXhy/qmvUi2clXK6sK4+kXVjBzOyPKOSPNw/c3oCOXouvN0cB8+K90ooDeXTyXgr9+FM/P0dH5+cY/NswZ382n77TEjgo+HBkD4dHkSaMYv853iHu/wR0gl+aT2OCoa4u2y8GZ6BeNayIlhGxYEyRD3Cc/7DV0ceUA0+kYMvEIVtnmq4kQZqgvP5VNIDbQ12uUPVfG0B5Loko+CZBHkuwP99juN9scALaCSOx1kdmsIc/B4AIHpRPUgTXPqy/3VAP62vHGmZRV+62NFiY5WF3bbSHHgVgwE8cjDmBb2zUkxuNIT+SQH6OeQfxCj3fY7w7xy1tHOKy0kUqFsbJSVeeM6++cxqkzRWwTzg82O7i9UkK+kECOdb6xVcVP9np2R4MI6ZHULsq1y1xns8hMZzExmTR58HjliDJZ/Sgww7DLT02hUpbs7dvX7jsN94Ulx4ociOssb2CHZdMkpRYOdIG5jo/a7SkvWukXzCuaIO+lgqhzQKpxbbPSRWKtjQ4Jc5eD1357iPlkEIctDuw5uNcXwescLLfFU0/Uvz48Ctjix2IujMnIEKlyA6cKYYwRKV0UPD1BnUoTcoctHNV1DxvTUE5OMkxHounLwr3awI4jOQHWfsJ86o4RXZK+KNjEXZNCmli5filLWT3E6bMZLC+lsbfXNvnr77wXDPHvMd8G7EL4LeYl2Spda554iX6Pd9tgdWKOvKj5c/FIk/y3R3wnqVLH02E8ot8mafHcWAiTxYgdKRUhPmsN+pNeoo1yvJAL4JXpIIqzLPMS+WY6hmQ6Qh3vuL5Pmj7xqMbI+wzflk1QtyNgXdzc0Ln3M1EUJnSkSRiFfBinSOdiNowIeSQ8nUIs1sUjTYOzznWJeoNE0q6CiYksSqT57m7Njol9fNTFw7UKVg7adkzTq4R3dTyKd78xb+eb33qsyV9hJLlk7GluPVKM/+LlDGmmSRRxjDM6Zmt+Ps3hwcAtgHj+riKP32ScjD2uDxfn2Bz7K66X1n/47zJyMqowU/0qjCQ086A6RNUmvI7jm5txXFwHy/yY3o33WSi9EYbClknzpzi+2mc51ZcrH4VNTqVw9eoU2k22laMmCvstBNkO93IRO67FN+Ij7aA41Fe49G6Tv5uUIwJCcmGedZRezKFTSKG7XrF5BH3hq3s2NOmqXTwc5OKFhTh6lGc6DkviwjfaYXFIiaWFCt90qL+2qhUbcygfa+v0166tJX2dyzz1hTyr2QzFo339PUWemSGbCn198a/+SWlFkzGmTbGf0SXRai8PK337qlu7iTTp120N8Hl1AJIcU2w3XabRl/JC/zTDn6P8CTPf7akorhLWbJzjrjxlwWEHecrL0wmO59Ih3KUcK1eG2GTZtfjh8NcRcJSlGXdMS534zlOGf+1s0hYXdUzNZ7sc61BWzl2ZQJz6X7fWxQ7b4d065WsmgulnZ3HEuNoRKKNjiHQHwy7bc5X45Nj/FBm31G1hmvwb2W5if1N7GAL4WjGE986kMVZr4ZnlBM4/N4af6XLgpj7W02JTB5uMn+HbdyeCeIVt4ygetaOClqbiKG5rTNEjbY7rSBrCLHHRIq7kbpby9UerVRyQjtNTY3YnTzNYQiLSh+4C0pFumki/TxpGWY5MLoiFLGlP/uxQpn5JPTY6E0H6LPvDU7SFGNralURZYhPRlCVmqcvE9zl+JyEfUAb87GENO1vUy1lxVJls8SpLWqtP1Jy0NRLPEE2cZt2+kAEWySeaVO/moxgSvoxN2lFWafG+kg2xHiibKUC/OBragvv1sSDGKQejugeDwNQeZvao2zO/Nfbh3f0OTrV7+LJPPmD8Osfh6T7HsuSJbfYHmp+9WCSvzGhxOIpTGyVsdNXXD9wRPkspXKT7PPvWc6zXc3HhyTKTxnZcFAtUYF5L5MVl8trrMc0NsU9hG9K9HOK3b49T/rJf/vyRlv/YJ7FMk+wfbzXZhsnM04TbZhkfESdWAccFwH0i1mAfEGMbNz2UfYXmfLoM1H0GdXbEA/LoeJcye2EMf/2YncR6E+OIIp2NIc/xzdqtEmbY/nSf1vdrAftg4cUkMFFvIlJv2fFuj0jLixzf/YiNtZSOYzzKeJUWrrM/KOqOGfaJWuQMEt8A6f8u+92zNeLAMjeyUVw4YF9OfEPUGSJbDfRLbdTp/kB3enUoFzJhzLEc2s33gHG/v8dxE/F74XQCQ7anT0pusd+ZoR3hOUO+fED97f5RD2fHIviDZ1JIEvdDfVQgHhqEbKF1jErN1mEb+8RHcwMaY+kY0RXKQnobm5FdsFke4L7uHaJQmmSH/0ya7XMQRrx4Cl+2ovhwv2K72BZYTrKzLU5JNujeFIoFLDKfMvPrJaMYK8bwYEVjd+pHrCNb/CBfaa5kYSpGfhjgDgWhOFwLYdMcm6UpiyqUXfuktRb8tBB4l/V+/5BjyoMGrob7GGO8l86xnJT1OvYzvF7DEet5jPUhufmjA5aNfK0vPS6yLpbJg9Kb/rZCnVcLh2yXPfYVxWobcbXJSAinp+NYYgPs0K/BRvg6CZI6k0WFNNUdK9qZpCNOj3Y53qF+FmK7jibDyJFXdbTd56SzdhZfJ/EpHmzn4Q7LUCdOE5QtjXHKA9JLerbauXYiiubq0bSgtM/2ZXPd4bDNEe6yUrT4JuJoV+fCQtZ2kW5vN7BOOWU9oclmAjW3dCjN+6jVBOz+kXg6YPcfNdkvMAgTcxGM0faC0sk4xmR9D4iLFrI7lKV7633MFApsr2Hs77WsnzzY7LHMngycCiNTCBG2g59gfxBjedVnyugjPuHgbyAw0cUfzWVZP0Y5ZfjK3/B0xp78Mcz1Yj/u3dyKr3fC1ryg4LoxtqigABffNw6Gc4/MV99pjjFwwQ43AqdVOfSxs+pECIh+bg2AcWiNzmYtuUvvnDTHupDi/LftAGGYEikz+1KfRAsbYxAhIeUhoT83+aitQZqw9I74IdLyUzp1CDaR6hFOhbEFA8EJUQmOsTNIpBFLpJBIxt0OkEjEJqLZpk04q2/x4fCfuJEgfNeL8BwSlptwFDFcPjawsTIEEYtGUcznMD8zjcnJSRtUrm9v4dHaOsqlEiuRnT1xUhpn3JPJCcsR2KnAmubVwoCmR6RkMkx5E0G7+JyWhWJkd/yV6CMcXUr3q2GmwZJTvualgS//lBHfxVQWrkkHM8fTCoIp+msB5NiS1kzr6kV4sbHxqTkBDiMczt4EhmGlfDwjl/AxH8VRixxy8ODlrRAro9Hct27BwEvljFBmGmsUlC66/8OOPaMipqeKYw2TfBK1yW3ibPh6aYmjfe3MtLZw0nM7QDSK0bFoMdsZEGW+rKdIHLH0OPklRT8O0k6NIU2hMRkeYGZYNiVBOxzi5C1HStFZk2iaEHdf6WkiTkLHdgn4ZZVyJj43PtbCkviUfqSXD0MxBVPlF+31lYtbBOmxA6FQHrrdLgNSvkf+7tvF3tQYxBssC7MzOBJIqmdBPN4hxY6IVtygetal45OL5zE9OYX4oIVUCogtnEMwmUAoP8FnFmHdmZEkrgd3kcwU2JES13AMoWgKgagWOthxh2mJRz9ARS1IrY1+gWgcQbY1lbdHvDRFxppHh3jYV+/scOyreNLLfelOXMnLRhvdyxJmmVjOXk9HUbnjqLTQYBOH4nmf71VGn8Zy01qADOmqxS3dA6KFFt2xop0gtiBi8kR8J351Tz+Z0Y1W9ej/WbsSz6sKWWem8LIObWcWrRaomKHh0WfnrS/odZSWXf5olWLo0Cgvuemh5qDasMk5F4HVzqeLY8bDxS3ueDWn9IJDPAwOfbu1f94FkHMXTyOeirJONAnC9jRge6Jb74OBlEC+069Hfh0w3Pz7LYYxPnnNT6fnyLJdqr6du81BvnPb03vv9JiWzy4HUbIde3bo36TVF6pNtGU79KftdOjPd8Vt063FtXa3wfcG3bSdhkvDZ7vNuPLj06zie7bF8K7vr7QGy9kW0yifZrvu/FvyqzHMwVe4uVt1wqFVGrl9q3S0crdtUUXnvDuryemRJUzl4fs3PHez6fxtYvqEVb5+XJdOT/lVnbvFdIIrS3+DaX4n0zvbEg307lkXX4s7Lp35mVt0cIs+TaUxWmgBSGm0yKPFHC3guDj+YpAWj9wCkrcI5C0m+YtEzl9Pl14LRHoeWyq1Fo/hTaWX1W4jwXW7ytyilQvTjiUtLPk7kizcs8q/wUGi/NzikeJ0GebcbvGJblr5aRHJX3RS+rYtNskKntJ474Qpt+/X1IKR+TsYcrcVx9wcGFlefNciE58uDhV4S3dsGydgnvS3dw+eFrHqLP9+aZdlL2F98y729jexv/sYj1c/xtbml7hz56f0W8fu3hrzKNuC4trmbTxe+xLbO/exvv4J7j78Ke49/HtsbN3hoKfEtqDjP46Yj9pR1xYXtfOp2aihXD0yGdhoqr1TLkpOSS5Sjqsdqt1WKiXWT53+LEOT/C8dkYq7vjCUVHQ7mdi3mqX8U9/HflRi3h1F5+S1PU2eSlb6/pKM/rvkqMSp/1SYS+t1Hd673F5fYG49XJqTxr2qF5WM9fsOutXHU/j68Uf+Fubej+PqoTDP30PiN7kDZIWjaV3UR/LaxGBLn3Wzj4lyZN3iwK3E/oPkNqN85jIJ5OIRlBodTFHPfjYWtUWQaiqCdQ6MNsiTZzPs+0moHQ4AW+z7tCCxwUHqhx8c4ujzMt4qBPDW+STSrLsPDvv4GQel+mr13HKGPKKLM4cocYB5e4vtr9nD1lEbd+n+6HYZR4/LOBvq44e3akhMFyx848stfO1sFv/HxyXc3mhgZ7dFHm1hZjpNfuljfCzGwX8MR6UefvrZHjY2a8Z39ziQ/HSN8ph4aMywuFRAMsnBbr2DLGlwg4O8Q9Z9ZCJDPhvigx+vosCBs3hU7XB+sYBLlyex+vgIDe0K8YzqRXdWrDRJA7KrzGw2gj+4XMBGa4Aa37XApOOUxEttDpI1KJbCrP690+bg91ELxZ0uAtWhHQOjCfOHHMTq+AsZv85P1r3PH5ocXa0NkE6E8Iou+abK9fxcHD876CFGtenfPJXEs8spJCk31lt9fNhl+nAAryaH+EkviEmqZbq4uEO9bjlH7T1OXZOD3AXSY4a2Rr4YJAL4ncyQeQRQ5eD+2ZkYXniugBJhnr2Yw+xsHHcflG2SYSmuo390XIphTJcrg3tzl36eYp5EBQ92O3i0Ix1giDxx/aPpkO3i0KX0+qp0Nh3CvQbpWYzgdDqIWTbO350OY3osijGWN8a6aRBQlUyrO2p0hMPbk0G8SLwPFhPoT8URinMQz/pMMz+157xDjPqyo6OMZMsReaRM3hC2mpzTl+uDbBSJdASpTJiwda9BhHo+20kujK30AIfdGg6o34TTAZwl8GVCSur4FuK98ugIwcMGTmmCk3WtSe+FuI6DAekawmsTEUxEg6hN5/DJehvrG3Wk0jEsLOaM33qaaGTcDOvj+kIMf/T6GA6rPdzbaBqOvk76+HENq6s1k40+byidk22K6fhGOr/exa++LPGN7++nsZpSFC+agyPjp3MwfWN1WRmQx5UugDHWxTz5sEZ/6feSq76RU1b5aYwm62C5/M9NR3GJ/LR60MHCTNL06zozKBaTeOr8FIbrFUzsNjB22LFFgN0UR0PkKYHQGEvtbTPC+qsPkNMZUrUh9iuOC1X/q2xTudNFPDufROHRgR21tsF2q/mzAuXghUwQZ1g/v38+YeNX3e3jynuCbt5TD9HqV+hp+jl5iuUvMfzpbMh2NmXSYRQIu0K5q4WFDTbeVyhHr8aBLfKlvwNE5oBpdxlnnO1N91lop1mIdG2yrNp59i0dt8Q4v6TMaBLONfKgeLPP+KdZhjnaO/NxZJbjmI6HcJCJYId8WCD/lMnfgekkKuTx1UoHR3scSxGWG0NY9jbx/N2xgB3zJPo8NxXFf/dMEinKinvqRyjvTp3KYvlCEX/+0SF+Qpn94W6X8LqYnk3jzVeWWU7pZk4oZspdXLxZRXA+jzbl4yRl9jni0q510bl1iJmtut0RoovUr0cpIx+XEC43EZ9KYi0aw8dflql3UWsgj0yEh5ihDNEunSm2j+nTGWwMg/jbz8pYu1vG0xxL5NjQKEbsWLyYZE4uhMfkTzV/XaKuuxM2iVOpUmNfMIFLS0Wc62xhdyLEth9CljpXVH3iuRTG5yO2EBCisNzXBGC9RRlPWbIYQ2oyjnhCxz6fGKfR+O4G4XzMQv18b4CVOt9b1FXEUsRNUXR81wOSSPMPS+wLNc9D0prRbp5Nus/lAlhiefqsw9JY3BZrTxrlFaIs2SCQ23tdlNmRjVNefm08gIlUEFH2s7H9FpKNHuIsd5zxWuT1MhPGOSa+lU/jh2XqAXy/Tj6KUY7fb7vFtGfGI9Z3/PxmydrlHSJHsoCi0I4GWyTMWabTevMM5VuccO8NQ7ZTb5ztsMh6ijP8W5MhC5cMnGc/oi/Mw6zLs4Tz00YAHY7BnyPO/4V4DFlhOuJQu+mEwzbb+SZppF2Q63xq4b1Pvoyl2ZWxTchIH9RufS2ClCk7dKl+MBzHzNlxbHx6hOkS9ZLNBm5/eYjny1Wcp16hfmOrH7BjyHXx/PUU8LVi0PrQI/LhOvmlSPhaCL3DfuoO+SU3m8C5Zgdn2F+MM0yXnUP9JOX+ZfZJOfLoIZ+HmRDGCOTmWIR9BOuSwlD3iW2xz62TX3RPR7nSww/u1fHJBscllG+ZiSQuL8bx+ukkrrIvluzRoqfjFNi9Yy/PU/9i2QfUKc7p4wbiIv91yrpt6gE5tv+l8SjHB30Eq6QB677OdqJ5Fc1K6F6NU2xfCcoCLXhp7kRzkpORAWUIeZD186gXQXjpEvvEAHWrbWOwFPPQEV1ac9JinXZfHrA89yj3d8jT+6T5rTtl6ka+vDSUzejYvNcupKifDbF+5OYl+Is1YvQZ+/dVymr1EQ3Wh+pfx86BbeFCDvhjyqDZJOlHOfLRWhW316u4wLFFgH1/TfM+bHe6q64RZPvMx+y+tQkKM91xdMhON8h4t9ZbmGLffIEN/zbxnQ9w3MH2sLnfwRrrtknmnWTBKpTNHfKl5oPr1HkPbx2hSHxXWgH8aJvjme0WouxjRGOx3RhhasfTjyiD50kPomq7SDvaiUHZGmJb0M4KfWQkGse18FKI2lxek7xlc5R06+nmvjVPSTlCGXX4sIwvPt3DI+oF6i/FBc4wHcsrHVbzYppLln6p3R8F6kZJ9jHaEZalvEpSz+53Q2iWgOo+6XXIOi8N0CSfNMiPNfqNZ0nkfpjtpWuXqx9scIxGHX1APhU+CerISeozSZYjwb42Rt6Oshw2H8mndqjEYvSPsrxsRzJKpzl6na7kPu521uaOVT42GZs3Z3SjAePZh+BGC3oyQOVVOS0t/YxGSkN/hZlOwn/BkNFDbnv3I/lmFMc57Nf78fVTwZd18KSby+3F51OuJ/v5E7oU/0f4KN3pcxcN6ii657A47gd9DortvgYDoAl1j0hGNFUyAbERGHBqLv5ksial7cgaWu3ccIsCbNqMKibTBPjAm2yUUmjZEb7uJ4gl00jmxpEpFJHN5ZFJ6QJk+uvMfyrEmsgnCkRHCyds6YRtiyhsXPyxcymlHsrNQFoSgLha8VQOGmLjORmT+GiSXV+w7+3uYmt7E6XSkS2SzExOYYo2k8kYs7hdHbQCz3SqmtCwQ6Wgx/LLslWwMJY/cRrqa0tb/IigR3wY28Kk5JmyK9pqmoGw5Cm660tOe8oyto4WsuNQSCd9ISvFzf86lv8siybdKeQjUvzDbMAR2zEjZtXWe3eBtuKRYcwyT+bnFm5EG3G6xK6jjTNugWRo9dTBsKvJUKcRaCeAxQ9FEdCEOTuwAOttyHpWLjJ+OfTFabfd5qCrwUGlOy6qXddl5NQyJOxZkXHt8KHVvRn6WkoQLD1p0+100NbX39UyqrUaFbU+B5MSWnFEU1lEsxPIF8eRT8aQDPQQ6lYxGe9hiopnXZ3Nxj569SPslkv4tBRGnR2OJn20m0RHaulLbk3iaWJHuBpBSQbxufjWrZqqkYUNv0ycnZmOuaIfa8B4XQNDPcUX8bjqgPSnsItF3T0ggiVOUd0RfQpV1SMprIUchmu3ibU3tZ1+F3ZHiva0spNQXakuNA5Ue9PF72evvmaKTaa5iRyFaGR6Ef29FQxaNYTG5hAaP43BwWN01h+hlz1jl8Ct79WZd9Ad12OsRsh89sQFWrzQbguWV3ytia8W26bopEvk7Ut2TZI16+jzKX6wI6VYP0PxKvkRA+Ir3jcrntEEuI46Y5nUvsjD/Ccd1XZUw0rjFsTsy2XxGn21YyoS150qGcTTOSQzebNx1rV2hEVJU3+x9KSgc+2DvMH8bCHLFpDYfROfIOko+CQy24x4Urmr5bIOJb8IxxZnjOeEq+SBsHHt2No632RV626gSGs4M73aj3ARHNJXbVq8pLbTl0xQdBpbqDO8lZSd2/ZDDDotK4uFKwPL5TdlJE/4yx/Zb//uNzA1P8Mc3J/FMNkg/uSTcUf+Xlqfxnq3UL7Lx705hwtzbiOW8zxh6GfeTg7JCLZFooecfj7ujcbjF+d2fnq1upKX926RiLjKp3K4mB4MF4OG7yeczhzH9HFyXu7F/H0X83D5ihuc8cNtgVSEM6O4fJiXfnxfpXMv/oK25WnJ/Be6WAZyh7ld4CiSF8UPkxFOfDDYYnhuF4O/I5xoRv7yG1GYLucr476Wd7wucuv1RBG8PI7jHxtFPIaleC6HE3GVzqtD90tjDv5YNKWmw09idakXB8dL6hk/J7XXUXIzxudempHniA5M5wWN4lgQ/eWkWyn82CNjUV0EyQjzeBIhGoeTaGjRLZg+8qSP8Yi5js2TNOKTrxbNLwOfWgBs1HfRbB3gqLRFGawj8+Tv9IMWlf+eFlNotbAfClDehjjglLLLvlkLe7rLaWO9RDjq5zrW35ginGCu7EdTGfZnlLPaaTvkgLXFkX8gnEE2PUZFmn1CLIVwMEo5VrEFkna7TFnBPpt9RbfVtMXqcLyIBG1Ad0oFB9STEkyTMHmnepJupkGAFGUqRCyda0vHhHfl18NIQhnqywNn6PZfjT4nXmldVA+muZy/xWXgiAUMjvoB5z5OqyffGaTIfms1OITht30zDvAonZWFCf/rf/kzbG2s/UZk+Ww2al9dasJMPCW1KjcRwcK5GGaXEyiOJ5BIhO2DBOEX5eBS7TZB/F8hnbOJCIZTWQSoM9d2S/j7/SrOtIEDwqqMZzBfyOGTz9fw05/sY+VuCz0ODC/mQ/iDiwnG7dv56jqn/enzGbz15jT+7C82Uduq67QQFPMRvPJ0Fn/2yzIe7rZt4JVOhtGrdVCjXhOh/iOc5ucyeP+d0/iz/3IHj1fLRtELF4p46+0F/Jc/X0HpsI23xkL4Gv0eL8/iz7/3AG+9PI+jcgt/8Vf3kSUfJ5JRvPreBVQ4WP/Jjx6hUmpijHm981uXbAHnl7/YwMRECi+9sogffv8h7t3dJ29T94qH0ax3TY8RLhwLUl9SXQTsuJ0I+Vo7QrOpKP7kt84hf/MxR541u6zzzx+1bSJIEweafJ/mYHV+PoIGa3rjIWGW+4hJdSFsTZyamjAyTpaMngxT/sdRhvZloxYNdATD706H8MsOMF0M4bczQfRYid9PBO1L6zYB6H6DM4cdfJQJo8U6bjDtBIFd6wzwg3gQbKl4rtrF09UeDiNB/HgsgqfKXdQYt8JB/Tzx+2I8hj3mqy+QB50A9tY62LvftAkLXaj+l3tOt9RuGE3U6v4E4bkYDeBdjrm/x0G2zoz3jc4o/9czQTxsAh9WBzidCeHtmQj+3SPWP9Vn3d3yenpoE0L/7shNhGkR52IM+MsOy5gNIXM2ihukwfNN6kATMXw2G0c1HsIy33Xm/ArDljeb2BiLYUcrLv+A0URsnPE1GaLLcjWBqInpPsty9nED1VQYq4StJh8jzbqEK/f8WgOTmy38/EwKm/Uent7u4EWmu18a4N+y/r89G8ZnJXepalJbFWgC5OsG20S7PcDSUh5vvnMGf0eeXV8rs+0FcYZ1+G+upXDpfBb/zw+O8LdsV9mMPjbpo1LW7nW1VcJhPpIRTq6IPxyPaEJBYeIrk0CKp/7G4yfVieL5xqVXGtcnKZ10V0WVP7307+DyTzBdXt6Yj+muZwN4Ng38x13q+qRfS+kjIaRYF1rE0W5NxXUTHtRd6Va+0tcjpAtVcetr/uibc/joVhk/+eSIYwjy3Xgcv3s6gs1SF7doQ/kgJpbYv2jSNhMxXHUnRo00rm938TIHRYeNIf5i141rmZGVMU48dCF/qNmxy4ZbpL12Ri2TWb87E8K09G/m938csN3uUN93xDJjLg+OFdw3np8+QiqoXZEvquQBZmOLfj2Gf+sZjivp8Z8+qSBGunXYH/33p6K4Ouziew+a+Av66ut4n8hncmG8Sxnxl2tdlFkW3QMRSgdRrPTw9eAQnzWH+KARYHsFzmeD+OOpAB4z7x22nSTlWUT3NbF9JphPh2Vu0WohYul+DXtLKTyMB7DyZQ1bNzs4qLD/ZzzLmuWaZXv8l9khPhoEcQ8h3KBMfWc8hD/d6OEjynJ9ba4vlWVrdX1EyDqm0e6np5/N49/860vYXt/BfruJLmVGYb+N5z6tIvA7F3EnSYHw6SbO366izrzusANI7nSw3wjhz6uUP5TBQ9alTJA498k7VQoB5SGKf4Oy8wrHp//vFbdz7DtTITuq7N9va0wIm5h+l7hr0fGDdhj5yRTeW0zjBw/KSFZq+M4yqT+bwv/ySRWVSh9/8vo13JjIo3fn7xGbjaDGPiRS6uBwMo6PLmUQ5dj+zGoDRzn2n5Rf5+5px+sQd5/OoUwaW7v4ihENdSR65aiNe5/UsfWgi2ZN/OF4XbyjL971caLugckQxO/E+rjNsfQt0lzz6qwStvUQ/vUC5fNUBI8u59Emv3pq3xNGX35vUTatf1JDdUv3UZBG5yJ4k3TLbDVRI+XCLPOthTjK5MEa2+TuJgXrzhBv3ZjC3/z9EW7fryLJfLXoXyPtWESkyD+aE5smLf7nf7WI3pd7CN0vIUMdYZt1/ZnKPxlDPxmCjl+M7Xcw2wvirx63sMDKeJH6YLDZ0xqBTcDrY4Nb1Bk+opx/j4UuUH79r5TnAZbrFbbn/2W9bztfpDOdDQ3waop9BxH4y/IAd8joKrpo02P8y5eiGDuTQIz9k3YZuPtN2ReT13KfVXGjF0CGMmN/vY6fHg3wYQM4XQjjf3qG+iTb0//jTtsm0l9lH3lA3L/Pfuu3tABGeax7L0hGTMQC+JPTMWwFQuguZvAvLqYQ++kmhiXyXjaCFfaDf4E+tPb7Lok2zfb1mH53cxFcJM/8PdvhGuG19nWRdQ9RUuH3Xyxijmk+fVDHX69Tt2ac/+n/etZ2g/zdB/t48LCGd67l8G9/cIB7Gy07WpPN2gqvfNTG3rqSx/mpKP4/f7ePMpW6kOQs+ej8YhL/t7cKyFHobP1yH3+l+zJ6EerbrE/2g3+Y6+FidIDPKTe+34pgmwBTbOsvpQbIUdL95UHfjjv87xdTWCXcP9tq2CLjfzdPfWXQww9ZV7uky6U48GelIfZIY9+w2Vn96jgoko28RJlCHhIvadG/Qpmou9zM6MG2oPbwAuv4Gvnkr8tD2+naZ9oMeeHGUgTvJwO4w768nA3bTjmVoc4+9jzl5RT78DT7ia2jHn7QDuHNl4uY3akiuN0wPUx1+h+I78uUXS+wrQbH4ti7V8Z/uNPAHcrQFscMk9QxzjPzWcrDq7kkFnPkF/LkRx9tI/2DHfyoE8Ev6yGcFY0SQ/wd6aZDLd/LUrchPn92pNk69qm07xUDeJF93wb9b80nbGElQtmmtlk90k6SIW5Qj75Jxvox9QHd4xLleCoWJTFZZpMLNExOPmF/yL5AHwnbR3j24RgrhvFikSjHRTH2Y3Eb+wyGHcq4Ac5cT7I8uquXettOF/trfZR3SbMO+42AGEhkVx6ay9KHaV32T5pXjLKPlw7Cvk7BxEP1oh1s0u+CEacD0MXAoMlhxTN07YdI0Xbsg78O+3QtiOgDcso6plMM/ShvzaVpjlQf5OmkB80lJxIxK5Pmx/Shn8qqj/TEH2mG6Xh8zZkqXaOpDyjb9sG0jMrvoyAsfGN5joxCnI/kw8lQ4SQ/W2ghLr7vsZF+4zJgVhZXaZLs09IcK+mYOOlg/kcetmjzj9kBMujqEnQRmi9KRGJJgdPKkvDQeM9dIi1/gZAy55C0CWRZTWx7q0d6mqVbhBcipueZm3AU33aAJDlIT9rA3i6Uth0gzJ94aELf1lyYRhOKTlEUazN3PQ1ZPcUIIoj3zviujPLjr/ImLAslHC0aFDJpzIwXMZ7PsUF0sLW1hbXNTSqE+maFwoMNQ+Uw0CyryitD9rZ3v6osA00AEK5NrnoLH87tYunf0kkpNU/5eaFeRTlv925fpTO+GoHzczFUBtFRK+RaFVXdqE6cFV1VesWhlZrI/OzSdpXdaODh63Kj2wBbPGViizqyo3DVtZvMVRlHu1wI3RHGxXM4alLfTXJL8dUijh3nRKt87W4XLWzpi3+Pua1eCcHg6F+T2R4MGeORSALR/Bxm5hcxQ8V6IlJBMVJFLtKzgfpAX8RQ8B8EcziKTmKtpK+vdfSW8KBlg9ekuYSVJqv1tIl8zxgP02pRQPfD6BxF0VHHwzR6PQo8i2UlVX3IoTpwAxnHez5dFVWLJHYPAQVGh4JBizpmWxQiFJy6LImSzBYitAtjKJoKPrUo16aEEwcQpNXExAyGjRIG9ZJd5B4CFdFOi2XWIkTXdnL0qnUqRlR4whns1XSRJgeAQyqpREZfQmoxRmUYBDgSZ35B0l8LOJowUnG0rb2tr4M7EupNm/xqNcro1Cpo020LWe2GfbGvr/u1O0fHlGmHgC2YWV2Rv4iz2qfarR2p5u0yEE+JG1mZo0VMmxwWDYmHdviIFs7GWQ8x2xUivjOZYQxiP4Tj6C9+s7YhYa5CWNvS01mF23Pko/TO+u3ALa5o8TZsVvJL944oQ6W0XUhaLCNtelq8sXI4eIJkbuN74iDel5u4sFQjvvaxtkvQyXvGJzQny/RPYZaWFxFlZ6w2oK+37cl6Ujl6Vh7Pnzyud3Wg7u4L1pfiyE1/3d3hFhD9tNrV5dqQwdG7/PmueNbGmFb+Lo1LpzDbdUM/hfv3tShcX8w7OC6unrqPw/ezY9Ysrp6uLuzyey9/3234En6XbcPgC3dauRVmsOTvw/KshauuLX/CMHo52FY2S6u4nj+t81c5XRrLX/l66fw07p1h2k1jfn56529PhunuIisX37VAq8VgxbPdNXpnO7OFWy1IKi7TyK0dOP670moHj9z+Lp2Tu3j6tvPHxbUdOwr3YMjtrAeX7l6/Ze5ut+lgdNn+zd9Pq2fL7fqhldu32u3juwXHpffy4rsm/Hs9DsRPxhNsubUjyNIQjuWlHQiyiq8w9+zxaVZuS+/gWlhXOx68fATPSyu34mtHkr3raeHadeTcHeVlu5C8PEcwFUa4Fu6lM+t2LCmedhQJVqdTNxwsnGk7dNuxVoLpPW33E93NdoWD/k3UGwfsI9j+hgHWk46VKDGNeIyKcb2LUlkL0gPs7ZSgY4AGHMkMGN7WThoOqrsc5FbL7Bs4YA9Rv9HlklqEPjqU34ByvYNKqY7dnX00KNd7gxaqzKNa3eL7LvE6ZNw7KJfWsX+0xvz2cXCwg/39PQ6AtAuqREV+F7t793Gwz3j7DyTZUKmuEfdtSjPRU/2+V6dG+wb9aEWLEzQWvXre7i5HO+cvOokmHYXRWj3qnf2P+h49u6KxaMf4tpNMEzp8ahFI/moz7qkdZs663WbagSYYiscnrcVpKy15z4vr72i0cHuq33bvHfbhqw/vo16v/UZk+b86FUOb/e+OZoZopJYQJdan9CZgYSqDs3MT2Ge96Xg6TYCoP09wIDnDQflKoI8v2e5bjbZ9Vf+IvLBNIEfU6xqSxfS/FA1hd7+N9a2O3RVRor6kIwPefHXCPiAqcjD92vkUvvfhEdbWG3iJg/FvjwFFjpj/drVtRwUpz6vXZvDCS4u4+1B80DcdSf1vudrB4/UyKodN0300OSn+XF+rkVeoizV62CF/fkkcbj528a5HSe8D6hYc4P2rC3FcLwRxi/ET42lcPDeO+w+O7MLQnd06Hj8uYWoqjVdfX8Jnn2xi5eGhlCxEWca+2gfd6os18XctH8YfTgSgi5K32Q4uv7SEi+fH8ejuHlYI56P1Gj4rD+w4Bp2b/a2xIAfXQxy1gady+uI1jE/ud3BwxP6c/voC9rVC2I7i0SSE8pEZ6RB0+35iBOkr9iRxpBX1pe7kQ2hOclyzwME3B+H9GAeYlQ52OcCvTMYwnY7a8a1aAHim0sNF1mNcX5KOxzFHWK3pOJ6jAneFemmK9dUhPcvnM6jMJjDBPMapV68vJtEZ5yA8T5sJ49xCBm88O4G1xzWcYR+oIx7uN3VEewD/Yi5kx2FogUh46lJiXTSvI7d6rhhmdBSq+OR8KohvTYTwrM69J6xPKgM8lYRdulztB/D/3e1jhTyrHTVLVDFfzQVwZSqCl04lEBJeY1Ecjsewk4vY0SlauGgx31IkYAs9VQ5aawnqq/TTWE+jC2b9hEm1+7iwyXZLGkwcdHD5ThXZUhdHBXenQVWTGgxLk2fOrVLWksaaXC4Q0AT9j0gbpEM4k4rj0vUp1E8X8RHbz7OkoyaPvtxq2WWxWhSSHqfJVKmQuj9ic7OC/T3Kc+ntNC3KOPHMqWfGcG+ng/RYDn/w3adx7rzoXaIsbxsN3UKCJTFYMhprOL7hH8vryxAx0jFP6UXjNRd00ihcuqlw/Gq4dG8fpgtzbuWpRVa7Z4fp/mAhihzb9sypNN55oYiV7aZNlLp0Hn4eDOmz2jHSYnn1lff6dgvrOxzTUF6prTfYzncoqy6ORZBl+6t3g7gxncSX95rYYjx9wbp+j7y+xv7rsI/Nmi77HYyOnnKZMA/StElaZ1hv31mM4k2OA4PM7wH7rzIjpw4b+N7REH9fJ/0D1NP1MZ6IShtlmVnFbjzgg7UfV45MMox/+d4Mx3ZBPNpo2hhN4lbVqeNo1g87drzVt2cjtugyn+Moi23qe2WGU5cXqspKRvcAbDaILzP47Ykgnpkmjy3EcYP6/y3iMcvBzxjtI8Ivss2/wXZwmmWb3m9hlrS6nI1hdq2B8VU2RsKo6FgWyt8q2/9RMojDahfpox5eZHtYrQ5QE6IqDC25CrvDIF4+l8K3b+TxzOW8XQKsI7vWmEaX3VOFZT9G2WhcwuEeceJIyhZ2gsM6Tt85tOP2qkwX1yLkTguP2V53g9QxmIcWFCpsS9Ok070q5e/MJJ5+6RRWt6tW19rBoV0e4guNY+OEH4+H8fxrUzj30hQ+uFnFPuvrccPJWE20it76gHyH8mWSMvf9czmc/tZ1PE5exp21EnYPj0CxhCXqh5VcEC+wT5uam8bBuSIOJ+uY1H0k5K/+fArRWcpMlmz5UR2lYozhMTSjxJ9tuzQRR6OgY6g1L/HrjXikS5pWDnrUfTjOoFx3Y0X2HyzL2xlgOR6wnQ0UkdghvXW82jO6TyUFrLPs2cUI4uwvW0tJtFMRj9l+1WiS9ZDyYemwixuEWaVcLiwncJr5d7JRrDydR3kmgTrLMcxEEaIc1FGMfbb92w8a2CKf1FhHuihac9SGJ/lZi2JqexOhIa5Q1/reffax7F/PskkkyJ959iFTpQ5q5Hft/jhT7xn9asUQOlpgo7z7JdvRB1Xgk5p2gwBnme9p0rCYZN9N2nzKig5kyKvkB/HB22ngGynKAKLwF7UAVkmcl9k36n2G9H8tw7Y/COBlCm/dn9XNhm0yUscw28kxbBMlypBPd7p2sfnd2hCXJiNIEL86+eUy23u72sOPKSM+Ydgd5v85rY6lu8xynY26Ebx2oejD0leSQ1y7MYPl5QIKN3cQamouhLKOeWmnxwr7Ui1CHDHfFcqUm6zn22sd3Kawv7XRw+426596QJ39W4nMuUtGvc26yrG136Auov7yAvXCzz8/wt98XrMPQO5utrFFXUi7ZG8Ug/gfSfArU2Fssu9766VxvEP33mcH+ID9YZ+y/73kwBYt1Re9Ok4aUNf5/qM2Ptzv49RSAr/39Umsrzex3Grb/UFr4TBemQlji/37e2fi0P0Q39vq2YKG+sTrEer51OkeUPhoU8cqy/QFG+1tihIWjXZod5VI//JluI70+/00+Z118wzr9jsFdyTaNuO+QZ7Wou8W64UiypOd+g2w3QbsThHtktO8Ypb1OX0qionzCXSkw4zFECY/z5M3lnRvC9uheOLDPbYp8uLTgQGyRPKnpOn3Njr40aGO9Bxikcz2IXlvORvCHuvn89IAz87FUaBeca/chy7WvzwewjuswzJl4yFlY2osiUnyQvRH24ge9vAF+5h10oTFpo4XYLm1mE4+IQ9rx5SOJ/0GZRrJjFnqHmHK/09LhNvsYZN63T7jD9jG4vRPFSIokWI16rzaZRsNR5GK5zA3O0edcwrFYhFjY2Mo0uZoC7Ra5ND4QB9Ua75DJ8VowWKMcZcWFzE+Pm7TqhGOswvTCVy9PM2xFPXoO22UNkNIRoqYGJtGNlNAJp1HljapI+oHui+kh4nxKUxMTJHmect/nHkKB9lCoYhUMsNxIOuZ471spojJiRnkskXks2wLuSIK+SKKhTHC1oGE6qd7DM9hdmbGymSwvHLpmUmnbe7L5unYduPxGHEYx/z8HNNlzV/ltblPmmQibmEz09PQkVqNRtNOMVBa8ZyMHr9eLMr3yZBfF09wNCdr8Pjvy+gRl/LhsiKfkz8V7+pyGu+/UKA+00ZVyjrjMsT0n3/0AoidFcb+Q4qQtrdIeElJZjlp9YU73RQqRM1gCAlloKNmdPyVJjQ1se2+qnduIejhTUP4yoN/liYaRyyeok1AF13rwmp9UW8T++Qifa3hL8QcDy6k6LFl+09D2JA2Qmhkpr8n/JUfc1ewumTDYUim53syzoY9lsfs5ASZK07BWML9xytU9nag89a1IBO1ydKT+KtArhwuwKauzWd0BBA7T/m7TBVfqoBL72pQr3yXsuucFkuVbZZuGQ2KyYXmJxrouCu7q0IdC8tvi0zEQYKKVWPhtnBEIeQwcvB9ZvJxUg6Gv56WOelimYl5XHxnWQ7mo8lr7bxxtBfdDZgHQ8m14EDhQqHgf6XkFkA0EaMkwpV1rglvTTZrEUR160Pgj01o28Q58WC+dkl2dhIzy5cwngAH+QeYW6ZgWrqA9MwpKgwcVB3ucOASQyBdRGmYxO7OJpWcBgcxPVrtwNCkDDslWpt0pL+jL8tNxGzS3vhWT9GVQioqQRhDnG5NwJabbFQUzqGIJuhZdqZ3DU94+w3VKYaaLLDz8amNamHBJnM1MaQJVk2otNuwC9U1EUPYWlwKx+IIxZII0obCdKstEb9EMokkBV6LQj88tkhW0+IFNQLiMaCSpm35tQoHbr0IBuEIHuyUqTARZ3ZgKneb+eqiOh1zNWS4Ln5XPajOReMO6aO7AOyS7AYHjvUqujUtfpTQbVRtUkgTrP5uFbvQnmWyJwWrJvXdAoDjT9FFDxkjjagsP9KeidyTfmr7ujNFl69rMKMjsKI6/iqqRdAY34kn6SzZIyhGXkFTR014tnODdLY8GebyVtfPV/3QCA3L27V8Wr89Oo5z8RRLfnwXj5NOkl2OF4gj/eySKv0xqnjbJv9Zflm3g4dlUuDIMEfC8NubcNbOpH/OBZD5pQUqUDHiqAUH8b871syOrum69qlzqjWo10BGXwD6i5bWZhhXk63iYVvI9GxPk/Qsry1mKJ3BZ1rWrcEiTJ/3Lb6lcbyhp5sgdf4+PhoouDbCdy1gEBeDrSfjuYUJL64s/awe6NbuHVnzIz8IF3+BxhZ8JANIf01oOBkgeMLB4SPYageWlmF2b4Xgmswg3nrSWjlo5S/YrmwePMk9WsHyF1sdTMEmDqSNhVl84US3yqOn4giG4SF55eJYPqS1qxOX1o4H9ONbPLco5xZ1vbSC41mHnw9TeTie1fGEgq3FDeXpy0TH2y6Odn0d+9Mqvh2jxvSM58rCd8GzPGS98KHSuLQmMyy+wp0csTClIzw/nguXW4qWH8/BMUs8FV84+H7+grv5eWEOPy+eHe/GchCme/fy8BaCLK6XboSL7zZ/fRDCfAnH0nBIPIov3ARf/nrSDu392OooSQxVHsUlLegneA6mZIbzV38bjepupxyS6Rx1oTglw4AKds3ahj4GSaZTHKxTVjdamF8oUvGNIM8BapKDK8maBHUo7USSn44zUv0nqOBrV4GOg8gXKFf5rvxi7DNjiSDpMrDzYxMc2FLUES/2Sda+RTMOZFUEDrYG/RB6TNfkgKVMRb7KgUqtwX5M/NM9pN8+jg636LeNRvOAYo31wrL69a1FL1e3pAvd7gg+9isMt0U6Ldpp8Yth9m48IH+FM67xqRb4FKZ4dFtawfHSCd4o3LN8twVB81d+dGsBn7jZgpkd9ef8+1qwkZ/emUZ4Ko6lEwwPvuCurT5Go974jchy9TNbHPzaHRiE4XVjYPHwzEwSp7IxfHavipVHZfs6rNdxbTkVCeF8No50MmqXnG+2uyix0koM00QWx0fE2y0SXJvNYjEfs4851nTeOPNTT/nu1Sz2y13cXG3hoNLFlytajGPdEQcd93KvBtyy45/8vi2AarVN/apGvAN4/+0pDvhSuPegikCzi/fmpBMCexyYayG6WlH9SMeCTeAcEXaF6TXZWa128Oiwbee96/SqR5U+bm63sMh2sUgaf7RWsy+2dRxWi7CFgbb3Ly4XcHTQxOX0EL9/OoblyBBrHBx3EMIrr8zh4qUibq5U8bDGwbToStynmg280qljgW3xHuNOXVvA5EIBq6sl5j2wSf4W9SVlUmb4GgfJap6vp4H3r00g8fQ8PnxURZ34qyx+fXvVb3UmI36QH5sjB9dBFGdC1FujmD4dR3ExiauMp90p+1Mx1NIR1PNRtNkme5EgmmzHcp8mvuV8BDtjMTTTbmFAEyiLG02MVXs4ykWwPpvATC5m5/rX4hyAMl6lEEWA4yabbKKdz8RxJp/A7e0KVg462CBPdRl3Lh/AG/kQ1vXFMWWAzqgOxgJ2ZjjVW5bKjfdUFvZ+doeKJn11YX6NEcbIUx/Wh9il3lkgDJX1lw3SakFTKVp0Ii3HqJMvxNGajOIU08zrqCDSpcz8Tx1RBhC2dq10mI8uodeiiBY/ZIos/1nGrxJ21/NzJmBxdMH2+F4b6Rp5eT5ptNJChxY/fNNnZg3SbeqgjTz5oFSIYJKyq84o6foAtVIPf/ppBXcf123yXvQpMVx1lyMtv/P2tI2ttvYlNxifPCtdQeFiEi0EHHKAvUM5+JD1UiYulUrL+GlzswZ9ZU4KOn5QCtGVbslpt8tceqb0Q8FTuMdANE5fde9Kc/IpGhybJ+PIOJ3T6Z0Gx6K4MY4mrXVxeioXxbd+6wyuzScQRxuP2U7roT7LJP1AsBzOzlAXon4h3UhGj0pdd4hp7OPwJ3lQsTY8xGwyhKVUEF/sdHFnvYNDyo7aIfuKMvU7tkWKH9QYj92YMz7ufMqpN6Jpk31PJQJ46nwGZy9kkAsO8YuDHj5pB3DEdpqZmsfkhStolQ81AMJLuQAush97TLmjMY8Zg+ngi57SJzfIN0e6EMU8WRj+19sDLBL+y5kA7jP9Q0260i9KMNPkwTXyvd1lw/iCpg/KQmxnf/BiAa/FCTkCVM+l0c+EsZ9neyWPajFbl7EX5qJILidQH4+hUmSbn4ijxnZ9RN7Uol2aMqBImXakhcBoEBXy0cbDFrYfdXHIMd1WjXTzaK8xqtpNbRikrFKY5GXbFnQulJqY41i/wnaqY4nGyedvh/s2QXiZdDkTpUxj+YOpPpJjUXSIQ4c4DNROUiHss850F0We7WDhYR1Ftptx0mmV8uhTdibJWBhv3SjieqyLWq2LecrYN16bxNFGA+9mgW++P4vrNybQoVz+ke4FaZGnWH424yeMjvdpiA9Zhw8oy24+OMTB9g4uhVp4I9rHNOthkvh0J2NonZlH+vQEZs9GkJjI2p0+26EByqRTlWVVey9R5hUJJ0fhJRousl13iHOb8uAfMhortInf/mYblQPHlzI+pwhl3WGgyVN1ydqd9yL7gUXW880W+za+T5yOIrfIsSr7VI/Ffq3RcZb7G23MTuTxxtVJpHcqaBTCVr7yVMLuNJje7djF9H3iLF1gmvV0sdHDY9bFhVIHOfLdJunlsKTxMjyfCeL3Zhif7fOHbG/aEXqZPKw+MnHUQZLI3+8HsME2qZ1GpYkYEuS5+cMW0mzrh+yPhuSNy2z/zAb75L0Edbq/qgbxQW2Iu5QF3ZlltOcv4v7WPvtz4pMLoUkc/7Y8NBo1xIdsTlrk0vFRV6aiWGXah+y3xyos904Lnek4huqXmK4bop7JfK6RLoth9xHGzSr7XzLKGhnm48rAFul1wt0h6UCVwI5l0m6cFdaT5uouEWfl/VSMcahUrG03MLdXtTAduag5GU2a32SajbstnCfcJfJIaYdta6+Hp6lc7TOPi+x/vj0TxSLbwz77qNeezuFZyRG2m0uUjcXTGXy20kC41EaU+pWOEyzVOQKg/JJsffZUAt96qYjZhSRm2NdfWUpiq9TF//5RhX1yFL/1W6fw5mIUFSo3h8k4Lj+Tx998XkGk3cNVChfdozEbBX7KPFZIgzuUbTre7TpxuMUCPzvOvp20/fkBa55tXxyq9r1wNoPFpRQe7LSpz5E35zVvEsSj6hDVgX3y7PXfTEOa6Gg6XZZ+h7TW7hnR7hHLqw8eRNuz7PsnSDfda3TcXIeUMZTrrAM2R/zOTBjfen0cMxez6BI/ncyhjwxOs71pR/Iu+XfAiKdZVi0ufHGoRW63eKVjzNYp8HVMWz4bxjOnU/jFXtcuXk9xzPE06zHC9vt9MsNN+qlvuJAK4Br11j3yju65O2r18JD64Cf3G7hF/jpL/SlCnUHHTD0/F2N9DvG1cc3VkF6Um1q0Ef6ShXtsA7FEGM+yvT5FvUT3HK3vsm3s6CJ0IsjydYljjLhpN3GvyfHUIGWLCJqj1NjZPp7k07daDNAJQjqyWeN0HemfzWYwPjaOQqGAWCxmune91UaH44ZEgTrfXgt7qwOEBzmMjU1A9xkLjmCr347q41/CqdXr9pSf+EzPZDJpfj12oH4aLb6oX9ZpRek0+x8PT8Xx8dRYXkcfyz+ZVJkcbjoFR+GCL7ha0JHVOFzpNY+vhQ8tviQSCSujwe5qvErdNhrB1OSE5a0PuqvVCmnBMRvh+ebXiUVpFk/6uzfzlVwzqwd5WFY6hniZcYSrddieUVTnZ0msf5SrQj1unf28Phw0OIQh+4+8A6TtJveZ0CX2AbDTN3eAxHFui2Op5NZEtRY6NFlIyzBNIiotAy0Wkzj8CV+Isx+kZ8hNeMaTZD5dgh61nRlRNsgYG5ZW5KU4y7rFDxFEgyzC9SbiXUP38vGehpnlK9zs1z3NLUWGlpUaGHZpdQ4fGZNJY8Qll8tjZnoKMxMTioytnR3cf7SKvf1dDko7dhySO5rLA6hIgsi8NdFq0AOCSIAuJ1pXdLZp741PJnP152LY1+Pm4dFHbgprukZ+iqd8tdBhd6Ro4UOWbtulwyzdkWHCT3lJaXfpVF9m/CfNsYvhGnXLskO10Z+yFQzGP7n7w7n1lbzqQRC8EhnOxNcaHwWLr4gaXHVeOiMvTKEVocBwCyAaDKg8AmOgZKRwW3pammAwhtTsedbJJGK9MtLhKnJzpxDJzLPDSyOYzCOYTSLU2CH/9tEiY+1tb6LV0Fe6ThhoosdNALoGbossKrOHuy3MsFxGQ6OlaCo/CkXimSDOMb4LrzY7mWEkjiZhG03Ecx40WeoWlp8mXzUJrIuFbWKYnZebxPUHFRQmVN6Hsh1qVrTGi8IjmrDjSIJRCjYqjcniBIaxDGpHZfSqZbt0sE4loh+Io8TOUufI666PgwYHYUfsGCn09cWWFj80GNOW9z7ry9Uf8WQ+miDzj73SQozbpVJFT4sfOhu+WcGA/qoHLXQYL1q9kDdYNpvcs3LQn8/RTgz9e3VuLyeM42vGM1gqu6OB+8JdE5lsNcRTO1QisSjrXvQVfzgecfAcvdVe3HFbor1gutanfK1W/bz4psTuaQ3E4DmADj/xgft1YZJN5qdyeG7JGv/+k0hUZ0YSTy+OfalP2aAJY5uYFR0sR/6ZoBu6HSCko+Wt3Ozh3P8UZn5pjh2/jrMRjVRPqjfXBrSwYQsXeme4WxAQbzKeZxVmNGZZDAbTq440IU9ve2owoWN6jJ9U5QoTT1g6l4fykjF44kPCczzDd4UZqwiGnoxoJFWdMki4GSxaxbEn/c3tpWOxDJ7iGQyHN13Omp/ge/meiDPCw8JFA0cPAXJpXLjK5R+VZmUWHpbWvY9oYTCd9WEpnoXz6RZhGM/iq068PC2ue3c04tOTGS6tg2dhtKOFG/o5mXJcp369Kq6/QOPw8/M69lPZbLFH76orC1ceiiPr5+ve9VR9+7xiO1y8sGP85S8/8YqexItuvfswzK20BkNW+LtyGCzvqffRDhumcfzk4vrxLA3D+4x3DFeT5vSjtfgma+lvi2xqo15cwWQ6ySLLy9LK38vHcJB88tIIR8oqF8fFlf/JuC5M8QnPFgEEW1YT9q4c/qKRFFRbgGJYp1NFs3GISnkbR0c7qFCp1E7JpVNnkUppUSSGsfE0cprIblURZT/VYD/Q6EjJ7aNKhZzdqn1BqLNfKKJMB5A8tQUD9ge1Wps8KsV6QBgdxHV8EgdDOs9d/XCZg72jqi7mD6DBwV6dA5oGFUrRT/1iuyl6aeGEZWU6yWfRVN2XXY5LXaNWreFgfxXl8jq7xxplRsXkpBaHgkHyPoddgud2zGkySoo4rX177lvS2vjJxVFa+bGDpzxQ+o7F92FpAUpx7AhCSysZTBrLX24LZ1zvqUUMW6Tiu7/YZmngnrZ4I3+5FaY6HGoRRvXXxubaJuuq+RuR5W3SVQN5mbnZNJ57btwulNXkySvTUUyR5/70h3vY3m2jzgFn+aBrX66yChArcBDFdAedHvbZziqSUQbp2GihQruBpJOUyLsHrFPdcRFh+pdTHCDnIhwoBvDRA93v4tIfMuxRK4BNjiLJUngu7CawN7RrYbdOuoD9XwBz0wnqEEOsrjfsqIXZZBAc59nlnaJHmiriCzpng+4KdRKfRhRn2CVsXaiqidPHtT4H8BwwMv9os4XKfsMuO6UItBQX4sAk28zOYQtvzyexuVOjLt5FgYN3HcWavTCDCnlYE4qaePvx3QpW6NDix+FhA9PVOn6/GMT5pSTbB/W6XNIuTH+wWsYGB89a/FAdjhdjGJ+IY5t01kL6FNXc09emMPnsNKKbhzh9uYAOdYgj3WhK41W/PWXZHOxs5sJUCJMLYcyeiWN2OY6Z2TiuTaRw4ZA8xnayMRlHJxbE5KH4mHVE3CMcjDc1I0C7zno9SobQJY1rjKeJzyDpFCNPBEgjXZ47w3Z5EA9iNxuxyX7bUXvCqL6C1P0ybEP78QA6+TDGZiIoTlD/ZvzaWATxqSgKkxHkx6nfsu60aKMjFlS/eapKr+QDuFQIGn98XJZsJy8kWfeEfbfBJ3G7lqeORlqF/v+8/de/Zclx3wvG9n7v431511XtDRqN7kbDo0EQtBIlcXTnPsw8zF81DzPz+czj1Uj3jnRJ0RMgmjCNttXl63h/tvfmnPn+IveuKkCgLjikmFXrrLXXShMZGREZkZEmEfUDXU8oK3ItY7GreWtTj5drQ8tR5yPK1MHmWerRIl3nH5ilnaZsbQ9UxSBD1DwJcn7IGaQVINoCq1aAblczv+T4UJDzo5WN+/3CVsdS4GljKW1J0pzAA7kjeGCjbX/5qGO3XpyzBzsd2z1G9x6jT46P89D1URV6O+n5O/G56vxC8swWaGMNjkre7exDq82hOwU3N6q2p7NtaJ+Q6Cl9KEi+arZkmGhFJoSJXqIrhEkCydJnEhOkS/p9/FpJno2jZ12y0Z8EIumnBg3PZaAJ2ubr51P2wjdu2DL9Tw974m4hYpmZGPbSqfW0UzHi18sa560+/WI+Ys8TR1ulqHoq5zJ5PgdvQ7r2Et91YO7ipaI9f3PKt8w7od3VRwy4BKvLgqJr6MYnD8pHcuNV+HsKQLUvfwYaee5Czp5fSdkIXtgh/VF9aB9UkF/IEA2OXZ/OWz2es0b5CNrr+xkBF4Dn59hCyvPNeWw2GkzwqhbSl3aPeladOD8Iz2L81VLUXivF7D8fnfoe+sv0Y19Kh8PS5eyDrAM+uITffC5mL11P2wUqpQODT5EZJ/Mpi+XhMfSJNSqs/esTs8gAaF0OkA7pspIb3A/gf62I0lk4cLyVyboBbHuPu75a5gxemxdva8KDylaLYBeWoOlXMme21RjZR/s9e7DXNUjPXn5uljvIaw0sAe8gSm2OOmj1AixjiExbAGfD5SvWQzZFpsgROHRuhZyocoTMHfRsVgcHECRf5FDdn0nYJgUc7XZsfjplA8nl475F8kmv99Z60+bRNTJLOdpoYB99eGI7xz17BVoRgrVt0SQIz2obHYLeo7+aq1Rte/+IHrxv33xtmjqUrEZ5q1dnLX2jZLnCrBUtZd1k3croB9oRIKPt5cotq2trp1LSFhanbQpdpdXqmlY2PQdO5BBt0g6/NgCO67TNgc1vdm0AonT49CSIc935MaZPb28SLZHdzHLGBst5O2gNbXY1bjMLSUv+dxwtCm3KOdjuW7NP/xuNW+OgYS1oTYeQSxaMkDVpGEirfyTHUrstW7nfsJvQvBxwp/SLu/TD+/RPCklur8TPDHaz5UzUVyAVoMVuZQDNIZ+RqZ9jsqeR+5+Alw+a0BXyL8N1KNIn3drDhpXQ47ovFOARsy8jv7LgRVuiys74j/WI3R5G/CyHfrpoZUtb5+TAzseGdp2yK3I6kLcO3taZJBrklqOiRebLM7y8Ou+rvCK1rhWBcbCStQj0JHqbB3fnoROt7KrS7/59mT6YfkSOsi3y3QfGG8gpWMfbQUED+kfEhxX9PJAb6LcfkUY8+Qk0Wz3u2LXUmd0m3sE0PEd3IPq/S3+6uNOnvzFk25lt109tH31jDYGzyqVzRLSlniY3zqOXFqCnYXfo2zdNreTsbvPM/upR107V34If6QmiD8kyEVIS3u0mYvaQylfoK7ZO+vY3jzv2kz34Ix6zldW81eBHTerQIeLRUsqi8M0r4DHf7Ntd9Lgv0Ok+Q67J+TAHrq4h22rgge7YnpPjgLw/b6g0jeShM0kHAE6NU21Qd0C137+c8vrPwJ8vvjRt19BVr0dHdp2+SrhcReYfgas70JG2t1ynzXaEEzI8pJ21lZfy1urN59CfO9C8ttsM9aQ/BO/n0Qum1+hrZ5BXKJ4X0PcuP27ZfG3gjtzHdC46gP9FBHuXetTA1YhrC3n9W3SYa8W4LdNXv3wxaxdjp9ZHj/yC9mjBXWlo7uPdrv2wemqr1LRIeUUKfUk2zFTSmsCvFYofgohfbA5tA/qWs60OvG14eQr5uoM8RJ0xquvvtRpG/YboSrq1ROgUFd1GvGl7pDS64aBBvCrygEhXVVdwcoKsb9doq9MUNlfBB/0rlYrV6lXspZZvDS8HRR0bp9PpAP3Qbq2msT9iyKspm5ubdRmnoD5eW0c1tZVwpGttYOzUkGGJKSsWithVbTs+Pnbngc7h1M4Lsg9bWpmPjaHzNzXJSvaznBCyTQXLyckJdpzOAZXOQl80Xr1Rq9X8u9L7WaVaJT/CRolrFwnqnMwgs/O06xk6/KHvLtAif531qCBnhoIcGhhN7nQpFothnJZL9KCJ2xoz0PEQM9PT7jQRHmo1OUCwqSZEQwhY+NXw3759Vq+ZfFW9hL8wxs6LZ/INYRIzxHVHCfcm+vE2BoicH6rns99+IwcI2huRg7Lm/3iW4PolJwjMF5QsmIS/DhqdmphUzzJulGaSP/2wI3Qc029B6VM8lEHN/HYHiFaAaH/MmHsVU3TOWskQtm7S4GYQohTu6cIgPGWOLyAjc8XnzhXgD3Dq5k+Uqe2gBI8Gm3VmQIxnXYLe6xXBQFJnm83b4sKCnV87Z4tz836Ww93HG3bn/n2r0+DITV8JEGbTq1rqKrlUvt89R5WqKvvlT/4QfoUQcMFfnokBAsOz3us69bsieY7kK+PTnR7gQFt06fKBc7UPRU7wJoiUJpTL5UUGfCh//6UffPO4ajyNKCqufns+fNcdnPul+gr/vPslo4s0YQXI+CIvXQ4zIlaoFVHLWyoGElMJZmUhXPrZMuShQQ8NtIdBEl7FkjZ36bpNoxBmensYlXOWLJ0nnUxzvke0dLRokeo962sFw1nCtnd3ETgNX33hA2V+Dd0hIkEipT7UUH8DfYdZ/3J8jJ+5nBy4K47wICcJqoqNEE71dhcDvm8dhN9ZTNs1UUuHf+z8gF60dFwDYnJ66L0Gf9WWXj53Yc/xojYTjpDCMYRWfNSGJnuUF+J2ETKlHFosKWKyUvoIOMquoyAPaa4UArKKcPpkC4Ha12FOcoqE8060bYfK1ZJMVVe41YCODrAaIPz62tuP/PsIztNmzXrNsg1bVTtFgBrxZPWKVzRwJCdZxB0fgYdCAz3z7AWENp+cM/Bs0JuQxp/AKTQLr2lPevGSzo6pV/atcrBrJ8eH1LEHbgLePYzvarfJILby8pvK453oWP/Ureuvg+Zw0IZ89bs3rB71BxyTgX/jd+AHXuuzBuzIwHlyDHOII7qF98FpWCEietFzKEd8oMHNPvI0bFs0sNMumoxw6WWOi3Yg/seE1XNLlkwlAy/5FQYUfWCR9tQ1VLvqN5cQpYFI8b++hYFGxYcGhGto2QckaXsfUOZ7SAt9c02cJGFVkAYXlVco90lewoPoT+k9rnhCvzXgGPJ0vldcvVM+3PV7sjWeD3KS52RQ82k6DU5yeTzgUp2VzzgPn6XPN0/vg67h9yStw018/daMcC+LOvvAu9J5fk8v1S0MsoY8lOeT/PxSGeNL+fItlDv+JvoUceot+cBszl+hDRSXS3VUOl1P8gtlO32Tr9or9BHjO//44L/DXb/1Vu3DfXLxTWwc2lPf9Y7f/HnKV8++m8TnmQf/pvs4P3+PQqpn0Zg7b558G8s+laW8REuSjeP0E0dRSKd34bcGC53mVJbT3zi94nob651wG8rSO4dLeTh84Z2nE2yOj5BGZTn+xnmFNtLvcA/tPI6j9tA74Rg6CHHDd794LzoLtKY0qgPv3RkyjqO7px/fSa/43U7dmvVDq1V2bW/vsVXKR1Y9KXtfpTODBv2KHR5sWb9bJw/kYzVsG6SZS+2OVhNiEBdSvue3ZtdrIEV3OTrkKI+cxn2bBx0S72cioRxq1aAkZaveswRWlMSq9mnXWQ2IK0IkzI7CQJKDSJJTky1a5C1DSwNbwm0HA7/bpNfCsBIl992RoiXSkmsjq6KU97oV4KxwL3s7e/vSBhMHlV/CKbTuDiTxqn4734n+ueTocPwG3nEeFv6Fb/GI3gufeie+VntxeXncwztw7s9Kq3bSFeJNeNnz1DvyDbwX8qfE0IbjOPs7B7RbMEAcW/8EWT6TS2jcihCxc2t5ewkjdv1xE+NkYFN07hnq0Msk7eAEA+h4ZPWTkdW4n2Bw3z/o2O2Dtu1pYKh/avHhqU1XMaTAmAa3BB92pJ22B9aBJhIY+FnUprNc0s4tFCx71LGCBtBTCdvdbdsFjG6a1rc+moQsj6/HMVZ5f8B75Sk9Sed8rW+2bGO7RbvQ9tCDZklq0JGojpMCNPo6GWiARNsM6eyJmxj5Oki7dxoJ554QdyKjyMKOwMWGHGo8CwrpEnKALGEU70BvpYOqPTju2aeVkf3icGC7lrQbL6/Y0WHLbn9+bJvrNYxJGWlRu3plyg8fnoP2M0nuK2RE2N2u273HVZ/Fr0JE3wpXVzL2HMb8Awzydu/UBwqKF3L25cspi2xUbeb6jJ91oK3mllcKPhtafJBIRixDZafn47ZwIWHnAViOj7nljOWKSSuk43ZJZ5Egg1q0aSyZsJlCxubAeaI9tOX9rq2UaaO5tO2i58ZbQ0sQtw/MClolocORdU5Jhm/xtib68L3AO/g3RtuXyKeP3aS4CmfAFtnv2BJ5jLQ11oKcHdznk9bmSnKV5hI2pbtmRs7GrcglR0g0dmbT6D5fou3OF7Ev0K3ygLKUilqa5yyNq9mkfWTCQoYyweOf7A/c6XR5KWE3zyctMZPE+I7aDLjdL8btAXSmw0h1GG0bGKUT63BcyYPJhDqFHnU8AWbU2F8fiNbKxR0fk7r+uiB1MA2exBM6XPgxee7VkDEHfduHl46jCXv9jQXb2Wkjp3R0cMhL25vcg64P4C/RZQF4NNgvh4cGpYSHxwNRpeKHv/oz4QvdnZ49hDhO5Lx3uxrdUXqi90nqJ8ZxnVc9s0nap8Fx42WMX/yaENI/vbz/4702Y36pGLHnZ2N2ibb5Du05NV/AjuhZOza06jK0kNFKBNqnfWbVatBRdalQ0fdl0lwrxe0R/K0twvTpcjpiLy+mbfrSrL1/o+TOzOYUND6fs8/u1H2LLAd3nJfw+FYpaiUaRtu3aJBSQVuWvJY+s/PkP4BPZAy981zOdLj47fLQPtno2OONlh2qzyHD969k7WZpYH97e4M+smfXl1K2Ao8ftkZ2p4G8pJw/vph0Tf+LmiThs2FSLz2FoPsUtBGHhz9vSBcx+0HJ7EX6MG0v81kHmiAT2NrlV5e4uXnaeVkDpRlbK6asSJvukT4CfZ+r9O0SOFqYT/i2MSvNoSW7yGVk+urDhiUKSavMJGygkdoOiJATlGsbuly/37dU9dS+Tlu9txi3T6k/JAvMmu0csfm82ZvANnux4KuemsiCdCltpVdX7S/W27bS7vie+Nqi6xejqJXRAbS9jQZ5b9HmlelL2IENS2f6lqd9dPbIKTw6RfkLu9iA5PnwVtEOVzN2RNt2cpLzZz57+WcfVu3Dra4dYXOelen7tuqWhLc+wRz94EHbtpFf7QTxkTs6s6UO0prtU+PRmmo4/l9Kma9GuQQuERG2BV6TC3G78d6iJV+fsw3kUObWvOVTcSu0sugXZ/ZRZcMOsOVnCjmbqwNvueWr5+aTcVuanfLZ/gfUewrdRAcBn8ymHDe/NlCe5M4ZfeQb213s4zO735tQgo/a+HlIM7SjDuMW7dCU3g+cW8naVy9m7FP6huwCbY9MnaL7yKMnDaCJs18jizrAlD3q+XaVdez1Lv3QIjh46aDnDo7tNex2OZZIr5DcbliWPj2TT7mD+2+gvb+vB4kAu9lz8TN7mb54FhgXNMDNyyy4WG32bZF22kMe36Hdtc3h5/RRn2ByLsEX30R32T8e2DZ9V0Q6Gzx2BN12+RZHFuapZAoYGgl4kP57XjIdmqvUG9Y83rMies8fT5/aJcq5q7N8wP0PpiPuAJk4KiBzq0Tj9nvfXrMy9PTJfts6y2nLaNCcvCXz5uroH9DMT5Hdf3d8avsoFYhAm6JeN5CxV4D799aSpjMOxIvSBxSEnW8W4csp9FLi/w31+gTcyGGiLZWu02d9QPyf8i1PmpLwXTu1Je6QtW2nU3aELbxLedvAfA01QCtK/vPhyA6bI7uCXP/bx117cDCwBfoW9Uf/jw+qtl0ZuONDA+c5cHKZ/lP9wMocOjBl/fyLhh1ttu2HKCx/t961DXAsO0STTh88rNtHj1u23Ty1KjSyc9i1V16YsshJ1+5Uh/bTaNK3h2pAj0gOu1FARiL+Pgbu78/SPwL7DrA1KajmelLgoX347PGeVhZoUkrEFoFrijiL82lbuzFl08dNmxsMbC6mQ9TRHWjrP61pKyuw+IRE0Vko6xqy83AUsS9Q0LRV1g/y4OsU+ZaEvkkrvU07iazLiQANzNjAzgtf6y3rwHfVTNyOpT8SeZG2WIIIjuhrB9R3DrxJl3sD2TyDvvfcuayfIbZO36DzuzTRYJBOWBnjYx86rCCnXkTvWMKSiHNfpq+4pDEh6t4Gr7Vd+qryyC7w7RTZpTFQnV9FN+14eignCO12HRoiiW/Vd4E+RZPoN6mItl77OQTzWe3M6zpF+sfdhGFS2S14MolMqB8Prd3lYyzj20fJAVJv1ODbdrA5sAOG/TCuMz2NnreWtVlw0OjFLV/SVlLSCbUCtG/JZNL7YDk6fKIcdDFoa6w25w4NxWlojLLXxTbTNrEN8kUfzMIj0/TBSU2C6vsQnBwRE2dMmUtbTg3JUzsTyXGhsVSVq/y0na9W68vOicRHlsic2hB8pRJZy+XyrnPIAVInrpwXsmNk25RKJddf2i1t9Tkkbs6dK4qv/DVm6xPfqLv60OmpKXeAqH7/NAeIqBHqlhE6/uyTRfgd+mp95Z/nHfL3aPzR96BPhbg+BiCBonj6xvuJE+U3c4CAbXUdnsYzECAqhAzGilsYGJZIUgYUROcmsCSswiWhpjf6DOA8+6Xn8aXBFB8Q0V6e8YQlNACayvghMn6gNB2Z9q6MoYSrFJWvB3c2RLgQtH4IupDm4hEYHGgfxg+wK42ew1f/PYYUuDDU/Tq1KI0vKzHEGSM9Ggb6hVidWZHL5mxpbsYunFu1Eg1/Um+6M2R7a8cb3h0QUn6J78P9wBggD/BQ04AqR0v48uSFv9MbYgknehrjSd/DGwKKo5R6HxBGqGngVYdMuYeOsnXx34UiUbzkULrCJI9wSR8Jf/TTSwwX+PChDHCjsjyGI07EyUWZT69QQshaaQW/BprEfBos0CCQBswFt4ZbgE1w0rY6JFUzSqWYacWKylQ8/0eaMCgC8yPkEfM2vbhiBTSGbKRmUxdu0YQojS0dBH5glqJTIf/m4bp1GwixZsc2t3fcuylGVh66tBojzCKWMJLhIagDfYhJfDXNGK/BIcI7p4dQR48vGLkrlQ6y0/6nOvS90sSI6g59qbSvBIKkVEYY5FMaXc88C6fk4W3JM80odDpvAYbTvpwfER24j4Qe9RpWKx+DGwSrtjpJ5S2aKlgGgdYj3oOjut3ZLVujO3J67MgRhEAddLjApYB2+gYwDRbJ0Ykkt1OE6mkfwaVlcp269Rsn1m9VEJiaCqZBIOGJyniFdIc2qIPfJ5foRQgKxBIEjggwvNCX8CjcjBEp/DnmiftkGzzqUpxdsoXlixjqS8iCDApazfa2H9s+V7V8ZDqISfinlbhPjMiAU8HhdRyXoVcB/vD7WdmgovVHqRwurifvnfB5GKdXWv0TJTrMHvSk1F4j0BBoXb/1V7IjoZUiOsuEZ6FjRFsIh16O4vhtkt8/f5hfzED3LUsn6d0px/fXp80Fi6CcDKaLJjRY6Ze/o6bjdlWH77HHg7ZOB3pPPRRHcT29nnkXBhChcx9QlGasvIIs8AFnz39cjt5N8ie+D0IK18/EC/gPsE4GmvVdeenZBzyFe30nnj/rG3dP53kpX32bPEs+6bviTWhcrSuaGcOrcsbvPQ+vs2KM74rH+zCAP6m/3vMsRYnnp7BSHvjz+iiu4iEXHBbFe/INmBSfvPhBekrjt8rS70m5MK7f/Z/T/jgP/XZaD/GepAPHIZ9w93qP8eDtOX7/BI8O/wSmUP6T/ATv+PL0uqvkJ++4PI3aUeUH+DytntXaPAtOwasX4fs43kQ+Ek905fnyK/SLKid8D7idpAMM/0Z+etJ7r6dgCumelhFgE4v772dgdHxz98Cz0oe04Qqv9T18exr0PXwL0fjD5wns4/8eVJ5PMvBstPJUnEmbDzv0V0fejlKW1R9o66ZsLuIzeiQmNIO/p1VmfM+XUqZzPRDf7oxAJxcUVigic+iX1O9ou6wO/YFm/yh9OpVwB4X6nuFQK0jj1ukNrNPqIxpj1qP/km6Vwqgoko9We2hVUS5LvLZWgOhMES2lTvhWTHpWn5XJaSakaojBfKLBcCgOo0qD0JKDVIl4CRR0rShpYUjmqR/6EXhwOnDkCf+ONH8Wfwg/oY3HdCC8efuGNtSz05yn0bvwrG+T7Twlg5zXFId0TiNOQ4Huw3t9n5TBs/Oj8pQyrfeKx+XvRfNDO9g7xnDQPv9Bfv9TZLn0BVVNqWv1vt29pzMEtNoEoxUjPTGbtrdenrbHWPJJ2lY6nwgqCw4PMeqO94ZWORr6IcOpxsBuHnbsGAuw7rqVZl5H7WXa7lr71C6U+z4zOnIhb99485zdrp/a395p+FZAGfSjbxYjfgCnDvyG9PzwTDQBe0x7yvkhp4fqrIGmOYxLtUmvTzvzTnUAZKdDzfYuaBCJdI+gT21JIDfaRbqi38W411YZ2lar3IWm1VRCBEE40LOupz2sZj4CA4auZoA/ACcyrH1lIB911sjjxxiGJ9L3REckIOSg09/+rUv2/ZmI9Q8a9l8xfFP9kf2XrR66ZMSulmKGXe0HwAe4zY7r2rqn+2T/4JLiLaZ0lr/9v35Utr/5qGI7ex27fmPOz0PZWC9D46e2djlv56+nbelywpYvpNFf0j4wpYEcTeaS8XgAkx7BSxn48lI/YlMvLNlBOmqF7ZYtHXbdSZKaSVmVdrty2PNBnE4CPZAKncFoKQA8S0Wtqi10yL8xnbRl+EuNHIUfz530rZqL+woJHRa+SB5zwLqPoT6ApzUrVTNeXe/mHlYjRKGHmM961aqQ+WnqMJe0eXCTxCa6f3JqPzkM25V8YyZqOcr/m5rZ30A3oNEOaLw7zVPbHkX9GVKwV5cS9uJ03Kqaep6MWpnrmDpphrbaRw6GTmuEPtuz6lEPPhpZkvLj1HXCT+Mm/IeDooWo/2CQnGsWEth4ZnP72nN+aBs7Pft8s2+fwzM6+Pve/bpVKj3Ko2zwGMoX5UVtirYXr+jwZtVdg2C3qfMmslMD4oHp/cEflVZ2Q5Bn4oJnongID/qiOH6pbRV/nIeC8pnkNfn9NExg/G/DZBBgcilvojt9NLJRW1xJ2DsLCcsWEzBP1yLUqSKHG3INa9peXiz4uUMP1qVjk1b/Hc5w/odWeJThF+cVvnWTcUtemrUvfeeqxc7P22fQ8S8+PrY79xo+MD8JE3h6wLMD796Knblc2UMmzZSCHNBe8yvLaXtlOWmb0O1PN7r2482eLcwm7euLcUtv1W0dGutSx+s3S5ZeyNin6y1bRdD8+69M+3k2f/6wbdJ0BduVJLQJvA/ktQ1AhPs40LQ2R9sWiCytXvLpbuMUeYUNxvdXk2fugP2TdsQdt3r3bubMrmWpx0zclp5L29z5rG9Rp+1g8vDQJoTWA9fa1q4Cz2liwVomYdvwax46X6oMrLmatQdXC/Tl4BUY5g/7dh18TfP950dntg2vvTsVte8tRu2wOrCfV8+sjfCZyUftwkLMZhdjVie/b351ydbmU3bc7Fmb/v3RRs3Kla6d1+oYmjdDP3D/NOqyWxgoU4eHNey81qHNJVs+4LxEYy7sda1diNvKRtuapYTtXMr56o8wlhKxHI2dob00dlqvYN8iu9RlvpAx+37RfDa9zsqokv+rr83YG6/P2vrdqq2gG6y3Tm2GyC9Q1iNgkfX1ByWuPNxG/f+3tlm/GLfrl1I2k6WeKDM6s6px2LTNNjZ1espauYzVR2XwNbABdn2l3bUK7RZDnl1H9u1gd2/VmlY87toqRLBxMWd16DvY178mgAyNBfRr6DHQ1xb0sU5/Nwlyxv32lNmLabNtZHRnTD6aZX4e+R3ba9nn4KCwqlVzSVutDV3OaisuTTj41RBBIL5AX/6dczl781rB1sotW0aX0nZVFdqxzAVqxpGBbSplzfMFO0F2xsh3t3lm+wChMYFb6Fi/nTq1T+CDqXTE3subDYBX59qAYmtCyyP6lwvzSVuEFnVYv/o3TYx4C7rQ+WCbyPPNdtROyKNfH9qoNrLHxyP7oHJmP2ygM8Azv58Y2QvI8CPobovf0oly5PcO5RXQmXbpM4bFlF0Dhl+APzlAxN8KGeLdjPXt8XbTHqCTSN5ri8UMfaFWFmqLR21HqO2+pB+26TtSpH8JvvrebMzPqLgEX61T9j3as0QawHan6Wt8uwZf6/yyH3ciVjsNcmUhbva8Fp6kIvaxDtwH5ovAMaSd/gb++ep01H7/dWTGHDJjS+c8nSJv4HXK1QQNjcEcIZc0NvNmzuy5fs9OwP1GMumrIqQ+iwy0Vdb7LxXsELx95/m8vXA+Y7HmwL6VDudfyRlPU/jZQpqwSRfoskhbDyq00afvPmzZT7Z7NrOWtVcu52xvu+PbXEmmHtF/PgQfktvnqO9f0s8qvVba1IgACfrAPiqM610KSlcl/1/Qjn+z2bW/+6Juf7/Xt5/QP/8U2vkZpsNn8Fmd9g487f+5IvT5Ufu916dM3YGcKjqLRZM/HlKXW9DLKvh82KEM0qXov8XvX0PPmKMfbWfidvtWydaRFy1k4Bz4vIIud7rfsS+g7w+QY58en9InRez1+YT9NbRwd7ttA/ScP+X5ATx3E+R//7Up+/JzRZs6bqPrjuw277ODoc3EoVPyXqT9i8iyBdp8SBsd10f2PXTU17UiEb3sy5eydmM2bp8d9ZEv9MuUR1cHzsJWnF+7QBsB+zr4EcqEL40DdbBzTk5jYTUaBLaBrH2JzuMF9KeDQRw5nrF8oeB9qnAt2yeRSKN7p3xcJwsd33p+2i5fLdlPPqr6TjQz0zPK3Vd1yLEg54BW8OscYJ1TmMyia9K/Rk/RDbNZd5CkUknPW41Cj2AJeHx6OWar15M2S38N8q3XiluxMOV8KCdHnWuIDahxpWyKvgU4VZa+ix+0lVYqmUHv1PZ8ciAhO8FfOpVFJ4aJCbVaBb7SCneKJk2G9Nq6S3nIiaL8BaMuOTj0XvDqjGQ5bmSjymEycYBoQYDGHaUvBPr6h8Kv+xJo+ZcCMPkkZX/mIkqQMdJHAq7CO+3GRP8IrWoMuAuzSl/RGK6Pu7lORFTi/kYOkBjGHfn5ILoSuieGy5fR80EZ6rBgFRA8NurWVAAECiFpQEheIiFMlyt4GgAaG5j+m38yfMNgMPlqO6TxFlgiiJQUK8pSxVSESgirQFRe3I0BXRqEF1P7ILzgVYVUp8kzQYPr3iiTTyDHz7gAnhjCXE4QDUBoAN5ronjkKyR4ef6CuurGHx3QPl3I2fnleVtbXPC4mzv79mBjy07KVYS6ZlvIeaK9t2XYKucQhKfJnzBY4pgL/xRJv7l042v4/eTuEbhUJxkucoJokDU4P9Q2anBeS98FVuAgXSh9nA9B9fA6+TUJamv9DvEcRw6fGMq/kin4GLe38OH30DKePijKpPZ2p63lBIEONPrhg5vQgAYl/GD2Mby+ksjzV5lKH3Dig0C+JZJm2oluJICiflC9apPJJCmeXiE5Y5HUkp32WtbavWvlrQMbIEA3dvdta/8Ihuz7oJF7LYFJ2/f4Fir8Drgn6KbqUVF3eAg23bmEZ+ElOEBUOaoBLGGgTK0mI0VbtWFUpOIoyQNroKRVWyhyWv2B8JIAU+NqFqZo/YnBw39hTu2lslQOVQz0rmc+KG/9ViOIZrVVR6dTo7M6sM2DY9s4KtujE343MNjRUPtnSTfmtfxNB5j3WlUb9TuOc9+yjUJjERk7cvpxAZcEmR8Y22lYv1nmOkFxaJhmwIYt4tT7yxnGs2rMXbQ4+R2eQ138u+NLv/zFszchYIxGpdOlMKZbOop4IumOkGQq4/vgF2cWbH75gi2vXeJ53hXXOnU/2HlsB3tb1mpWEMZa3QKMhAkdOTMB+2QwTL/FhyESd4cv3P2z4ApfwzdVUW94r3pOBuZCflz+TVGUPnwLs4bHA92TcoUY2k/0Izk16tSJ+y/nAIknGnSWR3Z8tG+9gQ4wbtCBI3cHXehKbQHMPpgeBrw1u3qySsJX+SAXJbv1XjLSB965JjOkxddhZYXyEJ0IV+J31V9x4RPy9UFD3vvMed1BcBiIRvODHrWtja7QT5AfaTTz2/NXfoLN44dnauB5hoFQxeFCVoTZ2eN8XKarvJDHZCBzcgU5pTx0n1z6FvIJcSbfw3uVp3rIoYFZ4d9CffjuMiasQPF0Y1glB9Xm/ntcf5/Frsvz1T3kJTi10sRx63Qk2AXDOC/VxdOFK8AmJWaMe38X8pvkL1i1ymAyQz68H+NK7aTvelabjL87/E/ykOMqPDu+FUew6DcwBhoI5Twtn8tpIeDO6068kI8u5QPMDn9Iz8snuNE3j+vvBFeov6+kGMPsfAeP6b1gVLuE97r0LuQ7Sa+7//YyqZPnxYVMeTLI7en4zje9C+/Jx+EN6R0+T/M0XXBwqc7EU758C3ggzbhc5THJS3FVv9Gwad3OCbL6yJqtfQvnrdBvyKuB6NCgqc8sp7/TVoVhZkvUqid9DEflB4dh2GgLsyZ9QD6fIb8+aaJ+uJ+66Z5WihD6PdGWZl3JGQs381p8m8nGbG4h42cCaWutQlEDOuRJBPU/mtWeTMYsh2GQSSd8WXij2bdmvYfcTlomlwD2rm/FpckFmkUrwaaBX3V9TYyX8olWsfR9hmFSOv2o69sbqpKS2dSY57GM9XZVPcd34U94dZ5XHOotWaT3omv/JnwrbZD/oc1DGwX5zzuepQu5XsOzp9f7cTlqI929XOWnu9LQZpM4unt/wPuDvbLj+p9Dli+kYr5tk/JQm2p/cgVeC3Q/UHZ9t+srd37/q/M2X0pakY/ffnXKHmBAVxvoNj1tt6FVISN7VD+zx+VTq2Koq/21ym+YidniVNqmlvLWnE1bk37/SrlrV55ftlcwJOONtn10OLB1jEwN+MnQfgkj9O3Eqa3TkDIUpUPEpY9Qz8V8zP7w3Rna/My2j8OMMKDVRw+vF6P2ZilqjzGgNYtQ0lihQz0fA+u9xpm9njr1mbaaReq48ygh3pO75ytJrll9tCC/NfisQRHhRkGtqJUEak9NSoFt1HQO29F+y6brLYvCIx/UTu0zrsedM5/VOVOI25dX0/awikGv0U7SK43OQlAoAtt31xJWgGf/14/qtkk9fdtReFRnQuzs1qlXz27cyti3v3vNLl3HAE714T30cnhGjg/xUCmftSsrC9ZAHz2/PGWp2aw9GPasSnlrC7NWxljXalyNsn4xn/JVHBcX87bYO7O5Bw2bbw6tDv9d7Z3adeBehV3WuqdWgi62ade9TNR6lNcsJP0cAYULhz2bAtbKfNougbvztGGf9qtJdReqn7lWYcpryJg2eHxpOmsvzebsBmmf227aZdj0DjShWZPa8orX9mLO7FEnYk3woCZfQEZ850rWZ2H6mS3AvU0jDTKgAzkk7m51qEOlZ5Xjnp3s9WwPwti6p7MO0GlJlyWPPHXQCvZfN5P6/9+gQakaPHVf2/N8TrmbfYx1eAygRCOaqSsppH/aOz+Vkuw7w/6M2O9eStsL8wm73zwzQLaKHDd8o3qEoOcGHIb0+i98OF2OidPfPxNEq78U9POXogCN5xuuXxcm5alv8fLGeT6bTnJP3/UsGsxrxcJs1PaRv/eo22MMkkfI/I02+KBt5MR8vNWyL+61rFKG2yg69AOSs9BFPurbV4mfxcMKr722ZK+8umT/9c827O9+smsb23Vra3s98noWByEIyohvNaeBqa1hxC5czNvvfn3RNvY6dgKNH0LbSdK/mRL9aIs88A5vfnE08EN+K/R9kiMHtYHd3elaCnn8xy/k7HopZp/TQINa3x24OzTQ57SZ+FyDkR5UoUkArlXo+n+eMnsBPuzQJ5axP9xxT3zQYzc1GFaKY4fEfRDwDFxUyGNtIWZvn0/Z2YWMJZHDGicplfuWRJbuwveOd+TGzFHfZva7trmArEVWN8jrcCVjR8sZXym38PfHDpNmT3fh99lC2n640bP96sieX0tbbjpl/+FB12era/ug92+l7V+fS9hl9OXh+bStHrTsFuWcu5q1AfVIz0QsTftosPynJ/Brn7zBtarv1EKdlgpR+6NrKXu92rHz9Buq0/bVvPWBoVFKWAt5qLOIxH8yXVK046X1ts3S4M2FFPbsmbV8W7Mg0+9R1mdck/5C2zY+fNSwfXj8YfvUdoh3fEoZwFFT/wEMX8Zsv4J83iH9p9jMa9fT9q3Ymd0CniTCpQcOrzxo+raO7ULBt3WOREeWQM+9Dq+eB56z466dzCatDEU16d+6zZ51AbiBrOsgA7Wd1z8YgFP6Uh295OfrA9tqhL5J8Cuof9OM9TeAMwv/PACQU4zw9y+kbBrY/ve9oVVB5ty5pDtArADuwJ8OsZeNFycj4W4iw6Lgsw9u0110I+Tf57Tt3lqGK+tboE1WfjwJGgQgjbqjPfBxjj48B961s9TvlcwW6Ss+R04VNKMbev3LQcyWwYVGxf+mcmb/gbZfp01uLVAmeLjXgH+RW8vg/L82IvYl6vZuLmIvgPNXEIDXwcU1vmkbK22NNEsj3SpF7EetiH0CD7VpJ7oM3y7q1ULEZpeztvbCtL1yq2Qp+p6/OxjQBlqJEFhMY05anXkAgWilhHCtA/fTyI+0VlZAsz4rW/00+B2h+LwELHKm/C1y54v2mS3xXukld357LmZHwPUd+hwdQH9Gex+i/94+Q+/UOB15Nc9idow80RZgj5AZHwP3h8j4T7X9VzRpX1pOUP8zd6x+UkEHB8U5yns3d2a/R/5vzcbszTT6CDjeAfF/UovYyXzOvvUHF21nv2PlivQ8LD7g0arAVmtoN9Gdv3w5Z6++MmPZSsfuds3eXUnYOfriuzV0aXD6u/P0uUqjDhAak27Xp1+UzXEi/R06fh07YAfYmzCq2lzrELX6Vqu21nsRl4N0ofYD5Peb4B/w7Yhvoi7ph2n+/OArM+jdMftsq21tTYClzbS9VYd8IAV3wIi8f6nvIQPpS3X6xZfz6Ae5qH1UHtlddMk92kCrMXaRozrUPqO2gp5fn4rY1VzMuqs5+4y6l+X0o+FXkN9L8O8jKv0Z9b0N0Ns7Q8NMcJviza8t2WPa86PNjtPHd6eidnM2bnda8O+FORssT9tf/+LIXk9SLvxzd4Q8TlMOtsg+9PpjOoy/3aQPQLetq58CLm2B9iE6ZAfam4eDv6iM7Nvw5Pu0tfCsA9e3iXcIfWk7NljAt+iSPNQ42NvIzPO0uc580ji0zpqWA7eRSdlteDyekgOk6AP8urQSQpdWeOhMXm0v3Ot37PPbx1ajvefn5n2VxmRbK20jJeeBVlHIXpTjIg/+hsDfbSNDAUiOD+14pDjFYon4OX/foU/O0I+lMvSXLdqxKgdIiXqRT6vJ9xb67yk0nLA8dlQGmASbnC3KSytCdCk/HY/QIRONe6aSwQGiMXydX+Jjl1REddJZH6qn4KzVtdPAyPNSHSYrSxT0ThPuVT+VOXGA/LoVIL8+iHL/4eBfx1HcnuP52Stkj54A3csuVZwcsumPLoALeHwdeZmS7NXYLfVUmkD8Z7+ZAwQ1IAwAI4gl1J48+6B1wgcqE35gMcKMBpSCpcJ8cJdCBjLuaXBdY2jHbPfs36BUiVA1OKgtcJKZrKW5dPhnivx1DkgcYel1oQw1moSdl+WCT04JEEAEDe36e68QzwSHKzzoP1/0LxC/tr3SwK7UKVepgFOs4fEUPxqcLO74cCRSt0k+qgB/pPhkIL6FmSm7sLJks9Mla3fa9nhz0zZ3963Z1tY9McDUShVKVWIPZODlSRwpM/3WK3754/gtuJk8B7ZVHMEgnMiw0lIqraQI96cD93IqBLyprjLcVZZKdwjGYDzBDy/Co+IRPD4SFGYLg9wEygvOIK5xp6NL55wocYBR9zC4oAEeCMDC3usaFAoDcI5nMgxwqk0DnJ4D7SEESGnX4ItWgPhh4QMdIK4ZY206E8GatEHl2Pr7961z9NhaB4+t/FDOj306F5TratPubuxatdHyZWo+UEW+coT4YJfg4p0HAT6BXjBB52EFCNWjbqI5vwDaaYCYYnAl17MPqvFbbadEEiZFBGgautWAT63VpRNAqTuNueEe6hku4UF5gNmn+NBv3oezSMATsAjvIe44AX98kAwttN9tIwxr1q5XMcir1u+hHNKhej1opxh0HEtk6Ry1pFRbpWkAI6xG8G3ghButsum3bNCqWK9RtkG3SVPQFqEwDyqf/4QAd3gOsKpWakd/p9/A7jykmvn7EFvnYEzo2fGld7qI6w6xuGDU7OW0rwRzGQPc0bGcSWcyNj0zb3PLaza3dM4KpRkb9rpWOz6wysGWVQ73fMuzsG2JBsvG8HP3NvPHAIvoOTyPfxPVIXPguPx1+OF86TQtngh8oTxVL225FRy8ovswuBlowktT5caZEZc0o/a/rAMknQVOOgUNqPb7XSDq0JHVrdaEXlo1Otemb0fnAf4LA+ManA0DtL6dlAasgdkHeuFL/dbAqcwGakRdxeMadFa9Q9qQh7aPUFuE30pH5bn4Bs35oDbfw7Nwp0v8qvfCkXAaBstdhqhMv3infP2572UqnkUEQ/juTg/e+SCzBv+UL/lPvns5njaUF5wE4bdgcYcB6bx+ytvz0TutSNPM7FCncI3hET74LQfRBJeqa7iEQ+IKVslWv/iu34J1DK87hDytYFK+wqPeKX/iCEcej3Tk5/XTd30bw+K/SS/HkteJ3/rmZY3by9N5Xk/z1DvHC5fqEwaSBYviC04NaugSPGO6151+XO9J5OU+cRyo3cb84DJ30o7OP/oNvaj8Ma6cxng3ySvgOJShtOKT0NY8e3ouYAnpFXdSV8ogHw98m9BTkAn6rfYNNOd19fqqjiG9lyt8OzzKT7gTrMKn8CMaED2Hy3GpLe7G+Xn9gc3xq3zpg850oDaXVu/5WSLc1T7CJSaSdXsVT3OqfoLqSfcpTWU8vc7gOD5q+WHSGqCrYUQnUglUk1Pfs7g4nbCpmQQKc8wHgaUEdzoo0FhNujSrOpOJo3zHbGo6a0XyFf9qUdjcQtpm58MBdzNzmgGUddnUbPRReoco3WnL5jDwKRsRTX0lS0XP6IjoghkMYPR34EjZ9GwKRbjn+8irLul8Imy/pX4AEVc5pg7tDhLgFAW7gRwqE69K3TUCAT6ctgKvqt2Fd9GCyMVxyeVyWC90R6F3HlUcpwW1sehAesbk2/jytKIh0R506rRNedQjOMzDb+XtupZ+qx09jb6LmPSea3w/3KtYt/vP4wDRylMN8D+bPhOP2ncXYzaTjPge07Hu0L6TD/s00+ymnZw+3unZBka9DHNVAzSAz1Mrdwy6ObUW6Zrak1kjthi4g2zMDugP9qlQi7rJ0Jp92LCVlYIdFTL249tVN3wng0HSWRrAdHQWdKKvT0ftQhoMUd7XC2e2g6F8h/K1x/gYDR7UNwpTFB1WaugN33WpntiLPpD8znLSIhjXH1elo4WUz4aAW6UNlzII/Xqor0J4HdIJxq9eTtvzi0l7XBn6ZCQ5645aI8ui+1wHB59jEGtVinxMOoy5Cr72myNwOG5m/xuxIvHfL5EvP39W1iHZ9IXQh8pVaRo479ImSxjzv70Ytxz8V9dWA9Cb9B4N5N+cK9g0RqqfuTIYWrNDW0G3xVTU8um4VcotW9ls2jHyINqHJ4F3nzZa3Wz7GRk7GSpEOcXOyPZmkn74d0MqN/xR6J7aeiFuu9SpA6zT03lbXpuzOkaoypB6kya/KSp6lI/7thQV4umg418NqpMOVa6jZ2s2ZAVYo7W+rVSQOb2hPST947bZAm31/EzcPq+d+qH9b1N30cNmz3y7mxPw/E7WbAqkydGkQXWZC7Xjvu1tdG3rftf2HtMe23072R9a/QTabMGFwDldiNrL4LOgNkN2/Aop/JNCszfy7YW2HiKfmuLtCU2pmFCQWv3Vl6ftW19ftvWNcI7HN9+Ysa+/s2CXz+fsanxkzyNzG9TpgPoqsacc017ITxYXOYX/IUy+P/kziRuuJ+/452n1/Mx3jxPe+vXsO+9/n5bktsrEXiCWf/e4XMJxrXFqWwdDOzoZ2UurRbucS1p1t2+f3m/b0X7fdra7dnI48C1wFpfy9o1vX4VG28hq+kvyr8PPBy4f9OvMXkic2aVm2/7qi4rtHXecJ57CG3AQ+PVp0C8dgq1zGiXKJTt2D7vOq11wXqfsVDZhX3lliudT24TvdOZAk35EMkXpNejV1GxjaLZJe3wK7J/Tvie8g8ztlVLUNqBPHbD8BFdcegrQnNk8f78Cr96xmM2+e8m+9fKcnaNf2oCGSWrN06itU99HtHWX/vYPv7dkuSX6tKmIpXQ2Cf2dbMXLyL9MZ2ibpYRhftqFe2G1plZVtOHlLv3v2p2G9dPwH/1tj99D4O5BkwtV5DNyardxZqvw5o+3qAPlt+BBbSm3ilDaB0+51bgtXMQemk1YcyppvdmkdbAx8+dnba2Ut9JRwwbIvDTvzzJaJaeznhAdtJV3WeBA2w6+B152O6d2kXo3CzHbvpK3s9m0XU/Sx1P+1FbbnTkNykiQ9uLdMOh1sgTceY2FnLmTvYsM1aC3BmO18oOmc9xqtalWMKp+2t5MjuoeX1rUQXQgh9p778xbYyZj//UI2XI5ZWvXs5ZFh+lQZk1b5hUSdhMdZhq8SkZ3qd90tmCXUlodghyhQlXw2gIe0fSFR027vNGyOHBUlrN2hoz67wZg0qC8tgnd3BzYC7y6gi60Ca1QnGl15WtfPWex8yX7q/t1d+IIhWTvqyE2qLu2OVs4F85NiqJjaZtCje9oe8MLyO5CY2iNoibAwoX0A1rtMD+XsyI89Sgf9fOJeuhOcjb9ujCD7nVrt2tz0MAjOkud93FtLm7lcxnbX8vYMW23iu15E5rSAPuPqmf29xVon8qlKVMHP79QitmPdFAR7fTlOLzC/cedqL2UPLNj+ExnfOmAf20l9Rn9+AZ0ri3JNMh+dxDxs68gRR+8XwPf31mOuQP8Ay0pAu8351M2fH7JPnjYspcSp35GhAYMv7GSsJ3mqb06G7O1HP1VuWeXy03ra6XUdNLOg5tlaGwI7C/VB/Yqdp70iUPSyMl6nT7vkg5Sp49uQGuvYsPe6ZzZK/QrqAn2aR26RHAs0d/uE6cMnfb4LVpsoKfcKgbn0WfIeR20j3IVDuWuDOwh8ukMnercasLeL/AJmpSjpAGhvoQsW4DfVI1jaPZzhECV8nd22/TztDlZCSffzp/ZqzmzbU06OVekz5ixyG7D1l6c8XOWjpFlH8HXGnMS/e4ju1oat3LZjG4PPXxz2qwIHX9WgV+EY+AEzf6d/zYDbr66AO6GEduCBnTwufTpt96YtnOkq4NDrbTRCiAdQF8D/t2TvlWasg2Vkf7rXwh6pQ9B59W30C8Arn0NPLw9i6wCdz85GoWz6Pj/Ju23CByi0e9dzfj2hg0IcXoq7mexrK/o7K2IXdho2+WHTZuq9i1O+SVwdg76PZMDdAiPYjhUW0M7d9CyN7AdbtFui+i0P0FMFoCng/z/y0ctu7fbcv1D9SnTzjPopzdrXbvXjdi9o1PbBVfL0VN7Bz1Bh6mLL8vUW4efqy22kGvaVnEHoh1BAOdoq0Pq8jJ6lc4L0xaH70BL2raTLDWP3uroJnX4KIE8eH8+6ls7/t3uwKrQucaiC4Wi2zJyAOjSQL8G/rVd/KDTtHK96faZztaYng4OBG05r/EWjcfKeaB3agjfsgo7cQp8ynHfbHTIs21t8lIZWl2hXYY0ZtdqosDHsCmR0z34oltPPFkB0uu2rJAjPvLj0qVpbD2N8wTnh+ATnK1Wy5+1CkX593otyj6zTCpn2gJLh6DrKuSLViqWfCXHZEsuP5OEPEQfOeBXHcIZHzWHU/VRWsEycYaorOo/wQHitCriV1q1De8muTzRaXgOYw7ixYi98/aqvfjSvG2hPyfo774OX6pPksn2NWSA2lkTNZTlJK/fyAGSQsnT3mw+EKyBSS5VUg4PbQWVwHJOYPUmkml/56sdANBHQylNSkkYbApMFs5SmAwmUwDvwuCKVLcz3mnGofYgpWHGBKMT5pPk64d8k+9kQN8RQXzlwQP/tQIkdD5eGX+v/+PnUJz/1l3qaRSBq8FfDfJrBQgsyjPviatLBSlfwfVLeesK/4Gfa/wsuGLyyOcytjw/5yfja2uJk5Nj29retiMISqf1ex2ET9KEJqH24Eo4CzNp1XgysDTIEO66ggYjTCmqlw585CW8qm0oSwPET5xU/g28e0y1gersifkTYFa76OKr18Pf+2feCDeTC0YlBh+FZ0UCQ5OL8oWfkIGuUBcNOkmz9Tr5wIUGgKBGnvXN8eU0IXoYt6sXLWrFECatViX4CpB+D6bU8rE+TNazSqWMAdOyVAKNJZIx5AcMj0JG540Ms/1qw+5s7dlxrWld0mjlh7y7PgBO3uESeKEj8KrpTgj0Cd7GzgP/PcaT07dielrlxaO3j+7hWd8cVwTloXNscgg7raLQOSRyhMgzL2oT/pRjyF/4mFzjtkORCPjRpaylQKq9pIxpcFAOHRntOsRcKzi0D3zX2q2adbSKoy0P7sBXUiRzU1wleDZvcfAmuhZNKFfFGWqP+XbNt73yM0B4F+gm1Cbcx+0kYPVO/8a/J8/68+QfQD/5xj/996Bi9Qd8+Xv/xhP4lvMjxhVWgGBcIGdiwCvaFh6UnztaRPNykGZyVpietan5FcuV4Dninw66vkKkcXJkrWqFzhXDAPpR+9O3BbgkBVTmGCbRuSsGftGmeu/tGegRLPkAmg/QQr+Kp6AahIqFuE/ymNCWyvPqqaxQ239pB8gpsk6DtK1W33Sg9gBlYAQtSvapY+x3atQL3qIzPyOu6FZhTM5O65PfTnnULzh3Am48lnAWqJLfou7xd54VHw50fvP4cmqgBCmO0giOQIvIZOFK+RFHl69AGT+fRZQm5K9yNPvBB7T13U0T5aEW0e8xjOoJlUZx+B3SK26Q93KwUIjDH+TcL8fVFQZQNZAd3qsMDx4HmMfxREPKe5IuGtVdMKKlPclHcfQODY/fGkgOtEe5ukjv8fgecBniqZ5eLz0/G8/jhLSOi3HdJk6ViZPEnVB8E/06TMrD8xJfhG8eTzLa3yuOFGn9Vp66AwvfR8Ou6byKbld7lTaRP036+pavSuvwDkmHgXxszfo+SuIJ8ujEOtpOb9Dw7Z2azSPiyvlWteEQ4X0mZREeJa3u9cYxyh+KFPmpLDnOYyi9wpXo9EyOC56fOimow/jdpA6aK+7xXQcZ11FOCuK5M8PxwCU8cHd64nugw4Ab8XnAhfLgO3B4P0YN/ZtwxuWrA5Sn8Dr+JlMmImecaSBAS5XB06BGvU6Q1fw+1QHSLQzwQ/BTBm81FNTAo3Jq6PA26QFa0dHluYsWN8IQGmrQFmVf28WkMaglqConPfBL/4iB1sII0L79+ia9rIExsr+nQ/sCP2gwvwv/67BQ0cL0HH0BRp8fag6ZaksrOVeaGFdazRFDB9QkD/G+DsyOJ+O0C30Y/W0SwwgRzDstD5dSjlFW6fpqkKnZFMZDHJhH1B25F0fDop+SzPMtuDBaJINi1FVOIYtJHgEA7TM8k0GAsQye3EkFPtvdsrehdEjVQ7I4OLUCTXtfPpYv0qfCJAfFU/vRVrRPkNtqR11KR/v4d/LSbz2P4weH4NPfqseT77wngTtfDg91tona+p9BltPH/WpKVACf7Ykt6bN6tbAGm9Q+Oerb5bWsLdN+/5+fw0tSKsYwQHTjAKfzWmfDiGaG4DyBHTbE4m0g49rSHyigKQNwu2bYn/bh4dDW1+FhialxWLlatNe+umgXp2JWrg0sB47Jygcdcnz/2X7PnQcT2EPxkq2UQ/lyfmjlpcZ5XieP+VTUjsjA+07i6NBszdLbxVie6FRPKzHuNz3zXy4h4Pzpt/FPwpnN5zQrzHxLA8jA32uQbsBLDW5sdsEL75WHHCDu/BD5TLLwEGYrL/DnfuvM7mnQnLcOnn8Nf2g2jMeYXVnEaM2dWT3xFHnS7YrwTBY9JdWPW367bPP0r0XSxckoqpXuMpiP6paBn1YKaSulE64XnsGLOqS3Qv7lkpyd2us6YRXxG/mmNWAEQTwuRK1Fxym6nyvl7fz8rG3tV3zyVamYsstTGSuB/59DxxsoyDXNlm4PLdoY2PJxz+o8F8rInUrf9qoY57sd20QG9LZadsa7GrBoVvYn4G+nPrKsBpT4/5Myhjnt+51SxF7n0lYkH5c1AAH+4xGfdd8Hzpu0t7bWuEKthscju/u4bw3SdjQjswtOSbecjdkrMwna4tRmoPeIBo7/kQ4QDTyu7HV90LZDfs8GtVkO2bkYTdj6Rs8dg8raaUZP/A/tembT00nL5uL26BHyZzCy1xeTNpOJ2aMKMhL59jzycpv098d5KIR8wl36qfIak0mIM44wiacwsd0UnMb5Fyjsl2k60Pk4zvjyVelP4ocwiac8J/EmwZ+JKhneadBPVLF5wcfvv7doCWjjJ5/U7fbDjlVgVu3QeuPavH35rXN27ty0y9GN9Sr9FPYLbapt6LQKK+RLebxvnHRsAx6WXPAvKt9jhPCrz9pK5UurKZujnTrY/QtrU1Yjj+eGA5uG+AcLRXvh9RV7e+rM7u+Rt7yokzCpG5dkRR9624YuH8PgVfWB0BPVsxJ8sgdMkkHnIKWXkH1yKlxH7idJV4Ue5USkO7QPsZRP5/OWo/+v7DXsgP7yJfo2OX4/7dHH0qYry3H7wUrSEoWINbmPZlKWol+7SPo85Z7Av3X63aXdrq8A0Nk0OkBc22Ol+H7pdt1a1PcQAdREjp4cD3zboUFlZDnaJNYe2QP44ouToZ+JVAWGDoJ/LUN7TEfs5ZmorUEu2jpPg3lygujql9LBcdRo8zthsXzM0sg/zbLvkme7QX/oIiniWwmBCvvZCbxL/Y7JPD4Vt7XKwAfxK+A+1qLvQ0ZpKyypQ9nWyKqzSatIV+C97FL1oTrMV2dHTPoKycpX6BA0QBwjrzcvZaymOsCPk6CnJDC8dSlrRfrP7XLXipdS9jx59qdTdryUDtuJiZcP++BhZAc5vhXyNpWbRwWt2E6/bX1kV5J82/CpaCAtTw+yTWcCdWiX/6PVY+JPOTeb9YEdbg58JQVF2rb6Kr6783o2OFJ6zZ6vXHnjrUU/h+UB8lFxtMJ24Xw4N0kzkSchKpyB9xEIaRR+WYbF87QXMMohv3rQtUUutWUHfP0SkxBmkMVXttt2TD4/R4c6y0WtsJa08o2CdZfTFqWdV8GDVvh9Sv/01yendo+7+lmi2ZXUma3Gz+xPj07tGD4Q8vdQsZah06vJM/uQ/v4nbWnKckSiU6CK70PLL9GG36CD0qC8Bu+3wbMmAvwW7fn22ysuoz9ECDxGViSguxx63s8eNC0CI+k8Lzkh1vJROw98eWDXFphzwCGkn39uzkbgLQnRaHcXtV+OPDS+8Zg6N+lMf/+Fol0vxgwS9jMLpAtvEWcdpA9ply+GUbvbC9OW+1R2CiKVs02rB1+ALzfAwbvUQTLqXj+M4UhSa2ulKnBlL6fQadK2tJy0ZZpHvLpNml9UoB/qq9WvR6dRn8C6jK6TOG7bHoIPFYoQ8bOFLqbgx0xYZfILYJGT5N7jptUS9C/7XftkV2dznNmL8K7OGDmfido8ffWJ2pE8aAL73jx50ewfVE8d79KAJ2ENXvv+S0V7h371AbJtq03fDn+8dD3vZ5ltH/TsNjw7DY5+q0TfRq7Jdt8q6O3a7iwE8vsH2EDS+WImYi8hyyRaddi82vsz5NAmdRV9axxqgXpqJYocZavIrVUUyoXFNP1CzuYkh+GfaeyP81ttZMWZlem3V076Ng9OdQacHNwlZCIoQSfpWhqdJgse8uhLcyChQfvRnHYXPWR/r203ods7xFV5CqhTtkC+C7Q1Xa9PsICsnL6XyUcwS75PQU8L9FNl4muLsiWtYKeOcpBri84SedT4ra0J89hHFa00XUlYfClhc8iXN7DrrmIDfQW6+RwEbkDE+STEkQ4rKeQUKJfLVqvRD3a0i0bHBj3ZcD0bRqT7xq1UmEEPnHInhPonOQi0OkLOA41ta/xQKzCa9bZ6HoudypaSLdY2ndPb4VK7KJ3y6LU7VsrStyDTW/QDvcZTB0gHGLRdsmxD7ZbUho/l1FDfr0PNBWu72cCea2FnY5v74eqycZBN1ElwaTx/6JPTNeZDn4EeKriVXmeMCCa9z+fkMMlRppw1OlhdO4fAR5Nxei4FOUAmW2D9Jg6QX42hLt3v40vBn2kzH/Mb9/fhUvyIzc9n7Tw0N0fZh+BITspNGFWrnvLw71Yf2QYxh7xDrr+RAyQNkaQQUEk6eDlBfIslGlGrNDRLO5FIWXw8QOnvpHRpYJGCFXwAECiB278J2Z4H+Wk1xMShobKlzPlh2OkMRnPOLy0J0p6aaaVB4MToVSQkg/MjXPzB/tezBuaFII8QquM1DkjzxzEsetZdS7AmZ3/EMQbDSpBJHNKQp+c7zpsUnt/TazJgpgGw8Vvy9GYFjiTwT83M2NLSik2VUCL7PTvY27WdrU0IrOJGtGb4U7WAK35LqQjOAhnkweB2w558J1fYAkblBQNThKitryZ7nfnFOx9A13fyD/CNYXMYuemP3nuFw7M/8F94CDMihZdQR2GVN0rApXjcKVP34ADhElyOKx6A3euFYBkONfA68MEDcaAPDhJLNCBYBUNoJ9UxDFqE1UMYHD6o38OA71qrw707sB5GSWcwtFqzbQ05RBD8Va5jBMvWcYWrxjeEgw73Jp6cKRPD2qvFFRwY/NYH4NVfBcepLsFFnZ4+BxiJEdKP0+pZ4WkbeRT999+6qy1ScQQGwj4FHWsQrQ1cMhS1LFEYES4mW0tQnLcdbOfvvY245PzwcvknsFUHzUbUqhbN9gs404CSaEbla0A54FiD2mpXDe4GhyZGNnyss3dG5Dsc0GG3qsFpQnup7Rx2/qraeva744QfT94HvDhuwv/wXnCLJnRXa+uD4vJXKHI8jR900/snK0DkXEW+yLkqZ40cIpodq+/CjQrQP3cETjLkneIlJayL01aYmrNsvkAacEZn1amVrV4+sk4dwU6HIKeakCgFH2w6znzWMTSndgsAKoQ2nfBouJCoXqb/4Z+AUhDeFU/0pnT6TRzRD3Fc3hH+pR0g2bzoIOr7bUtO1NAkdGirrnajb42atoPoILOoB4qqHGBafRfqLjilDknuwMPUSYOOkps++Mh3n22tLazGA8eSFMKpp9MgI8/KS+Sg2WOu6kWDbPHBSY8bOmLJvbBKYfxtXL5kkA/Gqxy/T94JLuKLIfwZeMhXg+PKV9aIl887pQnNKhgFv3hGZem34BjnpTL5PnmneoYmGv9W3sRxfuJ5JOeA6gc9THCisgWHO7P1D/hUP5GKBs0DnlQXlUk8OUTcFAk4D7QVvgl21cHzlYxUOsGnb9yDnFH9Q1qXQ6JXxdczcUIQDsJvL0e0rF96rXdqL+GVS+aF8KxBfw3uS4YP+h2r1U+sWjlAttatP4CPuDrtKgohsmPQxFhp+pZ0HXiu3eX7SINNXQy+rm1tlpHdYeC9P2ijQHbt+LhqxyfHyCI5qlEsu23KaNnJUQ2abEGbNfLHuIqO/LwBwev1cLzQFrSfnl2yqHEdfuEjxBGuHG+Kr/pNcDfOR98dx4qv944/xdE90JDjxd+HvCf4dzp9hs544enltNP2Tt2ulOUy+BpfKIetRseyuRhKaR3+w+IEbNFFKpVwR7acDmemVRwYfj39RjmNIBORfzaSXhFFyc4iF2k3itTg8dQUxjB8nc2lXMZoRZoUaxGbZMvSkpTwFKQqx4j2ik0j/1EQCzrEHAOi1kPPw7A+adHXQoPRlKWyScvlU5SHIg4cDSwNOUbUb7RbxM/EfGXHyTGyo07fjPIpmd+s990Rkoim7eQEi+VMg3EYVzxrwEBbaJVKGVWbegr/A2R0wlKZhDUaLTs60gHpPaujvFfLVfouDIxBw9tezo++K/Hg3fGmthX9cod3RM8uj1xOqf7iRWhXdACO9Rz4Q3Ggba3kEg/4KhzRkZ6J43ApDfJBeSqO6GFMK56nnG7EPz6C5ruSf6oRzem38PyPDVqdGZJCY7StDpm+hBjWgdKPMYBFoRrHeESbaVbj7ELaD3/sHGnrS+JioGq7Cx2mqYwmoIS+EvJRFckknZO+DYdgoOssmBY0do++4Yef1G1jA6NzapY6wafQo/K4drVg77w+a3l0jDtbHfsc41AOC+xyYIn4tl0hPK33BAId9KotjOvApF7y5RI0DClvjOujGZIbGNx7cn6M00zqrzAxfBSefTeZ7KPnUO74I0G/dF5GGzrUjEXxScgD424Y8S1xVLOrwoNoVuz8bCDqGHs+i3QdfGtrDZUQ3oYwyVM6Rpy87Cp0PZfkt2oagsouo7Oewg8LsbSVkGtFrcSC3rvQ9Cm0v5rIWGUq5YerLhXTNgc/gzb7ohizFHxVpB5t+E3nWNysDyxBW2XgSTQY+5RL22hoQFVXDpEyx/eP7p/YwWHXXpzN25Wlgm00hnbwsGGb2xiv2lO93LcZePf56tBuH9If825UHtjW/sDmeH50PLIr2DDzubRtkl8RefLBwch262d2BP4eN061KMXbVIMw09DTiHpvD6O2fGnGDwt+ADxz0Kdm497mxQulJLJEW6NIxtFG4O+KBvVIl1c8DP27x0PbS0etO0Wm/J9MvvA2GdPBPxTi0PPiQc8HP4WrZxtLs73TIGz6NG6fP9RBoyO7UIjZLPJUA59XSsgz+mpYmf6oZ/fu1enjkL1A+nJ8ZEdbLfu//6xmXwCfBhjXod89jYgBk8ASbKJP3cPzGG6Cvk+ACc9Pw7N1Us8y+R3y0cuQzyRfd3zog1/+yYPTq78exwuKMpd4SbYzvIJuly1gh3BN+GoWuvvh53X764/lgJc8oDwY8dateXv++UX6n5H9xZ898HN1vDjSTNF/vbSctlX6PjkPRtqXZz5nh9CYwvmL01YspsKKkQlOlFR68Bg+2TqvLSe5m3XSaXvu5pztbdXtSpc+hrhygLzOu7n1I/v5dse2gWsuH7crswkv8zz97fV5+qhiHP1gaJeA5QKyUn1QaiZjixem7JNDbEPqtAYpfD15am/HtMXXyJaR2/M6cyGfsH146zGyFA3DkvTNO7sN++nJ0KT9/lEB2UFjH+ZjNr+asAsI45ka/Xo+aoP5jJ+vswCvLFDmfjFhu8CnQ66nKwPbvpDzFRSquNua8GuihdyE1is6+PouetKDtt1fH9gn8FUSXkqDrD+FT2oS8gqk7aXA1Xzc/mA2Zi/TXxfo+CLVvkUpW2eA5NDduw30KHSpCDK2iFwpUs6Ulukg22vVka30wQFIVa6aMa3tgTRouE07j+biPuN/ETlTow5V+Fh3OT/ER9pGqj6TtO54gF5tp9Wk2uJyiI6iiRA90QxBsvQlZJhW2XVScXtpNWOb4KIOjldmk7a2kLIasJ3Bi6VGzzLHwZGgfciuwGtZ4BySdy+FnQfske2WbSylrU37FQfoLMV526jsWnSragv7HUuALz9zA7gG7YEdFOJWXspYlA5GcP73guhS51I0weXhJnoA/Ew36AOvrk+TPk0vsYh+cg7dM837G6/O+3lBO3stp7Mp5PPL8+hRtPsAuLW9qPpU758oQw6aPHjVShAd1i78nWF79Y46DvMaMvjSPv0sfHEIfrQ947RWRUAvaE4WBVd96OmjLLrPAJqcRxe7XrBETuNtQRdMY8Op7/wxzb0I/OfQC6m9rcKS354CDujkR8hsbRX0aS9qx9DPC7mInxnyOYVo6zKt9vutXDgDRduYIQrtAnR3NRux/1yL+LZzWuH3Zdpz6YUFG9ba9vioZ5/VT20fGR/Zrtudk747uqSHbEEP2j7p5lTUWvQdC+gxF+DTn49S9t1bU3aIHllDp05DV036tRNk9b5W/kBTGeIVF7NWpX32kMOn0k+QNx9pS7OpuFVpY/1uU/cvTqN2p3lmF2OhP4/SDrdQOLaB5Xlknc4kuddHDoLfie7+4krUbl6Ab85lLYWM0jk958s9m6ecH9XO/JyMT0nz6SBM/HkVHOSh5w36s1l4YgYdaw+FZ586PgeuN+HVR8iZo42G/e3ewH7yqG0f7ff9nKhZWOYF4mPd2HdenLYFaHXjuGfP5SN2kQbKU991GLEM4V2iw5ceFSxAaAPefv1K1irg9xdHQ4Ms7MJ8yl5F7u7er9t/XO/Z5y3wCt1882rObsVO/TyeI+j0C+oQOJLwK3ygX6rXBfqA1+i4dTj6XfL5HB3sY2TFFkCoP/RA5BT9Qwe9dBPd4KA6sN8rntm3zmdtBfmXhc9mAWxaW25BsxvQ+EE8ih1nliXdo9mCNZPoN9iQceTuFHr0Q2TtLyi/TVsuTsfpS6JWpy33SAdZ2w3woFVIsI3zYAvc1dD1nkOu6GwUul93euj+IrgtQaca7NYWnX+4EKdNE/a9taR9Yybmsv+/IFvlkNUKY2291qOsh9ghs1fTduFW1haJuwjfXUQXKsFv85BLG7k2ouzTBLJl7ADRuESn03ZHiPAi2M7UxZKvdiAiMn3KgjsvhtgoWv2hOOp33R7n8jFy+m/ZOaNT+D1Z8C22NLFF8kR2oM5ElmNB6Tqtpq1CRDPQdLneG2+BNT4DhG/H1Qa2MrxUQzYAq7beCiv/tdqj6zJIsshHqGlTqiATxzJZ6pTPO0wHBwfYpVV3kIRx+AQ823KnjG9lHI+7YyWXCytA5EyZHLyuuqpMOXcEkxwg/5QtsJ68AW8THLveokv4ViXGuFRcwXt4SB+C3XolB69DGHeg/UPqqAkQj7FN1JU+IWcvAJn4mzhAMggQrbwI50totrWcGHJ+JNxg9fM6QLoPuMMgEsjulKA05IxjWmcOaPDV8yCO9upKalWHx9dgJsB4BUPecRTuVDaPMYxwSmp1CQRNXD+3QHKMGjwZWOXygXd98C2YdHe0+D3Ulb/h/5M7yf3uA/tcmCAOp9Dr0ZWWvLwu0bid8kxM4d0ROUEmLc5b5TF+6xGQYFwy7QIOyI+6yaEzMzNr8wsLMFPOujDS3s62He7vOlP5SgNFl8GNsAizEYMTJBjs5Et5uk+eVZ7q4o4P4Q/8O051F16ph/CrfEP9BK/q7mTk94BHfoy/OMAe+CYie6Zu4cskHqkpc7I9mG9F5iV5ZiG+OA34NZgeBtQ1MCQYoAvB7u0OrBrYFpxcwr8PQhBXDOXnUiBwtNxMq2dabXlJtR0P0BBZjN0lTrvXt6aYU04S4vX6A5RkbTcg5wu4lBFF3sJCqJJqz0049X/PBsHBNYZPNKe7MKl/oiwxoLJUUyjDca3HOY1/qzJen6e5a4xM7aTDJjN8i2kgRfADbxshrE5c/BAO/Q8d1eQMkCf0zaXZlMpWcGi/2gGGm3CiGfFaln6qrSrg0XgyAy8VfFs58ZfqElMbaBb1AMEx6NpogMFI+8gZGAd2lS2aUjkT0FUNx4n++Q8J/fDOQVMMbz9/6Sn8WXjj/ux7hQC7LtHx5HUo17fUk3NVThA5QNzBqkGF8QoQRR7np/p4UJ3JKOz1PuYRtQOdajINDnJFy+RLvkeiOgrNFu+3GtaqHlrt5MBajar12i2rHB9Yu15B6ey4g0SD1ypBdXSAaaEAc6AbBVG9YJdypThPvotHx3FcnjzBGUrOv/AZIBrc00xydUqa+Um1HFYdbCyaDiv7MOrQXJwzAEUz7WMo9U86HurOW//u9ZCqpoFyyXixvwfVWzggrg8ah0sDhWohDVJKxXOZBhBqL+Ulp65wLT51/I3lcRjMRCbCI55GJUg2qB2Iqxz1W3XRN6X17WqEf73zwWnlpQoLFskC3vHNB0f5J2eEZI3nK7mrO5enJ75gk7xwWFyDUN6KPy7LB9UDXFIYQjrlIflNfuM8JdNEE3rnKxe4vK6CwetGnqQNOAiOJqXxLZLGcTwdvzzdBA7VxZ/JT7glhtMpab3ccfzJRQK/3GFE8LYE34Jb+Uj+tttNq5SrdnJStvJJ1Q4PjtxhUa3WrF5v++w1bWsiAzLgOeKDRdoyIzhgx7RMlqk0vAsDoSP5qgTRvPhYckvlSm84xRqsVbV1RhQ6lRMS4whDPo9hlEyeoQvErVAMs1sCNVIv4FQpqoVo0Dtcr2NoR+EjtGPAlS7fLslTEE+rQYY96oW2jfGge6tZs8NjrchoUZ+u981SJPvISekvKlD4leNLsIfyVa6eA0zCfRMFV4PwojetPBui/EeQycWCtveMgaeROzu0kkLOR6FeddDqCtVRDgltP9XFyBJ+dYiyimm1eF8fWL2mrUKoE3jT+ROaJartrmSIV07oB4kDCnxViM4G0WqRPn2k5Gu3N7Raue35tviu/fgbFXBGflpVpz3xtXf7zHTRel1gG2pLx7TD220Tv9yxDApxMqVzSZB+4FUGQK6gFR9p5C1tRPuWyw36sCRla/XmiDQ8Y2SqroJBRr6fKZJOuJ5ZrwrfWsEimIQ3yVbJVeJroKXjey7QHnX6ULXnEJwpPzlZNPtMM5Pq1LMG/R5bu3sCjTUop8G9Du/UrdY4saafF1WDrg8xRMrQM+9aZet1KtS35nkMR+TpeXPBs4HGRTPgSXTEb006kK5WPsYooj3/OWS5zouYmdHEH9qBPLHh7NvFqK9c0KzrJ9lSiGDYPelZlnb/9lLcnQhfnqa/o0k0OOuAcD0LjthAh9eqe9c2aRr8aRxBn4cY7Bt9O8ZYLC6s2sq1q1be24duNSNNA8J9+/knFfvoQdO3aJpSvwBPa6sAsvQ2fbacJw+U/xLG/gtcD9oYSMTf6phtYqTIsaCgtONH6EbtrR5Vb8RjyiL0sPrt5fBOdCyj68nWu7zXTEptGaFZl6KctxYTdqkQswc16URPAPMgbtW5Hn+8jL7Bp4fC1xhm5acs9dvvXPoaPoc4CvoWZBkXmaRzEZtbSVquFGyhXw1dcHnca9kucnA7empH3QE8k7UV2T13j2x6bsqOoK8W+m4Ko1oOjw14TrPFZ1sjW6MNepSpPbZn9zrkNbKf8v7xXs92N7p2sNW3Q67oo4Zl7p3YB4/hp0bEbhSTdnLQs//lfz+wq8jtyoH2LTd7m/oXWvBb99T+emNo949OrdyO2EkrYh+fnFo3lrFzL6/azZszdiUCnR907ZFOQIZfdSC8ZtBrtu8QHOxgaH7YlKPuzOamUvbuN65YArk3qDR9oO2LsnRLs9snlMOzBtyESUSFfXMmDj2ZfUQ73UUOVTuakc8FfWr2eqdFfymHHvmo/dUYukmXzshBITFIXRQ0YFsrJXzWtc78mASl64Pv9cdt+/FP69CzbBBwsBiz8/mo1SDG75wPZxvUNOMY+AKtBf3nynzSesi0T4Bf22s8pJ5yfiAdyD3EcTrU5UH9uDgj5BE+TeiKQDLvNzyEl3z1+7PpvE8eP3v+BH8zzkffPf4kK4LeuZ48iT/OQwPWxZmorV5L2tL5JLZ2FJl6Zncft2xjN2w95WkUnfvRcdNuf3Fg96DNOn2UGF38KXo/N5u0f/Vywa7VobvmyK7eLNn3XynZATSSmcrYW+9etGIxbY8fVZ7gUZfjCdgcbt5v1ke2UR3ZCf3dw4cVq3Dfok/boa8sN3q296hs09W23Yc/D3j/yvms/esvTSOzuvZaZGi/81LBzuuwa/jhS/2uvQKvtMlfB7K/9faaPaJ8rWz87lLa3kYG1Y46lgVfW/MFO3e9aAu5uN1F9g2om7aqe3c5Ab/EfPWHVtffkFNzNWeJ53K2eClp0+ey1lnK+JkZmtCehj6X11u2OQ2PZWMmtUdnOdRKSdRC8iCOaKlN/3xc7tsD+r9DaHxhq2fP7XUtftSzB+g82orvELp72KRPlsrqeILHMlGbW03YlecydmMuY7M3ZuyI8h8U6BMWUn5I+ZVfVC1B2jNk0A1kww3wP73ftQXkQLI8cAfI7xYidiuFnUidNANd7DQLA+RphzR5pZeSvn3ltdOYO0BG8CU3ettxECkFcvKgdtSKhziyTH1fE97V5Aq16c4g4ttInYDDu0eamMg30nzjxaJ94/mifbLetiZ6orYm+5B+YK8Qt9zltJ2uZm2x0nenQXUq6VvuVOdTvhpkfqdj842E9ZbnkQllW/z0yHrw/Pb1gg3E+8iwSxtt1yM68zor5Blg/4EguhwM0HXRlaLIvC9RlwvIZTn1NcOfStrvvD5tM8WE/eSzur2DjfwXdxv22U4bvRfdhb5G58B8Iw0OqWCDxm8iF6R7zWLf31pv2rU7dT8YvQj/bJ3PWZq6XQTO1e22rww65tLKPA3KbqXgj/rQt/Kq0J5ytDTo+O+CVG0P9zL5zUGoA9GfOjvgE091wVV1FpkcO7Pvd4f2Mu18hbyW4IVYLmER9Oi/ryOvpEsSf0h/Wo/E7RHwbtFWTeqirQpfoe63keOHvKd4X7k3hYDWVkRV6FNbYB0DR+64bv/pbss+h45T0HgEvfFT+BP1w96Bx+aQ5TrLq41+tNU4tevA9SV0eH7atsWstN+0O9tdW4Z+boLno1wM+Y28oj5x4D7VYDj93gb57EwnbA/ebaymLL+SstllXfCh6HUaPZO8tZ2f+m85D7Ql3icAKn3xjazZEffb0J+c2FNIawW9P085LfI10Q74zUN3I+q2gW6ibbDEtwXy1uqFn3eQ++Tf4N3XrmbtxmLSashNnUK7SjM8hta10uzNgllZA/fgr0j/o3PujsH5Q951sa/ffP+SDaeydnKvbN9fjNrzL0/bB/TFn+507TlAeSMbMVQw316wBA5SIOwusuXHu/T72FAxdMLDysA+Bnc/Px7ZAXUVH6+cz9v1V+esW+4aKrkdYqdsoLN3xwqWOGFyKeiuyeTvIOu0MuO/7I18u1O1j/j3aSqN/0bs6y+X7Ma5DLK5b0Xa5RLtUmoD03HXysQ7u1Cws3rPfgFPHzXoV9FT/rZP274yZ2+8s+QTde58VrUvJ0d2BX16D/mzi00i8Fq0Q5XrIs9TpagdLCRsE/rUYi6NNEhwCCat+qlTf2272FOlCYgX6CRir89hhyCmI9DTe1cytoj+dUb/UEO+3sOO2IPG389C3/Dp29DNzHTcyvMJWybuzELadYvdvb59hu77YRf6FV9j0++g6zyIJC2V1bkcwbEg20wT87WaV1cmnYO2koYZYMlEyqampt3xcXxyZOXKkTW1LT1Xq1rFrtCZjGHLKa2sUD7FUgm7tuQOCU34zaQzT7ah0m4uDdIuLp5iB+vQd3SPZ84A0Qr5wakcHdA3+rBWYRQLBU8ruaCt4zWOrry1gkPnlcieGg6HHkcOEOUjB0i90QC+rvfNWumhvPRbu+5o7F4OmScrQBrYWcCvlSyyr5WXdHGNVf/6LbAmlPebh4k+5Rdtr/rxCEUGvUxBPokFbKUEPLwHbu7RB2n+RZiMTwQSiHaeFh8SJiCW33AFSFAKNADrA2TRYJxrgFLbT/lsbD3T6fhAMXGl9vvAAJaW3Aa8Iq2cGygMcmSg7CeSOjtEK0HCgKYihTMKeA9RJEC+D1pCKHKWaBuuMCirAWGBqgrqQQhCtHmFUapUmN57GD/rp+KFl+EOBjWIosudNIKTZ11uJ3m+fFWevA1DglxgUwPLQmNQKpV+nJcsS38lotAAUDCc1QBBsPAAfGKiYqFo8/PzNjM15bmfHO3b3u6WtVpNsiMyGfn2DuIqGdxOaBrQCQSnwSGflaiMPVvax9tAjpDgBHGnEu910Yzjukqk6M7lwPoHry+5qNTwyDVZ/RGucf0U9FpxxzgPeA+/XWBxeRm6gBHg+U89YA4fzKMOWnKsON6ewC14nXa4lAOVfIJDMWsfQaDB6A4MqRUgGpTRYL/aSEH5+kAjeNJ5GErjB57z2y/KFv7HUAErpXs9BKIGNTTAoZyeBnkWn16iB+6qm54FpWcQrpCX7v7gz0LkGDx/92zwunP3diPfFAysWZsasJNzp4IS00LR0aoM0b0fbD/GjzJV/oBMncAReBAuggNEA6Sh8xZ/yvmRzuThJ4Q0Akrvnh1ckNQ+HWgPw7r1m8fWqR37kj7xQApBrb0PMwh5CTfxupKEOob6q36CRujgv18h6J1eiv5EG+OvvPagLHRz3IF7fxfSSAC7MxXhHU/I+SEnaHCAxKKJQCehYKKP8yStBo01k9TrLzxAcxoEVR21mki05JE1a1TbgdGJpAvTls5P0zHkyQ4jpVGxUb/PUxQaa1tHW/BwtWon1qwcuoPEaZngCrYDHuAIMOkdL52eJnQlWleQQQoOqZ9+D+nYxB8TGg638Pw/ImippASB8KSBL6dRyhP9qHANWmullM4WGI6073/L2i0djoUxkEbjATTJnMmqLPEnWHccTwacJaN85jX4DgPqeifeU1zJTklSwTDGD78FhXekji/9RhZTqFZIhRUcgo8bd0ev4vhvdW5BRvDS29xlbEQDG2O55RLJS3Z56k4YypYsC2WHeE6HetY33fkVyiT/SRqeVSeXcihH/gw+YzwLJ0oj2IKcVD3H8XgfBspDGjmNtPWi4of8KEp36Elx5ejRN00QEE2pjh6d9ILR+W0CD998hSAXP7wuk/IUR2kUJNnVjsrIHeHCk0Z/PE/VT3JDcrNjnXbdTo5PuDQQrD1O1b6Kq1krWvYaQyYkkElBF3Djt94nnbY/grZQNjsYgXXN+sN4g418FYAGXU9QjNVftFp9eDnljg5tzZNMSb6AGdL2iK+9YDX4XUcLPkaRHaD0QiKUX/fVgDK8JQ8dh/xVn6LL+0nw6/Spd6r+GC+hDorLnXfVctkqlarpALhatc4zV1kHt3Zc3mhlhhwy5XLTjg5r1qhpS6YW6ZEr0GW33/G7T1BQfwZuhctq9YQ+qo481n7BHd5H7IR88wWtpkBJJI3kgOo7wNDSXtlyGhUKknExDOiuOwLEH4qfL0r+6tDxNHjBklJbkrZYIj59pwxA9Q9qbjlWDnZbfmbI4jJKrwYBIacefYocJHWMFCm0bmiihwzoY3I5DABEmhxZcrZo9UeplAa/cdqsg0Kftbn5IsZJySq0Y7fVc31OiJ+eylH3qC0vzdjMTBGS0tJttU3M+2id4SR6zhagFd6JVrJZTQaBImkHbRul8tSKylusrAMcs3KUYHCKlsVj6rNqGF9yjnTaXecNP0+Fdq5Xy9DqoVXrDdverKDMa/u0tjty5fQ5OWrxvWvrD6FpHYgB3TvPQhxawaIturRNnVZDaFariEaTJnoQos7SGgxbtHEHOEDSmZR6Ls3NjMDH0JpkkmD/53KA5Kj793/rMjjP2vp63bef2MVglPNDh2JOgnRnBQ3ErM6n7bnrBfvJdt/uaGWGZnRidCq6UgS4xvTPG+G5VT+z8t7QDreHFiuf2bvgYbsCnnsRd/6f7B5AM9JHA49Jn5KDMwNd/vulmL2/ptlrYWsGyH8cJLfCgYQuE3mPLelbzujAZOwTb2ttpzC2YcdQPYUtXPwevxLsE7wGFtYf2SRhQpUHRefjzZmYfft8ytbrp64/acaknEI6q2ECo+fkeYJrkr83F/OZhJpFOgmit0mZCpLM/lfpwqsnQW8kE9Vvanbh3ErccqJ3bJZfDYLRZQVXFARcPOlZDJ68h+w9QO+YWa/aIvzTAK7PkT1bHWSoGJv4M1Rm+bhvU8jMHFaetuyIt2i/3aH95DFy8pB6VjSYd2oV6rzOVR1G7QfvLtgL0Pu9nx3bX272fFbuV6ai9mLa7F55ZP9v2v/HtP8Bhv+XpyL2+y8U7MK1oh30ovb17z5nlWrPtn+0bmcbdfuT8qm989VF+7135uxrywlbAuY7VfgMWtOsVcSYLSU169jswX7bLsKT35szm5tO2i4w/+5yHLgw5LsiBCKDTOmGcj7okNX6CD0E2SgnufqLzsnIGjqnAjrVGSFyhGjyhpyoI9o3BR1fW29ZErrUjHVvVP5rxvpk+5uAczn7wI/6kx05gOgHBTN4PQAfG5qBC0w6d+Jb59Pebaxrium4sdWr7rZO7QHvmvChvmtQW/rmk0gKY/pw2pnQm96No/hX/fd44dnf89vtYH47vJ5veD/JaJJG+oD/VmSP7z8VIeikBL0LNgt4GEdIpiJWmtNB00lbvZrxGaU6CwrzwPvuDngQqfmWu6AyX4rYNHyem1GZ9FMN6TljOLi60N+Dw759hLzZBCcr9DGv03c+N5+y575xxe5tNexnP911GTxJAwiWTmJHJcLkBwVxiZ4kF4QDOfXpFn3gXaC3aZOdSNz2RlHfrm718oy9+aU1u3hUtw/hiT4y/GXqkadP/6uq2U+g4w3kZaUBT23Qv8NfgG233j1vkavz9p8f1W23mLF331+Dxs/sbz+r0SeGgURh9gi6W6B/encpYY8A5PRSxp7/zhW7dH3O5X40hWwAz+cft2wKfUYD9DqvogscOlBZdpLbdK2BXfyi7tsSbrdGdrRBH3S7Y/W9kX19CfsD2fUf4b3b1EtbtozAj7RGDQqqFVWGdMKV1Zg9dytj8+cz1srHLbHRtOzdmhV32i4HGlMJd3YMkbmV5bQN6fO1xdUmcGpgfwE9bA06z5DvXzfOrEieOvRds6v/IHdqb6WhN/q9WWT5TW3bVenZQSlhF5Bp88Q5QhapHbSySiHYcgRuQY8IdKtVhNoOSzSiOgifSqIzqbSSTUHy+SI/PkYOtTSQCcIR0ZaZjtt5Pvj5H6WkOzD9TAzy1SHy4uVeNm7dYtYiSS7q1sqOwHvU8a6+SfvvN8GPb32lgavfIKheWsEyhP7fe37B2sgeDer+btHcCbaDTLiIvpM47tCGp74a4iPkV43K5YBB/DN7IWGJNdpnr2M3sLPTFxZs52HLvjyX9nOTkuWer6S5/VzJVxI9t9OxC7sdX72nrX2OgT+zr1nVI7uL3nu0R3+ATH2027OFza7N7/ftw82RHe8P7Q2Qu0KfoS1K2yu58cxzKkJfEyMfwLZF8v4xNPVX7ah90onYFsx87itLdk/n5wCPoi+kI/bvL8btHWi8Sl20kq8UP7Nbhag7QHQI+otZs5eo70+bZl+epk8Hp1v0J8fg6h40pe2YJANfhiveUP9Cu2t6ilZRaYBbOBJPa4KEziHRwdIvnEMvfWXO/vRR1+5TyI181JYQCtu0mxyKkhGSP+pLo5SnLdRi+YTFoOkEd/WvmWcv0kehXW3ld4bu+p5ghp61LaHGTl4EfvXt91DX5qHjH9AvnQDXFmW05xOWhN60ZaLOuNsZUAEI8kVwukvdBPf7IFRnwnwKHlGpfJD9kHZanEra/+mlvF1FB/2Lk1O7D76rlHcGTX8tT/92FrWvvjFj5xdSvlpWdK5B2rcvpWwIPf01cuE+dPQhiHl41PMzTbQN1Z/VznywXjz27rmU/ZtLaVvm9zr5v/e9S+jbKXvwoGYdaNb7H29N9E/g/2ijZR+hJF7MRu1VHUo/n7HPKVv8F0K4hxSUweXOGfS3YwAUL5DU6Un9XZDZPNMpHCDjl4tx6lywq9gnf11G/yCB+sT/51bf7h706PeRIci6dfrpPzuRw/fUXkU/KGIH5E/aNjzq2P9WPbOf0hYnSH2VcQ4ofgDtLDVH9imy+B5trq34SsiD3Gwc2QI8tJfO9Fmh/B+8OWMVyjgYb4XoYy4E6bv71GUNZRP1z/7jRs/+5GBkP0TeqW1a8MdDaPBzaHsKeymboV+5nrPiorZ7wq4E/umdnl2nrE9J8yn5/YJ+RKsChwCRIUE+F87W0CXngAb9J5f6LfWzeta3eq1mZezAswgyOtsjPfBiN6pv08TAdDqctajx3n6/5+Nreqe0Ot9Wur2ftVE5oR9sWX6V1ioAM/K1VY6SZwE5q5WXLWRtx7el1Chvxlf2BweI8vhVOHUusezVLnmrTDk1BIe2ypId7OMIBNVH8UUDmvynOHKeuA1K2oYmB3Z13iDxnazOHC+Kr+9V6q+dd6QfQUVjotMf0V0IT155mNBmoDn/zV35qY3DhH6Ic/wpSJaIr5b+V1+ftxKy4D5ytU8/pwxCHvozefbX+utO/Qsr+d/wDJCoPEsoRRQupPhA9fjSTEE/gwNjWAaABjodYEEIwjQ4o4EYn8FOWjWIPDZClJD/ZMssvuuSweCrSuTwSGl7hxRClwsC1BZcYUZ8QIhgdQUhRvmUHQ7gBtBgLavaQK9IIW89+zv/j/GhysF4vgoBMaLfMWANYsGjh+BlBWYNs+pBPvcnSqoPvnH3dFzUWQMXGhjxbyTQZzWYgtIoa8XVll7at61ULNr8zJTlEPqN8rHt7e1gwNPrEFfLwzU4pbyCM0UDXlwa6IEB9E5BbROXA2k8KKXBhtBmwlmojtrlSf0EkQMmuFRHvQtf1IIaIJqs/NBbPXt8BcHkachRl/D/pA0muBdcgQakEU32zHbjT3ShHChDcP8SXQGv2kuDk0Q2PwOEtH4AuhwgHTlBeKaz0kAuSVUTz0/xhR+PP9QMaxkoGrQN79wB4lUKraHL4/v3gEe9C0F0FhRdX32hASvVjYu3XkP/O85PDxr+CnfVW+hROqFE6TyB3wWr6C3QUMCUPiTAYRaeKGUQ/pC1BqrKdDZHKDvIN4dHgzSCAEx6/VQnH/Tn0jZYPjhNntrSKo6imNbKDx2mBL+Jt0QFKksw+KCnBpnB66jf9oOchl1tC0WHjTDUzGd5eUVv8iTLEaLVE6kU+XnPpHYS8CrQH0L9VFfKUav4M3ALEYKbP4qtl1xqB/0SHriHhMA5lgNygMj5kUoDf9gCSw5U4dUHKDx2+DvOxeukwXQfABV/yPkBXjQQ7zxEe+sK8Cof2lX5+vkoRehJPHjgeNA2XOIjOYgkz0SDI21Z1qzagO/a+k/pNavb661G5S6ZouCD8SpPH1GORKwauBS9Cz/BAaIBtFCHcAvP/yNCLAoOIEzNtFf7+19gFM0IVNGT4JQxEXidO391uKtwOhj2HH7N+lZdfWUF+XkbRsd30njtQlN7GZI/k+B9g/hD6NClMigr9DGKGzo6weeDu8pH8YDrifziBaLC0wKFl6c+xle/ifH0blymyoijeKodHM+UJfwHWNVGvELU8IV8JnghDnF1D/mH305xvNJSVRUtuN2Ry7tJXWIuA9VniiYUL5SjdI5TLslAPTrMomU+iiT3dip+wHRD25hgtHc7GujpWToppyVJaReXJcoOevR3+qX/ZKgylXFwivsXvwu2iSySHNZKOsne0bBvvS7KTL1hWu1xcFC2w/26b4M2hM6VseMarV80oUO5dW4MbITiJj6QkyHiM0vU78ipoTRSwhaXZnxAWNvTzc4WULTSGBnaJkGz908tpUFSDEjJ1n4XnqtjwKMcJuA5sAKsYcul+YWCXb66YrMzJYy+PjjRXsB9z0+8LpoJ7eWV9T7B2wNcuIOE/64vKDje+U77BBqKWa3WdKeAtnXSTGM5BuWE0XZOQ/oYbZkiJ0ShgPzDGBMf1Ko9OzqQk0gOE3CHnExnRH8oiwNtedV1Wak8Nbiv7Rq1jZScOEcYAcJTDzxqML7dBh+IF630kHNxf79J24/ACbUB3+Xj8eoC8OYTHmh31VO0obMcBJ9klBRgDeKcnSaoow7RSwBfi/ZEhtN/xOI6qG4EL8RIAypoTx+AQhacnkYthfGcB0adcaGZvuJx0anaVeXIGS4nTCGfsZOjOnXu2cpKydLI5r3tCnLxjD4ZVd0P8oOGG23LpnVwYNbqOkRvpFUnfamK7iCRcyuTTfrWDjIMndZorwTlqh3Es4VCBr1Cs72G7hDRjLpEOk45vKNtRKJyJuXyaVfsdb6FuDUIYtqd9tWgZx4YFEdnksiIlwyv1ejzMEQGtI/OK9Ge+F3oTatS+oMwEKrD5TWGrVnoWlkjh0iPvqBFfZr1ljvNuvQDo9OuNaqnXifneUK4jenuHxk0IURbtBwctKxa7Xp/3j6L+axN13+h7bAHu+QCZfBfTpItjMKtsg4JBn7qFmTFBIaxPODu/7nkx9dWN3JaatubzlnKCjdfs7e+dsnmCgN7eJd+EHkhsTLJScVpK4iv5zE6SfejCsYTacluzINmr7y6aF95a8W2Nurymti3Z6O2gHF8WwOsiuggjB8UJiA+eRCfCsbxd8LTR7UwsEzwwKV4rlsiRGEH3/JgH8OcJvQ99FsaiHkmvUKQ89AiFfpSKeJ7U99tPq2H6hxihTpPQBNO9T28Aw6/9Eh7QCwp5MDMErxUgnY0WqJo/pc7mSnuFLLz1lbbVivodfCCZFamOfADz2vYW2VUq9hJzxYe1C1V7lkjGfUzLU6RFZ+i/+0hAxeVJp+wj1tmf7Y9tF3MBfnNQQP5ma96eUMzKamTtsb6YrPt+5EfQqMN+L0OD92rn9rPa6f2EFwBig9YDqAbbe3Rxi752vsX7fkXl205M7LKQc3+/E7LviC/BsR2Hhn3XDHm5w78/VbXWvCZ9FNVULroWSZpl9+8YCfIqU93WvaItle+GnTdFb1JjDlmwj7o7+YjvuWK9mqem03bH/5gBZ4b2Uqta7eQAQ9rZ1ajHo3y0Cr7yMR9ZAy0LkfIAMTqfJQW+SAKx20SsC6dRn1OHTwe7/Vs72HP5pGFf/S1RXv1QsZ2j/u2U+m7s2yOtN8tRuyV5aQ9ap7aHcp6Qi08UBWnJ29EBdVTV/j15L0m8Phdv8dRJ3Sn38F+Dd8msD6BeZzfRFfweJ7J0zr565DY3wU+0eVvPYQ4BP9+6gNJpfm4rV5N2MqljBWnky7jU9Cc+jXlIYeSHNPzawlbvEC8yxlbOq/JiBFrVIbWRMaJvsZgiLWtShtVJfv53aZRtcWan5Nz0rcvHlTog9pPEiAC7Ouxof3Wa/M29+qKbW7WLSL5MBO1xSQ0vzJlX/vmBTs61MQbDdSGdKWZrH3lu9etRTvKCa7Zv236rcsvLdmHxz37aLtlD04G7vjV2Qfa/gURYGv0N18bde2t63no/szWqwOLVzv2Zu7Mbr23ZHcP+vbB5zWb7gzsq4Wob9embVSokl3Mx+yF2YStk+6thZglNNDa7tj8HnoS1pecMiMEgc6MmKnT74HPS/CsYM6i+9yIFmzq40PbhTY/Ry7n0HEuY9vtbPXse6sp+9rNgu0gc/7icdfqwCp2eLZNva25pOdq///v5iK2NpuxI9qrTN9YzsWsMpu02lzKmsWEdQpxyyNX1rY6lqYf2wf+xE4b/hvZ38FvHx6by9/z4LlNYRoY15nYWumwMyTv2JnNke/xhawdkmcDA3R+s2Oxat/2p5Fl4PzKw5ZF4Sc5YSZBYLp9zCXdoe26CzRMGaEetB94ej8RbIl0s2+3Ki2bRkht04Y6AF/h1pWs/d6LU3YR4OrIuzr6yK+GEfI0Rx1Xj4cWn5m36f0yHV/bqsCjVRx9yo8gEyPYzxNe+T8K4hPpfLUy9dzo29pizr60hD1I3/vXyBxtE/Zc7NReikvPitgH7Yg7+74KL/3rN0p2+cUZa6exVRbQneCjE8DupRN27dKM3b3fsA+32xabSlhmIW2f0SZvfNHw8z5q4Pfe5YIdAvsOdL2OLIsvTNvzc1OW+7Rsn+8O7aZ0F8pC3bTryMB92k9bADXBw4foYj3kbwKmki7gNrEu4Q44tKLm4sWCfXUlbVn0zI/B2eV21942aJE2bBPv/VX4HJx9URnZXWSzHNj70MMu+q9vyc11TBtpKxkdZv7qV1dttJS3+w/rftC2RKHLDVCtwf9Dp9eofWU6ZjrnYhtZTlEeOuR9Qt+yAc3fobzHdERvps7sneSpD+Y/zFIPOTtUF9ENdfGJjv+9C5pTkEO8tTuw9yC6r2XO7GL8zIrUb53ytxAE61wN6iAZqYkYfrA2slzbrMFCdg3ZcR8+/PRR13aPIFzaXIega0XELeQmXZN9BNwZ+ON3LqCzkjZJm72XRE+Fjn/YMHv5q8u2ei5vJ5tNex0YPkWnVz+3B11pFY+CDv1/56USfeyp/eh2w2AtqxFHKx3fuJG3i1cKPkFB+oqYReONjeyylVdeto1jnTvRtL096YSSttKlpMPoor1Io/NHBNur0OMFcHFA2T87wi7wvnbcEL8S1J9JlukzKoP99lTUt/0TjoRdT0U5LfrZNclJ7NE4heiw/EVwo378LnrEC3QMnzTO7Ofog7e5S6//xqhnl5Arf0t/vYf+kqOd/hL+0Rkc31iM2xq0PCKDV8D1j9BfPkBd3EEfmUMGvE7J9RTyAfhuolf9Hn3ERWj1Dg0pWa9VPhIuc4ii30I+6hy6iwD+PWT7LPWJkU5bu2llzuULOfvmq1N2W1shSqxQ9tnFjDstRUMtdINFCLOEIP55WWdHnPrWSTrvx92F6DWQGzo5en4d2q/VsW8a2LMNt521ckK/tWWUbOt2SzZlzZqttuWxDd+otvy8qX14Rna75E2bvDrYE4NTbTGlVe9hVUWr3cK+aJFvzTrNKnbu0GbOQYNL6Jc6E+1wYE30GN8JR7ZHBPsAKJtaMgS80i20W04DG0VOmDrwCrbJ1eQa+dkl5IEdJFtV8Mum0dnEkoeyMZWHYNJqDl/pgR2giWw6K1b5qPxgj8rmDuOtykvl1sBJi75S9uCE/xVEp5Pw9ElBNvmYp7lPaC70H0+vEEKGk5+CVyu9dqH1WktMHj4Enei/Dfp6E1nztRL91m/iAElEYHJK81n6ABgGHoOiK1PEzQg5QaT8CmgYT9voaFRJA2SIQC4NUJAH6WWsy2nhM9onqz8IoZJyqOh70qIJCDSh7W+SGMwhvpZiBQMwXILFlEaDTspHl8OlCwTw7L91Vxn+jmj+HAaQJk4ah9Hh0J+AvPA2CPFw0C6NrYEDCEQD52Ega5xWeY3vSukaAPEmA66ek/L1+IKBuBg7GjTTbGXZSrlMyqaLBSsgKEetmpWPjxBqTXd2aGDPB/fG+YroNNChgS8wQV7BwSSjWGeKyPh3XAtXVMrRQ7kOg8MX7p7aYQ5tOUaVw+jPnj/wj+OH/9TGI5Cj4x6Bwj1shaU8Qiaqc8ABsMJAPvDsqcf15jkMdgPrGF6tJPLUY7xpZYOYb6gZmTBdp4Ow0OoPFB7HPWVp4NMHS0NCf69Lg3NiUB+80+V1CEHpvEZqU4dRuAj1m3zXFZxIoVP2ZxUSqud1JWHIR7+VnCvgigCuZQyJJhRLyYR+b0Zd/HaMiMDGv5WlHH3ZVMJmdIhsNuGGQxPhsl1t23FD22QpL/gR/DvUSuv14Fl56Vsqa8lMwVLpnPOQOz9oI8e6EqjOcn4MEGR+kFPbRgjl4Hga5yW8DzWwptnbbfAuoabBUwz9VArhrCV1RUu4I0AywCuqWuiP/3R5oQfKDe/DpWiC3cvyCgT8KEgG+BkgGAyaif3sGSCicVf4FNvz9qQOrwvikQYKuRDImh0sGaTBEdU3AOelkja0b5Bn49/8c4eLVstkSmSPMs2/Cf8M6Ti0+uMUHKhNu3SArcqhtWtH1mno3JQmuOy78wVoSKmSlPuEL8a0xG+9/Zd2gNCtWbtLJycIVCHBx38fTEO5C/XUgIxknAYOSIExpQEEHZYsWlGcdBo5A28qC60m8Bpp0J9nyWnVQLzrPOeX6BJ6AwJtsaPnUzpH0ar20gyrA+VIcjBJrDik4e6NS1A+Ks/zVlMqKA5XiCM6kkzQY/ittvPVIZTnDlzier8hmaivwKw8hJknuFe88eXvdCcvOR+UfiL3HVa+CR8BbqVBSUJZ0NZ7nk4vJKP5pryVncsp/dIn8tGgudq/jpWjwZxWu4/SwUVnLqNOBzRqxrxkj3KZlBf6Yl3kpUsQeHmqLm1BOcKXO2K4+3ZO8K9mnOgsDfHy0VHNalUdzB0cLbA7+Sh+zAdgh8OYfxuN1DbId76pDK3W0FkSGnSWMlevtUkTZHCpmDOd79Bta3ns0GlHe6fWai27cWPJSiUM9rp4hLZBjmlbq4uX5mx2Jmfzc3nPQ4eA65ywXC7l9dGWT9oiqt3UweXaY3ToZy5oVYX2UW2gOKqOoi9Ap+4BJw47/BpWg4ieByhzmtlPPrzTakKVpTrJCaDDxVPQdsCp+ED4pc7cVbYMex0KLifQ2dmEl0X7FE7ZctBLDkWRG1qlUixmLA2uGk3BgWJKW4qmM5k0d6iCuqQySTeMoomYaaasBhPk6JEDRM4w9dezs9oKNGnbmyjFnaH1ezroLutOIzmJstpyKqEDllN8G9j0tM4AwZDhHSC5Y0TKqAb51b56lqMuq2lQ5K9VKO1m1x0zcvZoVv3RYdPb+Cwa+gNtHSO8tVvaWis4h65e0163cnDlfTWKcKB2GY3i4KnjNCV+SMbVP8h5H6Ns6JryhN9amf7GYuBl6FulyJBtYHlo8EuHo5dPOlYhTrOmNBg97QHGXwfapC15dh6FDyQbhhhAonmtPBCP54thAFpt1MFwU7tQqJctGKK0X6818O0lsDnc6dRuhHwQSVbGWDrc7bixqdVIZYykqlY01YGjpfaEvmjPDvTdbmpGJvxxKl1UnBjoj7/+/I8NqtMJdVfZVNHrmUrH7N23F+2rL5TshYs5W70y42cUyDmt7y3oYI+6hNl+QTY8DZJhZi+VMCKzUZ/17NGeBAw9mvkIWonnC5ZOYHTRn81Vmj6b861L9InQpbYoenkmbifwQRfa/ah1Zo/JSzMwp8n33VUNqqIngftz/F7cr9sIEnuHS2mrqagfKKytvLAxvdxfAlO/x3dnfA+/BKiRhX25FPMZzjrkU/hJwFOvp08tFz3zgw8PMKDlCAnh2fQ8h/92IW32SiFqJ/CGnEfrpDsiv9lMxL5zOW2vLCZ9Gy0NIE7S6K/gvZKP2YvFqB1DS5CLB0EsMZAQP6zELV/S7MWoFZBxa+CLrG2O9sqS3wAaLVHuCjJgdyppFdpWZ2uUkBMZMsxmtR/1mRX4vUOZW4DQpXFOQdwO/PHFwdCuIzO+6Jj9571T+wz+8BZ2ZIZLh87m4lE/CHbruG8zixkrLWatNYzay6+voEsOLI6ceYH6LmWiXneNKWjQZwNeiKN3/qvfv2jZQt62Hleg/abNTidtiT7z8+2O7e93bZ9G1ADZNDLUaUITQeA3z4fnTClt9w7a1kQ+TZ+ftZ2Dls+ihlQdRkFaRFZ/oxSx99cSdrGADKTeFWTUlFaMHHTsDH13DcNfh7Dq8NObaXgcvI+o8zUy2qyM7BHw7vFbvKzDLyPg9tw+yIG/95Aph9s923nY9ZVO86UZu7A6Y/mhZt2eWd4nGY2sACG9SZsmweQCqqxmYN9FHkyCYxX86i48a6bsWzlJL+rq9QnB46lv1pPicxONToLzpb/3nDx4vuPf+qvo4ulJsme/u8zzLMI7PSv/yfuQwyToWX0bNAWO164mbeVK1koz0q1pKz7nYJRrtaFdW8jY8+dytrycsjT0O7easpkF+BnaqJcHtv+4j3wGpjFKQikqWP8DpE3oWW07Tx90e69tJ/SZCpN6aLu0b0QHtox8uG1x29yquT44C61qYLJGn788k7aL0Z41ke+LyBhA9vfF6UyYPNDQpI2RHVV61qbvfLzbsk3oRDSr2cja3gn020uzcXtB2zpR5ivU6XPa8/Zu2/qVjhUxqBqZhP3w06ptI+c18KfV99qySY4TBeEmTbyLyLvSVNzKWiWDrh4jv2om5s6PFsLI0aF+oJCwF1emrAMvN6TPwgTNbfpraOvB/tAqNbAE3Va6Efvue+fsAFr+my9qtnXStzz5vHc563npwPNJW+uA+LfmY/ad6agtIe+07VZeqzyy9M8IVJ0tolUfOu+mVUIXQyYkwOMpMMgZq5W7n4GT9SqyhLZ5QJlfXYzbAbrOjzE9JIP3kMW7XNqBYFREb4M+luH9afq+AbxzxLvJIeg6dL2DLtr5FeeE4JX9MEWca3QkZeikQV9yDRl7C/miFQYF4ujciTLyT7qtgf+rl3N2izgx2QTTCbuwhl5EQdp+q0t+vxrmjns2D+IG6IzRpXM2bNasGWlbDdmgiSaiaTn1pAf8YwJkZn362uy9pqWAcZ/+49EO9UcWHiHfbmSpG/B8iEj5+2agkW9NmV2eSdgWbdFHjqTy6Hy0QR01qI/NofOdktBFvAbM6BsjZNLfH+tsgVOroh9vLqTsYYG2QA5P329Z9ghd+SxuNdroYL1hiFj71lsLdn4ubceHyEHoegFA1R/XaL8isC1U+ja9j+4BvoayEai3H9aO7IyT96vXpu2d2bSlPj6yrUd1l63PXchaFv5/DL9oBaC28/ugcgpdRf2MpnVgeOUrS+AxZpvHXTuSTixZV6BNckn7tDy0re2WwzMJOhXoWJ2fbAB4dY4EOm8HkeN8/RXo952vLNiVSwVrnHTt7k7XXk6cGqxlefLRJJW71PsybShdYgDuftOgyTlD+rcLez1LgZMd6G6jDzy0qbad2oan5fzQWSbPI7S/oJyabA/eSRccQY9RcHF/e2ALfMuj6z+gjSFb3+7rMvR4JaLtGuEX8Pv+bNSq8PYDhH6VvukLaP2uDp6GF9vIpe3ttjtnH9IfbtK2cn4ETIWdPL60lLAO6X72WNvPBhkuXT2eS1iZsh8f9IMOR/l1CG1nkLRuLG0vdw9s6bjqK8OztOmbzxWQkSN7ZRrZSNtpJYd0Ih3eLUf958jsT4/pH8GBsvu1AVmmT5eg2VdytC84+zaN1uSuFTMSgsKD8tREoCl0zRV0hh/x7Q42yA365SvgVLxPlezH0JHOiZFzSU6UxRj9cC5mP6yeWl2wQl/qe55LntlXoSedVad1Czp75Efo4IhiZBZ9KvhNkcfD2qmdkGcJmngOHryBLY0lZ8s0nmS8HN1Ya7ZMYZdyUXsb/TYPnB+Q7ghdfJ386tSlAG9koecNCohl0dFWSDCfcNO/fdS32bstS8AHd4BTE0KkvyiE/jWMIWpsIZ7poRNibzab1sXuLIzaVhy2rd5s2RG/tXOAOwha0AC25cLpwJ7XFstkSLV8a9AkCF2Y5b5Inzx7agWeM1PUNz+wVGFoqewAWdlG3rRtbv7MFm9kLb8ctRRtsIA9eAn5N6/xpSR8H8ceG/WthU0imSqe1ERv2bU6pFwOGd21k4cuwd3H/s8P+Y4t18A+E7xa+aGD0TWBWnay8tAWXsonbHOlMQB4AF1JDhptbeXOD+oke1z4UXzVX7sm6C4bU+PkIjCaiiANFZtXv8HpJEx0B41T+GII7hPdR/H1L+SgN7z39DyOg4o4pv5rF6ft8pUpPwvEt0pVCJl4CPn4g714pWTfeWP+N3OA+GGe3H3gRf/4IQChvYAA3XXBZRos9UNc1UAaXNXAA4iSoe/QKA8qKEshrB5RZqrEZMBLQxi800A4Br/OANDMcxnyk0Hu4PjQJYGr/BQfpHHXAI2n17cJlnhGzngdiO2vfAsQ/eYPX8PFu/AegASHwyO4wkxJzZIO2wuFywf0dFeLkMZXOihvPSuPQB2h7orDf5WHTiOwvSxqGcoGx5LIERQsDZglkTaFHAZLLo3SCIE3alauN1D8+h7fZw2TpxMK+YbZzxj+KF5PVoDo0kCy0KSLsgSXD/oJVpWp9P5P4AEUMCkITkehMhdeuKllQkw9h0i++iMSf2b1hxJxqTTPTglD/YWriC7yUX6Cw50zghFYg/NGgxeCVOgD58IfeBcdjQbaAkuzMLUnetjiStkrnQ5o1d0dP0oPDGoNwamBXLWbD8QqgYJgF2j88RU1lKPLgz448LoFehPtT5x/CrzlOVDTBHs+WEsIWNI7fQ2MrZjK0mmDu+N6EsZweLHj7ypLA6MJ8OG0gEIwX8zYQi5FXXQIFYZkuYOyLBzAF4LNs9I/cKiVU6m8pdIZdyDI4ai20h7YgSz1Bzoe9GzQbdtQzo9BN7SRAFFeT+IJNkEGrnygSYNzWh2iQVQtjdMBSUkEdMGy+aJpP0T9Fh1MOpDAg6FdRU/iUT07zCrO6x/KVdDgmG+BFdcZINoLXc4PrjjtHNOh7RpoIpmTlnhVWIdO1JZOL2MePRtahN/Om6Jjz1s0yn9w5rQK/pSZYBHtKD/MHJ9lJvqT40XnjwhfapNYKmUzSys2s3LBslNzKD7zVihOgWt6VqrQa+tMkROrH+9bo3xo7UYdfEmZ7jktA6zjVbR4+i98Boj2yhemhG93DNCuUprTGDxpeEj7IopfhAfJO9G+tuRRPDmhNQing5eFNg/EEb5FHZIzLsNVR73hOfAz0eg4da6BZJ7qrVWAYYutjukwZvGuZvVrBplqLzyoeUCO5+3U5/zFS/JVu2jQVFECb6pOamPxaihXaXjp+YSGA3oOAAD/9ElEQVQBav3ionzh3GFRlo4L3rnSqboTn/T6qDiaIeKyQ+hSdOLqrCbv20gz4XvfEogY2ubRt4fkF8l5JQUKmpSRRz7qOQWCHB3ubOSN4gq3mjnfbKnf1FLamOW0LJz4cj7p8NGDA6040AyLNu86tE0YrHfZBK608qRS79iDRxWrVLo2PY2FQxlShDTLo1ptON4qKNHoQW6ca1BcDi0NOGsmeLsFXqkf4pU2keJj1m3pXAl4HBi1AkBxNFCsVQ3xuOCPQueSAzErYiwfHejsDJQi6pxBAdbh3MLD/XuHviohnY7a5avzxNUhb2a5bAa5kfAmlENCg92tjvYiFWYwmDU430FWuVJF26m+IFcO0qEUN4ycWi1sVdVo6qwHLQ3uWa0hh08PXLRsf6dmR0dNOz5u+u94kragQDklVEf1lRPjWYavylC7iVb1PFXKWx3r1OUHBqicIXIUqIm1ckVp5VwRDUejcaetPvgrFLPc5cgCr5AIotjpJkl9Jde0zYvO4FDl07zLZFM0I0YuZU3NZMg95rNojw+10iDQaiBh0Saw6Jl3OiulVCqEvBNpcKaVPijWtK1g9C0MqYdko9JJl5idz3peWdLmi2nLY+Bq0oD2AW9Qfos2Vd0kKzTodHLU9hVCvqKlmLAeMk0Djo1Gz+p1bX5AX6VVG2co8xk5I+KWy6DA57OUq1lOGBByqoJz8ZQcSaI9VULOH+cE2lVnYLhDlt8OO7iV00L0KGNZ26+l6BPV9iNw6+fIUDet3NAzZOHt1NNgM+1Bs7gjt1kD3tap06/6kUZdbSL9IWYJrkxBK0S07deZ5VUP8i9N0x60m7ZgFW/LcaJVIuJkyUvNOtVlp1qRpH5JNKvy/a8//2ODzkNT2qep5SiM2euvzdk3zqXs3Ys5u/z2OYzKgR1BG1r9o3ZUCHrJmZ0DBwtkgz3nok26x3MYoNPJiD1q0sfxTrr4+fNTNjuXpf16FqW+87Uj27y3Zy3a+XwcQ5I4b1xJ2xoG8jmu5Zm47WKQ7mFUDqfiVuD3Ckb4a9NRe3ElZaPpmB3LrIUermn7w3Npy6UiNijEbWoxYd8rRK14PmeLxZjP/Nc2GeIVwR/0BWClLXWA7g3iqr/AdrZZZM9V0ojWf28+atcxeMvDiJWhBznjX4ZVVri0T3SV9iZLQuAVZxICYNt1DOkk5ZYgO21nohnjd6AJOVMUpgHqrbWULeZjvmXTTl0yOjhebmC8Sn+fpT4XwMUj0sl5EkKQ45pnMrsEXsCJ6DjH9wXkSYP0xdrAt9to5NFjqOhZMekzuo8oU73ZYrVvOeqTLSRtCD0+gPd+XOPLITZAeWhr8PN1yRVkxhp93v93Z2g/H4++C3caYLkOXIJVW0Ksw5I9ZJVk7POX876P/UF1ZDduLiKjG7bc69rz4EBO14dd5Dy8H9og6odDv4mR+HC9bf/xf9+yY+K/Slum6KMe1ukr5os21AXezkdHlj9fsDZU1oS3FOS839yo0l91/DDslZWira+XnQ+FqxXqvJZFz6BpXgJmbXMyS18xzdcPjob26QPNdB345J9rtOuXoIX7wKiZ+StrJZuZzdkc8uSLk1M74KqfjKxehsflBATPK5UB/cHAvtgf2P563w42h9ZF3fr660s2S1l/9qcbdos+RtJHqz1WcnF790LG/tMuhnxzCO6QK8CmWaUa8LxK+RqTRax6OyPe7GVwp8EibdNycS5pDWSbZk3rnwhZuHw2+Be9p52eDQHn4Z3uwR6Ansbvgk3zq2n0LjwHHUT0N86ffwr+lz/imWwh4lsMPb+a81nioZWga+jtPDh7eblgS3Pwbx65Kd5EJ9TKTzl799Y7drCuvm2cSPBxK9KGL6+m7QLMpEE7rTx4Hh3zHEjdpA9rjWEU/am/Jjt7FXzul7v2w426rSXgbUCPQ5eKu3HYtSP66ZulqJ3woYA818G199pntrFdt3kduAtcjQbyBR0hdVT3c0M0Y3oKPWcNW6QPbq9ANK8gh0rzaesUU7YCfn5xMvAt1iQPt6DTU/I5gj60ygiW8AHcGwtJuwRfibfa6EO71PGVcwA8lbTOTNKdDA2d60EfIb1YeG4gVA7TERvCQ/M35qxCfXcO6/Zgr2Z3DnpWOEGGHA/tY211w+9UIW1vfOe6bd2v2ccfHYGciL26kLAbSyk/RyWNnnVuKe2Dq+oF5HCeLyGLkCdHwHBDjj7wWJMwI6j95o961kaODEBwGzquLKZtCpzcQ059CD3H4adLyC45h7N81wHoO201Y5CLCkkaaoZ6rJJmlf42edK3fejhYA0dARj9EHR0O203NSavXwrSm0rktwYN7CDvyrTfedKs0Rb3emaPqc3CbNLO6Lt/0jHbQ8d+6XzGVtAt5IDcJNvTEjKatDoLQ+eaPBukS08jD6L0tdvnCpYurdh+tGlbnZZVDtCbkYOnAzIZIe8oV3wg3aohmcDVouH7cuCRj3QL0XJLuKycWqeOLtJAhiFj79JOf7nRsypy8wXXv6N+APNGLGlb6GtZ0kKWFodmdNj/4/rA+kl0oTY4QtacUo7Oj9AEhikIP0HdOkfIH2hg+/DMfk5e907jtkm/o/Oayo+hkeORJcDRnb2efYDca9I+Wdpgdq0IX5k93Ovah236buqkg7mb5HGe54K2lqVuj7jDUvAq/ZE6S2SQVnbFU0nb3unZw8dty6ODb53FrIqed4yt93i/ZxH6kzsd+BSd5mYhZq+upK14ecbef3POdaU7Gy0r0PYvY9q+nIdvDuT47tjqVMKWL5esgWzQKm8xufAdxqDitj9AVtKpL8XObB86fAnZeeWlGXse/pqttO1uZWg3oDOtCtGgv1YvJGmr19GrtLqpAZ39uu0jf13QBKz+Yc+m9vq+guCHrajP/L8PPjWgryDY1ihP8lrnatHs3m9PIbOW5NRDH1Jbvb+atAXo+zMtySJIv5ADtQAVAKIdgKdXMuhiM2l7SEf/o4OhPaQDWI6egue2fbHV9pWVWj0hsSE2oUmc5hS0M0QRZfTgqGuPoDlNzHZ5DY4T4LEAbU/LsUm7qN1lx571tSXdnr0BgbybQnflfR2ZdhMd6gC6+j66kPr7z6E7OXLVVlXq9dOWtjFD5gOHHECC/0kADteF6FfVv16H779RjNht5EMS3pEzr4/uohWBr+fM/mA2ajMkmJZuQ8f3IbiVDHmesnQo/uYwan8KH6ncy8iqWxcLllgq2D0KVv/6GH6Ygp+/NhezK5rxQL4nlIUYsBPk7p9VA56ukP817Ek5tVSfKXin0SAuQE6hX96gHyvMYOfQb3TQ/0a01SV1xLSptt+SHfxTdJ6/bKLt8m6eOGr3rhxV29AtfdMIgEQXso/KyI3aVtcWjgZ2Fz7SGTnq871NJhcw+lgNciqWGNkM+k8MBu3QQOeiQ7uWpv/oygYd2GIM+oWGtbJCk64vxE79APy/GMTtE/i2xXNuLWnLr2Zs4XLSZtATp6QrzsiBhk6Kwj6zzO/zCStcSlruQtKS06cWx3yWTjx90rPFDrbLfNzuQXO7tb5VgL2O7BONCU6NdcqZIYeEP09+j991uARjB91SYzz67uOjpFV/IPtQzxpjcUfIL/3mAg++whe8hLiyhPRd9r7KgR9lp/NNQTic9BcBm3o3fq/n8W8fK+J6FvdP+qcQ1euouPo5i+4hWtLZRRo1eu65GZuby/iWwRp38DBOpwdPpz+EArrozNXp38wBcqZ1/V5d/jpQMqgCQnxgh4o7okGsBqlPQYLPugQRPkgkRAtpGvwBLp+Vr4I8D6U9xZANcR3B5H8aDYO42v8/mZITBGMC5IQVIK4zqDY+sCVF0Afi6WB9kFXaFh1EqLTgDZUPQUplSM8Xr65SSjnTb3/mCoMMNC7APB0gB0bBSf2CU0NXwIvSaH6srjAQxd0/UdOIausFOjyCVw6LKFa14PC6UJacH3IQuFNFvTP5S6nI5jJWLOQxIrWX99Cq2nqhEfaN0+qIbj84meQk0tZifni0nArCIemlDHh9uXgELtUtwD4ZvJvUQ0GPji9Powe9U30UfxIvRAgOEGpNWRq0DitAAhY9lpCgMsCX6qbMA965+Kb2k3L/hPiVjyNEUUUvwjt0An2NxNBccoBoayjRjIIGC5JaKeB1lzMl0IBgdcEFjkSfTq/kOWFYwaLqqBzRndrYg95zU5t5ewGP2iu0nZ6BWXgZwxky8f/jx5Bef4DEBZei8xjy4FHvJ4kcRj0qsZehdlKbhWfhR0XprgGl6TzCs5jxWUOdXs8OKk0Usa4vIyWlD4pq+zhdciBogMdnM1Om9jsWPkVHOpBeKxr63RZGacdpTlApuDB0EpngSC3GA8H/+nvhVg4RncfSxihvmLbSUh2TKQzlfMmS2ZLF5LoGDtGF5ztO78HzDnl5/cdB7SdFKqwAmRyAHhwR0XjYZ1BBLangv5xeyMdpBt4VzSlP8aJ40O+hDT0+8Pgd5FIa+IUGwV/5YMcax3s2alXsFIt5pHqBK62gmVs5b/PnLqNcanWI+FftSz7AlND+jfkpy03PW36Wi3u2CA54r3inchy16taul/08kVb1GIM6OBkm9Qm38Pw/IvR14D18o4PZUsgTDY6KL3RugAZf1YnrAEEtq56dy9vMbLg0oJghbg7FSAPVah9fycB9DDT4p47iVVplCH0Jq/oUHMNc1PPgqILS3LCeBoSqGAilHG1KPNopQnp3FtJOOvdBM781u9wpD/moFSYT2aFixROIDJ7Vv5z6gLlW5/SgQTnmBIkvJW20XX5oAFEEp3JcljkvIGPJbHuzbNtbDUtjdKRR6OQ+Vb6S5arL4X7NDva0pFT80rPKSStsA9Ts+aC3tsQSHWglgp/RQP6TbbfaxNeKNS0JPSFdpdYGBx10wIG1exj85bqfXSDHps4UiCVP4XM5nKJ2tN/0QWiteNDsd21B1UT50sC2ZvVXK107Ptahj9p2SqpmxO4/KNvhLnWmnWfmEtak/nKW6AwIfW+h+DUxFOT80Iz8YimDERFWNmjwWNs/gRmXoxr0XVzM+aoNOWEyGFX58aCkBiHk1EMIWC5H34zCqbMZOl0UshpKJUa8BgAVehhoPoBvKG9BFPjMkjZyow2+GuBVWzC1Sa9VGivnpikziQHbR5mR8wXDEyVwfgG5l4/6/vrCuesN6BfatoOqed8X5BYKLpaCcCYiFB2mc9AuBm2Wq4gBofiNhlY0YLBi7GkgD3Fm2upIbUmz+3ZbIwxq4UnnZGigUA5nrajTQLy+yRmmfYndeUgGoh6tyqhq5QIGgLaqUlz1I1oZo5UtCTmkwbE71sCfdBv1gTI4xCtNlH7BLBpSf7V6IYeCnLb5lZwtLhetOK1tAcUborsYNKLVAm07PKwD/9BpJCNrCF462K9DSxmf5TM9iyylTeUMkUxcXstbNgtOChjwHW3zNPR83ZFFH9OibeQsMOiu3eqRb5Dvy+dKviWVBqPSUs4hPQ2WaWZDDANGvKqzNHRg4xA6TyZ1+DnP4NhXm4mBvX5x5xc507LgV7QAW4IT2tBxQzRFBXdyeqht1c/7yihw6tIfeBLwihRv4VkD+XIIuAolGUQarULSuSI56imDPaw0hSagZ8lm5ae2lTyQY2hmDkMdow/VE9ij8BaGMOXPzlLnvJzASfggDHKnqXeBdh30tcWZ5BcVC2Dprz//Y8PKasHvuXTMpihHZ8QIF23oNPK44nuH28WSTc3lrPq4auVD+t/QFVK3iC0C31fyZssg7CH8rIOg5+d1uLPZRgVZQv01gCzoXv/Sqq3Sno+QGzni//EsL2Gg292IVUB+Lxu1/FzEbmIs50pRe6SDSLHu51aTNr+WsvNXcvYivP4CDLO/Qh+9mLKlxaQlzmesfzEDLqFVHdS7lvHZf+fpQ27cLNrr0MlMdIRxG9NpKs7Pwpl4V33JNHj/DgZhlYppxcq1Uty+upywLeTXErR1mXagee0evzUosA1trUHzF2jTB/C07wXsFBLaQAb/+UzEvjkTtSJlPWif2adNeJ+04tpJ0GDq7aOh/Wy3786PiS2l4r6DAa/f2urhQSs4ZgT0uMm9NPXnUwuUgaGu/lUDsieSjfByHdlThwbz8NraEbobvHYi2iV9m3i7yMCHxP3kuGefrzcx5trW2+zb68B7g/JXqa/27r9OPdPwkRxZB+BHE2AW6TNAvb03RySCDsCfrHxXv7x90LG9nbZFkYl3HpbtuNzx/e1/QbzPkc+g0XEv+hVviyaK01n7T//pod2+fex4Wa+O7INN5Bpy7wffWLV/+6+uWGYpb3/+edVe/+qitanX5laLfIQJ5RfucoKsPy4HeQyu9V7nrnz7XMoeR9P2Ifn+PTjXAdyi3y80o3YagiP5V2bj9rvQnKyK2/G0fdwwK11dsNKFWfvL+zWL0Df4NoxUdQF+SUTidnB4ancqtNHxmZ0c0wcjT0+HkpZmV3MjK3Tog487dj12aj9qRewjyteKk4VzWfvxZsc+4bf2rNcM17cLET+b4SsLyEjaflsj9gTx2yO6P80SfvFcxr56KWvlyiAcnktJE5rQbSIT9EPPT36Pw5N3Y/z/N/qwx9f78W/PKLSX2lZxPQa4e5K37k/SKeGZzUN7b69lrYEwaSBf1d8jUayO/Fqkj9uEh++ga+kgbWUomVOv9O1wC5l6MrQ56FM2hHdT5Lk2lbB/+0rRvj4fswMYaUoritBf/hJ9uE5b6GDtbDFqU8W4nZujjFzEV/mUoV1thfbOdNRXEP3261O2VErYJ9thK7X7ZXQumOuAOOt87wK+9Lc//M4FK9KP33lQsRL62bfmI779nnjsVvLMrvf7VkW2/WAqalVo+ySbtD98pWQd+vmHtKm2SZGWdGMlY9/9/nnb3mvbEbymsAaD/19uZu15Oo6L9MnCwQ51KM7G7Cp11aHMDfhXeBGO1W8gYq0E32Qoq1/r2wn6cxkaLx92beNBxzbu9WwfeUsxvq2WWqFYSNp7by3ZuSPk9mbNt3V6cz5uf7Hesxry6J0XS3b9SsHuPEL3Q86vw5j3SNcT/rgvbLbsiPZyWAhD+vMa7SCuX95uW65G+fRfiAY7QG/c2hrY4x059M4sQT20OqMlGqbtfZCQtpEu/Bry+F3kcZbG3ebdNjTd0EoCeDJN/UbIr3C+qhf7a4NWoBwjfyv9EToVPFQ/s134o6hykE9fv5axVfS3/fLATmCmLw769tNjYKSd01MxO4+++pxWnqCTnEKrKeoA24bAXc6d2lSStkjS785Yo123jbsV276LznMCzR2eWRccass2TTSp7A9t+87QjjfNqrvYFSei+VOnScmEvQcD23+ArnYAvZzA2z1weZZCbmchuIztI2+aiYwdxjJ2FNMuBJSLbqTJcRv9qHVRZrv0+yfluJ3smpX3oMf9M6sgfyqU9ZCK3T1BJ++mbGuUtm4kZc120jr1uLUr9Os17fOfsHXKXT9LWz2ewXbOWBylakTem0cju02d9oBJ5xBsnWplDGmJs5XI2YNY1q9ql/Y+BvaDM6sdocOoYwJf2/DTL+727P4wQ1+T837u4KRnP+F9BTm1O9S5HuGs3T7lyZHz1ntrtrR5bJ98cky5MXt5KWn/pnhqF+eTdoH2eR2efe1C1tbeXbMmelO9qW0IXdlyHVY6nYK2nLuP/qx+RWX95H7ThtsNm0bGaNtMrc54Fz6VjPoYYv0y4l5jVV9I5tBPa4LLk7GT/06QzneoOj2Cz6BxbRslc0BbbkoFhuW975ZFeoAseQv41V/oUG45t/8AfeAb9EVvcT8/nUAGRmwf2+hfX8LmIfFt2uYn6HV36PNEi89Bp195e94S6NIf3m8ZYNu3i0FGySmQpuxL0N97qHByjqsfkfyV/qHB8BblbhEZkeRBskRVfBma/P7llK2dz9ldOhVUbcenbBFF3YIHLyRIR/q/A3867yCHzqvtvrT1YB1+Rvu0x6TTqk7JJ9jR3syZr2zjlTvw5VdaQpZJh/oafVuRu/QHff8F+NO2eDdW0zYL/+nMwH87Ax41WQF83kDXz5FJkvgPkbvT8LXq/KdleI700uHeQyf89luLNn1p1nYfVuxjyQHaX9tlXQFWOSX/pBezP0E2/Ih0kkt5iEft9fv0I+9laEPa9Jh6vgsbqp1ayJTzM3GbBu4vruXt4XLaquDrMvj8d7x/FVn1i+qp/Ze9gX0C0kvoVf/Xa8CxGLc302e+equHLvY28LeRfTuaNEHnUt4fwKcjewD90eToo9AObaXD+BcWM6aViQX6A9GTWGoA7M9jo547G6KbR33SzY/oV+6S+AbC6pVc1Olafar6R7JG/x47wcBZrhSzRXTnWfQZ2btuI1GWrghlawxctozOJYxzpyvzPkN2iRx9u9DAR/DbT6nnvQc9q4jX6Vgo6kmY6A6ejrvSTq4QDTkOeJMQHsNfj/NM+ifPXB4UjUfpGXr1S988Be/Hj/5Nz8+EUIrGbyZPY70FWp3QuvPDmOlD3pM4ujROpzjoceDyXewBnV3Ugq+1OnT9ccPHRpRukk+4QhmTfHWm3ad3ar+ZA8S3xUEhCB9DhcNMxDD4IG+PZma6xwkLV4MS4WBQGaHyhGGYcldcT4eRJSXKnR8gXHH0XTMkw0C1SkH4JTXrW1s7BAeIJsWJobkBiWok6BQ0CC/Eq2HDsz4G1IU/unsa3YUcdQXjLHzLLqX298QErjD4LmcEd2CSE8cPh4FA/a6GIY6nj6C0c0nsj6FQMeGb5yvEi8BD46rx3XGDsJCQGkP5NE/PV5fyFRNoIDhJJ5WyQj5npby2BgszIreO67a7d2AnRyd+6Ewb412D1SIm74x0V3le5himcTm6njhCJsXrmsCjuxL4Y8BJ+BRiONaEd3GpnB9jR4gjlgBKQgCHIDA4dURHXj991EBJ6PR8wJu07gDhXYBlwoxi3iAc5Fgb6ELRFLMqGx+ocweIaER5QCTKnbSiMV8VQFwfFIe4AlPxnW9BQEyEhATJpPbhr7eXX8Cp+y8xaKin0igfJVFqpdTl9fc0ih/y8vtTpIa/3Dy9fxM1Cx9KFwYzdFc65eMDR/zXAFU2nbSZfNqmUfI1QFxv99wRoj155XeX8zCq/fTBqUrSDC15RjVQNOz3bNBrWr/d4N5yulab+NkVY+k4wbsLRSrjn/SHeH7j7jH13v8Qn3wGg+4Tp4ohA7RqI4HyFU8XLMo9Aj+LXpwKyOhpO3sBoXjo3rfH05ZXkgFygqCgufPD6URtLN4KuFE6v/Nuci7OJE/VS5/oX0I6rqeGYri78wOY5IQ7iyRRmsRD2oYPGRRL2NmgY936obXrFStMz1kMBVxlqVyHgzwmlwdu/lv5aiuvJDybK1i6OGP5mQUrTM2hhE97vs4P43ThNs7jf0A4Pe2Dd3Aj41eGLu9chmNoSQ5rEHNuadpXDvi2O6m45XOSOymbmytQj4Q7H90BCW0MUQTcsRhyDfUWvUq2gWPRhWozoE2idPJpaPbe3X2rV/tW0EoSlJ6eZvZ35dzsWwIFKfyDHskn5c4W5TDy/MS/Ks9pBn5Vv6HZ6B2Ugp2dum1u1G1/t+3nJuzvNk37RTfqI+DtWw7DU9uhuVN+TBuiFbWf8ohQxvQscEeQoaOeO6yiMfLXoddRcBPTzFxVcICRohn8UqS1NdjQnSzarkjKeBMe1PZRnVaf8nvuFNCWPoLRZR1iS9s7yEkQDh3VwDdKKBXW4LhW4viKGIwKDaprRrHIlpgOp9pLKxQ0yC4jLwUcGoiORANe5mm35ZU09R2i3DUop2dlDARt36M0QqxwKhwUMCbFRMpTeWsgWw4pyU1t+2Mon8cHLa/HzEwG5XFohwdd5Af4ox7nzxW9jcpH/bBlUiEL3lvuONEKlk4Hg6zCt+MGOItbcSrrCsr0DG3Pv1gUYxCFlK4M+Nq0BYYKxmWr2fcBfTnitAJBekEUPEgOKQR5He6+PRVw6Swy4VS0pYO8dVi7Vl7kCjoULuvnaNTLeoeCivKu7d207dXpWdTroPzUlwjTI71HqVJ7Tk1n3MGzuVF2h4nO1hhCRxoAz2SjtryGwYphkkSZVTzRp/hJDhOtkBFTk6M7tFQPGYuSwcKx+EIySdsGZTD60+R3BoEAipWKGNtyMIDHJAaAOiGtmJCTUkwl0aOBSp3FMT2TB7cZq5Y1KWLgziqVq7bMaWup1sBpRM4T4fP4sA1NndnMnA7vgweBN4Py7oe0ZzWgSIMQisVs2HoMGla/s7CcoxytKIzCK5IPUV+xpBUsfkjpICjkPpCZCOfFyLmhrd3kWJP2Jr6VLPBJLdJryEPOOvU16l+z9Gly/Ch/OWvV12lyh/Qube/l/Rg0pIkNGsyQM0PngbhqgdzQgeZqzxSyRjJEK4rk7JDjS9t2qR7SjcRDk9lNaeq+ej5NmlObw9AvluKklWMNGk0gn2PIMfhfztGs/PnxEWlk7KvfCA7LRl1OkKAfKPxTZPn/7f9807dTuHUpa++8Omt31xvI4Lj99ldmrQvs/+HThn34Rc3u/XTfLm0eWwI6Pxo7tLPJmP37by/aiOe/xTrVzGSt3Prj3z9v38L4N/izPl2w93/wnLVP2vbg/omtb1Th1QH6RMLeLCVtHx6Rj/Dby1GLn0/aN+egidmk7a5mLTqTpO9K+AogOcSvXZy3a9eXbQeZ2MZSvHLStxnavzGftizt+cp6yy4e9zHoYlZdSPne9PvwsQ59PQ+vrJxL2+kSvDQbM9jIRhrQpG3kwNjAsNzT4CIM0RpGbB1j5wAj9DFy88P6qR9aXqcs9TIaWj/qEQeZ0yC9UJ+FJyU7ZVMswmO/vRK3L8hjBvrStkp3EO1aFTtpJUkX8ZWS9+B/pZsEivHtNTSLvIPMGa9VFFu6EywnY5ZG55NlMM6L4Es0IkIgK9dr5IjSpUHLHmlWj3s+mazKt3ptYNWjnm1udu3hnY7NbfXta9DuHDz1Zxi6f3ME35D2HDQZQedLv7Zo8/R/2rs+Aw/9u9WoPc+3n1UwkuvwHPgTfJKRqpl0v+u06demI/agMfKZc6p7j0t3wTnRYZ5/YdFef23VfvTnjzG0K6azcV5+ac7eemfRvrhX9/29X0R3uVUET9DAj352bB9/VrWNrZav5AqBvMRrGnVRHyP+5o6Ig+cwYKGDL92ctekvXbbNnYYdY5Tu0nb3m/B0KWPf++3nnCZLa1N240trlkY3WH7vhq2fdO32F0e2Ac3G4fPf+8PnfSvA50Zt+59eztsLt0r2+XbPTuQEQ0Zom0V3EugCqn3wXACG37metVloee3VeaP7sg+p1+29rh2Dmx5xSernI/DJvpyPQm9n9nlLegN9rtqS9zqPL0n9atBktzG0t7Jnfq6DVjWpMMdnQMWTMMHxLz/rHuhvEoLuGr7rUrkeQ3dPM6lTgEnvJnm5Lu2vxvny27frQ27WkFdH3r/26Q/RUXT+SX1oazDZAfjeBze+6pd81Y8dgcv9jZ7N0pi/ey3rqxQq8KRCB0Y5gIaXjjp+iHwW/r6CzNqdi9usVo1dTdu5S2l79XLa/uBy3l6Jn9oOuPwFDLFVO/WVN9qi5LVreZ+R/fFG2/EuMS0aESUJlQraPuu1Qdua+w37HLg1g3WDNtZA67vXcnbtXMb+8hB9jPq/PRu3MonL1HeRPvZ/fdzz1Vt59Svk9UZkZH9xt+Ez67UaUaFAoavHTfvzmtlfdSN2Qp97bTlhXwIPJ/TxJ1odgyydBG2FdbUytJuPWrZwu27JzZadlBJ2gD64e7dtB/e6FkW3+d48uhxFHCM31I3P0re8fjNrP7pXs7+D12t0SPe1nQ44/d1l+jr6zD+93zb5CgWbaFh64w36oLfBdRE5ug+eW/Cd7EH1X7LbLm+1/YDt7XNZX51wCbiohh2C4Ab5l6jH/zwXsS9nzZ5HbuTI+4y+/He+PG0HtP+d2sge0e5t8HQBHbo+nbQe9VmAOda2O776ww8lV92BSWX8qkNE4wGyJKvQVFmDuLTvOfqEf7cY83MJPjsZWr85tFuonVpx1pSg5b92T85Nx20eOolezFsHvXQFGlml8U+ou+Sn5y/5yW+NnyQjGYgEXEjm1JLgdRntIqxcjaeRzug3RxvwZTVtpdyCZVMl1/m6na4V52NWOxxZbQ8d6Wzaivk5dPAw6WV6atZWllesNDVt2dK05bgXp6exV6Z9Ml8TemtpMhH9cLpQssLcIrrxgk0VZ9GNZtDZSsClVaRaQU7ZpTkrzc5blnzyfJ+e5iKvKa5SaQo9OYt87fvz4tISOpl2FQjlykbME684NWX5TNondmUSCZtbWMBOWwVn+kZefC/kSpZKZOk/qdsJ9gW0UsMOOu1nqdOSpTJT7pxt0Kc00PUlE3XWbrw4Zbn5JSlIvgp/aTlpifWqPTjs2sqrC/Y/fXvFFg/qhoYc7BHa4piO8WNsny+/u+i60eZWE91nbAdDky67kDMiD1Qrex+7qYl8QYS7I+wOqr6k2/NpTco7s5/RD9/GFP6U/vwhckQTe6V/ZKQnikTIY+LM/9Wgg/dlf+xuy74J77St2r+B0V8aD6C/WIzZFQD5XOdPUN6b2puL8DnyowpvXqdTStFvqdyHyPjtTMq+8bsX7BJ6dJV+SQe6S4tX2KBDWIPHqLZ98qjtEwO0zdYu+erclMvZiP0APvtJw3yLStU0Rb+nlTT/egod5GbOYrmEfXFEG4AnzxZwKuDnM9rt411NNMJG9RIDnJokrl+vg8cWeLgN7yzJebMSVqtohOe356J2Hp3mM3juHuXuAnOFtDvUH1K179FXT2FLzKNH/hFxb8GPH+m8LexHrez4c/QGbWH4HXDTgHY/OEbfoNwbhZj9CfJD7X6euA/oo/8X4srxf8glPpaD4H3qVoU+7qOzfYbO19+o2etnPXuMLUZy3xaryv0ahV18ecY20eEeoyueg/f/TfHMvjKF7vhc0e5B33+xR/9Eu6zLGUWaTA77CDl6spC0PfBURp+s7A1tCnp5A1kxd6VoU8jNCnJMZ8zkCwl7781Zy1a6lsDuXryAfXR9yn6EvH0euaCxoA3ksdMnfYJGc95DKfjDAnKTdwfYQH/07y7b7yzE7O1Oxy5S7w1wIl2zgexZzcXtGsL8r8H1vutQ1I/2F23URayiVS5Adz3Wm5hXWhWvQ/uTtJNkul980LfJpDCNg+vdZAWU+u1GdWBH9FXr99p2/07XjvZBPIWKXic6aujryeDXhTGNTeIollZYKzpZ+F3Bx0TQF7WNcE4r7PWREL6HtKE2hPFNYZKv6iD+V/yJXhKSqkzpJR6doLfjvLl8or7G9Tzh0/eCx/Pgh+dPPNluKkP6q7bxQxUIvAKdC96J7vM0KCeNoQR8eh2Iot0CfjMHyCDsQ+zAEZS9XzS8kC+D31d4cGmASpZoGIDkHb/lEPFLzxicPijNs+5P3vFdThQZ58pPHOvbX6XC9jeatZigArpEtIJT1XGYVCH94i7PLokxQvRuHAA+wK4mCMFT8E6vlZ9+S1n3ivqArAZW6ES9PuF5cpZAhN+U5Olk8Ei/17iJ8hOOw3vdIYRx2RM4fcWDZuT7gCucr0Z3APgmuMYDPAJeMxJFFL6iQ4PBUS7Hi2ZhZ+i0ke6xhFVqDeu2GtZqNK16UrP9wyPbPTzEoKrCPJp9ibGU0vYXIrD/H2///SVJkhxoghLEw93Dwz04TZ5VmcW7aHMKdDeABltg5rB03rtf7n/be3e3+/aG7dwMdmd2djCD5t1VXbySk4gMHuE86H2fmHtmAofb67mdhWVamLmZmhJREVEhqqIUaebCWPLMdg6QxjOPAdvNauVd8dsk/ilqyn+NNSK77RjnXgeI7wZAyOz8iDLoXzqZYrlaNs+yh0iWcEq4KHQXsMp31GdIAEmY4gl5uIGpVyVkFcKcUUsbJ4ZwsjOs96AKw++9OuhbdtbMl6QoDP2exf2zY4gfBWFLQHmf9bVviveZTR6aKAd1thxf+n2mK84C54qr7/wzrJeD4fBdlkP/C5JkkoLUfLIOBdwtR/5kverViZirV6I+WUna2t4/jA3OFoKOyq09mpuka0RyJUKvHcftwwx9pZPC7qJVgyoVdUoHUdZLWNGm/Mfhn7zxMmyHnxX1NRdus7+G4bLcX+TkpE8+ClFlBoBasc/GRDXOtfByDMvwf7aT5+PjnLn6wz1MdEiUuLrCidoO4WrZZuAf87AvKcf8rEcBU/MkrYzWb4CfHwz7o5gRjPjMyDh9shOXxw7i0tRpLENi1Ylx6jEhxcd4uRSNhZX8nfWknCzWgrgr8h0e0pa4ngmL9L7PztQxMh6nHUNgoTLk977Pv3n/f8SheiKeOZAUvFLckm8W+KfC1Wx242C/m2GCNHzucx1D0deAqoNRA7CrjNy7wZnxZXizM0g0BCb9CHt4i3ux2PYTVxpxf4J2oaG0iVA5XZ+M1aU6ecnTzVPapW+FDXWSZ52dM7IBN/tRHMzBOPurwP3CABo5e9+9AozN7z4L4qx8VAeOs+00xM/N1XJGkZ3Ap5RlF9CjoxpQj6NccZPqiJ2dQ+pHfghObj7coq6HLWeUnyJca1g3DI8hpVyV4QoIQwyNRA0hUUOvBnN5idcRlOzG9FjUG/BrBGxXQwjrCYRzNwB3VYPt39rshKtxZlE4d7ba6awQTkeUJz04O909bZwt0pgthyEMNIxPo7yK57kvwoFOil60uS8j6NtfGryaBye5CsG9LHLmAOXXZ2r5XZU85C3inq/nFlGU6lOxsjgdVy9dRBFqxPyioZFKUUao30XZ76HQ224dIq0m9eS+00XxoI7SVhF+aJy+6Mb0LIo47bQOY2WEKuBvGCWdGtJvpVZGGe2j/IKV8PSpKY3SwI06Od67J4jhkSZR9C3fvlIB0+hsuKJSmXaOukJMoagYQ+RvCo6GRJyZhx82PCfT+WI4qhpjphM1RDNlEulWnLt4CW2J/nLvFZ1qbrRdoUxdhA4n116cQ8nU8k37cqaaoXjOckUBqJo4J7xV/HWuKBuBCSQE7+k7y9d5c8S7VquXfEfaER+MV5pORRXT1mm0DhBu6RAdaOKbmyrLCw1FIk92VYpKfuuA9yhtE8DD1S2uSpqsj8faxZmkDVcHlaApV2S44a1OtqlqA2XRzfs6cfXFmeigHGw+gb6BmXBwzKE6WX/r7OojQ67pCL1+YxbcKRzCrnra3WUMoZ4aOE8Y14txF4UCBUsnjvQ6MlLgmH1ov4/DXx27vJc/HjYZF6AnOj364JHyoCuVhIu8RMeMzjkdiDkGg1uOMToHxRUNFil+AE/bcgx87XsdLPZ3D/4lvujYVfSwj2R7hrzik+QjY9RlxpUcwFlHhk4RJ/XYP8qjzrwytKaTEYSLE1rs2xN4jat7FKT1F7UOStTVfG1bsir/5v1/7PGPGHtubXRjHry7cGU67j5sxZ/+0aXYQxH68UcHMT43Fd9770JcfbAVd8G5z8/H4tIr8/H9H1zOvUq+/I212OqPRhdc++Eb9bi/TT/vHcftx934gqv7PZw0e/H27kH0waXb4N3S8lT80Z+/GedXX40PNZg1t+MG48UJyuqL71yL1mwltsdQzujnYo85z5FYmq3H5dXlNKAcHHWjyzdteG6/Al+HJ15GcTuYLsXIUjUWK6XYAMYdUKXN+12U13HS3gSH+tDbK+DeNGSjYqPc4ixxwJuwNLa/BjNAHR3wzrjyztpLGYSDqqTRv3gGHsID//SlyahT3oMD8Ih0hqe4heKt0fQJwwugyLR0bR7eW5a8ZNCNHMUN1cjZmxoz7eNhP08Ahx9cK8c/eLkaq/CwO/A7ld6pmfF0krpS8m+jgSsKusIAvjmHMt/bOIrtR/14Ea3/Y8M1bTK+QOfr1NGwT5+0z2OHOu9Q38/aET/ZO4ufkEZjyR36zlAdO6Q1VJBp0wA/OIYyrfKdsNslD9ueTg8O2yG9PTugZ74f32vFSzv7adB11qm04Gz5za0eOE+Z0NvYbideOu2DO+X44E47NtFGn/YHdFlrjMbalVKsXB6Pxhw8Hd75R5Xz2IYXrXOKdzu7vXhvpBddaP1Bl/6jLOnM1ZWGUtxirPmc6z3eXXn7UoZ3vH1rD9o+hm7L8fVvXY07t3fj3sNmTI+dx0V4z88fH8UBvCD7CcQYdFX+Boxx/bWFuPmVi/FP3t+LH9/pxB1wdAu+ewjMlQ+GHWbaw9OR2ON0Zm0LnvbGxHl8jXa04EV//s50/N5FZBV4xK8hqm0+2ARBdKAkLpmJdeDmeZz529fnj+Ez61HcDtNkxZ7+9L1PhrqGfZjyJS/sc3nbUNb1t7q5Y9P27klsb8ADHh7F5kP4AtdtEG0bXrbPWDo+rT6lozpyLHLvlO00LjKm9M5jnT7TKG++XPLZJvjSmofvXpqI/lI5qlcqMb9Wien5iXh5cjxehv8+QQba4jzk2XED/sDH24YlgiZ3IPTbm/3Y6zDiDpopStr+wc/UX0x39/Ak+J9lP3XigZuPePigiTxH2vdqyCuk+Rn530Ju+RwZSGfWS9RRGv3Jzkl8SgIdOEAsQWpf69y8dYbMAk96Y3EsvgFPal6txe5qJffaMF2Cf/DnhI8nwdtJKvPJQike8OzerX7M3evHa9DI3T71oIx1YGTovf/yMvBApvoptPLjLzpx4cZivP7Whfj0zl5OsvzuGuM86R+Va/Gt772QYeqU774yPx4/mhqNhb1+nPbgCyuVqF1Zjfn6NDpeJ2X3E3iofNYNyrXByRCvMW6/M1dJQ/IBzO5r6DO/gkf8uDMSZfDmFQauD/l9i3d7tF1D5R50aYitFnAaqcLjaXcfmbPNmQ4PDp0ia4860UQ2dGXI84fyzD58Ygcc67YcKQsY0Nx0Pj8BFjvQk6ef/m7pLNZKfKNh9MWpePfVhTimnH3G4DZXx4ohDgyPCnrgteV5YDYZ96H91u5ZOhSMPNA8bMXZaA9Z4DT210k7Ph3TvHO/SidktDvNXMm4u87Y1qlGfWoWXaaCzHqQssbMDHJOvQ7uyfOQuUTIwan956TXRaw7ZribQsY0/PF0QQvIDX6j7qK+al7SpvYrJ3pouDOaSaVSKeiW/IZlGKK23migA8wirxShPZUvs2xSS7/aPZqkO6UsHSKN6WnewdMp12TmX6lWo0Y7lYv76C9H0NP4+CR8cp53k4zXbhaPPIouDqnHKnLuxFQjnS3KYK2DQ2SNw/hosxvXv7oS339jOlbv78QI/FfWcgLtfwqP/OBCOTrITMfItIfI8OoDhhLL6nKIj++sjMe3LpfjHmPvHoO4BnPlDuWo7y2NxXszo3GHvMSXK5XRuA9evAM+HnJdBl++c3gUVxhrlhlTeugO7j3zdx06QPaf9OFh2hsKviFvcCWDqy9eh1fLO37ZAt7wtK9NnKXDwj0u9nQSwCcegPs/Azd/cngWv+Hc4N19aOKLR924NHYavwuo36ue5wqIe9RvtXccr3T6UUaHuMW4JH7LP2z+Bca9tynDvWIMhfUWNPcVaPchZXXhVdfRF5yw9et9J98U33iArrHPn1HGkh9WkS8HbdAeqh2xBKy/skAf0RF9ZNO/uF6Oa8j2fw3uO+a7ElTZRh6mo2GUMuv0wYWLpfgRfPkAfrD28kxcf6ked87g+/D5rZmx2KNfj+Er1f1OPEGYbsI8LjGO1in/c9oqbMz3CnVzz5H/von8AMz+cHY0vlVXFtYJcg7PYKy5XIoTeO8KssF14PMbnttul8WcgOuwhYA1xqcw43uGHyRvD8fXz+iTXzb5zTj0NXjCFbr7E54dIA+8C9yv0Km/0vFytx9v8e1312rx1tsLsYgMefjBfvzPd7vobONxGZnjc/j+3f2T+OV6P8ahQ/e++WePjuM3m67SA1b0yzE8/qXV8fiHk2fxVeoHmkYfPLu0MBE/Bxc2GU+uIqu8frEcC8hxM+jk63z7unwYmfLHwHxrdCz+5MtziXN3GU9cWKdOOexTD2lcDpm6Hu9doWaYTkNwFXZvCiZBhs6mjxx30w5Oew0XvA0y3v+0Ew8+6zJmo28DO8O1uRm/ewHvAMMsY3D+nQePh++81ijnj1fGUkYGRLx+Zueznl9+dyF+7wcXcjVvh/5Auhh8b8usI7SeuRX5eaZ9VDuawDCtCYYMwTQ+H3yVWXnw0/v8Fv5lPsVnRbpn/C9/Jo8zrenUB5zoROuBP88yf74XgBxD/lqchTw//G06r7+VA0QD6fOZJCcEIBZcnM+OfJKJikoLqKcOEjo0Dap5FoSdz+nsNJZyihDZ6FEUXQal0kQ1BxSNKm7SVUaZyFA2WaplFFcPm+1gq6HSIwHgO+ueHZi3eQ77KAVE0g7zzHuvAlGtluvQ+eF9rp6wBIrQ+eHVvFQEc7a++Q3eZV4o/F59WBh17UCRRGECGA46c1huAi3rMuhUlcx0fBSGfct4mg+/a5UJBm+YW+eIbjrOXjnrd6PX3I/d7Sexs7cPY0aoJU2udMnTcmiPnZDtGwy02bZhff2ffxJOwyPT5QNqm/ggAOBUOj+oU7EPSPGBuZl/lgMMc7a1Zfk7TUteKc/2C4fBaZlZlSKHvLdc+0E8yU2o4STCPY1hEwziE6V0hDjrND2Ewi3rMfrUGTZsY9H3lulNFkHe1MYyioT5zPYP06VxSLjnOeibfJ9Jyd+8i+zy88Hz7CsSFd8X10JRGZZd1E3mM/w+0wNG0z+/741lmsBvZbI6ENNwzVUwixMKV3Mz9ZhtTCHgoEy2myg8eygaCNIMrOl4PEI47BwiyLm5/lF6wxOXM2/LeAavzJ/Tf5bjUfwqjuJawCFx3zyyFf4tcCnTmA/4eXzUTefLUb/YTFx4FA6RyShVawiOVUi/lHSRK5804En/Gse9hw8oIOqsSFgOyh3CNMsTx8Aty836mCbhXpyGA8v0+b4wxgpbnSDONL44XYlr1V586425eAvh4WZjPObPD+iH0ygvXoux+oItSvgUZ/7MFme/5v3wvbRlnfIx+GCZAzwn1Ul7n87/+3OAuF9D1sl76VVaHLQhna8IG/7Id2kuccazM7JRsNIIL4cplMaEZdLwKbDjqXhIFq6kKdpQ4KxwOWgeI4SeoYSgIB8dw7NKMTtdM5dwNjyZkf8x/Vz0jQ4Tvx3ifUGrBe16ulrlyUY31tebGWvX986UGC+dxsIySg2KoPu1HDN26XSdRrkCbeAN4nEHZV4cNCwUeTw+KGat831uQt427qjj0WgYFkp+begi+yhpgKsrC3Ta6FzRaOrM8tHRk5idM0zYKM/OYw6lVSgcoLQ/fGRorIhHj5pxSN6rhrgZRZjbRIncP6LMozAWtYe4PUkeNtRVGLlZOKdQf3T/MFwA4FjaRSDTSJ7jBTB3HBU2hinq9DXMulcBY5b9RNun6uYrLcmONfCOQ9sqUBpzzxEey3FldSWQw2hPLx6tP87VBSOjjn+jUQUGwlLjl8ZhXkSz1YveUSGsgVEJE50IlnlyfpyOejdIX7s8RZoC/s4MKwz+jPvk66amo4ztueGzuSiUret807FylOFTdneK/Shc2WEopmbrKLaf9GJ7q5t9ZPn2f64GLBdLi53FX3cVBQqQTjjprt4YiyP4jkZvHRyO203DOo0LZ1cPODtHnkRNGP8lU1cKbD45TDg4ccGQY+6lUzgmpJUSde1HG4XNMWiyqrPU1VTQEDjvRAevuZ+TDhyeC3tDmLlqSCG33wdX6UodROOM9+N8owNBB4BRxoTRCfBy1UaF/A3V5p4s4rjGep0jroowhBWQoO2GcSjl3iEtysjNQSuulOhl/4iY9sf0fCWKSQPisBvWo+QAW4Vyl7/r0NFJtXZxivJAHMCi06GYnOEMaMZXeIgCu6FSxEmdFSZ0bxBXQ+U+NclzwGfql9wZOtKwI79zvM6xmXvZkaewsS6OgT53zxj7VRy3LfIJ/ebCswZPSaM87+cWp6I6WcmZ48JD3jG/PMn3Y2lQdcys6Dzj28naWCwvV6IOrTnDzHFOYd9VJspcubk5cDWspvhle+V2OlF0grqyxFUt0u6pCnDfyQeFEO/xv4eXX4HfVsj/jYsV+OJZ/PKzQ/rU2McosUdH8eXFifjS6zPx6Sc78RO03XVkvJfnSvGNhVL86g48sYtC9hAaOuzlDPXbT/pxf70bDw5Ocma0Dss9cKNCO3bhATvwfR0g3/3BS/H+g17c29yM+ZWpqFy6FqMvMCa+shot8Gq32c5NvC9Ae0fA3pjz8ndh0u4dx0G3HS3q3gfGNt3WO2vaWPLTi9VYRV59COId8cJY8oZxKdNPOknuArD9ndPY3KM9KNz+E4bFSO1RXIXv88+9Bz3iazOGttLIIhdxXI+YpQw33X3SPstVHSpMb9dHc0XJ55Rhf1ap37fmx3LDYZVjMxz2YZaSt8/KenYtfoii7htieRuUc4/+kCdOUZ/r0OsqirTGG2cuQwbgyQn0fAxPO4ovHsHLNo/j0ZOTuL8J7XbP4wEd9Dq8S9x2A17DchhC5K2pkXj7ei0WV6px3jqOn9JPX6C1q7h3wevH8IkNTsD53FHUkaLjbRT5lZlSfLADHwWfCziOxItrlfjyzanY2j+OXsIuCh6724k5ePWLlYgv8S1oEu/fZtwkjcOgm6XPgYtfHTuJi8vlGDvox7Y8g/pMlEeiPjcWF66U4psLY/FVeOUlDeQLE1GH9m5wjkF3nwOQXcrRkLQBv6AK0Bk0TVlvRjdeK7v/Uz+enI/Hy6+vxJV+Jz78eDMeMh5cgq9/eXYs1oHlp7f34/F+P+OKnwKbJXg3wyx4uxzf+vaVuLDWgBd2k0+985WVeOndpVg/7cfPPtuPVfjDK68tRblWjk3GY/lPQk34cGHkSMPGV4H/l6nYAjx/Gx54QIf/8c1J5Nqz+NWT43TmGIrhK7QbVIhd+uxZPtz5fwDz4fH8ffLA4ovnDtMPbjn+9vfDwyeFfq6cMJDFfAYsTT6UVRm+Y4R+ew/8MgD7/U1XpsKroYUD2jg2DexnCtyzOgc7/Xh8px/7W+A0bd4EELCMQT3EfcoDDkd8M3ezEvMgy9jSBHk47jKOkc8kacR9w0m14bmrwGmeb4/5BrSIr/DnRfjwFXDTiDjSkHz/m9eqMQ/dGFrLtsifpU9YWP72sN3eH2joZYx8BRlyHziABjnD19nAsOj4zupEhoq5gTxomLb/qakxsqCLt+AHV6jDQ2hnR31xgjFjtRTXr8CzaMvulVo+W9nux5Xto6gDWzc/dxP0Hu3rTYzFAXLDh/y+dfsoNu4xftAGOeNd8PkxMotO2TqFvVAZidcapehfWoilm4sxMzMZE8gmVyfhUcg/Hdr2gL7YQy5aIt310260GZNeLhfx+j8DZrvQ2h4ybtQrSYdtHSDAwM3Xj7Rqc5RgAgsPunEZPm09P6bfdrb68dr4WfzbZsTPkDdWGUveHDuLfwm/dQWUh/iheLChEwR6zImBk6PRrzOGy+vtdA4390Z8jSa6kX37/KEctst4s7OB7NBmXCSdjlxDYUlHLcaaXVfYAh9rO4P82hWWyM4rlyvoBeVogmT7jBN/l/PDw3q4ynhsZDY2HmnraEcZ3bFSroShZs/PXY3NOHQ4FjPTC+gbTqJ1BajOhhaIC9/cOoPnN6JRn2bcZhzc3Umc1/mhzanZbMbu3h7yUAt+iPzebqM3t6JyTJ8wfk7NziLvz2V9dnZ24mB/H9nKve96lINch6w14t6aZ8j3vSIErXpsuVyOg4MDZCvzbpJ3M1f11ih3cnISuakXW1tbWa6OEfPsozx0KVt5XD2/Xm+ge1Qzze7ubrTJp0u77a9ypZJluBGze67pFGoYipk2GVJaZ8AxHT0JChnu+GxiEvlnKunrcP8gGuDT1S/Nx7ur4NedvfjVr3diAX5aqpXi162z+Blje+dGLcow8iOEwSWEjRo0eht4auAd8pp3X5+P3//mcjSguRn4u8Z6Qzg5Vjtp5kvwGlTqWKH/Zxi3f41+hNoUT3j24kTE76YMdBbr8Iw9w3fmBLb/z6O2149V8G0TWu9Ca6/y3TL5/dJVEOCc5d3lnXz8Kw14AzT2y3bEMvh/hXIg1bgK/buyocy4WKMO90DUBxu9eJy8CHTh2T5803H2Er9fQf5XBnyfOm9CJ++hylJkOhDl9YiNcYey5TGuNlyDhm4ulnL/jCcwg9/s0y4ZE2llpKB/3IQ2bzC27CPLzQKfq4w1KWNzvjdNnowtb1B/nb9f0DZFLFeOuQoWthA34C3zwPIquo3OXveJuPxSJS5dqcQcup/hNa+hwy3R1tvLpThZRUeA5lrkv4Us0qcPn4yUYpNybAugTFp1lc5L8J8+hKzRX1nzd+ZG4/cuT8RL4NBWt3D2bNOIuasTMUM7q8B0Cp1S2fpoqRS11ULH2GWQkR+68f+ryBbfoMOvgxNl6myffOZEFXQe+8zJHvJPV6i6esY9Kh9tncTaFjIo9boOTkwjP34MsMcZt//Xpo4tcJu23yGfB7RJx/N16mDEi396H5mGPkT8iWPkk8WLpbiIfOJq4F3a9XP44i10/jH46BL8/cMHnVhHntlwcgnXxKvX5zI04sfbx/EBfa9DuDE5nqvsdNwVtig5v11rvzoeu5p6LL6NDOWkqZnFWlxYqsf9251cJbe/ic5FP/bh+5AKtIMuBqzVvzaVxT/pxOb9o2ju8f5IWxX6C0g5CWJsgKe2yTJzUnCWyVWEyioUOJZ2lEGa4VljrLjw4nS8+cJUXIBfbeiMJO27r0zHzat15OXRWFiYhK8xZjowcUDWpPBPIYfYvizCw5vh/eAmZRE/eu54mp4j7XDUZej8GL7Lb/yf3xbf+66Y6DhM5EOfF3XxfPod/4bpnn//7Czy/q0cIJrCcgYchWsMyg4WwHRUUTU+sxFPgSxgLJgXCLhpoKWwpyfEURhWUYVh2EMDvOl8lvkxWI2XdX64AkSjjQ4QO15mROP8lmuRP6f3VF6jfF5tiOn8lXV5rvE8t35DZHVZdmFE4rdfkqdnVlQnCPl7Fsa+wXecheGU6xAueaX9PHtWnmVTJ55n6B6Ng9yn88Png/oWgPSP5eST4lu/8VsRJGFfXH3Gn0x0BG5uwxVdmeIMS2eyTi8ux9KVa3HtxRsotssIrwhAzVZs7TVj381wc0Pc/Th0g2YGVw2KHkXZ/ANAwzYUz7lmHYsjnR/DOpiWOmmg0zCfzzInE/KR/cuAawis3AQ4HUvDc1ieiO3p9z4Rhf2++JN4owOFc+hIEfZFeIxSOMPCMFgO8Okl5Ll1KvKiX8yGfKxy0Xc85+p9viF/cahoIn+94VWBH/aruDI487tBPw9q6vdDWHkUmGfxpAUvcuUSjHNIO8/SFoYXy/PqY98lk/I7vrGuhbPNb30/bE3xTc6ENw+e2y/2gxvhKwi5SmiqgraJstc82MswaQqIuaoLblvQdlEG/828qDnZkW0B90HdFLaLehYJfJ4VzsM2JSpk/bN9efVVQY+eRT7gAPjmBuyuDjlyH5K+e1NoYIfGq87Wn47yZD3GqlMxWtJI50xmjdg6uTRu08fQEiAqYGNZ2bfWpahoVrOoQGJAMlsSZdr8V7zOt7wbGxmPyfk1Bn6koonxWL1yMRpLa9GKWep4EtONqWiOMjCMTRa5J2yylMFh/nnJg5aC94N03ufTog6WKYxO2gcA9O/PAVKbGkNwNv6/Gz1DjxSlQTX330icKSEYl6PeYLBG+JS+ysB9cqocM41qAUcqmQZThHZn0XvoABAHZZlFe71XeJQGER6bHYR3FINzHQrjsfGYdvPq6KiHMtAGOihLveN04qb/hDzsWzg795zyZ4dnrhpxD1udDPkmJF98cTbhq3ETNsD1JDchM7zQEfcau93L4IA6dFVQeij9neM0Phsiq99TuCpmex95IoAlniHwtJ2lQfk6CAxR4oyVYqUHChv5uOS600LBQTHoIkAYfsmVIhrSNQQbesu6uXeGfevqA2GtQXVurhHtgz48eh5BrJYxRw0JpfCjQ8Zl3c5uMmSUG8gbfmdlbZKzynjongijGSbJezf7n5uvcKUt4Kqz6b26UkSaslzDCumAGgceOnpUVlxVIU5MT0NfIyfR6R+AE+4nhDQKTWjA0EnSRQBSoeyixOko8jDk08wcwvV8KY3s8njjqCe2c+/qiHFoxYkOOkbsx3RUaEGh33SCoJdSvqsETtJpZTgkN3FUia6hOWjo1sDvLPtRYKOzxv4UL6UnDfF+X66Co661R6g2LJNXN5Tf2++gyPbDEFiHB+7l48w66gBuuHJFStMxBEvJVQ4amV1KGyjoot7UZLGPiU6lg/2TVCgXl0GyOIlarZyoubPbpr4Doz24Y6auPjikXOsvLh33C+eC+64ISx1K4mvBP8aLfkaROoIG3Miy3exlW529bBIdbjr9hZ/P3CtEnuHKClcouOdFrpyhz6QU91FxM+9p+oOuz/1IdGqMomTpbLKS4r5Dqas/dBho/NDp4qmC6mqf/Z1O1Ocm0oHobHZ5g+2poqG4nFvnhvitI0TDrqsw7DudKzoEGzMq4zp3Cj6hA8fyxI9y2VmSKFrUdcj3kspFTO/oAvfdMMyXYcim4ElOdnAMcSx0TF1cqsU0ZbiPjauq+tC5G+aLRxocnAhheDKLV8Y47Z3EDH08R5umUEoNZ2doK51657Rb+Lp5v/gAR4RvAIPtPjgbsWvYFRRpq2dYHfHkmLqcQBe26ahfBobSeTbmaZv+/zkOpqoxC3I1kJFubbTjl3c7cetOK64tTsR3UIbdvPrXe734Hz5txTo4JRZNAsfRJ834zdZxfHLnMI25JSqhRPBExZJEL7g/x/R4zrSWwc7cnI2mPJ5+vXFzIfGx395k7G3GhVdXYvWFyzHX2Y5lnVrw7G67F9WJUtw8L8cB/VoGsCPA/CF8da/dzDF8DsVtYe8oplEmq8uN2AFPSnv9uICCNw2c2uCaqx9mwPcycOwew7f2ZuJwpxU/ud+NT7ZtD/yNNr0EDz4DEdwsNXFiANO8cg5/o9fH/2lpNF6YRJkFp1wdouHtHsrbJvQkDZlUo8Fbrkqo0nc80YivzfBLM2MZo3+dvlfZNlSUBgCV72F/JpAt03uvg8di6yPGifc3j+P2vrPjSUpaVz9oWF0A8Dso6h3oQsfHzrpG5W6s3+vFw1v9+PjRSdzZRT5nDLl9WPTlP0QxNzb3E2Dkxu8aYq7D/29cqCb+nrkqAqXbbrwMO3qjNpJlrVJvjYw+XwSHX+BZU3GZXH//ajm+c6USTSq/Dc7kikru37swET+8XolfomwfUt5QptF4o/L/InlcAe8O6Yc7u8U4XwDDzck16kbcos8ljAPHFto9t1KKlSsTcfFqJW7Al1bpj9LMRPTBvzL1usy4U16CN1H2aG0s1qlvh3QeGgGmuH97hvGOvLfoky78++aV6Wi+fz8+uNeMbTp3Bfy7WDqL//D5fizRf69drWVosc+2+tl/cw1kuBfnYvWam9qMxN3be9T9JN58bymuzIzGyYOtWFibjT/55lKsrjaie2aQl1H4PHIKckAeg07WIPMOMJb2Wuej8Y8RXwyTWgMO/+7hUfyMvlfUM6zEm+RtmBX3rSm+F5sHcp94w7/hUTx79nsA+r9xFO+LF45FlamRqFCXio7bqeBEpuO34Q6HPGyYj98q2/rbfjUrHX1vAXtnxYq31qgC3F4Bz5xkeAQtKSMIAzeJdZWIm0VnvZ9VlcM2kZb0buZ66cUq8IQPM+44Lg+PLvf74PIpjzSaL0KT8u4OckODcfr3qNfaEjI+9dfhfMuyyPjNtYm4POMeddAhbXKflReh76BeY9DSNXqrSf7OT/WAe8UlZMT78O3Pkc+2QMkF6R3YvDRXihnkkD14uKvbTGOLNC7+Pomug8e/gp4c9meWxuPyzUqsXawgY41HH9q1Pjc2+nGJuveQ5XYnx+MEuHo0uWyC/5V7/ahuHMcS44GrzkZhSvOMmYfKBYC5TB8YqvCIcaPy6nLUl+vxxee7sfvJevz5tXIcwTPfh/cZ/mYVWbWxfRA/aJxHBdlgGSAcAcNfrFaislyJ40YpDs+ULU9icXoqGsgpxWa2Bd5OQcevPegmPB8BpwfII5t7yJHU7Qtgo7Nrij7PCJ2MAwfgtOhaHOhp0GAbXtQFP5RHxR3xS7lAWOi8NiTW8yHBikPZGLwBVsbX17EmkhQ47G2B/f4UJ+Ulj4HNDnVpLIzHLH3epR3lB52YfdyNkvyoMhYLMGfIDd2ryMd2HjDOT1WXo9Xsxu7mPvVUJp5E/kBGRU47gvGdnU3E/NwCNMH3FsjR6xUyQr89kmGjXBmiU6TZOqBeo+kAUcY5PDyMvb095MQu3xjWFmEfmE8i7BmeZ2p6JtNqf9KhobOi3WnleXTSQe7ox1IVOawBHFwZKY6UpY9KOkz6p/sxNaP+0Y5z+qVWty6FA2Rzc7PQVVAwsr4IHm2uThLWidJo1NPeYbkHB7vRov6dwxbtdLUxOEIZLR0g5FVGKXK1iG0SBup5Un0bGPWA4yh1qukAoR3aBxbHjuPGy9OxunkYH/7sSfyznfOogiML0/BprpvzE1Feg14hnlE6ZRp+2905iQ3GhlzdAK3qbLh5oRavXZyK04NuTCE/vMOAfon3btj+44PzeJXfZco3hI1jdjrYVifTmP/K2HlOZviI8WdrphTdeWRtaO7vOqqMqbPIsuLQAjztJXjKKMz4Dvk6fsO+cg+QH8CX34Bn/j/3dPCdxw1wX+P7Bd59Dz7qfk46YFUjdqn/67PwBRh/ibw+Z1D9q2bhUL1JG15EN/nsaDT++63TlB/+Yo5xFpzQuTIHjr6vXshvN/V2XFhnXHl9Hv2Csn68f55j2hr3sJzsC21CV8hnEfn4c5jQI5jl7zDWvHx5KkrLUzGHAOr+Jq/ARFzZ+FfA+kOAZriuNcr444ul+DL5K9K+fXUyw1LNwL/eu1KNecrZWQJ+FD6F3ist9FaqufJWWdowaQ9px/2ONrOR3Axf2YPP0kH0MmPwuxPn8f7xSPw79ORLAOgfXSox5k7kBvA/pi67yIRvX5uMG5PAWqfKnPvJUH89W1eQ2xfHo47M0UCHckWlVPwq8L9GP18h3TvIDHRXrsYxROgB/fbzrs6pgt510D4Apu4V8gNo6g567C6Ab6Ff36HvJhjrnyDzNwG6Exi3EV5sm+PQ2+5ZB6/6OfAaQWZw9dc8fOYCMs8M8tATdKhf0gblTYbXXIl0FUA+pG0f7xzH+8hr97kuIMe++0ojfuHqQfji5cVytCin1xuhHqMxCQwalYmcpKu9eh59UnkA0s4N4P9ktUS/o8tVtWuXYweYH3VodwvZ8xAdm7PfRi7pOhntPFqMNU4+ONwYiflaYRsojTv5jQ6Bhh9CR4pd8tS0O48xfk8UE+K1H3rI8bTtaS+TX+gYrXI6IX7rhMZOlmJB4Rn6eYCMqUx8aaUGT2GcQEa9sFyDB/ZjX/0eeMq3xym7Qh6WY7lD+7s9VXBYj4LnawvwO58/PwYMr36fJ3wlsaL4n3n60bNv8xN4mFj57CjyIh+uRVnFc5/5bliWZTx/mC554W/jAHHVhbPg3OzT69BbkwcXFcunBls63quIZ1VNVayuGN4PCs/W+cxK8iKfFAMtzQlj/xv+qnCCTCTzth7q7ip0QIi0nAJfYPHMwUujTToZbLx5eR0ImWl4JiWXrMwQQMWZj7iiXGcFEY+yE8jD39StUM81uhQwSGO4bc22Fwb37Mws61n+Zp51G9QvQ0UNfudyKbMXRk/L4qdt9JqVsv60ibIK54eGX6EwEl9sNOP23XWElX3gAoIANw3Hr735VrzxyisIlosxPzMdCzMNBjAYaaMWs7VKTEKcGktcEuqyyp39g3iyux87B83ctFfLDkVw2tciJ/WxLkVlORPiWf+iHUVbvM/fSiumIb2GMa0rGtzTCaLjI2HL1XLIJ2Flx1Bowqz4uIACf3JGU+ahE0UuyXcmB+7OYM3NsjWQcx2GDEvjK4nMTmgVTgSLADctx3dZUBbByb8B/G3jsP9yHxbSPiVWfw/e8d+U+b05DPtvUPNM4wqOgiZsm1XyI7/KhMDN5nCTeRXvZVp6eXNZHEg/fMbNoDwUHQdPhI1jYJGrQfK5zxAU+aOwlNlCs+4fYyinUSTbYwSuLkKdy8ZPoVLblCEtsk5FHQtYcOVPsdJECvBB/ue5NeUwcXHDP2Hro6KO+cr04kNxm3l4Lf6YjzTsqp4jBFhXh3QQXnXI9akP/EQHaGUKgQ6h1M3E+T3GIODqkJwBNOwXYFX0zSDv7AfxUyzlYf73pY91EXkU1+xjcGWyVo/FSeDU34kFBsALVXEGYYRBaWtiLfZrl2Nbgd58yF+mX8y0U5UynyIv/xWt5PS9beS2qJJwEfc4+XfSRhr7e3SAaJTUWdFoaFScpLxSzM7DE2anGBRRpCdRYnNz3GImxdwMAtSiRmAHH2GNcnQ6Gvu7COedYhWEOJq0y1dpoOW2oJWEQLgfQG4G3RlBIUPo7jLoo6S0Dvt0BYqd7ABeUGxAPkF6YQVvgs5d8ZXrlrPu5mnoIDdedhPiUqxvHOQs8x68pYeC4liQe9xQD50zOmo0vhqqxlV38s5jhDiNqgln+Kq+Xze2djZ9toUGwErIQ3zlpA8d+05ORlFKjqinM6l05iHwokSY7/xinXwLR4G8uodg1HJWCFLxPgKEjgR0kjQcuzLBzby1BoxOnFIX8ID6A71w9vn2pqsakNp5oqF+bqFM/vAzhHVXAmxvCHsdEbQLQclwV4YdaqGwujrBgdcNpzWOT6G0pIGf5gobN4cswl85cx5lb2qCdh2jKLkZHCcS6Ai0dUj5zvxwhYUhrI4RfmXZGtYvXJmMC5er4I0jPDCmnleuTaWReGuzzXfQMvWarFZib7dDG8T/QjE2vJROD8NqCWudFYZDgiRyOBBjfDaDAK2wIy7Z1/anYzPsnnyAFS/ciHpmFv5Afuaxt9eBN9C/dpw4SBodA4aPck8yDfT7+64W8jV5cTUM2dy8+5FY33I6SDSyl3MGO2WSSGeW8NWpcenKNDBDoCdPx0/bZr2mZ2oosMhIfNt1/AQq8jpXLugYKcJWgSsjvKfvDlHa3U/k/NRZieBRRyO74xv9RFvto1z6TjVy1R7Pk6/Ds+17X2ToKQ11lC+P1vHgBu5untcwfBgK4/nIKbAWd8boX8NCnMfi8iRK+EjuIeUKo0qD+gPvClriubPuUIxGqFdz7whFHoUfXqHjxHFMGLqfS5M6SPMMs8CM+qLUuBJKR4l82ZU38wtuWD+S+TVmpnJlzZGNgG5cyaFTR8eQ/GhqajLxUF6qM8HQZ9Kg+cvbxRtX07qvyhS4PTNTTvw2M+tx3D9KHK/lCie+L6OgQZP1ejkaKA/GzRbXV1D8pqibTlSn9fVhNu7Hc4TS09bZCWjL41WUGttX1EMeb19MA1MdRa4M0ZpnqDodnqUKig/jRvsQ+J2Ls/JCuiUvxf1/7NGGl9ynij/fPomPnaVN39r3dx734hyc3uuexv/z4zbaFLxO2oJfOkPREEgd6uvMacAQV+dL8c0XJuP2zlFMo+j8+TcX4q2XZ2L94CyX8f/+D1ZyKfnkzEy889Vr8fOf3op3vzwfsyvOFOzE27EfFz/diuqt3ajf2s/Z7t2bc7H21uXo0V+Lhu/T4OUKB+ptXPwraHmXH3VjlrGl/spqHHR6sfDxfqzdb0cV2I2RcA8cdWXEDN9uVBbj/viLsfbwcazvtIMm5lg5A9//HjzvkHzdEFOADkBbQPU50MICUb51OMizR3J1B1VNHu0YRNczpo9lCC1ng14F1y9USQd/pgr5fBPaMLSWs0fdiFPjv+EXhuUWY3rx22teeOQ47jXLMknxOFeYjSxNRNsZ2yiXm4+78eRBL0MK7d05jrG9U2RvyqecBrQMS9S2G6v0y5cbjLHU52ek2YF3bICfX6DcfwGP/uhRL36yCX+mznRxfH96JP7h/GhcZhy5CI0ZomMbrVtj8bdnR6MJfXqujp3HzblSTEP/H6/3otUTUsAFmpxnDH2Mwr8PapM0WyAen0ED7Vo5fkk9Pn4CnfDSNg7buSIfQbn/CTndN1zicinWLk7EwrVqLF6AVmcm4hy478xNxBN4jDNs3/6kGfdfqMfuZfcTKsWqY9TCeNRowyRAHG2fB6wnPmY8cz+T+4yleyjoH32+E+9vgP8AyZHHMF73upFG5t97dya++eYMbHEkfnG7k7P/31krM5a245/8rw/j44+30iFebcCnpo/j8nk33jsei4U3r8QZvONf/Mt7cX/rOF57fSXu39mNKeQTxzWNFx5enV16gbao5/zcVROwss8B2ON24Vx0H5ZZxqRPDxiXeaejwZU2iSj+55pnQr048tXgmfilrFg85/cQyIND2cdVRcuXSzl7dWGtFPNr41zHY3YJvguOOxFDXuZhKcMyh3lZnjh2mzH9EWmzejw3JMb3Zl1hB62BJyXwX/nOmad7m4ydmad5FX3vN8M/iAuxSB2WLqJXIpNZz/9vh7A7EB+A1Qk8rAoPqCJz/MvbvfjvPu7FJ7sn0aVSDuH3eL7ImHpjoRTb0MCfvT0dP5hBxmqThu++zNh2D77nnh+28YxxooWAoCZMM5IGbwCTNzj/+eZp/C/7Z/GrI+hD7KGO7kUgtC/ooCcfV0lMUN6Vlytx4cVqXIW+VsC3/flynMFg5Fc95IIP1yq5f8/w0Kk5cqcb3909zlB+zgZ/01Ul0MMa336+f5qbj78Hb1oENP949yz+6qPd+OnP1mPn/kG8yJj39shJNJAv7iM6eP3u6FGuFgna3aC9dcrfqAA3aO0NeOgRvLzLOce4+fKl1bi4OBv7rW7KI4aClvfPL1bj3uXJDJ1zgfY+Qb7+ydZpGl+FjUZ89x/5CmO0IWEgcbqzgKWHqNiH9twsPPez4IHrHczbTYILmf/ZIV7k/m3AY/MhcBvgjUbARerPCJ7RGBKJMr34XtRFGXZhdjxegA8sVEvxwi/34/JPdmIUHOmu0RfoD11g26b9hvysMebKvcqjM8imJ9HZRg+A7mpT9dQTOshXro42ssD09HQ6M5R/NQAqHx4eiDXjue+Gtpt9w4Wf9aiaoWmLFSBOGrJ+TrD0O58ZG//UiV/UeRyduoTw6eoS31tu0pqNY5CrzsJbb0CrN8pRbyFnHKCHuw9ktZr1WV05j9//7mx0K8j0m6SvNJBvXBXvhBdX7Q7K5dSuZr62wUknjcEqFZ0uo+BKfRxaQnc4LyPrkEc6QFqt1PNNN91o5Pedjnu/uULdlfjQEW0plytZrnnvHR7Ew0NXxTfjUgWZA/nnr6EdQyDOQSdOHChBI+1ljbDQGbR6Gz3hg4fwVsayb1N9N8V2342VdjeOb+/G/x3aflAqx+Wp0djrn8W/Q/+rzFZjCZnOVR//qhXpjP0v4CGvvzoT1xj3L1IvWE/uxfPN0lmcwOM7swj6f8fRpI/u8H0XpvsWNKuR+d8cItvJF3gvPzIE1buTriCL+AXjiysk3NejTIrvlM9iFhn0Dr9/A3/YQBd8gTb+Pjz2DWj2q4yhypTv85GS/RE4cImxehR40TSoN9JRQvNjCdbi6sa7IAiiV3yLMiGv+CXyyAcQ2C92T3OSxau8e2XiPO5Dd9PQ04L0AZ0cgD9yFmWyS9Dt1TcWo3lxNv7lr3djEt5jaCpn/Ru+i+T0EXy7EfH2ykTcQ0f9Hw9G4tV35+Jj+OgFdMwfMP7O3j6MLfjQaa0ULXQCZTUl7WPG//7dTjz6HJnkkavoGQdo549WxnKPlLdp+wX0gV/QR6t8c0jNYIFxpTYa76xOxG7zJP4tjONnzfNYXqzE/+UrM3Gp2S8cxpeqUYJvd1aRpXVUQL/XkGPfol2/oe5t+K1t/xV65Q4K2Yu043XklYf8ngeWLwG0u8BsDmDMIqfbh6fw61X04HfRPU+vT0bnhUqcXHRPunLu19QCb64zuK1SxqfwrNzHFXheu1CNcYSru+ga08vjsXKtEitXyrG4qmOEwYG8QeV4B/nxKnLXXfrmY5hjm2cl8F0cOoAPPoKXvQDN3N3sR5Uy30LnfbhzGnUjl1TrSXfl6mTSt47MSoVyoTNtDuoQZcq/Dz43T10pXoFvkI60ruTyftw9jU4q0Wsid/SR69XvoY2xM/dlrMEHarnyq1Gfyu+0g6S9HXqW+XovnTemppLGi8mp5+hQ4+h66D3UT75hmjpp5BFN5Jhb60e5F5d72cibD1EresfwnVIN/f00DtBT1X1z4hl9VYXvzc6651At+0U+Ke/wW9spvIZyh0ynkD0KeTKZEBdvrWPazfmhjpcvBi/Trs9487zcYlnJY4cp/ZNX+4gfWZb6uGUPnj93/s2jGHt+KwfIJMpkGaYrIPUkpQOADK2Mp8+Kmfh6mTi5L2Y+0kDyo4lZoWyA3+VJUbT5+ZnneXA1f+P+l8qTDGB2NJ0BgODF5AcgNajbUIEj4P2d3zoAkSl1Mh8NEx6WpyEjS7BcLxQ6dIw8azMdTJ7DFSDFKhA7ziT8s640qAgZAQzQ0BMWCQeNa0W5Cnl+kxlDhN4P0ILTjtYg7EBZvPfIjuOJoal8UnQ8d/4338yb+nIdOlNUf25vtGL78YM47zHAn3QRYOHwpFlYXo2lpYUkkqFDyvA+FQiyqmdSA2K1ErP1asw3pmJ+GsKoQbT0n3tE7Lc6sXXQAvmNAdeBAIqwU0VtrbZ3RVuLxrrvCoSebfNqv/DX/hk4Lc4QVNxQPu/P4KRc08mUWQmnQrkYIqsEJ/wTFl6VzgffFX0uQcq8CoeHM53T8THmjGKwztN+5p+4Z7YarbymU85izNe6An+LyT/0ic/8m04TYJfE6j1XmYB9AF/O8v2sqLGHQnVR5yxXfOEb6WGYT0GQRVq/zRnJnMU3RZ7ptYV+3GRx6Dgp+r6Ai7Vz9owC53EayGzHefEM2GQ4uXyO8HDq3gjFKQzHwDHDY40DgxOEkLYGYgYj87Rc65D1o3IafqxfMiOvPhZE/snDhKbnt3Xkw3wyoL1Mxjn8jiwG39peLiTOmtt+cYFyDIt3Tr3OTo84+5z0N+kyJBa8IDdD5/6Z89G+GfAkTvNPtOOaJJzFDPrbe8vk3eBn9km9weA9PRWL57txeQ5hvIbiUUNIPNWAgIA7WY/u2FTs7O5mfuK1dQagBWx8mMcgV1/5XvhZHxNYn4QP/QicTfT3vQKkhJAxh7ACuCCGMZSEPsqAs5vADYT2CQb/obFcoyrAzTBKGnBz/47DYtNW9yo4ODzK0ET7e93sC0MBWXVBYdgWDQ7pwADvOygAhkvSYLu1sR/TswgvvGuipBz6PTSsobuOUldB0C6ND1YNmCFAceWYhm9nL1k3HQVukm2ItIPDXrIDZ7vxKlnEGcLsCYN2rkKhsdO1ahrv1P5HzscGhnHGGermihFxSMVIPNnbdQb5BLgEP5KuwAFn5WvkzdjYpNKoLRA19Ofsb+pm2Ij+Eb+pYw1hs4JQ1pgpx8KSRnpnp1UKXkAersI6Oz8GLsex/qiDsnKEkNhP4+r80kSsXCxzHY9ZBL4plOmcoc6/SfLUkCyeSPvCswecfeeM/LmFShqyRxBcU2gBLq6A0FkiCtpujc/im4b3vd0+SpFtPiGvYgZmo1EB1ufp/DDEjwqm+GrZuSE3uo9hqZoHx+n02dzo5r4Dhqdyxr6Kp/RVRQi0XfVpFFYUCnmRsoIOBbHEsFGGwTLElP3sqgi/c8WHdd1Fk+l17SdZ/qmoyLfjsXZhNp0Q4kF/sOuhAqN1FE6GzoKqwaFR2o8CAk5pvDc0lStg5ucreZ3OvUHGyAMeSD+4F4YzRDv09ZONDkppL/cyMS/xyNUtrmZoHtB35NumnSqA1WqZ+z7ftHjuyhWV51NOaEA6MT3tsa90aLmaxL5zBcnIqIqHTooK+dfCUErCpkHdxE87WudsznyRFOQdOfYfMzYIL9sOHoCPfivezi1N0R+HaRgH3bJshv3c3LxH2wwXUaeOM/A7jf6GBDPM1Ym8Fzif0I9jqIY60+oz47GwgsJBO90Y3tlN9n+VfnblkatW2rTHjf51/lGxWFisxvQ0Che80bjxhnZzbxvppOBv2RRwB94JGTlu61B0dKm62gPlwr1bBqNNnuKrS+D74PoxtJ84zysdl/aNco4TS0w3VYcGoLWCNl39dJKrQY7AlTayTBO8s29cAXPoVFjaJb84QjFj2EkapWNy7DulHx23J6FnV5LYgAbKlM4Y8cu2VsEhx+B+19VDRR08isugwf+RxwR0BpvKcEa5xwiNTRiAN+soY5+h4Lk/nRtfNuFLGVub93JM++UfvDEVNXD114+O4nMUTw0Mf/H12Xjna2tRv3khXlydjlda+/GzL9rxq9ttFMSlmFy8HIdP7sRJqRUjxqCGB/fBa2NwN27MxCj4ewBMjq5Px9ULMzEPz3tydpwKI+CLkrwPEBk/fxta2YRvPUEedS8jY8jrsJOPfzE/ER1wt83vWeCzDOB/uf4ofvzFfmzBi5SfpCtnkT44g79wStHC0jYat1jMIKsCuvyh23J25s8PzuM2+OvsbLKIKmU41L66WIrff6GaKzQMJ3UAX9TRcsA9em/8aBHZkXQPeAZ44wEN2ib/nNrAf3GtOIY3hZzjL/vl6evBXeIm34Oe0YE2H9/uxcPPj2L7IXyhE/FKbSz+eGEsjTUaFd6bHeMcjT3K/5OZiOv03X1ZD3l/a2E8Nwx1yPkq9XRFyEd70JbtpxKvOGWVdv5fn5zHT5vGt4a3U75Ojx6y7O8tjecMyg8Oz+LnT4oZjZBtwlgYugqmDTx+uDYW652z3KzZfG3XTH08/pvfX00jz+cPe7ROCR+dUOGX/+41Mj5dim+8OhWxOBEvwUcvkvhkrRpjk+O5AunaejcmqezeTCmqwHtlvRcbvO+S9wK/X2lCn64cZNx6kXQ36N0vqKswVG9xipRljcks+P97bubKc2fs6tT6L26U4wvy/Oe/PIj373QzHJIOiAco9fcOkDtorLzXcWTpynisXq3E9WsNxthG/HRrN/7VX6/Hrz8+jAcPWnH37l6cNnvxh5QBSOMBsEx65nR8cWWJsrqhT9TUNFTJXz2u06Y/+85irG8fxVdmRuPS1Giu0lFeMIunx/P3HNJ2/hsgmfJo4g9/LDvL5yiDqEsXxzKsyfKlSswvV2JhjvEMuE5yKr9odO5pifPwe3mZ+Q/yHh5D5+CwbeK5Bp4ueLhwrYJ8Vg73b3j4BfLhjjpA8V2RvPiGP5z0P/S4dLEU86sV+LccqKi7fZY0wNWylIeVKZvgyDaIP7Z+FDePRuMvHxzFLzehCxIqh4mXJIengsvN07i/exwt2nQfuF4dZUwFR34KHd+Cb+/Bp62adXJm9rdr8AFodwgCQ8rfBvcBi76ErLH8YGliNP6LZeiP/v1Nu4hxf6yB7YUy8K3FjE6PeikOgW8ffmaFZh92GLOQDVYqOUvZw0kH+7Sle6sbC3sn8a/2kTdBHEM+/bcPT3Jl0AH498MlZCDK/Mt95Cr4WQd5xQkAbzOm/OE8smdjIv4fG+6vMBIt8P0uzP8nyFZ/DQ/42fFo/KQ/El/QrjPqMn5zKvrUy9BTR/S5+3EtTlYzwsMCMtcK+vxGB/2drt+nTU1oZHJhMr50vR4fPejELjRhn8jv7EdD3mgQHnflDmNx7o1m4wZ97L56ruQYJdF3m8j00Pw+tCs9FHobOAAPOac9jqkbd41X348mfWT/X6uMxO9Pj8Y6faAh3UMskW25Xthy1D1voJv8Hi9evjwddXDkeKOdqwy3bjZitzEefXk5OLE8NRkvXlrIFSAnnRH0hUp0ek4M6iKXTKVBv9PrJVwM/aSB0RUX6roaJpWnDg9bPJ/kfSOfHxzuMOaKNMju1Xo6BHQ+uMJDB0qe5DU6PkG5zVipwFOotSt7nJWtQ8G8Taex8hyYGrrvDHxtNBiXka+3D5CdpuppGNUBUjtvx7WRXjSRjZ+sI7+XKFdDJ3lZvnUzvxlOjZVOGlPPUIa2Xj7TwdE87KDb0D+VyahQR7+Rh+TqFfDAFSc+8zC0lvLm8HtXq+tQsVzl6Vb7EKQ+ij+5NB5f/vJ83Jsox5P7rfi9qfPcn+HXyO6dS+WYgF9Lc65E3t/ox/aj49hBlnLVFSSb4882g/ZnOllrlfjjP30hXkWeWNptxhsvTMf1712Nf4PccXOa8Z/xowlNXxg5i//xQT/+p8foedSlAn59DH2+Xgf/KK83A84P6G54aJtwZf496O/e58fxxe5p3AFXHRv9Xr5mrxqyUJ79S05DIIlv6rG6wY6QG90Q/BX4tasjG9DMO1Mj8ZebZ/ET1PPFF+pRQo/7lHFzFl73x1fKGRZymsHT1aKf9NzPinGYZ5Ba/BU4eQL8/2hxNB5R/79uFysZ3DfJMdz67PP7EXRFkfFn9fP47txovMP4/wa0coVau4LtY8a3XzzpxYe3DqGTs/ivkN8+AsZ/xRhOE+JydST+APnvE9rrygeXn9xFeLnGGHWLPnn/fi9OkeuX0QWfLJaDpkdruxd7m/042EN+ftKPFz9rRweAPKINNdpC9VPW+BD5Upfb27WReGGuFMtfW44lxudXev14mfzOkX3/xcZJrI6cxyJ06QbuLxwdxafQ8D78cQzeWSqTA+/cL9NweHPw2UV44MfgkfIGQz/QdqUMch7wuwTcH/HwI3jgA3RuN2z/zybP41tl5Xt0jaVSrLyOHn+tFqMXqlEGH1x+ox5xCJweIBB8/vA4Pt3mN/nJwxyH1hGwnoBbK6/I2ydj+WI1ZhbK6KdOlnbilispx+OI9h0iW40bxhqZa+lyCd2nsGm0gfsMPPrbP1gLhqv468+acceJSafjUa5No6svoQssonvUc7WV9FafnuF3A52MsRS6fcA40IKvz83NxcULFzPNkMblLQ3STlbhHdT5+LiPbiUhTaRjdHZ2ie/mM+3U1FR+NzMzk7xN25JOCPnGMvVYpB7aXVotsJvx0RUf85S5uroaS7yT9s3Dq/nILx2X5Qs2Vl1qbn4+VlZW0gavrcL8k1WD15PwjQtrF3K/Inl/q91mzPZb4V3AXJgN4V88y9eD45lc4xgytKn6jUOO30jXmc/g8Lnp5VFpD+W7YR7DQzucx99+7vH876fZcv2tHCANGJhLXvQwpYNjUIF0VHAazzo3oZ4ohRvj5lVFGSLJ2e8aW2mkwuzQEO3Map85q7jIp1COBYSOFmd+600rPOzmN5ozahy0R1CsR87lYjSYRqt+5LcMbHrblHSHhmb++iJ/8zKFH9Om8yOf8YPDv8MzRSqg9NRIXnyQeTh45ioMDbCWkfUu8hoCPjsnPyvamn+KG/4j3HJv7DhyTyTJP5aXrDF/FJ2UnxXfWKuhB8y8dBYYGqW9sx2Vk4OolmASGklOj5Kx6wCRGDQiFrPjn8G+yK0oL688tA8qlVIOhLMzjVjMFSONDAFiaw67vXi0tRd3N3YQoFoIRYXRliypD+Ua55x02TaUrmwD/+yjYuWG53GcM7ieedWozam6a/6Fs2LQJ/wuAAA8hoQgcpNHfkvZlm+eprU/0iHlqXPKEyIunCCDfqGkBF1WuICxeebqBuqYRn7rmK+KuptSeBf9ztX8E4dsN6dlc/XItuaN+WYL+FPAVUNJrpyyD/yuAFqeg+KSiRlqx2dZhnQDWKWLYf9lO7hS1VRcrbsKmMpdOirIQyaQoVJ4rlNN4+4pMDMmqUzVEEP2ibCY0FDLIDU1Af1Bo+4R4sxSl2hnPayjZWW+wil/Pq1z3jx3CIpnLXuubV596HWQ5/BT3yeT9F9eB99LU8KAiho7P/f+4D4dsMAy+QW/MxSb9DE8M38VrQImw9UX4rlH0V/UggppyvaL+sxCrDBYzZ3uxLWl8bj06pWYrp1SLsy2MhZnaE7IGjEB498+cDBQ/Cjgm2feD/L21ChnYbzzLBw7RduyfpaaSRGU/p4dIG72q8Df7pwiDHdRoDTKgmfKEuCCseE15mpokofLcEsIdvZhX5rjzn0ZxoGLzyso5YZLcIm2MWdzWTUZanzPfTEQljQOuvfC/GojDvfbsbBQixevz8a8m+pSh14qg/00ktfrLvVECUvjjMu9dQLS5/SFhtKMu68zD5g6G1t6qiGYaBAVzJZr7H9DCWngN7zX0uxUGuY0YLp6SIHJ2eXOjO+SnxuEJ33RLSco1Y5JJYSi3KCdscfnkwhLzq403JIGZ9mXqwKkNXmsxnVpzg3GywjTvV6Xb8Zja7sFT9XZA51Ce8f9UZSfXq4O2dnq0bZRhJDCMF/V6Ilo6z4d0pvOkJ3NbqyjFLQo21l4bvauj1ucdzydRhF21rsEZogCJVhDREEetNGNGek7lDHbKwLOzVajhqLrrDZ7tT6tsbmaRmMN+vu7/djfb8bFy85ocfUIwtBijTJUdgpjtuG5NOwf0RZXqhg6ypUFllWEyjpJGcBxfHS8CIvVbjnb/ij7soV0qqNFPNehlvth6PSQn6G06kQxPNIYyqMhjlzWL4yksQZtPeQbw6bZfkN5uR+IMUrH4GM9rhnCDQV9fr6GwFjht45THQUKT+Bx4uZIhjrRyXWI0u5qJB05VDHJ07HA/Uok4WlgpsNtir4fB3+EfTqdqY/f6UQ67vEMGEg/OnSqNeAGfi8sVGNltQ4vE880pqv66wziY4dN+siVHxr23QtGB4Qbmms01nEtvTVog7hfhuakXR18hi1z9Dum/Y4POhudKKLpwr1Jxsv2l06uU/h8KS5ehL9BBwsLKL0oSlsoDOJSu93Lds5Qz3RG0adt6lGvz9BnPUovaMVVWO7dYh10jsmrDesmPF1NJZ7Y1rk5nUt8QPN0Ehb8WjZi3aFLFIFTvtdwZJt0qmlsswydoB72q/Ap028rK1PIMSgRoLirltYu0Abw0ZUZhiepUh+dWMJpF+VaYb+NotVqG+sdBQV+5B4v+/AdDTvSKFIB9QDmPZSvlvsxGEKMcZK+7kFzbfCph9Kq49CQZR3ya4KzbiJrWMDGVJVB0TrSBmht80k3dva6MT7iyrkiXIrH/x5e/urXgOWyNYXmUEapduKd4yrolTPLvWrIH+778DLK6g/mx+IhSrCzBB/x0lBHGhekTQ3DH9ztxE8/2I2PPt2NBzv9eOHLl9MA0IA/f+PFcjQ+/DTO5ugLDWw0YLR5EiuPe1G/PhNn8Gl9QItXZmNkph5f7BzEA0OO0cT6wUm8/OFhXDwA7vANDWKL0MUhH9zcOYrL8K4+/NAZzM6qvrB7FIs7x7HMGH4K3/s3H+3F5tZxfA+Fcxn8vUubJRF08XR+yOeV/efBgT9Die2enMcW7Xkevv50BcNVFPYfXq/GLg++v1aKOmXeoz93esAFPmq/fP1SJa4wFrpBskYJQwm4GaSbXGs00YCqEUdRzfTcZknKI8MSixG9SDB85m/737pKoBqR97ZOcw+FLv3hjOivvD0f/+hPL8bL8+A349oT8MvwA1u8M2zSDgX/Bn5ZYxy6XBmJn6N8b8OXfgA+TPHspzuDWdyD4g/AxVvdInTD/onOj2I8E37ud/Od65WcEXkHPNfhU5+eiL/444uxD98zvIGGZ8eeb9+YjI+AxxZ1cfwQ3wyF8a0K5YErt0U28qzDL/5wmjGSsufhM852f+jqriWIdLoUDeq2sH8czZmJOJG/UeeWRlhg90LvLNZnS7EzCJ+jHtQlTZfyRxnru3TGferQoc1/OjMSP3wB/YM2GIbkB2vj8QiEcKXOOviloW0e+PzeaikuAOz74NnH7vBuf1BWj3FdA2VxoIOCBwsr47F4oRwrFxejurgUdw/2YguZbm/nJA73TpEjGL/gU02Ap1FL/HNSUBpJkBecgX6XvgAcz2S+wSFv2T08iUfU44AxUhrU2VbgRJE2/w2/4dVQKizui+tQR5HHDtPan3PLo3H5pWosXSgcDdbp0uNurIAch+D8IUi88/g4jhLH/dYvxQUu5KVMUSBNcTy7Y7zjuTa02tJYzC4j89D3TfrQ/Szcx6Fow7N6m3mhOwIfEGHxMuMd/S/PdnLAEXy0B091gof8tOUYC29oAhvDvz34tBcbD47hQWfxGfjsCqxv3pyKb9yoxa0n/XT0CgZDXy3Dt781eporm26Ca9cQ7Lrw40/g5DpJrZX8wa7ehha2pN18WtCwDk0eOdzGNyfIA5m0RV+9B+19Sp7ONKc7U/68NICvEy1c9XEMjNVpbWifezcZ78HHzF55xX2/Ht7uxb1bR9DXWXzCmOImv25KfA/kkd5ApzT4aZx0E93sBsoTnqKH5f/i8Dw+bzOOU+HXJ87ixfJ5fEA+OksOoWe6NC4w1vzJWiVe/uZadLjvIjMpf44hzzjzeoexfHK9FZNPWvF4HPmYfreOrtbQebBHn2zta/yE50FDr8Fn/8HcSHwJOf4d4PLN31mLxo3ZuH27KUIk/D0KtBmJKn30HjLMOrz8Lg9zLyP6oQeeXH3UjYnNfnywDhwAwgH0pIxsFvLTfdpv38hrbftVeMh/Xj2Nd0tnueeBex2NU5/SxYloLU7EBvKNh3L41hVkQNrwAvzn+uetGGO8XUceVde49KgVs5Mz6AWku7MbZ2PuPVNNOclyNPBJR+7Pod5g6BkdGzoO6umM0ImA3tI7iNosuvUxMkV5inQT5Mn4b6QErq7I8OyRttxvxwsT8HPGNjdqbzX5Ht3HMjUe6gjxe1fGtg868WIb2QC+96hfpm7PVoBEuRflVfgmffnkwWmUx90DpHBENJuHyCLPyrUenXYb2RLdC7la46WnbXHFytTMXEzNzj0NdXVoaKz9vZzYppG02DAdvrWzg1zUQa8qpZMlJ8iib2V9ERLOjttRHjuKL42fxO2to/jnn3diDFnqh40IWGdsM/4eM3Yq30p5Y7Tx2q1WNOC7HcaeHzVG4m1w1zBHTiKQp7gqqQ8PuDByEhehuSl0s7ODXvz7+8AR7PjaDfQz9I1f3evGZerwBDwzBKILzH8ObRwvleIFOrPK6Z4zOdeSU1uCfdtG9njyEPx/chJNaAxQxyvg0u9SF/cA6YHL0lmLOnXAY8dFDy83J0fiDxaRK+mDBmPUMlfHjB83z+MzxuBt6rIB8U6ia/7uxEnuh/ERdP1Xe+fxC967Sbgbm7sZuDSqY1lD/l3oy1VVbpCuwyUZ5aDMpHvqtAw8vz95no7ND8Dfj8n3007EZ/2i3gdU1HGk3TnOPVK+WYMnbJ3E5xR0E1nvd5fG01HxPucDyqvQFy9BdL+Gvq+Cl8fQ6Sfi4EIpTjiVeRc+oX/hV/cfnsSb6HC398/iN5D7ZeryF/WzeKMMP6LsFxjXvzM3GsuM1QG/+8ePTuPfPujFx+T9AfLBp/A3w5N+CVF4l/b9GpidA+/L8Oo2fdJCBjQUomOPE5/UqYWPYeleBUiGIKPa8TbwfJMyP6DNT+B1ryKHaueNy9PxB390KT6834lfMWasGuKScensUjXGFysxhrzgRD7HqD54c90JJo9P4tbuWYBqCefikMeiSyDrXXyxErOL0KBhoalT2mnpC8dW+cyIk3TQY2rKMMi/0/Nl8FwHCzITSPXnL9bi2tevxPsI3B9+up/RFyrouTP1qXR2aOtz3yDD6fWgV/V97eLSmTbEVreXdgt5ks4D6U0+4Cou6TtpvNNBpzMSSo8x0NW107G0tEIeU8kHDg+NeNHMe+lcuj1OvtTN8s1X50abfExnmjmeLS0tZT10ZBg2z9Vh3kv/Q2dvER5aO3LBX3TU+F4YuXeSDlix2NBXCwsLyVess21whb5HMVm6kFtMW9gNpdThUfRM2lURMh23PTMBr/Kt36TtjPvBh0US/tFXfmv+OTBlOYNEHFmu754e3he/i0+K8odPfysHyFxjCkHaMFQwShBHQIujOhz0HhebULtiozCsVHimI0RAjlNqNhJC0JCZxl0aoVCZ+fAiZwByzXuAokEk9/6oVNN7Zp7VCcqmUGetp4OCjvJKdk8bneVQxyLUiUDyneV5PwDaIC0p8z4z4PBvCo35y2shRNoJRXoTDL4xP9o+/F0Y7ou8+WPKvC1+Pvd8kD6dBPzOrsh3A0eE7aKDik7id35q2cW3liPsfGGb5hZW4o2Ly/HN63MorzPx4tx4er3L9bm4+tLrIPFUGlx0NqUB3++4d8+TogaWRzuL2hUnfyxDY797Leh8qtUmY65egxlOxVytwifGezyIW4+34u7GbmwfQvB9jZLWe9AuroLPtiGl5aqdc41cElk6QOCyauWWb9sG7Rv2UQJ+CAuvpM1vdaAgBGjI16Ck+dn0T50g4Jwrc9xDxt/ZKA5hSO6ZreF2klA9ydd6D1dMKFBapoJjVoV/GoMTXxN2wpCneT/Ah+J/5m1di/sinf2UDhC/J7mw55L5+l+QpQOGgcrPs54kkL6SHsBnv/VZ4gKnILHOWW++c8VHOj44s+5Pr6YpnEXJ3IQ3ZRVVLv7ZJutneKwGA9YUdGY+LYRblRKXESa2DPLjT/726qVotIeZ2ubBTw8L4hh8NsD7wf0g/TDfPH3qJ77in7BzNr2zbnSIOpjoEHVpsEuRc6UZQBU+Hs7Mo4VPYSPzPaX+Fug/882SKSTL4Z38ZWnlUkyddWKRwffC5cWYXL4So5UZE0d56ZWYqlJG60lUR89QaMbjAIHWvIVz4lLe27f5SVGM5Q37gX+Zxqf+IcGQH/19O0CQr+Gv0olG/bFYQCBYWoG+53U8RNQRdiaAu7jtBuJFDFoNxsUyyD73bjqtclusJADuXE3jTGrHwdZBEe82l6Z3+Za+MAzU3n43drc6wLMUKyv17D8Nxjoh5hfctD+i03Rj63bOmm8BZzf9c/8OQ/vso2wZPs8B39Uobiims8N+vLC6SJk9QA5M5TXSE8igE2CUjK2jcFUQc38Axwn3aEj6QSDT4C7UTeeYBmVkeCCf9RFymyhfGnL5MgwddfHKJHCrokChhDuzA6lLhe9gr5NKv+q2+0FMTpblgDzvxz6SsCtmXGHQQXjWGKbRWaOLypKOC/m1sHKGjoYHnSg6GDQIu0oh+wUt0o1oFeTEMx2cCreuLNlXwdUAs3ecxjcFxCb3Lb517xd5+xYK5NYT0u27wfgxypIr/E6i3mDsRvBduziDQHOEAGs4C505aOIjOhQLYdbN/9yPoWq4OGfRwKwKvskoJvwRgh3DDW/UmEYAnC6MIq7mqKDFuEqlhiIjDTtuureEjgsdUdXJiSzXGfb+c9Z/ygSwcsNv5bLtvitePEYS7u69Iu+2vycRjJeXJ2MqjfM8A6dgeUl4xbgmjxIH3AtlFIHV/tA57HAkLAtcFo8nyiXow3jKY2lod6XR/mE34aDALE9Wga7VFHJHY3KKdtBmNws8kd/SnpxV44bp4hzjUU8Hs/3HeDlRLWAg39CBVkf4NmzVGfBzE1nroCxjqCxhalgmnVmOVe47oVMtQ4BVRjKM3Rl9uHpxMhaXKhnLXTx1f4wp6tc67IB7raSr6VmYAPBwpY55yIuWVieTtuVZPfBT+nL10zRKkHuzOEYVYyKNJo3fu4pCWLgaRPnF9zoSXBHSbCIP8BJSzFOnlX2d/VtWUJ9MI5O/zVJ4usriBNiIx67Y4EuKof9pi7A27SkwbR0iR5wjMzLOK4PKU8UHv5dgxTUNvzpy7Q9DzSV9gbtTwNnN1CfAMRMXTqIT+rEU7pujc12HprSuw0/ckcfomCpkJ52KOp2ge2nO5XLkUyPfkyPv/9M4QF77ai1XnV2Ax10H99a5dywTV16fLDa8fKjSCJhkgZbzEt369ZmR+PnheRqr3c9heACS3CfuIbT/6FErHj/pxCb8pwodr16cBc8ngNtWnLr3D3wthCVH0hn9OgVf3IImH4MLLRTFdXDtwV4rGg9aGd5DPvtC8zSa0PI2fGQeOK7RNxsatvnevRm2oI/dCmMp1TqiDzR8a9juwad+fqsbXxorjP5uQKrxeFg+XR9vTI/FS/XRdARUSyPxmLIOUfrzyMszOE/y3pW+j9CwJ7ju0celpam4/sYC408vvuLeEtDGffJwDwQdBirxgHjYaRw6yiLebYzGJWh3A3qbpB9+9+1p+py2HDhmFymVU/zhb88677+/Nh5fmYW/Ud97e/AD+sm9lExQN3QbPO3TxyjtW0dxh7we0t5d8M2+dBbtY76DbILqxa8M5wGcpoHNg+55fEK7irwsHXogTZ13706Pxg7laOx5E3i9MFXU21murnxp+oJjmXb8GfVbhhdcozNq1NewHG546gbubnh6mX46my7Hd7++GLsb3Qxl9dYqii805WqjGsBx49iv08abZXgJ9NFFlugvlHPWp+0UF3RyGDbITfHHKV7euw5+9PWecLhSpwPtqytcXO/HKDR1h1fifgX+0oHexAdn0TtJ5x64ohFZ40ke5KeR3BBJ9xkvdQylXor8n7yKQznNkHnf+NalKEMjV6/Mx7XLF2MEmXIX+ev6hXpOiBkfK8frr6/EBvKH++r0+HwSnLtxZSJ++OpU1Fap9/xYtKizM+J1RMt7pHfPPv23uatucgZ9gqeU7cb0HkUaxwzbXaT39D4P7n1nDxXPzTt/8dyJJiOxdKUUq9ccOw0By/e8LcEvXQlwyLjRY4x/ifHhKwuleHN5Iq4uTOSm8t94exb+NBZPtl3B83cclFOUVByGPTrcOc0NWr061li/PJ7L4CXKMfSKeDt7YSJmlwwNWqwibT7SyXkSWw+O49NbPa7IcJvHcZP67Wwcx91Hx4yl9Bf97CQuczeGvRt9/wTkV17+xsp4hkPZo29hx/GIPtIhdQk8m0aG+NVgFZS9fBNqWUQA+xQZ1Lj/tsk8LyAUvHZ+kitFNN8YjsbQOI/hq1QzjX2X6chvV87j+jyyzMWJmARutuP5w8gQ7m1kCDedeaKf/H8LGjak3fkufU4fbQKLR/Q5JP0UVF5dZWXIOlAovjZVzACXPSMGgiNF2B4HHcFMNvAkeK3yLVdp5jXg8iVetKnX6Wo5WtSgercVtfVujCFjXUbWfMJAu99DNkYePJTvWt6nrTS+N+EHLcZjJ24Y0tQNd8vkDXjjCAR7Yw3abQDT7ZPoPmnH79TO403GGbJIAy5dHV+jDtvggs7Zh8B+D0awTV/trIPzeyfg/ml8Sr/ubaNL86HtTrqgPzy/WhPngQVj8YurlfiD9+biLnX5GLo9ABbn8NmR1fE4ny1Fl7HiBJzu07Yj2nJ5px8T4ElNzyPy0C1wBbYe4+gFrl4cQy9r316PXfCrgpJT6I5OsJhEHgFabY10x8h8OgyK/S68erQ6h2APesnMWBx3kfUmppJ/uD/q3v4uOkgLea2DTNIGft2cxNmlIR34hUbQdqvL+z5yQuGwGJYLeJHDD+Nar5vM/MG5e8o85wCZ7MfC3EgsMqjd2dE+Vuf9ZBoVnzx5Ag90Y/N21j9nWfd7GRbynLrV6s/CZXnYXmVRDaJ+v721FaVOEzpCngIezhwHXOgH+8hEnZSvJ0rlrKdGTk/r3us3Y3wSHa9zHL+EeX22eZShMr+zWKxoczzvriFfIvdPIBNcftCNEnxHJ54rG38HkLpXw6fIJuK4R5U6vOwepODo+0149cFRrKLbVRgn3OPqNh15DM+uQr9d+m/tndX40nI1lpEvzGIdPHgDfNdo3Wfsunq3HfPoOG6Qvw89HsBz9+AtLWgwxW3L5J0yAKgYX2Vc/Br0/ToD0CVeuOIpZSYSvoYcYAi4v2q5OoTxlbp/3ovc4Fq+ZCfOHLSj1u7lZFFXZv7Pu+fxKwYgx2hXlojns8gu0/BhbUXyriUGtE/Jx/ceydM9B4e/X6Auf7AAL0EOfp/yPkT00vHharUse/CNXylyd9BHncRwCP1UHUf4/8sD2k8bb75Yj+/cnIo1cPxf0uguvAMSjXUS9evIHPBm5eITBIQd+PJ9X1LWr5vuhwIqAq81xuT3SLsCH3wLmL3Iwz1w+V9sn8W/ATDT2kGA/8/43okaiAn57Yeg9z3qfEge5/DqfeBwhpzoqgrHNOXuMnjTAVKnMLpvIju618oO/cDnaRc6ALZfen0GnYvxgb4+gQcYyvent1vxhUtkyeMC9VvSLgX/NVzTHjrsI+TGzdt9+M8p8hywGMg4zx/qR/Mr7kkG/SF7FWPw3zzsj2Fd5f3qIOok4pz9eYp+egqf+lyH0RfNmAcfXgIe+4xMVejL0HvylP3dnegeHkQZOboFHSqzDx2N6ShA0RyuvHCvH+nU5zph3YtZR8bkUTc6x6cxVpqM+dnFdNTqWNnf24l2cz/67VYctkmbq9yM4OAk0j4ipaGBi9ViOj90cnjvSg7r4G9XgO3BA4bh8U5QMuUZQ15o+WK06a2jfEVeqK1Uu4u6j/Y3nSq2SYeNPEUHSGEHK+A/tI2m3jh4loTCH2FdrOLQIjvoC781AVfzef47kmd+2Ud8Z53yu8GnPn96+u/530+TDeowOK5NnMc7k8j4v40DZHF2OqoAUsH/qUGWdCKMvwWEMz41ehReKe5RIo2brgEljb4yh8F3GtpkTgLBDVWK8ECFIVNjh4qt+3+4dE/PlF42ZyO7tF8Go+NDhdvybaRXYFKsIlCI0LpH2Slwkl+xKqQAuMKEjfSdhCeEBpei6dRVMTSdLHRAAVSvviu+Mx8K4poPi3eKYYNM8jHH4JJHlpdPiqvdUfwu/nrk3iODN/mcF77LMi3bNnBNRXyiFtX6akzVqrG0shjTcwsxW5uMtbm5WFtZi7H6XO6XkLARLgmroo6FEd4yzlLxyHBfluMzy8l7CxeufOORdTFme+HxXJ2fiYuc07VyLsN9tHMYX2xsx53NvXi8ewhRQ2AQqETjao9zrTlnz63+QOh0ZYhlJeiyf6ynP/L/AAwaXhDyPfnulPxOjhE2vA6ITmxwRUw6Pwx/pWGE++z3zCxzy1uJKvMjX4lWw5JCoYZP88uVFEl8xQjpl09xLPuB6lLHIUHa2cXeLSQc4Et+x0WYJz4nbpu0+Cb/mYBvrM9wxYYo54eCoChDGjFtAZPij0xlJNPn6fdcs86+9TdnZo7UlftreCoZ5HN6mUv2O/kWNDmkvZF0Uk7B+Kd0ZvL7CJh0ndV8juBtvfNfUdWnh23JS/HOn95bGnf5t8C4oux0hGQlfCHT9DJknsMSgAF1ydUepYkY08HqOV5BiHWjqWKGec4wpp8LB2qRpX07hE1iGG3zdBbTMG/71/sSg8tLF5di+rwZcwjojeV6nD78RZy29mJ84QIZksNpL053H6YVqTdWi/V9Bg5hTv6WJfyz6nmQfxaRjeJv0a7iLN4L7yIR/dj5+3WAzM4ZjmgkZqbHgddZLKFINhBUxBP358gwVwcIFKCLgoBGeo2RGrd1nGjwdka6ezg4GBoaa1SBAUHB1QEaCsVFact9MBiX09hraBtjNxs+SEO8G4y7qf35SCkNqbmykDFDiZeqwDt0SI6hfDsTuwhL5Ox0Vxi0mzpW+H18EofUVUN3CQHXeJ50J+MP8ONb+YqhkebmyqQpHPK9nFl/kjR/dIQSynv7SKOJxuG2U4HBEx0kGtx1hhjmSQeBaZyFvoIC4O8DhK4tY0QjgOtgsG5p3O7o1EBRRljd3uzEk0cICXsIKsaKDtuJAIfSNFUvx6Wr08DsDMHPMdCl+T3KdSWFm6nz3DF1IqIxOxazC2ig4JvOIDe3FoflEXDBhJtjraxVx6l7IGjQdg8KQzItLE5CL+IdsHNWeLOL0OYWrhH16WLjSHmATn9nbMo/XSmj0ihPKJGfOO2qhNm5iZisaqwuwkG5gmB2zlCVIwibtk2qQ0Au0x8N7qAhN4q3Xfaxq4EMNUX10zGgwihNTNbGGfOB9fER+VcQ8LQCMiZQSVcDaaw3dJMM0rAMuRqI54ZeK8GrLl1uxOrKFHxcx8lJ7Gz30sllHzrjUeFW/M7N7Lu9fKaTw43cZ+cZOy9OxZVrs7nK4NKlRsLYdvJ50mcZvNX5o4GnXkceEl0R4kH5gQCocFjISNIxZMCHjCvn1BN8Ewd8JvnPLtQSv9y8vjHrjEGUAeoMe4uFhXo6pRqz1cwvwzdRbqVShiYGcgF5uJfHOfnXoEWVmy74VkZJNX2uZOj2w7BX9kNjBoF2uhoPHhxSbj9XmVRNiwLqBuxukn7jxnw06tJ1Effb8XB6wdjWgUBsyKzJYpwD3yrVcuJsWUcQSoDOLVdTSDvC21U2hvqStg3hVG+4Gf4pz6E18rCOwrGDIqEArtNB55Ay5uw8PB4Yzs5MIpg7Mwm8pBLyD/e5sQ9a7aPo0n+uAmse6nwc4b4Yx1XuU+YBUIZncVNZV7rJR1zJIXfV8aTsWZ6CpmmLYfEkBuFoDHX3ZDHWuBN4pmYriVfSlvkpP5WBR/JpYDMF/5Ru+j2ekc9/Cl6+cgG5985RXIGu3ZvJjYFB68zzGprnLLKwM9GpEiUUZaj0O3aXGhMogijM8CIP38oS3XTyJXh+hfFqn6euVNpYb8Wb76xRXi0+234UpSuTschzSDqOyMsZ/IYqWoKWOsD9Xm0s7sG7d1B8DA82t3MUM/SLuHAMrnyxWI59lF0dSrkpPXi1gTK87sxN8p2F97iZ70PSPZkvRxM83XzYTcPZJdr0/v5p/AYlkyrmvgSvwytsxbJKLMrxxwdn8RkK+CHj0t8A7XP3GsvvkA/Vigcd6kratbVaXLtaj4f3mnGVsUKHwE82jqLKh27GqkHELIujGKspPm4gExjD/i4vddy9ea0Wh/D3ddo9hLyy4fPHJO340txo7uWxC77fU6c0JZ1nyp29o/jg02Z88KAXH+0cx/7AGpNvMyv/jKQz4yE8ExYZL9eBO+XeYVzxneFjnH35AnW9AlxeqI+GexmYtgWifGNhNF6Gvv/99ml8usO4Sz0K+SNihnH73cN2jOjwo49b0KyhNe7vn2S4mtf4Tlw7gG+89nIj9tc7ieNvNkbjpaN+tOAdv27BiylLwyziRM6gN5xEl/tt8tzRgQLNLTJWS5Md+F+fdwdUUKfHMvCbgC/oGNEJtgxM5nf7ccK3zZkSMheyFfzsl1uncQt8OACXnyADaJQR513t4yHobh2exSfNYqNUGWPKzpwpc6UsD10wbrzy6kL0T3qxsGws7MncmHgSRXgeeabJeKtTaW2tEZubhzFePoX3aTQpx80b1XjjIjxieSLKC074g+4c5+0Lytfw/foM/Aq834MnWeDLdFCJdt6HJyn3yhOs05A3eDx3m/cFdsjfAewABx3f/QZVLurIAPVZ5PIcM0lL/hqK2/B/DeY9eNtCWyM78ruWbca7e/CNG9fqtJX+df8U8vQQZV+YHotljTjiRpYNzYOrNcbvBQD8aBtZA1rym2G9B59n6kvIkJfI4yFpZi+WYnpengh+b3TjyWfdWNQwBl1/eqcf+1voVq0z6Gk8nkB72gquLTrL/ixhlboBvKAD43KGM10RrwFTy3aW8z3GWR2Uj4D5KeP18dREfLoBvoAnQusiY68b5D5GDxxolXks0EFrPHmE3HVEG6Y0osGP6jMT8Ql9dRG+9CLyyWvgwQ2eP5pjvEe+mT88iSrynAZXOwe2Gddvt6MOPj9ZqiR9uGLz4a1+jDw8ilfh/8vA3P2FQNs8ZqHHt2jDCnIqYmYazXUkuLcHnzwN0yVsPZWDvO6Q9gF9Yhn5nvMaeSmB/WvqtT96HJcB9Qv3O1GDbjqGc5sHb5EFHpOo6SQK8yODOXirK1nayMDuj6MdRgedMtIOdSULxgaeITv/27ud+PHHh7mx/xuTGnUjV0Fp5HTPgz+Yjvhf2+qE4Px8NcqM6Xe/6MT2k5O4vXcWdzm7OlaopzPw7Rdj/Vt/eeir0AldH1uM1TVXfSJj/eXDk3jImOBeA5fB8eNJcHzBSQqj0QNXWsgj48DJjfOdia2xvQYu2y9t2rlH+qmRmZjuj8dhe5u8XKXqhN3CGSBMD3Z3wI12nDConY8WYa20WWkc1IDX6R/E5ORRzFLRDvmUJ6byvQbCdqeNzIacRv/mCa9SN+qcgyfVmahSVtIriKqOnSvCy4VjQWNn92A/bpx003H3kNHGfSargxBYY5V+rM5C1+gFX+yrQ/GO73RE7O0VK1aUGz3lZcoioFMcj5ZikjakobPVQq7c49rMutne4Szv8aNe2gPGqoUDxOPgYI+/yOx0EqJ8ludMbnXpbG/vMKqL57FbPY8tdSxoROdjHdx2k/FNeHOsOBmRMR7afelWK7Z59gt42wT6kHR091g8i7jKOGIYIydA/AnFf0jn/wpevkpfG7bxOrxD3Lq9Bd9CL3t7uRT/Gpycfmk+bpCmst6MHeSf+7R7dpY2QwPz4PuNW+2Y5boB/7kL7mxAdO5TdELf36SyykEnTtBamYx9xsyXwMU1+k6j54sA8CP4kqs0XmFs96wiL/632xF/fXieqzt0PI6Qj87vxvRoXBo7iSng2BxFrqI+H1NHQ8Z5SKKINbnvifvcuIL0N+QhvTwkH1hZHtL1U+bL4e8qfHqGyqo3uc+VoSd5EVXqqkwiT1yEp15GrtqAJ9+Gt+sLMJdDCr3Db1hvyh8vXZqMi8hUdxhXf31wHp8xIMtHJqTjpfGYW6LDyXeHamySr7znHnz1EvIcXRkPkG/WST9LP7+7iq4O3X4AI/s1MPnnj09yJaMrVsvAZYfGvwIPc921Mpahzpx4cMA4fAd+cj5HeSvoTlPF6gEPdT0dVYcwvjGAIo+oiNM0xrBjXeT/V69Pxm1khb2ZkahAF4+etKATZHfgvdVTzzpnXDqJO9RlA+Fo/V4v1hlbNjdPU87TufX6jUbUGd93U9dyLAUf6Mdlxu8l9yWhscM6/VaHAyX13IPv/+STbrz/8UHs7nbjK8hC3wCX7p+Mx2m5hnxROEBa0N1xpxWjx33kUHQNdIx0gEBfOh6k7aEDRDpN5yx8w3F+AtpVBz9HP2sDh6np2ViYX0g9bOvJOiPZQZRm4YP8O9zvwmt7SbOuULNsV3VJ50O+IG+zbENiZR5bW7G9vY1eyDeUrQ01HbbQ7tBJ43faRP3taR2VW9TH5EE6ev3tSpOnDhDa7OoQD9MI30L/Up9S/hnifdEf6nL5PkeGIv3fPvwipRJepTw3pkxHvnlC4M994vdFXv4oLn/j4Jn1Gv4wT1ezXYZGfysHyNLcLEBlMIHRK3jphDAcgkkLj5mx1MZ5pwMEgZZ7lWArqyFEwhsKckMhcLjaI7/nGzu+MML6rQqxK0o4uXcGbBmAOdsbnkE68ysEH/MrvEmFsTSN3+TBiwJoDk6cGsiz5cPT2g/u8zJouPX1dMOv7Jysfybg8qwNEob3vnt69V+RdPA7b56dKdgWJeSVi92SKUWcYXmp8vHcT8wnzyHcYFjVRsxOz0VjrBfzlWZUx49sbpyXp6JTWY7+5DzKhnUUrs6mFQ7k4SPyLU7KoY06PxLREnEt9FmZPsj74nGBRIMzjef0sSGzFsGPKysLnIuxMjcdU/RbH6J+st+Ke0+24876Vjze3Im93f3oNFswNIQyCFKjK5llXjqvCsQu2mnZloNYAXEPDPnHhfPjqK/xqh9u9A19kYLvxIHc+6NY/TFiuwd9LkQ9NBh6anA0Xq5Ea+gVz3SEcDq7dki0Q2K2KuLREIeLlSCUN8CBAkIeXp/dm77AaWA1TPtcekGZhnrK0+iUFeV9gV5+b7OKcodKdnpZ+ed3GtPSCD8QkKSzrDPvn7baC2l9ng4AsilyKuphvrn5M+VkWZY9qKvPkt7MBPjrHHJFiMJ1OqsyoyI3j6J9Xgf3/MtaPHuYv4uaFd/lfdatOPNB8Yr6gL8DfpArQPJabCyVThF5DnUsSjL/4jvzc4+ZwvkDbGy/GTsd3EPnJf806k9O1RACEGi37oHH49FYqCNI7cYpo+5YbT5GEF77jz6LDkJTf6weTYSae7u9gQNER4u4WfAKHTtZBdvqYT0G57B9xRvSmZbz79sBMocwZFgiN+ycbgBPWCWonP0p/svfjT/v/hWJc/ynmcCp2JS6iwLiTOlceXGmoX0iKggVzmCvVV1BMJoGxRrpp2rwb51KM8Wm6o0ZFBoEOffyqBnjX1w6P4mNR4e5MsQ9JZyxLVcwNJMGeDcX19ArXJyx7wx/w1CJ/xpXKzVnzldkdWkwN4axG3ZPIRxDXTG/VM3VBWm41FHCWOJMTQ3KzkrPUDzjhUNxslZJWtjZMcwZfIfvXW0BS4A/FBs8uz+HCqDhQzTmJl6hHevAcfa+YYGmUKRX1maAKUJ8dTwuXZlDKdORB/y6hWDm6g1X1/nNygriIHVrNxEu4IPiTZnxVkOH+cvGrI+hhaZQ/DXM64hKfkYry9CB9KkgPTml8bE458DlCgJwsYKkcBhJTxr93aw7Z4GVx3hX8D+dWAqZsMdczZCbZgPLcaTUNoqGRmMdHMWYWszusB3iikZox1txxH1GfFelcDgqbdEg7qacKJ8o2oZfytAYzaPch0ODvCHA5KeuiNl50s92G+JIB5BOGGGmciceCgs3hBfHehqu+H31urPn3CvlOFoIhvsI6U2EZ0NkqThrvHYpuXw2nd3ggCt77F+hCHaAD10Ey16GJjOkW4b7yu9loZQJnmgcd4XG7pYz8xBJEURdpXKwr9NQ+I+nI8dwciUUrjrC9/6BDidohjJ1RpRVHoFbOv2AV6Ph/jeFA2AMhisc5H1u2u0KIEOTOaNSHKrXx2J2XqcG39R1+KMYwMcOtvvRAzHbB33qTnvBIfPvkOf2DkI2v90zx5BulmOYMcsy3JrihjRiuw2rcuXacpyfVqPVbsaNm2iufCsM5VG5rJs62wfGuC7gqCBvH0HlwFk80BEoPCxDQdnVK7m/CHRXpmwZi6HXpqdr0JyrsXSMuimpe3eYB3hJfj1Xf/WKfsyJlPSf9KizUf6t08j2mL+8SVmCkQxlo51OPuFUpY2OZdMzbgRoSLc6tCif4vkIdYPn1Cl3fmEyeZ4wcH+WuQXDaaB8zxXwtt4V+jc3WgfuOgBGqOPBHvwCvD05dhWZzpCCf//v4eWz02PxBryy1T1LxdxZ+oAAmBQzBO+Ak7JgD8ubQXE95foImH/jejWeQK/HjJGGtrN9NCN+OHkev8+pY+FT6HrWIZH7L727lI7xreZeOlCub0B/5HVIW+WicLKYJ+38o16cAfctlGllANM0G/Ax36EgbpBe/jEOrrfoa8PSrdxpxSl1PwJ351sn8eKjbkyR9ohnsLXo9k/jCzTojx4cx+dNuVlkaCXDVsxOjGTYJzd3/+DgLG6jtQuDItVzxxDEvuDeUVgaGh4+PoYn7T5sxcbeUXy+dxqPO/QX8Fukgd9ruJLmPFeBPJ+3987ydENt5R7HiMPdfmxkuA+BPygDOJg65ReeCdMmdP5zyvlkl37gu2FSUwxlgadySdbYi0owylmGf4EX+h2Htov/6sJY7ECDD+FZgDlemxyJf7QwEt+Cv96gc3egyR8Do/dQysfmKzHNONkBWMINUuQo8rLvNTS6ueg/3T+Pf7UXcavNeMjrSWD2g6WxDNfjXiqPD4/j/heH8aUTDXLHGR7x7blSvPL6TGzQh7/aKVYZaXz/D9DXlRNg2DzNFS2He8g0fPNl7nc574IL8vBShsUYiZt32wx58CTGgzKwv7bVz41aN1aqucLnAkT+BngL+GJD/gudGY3j+9SPLswwWAXs5M15yT6XFuwOx5/hadsN23j37n4gvUTnqJv6yCG6yNWVetx6tBsbB03g1I8drhOTZ3Hz9UZcuG6s64lYWijHLjz9GBorVo8h9zB2VnW4Upf3pkbie4tjsVgbi13g4aoLwx0ZkszVRcOj4AvUetD/2Sfe59vivffZBq/5sPjjCjbERGQ3V4OMpowmHE0vb3dMc/+Fn3zYjf/l8178ZP0o3t+gz6jDrUfteARvFxLK98JJ/vWNpVJcAtceQAvO8qbHsr4vk/9byG23WoWjqaj3s6Ooe+Sqm1v07QjpXZnSoINcDbt3n3H09nH8+uFxPGQczi4gD2Pgf06HboJgb12pxpuc25v9+LM5xjbG1g+dBX14lnt1kDRX+9yH5pPUBoclPwbAnz85ih5j0PDZDuPlIwSlwgxDfQd1PmcsajEOGmbJx872/uGFok+t259enMhvNYo6t2JTng+OX3rcSz61TzrDtNHdUd8+imPy3SZNrvZ52I2HX/RijfH92th5/L+gmU0qYH0Y0uNL8PDfXS5WWrlSb4v6aRD9ol8YUO03dV7PQocoDr9PHCl+5qHT4An9v1CBfhtj8TZywTI8tDs/EXsrU1G7MB/bR0fRVtAaHK4MaiFznSGflQQoIGhA6CX6a4R8LHIR4P7h+Fn8223o2ZVqpAMd4lPg8StO9zLxUx03b1YjPuoVqw9/753ZuPjeUmyBV/vIWX5XwBx5H/b1/QZ149EmcC9r5OUbV+xtUr5G2wPGgo/hAV7lC9+snudm1Bvi+PxQtin6zM2hm4wflxlLnPk/Cuwa4N32MrIgz69tT8TicSnWJ/txf9tQlG5CXIR10ch3uLcTs6vwAvjKcd8JD7V0UAh3Nz+Hq8fl+mlMM97unJaQ3Qrngn2grJvRSEpVZL8qdKPpVh6D3DY9y7g5l3nlpN0Jw8k20sApzWjcLKPfvTDajwdH8OjRKnKFYa6qyCY6QI6idmk8DkGW9Udn8P6prHfiA2XrxHFFiE4Ky3DVcof2nFC2BlcdPIa62t7ZjnNkNXVRJwrq0FBX30eudi/G8nMhsFq0txHdmJhCpocnjo+hZ6hLI29pTO0dtWJ6GfljRTmUcRj664AQOwgbn9IPtdWJmJ8dj3P44Bh1dEKDKwWP6asKdHkROfktdI4XAdNV9L0afPMeNL1KPdyrbI3n8pYj+Iy0QDfHCzxbAT9c6XPI/eZxN8YeN+OE8eu/a0NvwPv0SiWu0FMv3emkQ6XFILhXL8ELTuPJrX6MwVeUPb+NfFMC9tXVyfjma434GJnlNwzsOlBdFX4R3Ef9iHfBt+/PjsbV2mjcp29+Th1hPxk6dp76XZpFf7oyEas3wAP0s2UY76vA4x8zXuoUnAUWDMGJ4x40JR6C2wx7svT4kDx19vlaenB1hc5X2EbMMX5UxWl+7EATd4Cx+y8B0piBDzq2/E4dWYDrzSu1uL5WiU8e96OvR5TMEVeizjudFObvaKHj+OGDTtxyUh75mlReP72A/nmzknte9GHmvWTo4DXln9EB32MMsL73uZfuH1H/XIUHPP/JOnISddsnMzcifwidfwIs5+F1/xkCxPfnx+JFdENXiu/AnzrAfQL4LgO3Reqs7pssgVqqHxzc7sTmnX78pAl86IOb1O9H0yOxCH/4KfD/gL5qgcPTi6VYmkFOp2Ku+lbPKtOYU3TWX+4DK3jVNmPbwRb4Do9aBmYXQKS/eLUef/St5ZiYq8SvPj1IHV86bCDbLl9BnodfZOirrNP/jwOY6Hg8YjDS0d3eOopKC9iD58qBc+jmFxk7t47HojdRixr06KHDVAWmA987G0Nfr7lxOe9oy+7eLnUqVoAMHZLqOblpOukqSeOVaKXD3H0gG3nqZNjd34mp5ZNYu4nujvzmKj4KoD3AmH8e3j/vAHGFiGV5GmbLlRqtdoex6wQdqrDnWS8XLCR/gZ8UDpBiryTz0VHr76GTVIeJMpX7jzzvADlWwR4c1qeQGQobgeNc8YJxlMfp6Kc/TZLO43yVP/Ka94NPlHGceJo2fp8XuXvJuvvN8Cg+KfTUvMsHg4yeO3wPmWT4ut/OATI/n4YIK2+FrLMOggwZRUMKx4dhAxDKaJyzZx28sjGyBmsCAeXvrJyAMB+/tYFFWi75nYPJGEzZDY8z7I2DC3kqtIG/QZJwM/QMr5X1GZY5kQ6QSKM/nJWKZnlkfG7mSgACZFCHvA7u/Ws9ZSmuxDCl90Nhb1hvr6byPi95Z9uK+6cP8zPTF0/8md/xH74FVArmVXxtzfhr+VobB2V60ELOolw3+y7XZmIOolicPOHKgNSo8u4Y5g9XtrDRMsNbJdoq53ybsM2zyKMI8zWoDcymkE4581qUm3+t6rNGcVivYTrTFGkzT/MHB+yrCgP2dH0qlman4+LCbFxenI6VaQb2cmHI2mu2Y3PvINZ39mOTc2u/HXuHnThs9xHeYPJHClMDozJwyBlcMODCSKfX0s2BekncbnhbzPIHeggF6fwYOONyJRDPipaaVWGIzhkVMADrkjNlyc8Z6s7gHTpCFMiSaP0wYTY8C2fEEJYCyX9FQo/sYf4WV5MkfnPyP3H1+SPrRPs06limvwtHVJGLZek4ye90bviP9zJgz6znoK4q08IrSze59RyWQb95Ld5nkjy9iB9D50fhpHnWKvMVvsMZKEkX5KVDKusAPM6hvaQzcWBQpjkMirAi3BS/E8OyXH/7z/tB/QcfeMkU5kWeoygvBS8wDj4DGMLoGFdXDxQOm8TywXd8SUbDFS/CtpgBCLXlFbzKgmybnEnYjjKYHcfJ3no0FhZi/By8avVQEvToM/Bs7scuUlknphA8S3F3B/xFMUq8S7jK4LkO/tn24hyUA5yyDp4+G1Q04cx52jkk0d+fA2R6GqF34hTcP0WwMESM+0r0EMg7UQbOpwNjwy6KhAbqnHWFoqXB0BBTWb9zDV3ODjpDqCq+1xAMZTFQlsM9HjRYulLB8AmPH+xFpYZwu1/sLbKw2iBf6nB8HCMwdI2X9uPiWg36LwZYcWZmbgJ+h6C73WQwpuDxYpBliOG789w4+uTsKA33HvsHnTg+RsB9fJgrFpz1rYFbR4Ibb4+WwF8I0Tq5Ybn7T7h6Qe6bs7W6/VxtSKemA0ZhqTHjSsSx3IDU5bOHwCkFCFnhAMcMAWT4KI29nW6xusDVAsYSFw4nALVEHSYRatcQaI2Tbf2FlxuWA844ANauptFpZz6uCMj9mxg3ddoYd9NZp860z/Bv9BXcIeFWRqAWJgo0OQ7D+wShe3l4SNeivWOifM6+dIZ2B4XHfjTEpM4TN/hOpxj3/mseymdPqO9YGvU9Rqis5WxutCX7rI/G7oKGERjBK1cPFKGwjnN1hfHlHdd1OLkyRbwST9yjQ3wyjJMrC4V3wSNH08klXmj8Fx/PTg1XZdzTkXxeA59c4aITRKO5PMyVPa4aonuol7Nb1EDgH9RTp49tso0KVM6AlG7l5T1weASBdX9PxzqKAIrhqRvCd1x5VKw4EF83UMqO1SxouLxscVnnXLHypcE47Kb2ripxNYGrKqRrcc9N2Q0r0m87fiEAo7zphDfmuKGaDg+PMrxW7ldFXd1A/XTkFPw9gs9FLCxNhs6j1UsKyDodxzK0lZuXC3tDCJ10R6hnH7hbrH1xnk4Nw9XpeDk7I2/g6tGlPm5K7gxAeY34YHrrtIOgv7dt7NoS7enFlWtTSVOgV3JZQ8XIyexHc9OxKD3pTNAR3zzshuHedDYbf9o9MnSE7O8hlVBvnQ+TlYmsZzGryCXY4pTKuDnqXFGR6PPc1WE+h99wdb+SHBP5zpWk8lKdHPIMnSjioGV2Ufzt66l6NXHvuM976lmFh0xPV+PwoBdu4t9h3KfpMTtjSLAzcBSZafQE4R6lkGsZHO0jDyh0uj+BtOIKEUO7ccnxx5Vax9BD7gkXVbIpxkGP4lLc/8ceN96bjPb0eGzBewzX9LvLpdhpF+O+kp1GJDlXUgs4/J0LE/HafCl+uXUcH3O6mfh3fud6vPPeWjx+yBgD3RyA93MX0Z5myvFo5zh+ECiRtGH5lXnkyLHY68I3J8eiXS9FC3jJMxrA9SVo7wmlnaBkO3t/ZwF6450OEDcl7VLHMx0n+yexihJe+81+HENDe1cmow+uX3zczRju23Pl2JqZyBnKNx5048X1XlxAuRyDxlyx4SzrH86PxmoZRRwU6kL3ziw0PJNjdYZ3pcGQQNIfPVNAdwBvf9jvz18FknB6dX48vnepFLdQ4A/ID1TPQzje06AOOplfcRSQNVvLzTCaPDPM1B+Rh33wUOuNTwWSCbnmV9zOAt9/+KeXogNd3H3UTb2lRqV9XwEfHa90IBZfeBRleSwwTv2DlyZzLwD3K0H8idWJiK9UKBMeokPmZcaM//rCWCxyFf7/vjMS/+O+xsrz2BwZj2/84dU4AB//9UcH2SY3k1Y89HBFzTcXxuIv3XuhWxhwhkZ6WZshJJyhvsgw+Dn45soRZ+m+tTIR33D1A303/9JMLI6cxSP6+xe7btwccR+e//nBeXy+iTywDt95fBqtJyfxAnzz48fHcWsTeqIYN+s2tMQhOHZQZzwCFqe04UD5gLxPgfHS3nG8vNGL2yvlWAe3utTB1Rbu++IGre55oyHJQ3likrpK+8p07hXp6gd6Kek19yMcAFeYy+sPdo9je70fj+9144svDuOg003HtRtfT82Mx/LaZHz93auM/YxR8BI3Zje8xzF1Uwl2nFqhvG/DPw7I/0Pa7b4sh/Dib8yN5ioFtyKRTrPsYefyW3QRl4Zy6KAZeTzjG3/zGw+TuxrXDxrQiDH4TaNM0G+7srbYQ2r9/hEyCjyKPteh4fhRro/GzDRy7vRYTE2Ca9C2+3bsgcKPqOcM/f2HS2NpjNsFvw5Amjv0qaGKBmRSHFZiUG8PZSAHhpnFYmN5Q55omBl90I+vQGD3wB8NgtZz2KYMU0sWu63T+IKO7LeO42anF69D9CfIUZ/wwbAE8VH5eXgMYTbUf4wioVFRecmwazoeE+SZymMkXqG932m4b8t5znp2HwA34f3ZFjhKv74BO3RPC/fg2KVfDXNWBQ/cZPxwFpkLXM0MqfsRMl5nupSyQwdY34WAth6fxDb9fZ98e7aPKk5Qz68A81emoEto4Ge9kdgAUPaHINNhOGxW6l3wWNtWyFCDFwOYWbSTXZQNrkycx3+5MBpfQsDZ0IGDPLDnxAnk0AN06A4yhHBJOBRZ5Cr+S496MbODPERbXnAPDSdowIfrwEVHzaWD4/joGBosQd/A0351EgDgSQc4jzJkzeuls/i1Tiro71dPkBOQLb73zmw8fMJ4OlhZaaH27w4E6mz5Cvxm8dpE3Lg8Ht9UxoVeHvOcKufYnnCgzS/x4GvIpjUAuDOLvAt/sO4eE+RF0bGw3U++sTk/EROd09hcraZjfYE6rR0Bo/5ofLHfYsxGX9EW5Pjc7UT3+CAWXhiN6e5JdNuUPWrEEifSHEerdRBz0Yz3Ro7JtxI7XWAwPpmrNJSlNfzplBjOiNYoaPuabeQn6qwR0DSevveqjNJptWJ/ZzuWj9rRRF5wjwf1VtPoKHHFxnjtKGZWxV3g9Qg5ZwTdgHeWazkaRYflemqg7PKduudkrVil0msxth8148KZUQmQvZFCrG++Qw9RNrK82tQUYHYV8kHW6eIYeItspoxbGi9WyPedWHraipkVxrClcWQ3+EjzNBbhmd9Dd+nBP95hLLoI7OXdJ8hzfWB2cbYab/OsttON/xmmskp7ftyO+Gc75/EF44LhknRkvzZZkNL/sBfxV9DgX0FzP20xZsCvN9fQl+C9b4+cR3l5IqahlGnGjgeUo221OjsW1+AMq4w5h9DgZzcbsQw+lOB/p9Dvl5HT7oDDnyOrurm445gyjhMe5IW/szwe32+AS9DtBcpwzCRJ8rz/29ZZbJGmBpKvXJmIb14cj+824Csv1WJqDfmeMXkKflUnrcZ76eJ3aAsoHbfgn9K0h3jhHhpfrkZ8QV0cWz3e5tlfzCLTQQvrPP/WWinWGO9OyejPZ+AV5KWD9ALlvE25HxtijrLehncpR/0r+OmBuiH5Cb+vQgxvoctuIGM7JMgnvjZ5Hn9UO4s1xuV12g/rzcmHixcnchWjY9bG/V6sfwzPun0U24zHTigyopz7aqEqOLQFKkm8Qrs2KJ8s48vIHWgm8UfT8m7aS4GOvS3KvLQ4Ee/3gAfteBc+epf6zLsf17VK6is0WzUgadw9oFZud+IV8MkVNE4oeUR+dfjsCudvDpEbaGPX/OmYBfrtO+DQ1797KR4xJryyVomvv1KPX9zqRBNcSzsFOHWTYfA/nxuJr9+oxeXfuRydR6348F/ciw+Rnayn+t30IjI0MHBPj1w5+b9xJIyp8Ijyq5NdkFMffAaDQab5hxfK8Y21cvTgUV8gr94Gbtvn6K3VYgWINJe2y3EnBRYhpHQU6IjNlVr7B+hmx5nW5/J9aVpal29UBjznqNOBB59lOuleW+f+3n6MVo9jfk07O7oIMBw7B85zi/CqSvIynbU6YP09dIAMeYeOisNmMwyVpa7lWCMkxB15nU4S6z90gBR8bzJ/u5rMuhomK+sHTxmmHzpAtJsCuszP0/vCPjmUcwu4p70OvuxvkmVaD219eZA0x0LHMa6m9Zv8l1e/eZo0j8zD754rZ3jYn89SPjukWScm/XYOkIX5VEZ9lZXhJpVh6pwV1OhCp3svoDR2uAqjqGhReDaAB3nyXRqTyaswYuaDTJ+/VSZhysZrzJUglF04QAxb4DeF4KtXqHB8WL7fUEeuRQisrBz5QtFZoFc6hnvrwo/8PeyA4rfynOsJaNtghYuG5+Imk/uXfDm9Hz4f/s0Eg1/PbocXc6VDRA4NKMXTooOGaYqyXWrp99bT+qXRnXO8Ng9Rzcd8+Shj5pfnLsdouZ6hrkYmF6gqA/JpHzig5DPo2snpHBKmmUcWQhk81wJBesvUOFxUZEgURdl5DD5y8EyrhfAgnf9NJTwHHcp/BLmEuYYccWE0l3XVyqWYrZVjqV6L1ZlarMxOxWJ9MhrViQyToCJ9hNR10EUIQZBzfxHP7f3DnKXVRkHpd3VUIMShkDhQ5wZhEN3pmbAEahriddKNI/ggaIwi5OiM83nWmD8So7OgNbwqGDhj3Gvx2xUhKE0Qv4YxmbYgEA75b0CEwnLoABn2ywB0eV/Axd8Sr2mAtzjLKSRNMjwKpa0gdg0r3mcC/2feorBlFul97VkwliK9Aq91LWYTDlA+r/ZNfpZ1kpn4bR52JRdfS28FTdlflimuFOUXjKiYFTT0GPvM74qwX4WjQYHsDMU7jUDAXPhkXTiHRdqYxH9uM361B9/xP6++SCfO8AvSF7GcC2do7gWkcOjJb59lWeKagBpk6ZFOCZh8KgOWkZnnG+jbWgzw3fqfHEVl5BRcLEMz47HDYOt+D71DFMrWSTxGOGoz2Jq8c3QSH293UcgFYWH0TQZPeYPsi3oMqpNl837IzD3zoL5F/yKM/z07QEol9yBQapMDISgiaDjDn7GM/qOvgdtwP4j5BfgpFXKfDmdoa4h20DN8FWyX/tDoeJaKr8JIH6HJEE5j5OVseUO3GJ/SjcjnFxoZwib3GSDP7a1OGolVtnRwLK4WYX80hJcnUc6mUVAQFvZ3j5PtGIpoBBxzU3Vpdf2R8TJVlsegW3EKLsCYcYxAZwivZrufQp8z8fd2VQROw9BZ7hnhSheNrhqWm/sdBA+d7OOxCE+dnilleK+5xkQa/aUJ9yFx6ax93QEv9qm7m08XhDkSEwiurgDQoSLOJn8Ht9w3wjBXGq0zbjf1cY8O8VGnknkqPLoHxemxhnpwEx6aKzbAGcNEZFgw6MUZNDqrILfowcP293QyOeNdcEK7KKyOka5qcOVGbgRJWkM+6TjUMWO/ypMVoMBc+gyBExzX6TKhIYH2WHfpXeeNhj8nH+gYcPUJ3ZE8070VZuZrmZ/OHzeDNyyaM4H2tlHC6eLj/mn23wzK0daWm8Lp1Da/ot0akReXDSM1lnmKP9ub7VxBI/rbT9ZnAgXfFROGv5QI/Sc83BSuigJmCCZDLbm6Q0eCM8pdmWBYLFf0WJa80JUCni0UMuuiEcO+VZbQiWO/uCpFZ0Uqg8BWY5mUXUMJM9SUsK8yjnVpv3Qgfgl/wyVZb0PkiPeeGT+WPhbnFdYnVaLqE8DJeKsTwA/lHeUNtEvHkLhpP7rSw5US4o1X6UEl1dUgw/EhZw3RHzqzdDYZxsrl0NYlZS9ujmijm5SK/3PuDwKA3dNGp5B0q1CuI8q9XFyZ5Eok68PXBa8HN87OURYvT6XzoU857r+yt9tO+nHljQpfj2e50oL2ivuzswj+MwjytN2wdxNjZXhMG/xxBYXONZ0GhsYCPxTa6QPDsxjibqLMdzrpeKdckUZicKZFPdswXfecgRWkY+fsdCxah4ZfE+8BIvV21dTUlA5L+QQ8iHeGDZubrhY0RYUNm6bzN1eO0L/C6gT+e7CPtgWeyMNOKLNNGTq7xNcJ8tl80gQT4JjSCPjnGNntgyvQqLTXgGd1275zTOKlnCEvxf1/7PHu787E1HI1qvPIMWXGCfrtq2Pn8a05eAtZuuQf0GUhXuju3LfAjcGb8EC5+5e/shbf+valeOHGfHztqyvx3tVS3N8/iv/pTjeeoGzuIjtt0JYd+qNzDO2hpDuz3OiB5d/sxMQj+np5MmWzmc+a0QK/H+uEAxI3n/AN7T6Sl1ABrx14yM5UKXYWwK2lcvTBdw1UfXC1DQ31Bulhc3F1ux8NeM86vPE+/fJV3r2Fwu8eF+7bYVghDbHfWRzPeM8vzozHf74yFu8xVr9ZY8zgnUYV8WEI54RE3heH5ML/fO9qCkMoPXEFoojLYR/6h0eF80NYDuD5NM9BfuZlWRpWXD1i6IdhOuUnc5Q35fck3gHODx534Lsn8cJyOf703ency+B3frAWV67U4otbTYdgc8h8ihoVslwTeniMAq+i/XJ9NP4hSu+1qdG4QP87fBob+43Z8fgfnpzGvzk8j/e7xV4wJM/wV7sHR3HrQTudGG4G/6AJT4SvWI5pdCrdTiOEZfK0KDwajK2/A36BQvHz5nnOYLU+JI93JkkADv67rZNoHPTiL8GhD3agGzIRfm5a7Qxv9Ov4Evm8VzoLUCbugKd3aMs1GvsmHd9bYhyEF2hYdl8YD/FHJ4jOHKtjSLVVxv0N4HQ8rVxJ/jlOnuVm9fzPtvh3qTYaf/aCE76oL33z1rVa/J+/OxvvAJ9t6EFfLETLHxrBf8emI+rkHh4dYNc6OIlKYySmoTNDCcq30ggMj+v0kBvA/RHqs3SrFV14vPisfOtM+peRna5Sv3Xa/oEb3fNsi3o+76AZ4pN1HfKFQhbMu8HpUbzPFEWywcX3xZ34MlEdifo8PJrx2dVI2+5BcbsbDz7vxsbdo2jtwzPpD/NyLJiaHo1rL5fjR+/OxJ+9OBUvzyHHrE3E7KVSNFZp8wryzgK8FBDdhaja4AXoF21oxL5/ehQVNuOn7fAowZtcVazBVPzffNiPB1/04/FhYfjU0OWRbRt851/xpQOshNP6yWh8CsycCd2i8EIyHRy2gwsokJCQ5zmhQwfOxQa0sQzvvVKK0uWJDFnm6hhlidNTvqIdbpLunjqeyRMr57EKHv6mDQ6QTkPfXXBhjQJ+VD2Lm8iRR3Ol6M2Wnzk/OEDpuM646+q4xU8OY+FkJMP2rW+fJLyWa2PxB5eRleBfr0AEc4yhP+uP5sbtB+qo1nnQfsel4lDH0R7xDAuGcLaNTvB0xe3v/8ELsbBYjVt3Dlx0HTfLyErITjoLLr2/H1O/2Y+l++2of7SfPKq/WEk1XT76OuPfGOP948pIdOHt0tzKZ6249nkrZsD1zvXJ2ACWzep4fOvry3HzWiM6+734z+BXrs54E53gBuVpUDUsz0fAy9UM+1z34HEbO0foSOjijNW2SmevexX9AD3ju8BzaXk8xl+firmL1ehVkJPpn/Yp4yxwGepDinY3qPkUCPe/MJafQotf2mF8YFAz/NVLwPsSuLIzr06AnMDzhy9MpSFcuB7qyJicjPG5xTh5sB6He904RK9vddrIJ4dRqh/HwlXkD2FAuYfIeK7wbbtHxkgnLkyexCvnJ/FkpRI74K0ycafbQT5qwXPayF+c3eLabjEmcu2i13ToZw2Aw02MNTia/nB/L5p7e7Fw1GJc68fLFfQn5II92o3gGX3z7rZiYkqDJvIpGHC4A39DBuy2usg1Tcop9v0w76zD4P6cb0siOGe/50bLnbhWOYq51dHYotPb8PqTPnIw70Z7HWB6DB2fo7Mi/1v/dit2Ge8PlP3V+aAF5UT1tE6/FaMT5LWm3ATe7h7FAuP8WzCej8H3I2j8Mrx/jv4YbaKXXazHjZdWow/tdO7sxyh99pOD87iG7OX+F+KgG+wD0vj6FLIBNPjzjvvvuHcH4xzvx6bHYuZaOW5eqcZrjAu7cxPRpJ912F182IsXwJnXGe+PG2MxDfiUHz++MRUHGs6pG8XEh+R1C/7rGNhEOAI14yXw7VuvN+LuRi/ly69eLudkun/9+Dgu0Oaf8uGvGDfd78OJA8lPbk7ElVdqMXNhMk4XJuLU0MnIjcrzhmD8aOc0HjFmHFMGLEObeMooBRZzQK+ubHGPkV3SJP8E9qBcrmxy5ZcTGNyTjGrl1VVxL0Bj93j3Oecmp3sq6TxUvrlHQZsa/AeFyEN1SMxMjMQ7yAYP1cnkc5wPyNtVrO/Sdy1gNbpKf71UydCE7tm5ebcXN7aP4jLtvdUpaPUHVyopBz0Eb1bg5T9iLFA2WKQP5pDZ3Cft21PwHBjgFzy/RRkrwOPr9OuH1M3QYN+8Xovq9Xp8wVj6B0uj6Dbo+9TxAviwp64n2lPBJfjEMrTrhJPfRT7okmaSdrgn0hz6kbJCk8SnwKCLjEU140Vo9tOHnViEp12kT/7640Nkd20uBauUvz8BNz9BxvgZ+PIfPj2MDwFiE6rKcYSy58FbQ2AZItux++86zMvDFepj1Pvq3U58wrj6GZ1ysIEsAAN8Am+/vX8SL6IL/m61CDXZmihFf2ISHbhYNaZepaPAUyeBDgOdCIaf6h11EtauAtM5Is/Y3NyMnZ2dXJ3hBuc9N1CHdk/R8Y1O0mhMpz5WOBmOojajTQG5Gl3jpFuO2el55E+jB3SzDc87QOQX1sm6aLtIHpUOEJCFxGmfRY9t1OHPc3M5Funs0MGh88NT/uYzdTWdNTpThg5a0w8dIIbK9xiO80X/FDx+yOcLm39x0jUcxfNMwz/rqE1CfqXdzEQ5Ppofv9Tj7VB1tr99FOXkXf72+Nu/h/KHx/Ddb+cAWVzIGahZbzIpjMGaSvgNENNh8dT4WTQwQ+R4JV0a280YAAy/9z6Nu34/aKRFF4bz4axvDZ4qzQg45JcOEAZwZ3v6jTMBs5x0vnClDp68AFoa1lHOqKVG+WeGeluUNc8yNb4XhwrC4IRzj+oAod65YiLrNkiX6T1t2yA7D58P8rN5+UYgP01gXcxdwhyWVlyHR3HHE14Ub4tnWeRYKaoza1GmrfXRTkxON7LtjFhIEHUUfmcfwlla2zFaqsJIEIQgHOFiu22DmdmOrAlScuH4KNpZYMTwFDZc8hA1vTz3nvt8nYmApbAfnKmtAABTDPPQ4JywtEzuFWI1KkyiUDdq5ViYnoLhTsfywmyszM/Ewsx01KrG5aY5nV5s7TdjY3s/HnM+2TlESEHAaSPgwAh7jAyGANEA7woQjeMazYuVQNaHulDfwpBfGMEkcMOu5IlgoFNEY54rQAyrVRi1B+22peSROMAp8RX39r8N5CwS5sGrpzcJBdJpaBsS/fB1QtIyGCXtBo3kPsyshDUJsyxpJBFKAi/qlAyCM1cg+GagqYjefiNN/Y2yCoTLbItvfVf8s26GlhuG6RquAsm05OuMLZfXq3Dp6Mg6mFeWbD72NL/OdBwhfJGeISRp8HzgiLQcD7/IrwYVy9/mZZ55b0WL1za5cIAYBgceMFEpHKKlCgK9q0A0ThfGzWGGmTd5Fc4hjesFM/XZ0/pysb4JFOGnYZBBT8w8FwcYNM4QTg8P9mMb7fnkvDCCa0z+FIVTI4pQL+Do9wOGnWeWkGdRmkUPyvG99eJZ1laeJC/o/v06QORr1k0juM6IPnyC4jNEhGHo+A8NUUsApRHeehreyJBK0vdJ/xSlTBw7iYUUEJ2Jx6A+xTuUoOnZasyinFURNjVAayzXiGv4nd3NViysTuVKIg2s6f2AdnUAqHQYUkY8dEWDh0ZsQ9FotNjcNNTQWWSYrB6Vpl6GpNGp4AxzHRDuLeRqCQ3Y7WY3ZqkLKMPv89wLQbpuH/bTwVGrySsQ4OoIu2RXRWjUEmNoA41WbjLebB3H3l6PuqFgUa6GhXOELVepjYLbwtFlvsJOq6RtclZi8hroxf4uVnIYhmokWjBl2z5br6YybDgvDcfqM+fAbqoBzKbK5OvqGYUuVzTwDvxxVoyoNAp/1VAvhDRcu4m37TV9q1mEkpqcKvGt+y8h0KE47u+3so80hstrXPEmX3GPLcNVTSNQqViIezrHnOxgCEv3VzD8kA4IYSh+uy+ChmadCIZ+kgcdHsCLqYdG++npMvVDkQOGidOjhvZyZYTGfADBI51nOscyFCHtzr1hmkep7GtAq2kwpV6TkxUEwHLuSzFFm+yv5ZV6ttXZ+q6CEL/6GsqBhyGfhPH4+EQazY2TKm+3X3XO6MBJBxjPbL+w0BGmgV9eIgO1D62rzvBLV6bDmUwaVXQQptMBXiF/LdH/ST/CgD7SWG7Inx6wNVSb9dVRYKgpV8+qfFumdKfTwMPnhuwSDq5QkXfrdDNW9zk47WoLFVRX4WiYMwzb9lYrjQ22wyFuChqTjuQYFco0dBYDeyytTEZ9pgwspQeUZWdXofQrQzkW2c/KT/3sJ/vgONsjHJxoYN/J8ybK8DdgobNR54Hj2f5+j3udB8CctvqNjkfh6D5CTkApVadyBVG9MZGOxgzZRV2oLPVz5iFljRp+Cr5D57laaxTe3mp1GINPoM9q0Rfk2W4ZmqtKf1E+mK/zytWbsg/haT10gArHXNUJ3jrWi0c6H3PFBvmY0FlSwnx2rhYri65WpQ9AjDIKWM6aJtNifxNpBbzimfzfVTXKptap68SJAX1bF5m6vKnYBB0+Kd5zFJfi/j/2ePNbM7lPiyvnxuGtZu0eGoeUdxdlzA1h3dzTTcGdaQi6xx54NZxc4Lj42uuGtpqMB/cP4o0vLcfF1Xr84otm/NWHezmLcVd+R3L3qKlMn8fiBScZyFmAU+80ZqGXefI5QE67dngSU8CiBW8emZ2MK4uzsQtPmN3pxvWdo1hon0aJbzZnJuIQBfgEPLbprgqevbiae4n0YUh1+v3iExTUqfHYnJ3I2Z8f79PHO3xLQ37VPEeJ18gQ8QTachbwurhlo3hm2J1D2nt5Wp40mkbW4hhIGQNwF2Nx8c43rh7YZuy2u0xjspsXJ+ObrzZiQ2eyBQ4/zo77m/n5SHzbpTwdBEWSkajDw3/4ej1xZLt5Gqu052v0y+cbvVwp6jExzhjA+4eUMwYsD/aP4/E6CusgX8vIYnhQA/yvQvMa9C/yw81IN+lbjRKXGUsMndNerMXL7y3EX6KgLzCuaKDZAC4eyj47yClNynaTWfN/qJPUOvN+jTx1JhnT+2vL6BSk0Rk2T3c5y9dcPuiMxB3Ky9UTHK66++o783F1qRLH95ox1T2Kv9w8jWXKvkh7DVElvGFH8ZVaxB/ODvZrORuLl16ZBl4j8OmTmJiCp6yCY+BGIbcVRxlkvPQAePCsxxjQAI8WW+ADcsQpY7U8sAt+aSSUZyd9cXpxxUejNhKb4P6NS7X487fr8QIs8TNwzH1tlGmcBawoU8iX8FbvGa9nwfVvr8J3qVdpXuM5vJc8x8CFhY/3YvlBO2YP4efKA9RtWvoCFq54cgDu88yZw+5Js75XGGy2+SMqZevM7H/jePqWm0zK988eFod1HfITD3mOvNwNyjcfHsXWo37srBsO5CQdOk5SMX3q4Xxm6KG1a+X46lI5LkAvm5O0f9EN7SdjHjodnRmLifpYzth/ssG4R7//rSrkMazaM95W0If96L32Dw24boq9sX4aW+Tz1PmRf/7W/eCUQvYApqu8FuHd1+HxO8g4J4P0HsbT/0oVmqAS71TBYWh/5OJErF6aiLWVcoxfrUbtomFeJnIFj0Ngr+V4Dz5RBzfGthxrLH11eEZTc0WGK1RgC7mp8Bqweh2eNkkfHoELXXkYh7PML91pR4VvDqDjTeSdJ9DUHDjZod7zVPW9SdpBvjpxUILSCNpifP3awnh06JN31sqxxlgj/X/nlalwBYwOIOGaZ8GwCrhwXEbm+Pr8aK4kGqmM5wSNBxudOFCOWylFf7USq8B7FlrfWnBPlPGo3mvBa+di4dJs1G8fRL/k6o9utCCaJvkvrvdiz5BY5H9KPTqLleivAdDp8XgVuWaOPB4gWz16aBgp+JWFg8xrwN9VaO6NYLgZnuYGxsrIW9CW8pfHy8DvRy/W4vVvrgH/I2DIw+uTUbo2BY6VcmPjYCxzgpS6Qr9b8IxvQYOL0NRP6OAH4O07CNoN+IphH6eoj2HM3JNmfaEc+/SJISinrtSBBf1KuxqtPmmn4mRhJc6bGzG324yxGjLV1EksjSCDXBmPxtJ4LCLf1BDWjuGppRpybf046ksaSOUhozHH2OT+IvVp8GTimPGsRV17cV51ogO64FEn9sl7nIobaqyNDOVqU50NGhc1Bp53WtE4Qs856cQoioWrc66jg1y5Wo/+XCWahiPttmPhvBfTJXg0stni/Vb04XO98+Oo7rVirdOMMmWtN9ux32rHKelPOu1okX+jhLwOLSyf0q5z+uniKHIMfbI0Fo8M+YpAUDvuxRz5jyJMj1B+H1no5Ogobk704hDe/RB+ZkgriXGGttfn0AXqJ1FtnEZ9MWIWWeDSI8p+2I+H0PIUcJ6j7/rzEJaOCPrsYgddjyzWGPPGNtqxgw73IXn+Zus0Dhiv3Z/MIpbB4xfnSrmS8Fdtup9+fQP6dUyrwrd/sDoW3+KZ4dx66JMb8CT3hbJy7vNyZLg55IQW1y7j3x7y0PYysqB6E3jhKpZb0OEXj+nXJPKCfgzLrC3j/paTXOHb4JUG9vfhkfvg7l1weR38hcTiB5Pn8dIEYwx5T8Abq9DIKXKrSpPZyePc22od3WJn2yghhePjgPYNqPbpoWNkn1N7wvCQbznR5wY49oR2P+4VKyu78PJt6iCPusA7w+sp330F+PjccfXS+Dn9hixEfYvmFas7dB5oZdCp9BXw+S3GPET4+BiepwP/BB4xf7OKvu2kwLPcLPyJngf4Ypf2b3DaOFfQbUFjylXjCOLT/F6gLq70/ah1Fp/Sv5Z0B0HxY849eJmOVThwfEhF+DSa9MNHZL3ROUY/Q/euIjM6EQcg3eP7Q/RBQwmvUI+b1H2Ber8FF1qGvV6BH6h7/gK573PwwzHjVdrz3ZWJmEEfvocO8eHWcewik7h31P5WN75OX1Fcwr9PekMDunrkWjo16R/a5YqUbdqo8+Vrq+Px0iy4hGyagyJHIQM4qU19T16k8xF9f7ufjqLD9aP4/PFJXAVvvjs1iix8Fu8Du0fgvSt8vjcLvsLfP+ijJ5Qn0bnrqVfJA+QFJyCJDgOfuYG54a9Kk9AK/LMyMfU3HCC+14GRof2NcAMiO867Gszwd9rAjFpjRI0esOwBp/Ye7TiZiOnGbOoprXYrG9WoN9I5oQPE8FXii2XpmHF1Su7JTHrrpV29Rv5uaK6zxr1Edvf2su46OoYOkKxfD37CNz5zdYhtc8zK0Fo6QNCp/J12UQ2RlJs2r/zHwW/1W2V29cVn1FEc2tBS36Ldw7Ew9/YFxrbBw8vwvkjxN498Yxr+Fe/t5Lwpng++LZ5ZV+rz2zhAlpdXaHA5P/BM4TXTnXNPBVWqGdXy/ukpIEgkULLEAigkynsV0SJdkWe+G5zDjaxdMpjx/3WAlMbDMAc6QCw/BS/LsOy8DpwfGqbyLAyM5md4pER88/cZR9aK39kmfltHz4FZMmecFM+LM/8kPIf19SGH9+btg0F++Swvlm8iy1S5MOdnpTzLj2vCqfg0NT3vi7f5fHQCRJ1fjPEzBrX+YYz3duA8j+AYBzEyXgZxQMDWJoOroWgmonkyitJHac/1RYJgkK81SIdEWvXsn+Is3g+O/MGf599zGba/aB/5Z18W/envXGVDmjxttYoHZxGGSCWGMhF0vc/W8S2cgX6XGaKIlCeiXqvGbKMWC9O1WJyejOkaAxPCqdZKhY4mgkGzjXDX7XOiAPRPGNyPc1PNtobsk2IJfBEWpWB0elJ1ckjoriDRG6ozZBj6SqNlhrWhmOwBrkUP0KzEtwHeAT3xN3E4YVGcBYSKY0D2pCmI3iQe+dR8OQui55pnYVTXWGeBBfzylnIH12EmHOLL8Bs/M9NMb1pvfG7ywbtMn2ntwyIfkkJTIwVdUcfsBvuR9LbffBMuwMSVAbkChAHQtpltUV9uMrtzo58XeEU6YX1C/55QofNRxFzD0j2tP3n4bZY0+CeK8C9T8MekuToF5u8eQ+MwcJfyjukAgSfk/h8wR2nf9OZWfGzf8S/7knoM2jworkjy9FlxOhttH7zp6QihveNZ34mMqa7j9wmDuUvz1xnwNaAY/9xDhj0Mg5X551G0YVhOAXPhJt6TyG/zLHDn79sBUtZhQV87W96ZvZKsBlUNXxO1EgIEbToejQMUK8bixPfWITwHwp9H0VpaQqFBjpAfG75K9qFt0dnks7wbn0CYgP7cRyNneiOpaMA8QrhYvDiFkuxqK1eNjKXxVtzvITgZgsL9IaYa0LohaQCEBvb1+wexvXUQ7lWhkTNnsFfpd/iMhpkz6Ht7A0UAwW0CoUf47TxpJm3aJRrgdJxpoDLO//SssX1Po0372zo16NARxNXGtKrYeRqrnBGl08cN1s1H47TGdjf8dmWDTgYFkgzlAwzlffa1M89dOZOrARDAFXrlJzpcJsjejeeXFl3qavLznD2p4d99FHRaaIA2PQRDP3Dlv7P23X/DkE4aqYXz+anCyxj8S2HGlQXukaIjBb4OrazfPVAH5xuUNuBj23VoOFPkCEGmhGKhEK8jyZU1zihxiHRj+SMkRh0EOhKKMAEaoBU3RwtjOfjgHkhNlM6zDDXgOQ5MxmMORceVIvs7OpVHsk9vvDofuzsdYCxOywtdzTEKHqKgAOutTTdxMzSJKxQoh05zRY4hkHSSuHJnf7+d/Mj9Kvb3VUJawE/6QQDrncUez+iGHD80AOmMQcxK/q8DR7iI4zoWMqQYsDOkYtX+ox/S6Hs+BnzpC77xdxUloIRyRXMLuNJmN9NugRd2UQnZRLzVASX8oPLkYYa/0rifqwz6rogCTpShY+0AHuIKGZ0o9rkdrPNOGnNzdx0i4p2OL5mz8DFck8KreC3/UMbahbY0IBhGzPrbB4Zqm1uoRn2qEhcvNhCEa1GfdJPOiVhooNWSgQboKdplXn6bwrCKEIeOAld2TTVo9xhKJ3BbWJ5DKXDCAm0BD+wn+bpOP0OU6dypgvNnx+P0if0oLwWHGKPtN2Pli2+Oq11pquk+JafAtsy3FWgFvNXgRJ2V+ZLe7B/wSbzv0R/i3CnI6moXnYAHrubimePWCXzE9lcm0UjAEHG9AqwMlzc/P5mOVMcA5QnHLnmdMfydtOPKT4UZ+W4bucFn4rGyiaPY/gFahs5320d3qCi4csbN/MXhHHuB3RFwEp6GYTk5Kice/afg5a982dljKrMo5Tp14Zf79dHcEHQbnpXGB3BEo9SNa1MxBU/c1eAOWolZ4tSrry1Bk7X49JPt2N3vx91NN9/e491pvPbKNLSk7HMG7ozFy2vj8SJ5HHNqWDiFTxp6pU6fH9LXzp4cgw7aNOcEXFurOhPsPKrgdwV8LSlTABMNVHX6qUode9C54/fMVINy4F8MKFXoQqNyn3Iez5dz9cf9R0fxs/sn8fHhWRoWtLs97DFu8O5x9zzWKEdH43/g5QP43fRcOTccdhaye2K4r8VrGtdp90p1lLpxPzEeX3rJcuURvhn0yfAP54WFclxZqsSDJ/24Di8uk0/TAZ532XfPJ+bMfn36wpN2ghOvX6rEHvi6gYI+xzh0vTaSsfMvLZdjHuX5Afzw9tZRtHrU/0EnxqGHK8t8Az8xu9cuIuvW6D/4vPtwvMT44EzOV+oR17n/p0/Ac/pJw+MtxuSR6XK8cqkWP7/VipUSNAcuPGqThvfPDngHMLt3MHB+WF2evUVff39xPL4g/Y/WSnEVeOk4c+LKVXjAT9Gj71LGhaVqvHytFnuMA76bvdqIa6R9ZacNXcErGfO+PscYTnt/3QQnKNy1jy9S31cNrSPtU94F2tYYgaf2j+MI+MYyuKQhGBwbHiXgYWz/HjjhKoucf8Hr3QbjFTikY/UQpNjflJf7heMIfAN6mFyAV8zCzynvhQuVeIV+jDuH8cmTo6iBXzuOaeD521MRl2dKuUKGbgAeo1En7Zf4fhmYjDfGMuTHypNezO4dx/TeUazQZ9P06wHfPbo0GTUNJYwNbr7sTPpt6voxMsSdh8fINQUvSTAPjwLoeUDKaciiqJz9nAmHZx6DGy6wtORrXofHMCt5YHNPeJxGi9MVgMfQirxoqOelPMJhHn43v4zcgezRpn/vIIuMgrNryAlntKFLexzbDmnv9mPoUm/q33EMedrzbfJQHzB0Z9s9t/a50rgij8GIb/rnv+F++GsOunYTYlcQAdpYYTycBodyI3N47NzapShVwZ9+O15Fbl0h7TVwa7UxElfot6sXK9F+YSrO6ecqfbIAkC/D00/A00N4iQZ26+ehK+MajFz+8jk8cyjDDw+NafvARwOeK0sNdWUoQI9xcGbWPWqQBz6Exf+ScfyXn/ViDbrQCaghz1nJ/3r3LHnXNuNHBTi/uzQe89CHq9ougUMaZNvwL1eE3d1SVy3Gr+zoYX3sdy6LlOWqr9u047P7h7G11eGdcsdILM6Cf4zjq6SbgDd/8eZs7MJPbGv1ymxUG+U4XT+MJuPg7IcHUQL/Qbt0UO/pRFitxD502Z5D7gNmFfBgBfn8Se8ofoUs/fjxUXzxGB2b+jmr3qpdBHebwE4fxtwMYyI4tKtzwqpbb46L1Pnra/Cml2bi3+z3YvMyY/FLtZgBHxfBr3P6yHGsQt2dvDFGp7+GPPEnS/Z1JT5GMNZxew35fP/qZMbZv7DZi33qqTNHoVbZdQ49Za2DbgAP0IE/Qz2mRmrRm16Iw1oLvOpFdWk0liZO423g0ABfzqj4DH1UB+fOrkxEY3Ykro4dMz4iI6wiz8NrlhiXFkbP4lod+uDbchV+cw3ZfS5iGpXkDL3m7oN27CEvHFHva+NntM39MU6Re5RPyO/8KL5WOY6v8u0OskefsZshKkbnkfuXq3G8340PaNOlUeRy3jfpk1Xk+kV4WA15vLzdiWXGyoulk/iU8WEXvtkh3xIy1YvkeeECMsmLEzHXOAcOZ1F+rRYjOrK3utGkz+7sKFNSN+r/gHqd0PFl4NQm71WercPP9pWbBjy2vgDO08b51bGoLyKHwtMnaFPtfjcebBzHLzeBF/jxhxdKsQO/azMmzCAXXIDmXSlevX0Q0+vI5/D2z5ABPto4ZWxBToMfuUqzTd+vgsc/ZoyYujoXX1qrxjiyvfsjNWZG40fA9Y2tXrSRDz+9MhnHyFH1hx3oH93gxlTsAbODxXKGbyshO2qdOG6or4BH1KsNvbsn185GMTbIXa5NMDYwZvwSuaLL+C/+MpTGIjJiFSL6BKQxTBfoyngb8RK4PQ4iG9JIepX2nMChruPhVTnSiVy7tO/YDuUwD0BHW6FZCnkF5j7POLSHXFJhfHPywivwKx0G8+T5h8uMF63zXOEh4cwB56vwky+ORnJfEGvfIa+ryC/34emGwfwWFX9jciRXh7xIWVrMdODyWSzQH9ehtavU/+36SDSQIX5J2QdLpVh8ZTLWroJz0JwT5rbv9WMJWR61Pj7tjeReeG/caMTnyCYP4We2SB68B2/80aywPouPeO5qr4fIMvJPV/IgFccJMNqkn5TParRj4+AkfoVseUz9uvPwTnjKLt8/AEcODtF5GEf34Xdj1K1M3UvIMjqbrwpn+vlDZPZHk5yMpdpivrNSit+DRtt0zm/Iq7w4HUuNapTavVhp0w50BPcqEb+yh4B9jbz+4tWpXB2rvvvDFybjfZh9Bx79A/rhCnjyAJ7cpV5O5nLCZRO9sY/sN3O3E5PIC0/W+/HF3V7cRwD6zWPegw8vMm5eI2/HuNvotAy/GQq1R/++fzwan3Th9e4pNFVPutvd3mYs3c3VW0N7pnaio34Hvof+BAzL44UDJJ+jh7iCXaeFe15r29KO6t49Tho3D50gvkfqAffQXZroGGcV+rDYb8g8DKnnyFF/zgHiyg3L8LeOC50Whf5dhParT02l82O4H4krUXSaeAwdIG0dIOTV7xuKupgoOFwF4tg1dIAYRcdDuaqwkQ5sfCIWZ8olnM87NJ4e/FSfyvTFT2QSWktay/NYgn+/Bu8x/Jn2o0GmWY5fFHjgHx8PbsyueJ3H8HkxwhbHb+UAWdABQuf4zop5hSXwZlBhOiwdEXJUzkyS97ykA4pkMKKhgJZpeK+gplbqPYlNnsKbxlKdICBDMaN/opilTtr0IJEmgZxXy5ZZFddzTvNLpwfsslj5MSjD50UpeU2AFP9NmbNzfVOkKs5nUHz+UrzN37aHS7GSxHvb4m3xdb71PssuHCCez0rgzHIzMQf3iQjDs3hsaK8ZkPUUaXf0tJ+Dx1h9Js77e3He3Ymz5m4cgRwnZyUUHpkwgzIM6qkDJJHSvAalSmD6qRNJ4SRZpn2lUGbfDqrDn6Japhtc84HwJM8BXOkUrqhA9l++M42Xoj3C1nJcKZCbU596LQTArJHf8X2BG+RrNn7jqCYj4Bw7R9FGza0wcJQ4nVVXq+jFrKXDpDEF0ULYYzAdxso4RPHdOuzmBoebe83YO2wnY9Iw6IoPBRY9lxmOA86UThLxdVD08EjYUSdx338a3b0XB4ftfPbBgLxsbsJHZa2AfyYeJLPNQ9LwUxmeYM/sTMbJp3kmrueLwcf8EG4a1tIJMTgsI52Bg99mZG1MkleepBH+WTZJS84KNsSMs9fznxnwkfDQAaIzyaXHafQZlDfMN++fFfj0e7qmoKPsa/ES2EqHYzJ4Z8/70TNYP81vYJTyrbRtaD0HETei05CtE8RVYWPyB3mOGQzS+xcokk9R93TYAFSbbL4e4qF3+WvAdP1nmh5C2+HpWGyfOOvS2aWjcR/t7AkDoXvquCKicKgIRx1lBTzMY5BjHta/eDTM244epqGm+b+4nqYDBDpMoPtt/s37/yOOc/BdI+QIbNLVE4nLwHGyNsFAhxL8pJ0hf6xvYwa+W3E2N0rTDkoFQpPL3p0J7nCgof4IOjYUjHBuI1RsPekgcKE8wLfd28HY/xqrG3PlaB700nkB8dDk83QmmJcGy6vXUX3pzAPKcZNp+253twVtFo4FaUAHiZuiKXhvb7TSYC9EZfk6rup1FAwkFGNcrl6azvY489uwQqBSGCrIFSQ6EeoM7rMokssoXhr6nEm+h3Kio8+wTpvrHfB0NI349oY8S2OvM1ncdNu9Pc4RxHTSyPMNIWX/jiKoO9vdto2jtE+hTNlGx3H5jUutDdOkvDBD+cXqhWLWjudwc2dQnjoh7COw5qbi0FAxK1246TRRwXdliKF8nPELnHlXph0aNafghe7x4ox46acKnxTHdKKc8t5Z8RrBy7R9Z9cNv4+hdRT9OZQQlDlXKbiKR9yto1Ab5md6rggppdHf2TLO0NCZ5Cbo7mtiS5zpe4jg2UBpFV8O4LlHXfEaoZt8JqiHAqo893Cvlwbp5G8oabaPbiTP8xR+NGgLbzcQ393pR+vQ8F6dxFdxCMpK4d4ZPB6u3rM/JmvldO4opFl3ca6EYFyhPTreVi4qUBryyZlxjBMHrgZEGAYm0oP976Ex3hUirqwRNtJ+EQr0nDEERXIPxY8ypSPz81C4tj9mZoq9QQy/Jl24+sVNvV2ZosPC1SEewk3nnY6Px/dbBX3Aq87AAUO5kX06Ixxv3GvD1TUa4Quk5HsUJx1p9lVpHLqDNzbKM/DfRrS6uwiMu3HY3YPeT3LvEcNrlukvV9W40ktniU5F67iwAm/m/eraVMaTn2RMdbWHOKkx3vHMPi+jVMnXNKAbS9jVOs4ykxYV8KW/C+RbcdUV9XdFjf3ht7XpCrRXBZ7gOf/KZePMMhaj9CedU4bhS3SGGe5SZ2MZnLHtGk10uuhcNLyccPNU9LCfZqbdtwl+nzUBxxmzXF3mPiSG93NGu/gstri3Syog0IIOGuWNTgf+RD+5gueQfjI85+EuyrjK/L60ZGgMnW3gJ+knwW/xqgXOJ3s/gyn+J3KA3HxH/NFQVOTn2K4yK/5WUYh3oIufP3S222j8/lfmcqblFsqc4aJyPOKbCxem4+q12fz+n/6TT+Lf/9X9ePy4Ga+81Ihvf3MpPv7sMOl1cmo0Xpsbi5eAmxuLul+HjgqjyLhKo0s9doDhPtcO+OmM+CsfbscSQNgF/p+heD/WwEodJyj65lY/Z9JuOusXeB92Wow5veyVI/rOmZ031nvRA6fcNHqUejutUT/FPGUsodDP8g50TVr785mRuELfP0QZt9+/b1inw9P4cJcxh7FghfL/65vV2IEsLkALV4HFPnT6g68vxBMebqr1Pz2A5aBfdpon8ekj+Cbjw/eXRnNFwB582VmNhXxSpBV+Kevx2353s+saaTu00ZVAn6E4awQQ7Bpzv2gxPpD2d16bigVgcH+jH06edca5VP/W9Vq8cW0yPnkATPjmB6/X4+piObb4zk2rDTWxQ8JliqyDo4Ao3p2MNIr8ph1RAqfrjw5zv5cP9sFxaK9GWg1Vq4uV5Bm5MolDGktGkW0ZiYXx84yv/kkTOqdP3RCd//GwfRa/IX+dv6Z790YtfvTubHx0ux0V+MPDh53YedyOSxS0wLj1IjijzGgoIY06dANtO09jift6vMr7izz5Z190Y5Eyv+6mrsD5YBH6Ra5wvHXlRx3ad1PbDJsGXOUx4sUWuN4GOIZ00aG+u3ESzR3lKJ2Y4Ab6zzJIcfWVaqxeq8bsUinalLd5tx3TW71ogJf/6lY3fvW4H9dK5/EH8yNxbbmcG+nvAmP7lWKTF7y9Rn3gn9bnxufNDNVx74Vipaph2z65WU+836cvlXU1iOsAUawbo/4H8MD9A8Z+xo6ENJkPTw+voHR8c/I891K4fSJWP0tTnEUv+Sdl7PxRHPl+cD88fJZXT8p9Pq/hYTb+nF2Bry5PRLvhpJ6izbtU/gg6LtEnfXh+a/849rcZbzvgErBbgIZ6yvzPCfcV8GUZOneSwCwwna6iz9IXygbKWDrL3aekKHdQZ64NcH9GY7X8l0fDpl3i22/MImODd8583kM/cCNzHWcagtZeeQMZqhIbO0/ifHo0/qABvzFkC/LiS7tHsYQ8eAB/0mjq4YqMS4xJ+zCOA/rS+hx3qQ8VqVCpr5y751vEFnKG/L4wuuSnMUWtYOdxaDi1VxvRn0du4MNJEPuI/PdnxnO1YhNaf7IOJVPnz/ZP41qNjMCFfwEvkvY9zPKNxYm4PluKf/bgOFdn3YNfPYBOGE7j0/WjOGBMtZ8TTslb7K+iMtPIHerMv2lF7DM+pc4mvvDXTZK/Rd+cafSHXpRPO7w4ZzxoXajGVmMkNs4Zl3VSkPfqg27MwuNb8xNxG5w2hJtHBbwtwVhOGb+Uu/vQ2zp9t/ew2FCaKj/tK42U08gZ36iex7+lTjdXy3EFufbTHTdEhqeT0Ka7KmQLWa3++CA2K8i+1yrwyvFY2j2OlY1eNME/x/gaMl8V3LlMO99CHr+IjDq7WovKpal4BL/+mELPVktxDTy7Ao8sw39uXZ+KOmlvwqCX946i+6gdD5Axe9R/n/bvjDqJYirGXKbTQN90FQcy1sWNbqwgOx6swF/X0A+AV4N853n3+sN2ygYH8B6G7TgBNj03RXnUjDNkuP7NWpzD66rIIi8jF1eQST9gzMzQmJRpWKdFkj8A92f5XnvGVzXoAydx/q06PGquFP++GfFPXcKHLPjfXBiJf/b4JABz7MKL1ElalP8W9XgLGbAPDsv7DTv2PnqnG42vwKBfmTqP358fja8z9rmKrsf4cX6xGqOu6EIuWfuiE9290/iCsrrg7MPOaUyOnMUfro7H29DOA8anLWj7CeUdJZ4VOCc9zC2P58bTrj42xHAT3NR58PkGOgxtY2iNL8H3mzCxc+o6Tb3L5P9rdScGRPlghXR14PJzeDQieeYuDMbB3Y8PdDyNxre/cyE6yIT/7oP9dBytkqdOhBP40Dp97B47dfKa/fggRsD7zmoV3KR9VNfJMKvbR7EMYu5MK4NHXD1E7oToPnki79Lxg8zO8/eAyRXqer9f9IuOx99dHIv/aiHiCli9T13fRFBh5IkPkCl+Q1+4aXkVPurm/Y67T6jLCHQvfSoftilrz31v4PXqmP9v3v67SZIrO/BET6qQqXVmZWmIgmo0gAZaozWboqmXnN0R9tbes/0I7ws9s33/7c6qZzNjOzMccjgUrdDd0CitslJnRkZkRKR+v9/xiAK6h7vba0PSqzzdw/36Fecefa6QMG5Qxpv0tTNSncXx5aVSzMGbPsH+0Un+Axr3m/PaBfQH3e8sjy2+tfwKPPdL4Mr3xiJnVvwCIn5I3xgcQWTmLFNnll0FRqfUw03Sv0ZZsrp97Ihr8NN/Tv7X3pqL97aOowmNniBXV+m/lRvVWLxcjZoD2yjd+h5DO69TT/Xxe+DBAvztN786F0+A6TnwHwOh1TM06784eBqXyWcAfGiUkXn06zegZzdeP6ACpdmhmIY+Qdn4DW0Imvi+fU6blc11eM8U/G+Mq7PlDYo34BUPds7j5/Dku9R/gbrKX/4G2N+dqsQXbozHvS3otH0cl0CcQWD1C4SlA3JefmYxfvOVifh66ShnHP9P8Np7lOf3ts8A05Wx4fjG95bjFHuWbozrL07E39zrxAF45ab7M9hZd7CNVuEH7v/luf4QGr/XjVeR98vkdwsd497jY3RXZBm6KF2RetFP0bE+Av4GWxeRf0fU/2fg9PvoYqeDw9gktafLTLUbezHVPaBcaBncN+hgsIGX2OwOuoYuK0UARH2hv2SWgQzP0fpoPjs5OoyzQ5cdd9ZIsU+I6XLpZ8oz0GF68bN10MR2aSlq+X4svzcw0ehtYO4AZp/19/UwgGFe7kPi1cP9QXKZrsPDtK9NY/pOLwDiXsl9P3GxHH0xeNDZIZZjEEahan2yIhxpi3H6LP2lnOnX7R3qpvoslGzpcwbe+Tn9md/09BqPZy5U4u1XJ+LO4y72hAOHijQe+Y2//dd/9vTPp0fGJ/LwRZH+1wqAzMwvp/Mx1TbfW1kaplNI5tR3/iun/f3pVaeykVmNzcLJyP+iknmqMFrpQnE0H39nwAJjub+3SI4Cp1N01hZL9AgcPwdApMtrOkVUbBD8/DYAYl5FAKR3tQzz93n+8q5/9Q3GmFcqX6T6TEoYnG0q6m1+n36ZqXhfAL93msZvihxRRgx+ABOfm9573gmTImOVMZGgqEc+y3ufcwLDEZRBnQjm6NIWw6MzlAOSQamwxjjoSpwY7xDZHqchDp3I1sWq6dzweForuaEn5ToTJMunQlke/0zZP3xmRNJqeRR9KJy5ZhnAl6twLqDo0Uuc7fFbyhAXTo7BBwxG7rOs7NOivzzMMh3XvD8lrY7D4w4Gc9vgRTvcA0THn4q4Zebm6xC2xDw+MR5TExMxzXV6YiwmRyH2aiWX3Do5PY4D8tlrtXNq6f5BN0emGvzQqWrbCugXbeNP/3+2FyzL0c9537sW/4rD1tqe4r74l+Dp4WwfGlmO7eZq/0NKtJXf/sjCLK+4Fd/z+/zHd/zp94/pNTzNSBoqmAzlmTBTc/Cu76S3nKyf6flneoMeJZQTdLunZXn4jWumCxudREa3c7ZDDz9sTFGLooysRlHDfsn5zHuyBm5+YH+eFEGExBk0iOx361jgoYffJLOkz5zpkUFQAx8jRsh13Bn8cHoh9J5t5gs/SvwGztQxmW/il3hX1LQI9hVlFO3oveOaxhB5cKF+A6nUe7pRks54s7dB8h0+yDN5GvCR0vymKD1TWou8FjRl/tTFf1mm9TWdhsw/bgCkNsYfR3Qjryg4hjFIhvTbgT/pBMZgdK1/lRlnAjgTzyWKVO51MjqqXSPXEeP2j2tpb28cRBka03HuxuUjKC0uv/PkYQO67DmTB4ajZtAWAFZQokb43n0QKmU4V0knPLSJkunsC52VY6Mj8EpHpNPvOsPBwT2UH/tPyOrkVra4ZqcYpmPfNPaVo8sdKS7o67VKknIuizfoRmEo5mPVdG46g0JY6+x0BMPjh80sq4Kxp1HvRuHOOHT5G526ynhHgc8uOOK8cL7qFD3hW1mRy/UYSLAvQdk0Lhw5Ui2XooXQ3t7sZt5jKHdgbdLYAIZAFcV2CCyqodjMzo1GqXLElXZTb0fkT2DoG4yyPJfNWlhGYZpwKaph4F0Ol2myXWNjFfpRfmb/oLzutcM9PFwayCCBI2n7ckpHqjMs3MvBTd+c5WL/S/MGPZW5+3vFhvQqUO5jIc6L+u7BkLOz6MeJqXIGRLrAIV+S/8H+SUzPj0QVBd/ZL0tLYzE7Cw8GbDpvlUOgFrhWLHPlElPOKhAnXZqphQUlz4fbhrOH7Fcd7JZhUGJqtoTyBoCLKsEjnC2knoGxAA4q89RNZmarvNNxTj2pxxTGmzN9ZhfqGQTYXFOWIK3A42LT+kIeCR+N3LnFapF+ppbBnKERYIOi7AwO4QlYki4awMl9R5zFI205U2V8shab6y3gN4BcQiGlHS4P5SLeBnWUXe4H4giX/b1D8kWmi9PJI6QXZDS88QDDDzSnnryhfQYSkp8Lbn6PogeUS26WLF2Qxg3Lz6qxtn+LMjrhTBV5zsREje+kF9nRWczN1aENccg1ZZHX9Nve9lFcvjwZNXDrlPa7/45ySWeqeH/K93Ay2oVhQR+dwCCL98B6HsWc+k/MjKasaDaLEaskBx9PciknA5jFYAPwB/xyRN0BMthR+jPTk+R1Am8xgOrMMe7hNWPjwxn02m90os79IO0McHx03E3XT8CJ45iaqSc+OrLJKdvOPsmNYylemhSuBlKdOerMNfdUcXaWsJWPKQucaeFScmiT4Drt5Jl4oIPEGVDyAWGifLSdLp9ZHytmSDljySBPnKojFzLJo7gU9/93j+ffcLNU+rIXADEby3bPHEXnAYb/5rrtP4+HGOYrEM91+PitFrTF97Zpba0VP/vZk3jvF+sYNy4hWOjhBq5u3m7yW54AP9dZCK/ZnxyKY/rJtaGffdyJaeh4cwpDh/J1Xq88aMdoi34ZHY4ljdWfbcXQI6xAHaCkeeH9Rqw0TmICY7sJzbmchSgwlLyB/zIp/usUWdij7+FnVcr4GvV6oToYDw7O4ysTA/Hbs4PxBnzPkZCOnr4CzbsxJ8XEB4iAh43T3Gy0DI24WfoydP3G1xfiw63j+HjjMNfZdrmr1fVurG4e5awk5bJwLPrGE9SkTgaz6NZ4Qr7Pjg7ERfiTMAStn/ZfcSm+pVnx/edqcXV6JG5h1JN15qGj2PS2V13AvN28887GccxDBN8bpww6Zh+a3QGGt3WCIlflA492TmKJNnzuaj0+XnU/FvOjDYCtcLRF/HUrcqSnM0Q+ACYPkcGbpNMJ8W3q/XItYg+8/IPvLeXmxOvuZk1t5CXWXxtJGnFk7se0D7DEzdZZ/HDnNAbBgy8gh9vg+O9eLsUojax2T+ICPOsDcOvtWqHrfED/HIIbN6Zczm4o/vX2WfzFLnwHmCiFrbOQNm+anvsi/GjvLN4lzc+43oNPV5ZHoj5ZyNWVR514+b1GjCP3d5BjOjOV2dLsPs827b+7nXh88zC2HiMP6JRJZOf8xZG48HwlLlyvxiw8Wr5rALg6Bm2XdSadxV8+Pol74IlLTR5yunzFT3fOch3vYtN3+Dv49RuXSnET/rXP/cAUug551Q+grXnkEuWd0wFuuuzsJ/tWGhgHv3eRP85UeQWO4VIfd9wp3kMkyMun+OLoVLoqVo8H4gHJqEL2ySiw9BD/iqO4MQu/ld6fOgF6+flF4UhQh4hw4LCnwbU87HAOB4fVqDviJ52bE3MldL/hdBbZTyO05xJIPyns4at0F2XBq6noC/z+5qVK3N49TVw0T3O9BBz+8M2pDBx+ETp9eQXd4mqpCLCQr/zaQHW/Dv5Vnr4O/rxZH4g7RzrZxMnivU6+O9DdtnobjwBnXvM75Hd7dztaO5vIo9N47oVKvKSz/3It2tcn4uDKePZLp6zNmdlloGKXNDr5h9ADXC6kSV+qbwzCL5o6r+aRzYtlZN4Iegy8m7oI3uexR79yfhT7S5UYpe+HyXeBtl/T4QretuFR879oRNxug99D8f1XJuLe9nE6H+9AF86OyHoXVclZVXf35M/oo+gXhSsSG5Sre+oVg7Mc6AE/pJ+UR/3jLWD1KnzoYxBFePWPYqnigXgE778BzuqYbVG3a/cOomowewYa6jkW3RsD1TJmoKE9nj24UosOuoKwMuC49EEzJtd4N49+AAJepx+aj4/i/INWvIb8c0Njl9nx+MLCSPzJRXg5/OrHTfAGNWcQeLin0R9MFg5ZlxUSVQzAb3Adhq6mlqtxBfjPw+vvX6rHGeW/CG3SnSlnXwVGH0Ib2w878f7jbtzqDsSXFuGr4N352EBcpn2z6CQ6xh9dqmWQdATam1jrRJtnj9F7nZElD+0AK2euz09NxqVGMwaOu7ENHhvwGAO/nCHTos9n0Gle+rARl1Y7MQq+b89VYp80E3Tgs580YwH50YCnnPBsAfpo8e312624dbsTf/ZRO0476C/AVTxdo8Hu8eLeCX+yhJ5Cux5g5/z8aDAegltT9MH/tnkWN8EPR7aPgdOvoB/+8MCR5PQbMvsZ9Ln3WshKyr9Aex3lvwyuStPO9vsOdPY7087UGI6HV6qx8sJU7MJ7m/S708qUPXvbh/HRvaP4ZAM+pn5H3Urg/A9mh+LLlbOYB1eeKZ3HK+jf96BRULZgMh703fgMNgk8PWe70q9NYHP3Y3R6ePYbfPP9sYhpsOoCDe9QsUPwuE5/30dmNxcr8WS5Env06+nmcfy4cZZLHoq1r6P/S/cbwOmb9fO496gZ/wk8nYU2/3jiPG5Qx58g1/7jqQPwhuNL6JSL6A/7y7VoXORjdE7xWHbhIKAGesAOzxyE0gT3DJq8//Aw7iEf7P9EfI6tE+pGG5WVbgxuc9UlbgDbUdqwDM39lD4y+CHdyrIq0NUfXBiOl9H3V+mru0PohMDZst1r6SF0//CTwzigfcooeesBMHQZq6+gP0M6OajgHjJVniktPKZO0+hqBoT+es/lqpA38EzU/9QJfm9qIMbgWe+D98py/Q1J7uRrYPH36Dv163/VLN5v8P7r4wM5+1Xufwm8//cPOnERo2QbnvBj6j33fDkWoRVnxFlPA9vr0NejO0fxaOsU3lEs4Qnaxe1H7Zw9/7Vp9D3acMd9Qei517FzfkF72ivj8V2dzk+64DC4if5xmXRdeMHSM8hecPIl+FiVNtzCjhkAvpcvlmPhInYTdFWF3nK5aeyJ+gQ2HjpdFR2zhg6wPTUUdyaHY2vGJbPQVelTA/HO0j+mjKOVUpSgWZc7fvcnu3H60W5cP8YugAf+R+S4gaIqacfQGS5gE//u1GBc/eJyzoq5sNuKDjbVuyiH+oJfhfe98tpiHM3Oxl//p+3YQRE7BBbNdXSMxnl8BH3+ZP8s7gCbZ4H718D5h/SVjnj7AxLPPlnCTv0nr0/Ed7G3zncP4wPT0O5qxYG5JfjPcZQ6TXTVw5imT9bBzzPeO/hN9n561oV3YKsNl7HZXP0CbYl8C1lf6GdeM+jROYiBQ/gz9o0+S9NqK2qX94MP2jo7yMiDzl4MDB/HIPxgZFh/x2DOANnnNDChTXyYM/G1jR1cWQwqfprH9nZscTrbQ1s/fTSVSpbngHHz6pLPRfsOvN/T/udd2nmW02ym70ftpPinHIQf894yaB7paR+nR7/NMgnblWn8RmAnLHqDIrnPlVNA5H1kz03wWN3D1PlO4vzsYSaeHKmxZL/5v0j/2TMPLr9eAGTxAh3cC4BAuP0R/DqF0qlNRWyISrLCyDOdUymkiyUMHJGdzj8Lh/lnQIJG0lv5rGiLJXj4DoLKUd6lXJrAUZN2jCOHVGr7ABIBDYLwgFPjU4eqSpHA5iSNwQevfJVlFIdlF1decRSdkG2UEHtt7R8qDuZg4qKOxX1e87AdnF4/8y7bxnNz8j4dpZ69dNlHpk0k0Hw4C/i8qROuXhM4wNZNr3TiCks3EB463OO+GxtbCCaUMo0xI4yb3aNkssJEYiic9UWVerXKGRVyyGL/DxInIhZ9m8+tQiYuvsg68D9nc/SfZb7AXvgm/Au457M8TEe7+CbxRhxA0RR3iiAIuJP/ij6ytcUfr4VzWfw5PnLZC5fUaUGwB+ESVo4611BypKyBMqePOVrI6KSjh3Tc6iAXxVzPNJddAYdURp0SOiKsTx0NrfOJuoCrKqVO98/20IY0MsRD8jHwlO0SnmSahon/EhZFS59ee23ovxM02Q+8zVc8ThzowbRw2Pf7u/jcb8V3mXAyxv6bXkFJc/zMnuK/fZKbmXMtYMqR5XNH2n76fpl+5Dcq1aV0/khX1jVbRVrwjA9coz+XE+MsAinF54nPZuOR5RRH0giHI42Lo/+OK3DNjZ79GuaY/c+3bl7tEiiUzmnORZbCWIf0CP2pgNGZ57J4uck9fV4EQMQ3v7TdwlRUtp4F47TOCQIbnzdevfCO3773tN4JNfISppma53man7+zE0hpsn77Mg3tkCeSrp+n5FcUKRx5Km1lWp4JCv6Jm+fdJgn/8QIgY5PUc+Q0R2eMlG0Ibaci7o3hKPRRFMDRmZEYn4J+EHYFT6BNKFcz8+Op+HfaBkrOonvg/iDthEcVa4KkNKiYsilLGXI4MH1YLrmnA+nOACAA0Fmhs3t7ox25tjdKWGMX7Qs4LV6cARd1sjZztLezBHKpKgp2LVsD4jqqXQ9TXJUXGiTJpY9QnnMZO2hLhdlgTQnjpHCgu6yTM0IiTnjuTAFH69t3E1Oj1AfFlXbNYkQOU98OxpnyzSCIhnLiKTxAZ7nLcTlSv0vdW/td8HIoKgYQUOIcQavz3sBPP5DQxjhwhL1t1nHsXhkGmFwSq8K31UotRgZL3KN5UfdRjAWBaTqXlqrWIiYwYq9cnY6FhdFcfkhlx2W5Jugnp4SOjbpMkjMLjnlfi63NffBrMNycXMenysjKxdGY43v3MLAPgF46VA1sio/9WRE677c2UJ5ot6PQ5T/u5+Am1DrxdYY7S8Ug9tik8DGwNBjP35iO2ela7G524/q18ZgYL8UE9RqvoowDZ/f4GIKHyk8Mnu1suZSTbe0F22BAOqjlSzr6nb1h/et1jHfKGB+vZHkLS1XeVdArksqSTxn8cWaJPFq54eH654ODGNxjhePdmT86vJ1RY3tM5yZw4oz7bDi7o0R7XW4s6RF0dUkvA2Qtl6aiDw0S574h4Ia4Jw4aZEs+ST8U+DGSe8Y4c0R2ZhtzSS90FZ30yi3xLff2AJbOcLAuBuZcegyIhBul6xyZnFC5DvqtGtMYC9OzFYxFA/7DuYFgBTw8A6d39rrUEUP36otxf/V+LMytgPMDKN8GF6YyGCPPEqedyeSSmQYWxDP5pIFLGdwjDCqX9JqcLKP4OvoNVg18xqZK4KxGmg5z+AH95WwJ4eE+H5Nz4C5HHePFgB/qYuL3sXwRo98gV8cAG213VpKncDBQNz5aQZFvUcd9YCU75Dm8p4wBODrmLJeBmJ4Dl1zqhneAi7acZfDGvtAZK8eeBDecZWOAA6zIIKnBVZV3nzmbwqXr1EeVd7lWMnBPQ4fvnZUlLDQO5D3ioPyvpP7Jt7lEHfmqg4qz0l2dursPjRJiMCDUM/WE/3Je/tJbo0kP4pP052F+xegoHQIYBTvONjqPFnS6jbHtclE78DXljrLG+jbh687QUT/vHzo5nQH0J793MQ3grW3wm293Md6Fwwj60TPkWaONzgApwXufe9KJU3jOEwxb6WxOB99COR6v1KJhcJN8l/dPYnUePoSs6ALbjdlylFBEr/1iP2lJp5WHwRI3UJ/dxKDdPY7be6exRN4/4er+Jreoi872m1wfgWtu9PkhvPPW8UCOMnZpp21Ogx8r4Ns3F4fjL+8fxscY6q/OjcSzGOaOAP/2VfAKw2lbi9/jl/pDKvMoZD0sOhAf4WSUXeAjDE3puyJl7y9w3affnzQx/hLWn8LVJMr3/IY/HWWMsod7N2F2TWpAmsHVJoZ96imkdab2bus0HjnTYb8IcDrjyu9m6IuXIa0fQqo6xFy3HLDHl6EFWEzu2/GN8cJIf6cJrHaO4/EGcKXcQhcscMhBLu7fJKfXaWO5LgflaNQG4BmAD333UileHTnL/QeuLZbjFPr6qyfHGYRyo9hLtYEc0XphfDhOMYI/gj/NrZTim8vDsVvVSUy+tNFBWC6l4ZIiq90IbNZoUc4A+U7SVzmrElV61vXqyefO1dFojA3nzMhmo9jX4tGtTjz46DD2Vo+j48Yn1PvS3FD8VxeHY4Z+rV11jyP1wsJYllYMhA+AV7CtXC/8iHp/fbkcz00Pxy92ThNe2kh2jv3o4JYt+mGd/nwBGbkEzmxeqMYuOL9vMAW+sgedDNOua7db0UJ27FUHo1GhDPDZpSmfbB3GrQeHyIiz1FUTnwRuQjji2tRw/ODZaqwdnMUGneRIYQ9ngvxgtAjGbBTN+8xR0Lgy+bMvvLOt8lzr7++vkNEr4MA92mrb5A/ayi9DB9+9CH2C2EPj6Brwz2dmq3EDGeOo2GehVTLLmVvH6DPD9LX9Uh2lH+HLD0DYNfiBwe+iJQayz2PDoCg0NUJfVK5VY/xqPSbmylGm/0+BkzNIUqZ/pt6witgAH1zWrUeJeaAFJN2pUz5NbcO9cJ6gMJVLp+iEpVgAhsdLlehMlWN+ZT6mlqZj6wj9gdr1bRZQL2cfDZPhjdvtQMWNk+WhmAOvF66UY+aZasxT5xdfWojPv3o5th404pvkr7MZNhKvTQ7FNjzqNfTCEvXYRa41yXsfGbG50Y2b9w7jw7XTYoN3kOkJvNON/92Hsuiwp61IZ+YUsua3h4/juxdK8SatHYQfG1hIewDcc7T93PJIXL6BXuPm9OTjTBqDCDrXXd9fdO3nfWN6JL53uRwf9fhkbe8wyvD3tSv1aNIPxw7MQU6laeInXLroeaPycvDcQIgOZfNytkML3dGR4xvw9psfd2IG/ukyUT9Gb1gDL+0fj+fhQVfQ9f6X7fO4A5Bfe2E8hidK8WCtG19HRl+n2H3aJY+7hL79jSm+W0EmIAswuHO/p2Pq8SL4v/DRfjSQRx3qMH2zFbdok+v/v7cT8QhkEOc2uFYmkKYXK9G+PhbrF2vRpF9cBmmcMg3EfHJjPFoOOOFw0E4LGXwEoq1cuBzNs2ZsRzvqMJ4FdNFVZNTOTClnNirDztHxpmnnXZ4/Rp5Ng7dXKSO4/wAA//RJREFUSbsK3W+i/+9xtqizNs6l2wexAG9+Z5s+Q5Z9Ffp4CB+Rd8hzIbtYom2/Qb+8eqESr397JU5nRuOHH+/HJx3aBP97ux4BCseH/L4NT/yTyWLZpPvIM5dLkyd/q+ISR+fxEekNcD8PPbmXkbDdoV4PboxFd7ka+/CgJjY0KJJ06SCUDjC5rjAEFx9y8bk8SOe+s11c9ucn5GvfOIBgHVr0MI2oNTnt7G51NmTEzlE8s3EUqxsn8TKIBOnE3xwNxGP68Qp6WAN98+dtaLnhPgsDcYH0u8DzXWD/DoBBzUw+ZB1gp7mE2gbw3UUe3aVCu+CheGVw/xPfwX9eQqa8DY4ZEH5wCX4C3K/tYouCqzvwYI/8i946QV9cu9uJ99eOYxs62ud3g77RpnMwp+zVmWbyWXmNs10cQPA6/VaD0AfQm0fJc4K2GlRwCU0P6QzVO36xdxa/QN7sUvkR4O9M9wc32/Hw4240d9D+qLfB5d+kcy7BYN6BSN2rw30ohHf63TiEsMtpKjvvcu4hE52R4Sj2B8iCD4Dx8HQlXvv8ZCxS+jo4v0MafThT8KI/HDuPN5Hxj8CPnxpAo5pmrdx/Y34knntpMi68OhOV1Vb8nDr8VP6PLLgAf3N5K3V297N4eKsd9z7oxvH2aXwbfuOwIJ37Sg91hEHsg2PsiF145SH9OQJMn8NW2aC/nWn3ZqMbC9hQzkp9QBv3ZJZU0MEG0zMjcZV+f365Fpe/Mkv6s/g6dl7N4DJ8Wh3b4K56uk5N7TWXxTUYf851Tz4H4FwxYHRhOGYvwKMX0fOR2TV4h7PjXQ74yZ1u3AW/7YsZ9P8fNuh3+NDb4M1/+8Z4vPi5qfgh7/8TPP8nN/fjJ/c7cRdF7hul8/jNr87kRvq3PmrE//rBfmyBr7//W5fie9S9vHoQn6BXOSjEmcSAI46QidvAnObG76PXGBhbPx4M1I74zvBZzp6pYQ868PIXp9hu8BP1sYaDqhtNdIVOPDN8Evc7yAc6zf31Tg4PYuCgGYPuAYIOdQovdeaEm543PPcawKA4XU5qf78Z7U479xlqYo87CNwl+9sHB7lE1f7eLjrRHrr7XjTbzRgZPUIeYidQFwfa7e02MjDhno/a2tpM2j3dwy46ywE6ViMOKHePfLrNRgwdtmK72cZOwt6Br0m8Lll7QB5uNeCskBNspvRrSXPwWoMl1tdy9Mdqg2u3F9TEAQHo3/s0cKPftOA36qMGNowRpB7DQ3VhfaTp8yRN34ZK/Zo06swud2318p0nzwu/nqqM36k3FbpRHv18etc8/eGr3u9fLwCysIKhroFMZeg8DchzOuXp7A5OAZAjRXnmSHsB5s7xOjZO0tldVD69iFZKaPQCFwP5LNtDGm7yvaP9dAIMJwAdea9i5+i0dAir9PS+zzzy3hEORo0BcC8IkoEQ8/Nq8QnAvOUQCFaKdpnEd8ka8meeHn2gZR4mJwPNXZ8WqfvP+l8Uz/P0OW3yatv8PJ9xPi0hO6w4TZHL9KRhVVwL81wGcoxR285gwOnhSToPGxiQHZi/MxgkmB03AoKx5wj7hFNhkItcRUusOYzPEwTtBz/ymv3rveUV9bNWWT9OfxXV5o95ZkCAe+Gf9xpYBqAyJd/4sfmRPPPuOYoTZ4oASOGsLpIWtaO9lu9JXQxOHHed/dGhvQc5JavD75y5oQOMcg14jCCtRoxaukfEEAYWdRGVnMHgiNPc6wMG0O12gB+MAaJ12Y0+Dlue9bGO6SzIa/FcvBB3i16wjkNxSv5OfxPOGeBKwBSHzn9/2iZbJcEXBFf89uy32at5Sz8Se8KN//0gX87KePotR+8qkVO7rFOmLT4rDn5bUw+vBePizjJoWv/wOx2gLoFFFSmvqGe/Xn4jjN2UqaifdS3yLQ57rF8hr5SR9fj0+dPU/sxGmIC3XKRS+/rsxL0MMBCk+ZLBDcS07SatfemMD4MgQzkLhOuQaTwR0plXkWevSA7qSr8LT+vbZ5JFbTjzP/9si++f3tN28zFVvhK6+at3NUm/Zb7nufXmbREYpAokNAvf+bUCw1O4yweKw4QFjM7+kQMgZwPwbWomblfHyggxFBCMBB2vrmOfdGzdabtL+1RrFdolHxmO/bYj889RBFsI48KJriPYUco65E5RGlsoTI0tl/1xDwfeo1TuoBXntGEUsNY+RiNKSB929CDyAUihlOkMRX3O0Z/Cys3Fm/C3cq0co5MYv5TZRvnQyaIFoMGoU37jUSu6PScfIjSXqDpGiXYPB/cLcKkHZYfLQDl7wfX/LVucmpwexXDqxj7tb+0j9DFQ0Dly+qdKg5uXwzJypoIbwKsk6Ew1qOMmzi5TNDpWyWBEjs6nn2vUyVH+GmRuWu2yXucuxst/lx6z1TpNW9R5n7PbRaGC/3aOupQrNsFzSOvyNNKlQW2DDU6h1dFjGY2Gyw+1EhaJnfSRwSE3cHfTecsvlyvA8iBlsIEM0Wp1dT9nNKjA1Uer6exXQTXIo7Obbkc5cu8FuAs0pMM+ME7cgFuns33lklEZbOCfs0qWl8ehC+QzRUyOjcf62kEGW8QdR31XdKxw71JKGSjouoyTAY+hDGQLT3UFHcpuni5noCa5n0O1XoUHFcuuKQvq5KWjyaWZXKtb/iWPzKWw+F55Iv7mckrcjvBOse0IeANk1nkH/HR9nxppdBKPjw/H0oV6zM1WcySaTnNyUqwB48NwU+wc2AEvdLN9Z/lYB8CdcB8AzxaXx8hT57GBgy7pdc0EeOLotqGYMsgGLTjzRFq3vcUshfMYnyjH5ESN/pdmRkg7Bs/tkmcNmsBwG8d4p/yZhbFwrw/7a4xrdXwEajmJUtVlIIdjamyB/kY5BrZtjJgF0jvLpYkB5Sgdeoi+g4Zph6P+PXPpN2jsGHns9HV/37u1H8sXZmJ3G7gbPJO3YUzISx0MIB7MLNUTF93vpj5Gm4BzB6V9qHQac/PDMYYRlHLVYai00uCf8MwRwjBJ+0c9LtNAD/s7TXAP3Nrr8C0Jof+RUqG/pV6JEbK3WyyjZHBxd0e8cYkweTz0Qp0MRpqbdXKGiOUZrDwHf11mz76Qh8zMTGTeylc3GjQ46syqXMYNHGpCjwaDXYbNmUlukC7OOghCPZSujUFUhSJIY39SJ/I+7jiqquhfj/8SXv65rzsjJrWBDL54PM2P/8o0DRt5nP1mUGCLfk4RQz/l4X0m/1Qf8LB+GiRl6v/QUa7wGdukw0cHpjB4ljwuwHeww2OObw4B5trkSDqqLcPllpyl15os5YhU6dx1wIf34KMYnBsYsO6VoDx0zwuDH0cG66i3MzIa8Jfl+24qexz/ZuM099e63cIgph06FAyy3pgezqCOhuQ6fA67V87IiSFOfVv0gfStk9aljlxPvUqbHIHpvl3yztX902jpiREWnz364Mjn4D0weUkDHF7wcK/A+YLDPU2Sh+ylAV+/uFKPt16ejNWNbvIt3+cgF+rj6W+LUM5ZfK5XDXy+fq0Si8BwFTo0L5cs/NaLYzmS8V0Md/V48fQ7X5mN+ZlyPFwDp0nnkh6PaZe+xZcxuA/Bw2fGwUvy/hgj/oDrEnj+/uZR7FPgG7PD8dzEUKwiz9zb5LtXy/GNS6V4bWkkXlsciefqA7HdhS+QJ90eTcqoke4i9OQmrT8+GIh3AfitnZPcaN78y7RrGny7An26ZvpD2rF8uRrPT5Zjm75ybfDkK/SZTmGDVDoKPV6oWu+iHzVk202XxTuNLejwLvgrPriZ99o9z6PYdlPb5ll87ZnRXIrr6jX0venBmHV9tMVKDIBPOlh6pJaHeC3sDR7pADrYh4fTPtdSf0ID+rpdHlSrCIAYpDqPUdpl1uPwIGeqNKjb5PphDOwdxRPa1AXZXNP8AfV+DEw2V49i4/FRPHh0FFfp7O+9PB4rV8fikTOOkHEF5oD74KD3j/ZPcom3xA1+A+qg2cCjgP3TmgkuftiW/uCe4r5I4dJDX6EPN6mLG/u7eTfghEbUKwp74a3LlfjcUjkeQST3wP9BCpqYHSlmTZKPOsLlR52cpeUeIBd2j9JRPmhQfRQaBRYN4OdgsFz5gvwtXyfEHt864+OLl8uxPF2K47ly8lgHhDiGKR2y8hDxvWhK4o70mg71Pm/i+Gy7PPJ3795U6vZvLQ1xkvGlWhxPFMvzOZDAQH4LvU2n5/Mrk+gC6qcAgWPgHLl6cjUWhypxYZI0l2sxQeca5HeAj4MHlBuPHjTi2A3NwQGdjm+NDsYkZV6vo9eRbh1ecIbOMnevFTfvduO9B8exTmd1gcMW+IBotNLF2Tv6bfAKGuUMrib13QSOzv5xFLd2gbLTfRcuv1CLlWdqMZmb8CNPOCHZcMsP2PsvHfo+zNuNhaVJl9+bQEaNoV/sLdfjyrOLce2IPHbauYnxdeT6LLx9AVkm2rmJuDzaTJwlg+URW/D/Ox904tYtbGryddkiHdGP0fcoIvvrKj33Mvqp696759RzDnai8T/cOAZP0KfOBmKJhjri/2IVHgAvOIcvlKZKcQZudDmFEep/7EJfG+hwB5zuFbA7NRJrBrZBkhZt3tGRC95V4E/PzZZiDpnjLMQTgclBUbknTxPeeBWaWn7cSXm1ST3P0LEvL1+Kyr0ncdRqRBe5VOJdmb5qU55tdum6DtcWdVo1wIVsdVbIHHreI2SWy2zNwXNdmlYYL68dxk8B1I8OIvmkXdKg/79E/dRfdGw7ePMU/Pv856fjOmWOP9mPDjrme7QH8MRXxpDRdMAqOsxzqNNfRlU00PER6NpMGsf2Id09+u6HbWQ5jXxBvYo6foKuc/tCLVrzNfQYcIMKiHfSl3LvjLov32pFa/csbvOtAwTyIF/7xkC08tp9sj4Ctu7/ID16KJvorvgSiv8o8qcOXi4gk+9unMQnW/pezmMGfnMVubi8Uok2/VFbGo0u9PXOzS78FzurBg+Ddj7imya80A3sG+eD4a5/7lXhzCD53OdIZ1Bih3rPkf5Zvn0Izxh9phIXL2LXw8+3Fiqxzbn0pBsX6YcTdMgd6nWROl2EF6ubluDFF3j/1+sn8OHTnJHRRXeYhGa//8Xp9IXtof8KU5dB/OIkJ3JnHNvVDb3/fXc4fg6B3ec0aAyJ5IF6GK9UwE++/wQad4Cc+ugmMmn9PrrFrvZmkZasc9aDwU9p0UAloHrKu5Zo8NdgKA6kQC2JJjC4tFSNb781Ew8o8BcPO/G4dRY1+vdlZPi70JGzR65dqcfnr9djbdvZjvAn4KhNDthzVqtlyOs3yO8h5xr1X15txd8i526TdmIGO2YCvezD3djG1rlLfzymn/a3sAXBqe9PgMPU8pPDgZiDz3//GezqZXjlhVKUF0aixrcu7/h5sfxCJZqL5eT3Lcj38gj65tRQtC+MxDDtc8kxdegSfPLY2ZvKAuBX5VkXuuovtWc/KPO0N5u7J7kUFmZu7G4ex8bD49h+7LKL7gMILpC/gXpXO9A+8Dijv29gX6tb7YID16jbT6DFJu35+gtj8TvqSRfBXHSm0bVmzB8eRZsyn0Dzv71SiufJ78Mnh/E/f9CKd9e1yygL/r8Pfd5HdzPQrH70bWDgnjLli5Px7BuLsYMN+3KnFXvgQRke+xa8bZ37nzTQJej3x5S/Rl/AeuObUw5o6cadhqsVKOdP4zYd5dKbc3Vs6MXzWJo5i7FLIzG2jG00OxD1Kfp/Crt+uBM72wdRb7Ri+qgdD2GCLfLqAC8Hqlyk/q8/W42t3Q68FVl+ijzrHsSr1cO4j620ow0U2MXg2wx5V8fB00FsVPc4RofRZtV3pw/KwZFuvH6MnVahrMZBG56MjoPtt0s/OztFO0E7T/u0c6hui22OIPKZ++m0sAnM06BIm3q6ikZ/wGESRu8gedKPh4MaJ5BvsxewucEx8cFVFIoZ9b+iwymonlJSCqD8m34+3qV87Z3yL9P2f3sUzwq8+9Xz7zp+rQDI1OIFlEoM2rOTOAMwjsw4BTA65M9gnsWMDwGDIQUCOB3GjaWL4MdRAiwDIGaWlSmcxoWTmgK5t2DfFyDjt85Qgx+cw9zrwMoNm3V4cF8Azjw8C4c3D8lPA03gFPl+Nv/i7P3NNP2n/CtgmYqCPzIwwr1mUOZnXr0Eqre+zLw9fG+d+2UVr3nfu5qWW0fNZh6c/WBI/swb3mSR5K7GWWBQXvNf3oLI3Ohc6dIPB4dupAbB0xf7OV0K5dvPQodEcT6FE3UTCrm0BikKiBQQdymsYnkqOHlyeQvj4vEUoXo154/5FTfFtQh+CGsN4U9zzw/yzrZBXLYlyxH5T/Kav0n3FL5ZnulUohXCxzBMCA3CdbqWp6O/XfrC4IZtHB5xeZVqzgAxUOdsAusI3SdRi4tHwMZpYIcQv0GUfgBEXM0ZKeInH2TAw0pTj+xVfoB2aVioxKiHCUM7xLSO3oNHp2A6pH9PaPspZZ9mX5OMbzL45JmHbSyuRUv9Y7nFD8suQAu+C1u/z4c+5xvT8rOoq3e899N83vvtA59xCoMMXvTOfNg7rFJusgo9FTTFsyzI73SwAD+U7GIGCPCxvPzPPwvp5VXUIG84i/unr7km5nmVRrlSUl7zPX8y8APeFfzkKJ8PuMRVb2ZILoM34rIJKEoZ+HAEvP0MjwA+1rkoNv8k4y36s+hT6y1r9/+ntOWzAie9t8y8/UzFCnwt3kmc+Y7y8uinSVop0vm7XxfxxZRFeQWeWx8dV5mPJwnPD/9xAyCDJXAdOKO+x/4eSixC3yWvHOk+iaLh6HKVv04LLgJOdJsYLA9bOQ2424S/YMU720EB1na0Km3SUTizMErmGIcoM7KQw4NDwRLtprQFXLB+HGHvUkLtpqO15DPwqHMMJISvow/HNXSOi/0Icskjn9cKR2YLYT8Eb6/wvWg8MVUP90JIgcn7iclquLyU+PD8y/Ok4xvq56GTUGHr3g5LK2NRR9nKfSFILx/V8HSq7jZKUZk0J5Rt76Xzn+tB57BwcB65lI9y0GnnLinj/hpDhUFtv9Lgem7sbj2QSXT9xITrdrpJJwZhVXyDV8CzTXuMcTI1Xc/2uHG2I+Tv3tnP+rlJ/aHPsLoqKMouZSW8DCjt7gI/DLQybWgBI53yTx63cpaES4EZiHEvjzNpFz45CF+enq7E7jaKFbDNTc8Bqu21PvZzHSNNPaZYBos+BY7OfnFUiUgp/3eGCxyw6F/woHDm2J6zmER5FYdbKFXWb37Z0YYYDge0g0pbR53psN2su/Ro+pGSU3qBMzBzlp6j+O2nMs8Gh1A+afZ+A10DPJuaqVKXwiFuIMWZNnaR+CL8xV2yoIzTdFwLY2FrXY9cwFVUsV0Yl84kydpDn4ox66Si56bpdXBhEgPbII+JpF0d3c5icF+bubkx+nUs65Tr3AIbZ3Po4HTmgzQFScQixmKFKhtoGhw+4x1Gylg53Ky/Wi2F+5+srMwmHIZH3KPDtpeoQztnO+gA39eBizEjzA+gG53ujubu7rvRYh0co4/Oh2N6cjwqI+Pg2GFsrbegR+vvgIQjcE+8hF7AJ0eFOWKygxW8v3cGbtMTp0MZnHLGiQELZ3t9/P429YIWlNHgQ6nkrDHx+iym58q5HryzRNyDREnWhTbk60M8V98TryrgbEMeQXnSzAkGvof9JF80uDM+Kn2fxMJyFThhd2HsT2JUOWtkf/eUfnEmEBYgdTMwqrPNWVTip+1ILkth8tXRiXLmbbDDkWfO5nH2xgl1s32yYkgo8djZTuotBgDVI9STXOovcbIMPR8b+FSXRVkHv0dIa4BNvOs0MSoxdrpdDQUHoRgogmYG6Oy/pwDIa29PwQOVCwYDaDzXfn7isLjpaO3xaQM0hePZY3p+KKpjxewWoWM/eBRwyps8NI7uPnBPNPlwkUj4nLVP40rzOEaBp+vDyztdHP8evNnRnx7HlN2mHybFI+riMizHnAcYv/XGcY62PYT+JsmnXR+ORm95I+myuXcSW2vdWL/XjSMM/wfg4Du7Z3H3AByyKr1jFrzS2evm3lehO50ZOit61X96NDHKHrTOUgfz7Rb4vNpENiHD7mNwN3twyaMHC4/+ba+roOGBuD4L3wHUd7bhgXyW/ej7TPP0Jo+VhUoszpbj9kP0ScqwT4p+L87UGwBoXy/wvzbMc3MF32m2z+IFeC7mZ1xZLMdF9xIAAIfk8waG/fNXR2Nv/yTWHrfjMjzl69OD8UD/LjAaRGH+aTdiAbnl6Om/gRcc80wn5D3SqIteGR+KOn1yF/4h734JQ/prF0txZWo4WsDmFF58u3GaBn76lzlvdyJefHY8fsH1f7yFcQ0cP0cdr4NfsISUoSvU5cp8OT4B9+/QR+XlSoxArwcTwzEyis4NT5yFV16Bf24rf6nLi5NDOUvBvVY+or+3nI2xdRyPHclO321zv7t+EjtPzjjhedvyinN45WD8ySv1eOVKNY4xoDvk05lHvhpY63fcrxz2g0seulyhQf0Hm8dxfxs9Atx8dQG8pA2Iyfx+HDn4+Vdnwz2I3OsNlT1mOzSU+pTX4ZsbR7GxdRK3wIcz2uIyV49Wj2Pz8VFsce6ug9/wqMvg+tsvjsVFeNffftiMA2Bj/mp6TZ1k8G+DctokhSGPzkW/P4K3uLHsp7jlF9bNs7DZ8j7fFS9m6ItLwMV+NbCzDZ9y9S1XFsgknFehP0f6/+2ddiyiu3i/Uh2MRfe6etiMkXWQB/p26Sv12THwroH+dQbclpAZ19F1ZuChTYigAW3m4BUOA0vjM0Nx9UY1XqAM9+PZh77Nw32TytBpLkcJPRgEU2ZZIetU5PDLR9G+Xtv6R++3f9XtnpsdiosLw3G4UM3ZPR4d7F2dRNJWmTq/8cxszJ4NRGvzIJfyO4XnNyYuRHUA2TGMXoS8cqlX8cLBaA6I22u20F+hPvp2D51VNqETVHvtcKkSm1MjsY8+e7R5GEN3O/He/eNYB3cl56wbp+rB88jyWUDg7Janbey1Swe2M+2k0V+gf2zylYPjXFZxAjhefr4aK9drubda1aXXJkiP3C/RV+o+BkmcEZJw5HDG2YMMpBUl7SFvz9A/0SBigzosXZyMSWTdMPK/DB8egz87G8YAxDGyeoQy2sAHtTB1os3Vbtz/GDqHaVyjYQapdJrPweadnQBaxXPoos4c0J/5ArT+PrBy8+BNEjujYRU8nXBmMSL6xRqwAG4/g8dVLtXSidnv3lOuu+DGNnLEYLj1KqlzwTfmnQkKvjxxeaGELG2nnpfhYZe5r+4dxRQdNNWBP0L73YlSXMaueA7+BBHENvVDrYyrx6W4PrYY8/ce058H8WSxGqf059WPmtGcLGYyjiLj94DZ3UbE5hb9/vA4zjfRH9HXm8KffE9o24MW9LnDe6636TtnMkiq0i9WUzyPDpmDc0vQAVdnDzgYsnmrEdWHjaihJ/2iCy1gs5yQ95NzdBreX0GG7k2Pgi/oJ7R1EZyehW/rTN9xgMogfI5v9tA31vj9AfmvYQO3qW9r9zwDHU34p/shNah3+/FhrMCnfo699i6nNDOSgwYL39kOfEEZc7FE/9IJsK8M5CyCX8/RZ96vaNvDu12R+vjJUfxrcN0A3AT4dwGee2mlFPX5UtxDZ15Ep6uCAz+9dRDDyLe7yI379JtLFA7BzJ7DzpumPwx+UB30XvgLPOvFceQ/Mu4QGF8YH4hn0F264MlzyKOx6VKsX65HB1qZRsg7YKJFH+9MlWNfPXMHfoy8aqJDuJzWLvz5nY2zWN8qgh/Sxyg8+IUr9VhFv90G96W/RfTk36+e5qzYJrhmwON/2BuIn1PPj/mObBPbPFE14g+nDfohowxcGcglzd4mfBYbGBMg6dpDm2INeaGTnWbFS+A94jxnBM2cncTzQycxT33cD+vy9EjM1uGn4O13r1Ti3/xsP4axhQBrVIHfVXjR/7J2GvfBsUvwqemx4fgQurxFZp/App8j728CqwPwcocyYLE5qOGv19Cjto/i1QvV+ARafQINGUCYIH3cbiLzaO+qQQd5FvwZvHC5rQowvLBUjRvPjcYldIrBCyMxfrmKbq+/kDrRxNflkxer0bgxFrv0e4NCl63vBWyKi2Vs97N4ePMoZ0AeYv8c0I8GM0N7lH5zj7dfPnjH/y5AGjwejKvj1ajBUzeeHMc2ME4ViWOM+o/T59rT4rH8/QTCnp+4Bj1X4sG9rbQlPuEZIED3rcQM5S+CAM+gCz0HzU3MLsd6eSY2dvfjjemhuAeMPoaO1qvl2AAv1N/vP2zFB2udxJvr0EGXsq7Dh5ylek7dXMnAWTRbj/cBJfY38lBR+ZfOfKJ8l/gzCCU/wMoENs7gAR+wFyrIjEno2Vm1z45pz6Cfv16PcTqyPjecfaQMneR+DHw7PT+OrSfdmMGmWRw8jQ3w7jlkCsUEqlHMQ3PPII8ebnTiOnSjkm4Q4jp5Vw7hfdgyB+hcNRB48WopFi5VYgIGrv6Tdi94pB9PXbQ/GPeQB3viN1cHy7hc4wmwJneOAu7qcabt+9BE/b4eUvgGe+97Om76ODlM47/ieTHAbhL8WLrKec32Y1shZ7ro9dqD0mnmnU2j0Vy1xQq92XrnJfEhdafemSUV1cnyMhmJCw3Ko5+ueF8k7n3QO3z+awZAlgtj+vgI4/gQw8ylK9yI1ejPcTrkPXOpq5Pe7wyUFFefFy1RAQBQKnfkl9d0igIwzpwpQTrIJAGq8zNP7iXgYa8w5U9ngNiwIi0JhVxG43VD+rwIUHA1nc9UElFAnjaRKgkEk2WKfNc/i6PfrVn7fFgkNqvi8Hf/h+n6HZDZc3z6rnCtixzF73xjm/NXUa4I3r9mhybcgEn/no9VE9xU+ihPR6JwcnU5KIcOuxG8MBHGuWeIyOPvXlVtE5ACFFCGXCBP+oj8XKLKskVeq1HU0jqY3u+op/A2FzIrFPUioJV94H1+0z/9W7Qp9xmRaCCeXArL8nop9ExkYMV0FsSRRAg+HR2huHc70T4wANLJ6KazEpKxI5Bd/qpUcfmrCoJfx3hRN8GVM0BIa/AjZ5J02ijnHZR6l74CX3mfswWEq/VJeHv0624bC5zT6eB1hHYaFXZJLUfFlWG8Jb4bzIXZDVCd5igWlerDs8E4ol9c8xMZnoaqzEYGJx4IZv5ztY+LEjUoJHZHJSbhc/rPDsjq+YezcOxz2/vnf5Pl2ftRBAMoj2s+5ZvEL/On/s7+0DC3XZ+WUTBNYePapS5VUjC7oowsi8P6WpS/CnoQVnnp/8lr8axog32cX/Msr/wRCzKPxLkeXp4UvMWAHzIrA0vnKIcZEMmlsJwJovMRXkBeyRyphLjjv4SN+MP3tr+AWRZCuiJNMlzv88xKFlfySjzI0wt/fJz/Mlke5mEay/HKrzysTx699khfBvtARAwap0+Ce0fuY9ONAfhp0lQCKYv2b97/Qxwzc+cZkddxJwkrjFyq6PrVmezz41NnI7gExyCKphtO0yoapEO5Pu5mgS774obOOgsLnNFhenhwjPJRjRZGtsFJdP5Yvjwde1sH8GT71DwMHlgmBZ0P5SyDnB0IMXQR5C53pdNx+VIdwX2cs0yk3ZzRxT/rLG3pSDvsOnNhJB3QLqe0hMG1uFTPUX1TU7VMa2DmhVdmcyT9Au/E57XHGEP7R7kU1PRUBdxz1LNORh3Sgxl8UMGzvwapt457N16XVuZdPqpNPTHIDHxk0ABl3eBgS2MavjCJNexeC6Pko5NWVB6bKPYhOT1Hc4OHjLl3AMyhVsdgnMZYCZRXlD4DrNNuVopR9+juATx9MEfxV3lnW3x+ego/x7BxBKTLNzkzYm5hgvfnMTczHs3mQTz77Bz1dr1R9zsBlhmoGYmpaUe+D8X2VhP4aWCLmgUP6XRP4QPOBNEZfpg8UZoysGDApIOyr0JlW3U8qw8YaHHGhiOW3RDezd8dre5mzOMo/k00uA6a6slRTxbRdgM6bnCtSuCsGgOfBjHGJwfj4spoDGOEjWCsZXswYA24HWIcShLOpNAha0DJPT2qKOaFs73Ape1t6Ak+Njtfob3gFHjoTCf5p3Bqtoq+dHS3+3LYTw0UT5c7czZKc78YtKHDfWMDpKBQA0ITGO0zs7WYGHXPGtpKdUZHK8iTIm2NejhzxHXDx2fq8MKT3EjcDe9rKt7QgI4h97DYbx3lnjvTU6PkI3/SOd9NXur+JrZ1aAhZDk84ROHeWDtIGAnbjbUW32GAIEhWHzSpXpfyh+L+7d14dL8Z9QmnMGP07GOMOhDg3GXuBmJ7x5mOBvSEt0o3hu3F6XTgVOiD3HsERHVPEmng8tUx8q3FgztbwAMYQt9jwPulz43GOHg9zv3cXC2qGDx1aHqGe5fTm5lBBtP/Bq+mpiYxHCjfAAkAc5+UQ/pKOge1aKyzATBgMToGwf9Shf4y8HnGeyFPP6oNqLesXFsmHTIfmhkpVYDLabhcjrhmANFRCaWywYdi1tcxvMmZWc5+1XOL9OJ5sexeHSPbafXyB+Vgw0CjARLooVovhaOcXcplH3pWd+iAM44s3dtsp6N0WAcFvKc+5gadBt0qicsS0fkpMB/Q6fNfzss///VJ6kvGZOLa3Ob12fw0LNz7wGDdgI466Nd1lq+9Uo2ZpZGojOqM9BvkvAZtT64r38yhX8c8enkL6zF+/h44eR/a/csSNDxbikfg92E6D/m2950OrR2etXiWopPjDB65P+1SaYNxBaNucesoNvidm6oD88OdQ4zPTjzBsj95fBwfYaR/2HSWQJGBf3tZ5YyWexifc/Tn1zAY5aXuLTFv0FoZksIWvITu3Pi7i0EnDT1tTO82D57nq6dH/xe6G/cXQDQdvm6s/uFmMbCmeG17i9t+Zv712dYuhvW9gzgA7vJJ62XA4QD+mDpXwrooR5jpu10aG86gzCeb8Afo8svTg3EHOP/8MfySb16lncP06Zc+NxEP7rbi3seNeHn4LP5wFrmAIXy/U2yM/JHBOaroDADEMS1wyZyBeHAyEBPwSKt/APy25bWkmQY/bu+hb1MPl0v7D58cxC1gu8Z9nfq+jsH9Qn0wHqK7X3x9Lpdt2drsxhuTQ/HPVobiS2NQKAC3jl9GXtUu1OK/v3sYDyi3Ol7ojgYmB2vo8PDtS+oT09X4mL62o/7oqmteD8a/fAK/pQ06QmYh8hP6fn0TIxw82N/h+QG86ZhPlD3kM780GM9NROwih+9i4A9YBnjwf3WoMzuzZhJ+c0obdyhnhv759uVKrB/wG1rXofH6lXr86R9fiTsP2/HgwUGs7lIP4PJbyKBZeM1fbpzFjzZOYx5j/QZw/Jh6PiGN9dexID9xFPZD+hBRkHvd/OwB9gmw79WEzrF3ergD/KWxvi1WvP5lzEw9tvcyv+K1Kfp059JuN/dOC2dN71v/epv0DRGs7h3H7a3DdBq+fnoYe+T0Krj5hTvNGLu5H2O8f/j8eGwvVnI0/A546YyBcfjbC42TeJU+mEBheXf7mP6BV9Iey5enLF8vxfK1apwulKMF78kllTh8b4DBgLh9dwbuzVgncBFW/XcexZe9enPmb9ufF/5yHkCXnXn4GfhfzFDuf1Uc4t7seDXG4OMnO93YUqcBX4YHdshzH1o4C8RpnIB/hR8AmQfDGqVeLuPoptoGr38Oqr57OBDvgPsP6f8h8jhtnsStJ4fxo9vIT9LN8r3L3+jsFOaI99zc/xq0TJekw4r/eVhPg05fmR3KvY0Aa8riGvLa2R4rz5Rz8/7xaQd1iRMOBoFPws8cjDMFz52DuPf2wS3xif/mabkJnywF2uDdTSokXjRQZDeHT6IKwB0x/8FKNe7Pl2MPuqmiP84jAzfJoQmebq51Mvjx+A76CDrHN0aLuv+C9t+Gl+hgBNzxA3jPJfjDO0dDuaTVL8D/96AnZ7OoX45B8997Yyr2KN8R0oPw+7XaQFS52p5f7a/+MYY+sHivnUvlXJCHotu+v0m/8W6RPw68OwDfZtArXv6wGdPUZ5IC3QeoAs1dRh+tgdMfLlXi/uhwzILTX0Z3nRpditPBRuwPd3NzePfuWXzciSN06An60/2pdhBeH390EjuP0Pm2R2JzHx2Jck/gMfuLJdo2FHeeDMZOoxxbA7Xs70HwCPEac8ji7aFK7Jbq0SyPxUANPa+Kjj1Qioc7Z3GrQT9Am/bUxgmyCoX2sOLm8wC4Uov14VrcOylHIwAqdqwzycfo+1z5xBEg5HderlFGNdZIs39Ujs7+cLT3hqOzOxwNYLSzehzNTfpobyT2DYxAa9vAUCYwRj+7isKkmyrX67nnj4OTS+h33x6FVx0ZMD2P11CXvj9Of4PzH56hV9eRKcD8h/DhLdowSJt/B/n0LFW6iU2zDq/YtYzb7Vi7246t5mm8OT0EnzmJe4+oz+5pHCDHt9G5vjCBDobc3oO31JAdE3zvDIOhlZGYWClFeRkdDDgbBLhBn4yeo0fUse3RxV+81YrNhUp8cnU0tpFlh9gWO+DS4xngS/9/8vAwfvwIXR+6UM4ldvFH++XjB9QLPFD2joO8z0PHV9E3/zWIMIDNOoqu+hNo8VDloYeX49RT2W1eVC/38rjPiRqdPN4ApArOOHQ/gxxFfKXuwf88HDxQ7AFS0PjK+XFMHh3Fj45HclbN1yGeOnB4staNiQ3kLnzkG/XzABzxCPtuCibyEcRmzGAQG/rBage5XfiP5IkvQAOfx5Y5N0iPRvw6/MY+daBDDT7xzFuzyAODsy7vSx7kt9dAF9hCh+0FF5Q3ttemfAEd4/uvjMXwlYn4+XE3BqFpB/U5uEFbahz+c4H8u7PO+CmWoSojLNv0ydmcBfAORewMBrDtbv3A2P1jMmjxf0DrPs6lzOF/c+Pl+NKVqZjDfnG5TvfnusjzKfph4mI56thayhHtagdZHh7S/6fPIXeRa0+exAk2e2UafY/GPG5CRzvw/83dGHXFCdrxt5Vr8a/3JuN8/WG8fHYU/waZXbo8ESvIqw/vt9Ht+j03kPt9fJ5+uAkve2//PJ5AR4d7nSh1juKFN5bip2vHcQ/YIh6CS2wLo97XeQBc390BKTbp/zo69gvA440peL7pseVHbtRjAtgVq8D0vvPgXp2qiW02sOXgWGgAm3JurhpvjUDjtH2DPPbgcx+im+yit9xFdzTo5JLe6zz/nUnsQyq0Sf+6BLkDIkvwxBnqVEdungPXHIwAHmvnW2j+syLWJR/1KyXPKuRLvvPogSqT80e96tM+LtKrr2jX22fKehODdclzzKc+MRIXn0VnQG8YnRxOGd7coR3wmBNwOPPVOWKOwLP4TR7wW/PJTPLo+7D7dSie5z3/03fIYR4e+di0vsykede7Lw7f/3oBkNn5dMaeOpvjqBPHhzrvir0TnOFxqqNSZZNG58m9jq3ivaMXdVL0GqPDUoIEIXQ6ZOM5fZtOYM7cJLmXTiM2gx+k99Rhmw7h/M78zKPINwMfnOlu91nvWqhWvMtCCgAVwOXwVfHC1PkzHfD8F2Sf3cugf2cWeZ/ffnrkM//kN6TnYhJ/5cmfp3B4+rEP6bx8XlwzjVd+e18YUxpW3us0EU6kzivwEln8RBgIW2BWzP4YTviloxI4FGeRd0Kc7/qzP5Lji7T+TuRLKJK2gKjHpxCg7sLfJz3YU1CeBq+yL3rNy5ZSnt/ahiLYAMGfGsCwbMuifnybBMYv03tYD/HH2UbHzm4xgHF4GK5Tr5FEY9IRXoLzlyrVGHEzopwZQB2ogLDTmNUBKL76vYGU3BAocVPGU+BmAWdB0u+LrIFFFHCjftB53j8NTPiPq8tiaKCP8FwnZglB6WZSw8B6OCEiXKkzeTvjxClyHZTvDoysTf00Ug9RHhwVdkIeT5dKE3r870Gj96y4y2ltvXoXZybNe4/8y704kjNA8nnxLumFowgq6hiTFotnBRz4hno5s8vlUjyl6wIPe/n3r708P3tX1OTTI5/nI3HD32Jfv7ziS3E72+EbXvmWqhV0L84Cv1zDsNNbk5C6FcG9gk9kf5uff/kvrLPOXKWRrK+4ZhlZ9949771m3/uYkvPC0U+byZ8e4hUX//TwOAM19Gc/KHwsjopn7RbG8n50W57N6Hb244j6H3cPcl3Iw04rHSMZfOr1SXEp7v8hjiEMJB2zbnzt7CVJW6e+fNzZUgMGRzCQdDxXyyitwN5lh/qbXLkM1MDQOUZcPY0UgVVCSfKb3U0DJgpiDJL58djbaWc+tkYl60RnNkpGOihymaZj+tdR5kWQQ0esz/a37V8d5FUEqw4+HQ3gImUIH/HCKbOTjnSkzvo+DUp+8v5ufrfXkM7BWXBmD4XGJZl0iJYrpZidXYhLVxZ4f0BGGAYoXjqnXVLJkeHNfUeeW757HMiThqiX+2yAI6g/Yyj3Ov6bTYMEwBB46CDQOT+/hELWcA8FR8gj7IHF4gUd7WD8sHsUuDGccvQ8R09OjI3Eo0dtyinF1pZL0ThiB0V69wheNhQvvDQem8B0d9fp5uAdhtuR+EabJVf5oKPirR+onSPjK+S1s3OQy1Q522N3u5XtOmiBj6S3XTl1GWOgUitG8Dt6UxHgBvTuW0GrgTU8if5S2WpQvpvEi6MGHHXGy/ckAZ3GKj86wEx/jiJnEMvlzHIG6OFguJGd/OQMpdVlqwBp0q7f2a9QGGnPo4RsX99ox6OHrXwvXNcx5J38MoViLI8twd+PMBTkSZafOEN5G2tt8BTlWCcCeroOf9tU7FcivpXBySIY5Kwj9wARd6cwwA87Ba0fHx7nXiI68aULN4ScmKjGheUx0hxCljrKnRVwSl+1gCN4CTyrWh7wAp8rC1zCcmurhXKM7AF+tn3HYCJ95uwW+ZXyxwMbOAN4ygjFryP3DTg74k8J48hQpyEbdBTfi/KRKxji+wdH4OFRTE9OZGAy5eX5SM66OaF57sWzswvPOR6Mh3e2aS7GgEZpbSSDNitLc7kfiAEocduNxncxpOS5Kraba7QZOAgoAwb2wyjwLtOH4qC06NJZ8gEHQbgsmzO46uSfMzTgMeKMMzA1fgwaOouCj7PtetEvL12I8lAl8drlztwLp9Om7YNOtXdjY71R1HsEXqC3F340OTseE26y6ChMcMhZW85ONqilPHPTQWdMOePMfJ0F0mq7pNVg7gNjQI+uz+CdI8IMftoDBl2Vg80W7YDflcmjQie7vJ66gjjZTTwgLbSUZYv30Jez0cqlUfr27ycA8urXJhNvPOQjhc7rr0/z7j9TpxK+U1jV88vVmJhxM/rhdDxMzcFnpqFPDCLB7tfyX2nHP158lnKUdgHS+NrCcKxCMwEtfG6+Fh9vdHItbTcVdW18SDzb6KAPl0xQlvSXVuFVXFvvxiUMO5dBeEJdLON5N1BvnMT7nN3Vk/iNcQw+DKBHehR+5bBN1s+RdL+zOByPkRnv7J3HcnUwvjc/lM429QfT3bg2Hr/1tbm48xj+2YaAsjXUi4qMwteV6U9t3v/sGIh50v7xyGluTtqkzW4uXofvF6KtyMv/vT/5xLabrzqIj3VIfG9lOFbqg3Frv6ibffNUN+GYBP5/fKOW8HH/EPfeuNNyBL8DPKA1ylUmfPuZWrxzrxOXSue5dvwN8HoGnnZSG44L4KDLR7mPwMXx4fjd6YH4Yu08utDRXWA5Tef94fO1xAfXkL9aH4gGfNwN2A0efYJsmwTHfx98+ALlbAKv56GLCQD0Z8dDOWr30UY37j3pxkvI1H+yguwDH3Tyz9CqbVjWz48H4iIPf7R2HLs8u8H5hsuwQFOOAu3QcQ9WD+Mn7x3AD45zhOwrU0O5XNnPduBxghHg/dMLwzEGztwEFoIxDXT+W/cM7lciLmA411bc96EUx8DA/v7skbQ+DC8qPn16mM7R3i/RjjL1eQism+3zuO1yXjoQgPcLNdf4HkKeD8cPP9qPNdogfYhzr44Nxr/aPIsf75/HNXij+6L8+2bEA2AJKFLWflpg4TxzCa8HAMgRrX3nVSIxlXGwQLlCg7j3eZ8/mIm6gRuLjoIfYm+R7S831OT9T8zS/H/psKi88pd0vlaWgFKxCl/eGxiOF6cG4wq6TtlZe89NxPpKNZcBkgP4mQFK9zmZeOLI2IFYR0b+u/fasdM4jRp5KlNHZ4fiMjg8s1DJPUP6AYX+YbtyaT3wcAKYfZXXzrh5BEw8ZBGAO6qUiYmErQNyJDzIG5rTDkkH1WcajLhO+FbRuxxkkM4W2ibfMfhi8i1k+YODbmyQr0vDnZ2XERNnsXxnP6697yb7J8USfJShvXoBGnoZhNwjr1/w7uaeNmLB3xzv4yCN55Flk+tH8QG8qrV7Et9Ar/8WdKTu41489pVo4OwbHbmfA0h3wA8Dk/3DQW8bPHMppTMaPAfOX3/FzfsrMX/B/cyQU8jEXlMTfvINlytdaJ/EDXSf+8jxXXhkP3BtYnmI8HIwqDo8bAGdVFtNfeM0puAVC3O1uEuZ0tOFh50YgR9/MjUSuyDG5monNm52Y/chbWvxDXk8hD88hrY9lAHl9BNEXCf95+AZJfDjf9lx6SDSUxfhzv+U8c7yfPYcGQkN/JvN49z/qUZH54xsZFf/MPcy7S3z4Snt2J0vRws82iCzjzdPY3vzJK4Ax/9qdjAa9IfLH12Cgcxw754fD5aqMU47xneP49FCOcaaJ7FGZdfBoSq0Pt8ejp1Xno37I82o3t+IGfdCAseXuU40sSsmChyoPDmOD3eQjeMXYmZuEd1pBJ25jW2JLg0dDt7DztwrRWVqIWpTM9D2UTS6R7EH39gbrkR9Yiqm5xfRQ+bow8kYHR+P0YmJKNXH4iCQeeg4wnQeemsMO/hqORaXlmJiaoq0E+gfEzE+OUU+k3GO7rgLLu+K41PTMTO/ENMzMzFJ2slprqSbGJ+Mcb6pk7/L7mojjY1Oxsz0PDxrMB7tOwvxOL5SB8fQd/dG6rGyspL5DMLULp0dxLdr6EHU6Z1O4TS9CJwvYkP9DNo0cPFV8pyHP/60gX0DHthrr6A7vATdV5G3Lk21uXccn3zSiQ8eHMUT8O124yzWkSmD9I+BK3WAoXF0vIvoU5yzVwzylePaxXK8DSwMijXg40fYKaMGlbdP4iN47OFkLZbQGe8/asUFdLL22HAc0FcuV5a+I2ysNjbhozvduH/rMFrQayXpDDnMWVCG+mbBAt0c+1WI8ltzw+AxMgZe5uD5EXD159DuMZjbd7q+Mj0c31weSbnthvbuOSZuV8F/xIYpky5fAQ5fRibehd7lq4jWDIC6XNld8nSDc4fUtNH/tlDqh7Fvvzk1HI+Qbz8Fr1t89CEyyFlWL04M5pKif0vbb9MfstE/uDAUvzkJX6Otd8jPTextzFUHslSH4t8iQ1wu0qWXHsOf05+DffLBo0483HJw0Gm4lNQIvOpr8AGD3g1OZxll8IZvv1c7izewP+/C+/5X7M7B+cEYhQdph6nvO/O5Ml6K1mwllwB0QItt5z80ok50Hm3oaPDJYbwGHXKJLnrnGHxFR3cOkEmo/ueHeci729gvP3t3N9653YkH1PcLwOJfzEHn2MddZJIBVKHuEsk76JFH6OtfnTyKUntHSRv/3R9djDfenMXGR/+efS5O567EzfuP4gV4hgGIX9zdiHduPgKOnZyN9BC95jZ4dhf9cAfZn4NeexXaJ8cH6PTn2A3669S/Xp0cjpfPT+LffdDIJbKURy9RpTer59n3v6Su2igOcbAGDD83cBqXsOv+ogtPop8mL6CPX6rknijy9V89UkYDx6/y/e9crsYrr8zEwmsX4s9uNnOZLWfrlJFjBn1drlOZ8xaI9yKqxBN4xvPg7i3w5zE03IGPu1z4YPc0Xtks9J6DOeQL/OwY3MsgiDTzmWrYlKe6CD+K+3yaj/r3Pi7w4DMf+5y/Dlh04JWzWlDbAnOLcixLm2Qw97havFzCXnMVl6HYwaZcv3+cARD1jNxXtacje1iG/glt1PQN9OBd6NLWodADP1vvwor5zOEzzqfpODN175Nsiz/4/2sFQMYRAvbf6VE3TkAsRy7r5MvgB4pBzvygNw18FA5HHYMGQXjOqdPew0Y4ErRojE56fnulQlZY06HvZJXxOIStCIC4BIjBD4Q+1+J7v6UZeSKx+W3lBRAsOe/7wY90sGcNPApgJVzypkiRt6Z8+uLTNNYtU/DDK/I/3/k8D68yLBPkf/4Uv3rXXnv430uVR37Pn2x/prDtvgHps1Cf+g+Y8lPYFKf3wllk8wrkzEPkSAMcGKP05gh5YNNHHittACTdz+TjSPuBzETHlQ4lsRcs5ixqlLUuTj/v35Nf5pIPgTVlpVeLe5fBMnHxJbf9s9ce89ZZkctfee9j31s38iyq2Ydgkd5EOoycCZLLr0FlScvgkqOgR8rVcPZHzgAZLhxMVk080kFVLIHFtwZBnL102E289L35FFXjnnKKIJyZF8VnXTjFizRqaaNn8ay4Zl177Si+8XPf65jF6KCeFQy1KgZiDfxVQLu50jAKKmwj+0Nvnf14Qr/K7FSgOjCALvV3ZEab3xoTBk9854ntnEI/R49Yi+J/7w8H2Wb7/CcNWlcrx5H143RW1Qj1KtqSoOY0AFIY+K7XrWLtTIo+nHoZZDoP/+Ydf57m30uWdbFcS6MMcaS45osiP/9zLfI2E/5zL565ibT9WhsdQ+kbR0hVSIdC1GrE7s4WCnwDPoNk4ui3wUY4ollDWgPAtptfwsB7oKKzsChX2ireWTo3/i1wkzTJ0zLAgYJ/7LJpRXDjyODGwX50mpwtTu79bVDjqNuGP7rJsvtVUB6V0pFfwqovVWpRqtajXHWPhPGcNZTU0odbXor7f4jD5Wb23fAKhamFkecIJJfucYkf7IB0Vu8q+DECR2fcFBtcA7xTczqynNI4HOd8K5h0duqoP0HoSjsuFeMm19NLowhjYWBgg+4Ql8jHJW/cRNs9Oty03EwcYW4/S3Suz2/LrY/fOIK5kC1nWU9HRNfGKjwvZhO4N8NwuZzrimrAXLo2nfTfbLTJGoUUGuFzvh2KpQujMTuLmjPQjSZ99uDBblTr5aSB3Z1uOssnJ1z+C0USA8ZR4M5aqWLEzaJIlFHgu236ExrMYCfCfWyiTP3Ocv8P92lwGaSZ6RFwswjSzkyMAXCd4Z105tZLo7TrEMWGVgoD2rrnkiAYaE0UOvnU2FQ1pmdrKU8nR2sYFo7qrdBXx7HXdJYJ2ALs2irTuwdRK5ViHYO2hSG/tQEeYsTp0NcpqyM4ZxckogMPgFEfwzDBOD6l/GaDegEbZx64/JaOYA18WGU6g02jY0r4O4MkZQ1Z2X6d5D7XvvUbZ9PNzuoAPseQ7aTD1TT2o6NQcj3SIzcXp0+AsZvFG4BRcT87O4YHGXCBVsh7fn4yHj7cTbp0GYVLV4GjZQ0VS2IdosgadGtTR0cW1yoleBVSH9nnjB37Xt5YjHoBn8jT97Q0y5+ecRYBRhiK72gNA3sWxR9YOfJyHKOljbG7u93BYHVJJYwR+KNBDmeLuO+QSnEZWLnUl3QwidHnhnNOmT/DEDJYovPPe0xCyjqJAwwh10YvHO4YJHMT0GAnZbRwKvYIAVe2naEY0dw7yHVTh0tn4GU9JsRNcNl2KFgMRLpRujNRlEuTY67g7HJIGNTbzQyUGLABbLH6cCeDU/LgdNjTF02M5u29FjKlS3bncfHCVMzN1XNWjQERvdzbGy7VJgApFzx3CbPJ6UrCtVwzKEQZtM+l4mypvEP4u0yYQd39/VbOkhjAMLAPnFk1u1iPSXjJyoW56Oyex4Pbe9FGn6xS/xMU4vJILQZb0DqwbO52c7PVkl4pEMm9gNw7x0DNQQawnBk1TPmFY0X8VhcchV48pAF5y37TWTSF7KvXqonHmJXZpirwMihmGxrAvFIpZ/sKZxztnSwc+KWRErApRjC5v0jCA5ie0ikGNKWD0jB1T/2r4N//Jbz881+fSoPSukgHGqnC8LP5mb9w951BamfoGUzNgCR04WhinWyTs8XpsisTGIoj8C77otisWJlQ6IfmPI6x/fYXp2MNCP34fjcebh/HgydHyLuTeAW8mQMHdoED5B2fb5zGlXtu8HiaziVAkHK/S/kb9Nu6y52Ab6BAXNo+jCHacZv+2do6jU0MtsdYkx3aV9SiOISdA0xc/tPquVH3yxhZssyP6fIjHr5d5lxADgEfNwRehX+ubx+lngJSZD5z8O3fx/ByaZIdjEnzLXT7op1Cjs9li3FA5z2PrHP/kSr1/s6ztbi/i45BWYn/mWeBPx72Q3FbXOWvOuxcmsI9NYoC+FNUJW91HriEzavIIGcjfLJ3kkEB+anHETfOdvnmykgsXarnJql/da8DbZylA+N/2zyLKWSpa3gPzNfje1+Yih+vHsaPd07TAaMTyzIMuL4GfGQTP9JBRds3IdNN4Pgmhup3xwdikY5aWKzEMjU3APU33YEogSv/7NlKfHkZmMGvq8j2S8D9X66dxp9Dpy7j85GBYvJ5Hn3r5w34/BHUP4YGe7kSXfDvAoa3QF0ljbMAa+DY9ytnGdz5692z2DX4WQAnlzN7RH4kSVkuHIS1epkzmlwq4ur1SrwBXY+SvqHDvfj06bE4UY0Xlydy7wf3Q/ilgz4yaLRfG4oj2qEu0DiA/wIXMcBueghP/tu7rnmPvOaBDuWF+lC8Mj8S7+yfF/hJto+p6wPe03159NAg8aE4Iz4Hfb2OHLnbdImJQq/1tKzKaD2ee+vNbNvB3l5+U+i65EFbv36lFG9fg2+XI1rgkDLTPD0Lo98Ci0KVX9KHX+fZq5OsIe3jTFbgunDtohPrhB6kbu3narH53FisLlRiB1w7RDikPEIPvPagHR+Ck/9+/ST+ggb/zaPDeLRFw4Gbjv8XpoAn/bx4tQZ/7Q2AsCT+GPDP+vmf5/IfAyRb8Me74OfeftEg94/5b9zT4+QwTuElj9EVtSErpP/DNyfj4nQp7oH3auimtw2Fyn5OmkinugMtLq51Y54+a8DbTsFl6f6QNC53BLVE4+QVYIRsrnaiMYOOMTYSy3zTRWfowt+m2qdxdQs5hfxagxYfwMeug7P/9cxAfK46QL8XuOnSYM/A7+4eD8YWcLyDTLwFzjvS24Nq54bLjgx+An5s8ZyW5mEfXZ0Yim9cKscT5P7I+GBcfKYSF55F/lEnl4I1IE+y/+yQX4rN61zvGFA4NJE4k69zn6M/MBBVHYx7VMbn4kwX3HFZpCect/aOYw0YveygBODzAWk36G9HHD/8oBMvoHc8i75zdwva4VvtS2ni87WB+KczES8BB4MiN+EtLlc1BXz/GjhAQtYk62fByovferGes6r+0+pxrCILtBnqdfQ7aMkZx+JK8nTa+/KVmXgB3j/0yV7Kh31gfHVuUi0ijtEb/5tX6vHMSjXeha87K2N8pQze1WJ/1mUUh2LOGQPwEfcRmXjSjR1ofB0crqx3Y+Ec2/CF52Py8VbM39qIcdruWaJ/Hl6s5Wy5Mt/eR07e2xhAd5pBbo6mDqFG0MBuGEVX79CRzYFqlMYn0Qeq0Ww103cAYmcQY3FxMb87Qd9wY+KOmwQCFfcNdKlRV+DYRPfowoQ7gyMZyHAwivuQuglxt9tN/V6duoKCOYBucYD+WBz0g7PigXeNb7R/Td9qYVdSB/cwdTnven00xsbG0g/Xarbi1ZHjqA+exc8OB+O8rA0xm0HX5kE7nuztx01w/qdtZwkaABjITZ8Nrrm0l3zDkfCwnwyQJJvmaKMLtpZKcXylGi2Q/QkfPANhLJLgNvk0gLvLMX7HJa3Al8bYYCy9UIn55+oxfaGSAzF0jlegP+lunTLv3unE2ceH8Qq85mfIlZ9w3t85iTuPu/Fg4zjO4b2Xyb9KnzXQKUbQO57/sBlX7rSjsXYcH22d5b5kX0Xnbg8Mx/GwNouDYF0iG12QtjhLYhEd529bw7E1XKVhpRg3OI8tfx8eNAQt9FwBqX+4/5iy/nsT8hz0ec63a8gHYNOhffJf0DvW4OvbyFltxm+hl19GHt/hWX/ml7xX+2CIPh0fg2mScgOdeIK+/kLlPG4eD2U+zpS6A+xdJgkQx+/PD8abtNvAh/uhKRsc3c/P2BzFtrhYiqFr1ZhaGomaQYu5oXhu5DzewL7+GLtPuZplk7dLtu5Q35GrLlsGjfPsnwCwL8C7P6SiJ+CB/OA+vGkGuqpCR4WMof76VjmdLZcDWji0bw1G7G11Y4O+f3SrG4/uH8XjFjKc+sMec5a3S7E62KyQVf/Hh0s0N9AZ39g/dvW6wFyOJdT1n8P7Ty5WYxh5bb8c8H7tHmXeOoyX2u1obbSihY3w4ucX48/+aj0+tzgcP/h8NSpn4PbdrXhreSRG6d8x7N1B7In3YVRuTP8GeX+pjO0H71NPGgBQ6hoeXqexR/70D6/HN4eO4zvoVKNXJ+LPP9iPW+5/CH7bF+7FQbdkQAm0LPRxYOZSxMo6UDu+j952wcEUB8gP5ITLGC5cRNdbLmbR/F1gSdhSzgvo35j28S8/7MTPbu9Dr0fxO799Kf74zal4E/vsCvbogyPoEnxyH5012rVFP99FrjwAofQLGnjo0maXmF1vwe/Q4ZxdAwtJ3DxAnzkWoTiUF9bHKtlfWTWvn6lkcVfgxd915HPOCnx+7uJwLKO/eH8Evnc51QMcbDe1SL+gOwjHfej8k59iv+2Ah9TPDLQ9rE9fH/L3M89MxXe/dzWerLqRO33XixnkSiCUqZ/v7zqyLSbwf6/ifZupeFy8y6N3/bUCIGNjE+H+EEUApBvHMOH+aGeFgEsk9JfISSdJnjo2JObCAahBbENkUv2lmQoHPdYrDbL9GTniRgLwmc58HfjO+ijBWDRSc9PTHkA8+UM6vqeMvkNe53y2OA+VDJ/3fntLCsHt1TMf8zzByk2RvJ+iMJ76APVZcXpwJVnxqv+MuyLLXz56HfzZdPmxf4WR5fgbGKjGZQ2FRb73XkQWvpmEZ0XdEtaZC79pe8ITmA0A2wK+wD1hZPf7zyAPp2X2T/LQ4VsERIrghwUW6c2av8X/AhYilUiYDXckUNEPFJp1+CX4mxU1TIc2P8Qjg2PFyHlONTfbZ775z1vryNVf3LvPjHtDGATJWUh8L0xs2zACcMQZIOUyV4x/R3OCH+aXs2VUjo+OUWBc/0/FG/w1iCJu9utHMdliAOmIlnSOe/TqIH5lAMQz74Uzzz9T517yp/e26elz0ua33vPQb4fJQ5yujAxzGhwpAiNe0ekCGyPKQ+dPZ5Q4C0K8UMXWmDMwodGnEYMOmUbXEcJZgcTjNPRONYqph23q1+7TOlonhB5/NJR8JkyzFPI0+NE/M5DQw7Pi2x688o5vM3uunL2u7KXr/eAoIrcFLYoj/RQeRV788+PeL2uUOOuSVyie7v0xUq1jTI7H6Pg0iugczH088Wd/dyu2NlajsbeLcgiOgMcGHnKfl0MVRgO2Br7aybsMgrkMWgYyOIuArhvje7ZRMlFS246cb0W73eTqWXxr2mLZpiJwkco99XND7UqlFhXrWBtDsRhHIIxloMOgx3CpgvBFkeEs9jChXQ4hP9arAH08hVP+zft/iGOojNF7dJIO+TTAwK3W/lHGMJ0JYgDD0QLDKJCuo18eLRx+rlPp7A2dgC5F09jV0U4+peEYRcE1mm+3LlwbB4bSNfm1pNeiR5P2eaaDTsebOJYcV3yQ5/VQZaQCTHh+DhLr5M0vSSr9aKw7q8CpsQPQjNfmzmHOLHEU+OZaC9o4yU2lp+Yq1KNwmh84YwCaUfk5Rlls7HUoAYN81uVa0HIpW94qvrkHhdip8J6cGoY+hnP5tVwG4rxYIsulqMRlu2+C9IfgXH10JPb33KNhMA3chbl6GisTKHbF3iKDsbPRRH4NxFitFA8ftjFk5ZfWT6P/HEOpjox1dBf1ot737zdzc/Y1N9pFxhqEUoFs8qzd0oCCz9NvbkQ2Th9pBLgUlDyvWqf9XQ0plGP4Yc4OkDEAY/cgcSaCwSid/gMYTifH1AvDULx2OR0DQMmb7Rs7lu9y42/wZXKsHIsL9agBIwMHOisr4JN4tLttkEZHBYo0/eNoRjdLPMIgNE3KDuFNvs4qqrjoLIdLVzpCxHXbrevEZDl/+33uNwNu2gf2n7MiWvSBipabHhqIM3iwsdnOvR1s0yBl5iydM3QFxIHLNrmGeQ0F2yWm7EdhrIGugt9sdqFHlF1wRpx1Uoc45eh7Zy0YFNnebWdwzFkuuVwWdGTZNslZHCJwafgs6sDHZaaGB5xaTj3bhymDZW8GfBzhEgOos9Qr96CgXzSAdcCV4As6rx2ZZSBqpIIBWdI5R33FErowA7n8V+dy6r8blEtjTXkauDg8CJ7Q982meppp0Z/KjnHCSHXz+EoxU2lsDOOfStTrGPvgjrNv5ubHMd4qgVSK1Ud7mW+1Vs7A88Iyhq2jf9HDpPFilinwBC+EgYEwAwb1UYMGKOb6z+AL7s1VLteQTycxNT1rA8BBeAd9dQB/tc83VzEvaNf82FSsLK1Qz0Y8fLQN/VTTYX8KzOvV8ThodOE3NcqoA/9jcNB1jXWiGdykvJ4MEWdc9kpngUE+dUYDtOKd8fKUcfCSVgva80Pw2tlcKYeAk8FPg6LO5jogzRHGRmO3gwwaSV6iQ2cA0I6A/+aVTr/hGijw9xQAeXsycU/8MsDijCplzWfzy/w5DZRY/tngHMbaVfCuRb8afC4MNPeacd+b0fHhXILFEf0GjTWI3B8oA8rg5wz46CjEz78ygWF9Fj+5247tpnQm/QIVeSd0tgkMS+DsyxpfVGF1Ah5CPa4/6MTC1lEcUNYW+NsFjwWtS9AsYDzP7B5FqT4UTWB9lW4CrLlR9mcPm/S5scF4Gbmjcdfk229g+Lus1o/2ik1L1SVd21wHjiMstxrO0JGDJmolf0kdCzIzKKFzL/uEs98nXp+tDMQb9YFcUkpj+V67CCTYv48awIf+JWXvu/63nx6W5TM1O+z1DHBYfK+IT0/+iJd78CpAF7u0ax188nnyVt75Hd2So70dNT4Obq7Afy8iH0rk8WcY1s+/PhPPXajEObzQ2SM/fnwY9zF6D/yYYwJaePNSJZdgUgWWd951lskpeERZX5l0vfmIv22cxTJyYw6Z9A4fN6CPP3quGl8EAS4CjwnooEm/u2b6HDzzwoLLwsD/qedvzg7FHHznZ+2BuA4+LYJPG3PDcSbPpZ4HGPsH1LnG96+T3o0zR6kXYM1gi7TlYT9egt/+7rVKvPC5qVjlgTzdpigT5i+WYvlqLZfYmZQO6RPXg3cZr/5hIL7C89m9o+gC2C6g7B86wq7MoouhmxzCy2u5RIQym+8pZIG6XUXuvQsdwP6zf2/Ml+JLl6sZGFmZHtb3H/egAx09/Le3Ml3Rb0U9+nqtSyOprqy2kB8iPYX09VntB2mxubsHH9FZWtBsbXwgZwWsXCpHjY5pwsecfZA6U/bpp23tH1eA+dcvlGIDntkWQTms1wxw+sEV6j/loANgXh2Kr66UMwD4dfJ/FVxXtt2iL1Zp8ObmMfrIYWyvHsVObz+THz05jvc3TuMhDd7SWZbZn2fw8XxsKMpu4D9fiRvaljxrcY6iA15CN+yCQ8fgm0fyKRLsgMNP1oAvMLRB09T99740EzvU452tk9iFbrT3BaXOpOWT05jnG/cpcB/FtO9p2wo4+Jp6HG0YAc9cdviEstxI+7OzUCaRCcszs3FgsP98N04rjian//VQWV/SW0dxsc13jkbfBh+2kOWHe9pVEfuU+8LFajw/U8r+u9OE19B3b1yrhaOqb+YML/QJ6vSdeXQKqvgAvHYJrKI3iuPliaF4a3ownvDO0fJfXxqO5xaRUcvaAspNcaiX+FeOubXDmESPuod+tbl9Fm++vhxTU9VYXW0h/wteVqH8LXjIpnwkcYXyYSAubdoAf5+I17TrjLI/oc7vbyLboPuXkPOPHh6hVwJr5O1leIyjjammyBwvQntv1iM3inajbte63wWfDQDt0v4vDyBXSLslQDlsB2pafLJzmnsxwRqiRvvefgFBAh84REjO1kvxLDqBfNiZHw4+2aGPtoDd+mo3dldP4uH9Ti67d0JZH+6fxkfU/9lrY/H2ldGoNw6jNQY90ndz20cx/7gd5/CXPeROHTnvUotnfLONvF8GBy6cVeA549FGT3wwdRbbM9hn2hzg5ClwG2ycxt1tbZtp9EUHkIBr6gfoNAZTd4Dj+YgOvXF4qPuYNYDrYS4pNTc/n4GJ/f392Nneju7+bpx3DtDfsA3B30q1mqeDJ/ahdff9GJ+YSP2j1WyiH2/HQHs/2tqTyHbzN1DRcdprtx0DhwfR4Dt9FgY4PPYae7G3vwVsnFHfpZ9dPnc0Ay4uCd5strD7T+Px8WB0q/pByujyk5l3s9WK9b39WAXeBsEdYmbPLdM3z6LgNKiX/ER+9A6y4gm8Rzymu2PEGV8LI3EDGE/An+/AJ64j6L5QQ0+tD8cjhL+zgVCJ4spExAsLaI3P1qMK7Tg4SmeoAy0Myu9R54cGVZ3BscVzaPw9ZBoqQewfwG/2juMcPKpdLuWeIMdjpdjH/mxsHUbz4WFc4P0F8ujCM9ZPh6MzBH2OTcbcwmIsLy3F/NxcjAITdYMabYMMYnN4NGauPRPH5XrsUeBDFL8R+O38ZXTUSXRi+IlO+A1sqSo48FuL6CYwhzvgvmrJKrgP2iR+6Hh2BhCWetKtq300AZT7+vjAWaBudj8JMQyOT8Vzzz4LDmFjocQ7e0hW7cbwX8H+bpDvA3QOl978yjB9ALw/oPt/uHcWN+kDSdHZJRukPwP+o/B1Zya+BAwOINQpGncF+N2Frh+eINsp//Xxwfid5VJcmsO2hE6mnq3E9GIpLkJzXwcmY/Dpf4/+5L49sMG45giWFXCfflR/1aeUTZEvUb6HvKZD3zyBNu991Ikn9w5zr65Go8Cjt2fJiO8a9NsU9y7JWuiof/eh7n0AnXYfdOMt6iOfvwXveYx+chsY060chfPcoL12rDi0vX4UtzbRHemDK6fH8Rc/3Y7XqufxhQvIGGjmw1vNeLl2Hj9Fhp3QoYA4ftikb/RJABvFT87eBKe+/83FXGlhD8H4DPb7l+F1zi3R2e4slMvYb03qdhf9zwHIHvLGCjLkm1cqsYe9pZ73ErrCH3xhJl7/4nK87LK92FuD08B8pQb9nsW3V0ZiZqkUQ/OuSkNH/wpY6JL0Z+yvH8ZlylrbPo1/c7cb666iQX98F9orY7/+6H47HgAzA5VfGDnLGT3HteF4a344PoKPuYebWYsz5qnNqEzYQ6+7CKN+Dfm2Br6475r6vmlMnfoLp5fi2uv3X6lnkbcfFS8+1XuKb1zibuFSKRavVGN0AhsFGGo7uyya9ob6lv6knTXacB+Zvw6u0W4HpFmXHHjMjaf5SWv6Nez71dVm2vU+k3+qQ/XLf3r0fn62Xqb3+tm0/d+ehV7mpwO/XgCkWq2gndPJRxjULoF11Jv14ejofmZ+55m/+wWopGKEUfFckgCGIFN2g6ZiTXAdIlAPh18UwQ+BwQ84cAZJOA18qCAZ/MhN0Ll/2ki/554//BbRKJVr1gCCKSpWIOCnxF0gTSbNf6TIBz7zpveeTLIq/ug988h3efPps88emW++6OXTe/bpQSf07jz8JeMuGt57m56O/JnPhYsMpJ8sYUUaHmUpSaoYswXc+sEPmDGwLxz2wCfbb3CBM8sogh456kprPx1ePstCSZvZCb2ES/8U3unEFs6W2e+DfgDEd3zdb3LRHistvmjQgzsoum7GrMPNtlmef61X1q9fHn2Y+4WQrphtBJPjXqeF79P5bOADhUVnhAEQiSXrRoY68FVMLK8YxV/koWPQo99DWT3qkYER3/mYZwkzyukHPYRjnr36ebUsfmX6zx7m2T+KdEW2eeW3Ti3z0pCTuD3dkDynCYPjBkYqXGsodlWUyhq/dZr6rGJawDwyaF/afwoxmByngZEOylVbhQEGgr4JMy+CJBko4dRIE4bFclv9e+FlNyEsgFsR/NBZ/WnTbIZ//KZoEvfc5PPes7zrpes9TvyQVm13Bit7GVJsZl4wwuJZPuzDmW+ST/T6VKffCfiTy5eBJ+K66Zx1sb+zFvvbG7G/tx2NvZ3Y29lEgVqLg73NOGg2OFE8D5rRaR+g0LY5DyKDHkeH4ARKdOKjAUCKB74uz2TgQudd2eBGDaWz7p4MnM7iqNVjuNzffL8cQ54jBjioE3Uu6NH22EDpORvqAy7ChpfHaD68Ey4exaW4/wc5zo5ictq6GoBDeQIXXObqBCF1rDMVRdhZHS4Vo+J6joJVHi6WphrGeDatI2/b+0fAoQpNGfGXPs+AwWDsYcQYlJCHHB6iJtFsyUlnum2r1Q1Wupm33whr/gGLBA3/Kq7Dj7LqUkJCQVwxyDIxW0v8dBklg1uOIDgHT9utY+pZzJ6YmKgjMN0IXOdfscSSszEsTyf91kYbRWY4ZqarcenKGHmfxDj1aaLJyoOkcR3ozoRZuVBGuJdzhoa4l3uUUJZBDmevyPJ8vv4YI4f2jZPWmRtd6q4yWUNJ2cAw29vtRp36T6IcH50MpFHabHUziODyS7tYADPz1WzrkPkCC8AW92/tAweDt+LGee5hIoTcr8TZIgYtlKljGIZcYmu9TT0GY+lCPacpQ7Vp0JXBzQE6IWEH3JLvABc3VnbD6ly6qmOQoRgVb2DF/VVOURgvX57BJtOBPByz07VYWqhiNJThHydRR3GWFjc20Amot0EC27ND/7vsWDqfwak9cMHR88NDziJB4QZWXerlvhtuXi7Ht09G6XeFmDOR9sE98cHnwnsf48sZDTrz3ehavqkMmc09JwZyNpOBOWHhWrS16mDUnS1Af7XISwfvKMq5cHImj8EZlw5zuSnp/MCgCzBy9pAbhQsny67UqBPwOoLXyFPFSXmh+JkBGl5P0mYdjUfAKwM24I/7cymjLFscnZ6fzIAB0iWmZ8C/2Sppjqk7CqJ9wXcd6mM/V0YdJXYckxiw7sUyPOx6qRhPGGWPUQjHRiuJQy6FcHaO8YxcaHfcd8cZJpQB3JzlUaZyGQSm7vXRWkyB8wfQgjOpnLHkbI4xldeFKfI5pR9bUVF2gok1+NrBkXxpIKbGp+Mrb34hFudm4/GDdXAKJbyurIB24QMG3+THWzvt2G246f1x4sS2/dbokmc1N2s8wMBXnq2v7eQSXZBpymI7/eVnnoup0cn4+KP7sQW97O02YqexH822S1F004kqjxkALu4L1Gp2qGMVXDqMKn3pCE73ldFpcHqOjIAXeMg7lGcGNgw87WwfUCYAokxnGzUb4BXCcRiYKD9dYu5EmqOsQfBEXNR4adMu14/WgajRknzFgBzluLdMzu4aA7lcesU5W5TrUVyK+/+7h3uAODDBIKIyWJwVVz+bX6+Yp8fpeT1OzifQCzDpBgBw7zCduosj9BYnq4HEirs3DZb5rtA7rLNziK5iZO1BX7/A6NQpnQcgMyBaB7kMgj/YPoHHnKTRf3d0MDcevr7RjWvwJfcS2AEWFXDsEkxyYrUTE9t6SoAdcHPT4glgXaEfHmKkbfJqnrbpLLxuXvTBBIbbdUwO9/PU6aDc0Vh25Oqz0M97fPdB8zwmoN+LVR2tRWDhs4czZHXIHRhV4Lt+n6T4tUEcOvddi9slbW5BXy5LtWf7aLcB55TP/u+d+aN3uBn4M9ABTU6nncdnq0DW8SL0NQOPcBNWZ/6+PIoxCn91Y80iX4NmhU7kx9b11t5JPMAo/hYG8HM1g/7nuYkq7CWO5+DtNPTeg4P4yepRvDg3Es9XKYy2qhN+AdgsYnQa0L1ROqfsgXjH5X0ojm6JVxAhc8joTep7FWNV2nGE63WM1W9ewLSGRn6+gRwFSPpV/8PueQaJvjQ/HE+Azzi65jfnhuNd6v8uv2drQzlLpCy/o6FugNqlT9wv6mTzKOr00w9b8HHKlBYfkGnq29zrZHWzz0l4dg0+PgqNXR5xZCX9Tp9+dWYgrsDHmlPwMXUV6LgD7iwAS1AijmhQF1o0gDnuld/ioYebKy/tHMdM1SAc6ahTnfaOTg5FfRyYl+FrwGwKnu5a6l14hn2wQF0ma4Pxk7Wj+M6lco4K/sh1vzjEBQcLPc+389ClG9La33ad+qfBrUfwZciVQ/0u//ojZdX+1nYcHsBTs/naLbR9biiWryHDL1fibBZ5gtySt1SoQ7UOXYKb6bSgLLMyP0f9X4BO7jbg9+DLs9MjcWkS+5h8//lL1XgTnFjtoBcDu+9eq8YHW8c5q8X9UJ7Ahz+k4htrx7mJ+/YTN2A9jrW1k/iIc5d+RWzlYR3TMcH9DnmfLjjKs5r7xS3SiMoWepDyBt4xfnAaTeTWEXXvH+pTznzc2TiGhyuXCv5TW6jF32yfxoe7ysPi8KtJADejfQb87h1hn6j/CVzfIRfn0bdW6a8ByjmfKUdnYuQ/W4LLWZpj8Olu9zG6ELDuHTq9m+MjTwM0h/zeASa76DDyqxn0tHP67v2DiAloYp68jZmg2sYWsKeqcRU47yEz3KD5OfoHNhHPOOKdfrIezjLTRnvLpUwmCrpADY2/2IRPjg/liG5npe0sQ7C/Uu868FyCV6IuZaBtFF1gUhnP/eMd4DI3jrw6iYcPm4lX8ronrfMMgCQ/68HJv9fgncs0ExaN7DiPMc6dvdN4SEPOodmL6Ef3No/jo3QWnsIDgTc4lgEQDtutE/jfN2lTDxem0SmvPDseS8jzBTrI/YgGTIg8f+liNTdtfgIjvATveRZcJNu4OIfc3zuKfWTkLHxhFlrcxYY4v6tcP45V6LEFPo49OIyRTsQ6PNfZPzep+E1w1s15Ly1U4vOUM3NzL7agjwkAunjvIEqkPeD5Ef03AN4c0b496MHNgQew55qDpRi9cjGG58bi8VkjNqaH48oaOgP934XGj/bdRwdZNDoNTuqsT6KF9krRpI4HtNG9JmvYevqrDHYcgZtj4+PobrM5k2NtbS2OGztxGTy7NNCNFjrzPqf2n7M9xN196F0KMgDioBEDIO3GbkyVDnP2snqN+5cahOkYLGm3oo6Cf9RFn4Mqpqamkrfs7zeie7oXQ9XDOELPqTrCnLoZiHE5aIMvTrJy5kndKdLofhMTk1nmQasVZ65UQJtkIx7iySw4ssC5jo26Qr+JAz9HphYDSAqUMkhwERx3xoeB2ffhESvwzSV40CN45m1tRvI4nBqKhZWRWIFGGuDGPvz/yT1w4n43tl0qEV1iG566buBt65S+jXjEhwZPEnP5s1w7jzddxuhKNY5XatGGVnZRDu7d6cYv7qI/0kCoP9bPhmJrsILMmI+LV67mbJxx+sVgkfvOOQOng967CZyGKvW4fuPFOAWGW41mNI66MQJ+OqBPfc1BJer0znyQ756Rzs3I947Rb3nepDx9FvovhaWby+vPlH63af82fWTgzBU+ZmnDDHLmwFkp5VouYebgG2f83EPvfkxfa4Neonsg6RhFt3wd2A7DZP4cGfkzcHIDIhT6wsVZhx3KqaIzTCFvLjSwP6Dbj9fQB+mnKep0BP1dgAxdptF9NCaQx6fIyq0ydL9EG+E7p/RbY+skPoHPv9d1xgp8lTpcGwYvYSQdeVIT+oEHajfnIENoygEl2nQGoO5+cBCrd47CDdVPkJfKcIPiz44NodvQHirtjM1R+Ob/0aw2D/1rg+DGwkk1zmuX4yP418f7ndTrnE2zjj7ujFcH6zhz2WWuy5xr1MkBKefwk9P1VupI59gZO3y/pR5qgJR813i+B07e43Q2jbCcAXZl2trgRxeb9Jmr9Xi01sVWOQ7Eb0wgm//D7WZ8wLfqH8vYgeopH8H8AEG8AO9447mJuPbcFPRyCg86yj68NjUS15dq8erFerRW9+M/PuymfvB59Jpb4Or1RfBlvhRn6C/6VH710Hfuqg4bD7pxCI046OAejFP6c0nZ8nY73r3fjg/gQ8svTMWFzlEsUtcpAP8Ket5r0ObPwIn9k8InWchKTr/n3xXa9rm0g4fizgFwsu/AwSIVfz/TScWtcBqI15ZL4YoHezLx4nHv4jemLR70ry5/NedMF3h17v+F/TCK/JtewC6uOOsDe2Id2wve4X3KLwUYxy/fUzfyVCeuQru1x7ux1QUP+d1vXwbXiuRPj34ww+OzdXx6+oCz73/1+75e5oNfKwBSg6kOnOtAPuTUgQwz0lHMu4zWwSSspGfhDNWpxtlnHjAON94dwdDMAEh/FDTvnwYtrBYZ6pjOfGUuMJ10ZPG9Tg8jQwZDfJbrZuf3lke5VtxsMi+UN/4WB/cCLl/6uncV4P7jd77mg96nqZAVqcylcBr1j0/vvOcX7+BXvSOfFAef0m35O0/z79XK38UdV3747tMnHNmpnL3nhSLau+ZjDT5PYAUCJcyso8jiCERg059dk7CiX3IWCEnMsh8AKWaAmCGUroPSM7Xtos2ZZa9/Egk582FePaEyr/RDBj56V4UHqTh6fykvy6GeOj2LPWM8waX83cOnXl3IMfuk/122z6BH77vc+DYJh3qJFyi+7v9R1hkNfok31t/8nC3iqbOiWMrIpdtQxPi+gGcBU+HZ3zfCAIgwLmBQnDpHE4Y2lz8ZDLGd+S6r8ulh1Tisv5kXcOO73iu/0emQG/rbV7znknnm8jo8l276fZbZ+32W0e+XXj6mh2EZMNHIVsnTl6jvropgRMYHenk4yVfnNaI92ybj0VjrYkR1jk7igB+eCqAMnPC8i7Lj1HKX5BLc9oxKiLmIFwmbvPdvQY+JE/wSR4o0/M7n3PfxJJthYwqKsD79I/MinfjWf2+fFNN/u9Hp9mZocD2yLzlzyQSUwenp2ZiemYtJlD9hctTZR8lvksFxVKq1HBUzNjGF8jMR9dFxBOx4BjQq9VHej+ayLqXaaC5RNYLy5PJKBtf6Mzbsx6c0wP8Cd8Bpl3QTiXr0lG2yefmMM3FbHAf2vWfJJ01y3Emas90exaW4/4c4hofBfbLXsXzQci+c01RaWs3jDC4o9HUAezjSaHapHuWx83DjYGt1gmKRadLAwuAXifzNaZAACGX+QwjuU4wY25MzsujTyRkUH9quU969Qc4oO3m3HwNWl6SqIzyVL7KhIWSGTj9nCvhMA9qlA9oISL+TDzha3o2odczlaPycfVCM5nLUhktfuYG1swdso3s/1CGQe3cxKjBonaavI9eR5m2UX5cucmbWyVEpVh+20rFdrTmSHzoro1BNVLJzaxgNu9ud5Bkrl+rhep2CbWu9Ew0Mu1GMPgOJjd3DmEARGqWcLvU7QQE90AEGSHRq2/YOMBQbXB9V2LrHyPxyJZZWqtRvOKZnR8jfGS9nMTFeTp7R2DkEJ6UTMtIjBN93k+8TynSkK5whldnkq7y2v5QFop/4Jb8bn6Qt+fMcRWk4+2a/iZZMHrBRPXtx9dIsP09ieWmUZxj+yH8DJNKoZTlFVTnU5noAfLso8cnHqJuwaaO4HaA0ypctM1BGZWT2nQEJKyeM9tWk7XSoR3x07VKDMfrIO+ThoAmXw9KRrTEqvISdMHEGhcv9TI1XAAU4h5GknJnGaG7xbQdlbspNVHV87KL8YmQfkPfEBDIDneKU9huQETTOEJEvu3ST/N0lX0br4A9lqM/MTbssgfl0oozc0RlvnVUuHVm/D37pBDfo7nJjFXBnd+sgNyecGK9mkMgBJLAy+sQZLzqKihkebu7tKE4dX2c6+vjnSDowD3rtRPfAIMdR0trg0Hk0oeGcAUK93LemhCFtQOTAKeNtA7vwcej24tIy8BiIzY3ddNibXlhMTI3m+8+98Hps723IHGLEJRsq83HaHoj52aXY3TmIn77zQXx08w74e5iBk+MWuALB7mHJbqwbsMCgP0BOqGCDhwcYJDtbHcriGf2g/j8zOgccgJV1p3xHP46P1lNXubi4FIP02eMnO+APeXEaVFu4NBVLlxxJOphtd9kznavidWOvRVuHo1opZV8pa4EE8ITXiyfJm8R58AcYUXXwcSAdSUkzGLCio7hr4FaaqFUryQc85IUuJ+AsOF7FIGUZ7HJWlbNzxHFH8oqyVYxpZ1mcHzs+6+8vAGIZ0ph1NBjSD1T0j8/c5jE40I3y4BZXGv53HCZfHqtGCVj/5Cf7RXDV52Tk6bIYH0G/P1nt5kbKynwPyDGuYez+/tIwhv5AvPP4JIYap/HBznE8pl/mmkdxDSPrcK4S78G3dC4ujpXj2fPhGL3ZiNo29D0+Eg8vYywC62mM6n+HMfQxRp8881JtMH5jYSiu8Z3LON0Cl9wE/Y3aQDqJ3t07SyPu0sRwvHWhHHf21FXO4/OTg3G5Phi3W/QVdRUenpPwv8uT8APwQh3Gd9Jo/yh4YOSo7UfHES4tBdnFFDQxzr1wyCQJ30JO9/+IKQsYym+MDsZV6ncLeCHmYqE0kLN2HeXsx2QVX54ZjGs6heTTFPD1cdKApxRROOPILfUK8+YbbP1YJB91gy9cq8V98O/PNk9jiXZPwE8+3jiMn68eYpwCi7HB+Bcv1+JrYwOxi+wrgx/forz//f5hvFU6i4u03Rk0O9C0jsEZ6FAnyTMYzq8vl2N8qRqPDaQD7wvAvwRd39w+jv+4ehwH6Diu/+3IQ5cde3boLB5Cdzq7Z5Cp//2T06Aa4M95zELQV2nswFItTuDZBmI3eXn77lF8SN2r4K5rfd/kdOT+MnUA7XK5EVAo/ofVk7j9sB1fHjmN71J/R4hLnn+A3LqETNmbKsUTzj2M6yrfvUadBnh+Cp0P0bEd5O4W5feDHxW+n0fWza924sHgWazRJwJYmWJwXOcKbDuXJnln7bQ3+6Og/x3g+MlmsfTFRdLZ/gdNdRTaR90ddPQ7ExGXacO7sDJltd/16Sd/0b+wUPQS6ZVuheeoa6feR5J+WnWOCvjjqEkdBjX0mtwAewr+OzccY8DCvNwg/hw86GFk7jXyCXTToo7m88ZyKYNZj+ifCxMjcQSurcPrB+BNOvV+9BicWTuOB9DPencAPo/cg/c1uDb2z+KIftFRrq5SlPDLh83SybF4pRIr0PYkqQyIzN1sxhi60urFauzAD480MnieTi76pQJRbINPm+vI3xxgQhsoo72FfEQ+eN9fXsZA6lehZfeg+RvqJB2i1SdNCrcGN7eo/z74vID+gEhNT33aCAXYSTuKHjUcjYPdtO9+ncOylfUrG90YdbAEcPvB7FD8uyfH8a9gDKLOC9DZByDqey4HRj10Wl6FXj6AR93k/OriSLwC03gMrhik/n+9ORGvQpMfbx7HX6JnzMIn5q+U4nPqFZwbC5VcqmYcXLPqJ5Q/Bf5dxl7foa1AJtqkO+L5DPT57qPD+Mm7uxn80CkpDRl81Y4yKCoz0xm5DMzkGzfQC1Y4755hX/L769TFcu6TuE0/f0x/5Fr4PDOwcwuYwk7yMJ0bhN9GD/aZv+eo7G+9NRN/+q2FOP9gJ/5dm2fos9PwWIf+/4uvTedSK1vg31V48cszw/EJsNp5dBAn6AbqT0fAYB9aNJC/DF2OII8fkXnjfidebJ3Fy89ORIu+/MS9SpAPl1Yc7ATur7ZjdKcdi/CQ7YVyXHvUiSnyfLhYiSfX6nHt/kFuPv2v10/iCecFdIr/8U4z/u2tzZi9PhkXF5Ch6/uxO3Ici/tHsWy74QMfQ2u3NlwOcyp14o4zZ1EWnFGhfafjGmmKnaDOWwRAtN0MgJjG36293XhtsB3/ZPQ4JrHtPqI/3VvD9M4A0eZRD1N266D3ufuPuvLA8BL2io7LoUqMjY1nEKbZpH87B3Fp6Chmsd118ruHh7zp4KAJP1bfOY4ytF/Rx+NKCKOjBV/hqBhIwcYdLFXQf7B1x8aSPgy6DB3spz6qjNKWP4bO9jjFkRbXe8jPNeRYf0/R/iF9nINLu+DWj+ATjzZOYx78cx+K/9/uOXISOUeeC1fgXVcrsQX/egJ+Pb7TiYc3u/HkHrgGj93lO52gB9B2QZoFTmZJlOHxDPLga5OUd7Uex+C/NtSjW+149Anybvcs7iGHHpw4C8nBFZPx/PM3cl+VE2xDZ+I4g8aA0ML8PLx1KHabLZXkuHDhAm0/AfexGQYB7Gk9DpvokfD1wyb0PzAao9j97hXrvgqH55WYSr9APZdnLKMTTlHezPR0TLvfC7ZA+tSoc61SzmfTU9NRm5iMRqkGXLFLgaE+i4McaNmB9wE39KGhsenYqozTvrG4hrCfK53E/94ogpV9qEMqubG6fWRwcgj8nkHWvsnz/+kheIYutArf0af5jfnhuDaAfgCOuZH6/7x5Fh/SrlNlD3k4EG8VIv/hg5PEzR1qPaGui1zYhVfd6JzEFmzbAJXTeY7Q5zaA+54BRnj7+T46IHzs7m0HHhXyxtNDPHFw7SZ8BRaSs2mmkF0z8CiqFqcqjb9yOPK/BNJcAgY/qrwAnziIWnc3Po98eRF4fIS+ADuIMXS38elS2vFVdELlpPb9QxrhbDYHndwBBsq2o70j+C88C/y4AK9yD7c/bzreBhlERd6uwrMNBIHDv9gBfrdbUXXQEnWUdzweHI65C2MBG48V+MpdcPt//OAgmigp+t++BK2+/dpsnC9NxZ/9cCtehE98fw78pA7/5jY24KPd+OnjboCqMYg9VlprxR40u7UwHIMXKrlaQQ9kT48MLmHvHsH/7kMj79Nv94Cv8+YX6Y9DYEtzEy+uXRuP/+e3F2Ls0X78OQ/OgclX4enOclotV9BhoWnlvbQq/ZK/vvfX6/RHLeLn486WAn7I45TztK+oEClN/Jm61cAb96DT1r0PDhQ4ad6fXvv97yFvKlfRmVGgq/RfDk6mj8voWS6t1gUXR9rwGHDWvabMI/ebzqs2G/wDXJSH6LPwoNviAjrla0OncZ92dSijf5iez/JP/vNqPvzzf6bp33B4X7SBIx/75+kTDujk15oBQiXRkNL5nHs3ZC0EiKOzCyeMgqNwjBaFSATpxEUhc5STAsARq30HtY6tvkPR73IkOkxIp0ZGhWi4xnEue+UVQ9T7nAGCspDfUlY60Pp17l0TRvnj0zMDBL3DWyNCxSP/FKk9+k7rvM+/vXt+FI//rt8CWnDnbR7ZbU/z8W3/3qPowOK2uHopOhNE4ZrvYWx5rxNLmPBMxcB0Clbf6ehROOdrcwceRX8YraZvenDkL3W2jvzjO13Z5p8zQBzNeeYIS68+Ny+yShh50hob7H+vwN5ybGU6tL3XagEfDH70YZ/ZUFa2gbJyX4UMYhSzOfpLWhmc8Jm45ZFf0w/pTJZgqFPC4JQ0zgahsbbfquZI/eFSz1ntSHwjroUybtE62nLZnAzcuYyKI1adAWK7yYDDdBkAAf9yf5Esr3hnXWx7EQDyyvkULpy+tqHZ2N7Fsr3vPRd+CSJhl68hPPLJkQdc8578uXBfgDeX2OC37TSf/DILKuDqs8zfF37DU/NPxwwMz7x15DrKvwzt6OirIvycTVJD+NUxWEZhPKM8q5uGPEZ0HoIXLo/WLyBx17rZ/szfwoYQwFytILBO2sLqOylVMWDdPGuYKycKx/lwNc64nvHb6cAF3vRwmH4s6F387eFINqp4751tGoJnuIxULn81MQ3DnccYm4svPTce33qpHD/43ED8wefP4o9eP4o/eb0bf/xaJ/7kjdP40y9V4ve/OBZvv1iJF5ZPMd6PaNtx7KPdn1MfR/kk3gKz/JdttF1eKZyjqFuBf/zJM+so3SRdip9ee/XPf7z2j3fiEs8zD/lbr33ZjxQy8I8cAKmPUQekvzMVdM46GlyHoksn5WbYNNGZH3DuOD06jU5Luin6TH5SGS3HGcpBuhvBM/f/MDgxAgIp+CooiF5T8aO9s4uTMTZdpdxabD7eSweizlcDC47UTr7Wa+4A+Cr0ZhZ1jLpUi5qhmF3A7VSHR7sYVW89hZVKkvBVkLoBpP11fOj+CBW+OoudzU46QE2TS9wgLLooSS5fpIN4Z/Moja79XCvZICn4TsYb6yhBzSOUapfYs71nOQKodYARgrC2nioKtQr4Tvv39mgXYHIUuRVTGVBpO+xiTDY7uQyXy3s5gt61iA2+TE5AM/yQyqqU44wFAxWO3BkfL+eyHcL25AijA+PQNTQ1lo5zxg3KQafY/K5KfSYmhqNcd6aO+0fAU7vCFmWEMkXpXEonhcQ5sKmmk9gZAQYXDBYZ3Nhx/W3Subm0clZ+Yz/XaxWMhHHK6maZ7uehQ8nR6dXqUHRpU8JXTZjmzy+PAeuTTGP/GjAwv/OBY+p3koqYMGo0qD9wkGc5a+Gcvu7SL/ape6hYx0lwZx58cHklZ/s4u2W/ieIL7CemxTXp9TxHr1hXZyRlgJ/OgFtRloqsG9xhTfD8AENha7NN28UtjF/asI7S6qbhpk0eoOsD+HahiVw+jfbCLqJNXTe32hibpXCWx0H7MPnWiAM6aLdw0bGlA81+MxDj5vsGzsaA+dn5CXzYNZ0dFViJxo44dpiGyiD8ueSoX/IZPFV+0ydmCpx0IjijxABQLlcoj6e/DpFp9pXLDIzR977f23W9avoDA1vdy9kl+612TE1MxO5Ok34eitk5l74awMDHuJuox9bWXjTBg12+bR83Y3NnO55s78TNW48w1KEf8aM6nIadAYEOeNDY6saF6eVYnJxFftRjojoe49UJcBseADyqNHp0nPznx+Pq8nLMVS7Fuz//BMMDvEZxl9+cn6LPIYcmqnMxv3AlLl59Pr73m78XP/j9P40/+tN/Hj/4wT+N73z7n8T3v/en8f3v/3G89cb34vXXvxrPXH8lFuZQkynr4ePN2N9toVMORKVUjEBzea1B5NEuz0G65BvyHXHS/T6kIWleftduugeK+inyCn61/rgBb9CZRd2gFmc+aGBIKwaBXRpwYamW/MHlyyamqkn34+PVOOpAM+d/vwGQzIQ2aFjY5yl/e0evmKdHymr41N91yNfkf/fuHcQ77+zF2mOMXkhgLMncwRA9GUyeNXGMfxSZwY9LGDf/7NpI3AA/bzUxQOHdvzszFLcxbHI/j8ZZfMyHrqe/pr5FHhq724fH8Qi+5KjQqY3DGII+HhsIaZ7Qb8fwUng1ZRxSNx20v2icxksTQzEGjr3XpE7wjjcw8Hcw2txU0lHBtzDoHeXnDNZN+sYlnlrKg147hcJLC+X4r1+sxQ30mUfQe28Qfx5F33jK0YtZIN+fGEhn4MvVyI2ii02OgUDCN//0/qojRXwTA9RAxv++pxMR+ufZdxeGYgU+fBNDT0cS4MyR+PMr9Xjt+bF490En7mC8vzR8Ft+ZxDgl7a0OPIO6px7Ev6uVgfjezGAafdc+Pxs7yJu/+Pgg3ge+Lsfx9vP1+ObScLyCzPgiBu4cLXB7gPeAgbC5XBvIoMeLGKTv6zCCaX37WjUeYmx/fRD8B0ib1VK8vFKOdvs0/j+fdOPf0g/Sojzuf1s9iWeHz2MXPuwyDy8PnEQTHvLyPH1Gfm46fZ3+fG8Xvki7vz41mE6Gh8iqr6KL7SEDNvYOY/VON7Yfn8QC+PC9UYNCEY9AtysYy9+nfbDweIf+fuRIW2Da4LfLqTgro6nDdJIy3f9ophzrc+XYR8aIlyXqf4G6Tjw8iKlbBzHM/d58JU7ow/4xDx1fhRfeRS64ibIzDkf4zsAKLDsDvi73tEG7G+48zP8xvlffdjlZA46IEPrqNB6Bp25Qn3o/feLs7BvAVv3JWTBUNelRWaNO43IProM9sziSS3i5PIRLOYhzvvfaP9VD5NsuWeS/Mn3vWuEO6HDmmTLB5UZ0IJpH6sOetJFXHLSZq8td3N47zdkA728exw/XTuLCTCmmodn/6b1WrIOP6kpfmh6MF8HzM/rzu1cruexLG5yZALapl1AGBcSotgL0L12q5YyC525kuvRMNUf431g/Ct3D9ZSJ0A06TC4rZb2UU8Csvnsc14/A70/a8fChszet8EBMAp8/mB+MLw/SJnjIHVVn3vhWR6zL7yzRWb81Cj+gEN8B7QwwSu9u4vw1aNpg3Sa4ZdDZvrGm7dNr0T1bgBY3gS8Z/18cg9BcCRwH1XM/lFv0xQn0qbPs3f3zQIWKFu8NclgPVSeXfBknrev0OzuCnowb6Ggvoh+OgzugTFymH38Gfv0lfTfF/W+vIJOWyvHsYiWGJkuxNop8RD6/DB929sl+HV2Z/LfopE6vf9VjV3eO46f3unEXwnH0feqlvJtBKP32JPoq/XUAHhlInaANv1UDX8DVj5D79x1kQ0biZ7G5OTTF1+YtX0obRBzkt2nMF1QFx4ugU4Ff0BsvfrN8Ht+7Uo2NmWr89+804s4BbSe/VehXnfGta/V49sZkrO+fxM/uteMejNS1+H9zLOIL6HBd8G8VXldypjJ9dgD/XwdvHuo0/Kgb78Fz3rvfyU2K95FPs9Pl+Ce/fynp8cJ+J75Sh35XKrGFnjO+fxzrE6V4d6WK3nYWi5uHsYzevQn/+2kTeQD85Us6L1f3OtECr4efXQG39mMSHa+0exiD6JDW6aMWdnB9Cr10OAMajb29DG7Ua/VCDgIDZ2b0AyDCzNkFPjtoNeE9zXhh6DAW0MsG1YOh29voM4PlYh8Q+YJBDXUKAyB+px9CmXZyrG+mkpubG1TRWd7c3kJeHVAHeA889ui0HFOT05nPwUELvbIdK+XTuAEtocXFSR19i2+tv/U24DHaP0dHU8fx2KcO23v7sYTMULZsgdP2nzTugEllQjHbqtAr+n4PD0f7X6Ztz9HXP1vHVkKWqjYYIDP4UaSEX8BrbecauHr/427yrO4B77WFeD+MfjUOrleVc8CR4hP3ClksD+XPOLo6PGYAfu8Svw9vwjuQT846UJfVM/EM/Nx9EStzS3H5ypXY2t6OO7duxsbq4+ju7cTmXiP33hgdN6CB7dpBR71wIWExgf67vLISy8sr9M94Dig6PUZmL12OK5euxebmFnz8NPXZ5avPRH12Pvbod7+7du0aOuf1uHhxJebnF7LeBswmKef5556La888E0uU42b4Blvsk+dv3ECHLIGnnZiEwt+8thgrr3yJtM/HFfJT3/jrO09iB5xPOIpzXJ6BZ3xrHFzm/RedyQGc94H7IrrrT+BPezyXYLmNT8CFd/n9I/D/pvKZ/tSfY0RiB72sQWKdz1X674/h/afIqVfgYc8it1fRsxpLpVhFjj2/dRI/KA/ELMzwr27Rh4+Oc2nEJWTKS+DFR1SmjYzO3rLPqKt64/epp7qOSwD6cpE+/PwWCEI9XLLuVw/9DE/WD+Ov4SO3bj6MwZNWfGveWRMD8ZcQ7y4yYRgdoTaJHEycKhBF1OxSF5dtxfxMXuxAmRJle39Iu964VIl30JM+ROVHHOR79dj7VOdHbWAFDFsgnlTxA3Qog+5PgNPl5Xr84e9djzfOD+P9O80cQNJQ4NAg/+0jF957cBA//mA31na6uS/MVB27EXn0l8DtCbzkm5VCB/zoBJtsaCjeqqHzzI1Eedmg5C/Dgerm0uDD8MpXkKUfIUva8HdJ4OJIxLfgd5vw8S+hY07AJx20OfdkP/7d48P4ADg/pP32xTNTw3Htzbl4hKzaclBI0pK5e0YGvNbBhZGF4Rib1m4ETvYT7UFFUfXvpURn4dv6kDYAcshBDeSHapXvTCUcEjuL/3lYnkXC/lKPcUUAfa0+810LBO88OY0/fHUmgy93DYariHBo16gPOdPVWWaT85zgpa+Pj/gW2N6mjapnlle0zatQsiYFHymeWY+ir/q/+9eCoooj3xevPv2G379eAIQ+LJZIUpkDIDRAxuzMjP4oVJXAvnHmJR2XPHfkZs7+QJDoyHTJIp1buVl3prdiKoQ0DQikkme9eZfTz2AmxdJZXPnWIEqxZjGVMk2/vn7jt/42A68ALNUG6ls4NrntpX36HYdLhKQ6YNt47r0A0zD0m88k5fBNUZyH7fRX8dSjaEvmlZ/7jvxpW3HPkR9niUU97HnT+kF+LKL4DfdS+FO4fHqaTqT71FlP3j2Y2R/Cp5gJUgRB0nEvHLIO5m0NevUyP/PQmZtl9+rllbz6yJL9lXD0mZYz9z7L56iqpNUxXrSyOKktV9tX4E8GP06KpajcFNdNvA4zKAEliV+k7jv/8zQHsyj+5NU0CRbvKNegRwXFw31ADISIkzq/dL4pmF0GpFgGqwiC5HJHCTOzK2poOoMixehzzd+ifI8MYPDDvk5Y9uHJP5+LdHkpkmcdrWB+zh/TPJ3NwR/72X1tcvYHTLpwamXSLKOgL37752mmHplBkbB3zS7g5mn9/I7nXvt5mVCY6vTytN7wn2yHs00MMDqDRNnphoRu0J57kkBiOhaL4Ejv5Hu/dUX5vHI+DdYIb+CqcZf9Q/7iIK/ySPw20GbAQLj38F6azV7Ij+wXrjzTwd7fX8MlqCbGa7kG9j/94mn8P97cjy9fbsWL8wdxYfwwJivH1LdwdlqeJ00IbOFYQNg/i1H6havD8fbzKPUvnaLw78Wjtf1odcDFNHLFmSw562Yf9mmr2LDf+3z79L1ntiFxqXiebTEZx6f5Fd/6L//7UJjZcyf/uAGQIZSqZqOFoqxQLJa60lnu6ObaRCWDks6KcLNfebrOag3wgwa0g2FmHx5g7OgYVLg7A2RopDfbgLNSwSCGll3+YByjqYzhcrB/FPs7GAO8d68BAw/uzWEzxX2vOiPr4yXKwugeRwne7ob7M3TdH0PWAX3K03QECj/h5Gk9c2bEFEYB70wjHetAF9Yu+eOod5fwsh1T85V04lbrTrEdof0uVYRhgiJawUCr1crRap3kyAYVZx2rZxguyrKtjYPM11Hy9qk07bRhR/pPTpUwXItAwjTtTi4IXrmG+dJKnXcI9GwT7cQIFiaO8tSI39k6zDq0W2hr4FKpMhxrGIQu+yNw3DzbZaDc04RMY7/lkkcYXvIQabQ0TH/Aj4HTEfByuaecjorsbLcPU3YKq1x7E5gI+7qbcEr39Je83BFRBjdEZeWHMxIWZsYyH2EzjmHYwJhSnu+6LBFKm21yhocOYw30woEqzz3PQEd2AOXKDwyWSJkGMkrAzUCBgTYJRphVKpSJEq4zzjXg5X0Gi9zw2n1FNlYPMDyPMlBy5fpEzM243u9p7jvi6Fmf2x8uhSXeGExpYxgoI8vk6ywagyDikQEi+zaXTAJmBiMcseshHroWvXhQqTlTqRsOHLNPDFZrxNqoiUkNV/BCWQA8ARlpKQujW3h1wSFn6zgyqjZahiaOkh+VqyX6RHyT75/nqF9nbYwYyDCwBZTsF2cjWP/uAbADb5VP9EwGjOqjJSEbM9O1pLvxyVLMzYPnp4exuDjK+yGM5zHqZhDRIBV4AF60290cUbWwOB4TY/TnDsZZfRKeX41nLj6DMXCJthr06QI3Z4hUenwC48GgGrxBnjA3MxVTM/VcMquDYeE+TTUMU/tS+eKxMD0Xr1x/Nt648WrMVMZicWEJg7KVa1Jfmub78al4mXdf+9rvxTe/91/FjZffjFdfeyuuYHzOYHy6DFcOdAFxPdU1XXZwemouLmGwvvTS6/HFL34zvv3t34ul5cux19gBP/eBnzQiboHLwM1N8uU33qtiGNgQ1+R78hpnJZerQ4nnB+4ZA05LI9PTVXDckW8GJfkW0kwdAgJxA3yDrAacDIIY9Bwe8B55Dm/4++Dl/QCIMlzZYfDGwKDw7x+9Yv7PD9pi/bvw7521btz+8CDX4R6Afzvb4bfHwUmy1EFt4jGQ9PcvDEWJzDUQr5Honz1XiWeQo/9p/Tj+7Tr8Cf75JvL0DsbzK5XIWSFuyvjGdDlu3T2Mta3jWKK8Zei2SebPgDsH8KT7OkvhdRp+z8E3t8lfp9X16mDuT/HJAQYefOUJxvwMNPuVueF4B+P1JkYRtnGOuHfZnxTDlKkzKQ014PBZUJjm/t5pvL97Go8pQydP/+j3TXFAW5w6G9bod0fcudSWzoUCuIVe07vNQ/muo/PR2WDsKb9Jq52+x3fucbFP2amBZP14Dr0+oc2b+8e5T8UWuPIJtP9Jpwi6pLNRvsnF9rj/yFdq5/Hx5lH8zf1u7AMnqf13lofitamh+ISPnDnzfH0gusiMf7l6Gv9x+yw2aKcw+u7FUlyZHI6f04gN+vvyXjvunQ3Ft76zFK8uV2IBfB2H6e0DuD/H+L4Cb9Op+q+4d08V92W48YW5mLhQj/sb3fjOxXLMQwe/ADg6vL8CvsxCB3dJuwrOCF8d/+LBI2SiG2ev3T+MhfJI/MGXZ+LnG0dxq3UWx/BJZxPLV746cpowuAJufXG6mMHjuvvi4AZG8fBl9JBn67G+VIkG/FFHsYdaeQO5sQ5P2pwvx+5cObrwzaKDisNxi3uUswdO241X6Jj51mmOYm7oQH14GI9vuyQLMgv4A8b4wZwDgCiftnj4VxyyL+z4pEHuyDY3lb99UIxC1d7NmSWOtlxAzl8diQvXSrHyTDUWLxn8HYnx6aGYmOOcMcg6AM9RDltf9SpwkzJ17qibGCiXF0njTfp5jQ5x+RJlVFErm6rcKGwyscal2jrIAOt6cAyfBoZbB6dxZ+so1nIZJdJRHE3PPTheu1COH4Lk9/ZO4qvA/g+/tBjLX7gS9x/swdOO4zfBnxemhnOvizL9+a3zQ3gh/OD5elQn4HvktXy7FS3kyCFtn4VYd8dHogk/3EO/Gb3djpkH3fjpg8O4AZ5g2sWGTivqoVNqHXr4EJlxG37Rpg2gRdTh0b+xMhyXgaH6w9JON+6cD8dX0I9cZv4ePMHWG5xyIsZ9+M5OW72zmC06qF9h4AhbZJcr+rR2BgddKiVm+3/1qAOjZ261ooss2KNfNndO4hwm8BL83dHUL4xErgnfpI6/tzScbbjH84fQ+DZwBuyqW0l37zaL2RVfQLd+p3GasyacVXYX/AjgWb9cjYswA9OvufQO98sP2hn8aAA78dT8nI3ljbL2/u1O3LnZjRN4on3obA45v+mcOeUyOl9ZKcebC6W4xQMDHWvgFqSUARUPbnN0dqqN3Kd/wBcJFK/aIAUN/E75LEefu9eHMlwZaHDzjSo6HjLw/4vcuAUf8/guPEHadXm1T9bp6zvtuL3aDZcSXQRZv4HO9T79+0P49k36S95YppAadGuwcgtd9vGtTi6JdAQsvwrcpqhQBr3o4z1kxxdfdBT+UPz5w05sUI9r6FMfdSL+CnjcpaGPYT4uobgM3YB2cQTN/MHSUHyuRP/QF/f3DqOMTrJ8eTGORzqxVz+NJ+iA6/INdNgnq9Rp1AAINsBBK/fZ0PZ3FkG1Uk2/U/q4uBoAUfcx0OD7o+Oj2G0exF10qnfAiZ8dDcZDeCzKY4yMuRzTeNqLDfLUhjRQ4Xf6wNw8fTSDFxMZKPH91tYmZTTitAa9ujEBtlh7F54xPpN1sH6V01Z8ceg4PjqANwyUYqBWLIF1eHgYe3t7pDlAX9FmKGazqN/KIwzCDLX242ulo/gZ8LoDQhiAeHlsML4F/d+H93SwU8SFvhzKw3t+0PXpdHV5JtV1ZQwknLio/S/KukeYm+/Lq7qJr1g/EJ1pdDS7DOTvVU7jxcOD1J/X9d2JeyQYgVYdsKRsoHvJFBpHfqzBo1u7ZzEInhdeIfpY/9LoeMwtLaN/T8a9e/fi0aNH4Gcrzmhzm/5z03qX/9IWbzQaGQAx+LSzsxOPHz8OV5GYm51L34d2ygT9YPqHDx7GELCsjvJ7Zj77an19PcvVr2FfNhr72Wf2p0uL1eq1uHjxErjTyLx3d3exHVv57cWLF7Osze2d2GocxEllPFauPodthk1VLsf27l7cW32S+mT/0L5wkNEq+LsB/eyfD8UaffMEunBJJx3jolmVvpu+MByTl9FdF4ZjC6LfRya9dKES/+2Xp+LzFfB/ExqDSRzSv5PIzO9dKMVL0K0zPx6OQ+PIJvciW71zHNfRI17CZm5Bv3+7B/8RRygT0yseouxsgOM5eE4c6R3ysi2Y0SoCwQEOrrgxhb42iMxuTzqwj/7lEwcgcEk8OVLnWz2M+3e62Ksn8Zu/cSm+e200ltYacZl+fxYF3ZlIDobZQ/9xQF6xnHXBFzo8d7a8XEs12D1X/mhxKBax/dVNP0AvepM6fB6FpkGlfnN8AJ3OfW3QxfjGNuiTavEbVI0bwOFbkwPxk/uteOf+QXy0c1xsKE8/eMhzvzYxGMvYP5/As+wpVBn0vIjb1MNAoiB5e3YoPj9a6JI/6w7Ar+Ab8P1xeI06+2cPcz7G/hvBvl/aPo4PkR1vQh8XaL8y0RnJqGKxQd4GGzfpC/vlNcwry3vCe/XGD6jIL2jzQ3iy+oFL9YrzrvKiHU6SOKNPDPC3keXbT+jfxlm8gK72Ldr92H7rCUb3TzHoJky+6gqNfP8Y3p2VzT90np3Yf/SZQ9/xKQyhSd76aWpGxoDROsy8s3oSXxg8iQcITwdp9A9t7OWrpbj0fCXmVuCJ1OcQmO7voccYyMNubUMXtqPve+2fViR9t7x7emS9Pk0jbf/qUXz7KwdZ/JozQEhI6nTqkJGOBh2T/SWqilkgFMzp57xOpqbz1XeO/syZGyoqBk00bEmUjTMxX9kc2W/hKCQX88OwNr0MpTiH0wGjM8q8rQvgeNo5/XyKI2sCMLlSTs5S8Fn+909R16dH8Sjf+fxpTv1E+bNAeO+Lt8WN9zLprDdHfs+fvPbO4sO8yXR+I4Movi2e+stUInKxSblCyPbpuBI2mvfef+b0WT63CNoI8ghfnWP9a84ESXhbRtE3uZgRikox44P7wstY3PeRSxjZP1l3Tvsr+0xF1efCFITP/uTKb5+bex5kIzStp3nqmHS0tHtxnBr8cPPpI5cx0hFl2WRFeQa4chaL5ZNNH5ZklJna595at5whVNLRVMV4qIIjOi0Lx0kyglOI6vg0FZhjgx8ZeIGZYYk4e8bchK0M1rRZR2FigRZnHTitl4ZQ4nhe+c1ZEGiRPE+/ycOHpvVieuH+mSscPJeH40EGJnrpzKNfho20bkV2PrOs3jvB37/3p7+lGX6bn2m9N79M7jPvya7oHdLSwHzGWZTTx0yf9d8VZTw9eeb3xV3RG/at/GGEFwoP1yK1Py23SH2OXgPTB99M16+bdXp69Mr3sBzfm4HMTF7zrc9V47/71kj80WsncW3mJEo6HU2SX/x6h1kKG2fEPL88Et95aSienzuM9Y2duPkABZR+dz+KzDTpq2C24kTWjWde/ec16cRnXJM+8ztOjuwXD9PA0/oztnoPOYv3Aydd8qHcXvri0vv2H+AYGHEU/RHV1vDWEXuCIleBz9JPGG7j0yPhpsfiUg1jDfaRTlo3yO50TnIUQQbOygPhHgcqh+KCeGUgTRgYUIHx5jsd2m0dixgqOj9KFfoTATg5o/Kv86QIarh0lXCtUdYpQl5e39hpx5iBmZxRohMY2gSGlucIAkGqs3t+uR7u1+A+ES49pWNSZ+XYWCn3DsmZY/ybW6jyl/4vVTKII/6PTjhl3JHoKJwNlwTr9SXtcS8Aj9xzgvZMTVViYtSZVMMxjqA/hJ9MTJZilHI2EPKOdNSZsYfx1dw/ytkZg8A08WKolMsC7W520/FfG61n8KOBdbi/5+gIlAcErSP0yxh+znbY3T5CORiJJsa5+zvYJ+4zYRA3ncN+MzqCQj6U+CWuDoDbLhFm0Ded7RhpuTE2PFV4i1vC1uVARt38uj4YrjlsW5Ul8hHzccR8BrlPhzKgdY4iI0x5BZ90eady9q34Y7alkXLSc81119uFoWwQoVotk97606mWXaI94IP7Ntj3JfBIeIv/+8BMZ78zb44xKpUBe9suG4DMgDcbPLO/ASVpKYPvxNszFEeXOOpgcBgY0umddaSvxoBNoWMMxuqTTk7FTRwBX1yybQwjZnysBlzPEybKAGdGGTjY22tlcMsAmzDN/XFQNHMWRDfNNfCCtoOLzT1naLjU2Rg4fkb7wC7gIt5DLvQ1svgMY2XH/YbOaQuGbeuQNpKO9840kZ+dk8alxOw3SkreMYxR74wh26TcaGGZ1OrUHznmhv8d+w+cOuHbGnqSy7XpbDodgk9WhtIYfnB3I3Hk4uVi2YeDg8NodVqxtbkbn9x9FHce3o7j00Z0MFIfP9jP9sqXnDm4MDcWZ1gy7hvzwnPPxPNXL8fzl6/F8ux8XJifieeuXyXNfExilJfBmYXpmbh++WqMYVi2990bZB9jcifWN3fi8spivPnFr8YXv/l78caXvxvLK9fATZeUKmTbr3uYVvwoIftXVq7HG298O55/7lXg1MEovisgky7FV0dRZQCJ7HO/GXDXEfAHLZ1lzs6BhsYq8J3C8KtPggfgfAdeVxs1UOrya9BldTAq5RHSQH8IO3FVXUM8Tjo/g28OFLpHUcf8m/f/d49+AMQ8xCGDuEUARL2oSNO//p8dBqhP1jpx5VY7LoNPO7vgE8bc74xHvFTBmELvcUQntmMe5gnWBbZnLCBjf3ci4rlyxF9twceB2QDp7/HOJTKvAVx58E34ngP/HKF9BTrfgV+tNeFxwPMafOXC7lHcqw3GJ+S99fAwttZO4hHv72NkXYWPfmFqKO5jUK6C4y/CjwBzBiR03L0PmTV7dVNuFrAVLkXjvapP9O9NY922OmexRQaup+0hLRafFGn8q47hzACXETgiQYtyqFam7SXuX4qj970bpV+7MRF/9JXZuNbsxBo8/wn8p1mIi/wmv+OPe5lcGznLdc+/hpGMvZuOvAawoqjPHOcZMFHvens04r3tkxyI8LnlUi5VBSeOS6ODMQ7euezED3n/492z+BFG48bReVygj96eHooXZ0fib+irvwSAY+T1xbGBWIRfPTNfivvk8wQ5VUUf/tebpzla8vVJR40OxLsH5/Hd+eF4Hvg7As8ZdjdKZ3EF2+8vsLp/uO+G6BGXwYm/5f4u7XkG3v2lesQs5dwFEVYRSI+x4Dc5l+B/X5kajL+hHs9/YTYuLlfjEL7+2qVKbMKDP4G2DGgYwLLfldBHdHx1aSRmr1VixPTyY5li7yghT91Mv4mOsDNbJr02x2c7qHAQd+B9CVte6QSvQf/1tW7uLXD/3knsbWhoF3qEh7B1NpF48Kk+n3962Rfp0hEGnzXINVIejOnF4Zi/OJKbgC5fLcfi5XJML5RifKqUS0AYjJeXTKBTTTijhX5wVmi3VegXHtLPCf3pc4PZBsy1l7ZWj3PTWdN6FHguz6N+/FMPMpOsq3UmjXqZaZrAcxd9YdoZN9erOZPBJbJA09z0973NkxwlrwNTXH64fxyPVpvoSWfx9uJITNO2n2wVcr0Ozpau1qJ+qRpD6Cfn5H9ptRP7kyOxMVNsbP2YvB7dP4zHt7qxR73d0PUX9LvfPw8+ut69G8sbpHE/HIOe7sMxBt3PoIfPX+BcAD7LlTieHk58fghvOJKOgc2WOhnts0/da6VB3xl4d1nE83NwpHQD/k77T54AjOz5lKUX0PFmafQ+7bHenz3STuORG6M7e2rz8WGcrx3Fy3z/AfzQWWcNTu2yr9bO48N2pPPYPYfehM6c3QWYc8aS9ZWGvjIzHD9qwPOQlXUQ7xP6f/y5SjrC3MemARxa1EVHXJf2G/w45pmHs0Ku32/H8v2D2Fs7jJ/dRf7vn8ZvwQu+PHwWr6KfuDRYE9p8s3wer0PvXwJmz8ETBui/9+ApsIIe8+LI5hZtTr7I2b/2HubbxCv+OSPgOjz6a/TzlUu12AF2X65Ko/B+Mv5wx/1ZztEHBuM33l6Ir4AT01sHMUW7fwHz24D5vYie8gZ1e4D+8bMTgwLUlwzUdzWhDBQqM9fvdzMIr54/vwJtTAAbetgdtL5EmpubR9knE62juHR0EpfR4y5T2f8E4pzRnyvA+4P1k9iCmb4Ef9Ih+DF9RtaJX9fQD0W+Cn3wEvAdWZyL/dJh1HaaUQZ/VtHvVh+dQZ9FAKTdbkenuY8t5gAPdIpyJYMd/SCIjvQuaXRcO2PDNAcdcB29Wn7jagpHQyNxVK7FxNRMBiZ0fu839ugOZ/tO5LcGJgxS6ItQJ9OnZeBia2sLW6IbtSvYMjeq9OFg7D0ZiImxT2eAxHAn6jMD8dG+QQmXBhpPx74O9+3t7azjUPcgzrtt3p+iHzqABHzjvQEcZzp/BM9uk7d97kBGl1laFW49vvEUdzh6WJIBNANudP0vHYvg4jfg/dKIM0IdIHIK/5xCt/rB2/MpW2fQb3/3ciU+9+ZMPNk5irvg1Crl76O3uSTsDHT03bnBWAGH3fOihQ59iCLywvZxzlpwYOXXkCGgQ/IuZ6pUaNfMzEzOzHjy5Els7uzQNnQ1KujqMtNTU7l3irA2IOEeIfbF48eP4snaaj63PwyU9PvBoMb9+/dzPxWXxp6Yms42us+L783PoIfpJicniwAGMDeYMz09nbjiYTn9AIjlukH91tZ27LXa8M6xnLXifoge29tbsbr6uOeDKo7PjQ3GDfShD7v6LQfjNeCLuZzBjwb9VYFfzq0Mx9K1cly4Vo2Fi9Wokl64tVFcZH3q/Q+B3x06zUCGSx4p6dwjq4E+sa4OMq59BN++DYygI0yBeAgNfQI+tJH/b0E3sJvcS2MHJtfv+8QJ8YQDzS9noyC28rnLL37lYi02nEGK7eRs6Qq27eWNLrrhKTiCPXYLfnG7E7fBYX6mLbWOTby/0Y5LlPlzeOwHXXgvuoj7HO7v0AaIW5vcmFmFuo+hr0wtDsXknKtXoAvTpk30kDu0+wRe8ObUcCzCa5VfA8izeeyBt65UYmmpFg/ISy/DF8njKy+OxVsrlbje6sJ3zmIOvr5LOdPk9zV0lCcwLutIFWMZveTL6EY34O9P4PtPaHTqpMBF9fKIvrrijBUe/dBgFB9Nosco853V+dlDP+MEOszk4278aPMsbtFe2fYy/HwWmnifvgD1Y59+87rEs7fR4V4CxT6mbNNcR0dwv54njWPsvvN4Exn64uxwzuj8xsIg+m/Es9i9z8I3bwOHBnB0+TmXKFbacMnAldf0KdCn6skGVyg2NrgqS5In9A9uC4lR3KtrKJVfpA/egI4fNNDheO4ykC1o+Ml99+05iwYyTFzcRwYIL/1GC5dG4hJ8zj48Uk9HZ9hZd7URsj4v4gnpi7MoynnqD/VIvccbfvuod9+PB2S6XlIPk/voU/vy05fW/9fbA4Q+VFlKRy0ZFXt6lFJ4yHSscDqIPSkkHeyZfjDfGbRQmOjIzBkgOqh5l56BXqVsR7YtmXBh3LqhlMaxDhtH8lqW9zo9BEqRsn9kDsXFpwLEfKUcnbC9svhLEuvXA1Ye3ufrXzp+5SfHp4l+uWyPoj7Fnf/6VbHM/ptPn3m4ifMv58LvbH/hfNUBoTLss77Cm/+85bHPCgdtz6ADZkhnrkVgKoMfXrNv7JeiVtbH0/wRK8XVYEj+LhDPOqZhybf5WV6Fp2V434Opv3WUce+G6P0AiK3wsL7+zQrDkM7Retxs2r0bjt2AGqFzcnQIY7AOZudozyKwUSCteReKfuZGPn2HWQbHDH6gsLj+uRuKuZFZwoH3RQDkNAVVLoFFmZZl0CWXcxN2pNE5IsElLNPJV9QlD/KxrH5wocDxAp4+p4Z5LQ77oXefdS7eia+5HJzp/dYr+egk02ksk+3n4d/ebbazgB5w56Hg7udZpCwuZJWn9GneBZ320vk/n5MWJuejDE5m++yX4iL2FnDlPn9z8KNfV/PwaYFDHKYxX56Z3tcyUhWGwep4uBtEwkrnFv00TKJhcYw0mQUnxaUAyZusiEevDuZHps74+H//8XT86ZcR+OO2q5fs7+FwqbBlBOa3XqrEM3Nn8f7tzVhb30GROUgcBRGojTRBfawef4qqW3khJq0U+Jg9RaVtiu+LdEXT8r04lXn12snLNFz/kQMgR0fuW3EaQ1Rjeq5CM3SwIrARoI6Mb2LotBtHKagMkOiobhoYgE+cnQ7maHk3z5Zm3PPAPraRLlU3iCHgviCO9k9nO6/c68Ngi0tgucyTo6zc6+CwfZxOdk+VAp/rrHN6egZWgEkNIT41PRYuzyD4XMbJqzg4MVeOqfka+KCTvJ2jkISxbMb9PgYgqvHJcrgRu/KnpMMSiT9GPZqNNgpWMcp9pFaJ7bVmBuddr9Ngy6kb9LXldRg3YyM5C2UcxWikTP4gIHo9Rt0JuD2EkXNCvc9zc0KpwT0xNAacgVAfM7CCQqKmofMcvjwypCIC/ICoeTSAeQ3eNb/gqLAy8B3K4IkBAOviaH9xwrXVxaVieZ4RFPGRmJur54ax2kdQRqJW1zy3DSo7rVYZCi8WaOQh9hpE0JHqbJf2YScdvI2dLv2J0juCKkhfya8mJuvZxy6zpDLbbHai5GweDF271gCNHWxwWZ7sTCH34rE/Ws0ueTjzQQe0I2qGYnqmnjMwHNEDSwj3Z5EeXK5oeq6aS4G4PMnUTDWVX2fayFNOhSUphYFtMXhQq5bD2RXmDdrE/Ox8dI5btE29ZChcz9flqjZQrE9PhzIwtr3dpR3ue1ICvofwJIwM2uzm4BNT4CWwcUNdjbjDLvLhjP6jz6VrZwGN0NcuvSa626c6pN3L5URHEjJWOeK6vAcH4qLKnMaVBuhhKnkGMIaxUFyreX+nkzCu6ezN2RzS+3lujp4zspBZOukPu9CJAXs1a2BdH61H68BgmfK1kF062cQdZb5PT+h/Z5i4bJUzhgzenBjU5xtHauucW1vFIO4e0QeuPd2JEa4uO3c+dJKzkXIJqawTJzzKTenn58cwIiZSD2x3W+H61g/XH8VOazc++PBe/Me//XG899HN2MHYfrS2ET/82c/jw09uxYcf3oz3P74TH966A5yn4jd+97+ON772/Zicnkv5/fd1iHeTE3Px8otfjqtXXoyHD+7G9u4OuO+sHeiWvjNoqk5ULKFXtE8ubkBjIGd1DYGzwmkkgyEu3ebSZyShLxxVCe2AY+7R4+wsdQvzrI+WwakO+FrNfvj74OVPl8DikCY/XUqn0D08esX8nYffOAtva+0wtm61Y3yTNg6NxH0MFUfiXYYGdd781UGxTMDKymi88MJMbMEL7kF/bgg+h7G1AJnexoj5D9tncQMjzU3D/xrjy30nvj81GLfghX+97+hzDKf941ikTpsYau+T3n0v3q5Ebiq5f8g3Oyfx7sPjeBdj5z7f6dj6bQq4gUGnwbkIf1lA7uyS18dYf4iieDGDu9AmeS0v1uK1V6ZyJL/7lxQHfQQghMUvw6Mni3nmtXjiHx8U1+KbAtN7STJRvv7/M/ffT5ItWX4ndjK0jsjISJ2VWbqe1qrF69fi9XRPy1EABrtDgACNhPEHgkuu0YzcX0gjaUbyP+DvXCNtzXaNu1gsF2IAjGz9tCwtUuvQOiL5+R6PqFfdmAF6ZnoG8Kqb98YVLo4f6cf9OId0qGsZYADdKOSN6FT39eFLi0n72nzM9rfbdh0+oJmBP5/Cu69UovYSx8fAfRFcOsFK1CqQCnijkFv6rudKEAf/MektTv6CTyoXszy8+tOjgceIVhHa9HoGPvg/0Gk53j+f1ySOuH3hfMZexqB/B4P3n/BMfZZORW0VmD335Kzd2eva9e2Oz/YmS/vvMb4X4d2v0oeVYsw3lH8za3Y1fmY/2e65M1qDTx+S3y7cYI86L/DOAob+f3ukFRsztiF8oE2H4Mqf0L4jGqPwJy1vK8ZxfOyzMj9/Mef7sdza6dg8/fknh/AZ2qd+Vkz6p4oRS85G7YWlqF1YTVrynCYzITvpiMXqwJL0fRfDOsa5iNHfzkKDtC0LHleO+tbXoDLy5tEUJV99K2fIAbQ62O3ZJwdjW1metcdpQwp5rTZo1c0OskcDeW6jwh+m9BtSuBbMnkc2i/81+EaD91euJu1zK3FbXEv65vPnqO9ZMWkzyAfRqGSgZICcrgoLKp1Gkxmmm4GGvMFTOlZhJLpN6Vj0M8fJAbS7rd+f4emU7pVcpyQP17EllHhJ+rjkVXiGnKSyj4Eby+h5mmEtGaewmwpXJJ3kgDJvHnSsvt+wp+h7rVCSnXGM3FAIMM0g1Wqcx8GrFeR1D/pUXTQ4FkMm1ZC/H0LX9251bPdOH14zsj3atgW9o+IZrMfKfEO28MeBXYmgTwK3NHWqALdrawloAxy/mLLxOS0lS1oc/G6h2zTRJ+6ejDzEyDRptfrzy0loApqljCdpYwWZXreKHZy0rYrcaTe12hftijbkNIEF3n9InTUw6JQtOHEIt7LIgQ59dULd9h90rQF+pHmWRTfaAu4ddAkN8FSpg5yWco5q0OyLFzL29gEyAHx8HD4KeVtDEhP60CqRy2S+Br6P0R8yFzOWLMStTf+3wdk0VSoBswd0WYff09BoMfq8pFhw6Fe3j8UnRzZLjX+rAB+g7svwoRKw/LQLr4bmFAM+zzcznYFtUuZ9Pr0CCFEprDqRbX9W8icTGAgWSlIvDtEP5Fx9ZT1lz6+nbbDZsgyI+WF/xjdPnvaCcCy7kLZV+v78QdMOwb1Pxf9olzaq14DtD4foDM7T9IFWPQUHn3Czib58sIWdcTyyxbmYfel8wqL0vWTtVXi6HDGCYRr74AWUvzfS6EXU6z364CdHY0vQNoVsOeD3ExgxosebvRm7zjcH6NWVNLYM9UDcWas3sHV41LlLF61n6Fw17VuDbgcvvQtSpD0EFvo9usxZr2HlFDaIRg/jYSNz2bLSMbXCot9pO/CmzhEf1+IgAztLAPh0zrKzZR+YF+3Vq6c26jShp4jluRdWktTs9PSI8rAv6VPpP3pXDpikdW0J/jcL/HsUdbJtP+cAGafQqS8mrApdthrkqX0qqIevXjk9tWK/bWvaQWaMXooUUZkaiNeA/EGtbg9oFyT10H6Xs16zvGWaaAziajLsr6MZ897XvDfpQU+KCqGNl+U4gX0YYsfx8AA60d5SC/SR9r9Ip+N2ZT1rR6d9O6v27Dz2dR+d/g82u3YHnXo8G8d2i7nzeO180h6fi1oCPWCbfKpH2H/IjlXqJPHeogZL5K2wjlqlovHELPqXHBHzCwvoYV1g1UZH1oSwqBXyeV95IQeUVnxo9cvy8rKvkjk4PHBHkGA+V65438oZJRgpZNjOzo7vPTdbnrPK/Lz3uxxTcmTIASJ6UV/pO5V1eHjoZUzvKQ+VqxDrmqgXHCBt7I4TS9E36/CsJv2i1SInp8fuXDlFPxWcp3JnFeK5JJkKT3msErdvPpW3C/DHgTwbMJlF4HXucsqWNtI2Ox8iGMC+bAXii0JfGnCOw/PeAvmr8D9NUFiFJx0Cx6rCMZ5LWAT+24U576MjHDxQVAFkH317hA4wWNXG6egD5Cf5rJW+j/NbclrOxSnf0KFJKs+RJ59anb7TRJavLyXtPfr59lbXjnexW6hHuTVCbs/YNsKgeQ8mij5wt6dB+jPb3WvZAFusABFvQpP/uhMBn2SXyc7loA7aI3FAHTMoO5XVuK8yUUinAngTAQYN4NRCp8jOhZUEl0pp9J6E/eH9rk+qKY2G9kXqVQQvfwbPlqy9BC8tz/Etdbi/Az+QcAevt+Apcna8vhCzt9FR6hCHnG+Sic+B+09xvF8d2SH1UppDj3hKK/CQQTXeBdweYqsKvFO8W6zAR9BV+Bw8gc8CRNm/wwfIqp2B/XENmgG2qMNOVzlkBizOnqYtnJynXoO1/Fppxp1gY2Tw59FBFoC9Vp6JzT+HDvmdtbgtwPilay2nZ2wfXFAoS9RWuwmf9RCUZHgF3CrQYR/Az6UXqWLiB3KqywEpGqNavjdeSBM5oSuddakT19P7C8CrDN6K3z6xkvFJkZtbPfScsa9O1QphTRpR+8Uu55aD82MeOar9LndRdHfvwLO0Sz38QZPfVS85BnUW/5uWpcRbkzroFPQdv9a78FqvIy+JLlWmvz55Pr0OL4X0SzlA8vKiC0foJF/NAdPQQLPvvQDxurNCRExl4aVeLZ2lALqTRM/k/FDMfRiQNurmI17EZJ9BQaJW6g9VWN/qvu9bwfv6dhoCa7oBusrxRqly+sgbK5Th0LVu65nnr3IEVM764iEgvCT/rTt+W4/DyQ+vii5UhJ7pz/R6+g5JhpHnRfrs3iTpfX9DT3RX72rYVCnc88ETP3Qv/Nbscv2c3veVMTr7MXnf74FcMGv/lHbKwPcVNoKTYK0+4VoOJykvXm+UJw2WiBtoBUhwgOgapCNfr6G/GPpIfaXfYd8H5fMoPPVMvyfOD/Un9/V5+OhhpekeKfQKMzU0xf/XShAXGJy9zfzTwJDv9cLZ6+0Gv8oM5flgMf+Ec8It3wA9qf0/khbTwT0f5KAuylPlKdSJh9mS86PX9UN1kEGiQT7BUoPCPhDLOaxCCv+EJ2rGlBB1njpAdFZd9NyTK320U+9P3+F9mmMPV3rQDD/zjm+CrvwE1pDDpF8AFXUQjnDpoJsmN3L85VDOw/qpbl4/8tc9zv5b33D4mQ/DOXw+PdTfXob3Qeh7d254fsortJMbvDRps/5NHQL8kbNCcB9HUPbHCokERxReeWb+ny8Drnkpk0apLiozXAeYq44ydv4nb87Zf/4b83ZxKQwC/3UlNWsDo+zNZ7IWga99/KBnbZTVdvMUBQvlU9JY9aQS08OTTgFwk0NJzz971+97mwXj6Tskfw4s/4YdINFEGLhbXin5wL74smaDNE57KK+awQz8UWZFRxrkVugrYY0Em2YIiiY1C191H/aQ0MJTDr0vupHcUpO1UkErLRRiSbPphz2Mi0mIJRkOkhfi66IH7X+gkEgOrQnOaC8KhUDSjGo5YBSKJ1/KolAkwS0ZuUP6qI/BgtIs5Z5D7Eu/FZ5GjgsNYmq/hpOjNvlRNwSxZrZqXxCvczRhvRbWBknhhxSeQitctEG8+EIC4T5SG0mC0+Gu9n8QHau92gQ89LqcCdJG+gPOggu8RXvwKDSSnAKVSgnl3KyM8q8NQLQvw/FRF2pAqV3M+XuC0dZmA4UWQxmjVqsuZucUBknwj6KookhSZpb2C05ataKgCjMYLXJeHO61bW4h5YPVWi0jfAoO3rHLgyAvxl4v4aLCSWlAV6t6xPc0SCzniuMt/a0VGwMAohBmZ8BOq1n0TQ/Yd3lPZcgJoJBecraoUtlM2vtCbVFYLuGI9mwRzij8UlvOAL5NgWfiD3PzSassZHzZvJY2Kx8P18M3GrjXQIaMZycbjAANXHt4MWAqezSVTlmLdztYjKqb3tWKBeGz4o6Kz2hFzulpl/6Vo4j6015AS78gs8hYm5ZrTxHNSNOqB3FdGQWLSyXndElwVCtF1B8KmTJGSdNKmDNdC6dQ7uUQkbzil+NVLp+2eq3tfEyrSRTrVCEB5GDDfrZyOeXOMXkhVWcNVMpJ0W2FECiSW5qhnJRjH1qU0qzVIjLKtGJF/S9c6HXADX4IZ0U2ekcrWMplbdaIwTBXdGeP9srQJvxa5dQdDpBx+qbvDstOa2CF2RT91vcwa/L7DoF9u6VVOpqJQ1/3tBqpbaeHDfLHoDo8tWqzbjGU7yGAyOfm7Pbupg3poxb8rDlsW4zyRNdnKO71Tsu+/Zt/x/7h/+J/YxsXrziO/XUl5V2ZW7bnn/8SeBe3B/c/teph2+LSYWkvneT7+AjX1Geiz1QqCX8y6LvpoenS+YQNwW+Fj5tubq+Zqzo85B9wEV0I6bXvi8LpZenn0TDOnV+9A2San5yN0o/kBFH6s8DouszE0DrcwQi80fZNLN8/1ubmA19NIMeCBrVkCGkWn8jr8uWSvfrcvHU3q1bD8uIVbNUZn1msDZ+1ckErCTRj/AbfSXfRRuNt+ILk93IhZlnufcy7yhCU9zP2mn3YxIbgWrM6D04xiKBN6QvaJPw8vFMOwgqva7Pv++D9x5pFR71K0NXrGP4ywGWIXjyfs6+8Omf9gzZ1BG8pr6w6gdByknwGj6l+EfSTRfpKM5VhC3Ye43cJY1FPtfpA3+haf8M51H0Na1ZfK8Z/gXps9ZBJvCvuqDxzRy1r36jaP6nCe+EB+rZMGYvIB4+Pzg3lPa8BOfLah7+9C33v+7sztoql/GI2xOhvKmMlvhmDo735gs/Cu3/Ut9t0lmbCK3/xLfHbM9o9pvKvKnTBfNReX03a0lLaPkFW/lcftW1E/yFpbHcwY6fIv2c/t2Dv73UtgmxYp+019DmJtW8mx/YkhnoiB3+IYYB3tan92H7WDAOaMlD/Df31tfWE74WhmMxz9HMbvND7qEn2w4bZDfq8y/UclZxXm+mTBWCR5PjkZGQb8I08BV6HHn96pw0/kLyAZwKXS2WM+oWopS6k7HVocQn+11jPuT4Q47Vzx8gPOq6qlaHgvTZF78p5TjkLhz27eKdpx5Wk9ZLIRvhWmjoP+DbON08+aNuAhrxfxyg/GNvuyZl9/rUlexq+1d1t2DZ11ion4foYuet2LbQtenuon3KdAVev0F/CV7rMYbtYidn6haS9QZlFvQOfKNDx2hPjF50xSpILmkig/UdqR2Eyg/Bjin05flTA41MIMo6cGgDsanOaT9DFA+bxhZDLk3A+HKqvONIqQEMTwyaK+GzWG8D/qY2wqbTYxksXs3ZTg1HwLaXZQtyeAX+ez83Y/cbIPqyO7D79L5EuebF2MeEb/pcoqzoJbXICzWaOkOX7PfvZvb5t3UEGQ7MLCzlbKyUtC6LKAaIVH/eB/YPG0Bao10vpkSUez9r8YxlbBnbaT+YqvGC4lPH2p2iWJjBo/jWS1BIwgRn4gfJSi1Pg3Jc2kInUYQT+v1GI2Cw67Ht3du1091AxQuwQuCmk4ym4cVcrz+AT2p9N/NAnA4AfwuskeoBw6xSc2+Q7hew4ou0HyPfvLEatAl4UwLMl2qzVUgp9pg5bRGfJziXtvW3sSPpcYa8gIXsfGXwdGGgPimXgthqnDM79S9gUPggW+q4EjjxeG9lHu+gd9LdWFoqfj+Drx/TFJ+jfH+0O0FHRoSiywu8/QHfZQ58ayxk6QGYv5Z0/1JFr+7WBXafn6SL4SQjDIoe2J/pccFPJBf4soiRgbYDrsjmDDJniuaxq7cHSpB6LEX7ttO33RdvwqwK5bHAscMyig9zZatne7Ya1wFXnf8DBs6EMDVpLVmhQfBma0aQ48UPRcgWkqh8P7ZhvhFuXNhL2BfhRYiFp58DHFWyNf4NOKj/Qy/kwsC67o346tP8X3XsbXNjjuAuP0lruVwDQ292IyzFhs/jvq3NRewt5oz2jtLrvAN3z+QtlG6USdliALtD3F+937JN23OJTBwjKZCzWscUL8Jj9tnXBgRl4gQa2BR8PbdRuoxcNoGP6Bb1Mg/BagaENz5PZnO//oFUCSo1q1cbVQytHBtYl/0wuOECarYa1uzV0I3i6T/CB7+bQ/yXnO12bzZD3Stx14ZOdiQOE/mi3gWqyY5U1eC802jqdQQ8MDhCtMhigi309i752NrIdDSJid2lTbrVNoZqqtbrr8tJ10sB7BTwpwaO1J4LzBeD0DWBzCQJ8D11c6Rx9JxmlEFZafSFn6peQNYh7H9SUE76fjfvg97NJ+Ajq7H4CfX4xbx/erNsmttIRfOoTeP2Ng47Pztdqr5WLSVu7krKV8ylbWE/bcDXjKxMUArgKzssGU79pP5ut/pndAhZa3bECjSWpC9VwHagwWw4bvdO/4o1FYL+8tOQODzk2FBpLdtja2pqv2NBEOOnIpdKsvyPnhPpVfSwHh5wkcobIsaLfWikiB8iFCxfcfgkOi/D+dAWInEuiI511r1KpeJn6vbi46Kt7mtUTW0YfXh937N2dfesf7YbVKFpBwrsa/1G5KkNhRPu09bXs2C4sJCxxbdZS2AmZ2MDOLqesArxKyDpNYJM80aSzM+hDYR4H9Jt099eQp7ITCvCNZ6AHhbgcodDMXk3Z3Lmk2xta7aaQSIKbIjLk52Lw44TzZIXYemcbedmAXxcj9j3pX/T3qfi5c5KQsnSEJkigJptEyQX4XRzb78f3BnZ/Gzl3MLQG+k4CW+/zuajdgyl9hAwe03dp+HcTHRX0syfyEVtAJ/vn6BkK8TRhI85rp7IN0Fh5USsF4f3o2ZokLfalSRKaACabqVjGLua9VDyB7hi1m/DX5ZWM7Z7BN6EZhRW8exax+bW8Xa+P7Yd32/bTza69Dc9+G5nxLnJyhvyeL8esgq7yI/iUHCRKCqmnlR/a903fqv4KFZun3M8D003uHcOTKtJfoKu79OMMel8BuGqin2yILv1UO+nbwQ68Bxi9u4t9Owq2nvpSPFRODu23/aWVhFW5liMDFduSwOCfw4vXy3EPtXUKQf5kQqcKA6bwWahB9jZ89QYyLMN9TT7aVehP6Eny5eJG1l5FUOWxXbXiW/Jdiaz1168/S9Rf/7g9fTztCx3+fPIJItTuwPAlt1+/mrWj44Hd3grjPNN3xEPVZ7KDLz2dsnn0DU0MqSpc6l2FR8dWh97F6zRmoDFbjVuoDi6nphmRdOl18HsTueP3P6ufyzS/D5965P40hUvdAza/jANE3jNtphw2V5YDJAFQw8zuEK4IpqvKc5ZYlXkhnq6BWD135wjKr/b98H0iVCGdEdzqBxkvQgLnUN4iDp5HYOASHHJ+iJmHs8rje1XME8B79Du/DkaGlGwdWk7mgOGe3po2Xnl8lk94Eu5MrwNBhqtfSNxwOE+A7eVNkr7ywWGvkxLPdBle9TbrfSF/yOPRQ19LMKkd+h+EFJd+7c91AK9wVvtRqFWGkAW4Cc7TVSAh/FXoo4AIqo0GmUEwL4MDoe6DsLr2+5yUn78fzt6hGhIiH3cqTZ4LvsHJFM6ad6z7qg/V8zo61MnbFfexBtx0aOb3AIYMc5+Up7LC6g/hzHSz/HDIyaIahEF3EUvAhWh04ogTTnKE8FeqA0VRnsJeKQSMwrzIAaKZHNp3ZKx6ADvB2c8yooHDdCWIoC04hDJVtwA/d1hwnsJTkHjUEeL7VgBvDTRqZoXoRmcd05UZUweIf8+h71ROAFiAma69Fn4JruiBXgxvhuR5hDt+8Gea32f5Ppo/xwRv5PhS3vozLU90pPfCN6qb+jtcO24Jrv6J6qJvVA6XXOux2iUHiJbgjhTMT+tAgLPjFi9ryPYzmlDS9eT3w/tnVs5H7X/7W4v2O6+Xfcn131RKIbxeRAlexZC7VSvCNxLghQZ7W9Zt1lDGtTJEoWHUXuCixiv9XJsED/15pN48DzD2H34rdArw/ZsOgYWJpNjJ2u9B8Xe1+akG/7V3hma6x+DTnfrAB05VZa3MEB3NoDzIoV0oZ3xwUBvsixa0mkN44zwKoeur/TBctAGylolr1Ya3mbY6PtFAzZDRTHXd16Cil6NRWWonniVzJoHBAtq7QtzvYEi0wyCwaDnQHrSV1AowXYvWyY2itEmx9j7oaWCcbzRwr1lRc4tpjC60CfEE2h1B4IoP+WbStF8475tl57RHiWbgyzAiQ+q2sJS2Jm1RG0fAQSsMJNfqGNh1GdcoJB3gIHxQ6CLxFG0MOIOQn1sEXsOOHWqmJXDVSkYNTgBWdw7JESDnRv0UAwjDOhJDMaUvlpYzFB1WGqi9Ulzn5rPuPKERDkteQ5EJM/TdsQFc1Q6FFvBwYZShgV53kqvu3NPqETmuFCpK4ZPkVGgp3BI8K5kE39VVM2qf2eWLJYwOhdESnDAOAbKUKQ8JRn1K1DeFMq7Z8NosXjOyNHgu7FWYByn4MgzksNDGnqpDkTIVNqxQTk0G3rUBZM8Hm32fFgwqbVAvfJS8kMEhoyKQBcZgK6wY0iaGTRQ8xwkUVK1K5bGHhaIp0KmcH+pHGY2Bn/e0OolvRbsKyxWhLUvLOVegRYMURR2UFxmQl+ohHJbTSSt71B/OD8lNDgPhigwnOTyG4wF9I50oyPV8PumOfCnswm/1hZw3wi3pMj0QoE/9fINu+ki4qhUy2mdHjp8B8O3UZUSAd9Q5mUrSVngFyK7+SmVRrnMxj5mq1QmCizaPrNe0uW/b67i3dwpuh8kFJ4cy1jBIqJP6QT7dDnlrRYMILZXKOq16+DDgKRBo9dHcvBx02iclafOVkr32/KvgLHWKa2NO6B7ef3F53Rq9E4uC18LtSGRsSxiRJ7tNns/YP/xH/2v77vd+lzak1It/I0mhsa5eedbK5WW7e+8D8HFgcujKMabZ1mqrHIBy1DUb2lOH/gB3xEzUD9UT9AR4k2hCSfgu/B9ppRtwlONIuOSTe5DtYTP1NMdfhwMEvBP+QrPSjeRcDvf99DCJXjTIV4Mv7T3o2P1PO7aHsaX4usMJ35rGcpaxkYNPK+a0h2SRo2yzai+N+Zb+l8ErTUscRUI+R/9rgOwGhp4GKNJ8f6dJP4NDX61gtF3JeggH7QvyDN2spfsfg5saPHluNmqf1M98if7jWGd329A1eSqW8o8p6EcYkD9rm32EUTfdBF2DLCpjnzx2emFwt0//7T5oYvRBT+R1NQ2PKszYDcqEjJxXT8GtU+DpM/b6UsyuYvwpdM5vrMY8dIwcLNpLQEn0qUNJ3ymEwpcKmsUctfvDuO2NoWtoWwMV6hPxd9mfu9DNIVk4jEjPUfeXZ4EB7aN6no4oswc8X6LOD2hLHbgqATo3eOWA8ldVB/5Vymn77e89RntHdnjY8s1+NUClmbAKUSW83a2N7EkM3w+pxAJ9l9XAA8b8//t6x2rw6t/Kmq/U2YIHRuE3Vw8adi4W9l74b3dGHrLnN8/F7fGLGRuA629jtP7wKPCff3I8tneaZ9ZAPsqB0gCwr5Sjtku/K7RWmzx/nW+/sqDBMAx3Gqq+ke70W9cy9iUKloMhSj3/6fbAjfiLyJOnnilb8ek5++BG3RSuT6GeZuejNnsxaaPzacuvpOw89TiDJx+tpGFJYDxHPUO/yfnhCjMwEk3wP04eRTox3xxabTZpA/jOamNo8/DUE/i54Dl30rcd3tHM4qegmU8PBvbhzYa9dbcJziC/kEu/U1K8dQx55OhUpxd/dHuUpN9LZPdGCrjwzRx6y5s5s5UCdF6K2RqvLezDP6jfrQtZ64M7SeCrpE3jZ6hnBL6siQZdhfbZG9ipxyoKOOd6IekC/fVG6sy2IZilo5ZFadfejFwZASf9LeoSUpBB+qPQS2n0th68Kg1f0ob+crpJZ/nihbR9vN+3DyA0DZooNNanO9A5/SbnhOj+uSs5+8LzZftnnzTtXg35SNUkwaV2V9DDKxvg/nra2pWUOz+kO52c9uwGsLy+NbCqNjyW8ws94HtvnrdvP1aw3H7VboLgoD5YHBwpmZWEpZ7P2+xjeSvOp5AttI2jVk7aEJht3G9bBrmnWPKPA8898Ocy8r1CPRVuSmP6orMHcqiA/wq5J36hmbD7wPjlYsSupMHZcdJefuWy3b9NH39UtzpMq7c/tIO9oZ2C441T5GStb1V4ySY8fZ8y9zb7dgSuauKD9r34IjzlSvTMV6X9j4fgEziulVOC+R44dnO3ZyPktbp5G3rQLHjA5Q5VsvSB2+vQUuN8yjJr6J3gpvBIOBWBoSU+qdtHd3vIc/h5EvjIQQIeaBZ3Dfld3e3bCBwRe7pJO3fAT998Gh6ZR2/6h7+5Yc+Pe3bnsGc7UN/XSxG7ihhX+BgNvgnvIPuHuJPl97PI5Jehwwfoxl3w/FFcV91BG8dH0fk74My78OZ9+BtF25NgxHdnhvYs31/jOIFW3qfN95ApSoDdceYJgPRCNuJ7KQkPvwjPk1NrF7imqcOb8H5UGOftOWTC6tWUpc5lrD+bsDxwTYF8JxspdPOx3amd2Q/gRfuI5CK8T7H1peOrROGV/FFqq2ZPK5QTr1AP+pN6q7yXtfE8PP89dMtqom/z58/7yvVo89TOaON7TU0Iybk+1+0rRFHXVi5EbYH36+CG5IMmVcr+0/4PjVbbiijWcfT1OghPka6bSr/VWQPxvV4XXnNko9oRfLljF+AT9WgCOyDjsB5gB8SSPbtwAX0BfqB94DRJTPuBnvU7li+hb6woLMyZVXfMMqmc90mn17R4pmuFOewBhZM5Bq5J7SkSQ29sWb5btyezI9//RTP3xxoPyeSdXWgT9EazgRwc2yIyY+ViwuXhxcyMTzZIUoDK0Kx4ORi3KbsE7n+rJDqQvkg/09dk66sQRYsDPlgrxe2bCPNN7J9NaF0sbfVc3l7/2jm7/6BuJyddyyQ1+Qsd+2rSVi6lKDtli9BDEbtBE9Q0kK8Jrpq0o8k3J9BoDHr/KniiiRN3kT+iJ634+X4cewWMvk6fD6SHcWgflfn5eVtYWHCHg66lj99/8MB29/bQzaK2vLQInLRCI+vv6ZDOtrW1aQcHh04HCmOlsFr6Xo4t0USn3Ub+HngoMTmpdF8OFzm51Jda/SEH1KVLl/yZrmVfyWki54rya7daFmucWAb8ehsYZbFDv0wfN+FtW7KbvR3YALRfYeCH/G5DA/d59iP0oneB4VaCZ/Df9ELKB/zVp8163w53Ox4qrw0/Vzi4TxBiuyCAZtt/HT3hK/CV+/CtffD7Nfqyfy5lbdp1eqtrXeRhuhK3+bWEr8RTCEetKtHqcOmPx4cD+LzZGn3wPDr+Fel1/RnfQJ/u8CR9S5ufK/TnizntDTZjf3iqfZJ4Rh+iItnGUsp+4+WyJW7V7F0YWCUbte8vRYzi7A7fztD/qH72cRU7DsqWXaj8FUpVshkVwUYQfJH2rFxMU9e0TyjTYLt0MNlKsrfS3BOnOzno2QcfNO3tD5tWLCTsH3x/zfbRhd+ikrepZ34+Y9/5ziXrYWsfHnY8fBdFuRyUXve9F4r2a49lbR+cfgsmJr2G274aSatBbjh8zb48H7MrtPk2tPjhMfwBGfJ5cL0Ab/xhewZdAtseXpiD/6ieDerV3u3a/Zsde3CzZ6cojUPwWHnnY6I/5Bvf8N/x/QT+tQd8pENKX1Td5QS8izwa86Jo9rbkOc/l7H67HbF7HWQ294vQ+e8A4++U0UPI72Pko0I7/4O/tWENcP2ffdxwndwRicQnXv7DjuW2axf+OJw11hB+c+I7HdNrPVB2dIXdRm5vTSbsKEM9V9Z6TXuDzC7GbOMx5CH9Vz3u29btrh086LtOocn6GvtJkVvibBj0edk9k7KmSXULd6bj4qHispGm9lK4G8qftuUX85mmX8oBMpuDyYNoKkCV9AFpmIuYhw+u88zz54ioYBeHIBU3FSbEw175AAVSWm46B6jOGFjUXwioQWdtPq3BGmBJIl8ZlxxhZo6cMAohonL905AEBL519PHzBOJeBrWhfo8O0E87Tf8kxKa//Eo3Jsnhz1+dw7WSrh5Nuqt75K/ET40LP/redMBXeem+BrN15TXlIhxAzNsRyvNvdMFb005W03gcfj9yhAF8va9BVDk/NDAJrIFTQCo5EjT4zrMJ0EIIJPUTkFbGXDvHUh4aRdRvkr9Pn0tJCLBTO9XIaQcEuKovA4zl1ArPpu0M7Vf+k0N9rP7WAN3ECcFbrkB4f2P0arBNm9374ILwjHZMcUz5URN/31e48F5YXSQ803vCs+BYE15JsGgFSL/fcwVFm9oOBiiww1B2EEIBhg5Lr5e+niQKFRyE6zKmRQM++KiDe14nvcN9DZxp0EuDFBog1mClZvAq1mFCz2iDr5Tg0HdAyvHC8xCYvDh+OMwEQ0EuPPA7obDwrV+He37w/OecH/6+v0I+5EL73FnmxwR/aOYUn3SefOxtEf54+wR34OnPPLeQHx9MX3dnjjs7eT+WStPmuM2hxDy2kLQLGDv5RBxDTew4DMJ6Pl7e5MSZDL0Oa/Nx+7/9gzV7+SrKqd//m00q8mLlzJ5ai9inx1kbRPOWRJnUBvviT1oR0m5Wrdtq2Hgg5wXfOI/Rx/4nHBMaCVRAom3CMYe7Nz288zceAos6a9BdA7IdH6xXn4TZiVpFMaIu2vA5jwKhgdhJw1DUE6bQVnJGaCBWKwA6TTlJQCIhAUm4pfqLfkRLMxhKwdGhEEJaCaLZ90OHgV6c4pfzL77TbeWXy2MYZeOmvUMcXyb39VzGe3BWAkdy1oC8yk3AMwJOR1yhFO/Q4L5WIyjea6Omjca1VFphm6iD8hH++2ql4ADpSwlF8sqxopmCanunq0HTkdOxluM2Wz2fddI4HvggOLUCDmGAXhspw35cMdPqgLDnSMQ277SsibLUxqDvodxMV1NopYqcLOJd2hw8X4TnqRw0s3YLw/u45cqewgOU5tJkjCyei1lWAzxKYxm6gi91pT1x8FAbrGvTZw/9AxzSKYWKGlE3yV4UDdBSZRXLKJMFcSAMjHTCZ0jK8WIzYRA8n8FoiGGM0reHxw0rz1Xgo2hiFKX6ammvnCtSmH1TaDkXgLVgr36SI1s8WzDRbA9toKv8z1Bso/wWnJS39oLKpqKcxxZJxKxFPXiM0RGWAWuPERWqvpVTQIDWPeGV+JjOGszVKoVcKeUD1alM2JRfM+YVK1ywltKVA6fXL5Sov1MfMIUvYYhpQ3g50qik11/39K1wbIgRJpwTmmt1Sy6nfT4S9KU2ZNe+EdxvY+xlBGfhIoow+tLJQcsHnXvtntWwSkF1DmgMvGg2OtA9RjC4pX0VauBmuZDxWXCIRG+DNi8UnQkGGmgXvNRPwjmg4CsV6uQrmlWemomoFTaS8/IErixpX4sk/aBZjBhd1Fera4Quzv+puPb6kUNOOC65p+/VZvXL3Dw8j/LkoNQspgT0Kx7d6mHcV+aslNPsO/WvYjlXPDTB4Kxl5xZm7cLqitWPyMti9n/4P/7f7bnnPveQv/1Np+XlDXviyRftk4/e8Q3YZRSnaZfaK6eqcFYOPOFXMhkP/Ia+En8TfxCi6P4AnNNqJt/wHFyW40Q4IoeWOkk6RCyWgRXKSA1t/avw8l9cASIeJ7wXHovnucx/JGv1qZxox3sd27qFoXWjZycYxsOeHMIRH9jTMvuge0RstRSzv/10xo7BP81eeyw+theiQ/sxRp5iAUsHUPFwcTcmf+c3L2GMYmhttexCNmLfWIq6AXwH+ritkCe8d342bu+cDH3wU0vqZ5NhBcfb1bG9V+MefG2r6+C138RAa4HXN/mtVSUteK3H04fFaDPq1XTE/i4WuGa8afb1peiZPRsb+ybD+/DRZ32p0pn9pIXBCf5Lm3XmxFlwEYWLLyjVMNy3aKP2E9AAzofUR79ldOoLkb4G25XUbrXz+EyrtVKWnp2z8uKyLczPe4gNNwbBlUXg9RxG/xb1Vfxk9YcMSw0gaYUN3eE1EvxgabbdC5tMTliY2z2+V4UqoGNSfhE6/2pxaC9eSlmfutzFcNaqkm8C7y3gN0Mec5D4p22z15YSdo73f3gysn9yGlbJaJLaG1cz7nSawYL+pIXhjqX8LnC7Tr9oxl4a/Hl9OWbzT8za75+M7SaG62Xw4ffBl4/of8Bpz6K7vbKSsB0s8Mvw2C3kkTaHVqiHGjTw9EbKnkZ+PIeetwyPv0s5ivX8wfHQ3qM+H1GmYKFBYu2n8GF1aB8o9AMyPVuM2qXHU7Z+JW0LFzKWmU9aGqa/TFuHyL/DZYXm9E70QfeREPGRJJ1rdb9rs/DLw8WUrdSRxXRiFblcR5Zoc27AZDvQ5vtbffvk7sDuUad92tCCrltUSoMLGuh7OYvhPorYPsgQ9gAMh5cj/Yx60J1OE9r7RiEi7lAxzap9Bt53VEpYBKRF/Nnehayl+fTyvZZ3aYP6JLZbVvrBoW0Dm+V7tB36uAMuBCSVjn/mNoGuj4BTlXMD2/eIQ/H6HVm49xlPEWZPMd3sS+spe24xbvegLwSbr9J5/FLONui/37/Rtm3g3qHP3nxx1p7m/t5B137z8YxvIn4MwipU5L1d+IUQw1Oo0xp6xPc34JPghVVoYxp+B9C0skL85d6dga1CT6+CA6f08zfTI3sx0rO7O037H7XPDzCWliJeObcat/NPZaxyCfjAS6TjyKmnJg3oNw3YK6RZizIVlqpC3T4AV9+HiZSqPbswHthWRBMo5ehB3sJyRUfaf0Rn2TsN7oFedgixnew3bXe74Trt1diZvY7pcat+5is8FFe+Dp6f0qGb5H8wma0sPUEyXoNuz/CN9vz4w+aMz0qW2/47Oc6Uv0WbtZrpi6OuNcCPY7gZbNS+UowYWfkKDA2sjfMRK55LWIl+EM/2tgK/XYj05u2OPQn+Xt7veEjR4zx2Ljh8+dO6nZwOrUifPQEu3oa3anWY8hSfkGzWCoyX6i370YOWh52Tc0Sbh8vZ+XiCfl7B9oKJaBN7wUZ22Zcz8M+E2Z8MIrYHrwJUzsPC6cyyYNOvw1j43O5D21oZADgcx+So7pHHXXrzo8mxSZubtH0BQvy7yIwvQEN1ft/sh1AqRxQguGg1YAEd92n0kZuUu6ln1HcGflFeTthleMjz4J+cmtVK0prLaXhu1F7QioHsjD0AjlsN7VFF/nz3tcTYysDxATDhkddv2sYn6ePfKYy9L+QsugV/1yz2Y2RiBxm/vr6I3I9bKz6wvejI9oBzs9lBn69Bf127AH8tzc3Y1WrXqsD4PrK+dtqwfu2Ud1qm/SFk/xWBXhF8PGh3rIcN2KzXrdGoWUvvYRdmO3VbiXUtsoSecA49EHxpUE63WbfssG3XoIXPoYfU0am66FYdyuhWTz1EV2opYrn5mI2pf+2oT75tr994pmPZ8pkVkYWPl3L2ACHawQ4ZUv6oVrMmdbsHzSyjouXglw+A84hMjk+q6JQN1zsvU5/v5cZWuJKx4bk0fDJiSfrvy5wlFz8FXmlw7hvg+ZOUcwOcvTUbo1/Q2eHX2ndPHEKyQRzIQwfSKXKsvpY+s28U4KfoTn8K77u/20IvgvYifXs63rfCc7M+eF1Ap0/BmzUZVMvRnJfRn7LFOsj06qFsKuiUvoZEvTzxCVlRTwz7vrrqOniVSMxYjn7cP6oCoya2B8+AqfYEuX//ge0fHJAPyEcSLz8+ObTT6om1Oy1r0F8PNh/Y3t4+/dW0Tgc6BkYhXNWRHR4dWLV2Yo0WedOfWrWj93q81+K9/UPlVcU2O/aQWvpOThflsbW97Run67cmfykMWhGdOJ1Ax4ePPT/o2I1R3G7RsLbsC2hP9CdMdp2cup6Lju1zybHdhYYiyOi580nLLaQsJqOI1EOG7d7p2O33Kfduz15C2XiAzN2mueJfWi2rfTs2ZsYetvK6HPUXktZGnzqGUVze7dtF+r0Pbi5fyVplOemrSrQiXbaxbEVNYCyiZMyU4fnI10vPlu0GOvIxvIpsne5kDYj2tCrkGu+9vprwMJq35SQQjfNckzfuapUgZd6Dl8kxeot+lm5Q441vvzZnS3NJ+2CzY5X5lP3Dv3cZ3B/ZxknL/ja4qkkBD+AbubW4LcMrCqUQ/cBD9E5wR2MIsmc1AWzzZscOYUBtcDIPLr7Q7dp1rYKGmYHiPtGscdi2l7ttS/Fcslx8RBlp5PIZjKMO8vG/RmfQ3hrfAf6IL9sDnpLRfO4HYHDe9xg0odB70iUkftX+y5jpO8Bx9rxWhdMX1Gdwp2cvUNZdZM5RTTgZxmJLtO83zmNbgP970u2oikJGfuti2h0Kh7RDumWWrv9OCTlLuR8il+LU7VV46h5fHPJenY7YiJ/Z7xRH9mre7Mo8cmcuYUcz8OtT7HkyfhGcPEB3/xh8kVbs7f6FJLqmCV4P1QZW4vxf8HEs5Y9griS81fu6obboufpbbZkm3Zfdq70T5+F7K5cT8OCYh0fbvN6zwy1sV2hBepbG95VeyI7s+ZwcZEGWevQZL4OHkwroMvyd1MPLCfWY3gtJ9QvvTp958sfhnV/OAYLBH0dpUSEyAEKlgkNBDhD/ZPIdd7kEfCAIb7kDxOMia3DFBwr1HT1KhbRaQPAKg/gjGCFnjtAAvo7GUejl8ZuuBIn6IPN04NkBwrc+COffhEZRKn84BH3K0q7yqrPynKZQXQFm8gNEk2bt9/0P1+SpHMM9/voP/xU+mZSnsqePvRr+iv/ShSvs4ZcQBaNHNylP135fzE9l+es6hzZJ6dH9KUxGuvZDb+kIyroEs254/wDn4EjgAN4B/p/BTGCZoDNnwU3fcvY89Ntrx7t6eYo4k2vyCIaJMlEuHN6f+h3O6nXd92/8b2ib//Z2cU1Zmkmp/Tb8N9+p3u7s8n7mrFkVXAfnhxiGsInE+5672qN2ed9y1ju8GwbrfX2LaWBXg5oeAgsG0Ot1rI9gDHuABEeHDwC78Alwdnh6fZUoy9stvBdsdVBX1dfrHH4rvJUG/DQLWw4bCXgNtAhf3fnheDt1ftBPATQk8tZfleFwFYaGMsPjcG/yJ8B1ci9AQQkIT8CrO8I1T450AfbeJmDhOKU26h7XTnvqH38/HN5WYDld0RWMQNGN96Te9Hx1qaqoLQ4bznxmlcqiXbtw3h5fTNiXL5ftUiVr8VTe8oU5V0S1LFTfhpxUYMhPOF1BCP9f/v6qXVlLed7/oZLKrqAIPrY4tp/ejyHghI8pd4SkciVLaGYO7/XaLWvVT1DeUFIHCkej/g24KnYyTVN6Dod+T1rP+zOjHl0lfhk+CKe/vsYXUFa60IT23tCKCPEI7duhcjWLXzGJdWjGojafVhKuS8lUo4codnI2FGfTPviuFQXu7FTbeFc0p+ZFuCe8001vp56J3vnnzkrRqaexJRCKGkwVDQoR9E/OD+Gs6qLKKauQFwpASk5x1Wnkh/iK7usdhTcIfFGVUKmc+a/QWMpfA/aqoIe5oT7a1DibBd8iSCPqpPAxOkTbMlwzGfqS7wfalBM+UlnJUleMdAxbhZ/SXhkybDU4mS/EXcKof5PppH+nAesZ8Mfbzg3N4C2g9Gmz9+qhVj0o1JMGvjULCqPrpG+aqS4+srisQeYw81ibgWslRSyZgobVFtUJBYW+KOTj3KMPqbNWniSSUjQCDcHdHP7l2ZxxyzY2ijaLcpTKRbz9gksW+FfmUr7pvRwJZ9RFKyoycWBEnbVh98VLFzG8tj02crGoWRxjFM2hlYoK06SZ0YEf++AGfZnLaXAd4z8DHLGsz63lrOUhhca2vJZx/FL9NRNMK0A7PItQThIjdXUBGuNakyy0ukGrRx4SFABO8E4IkyjHUNbavCNHz1ArClEOT1Hy1HezKPYdDDt35MEPtS+HIKKN9UNf0Gf5jNVqHatWtUFlGBCXI2LK80cYLIe7Vcdr7X8jR0IOfClX0vTZDIZQm3zIC+U0nZbSSF9ziMc2qgPfX0WrpwrgiW+Ci8KsGVxz5ZQN6HvtPaG6x3gHzmEK2dVugoP0sejHV6MIo6kX/x0X5LATj9Dgu/DGV1FRP3fy5JP0UcSeemLZ6g3t7YLiTNu0GWImnfYVMnJiCjdD6EoUe/LJZtM+QKDQV6LnJPip0NZaCaH9ciTbS8Ws08PR6alVGy3kmRzbszbTjdm1i09aOjpr7791y/LJWd5p2P/qP/8/2YWLjzn+/YdKKrtQmLUrl5+2d979IW3vuAElR5foTquHJKe16sX1LP5pDxB3ioIzwhM5PJu1ABflJ4eYzlq5pXy8HMn3GcUGjz9sbzj95dr+iw4QN5Ylx8lPuOnyeZK16i2esYchef/Ttu0/GHgMXjnn9M4cqvd35mfstQJ9Tb/vY4xWMN6+WsFAxirdaY8c9zSjbJNnbyzE7MvliEG6tonlqJnlXy+YHR+0LQFcXuOZ4s5rpYMGt08wtI965Mu7d+tjH/wEhb3lMg4/JuMqfFcDg5pJV4RH/Npi1DdivNuhQpOktsm4VMgU0Z7iGD9RiHgYjEWswPOlqP2kOrZ9vlE7FuBhcp5u8psumaTPYDbtBw3oaSWDwjjBXu2U+j1Lvpf5ni60r8xGvL6abadytZI4nsvb2sXLtnr+gs/m1CxPzRSdryhYF++22j7bsj6mH+CVmpgl01IrJ1QV6QDioYvw1hJ1PByCYzwPIU85038uBzn0rfRFX1nH9wcnPbtLRe8ckiOwXczFbacnOPCMPvWDdpT45v4gam9Df/Vk0i4gm9rclyNE+zBoxu7uEPqnjpoxD3tz6Eg31kzT5VzM3t/r2092e94vH9fRl4GBwipcTs3YLeCqsEjH8CkN/svI114K2mhYsNrQ1G8aq1U/F7PgUm3k1ypLA5Za/UVX20tLcUsiu243kJ9rms2Zsu9upG1VoauKcd/bSfuerNLxY2htH/k4Zfd/ZuIZ4tra6aidlhIePqgJnFtJ+hN9Qd/SPNuv9T30xt7u0E5pg3Ak4AXV5lq/u9D6hc9ftBE8YH+vQeai+UkxepGkGc9qu/bRaPLslPvjYhRcQEbutq1chY/M05bzebs6m3HYHoO7dXj46X7P9jH4bx5AA8DnAJhq0MKLmJQjXPzGXMQuxc/s5UsZe3I16RurbjZ5UfXVv8lZ/5WCDom1xW9tGD2k/t94bY78x7YO4Sokzb+41aEuwcHyhbWkLaCv3N3q2OeR3TerI9+jo8u3pxBdij749ceyvppEqxy8PK6Hlail0BfEe473u7Z5vWO7d8Vf6CvwEBXAdoGtBobu1Qb2MxBT9Jqmfp8761lpIWqlp7K2IkcXeDzlaYv0zfLpwOr0m1b3aB+X2frA5pDd96CXD4DZnf2hXaKNF5A5m3CoL8F31AfarFatL4LJXznr22tp6gFgtElsgXuvWM+qyHya6PpYD5raUVuhJe0Pdx6+/hKwuAcv0f4e0kOmfeE8iO8+5v0cVX2FvPf4LR3lIv1Toq47lK9wPM+CA1oNp/B/31hP2nop5iFdWsClBf3MryQsV5RNGvJWOKcdKnJDIcO6Zx6m6T7yeRukqu4DC4UPgW+faIAQ3nhAucpfPOn5jAbBKJO+q5x27I9OR3aDems1hNILVLZNfpVZ6RNR+9kRujF9IufAK3yjkDh/OIj4+5NPhER+Uo/o0F4BGpicJjnMv1CK2DJteR94HADNE56j0fjzZXL6ZvbMrrxSsevoEu8f0QbqnEV3eP3Vih3rGmBcgzf8rM+31O9zCKPL88BkPQF80r7nRwmcXEMPyz5Zpt1Dp98eAmqUicLPgBPwGPItnNaOeXjKodCHv7YYcyf2xbjZE+ngmL0KT/qka3YTHGzwrfS2OPLxldTIKsWSDedyVj2rWzxz5k6FfGVspbJ0N96vde0Scr4K7dyEEUarLXsl1rHjTh/aHNtKAh6S0MoW7Nj82C7MdO3aqGNzhYGVSrQz1rXnwL0rsaEtJ89sBZjPn41sLdazhcLQ1hAdL6CPV1fi1qV9a8jjl6N9O9+o21JyaOl1dAd44hx0pw3po3NjyyyeWXkF3Q35q0k3R1sD24Zfnw37lp3p27DdsRp1fRIeQrfbJ+DSAUBJx7V6uW0XyP8p2pl7LGN5bJYzYD4soxcD4xb8uAa+aQ+kI3Aa8rEz6LBF3WpaiQMvymrFRiVuJY4ifVeAHxTF95CZA2ChkE2atIPpYreRNx8fdH0gVPzDJ3zC30sbWXsxFrEN7QF1r23p5tCa3B/z3BPvasKS9OUmfY16bFfAme9C7y9Ac49xaI+QD8dRq0JMmsCbRX85rjUt2mtaqtuw7smJbR8e22G1Ck+T3hsc2p1ux87iTWyLjo0jLWt2qra/f2L1WsttHYXGamHHa1+77qjOu21slo4l8tgUJWynBPZYBzv/tMZRtQPpvrW6T6YRfFtN8my1sB+0v0twlkl37LealqufYnj2bFs8Fh6pYMZ3zhQ2TDob/BP6CzJG9nPQNfVTqx5683FbuJy2+WXtbwtC6i1w/QK2Ql8hm96lvi3wG9jvYZs+MRe3x2ejdg/4HYL32rNsT/YGPGmQjVh9b2hP0T80x26JP6FP5bWPBmVNJxXK9lGd5AyZRZ7llrBxOXdlq2JwPgMNKDSo9vP5dejnhZRwZsb7Zp9874F7D3hGUz1pJcAxOCbHx4B+033phnLSDPlOvOkAmXHAjTI4+Vvf2bCL7a5dPm5Ykvr8GCTdooKzG/CKVYWb04pI1VXt1lgCOJaMuT4lW3r7ds+eujBrTz5WtDt3m3aAUnq/o4kmgefJTqpWRTsju0T751Pw3h42Hg81XKDJADeQ0VX02Ndpm/b6usn3mozzG0tR8BCco+8uwmPoHn+mzcrfyGsST3BED6GJMXx/mTpfRZZF9wZ2fR87Dlg8hmzqIceqHKHPwzjFDhWUfqokXi+HxdXIyJI8257cF6vWCuwDfi/Cj7+5HLd5ytrjdxX4a9xQTh456D+iXu9oxTXt0QSPp+nHeyiFCXjx53Jm63ynVYrqj6leoTMsx97Uqi/oS+Us0Mav0jZAAs6SuSoxPWkAYpJcL/nFxC1NfigvowOr/9aQS+jb+yiSWpV+inDTmIrGXHycGh3O+xS6aNBPe7TDx5oneYUrCuZKMApjk+Fu8EnofhC0j9KSp+mZC10G7SG898s5QAppn9UeBp1VMB1IheVcCPd4iTz1qeIMSsfxgVyeCTlNzg+Ue1pJo2R0a4AQ5YEvfFAf5coHdUB6HzRTdnzng/gaDI8FB4gOGQw+8EwnTcNMhUPfCWgqLwxCqn4qO+xdIaRTRakc/yVkQ1v9j6cpQJVPMGP+HclfDR0S0sTwmXwbfj2SB5e6R1XDT38cOsodQBweykrHxBkkZAAw3BNcwjMunGj4ikcIZBnFE5iJDDRopEEVN65kVMmxoD6i/Y4gghnverAqylY/kSm3R37PK8r9KSzUh+qvcIhQAg7w4+H9AOtwyKml9/jj3/98In9vt9oX2kV1vF7TJVBe50f6WnvBeJkqjo8VuskzeViXgPju+JjiGG+KkSuuupienB8aiJQXvy8niBwgSA6HObB0/OPdAFe1P9SfLChD5VAG5egspu0GLIeIV8ZFMF7l9NCgHMYcxojoxUOggL9auSTjVt/4d2rLJN/PDimroh2uVfrDs1fFe0aGq34IhOE8vQ5Jv4RPgo9OAbe4Fo7oWm3lmeel+9P3KESHyvT6UVcNSKs/1Va1UxXR2WHt/0Jd1ZbpIaO+vLRqc8vLfr1WyWH0pFBYEwiOtHURfM3aaagB74fyQwuKCOn/899btsfX03r0HzypDnMo9+dRkH9yDyUC0hMv0WBHIp2xpGKw5oqWSGIhgUdhZUjNeig+CuumHAS7ACv1RegD/fPf+iuYD3tcBYVRKZzC9V9HmkE516oo1Sebn67y4L4G19U2FGCFc1IoJyGHZhJEwedZJL6MkGQqYZlsEligXCJQhft85k5ExwfwRv800D9hS56/2u0Xaq3oTLgoRYZbGrjVPTkexKfF5oQWDicuBBuqG25yVyux9DCUoef6nnzhh3rHX/PXdc2LZChaF137gKUu0TLFG7rdnnUwcJSXO4PIT21UFt0OfaP6jOXEnLFiMWPaR0Rlqz316tBnnqjdctpqWXuhFPeQJ3mUyAUMDjmVOijZ+qaHwhr2uUDJzMZtTqujMJ49ZBcCP4UFMxMbe7iu8lyIk5nPozAfdy2pGUBqc08rHuQEgpeg/GlGsAb55XhQfza1Fl34xDu5QtLyqTh9M6RvzZaW05bHiLYRhtBw6KGftBmcGivWqc2/0VStnNWy/Ijvl9JQWCtgNx71rVJOWZquT+dRtihTA3faVDVBFmO0c4VQy2i2vPgu/B0xhNIasytX58lr6KtTiqUk9dHAsZk2exdZUZQv09WKmTzwi8MHFapIBoxQQvxZCpLUCDmZncfSruJcygoozoKF9tXQigp1s0KJhdU1QUZq02rt1aGB/kIp5YMS6getgOjQZt+sVoOe9LH2rZBDQ3JREZG0QTaCEiM5a7VTbXQN/KivHCGH+01T+DjxVA1AyxiJY/jKuaiwW3Xed1SEZ8rAO6EfG3WtQpSxITmpPTj6GE0da/GN8oycYSj0wUdwxGmC+lOixVD+MwC/etJxh5s2mC9Sp7OZETBNkafkqUoDFxIR29lr2tYW9QOAg47CtGkPLOpKZr6UHiRyJxjwkiNGh8pSOC8dKfix5Ja+kyzT3jcKJ6kVUNp3RRMYOuBGLCp8O7P9nRO7tHHJWsjX43rV/pf/+L+wi5efdNr9D51Uh2KpbJcuPW7vvPMD2qwZeuJ/GiySAeVdQSuCs8NZxYTXCN8UBkuOODL6rD2cxPu0AboUfa36isey4NJfjwMkXIjnBX4onqkaCxfq1b7t3Ashrw4fDGwMn3kOa+Y5LcPnG9HX9+elF5ndaAdHxQy4lQIn89DW5UrCN1i83x7bqwsx+26Fb/MzVuI7DUBpANwO23bvBOOROmlDVK3quJiSziLjSIOL5kb+U4vonrxTpDQZy4rb/hiWlJpQ47nqoOfibXJ+KL7yAu99HmNcg4dXwMk4HaKB+A3yv8jvDxsYZNBFnUwOqfvzZeQRuArZW4e8tGmuQKUQVDnAMh0g5ZYnXS/z7uPRM6shAyBTW5Ozko941b6NkXYXY1twkf6Tz2Z9M9WNCxfpTwzWatVqtRqwl2M17rM9j+sNa1nM5irztrSo0BrzpjjkMckQeJ141GypZAuLS5Yvz0OvOQ+hoSOsEkY+TFaVVGZLtriwYJW5OfhnwnbgA6fwk/FYA6gVS5cXLFqoWCKbsxG8pE3bxzMw13TRTnILMLwF5EiJvklaA/p8AD7chP8MsrN2/uJF6rdE/ou2sZa2xcqM7/c1B79uNIf2iWakY+FqRYwGJcTf1jCQten8j07P3Bm1B8Bk6AueZXjLUwqJcToCpvBFcF+hsJ5GH/iwGWbvCj+nh/BjnU65VIra8iL8/1rGY5lfgJ8VQCuFPBmRxxI6hybZncD/a0l0Z+hzZbdrC7WBlRtDS4Dn2jTaQ2CRtGJAHVs67duR9gWBPynlWkOrcK/J9d5e3w42tZ+beJTqo7r5lb/bpeyDs6hVzhV9H6hUs+M4KAdZ0ODCe2IF4Qi0p0kZsQI8cSNps52R5Rvw+wJ4sZaxLO26i3zbh+cebHftzp2uXcfYPwReO90wAz7wFuiA8+XxwDcgzoPMoIQVVhIW4zpB+6O0WQNGkpGqi2wdpanurv/HyLg9+i6FLnBhKWU7R1rpOrRj4HAb/WREn6rOSdqaRMbk4FNHJwNf4aDNT5WjaqNQvRfn4lYlvxjEdwHa04qf5JI2cI9Y7XhoJx+3LHezZUcaXKEdWg2kVV3899m0mqmfXi7Y5Suz1kXObaThsZfTVnw8Bx4nHvIzpSy8IEkbtbeLVoAoZUC2YX9s78GXbt+lHcDssZQ23o/aR8BuEbzcBx7z6EwXZmPW1Kx3YJ0Fb/bhD7sASvHZtX+BQictUe9rCXCY/jlEaA+Bg2BRBs4VjvtyijhqhPL1V2MSclCtIP+egn8q7E6O/viUd6E40pnd0sQH+MQyfIsqWp3rKHQByahzrMB9OcRPJcMB1OzdlnXok4MG7dvu2SJ8VqslNMlA4bm74Ocq/fPO8di24XUKR0WTrUO9npuPef9rypXCCsoBdA+e+hF6WpX+U1qkft9didvP4GEKmXUKH5MjkiyFbIa253sq3EOP9Xvk63oMh3IQP9wDPo86P3TlvAB9TyFrltHJlocj559TBwiS0vWl3cWsfVAF56uiGnQ5YHFxJWWH0G4RXWGJ79+ibtI9vq2QSPDp2noKfTphBeCSFH3PpW2wkLKaVojJq0Ef03RbgU+N0FeeOJ+zLdp2X05BkvakWIeHH9DWpzMztgIM/lk9DHYKDzVopyRSE52di/esdG7VopWC9et7ttHuWaYStYWzoc3vtaxGH93cQUeC5rQC8UEdPRvanofHbXFPq8UugItLhRmflR+/krInUfherHfsXHJkueW4rSJsL3IvB6L4pCH47CX09SvoDqiq0PiZrUsvQ2etAk/ptbOUH+MoI9NGwKyP3aDN6NfRUcfAKk0dFS5shvIPD7r27jstOz3pWx298wAZcQys1A/fh69L7l2HTp4HgYrorSPOj62SFzxlcCVn/ZU0ch7dj36V7dWGzhTCMQJ/VhlRCKO9gj5zNQOs6J+yNsXmoE45+LImz5UgnDK2YIlDOmILOG3CD2Q6ZIG3wgkKn4Qh2oy9jZ1TgYeswxfjKAkKXan9murwbL00j/xJc68lmSOHDAxySD8vwc9fgBc/RaZy6P+gH3X8Fc4qhOIJ7yqk7fPFsT2R7KNbA1fppvA32ZYaz9DY2AD7urx8Bo/XXhfgK+9GMJquZbFf6IMT+kfOsFyFvl6PWGUNub3IuxXoEATMa8lRrG/H1bZt70LHPXRp9N7+AFxBDsuuOev37Nyoja3Qtyrl57DhrqbB6WbL7iFj79MnXej8CN0QdKV+yG8hJikHnryIfqRfdfqyw/1j7s1fTtrKhbTDX3xTunkHeoo2Z2wHQrh9t+15aQVYF5r8XGpsG+ji77fCb62gaYivakypNrZr0OZX8lEPu/kHNXCPR/lZjcOqPtqjYmynB8jNU03Ggy+Ip8HDhnx/Ct0L/+hG9B/0BzpuWTYZuKMJM7dp3234zQHM9HH4BVm6TliBD8pJ3BrRZ14Q5XKANvZM/Mx2wWPtcab7RXDiNeDd2yH3k64dc/ufdqhfMWKrCKNZbOmw96h4uPxKctJHsJmxN4Hb/lbXB9crhZRdBG+j8JH34ElVKXj6gCR+88wzFXvgdrjuB73mBWh6HX6bRoY20emTyMKvLCfsB8BNYa/macc6tC+Hzj3gVwAGJ6OIvUv9ZCdfgw9p4sst2tlBLq1cSVoJmnkc+R+Dt/9JFXmEjF4Fx8WnNDHkhDrTAviXJqMEPiy9ALDYAjiW4R2NpUg+9DBO5NRGbLheprGICjSrFX830KG36QNN4DkCZpITn9AXzdOBzUMfS/DRp6DlPz4aWxFb86koegh9cUs4yTcOBMGUqxh9vQFZ1uANmiSlPf1UZ63qU/5Ub/JH51Bf9YeP8U8T9zUepJBX2rT+HHyyvBR3W/YUpNSG591GFBzTOLW+lR0Tytfemsdd3qFiLktJU3+AytF7ripM6htwgavJWYeqN3XO+D3+SVfS2T+apGkzfikHSLmQdeXUnR10CLXmTMV9oBT2O/1mkitwcwXA36eB7oDQ6IV/K6EfnB/TvT/kpZcb2RW7yaHvpuGzfAWIDsrSwKoGneX88ERj3QESfnmZoX4QD+ewKTf3+B2A5f9J+l75TH9/dl8gU57enskxfWfy1cN7eqzkdfan4X399jPt0z39C+9NFViYoBghCpw7AzQipBEUuP/ZUCEpOCbnIUxWAzlyEmng3hmofvOtZv5qMEt5BoeA4CY4yQkSp3+AIYfuC/wOA8EM+AW4CX7h+EVYKgWYcTgzDbD13w5T3aN/HbaC9aMOEM6TpF/T/nIYqf0cKo8/ZK16A1Xv21Bf9bOIQ/3pBKZMVDfaDAT1md97WD/VbVIHtQCIuoCSkOz3tDGwwvZoBYicIJohIDgGJcT7g2vvI9VLZXnm/Cfv6SFBNHViqI4y1N3xwdlXJ/l9DmhFzpDgBJFDJwiTkI/yDO3xYrjU4J6McdGNwOyOqkkDHVO4nK7+0V19GGorLNKrgscE+8Jn/q5Dl986Kw+nLR6G+6I/zroOlfK6eRups/oiwJ37winROr9VM33lxeh98lOdVWWFOcpWFpxZP1FqWyHRsbgG6hA8pxhkZzNJU2xNrcRRvbxs/qnt/9lvzturj2U9z/+Y0mIegwbl4u3NMKvbgat202CFCRNfSqWzKIMFD4mjwfZOq26t2rH1mjWnTe8ZAUjwV7v1x9sJrLUChOeOx7ozuf/XlaIJrbjQLA9wEyVTLdLg/epayRrNLoIricGogV74fjHjhmsBGCwhGU8wgjVDXbHo5TCYKknzi7PW5luFrdLgfnCGeHNJ6mEppX7pSW3UtznkilZTpLLJMLiE4id60feO+RN4CRoahJSy6b+4qYEjOTWVZzwRHIyqEwzMYal6aXbIy1+8ZMsYWwq3pxBKaSxLrShQGCbl73yLyum+BjY0sK9wNyp3jKI9O5exBkbO2TiKko/SjXCWo0YhihTSSm2Zq2SsOBu3pTUMh7IWbI+sOBe3JgqHwlFpH4oWhq1mAMrw0L16PQzCprNRK6E0aT+NdH7G8rkM/Gnscao1w7+hQYwxBtRiwlI8P9rvgmIojPSNVi00qh3wcuh852i/YQrLI16qTZlnUZ6rja7NL2Ts0tVZS6TART3LpuBJY8tgZMlpAQVTbtZKHPV6y8qVnBXom9mFss90kqJcP+X+bBI+1LN0AWVUDjMUsDyG0xlK1fK5kmWSSdOeMlr+LUaRRNPNa88PlGCF7dIG6vEkRkCLdtW1V8eY76U/oHTyXM4JKZS9tpRbQ4nMOr7Ol+ELZCj6y4FjatsMpLZ2PmtPrm/Yy49f9g0gq7W2LWhp90IBnKBulKsZn+pnhXfSasEk8Jby3EcBlCgR3y7kFX6q7YPKCWi4P+h53G5I21cGqDJyjkjmKkb5GEVXs7HkYCqWMs4bmzU51jHkGiOMQmAgYw98C2GnNLAjGS4nY5jtpjoobFhloUhdwGPwcExZopt4JmzaWCxkqE8Iy6XYr5ww0CX/eI98FPs2U0zbxuqSHR83bKSZZ5Tbx4CXYaoQdGqTHJXqEDk+XC5BL9l0yqqnbSsV8x6uK50Vn484HaqtkoeKb52C7uTwUMgz1eMU46SjFUtUI5crYBC2rN6r2WH72N7/6IZ97oVX7Gvf+Dt24cp/HM6PR1O5XLFSac7efuuH3hdygGofHrVVzpDSQtaOdxvQkgz+BHqqVqCht4pPSPAhM+XQk2SV3uDNg/a0F4xCtp2NkvTfr8YB8tRrBS/XZTSHjHkl8QThs2TxuEG/3mnazoOu1W92Lb3Ts6g8EeDj50oR+5pmudJnmxhrT2Rm7H84Gtm78CEZYFrct4Xx9DR09Oxq0nKZmM3CO35rLW7z5C9nAKhuqzT/p02zD3lXYeIU8uC9Km3n3+dKIeyTjNtljEDpDNoUsoVxeR5L7otzUbtLPi+Rv2apK6Z+AYNKm5J/iHG5C57SNFvlW23mfRF+odl2Wj0gY/NL8B0N7r2NEfnT45HPbixDl//TS0lbBwff4d4fYcwqHIcGxH53LepOEW3kvYIhNw2Rox5YR848Cb+5h6Hapr4KuVeFl0s3e2Eu5k6WPeojHa48O2uPXbvmtHL37l27fuOGHe7v2enRoR2fnvpMT4WRVGzwc2vnbGkpxB/XChGtvpOOo5B06+vrtnZu3fKlkmV5V/HHtZpEq7s0uHjt6lX/rlia9c1XFcc8k835KlnBpVxZ5Pvz8IhFK/OdNmeNx5CDg74p7n1xcYlj2WYr88ipCmXm3ZmqvZhkI6jsV1551TY2ztvqyqoV88ibVNOq200PXfVj4KfwRUWYDiDzcCPn4OuJcsoOU0l0NmnR0nXoIwCrgbkK/fd3lsSrkKHA8AJ9d5k+u7XXs7faGlAI8BYNJOmT9XLMHpD5GrLri8vw/nNpm4cnHcLvI9DfYg0+BTIugDM7GOu7uWBPpsCX9c22VdAbl3gnQ1n7c1rtodw1s1ybWJNvJ2ZHhYj1haykYnNoC8d926bmd+5qs1fkKLxe9eG/w32Z+s7C46RnnIuMrLt5agfwQN1/WQORMP5OdsH6ZxHwBFiKACdJ+aAOWxlcvcC7zZWwmlHOgPvovXcO2rZ/2LOD7Y5t3gh78GimrkJS6p/4dgKYZUtRaC5izxo6FXzmT1IJ26rErX4uYbdF9NWBVcjzJrATfgfnR2iD6y36xT3/x80usuMG8DqGeHags7vADDHjjo3ziyl3NEpfOU+9/+UptAfrUKsC1Djz3ozkOmW9lh77TP0PKHsGPVEyZf9ez7p3unapQduMdjtD/CxpGGMFmL5wbdZWrs7Zg4O62WMpKz2etzL1TMOrRprJ7O0giW9Q7w4wV0VyGtyjNgrrcf1Oxw42+7bI8/XkjInNvQtuKZxbFYJ+Ex7zwnzcfnI4suvjmH00jPrsWHElDepoAFyrOJ4Bxi+l4JXNvu+VsQD/OodeoP2zjtNxO2gjl3nfgao0OYPm9t1l+CF1+6PamT0BDLRh/kfwB/VzCdqqgxu3uKeNiw8p9F1o6a2joX1UA8boVZrGpfBrZ4d9e+2wbbsnI/uEdzI8fwo4afXN48hcOTo0/PlteJ1WzhSRQ9rP5KJmzl+atW8/VfAVOW8dDuw9YPC24DCYcVrUKhTxMm2cu4z+eRP4fHACj6PxkIvjiQ45hzbRBcQLncbBN4U26bjuO8FtzrPoUFl0YQ3W6q7QcBv+rdjyn0vSbjIV/1S4Q/+EvKQe7Rz0bAd8BZyeNEB94wF0cDIAVrQJ2uygiyrE4SJyQbpxYS1lS9D45VsNO1hJ2/YStI1ukd/t2JUbDXeQ61uNP5+tpuzpjZzPFN/V8jKSxJzCXMlZqZncmk+ivYs+hZ9pJYicZZqpXeKMCm2b1LlwftEKs+jnjRNb3KzbKXCIQadX73dsDnr54SE8BhmzjWw6Ac5y/mrvAw3mKizpYtJsg75tP5a30ULaCsgXwGJj+lN66+bFnA2odx/8as8mbBaYCN4CfAr8LlF/OdHqnbFd3x/YD+/0wJuhHa8lrAedjNwpgH4J/HpN4Em/Tp2DsjmGtC3Xj2CHnKF3CXFJ9A1NtJeSggUyD976xkLUVpB1A/IdP0O+53OWoH5F6F/5iYeqWgpNI0fG3BIyfyXuuvP8SpJ7Yba9bAqVLv7i9pT0Y3ic7Lws93K072BvYJnm2J6lX1cgb4U5W0CG6Bs5o7TvSgY+2VtI2hF86GAZvVOrezQmAlyXdzpWADY98j9BphzBmDQzXPai9oEoJaP2X52a3RWikSfgt1V4QpDtZ7aRi8BTz+wPoY86cBPeOsR41/EfRb24MGMV9Jq55aQVKjGbK0fseXBDE7ROyG9+LWYbj2ds+ULKcTOdj8CjOVLi1eAW+vv4oEt/9q1ExRS6co728prPVte+BZ9PTR3BmqFv9vJ8DHrVajFZsgGGqpfqNB3UVSqiz3wB2NfoU61s1X5Js/TfuUsp21jLIUOj1sCOVJjlPfD03o9O7f7NtutI6nu1UynHO234xF3TCvRwT5OoNDkuiZL2Gvlq8u6H8Ji73FMq0C9ZZK74od5TaK19+G4VPlY/Ee/CDtIKxlPtRTiyY/qopQ6Ar96A772HXN0D56RLC+p0hX0uK7pBl+K5BvtfogzpmVphOuVHek9h08Sj96FVd0yspe3xnVP74FbT9YU69soteE3pnDbOz6BDTRzoFKVma/W1RxsAJ7VyaAuYKOTrffiO+MhL9HV8Pm2zS2n4mEIAD21uNmVPPjlnxwqH2Y3ZwShmmuqoSQ+pmZgV54sWL+TckZgtxewO8NSkHpUpJ9xP0BFPaJdWEzYjCcvnc5abnbNWumA16jqIoatcjNvSBvY1bYyCk3vwkk/hS+quKLbDBfRw9f9mD9s4n/dJMJpIlRoNbC6CPkoTnwef3xtE7SSetkyBOmXzlufeELtaK6nl1NmkT0WDN5FJcnxon6QnaccLsBBQyl5RdArw9J/1sXmh2ev0YV9hwPn+9hn3kDvS3UVWAqj+ST4oVFmM9wtkopVE2jBd/eQpoJWfhc9KskPCddBFNFlQe5+soqNvPK59WzQ5b+ybnW/fRgfoaoIUhMc36scpTug6TPJXTUiT+5/RiniQyhJPCjTliXwels8p5CP+E+qmKum58vqz0i/pAAkbLkl59AZHwqCFBgC54YJQBXrpCBX/IQVJBes9Djk+9J08WmGtAQevyrDzQWg5ATiHfUDIi281gB8GknUOzhABQcjF/1Deo2eKDXWhvIflUz80VqmMHqoFePpApj7xs1/457p2QMm650URtnuTdF915Ozgmb7uv8KP6Xv+Ltf8DdfTs3ck12q02un5q80ccnz4GQTBsNIMcp2HQ80E1VmOkBH3hzZ+eATnhwbyp04RH/xzp4GWGtNf9E8YuFYfABf1HbUACn5WL4Q9P0LdgxOE+k2eO0AFR0ekcPjg/cMcJs8nh/cph+dAeZ70Q3+mZx3UVeUGJ5PnQhnqNzkCQEqufbBdA++qs+el/lP9ONTW8GlI6udJXcbCRx5oJrdmIWtAUINJnZ4cIIqZHkJgCZ7TFSChv0jqJz9P8vY/yl71CXUK4a6irvDIWePOD3BT11NnTUR4y3N3hiA09L6a4O2dZOoYokvy1Tv+bmhCeFeH3uMdvabBrwAuwWHyvT8J9/0t/x/y1ZlPwpnfIZ/pveD8cLg9LAz480/1pwH0QehTGVnTlR8hKX8O7wNymnyuP4l8ycqLa5Y/a9vFFYyvYsbOUhh11bodHzRROHKWymQRRg2MeHBclQBnf/sLRfud10shn//IkuqkPUGqKA43D6YVFKSUAiwcotyIxBC6mZylcyVL007Br9tuWKt2gkLbcPpVAqJ+FgwjYy2M1fchx3CalvOrT51Oy9ot0UBQkLTfjjYWa6Fwa4Nx0YTCEOWzKBwYjJop3+/HbXe77wPzwiHRTCqR8EFChRySU0BOPzkFfYUE7zh+eRKM1J4pzJRE61IEFKMeGkXxHSKYXcHhmWhT6FYopPxZCEslR1LIQyDXJu6qhwDmA83CR5LCFOm5ZmDFUQpmZnqWwgiWotdH6RCrPcMg1IB0oH0N9EasPKfvMPaSGuBU31AH+kmzkjTzREllaOM+DWrrWSaTslxe+wmgTKCAHux3rHrS80HTAYZKq67NTzUgHsJauVgR/6IRcnrOlpMeE1NLVdX+I8USR/nXrPsQAgnFLA1MxcdkaO91qVtYbaJVAhqYUCgy/dZKs0xWCnzKMvGsnVtds3Mry3ZuA1zMUW6sRZ+oAjO+kkEDvgN+D84GloqmfKk4ugtwg19h6NW7LctmtVE6hnY8DuzOLINipK5MAlfNdNWAqMKRJXP6vudOnXxZy+QjNjeftKXVJHgU9z0zzrBQe/SlnEBa3SjDa3VDA/38BoeWUVQ7GFIavC/kCj4TfxwbeL8U5MwhnzwktbKUsXQB2PNbG6EP+l2LzySomxwwtKmjvS0StIOOhoepzW0UavG1BLxIOFEsZv3beq0N7KREi6fTo/SJlrVrz5hUijbRp1pZpBiz4lXuOKG+wnmFK5PDQ7ivsFFyrsgRpbBDEZTPoIII/8RPhevqOc3k0kCyVh3M0OcjnynDZx5iR7PL+sh1wUdhqjpdla/P1Q6tRuFF4C+81Wol7duizfPPUN61D4mYu4w18Wvhqpw4ih2s8GJyXogOFY5Rq2NOT5o2gp5l5GWwSHL0obw6Yd8UrfTQpowYiMcNz1MTWuQcFM/QXioKHac9apqUqxU92sck7zOsXrNnXvpKaPd/ZEk859z6JXdwbW7fQKjKUQRsgK02lNd+NQ2sCfGfbEErm4KTVHvzaMVNgudLqwVryiHKN9okXg7iypxWgQD+YZq+CbpWKM//+vVfNF17IeN9Nj3k3PXVY0IIyhbuaIfwtbfqdn93aAvQzuvjniXQczYxzm52oWPwQzNaH1ARzeLdQ3/WPgPadFBJHPUUA/Tt46HF6e9v584sIUSj4/8UI/Emxo9449v1sLz+u2txu6QVGRh1MvbvYdjugP9PFqL2cjlin9TH9tHxwB0dK+B1mXc1SPkhhqDuCZ8ucP9rqwkPraTBRC27h1zsdn1kP6ye2Y9Pxzg1TIAAAP/0SURBVHanpdlsZ3bIoc0mP22MfZWHBo/OQb/PzUXtX9XMPoBXymkNGfqAnsKAqJ4K3fUKf+7wQ7a++kODdnfhpw14v/SsNzHAn02GFSErWCQ7wEGhvGQvaOXGxYsX3dGxtbXl58x4YAvwRuUP5IOsQAbKCJbDotPpuEGrbxUXXM6QtdVV+m5EHtvAHON4acmdilpNIgfKxsaGOzX0vu5pM105OtrkFY0lbHXtHL/LdnBwYFXqIIdLkfcFR21um0TH0CQfxSiX7K1UKi4nmw1tNI7BX56z9fUNeFxYgfPpzQf207fu2DGySJuQalD8FWDwOKSvvSfm0MV+Jzmyr7w6Z+m1rG1t0i5wThr9G/B0rZqpwr+/hDy9Bn97q6UB+jOX+f911XxDaKpmGQA8S2etYZD/3efy7hCLYsAvVdAzoJfHqkOrpekL+K42CC9vd+z+YtJayBPhtgbodJzOJmyvkrQZcFD6xT40qf1AZGJqv5C1M/SDF89bbdQFB7CJaEOPPA5Bqt3awB7cQkcAn2ieh2ITR1I4uC/N0Rbwo8bN7xXC5uMa5NTgchN8eP1i0TrnXrETZFG0ue+b8ivUi/4pIZp81udzwPhOe2Q3wKn7gxnb2R34pp7tBz3bvz9AniNfgbH4t3/N50nK1aazl55K28J5iHI9bePzaSusJ212JekbhGvQ7vb+0N7dGlobnJRdMU1uX+igrcLrqWPEE/krDrmcjLotZ2UxH7O//9WKpYHhD2637ToNPaW/NHjn70igk49Wmv7t39iwb6/G7BK4ecS3P4UvNHlX4SpO9qFXRMymxawGJNXP0yR60izZN9LoRcjVP7jDG5mxrV5N056EzW11rHi7aW3NQKcflVbp89Wdjp3Qxwn41JXrdXu6QxOQZf/m7Qb68tj+1nkUEej7n1J2A9EnPq02PkWHagXYO/ChDP2dBRcFW7E1aWoaxNdqD4X2eR/8vMPdHOX+WubMvgA/eR54r13O2/U9dDXap2808JSnIRTjtHIFPqXyfqhQU/AezUhW/pfgAy8A2Qb6ljbuBY19AHoA30zCm2GH9oC6ywnRhlnE4bfPogsdAbu7R2Pb45nCM2kcf5Pn9zWozTcr6Ba3RhH7wrWshyG6nc7aV75/1dIbZXv7dsO2dlvYmdQR5ItQ1lcLM77fg2Yka0BWe37s017VQyz8YaIxsvGm/YVFZm/OwO+5PgIBaKYPgikaxOPQ0Tx0tI/9Kg1XSd9psHkH3nkXvUphu1AZfJCtAiF+Ozm2p5Ebx+KfAE+Dm7ziNKN6NNGpymsZ+/ozRbtdHVgNWXH5StZeQSdcq0Gz9P0e8CkgSx8ng9nbdStAU7lYxOrQ/tZiCrtRm9937XgbG745si46iDeRdhXofNDU7gBv6a+AwNPnizP23cWor+S5BcxlI8zPyz7NWgze/yDWs7vHXbu92bdWdWRx2ngDWH5OzIK2i5cpf/EU4ccXYmOrIKhqCyl7iaOKXl5HZ6jOJexgLW274Lb2sKmV4paFr1y517Yk7ZgBT8nC6yWZKbj9X7eQxZpEQL1QBa0E7efJUzxOqQSc1h60rQ6/64snetJqpBl7E334hLZuqtEkOVi0UuYydWsKDmdRuwsN3QChkxfSHvZKOmAGvn0Bwdql3h05n+l72TWaFCNdO63VsJz1Oww0evY/nxwkeoD9d9y3c9D0PeT7Y3S0cOL3O2Fs4utx9Eje2oW3iFdpT4kCvD+eQTeiX6djQzrLYZSpD6140rdt2rq3N7ABwHoe0v9CBLo/HdpP0EMkv1X2FfrzS7MzHtpIi4H2AeoteJrCXEomK2vRRRmi1Eok7bNCF8AXOZALcfoojj3RhC+2Qdb8QszmV1Ie8km2nVit8pgeMte0h9/sVte+Rkbal0Ihn54vRWyVRt9CZogviCcqZF0X5Jfj7LYGywGC06JnJLoMY4gOJCXu98DLO9Rfq/g0yVUTylavJG2ukrCnz5UtqfZ9fGoHu9iGd3v2guxRcPWeHA/KgkNwPObqEL1fDm/pJ3keCG/F37UiRPsJKaSlVjfJUSn5IVtIKyvkXJBdrD1YjpE5WjHSPBnbOvV6AaT60QNk6Q4wrmGvgGvL9GUa+y0O/DSJqA/d+J6T1OEBOlmbvDWGp22lRHsasFefJLgvZ/6As+QlbN357VPw4v/515ds7jZ61nHHbsArfx+49ujDlUtyymnzc61cEuj4HoVP+rBHjiCPo52uPfhUe7RIPw4rkTvZpP39f3DNfv1b59CVBvYp8qWLvaxVoYl43lfEao+3WrNjW9jq1WzJIosrNpMtWL3ZtU8P2nZI2wXjq+DNC8WoHdHv6lsIxOaLBVvFxr545YqV5xetq8gykRb1xSYoJH3yvcJM3YAvN6HXVWjui+dSvg/bz47JBF1cq34fe+wx19lyrZo9FRvZnVHU5cBpBFoszdnS+Yu2sLxs9w/BAeoqZ3lJvBWd4hP68gA4ildfLsbspcWE/ZS+e5p+uQhj3wUftNLwHv22Q8XbqaStlRP2rTnsAfD4HvJHPDstnQHGhCh0XeONtaRdIL9b5KX+Es5OOK7r2SXoSmAIFq0wMOCh+icO/1zaiNvFpzI2B+8Wze5v9mwPhG1jR8TjmuyqSZ3koHz98Cw4Y6MK4F5WyHealI+PTeq+Pwq85tE0tTllI4V3lX7hJU/iJeHql3KAKMa3BlmkZIfBdEhLBXCtY5pZSJqdxg2vjM5UlHfO6FCdpU6LKQh4Ogth5flRyzUg6ANPypDvpxugKyazDIJpqCENzvoKhknjpudpeV42h5wBUqjkhPE3vLxgRArw07ND8rNeeFgXZzHOwcKzMIA9/UXyR5N7fn74hETHkkcY5FddJ98/0s6p88NXfKBYjUaKvx4cION+P5zlFJHDA0PKnSDu8Ji8y/fuDPG8VN/QZq3K8ZBSwE9nIYM7RoCN94rDTm/zDfX5+RUgykcv6ZCCLRiqr4U0gjvQFowd1gHO4dB9+nfyTHr1zyfK9GecAUMg29CHui2G7E4AyhH++CoLmLkjNc9CduoPcEVtVT256Tk42DkL7zhr6FKbOWuGtWYjK3a/wtlo5cegq02g+w5LJz6+8GPSbM/U/3qmXq9AfKF+cmZoQ/Owqbl+U0+upysm3FkAzMOqj8mheqmuXlGVCe6p0ZzVPFcS1H5vdyBOLz/8d4VSTXaHgX8V/oZ2K+laP0J7VFZA29AKwcjv8Ud5hQL0LGQQbvGXn9O2Os5wLfgLBl5RksOMzJ1Zca1HeqJVR4sbl62UTdslFN7KU69gBJWs1+7YIMK9Z5+xWPcIXE5hxEZDSAn6YBVh+o9/o2LZVMj/P8akNm6Ux/bHNxHuCHVBzGHjkA2Hw0WHg4o+n+4Zkg/OkDOQvt9t+n4hvU4zXNdrlkSIB4WTDydlKf+/rhSND1GIx5Yrpa3dlsqiAfeeO0Wk/GYzGWjlzKrHipE69PBBrVbXEomkxXk+6KCdoAh05UAAX3oeXqdn3Vbfuhq4l2MW/BCNB5wMbREOSWERPul2bhalu6DZ6HAhjWDpfYkBDg0Su9AFxzQD3mcE6QU/QnJ4ObDCPUBuSRTYKIaA6HHj/KylsmYnKK+bd1vgGvhPvs26HBozHo5JdVMoRa0U0DedtmZeiS+EtqVSqh+GHoLc91vg+1whrPBwNoTyoI0KtfkwrfOZ9nLYyIkyAyJotqdWkwxQUlSWZteLJwcHPcoyCpk26tSAlvYikBKp/RY0wC6sQlL5CjaF4NLsHg24z8RHtgh9yXjR/isyiFPQTrPeswjKR7p4hmI2b+VK0aqdA45jDHEt3R75pugdlEOtXjiLCldH3m4tOdcsqhyWeDo7BgewPlAw4ylonH8aAEdn8euzUd+yKJewUjuqNSxbAMio2nIOZDBOxCa0uXoOmCaAnerpy429XyWnUIL4pFhCwaPvj7ESzjAUTk7awDTIn3gkTp0G5jHDqaNCrgnusbTCRkQtW8x4HXLC12LK7uztW61Tpb9nfAaXZGKj0yE/OXIV1g0cknZHl2cwfsYo7EIYObAy1KM0m6ZPxijK8CrqqY3gaYk7NxQerTIPTbSl10ThwfQ1bRTqacmunBKDXt/L8ZWsmnE2m3InjPQLDVr7/kscweGrlSVxpxMNXmq5eRtDQ3g0oCOEKb4ylsN5C+9rE3TNohGmCwd1aGWKZJtWfTRqbaeVVDLtOKY9rxIo93MLOXdWqUwtcRdPP6PuMsSQOJZHUXfdAX6v/VlEi6q3NmZNgQPaz0Tv6R3VV+HyYFXkF7OlhSWr1xvuNOiQtzYoTMZm7dvf/Z/RN3le+rOT6nBpfdn1yZacNv8B0urqhv3gT/61hzaSXO1hEfbkTDruOZ5I/knnmVvIWCmfgO4w0GezVj1qOk+cBf8UvmRtLecDMCV46fxszmDnfP+r4eUvfLkMH0HHAE7Se7WXmH5rQ3bhs1awjemMPXDqXmPGdjAY78MntiMJO4EeNTN4n3y2eE8hhfbhOV/43Lwb+Q/24edUS4N338YYEi/Tvj8aj/3vT8+sXI57GBkN1v3zk7AyQu++moOeKe8tjDoZ1grHohA7TeTBVsfCLHNoXTSkmbm3eE+zo1vA1I0r6qMBgu1WGADUjMTXShH7jSJGNXzz455CNwSHBijudXwxhwHXCjGBtaHxdxMjK0Jjmo23hgx5di7q4RcUzmiHOpzD8Fvm+KPjM49LLV3Q+4E/PvuVS2xRe2E5bq/Mwztpt2JNP3cl53S9Q74KZaUQWNrk9Oj4GDxt+wD4DPR1GYO3OFty3UUtKpVK7vhIp9N+lhNDIbKKxSL9FrPDoyPb2tz0VRkeIot7wrs++r1WfGi1yP379217ewsaPnMnht5VfgXel3Pj1q1bVj09gX+MvTzxj6PDQ/hi1vK5XDhTdgbZLR23dnpqTfKVM2YZ41n1HGI3bG3t2CZHMD4l+2asSn9oYOg7S1F7OQVM8xF7Ww6K4669gJ4gR4kGk7Xvx32M6AR1fCk/Y3PI7ne6M/ZjjGSF5NHgj9g8trS9DP//T1bAt1ne6w7t+vHArgO/Gv0VmU9YD5rpgZeV/Z6Vjvu2uZG1JvJ4/X7bspTRKMQdV7Qhep+jCY85gd66XFNtRyTtGXGMod+EmW/sNqxL3/Z4Lr1DfXVI3kcP+vYiXPPx1IzdARekYv72ZN+AH9c0AzXMQpVTTuGTfIUBD7fQEbYOTqx1emjPzp7ZV9YSPqDdA88TyPQXkW0KL/dHR2P7cHdoe5yPT82aJyNLQTNfAcs6wE3xxcULHurSVL0Avq5fS9na5awPumUqKctWwiCUJiXIIe8rLvYHdnBARflK30qWKHletNXv+x2u/CKsgvo7V1P23YsJK9JYzUaeo71fvZC2Bv3w4S78jTZrsFKbqhaBxwH0JptD+pH2GVunbQoD8l9+2LId2iJdcAx/l5Ne4ku2H6+6LJqmWQj1b5+LuwPxx1X6DwYQpZD5c8hojTwix3tzyEN4j/pHaQ4Zk+uM7IR6bnxYszX0AK3q2drs2p/uS4c0ewXa1z4Ob4NjKjOkM3sMHNX+QJvI8d8+H7cvZZCPtFUhrTRD+41x11oQ8wG4rVmuBfrsm+gcN9Ez/rQ9Y+/S9x+AH5oV/K30mcdcp9n2RtpsE3ho8PYAnL7pg3fmq+XUdvGjPvCP0I4vlKIe/korTDbQKxrIiGf7LasiG08RsvJPS4cU39NG2M+hu8xRj0/QI7Qvi/LTyjmaZy3Od9ERFWpOA6F3FS6tNrR791v203cP7e79Gv0wsCdW6dsXS3b3aGB3gZ9Ck6h9ykv8b2of/ruS+KGcWxqcvgx8vzaHDCEfhalpIiOO0WM60k8fSY8D0+/CK5/6wrxtAZAXImO7ANA+Ad4P+O7jfsjjiejYXo6hR6HnfwthIh12qZKw7z2bt0Imau9v9+xVrTDE5msupK2ykPVNmvehvw6wOaHYKriShwY20bnvgzNZcO/aFroRTPupZs9maeNdYEhzLUM//PYrJcvBT2ZOe/Zr2TPbAo6CaR0YK8zbx/BzhWv7ZsEsn45b+VzZrswX7MP7+/bxe3V7HJlZSUXtXyEvtke0g0O8ALR3ukAl0qiD7zuSBwFezUV9k/ld6jsHDp3f7SAbgelswp2zctwWT+Ht2wody7d8LCvrXfDqp9RnHQL4b6rgGsT36/kz35enR7/m4HmyF0TMQ+i4AT9sUS+VHSaQIbdAxI37Tbup/ocm9Po56Ox781G7jo2kun7ruVnb+PI5cL9nuQVNioL+RLPUTQ6aNof23nB+xBFs/c+OcN+L+3OTdNpD2vghBHj3SI509IxhxA7BBZppNekl1JmuCzyDs682yMuemuAWxKGQWBsP2h6i7ME5eBTln2oCCv3boB9vcHxMhidUSBaW8tKArEItaR8swVf0JfsJlHF8Iwv7anHGfm89Zo8tJ31PhwZ0/Cry+jy6WxWeK4c6jBx7QnWKWxqYaBKU2v5okjzWYLtCGd7bHNjH8I2PesIRc90CVuUyBBS2b9IH0ol2ua96yEkneqSKno/qJdkYBpMfSdLNyU8TdjUZaW4lbourMetB/5+837Dopw0r7XTtLrLsVV68j0z5UDhOGaKBkIfgY3aJ7+UYPabsr8PXEMMeokqjn2qZHP1x3t0S7ChPdl8WWOWwgTBtrFnr2+BoZL8GfUeok8B0AVPwZ03oiXd7EMU14PgCQB8D22QJ2KELaFxz0Ax6n6r0tYWoD8DfhT/IgS6++R10gXXy0qo51RuW6PqC0jmM/s9hrw0o/583zP64E7EqNU5Da9ovTHJStomSbCwPywuPkS6riBT7KJ8HW7LDRC3AhVO6mLSvvnneygsF++DDU/v4o2Nvu1YfLC4u+epc6VGa3JJMZ+3KtWtWKqN7tdo20zzBngQP4YOpZBLelLTDM3iHxj/oY41zzi0s2vr589jPMdfFjk6OaBf2WA85uH1mp7tnyBf4CLDO0TlL6H2fNqO2pUmY1EF6oOxJjf1oLOyo2bb9M3BIHgTtnUndpP9pZbAmvuzt7/vK3zV0/2fAWU0w2sXWGEU12S8OrUXsLuVVLW7dVNreG2EXU+fVTMzOicfQ30+sJu3LVzPWQo/9F8fQ7ADEBSYvLMXsaxcz9qAObKFhhVCUE1+rtvnskUQf0iff2Yj7XmY1MdpJ0pXIx8dLVhK2dD6FrQK/Qcbu3e/bKbrMCB6lJF3U9Rk+Ct8FvqP8pZN6RqQwfhSeS+/R4Yis9/UvvPYwTd9XCu/TV5NbU9rW77ByNqRfygFSyGfd2HdClgUclUNDZKUKBcRU/qExuqV74b7f0LsgjYxKea5Ejj4YK2TiIw3kS1L4Wb851AAfwAcRYh6fW06QgDACkgNq+jJ5OVsRl6EcH2TTQR46y0hTR4ZBWwCvgRgvWF/pXmAQqtV0nw1/j/ront57uDoCAebgI0/+PGy3P/OrcEwdH0q6nn4f6qAyNIg2NHeAqN1CiunhTpC+b6wcVnlIIeQ7HbpW/bl+eE8H5XjzUWC0ebwGpEVkPuDmMAvHZ86P0N6HKzHII/zmWvmofTQuOD/4Tu+rsQ73AFe96HB++Htyrfv+RUj65cmznsImDHb5b14NfaqihOz6PUX4aZmqY/gOAIT8PIW8Qz1oAe/qNQkfXwEyGaTqYRh6+CsdvgdIwAFVJfyZ1tdvTHP121MC1CqP4PgIh5wfjqccOus9/6d7PA+4qiwm9Z8WMUmOYyS1WStJ+O/vS0UIX4T6qT2hTZz1gR5ycCskh6fe9S/8LMiG5BgcXqF+k1cn7077KWTm9Xf4y8gKsPdcuOf5UgkJ8OCw9Dt6Sr4a9Jy1cxcuWwoVe2W5aPm1l20ms2GJuSuWXXjM4pk5GzY37WjnRNNt7fjklD7p2X/2WxW7BmP+VaUZBMLcU7+LQN6DftA4f0UpSxVzKBU/vD3BydD0CVyAsH67dRdgJnx2eIKXciLGk8EhkkQ46Vmv3bBht4OCmnE6ddrS134K138dKRqDv1BPWuGzuTVYr5ngIyluKBcKRaSYzwrzowFokbVmYKlKGjjP54HvYgZhrNng8A6MTN+vSPgQmh/+qO26FGD0f8LrHW84NIN96VzBNi5qk72E1TXAj2I7NfSVwETHuaEGnfmtz5VkmPyccOOf9imRIruypnBGmqE9Nm3GqI23xhg1PQzaXkfOCIWvGmJQwldRTPR7iJKolQhaGSC810ycYiXlSrE2zK7Xuu4MER10+VabwKl8rZzJSDbKUYTxrpnaWkGhOmukeTikAOAgx4UGMP0e5Yn3uJOHQ7gjWIgVtBriSyhvE4Vc5wz9oVn72pC6UEhYEmVHcNeKHcFEjhOtcogkx7RFK1FGKNQtaw2OPWSY9jgRL9IqSg2YK2ZzHMNqJpKwaq1nigcfGcctEdMSY+pNGzrk2QXmlXLRZrpDFFiMO7iIVhRo9UUUfKg3UULBnb09vqdnatUWeUMjKGbJeMxq6k804hZw1ob2p6ddnzEvGKpPZLBoSX+rBazzaTeM4uk0Bg6twohG3NOWNnlSH/iEYmz3Rxqkh45oz5g2FjRLn/dKnBV+azjo0jcjylZop7gtldfspHYCXPq2sFQE94WnCjOWskwGgwM8R6WwtlYT0U+Ck5weGoTSLDThiXix2pGE9iNa9l5M+Z4jc4sF+j/ik0PaVeBPPUT/5fk0fRWnX0Y+INlsaNUOXe9oDbfFuA2rNzkDa23Erf6UBJccSacyyKu+46+Ua8kw4YyQ3fFduCXyomIaCM94uCxNhoBOyEcrP0fkrVnZwic5J/OltDsvwn4mGOj8nq2gCLd6KKkJp4U+fSHclxNT4bOapx1fZSBniVaFKASEyvcBMMrp0yewLcfBudmsLa/k7Dd/4x/ZxvoTauifm1aXKnZpY4VvCr7C5d/lBBGfXFuZB5bASITxK0opYFyeW7Cf/viP4TfBUA2OpbD6SSEgMtCeaD2TT/mKmT54NdQKOXiF6DgCnuYSWYsOE1bJLdjpcd3qLQzRYdADlMIpXP9F0/NvzAJf6QTCS/KMhrPvhcPh96CJIfUc0g91aDZDHz2XjYZNe9PwbwyR/MWkza5Cv1n6lnZuH/StQv8pPFUVY/S1aFiJoVl5cnr8y9qMG673W2Hp/q0O8ALXvrMaty88VbCTVNJ+uqVVM0LGIONkzCokw2ecG/4BPBX2gJMnwULvipPXQUPNuFbYqxWMdpWDjWTbGHF9z5fESQMLX/T4zGd2BSNuFvq6znvvUyct/demvzLMNQuUpvtgtmY7HlD/O12F65r0BXleK0btSxh6Nb7T7GDd/1kjhBj6pDvjK0Xk8KnTmBx0q9AEsjnkgNAKDbUtimG6fv4CPCjptOv7d1Qq/lxODzk/tHJMRrWup86Qo6NDyou4M0L39Fy6j8JfNVtNqx/uImPq8I20h8nSihLpYMpLzhCtQtEkHvETrSwRn5JTRka8JkfJUaP2+Kq1dsedLnKALCLry8OaXX+wY/e3t+3w4NBX+lWA5/dmZ+y1YsQHcW8BkxYA1Gz0TzBSU8iB5+GPmmn4CbB+/UrG+/jmCfKTM6/ZEnLuVhtZxo0vZ803Hz6hs58Hz9bBI7rUNpIz9qeHI3cSJuCpD+jU+fmEPY58OE+5VMP2wd8TD4kS9IVOBvlBXc7tdkybnA/4bgjuK8SV9MxpknOkC8/tazIYv1vIpgVk8LW9ruVOBnb9YGC7e1oBpU1Czzw2vWY4f+tb63YIX9WeH987n/Q9JOT4+LAz43G8hUdaGdLrtKB1yTby5ttd2qo+/GJpxvcCeK8+tvcAnsLZSHfSHlNL1PHL5YB/t4FbA6RxPRAaFq2QtWWRn9ocu7yYcv4tOa+JXn5oRJMkvnO007fqgcrkHv9dpyDpt78lOgmvB77MH6ko37iYcgfPEbj77NMli+TP7El0B8jBB6u+sBT38HZanbABX/+8BvBnNYt+xl6kbQottYUO8S9vtn1gTirB5+CJGuSHbO3LyEE5zdS2aSrAh74BLOUs0wqPVxbjtst1bj5m2m8rgh4ZB4iLPzmy4i30Xvq4M4v+QZ9tU8jRTs9KyF1tbK145loF1qHPtDGsVn5p9cXDRH141cOq7NKGAXXZoW+0n5BwWTCR7XOETtWZAEh/1a8aUFWIniP696SJvjaBqWYiqz2gge+L8mXgpAFC8T69IdhqQ/DXua99PzTYrMFdhd2SQ1ebe2vQURv9niB/xUuV9DfDt8+P+/b6tZx1Ckl7a1/7Z026bvLHeSLl6tyCj2sQSjK8DlM9Pu5Yp4N815v0oUIfbZ5q7wfqwDehBSGpntMUqhDq4YlneqpuUwx/hR/Tvzy0+fzVvB0h3xSCR+GvfjHpjvYjkXPh3nHfuugFvskyh9ou2MkRdA796Dp4tOd8PNCM+lCh9N7bgY+10bGX43a2qMkhZosasTvqWgM6T6HP5o56drCQtAb4cgDz14qwCuU+dhb10Firhz1bpkkaN9LALsU7Te7X4HO07hVkmvateTGBLkXbPqT/ANVEBkGX0msR8M12xN56a8cOtnt2Dp10DTtBE5/2RlFvj/ZhkCk3n4zaS8iNFvL+lBwbHJI5I4RFe3/om+wf5bEPqO+Ium7cb7lNMQSRavUzezebsj3q8AlK5h78/CL4vYIe899R/hl0UkOw1koJixcTduWo7zygC21I3avSvloVeQT/1AoVDT7LLaz6asXD7cOBXYDPvnkubWsvLbuT8A6NrVGnXRjAMNFHnpAXeNKDGffgUW10Bine7mj5K6Qu/bi73bXrt8AF2vos9YCF2BY4q1C3bzxfMorzfhFKCs+KlagVynHsXxgJKQI/yP7s0JGrup7zlTPCzX5tYM8e9ywF3jSBx+vI6udWkr6fjhyJKyDOU8BQDjxA6wR6BR7zZXQc8RztR/XaAr8XxbCw149G7kR9MTNjFfjzfd6N0d/itYKDYC4dy/nsLyTVXZPadu/1bHu7bwfCJ+BLtr4SQIeSvhQrUTgo6SDKS7QYxkrUqrBy9atzEedlLXBI70zHjqY8vqj9cc7HrcDvi5R3927Xbu8P7BT5vE0fitdoA/ML5Zg9zbEJHsr5QwZ+6B8gcJzXiiVdd0Gm58YDO8Jg0N49oJPBXl2eyCZJUK9MDtsZPiAdU3p+Cz1Iq+dAMQ9lJUercFJNEV3kKPIKMmodPeQY4k+Dj8+AA+LJsCdVyJYfm7MLzy76PoSyKb+6Qt9j470DgvqYk9c31H2ZO5fRh/4VNCMHtSZTyBlURl9bu6Qw3OovWZnUQfZpS7itiVlmx7td274FD6FRjw4LlmnPl69lrVhO2Tsfn9rg3ql9tRxFDsQsUZ63CrrXcKI7rW9suKNBq2y3N7ewbZvIuijvLGDPKIzpOSvMVawfTVkLGyCHnbqytobNs+JlNXhfK3Lj0aTNY3OWCyuWTZapbMJtKMwXO8uWrHzuPHDO+SSW2fKsI5hCokrH63U6HvJ5lbLW1qkPeqUcIIoMoPGhvf09y+cLVlxYtCblbMu2M+DD+3pX8k06t8KlFlfWrbB0znK0E8PV+lpJBbBOEFrt1LzV5p+0s7kNW1w9Z5fpzLVo225Cq1vgmOSpVuwqVJZwJKDWFF85Q69y7kvmSj9wrPPnAIIjKnscHWJ+NeyNqAmnBw8G1jie2K+kR8d4Qg7+qetJn+WnOwKR6sDv6TN/Ht4V/Uzfmcq+6befycLJ2fMLz/z7yXu/lANksTKL4h6HmAamWfUiFIX5oQZkwkFl/EP+a+Ba9z0frn1g2p0fURTViAsvKSgjAC0wiEk4JuuXN0RnspCzwx0f8v7J+aFQWBp0RqFSUZMiwqDjpKP8SuVx5XV6pHw6U8auyfngQJFCEASd3vRBeSU/qw6q5QSw/g7X/iKA0y/PXnen3yivcNbv8CTce3ifI1zqLIIVkmkgfuoI0VnOjeAEUUgNUbXDBBj5ig/99nf0O8DMy+Gv9wVMyUOFAS+tmolGE8FoRiEUAof6CzKaBap2005va2iv8pLSrhb7f74Rogjg4ba+4lpfTzoiDJZPYa1rwUfv8Fzt5wsl5e6I52XKuSTY6B5n7nvOeq6zYOsIHmoV2jmBw7QP/b/qEA45P/RbbwJa08xZDZxo4KfXn4a/6ppCYAQHiHLXtyqAND373fAjEEowToLjAzwEniHslQbQwoCE3lHBXhXRBUdoi27QNp30TxckD7+lfiVNV35QhB96QysGVD8fnOGsrpYix1f+wqTbw8Gf8E9XtP8hHAIswu+QwuuhDqprSHpzUrDqTF1Ud5URvgt1Edzd6ca1D4Do4aQuufKCnYNxD5uHFq3dt9Ji3oadQ+tX71l0eGr901v24NOP7LQJ7YOTewdHdnHxzP7Tr5SA4cOK/JVSPLdkS1/831v5yb9t+Y0vWe/0tg1ae5Onf/VEk+zdTZR+hLRg51CdtN97xs8C4YQ+JgDWe/5IL8hBCX1CvDbodXxQ42/SATJGGCoUnOhCCoDK0vJwdWYQKihaHfiQ3oWIhBea0b64kkHZgo5QQmOihxmMmxOpubRTVrKuoA9XrsWWQot14Y1yxzlpKvxypaSd7Ld9YFabVJ5oSo3q8AgcxN8iGukFbqIB5xEcqqey1XUQgnoYaEUD3IV82rT3RAZF9/CwYy00VQ3aS2QtLuXcyaNNaDVTXjSomSQaSPYBY/iEwr5kMWpSeQwbDJEQLmxk+UIw3DRoLYeLYuFGIhgpGKne99TnDGMtgczS/iTajHQAnJMJlLURvFE15XvxOw18qA4aGFL5mtEiuBfLWv6cxlAIm15rvyvxGBnEbZTO48M2eavOMocUHksOBdpailmGNsu5FUd59M3ZnY41eI9Bqr6OKcYshhwKq+SD9eBR5KI+12qMdFabtqeBQdfSlO9WDLjaHvYsnj5zh1JGBgxtUT/PzGTcOaS2+/4ttEWbQTeaPTe43NnTl+ylD+mfsmILo2yL8wMWykhbLpe2ylzKusOuO9d0L4HyXuu0bAa4yIhLpOPUv0f9UsAkbbXGicMnFon7vh8pjFqFocqSV6PdteWlossYyaBet23ZjGbXJlBOKz4S4nrATN8dfWCy770h59+gK6fL0FdltWp98Ic+hj4VtkQh1RQG7Ax4i1d36n34m2bIKF6wHEqCYYK+wiDWqCzt0/4swmbN3FZJ4ru+GgTdRw4T7bWhiQbaF0WzZaTAuz7EV1r1444P3p0mlzPKhldy9LneFXwQ7bzr6OdySg4K6WuaaSMZ6Eus8zF35qliQ5TbgQaP0OfkXNAsN+GrnCFtaDFfTgRnJP+04sX3LFE4LtouXiHcKhRy3i7RkIyMubmL9uXXfxdeRsP+Hak/GFqJb4Xb5VLBnU9trSr7hSRH32OXz9n5tSVbqJSsxTty5v2q0tzcgn3y8Qd2sLcLrAPMxccyWW14TsshF3eG9vvg9ozrvmnoHRsICMILKsA/Di+dGdr+Sc3qPeiyI77+q+Hlf9Ym6L+Yn4zCBLwqnQWLIcssunmJ+7VS1IprCVu7krbVi/TNUsJX3NV68Frok+61Eoa/x4oHhx/A47Shrgzs++Dz0hPzVkhFfJ+eI2hDPEihry4twB/ANfF9bT6rTbM/q9Jn9RKjc4hya1pn/0c+zsOdL83YGnxKYa7++PTMNsGt4NIVD4dP054vZIBDIWIbcWgWPN4H+evQ8luT8BKnWNsatNNs8Bdnoz7wu9nGcAdN3AaYJOnws8CpTJu0P8gCeWtj4Pu8+17LWYItwy+0Sk7x4xV3W6GqyuU5X4khui7kcu7sWFpedrrRnnIyUGXATkNa6becEIeHh6aQWJLtMmBDXmV3eEhenZycPHSA9HmvWzt2x0Q6n8cQx8DFoJYTRGVr9p90VeW1vLzEPXguRvsQmj5//jzfdf1dlavydX0gBwh5XEr37MvFhnVPjizdPcXQ7XgoCoULWQWm4mNbwOpW68zuAJfb9Kk2GtYKj9fnsR+QgWP4i1Z5bVWHtge+dIGVYuo/Ax1s8qOAkfuVUsS0p8RNyBgxZAXylUNF4Xl+0DR75SpGfyZmH9BpKwtx+zwwWEM2zuSTNoR3lA67PgCukC9V+FQSflOirHx7ZLP1oc2Tl/Y5aJEvKPcw5ZpDWz4dWn4pa7PoHjl0CaS7b0zfSOdtU6ExTnru/JDWEQHnkys5uw/+dqtdW4VuRnzTh/cewW+rtF1ok+K9lxbjHu5Bodp2m9gQZJAEdr+2ErML8bF9tN31cEAatA46ScQ34FfolZ/Wxz4TWEn4rn9Tg1zsMQNOFxUSBpkype1p0muaTHFEBgo9pefiqBsIpwytaKI/eiWdwpSUN/wKHsYVsnPG3lHIOQC1sZG2SGHGriDzh5K78IUKMu+Qd7ap39OzCfvWctzSyIv3oKMSxN0EHqcQUEq6BvJIlpZi+6/T39qPBxXC7tHXTQF0kqSCSfbfbYxtIy1HStTePRlZbFa8CTsJeMah1fRRT9RtTco9oKzq8cBi19v21t7YDoCZytfKnh8fwafoc21kLjpXehRKc/DpNOct8PUeFZHjRQOTS8DnCvnfQmdUDPnpN+Iru9C1BgSn/aDNYq9iX2sFg/pRg/hyaChpsFIDycIbJdiUvUS71hGfcv5o41nRiRwQghHVNe3kp7Al4jtXyLdMXarwK806Xua6W0jap/0Zu0eDyMpezPKHZ3PA7hI4A7gc1tKhZQ/I+aokfdl1ZurdgkY2+V77I4mPCDeW6ZsnqVcHXH2W/s4Dv2P0XTXz53Breh0e+NGkLQoBuAjRyqlSJ/8/KzVpm0Lu3D3qW4t+PAQuvpm/Pw126wo4VUN2vEUbFWJHA2Ta1LkOj7hDPz+oDSwOLmY2khZfTFq+OrC5j2ruuDyZS7gJEadd1VLCasIDMi2Bh2Xof1BBP4QmTrl3oiIhxgXasQLe366ObBMc0KbrTz5ZtLf3+pZDDmpVjSYCKKlVR+isSe4NuuA+lT/aQ2cfoZtCXfU+dRggW2iLj0pMQJSmD8S7u+h02UTSV8V2Eik76UVtvxu17bO4PYBvHNI/CvF3BsIcbw/tYF/O5Bi4lbLNccI2MTzkOJlFhmmm9ofoGN10wpro2t1Myp2neei3hx7ZPR5a55OunT4gr6MZbIuINU84qmfWAEmr4OsZvHOMDpanksvktRNLWbWOTESWfwp+bO8p3DT4wje1Q+jtCL22HvHN9uMgn4cGltn0l0gaIFdIqJ27XWsD4OfRJdZgCgqlqbBh0mnPzyfskH470KwIYClbQXvM5bViIKeZ75RPH8b3OxbnuzQIE4ffyKldvte0LALmEJ2kDY6vkv8ZfFKrfk7AvSL9MsehPV1cuwYGku3z2Dj3wQOhsOy3IjQVQdf50Qm2BNXQyr0qr28BZ60ij/POv88RJLLTqojdO13fX0L6+b+dkAG0Ufx+6vxQkm4+5TW6JzmpEJqSt8KFS8WYXYXuTqAX4WcShrawHvcVgq09bBCYipwegNlXm0wdroDBluDhkkX3kEvics9lzfLInhH6YAU4aL8Kn6yIPH0WWXMVG/A9cP0m98W/PkuywzTpEXuX+vgKHWCzR4NOOmHlmuS6HD7TJFiK9/x6MWrrfP8BldqBeeVoo3jxkGfL1yq2cKVsOQBWOm3aifRp2r9LRlpZoA2+n0+FTEFJXxmjUI8/6URskXYgNqxNPZbPJ21xPe377gnvNIFRK+FkvwzRS0+g9a1bHTvaGrg9MwG3ra7m7MtfXLan4TUf3Krbn/4UfeywYwv0+cEIu7FUttKsJhiFSeKaSFJHh9NK3IPDY+cBFfS1CxcvuX6nSSuauJovlkyRZdR+fa9n0uOkawkP5+cXbGF+Cbue9+nQfK4IX1OI64Fl8gW7plUmpZLzFE1iEX5opXG73bIe+uP80oqtbWz4/nF6Lt1ROp34//7evpc3v7joOL59fOo2/NUrVzyMqhwoGqiYW1hwR4nCe+W0MjlftINGG3saGx66zy+sWmX9SavML1p5tmxF9MLo8Z79CwSaVjqqThMUDgz+EXQRHsvpIR2arvD3HpUxulQEjhK6Y2VZEZuwIVCqjnZ4vxHk1XT8JyT4wPRzLnzczM/6GRiUYD09Aj191s9KfvnIDb0zPVTW9Foveln8cR/FpGG/lANkdrbgMx0llIUAmgGgAdAoioYG3L2yk8o/PJNRUMk0MB1CI8k5MXWAqMrhelpB3Zl8AYNUGKEI5T1c/YEQ+WwFCLnzvt5143Xyvc8y5pkOzdJTXUYqO7zJX3pPiiJt4IeKm/4hTW7wLOTNO/wM13SEvter+sGvCTTDz0k+fj1J/nRSx5BveM2rqlZTTjhUJykswj6VGTotrDnWb32lanOtDvVOhaFgFLlTx9+fvKbORQlzWAE3OUIcjkIgwY2z6sWJV0PdHnV+zEyQ06HljVFf8rIE1qS9noSMOuue3w+wnjpAPjM+J/B5JHk5Xi5sxiut39znWv3OhcNa99VkP3v7dKatmmIheHm/67kSOXpd9GUoQfippf4eAgvGIIN1ugG6ZthOicPTw3weXgR4kk9oYsQ99e74AN89HAW46Ae/PVyX6q6W8IE7P/xeuC85603ToXdI037UvfCO+s5z8KR+lRDV6qXQFgx1hBVf+TvTqisJt/U7CN1QRnjuBXI9hWG4p/f135OecZqWK2Mu/Ahw9BenaKjP9FPfAH/lq27QEYfhzpdL1m0c23DQtqUCkr6/b63tTxAgA2vXDu3T6w07i+bttNG0HRj63/1y3q5Iw/mrJvonvfCUrb35/7DM4rO6YdFkwQobb1BPhObxdSoOff0Vk+K1qh9/dFswEmwcUIAlYJ3+hz/Cm/DM35kAz2k4PIY2ERDQqPZueDgLRI/8NP32V5/GZz1wf2RDFCuFc+s2pFBAi1qFQD19bwwoULO+xU99Dw46WCsNGii+CiGUxECR06I4H0LBaOWDBuk1CKwlo/rGlVwao/YEx7PAoMaHpD08FNqljsLewDiatvkhHPw3ynE66eWLVsJd7ns2mC4Y9hrQ14Cy0ur5vG1cKjj/eHCvjmKBwdY485UHicyM9TAarj41B26gPHdRaMlStK0BYg1sa4BVM+PFG2oIbq0C0IB+vSreoYFk4IGiVa5kfW+OYiGLIdXyuogewsoOlLNhwLXyfN7rPaJ5CgMlGGlFmpIG9KR8aiWNBly1Sk0zJjQYrVkTCmml2ebNVhfjIeaKRB9DTSGOtLrPnefAQqGLGnUNIGPAUc+uZjbSlpyWLLlJrZmvGetRiXQqiiLftRgyUYqklhJrIL1YTKMcqX/GdnzYRXSOaV/GZ+GMkwP4z8iNCs2O1+oXsof3UVfalM5Dv+O+VRailqIvosBTTuJYJInRkYb2oyji2lQxgh6RcieaBvbVzhT5ac+WLEaccLKLBpaAyM5QgtUHMWhEofHEx9PAOxHHYESZTMmAswSKZT84LKCfNv1ZBSfFR7VnViKR4R3NntEAbsrmZksoqx3aPCBvrYLCIE9GbUR/yvmkGXYtcDKXjlut1rUZjDHFZO73tNw6YQe7beosHRNDjXZrlm5b65vBxRYwF1z6WknRC20YwP7iyGGhrZwMOjvuOl1gNF6WIhzCpgkPfW+OgXBA8fqF48J5ehCcEo5KRrvSrAL5rz1CtBeN8ChFX2dzKR+oT2NYS4ZqQFzt0urPQgGFmmsNdgs35dDwlUxos7peXCkgP5FFyB85irRUOZ0nTwx07b+jmkv+hAkbFE+Fm/U2eWGotDGEyevrb/6uXbz4uOPbvyvJ8Xp8WrdCLkv+yIy5onWBsTZvnqZcNm3PPXHJyqW8/xafWJgrUb8Zq6PMP8pH/rJJcJah8rMf/zHwBQ80sQe4a/PPofjj5Ld4jByecnbSA44TBQx57YMiPUKGayYfVoYNeyKivzkHiH7rHTnBtJdMH3rdhi5nLyRt5WIaIwTaoj/lLNRGl5pJJwN7lNOmuPQd6Atq+uDbA3BbmwfP8O4bX1yyxxJja+23fHBRs/ruteBXtb6V4RnSgxX7ejpeVoFGFWsdVPaZ09PeUb21Ue9lytOqgBjyRHHz1QbQ1kMqbZK/rtUqHd61/FmNa9CR/MhD+5L8CBvzfRjDcxVoQANryCNI17/ShtavlaN2yA3N7vYKTMDkuMJ/heS6qVBzGNJbsMsXihG7kp2x95APgMxeLUHrfKq44loB0YS3ZDFE84Wih7OSISqjV3rd8fGxh7GSY0iOCelDcpIofKToVXt2HB0duXyVEapv9Z6cFHp+enoCzXTIt+CG68GxwlvBixXKqjhrtXrNqidHDr8i5WsDdYW40oqTRqNuO9vbvgJL+eod1UlyVwZxo16348kKkEJ6xh6nv1+Nj+zlghno4INIH9DmG9B4q5yx4zFGKribgU9coA812MGrzt+b0ILk6//vRts+Peg7WLPcVxz2Mvylq77huQaiPgY/5MiHnVgWBEkBmz+saxNbcGMl7YPVt0/6GPBxW87EnPdk4ZMr4EPsoG1ZgH9G38ThnwpVdlqI2+Ix+IYsLKJvyykxEM+C/qYbA8+T3zM7XZs7V7Bz8NIT8ODBYtHOPX3eVtMp6949sWSj46tV6F53mF2/Bfx2Wz5I/N7hwG6BC08tJn3G+lZDOs+Z76Hxn15D7+Ce4HV1LuYDbBogmM3F7HLyzM5Da2frRZvj3UVxBnBUYYAUNkmz3p04lTgLbo7YHMpfq0Rn5+Mu10W/is+f5VC7itRLoTF3NcP8UEMxCq5pdmmo+Z4zdgzPkn3xaNIm05dTwBrbSCGa6CqrIvsjs2d2EV5VQv+pA/PjXNRqeWzCnPj52IqllEVTMdve69oJ/fCzo6H9UCN0yLNL8TO7N0SuQrPaH0cTAJZp87+kTzUAPuXBwj9UJLtdG9oh8uVK4syWkSXv1cZWgYcqLEkLnBjAo6pLadudTfoKlMOdng3vdGwRoN0kTw2yq1k1ilfYItHio2kCTT8/iS4ns+EOfafBx2laA9JPoLvsgMtLlaQlwZVWYBL/VipQ/6exsY+lN0nwTZLyU2x0hQbzL3kvw+OXoZ3b0IxCuFwEDhXwWqvN+hxet0l/q6+eOBtAA+ATOrVC1dynDG12LeeHbDk5yr5Y0L5zSVsj8w1NMgCGGrRf5lkBedflW/XRUEKWb+bhSbA+dzypXqJ5pTUKfAqxs0cZz1/M+j2t0pi2Wv3zc0m/yU/39UThCa/v96wm5H4I5c/S9M4vQrFCucvwaNDVHUzbnBVaR7ko/2nycjg0+UjhfZbW4angZAIaiVD2nat5q5fQ5aCFWjHuK8E8kUUZvIxD4zegzx2O/aWU7UKUxdOBvQGOFaRbA4c25ScqKcuv5e3tuy37qD42yMfr7O3nkO49l4xbT3FiZ6C9VBp+nbUz9MRmNGPdRNoi6HliLZJggo5+n+Xgv/DgNDw4kc7aTDJrPb7pxrPgSto64Hn9qG0pdKPNGnL1KG4HvYw1ogUbRXM2jGWRsUlrDRO2OYjZPWjpDJ4cM2hvTH7DNLrPyFrII5c/N4e2uROxale6V9bfiYzT2Gtxa9WhRXhCrCn8AkfBxYOzpB3x3pA2GDijsKpasdyDl0VPNalH+lzWRt0kNgT2W1G6Hf3x7xn8/7OSutUHoR90bHRPYY/P3JHXR6+/icJ5gi7eo19v7PXcAaL3FTZsA4TvQFiJArZAkbaji0qjTaN3FWFWK7ebVuKszeQze217axCxd7rwC+DxMTT+YQN9FRxPScegv++cBb40RcoqzHsLwljke7FeDcT7/k20UXsuaG8rhef8CL7Sao81B9EnP0lf1njin5ekW9exebUCJHY6ssvQn/BeZascJeFJoKRwreT4I7wjTc/SK7Qq0Fd/8PuxUggTpXqvIE9KS+hmKD0a2L97s28fH9EG+M2kmIfJc4NuGm30CPKU8+BV+Lnuy6HzNPneguFex3ZcnI1TTsxDk33gZetjEnXKIE+1IXcbOGnVjOhTE7my9JUc9GKJsmk1sU1z3jZoO/99X5XL5FtCDmaafTs8Hdp+G9lH5nKKqm+//+qiaRP++z/dtksxbGLBvjry/TAkU1EH7VXkVR1YHIAXgpHkr5wh2pctAa87yUZt6VLSdW3ZydWjvh3DD2QHd8Htk11sP/SSPorraSfokwL1Knz/G19ctF//tXO2edqz//K/uWfvfXDiITxv8V4PQ1eTUXRIf9KhSSbb6FTS27roVVrhof3ZFpaWfHLL1tYmNhw2bqXiOlxzskJX33r4KvQtOSe0r4iv2N3e9HcqcxXyzvs9jWGvrq76dwpnenR07Pac7p2eVql7xNbW132Cy+bmpq/ilU4p54ZkwO7u7kM9tNvt2PHJiX+vFSphX7mqaYK3wq1rzFOrkuW4maPOGmvpNmu2XpGTpmKJ/BL1COM9drxt45N9ex/dWPtHBaICnwCm8Diwcv/zC+nfxnGdRFvBASJ9NGI1+Hd1HzujHca4XJ49knx8efK9jxlx9hpw4eOutFFOKp3TmahduQRPRa9ouR2vMVTVQ+9SX659jJgMpvpJuKfr8FvvhUP1+SUdICUU9eB4gCAQzgKeZiH0aIwGyzRrwZUyrwgf6ACYGlbXDXd8+KFKYspTF9GiBsbCQDCNCJY1dwNgfR+LieND8dBkTGigeFKMD5hPB5HDdyGJL/obXpHoQ2VZ7XdATMrQv8kTf6YpCPodWI6eUlveDYP0StMvxBzCm6EcPeOp2jC9zSd+qe/1kOT14gh10KGT6k6+k7MMS39JbVQefkMf6X8oXXfUbg0YCQE0KCGjapJlGHSXIEdRjmDkKzZ52Ahd/Rf6MFTlkV5Rh/gAseqgkvQO96bI6Q3zj0jcI3ku3A+OB52D88Nb7I0Nbgz/hKRrT6qoep8ywwbsHLrmrpcJLDRQrEGv0EYMZG+v2srvkQZ+pN1M+5G/Kt/rExwgqoOMUhGKBpV8BYg7QDp+1ubyZMiHfB+A7mU7DMPPn0sizIebnoP/uk5wHVYkiUgDcQu3VQ0Rq+4FfBVRT9pHWZ9lHwoTKkE9vM+7eonbU0eGBhM08OSK8AQO3uzJe15X/vDIbwSICLoqx2/63+l7/ltnDv+nD8JNz9Iz9otQZ6XwusrgoCA/+7XwTv1CPvyWJ3yAARaPKX4hyqQNEXwdK1RK/vz+3WPbOUUBHUft/vauJSMd+0ffngV+oeS/fMKYfOJv2fLr/4XFM/OTeyEpHFZu5SWL5Zass/8+BrYGiv9qaXXW7F9/iiKFgqGau+NOsAzgcqj5b/0AH0Pr9DzwuanjTiHueu2mzzYVvgh/lMLprwqTPz8Nxj3KFRzoQxQjhcoJ9RI9UHOK9tVinH2fAkjFeQdkr8FADRSKnuYW0zaOKnTOEOMg4TNqtMRVbZOjWiE7NBCsGPaZbNqFsvM5T8COgjQIHuAWICZo6affAxCCQn+g8D4TiEyBHH7wSsSuPVu2eYTtaIjCfNqB3kcoF21TKCg5FlZW05bKq/5ylKBUnratWe9bB4VN5WvAWo0OoalEX+orORo0yBw2hJbTR2Gqkokk38mJGga0T09aKDja7yHuKxB8Zj+AEkuRoZvVfhNyYjTbnm/g0/AlylISf5CSLcKV8qrZ3HKsiP9pI7XBeAB9aDB9bIkURmJrYNp0XHG1tfosU4zZ2kVkc+wMxWnGZ+pqPxA51c4wjjRzRnlLgaiiOI7o9tiZ4ADO0UelcsbyaKOjmR50G+P5jB3utyxNfykk2cJiCoNmZKmk4jmbL4vt9gau/Ms5UcoWLZfJkU8CuPfoj5GlMQ5pjBV1r6dVBRnarNUo0h1mrNboWhSQa4N4OTVGM1qdF6OdcjyN7OAYZTA6oN/PgPXIshgJ8hkJG4SiWnEwxDDQwH69po1Bk9YFR5NpDFtM8chMjP5FAaQ/unSiBrf9W/pWe95oI/Z2F4NmJoXxELF8IedL+tvaA4M85STS6hoNZchZoPK1SkGyZLqfiM7udAJPtKRf/SO66Mupxj9tct71FYfaE0Y6Engt3AUxhB/auJmivD3q/hRGQ4pytLpC8spnqICTQnPJPPEE8VndEN65bKEM0a6MA9VTuN2lfQqXIfzSIZ6iQUmJ2Hazy6GJACN4jsJeybGjGVARDHytRIpaU7H/UVh9s3dwX84fOQQkw2T4KokPuFLKt5r1LtzXUvHf+71/TF6C278/ic5Oaw0r5DOWSSVttphzJV2rPNTWtaV5X3X8aFIdtHIkTT/XGi3P46+aFpdW7A//ze/DN6r0kWbEB/4mXVO0yn9gK7jDJ+GVgovzQXdADqE14EY/qJ/E+7qtBPd/Nbz8l3WAhPMM/QEuYiBkiuA0tJfJx6mb9D7wiPc0sUH0J56QKcQtOwuNZs1eol+Fd/dBZ4libSB8/XbdfnSn5Q4DOTmAgNiINeDQd9vme3so5Avg8fS5hZh9bTlmH2ORt5236QuVG5wTv8GzVzFs5Ti8M4RH8lSbZAulHw50Qh/6SmclhaLR4Md7LfgoLyocg0JfafbfS+SlUDsK5aD9HjR2d5v3tFpF3TVNks0lN9yDs+QRLceeK0dtLh2xG80z3zxWgy2acX4ONvJY+swewGv7GI11DFk5rYfIryrG7gOM0/2dHXhPFRoCGOCBdCGFQGjwvNts2OHxMfislXpandH2FRsylGVoez48V95gi9XqDTtR+Kuzoc2CTxrQ6NVOPHxnn6NBfnKgygCXgf4AY7xdO7XUWd9OtG8QSKpnmsFYw7A+I99WvQZP0iq8kd0+GtoiPEErHf7V4dj+xTF8CpgtZyP27TcWfLPivd2Oz6L9xlLM9pEbHwKTt+pn9qP9ob21N7A9AARZeLoAzH6T/vwBzyvgm5wFmoX9RXDp66sJ+xzsX4Oqf9iGZ9CHX4WMr+/37WcP0AU1iDsHn5tN2Ak4GIFfDZHF7y0k7QRZUDnq2dpu11Lw01o2avuVhO0upGwHeTegDsubHevnYqaNgTWhLkc78vTmA/hXLJ+0U2DXBKZLMWT7D+5YZfvU9zX50mzELiMfFbKHKjmKyU7Sao0YP27A9zQzVbP1C+CL2O9jZXh8Z2xzmYj99mMZexF8+fRkaO8e0t/Q0PMvV+zJLyzZE7GRXZNNwbu3wZ/ALmZ8f40kZXHp1zyiZsgB4Oibzy4GJ6pkgRw9C/DdLv1/4aAHPo7t7vHI6kcBmQX6Q+TYUSTuA76BLwS6VroC7H97IWKvxMf2zLWCdTPIwLTZ5XNJew6aO+K9/QS0Aq/Xp5qtO6TN21t9+/H9nj2gz19bifmsfUDv4Y5uobfI+aUJWBlwRINnGkCs0kDR7TRNeZNuib6uglertO8TeMGz1Z4dHI3sZg2+QP9VaaM2RG3c69nJ/b7d3R/ZDehWKym+Mh/zWc1/cgJv0WgY/0W7dLXTLlW3Mrincna4oTB9VNd/qwa+gTnHp2NwA5n3ey8WfOPzTw/77uCclSrEy+5Sos5asbEFTLVKQ/BV8pbwTO8pX4pzfFA598CdHXjXVXjD35qPgg8xd56dqGNJoJL3sxy2mrl+gizRhvrKR3xScn4KNzVvF93hhSeLdpaN2d2trr0Bzu6gPz7PeZZOeoD+IZ1ZCFMGB8U/ryHItapBjsdpXho01AbHJ/TLbejnvlaIqDDStD1Tnqp2T+9N+01pGgrM3/0zUopWZMmD5oeseO8p8OvlbNhbR44g3Z7k8jCpjCy4kxOvp28WziV8w+liNu66ViMf830p9EwV87GEaeKyw/NmERqBHhK0L0FbL2537LkTdBle+f82wyAu3e2rnj6807Qqeqt4lVfT8wl5Su8aoZ8USrO+ik+8WE5pTQ6a7qEkZ7V0myFwl/xPo5ton6bK3Jw7oTU4qVV5+sa/47cmjzWqDUuAx40Otm9uzmYrC1YoFpG1vMuhQdAseSOQ7VTKLDwjamkrZMuWyxbQybT3GDYJ/LmGDhErzFl5fgn9aOo4J4+snOAF6DduVXh5HV1E+6CPebawvIIOXoZek+jKYbxDgnUJ3I5mClac0z4CeWs1W5afoy9BVK2I/4sm2TD1057N3enYM8D5Q+yF02zCnnl+zkPOfvqg7WNjsyWtr4TnIQe0yuF3LiXtlsInpuCvcwqDhY4NP7jyScNugzs79NdKA12Sb65vZO3TliEXg23II1/RvnY1aUsbSZ/INpnvBu+MeJjMMgSu0HRfmZ1xHUChzjTgfV0hfQD31zKa5BBWMQ24L9tvJoIeLFuJuqjOj0JDurpWHGhF/vFez47gkxvYCN9Ljz384X0IQfqC0s9/qV+BCqb09fApvx/iN/kfdcMeabKsfn0RW24JGQdPqZ9gA20i7+nCqb4iaGqPIvERnV9Dpp2n/+7zDtXx8KE6NAHkBnJM8wm1MnEPmfQ2svkjcFM2qe6J/6Whtys5ZPOCVjKBtzwfY2s1wSu9mEc+azP2IrJae7eUkZ1fQseBHG1tLmFXqecfIDTOU5fz0PYTyJ3lKPAeoHvCA58/qdm1RtPavP/HCF05NbTqZXcSHlb9pxXH+4IxcFR4xS+iN9yDjykEp5ypCcqfQ8/oI5COdnse5qoqR1QNGbWLnbMzsPXDni1iY+1E4+hOEZtFWHzn83P2229UrHXctv/n/+eufXyr4X2ZBldyYhTwgLm5im9ALtoSrSuJP2jVrhwHotu1tXM+3ibHyN7ervWwhUTL4hMKYSqdT84Jrebd39/30KVyjjx4cN/2D3atiT4ovuI8YsJPtOJX+d2+fefhCt+lpSXPQ+VPVxPfu3fP7wlWqqPOe3t7zrN0qI7Hx0euw2gjdtn3cqJoDK4EfxMf03d6V86RTrtlZ90q/dyxffhLoVimTiPe79Lv+9iqp/bxUd/5pjsGgIfbm5PkPP/fwmvO4fKRa+zbGLg6F7PyoiaDmZ3Cl2sH9BkMO9AV8J7SAWma388n8NXvh2duMyMvFuZT9lvfP2fVKn2+qzGVMHYVbJzwrs5Tx0n4Lpzd/p6k6TvK/5dygBQxUDXbyTPhvwbUFZpKA96aveexxSnk0aUlOnuZFOZODy5F0DJzfOXHJC9+eb5yFrgJ5N/w3ysfd6NajfCD/KXMSBlSTj6C4N/oo5CcafCezCwpySJ4z3CS/Lvwll+p8wJA9J1uhudStaLUU+nh12qfDpSbcO03/ZEnLsMvfR/StGP8fVLoiHCE7HVNmpZPu30FAf984/KHnTupp75DEQrhsMKgXXAWCHv1OQZ5LDlxggA7Dg3+ybhXHykHLwZG57lOYC9FKzhspu3nihemzh6VrS+mdfH6KtEu4UE46xtBTufwvuc2afLkCxLlicAm5fpvXtIAaXB6cECgYkA63Mmj3woLxuGrQPx9ZTwp62F54dpXTfDdENz0FSAQuztBeh3Pxwc7+Vo4p3qFnEINH+bLWe2Vc0LwiwM/rfhIaIZzbHJ2AuNLwYn/YaAhPOd1vguODfW+ylJSLVV/hzfPfAUIBB5gHMqXsqEu9XboQKmdrvbRS5/VdfL+JO/wNzwDEH7tzx55L3yjFwLc9Uz5Tb7ixyRvHf6NSE3lqy7BEeX9omd+j3rSPxosEAbZTNIOUcSP9+sIolPb22nYg8MZayKkt/YOEBBH9tuv5+yZCxq0/MunWLpsi5//31nlmd8D1/+cvMDH1NwVy61/0ToHH9qw64uo/9IpDuk3URo+2FI7H/aCAMV/4bLuq1ieOS3oHzcmz/0dYKfN0DuNGoIq7fgS6MqzDHn8NaUkYCop/AJ8IZVOoQz2HX99w90MBi/V054Wwh3VIpNL2KiHAVtFQUdpFel1miM7PeiQV0oYhPE/8gG4fD5t5bk0wl0OR3nohTkYsAhmd/woCVTkrF8KAaFY+2Fm+WfPVa7/moIB2Ona6WNGM+HDg4B7Y5T/uK8i0IbhjVrfUpmY5VHCVX71pOfhtg53UQKgwubpwJeGS7FS/PIZDFEvb1KGZuAMNJCN5qw6aIDTB5VRovoKwTMZxG7UNACuQVFtEt/ze1JylIkbriSFR+p2aDt5i6er/poh42XxLSzaB9TlWAoKyRB5qn0H4sAl5QPvSS27oCZisXLSy+BS/nmsykw6YQuLMUsnUlZBRmeTWd+vI4vhVpnPUTa8kmoqxBPSFNwfuWKdpO8TSa2qAE7FjHVkfNGHSfIpFBRzNWH375/a0XHXV34o3NM4Tp+CBx4CLaIB9B6Gq/jXEEORfgGn+7RB+UTPUJwx2LQPRjQ+cqNNob563b5veD7iHe1FEuH7If2nVSuCQRferM26ZaRAZpaJZ6C3OHAcYrz1rQ3/RpIZmAuswWHxTeAYpT5auaTVqNJNas22JdOUmeJb4DYaqt+Gfl9hyQT+LkbQ4UELpapkVfqy1eJ7gJxOR3ylXQ8Zof7RbKBeG6OJOvuGkrSz1ZQsGVF+DDzogBIzKI9aJRD6UqsEUvTrEBzSKtlUIhj8ktHqZ9GQHG+SC0lwdQbjIZtPWhu66reRTeCtVkFoU3RxDw835vJBchbdCTwTLskp47/BTQ3Qy5km9qJDeYiu5AjRQKhw3HkM1of2DBG/1k/RvpyH7ebAB6nE110O89zrD2/SPiLKWxwhlZKzc8aW1jI2i0K6vJ61N7/+W3bl0nOU8Mun6UqQYj5rWfiQ9gSRY0p7glTrLa9rqZANdZ4kXQsu8+UifdkCl0Gmv0IS39V+YO+98zP0WQ2TT/+F1TYCkPpL72l1mGZua6VH9aRtHWSAkzl9E+OLDvjTaWHJ/Q2vAJkmveOhZqBX5y8k6SKB7/hPf0dySbqGnK3xdNQOwKEHNYWtw4jFqP7t2Rk7xNg/7IM7fCd5oKQQEl+9msFYj1oJXNniYYdiNIB8LTtja+DEzzDetcFvEiVd9oL0AjlLtTn5h9CQZlBrIFXOj++vxHy1wB5w9ERZQeJMEnWVoVyHpd7HMN7mxzq0+Up+xt4jv6fPp+F3EbtzCs6ShRwpGsBOUU+1W3pIhu+/XYSPQDYa5J2WIPHx3GLcPr+S8Jn9W+2xvb4iJ/eMfQosNIhSo3Jy8CkedL9Zt0Ht2HYOj91ZdnHcsooNbLstp3LLEt06uHxqBydVn92niTaVTMpWN877LEIZxjKWZTwrPNbuzrY163U7azds2VrwvK6dInMK5Lly1rDCoGk1ZOYxPDam/Nt1GzVPfNbfUbVhS7Tp2Y2EXd+q2cFR1WpVjNta1QbNqm1EW9Ygv2vxoYeZ+AC4v4/x+ZOW2cdcN+kfPrXvkcedg64V4V/amPcOfXOf907pMPU57M4dQ+rPhwOkJO0f8jRySP2pVR95+v8SIuojfm/AuxSCo0gHKyTSp40xMBr7JvbnIZbvRQf2JHlt0GEr9ESxix7E98epiF1soFPAC2/OwcvByaXtrh3loU85cClXIXHOwNcN5E8XPG2T/xB8H+UTtjaXsS34/71617YetOyP/+TA/uXPqvbWwcDDaTw+q4GchD1RSdhz8zGfta4QKb93IWEvxsZ2i7prxv/z4PE3CmabwOIeiHfNhlaCH75/MrQLkLbCOqk92oT3/f2+/eR6096+17V3TsZ2GzkLCXmCFOzNzNhDw8iBoOt9+LMGxIWDHt8cuV0oJXgXOuFoIYt7tLVBvQ6A0f4R8upIGfINz6eDVwnsiiTvuT7OY/Eeyasucuex5+fsJwdDuwGPKp+LW2UB/Qw4zR8E/auBXpGjDi+Mo/YUsHtCYbHo73coS/s1aDPjN9eTdq2s0Cxm30I/1+zql+aAey7is3hFs0pUyZ03kk2iN9VTDowr+Ygt0L53amcer16rAmoaHAaGCunVBYZfBZaLdOr1emiDNDCtCqlko3apGLXbdagXvPj1kuL2mzs79Ox3Hst6aKxtAK2VFyoX1PHz5+ELT2bBOfpOdPx6nnI1SEudF8jju/A1Ln3vCo0hwII8Jj63HqYpn1USzj0DA/lSIUL56JG8SNE+k1uOpAvzSfuA+h/xTOkcNPFribGd8vMFvlsCR+UQm/Sgwaqc74hXCXjinbvVgd067FsSfH8Cvfw6OHJrBD9Cf2rRX0NoJk0+f+fFgs+EvoMOe7HbtoMZZLIrhCE/VYHXffa9NrmfJr2hFXiCr8ZCpklXLgsmR7jJeSI3HqbJs2voNi+c9W0b3UvOF91V+CztpwL79TaGXD9Lykl5f2EtaW+eTzrd5OCxs4tJu4ysffKwZ5n7Ld/7QaF7IEOvr2z3h4nL0lHfrr5zaue3O7YCUpbR35P0q2zJHyBr71KHbfCjStvDXnuyLfhw0hTJ0BT9n0AOajxEg4OaSS2bRAOZGnDUYKRsWfFphZ2RHq/xAk10UMgaOTsU5kYr/5rNhjUaClHYRJdsuoNak3L66OnFypIVS2Vvt96rVk+t1WjQjwNks8axIug4bcrC5jpTuNc8OkXC82610Cn76PRyfsyFUIlynFdrp56XcCGBQionzEyMb+B33X5YnTznoRozPtip7zSQqzGhDtcx7ucLBbf36tic7gAphdUPf5EknWKIznqw07X0VteWwLNtynvzq8vIpL796bunyJ2RLc+l7D/5Wxd9Y/PtrZYtFmP23EbGV9sN4a+ziwl4GBhJH17G1vgU3vmRJiChW9QfK1i9GLcTZHCLQyuuhQ4KXbi4nrDlC+h+KynsV/plAT1kLmKvQjffL8zYRjFiP62HcI5y4jpeg1CwL9uHtx/DL0YRbCDwVqv4R+CjeKJCgnkYWfBEn6idfTmYTnu+ufaD612rU0fhu1Zy3YDuDjhDqp6cxlAVpR+55jjBuyl0pxSl+qhvlFSGZtuLl57RD2fL2Crw2jPaebSt0IfYn48wpsvI6zezIczY19LUmcz/qIv+xvlbuTM74f6+8qIeaq9sVFVAvED8EhZm3+Y9OSo1aeTJQtRer0TtT+H7m+hSX0A+XoJGPt3HfkbupXLYPVo5SF9qA/I8crMPX78Mjyvx3o+gt5Pa2K5AtO80zzz8lyYT3B1E7JvzEXuSun4Ej/7vqNQDGJ1WhqiOqppW6MuR8s2KHM8KgWq+8k36pEIJdoCLVgLlKC+FrrF9u2dHd4DJPrgFjX8XXeM57JlnyUN7Gb03iFkROfb3ryTt14Djs68s2exzi3ZUH9gf/PGBHYOb4ilPIdNeQ+fb6oI3s9BYuWxt6P7mzZtOf3I+SOfXxBXhQnmuAm3FnYZFh6ItrQDRWSts1Z/6xmmUd3Qth8apdLFG3e0lbbaue9oHTjxF37v+t7vrv/P5nC0tLbuzQ7/FazSZRStKdNZqD32jsuQAmYbE0jOtQNaq33Pr615v1UN70124cMHbI16l7+QI0e/t/SM7qLat2uy4w+b+g3v24P49u7+7b7eO2r6iOuDqZ2clp6NwxfUjv6e3SZII4W2uwTWtINI8SEX32EdINE4m4y20UXz2szwfyY/7k4ufE0N6rlecZuDvW9tt293TJHZwCX4afAMx1wHCRH8OXTs9B5rTMS1HepOu5TzSe7+cAySXc8QNA3jc0Du0VAJCBrKM5g5GtcDghekF3vN26DveFT3L8TFlEhJSbqjxrQ8Ey2r3j8S9uFRD1DCVMWkk/CEMFvPcVyroO8+Jz5SXGqkfOsOaJPQ19ON11u1QangcXvT/DiwHEgXolhiI6uLXoQO8Z3nvzAcignHsxyPlTvhOSLrgfgjLFe4GR8EUwbgXLvyksqeHyvIBdb5VHuFfSGqnGLdgruWOIZb/2DtW3/n+H3J+cGiWriOHBuOptxxU07zCIfiJc9I7gvvDPlBeeiGU6sijy0l9wv1pu6ivYOz3xdRUf4dyeN+TzpPGeuLptDwO7x+1y685wO7RZGadBv/FTNROrfzQChCXDjzzHL0vAsxUjuqhsn2wXvDhG83CVQzzfl/hr3oo/eQzLde/Ut1Vx1BfSvSzkvc/fTHd70M47ytAUOKmzg8PBTchMsFY4UZEnHoup4mv7qCayA/H22n7vcbgg/IIdBNqoBao/upSGaPqWx+Y0g1vnU7hWv+n303BPXlDmYcHJEFL7RKOOq1w6OSP9RrlhxQ+UFv8Na79S+obBtgCrjke8tCdILwT4I0AbWOAoxxqKaGYVBsBe1Ad2tZxw7Z2EUinNWA3tr/3ZslmtRb8L5kSxQ0PeZVbfU2Vn9z98xL9l5q1/MYbNmwdWO/0zuT+Xy6JD/3hdfXJFFYClKAQUrgSUPV8QrvCN4eb/3BhoHBsCgPzN+kAUazxVqODMjv2JZbNRtsN2Ww5aWMZUPDxcqXkjfBVG9Rl2A1n/Reeaibx3GLJxpGhtTU4TrsU/mrEv5OTjjWOg8Et+tUR2iys1ingufh4poBmBxUkENwabAJEJN7yF3UZMFk/BSPl4bSku14mRixK9ynlNapdlJeBra7nTfsMtFHk5DTUQHWTOpYX0j4jKZVJwANGLgBVR+U/3Z9EBBR6SzgtJUwxgCMueEPfKdRJjDbxDn2u1S+Cx3QfhdDdcmzIuZTAiAoavPiD6qQZ2UkUO4UNE4vRSg3fiJ62BXqHJ1AXhdtSe7A7vb2aOZ3JiFYwInMYNPkUMjlly5mKXV15zDIzWTu/eMkWZ+epddeKhbgrPSdHWs2RsEwWJTaXtIW5JVusLNv51XVfytzsN2zAv+PTLsbU0PJFLZ8d2YN7JzY3nzetmNAG9+4K8v4U5MFV+G8bBbcDbHPZELJJvFGhO7SqSCGvtGKlQ/szGJUKIZROJqCXqI1QiFWO87MZDB0MFg3CSNlMxtK+gXoWxe7ouMlz8Ae80EwsybFcSjFxUPIpWzgreOXlaMFSGqD9F1Eoj+tta3a7lsSwqaMEj+gX4aBCZ1VKeesNurwPPDWQT57aP+H4tEU7FJc14qHCBmdyfsRtZXnJ5lBKdw+PLZdOuQzJahP05IwVaMPKchllte7LxJNp6l1MugMNvR1coc4wffFMOQ3kxNH+aVolJHz29iPGNPgpmPWgR+GTVnUInjn60DdT70kOKkO+c3GpP4EeXKHkt2Cjuitcm1aGBI6sdwO/cV5NzylvXjXNiHKn45m+kYxUD0tJ1eqTQAPKQXu9eWHgr/YdUz20cijnYZWMdinEV9S+/Mbv2iy49xdNks9HJ3UryAkCH5yb7AkiJ4hWeahNWvXxi0krVxQSSzSlWU1/lSSn35/+6b+mD8GrCa4EhTmEd4tj2GkmqPQk4U0E+KmvIxpFAzQne22rnaJbgJczZ2j94OGvgpf/RR0gSnov6LLUFjQRfIUA4imPvqtrf4829EHWBYyK+Sa0kozZry9FPWTVsxcxtooJu3fMfaGAZ4DBqpV1wOGpuajRbLuCnJ9FTvysixEL31K+b17J2vpszO6fhtm4NfBNs1U1qOd4RV4aTJTzQwPyIUl3msoIs0vQ5Vc0Q7EXVn88VYnZM3Mx+7A2sg/hGXUqtd8a26mmEPJ+mnK/DvjfnANn0hG73wavJ+Uplj/2+sMk2fPSlZy9uJHxsEo/xPA/pRwNAh+oTtClqtUBv3REhl2LwDeOWsgYeFpMg0vkHQE3XlycgU92bK/es5M2uItxmkAPWoAn9IVUUvzUXmAkw/Zod9uG9VObGfbs9fzQnov3bRO6T9Fhl+ND22z17QA5dr8+tCX446Xk0PMdDnp2NTmwJExjBz6rTaJ3MFxFK5ezQ/vC7NieiA/sarRvdxoDO0e/fjEbQlF9oLj3gxmPI34NGP3WctReWEQu0I6dBnTNO5cxWuUA0aazXykAz/8/df8VZGl25HlifrVWoVVGalFaSwBVBVFAoxtoMdM93bMjbHdp5AuNTzSjDc1IszE+kA80Gm35TBppNC6XPWPLmZ6d6WmJhmygCqhCaZU6IyMydMTV+l7+/n7uzUxg0N1VmMVy9mR+8X33+4704+7H/fg5foDpBv1LM0OfTS6d+0Lx9iCsGLHO3RBlwKOHyjFbA29ep6y/qprvFNIB4U/Sbk1InXqobI8/PmPvdRmPl5Lu9maHsbVO21d2ura6kLOPYHA/3e/anYOhHdAJ+/DSsy1gIPzc7VqOeu5nwLt0MH7IgLJcBz7AeqPdszzPaRDt2z+u2q39vh8GexGciadj9togZg88v2hvbffsJ5tdn9jP0LjzwFOHJe/Cgy/B0xBLbb0Qs3X43QNpTZoDPzK6QN3eZdwRLjGc2X6D/jymjK4mgYNhz3HXA/wVaB3A63VGhHY4yACiQ7JFRuIpRfB0tpywM7fbtnatabPktdwcWJF+PyT9zf2hu8AKUBcZh9wvnCvYV7+4YJtbOtusZ8+Wo/b1uYiVwJ8PgHmesbxLPln65DlouizZCDnmaCZpHc3UkXcPvnAL4v3wdtc+vBMWdzy3GLcq/f1IPuI7L9441DkcZls0rA29y72VLscFqpSExmaXErZwAn1IVgjivHIiZYuFuN06Htr5bMSu9HS2BTqh6InvOkMrRlkvU4akORlZvpkze1Ruq8DPW/RXlX7ZoRzxHJUleMvVi4ImDe/QB3K1J6jQtfY12u8Te8BXNH7AeJSgOs/Bn+QO730SKx+Kt23yhsTtImT5OfB3i3zvs7/+TJj+blARuTabsimy8IOy5Zf/Fpl1+DAdX2VjvcM35anJPPW9koGefgCvdsZsKJICuFAHfxtcmjnpw6MfKsX8kGK5I9Q4pPE9nYjYrz2Yt4fX0laBF2X32/ahId9NdR4v+xcH0fBXgK/O/ZmebzKNO9VXp2OLwv35+Nt7f9x14T5lOhxII7YL63A8V5jm8vN1eYy+1gr8IjjXAgaZxZQvtupSfR2C30KuXYHxnLvT8XoeQ6tTrx1L213oHp6bT9gMPG0fHeVd0m4j25+cTdnZX1u3NckA4Pgm7ZtDn/zmgzl48AieSQUJC9mo/b3zWbuEfnI0RE5CXpQRREYCGatrtaq7C5Q7S8EirAqXGzqYAtWQ8UCTnjKWHB8eIMvqUHp5k6Be8P3xAJkQfT+TL/nEqnChenxk9dqBpXsNZIKO9YnbUrp+2/rDNrKDdP+UpVPhgON6DX0ZuUe7QSqVYEA5oKx648hGEeQg7QakTI1Fct2lSVXNh6gNmvSTcV111DyZ9ym9EI3onMII79O0Ke/f6vWqFebHlq/8EgYQwFk7Zqy63Lbbt9EHUwl7/ELedqp9y2zWLQrz0MT175xM2rPpsS0fNt29ssYHjasbIEt2RjwjZTPw9HMf121BPJ10KwhP2o1RO5WzETihRSbajSwXW2J7Gq91IPb8Ssp3lmfhMYVKwkqzSUvnYm4Qb6TjjCEZ22bcOIQ3X2J8+zJyyG0taABZnwD3LqJ7acJfxs8vw7tEqJvETcILdKi2ICKXtHtbHbtzs2NHuxA+vKVA2sJywmJciZWEFRdjvotGsAac9jvIKc8vJ60pmWSCdwr304LL1VweJrxc8rW8E1TOop9BF014/52bXWvByBTl/h5qw1eOyf95xiuGOXsNfgn5Oe/YoY6p+ZgtnU5YZSHursKkN0q/EO9V0A6Yh1PgBfF1HlKNMevD+thlApW1yFh3ibq0YP4p2ptjzNACOe1wj8PrIyXgBawPYa516Osp3l2uj+xH1FW7T7Q77g6X+IJ2xumctmutseUYp78IvJ5HFnk8MbI55OoN6i8+8mAO2FLPa/SDePekqg63VSr1GLLm1uHIHuO5zCU3mhqTbpG/zqHSzuAnGbOfYgx4bD5p658/YZXH5uwyY+Nf/vFtO3G76juBdM6RAuqs1Rgf5mdn3bWpDBNXr161VrPhdC4DhGBRrdacXrSrQ4ZFGUblSkq7NbTYZG931xd/yuihPKrIc9Jfi+SpXVvyWKRD1pcWl0xnD8t4ob5XfjJM7O7tGWIMcQu2MDGAKB8ZOGTwUNlaLKPyVMYAGWrrzpa/128ZcFUn7WRTfBlEZMhVGatra/5b44fao3xkHNne3bNaQ26L0d3hGw3a3ITv1dGLZSTzMUyAV5jcfQ5awX/rz/0YGcIUp6fyiW4yMDaO4MF3wFXtOGbMkx4c9NhAH4qvtEoe8pjmfY9OpncFxdd8ThV+I3fs4dNE35Fc5bEUwnjo7yd5TfMJbRRvJP6kbZ/KAKIDL33VbWgjcRi9fAAVoTGoaMIdQV8HyGqyOXwmvpKgZKvJSiohQQBSFV2Z1w8FB4q/0A9vnIwM7gbLL1nPY84I5TLHs46EXH1CWROQIVd9gGcRQWWpAvzXIB2A4a/5r7rzW4oh9XYAuqKi7/fiTl0WBaOEv/B2q4EOVC4vY/KXFx7/bqBuiub05/GnMe/VTWUpqIgQJ/pzuYW/3nl6kmDEpa2OEpBkBPHJFJWl9nh/yP9akvt0B41gqMl6tXPSNvIM5gqgo7TTS2X490kkb+ukTiT0XT7KwH+ro0nh77RSS4aQadwQL/Ae5XY/ZFSWyoXl6a5vlK1n39lCu3RXu0Q0bqzQu6Em5OBiE64uIc7xzPtO5XGRmxu+yC7ASW585IpESmSP555pB4jDi3+CSZjwCHBR3ZSH0off6nLwnMt3fyCwaMJSgot2ebglEbj7JIPi6R1XMJgEnPXLM1MbddPdH3xAUtmhb3QRj9/67FSh9nNpMksvPb6n4SNBd3+evPC/AF07fMIPlaKy9OA9Ex65Jjnxj1z54HQwzXgSRJq6tNLecZBnVSVURzVUXpqM1F0Ta0Nn+vKBeFSr285x1XaOqnbMsyYPxJgXEF5+68WSpRBcPmsQnebXX7LVL/7vLFU6qUpPvvzdIZrIWGH9C6Bqyjr7H9AWcOmXCOJBf/khyhRCiAPZ2x5CgPWkL/kk6Pp77+8JDIGRr9KBhnNpGSr/hzOAxJIjhHhtuR64wcBd4JSSCNhjX0Uv+pY7IPEZ8fS7jaPe3tvglVwjCAZtFGyhmfBchwfr4Gi5NlIQ3Ttu6Q4sJplM3oniUYbh61qJLn/mMgCEMEkTnpy/OH1M0mhFig4K12S75vd4pQJMBxQrCz/fooWwQ910kHkHgZRXKCuSBkdWR7AWLUkQEM2FieRB2JnBe5VDNL9XZnMoa0ng1ENpQulAEPHzHGic3OGJv6ihqqsKFw+QayBN0GpCVxPzmrBOpOLu7iKBcK9D1XXQtCarg8FAiWXkCBOvqk+atOojHaguo412tminiFwzraxkrcD3RLRoxVTFzp85w3uds1GAx3UsMpCSCg9GYG7Qj4V8ztLRsp1dfRRlumgNnYgY79thY9diCLhH9ZZP5kqB0sp2Tdrv7jRQCuI2M0M5CLo98DWbzlobxTMqn/GHOgeDOqURioH9DAKZ2q2VWtr9oFX6ovNIHLDQSVmkPe3C0Db/FHDQLrxIFOVFrjoQaAbdOMJe2Q6Pa7Zxs2od+LXcTOkaIVwXMvKj3Hb4N1BQtEOnWAI2Qz4KP6I6nwEhcQ/Fs9myWYThFDLJwa4OsEYYa/RQCrKm3Rk0Hnyljnnt5OjZ2YszdlxtWq6Ycf+3pXwKwTFDe6QMNa2YK9lxU9uZk7SV8QghrEH/9duin66ldJglMJRRDFSxk6dz9ANCNLDUBKxwVwcVF+ZyJh+mKvvE6bIfrK6D8WWI0dk6PZQ+4a/yK5bTCKddcAD6Ir5wRUG8QzgipNe4p75yfgIf1o4NpdcZIBTpcZw2nGjH7vooTV/qrjNBtLNLBhkZ62UQYdAMdEZ5ci2gcUhlycihRS5a6SteIeOhdo0d7sntTg8Be8a+9rXfI54cGHy2oPIqyJbLCzPkHeSTmYoMb527O0EEL+0S+fkg48jcTMlpTcYSF65/iSC56Pvf+UtopertFi0IBnLtpR1qId+xGwZl5FXQrjV90/ka8qPvbFLwG6GN/ZIGEDdmQSvicYLDL2MAUfA+JL3ud2UHEEPy+zSfadBPvc9UhWsj2+zRbtr/GIrwYwtJ331x9bBvj83CU1GaS+BZG36kw7LlbmALxTUNDmkV8FtdnR8RZJ3VctxXH27AawNfV7mqh9lCKmKPQLtyT6EJblViMRu1JyhDrhvkj/p8KW7fPJe2J09l7d2DgZ2mPhd4t0157x0O7SI0vYnyvaFZZ29SxFdDrsbH7q5Hk4gygCjvU5W4naM8Ta5p1fiTczHfLXJhNuG++N/ahDapm3yq69DP8kLWHr9YtP0j6TJDeyAxtiJEtA+NPFyIWI32bxJPK8nzyYit5KP27n7fdhhfwiIR+DgNzcErDoXH8KNRu2nt6pFtbd+xUe3YovBpnTNzqRSxh2ehS/jkw6D4Q7mIH74co4wDKqm2nISXjRcy9tFu12bI8xSwEF95Z4s8qN8TmbFdol5iTwXqeY76akK6Qx20E2GdPN9omp998gAk+kgWVAU/doHFWfBZhuQa+K5V6DPwIK1JuJQBh+ian7bFLc2eTJEn/VoFx+XS5lQReMKGSnzTsKrDg7+5iHJeSPhB9XJfVgY/TgH3HHWcy4FP59Ahyyn7N9rZUY75hOVluesBeR6l/I+RmX54tWXDra4tH/N+q22z4EMCvJwDMc5QN8mn3+H3LrApwzPlOioKT48u5S212zHb7trGdt8+uIn8QnueAS6fP5O14smCbWXSdrMftT97v24393tWoe8XaINw6hP49clCzL5QjNgcfagzL6rdkbvM+oCsmuCpzoDQJN0RMNCK2ocAgCbdGRFBbVHtvSA8n06Aa6W/ziOQy6VAfxFbAE8figH7mYQV6cvlo75VukNrAvwueLrDtQFOBQOIUjiSOx2Xiwn4XsquXNMZZwOnp4fpr2Xw7t9v9sEtHRA9sovg83muPdJtrGX84HGVr90mR9R2mzHlKuXe2mOMoX1LtE0usNqkj8Hfh8hxHzjemO21h7bbHlkFpHiCssb0Z3E1aScupG3ldJqxU3qO2TzyzW5zaDvQ5peW4vYhNK4JKNGhAsncbRKSmn0MYITrS/SD5LhbwPU6Zcgd84uVqJ0BD2/QpTIGKKTTMTt1qmBV4tSEdARIw35rNeG7u95vawVx1ArIH5+fi9pTaym7SRnvwT8gV9NhvtO5SRl4QE03uOhbqN3PBV5q1ffU+OE9Rzsky9JVdkQ9HkmM7DFo6iLXKdql3ZxbtFeGw6nxQ4HutBX6SUYYHbECgw4fJkE40ifvVwvBSHOTSqmvFQQ6LbjrwhOOYMhyN6czELrQgsK0jF8UIG1bQY6hO9wAd3/wtkz6xcOkvGnwL5PvLcraB8/DPtIQpmnvj/czQfnxXm6rRrQnmovbiUfK8ADkJZiKjB91cHkMcPLgGizGOsjrVWTFqQFEZ+PoktEsC0+4upyyTehVxsIFYL07k7PDzaZtHPTdNViavl+lY+/Uh7aGnHxmJWOR5sB+Zxb6AK8+6jEuZYIbGbknPEY3bboeJnzS2Twpn4TUYiy5mVHwA4WRjRVfE4taTOpzAMgdMmzF4MladFqamXM3WZpsrB3t2dKgbo/p3B54fRP5vd5njB330L+08xb+asi/EwOIFivJZbDOmJq6uDms7lh+vm/52ZGdoOwcOsgWcq/m2vzsEuArHVJ3GUAkx6h++q36avGVdvrqnLNsbmIAaVTJb2yFmc9uAJEesgdP3rzasdjewFbpoxF99f2PG/CKnq1qIQX9ighlN242bB/enKaICMT9NjSoiXYZMWaWZHgH2oxf1yHw1fEQXgiO13tWBQaDmQyyBrwB/lfXdgWC9DdN7JeRSbLIXPI2IJ1HC1HG5YTVKglrgOfJQcT5mYznj4IrXzqXsTc2u364v/jbSXjXCeKdjo+sAD+5CQO6SVu0UCQJfWr8lpvhDGPtCmNOH/wsLGjXUtxml5O2AE+Ru2XVQ+ep+fwH/O4UhPb0fNzlERkFfj44rU2ep3StIEPF0smkrZ3JWCzFmLHZs+0blOv0P4lEaPEs/Hb5Cr1qE1q+AwbBmuyIemeo3/IZdMPTKT/3rTSXcLe2WWSFk/mIXaScj8kkSz418ujD12ZIuwdd9Slodtj3c0iKawxyp9KWAp6SuyVHukxMX0uva0PDO+is8Z2ePU+ffHt/ZNeQEerkp102IlvxOfHdq1xqAmRupyXfAfMidb/ci/glOpb7MslkMmwILpLhtAuzTEYt3hWo3wZjwCzwPcH4PEYH/hD+l0cvSkALiDp2gn59gv5IP7ZkP40l7Y2bLfv+D3fsr/96z4rdgW1TN8kjDZgvKput5BLotnkQVbs7jn03RqvdcV1eRgX1ld5Pz9CQYUPvdQa2jJ5btzfc1WgKZS+VybgBtd2toetTUcpJp9CZiStDZQ+a393btgP4geZVZFyVYfPw8AjeLLfVWXRgeNjhoV/SmWXcnJarugyk88IfdAi66F31kNcQ7egSfMW7GvWap/fv8DDxMgX1n9Lr277csna7fJFOGvQDzV1qrvLUYtq+cCFrp7WDEVqRQUT4qjgeQnb3ft8Xpu+m+Kp+1PmX7frYOsgPA5BUZKL3foVoHpR2et0txEPI817e+hZ0aYXwVyGk0XefI/Yypu/vi6t0vFLpPo9KmD5/uh0gRRi1D9pKRhAAIUCf+Jb2JwLRwACT1YS8JgakCIiIpoUrY91CBQniE15hSQq8VAP4FyrMnTxl3faJe7nCohxNuqGvO6Ep25CjQ9fTyvARgOS5+H166LoSCED+xRPrgri9DeF5OlGnOMo7xA1/VB9vrwRe7vrqbfHypmGSxp/CJ4rXk18e31/QYarP3diTECKHeARBRHG9YyGO6V3bG90/P8itS8++El9Go2gc2k4y0KYYXLlk/PAJjMDQBB81V0Gt8JaQpxskvFOmDJz3DqNJZLVddb77LtyVg/8WTKaX2sGlNhLhXisn7VJfBwOI+i5c1J67DB9qpyYptdsDhVLf9A5Cl+urCMxahhPHQMryPqMcN9JwTftG/e5uQCZw0sFgOkBYvruFc6CYw0QTKWHrlO6kd4h4JcOdyqscTRRIEJ0efK7VwzoM3fMAN3V5PsRTnqIXZzD8ljsIbmSp/lPtyHmK4/qmPITr5K12TINAQ9O932mQ30PrdKnZ3CfAVV/5xbMmb8OKA733JhCmrQrv9HZy87h6OcWLaVBc8Yuwu0Plh5eOh/7Af0+jyfFQv/BafUjfUXntTpIRSjt5PB0JLp1M26tP5if1+PRBBoy5J/4ntvTc/wKBQer3Zw8yoGQXH7Xs0mPW3nnbhgxenzVo3veHV8a2Ww94d7cZtN1/cA99wQ9vJP0kPJ7CABpNVFYdNunY5ADxCTDCLTz/KkIaZTWFJKSJPvHTucWCrwjsNLq2sJz3JhQqad85INc3MhRop4JoMdRLtDXyydMsg7UOwnajSUNnmkBXikYuwmtNmAqni8WsKxWajAvQ8GygD610T/NNk7eOOHdbLrwSLKY4DdT8uwRxwVz0quC0ybPidhBGG1Wd7yE65zcSj9Jqx4TOxtBB11rxrlKmZ4JoRbeMD8E1FbxV+fNPLnFouuO/6p7Npkxui8IKsQHvwoS1cDwYsEJdE0h88sErN35y5aQzFE6em7euK098R/Hoow2ovc6XkfrCOSdkRlhYnHWfnUorVqD8xCv8wG54YqmQ4qrY6uycdRC60rzXyspWs2PXbm2g2KAQHPVtvjTHu7bpvIy52QpC0jaKZcd2DnfIFMUMHOhO2iD+c3jYsSyKUwbkFk9dWMkhhOrA8Tg4Sp6HKHHEiSLoSvhq0Z4ZFNBOUzvrBiiSdeqsIz9RRKiDlEJNZviYHAWmURTMdNx6cgcA7EuFgh+Ol0qkbITytL9ft2IpY1tbdWAxtMWloscdAATxj3JFio+UHuETuDnswZPAS9Ry7QJQr0bpi2JF+Dn0g8m1ol+7TGTY0CKAbrtPm3u0q2N17Q4ZRG33sGF5lHJtt5HbNO1u0lkmOkS9UCxbFYV2vpJBeGxBE1qt16fdKMQtlIb1tLvySkQzwLprOfo6n0sj/6BwrZWgNbNLD5ywtfWSrZ6YAedQQnIZ+qLt/F7jrowzOjOkghBappyKGwDaKNxSbwxlN+O0J7wXvhZKKDg6MwPa1DggmGgHiiY9ZcgUPo8gQvlZFl1IsI8iF8hwozHQhVPyTlNPuSRTWvH/Pu8U18mQuFo4IX+tSQR9LR5IqU+ps+JpjFtcKwDbsZ07f8leefkbjvufJQjnTq8t2YWza85fpkF1np8pu2tVGbOOjuuet2TQny9Dv3WYug5LlxFENPlZQxKc/+mbr9udjQ2Hby6Pki23ZOStSQnB3cdTeJUU7rnFnP92PkF15H6Mj77AYdiT8vHZDSDiL+FsMvBdbSDJU6/MepkKf1N+k9f/QdB79ZHSqT8lH/p78pvmpaBnKbatciLsxDjo2ztVeA2PDXj5B5pMgL/r4PHd1sjPfygy9r19PPLDRWtUdUdWTnjSSlm0bbaejtjG0dA+0s6RCU/zOvO4QPpXyOuLpYh91Bz7ynlVZwUF+bGZuN0kTymqlypxe3glbdVM0jrQ24V81F2ofGur7+6z/mA57gcx+2QieWdp6ymUfK04/1FtZNfJR5w/T9v+8amk/eZpHbafQoGO2TkU7M064w1jhFYOa5fKhULUDyPWgozVtZydXM/ZRzea9MnAHkmN7UxybCX48MMV7fSK2QzxBKM6fLfXHPgKU+1ymAcUmnDUinW5EGvAP6PDjuUHDcs2a7bdaNkdeNA+irn6JQ8/eeLhku+miIs2kzF7kkySvaFdR5+WkWWWep86lbePNjr2PjB9cF5unBLAl3pTr98GljuMa//N1tDPRnhuOWmPAEsddK5zOqLQ9yf1kS3HiXs2A/9I2v/zetcnpTJU+tFSzN3p/PV2315Jm32PftmmX2T82qJdOlT6t3Jjd1NRYyx/ohyzM/THD47H9kBi5IfVK/6j5L9H352YTdgXlhL2BPU6VYjZR7TjoVLUnoz0bet2y74vNxvku7fZs51bPetTT2OM+Vc/qVvzdscuwX9PgSzZo44V4Ivfpl3XD+HHvNcky9ZW1+6Alye22pbf7dg7+ZR97vyspcn7CjC6eTC0GcZxuZ96NAMOwNPL9Om5uaT95I0D0/aBFcYDTQqdgO3LdZUMHV9ZAPbgxuuk/xf7I/sRyvtbLe1aMnu0ELFHyEtnVokX69DpJ8CZd/27aIw26JoGcFpU5teU3u6juwVgegneWQdWjZNZy4GXkgHfPpe3zbm0HVjFqkcxO9pqkseUjoPseIR88+EnNaszbkgu36H+B/R/FFp7rxv1w2/l9ks+4m+Q7ruMDy2d8cT4IGOX8tIluSIpYwZ5HFYHdhmCyiEvyW+8DAxrjId7jPuaeJLRLQGNVeiXf1AcM07GLX8+beuraVulj3LA9gR4tAs+yfXtOuVIUX+/GnjEFAazjPO/y5ioHTdXGJOy8IOfQqtHyAEHwLkDCHXQ+udnY7YAfDbAkyh86QI4dhacf+qhskUOOlY97FqTPOVqb64UtyvkIVdUKmWZuv7Tx/I24tsmcpAOmA47Fe4FubOSeyqV5/0yqd99PXi3ztPv4vlL5FIklmSac3CYJ2X44FoCljqDoEB75IKnJl56X2A4NVDb+ZVY4jRvxxuCjDHn4R0pcOsT4slgNo2DmG3X9nr2xq2OvQVDuDaCXmmpUk5q+LNhkqfqTDZ+ToDyU/sV//5rGqb1uP+bxo80dJ7lSmeBdU67HKABvQPGWWgoozv4od96nwaftDtWMoiCshVP2GR8L13I28P0Xx+8bDLOpsCVEry9D386nkna7lzKXeBJf5CbqzJAc82qPbTKdscyB8htwDkBQuXhZ1eOB/Yv34ankv8xba3R/zpoW3isFeq//mjRvngua7W9jsWgmUQ5DW0wRiV13kfRZXiNuTHJZMi86XTWV3BrArIlLwaNuo+/WhmuCVDJ+DIs6CwOPw+EuxZ+6Yy8ATWtzM76d+0USTeO7OVU32a7XVs/btr7A2g5iQ6SkXyJXgF/j0bkAuueAUQLWivlik9+yoVOd1izk48krLIUtXIdPiljZUdySNx1EAVN0kr/0IpwBa0Cl6FGRhzJb3LbqTkJ/Zbs1qgdw/+B37xkxvsx4G8PMhD0RMjX2lbd6VsJmlpgsP8zEGsHGtUEtsZDHTb+7/aG9jp0L8Ondmhp8lrujdbhGTpTIreohWDAoz6wG4w5q1nkVHDgdmfoC58a8OuEzkPa7dse45cwU/1QnAEOjH1yDzwhDb+7nsk4P+T+8XbbbjGuSM8rwe+0e+q97Z41qMsd6EoI+UwecYX2fPsA/gvuaBfBDvJMRHo4fF35LRBfbho7yCDaadiHUYgPS/6XuywtIoqTt2on10E3WrQfQr3RGNsWZSto5+VZydbctQPQK0v5mgtaZ2ySHJVgrD/J4C+jRQ846rD13mYf3juyFnFFv0o37SlvL/Wp8dACrvkysvJq0k4+QB4IHpm8zrgJu2Tk5rqykHC5SAsdrsEHrpCuBg09mTP7UnpkG7RnzJj3MM95xrjtB8DrpYzrDtLvUbvc0CReJFrWOYA7jLH9W13fUfW2XADStwvAeg3ep/HoGcZ6xA83Nmvx1pkZ9Ig59H/o/acw3r9sa3FGaI9wMg3OLML/ZskDsnW3g0lg9C79dZk6M1RYTLt7kFHXxWMo43S7YwvQyxWL2wdcM+BE4YE5ex0G+8ff27VbN+u2tpC0HuWXT+TtxHImuEqkTSfBt13wtYqOVT2uOp1rcVMLXUO0I88l2iEhQ6bO1RCNDdEZO9DWweZtu7OzZ1U3mIAf0Fe9WbVICj6Sou8GLY8v18XtTt32j7as1txFH9NCSB1M3rHW4bH1m03kXOArmKKLutsseID4gC43wFKv6uGBHR/uUze5WFWcJnm0rUf9es2G7dy5Y/XqEXU7shZ5HNTqno8MoW5EnRg+pvkH19zwEOAu2E/nUJ4Ed37/QXgTup3kdu2OVciDK+cXUn6mlGR74UEYlwJG3v98dwyZvAv3EPTNP/Mn6CDTePfuCorn2H7vlYeQt+aUQn3vD5o3uZu/l+vFTN6pvDC35gsyuYtm/d/k+99qAJk+6rBKEbISeCHKVJXRpVkagk90cNeEuyoqRHKLub5PCp6uBrtXaTDeJwbD5bGoqJdBOp/Ml/HDJ/E1YaeJYgkjfCOu0vLn7uV1cgWUX7zSBDwilP8ObQnl6qOn8HophAjiU5IU9FWt8QlmffCguHoO7Zm8unf3tintz11kqrsEH13K22ut35O7w8Jj6fskjt5N3ns6/x0mlf0MBohWK5fDykE4lVJqIp6BL6YzQGQASQA7GUMYdN03miOft4x/gjeX4C6Y6z41RpGXN01xw4PDRs+hlnp530V/SFwRrJVyeilRiH/fX+XPNd15ImPHPUCofSiHDFDOfamP2ssfv8RE3PhB1sIx+Xznwfs9GONC/wcjzNiZlE++A6vgPouyvJ0iJmKSkXAqXJHJRKpgQ13UNALY5nCb7ugIu0CCwjI1XOj9lKkISBKW3fihMlRXXZP28YcLSKksPnhcIrqbskn5ykNR767g1D28CJBVXqqfEEO/leZulfVOZarm4V0wlPiT/w6MRJil/uUNl3/27CYZcZv+DLgXLr3VZ/9A8GfeBQtsePaHSVzVUbisqooWBIEvP4EwfApt+zMEHWS+/NL/1ioXvgncJhL2LxtobCK/bPkTn2Mw2ka4uzX58OmCYLVxNLIPtnigDx0GSO6hO/gz5RuCa3jiteAXvkfTqFEogLGBDkEP+BH6J+TNX3/+VYTiHMIaZWq3h2hahyGPEGI0Wa3V3vlKmBjVAdYiF2GRJvRFknfrRRvkQ37tVAlBO2rNTtvv7lrH2xnwWvF0qLDyEwm7gXDyXlARTLRKSfmKdsJKLJXB5YDQJXhymzxrRQo5Obw0qbu0UkLwb/uzfLdSA5P/cU0Iq06Kq50WsD8EuwT1EB8JfSEyUBwZovw8EOroZKZ6E08rvCWsNxtd0+HnokUZa6QQBJrjoq9VV6WRSy+53AqHv4fJ5+WTFTfcHh+0LZFJW+OoaUkUPU08+jkQCJKaRHUeHdMWzwbvIs6z1FYZXLWTr1XvUv+4LZbLls/kbHf3wCII0jPlkhVQRl0wq7cQgjP2zuUrtn5y3vYPEYIQmrQDYRwJh0yXZnIWSVJmTAdma/J1YHu7KFLdBIKVzAljyyRS1uw23WgTi8TtYKft27K7DZS6StlqEsJIJ5dA2pGhHSo6h0NzoVJGBn4YetoSKHMRfsvt2JB3Ce0iQYierZTsuKZJ9ZQrHlpuLKOEdk7oELUx8NBh6zna0htrEhq8LaE40l86EyRC/TqdgekA4KG2+kNEYzckqnyU6B48mc7NF1FS6YvZ+YrQwOo1+XcNOJGIJmxpWS6/+ra0WPauPEZZ7Y+C8UwGG51PUgOmkkHko1nlCWfPnZ6xXClhUeCoceoAOGumIp+XX/cUMOyRto3iWbAmuHmw17YrH+97nbWzQ5gc1e4exiRNpAdlyuyAftBB/nH4myacZGDvQp8y0AlvZXgSnrVbPcdbpwH+Tea36XuVD8zojwwalow0GgMFA02sa3gXjWtnSY98Nf7pDJgBCkGHfgw4DfxJ43IFlRI+9dr0ATxABoF0Pu39PBh2rVjJ21NPvmIPPPDZzv+QMeWB8ydtbXk+8IOfC8J/HYw+PRNExg312y9yh6XkOqR/HpySL26t5vosQW3e29m2t376Y9ospSbIC9PdWeG8lTDWd9HcZJgcaAIbtM1lU+5mTgbXmPBunAF+n90AIjdoYWwNQX39zJcXHA4Kf1N+k9d/Y1A6R3fSBOOQfsN570uoZ/GiucOure+17OowZm/VzF4/GvqBmkcorpdrI5/k30C5v9EERoIL1VWVwRZ7dDVlz62n7aDat99Gm9UuDk2MzCcjVgRPC9Alr3y3w5e4dA7TGw14nTKhTjJ6XKlDa+A5+rNVwccf3unatTsdezofsXcOR/b6/tBXXmvXxUUU+yvwLk0E6hyQAml+bRGJEr6hiVC5xEnybilpdh4xI7uQsdzJghsv/s0HLbt+PLDbtEWTFg+laGt9bB9QH+1siEI7//7tmo3hUzTdbgM27R45R7wfNcyeOZmx54rwOCrT4psO/96CbwEi313xJNdVfmsCQLT6Isrli2sJ+/5W21fSF8hHk/knacfvrycsu16wo/2ufftax97qRW1lNmn/gkK1Q+axSsxW4Wv/7sOW7dUGVoI3PrmStEIubld2e/ZVYHOed5eBxeV+xNZzUXtuPm6ikhvVgb0B3N4BrnId9A/pl8efnLVrxay9c7XhRiMZapJ8k6uqm+OonaUfZUSR8eT2iDqmIvaKDMOMcVvQgPy5yz3an+wM7Q79+3gu4jtBdhtDyzYG9m/Bm4EmKxh7U/RlFLoogWpJYNUkzg4AvUYbd4+hWQAkd4iH9aG7ktJZMr9R5D31+WO+/6gTtTepxxZ124Tm3qyNfcXukwzSLYA93OsCt569f0Q/w8te+7hhCYD7xQtZeyQBTs6l7duHQ/vvbnXt8KBrJ+Hz65DnAzNxx0NQxT5G2Vf/y82SdjTJzcj362FivAs8etTlQXDi1bmYT6T/0f7IKryTsecAOL0Fq/HJrUmY0rDT1+TSs97rp6hFQTsLbsNPEktxywLTSo8xgArt0Pc9xprO+Bw8Pm17N7amSTwfBckgkj/Eo5WpPutAWRn/6oxrMvzJndcnyHRyx6QDbjWBEU9rh8JUxwg8VjsitfJZTRiBX087HzL7CAa/EQk74P7JesxeWkI2IM5Rc2QvZsbuymm8mrGZRMxWdtHzqfdDDL7JIn3PIPMwNPTt3aEbIiFt32k1xxinaw1+eqVrtrCQshdWUsjePXtp3DXZwXQwuIwH79O/b5JWHmheZIz9/ZmoFXMx+7MP6za/U7ck7d9EfpYbOB0krAktPvtZPynGwPOPzNifXm5Zudqxp8DRAxqs3QHqc10Ot8l9GqQvJzJ51xP1cQpvBfWf5otfHvXsBO3TIfEvM8b/AKB8qxWxH0Orr3O9pYlfGgzp3w3K5S5vl446ydffqRz6Q8YqwfVdaPgKuN69D6c0BJT5LgM77MPz1tciA5B0S0Ztj3d/mJTmbdDz3d+T+/3tVh1+JvBJrnnkGnT1TNKWTmvle9LmVsN98QR3uTpb5zrJb+5axa5vM8sJK80Ft6Ja7KNilNc5CO+VJ0p2E9mqGkWOoRPmoN+VrY7vAumm0atpWIL+TND+89cadpH+X9uGwHQWw1LaKsc9W6wP7Brw/cPNcK6Qzvv40sWczcBvduAhGpc0ziicgm9eAnfy4LwMmTOni3azEbFuJGPyo+90wKUV29oh4e5rSiUfe2v1Y+SIJjJWDNlaBpCMw1KLaCTT+oVMrvkXP0gYoCmt3skIUerWrQTf/C5IXaBOGzqfsjyDrD5PB8aRaZApkZezyPF3DSDgnQwZMoDoHIIuuuHCKblVjfmOt4/3tOgMfpEJh6oLf3R2ieQ0ubqR/uRnjvBOBptsNuya1Xv9Vnsb1WMr5QeWXYx/JgPIGMDGNtr25LYmfMf2MYK4XE4J1hrrRePa8aTD+GVshBTt8/BaJCH7c2Au+eLX0fejjFf9ctzmSPPIUc/mt5vIkEl7M560byGj9i4WrMo4ceJKxyLa6SSDIXnJGKfDuCsLScuBL1O5aBqcVvmvMwoPYRodcEMu0D5kjKwz5sh9kua5tLvqPXDh3X7cqvDK52djvivkE+hWk+9l5Io0+CKXSddhA1sHA9u83vVdGVXGmpF2HTDoawemdsXDqqk/fJIxYoM2NRkTc7Q/QXnaSftlZAHtcNiGH6vOcfhmHj78UmrsO0fbJ9LQV8YNK/KcsLvRs/L+wF6Ex2zAC+XmrkA6jbHaCJemnV/KgVPkU6vEbe18yk6cz9oCvFi8WoQug8V0UZQW7PSgjS3J6zDHEv2uXThr8MRF9Js+NJtaTVgcmaEzA94hwyIS+QKoGOO5dl9lgEOCsVw7RRrof9s34fd7QzdsbLekR4/t81rUshCzm/z+AHnjXBZeT/kxxpf/8rG8Pfz5Jfsh7XrzZsti9INcQcrI8SVkkpcRVi4hp62Vw67gD5AJNsAj4ZX6Pgccf+9MyuF5G9x7CDx4ux2110YJP5NljzFOC0AeQqd55JV1OwbP6Qj73afL9kh6bE98ftmeuFS0GH33/nbPWtDoId/lbUBeSrRgX4DT/JV26/quMDdi6DxO8F1GiRr8oFa1/XoDfOp6GunGtUYdnaBlc8WBLSDL5eYZY0Yd6/Rr9HsdPRvBLNFDH5Qe1reDO8c2W61ZgbTbtE9n+NTqNS8v6NPo0jJuVI8s1zqyWWvZbLZnM1z1etvqOnOu27N+s2aDxpGtDhu2EpXL+bpdO2z6gkUZb7Ror8O7TqtBO2XkaUAbmoMJ481UBxD/ykWHtj7o2uhO0/7lzZ7dQs7R4nFR2DKyydcfKtid2tB3PCpNkksGLo2j4UgLgc//elAcp8f7Qvgd4oTnydjg0e7FDWknPybh7thJcFsC+YR34b30D4XQJn/0u/RKxdPdX0+fp5EIvnj20+wAKeSzrix7Q7n5quco7I1rDEABq8ebTsxqe48OOhJzlpVMgNcEvApXFP1mqCKdqE3Z6o9y0CSqP0w6SjsX5L5JhhBNMIfJajU2qtkqDxJWVCf9AUB8C/WZ3B1oHmtSTrj8t38Jaamh/w6xlToQhl9k4waeyd3z1rPf9VvI4G/9W7jUUZ7a4yncKzP81g/l4xH9B2nISMp1MA6FPPzusNLviQAMbGUoCBOOiiQmC4ziMDQZP7QVS0Kd3JNpck3fgKEjmf75JC0X5UAKpOfuZeo3+Xk8Bf76g/7oOVwqMfyW8YHfk7vv+nBY3hcnPBAmb6jvtGxvp8N68qxvMoLoUrumcbnANrpXF4Or8ANccDxUH3s/B+OHyvQcEWbCpckM7fpQ2xAcYf7C5+kkk7u0Ii/Pk/eBSHTxl2cJDz6AAT9dMoBoB4iEF8HUd4AIL1Uf4rvxg7x9Qo50qq/gTUW8jQH+ylfVVlxNfsJVvOyAgWq7Gz4cH5RWd8FH/wVHZepRw81/Ck7ht/JWubrrjW5iAFMmoLvC3XceKwT9cvzWC/WByue/8veidQnC9xIQwofpKwXvPr+HwUw/1Prf+VzJVueQHj5DiKdnrHT2q5bILU7e/McH4Vh75x3rHl6evPn0gfHIvkcyGbFCcOhM2q+/grNu4b1goTBMFWyIcmnNQwYT8BA+5v026Y9wC8+/ihBJdFGEtRUboQshs4RAsbiStgiCUwrBSOcc6PDjFsKIVnyAIdANNzVggpuqXtgRiFLmq9XDLit0mxCI65Z+aED8adok0cJ0EHZk4KWEtbBCGSh4OVwKd0GghwBLT8GD6qeD2rU7pV5ru8Cmid7VE0V4H7ToQiCRKa8ym7JSMUN7+m5wmFvIumCoQ4vlI1cHCzqNTTpI+Tsf4i4+myCOHzLNNZ080A6HaRq90z2TS3kF5Z5Lho/yoqahgGO1i2JTQBjROIjAUUpZniud0c6NwAs00arEIjOf2AZu4tdaaRQWBJCThFLqclRt2z5CjXwKt/o9u7qxZUcN+TFu2+VbW5Tds63dY9qYsu2DA9L3gHcP2KfcuBCP6yyDkW1sVi0N/1I5gucxykImJzdfOiOjE/gC//zA+0MdPq6V+Tk7QrCKgjvluTy83ign4a6fkgibkQQXbCyXzbog1kWwalDPBoKb3HHpfJmtLRQ0+qjXb9vhEUIi5eez4E5qaDXals/G7fiI8jS5slaxbEnw6Vm+An7CA3Sehib0egNwOJFC6Avu07RjIuuH+gNznV2ivkXRKKAwybi3s4/wWS4SV4e9i1/LMBD1Q+Hksi+VBEfA/WI27cYC4W8L/EpAq7WahGG5oxrZ3Ezadg6BAdpPv4tCR5x4amQziymUNCkQfTtzahHlMGOHhw1rkr+MXNKBR9pZAm7KpVWEsaEJbsgV1fxK2Xa3674yUPgVoX5aaTwzU3Tj28BxAPwAB2bmisAOQZh3gpHjBnVwQyP0KgNdJgtOg1OSv+TaKE6/q5/k11e4rDNHfHKfPOTmx/FPZAb+Od06oQm/Ubxot2CmKgjPVY7KFr7L4PjqV37bVldPqhqfOmi8XZqfsQx9+TcFjadzOhi9DQ6B20dVGQaDO6wpr7w/qG7VhlZuwpg/Y9Akxre/9WeAQG4woDngIbiIBrQTTIOnjFACUquJAqJJKhRhuVBzGiaeFKjICBoDXz4rL5cLwJ8Pz35lkfZO8/nF+U1e/41B311WVp/yQ7ghvhX4WOCpCvo+TMfsEEV8v2/wE/GIAFM1ezqxpGfhgTbfi3Mp6K9cTNw40mTQ2J6E7Wm18yL090+XY/Z0MYIiqoliubQZ28coUzI4aFWyzpNQEGSl8MJB7Wso+FrB/mEHJR84b7YjtkE693pDfTRRsUlmd7ieO5O1J0+k7b2dnp8H8mRsaEXaskUc7dL4dRTSdyjr393u219fa6OAt23juO/tkDsJGQB6xP+11bg9Voq5EeYHewPL08ivFcwP79Th2FoxfqMXXDXocGztnrjeGoUD2nm3B6ygXHcFIZc9x+SvNmmO6aFy1BZ5+OE25VL/b17I2loxboe7bVs4atufbPTsrzZ7vqNGqxvXGEd/Wh35mSlU1Ta0ohwcywHzb6zE7YWVpO9++QFp5IpLee9Qjwi87Hc1uUHJmUrSSqLdWh84hv59bjVpHxz27Y8/bFqJOL+/ErPPMd5/Aty+Q3k6/HwLID8FHxd8yjNJ+9zpjH1HRpRh1B5eTFiZsv58j7pRLw2vj9OvDwGrIcrxnxPnJum24L/jw66dkoEon7A/oqO/TR4/rJs1cgn78gMFu0E9fmMW+iYTTYb+7kLUPkdfnmDsWNEqcvDwp3ROjTpJ0dZFEf5brsieno27G6/vNyLgAmMZSHsR+LShyT+73rUbw4Sd++oF+3C3a9e3GnaHMex94rxHh/5kt2+v78DLaavcm/24FQ6A3+xG3Sj09ZmIXUAmUz/yySeELvPwGvLQNd7prIr34PvvcMkdlsZsJyQnpiDrTOlVQc+iI73RIeEM+x4G1L9c0eRgxLrZmB3TZ51UWEXbqR3Zzo1tO9YEMOH+/BSkq2hCP5RJHbhr72Uohby5HlhL2z99tuJuz66Ae3Xi5MtyozmlfU3oovukNE6SnoZs1KGdAWM++cglU4b6ygD5HrT9lyBZknHsUjFml9czVjudtUEp6eeL9MC9GmOWznOYaw/tQWA7ExduwZOpzFM5sz9YiNhZyv+r2tg+BHZ74HSyM7BvML6fmAM3+1G7BZ2Lr4DWTpeSgx5e1UG8SfsT8OgyuHoHutWuM3FMwV7GHXXBy8h5T5QTdpkC39uk3/e6dglG8jzXw/Cgh5cStk3/HcCrQgBWwFpBf0urZ2zh4uPWPtixIfJAgG0IGgcgFbvki/XGdpRI2CP5mL0LrG4zlsoIJvxU1tPcp8FhzV2Hkcd5dv14Uq7KEC+WO6sWsT5XhueRnw4V9kA8nW30jeW4Tyheg+coZZq/L42RVbjvSE4kS9DI5THhgMr7D3CGn3Tz3Ti/MPCa4pAf4FmnUnb6wZwtn8zY7GI4DLk8hywteRoZV6vMNXldKCd9B63ueleiLzVRXZlPWMVdHsUtDfzryE79DLhHO3Tmzzz9c3s9C/4w3lLoKjLWan1oB8C1Ad/IV3uWgwEm6gMrbnX8oGPJJjrk/s5+z74Mxj9Zjtl7VWCE3HMG3qEJc03GC0g6i+E9ZNoj+NHLywnL1KH/A/hJSgcJa+EWtJBM+gHnMhZo54fodP9g313ajCPIgOCZDCCKp/ObNjc3fYfH9JKxY9DpQNdRdKocdCTXU12rtnSgOWME/ShDXTwVt1hpxiozM8haI0+n81lz2bzXQwYQySDy1696SL5r1CVj0rY8+EGjqvDDyACYF8tuAFGcWpV6UudgAIn6hK5WtEvu0y4RudOSUUbzCwrHNfSCPPBkXJRr208TJC+k9rv24OWmzVMPhg/v6987n4LnDm0HmtU4KLhLRtAEKT9tDzze5EE7B0UXdyCQcTFqcfjRMbrX5cOBvb1v9tqx2Tu1EfhBInjTBkz2NgOcZAiNp6IRmmDza8jJqynk5Xs7QH4m6CWwaIJDbcbxNvJBl7EiQ52+Hh0YxdoN8hOtysCtMUUuLyVLaOeQXHZqd371oGe3rnRs8+bAGowTtaORjeD/g5ZZnnp+DmHoGgN+C7iUSglgmUE3oS9LcXu63bcvIS/rnIub8MObMkIDhx4ImcpF/bykOa47VOAoF7MFmLPOplQ43uvZPgyqyjizH4/ZPu0Rr3g2MbJHwYPr1L0P/h9DPz3weemhrC3Dg8uzYZGezqDUxLzOmRRP8UAbxUN1SrvKlwtHjTfaPdIEXy6SZhdePce4WD4Y2jvISXe2kLcZKx8BDs9Dd6ubLStCq7cYCI+IW2X8vL09sF148VfyY/v6YszPZ1uCPukeew/+fp1vWkiRoa46V+Tfvluzn1xr2Xq7Y4+gH21G494H+9Dy+4wRb3N9Al6JP8vIK1ziv8RuKzHOPbsQt4fQ/3T+x5uMAw8zDmnRgmArXMvMZu2l371oq4/P2sfXqvbaj3ft+p2Ovc448PqVpr31Yd0+2Whbopi2V79+2vb2W7a31/QyfJ4Z/us6fx9dB7rqDwcWR66REaTLuwsF5NqZsV2FH2nnhvQm0Zi+58Gtl8ZtN9CNBYA4FYsjIMUG1kafPIQHHYMv7hGi3rMmegXikO/wkR6lOQzt/nJDDHHm4TuvJukDBPCbjJHHZKdjJV4oj62OTLWK3vv12ZE9jvz2eNnsQQS9I/L8oNq3DnflFWecepr6ns+N7CY6Zov0cFnYexhffYTQf9r86lLU1hnj//TOwK4hJyFyh+8E0Y/c2O7Ag0Uf+rJGE7/OmK2dfUciIg9h1Jnmq6DxZ6pnTH+HO388GbE9uu7h+ReFkO5vjxPyC+O04qk/fV5ObdFv+J/n4t9CvcL8cSwYQO7m+zcUUMxniUym/ou/SgwS60Bw1ClvvsJ0AlsT8zooNUwqS/HSKlGQgqAKBIFwMumkSzUlrT/5b0qZGD800SBXIT75rMlq8qR4SqVMGE2Y/J4If9xJ6OkVpu/CnReSmFTH8JFX1J33XptJFA/+HOrhgTyUtec1ze++IBgoukQxz0s/9J5Mp7no7s93H/jGPbQ31ClMcIdc9Oyr/vktodjf8/vehL7gpQn1EDd0dBxmqJU7aRhhOhhCfADUDhpN1N9DyNBrXOQZlcbP3Q1YPyPCTdspgOgSbCfvJrBQft5+3ou4wi4QsguRuE+gpXrqLX0Q8EQ4IoFSq2qnv9UeGSpUH91DTtMSHHnJbIrEzujvu1S+6jjiUkpNijpM1e+Uo/xkOJMBJCEjCPkIR+8eVK72IFCGoBzCOwkXrizw7Z77K3CSdAHHw6AjGnGXWJN3wn1VTWNQgDV50k7lPIXntN8i5OcWTtVB0YjrfU0/q//97rAjH0Xw2k2DfgtO+if43HfpHfdw8YuXIZbSKy+9540IQO94Vm5ehF96z4OXqzQh3xBB8fU3PHvzJnH9n+p99xJuhPsffGnGSlqy9RnCsFu1+q3vWjSZZ8C7OC34lw7dw6u2+a3/tTVv/3Dy5rOFPij6x+8AEwcG/abG0z6HqZ68eg59f69bLD9rgxiCdlvrTwYI/uAIg5XT4qQ94RaefxVB/ppLKA5yd3T7Vs0aKLdymZRIIsge6gwP6hPRLhCthIc+qZt2Igj3vP9VNdrK2G/Nyep/NS+bT3k75HZPrlyEJMlMwleCydfp8sqCTwZrQnFpueIr6gNOKztwBYHC+dxd9qPC9H/yj/wUT4eLy6Cg7aROC/wLhkcE5oZ82VN/4Kr6a8fH6bOz5ueDUDsJLZokaaIMqX6+a4T6u4sg0ZZiiX/4M9yE9zpEUOdpOGcjX/EUGJXnFWhRfChCndKWRQiq17re61r53231LZ/O2tFhw8q5DEqOXDJ0ra6D4oG7JqUlievwacQh5xmibYY++IsOQsv45LeMHxJyZQidnUs7vxIdaXVYqZyxjy7v2sGRPLFr10mA0cbWLvUDmAAmARx2Dqp2UGvYUqVsQ4Soo0aLu/iXzuwZWaWYsfXFVZvNq8yeFVJlW1tcRsk6BpZDy+ngdQRdHXyfLqJQ0qfFUspXwc/O5axW07bhnuVRMDMplEpkho1bx9RLqn3UGsCjWu+4gLZ3p2UtlIWo9s0jWLeBhZSckXgl9UeOc6Etkx9ZOoUgKQUQvNRZTrVax25tHNLnjG/Afii4ISNoUl8TvHPzKKwp4iNsaoXgnHYGILi3STszm4aPCLcGVpktAXoUHwRQ+Ws12qWdpjrYXWeKNJo9O6DftANG8owMYZqwbSGFz5VmrQsu7+80rA4e5rSsm1YWUTqPoCUqZ7VG1Y0H+ZIOQAdWxJkpZcG9jo81DYRKYVl+JmN72zUb0V6tLKS3yctHMnjICOW464p1EoVZ436DftPZK3HiDsd9YBJoSBh64nzZVtfLtr1xbAX6M53R+RTg5ozOJYHeelGr17s+Zkl41/ikM9q0ks2NbryfX8i6Oy/JLk5UdJEb4IX2/JRrvEI57QZFuYf67d/+Ryjg8ij86YN2Ze4fHlM+cAFPprzv54PG1NmJEWR6JojG1p/fCdLudO2dj67bHjj+y4Z/+2/+JfWQa48EtJx1hVLyV3DhyPhDt4ZD0rUDhAuclPs/VV0rRZEkwLccd9FwaE+4/eK23R+0U/rnw38fBpBpUHof97kHngsvo7+Vfpr3GGV1kJMbK3AMhfiFfNTOcuksDbFkxQIF7Bzj1WPg3Q68MTi8Mz8IWEYQrYyU6wv5gD6J0n6e63v1MDF1fj5hz8MftdJdroM0YfizQZURZYZVfTpvQlTQIJ4UYgXRSxne+PkZ8JhhZ49+0ErPrdrQt+1r4vR0KWqrk3rDMuwy900Uch1afazVmyIvgpotZS+djNjLK0l7tzqyH+yP/CDdl06m7HJ16Id4il1oRfa0HmqnVv+fLcXtmcUEiic06opgxPOrw6tFO4DTvrQQtzl43A/Q1m9TjyHvAb+fk6CDYbnZA9DeJdjHgxn4B3WSIUS/W7RfLnMW0hH7nbmIPdzt+Yr4n9TH9tZ+3zaJpzMoNNF0qxeMOaLnczNxd/3x1sHAvncw8u9qMizW3qdfdZbpK7TvDulPZyN2A9Rr0rDncxH7gHdyeaZzDzT5pHbKyPK502l7kbYc0q+f0He/dTJhX5iN2YMLSZ+A/fPDoW0D0K+VI/Z0dGSn6LlZ2q8ZC5k4l+HLchfWzibsWcaQt3b6ttuWsj+2V4i4tpCy7x4MHU5JxMJiImo/IU9NnEn+nga1Q4ffa5JkgXbIyHWNOmkiS37j19Zz8NOU3WiYPffSCTvVblp9r2nX6uii9M1zZfBChow6fUY7EWvsrAxIAxmRoraeNXsE/PnB0diuA3udV/HVSsTylOPuruCVMg5ohXADPA36xr36+RO/dQ9yYPgm7EgzFn15NWG/sRSzOcrVeTfP0YZj2qlVl21gIX6qRRedetP2t1pW1bLqSS4uI03ynC/E7befKRtigx3QZ6LhKR2LZ+r50omMPftA3r77cdPe24aqaEsZGkxD49O4uokPyLuC3IVu7Y2sDjz1QTHUPh1U/j70pUk7TV735uPWv5CzxFzKRnRWivHyxNWmVaGbTjZus3TOKWCrHbCv0bZ90klP1GHy2rX1ITRFlf0g+RlKkNuxbzci9lP6Rb7HVR/JFssnkzazjI7lRhu5uGPsBeeaWWQ76jboB3lQsJXMVjn9gJ1dO2lr9R374KBrx92Ru1uqIyM1wNMD2n0MjfXBL4mnfu4V7dNfBakzg04L2B8x3gnu+ipQ0P+k+bWSdg9QT2SmXcrbAxfki78Lz/OcBMxJmmnwZ96nGbO+mDNbAc46d8Tl3Pvii69I/n2i37MNcFlGlbuBxwG0qF0uMlKGd4GmD8DBBfrkdwpjeyytVfgyyoXvd8OkrAsQ4kvUQYeh379ryeP6hcwJLWgib24taUvwiPnVjLsckuypnb33X9IJ7l60T3e9164iTbRqN2qhrLMxkpbhPqZ8nXvkcdEB2vTjUQUZhv6eVMQ6wKeRirohsMm1T7oeeS4e9SxGPd6tJOwH0O7GIbyTtt+mD7RzT+OA+J8Mw4KtoKRJ7TnGuS8mdUaD2fd25V4sZslc3g0NMlTI179c3Wg8lPsqhaOjQ/A1HFSu3Rr5XDgDRHGPq0fQZ9/GjNdjuatEhopCr0lobpxIWjYHXSDIdunLbe2ypU35DPSCgJXIF71czYU1yEueOXJyo+UGkLovwpGhRTtSZLDQAq/aYQcegMzLuDSsR+EhBWTYeY8no4lkc+FdBZledK/dH51uE1ACDHBG9dHuD+WnNuoA56V23eZTjOnwXEe+vyNIDjrc69qNW137KePJR/BWGTyq0PUefEvuAEFpg6X7OSBfTDCGCF+5zkNv4qEyJjP82nOzCcsx7v3kSs9521OFmO1DzNfpU8lXbfqyA8/QLr8c7dLuS7l8kt6xejbti4y0gOgXBaGw5CUt5moeD3yXoIJwQbSyA75IQ5oGYQlqgZ2At8jwqN0FhzCm6v4QuA+tQvxXlxKM92N3y3SKeG2en46N7P3jka1JD4DHHNG+AbgmfXFM1bTbbDsdt+iplI0ZiyNZnU9JH+mcDt6l+C23ian5JL8n7qbg+9IBYSt2aoYxEnmkDg0hrrtRSWP3IR/luqx4KmkL5zO2yGClMy7FA+vHgqe8NqCnQDf9LuMJ8nkTfUzfpN8fbSM/bPZtb6NnW3f6frj4ATC6Cm4d1MZWoaCTyLpXGPuqyDQPo4Q9QR1GlZS9ST3ekmsuCKyCLPUx7Ve9vnoiZZfgz1fh6W9AgOvEl9vDk8CCYdN3wm4A0/fuoPMCbPWIdrUccYn9Sv6RvKEz2J5MBtebGhucZxG00+BrpSDnvQZj+4hytUilDp/TmShhqEK/Ae9eZOyeO5m3d28y5l87skeL8AbauAXwzra6tgJe3BTvA5/v3Gm4JwLRjNMG5cmF5LPRvp1CfkGcsi8VGJuppM6pEm5pLegd+lyGABlNdGlcqiyijzBO1eFnm8hld260fSePjFlHwKsOXDq0PUMbvogsKIPgxoS/q5XqP7VX/85AD/9gPWmPEu8t4Px+B1wZxPzwdtV7i/Jb4Aqf7Da/b/Egl7Pnz+YtOp+1q1ttN3R//VTa3KszNC/DkYz+LyN0aCezDH5TMpBXmufBqWeQ7eRCTrspQSGHqS4t/qgynut+N/Becpn6Sjt5BJtpfI3DoedEi0EOUbj/ruZKulB7NS8Q5s/86+Q+DXxXvjwpuc+N6nmS1p/5MJUP9d7LmWbjYA15iC942ZOxWnlN3306A0hB/g5DBUjFf541S4PwK1cuXh0yl9GDUhAmNDkUnlWYDBhCMil6mjhSPfUndL4qqgymD2oKgbz98HPtaODu27omCCtBX5X3mJ6XEiiEH/rnhgr/KYBN3qtuXo5e33t/93uI7vfwZ/LWX07j0cneGdN3np2HSRLCvSd9lK9sn1C4731oc0jrcABZ/TfPPvFNXTXh4Z3Gs6KEOxfvfaAniU/W8c07U5PyDI5J7f5IZXxbrw7NCjBDMacPFU+1FypMDQLqt+nuCH2RMDhpXnggeNvDC3+jKOEPMOCFvuvyiW6uqfFH7bn/4o+X5QYO4csEZ/TbYeB4M33vpQaGQ9kqfroDZMqE7u5EUp9MLk/l5f9smZpcjOkimhiF3F4Jr4MRY2LA4K7k3hrBisJkKbx79gfftQNkeskoovTBBZbihrwk6IWzPwRvLgGVeqg/+U8BtMfrrzKnO0CmbaACqjsRdd6LJmp9wpXL34esvH2KqmelUNBvwceNLyqD5wA7leUx/B1JQ9AdWOmVX/47wN3/KHM98qyfDnv/qLLpC97qn+qid3737/4zoLXu4cY9Yv/kKxVLIdh+1jAedK25+TrCUtONIFEtq/6MQbRTu/bntvlX/xvr17cmbz97UFv+258AA/XhBKDhHr45RL0vAzi0jTo7s2zDTtNSojn6W4JsVDOy1GmaNtzC868iaNWQ3KEc7nf8DAbhmJTOPqO+FEPZJMP5AvyDt6s1Onw7nU75RHxwCRPqp9UmYcWJWd5d5WjVFEIbnS6STqVkwEY5ndGkuwSg4A5Lk9jKS7kovpQAn6ADcBN08w9ejBclmg84pgk8TYiKLsXXRK9KL56pA9BVGW3tHCNkZHPgB7h968ae7/golrQtXC6HEDrRwDXZ4J2lQvSf/lLd/Q3Pyl+uwjSRrb5UGzIZKRQImQgiqqsbeDIJO3G6wjvRKkpxu+8T58ViHoUw4WVoolrxdcCdJk9V3yFChHZlLC/O+DcJweV5eLe2l5P/wlIGobuPEpazfCHN955VZhF84elFlMOjo7bnIfdETRmsbEBabaFvU3badFhzh76u1dsmn64aP3Xwf+CXZmsrC7Y2v+rwmikXLQ+OarxenJ21dAJlLp631dkVm5nL2MpCkTpq227bMvS5VqVol6dwKQpbqmTKtjq34Cv0jxs1298PQiao7nyQLoJPxiwDLjWbXZudzVlJZ3kg3WlCOYViI7dTYnHqkjHxEynxah7Qnpv1nnXrwJF2qC3ddrhrIl6uBLRDQ4evN31Hx9B4BAYJOzjoWCIrOYL86Ldas2Orq0Xb2t63Vqvnu0Z6xJd7J/W9ds4MRl3oBGG3o9WQ6j8UC9IKlgnwUNu35ZZMPne1vb9EPy8t5sDLnpW0Wxac0DlocuGl3Uk9tDsZDOUqSdNmxZm0zS4WLInAq7Nz1GD1eQ96HEi65P/MnCbTw4SCdh243ES8U+eWXdGpHdXdGKFhUkqfaLJ+3EUxQaFAaem6S6uoHR81Hcbq1x44Txf45I/oXrulVLjcIaicTDZu+7so0OMgIIaO4CKuFlEIScXvMqmkGzG0eukf/N5/Dk2gfXzGILnl8BjFH5iWCsBMFfsFQfStMz7kvs3dYU2MIMIz0cz+UdXe+fCaf/9lgwwY/+aP/t/cxXPECDSBF3Z6uXKrgvTe7xoD6Rl4ZjaXcP7Wht67muyFZuR7+7Py8l+1AURBeaiuSu67gIC/twX4Kp9gIDF3m3awCa8Er0Bd24DOAkcMQQdtg9W2LbkfuD38yBJ8Km8H+3Ifh0ILnp9HKf7CTMxmURBvgnc/aciIHrEM+cuVlg43FgN6DN43yztNsGk1r2yHt7mOR/B6YE3xk9bqtz/YHGj4G5qw6EBXKGdZaHcH8JHMdGa0n8vG8xWUw02GVpHTNJcQQq5T2M2A+8+jJLaoTykRsZUc8KBv1e/y561JkrvpJ3VSmEHxzNKmm3V4B2UIvvdKkdxntkScPdp6B3p55fl5ewA+MAfdyP6+oWEfmvvGEmMfuRYpO52K2mvNiL3COx3afLMNvCELTfb3NIFAploF/j5KteQo7WA+XYjbBRmWqMu7KLAd6nENrf17+yN7r0m+6ag9s5L0em42hvbYUtJ+7UzGGuDrKvXT+lOds6BJ0cvAVJNVMn4wInldZaj6TZTyi/PQPM+z8P2XihFbZLy5Th2vjGOWIu7pft9epg81pA7hicuMT0nuSxqnNBkNnl2ajfvq2Nf2+j5RciY2tq/OAXvo6F9c7dobh8hm1EXxr1F3uJoA67CdIoBwUhMiceor8qjy7cml4Lrr7ELKvnieMR6evX3YtaObx7aBnJNZzNoXnp23GLz2GnxdhjFNIqiTvroSt5u9qBuaTmbDYbHfq4XvX65E7WI2Yp8Al2sdxlnqE2Tqez09DXojF09fKJg9UojYpSJpET9mqLfsGOqvpRw8loj74JXqWyTNrcOB3eZqHA+tz339uGcHMpjtDKDF0P9Pk6eM9doBo6Czak7OJvyck0v5CH0c80PKBZtp/bRY8IgyvnO5bceUpx2UOkhYk2ZTY+h8qWSlXNb5aody16lDhDLS8ORLsaENZxJ2nEHuyYZzHtLgWWw9ZeW1DONkMKQkFB/cbJQSpvMcNFaMGJM1a6dJK7mkEw7Idc1PYQ6g3V06Uv9pEuwH4MIeY5/AKsPJCjjxKjTwFHzkBDATDutg3sGJtKVpt84zkXzUAUeEFmrzer5gy8gPh0d79NXQXdDJHZVWWkfPpG0IjmRoTyaPzEpfV+BNj+ej1iKODC/DbjsYPzTOUjfvY10EWI7T4PVh1C5rhwx569yY4MxyEvcXBL3XlYHvfrVAH9CXb0PTwgXnu8QJPUoAbpJJb43k418cLASxacFm+VzZLpwv295u23e9HMHlFE/u/+hW53M3kAUn877/QSiB68KlW6o3tKMqa5e0zvEoz8dsbjFuzywl7KHVlOXOZqyyyB35UWPtZwnKV/glg4i7WAM3pSOosT14hhZAjcDBVi7s/JiGLvxLA8jadteWqJ/OJ6qSVruLZmCY2wtp2wfPNsChK9DnFjKKXOWIb2uHnhs/JnlNwwPJsX0uZfYetHuEvHU4gk8mtTOi4DLyofzrd2rwNZndwbFU2heGDJH/BtzHCKGFiQFE8pfGY+3QkBuqtO7ZrMu0kgv7kh3R5/wQY/Jx/Y67pZGjZfwoFt04onMGGrUqY17Kd55Id2k2G9ShgxyH3oBsrnxVlxH4NmzTuf00eRetNDkkXS6yGo0j5MCWl1MuVRyf2u0mrK9j83nwQ245Yymvu8p1w0v92BZSPcuAMOO5pPfJ3xW04Gdzs2NvXO3ZlaoM/Fzgo3ZCatzVggTYlhXBlae1QIp+086P84yrX4fBrQKCT6CZJ8ArucSMw1gXIPqVLmM3v+flShYc264jY8vAAE+bg451aL9oLAHDXD6d5Er7+VVTmejnw5TWpB/WQIj6sVyeB5zYo6FT44dcbD5NneQmUzxe7uUKGsfhtVVeSK+Q/JuFD83D++4wHohnUxXbYiwXNczR1ix5a+GFFkrs3enZIQioXak3qXcNeWb+VMrmaLwOJC/Cd2a0g3Je50hC/eQ3w1g1g66nZy3akwwud1oLlbjNw7O64nM8j0txaxdjlge2MqCswstm0QvlNosWu167ebVl2zeRj6mP6r+H4LN9q2M7CBl7t3vW2ezZWTpraa9nx/vQ0OHYjom7UR+7wXslE7NnAcxT8IIoOvsGfdGi3XOnc5Z+sGyvqz+AZ176Ce3epc5y2ys5SXKYzo2C5dpN+PFVZD0ZlLRb9Ee1sZ/d1kOeUN804VdxdIwnaEsVvisjpQJs2CrktQGQqc7dAItG3kOuoT5vHY8sBn+4CNp+MlnwofYrRNB/ErWOLTw07zv/+p8c2OcyY/uIPr3E+P1qAlwjzuvw3o3tFnSCXqp0LvsKZzTPOvIzbFbBmCUNKsIJhjG5q9RiCS0SfIw8hTPCHZ19pB09i+fSljyVsRZ4WYM3He70uRgPqWCXto9Iq7lQ2VPFp2Uc1M5RdXyBNr+IAPY46tOD9PUp+l94t0LeaXBdxiItINCCwANgfCHOA+FN2nVN/Qe8tUujm4zbLrR4Y7vjMPvNU0k7IN0BePzyhby9TZ0ksx9Tl20GiqlkLRlb86HK4wC8vEqe074SgHRT8N+TQDTbkYsyngX/3PyyFZbXrd+qK0d/pzBN47qTB+V7735/ngo//1tVnNZDCe5+n9z1O1xBf1FE3fnrSZSBilYc8UYFn0/nLnlBkaQDfyoDiCa33AAyLVDKqiZRyFhToCHQeJ/IpojpJDa/VaDK87NBuKQ09/sTf2ReERWqNPz3tFz+Ouz+8IllTeyTVhPQ+u1CnuervwpKN8mHd+oGz5e6+kT8JH44h4FL8XijLWYedxICQPVFQfVTvPuC8uPr3fynzx4mcfXe66KipukVT7/Dr2k6RMXwksv/afLNfwM3GLkrgXqefHejCO/dBRadKSNIMICQju+aSPdzP7T7QwaQhA6OTfgkkgYZfQ8wv1cD9VlU6bmCEeRuJf1JTQlvQgrVz9/7PcSWkKZnrXRVTfQ7GEI8OlmrjpMfxFR95Zbk7k4P2u1t4PLVN5qF9d+KT1B9eVRpXlevf8BH9YnuwQXX5N3km1KHXSS6h70pMteJ6OWmTUYCdHjwa4JTupS5wiSd3sug4TuQyN+NIMQPbrCkeHJxDwYUTciK4HhHFZS/GyLIx6tFnoKD7+wRUeoleUqI8V0g0/LVDu4+SUpfi2YkgHm/T2FyX7j3RjAlvbLmV8BnXaEd3mPKPkSdXEozfRdymsLMI+g7T9M2uNHDIysNbZskvptE35TMu08v1V5dIY7u/+TVWYfLLxXIuL37nrW237Ls8pMWSxZCxT5FGPUatvva/8X23/y/gmKMIv8RQfj9h68LnlJkBOPQQP1zotF/6uVV4yrPzCJMp21wvMVg2LXoqG+pKH3aQ6oineIqhFt4/lUErWDS6nwZrmX81EqkbksTcIE3yAVWIGJVi76Gb6h98v2vbZryNap7BqV47SRC+awmTzP2wguPolDs+GRymOAPhhOdW+GHPqN0HsnogvKWSKF0zWSt09bW0EATU9xQcLj5A3Xgn54VR2NQKhvO8RBG5gtZnhF+GB90lSo5m0NR6jOg6/DrNGXv77WcbuZQ6NwtHYKNDD0610Bli/Y12akJWG8v/am7+mFKf6qDnlUrKRLhrBP9RvCfQbHOIKwiyMQTBRsgJKbgv1rRpd0lmkjTYd5yO9UbyLVMz5XDOILcqTNLwCiKopk3HfqsFf3j2NAFNK36jyLwyPhZmsn4qvt8KUe3UCfqfVhrOpxjEbndEf/jOZYEDo5OtrSapW5JeIvaM0CRoI4qq5CxYxSuubkZO6pWrd0/Bo55FLCeJRkn9us6JwMBrtuwG5syEPYswftBE2G0PG/lHP0GviRQ1MulImmSCG1ht8Ew1rU2ilyj27Sjw5b1mz1f8bS8VKKeQyuh8Glc06R3NqMdDSgWSLwypizM5t1PeU3LXaizDCXCvHSmZNE+ijg8td3oUNcM7BGlsd61o4O6JcBjHSCoNq6tzdn+QdUWyoh7KFJtlKxUGvwG/lrRR69ZYQaluUPfADv1exIZozvs+jkScuW1sraIMssH4NHtx2x3s+67JqTMy5A3GLWt1UPIretsijY0sIDyl7fdnTryEPA7lEs2GcG68FFwspzwyXod6E3TbR4clVFNZebiKZS1juUqmihIWf2gg/KL0gOsGDmsiBC8sjprO7tHDivRYqMqAR5BF6E3l01bTrucTpYczjE0NVLb/BKKS574NLB+pJ0fI8sXk46rkRH4DpzdwEebEig8WrEpfNcknMbqkWY6FfTSaSHQjfBMbZDbuDR5tFCyf+/3/3M35P6yod5ouSGkUir8zGHo9wdNwuhgdO300IH3ii/mcHRcs0+ub/r4+B8TNH7/1bf/G2CWtExBfrdHNjOXtuoReA5ssuCijIxxFFsZPbRzSzuZcrkUvAYaRVyR8TOb0YrO/zQNIAqK7xNvDObia+ItysL5LZd4c/2ob7u3+k6XWrWpHR3iyxr/T8SIT/oPwTJN/omPPfzIInBI2s0bR853ZOx8YjZuT8oFCop8m/gfgFcfoBC+zf0q+UrJSsCvdJYCLMn6KH0PleRDeuSTkeL6Cm6kI7+zMzFfha9J3ccX4naJdFr5myOtXG1dl2IOXqr87e7Y84G8CffGkWnQm3twhL9wW0DBn2E8m+fHrerQfiw3C4WoT7zOUMEUCTQxryw9FX+060BKKCzGYRcMSXwgUppx5izt2WRo10r/J05l7YnHZ2xur2lzjFdZxlCl01xLmXK1Knwf2fkAuUE7Gipy28c/3YvluLueqAOHVa2yJ41WiasT89Dk7y9F7BuLQX5961Du/0b25rHGmbGdT5k9XI7aN1HSr1NXLfh5bjFpT5Sidh6SLQIwTRrLhdefVs2WMzGH2xJ37Xx4BR6ilYEP0Jdl+FK5O7AT8MJRZ2g/3er4pAQF2xnKSTV61gAGOvRcq3/7OZRyaGWTen4scR5ec7EQsRQ49kNwQW60LsKvtAtFLqg0qVYHxrx23GoRTzCUjjadKFEQ/BXkAkPGmnnq+p+d044Wxqx63+YyUT9j66Pvb9ntLR06P7aL5wr22y/O2ZvvHNuVg97EKGY+Cf4MbfsIXJrjWaX82e7QJ+lBSXu8ErU0ffUa7GYbjV9c2ftYFyHICeFZfwWHfzgfsVnwqER+msgb0S75xldfazXs28Ds+oS25DM9Dx5o4m+LvhtBHxdA5Js7Q+vRj4uTsfyxvHZiML7Da+bVX/T/9d2unc9F7Msr9A3D1Yf7A1tlkNDcCuRnsdbA3rzd9dWjGjey5KFDiPM+4Rh4+ZwOeIZ378NP6zsdW6dfKpQ/C44up5ENH8rZzKm0XQAO6/Nxm11J0WdRW6KfBSDRrdqtibAOeJynD7rgyCfVgR3d6NgHteAe56UzGfvGuay1a31f1Su/+Opf7ZbaBDarjF3S0bWzR8aNNRr+PMS9Sr4z1H1AnW+fyVvUXS7Bf8EZ7Vjp0eYzGqoB0nzjyAYHO/YXwFiTtOobqZJaoJItxtz9o1Zba5zMkL4ALzuDDLNFfO0W8UAdkjTonMZR7prsktFind8fts02xaYn/T0N6n+HAZcmny4iB54GDxLQhd6d5qV2AhTJkC723XBqa5Ix5xR1hyT4OrYV4l1mzBcfuD+IZi8up+03n5mzs/MZe/OTmk/GqR4qu0aHf0C9NCkol3LiZ80Juaj8aX1BLbsGrEE1WEfEXSvNypXOqaStwR/WqPSjwEl+34frOUu5cT+k/Y8NkrOlFyhI3ihR/wI8rQttSW0qHvZtFkY5Ux/Y8l7XToMnixstg5VYlzF39rBnO9otstuzw6OBHzQvYvWxAVjLTZjObjgzl0T2hPeDVwo6P0GlfncQsxeeqCDPwWe6YaeGDkCXLJetIPMn+u7qNZ3KuCyjxTCSsWLwLo3pUyOCFnpo10Y2X/ArxyX+VG02kQ/oZekE0IZ2XchQIfdaiiP5XoYOGV2040SGC8n3afLTuNFoaiFI29ot6gT96aw3lakD12UkUZnKQ3WTq6za8b6lx3XGRGRp2pYvyJSqifSmna2M7KlTKbsJP27BDyUrq+6DwQB5rWqptaglAJrkmr8ryO3nMf2xdb1jRzvoHfBhYfU84+8a48chv4XPOiz5SfhDlj7484NgxH6EfnksMbYO/OeDYdQeXEraOzDtw9rAD+GO0E/fPobvQs9JaPw64y5kaY8mx/YuuPwu+UagmTxj//qltM0tpeENmvT/m4O+qee14r5Jfj2QXfwzvA0pV6j376GzarJdOx01TyO+rsO8Ncw4PRNVLqIzyN8FeOpNeMTH4Jx42TZxZMj/pB2xH+yO3Fh9uD2wKvcS/DNW085TeA7jbo70WfiYeJbcxckQ2KiKicD34Wm6VD/pwVpEVyilLcqYXyduqiI3w0mrLAbjyRx8fm5ZbnbJR3CgkuJxPQaS8cctq8Oc7gD7YwZW34FwO0zEJ6j3o8T9GkJqhf6UHqEJfLmQPAOzG0Ej55F11gF+nfcJeOTl+sh36vXmMpZaTNsO+pp2EFbhgzVkuhxMPEGaDeBxhdbk4Kmz5PUnW8CCcWpOu+2QGLUIxcFP+dNJ6EUY1KMzUbtJGTIsKNS5XYc2KdJD6AN0KOpznbFOO2CUxwpjxxOpse8S1SINtUPxotS5dK5kZ9CTh7eqVr927K7QboF335ylbjRaO2evwFuVlYLqM0/fnCxGrYYw1oHutslTO0HOMMbe5Ptt2tfVgAqcNaY+BozuyMhMPkXyPXEx7OIp6OB+aAASd8PYAmOv2uZsWoVRR8BiNwZRO1R+kyDDz/MaL4DrInqHBp3rwiHkl0fX0i4jvg3P83kXGOVj6TBnqR2/ApXmoCRD7B73kdt7biSR3PIcNKNn7ZBLgYPvIYi2oQktLNH4Bsv3nTbasR0DNh3qugOcdxGM5OVAMFXN9U91D78JFOpS8L0mWG5uybJzy9Y62PZ5XI87ja4xWAhHmGZxf94h/xDvZ0OQtRVCnElcfw7vwnuJn3qvoN+8nVzTNOpnzemEDIO8Foz6YX71UxlA+r0ujEIdHCbJpDxrAs2bpox9Mki/+DGk1+Q6hXdhYj68VvAJYbBERglZ2gdaFslHiVGAikcxLEWmDE0ma2KYMu+dAaJrqmh4wco2pJn8Fosme4Ly1LN+cIX/RFO9KI33+q7gqfSbiyp60MAcQugMz4uMp/dpmFQ3PHM5FDxtyCCknb7TfZrH9H1oczB+cHHXs19jhGJ/DhbK6bMslj4h7u/0W3FJSz1kNJIBJMoVi+sAdE2ChV0SfhEnoAZ9RppgFKLPHP6T8if/fJfJtJ5eVy4BZvqeP1KOw7cgbIgoNaCEdGqr4iqGfusf5ZLIhQWVR9lqW3hW+eSiGQXeeV1kICG5ctL3CfR4oYboEi4GhFYpwia99xIpN3RNyF9tlomGFERRTN5NsgkPnioEilduEmh8RwdlTF1eaddHShOnwNUNI7zTBJ3v5HCCE+GJyYpAySZUgupo8nLgTfOaKYLHZUAjovDP60I11AvhAPdAJyOtLhce6B/fw11/CaS5r+YeVAfl5d2lCJN8PZ7uSkt97uGeXobfgp5g5IHfd9sxee+PyjJ0zORSXdQGfZxkxz/hkOTRUIR+R+wPXqm4YP/LhFi6YuMBgmJr1xq3vsdAvGyp8qnw8W8JvdqmbX7nn1v9xl9REXAqnqG21IE2/zKhA4r+4Y/AHzFTAVoNFgx0p933ggMHgRmpr3Ngu7duUKT4o1adIwzRxx7DOz5kFdL8akI8MTQd6N2otV1ZlbAf6i/BO/B3rQwf0Gnq94LOq8hJ6IL3RvquQEpJlWCXR0lKI+QvLJQtMmwhTDEI74VDm0UHwl+tbhGItSJdOygk6GmCN4HAoAk4TbYKTxxu94POgcKl39xVl8WVEkp83ipII/LD36jrrIqo88IZnUlB/tFoWPXkh0eTd0wrilAcYxFGfZBQB313Oj1fTaSdAsJLtVtxAx8N9fDxgG/eE/fVQ99nZsqmA8t0uHRhJo1iBGxQWlrAVW6amq225YpyP4iQMejbqdOrxNHqsATpBr5yX/Te7rQdBxqdmpclXporJp3WitxzJbkIKvqZJprgl2FCuxYODprAL2blXIX8O5YBlsVKzsoI1HJToZ0H1XoDAWxgtSrfC0mbKeWtVExbinpop4QOSNdOlSzKmmSy4RABLKZV+VXKktLEuD/uUT+de1EEtYH5uOH03KMuoukKClwhS/vTOjT92PZqh1Zvt2yMgFbJVygnaxmUtrWlReBJf7W7vlJcK6wi0SQkID+6WXAJgbneBa+CUNJHOtOWeAHwcK9qQ/qpT9okbYsmkB+04g7NKoMyLQNTPDmyhVmU2mGNemthhgTXPoqQdqDobIIRyhn42I36jovd3S59Lk4Wo31DhD54OPLM7m7Ljg6gCxRVGZe000MHpYN9vvOm2qhbsxmxE2tl2gwuQyfHx+AgoNO5I1oBmEvTt9D2/l7HSpWiGwyPq22fTBj2otZBqtXuoRxtLpYydvLMHHAYWPO4B61AgwnKXEHZQ9j2s23ASZ0hojRJtZdxIJVK2tyijH1a5KDqja0FTNK0UUYk7RCRQCwDnA4a1iokGea0G0kHuWtHiehTtClDoAyCoief3Ae+2nXkbGwSNJbIwBhWDpvjss7IUN1++3f+oSvzv0yQwUMyjGhi7+DY4Sfc/EVBxoAZub7rhJ0gx7WGHXGJHt0ASr+rPr9MEM794Id/CE9IwKfDJJwMG3Jrp4kV7ZDqDyPOA3U+jIwfApDey8jaaWtnGDwykflP2gCioDTqe8niLj+KkHmpMvRcR0E/3Ojb0+DSKorZZWlKUMoyePmN7NhWwfUPUFZdEgHeW1s1d3UnxXEW+Oh8nip4HCOZzhX4S5TiWy36mN9ahSbnZWqtdN9NGI8OrdTK+vdqI1+hptK0G0IThpqoluugr55FyUxRR8baX7+UA+cj9ubRyN5GiZarIsWboqvuQUIJwLkLounDz7wIOzw0Af7jw6G9fjBE+YcHUg/54X9xKe5uu2SIudykvQLeBOiiD6cRfxVkRNGHfP2fRrN9FUBpElRuoVfhl3/0xrF9gDL7+vHI5nn3LPm+cRwOmpfxR234052hHVDuLerzSDFiX3qoYM+cy9lzsYEtUM53afObwEnwUn+lyf/Z1MjWkAs1SSOXWb9ZMj+75MHEyP5ReWwP5YAjPPIG3x9cTNnnF+A7WgGJprzvq2THtkU/bNOnf486a7W5FOhfR8GvgB8XaMvCatZGhz07utKwnerQtpFz/7gbswvFuC3mY/bvWzF7vWO2Ax0+zTCrzv2vD8b2GhXZJP7zjGMyYL0NbFP0pwwn6usHNUkErf3p/tBePZOxGnzoNPk9Tx21++aVlbjVgMc2nZRm/FiIIY/QZ8IdnVEh8Ofgqzqg/mNg+Rbw+TFAuHWzYS9HB/bqhZw14fM9cPoZxsncQccnZbRLSUGrfx8uZxz3VKcdZAPtZoF9ej+foe2Pz0RtmTq+W2P8Ao7iNzn4bZG6yP2RR1VmxJchYhGa+aO9kf3FAXUhzcf0iSZ2glStu2T7cEcSspcyY9PqVxmBZAC4Cp7tAMtH6bcHuOQj/SOufRr9AuP/47GhfTRiHKPPtKsnIrmFet2mLz8PnlXJWBPwp+IjN7wMwU3Ru1bsZiVPzEiXjlgGgtQk72FH7igHtrvVs3dv9d1VSJl2Xz3D+PJwwebBmYdBztUk+LaYtkcO+rZYHVgbmNTzcSvTaRevNqzBeDa707YI8t9rR9DS7YHv/pDWdRKEf2g2YWeQmZ4uRm0HmOi8D8QWn/z58mLC6oOI3SF+MkMdlxMWfTBvhydztk2ZBwB2oJkd8F2qnvh8gzrEa0P7EuPkIbz5ffK8Afy0I0AyyjRkSYPG4AahKmnqjYG16gM7htZvbvRsG3yQQWYahE9fhfaUA599YvAPTiedh8kV1QJwKNL/ihf2c8pFVuBXMoBod9pzBWQN8qQ59oVCxGCn9h74rPNraL6leS/PAFqlXEHmGvLuc8S7SXky3tyrDTwT+eHXHy/ZpV7Xrr++ax/SZhlvhENk50HNFSy/Qv/SLeRD/clfODnNS1HDO8Y3KrpyNmlnHsnZ6pmsn/Ghczx6lZRPvo5k2Lq/Ep8xaCzQriBloV1rOvNsgNwzk9cB4jGbP+xzwU+KEAwVW7/WtFN3QHrG2pvUJbHXtSGA2Gc87gHv1e2Ou9L7a/r4B/BIDSZlKqgx7Isl8FowraTtyxeQ0Wr0s9y2kK92w1zWxCppdTDzAOTZbxMZWa/TbSMLw9vkligv+Ut6ihYx0qfQ0Wjc98nBZERUGmQE0f7PXy0ZNepyYSV3wHJDpEOSqSNBdEckZIaeNes1axwf2NHxsT04J9c2ok3tmBtavd6weq3lsqh2efvB6rwPXUge1ECLhuuNqnUbB5YbNGxxAZm2CA86grPI7bDmBtDBzixH7ZEvLdtes22N2w1rw8+Foz3wR4c2x4p9K8xq4ctkHu1vCDJaaefwzq2ObVzuor+pveHbQ4hoT2YnZ67w+6V58uP+x7f7VvXyzNriO3RCH7r5CfioXYuSw+Wq8rXqyD4grQynkhUYInw8qnaG7jZJLjCFPel8xA/aXzudsTw6zN9lkFN7tNNU47VcQNUZD+g2ffF+EJ6coM9PVuL2Ie2RIflJaOYbi3Hbh4dosYLEIcVfmknY33+2Yg8Zsik4JX6l/tbYcAO5o01aRCGnccFK7f88hD1LWsDl+rPO5BsMBi5P5sD9iOTTfXBb8ZG1JW/ruQu++qI4WWNog+QI4aHaIpdfWvQnN86ugyvOJKiqUWjh7K22jeFjn9SQhRhsBpQ/AoZqh1xUaZepxvzvtYEpb+f4pN1jOlBdNPERffRDYPUaY+CbDI7aPSAM1sT6xxstqzbRPRPwawBYhI/PLCatUInazErCFk+kLbqQsE3ibx/p3IsxvHJs17lUA7mp1O5F4aBCnfp+QocLD7xrJsHnY4knmvFd5kRHPHAjiL4pAHY7Qrl7Drw4Br5auCEYzM+l7O9/dcWKH+xY6oNd313yJ9C5dpycpt7vgH/f6qB7TfLxuTHKeGg+YS+sJuwK/EiGUwW552rAoySf3SGdG18IMoZrjK7B83V+TmGyo1JGKhmk1E/JDDo5NPMgutwG7AyW4otUylzCZ+2WEh7SdIeGG3hg/jdo0zvIfMeNoWlxz7cZm6Sd7jeH9sGhdqeNrAIcb8HL5LJUhrTFQsxKxNFY9GXw9wFkyHfpP37ac4xfcnv1xs7A7mzrHM6hHzaPyGJU3Z5nfHK5mbpINnuV9HPkdwX5LIPOE5NsI+sLlbzLIwRoHuXOEfbhcr76tdesWXP/DjjXcbxVnPv5o9LPTuZIOshX+j29+CNwhGdlH5KHsgh6nn5T8Px1n0acxPPbfb+nSTT66XlahnBLdOV8maD6/QIDyN1fd4PcC9QbKJs0WpZsrXRXzneFujENg9PogguDzTBjn9Hh0qTg/VmCYG7cQIiWAhZ2g9Bxyk+VVY40VO5X/BB0ledGEBE/lwhE2egSkBWfsnwyl3eaotXXADjlqbvQScAONQ7xNNnC3d/pH7Gpm+Irjn4rnv74L/2Ytpn6hTwmQXFUl/te6uZl/dw7irwbN7z2SjisQhsmd10aSAVLrqmxw10ioZxrYs2NIJoc152+UX4yGsVkAEnI/VWK3yjkguFkct5hSzxvCeW64UEpVQ4M2g0qvJ8aPxT82Z90V+rQBqXUO9/tAWxkWhCjcxhNLo8xzWjy1nOj3CiCRtgFEn5PcSfc4R6hgyZJuYNLHi+8CP1BnzlOec6h773cULRH85p6eaGMqeFFeQI2vyuVEnkyrw/v/NWEcLhkAJFSq9U7coniB6HzHBdsNWA5XouBTwwgqsa0HmSmPhKuO4z1QXUnreJPCT0ULdgTn37WivPpDpCAF9RrQlMe1/MOz9PgbSE/ZRloL+TncA8/AQe//KLHPKNwBeiFeGq/ngNUCf46fJvSdKi2cg4vBE/PSvH4L+HA8cm7MsT75gtly0pi/wwhEk/bzIO/a2tf+t8Dl7b1jq7ZsHNstet/RY4M7POXgKPEkJ8LwKxx+4d2+1v/zLqHV7zCmaXHbP3X/ivLLDxknd33bdRvTiJ/+nDAYPGv36RRTk/6JyybwMbvwEP/QQTBg0ojlCHAdvuWKM5ZLFMKwtYgeFKf9n+4hedfRdB2a61mnpnPWdrd+0C3kIIm23wyrwNNUmfhqeqkbfAFBIXWUdcWTqTszPmMyTXQ409dskG7ZXvbDbt989hdMOlgYK0KT8R0ELhwS8M+dJKIm87k0Gq89dNznr8UIc28axJW0FNQ290672DkBwgo2kgk4wjAcaset6xR69CGAXlKWNKg2rdsNmMLS0XLpLMIBwnbuHnHxykJkKVS3pKJBPG6dvbsvM3MpuzEqTwKh84QkYEE4USrf3qhHqJjpVVwuqdSwuFp/8jgki9q5ZbZyvocClAjfJf2i5gjN0dyq7S0XAKuWhWVtnqr7ueg6IBsTZRq0lqrvaRgxKnv0lqW7zpsu+P+brWDQDCoIFxpFZMO+pYrKRGihGq1cW4xE3YRIXg1O22UoYyVyxmEapThVIZyEMoQmlRPKXwl7ZyQk9pImASQr//Z2YwL1Joo1664eqOpfUDg5cAngHOZvJ+DUalkXNHTAdMR+lL9JyNTG94ka8Nxq2mD2NBSCfkm7gml3SjSara8n29s7Nr+gQ6EqwMPxqRo0ndMzM6kfGVUuVh2w5R8J0fGSTsG11Q/Tcpr9fWQ+vWon3YUyU2UDt/O0O4BwrTcYM0tla2YT7khpAvOdVG41U81BNGU8+hU4HPklU5lqSd9nZQ7LwmaCLzQcv2oZQPw11BrDo/bViwn/fDKFGPowlzF6yu3YM16y5L5kW9lT5J3B8l4tlJA8G+CUw3gnPK6raxWNMtBW6lzp2fj/gghcWKkEIqjbMs4o10/TWiggfalXQQl+qSG4iFlaHY5aYlsD1jGIZWEtWtdcArlfz5ly6ey1kKp3dluotiiwDe7vutnCE1JvtrdbFuL9xEQR4fpiy/rfBqtghXOy0gpeOif7ywFjsJHuXMSXQhtxOM1soadU6q08D+Md+02chu/v/b134JHFIj96YN4zerSvD36wFn/3UBZF77JCKIxolgIKyN/Pog3zFZK4GIwgiikoIWnH71gq4tzdlxtuDHls4Z2u2avv/bfWhY45zIpKwjPgIfwTcYOkU0UBX12Vq4p4GXQIETgdKBq6l26qH6VC7n/tA0gCkqnS/Ckq5Evglyh/q2Dh9sbfbt9hCLbDqvyNWn3n81F7SmUvjtgxPu8T4ITKfEO0mpF8ikUqN88yTiBkqYVntqJ9H51bI+jeGm1v1ZPPkphz0WHdgccalMPKYJPVuL2NMrmR7WRGwHU68+jYamsawzLcq1wjCK4h3Kow8CvoPX+CMXuZgteyzdNhvMfqKC8gdfi1xpXBZopeCRqCH01/xDiTv7wQ2xV9ZD+O50g7ENDYgXysfwRFb+OcqrDiQU0/UuhZWoCk+I9I5Xp+RG0Wvxri1G7THsEE7nJ+s4W9AmNf3M5Fs6eoDztXPkpGr2U4EPGH00YaAJGRtcmDZCbpI9RzOt1rZqP2J9u9/2wWMBANVQLxQWmmbCqdZf6yQDyWGJkm+S3xBD2OHWBtdkf05cXijE7BsBXd3q2Rv1bhaT9S/q5Rfvk9miHNj81G/fJnZPZiJ0jT7l108Hgmsgag/M6rPT/04jY91pmNMkeIv7nHqvY3KWybcPff/PhvD12Jms3yesnKPE6kP7rJbl4iNiJcsKG0MkfbfR8gkR9pLNOZmnHB/DIz/36elgF3OrZCjxS54Fcro7sDv2sA/IvpMb2B+WIPYK+o7buizMBB1DP3WzIFYfOMunA17SbZJ8x/4HfOGn78OjjmzVbpKf/ZHfo51AoHfq4FWZLtvzyk3broGl7R03aPLZXChGHhfBe/rKFE3KTJmOVdidRbXA6Yi9XonYHeGsng3Qe5anJdx2YLtdrkAV4NDV+TPpMnTbBEwmFclfo/Uafdvgg2ViT8cLJKn24BVsQZ5D8LNw9azpgd2SXNRYQV3CRoUhGShl1tOJzh/eaQLw9jPo5CSpP2CL6TgLXEn2Whxgu3WlbgvTVTJRxegDNd2wbHJMv/ANkvsxpuXDJWCrLGJeLW6Ocsh5AqxN/h/GnWqA/wY0chLPAOLPHGHML+HwMUK5d79sR+UjmT9PoJoQq49+N44Etw+fVVzpM/hT9/8VixF6vhbNlRMs6rHd+Vaud0WEpuwePEkeXjileJTYl1VAhlpZLEbM90modj+iRKtwNEsnkWu93kalWwK23bvTs4xt9O97qW+FoaJ+PjmwPOKuP5NpSOCkpUCvDVT/1g3ZdPb6esY+J/1ghar8zDx+k3hfTETeQaPL2iazZi+DNZehLbuTeoT5XuWtSVcYPTdS1qbjS/73i2JaaHWgkatf1nfJlsNRuJhm51AZpMZp2F14JR7aO+vbGZsc+ONKhu2M3sghWWmkvfql6qu7bvLxNPohSQrgALAWeladW/2ocW1hP2PrFrC2dQE6kryWjaawZ058yWExSeXCc/YwhBRzOflB3+UEH4+vARMH36fmi09MhspzOcukgi4zo3xZ1OETWPSwhA/Ms3NpaTdveDEwIWSi127HvItO8tj2w/SPyRvD4YmRoG7Reh+L75DV42Kn17bn0yFeha8zhtfN20eFmdWB3ashZ6CHtZh049mxhZcZmT6QtkW+7viMZV2dojCIdi6WGFtcqnOOm7VfryH1V69ePKePY2jx3uarVYzuu1W2EHDYmruZilpDJB8jjBzqj4/jYz93Q+SFxKHZlZmx3Dlv2tUfzdvuwC88kDum1YEouXN39Fkgei8OT432vS7NVc8NHU4ukhg07UxjYwhr4cRoMQSfqwAB7vQ7jcMPi2b6tMgY/QL8ewDkki2vxTeOoapFG3erUa4Tsq93BmqyVXCe+9PNB+ozc8UoePGS8OIDZS9R3xOCqgmwaY9qk7QN/QOvnfh3S70lwTsbAX2cAysAr/qwuA1TY8fnqQszmQMKPGGN0/8enEvYSY/2TFwrgZN4+uE1d6TCd4SrjSAG5YP0ifGgp83cabO4PwUAKne8BzwmvECI/Bp2Kv/85OHR5wm/krvNV6OEs46NcRGoiXMW0uvCpnbb9FGawxfgifRZJ0EEgLxtfBYZnYDDaVSW6Yjh3vnuT33JVKHdUNcZAGZ7lAkt0loTPXrpSBy/H1uC3DDoyfjTBW+kTItepgcNbCk2qzaJNXf9B+4mv3U7X4As3aBNoRNvFc4PMI/6HimM1GMIJylyGCVyB7/x1LxpcMdGOL83FfE5LZ6W1JdA7zwldrcVlmrQe0F9H2umyN0RHGlkCHI2nkYeLSV9ImJQhkwKllzUYs1G1nQ+fQv74NeTGLXhhVS9ooPJWnV1d5hKrUvB2cmlRhybpzyMkvYROKVd3QwQdGTuFl+pO8UrYsT8rP+kyd+507Ic3WvYa4/RH/dA+LRQRj77ai1hDhU3h5zCNupxwVTsnkDE0vuqr4NyjnnLTCrvw/MWHNTaLBJI5uWRL2CK4m8nFXP8WbmpeWgvu7jD+fbw5RCYZO9+Rwf9z4LF48lfAvT55y72pgtor+fBLa0l3F/sBOHOb/tEO5o06becuuVTGj2+uxHxn0TZteRSe9T99sWJP9Tv2eBx+CKzUBsmTasMjCcYeaFEL6HQ2ylXacqULzWqMAW7acazdiGrbIfiq3dTvArdeMm7f/K1zvjhwY6NGTgFeAe/C8xrIHg5BD7sKNYc40gq6SVAfSX8MAVkZ+HzzGydt/UTePrmsMxoDHQeZWXlSiUm4Wwyv9Kwv9+O85Bi/Tz5KptGz/7v7Dl2W9+GbR/ZU6ldtvvByCa7vkODvNoDwc2Zm1pXd42rNlU8ZJjSpJSXQK6k/PLkrI0knXoFgxQoBBAq1Cc+eiP+aOCYPGUH84Fy9VoV5J0D55L0mmDWZpbsmmMUclVblKX8B2yfNxZyUv4IiSLGfxJq89glf3bnufpvEDdYr8lbRPAqQSqYU0ziqt6eBKNUez8vLDeHunQd9FRoIbuF9yGcKeH/HszrLf1Oer8TX5DiYKeOH7wDh7j7q1LG6E0erELUrRxNXmiDX5IEGTpUajSf87A+djxBNaAeIXGBpgn4yOc8/lTst06VUlaNyeQ53rkndHJk8jSrMTZ0d/nvjHI7qEPorHD6uNkp4nMBH8e7+CXkFowsxyHt6bky49IwIqkkH8OjuzgSHJPdJPvrnzypXHcYFv/PfUyOWYDHtM7VR8FS7tNp2pLwnbXYYeCQF8tGj2qwrFOL5CO+k9OrSOSDCRe0A0SSCvomwZKhzY4Yukumd7g4/5UY93GhFmToQU7uoPG/HvQm8KDcYSmTkCv2ru1abOq5wucHJc1T1vAD/FfqJu2enMvWT3z93iUk5oxJ8/S68CnmrFm5Y5FJQLv6oPyhf/uzFhO88cYV2Oq74Fb7rS2CIXoz/VnjlsaLNFcMk86cN6bkHbPnF/xVKT8nyq89aorBqzc3XqHfP2jtvW3v/Y8utPgPO31tBLKH04N3/l+386P9sww7Ml36qXPr7tvz5f2aJ7LzvHBEeNO+8odgh0acMV/dG9mfvgcPqOwHkLl1MG6o/YiYKDNwTQ9Y4pp0HfWtWjxCUmz4xE/BE+ZCN38LzryLkygyo81mraL88o76EllwpbrM6YK2YtkefPIMwrclS1GeqsX6u6EJc47hraydLvjKgrO25pVm78slti9O56WzStu+07PAgrJyX2z2tgtJkrcCgCTahulawN+ttXxHWQxjUymnhjNouaOkufAkBRXg+Z6W5rOkg8IGWyYF/dCEXAxdjkHYnSNgVXBeXKra5eWBbt/d4N7aFBW07RxDaq1MOI7/juc7HYFyifr1hz1ZOlSyJwrS7pekHuYnIOE2oD8UvQ71oA32rfy6cAhMdXC0XAc1Gy+lT/A7St2wu5UYAuVyQyyHxubRmWiIy2ERNB2zHEkGYVvAtz0KR2Ig6jWwBpV8r2QXDHMqgtrwfyGiQSfp75GWH6+mTFUe3Qbtva8unaT9wi3dpYteODju+bX99bclG0aYllR9SsJSdSqVC3tqFE7c0Auyw07UOwmm/00PZ6gKvhM0WNMHcRClOuMEpm5byIZ4XR3CPoJA1fIeFukPmLbn7Go8ZgzoDi5ncpA1srlKkDilwJGO1as+NYg2E/AiJhP8NFM3y5IyL46OOtRsRW1wso1w2XPHShH80zdgP/GKaLNXuBnBT52q4uythBwxf53Dk57mQ+GPghJQMuQ+LIxCmomnn0WngrlXHWtmu3UC7uw3rIpkmoimTmxjnrcAknwXe+aTlwOV+q2dHBx2bKc/axs192z+oAYO4G3TazZ7l8wlbXp6x3e2m5Qs5lPJj6oIygCIwYFyenS1b/ahu8zM6TLtnCU2mIy8lUklbOzFjOpyfJlI37aqBF6B4nTxdNrmWkbslncGzikKYSGpFrA54T1kCwbeYBabQw1gC7l7TyrMlxwsZBbO5JPlpUUkEmPbcT3AHBTiVlsEJ2Qly950k0EaFPNp8E56JQH3nE32rCX9tgY9RL61qAnzgcsJ3v2iYlvHDlWbyYRRzo95zz75ss3OLQudPHfLZjD14bt1hol0d2il0cFhzXlCtN/2cDx1+rv6bhum4pV3IOti+CS5IFtXYIiOI4ot5HhxJcP9sYW9vw9579y+oD0rcZIdOsZRlPBd0hlYAL9x2SGFF6F44U55JA5cUceELyRG4l7R4RHAKfEMh3MLz3xb+hzaAKChPV6onZUjm1FlHcgWyt9G3o3rYHSEIaIXzF1Hi5KbgLxhGtSvj904m7aUHCr4ybquKPEVMyUZPM440GD9eR0O9gdancp6ZjaPIobyhzVWyMXtyMeE7LJS/ZEYd7ruriQ8VR3WGMBjtwtgjTpw+fw4e+3IlZk8sJKwEf3gPRe8YdUF5+0XpUiS/vp6wMsrybVVqEsQzX0TJf6AQXGxJ6QuAm6SdXHLD8fJyws6XYnYDhVAr3NrQ7WPUfRk81+HZylVDwBdX4nYGHq9dF8K/adCzZDvIw12zHNAmTWwsUL9jEn9+Lm6b8K/3ayi48N0e/O93zqTsc2dz1qeiWs35pYWYn90gdwcvrjCGZOP2znbPD7uErB0uLsXTBNVHE7DlpbRdOpk19GJbYYxcpq1nGaPl4kmTLJqg+KQ5tjcPR3adOsvNlib03+W3Dpd+qhRcYJxeSdsC44tcJEhJ/h7f12hHSnWj35IF+pEB621N7gzGfpXKSXtmOWUnoyjimYi9vtO3v9jsW576vboY88NxZ88U7ez5vE9a/OmNjk88iJYukrd8fH8CXj0C3LXaNI3wMY+88Rqa+p5gpHHb4Wru7kc4uAF+yACgftMKU61A1qpPwVsBrPPV3zvg8lXyvHMAXlP2OfpSO2weWUjaby/FbD1ZsJ21p+1Sd9fG9apPzMsF3jPgtQ6q3yK94m8Ar62uJlJD/qqLVhPr4OkdcB1weF00HgomooOXM2Nbg3/I1co9bASOwEVxw8+I+zynWDDkHi6KLmUYW8rH7PdApCcQaY9o26p28FzI2wzv5W9dRjpNkIiONHHfgpa0M0Zp28ISCRfKGwBKJtKRBGXwS21kALSl2RxjStI2kRk26Zfq/oC+gc+DP3PgXmkW/THJmEJc7cBIHves+N6xNXjfYwykSDfYHGnC60rbuh82LbPdt1lgoH5Xm17Jju3VcsQu0r9yM6ZzamSM4qfdRG7RJMrVtvlZIApae7LMxxcln9AeGTeO5ZasOvKrDe13iT8ibXoYsVV+n6R955LIN6TdgoY01wZa2fOFiH2T8gvIBH91NLb3IMJaa2xnif88Y+gV2nqbfJ7Om52HvrQDQ33boE1alvQgdPA0dPgTGWggtDo4dgf6lZFLk0o6r0grwGWkOKLQO+CmVv0eUS9YjddfB+cHtAkGU3271Y/aHX7rMH31P9n66mbhDwhgD6IDX+KSoVjwbVDmMQXNQptPoe/s8f4SPOlp61sanr3Fb032yXAqtzC/KJwm92fBkiay/sLFjC2vZ3y3sS84UqAOorO7uiF8zHW4CfI6bqodvzj7nw3E7dMBVfq7cNi15T1oHtlsAPNskGFhp2OV3a7V5NaKeDo7ZgYCna0PrE2cla22tcCvqowhIPcnhwP78dbAtuEJWlyjajQoo0rdPweD+uJq0h7NodcwNrwPf5ObRUDm9VBQuxrgRRNikfvVUb9nZeB3/rELlpujXckGNEFdZ5GxFsGj5ai7StWu6xZ1l7vTyKBrDyR69miiizzatSehsHqrY0l0zFfzI3sAPWKHjhzBB8+U4DG5gZ1oNmw11rNDZJVFvj+Ug/fvdtwwc46xLBUf2vWdli/akB4j+UeucUtz2pkSsdIyOsIc8JofWW5mgCw2REYZWgN5YwCvTRWjNluO26PJgV0c06YF9FvGmKWjtu2jT5yCJnKU2aHeuWTfOpSnxU+aMNaB99pRLZ3mLj8iSBb0M82gGX3TpfN2WiCo7EHSg8Rmy+jvX38g7zs4Hl5N2yL6Suega1+BcmQc1sTsNv0g+voG8HmWAeEAGnmXcbQIIv19+NDjp7L2DrT1fXjGJ/t922aAk8qo+shF29J60lbPZNCl5I5tgqd/SxC+Sp/taPcHhFg9oM4+1gS01bkkDyJTf5cyNQGsoN1yz8AXZ4g0j+z3MONgjnjiqc8XGWvAp/Nj5PPY2DbQXzS2ABL7wrJ0hSjjxMh+Mzf2PPZk1ARGgqGMB0EXRndKkQ7aVZ224bHXGAi3qUCNcWl/p2ub17q2vymXZdoxgmSNPiIy1jjgMtq97vmZIJlNi7w2Nnp2gn64AO40ae83UkN7KWv2FLxPB2qXaP/rXXgvOoSMAxqz+O/63JdmY/Yo4z9Vd172tRNJ352hnTwKS8Di1bLaiTwGLE7BqM/TT3eOx/YwOpLGuh5ysOQMzUcekrl0NBGpSFB8XTv7NE6pHbTGd0T8GjDTPJbObVNQn8tw8yXw9uvQ4Szy1fvw2UN0gK89N2OLFXQTdJYvMJZIdnoOHJsFtpvkLQPBF6BXGR2uMTZoIYJqL75LleEFoS0KwhGBU+VpAUENfBHPd/7G9RB85PlyzBc/fAGcpflusFCaGONLCbw9cSFtyyeFl8mwoIw+0gKyA/qyf6tjDxJ3i7pIDha+lDLgOvR+HVz5hPdT8VTuILVApE0F4gDo5fWsnX52wW7vde1x+u7LS+g1OeRRLdBjbNml79w16ErKnr2Ut+983PRztd6lb3TtUk/1q87kkQFHY5GMlaq/xll1qcYanWsiiOjSeKGz92rQuGhPC2B1SLwW3qiv/D/jmOMh/5SmQZ4aZ71PxVwJU8OC5pAF42kQTDVPs73dtkP4Q5jbD0FJpnDXxa/w3u96N3kOESfv9RjuCp7fNB61U9F69vlacMePJphcmgdX8HFNeEA+9wwgd/O8l/k0yOVHMZ9xVyFSOo+rdVcCZVFRAQ5KZeiTR3S5A0CXaqYr/PJo/HDjweSdFDBVVMxfk4SaiPWJelWeSztA5MdQbrBUVphwnmQWcuMWFBFNzgeACSiTMpwY9E730PCQOsQJHaJ7iOPPnqci8UevQhKCvoRJ/vDLYxLuRiCEBKEc5em/Qv30eVK+gr/TT0kZXD6trWefkNbkvO7ABFiPdMFExRxlMJILFjd+9MJdzFCzjL7bI5GyCFdcV5zBg44P7q9CW0PZkzrK6KB+k+GKa2r88Hop3iS+gtpxt82qp36RZ4ClTteAkd79rXgTuE6CP93NWKtM1V6VLy5IbL4FgwiioBvSVEYo525QH/ulIihH+Kf7pDzvn59rpxt2gJ23zQ0gkzuXG5ZUDcX1FCGN6hn6UMQdCFzKtB/Ezws//Bx6mP4OhAaB8SwFVe+ULrR/2mZaQ9u0m0d1DfUWrod2CAPcoqr6aSCkzjJuef/CYMPksHphkp+yVhrdJ3CefPFvKltNmPankgfhlkt1AGcEG//oCQMEp9mpJ6fv/Kt/uC/6pAxP4LGc+vUjBCK6QK34SuSvUHZPZ+0MSvNnCYPmnrUPPvLDz+PZOUvPnLPs8hPW2f/YBq1969c2rLn1Y0tVzloiv8C7Q9v50f/JDt//F7SzZ9Fk3hae+Z/b3BP/BfSRsWG3bvs//b/Z/tv/dyolHPts4fWrQ3vtKrCh36Y47v3izQxtFUz0xT87HLgYZfo9HUDe9kPd5XLG+d0kj3ALz7+KkEDAqJSSVj2s29EB2iVIqkm+DEpgrda1RrNrO3eqFkFKj2eivjI/m8z6xPJsOUEbEGQRfNqtulUZVfsIVg0EzkZdE+jyTcpAO8HXKd6IFvSkyXdpge5uypEIGkGwLJQywERDN4nVdN5nCgmLo0DJWDQzm7ZyOeuTkyIZHfQme7mMFNoRp8z3d6t+jkO71bN0Wsp5lPppuWfIVjuuOjIaQ/NbG1XrIOAcoF2nkhmrzCd8RVT1uOt0oXw0Ea/JfI1xSu9jkdPryJaWNTlKfp2we1E7UIrFlMm9Uh9ciyF0yud0VJPwOnuC6vTg3zoPpVLJW5K0Y96n8uBDnzZo0oFixD9E/5UZpGl4XIP+0LvKbMGi0Kr4gPhQC6kyl40hOCFQb9d8An1uMe0r4Dq9nj3x8Hl77+NPqIfaDl8hT+1o0Nb6Me3R+BuNaCwB9kXKigZ+qB2W2Qz4KIxAgI/FqHMiQby4zVSyzu/UGLW5AMLUm03qUnfjSbk8698Fu7ninCViST+QXAacU2vz9GXaSoWyzeQK1qp2LZPK+Kq3hAxG+TRyRYu+k2F/YIV8yvFMK1PzPGulZ6mYoS5R0+psKWiCz8ryDOVoxVLXkinwY6BdATLohHFH538MAK7wOuOCaoaO1HkocWAp4weKIe2I9PRNrjkHVizkfeVcHnxI0E86H2d3u25dxUXhXFmu+C4BCYlp6p5EEa3SHp0HER1HrYayHNxNgX8IfEME9Gq1TTfQt+D67GyRMVpCoTo9YWNoYm6x5DCNozxnwRvJWkngt7/XsKYMlNk0ON/lGeW7BQ6grciY4rs9jDEIOk1Tjy5ZNqt8p49UlhBXu7K0MjGFIF1aRmjPg9uaORPRAGMdjC6e7ATK5btsKEO7GmT4UDu0M0kLXgo57aTqW7qQdONEAbo8tX7JTp46T+JPH6TwV+st8qNPaUcukwa/in5OinbI6TwcGTJkKMnQh1oZefXWHbtyYxPFO+e7i37+YPQG942t3bvjzGcJt299YJcv/8gNT5ABbY1B//ACvsl4Go8nbYY26zD7+Zm8n8uQBY4yFJVQ/KP0Wy4DfTVFG//jMIBMgyvZk4ycZ4NvZ6rwAug/z7dXUDTP5+S72Oz7Va3UHvsqvfk0YwP0fuO477sz0Fft0WzEnkN5fLs6sh8faUUhbeP69UrEToKjeWjwNGPIQ/NxNwKcyYK30O/7KHhSvhwluWn1/X43yCuS5OZ4KzcSLeSkw/bQt+936edHzxftyyiCl6IDu5hjzICudDDkjmYfp4GmzYLDyus2PF+S5hSGp6jvE9RXk9yaQJ6lDPlFlgFF9RFc5tRO6EMr40N9xryDrviueHo3DRr/tfr1XJ5YfHjzaGh7lKnVzzqwV2muk0+Cus8Brz5w/J0TCXtyNu6uDOQXvUXbdW7FF2ejPgEuN0pv3umZ3CSdIP8H6IuHZ2L2UClqD1RitsA4cKoSd4OH3ET9aI/xjbIAs084y4Xb4lLaJ3WliJ9C69YE3BvEkyHi0azZ02X4WkWG+4TNAHAp6n+8T7kNxiDqfBN4ayJgXXkVNAaY7XbGjgMPJcd2Ell9Bf7D0Gh/er1j+2jUX5+P2fNybUSbbqMbfEyb3t7u2pV9eDxj2csp5BDaf3kQ8cPeW4y9V/d7tkQmjyRH7l7z4guLvqvjGJ4mXNKqY60IJboH5/HUV6uJ71AfGUGmtCKxdnsHXfW45zs3pOTroPMT5F+ijzTBtUP7Pqwjv1d3bL/RstFS0U49umQDaP7absfqnZFP4Mg/NlncpTzQ3d110c22CQzDhMb06wRnGc9l2NBOmSmKqG5nk2YXtfuQ+M+lx/ZUEV0iHvUVlcoj0HwYv3IJHXIftcfoZ7lg2yHnIbxpH/ze5Pfj4MCLqwkr5+K2I5z1lFzSRQQHvwJeSj9kiLSZpYTlQI4uaeLIIyXwQgcTX77WtvrxGL4etzJj1Tz5l2rwAfDNGDsUZKDL0hfz1HUeuMaBd5P0x7cHtrmfsIN+1qo6P4ux5zR9r1X5WejgIQB1EvzQyt0xsBeLlgG0U0rZY4+UfRW2Jqe1Q0l0o11QMoIcUfndI+h+P2njXtaOdunLI/qizXhYi9vhTtdaLcbyVMmqRvnIY/vUUTSpps9SltyDyf3bAN6hnR3qO0DqZbyJ7CpDmYxwgp3OI5G2M8WhIjQHa7cfHwfXPdpZoF1xMpRskpe7zqIxMl7sAoupAWMalI8Oun0W+UW9cJv85RrrBHSjXQtacX2BbzIE6hBvjcoKBenGZLMN3ShP5fgADFZnwRwBo4/Gcfv8etoNPoc0SGf2KD+dnfM3hRy8ARHV7Ezali7krDir+QFhKt3VH9ni1YaNkAuq9F2afM4gzzSRtxvIB2qjDkBeut12Y8WA628L4i9VcLdBujT9IeNyD3wrwWi1Alrqltxk1aVPAB8FxYvxTTzx9DXknnzcaoytMurcYDza2hxYB7xXbLlaXAMechf2FRhWBZS7Ab7e4ftrjFFyWzPtQ022ymWO5mQ1cXcSXvvKxZytLCBbzC/YEvUothrWr1BX6EluZ7PIeXFg1UIW0Yrui8gr2ll2rAVsVF71eSHSZ9wY2RHpdSaGSluBrsfLCcufStnJglkWXpOBvuvkF4WnSbg4ZBx89tEy8mzUFlcyNrOcBsfbPicgvaHEwLB6Pmkr59BLFuKWZ/zNwZ911y7ThhaxAKd14PQoMtqFQtwehHem4CVtdOo+9NpBdzkGx8owxwTj28z5nF14tIK4ObS1PeRT9DYtPrkIfHXIvHb+KMgwolnSlWIevtlFl0ePYUyQW7ohsoEOdZbOIH6mc6wqvL8Nj8iARyeg12X4cB+ZvUt/30IGb8E3F6mv4j6ykLA3m4w70BLDiJVIcx1+/p2dgb2xhc4JP5HbKK8Jf3Qw/9o55LwFnWcb9ONQy785SGc53OvanRsd24XZtCDuBPT2IuPls4WI5YGb3HZd6UEr4hGkkQt48fkrjAU6cBqN2LapF8OM/fYSvFD4j4yuc622AI9jILSknVTiJwfwA1DKaU+7uQ7ASZ9f4VKNh/zWopIYDH4BXHp7b2g39kdWQzaogajapVIFBnVkJu3GrINbMoy0SONGscm8Dyzd+fqUvfj7w54tfFK3xZ2eZeGfOsdEePprmbEvVFi5ULJnT8H06ct/2zB7n3bXRAPQzlOLOig7uCbVGK+zrtaKyAbU+RovpudzSD7TIgMtANCEfo64MXDkJjJbljhV6KuBnCHdXG535X53GorAaL0Ud1lOco3c0D3AWHDMM2Rm+8BUE/PeJBomnjcLviSBp3hMgXHnDMCVoWFmJW/L88gx+x1fyKIxfA1Z5CJ5PjIe2jOodlrkoV0OrgOoD7wWBP1WEA5N8EhvTsRG0BA4Qz3E/x+DVh6CxiATW4Z2RRbawacdekojY9Yc462MH2XqUgIO6580bH6zbZkbDave6dgWCJDUOIGcLBlD402LcVuL8N6gj3eFeJNAds7DJf/qTLkShFFPJ+wa+QhXJVsVwL0PaJfOatO5J+o/4YAWyXznettdqG7Qr6qjIK9LeKB4kktk7NIuLRmqHgGWJ4FZj2/PIlO0YdRy66n81ELxILmBrtVk/uefOoR7kCX80WVYLW5woxL/de6ZjIba4xYWq6h9grPylBwGXdFnh1olwcswBz0JRL1/TlrBDS1B3IDMwvv7+8znYO4L+hYeJje+u+ED3UR3ffcacdc8m3AhnN+qugCXT2MAyRcKICUMGOU4n2N4JJ9jFFT5LlT2moTww5DH6gUhHgWoVAGD7Bwm/Jm+4i93HvRZ77lrAlkl9921E4IXv8MOELmwiLsF2HeAqBGK6QUoKJ+Qn9ecRt2dhCeEIZNn3YQdXmwAioLuYdI8AMQBqgp55BAELL0KJVAW+fuTJ9afe/kpnVoafitRaN80+LfwOvz27+EKH6AYENF3LAAH7VjQBIbcIYXzIMLOAB2y6ztBZAThcgVSNRWsfOdHanKP805wkxEkwGTSOaEcytMlTh3Op+B5Whdg4TF5hvboWr1XKZPgD4IZGMvlcNdEjz542gnDvi9BqAFfhIQq1+/h0rPXhXqE3ypdWZFBqE5453mGjD1HnvVPiKl+9Lv6lLjBoMDA7e3TPbRRdw0wukIpBE+r+CGN7v6N92CjMwKtoo1z17kfWmHud+Eq73xHk5iG8iGeMxA9ex4BM0R8vsNDr5WG9IGouSgs1FUTAqHOWkE89TvufeWZCQakVd6eD290qZ8mMaY3Bb0THPzivcejjOk71xgIQgvVxLNV/nqpBJN3epr8dOqYxPC2e/U9wn20pXKIeNegxqXbPBLrMwihnzX061tWv/VdS5bXLVlY8at49lXr8b5fu+WGkMbN71CxqO2+9l9Zc+snpELxq5yxtS//H6x48mU+IYzXbtvtv/xnVr/xl3x2wvnM4V+/gZK8p6KCcOYN9HZOGsnl0AkgIuh9wHHvbXBDPC4pg6WYvvIghNvdRP+9h1q9Zdtbx5bOoYidLNr5s6c0stveNkI4g+oIHB4wyqVQquT+oIWAq/MU+m2thM5ZNluyZl2r1hmED/iG0ikf0sIjuWYSzfigRjunO/dAEL9rBfkUFxwUYJFcNUmwkPAqvFcQDOYXCpSVdN41RtgTwvVQIOViSjQkcPrKdeU1gbnOLhDN6XeHZ61W1womKfr5fJr6yV+/VjYgYAn/+SffuzrcejyM+bkoOhRebpWUt1bBawLYVw8woM4sZG39jA4sR7hpyAjUs7TOQ5AbR9EqcNNktdxzJeJy5YQ4HRtYHEFGsNBOCa0M0jkM2hESQWnXBPTcfMENGhL0C6W8FmeaDrkeID1pEj9OHdIoG9TKMghIIx1YnkxODpVP+IokwXFj49gefeQMdWv6BG5/0AMmOu8BhZ/6pNMZ51dyKpGXex/yq5TLE147JF7c48lvcC6bQXBvW7FYJH7Udo4O3V3X4XHN8xOMesOuObdPxKxA3s1e29/1KFfx5uYWaEcKwXXeTi6t+gS6/I8n4/A26pWKJVEEk1YpplGaOxbPUAdwQYsdZBDSZL3aXcjKV+7IqruaNtJOmZzNIMxp5b12s4j/Dod8ox3qBx2W7UY2+Kbwp1SasWIhZYVixieqBatjlE7xphTPeztye8B40NOB6oyvyGo6XJDmWvUonHsjo8XcXMVXex4ethx/tDtDZ6BUqy031nTAzS5Sbw4FvTuK2lG9bsfg1MxyHiGw5UbGza0qfSdXXOG8jUgkbkfHTWioBx5kwV/wCBlINCdcqMzl7ObVA4ZErTxD6YQultbngCFKR6PlO1Pk0kDGIxk/hIPtutyQDX17fQTkkPu5LsonI6v1qV8Dmp4qWJrEjwnhgLf6BinBaU1nlcio2YO2NUFXgWdHUBgy0OTsonanQLOa3EgV7IknX3S6/SxBRg65vEqD33IZJ8PZ4nwl7I5rddxIsncol1gorDe3PG6fd1qAszBbhn7iNjdT8gPt5UJLaRT3lwlvv/UXtnnjY+cHLl8iH/gKPuQsGYK1e0hjsHYdCbdKeWiQ72N+jxifU9C2fAB32ynSTMYDwqfl5f//NIAoiGf6GMQF67LT4FIXtq1Jpt9B4YulI/ZDxvVt8GNlJmHz5aT9dFuTkV2bqaQtVUDOhG50bkEd3viulsRTzzXS6QDrOQSLRwvhwGvtJpD7rLeOx/byDDSVBP41jQReE/8rZl4hrdxSyHXCdeB8BA/SxLkmGHYBl/TzB+HFT66lrAyeam5Pkykf1CTthHym6LADP9MqfrKyJP2rcy3oLl85eC4fcaOEJsnlcmADrTFDfR9EoV6D/mX40ITaA2js62kUY+ql1fcfobnnoMGHUZi1e0L1KcCnn5qJ2XIqYt/aH/kOGO2oGlGY3DSpnAp08/W5qL1QjvokuIwGBWT69djYVwL+i9sDX7mnlX/vUcZbe31bzyHLMq4uguBrlDXHbx3OPsuYoTb0oHPtbJT89uP9oR/k3u6MfGKjBhOTyzwtdnmAMi+h5ItONP4sUpcCfBIWa0nyulxnXAJempiSG6ci/NSNB8CvBd+QgUFntgi6N4DTSfjiAplt7HR9ov9mx+wtZIJ1GvXlStQO4L1nhDu3O/aDG234Y9jVIfn3f1YyFPSI/aATsXng9S5AllGlSK+dpRJPLiSt8MicaUtC/ZCxgXKUl5R6wdp7GALo0K6rvJwaP+aBy1n6twndCgvXC3F7eC5uOcr4gLqt0Vbt3PmTvaFd7SML0p4r+1XbbvZsda1gy2sl+/PXd20vbDEiBwrjv3D2YkGyfsQnDTQxew24qBxVRmX7RQrJ9lvAUBfRPOi9vssnuc7R2SPdI6mxuxs7HkdtA3jfr4Py32rQ0j79+shcwj6pj+wn4Pfb4INwTyLRk8D4It/k21y7sC6As3I7otK0ytMz4VnykKoh94vl+bi7nZRcVAPv0shyJ8j7jes9eF3GFhYWrDyzAH8j38O2JUrwhnJcLJExhfwY11LgSZT+GjBGNg+Htr0Toa9nLTqzZNVowg5aLXthMWY34QPvgfM5ZMmVdNTeBv65ZMzeaofDZB9aSNmjZ3L2YHRkmyC9DIo6znmWcema6BwZs3UMbx1XSDdn+zs163eof3oBXpx1t5SDVNHyy+t2NI7ZtYOqdeDZ0qcklwvGW6ovCC5edIf+glxdvvoIXCtJjwY+G/BsGTSmBgw+2zo4uAxv0oR8qjtwo1sZvTQPp9JOG8ETlPAV5JrEcpbnvXwv6FeO9I8hp1Tpj11oZAG+8wD5amJN9PlidmzPwDffboXdG+or+aHX7g8ZZT0fbhcKMV+U8d1W1Fq0bW42Ye+Dv5r4Pw0d3yQ/sgjxw+1nQhc+1F5J2+ojOZtbyTBehcVKCjKAzFxvAIuxVcGRPPLcOvLykSbSoQuFIrCc3+lYU5Pm5PW3BfEqydnSMQeMDe05ZGIKWzro+aHmMoaIAQ8op6JZVb7V5GoNgM7td/06mEtZjXEmzbgy1+j7xLTc+SxSZ7nUW5ZBDZ6epO5vHY7s3+0O7RP4j2Ao+lmDn87TkRrTZJgX7LX75uRM0r6M7vnMWto+3unbbDxjZWTtvTTyoBjoJEg2atYH1rvTs99EJtM5QDqfQucYyU7A0OVy0wg6ktuxj8n70dmIlc9lbHAhZwfISwerwHApaYllxtDFhLXhacWlhL3yYMWuIe8Ni3E7dTJnh62uJVCH89DZ0smkrZJHscy4iv6hfpLe4ndgpt3YiMd2gnY9CM6f1NwLMt/7lLVN26LUJ0o60MTG1D8Dr1qdzdrCSt5a/b4t7LXtqDqyPHreC8WEbcGP+owh2vWqA8+bDLDLyJ3XLzcsTX/PUE4MOs1BQ0uMASPiwTJ8p8Gt/Z4t9xkz5PaX8lKFhH2njixK+T1kxDx9OqIO3wNPI/T5dfprh0u8SWcZaGJ2nzFSRm6NSa7HOVKG84p0zoKCdlIMkDVVRxlpdEnPdCJUmOCxZN87N9t268O27W3CI6mnzmD4RxfT9iA09jHt/hZysKZ3LyLHyIUnQ5N9wBj0Lgj2fjdi73VCf1YYy1+YQ2dFrteZVzcA+iH5J6nfBcnvMGDVTudl/rSXsI/66EC8OI+up51/C/ST2tmCz+QZ+88Cuxna+gmyzjG8XnWTe2NdPuXGpefGEePs4cDq8PhWre9nHbWpQ9BXRVsgHw86L7B/q23P3mhZkXx/Aty1yOAMvEUHm/8F7ThaK9oCONHbatobtA8U9IUMFfriIkzrOkxLu3vUl2lwIAOOf2d76DKKeFsWeljgvQ5E19lHWsioHT03wfUeY5bGEO02aFAnSXADxqsCOJyn33TOkA5Gv4hccQtGV6ecs8g0J6DFy8BcZ2PJ+CFlctJ93vWqxw2+ybj0+EzcjXjfu96xbi5p6xcqdrkdtVsHXZc/5Arqq6tJ6+y0bYvM3iHfg8mA67h0X5j+Fm9Q0G+Nw2fB/xvqC2oh40e8ULH3o/O20m/Za5QxpM0yAGmnrXa5lMGJwuQcrcJexx5489iSyMsjeJTa8z71ex/Zgp+hXZQnGeoqY6zj+aRs7eI8tZiy9xlLd+h3uaZ6j76/ttmG98YsPZuxGcqooLsBOnc9tQPsZeiI9tBVj3t2DE6dQhbU7mctSju/lrU674QrymMRmkUl9DI1R/cg/TJDv+iAdO241aIRyXaLpbidXUxbzdOG+AJTWJjrjdCf8E5zO4RAq4x/4MxjyFtZeOE8+C8jyHQcCiAPcpnmhKbzXJ52kl71SoCzbuiVARoZNUt+RLUhbdXiPC89VGRalRB41uuQH88k0gYJn3fyuk8NgR5RAAD/9ElEQVRkH76FeuuZH9NA2k9nAMnnyZAHEqsR6VQKxTXlilu1WrcOSqEMIKp0mFz2KVcE8qEL3hoQw6SyhF/tauD73YsK6R1pJMEL6HrXE4egAdrBEJeSDgMKFp3QKW44kdqk9DzTVO5qsJ6oLHEkUN5VhiBYd3ekVIKBR1ej9H1yET8QSMhTsNJP3VVa6HQZWLw0/61/HoFMp++m4d7vkHb6xdus++QbL/zyiSi1achAI67o8JHxI/iXDJcON5XRo8fFXcQA1gqWMvbIABKJMxAmUsALQTeR8JXSjsxc6iSvi4qecl7S6lllep30Xe2ettPrT9P1wwHi//UjwFDvGIj1HHpiAlfKCsjPpfThreevcqWi+E4Pyp8aQMLzpF4OD2764wnvBZWjf6E+KjPkrjpTcKgHCd2QwOUHisvooXYyeLlByX8DYxWgBpPGjR5KAz5qNaD/1hf+KIYGBg0EvvMDuLrxw9tJqYIvEb02ArUIQvD2f6oP+K9riiteVy7955mahPKII0OIJnzCDh/1sX/1OkyTeR7edt1DGWqMfivo6W5/eiTA6z/De5UViGEayIEs3NAzuVRUKNCTe/BJ7Mnz3f7lWe8cb3Tnjy7FnRrOwi3Q+JefLDocP2sYMTDVb34X9OhadulJBL605ddetEgi666w9L25+bqfD6J650+9bKsv/3NLVU77b6Xd+s4/9zNEftnQY0D7f3ynY1WECleX1DC1jD4Tzt5zqwY8/cafCW35N8VTEB6BUA5nLoVw++xw+bRhNOhahsFxZqFgx0cNOz5sWquOAM4oFEloEnGIsh+3HAOqdjDooPEIpJhGmBWL3ts5dkNDrSqXS5pC10ClvwEPVXM1T3fhv5ouGtODb2PmPjNXNLk8lGAv3qTJG+0OiaMQxVAotbq6gAIhmtUuAbGIZhtlu4FkNMVX4T2Pjt8KFBhoLhbK57lQSPn3YEhEMeadjCKiP9XJV0WmEaBQ1uT6KI4wpMPjJHBra6tWyGlXQzBCoKyV0VLoUO2kiEWQnrQ8kII16OpMDLnGa1OO3J6kMhojY5ZB4JNhx11MMY6JnnUuQzyBMI1QU5nNMegnKVcTzdTFJaeB1fZRKooZK5UKPrmt3ZWpaN6qjYZPzG/cqLkAur60Yov0ZbOtSfmezVZStnNwaKlc2jr9jhWyKWsAN03065Bp7bTQLjRNsmvHinYRaPJd5xmlUxlryp1SoUD/gCcUpF0zMYT6/e2ulYtZhHToLp328VnnmOh8lWy2YC2e6+2Gw7Kplfxoq61Ow9pDnkddG4zb5NVxzlwu5ayYT9i5U6dsdmYWWOqAxDZ5dH2HY4+2jmPaaTPnsB1q+d4g+AKfXaQPYl2fjNe2bbkhiKDsyjjTkS/lBvBG4Rr1kRc0Lcqz/NQeN49taw/cpV5yxSX3D1KktONJRKfzYwTj+nGHNg5sbi5nTSS5VCHsrtAh8X6wPorO9saxG15miCMDtYwsckPlOAUelmZKtrt3ZOVK1uYXZ32nUAs60q6jufKsdfsy0AiOWTcEjEGlXE67QWh3P8g8WXA3AQ7RMvq2jWKR8h1RCRSB2dm0LHh2vNukfGBA3vli2nQwfAXFOcslA5DkBCnO2o0kWhMfVp9rd5Mm78WrRBPOzcFrX3TC67QQjAcZk3Rmi1YLip517lWzKTcKPdqixRc64DFuL7zwFae7zxoEr/3DKnVF6QLP1ddyZSVDqs7z0Bh8hHypdijo2wPn1t3llYLGET8Yvd3hoh9/iSA+9Nff/kMbtmvAkv4DJjTbQzqToZ0967b64MTQ8tB4dBhkqaaMBMhfqVTCSsjHOhum9T/CHSDToDL8kFF48CFKVU2TTLMJK86l7N15cHOFdi7G7aGVjD22nLGNrY59IWv20rOzIHzafny1bu+i5OmQbq3ufpA8Hod2tHpNCu8JumwThesvUQ5z4PmHKJdyYaDhUG4MhnAGTV6Lm2tV4kPlmP32esLPgTjmxRMoRn9vOWYP51AE6Wq5zbq937M3rrfs9d2BvXk8cpdZ2jnmRnBvlSQi2sRgEO7oMvB0uWYSaN8i7xvQuNzkkZ0bWBR0Psc3dN4E7ZPCqZWIv0kDtJL9bDZqu5S/0RrZKgrmb61o1WDM383y+9GZmLtvksGlgGKqXRCPAz/5aAaF7Aso0J8HjvMF8SdzFwY01VbSEYfPDw/hSdTjVjv4Vb+AUv5fnEvZSVjZ+7z71vHYvncw8gO/NcF8Gc389UMZJ8LZFPMg7xpA/agdsX91NLYNmOTF9Zz9d1c6trPXtd3awH5E/N9/IGtfKGn3TTgAfMQY/K9vM+YA68dXku76S4dWfw52+wQwv04faXJLB6ZeqyKPQgNySfVWY2yv11HwGyP74Q5jNLLRKZRizfy/QR1OrqT9UNV1+LX8YX9EvCLj3kPgxh3S6/S1V2agJ+AsY5d2r1SBTJq++3dv1exhxjC5TOny7QXgL7dDafBEK/i1ihy0CG6IyEc4LCOFXJ7dRDZDz7cXlhP29TMpW8jH3QAiV2taFamVmclC2ZYfeMKyzSMbtOrWgPcf3Diy/Vo430j4Q9P98NIsY+0/XIu5QUMHlcsgIgOS+q4M/lRQ4nXmieJriQXVJTXjB1cZvkuzvI496qgJ7AFxP2BMu5FJ2w66Ux0YCUGJpoYosf77odZn02M3ioHu7vZKddMBpDcA3k/2BvYx7YJc7RvzgeY0Ga9dO0qvEPhEBF5N/UrIMTNxKwIbyabpvY6NrjTsjV2dlzZr5y49YGfOnbMRY9D1wyPrJPvIGdS5Nra2/HndHNonlrQPowngRH12wYdWjDFv2RYWFl3eOiTdiH6qM/bKHVexELPTMwmL0MbvN+Dt0ZQt51KWpQ4f3GhZ+3BgW7241cYxmwfWl+AVNxtxZB10yh5jYTqc73a4f8xYlLbVlTVksozt7e4hS1Ts9OnTjMt9xsMd30mVgycnUmnuSTuJ3HoO+v0+OK5VzE/RQZpM2kVGe7DfJj/kT+lxwEL9JCOAuMcLwPyb0MFzC9T1sG43aMsSOkcZOX47Bp8nFsOxfbNgdpL6ftBFRgiA9kA3+CpnrcS9OojYHggh3IFUfCId1uOwgn34wcTvwiOFx9OgR+UmHWme8VuTax/QBtGXXLFdPxpA/wPfOXQFnNZuCOmToasn9/tCoRK3ExfTtnIqa5lcWHSlEKNSKWCxK2NzSbuC4PXAZB85TLvskpSVIu5QLqkYC7oZ6fk/n/u9ECe/HISXEEFDI6LTIvVDRLNDZPpRNmEr2kV0oPPMxnbikPE1GbUG+WrH0anrTa0dtN1FdA9otkLcc8ieiVl0A+SBB2l/geL/5DC4fNFuQBkPtVt3JquFJzSf60vJkT0UZzzqwXOArVweSYM+YtzRuFFB939zA4a2vmKJkxXgd8BXEk6C5mi007q62bN1eOJJxrM+8onOjoAt223w+gK09OuME6sgz2Xkwd6DOUuczlma/pLhWzK3zvbLArss8qZkzkIZupE+Ai324Im1IboHbZtZSNgsvGp2KW0F4km2vxtor0CuOumcAckfOh9HemOaBg+XMnZAX7X4vgBPfRAeLYli6WbTztLWGDL5ZeTcOgRfJd4GPH98hKyIvLildkEPx/td26BxV95t2RuvH9nWjY5d0gIHZOEaPFy7Bx87Rj6nP2UgQGxy3vuP52P2bAZ6BQH/ZBs9hTr9xqmUfe6JirWKKcaEnt2mPh8zTsn4IRpQ0MT2V0/Sx+RzB2Y8xffpgkK522rAyKrwtvpxz2pyj0Ud+wd9O6zrHBd0RvrFzy+jb6VjdRlgdWj7IfXoqZMIWrh9cT1j78Ar/3wLOZx42in69dNpXzygHRxatAtqOt8ewYs1x4gK6gtA3oBg56CLMuP+JxCtdoX9k9LYvs4Y8xz9tsb7PXBMuy+fz4zcoClXVJINdGg2Q6U9zO/T5P+XjN9jxgrNAUnWEJV6m9W5usIvl4n68EqdpyH3f4JBr4asWaf+9L92ecgwcnS9bSW+/RScfAf+swQveQy8+lYrGERvIZQcbbUtC4yu8FuHX0vEu0KbZVjvQJf/YMbsReQGTYb/8U7YEfLqGjyAmizRv1+pMJby7UU6W27b5SZSVCLZ5iv0fR356Q7CU3EuakUZLObRT5ZT4HnMjun3N2/0fMJdsmUTPNtBjx65PiUdnMp4x6PX8LgKnF4qasyL2E/pr3dp/xu0T67UtnbQNemnLz6/ZJ9cq1kVHDi9hnwOff3XN7r2Y9q/T8WmFCxIatfDLG2QnBX2NLha43Inw4zv2rvKGKzdscJAnVXSKp2w/Pole2d72+KRvv3GbMTWqZcM+TJIS80R3sk4NeYqwo/eRB6+coLxqZhwt6k1ZDjNI6hftQNQRneho8+DEdTVZxhXvv5YyWr0o9z8aSyRAa0I3/gvETxfeLwSzqGE/uL0958z1srtHyzI1hAKXpjRGDa2X18A7mrMTNZeeqJs1zc78IShfWM1bhcRXN5FTlSfCtu0Q067e7RYBNSxODxE8yTn5VrzYs4uw2dlDAtB9RctTubb/VVok/rMdUbCEfLlGJr9rdLIz1CT7K9dOCGEOM6vuDxMYKAMlVecuueRmU89mLSVM0lbQM7WAfuohi5zaO4nBPWfRmYvPKS/+1tzivQNZWhOVnqk8g7zbbScb9JtQ1BLeDdpx6cygGTzOScczwzq1F0ZatWefjdaTZTiBgOaJm1RkFsMagDZ3T7QEu0s0MSzJqJ88pl4/qxV7dx9UloThDxrgjCs4EDYJJ67hqBRmqDzlaECJnUKMBC6hxXVJPSqa/LdB2jyUKfrpU/Sg+T6qrorsdL7d8Wd3NXZ/qg4nneI5T89r8lbIdQEDp4Xd/8XIobf08vfeDR9uO+9J/S7fodvZEx7/bvgM4WL7oITo85goF0gmhTnuRcmIfTsk9KqfxSkjkE48XAIuvzx+84ZOtB3gagiNMXZGGncbZlGEMqYNMzLV3AkIQhOk0d/N31WRh5HF3nLJh6MSqEP7n5TnvwLbVMZKg8REilZ530EI8ikfN3vr0soiKB+nDwSyN3z9u+TclSm6gp2+ns1ww0ZwE5wE875nfwD/k1xT7FD5pTKe/BzIGtomBDxjPgsgUPMVIzVLY1+8UybhbNOY8T16kB0AVbKN7RD2QQDB/nyW3ASzmlieBorxOE7Zcv1h9wJDWUAEUwIAm+oaQiKf//d8WD6Ltz8YzCU8M/LD2XoHnAxBFVVbQy4Qt0liXpjApwDbCf/JolCPMUJv/VakxDT0r0+0zL9HXnw/ZXHCpaTdvfLBPClvfOOdY+uWGbhEYtnKpZdeNRSM2etvfuejXoNyCBjlYf/wJZf+F9aLF32if/D9//Qtv/6/xiMI/8RYYtB5f/7Wse6OgiB4NBRO+lXTeXQaN5OL930XXfxM/BN+O9xtXtOuDPFkwDuu8D8FYRIcgjOanW7+i3hE/fjSM8n5k+sLaAcZ21mJm+pQsFrEUWb0OpnKWLaVeEHnSG1Cjc9PxBShyiqXeLP0/4Gg7xNMiCINnzbIXglRWVuoYgg17bVUyWUBQSSuRLC2NBm51FaGc1LxZwLW42qVo1KEVG5PR9vRMu+KsBRTLQWYOc7TARLrqA8UB4wl2Dj4Ifg3IUTLyVka1W84KwJTO2uyiBInTix6G3TYYjiiYVCxhVHGTrUfVJo6nW5ahr5BHmN+oWxylHSdHC3jKr5HIIZ+Y+gXY1XMjb0oWdN6qezKC0omUlgpjMy2l0dmm62t99w10dFxtqj44YtLQIblHwdQCsDxsaNI1s7K+/ZbTs+7NAfKauU87ayNGeNzr67aNJkfrGcskPSy53T2vKC1VBa5KZJ/a2+iXtlJVigoCXT8Jm+dbvaJRK1VqfjO1FSsbT1ei0U0Ti8LU79slwx29muu8GGIdxSiYy7b2ohSK8szviOk2GE342OLcwVKKLveJHLJV020BjU7lFv7j4ZBDxmyiX6tovSnbZipki/ZS0yiLgBbG5hlnbX+N6yUj5LV8lAg9JonbBDohmxtrSnUcoSY03+I0CmKpYcJ+3kwqotlhZpR8I2d/bgnShP1K2uldEowFrA4NvlD5puzBReHB603N2b8DSNwtqnHs6DNeGdQuhFqNQk/c7mkY+5WvChnYCJJPDerwFDlFoE1aWVGTuu14FnnLHGbL48Y/12x5YWSjRByleBvum5wa1Ra4JXIytVZEhBOUeOajGmzwA/Q3mXgabdbQe8O0JiRTmbmUugDLZ8gjDN2C7JediFPvm9tFTyMUnjhVy65cBfie1zS1lL5mKWgX40mT8eqm2i0cDPxZxknBNMhCMazzqtruM1FEXbNP5Q9yzyBAJ6LKnDNxkfwbF8KW2PP/qiG8F+mSDa1LkftUbL5N5KBrVSIceVtWPgI+OIZM215Xl74LzODZGRYWzb+0fOZ7KZlBtGtAPklzGCVKv79u3v/yvbOzqEF9A2eIcMMDL8qL/kMi+Z1YRazHFY8m7XZ1mQA6h7G7qTOznxpnYrCQ4EvqcQbuH5bwv/KRhAFFSO89A0dM/YPESJP0apG1aSliklXCHrww6v7nbs+u2ur2p7c6trH9ym/5raKRjx1WraEa67lOV9SFRLXR5cTFoL+H17d2AfoTTv0GTtGNBuiScKEZ+g+hoafFd9C3xXeH8pF7GPa0Of1ILNiG25KxjtzNhC+ZNP5D5jsHYBKI4mFgQfgSU8gbMJ2gMeayxI8UeGjgPSythQE32mI/YHp6FFKiw3BCpDiu4OtPAxJLdNHPnD/uQ4GBrkwkMuGKRUaoJdE/8ypMjlwR7pRUPPosDJhcSXFuLuGuzjo4E9V47aBnHkpiELj5Vx/Ht3+j4pcQI5SyOWDsR+7Yi20FbtLlYLNMl+Km32ZzthtZ8m3j9syD2Z2W8WzZ7LycZLmwtxWywn7N/z7btyVQZsNfkiw+nnX1q092+17e2Njl2mz+SG55V5eAm8533apDMOrtPGbeqvw5uL8I4m8PjJ/sAuMXbILVYRpv8wivIXLuXs6cTYXfA8uQJjpOwefPILywkU7LG9dCJtC2jyH9POz5/O2Fn41QI8bR1FXhMu8pH+D08lfWLpDbkdoY4MI/YC7dDKxW3wQpO9G8BeE12rtZYfgv9WP2Y3SC8T+t8/m3Z3ZbIGfCk79tX0WvUqOUqGoJvUQwfLCx90cP5HIOGbu33f2fjVxbjjp1aPa3d9pLprr8aOLcEAromEF/LmB9JrMlHoJBdh8gWuFZpPV2K2DXw+od4nGLP/0WrcvpyizbNR+8J83J5Nj+0k/EoHkWuiW+PkKvzixVHXDuDdTXSkJ4oR+3vg+dli1G4xBr/0G+u2uJK1jz+pB7lJRD0hbLJwetiiL58G3mrzbToVFCMgW4nOeO7wgqY5PX1M3XQHZB4C7wjykthJGnxfLcft4b2OJZDlWod9q93s2fvdtC2dOIUsNmeZTAY+GLed3QOrAf8q8Dva0nibsUFyxhrDDLJGHBghA0Xy1mzL8F62YqnEODGin9FNc8jkubykQD9L5Qo4tsf4PirN2sLCvCWKZTsew1uo5xGyupXmGFeSViPtNu8ThTLjQYU2Jl1X0zzCcbXqO0rn5ubVItve3rE88tLS0pI1GHNbB3u2hLxRoB7FmVnGBeSBVNoOANIOeKAdVtVIwnYiKWsiG/Ro5yvQZQpUykJ0n4OP34Q2muSt/rbzS7b+5AlrfLJn74Avd+i/Y8b1Fn2poHmnh5B7xwD/XZ0PAJAFb11PQLOaGP7/cfffz5YlyZ0n5u9qfe/TOrWoLK1VV2stADQGmMGSS9ouzfgb/wP+wF3yH9g1o9qh0Yw0213jDkfZLGaAGYzAdDe6q1VVl1ZZqfPp967Wkp+vx72Z2dXdQGOAxmAYmfHOuefECeHh4SI8wuM6+AyJ8Ak+7R5SPyl6FxK0o80NIg88U3AMIB+5D/r2kwVbZXxfO0JOn+KlJlBFY/nvE7c+5/GrAq8KizHbupiy0hLyEjRxFrLtkZ2/1rAaeFEDn6TzjhivQ8aWeO+VVNLWUwkr0+QhsvufV46MKYsQ1Ydvt20detMivzyE+9FrbVtsDn1Hxxlkh6SM7ODe+vWW3d1IW1lngQAbTcRXFhK2x7M6fEfusbTDQpNPjxz17JJ2CUG//rQZ/Nyr3zQGxF8eXYnb71zO+IHQTejYZeSnEvT+A/pFrmPCcBBNANa8v0oGe9Rp69yaLSAfDSZN3kE8pr2gsagda/s7fbuBvqcJ2Q/acv1ilqZM9Y12FCUY5GvICYcQ6cKFrKULCdefHQ9o0yyGCboQNe+rwejpiJKT5apQOohkPc0tfDKoz9U30ltywPAC7U8D21cZG3fAgpUP6n6OgCaW1681wZek7S4CQ9Ks0h+JMpIz9OPiftdStE1ncbwHYg7gIS149x2Y3c5VdAgQUYYfnY8nfnQC/s2BGzGIY3c5aW1oYB8Ydfg2Rb1ffm7e3kKg/y68rEPDtKPqaBixn9L/GZD+sTNp+wAZQTtDBftZEB7fpQ57lKWdIDOsmo0fTSBrR4TcWNWmbqLOQofWEBx+cnto+5R3ArOonfStUdVOiYHv1D26Cz2raK7M0d4NxTIWXiXK5aPgqHocQOMvwMdOM05FK7+2GnEXd6A94xo6AYPfA9cegybskOD78H1tVsrQb8+mkbVXkhYBNgnKPB8f2xPxke9q+OOG2evaUUKUW7oE/SmD98e0ZUhf//aZpNNs8cqABnMGi/XKaix7EJyI0lndYwD9moKfvgQ/vLs7sGswzYoMS3foN/jkIwnRlzl7VzIVKCzjqmiMFg0c8y3d6jug7lKw3Pydh/5/ej1mO42RXebbD+EX/7rGmOJbreDXWRrajbeGXKKFKz+hnz4C9+Xukew8iAdJvlNafYPq7zishYNaLBkHNh1oy8Fe0NcLC1FbQc5au5BwN4yQUvoXWYS6aQxvIjN8Y4ExBZ78jPJqwE5lyV0TZMHH4wJ66oV6w97YRQfm5T688L29rh0hj1EVp00C5SwIrt9Ijn13kg4Xd3rK5XdWolYk050+PI18+e9Bcw4XBi17ur6LHNK1b5+J2eP07R30xreAs+hMn/Zqh87JHvTjcGQfQBc+RIbaO6FPwLEW+NoFb+RGUPrTE8ixL4Evcqumc8tCr4Nz1F/uOV9B9pV7sFPA7wVkQflUeqgYse983LZ/8m7LfkjHvSlvG8Djq6fitgR834WXXqd/3IUp8ked648p/+MdaC74+NVYcAkmo/sbyM+SZ4Vg6jPJJGPuExDP3/v8CnpL1N663rZr4FMFPE8JhoI3aTQOpz/86mOTW/F4PdScgXheHn3zDDrun1BP7aIS7mmchbEs+Vs6UXgWXoD3PNPcibwryK3Y9sW0LSBfyuWeEjSAcVPuLsFb/1j/VbjXYBrCY/JCR1d+0/jJMCvrl4VfcwdI3pl3OCxZk3jBgKHfItZaIajJ+Xq9ifAz9Ikgud7Qql5ImafzyWZF/3bov8MEv+61xWsQfkPkVYZWBsfiUvNhWgBYE7VxbW3RhBp1CahE5LlH7vXX/wsIDi01WtfwNkz6cgfGqy/CH32g/NRZuuWPOgnq46mU3tPe/0aTJGG1t56FSQM3GkyjLp5UP1WW3+j39N5f6r/qo6uehTxn+bi7I+ABQPx6b8cCcBuCFX5YEr81GRMmBYWUYqoxi8j4gaAYU5ThCLjpudomghsKD3ADKHyltqis0Ca9D5PaMzhOYcOdvw+fezpvk26BtQiQcvPJdhJ7Ur3UH+Xt+YeyZPQIhg+izP20MewCCW32aygk5E/ePyd86bdfg6FL74IaGX6LqEkB0uSmuwqDeMoPv2DnO2kEU+GhE0DlRN60Wb8DjsKYha+Op3pL7iGJjwVN5GnFt/BfMFX06k2rqHs/24Mb1UUl6Kqy3EAg2DJww4qHKZwFN/75+FJk/Ki+aoPqpbcBT3UXgrJScGxVOdOyPPBD9wHnwgt/T166hnaH54FYiaipbaEtPs6m+evGU+s77kK/q92h6vwNWU3jbEy4Mcd/+2v/pg2FfOlKztYWROz+w0O/dttdYqWXr1g8u+qHmme3XrRe9bqtPP+/s/krvwd84zbsnNjud/9PVv3gn9B2UdS/WngThfGP3+zQlqAIzRo+M5a5IURA8BbzV6DxZyEKtx1+vJZ/3ADnAOh7sPwNhdFcx3SugXzty0WOhPEIDFOryk9OOgi/vOt2EWQyVj2s8IV2CIxM5x5IcBTOZ4tZ04p/uSYUzQ71BT/Upilu6c+09b5aPiDqxPJLCIQIF9lCynTWQq3SR1BCqC+iGEHbNZkiH/wpFFedCSDhT7xCk9RAycfFDP9n5eh3OJyZ55SfTkL/hJgMK9VPzE98w/PgmQ6yloFdmOz15pLKJO3G9QMX/JWndjjKz6uXRYKidqRAR1oIjdkcdFXKcFW7LobuFihb1K478uR7P6ibsZsrIXDxTnxQK/BVViqdAt7kOacxjVLeHZrO6oB90jYEoH7L+pr8Oepa9aTlu9DALEvnU9AiRCiatbRcQolMoqB1rZBN2UG5YkfHbdvYLJF26CvXH7p83k7KVd+9IcFU3dRuytihnTvkSGdGomNrgQviLWqLYLa+Om+NDnjQGVpCB4XT98fHVd8FegJ/b+sMiqgwPw6utOxgv2WZfNqajbbnub66YsfUJ0N9x+MB8OzTn2o7/UgfafeoJivAPFtb3rIReR2Xj63arLtiNZj0LZ/UId1NXz2YRAaIpeOk71lvhEwBPoxQnsfA+Zkrz9p6dt3mU4u2vXjKcqmind4+Z8XCvGWzwraR1ZsVm6CcyDiR1M6VfswSqbivFmsBjzkGgHZRDPk9h7ITS9IZk4iPA+2G0Yo7GZykJOpAWO1SmQOP1jYywhzwKgKOaqfS0IX+5ZUM4yvwnF6zB3wqwEUu0hDkKT+WCuW00KaE53LLpbNI6tpJQtFyqaY+H4AbqUwa2LdsfaPoRiwZ4zIp8Aw86bUGCLS0j3G4tJixM2c2GDsju3m1TP2AG/VqHveAtZTDvpUPZHwyW93Ogkdhl1MCRUX8K5NNw2sCTmhMyf+x2iX3WsJ/7cDQWKe5vtNFbqqSGSorJbXZtStXnrTVtS36+D88yLXU0UnN8jmd+5H0uCwXV52enTu9bqc2VlyQlbzzwbU7dvPOvu8ekbFEZ4iEg9H/8kaQo8Pb9rOf/BvGpM7o0a43RikwyYHTYw1KjT3RAp4LZyWrChBauSTlWsYhXcUT201N6EFjNEgJ4RLu/7zwt8UAoqA8NTGj/pdvcHRjn6TR7jztiJtQpzb0rIFidYSmfdyAJsoS4N8yvsGxL63E7CvQvizpbgwirpy6K6vm2M9TQHeDSsmAMOcuI07HJ/ZTFMsq6epJoJsKro20Kv7lxZh9/lza/TMPoUX//mTkh6Br1W9/LiyICnyV7/gzA5GuOZTP3300Z/kU/QmN004DTYw/z5Uh4iv+5JLmKyiol1A+5eZAh5QvgdpfLpg9Rr2e4LlcFWWgh29159z/sSYeBSgZBWVE0aS7DCJ9vgccXpdPwedeQOnfAzbfPRpZmS7W5H6dcbYVQXGdDG2BPC5+es1eRaHdrQx8ccBPZQkC175xIW2r2Yh9QHt1hsGHjXDI9z511mHMFGFtWnmCAnmBtOdPp+zjbNT2c1FfGQ1rcI/EOhT+FdpyBhy7RDtE47Wb4MXFqLcpctL2s1CevZCzi2Dxx/Ceq3RQnMZo58fGQsImwOTH1LECD38ShX1lKeFus34KMNSXD80n7C0UcJ1d8sJWwp4CZh1ozjX6VK5A3joeWGMlb4Ur8/b+Qc8+sxa3LeibXEIAQnuecrTKdJsyc3oA7n05MbJzyCE3hlF7x2JetiYytTb1lQj0tj2yt8hf4GoAh6+txdxtiXZnqA+UjYbPs+DNJvj0Ngnlt5rPAgxJozDuQTOgm3K5oYOsNbEql2maLNA4lwZboVxQzp4AV3WOzFVgJD1HO18fgR5s8r3cirQKCT+z5fGzaV9xut+SfMV4oUOP53RQtWgGNId2f9w28gIfqNDObsfKyEHqVNddp0FVYBi4yy0Z1LYo5zQl6zwZyTvfOBV3V2iarFK+Oh/rWXhLAgTc5V7fK5cgayrSd4yFzxah28gEg1tNO7nesR+2E9aN5+z8hQtOi5rw3hS8SgsjyscN+CDtK6zaubOXLb+whLxTsMWFZVtdXfedGJVK1fJ5ni0uWiGfd5fZxdK8La1twLcy8FctQIhaafOMnTl33gq8y5cWrLS4JMHLcWjz9Cl4thZ/1JCj4tD8Mza/sMD41iKKrK2urMILT6C7MS9H7dnf3/d3cttVq9ftELkjt7RiWxcfQl5bQMYsWpb6xrIFd0cpfW7zzAW79NiTdurMWVva2La1ccvq3ba9T39U6bNDICZYdoCVzhO5fti2dw47dgDePAQ2LAPPXeokEiD4ylh3C1jX+PZB/VR4U4bPMvQ1f29fQB6Ry5Xb0J/QLwTSa7IIlL3/7IEwo/t98OyUDKEZs5v1YHz9ZFDKWXoFwUdBj+Q2aWk9YRtnU/SNzqx6IB23A8k1ubjNIafL3WoJRL2y07Uhabvw+TY0snMfLX9pkIF55bBna3vAajFpe9ClMvRoiIzRRzaulBLWZIz0AUaFOEFmWoUo7mykrE25qpHkQ7nIUpydDVKAwJ671bb55sjPJPr3lTCZuAiN/r3FOfvcJjfQizTfPAVdeW1v4OekyIgl1zCPMPbltkcrsGfBxxSAV3+98sSCnVsv2AB5ujNoQDfoMILA14XftPf69jS0SjvGtNtErtz+7vKcPReH9zEO5ZpvO4G8LuPHWsplwF8nqF/UX/ciffKgHvjJIJemrTo0Ajn1CSqjcwZ+hkwqo3ZHBnSd6wPc28B8AJ9ehPfu5WKWXsrYqfUcMlLcUh/VbaU2tFXgMgC+rx+TJ4A52hn4hG4H+NJUD2qFDAPb4N0TYOc+v0fwgiTlyKWc5qoa6EK74OP70P7NubG9mGMcID9/9tOrVoGufXCz5TsODygTtc77WEFXdUcDRNZB1B6mcNBVZete9EquRiVySRTr0Y9yf7knQxT1Vn21S6J+PLSTfRkFhlaHgGv3hBdAHuID6usu9HMWJCWI9+isMeWnRRpaFX8E3ryQkRupiV2Db/th4Op30mh3qebLtMtLhiG5rPtRZWyvw5f3tctyJe6GhNehlXXeS96R14BvfXML2pazt681ffJZ5crVpnZyCQ6ICPb1nGhOoBUqI7R/Gqf1hXRZg3zviE5BMDXR3gEGwssWAvshVxlTGer2lWyQsSr81uQ3VYUeMYb5ox15om9yw6UdAfvg8Ae9iO+KnAXxGi3CkFh3h3bv9uF//H6Q7uhW7h/VJg2ZDoXojJ4YY0EurVGsXA/WM51ls3EuSUxDh6BB4JD0GS0W6VLRc+sZ+8Yry3YLHWUZ+V7GHO30VOO1G+QrBegXw1xyyV2El33grO6Urt6mUrM51jCf9fMBFuu0WwsS9FZRBuNLEBAZXeTOVLxccBZZHIBsR+gRTVK+jNwkeeJfl5ELaKdSycCoxWqKHWRZncWhtuucly5yWo/7PDBWnyr9PrwhD3F8HF37EDyREUT9yvC0OgCWLCc5VHKkzjV5NDXxRTY/QiDZAZfkiZMLfQasgDcg8jPr5IJTcugJ7+UyTOfXuAsrnrVJ+xHPtGtFNGoqFXtQ2QqCWZv+2Tnu2zGF6xwcNxgVAw7Jpal3AIHR7t/N4KexPzNsKGgR0ePIuz+GSYg2BxoWrm58cH6jSD95XmG+VI/SyH4ryDHLW0nfLae0cu9WQYhtAPSR8vN/CtO8w39/Oss/XCM/Jz8p+Pzq9F7oMUMRz5H/0YXFpf96+mQa7t3cC7l8DiYughQMF5ow0XU4DMYLgViTHGqUH2ROIUofYWQoaoYpGDeIPnE/m1jm+fT3vfdEZ958H43GYSgpN4QIAbTqWJ2hVdPeME+mFoUuDo0CAMQH3TF5Cr7XLwXvBN06MEN73VKvbz3wcppeVZk+8Wf67cYPPtMzr6vfTO8Vpo/uB32nUv02vPe8/Gb6nZQ47sna/7hSF4wfUvDC5ITgOIuCmybq9Y57fUf9ozJ4JFDYk2LGMoRoN4gURcWgnAdYhbJnrqdmsNFL4et9y12AT6ib0opJhrpqMlIDSV+HjyJ+77nps2mW+saNOSpHOMF3kcl094cbPxhtirwLO4xCnTwD7yP1YehPr6BfdFWt1d96oKB+F9MLxFD1FM4MNNkrn/gD+UYfBIOC45ngKLjy6TQPNVEGJf+O6L7k9ZCSfOcH7dRKULm+uncGiPCRdyF6NlQF+PFc9VH2bhTiKn4f4EW9tVtH3zic4YSeljituybRwlgJcFfWLihx4/3iD8LF+2d25Ub3CnrnQeVO06g1atLPpeGPqhTaJ4Iyaw/1mdWLNMrhfv480JjxLghpZNy5l4Y/bmBSWdPylJeaI+PUpx/Ney5/lTDuN9ytVSSRsdTiRYulF6104RsIame9Tu2Dt23n3/9X1tn/mSo0/eqvFv6f/7ZuN47oRdp+D0YzvFUr710DvEmhz8L7B4AhYScemxp0yUMhXML9byKsrmoCXiVMTGcsJNMJXxXfavRQJJcQKIMrn1674y53RAOarS5DUztAera8UgSvYzB9jSfoMWOBlvs40UptN9QJUQQX/ml1kyZP5YJK4yY/5SXJjHZfJHxlewzlZdgF1xGaRmMZwhmD/YhVTxAayVcbkXzMwWOSqbgLWcJTaieknsKM2+mY1mSdzmaQ4UOr2QRfGT/ULrkjEuwjczKmMz6p68xdkFZ5i07pqkn+CEpOF4XDxx+lJVF+NCY7HbkhHPrksbsWIl8Z8nVeQhQyt1hM++RyCuVRfCadzACjkfWhQx1gKcNrEjp9fNKxYknGCfAE4UjnKmTz1Ju0OhCxQD5DrUrjPgkM5ebJxjGr1NvAM+zc4AH1lbskFKBB23eA6BySk/KJ9XTQvtx0qfq0020+hHpdu05kFFc3abwjkCZjpqJ6CFjuniyWBrQ6K6KNsiF4835u4BMkeZTldJq0CG9V6jKJ9MLOEJS0hoxlmTQ8GvjSL+pLKCEg1+GMwA0arMmbJBmoL2WI3jncJ28Sgm+Nbs1ymZytLq7Z6vwZi40TPrmhlYA6a2ExumaXtx+x9eK6zdEHHSo8mvQRqFGwu6HNB0c7Vq5VrdKsWTwPnwHf0znt2Bn6yv6JXIxVOwhfCXfhJIO4Dr0Ey6x2guJPpePAWviSnU87z1Jfx+MokemoGzti9LsmFhaKJcfZVntgW6fylkrJbRP9K6PTFLdGtLcDbshlWH6+4LJMq9kNrqaSA+uiXWhyWQfDyxjISLA2sMplM7a2lvVVOtrBJl7bQwE6qbb9UHOtvNL5MitrBbu7WyfvBHg9B94lIMtRq1b6PjY1Waj+d4UeYVfutnIFyQgRruAY/TYApzWuhcvu0o58lley6DFBwIwyHuLCf6AUYSwtLmfdqDhSvcDfp5/9jAD4Vwriu0flGkVHrJDL+MKa9ZUFPwxdeNoAF9/56KYfkK6gcSkXWTKCZNJJWygV/tJGkFd/8I+tkGTcgqs610bnw2inzLDfA75D+hr84V2K/tZ4k5HKd4RAY4bgrEi5DATa6dRrJxmX92WmcAn3f17422QAmYUZT3I5z2VP0UxoCEqaZJABY6BeBm9QAPVO1DiH4vtpFCH5fl4GjxboHx00jK5oZ4U/5KNVk8+vxFyxk5FDbgB7KEHVEjxCrnm00n0NAp+J+IR0gW91HsQcuP4qSuGr1ZHdRtmT8cSVKPBbeKB66l710P8S+Wq1/5c34u5n/FZN/rulzJM1dE+rHbWL4ouLUXe3tZGL2rXOxD5AU5YCqI1/6GEozprMCBMgdyhzoDKJXrSXNY0EHX6u80XkV/wLlKtvdslTZ5+sFuP22BPz9kgx6j7Tr9fAdYblbeiRDKaNVjj74xxpdSiyDiXVZPs1CpfRSBMX2rmyhZb6+bWYPbQQtyI04KAQscw2yuNq0spLCehdFFo9sXPAYgu81OHYMkbUyP9sIQrfmbMb0JvHKEO7P0TPnr+QscWlpN2kTptX5u0UeV0A9zcYj2/QlmRv5BNVOhfkGKDorJPv7/ftX+4M/LDOh1Jm3z0YuiswyKTF4eVn4TtyGbMGHnT5priWtth80n7wUdPPtnge3rpFf8tF1gX6/1+fIIOQrkk3ynD12yji64y1n0zgU9Doi+CD3FdplaaM4Hepi3yRa+InDpP9ehHaRH+9B30UJqhPxGc+/+yiffbRok2QM3S+i3b+aDJHuL1AO15aSVlr82E7hM+UazWfDNNyfUcn+leTgDpUVEZpGbxuAg8ZSYTTOrMEsLq7KbmzeoOx/9PG2JLke0RZZd4LXyoyfkxxRBNWqsMe32iS6fi4ZxXotPD255T16VWBYj2vR7cy9qVH8uD9xA/61xk02mGSZZxoha8+nqfva8DoiCgYTIv18aE2paH568tRO2K8nYBw1w7Gtmvw21X4LfHo6Ig6HfsuEBkX6pUq5UVtc3PblpeXeX/s/Fg7hxcWFhyOMkRogYQME9JXlIcWRyiPYhHYU750njPnztGWiZWRTVqtJu8zbuRokVZ5KU8ZXwSHs9O0nQ4yTaFgS0tLtru76/LoLzOA1KmTXG+ub53yPBsN9AKiFj0U5+d53/AdrqfPnLVLFy/bPM/Smazd2N3xs0Nug1PH1NFXy06Bpp3He0dtQ9Sn/+BJlKmeOgIeAi+PTUaTpdScHwQrw5bQRx3R5KV2kcgQIjold0F0WThg2dP8xUG1UN8fgbBB/5/YHTLWBOaDwWs7rfM9XuF/w+PCfNTWzyZtdVtnf9w30CvI0NDOItshp0selpwMtbWUJhdltEgh79xP/kuDXNGt7nZtXqvx83G7Ax06iiGXHPfdzdkReNtHvlm52/azPKoiwOQ5RJ5oICcv3GpbqoF8VGLAf6KsmCY4mwP7kPH0747lwgW6BiHXTi0lbYIP83xXyMXso+OhfcgAFq06u56ybepxAux0aD0k5xeC+Ji82mYLOUvkF6zZOwbeoQc1WLRArHbYt6xgkY5YH/pWgFYtQp/6fKszsQbwjSj8agINTciINOXZf12BaiCTD/3A/4M7HV/4M08/7Q7G9pPbPdujcTTXbC1pc3Ixhvyi/hS+qN5zyHonC4wr6HDunaodryTtaCFhDHv7+CTsim7BG10EmcJIE6EvIt9DxmwJ3nqZl6/XwW3oYho4y6WqjCA96rB3OLBL6JTfkFvHZs/eHkYtBa87oO9v7HfdACL16UGobGQj9sJ6IkweC5nVyClOikc/R9/Clt2Qz6f3gozQOrBaz1yVZnwNIcQ9aKMmnjUBLUOJZxc++cUwLUdNFV8vAyOGvh3Ae7Sr6rMFsxXQUDt+yNbHsMbyOZ6JZ2oyfYcxLBeXtxnQMhDs0YYOuHCT3yXuHwb3j6gnyWxpkTGkiemDjj0Jn/y4NfFJa43ldWSMl4CzaiTDaJVyNoDx5/NaaBC1h+gzqW+iS+I3oLefcTOG7ynqO+1C1yKSh4hyz1UhveSaPd5LdjmNKPXF0pyf03AZPZIsoUdmD8XGtoTMf2MUI38tLoR3APMXUjKewPcojyFnR5QpPNB4Ywg771Na0RCqb0+QzwrQ3IFIdPhIbmSln2fAkyQ6pXSkla2kLW+mrAAe+pmNZISqYU34j1b6Sz/UmaOvQQcmfK8Dv6+AhGeWwF1wRPvYdZ7KHXCrPJbcHebcdK7LF+Blp5Gp5IJU/FRBdVPU4gMZLgSHWVC/n9CGmIyAvNMOFtFYzeU992jJVtbT9uaBvHtIrjR7A3nwKoggt1kvImPIaCZ1ymHgOQZ8Ey6eAT6fk/zmOj19OpjzHWLPRob2VBK5En1VrtBSlCUjmmSxywBdMoZ28swzpl5cjrmb2B3wS8HL4I/mywQLLbYBnPYMOKJ2yGWo3CwqDc319ulw+R3eqa9cInaaNMvPc3RZ5rAyMJ0ZMnubA+5fL84Ba+0gDnwKsctxQruidL6K2qogPqwP9VsLpnSe003hAGUL9uJ5vllBc2TTMvnafz84r5zOIRufjts8tNoXWJGf9FU3gJzQB7Rh+jkh3Hh++k+79C/oKuRJvkEnmKZSGv7Mygph2gB/RB1/LQMIAogmnGYHcmsCWbsyNBkUJpOlCI68IuAViCMXKWFHB/XywX5vop7oE0aze577Svzpb006+CQalfazK2Ka+JE/9Qz3cesPICYQ5BjKpwRcBf1VDHgOEFVXXXnqkfIVBV3f9eCJpx/pjwNJHap7PdOF0aFE/m1IHvLRc4UH3uk6JdXhN1F5+fsQNRExSxeu03/cB2o+fQ7MvAxxDd2LYgGPMMnGPe/CveAouAIPwZZsBLOon/8RjEbxBEqHG0DiwEqTejPEmyIH5Ss/GZH8KVdApxcBUUmkf25M8L6S0Uv9RP/r97ROPkFO+okLhnzsMNCXAgjZqQwUqrmJiJ2MYjJ8gNl6RnQTsuLPwdwbFPLzvEP/8HQaphVVP/vz0N+Cgwa36iW4DMFXTTDIRYsbQbgf88wNMnyh9D5L6WVqEgZhAByT8cNxbdpOJXH8JsaBpYxwWgUuQuwrzHk+rSL14apBTlS91SoFKQGiVSLMdIgohwBNOgmEqr+33omdquc7UKiH+lo4odZSXOgXL4s/028UqKbjmdo0UZ/qA4VZAm68p6dt1fN7r3isvpcQLAIV2hPgr288uaOiFEHPIuSluihLveeP44rgz1UTdt6W6XchHyL3N1Cgv/RUwQoShv+KQeeB6NyPQevQMquPg/+wzBFK/8f/0na/+3+0YXNvmvKvHm4jYP83f6jzRTSWQt8LDAGmAop626Gh5KTRyymM9M6j0oX08lH6IEMIl3D/mwh9FEoZQMbgtuiCzgTQpCvDB4WvZ/Vq15ot+fgf+OTtwkqa/h74yv84zFuTwEeHLequA7olOMH84AP6ftqC0AbapnZppbQsGPEEAvJmEuWtb4l4wsZIdHId4Ic0U5aEpSwKRAz6BcVH8WW8alJWsAHp9V40OUGZUuK0emRxOUc+Gh8IF0loHGnlikar6DUytF3c68RzTW7KAKr6abIy8CMENuCgHhOOKk8xbU0gbW4tkMfYd6monUmUXOUho0apmKKNCPoI8prQc7o6lmKetTiCG3qzdQf80RgGDjIcuaHZ+RmPKVcw0M4aVVAHC2pCXXRJAnMCQVkrTIYIN1r9l82mnA51kPDaKICtVsfy1KE0X7Q073Tex3DU9Yls1UWH0aWSGYpDgCy3fOdkAqE8Tos6lOUu7sBbTXT3ENrndD6WKkvl5LprdT3r+KFdIREEN024NOmjpfmEFUoZqzW69OfEKs2m6XB5uQSbX5IFQWeeoAxC33VYvc4WmaPeiTjKGYJRPJakDT0/ryKfL9lxed9q9RrtluGL/hmjMGejtlRYoT8zdvfglmVT9Cuwy8P/L2084VJuhKrKcCh+JOPLMNLg2qE9PaeXPWCkPq51y9ZBeO33aZ9oEbxGvpnpMRvHBuAa+IuGoZVKMnppd4oOnszmk7a4VHB8EZ7kS+lwgHoxG0g28Oug7KURWNPw13K9bTqUfnkhaxXtkACP8oW4H1Su3RmjuaEVURoHlFucz1syNoQ/86wkPEQJQMNS/WrtjtdbzEaGtU63K8LJuNS6IZQJ+mdnt26ZgnbRyFBJHuQ/oU46v8aVC8ZTNk8f1Tt+JkizjmZAcFoNLqo9OrBdft3HKBuFYgblA/xj/EjR9rTgp3aEza9SP2Cvw/7VZhlc4knGtHAeWqCdSzIG7u/fsZde+qL9h7rBejBoLMuooXM95gs5l1vEOw6Pq/b2Rzd/wbgheaRcbbjbPO0Ekfu5A9KKZ/9FoVrdt3/8T/5bxmrD6s2WGxZ1bsv8fBohvA0sY8A0Sd458Aq4iEZqAQX1kZEpigwaBz+ptdO/TgP69p+wC6xPBpWv6PwcnODieCDRRdy8XRnaGs/ls1/+7jVJeAUF6r069AL69RD0Ue55tMvioiaNyFNG5N/aStgH9ZHV+HZpEbq5Fbf85Ywtn0nZCopySQdgl8BltK+baIeDztjePB7Znx6gV6hbabjqdXotaY+tJ2wR+UhuquRWY8ZvCyiXT1IpTWK9rV0j9bFdR6nUyjkdoKnDuOXB6TmU1S2dT8C40FkYct2klY8fg2bvotC9g2L6LsPwJgqrT1OTf4gUE1i8B92eob465FOTIxn4xb4fGj2xU9CJedG1s3krgK8fHfXth21qCS3qlbv2YmYM3iVsF368BT3KUZdDaKpcQmmyT24otvJRn5DRbobHShFbSEf9LI0sv+U2UgdN54SG2ZhtQT9eIo8rwFxuubSrpAu/kqFOirWMQTrE9TAR9QURGb75WXXkE/lb5wv20krMLkNkq7Wh/fRoYFp4zKfuXuNV4KgZgJv0n84omdC/Q+inDBG/vR6z99G6Xz8c2ulC1B6H3++VB9Q9ZhdR2Pf2O/bDHeh1Ez2AMbReittT9HefenyHvhWs9xlINMVWgM0C9Xob2q2dMcuQRRkfRuCYVpAuANMMtKnHuHyYvn7i/KLtzsXsGDnl8SJ9SvmaqEhvF6Gz0PWjpiWgd2vwZ8m0cmdS1HcL8OHlc3aC7DNsl21lI2XPPL1i51PIB/BAtV1hAOzvgGMFvl2AhwNCn5QSXrw3itp7wEKuODbpk3dOhrbPvfBwho+OM8pIv4nyQ/9QXkLTnLUfmDQQHkku3IiObR2erRXIGnf6eGEzY0tryGPIJO+D0/Krn6UfF6I6yHXORBl3yOtIhMqLuU+LyNLLFw4fA0tNRHcb0NUawE4U7Ny5c+7pQcYI0SMZNGSUkGFBMp9cY6le7777rh3s00vIVEqjZ3t7e34vY8fJyYl98P57Vq2UnW4sr6w4HRV/l6uq69ev292bN6x8dCQCY+vr616G8lE5ylf3azyXIaVarXq+yv/u3bv+/lcZQOQu+PTp097mWq2GzNr2PLOZjDVoV7PRdEOKzipRGumGu9TlsFK1OngsMP9CcPgFGGoXzyFRPaswe3OaPn8UvIox7nzScR54odfUprjDMLZdxs4efVlkIF1CvhN6CH/+vOClUr6uOuxb7mc16RUw6364l87rqluuwMfvQQW5nNk+n4aupqDdwgl/9SvDMB6xGrJJXzOfv0bQJO3iYdd3HtzaziCHDvndsw1oQQ76kwAARQZc8Qj9u4ZcD5x688gwMn5U+3buzZofxN5C9i2W+zag3NkOEB3m/RGD79XrXUtVh4ao4hOAn4We/M+oYT+ojJGt4BWg8Z9d69gGeQNmO0NeUWjIv91HBqJvf1mjBaKbey0bxTK2sbWCfFPnW3VawAXJhY2Tge92iwPD/DZ0ZBEaA709gmeM4B3RdXjHxYxlloAtstdfFKbd8hf2gYJ4bq8ztKOdrt3+sG0HMnYAi7yMwcDio+ty/4Tc3Bv7SupTy2lbzMZ99XoT2naePojz7gb0akd6EvTv1vmc3VpP2R5js9EYWpPvNQVzBpg+DF3QHnLRx98B0MLPO/DfLunepyNa0BrpL5rczhbjyPrIBtTx4kLKD4X/ANr+FoTlvdttO6ZftcL+NHy8QR0S1DldICITbAK3p5aQrejzOvJ8CZlgi+fi4YiX9rvL8G/o41vwYsl+cu96mp7xiXCwfQrCe/h+L/Bbz/z5J999IoAudgq+usSN8EVjUu2VCyAZRmRQfkST8DnNWM25YVl8+AZ0VrxAE9navVETcaaOGa6iw+eAj3Yx3oAvtIHXzVtNu3On5QYduZOU8USGhXXJJ+hWyuM7nTnbJb3qvMbzp0i3AtLlgY+MJR3Glc4+03lBcgHZpT6igwoyGD2GLnYG+V+T1Voo8WZvznd/KL9NZADt5FziqsUKcj2qSdrH01zQ6fbQK5aAP93hNPUJ6lSkE9rko4UCCrymTmbLtJnquHsq9YHIwzdL4fyyt2gD7NL6jPfCfMzPsskVk+giUXSUBP0u3T7UWWNgCC4egS9lAH1CI6+CM01ktR0KSPP+MXArwbj+EHkD1LejEToHfES8xPuYfM6T8NECdBfd7VoTOFGvWf/fwwPCz/0mqu7ambtDR4g0KIguPnohZwVkjr2dtp2G9wa3X7zkm1P0ybdXIgaJ8XOX9ExRJYhUnQe+On/lSXD8CnrTv6iEs1a2JiM7C+5UkVdH6Oey8TZRIiVL6VyxJ0AMbf6UPJoF7vM5Opk6aWeIZJxN4CB3X6L5FEic+GH2F3h+u8eYFHOZjojQ3pBGNdNuT51/pd2u0t30fNpcD0o5Te5vKNlK4MZdcHzM9QzyiRY5Pgp+aQeOQKHdKOLbKkv8XTij3UxyGyq52edraKsbIzxd6HMvgXIE5/A8yDs5ZPTVUzrzVZ6KxPvvG0DqJ1qMN/1cFZ01zy/qT678CZF7Lzvkfe99SO5Bv1XfWdDvTxhAHkx+P2QQjNTJfhj3IBhB/AwKN4CESVoJEz4hgVBK+xFwNeE0tA4KI48d8OFAdBk5NJmuCShFfRcmQGa/VUnAA8IjEBHDmRYxSySTPsGlye52twfh7huy870Gq/6aABYBn02I66k3mhjynd6rYQp0kNLfh5Z/wX9NDMkooRi+vR9lmNDEbqizGy08PpCWf14XpRGiTNMFw8X9Z9yE/NT2WT4OE+IUpv6NrsAvfKs0MkRMI4RWjEIT6doBooOhZztAtDpYK7BFPDSZEBAvNFftdOMEV4cWwoM/u/eeN+SrOqo+Whns/ez10TPqwb+QmAhyh9zuB5/40/B1eI7AC+3ymBo+3Pihez0LSKKcPM9pPuoxDxBk/636eJiWqbL1jqtgILgKl2TIGKBsaoKkDx7KACLBXsYzh7HXK5TAD8/3/jcymsgAovYK/qoFij9lyD962AECrGlv2AEyhSuDbwo4BgBXfnu9xsCFnypRBgG3ueo5V2/flEhosknGG8XZLhQfX0TBT9lTHOUG4uElTcvz1qj93hY9v1+VkDA8VyR70lOy0s3S6sKf2aSHHoS0ypOr6sX9FGWnz/Ux6ZSWD9zY4Wlm/aBr+Jb/xFmbYYA810TKc5ey9+v5VwnAp3fykbUP37LU4kN28sb/y46JkyFa819TUBv+H/+qYu/DpYPfQSc+DjsHpODhMFEM8PT39K9uhdeOv55G7xAiGJeCt/DHH/kl3P8mgtawaXJe4zedRaqZzA53Vv/C5GDSw97QDQoZFLleqweuJR3ntDvh8LBlsQS9KG5JH2pCVYYBHUzshkL+iebJkDC/mLaiVqXDiBP5MKlfO2YcItQ7FoDMiVjCBfiF5axPKgpXVlcX/ByMPMJABuFNk8GrG3nb2l6xDFKe/OTOzcklEYx5LcN4Ii8GWBbBPC/FDWGiVkMiYqyoz4K7O3Fu+b6EJvKd/CDL+CGjRxIlWT3idJXcZDg4fWbJDvYa/u1YPA+hUodtLxeSKESMd/JI55LWQYjUJLa6LIrwqv6MRQe2QLoEA7aYS1sKWMiIIndK6t8I40AHocufaLs5hr/C6yZRW8xn7OikZT2EQyk6Q4Q+0eREImP9Uc+NGPKrmk4jVM5nXRHRWQ3dThtY5WiXzi4AznRks9OxcrVNGX0r5eGfiaD8qp6FfI7+klEkC1+N2sFBwye/i6U01z75j60ziLpBogO+9BDkEki7VMMn5euNPrBeBM4dW1papL5yjYWySvuazQ5kvWvVegeyxnfwHgl+2locTyVVvBsWDo5rvvugTj/LcNXlvQSg0bjnvnzXVzZR0E7s4pnHLBVPWy5VsngEDW0UzhbRQfTpXIr+7TtMO+BsJl201aVtO72+ZfP5Iv2Cgki6Ugnkiw6tUus4HmTBAe1I0up1ua3L0Y+5JPAE55M59XOMuiKc5bPuAkT4LByJI6Ce7NcZPz3f4TE/n7dypeFncmSL9BH9Bqn31fEZhHO4hHUpQ8Yq4bjwQ20UXxcgYuSnVWvJlODLo0jcUqmYj6ce9cvmRDGCMU2rxCfwIrmiy4Ivq2tZr5/LA6glGmvi4SP4aVNuulCIjhDkl1fmrd3qgu/RKR0OfFJ4I7lhRL10QPvmVt4SkIMO0rKMI6WFDHg8dtduUmy0oEEwk0/jbAqFdyHPOO6GMZ4JxrtLl5+lL9TDf/WgMz0qjOE8NOrWzoFdu703HcO/GMQjZQQRDbp64y44KlH9zw+iwz/+4T+1qx+/7pPqcn1xctSmPQnHLS1cyGbkOgIBn7rIRiGjWwb4S34Z8ZGoumi3zn+Ry7RuOwmuBAVN4del5X9bDSAKUmZ8Jyv3Lmc6bY84LRl3R/Zpxs/fYXhpAuQ1aMA7cgnRHduFYtReXIraEsizDg17DcXxx7zPgVvr4LqMJHKt8vmFqL0APetdzFkC2i0XIqLN8iOtif1kPqxmu4Hm1YL2QY4dHpK1XnqkYN+4krX5Zs8+qo18okvv9I8q2IeNsf20MvbVdepjwU6GX8kqGlnyPa7rBepTb47stdrY3QnI9Z5W+eq9+9wXzP2//vhfb8d8Ys4VaFDG30mpvst4T/EOEmkvnM36brn/+WbX/nRvYK9+1LIf3gk+qy/D2768HbcrKLKQGsutZ61TTNs/fK9tbwCbR+ej9s3VqD2TNdumBqeXE74j5K3KyK7Ci+7CL3bqQ7sCLXgOmG23GJvQnwYK/OOkOwsAMnync5M0Kf4iQO9D839Snbjv7x3g+MLptG0A0B9ea9v3Dkf25HzEPrrRsiQ8X0YbWK8tM+Z/DPy0k6cC7LrA/Q5t/Bpp0a3t3dbEPua3JlCeQZmVy4jXuikbFgp2tjCx7x4iw5bQQYDbx3TE7frY/l5+Yn9SN3fxsAhOnVCvn6LwxugjTbII76saf5T/AW15Exq5P5ew7HzGovTHF7cSfvhniX64S799Bvmi8KkLtg/93qjX7T/fjNpTqwk3ELx2rWnvAfMRPP13MkP73GbCqvSrduakocfvV4fWOty1Xu3EIjmzK08V7aufPmsv1xvQ3b4flKrJL80CCTdfhO8v8/vaQLhgtgqctONJPF0485ll+oW8a0PhGgkcWxxtiDAHvwd3KPvLKzprRbtBNLrC86BDju0JeK1clt3knQ72lhxTp78/vN22nwHTNPkViXJdsoPMoQmEHvIV4LyXV6AfAV8l+cXQCWOpgjXKXWvXBrZGv9oIgOcW7Pz5865ja1zJqKCYQZgYSt+DVsolli9+OTpyGiCjhAwkoqMzA4h2asjocKI0PM/yTAYH0e0O8kipVLKjw0N4WQPaifyZK9jK6qqVy2XfraEdI8pTddCiDe34UH4yePw6BhCVIYOK6i1dV1flKfpaPjmxZqPu55Jk+KYLje+1m3b6+KZFqI/c3IRe+OUhwPCBNLMb4FxG3pIv+ecYi8e07OnttPvZPwS/ZYQTLGbJT4Ej8vuuc2t8MmkaQk/dD+o/5e33fP1k0uwidEaHGYMy/n4W7wXKUdBEqIx0jlaM0cWNuK2dkfsrZPEpT/kLw6+ZTEELTpvICfUS+gK4O0Z+u7zft/pa2obQ9vMft2wJQFw/A9zvNmwOWjXYQAaFeJ6927GMJrxWkjZkfG2A38pnkJSCQVuhadVy307ooOeRf9Y0AQ991cHzP2mFVc57jIuPjwc+Hv5gZc53Drx+PDS5FcwAE8FBmsks6ByldYAk93HSZ4vQlc31gsWo63Dcpr80B6VJWvhNfWAvkii3GLehVrFD9FaJmcWYpeBxOQCdK4hvhTmAnwvkobkI6UjSM3SmWx95S2RASX8h/TQIt5VeB30f3G3brQ86tnd94IcCR+j855E9+9C2j+8ObIlCsupnYPLCuYJdQdasubw9ttJx3xZ4F4cn1NE/DlfRV9AZtOhMQQa1qrY4AMOXkHt/e97sLHTuo/6crVDvXV69PY7a7UjMdwW0NWFMf/gKf2CgQ90Rze3Gfs/euNVz/iSDrWSB5XzMPncubS9tJOxqZ2SFrbitn0n4IcdReFsFOFwBHjISruWjzu/Ew0XnJDvIHaYWSei3llY9j5yfAi47KJ6uQytMr1lo6QL17kmenb5yyP4K+AIqW6PvX0a2W0anA6z2mULEz3R5pxtcXq2ia/0XS3N2ZT7mbi+v87xCrnK5KOP9y9DnFXBR5/doJ97XofvPwf/2ef+d6S5SXnl9dGC40siFpaokI6gMDXxi/7oT9RX7micSvxBlfB/4v46s9PoAXgtf2UZA+OZixM4hR/k5HOSpRSWaTM+Q18fwop90g4ymfK/LyMJ3an2NvLWw4DXU4de5ul2e/tZOlDfR/evoss9lJiZPcu904YsoMM+UIi7X6IwPBclA2ulynnosA+tryEg0M0z8w2cTwH4HHi2WuAEcV+jz3LL07MAzRbNVG+WmLpPsrHNb9m51rXYUdPBZlwpAA9LL3dyPkXVkFEPUsCTPRuhlcpO9gl6SH8vl5th+WJvY29WxNekjl9PISHKPzv8R/JVticdZeKiMQ7NiFHSfhHbJCKaFijfB46t32lZCF/icFmww1nT2huBYRCY9Q/vlakoLFgVtLSZQoImMHfRF+vh7fXRzZDvVqQyOl0nzNn3wFn25B+6+NYraVRnR+E5dIZeo2kmq3SuQMWTDib1Ag/X8YXDvRZBMB5nr/Sxox4cMMdoRpbEwg12o6X20v0Q9PguSNUgvo57mBaZQmg0Q/z0bT5qVkfy7R/20i+VZhLr3GZMfSZ6n7Ss09DrtUL2lS87mxkM+gRe58QMCpz73Z/wNuYd09xYME2DxVgCv104h2yHru55BMhlAygy6xswAQvrZbg8FL1PPVN69CI6RRmNI0Uvjej8EOD04n6/waxlAsvk8HQ6AfAJ8egD3A8YPX6Wue+Jsclw5aWLDJyb72hGiySUqpsLFFFyZmqYX0+SbMLnvvUpjACJCa0QunSSYgfjRiFwPxEyrLSWsKV+5wJCF2MtSgwGE0FPXEFSmpnsJKtuvIanXx58E4DI+dIuCy7Np3VwgndVz1kZNiKnNRN8NQ9t8V4R2vWjCnLaozAAffnvagX8zO8h8BAwdBv48RKUL99P3COCasPeVqA++IyqP2eT+vUl6iFksPjv/QwaQqRssYOUwFEynCBqayjfUU9coBEPt1nOFkEKIovaLiYdyZZwJxp6ARBLuBMw5LQ0QUKmDzCkC6z2DipeB4qyrDCDARfANRg+GHVF9oyL1hYL6ZYakISiHWVCe/PXKMmgoVzUX6gh/BA+P9IPDB1jKZcwIWA59VS/1V1sVp3lpsl5Cg/DUd39MYewrxZVOTaNZMnZo94d2gWjy0HeA0Gbhn3DWYaF6cT/heWg59SIPMRURWtEhd4/CC5Wrhvh7XqgO3q+UrXEmmHvDqCdFEaeKjZfjAAjt53sfR8qO+58PgqWek9X03p/qZgbICDV9IG8FrzuvZdjwutJdVI/f4AMvdFCZ95PDXu1SG5RO75VWaWgP0fvGy79/PYIqf/GpgmUQRv66wrB1YNUP/5l1j9+nXSrlry/cQaD8v//LE2vDBLQ7LVibJfhOE8zgCTw88sKVYI03T6R3ivdDAhwKYzJkEi7h/jcRtMKp2+xYCqFY46DbHli3O3S8yuQRUjdKtnF63aLpLuOUMW0I/YWM76poorhIeNGEsUCrnQwSBmSg0LdzUGKt5hc6ZWUoQCAcjjRBD23T5AwKiZary9VTLofEhXDRbCNZImwW5uXuUEYJrXIaWxyYpZLkSWaFYh5FuG8dBPt2swd9Q6gsZhnPY+g/eQI0GT/kUig2F0dxPvbvNCEqeAsH5WIquHIZORNOQhc1zoqZNIIz9IA6h3RizPJD2bJWUxPOmtydszhjuZRJASfaznvt6pigQKShqzqEOhGL2/x80urUTweOa8J7DhxB3rE+wtdRre0rVTR2atUhfE07IrRqMGZLiznaB40in0h0BC2mTISQRqXn6eQ6Ko3SU8znfDJWSq12OIk0yIiTRRlRmVTB5Be21Whbs9nl24ktzKeBK4JwWf6NRQfHlgKA5cOm8/Qkkrqen96ap24oreCGcLCAcuMGmnbLJuC73DNFY2k3tIwmHRsguG9vLtuNW7um7efyYCUXRdolomEgA0hc/Js2FudLdHvEMuBJo0F+4Jp2/yRiKWhE1w1WOhh+0G/QPuguQli1dmxtq7kW3+i16fueZVMZa9aR5OlDGehklO+O2rZ7eGLlWtP2Dvd9+GmHQrZQACcy1u5XrN1pASfSNobWrtHHSJNyuTafKfgOoma5CxtCTml0rbRA/4KXhYLOgKBR9J1cKC4vZsmj5wav4nwKeKAQ91CIKsCRNuZQ+HRodqc7sCjCch8FppADhqMBuCRDAv1XSoOjkod6Nl+Ska8D/pMf/b+8uGLLC/PgRoNeoQOEkEMZSxg7wF/jU6RDLmsa4IB2qehA/cPj2rQPaTcdLbHn5BjcbQzs1NlFlJe2tWm3vhOdkWwSQ+lbXEWmAz9ddgDGsGNwjDbQ3jYCqAx2qXTGaic9q1e65rutVDOU56UluS4pQBmQM+AB8ws54NKyC5eeoR+zpPrrCZLvdg9OrAY+/yJP+/kgWevwpOr8/tcJjfqJ/dEf/n1g2vUJb42tPnhRrSFPMtZl7FldAT/gwa2WDFAD54+ZtHzja5zC3wF6IZO1dAr6B53othLgyP2JkF+Xlv9tNoAoqHzVRbxMNFTGWd/2zhhahyeeg573oW1vo/jL8CA551RG4z1i/+BwbK8yFm7SLZJ7IOF+ULPcQ03AtSeWY3YGZeuYcTciPUPIVwwDRZvjdxKcTEo5gobJYNlG6xONVtPlu/jNWx1762jo/volc/CVA0bjRRES7Qq83ngb4NnadCr59nI+Yt/agO/Qln90MHKfyXJtejo7Z19fjfnuCbnKEpy1+EXfBXlu4rtLPoXyJlde394IkzI77bGdy0XsD84l7DOrcdt4fttWNvNWKDftwypKHcDRjpgnkmZXUOL/5GRiP6tO7AflsX1vd2Dv7nTdhaDcLHDrB3VKvvwf98b2IynUPJfMevl01v7eF5btAnjz0/2+TYB1GhhdXU5aFz54YaPoE1+34Zmv65w14FvlcvFS0S6fydmNnXCI6A340Fso1zqrQ23db43tMzlzuDjgTro+SbmK8vskz14BJmdWErYPfX6etj+ZBp5AFjJo3yrM2QJweasOn1+7YI9fesgeLu/YVmRgPzwc2D+60bOfVdCDSP95FOt3Ke99lPg3mmN7l+c96vPbyxH7PfJ9eT5qp5cS9p3yyG7Az9R75y4s2ae/cMFu3anZxwddy0Nvc7T5DdK8T16v77VsCz7x2RQ8uYlMAw37CTC/S5+cvbBoX/vsGVsRrVxN2XXoapaavLIatR3w6bP0GezTGrRh7bzwoW/zt2vWoc3F9Mie0kmtlzKWXY+72zKtNtUOknnk1v/yUtK+yHcTZJZ3O3N2owVewrslkwsVFTSMNSmtoDGgoMkGnQGyqwFDCzUpK3YjPNJh/ZrcuME4S3D/TXBNh7LrEPwr4CZDzn73VMw+FR9Zi7anT+ftG59esZs7bRvAP1WUdplr3Lqup7oQCuunbenSU9Y42LcmvKfcgb+ki8h8m+4SqlKp+M4J7ZSf0SQZGGSckKwoY4b07gwyk3ZzyBChtDMDiFxk6X2XZ8lkyjY3N90IoV0hyndm3JCOFU/nfJdHGnp65/YdTyP3qJsbG8gryCflsh0cHMDXtBvxzzeAqFwZQFT/fD7vddC3MtZoR4vccbWP9m3QatpuuWIHu3dsf/e2Hdy+ZU/NaffH2D6c4tmvFSjbwxSuWtAmNyZHyA06AFqTZKvoUw/n5uzjxsgPX1dQP2gC8iag1U4OPrkXpqjiIfRbiB74XBOvWjXsk17TNAr+V/e6oeN1+zBywReLMnyCZ/Dxte2Eu6DRDtF7ef41hzFILt1WiwHEgXsraWstJq1ViNuIOmQZ3/trKetuMPJW0zZMIjeD83XG8fFq0hrFuPVIV12ChqGbSEacBRkOGtD6vZrc+pm9jIihlck/0apzgKEd4TpvQa7InlhL2AfwF7m7uwid/TxjUy6wtMtKQX/XGIz/qwsJ+8pa3FcvJ+E9z14sIrct0o91+BfEl3ylx+pctTY0VO5fahC+7EHfnj7p2yG6UBV9QQtW8oKrjAqfgK104ma1b1W5uSPWDnvW3kMup3zR9dmK59Cj+lx6PPxKupJPEHfsxntdO7ozQGYNrqnU4BvQtasnIzsDLP4LaOajtPMAOrpaTNhl5DztRjiAbhyiF+wAX5VzipYfih9OqyhdR8aY2jG0F3zVWRixpZStw1t+wrNr6DwynJOtn3uhGmoBrs47kG6jcx7S5C/jT4yKnUfufUrlQo++np7Y33mmaI+fy1gd2eku/bV6MWNrp9PInWnL0NctYPvm7YEbxA8ZezdBbK16Fx2+ze+r8OI25am6omUnEcY0chlgCHCeRcLDi3H7+pmkHctAI4QgqM56K5hqt53Qyeda+K2J6r+3HnU3T9+po2swtmQH0uZGrWKnee6y7iGEke+jL3wEnb6C/P7cYtRuIMtQPTf07FKWDA1xMr9BmtfJ4H3qIFd5X05MbI/6S8t6Dn729+A1OlD96czE3SHBnux75LUP/vmOYiCsnfZ0PeVLjmIsEXnttOUj4P4GZewxuJ6hv/9OYWzPgdtyO3mnP+euPeX+SrQFUQH+E/CRW9/Z4uMEGHwqbfYFeHIO/fW6xfysHLl4dNpCYTr76A7ov0M/ClwMqSC3kY+MAZoc11lcCprvkbE/x/h8LDZ2o9XXFpBZoD8VChtBC2L0s+Z/3IUkGWnOs9lg/Nzp+I6mFoC85y1GfUZ8Gvg8DPzeB1nFy76KzqSdMrcnMd9l8+3cwF5AZ9WOpI+omPqLov1b8YXL9Nvn+GZHizv5/fnEyB7l2dWRdvPAi4FzGtoj+VCLGb6dGbkRynfzEAWHW7RfcBFtV76i2weMk5fguc+OwELKvjOHPk9+wtnn6QvpB98Dn26DyzUqJX4uHxSCv0SqbxfoS9p6i3wV5tHbvglt1iHoOo9FOCpA6JyPXYSq0/mozaci9gZjXW2kGiHSWsnJ2g3783NLehfqm6J9MviAjvaVbeQW6n4k5PYUIR8ZkvVP/ajneijarTbp/Jvr0FwZccS/DuBrd4nagSS65nMl/l3IS2UGWWM2x6xSPNdp30x/hcceUsgyS1sJWz2FJika6gAIBpCqXGDpDBAq4zWefXevqqHus7Jn+slsB4jqpk9m9Qjhk/UGB9wAci/N/cQPfqYVE3zqE/T3DCC69wlaTb7T2ZoYJ+MQZ93BoKZichukND19pz7QGxIEA4gmbVWpacX8P6UDSLlzisbi96IfjE6UEKRJaK1ilaApdwnDYQ9CBEJAJCdcVf7s3AWFcKfMVQHVkavHWZ3DMzd2TI0ZEwRfKcAjrjo7QpPoMkgMB717homxjBR6r6t+a8JirO9HbsQQjDwtsd/vwTwUlZ8m+nqURf5cVYbeyegx6tMergOu/V7Xv1VZszIE/3uRfgiGJw0gYC2YTY0fbgiJxz1qRYy7wXIEmcKD/yKRgta9nRr3nvOHKJiE3ScQKuoq2PDHlX/BzhERmGuyz6/Ee5IYQX+ltM3KmO32EJyDAUQqpYYct/qGPgvlTqPfqzbTvpw+n96GZ94K7jUwyU/wCO6vZMwIfTAzKMk9m9rk7r70ZSjOv9Mkitz+6FsJP7pKANc/JZSRQ4dWuwusmKJWe0/hynNFUTERAeHhmN9iRGIAYiJ+uC15SiEfQXBFeMSUPZJA7m60Ulo7TxTVv4K3Jm3VQs9eA93BG+Cr9vN5yMvbERiXnocoeIWeDTC6/42nnaYTDDXmHCD8d0V/moYqe91Vz3vMjGeMlpDvLA0VmBlHHP6eLvzWe11DXehLbhoQZH37/OVc6Ie/thBa9NcZaIb9n//5of3shs4wUH/LYj3FeYeb/w/wu/+D/4EpeBoF2isYOJrz/m/6EHTRSfWaH9TNv/XTOc04WQbls3bctfJJ206dXrUugmvjWGc+ME7Av63ldfd5Pxh0ocUoLzRiiASZ1cQ8is2ZC2sINGUfAzqfoNsSvaN/1e8IVxJM49EESvEKNGBMOdohoBVXEysVtSIfGoBwM4QuVCsdhKQeymvfD1uWexrl1W53UEgQHlE+GijwkgIm3SHKcQJegIKHJNIZtKhbxHLpcHCx2hhBUBG/En0QedIKd9EI38XDNxLm5crHEFDpDVtaziIcJKyYSfpOQ7nXUT6ayNaEdqXRcr/Hmgyt13Vo/NAKMqR0u0AWoS+BMIlgmC9lLZKIW7ne8l01mryLIhhmtHMBuJRKSzaYo631ri0uadUNyhgKVa+FoCb+gcApATiXSzu8AA2YIYOTjAyCg9w4xX0HyHDUt3K5Y7WqduzofJcSxEI0RbwqAozzCKPgMXAMuw3pJxSjeqfjk7c6uyCbLXKVMUyLCLreD2lt3aE92UyWPkXwi9BW3/0hF2Vqq9woxW1hIWPdXscnz7WDRTsOhejrG3lr8TybSfiqy2YNPh1NWzaasuXFdcpooDyi9AKfRje460K2tWav7v0m22g+U7SN1XXGStxK84tWnF+2+aUV+mmD+hVsc+0U1UIZjaXoswLtSqI87qJ81lEsMraQnrcqeH1ws275RNbW+f789ravSp4vzNu8DtJG6fbD9+mzLnxaZ14kROeT8E7BY25gtXILJRl8nc/YoDvynSAyLMgfsniUjHANlGMZ+Ba0JBqcWdsooRAkoX3aISA1Is5jlJadEzt/+bytry1QX3DkpEF9m1agDcloEhjBZ4Ff+aTH2EwCh6jt3m0CF/CYug2gs9pRm0b59LNUGKeSL2ooFzr3JUbfZ6ibjGU8to35vNU1cU/xy6tZmy9m3ZgjY4/76qWN9frICikdaI+ChGK1tllkjEWRS0Ac8HFlLU/ewke5ndAsBO0BH4aI+XJ5oh1BF/8ad4H8poL4/w++9w/s1o233aAoHiUjowxZA5RJ0SIZNk7AH60C1apHtUk0BGpviThUAkBAtn0nq8tf9HWjHofOiR/85Wj533YDiILqMFMyRHs0SdNqDO3GHnSK6l+Su4vo2B5HU9VhnTqw8hpRbgA0sSAl8OkUEeX9vZmvYJ5dQAl8DDoeE79hsJ+rDOzSPjQJxaueBVmBtQyaOgxVBvTa8VT2pB5d6lBDcdQEpuip94fgw7tl8vrWWtTPXCircP4rwJrsm4XgLkIun6TU/owKyt3B04WI/f561LZ5+QbPbsJiKIIwZ5vQwK8yHDTxoZV6oss62FwTaJ9ejNoevAFKaS/ATjUZcoZx+dP9nu1eq9tTyPFL0Ig7lKXJDE1G6NDtOjTjZei+6vdRdWQ6+uSrW3Hb43sddHm+BG/lu393FA5W/cajOfv6fMRS0PmfHA3s3b2uG1Ya2YjliyiTzaGdANQtCsiXe37fWE36xJQtJdzn+JPw8M1FnWOAQsy3j1PGN1ajtglzuU79nl9P2Mf024fkf4Y0moj5LrDRpNEV0i6vpOwcea4PGCPEVbm3WEzZj0j/oxp9Tn9fiI/sK7GGLY4bll2O24/KI9/hobbnMzH74ouLdiUN/wK4zUTUvnkpY89Dsx7Lz9k6+FCkzAIdVgLPHgOfnqN9OfjSm0c9P5Oh1tZBpeGw70fzEXsfOWQfmlXn2U3K/xF99xq89gbtkX1hQB8dlbv2+k7LXi8PbRVcXUNu+TGdsDtI2tyll+1gkgRHy7a8AQ/IRaxTiFlHZ8/ItSPtTZ3JWn4Zvpuas0ZvYp0GPBbc/Px2wo0ePzgZ2wl9pAlDybcymGmsCPQl4C5clA6jiUaNJd0HXJjYCyDXi0QZpKQrfQ2cWKefT5bi8CPwg0bIICZj2zG4ciK8B3ev0083+S3j31EF/g98nofX5sj9CPlUkwFRrmFxIEOAPh60GtatVxmz6BbIOotLy3bq1CnrIrvcuXnDWicHNuB9tVL185RktNA7GRdE/7SjQjtB1AbJwaJde3s6A0S7nYLLQqXZ2NjgWQ7+dWI7d+9YrRbObVJ+2vWxSpShQsaTvf19N1Rol4nO79DCsps3b9rJ8TE0J+LPZOjY2dnx/Gc7T2QAme0aadRqdshv6cNKWyyV3Kijc0W0i6RaPrFqq2Mt5JazxSF4bnb3sGGPRge+y+fqdLLNddAHA+UoTEnxPToiGvNg0Hk1rxTm/PyVJzaTPm5/tDewI02EwaedhhNFNzQpRdcH/ZOoLD03JfFrwJ1Z0HtQzg8z1v0sBJqseRIt+jBkZS38QB4h9hkzQ8beAvRk9VTGSuCxJsIfyDaEe4X/1YLApAU8WpCjw2wNeWrM+BhBN7rIIXVkow7PzqcSVmDMV2i8Jrbl6moDvD31YdNiJwMrb6Z9J8gsqL4yts+R7xX5cmEM/FnT7GedOdPujy+mxva7n1uzz39lw7YiI/v+3Z6vWpahWXT2BEBrR4gMjspV/ag+AP3tIvK+XNW9WR5YehSxx3LLVu+D93HNy0jX0QLTkZ9NtHatY8/s9uw8ddiC3+RgArcORpaFxjyM/N8oJLy9syB4aEHFwe223Xyva3c/QlY8GNhn6gPbh9DHUlHvDxl3uugz6gepiPpG533sXu/YrQ97Vj8KC4LOp80n0Z/MzdkNiMwdaJ4M4S++sGQ/pM0b1AEt267Cf/YZ2Uf0RQ25pEb95WaqyvUIea9N1KI3yXSSa6TTtKGXTeiSzj9S3jWefRa8EbDkJkjBUYTOkMzZh8a6EUR6gRtB4naWvt0qJuw1ePQx78/yrtYc2PchgMlTSZtfD64WfUcAPFgG7zt7WnA1tg40THx0Xry5NGdV7u/QZi9VZXLXA8/7n0Be/VIEhKhu8GFE0ufp0yHf76Df6DuKtN8+Dc6Bhzo/R0G87LMLEdun3J81J6Y1At9YidpLyOw6Y0MLGTTetGr+Mu9eXov72SdvdYANumIqFbHnkGWWwcshdfoS/F/uIHU2mfiN8FrGgAP4ASB1fDukvR8wgD+gXR/2yAOBZY1+uinXTjTiq1l0BfKTISLUkiAkIi/hsQ5V144x4THVNkgL+Zh9JGPFMOqGG7k5cv7DN05vHshDize+AV+hCPsp9bg5jiIDgH/T/Lze0+TiSzK+yGjwCvrdXWRdHdL+XEx1pm+0mJB8xNs0zrTbUQYkucGs0g+3ahPbBW9L8ONnGUdt9MseMJfcJr22xdg5uit+xfhC1lFNA30Nfa32HgOXMlfNm3SIB9RBcqR0ZB1Yf124SrkN8tQckoJ4gkagjF8V0p9oISF5yqCiHXFvINtriH6TNn1tJWJFkOME/f0seudtJPunzmTsMjz3WmXo8pZ4wYwOa55C8JexTAaM2+Sv3ToqWYsXnpVfPnT3fejD13ITexr5Rjs1JOcpIE742S5yg6hdnaqr4Cejn8ZYCyS+AN3+g7Nx39WrBSlyKyXDoIwXasesSy8orwz4RR3cten0uYLgJcPOp1bjdkk7kvj25dUYcuLYd73O+JBkl99iXGTAZx/jPLufDzhB3ZvUSTghGPR41hOBUgB3RR/1QZiPVJngsaIymeblc+xcH3zmACPI2JFHntT5HwvIV5Lx/T2hJwMI+NOo0JeMQQXNv8yC2uD/AtL4b32scsL8tt5Onyudvw73ykaw12+v968ygNwPc35YmFAz7DwIE7PB+DEEFgBjNqvqye/noUfCTT3RwJNQ6JPMAFcTw+osNUwVUjpdwwcSrqZGD5/ED7sYfCJfK6b9W5g+UdvlJUiJUemQM21PUxpp/j5x7nlLQQLz7kXUVa7+TlfibHdH2GURDBujfs+jGz3gmG6o8N/h6mk8HXFqvJjt9NCq0WDo6BBRsmXUIA56XBV173lNr90Oeeh9eNbvtoldGFTPr24EIUrg1GpWn9if9odg6jtAhPwOp6RFiFoRmkgEOApGwf+aEEJRIjgRGGhSjZ8E9aOIiP/wdwAnwIsywu4PMFIj14eGuoq+0EpfCdxcZ4YQ73WV43chH02kyj+894GMH9OrCKNyVFqvlZerZ7r6f14GQqdXXq/pM5Uh4hA+CWk00R6MchJiwk4dr7vK5P2DgzbAQk3SRH2Ins80D68L+SutjB5ycaNV+74TSVfBVTgJbL3tXH3nB1E4Tomu5AzJX1e5N4EHOPQE2lmdNfHrxg8UPRnavJ+FS8JPJRQUvK4BrqqVDoRkKN1r833DhJ7xh1ThS54rndqk37r3p6F8zy90lOfvz4nKQ1F5hvxl1FA+eq48Qx8pT+UdDB1ECvNv/Bra52XyR2lVkGMdv6/v9eyJ8xkUPiSNv8Xhhwjo/7d/cUK9JbjKoCh8D0YQ7xcBjyC4uSTr/TRlCMIzf6+3Ae76pV0K2gUwG5MK4RLufxNBbm66HegIEk8un7ZeHyEEBri5sUjfDm11ftka9RrkE3wHx+d19kFSh4/DEJtt+lQukqRUw4U1u0qPplBoTq0tIMx2NV9qOg9jDgHYmSSChCbI5hdLCMspO9o5QYAc2+pG2qJJRi5KQDw6IY8E+SbtcK/jSgAgI6MI9FA0B+VPfsM1vuYGVkLQTutsCOqoeirveqXBOGeMQRPSCKhR5JGEVqiSRCvEZOjRqqpMNgl9Dka5TCbOmBs4PckmspbLJoBJ3DLpuLu0maMxMo5kUOjkGqwr1110TTFF5tStUoU+wwcX5f83HlaDZOahv8BrMJ6zFoK0XO9Ra8rRQCJSIbltEs+R0UI7O9LAQDsaNHmusZVASWzBO1bXV/ygtIO9Ojg39oPidL5DGzj3UZpEk8QfVKdUPGcDlMIh0qzvHmm1XNFwGUHjjr6QMUl8QMZdGalawzbNQLBsy41UxGqVluVzcg/Rt0K+aC2UrEkcxfPSaStXq34eis72iFBJGXWEydr6r8PFm+SxuJynj5NWKbctDQzWVwsWA0/Un1pFf3JSdfqnc0DWV1ftzv6hG7WSwLvZBecEogGCJUraHCBO0qbIOGZ5ubIAcScItCNouPikCNGQekqgTiZzViqt2Orqls3Pr1L3JVtb37b1jbO2srpty0vbdmb7gj185Yo9/cTjwCpK+qK7eZqLjlDg0vS7/NQmwEWNRWBR7fj8frfdBSa8z6atkAE/0lpYIJP9wJLUSe7Lms0eCq12AKUsAdDjcotS4p60N27WbFmuWxguci+2ujyPsBcFZ7KMl6odHkJTaLd2HcgAI4PV4VHFOkjb6WTScuA6I4TBFLMMslAK3JNYitzLGNYuJ9Ux7DoRvvnuO2DiFEfjkLw3Ti9ahfyqxw1bX04B45EVC0k3esxF+JbxF6VOuWLKd0OtrABnjWx4fuUI3ENRlts1yXCLCNbC0W4HzSXO2M9AAylHxsCTo9u2unbOFhbX+fpvb9i584H98R/9fZefRHu10wxKDdxoUjJiy8UC8i20R/Ig+FaHFtRrfV/IExYqyOAhvixFnmsEvs7H3Vbq/28NIAqqhysd8C2d29SFJs+jlUao/kfNkSttWiV4E8VN52BoslaGhldKgf+dzUbsUZS816ErkgOey83ZIu818d5EEVxlTF/sjrxdbfAtj3LdRjEagnhyB1I+6PuKVe08nTWdLvB7GUpfphyd/aGJHCm6muiQMUFGkFmQAeTrK+RHGyrk8zBK6TK5XC5E7JWlqB90OqCsP0b71gpAhz3/k0T5QT6bQTnkQZI66TyOXa/72JXV86ey9tjlgv3R9Y7tUejrdzsWb/XsLOk0sbENP3o4qh1gKMfw0E+dSrkhfZW6iptmoStyWSDXXY+gFH56LW6rjE1NOu0DWx1gPeyM7CPg8GFlYJeLUbuSAB+pV2tesuicdeEn272x5as9m8Aj8ny3zTjXyuqmaBD0IVpK2NmNrJ2HJr+0GLUnlxjDKJ1vQ1Yf20rb+1K6afvz59K+a7EJLV+hIyuMj/dp56PwuILvFtOKUGSj2theRWHV4d4P08Yzcz27U6v7uRjv9ubsnQp0pCMpnT6hrU9BNy4zfrTy9wNomJTwqoxp/NZK8lXapPOx3tEKWfCpDP25Du++BW68/OK6XUFXWjto+u6UMuNWRg8dqC+3EapDm/ZepLOq1LdO/bQDdf+k47stdukX1aMMXORKqkP+NfhMtVmDdjdtvWB26rBrbehkfwE9CnlgspiyuHYigVSnoQNF6nYHOGhRhjbK6OwYrQz28QHv0ITI8/TjGnxAE6yim5oAOeiFVcY6GFY++2P0t3abPr+RsIeXY/baoc5aMvvW6bgtQWc7Z1OWX0MWoN8njIc+tD4PrORCSZNnRWKTttwCX/ePNWk7sTy43BT/cp0sTEpojEjOd921jZwErZIEvsnYkj7Thg4eHsCLy0d2fm3ONuYZG3sVX/zRhgnW4P2SYzQwRau060NGEC3E6LTbdri/54s/Ws2mn9nRRPYQf/CdH4d7NmxU4E0dm9BvbeQlySw67HyfMnd2d60KrmjBVxxBr8d35UrFDg72rQAe6VyNZnfI9y1rNGqkQwbpdL0c7SqRwUNlVctla9aq08WQqmM/GD5Ic8K741rTOpTxRHHOHgN/tZvqRnlgLcbibehXHvg8iYylA881kTijKwpaKfsZ+kg05QT8Ehw+GUR/6EI7x1hPAVcfQ/TLs4zLKngJyoTvxDS40vX2HLK43ODIjZmHWb66ztIqKky/+2TI5CO2dkZGjqQfNryynbTCZsJimylbYCwvbSTdB38ixRinjg8GGbG1CMIXH6nFXqxwOLz/tQOfaqGAdNcihTyEUNID6Rl6HrTTowP+TriiRviOsfq0DF2S1EMyRSsbsyZ1VbpZmPEcx2Jo3nUG0E/rYbJVtdZK/QmyTI3Xt3da9qM7PasythUYen5wNF2NfKVdbPAgxqR2GOxDj7R76hY0T+cZ6Ry79aWS9WQ4Sgyh0V3r+E6yoR3f7NsjyNSvQLzG0FYZX7YZ0NcbyL8QgEtUfldngtBG5xcEydvtxsDP7ti/ObB6GT5Jeag+1tomLTjWacAzd3t+xofkNs03lKEBdz7u8E3futDVlx8p2VIRWlbpOy8VTdNZSDLCn11O2sX1pP0R6bvIdE14WGUFXYU26rwn6Ue6Dml7S30/febneKFzqKO1O1iLCnR2Q4t+OIQ+CtW0+/CEck5or7do2i7RtzMkuER5Win/CHWWDjNeTFqDcXKHPG43aTs88RBe2j6dsvmNVJATqYd0rw58qQ49P9qhjdIx4MMKkDZDPPBJYy00CE8/Eabj4V6diBpbNf7QbGsznu/Au05IpqQZyvxm0ewM9KBOuSN0yBcz5udbvAsNd1mBbOTiSDtOZMjQDjuy8V1XgvmYwb1P5pXVmJWgA4kU34AvVb7XTq4Udb4Lb5ERQm7qLhHfA190jobCBvJhkcr8TLhG3jrnQnM3askubRe6f2VeC9Lm7E3yBDV+ru1Kp+DPaC+kxc8U2qGMfSJcg7bynQaRJwlyi575/A45qPvFg+RaSjs4zog3STcnV7nN0vkmOphbY2pW4qMM1meA1Zt9dAuyBr1sA3lkifYcIPMLRiqHKruhEVTxw8gr9GmHSoomriBftFWw9HVwznGSb+QOWzv/dV0n4YvwO/FkHYrfnMpmBdK/DH0ro+zsaPcG7eszTvahpzozRXBQmMFFbbw4GdoSuvVHk6gbsfRywrtD8rs7pbNFEoomiQZfQP8voLt+iI41QiaTu9YV6JiMXw/zTod/Vzxn8IB8ZOjZ57d4rPL18c7/cYw60p4IePi55MjPenlfsAgANS2hfHIy8AP25UZ0n/zlYvWYSkJiVH13nZoHD7u0bw0ZocP1XWgAQyaUE1rqO8Hkumtv2sbQz3pzfy5J58O5QQw8eYo+kAymXSbT6vpcfAm462B17Vj07Kf56xp+I69Rn89swOvpN/G+4nhoj4/6Lnf0GEvSWwNNCbTPI++8TpR//5kq6ll6MZoXy4HzK6fi7v0j4IW+I19kUT8EHRlcOpmHB74Nl/BPH/kcG8HndKf1UHjwqncPhlnaBwwgIfEvC+lsxieJ3EUTSOG7GoZhdbqMBmGQ6Xuv0r26Soy492SahHZyL0Ud5RKk9Al0YkigL5ROhDtM5OsAdB3k7StZEiKiYUXLrNECrDo9GQdVqUcdQUnGCi9VnaD60Wm6yjgx8cnwYOTQVb9Du6bGBBk0EPDcwEHswwhlkJDR4/6OjGC08J0hgoUMI/qO324MkaCpPHptrh03egy4uuGD5zJuzAweMowMuNfqSaVR7PlvfSNDSIhyv/Hgzo8+bXRDlOquGXVgKmj7WR8ON4SguKIMITzTZK2QANgCXUFHAOJODE5rgbjXTKOe8Tr0hJ4pHXlrIl7YKOqsZwT1gSN+LGER32USJ3vtylF/kolnFAZCOOdEhiZNaMpgA9yn974j416JfObM4f5vZeVFEoPqrHrz1+sZfsnYpfLCZLt+q6rce9mewqsTLJUyaMhoocGjz/RW6SWEiAGFSfx7BhDS+LkfMn7I8EH0XSC02Q1LEL/gYgxOSP7avitiqWkoCV+a9BMxEn8KBgEKo0S1288nIMqI5WeVqG/BQ9/xI0McMAqMLdRfldH3oqsyeChqR4nvvpjmLyu5sEFfKcpQ4ffTq/8m8t9/i5A7+AQlrgEjuPKHbD2956vfXO99S5xd9SwYYEKcwdHhP7tXWfomNIQw5wcGX9vt2heeKLji8LcxnCBt/tf/464dIygL3zXGZrud7tEvNUmN8yB8E20LUR2nf3oeXoerIPI3vQOk02i5cC7c1+HGmWwCmjS2XDptJ4d1SyRRQulorXbXoVyXzm9Di1Hm6k1wQgp6MCxrr6Tcf6XTKAGpiF27cQhtHFgiC3NO55y+JzMIOjDY3GIWZVljr28phK2z5+ZhzBr/c4gdUd89kUDYqu+3bGs77X7fT5Ck5EZhvjRv5aMm4yFMjGmrZL87sFKJguAf5ZrcI3VRfPso0AkrFRcQwJrOZyDvbuSJInzJNcIEgUGwFt3UuE5JYp5ELEvbM7G4za8kLSG3Qnst2hHhvfE74fissxeWSikUBhk9UJCgZ5qIK83nbGNzwQ+0bVIvKTLaRVEvy/g9Aqd1YLXOxQgGWR0QKVcEMsrMMYhlsNA5KdWjPnVN2skxfKGLcAlN1wGzy4vLPkGg3Qo6rF6Gfk08ivY6vYUSaOK75Twv5rtCRFPnF4q2TN2080Qrr/gM2qRJNPqCtrYHHavX5a4rRdtSxk/qrYPxEYjKDTuuNF34kOvJBn1/fNj0nTEThCDpy61mz3SoudpaoQ+oCn2cR6EZWbnStlOnlm1CocfHdavVBuTXtghCWSaZtqzOngEuezsHlqLN6XSGuq7Cpxg3iVUq0iBdAmUGwRt+aDHgCvbd2r1q9UbZCnH6XoZI+lK8PkFHyW2GjHIJ8pXCrMUSXd5FwFFN1Ah5ZFjutBHdxj3yrYHNfTdmzCGfG8L2aEgfohlpLLbg3YsLectQtyj9sFgquIFscX0FwZU6qew5+pN+lRFtfTEPPx/TTvH5cCilqIBcabW7MjgKXyamnS6pTNaOjqrwfdEBCWdxaPYQ4X9kVWjNCDzV+TYkhxfGbXNpBXlhYoVSDtrJQ+AxbCWsTlkax1rxJENjq057aO8YjUQ7QiYI0DIsjiIjV6KRr63GmPdDiw/aCKApW6RNUvLTGXCfcX56u2iZhYwls5RXSFmUtiShdzJw6RwYuTcpoKXqsMAh+C/DhxiDlJtWpWF37n5sVx59mbFLH/8tDN1O0/7JP/xvwKMa43rou5yS4E8hl7ZSQUZQaFEi7gbW+VKR50XwIWZLC0u2tDQP7ehZExlP7lkHKDsydvVQ9mVIbNVRokbwBvUHIVzC/Z8X/lMxgCioLqKdMmr2GkNbhCeW6xP7o4ORvd2SIWRi84z7h5NmJWAjJfkKtFQTN1rFOQAJlUbyxZXcnK9q/xeHI7uNhn2ad1JMTzKMB+ipDureA98r0LtkL2LJftSqBz3P+yx1kGGgDjw03mWQeCRH/pS3g+KpiWkddk4V79VbsBMdLaVQhqcgfwlt+BV4z+PUZSkTsYPO2N5tUu+zK9CAsW2gtC5CHzThIKX1LGnkU1mG0i00Ua36TM4nfdVqhPFiC2n74HbbEgxe+ZZeQJHVQdnfPRnbBcp4BX4pmWofefyhxbgf/PkMz89CLzTRugYdfQc4fvWlRXthnbF51HEF9T0U4fd1IDnK4Qg63qMdT1KxZcGHsvYZk60lHU6bsrO0Id9CnwEvKdqyJWhtAZgupa3HmD+i7pvxqD123Hbf36IhUjq7MM2LKwmfZNTEyAtn09CIhJ2RKwbK/OnxwL6zP7DL0YndQg74qDOx7+727bXyyK4sx+0SNOsr8O6VfMx+OI7a945G9h6K98pC3BZyMfgyuQKn6G7TfXu/35mzdxpje4926fD5IZUVTdd5YzIu/MN61GpbBZtkYnZSgbYB2//y987Ys+h4mYOWXWub/WQuYRcfXbCLwFJ0SKuXZSR4dCHmriQqQkBgpYmFh/OMVWSXmzXkbcq5sJqAj/Vt82TPSoz7pcWiXew2rASf7a6mbKjlwwSJa5KZhsD03NW2ZUFm+eBegxG+Vx3ZPnAIQ1NyHOSZ+BB4pQnzm1qSy0MZtzTxNGEsnL2cs8eeXrF0AX5cnLPFQsR09mkSGM/NR21tA361lrTJhuCP7EIs0bdF2rhFGx4Bf5fBK7rVOnx4RIFdcESTagfQqqr0EK+L14rAWNF4CaDwe7GRLc38oateOypbvVa1BXB941zJqumE3b5VA7f61quWrdNsWCyVQU5Z8Lyk8+i8D8l4R/t7lqgfW6pbtz68+eTk2O4cHNv+/oGf95Hu8+0I3gGtvRTr2rWDsiXrhxar7tvh8ZEdN5roRsgutL0YRebrVqxVPbbupGtntIkVQfPmcQ16XbXFxaRl4Mvlw2PbLVfpb+TAUcfmulWrNcmn07MFLSnuNq1TObLdvT27e3BkNT8gXYtOxnYR+MnF6r+53bMqOHZXk6WM61UAsg1ey1Uf3XkvCIYp0OBx8ElnDO09+FJhClS5WNJOgzP0y3uVob3OmNA5L3Indxt+PDuIWy5NHirBOyECWvUt1y5vQ6+kL3qYXkX6tSMxCY2RwUyPZeAigb+fhQL1OvNwyrYvZmxlK2VLawmXY4sLCcuV4pbJybWs9JTpB9Mg3U7ywtHdDvJ1nz6GrjB+ZpPjn0z/5wXpdl1kHOl5i8m4rUMbqmQgQ0euPrA8RL4PPR/RKBk+GsQZFKULNrUSm/HWXEr64bsR2jmP/J+AiPeRlV29ok471O8m9CQFrXqc8XQKESOWjdu7pP3OO3XbBe7noFV0r7uVeTBowu8itPs88r14gOh1GrrSAJ4NaEQX2iN//Stn1tB3tKCnYg1ozvHu0M/fSNGmIXV4E9r4b5rwKZBChv66DLv08xF9GoPGuWGBINort1e3P+z6QePafbdAup9C259ejCJP9+3m7a7t30KeOBjYNt80oCt6dnBzwBhApoJfPnle+7nM3rrTtQ+gkToQWiTldCZqF2A3cqF6g3F4UkT2PQ0N20SezwWDl/o9kZSucT9qUZsWy6h7ZfTO79HG8tBaLosSgI3gJyOGJkeFb9o98RA8SrQTlmjPoCN+Cj62A/wuQM8QyK26kLSadDwXByfWFjym9ZG7ZeGGdspXj/t2QFsOaHflYIhcHMrQOGM4+q5MGT8U7tEv0StdZ7+nYfZetPAh6tGFl77WhbfTl2TlgVf2XHRkacrWrpIG7b8E3rwHUk3oj0fAlxx67k/hr29SsIwfsyDR4TZ1uU26yHbCTj+chQ6jOyEvf4gwcL0y9sUVMsBrhfxDq0n7GnT6IvrXW/AeirOLwOMbi4x56LR2m8hIolDmencs6ibcND94XEa9m8BDaukV6qhWy4in8Mn2L9EnF2mcXCopj1PoTjq3RDsU9J1go+jzVwSRDu1AlcFHu9V0hg5o5vLSV+ZlEJmzNyGd6jt9oe9ytFsrGrXLRGTvgLKkd67x+Bb0TujxyXrNwhr0nGztBnm0lWpaHxnlhZs6DF+LwuQZokAbzyO73QI+Wggzq3sOwDwC/MqUpXqLfqcmY3sExfk8zyUf13k3K18jbwvJJU+aHfigFhyrLTJqyyAhGDCkLKf5CoiT3IAqn6ZoCzKcdiv3a0N3oZWnrKXh0Mq0+VjwJB8ZKGQ8vwTfTZCnzldR2XonA0eXgdMkzzFt+DeM0zuDOVsHDtvQeOFJBl35CdopWvYWeKq6kaVdpg46F0ZnrnwAHn7M2NPB8qq9eMf9/lRxwfCjs6bOUg+ROeGIunmWRukPQbS7yL9a6K4zcq4ip0PObA06fIE6NKjrGL28Tn2baoG+pT7cTP+Gq9osOXOFdrh7Q9pwGl31CPh2NEev+U+fBwt1VFCN/d9s3E7/6pkHfiptDPzVrkV5TNAzSKyHLnWvQBP9EHT1++w7hZAVl/CN8FF5KYXmt30+Wu9nz6f4P6ubgr8nrRtvfi0DSJrRyOvZGRUyFOgwdLkY8hXqpJlloftp8/XEf6l3/J8qQ2cprXZqaALYzwfQEwHRM+CvN0QGkOkEPgqpDkMPK6818cF7L1A9P0YRUhw6k9Ph1G2U9FazDSJqokuMXfUlyjihiWVdZfjQM6J2Cbjhgzjudz1qt4fv9JBRQlc3VMhgMTV2KO0UHsFPNwKAJvU8P+3UCOll3JARxL+bGUJmxg/Ph+cypHjdVE7IW1HGlZnrKxlodL6I4B52gAT4B9dUXIVstF+GDk0GBddXMkxwP4VbmPAXmVCfADv6Lhg96AHgpN/qKxk9HLyk8/f0kSbVXGrycmRR1sRt6Kew+wNqpgj83d48RTj1uRsSEIBV97BDJsRgANGEnabrhQ9eok/C38MXopjnDLlmCB2ehef6Rj+pXUhP1GSTknqyaTopV76axOEkIc8xzoO+cbdXtFMTnmHXUHinCW4pvL7qaWYAmQ78qAQK7oNxSdORRL7TGivkNY/B5ZXylpKiiS0ZPoj0W3B1A2GhP93FGn3+YFSdvC40Qa3Q1Y0NXFVPCdKKA/LTKvPgbkvlhXSKbpSY5jGL/OcaYKd7hy93/k/v9S0Jldbz83zu5+l58D2Pwm+lJapfQhuVT/jteZFekf8hapz7/dgOEfx2kDw+/Wgefjvrkb8dQduf//f/79v25o3OPQLrrpOcWoc+FwTv/5sGv9FYmaUJrQUKavz0nYFXGke81Q9CuPzmYKDVcn4GwXLSojAgrR7P5uTWAIEHQba0kEN/HKHQoHzAfTpd6Gisb5UqqgK4JUOF+kgueJRXXq4aNOkLcmgsZItSuOI2jgx8dZHy01brCMq02r1YLNgqinQxS5kRaFQ66RPRwmEZAOsIYVXwIZWM+iS7xlhKBlZg3+uJVjCeoBulBfGDEXVnnPX4XcyYDubTHBTUyOq0y7V8+kmTHNoxEYtLIQhjJDqJWD6ftpdeeMqS0ZZFYXGa0JWLvuW1lC2uZo1sfeXSUiljCZTjO7t1i6F4qJdlvNdukVQu6Qe21yo9FNWUGwR0IHcyIcNK3BoogDHaWcyivMPsC5SZgiYnEIJ61Elb0vNpYN4ZWlrnJ1Av9Y/Gsow6baSb+cW8r+7NZnUmA3UF/inyXlrO0E86l2LI/YKdXtm2Zx59zB576LKd3zxrK8VVys1Sv5rzipOjrnXHYQWn+EAEeAgd+9RBbsa0QwcCTZuBLQJOsyUeBb2TW6RWH94lGkLfo0xohwxQcGPt+vqStRFe79zeBwfog7yMRl1rNLpWRsgqV8POzI3tDGXTX9C6bAoJXK7XKDObKVi5XLdbN6rg5AChKOa0QvvnEghHOox2PNeyfCJva6VNaGvEOuBKNJXyvMJqvTodCM92fjpwGi1XGuL/7Vbb+r0+OB61DMpfKZdxuqsVpcfNMspy3+Seq9sLkzGlnM5aaZG3hOWE5Uv0K+qMJh7vHu46nufTKQTZgY/flcWUK+1y03Nqa4mUPeAifkN5iaTDSlGu1zRxvrtbtvMXzvoKVR1qr1WrMlgc3q260cJ3UEblB7pvhWzCqt0WeJa2jdUVcFLGQBTvCvXlWxnvdA7OULum5iRDIZjW+27k0rjTKk+5BKMyFkf5105Y7fzQgeyrWzLOME6ROWTokXCr/jg6qdvSQsoKmTxw1Epf7WjRBFjWEvSNjDntRs8yyYy1yi3vL8Feyuzx4bFVa3t26aHnXe742xS0cOWf/9P/q73/7k8Y60PGK/CCTonaxlHKOuMGuB5Hye+Bb9C3fpt0ahq9D075uIdWx5Jxd60iGbKUyjuPltDS74AngyBXKPy6tPw/JQOIgvi87+qqD213f2i3juWGKvB46cwvoaB+Brqcy8X8XA25KDqCHB+A43IvoQMpNRGgiYNb4IwWh7TBaU0mv1YZWh500sre1xgGt+Vv/XbPNnSmQDFte7da9qW82aPAXiv+bwvngZO6QHnJFza6oy2ixKoM/gMxHgAsyX0q6waKoVbXybfxNZTNFcqSS44IPOTdaNL+dJS0J185a7Fa016J9mwrMbG3aYMmObVLQbsxDolSWNfhd198vIDiO7Gr15t2sIPmS97/61NRezZjdg1t9TtV8XqUUGikjNFaMirlVONXh3nL9YGUVBlAKsDpzZbZxuNLtkHanVsN+5d7I9vtmi3w/isLc/Zcie9Rrm8B/x+T9x3aFxNvWdBuuZgtAuMIDd9dStqNrYz7uz6mzOX5tC2A3zv1rp3cadjCQQ84g9Uow/JBfhnlPgtdvI2yHOd6HvjXGRfR/sii7aFdpX90fssiMHx1v+8HDd8ELjrw9n/7RM4uIMfGGDDpUsKSxYS9X0bep91feqxgS6T5cA/KCI7cisTsDfjATbmb47fEIdXx99bgHVzfrKCPgE/XoJXf/l9cst89nbL49apdH83ZpY2EzcG/vlcZ2audiJ3eyNjXv7FtTy4gkzFOO/AtGKm9c9S34450U/AQ/LgEa/v0StRdQpwA4+e2kvatKzm7tde1r8FRrsAzlxcWbamya3uP5W24krI0cImBszrgWrh+fKdrS3c6FgNnIOf2TAT+px2Q1F+LArh40DhQ/94igoZ2Dtnis9S7By/LrEbsxacX7YmnTkE7erZGPdILSUuBz1o5PD4Dr93kA2QxwURudZLQqSXkhRK4Jndc5bWkHW6kbH8zZa1l7TadIBdQAWC2TBmagwWdp4FxqQpNg8vk/NTEs1bNVxgDXcpOwCe/kB1bb79hb3xcswNgp1XlL+UZn2Tdion+z9sCsluhWHTd7WBv1w537tqTqY59qjS2z6/O2WIceb4F/5VBH16TABH70FLYmD0xP2cHPPvcRtS+tCJ3JOA1fC5RmLP8UsRSxEvLZt9anLPkWsRqPJ9ILk2gO0FTMgiHz8Nz5UngemtkBfL91pLZC9txa0IABscd+1ykZ8+tx+yRglkNOewa8pcWl0nHlP/4I8av/PRDvry/ZnpKh+8PwXm5sNJ8hEgrINJfnxCWUVC7Bh4AZQgkEr2aZ2xqMk4HKItH6FwphopV+V4GTOG5gvy6f2YdGaA9oU/NGpQnVzaS6daLPCDdmP4rZedsGyKY30DGlNEG3O9pFvKBoPqlcxFbIs3iWtrS0AtfZe16StApQht+MQgnNBl968O27VzrWXmfsYM8GgFGcuv56xpBhEua7JdLJXcBnY7ZCXSjO/12g/GydbttxzIoAqMosskcMsmEceNAVtB1FglRcHLzatPy6A/DNHILwBsjg4yR5xvQpkXokIxHcn93cTnh4+8GdHYRGveVrbi7Q6qit0lSh6RYCVholbyM3uJPT4JXckX3O+CNXCWKdyXApQZy7fmL54B/1yp15BhoyO7VAWMz4mcF/eBwZO9D3uV662N+a3eXzry4oakR6EumoDkrCqA+PWQkd2UFbLWGR7sTP1Wa80UC31qEFt4Z2vu3kSmgn+eB9TehvTJ6XIOfDuhn0foOcK0is+8eIEtDh9T76tMVyngZvWuTbz6APidPx2wFGrm4jiyNTjKTG34hqK/A8aZkcuo22u3ZwzVgDA/VAgWa710AyHyVv+5Fr0+jJ/7BMjI3MJWx8BRtPVeI2O6ZlHUvQSsXJV9KtgXv6QPEQjcUyO2aDHBSw6SjVI56VkOPrn3ctbu3+si+vAD/i7S1SJsYJvfGV8C9KQ77E4IePoCUeqdwkTHwTeq3hfx6G76IOOLf+C5N+veUJvdHMfvhBFopQ7wOsN+M2+fBn99fjtpWLmpvwE+0W1CB7Nxgpd0oMpQXGV9bl9LozCmfIju82bPJ4cAWoM1qn1w5CvW/IMM2fXLMuNIuD1i2vZyfs08tx60DXH5KGVkGjFo0eKAdmp+R7KLFFKITsHf7SjHi5z+pX9zoIBojukCU7rYJvJ5HF9fO0hbfPw3MtfsM0Hoes4lhxdnOENF8/a5Cpz6G5kAGHZxnoTsZ+niP/tAzusQWIWp99Ke3wXNN3qtbFGWMuE5U1ylMLz8faOMj0PuHoP1vHo7tmEZ0mkNfaKV5BRWQoF9QjVx23i+P7N2DIfQ6wKYkfKC9avtV6nmCLiW8EJ1eACZfgW88mTNrQud0aLfXgXdqXwXZYjcaA6cBlD/WW2QAylvORi3O799b0i69OXuX9u3NJ6x5OWvZc0mTq8w7ZWRZYPo4dPCnBp3OFSwmPbOPXgjM/zfnEvbVzNgXu72HrD+mHOHZt6Elp0CcHyK7XIVeiK6XqNnn0xPkQMoaRayVQZck7RFj+UNkH+0o3wJOn4EepbnXgfpqpxYravGOdpnK9ZjmPtRP6vcZvOep3+fhzdpxrd26eh8gEfAqwIRxR5uuQ2Ok3+jcodPgyPNy/0b+n0VHlzH4tmQmfUZUPor+PVfhklzHnYUeaEGPDHu35+LW0PwB8NO8stIF6jS9Osz9sWcW+kD3/nMa5oApY0RtRMDQInHNz8ro35MBRIt9TuD7M8Y5DcKPWdDdjAYIRj7HzVXl6fmsXF1nz7jxmvpX/I4uLE0PQX8g408GrfLzHSAIPb5LgugTtyiREix+WQiA0M0UNF4J3RD4RqUJRdWlUsrhWQSeqrOJMZA4Gk+EqNWdUaImndVIfaz68J2fS6GV8poslpLKMxlCdEh7s9Xw3RS88Ml3GTT8/A6iDBaajPdJZo/3DQ+KyjMYTZSv0k+vCIth1wIVFjV04YpnlOFnZWii3w0awYByz7CiZypbRhCey9ih8z804aZ8HsxjtlNCUUq272KBULibLtJqwjykC4aJsINCoAu7FDRRH5fhY+oG694uBQaA4O27OugD35VBuWRGPShHs4tEICsAO4wV/bn6zPsN5Uo9BYy1Gye4fYLJkb8mbiYw09Cz+lQThUTVm3YEwwfw4N6NRh6593L1xfQ7R1498ofTv7QwPPQnqqNuRTIVRTgk1InY+9ky6hr/TVq9JAj/xRiUFVhGOeG9cpKQrHq5UclhEb5R0Dea8A4usIAt8PQdIXEJilqhojarHpSpvLiR0CyclmFCq7mH5K3D/7zvZnVk0Kv9Q/BA731sze6nfT9zb+a9Qn4S2N3owQ+dJ6ItgX5wup5NnweDxyx9qAdJwv306kYL8nTiQL0VQ9rwnb7RZOf9b/R8Gr279G76PYnCvdrFO93rH89n+XufTfO738/hXmluHXaBMcLpuSx45S/+owcxxP/uj/btj39aC/guXIc2za5hB4jwiUgb1MbQ2NBi4Zn+OM7NgtIJ36e3f9M7QAbjnh8+lU4nTG6ltLq7NM+4BR9pkruj0Eqw4dzA0nIRBc7qcGtNE86B1Fpl45P1MN+l1VxYdR5J2CLK8dbqiu+gWEGRXVkuWr6Ut2ajYbEk+SHcrM7nUUBGdlA5Br+iCLw9O6mXLZ9ECGl2LKedINSH1H4AdzqOYL+yZK1uF+G743XReQdyG9Gi7ufOL5F/m3EYQ5ge+opdncIhnik6lS9kbO9O1SdsM8U09M8hYBkEkVZnYFunN+z6zRvQSgsGF8ZaPD229c00ZZDHJInggPDW7dvxiQ5fD0ZN0b1sLmnrp3K+Y6BZbVPPeYT8lndtFA1WPi3blCt6K/ctdZQOubTrNHtuFJEAWNGqVoCedRdPKatXw1b2SCxty+sFhKw+AnYMeGv3BHBHod/eWPVDqDVOddi1VlVdeGjDnjr3pD10/pLlc3l4lVbQiqfpfBSdcTFvSyXq1215uyHYPg41eX+03/RJdBlsYgnRkCF4jTCIMjxfyNnuTtMqx9rJOLHcQtIN+325AgOY1WrTVjeXrFgohTMs6EO1V3wGGZl6D/hNvtBJGbp0aLfqWyxloc9j6w2awIa+7Q2sUm05LdOkfQalV8JhLpuyCXUR/kkokiuMsXVsMVuijjIwxMCZEuVBg6HlopeJbI6+KTq+6PDWqARhcE5+zLO805jTwe65TM7yfCsXXZVO2Q1XiwvzlolkrQQMN/KnfbdKE+3VD/hEqC3Xaz4xrn6FAbjh0I3jpqU4Q8tnM7SpBSzkM52+BRZbyws+dgrgi2iGjIPZfMIODk6of+BejVrH+iAt1bStU8tOl7W7Rwa2WCLGOMz7AemDTtf2do9sf0euy6IOnz4wOdip0X+MIfDqmP7s0leVSs/Kx/ASFIQc+KUJlm4P/I6PrbSQsLXtRR/rfeq9sbZgm5tr9GOavimieAFbxsTOTtn9AUdjA2AXR1hF+mVcaEJOQquMTHnGbCQytEiK8nVGDzSz2jwAHmM7c+5R3gVa/x87aAHJn33/H9utGz+2s1tnbRH6hEBj88WcLUO7dEZLMo5mzwDuwf+FX3K1Uqk1oBcy0iH0N5rWm/R9cqsLrovXpZJJ+jbj461Wi1LOlCcQfl1a/p+qAaRfH9ojnYkt80wuoLQtX7R3H8b+ITTwOrinlXuajBW9kUyxDY35siZPSFjRqjy+De0LE41tlMOT+shuVQd243Bgd6/3rYVyvLvbs6vX29DboV2lrNdRIG9AZCagVy6u3XpRL0eTtQ/RjfK3LNc2LdI4f6UE0aY0iqPq8VJuzq6gDF7tzflBmj/uRS39zBmbrM/bz947tuZBzb6a69tz63ErM9berQovdEg67SAf/ZdLry9vxf0Q9nf3e3YRhf8Zyj6gDnKp9ZPa2L5fm9hp0v3OetRogh/uuorS+1sLZpdiKPTUW7Typ+T/z/ZG9hbflKF1V29DcytduwTNlMsGKcOfnZ+zz20kbHspYecLUTuH/K4JOE1c6MD4pfWEpYsJ62RitluI2aF4BxU+hNfIPUkd/nkCD0m0BvZMGf6Xi/vB8wPGaDKDXkX7GjcavvrwynLCjumD/y+duNwd2CLvrwPs7x6NfTfMK8sx+9IasjB0pQLgH05N7J/dHdifVib2FvX5sDGhHfQ7UN+hrOsH8A36PE156idF9YOQWBRCkwvPnsnY4zR2TP3+XXPOmtD181c2bB18OrlVsVePh/bhnZZ9Hzx4tzK2LfjEZ0tmr75bsz/7uGdbCyn79uc27fTTZ+yDq2X4ETIM9Xs8PrFnIyP7XititwcRL3cTXr8Bv32fej6EPHR2WLPdo0P7QZSKbSfdrcuFux1boN7XkTXu3O7ZnQ96dg6C+AS4EwHGP+nO2XNntJBjzidDJfcH/QI5gTo7vmuiIqUD0sHrUsSeBZ+uwONro66dh69eOb1mZ6SjVZp2aytjA2hzJBW1M82RbSFbnKhfgM/lffgXeFUromvJcEsapZM8drzXt8o+Mhnl/tZG3PL0tVy5+D8YnqqkCRatfJWBV4tVFOSqF+IOT5CL06jV4b2n5MqSQXSVyssljHyUz/O7gyyyU6sjcxwiyxza/v6e7/DIDFv2aHxgr9P+Ber+3GLMHpkb2lnt6M1F7OX1mJ1bjtrRUsyq2hWzynvSyMXdRwtRmwfWq2fTtn42hdyVsu1s1C5T5/O0IbaStFPwyEfh7enFiD2FPKFVzG80gQN17UGAtQr/jZOh3agNfXL2BnTnrZbZz2ojn0Tq0lShmRaqfwv4g2buck/PPAg4hK1Rzy4Nu3YUibtMRvW8L6VLKa30qqBlT4MEiWl4kbH+ZeqnCXa5vfnWatR3dHWTMfvKowW7g+xXkzWW0AKeN5sTO4IWiD5dh44Jzou0+/efLrkrty6w+9SpuH2da/RSzoaZiLVoXwvaMAsSa7TzWjuDlrcSVihJ35/pI9NEvyToVZwyRsBPuxB2r3fdeCaXNY2KVuSPfWJS7lZ/HSOI5n/azT4yq2iwFqoyfqfvFOYZO1lkgUNo1qQ9suKrBxYvQwu2cgLwNNXPB3lQaIPneb67cKNl+cOe1ZA9ZUAcAIdj6MBbDbOftM1eq07cyCzdV/MTe9BXue2B5FmG8fKfQR9eKEZ9p49cK5WBv3Zvyfj9FLzo0VLUD07fAsY3wKvl5VVgO7BGu27lva4lKOObF7Pe/x+fIMPT7dz6b6pjdIHECBvDtyLk57hCO4dl+NYR8hjMQOeKPQI9Pb0Ytx9T97fLI7stH0wQ/ivgyW8hiqwAw63FhPWQKyeM6S9B6+VC8gvgLMPFeZ7gSjXtqxnwgrY2NnL20qeWbZQHX+djwF+LUX91h0lHb1ahY1c7du3tDjRtCN0y+/JDyMzw0LtVzXuEg6G/ngDbyeqI3zIGPE0jT8E7ZPxJM4jkMunGArSINsl96kyH1Tea1JbeIpeyei55oVmnD4HfFmVcoSFaDCAjpMJz9M+zjKFrtBG09DEZPCuEPBXujza9Ds9F2xS0y1O7Y95EPN0Dplp8qrBCB319Oay2f3OADrIUtc1LyL4X0rZ2KmWngeEG+NSGpr/K2EKc8aBD5f8z9Fvx8juUE4OmKn0ml3CZr33cs8drffvtizk79XDJPoBPtGFou+T1GjKLXLA9z7dyuSTjpgSbOOPqFu37reTEUM/c9ZUC3eluunzOiKindLsd8uApiJaMQ7AQ+33q82La7Cny1eT+O+CU3GlpJ4lolGiffjeVr2AmGJGXw+gBWpUEklF+d3mrp3SvGxoKjIfH0Q1uoucM0N++9uy8nUcPfvdO13F9FtQ9AtP9J78kULYMyTdpqGAaoV8aIM4hPEqHW+vsuD64JC8r3aa8TaBDcxVsVefns7QTuecasBPZTIF/Qmvp3gKnzt/4UAtAaK92wHhQm2mXUIpsvd2zOgpXHkM2+sqljO3RRzr7ZyhL0iPo2efStnQqbSl0Le2Cq0EDGSK+a/cI3fDUk4/6rv/a/qHNw4eepg9k2JArsY+GMcaNFnzG7PFNcIO+kltN8RxEPPsCMsdnwLnuUgqeg0zKoJGR4wfIhNIJt5Gz/i7y434MWYJxqN0YAaeD7KC2qO7iQ9JHdK9zThOUI71Mu6UO5RpMjeQbvQ/hfu/IqLCArPLtZ4vuwvPt/b4v+hHPeQYYVNHjrwshPYQ89E86jlxtOV6CpXJ1qt1JMpDp3Bu5+vfyBGfSzOZYQ7ifj/4pqDf8flpUeA7e04YW8GhURCc1Hw3PRr9ugBMNZLwR5T7YHg/TPDwX6unzs/DsBw0gPxe8jjxTffXT/4YQdoB4uJfr/TB9lEmhvPPZPTdRKM0+SYwQeW9yWYkpwH95Be4X40YSft4bjPdfeRG0gU+pJOk8OxBPbmZ854LvZki6QUQT/DJu6BtN3ofdBDIqyADygMGB+vmOBurX77RB7CZ1DgYPN3y4QUKT0ZqIZyDqG91zJRNG+SC4yhqrfdyTDwn9t+ounV71VdCBs4refMiD2jDb4aDoE/yzcnTvz2SogcFM4eF5qVFkrjzArVDGvfy5UZop7BzmKOpCqtkksyZXNPGkQ9C1AySenBlAZPyYwk4ZK5DeYU273JAihV/w0uydX0P+/PFiw3PVN1wVHMEpM0QolCIIKPdXaoVnQdRE18wAIiOSG5YEW8EB7HY3ZILzNE/+hPyJAR+8lf5e7ZSxxEUBPZgGCaaqlpfFjRiwiKvvhqCf3YDgdQ+VmuWr9DJEyMggvJZrG+2ucSOFJ1XfUBM6QJNswkEZk7Sy2A1Kgqnar/JJpzIozoUxHWguw0cPZUe+UbW6XZNsYdeO8IR6eHu4TvshjK+p4UNR7aB+qr/SO1GkGX4WBzc6qCicKRKMIG748HTKNzBGRW+/Is8UVS7/Pao3deXv9N0sjd7dr6OiYO7uj6bfPPjufp6z+2mc5uGYzTWEkIfym/7xd298LDdLwQgiwv0fM+iA1f/uX+zb//Bvj7zubvTQalMnslzBd+F+wFdFb3y419WrL8wIuKGgt/fh4j98J8DfpAFkNOm6W54KCrdq1AMne+2hn4vgAh54eFRv0/6hNRptxoNWUiFgG3QkMrYkQuX6esHdNfhqsUTWFufRMsDdZqcKDdD4HlgSWqNW6pwJ+K4t5JIoSh2LM4byEpr94OuRZRJoKxAZGQa0YyKB4iXBWcrUZBy1VfKOkLdWxGfRzIqFhO9M6MGM640+9ddY1eR9ClxnDCBFSniuV7vuv1zKmba6SzkozsfdiADGUubA5hdytAFFujtww0kHBfj0KU2SI7AjUGeQAHrwBK2iX17K28JixvLppD32yHnTNt6FXMbmC1kEOsY5PGhhRUrd2MpluYQCZyZJ2In6e+w7IDRBTYHQAugOdVzfKEITJ34uRLvf8QkbufiKo0hpAkbnJek8juX5rBtoVtaKdlKuUf+BLQAHYcnW5oJtLWyCRxnTgeLNVt1Oanu0RsbUke0f3bTD2qGNaK/OfeiPVY7cO6F1ITpp50wkOed1qtY6lohnoM0SKlCw6lJsgZlcOGl1LZJhF+kOkLuSnKFP9b581LC93WNbAUYyuJ8c1nyHgHaFZLJZNxY1WsI3GQ+DQe242vJ2jifaUt61g72GG2zkX1eu2fLzOYshd2jnRJf+KR+1bH6xYHO0qdtp+c4KGaOpKbAfUV/GJHCWq4uGXF70urQDmqqdmDJiOO/puQusVrNB/0RtD6E2nSrY9splW81v2kJqzZZ1za9ZOp219aUtfi9aKVmwDPha69bVBHCiZymU0B510y6ITrPF+AkCWAe4pxjThWLSZZc5BGTtRm02unZ81PaJRvEPyRgp3ol7JONpN0TSHOj4yPLg1NJCxvYPKraz3/AVjeMRCnW7ZQf7cinWB/d7wLlhlbIWVGhcCo60EWFWRkkd0i78SABjnX6vsayD/sW/hKOLC8gG0qYZW9rtk8xkLZ+ft8LCAjhHWuCnCZBcJkn9tMKc8UrbZAgouisus1wuBZ6CU/AgRp4dgfdd+lArja5++BbjqmfnLzzmtPM/ZhBv//4P/qn92Z/9A2v2kAVHyInAX27H2h0Z+uZRxqEA4I9wrQ9M1G4JFRFgNZlIXYGny80H8tFo0relxbx124wlcPfouOFGoWZL5+tMJ6EIvy4tl0u+nw9z9vyXVpwv+K9fkd/08d94kCwx2wGysze06ydjK4D/X1uNug9o+bTXrobHUbBuTieGFcQPpORrEuUAPJWLAkmkUmBCksAvHwbG58j/owbpURy/vBoPLgaOevYysurHKKd7fKBDUS9lI/a/vJSyT31m3Q6gw8cVcJ+cjilDK+MkMznMKGuZ8fXN5ajvHNFOEbm8+sp6zC5S16sooOuRob2Atv5QemRPP5S1R87nbOF0zgp5FF3o3wFt0QpjrZpbAuefS6IIM3YeeWbZJzZv7IMLlCu/3DJYvIeiea4UdSX3PPRUrqQe4fcaNGnvoG1/2onZjyGLP65M3BXCpxaj9jDK/2Xw7m59ZO/VRna1Mbb362Pb6Uz8LIEicJCLvT8CyB/x7lGUaBmeyomIrWwkrIQif0kAkExBHc9Uh3ZMO+WTX65RJZtmoA3nD7oWB1bf3R/4ro5TaOwyfsgyoZ0GadLd2enaq9Tvcg4+DC+8Tpt+eDLyXSpy53RhPuaTlXeAy+UibTkZ2mkowVcuZ23lfNGuHTLGxhFr0ZcdyrwwH7VvXEj7+Sg1KfuhZ/zshG/COnc6Y2u1ht7/OvtEhqwP9jtWL+Ytur1od/bq9spanO+BjyY9+Vpu0B4mk8HpZ2xnKIN511bOLNkbb+w57//sUsTdUb3anLMbA+AgjKP/GPZ2qz1yP+o78LN34b3vEI/piBJ4nEpGbJP+3Lzbtfbtrv3sLjS0Brzp8x4V/5eIOlqdqj55ODtn2nmhCS7Jehqv/PfWadW6zjTQuSkT0o3WksgQEVs6bFsFuGZPutaFN1xbiFmdvpujfP1bOYEHQuf3S8hkwHhAHk1kjj79jOjlcEPcsYpcytzqhckC+qQJzu9Rrybt80QE4evLxTn7/efn7eIrm3b9luSEME0oGrO5kbX//Nun7Enkn51Kz17je7JzI8DnFyOOM9dIHx337DPFgb10Pm61Ycfy0Z59ajNqdxHh6tT/fHxiZ5Aj+sDuo1XqfQapcRU6uoI8t5GyDPeFpYQNc3GrlmI2n43ZU9RtsgQvou1nwYuV2sDugn/bxbQtd0Y2gPcMUlE7Rd+c8HyF9itcZ3xo54tcS8mdmty2Sm+ROw+tWCYbn4jSuFfQXx2Yq4kcUMdD6CL+alxwrUk2Q4743KRnX86bFZHFNKnonDR06L2gPnaPAvy7zNj5XG7O1qAju4zTh+G5McqSUfOwMbQ96ipdTUEXxG2vlib3tLtIb6SnyX1bBX2xuAFNkWsrHQp+JmNHPK8yTnuMU9dFqEqmELG103E7/VCacZ92+VaTQX9RSFCBy0c0qju0a+DO/m3yBW9HwBE26btMtNhEcphk0L/ICCJZWYuPtLtWMrGSCj+naqLja62ADIl+mv/Bvm3v9Cyxgqy6BUX/VfXlsQ5C76Ui1szFrLyAzA+uNMCBlesdW4emvdUJK8M1wQp5sUuxsX0WOecD+MUO+KDzdqrwCSsm7MlPrUJL6Ycq8hHZ00TfCagzq7Q7UX72P4LGysXT5xZTVtRZaMB3IdW3z29n7DbfvrPXtyb9IDletRa9/uJCxH4HWvECdO0i9bx2OLTbINjyQd9eZPyu0X+34GFN6nEBPWMJefRn0NN9dBdN9D8H4Xt6KW4/gqb+sK5dhmHH4DHw1ypxirUX4aEypr7LO5Us+iKjPsXaAjzlBjxtDH2T3jSTF35VgK34WXx7N5C36fc2/a4zGJ7ptO2J+Bh5PEJfjuzzYPwudPJjaPd56P5z8KTvt+bsjX7EblP2GjRtgzSvUucWdRJ+aOeLXGupDM2fyP2WcEJ4rvkYPxwfPSxKrEHv+6KFpB3Thwxzb694Nt1yb6xpjAm/PJMHwr1FNXpOGkiOn0dCF/pYkrSpsTBCx6rRhpvknViL2tlH0rZ1Dp1tOWFJ8Alp3t2OyTjxU/ppZgCRvKI8zjGub2WjljwLLYJ+CT5C7BZ4uENff0iFP4Tn7cMQRSO1q1S0qE4jRD/3yU/uvDTcblEGr+3lDPwGGOogbQW5lpSxSfRHxia1R/NZLXCmQkX2+OiEe7nHugqv+hAeJiNFld90n9MNtVk8SfRE38tY4GBTATPY8VxQ+/TcyC7Tf7f4RRaOxy8uhPOqftLQDj3Bk36FX++AvxXo14PgD7X+JWHaF7MAGLx+BR59DZ1vQHt1XpoO0G9BD3XIdQ0ZRtcm4w+xjs/D92qLZLcyFQSF7BvaqYWccwu+L2OMXP6+CL7Cduwu9b1XPX3/QHtnF+Ur2JdpUwt2NECe7G0i46wn0NmhneCkDIdyA9oEHzrQWRmShAc6x7lRqdl8t2VfSo/9XLJ/D+K815VruKh9EVmxPIkhG43tGnhQn+pd2vmq9n88irhrsT36/4R4nbxlhD2rXVVnU/bS3z1vpz63ZXX6/trHdXpF44kcNK/I1f+By7qXnPzyxYw9Az5+DFLVwAdH2XtNFizQFYUTwEGPV5H9vrmdsLsgolyNamecFjVozBwxNu6AS6InweDIB3ykuTid//Lp/JzvNNZSPudV9IfydKMD9fvk4rZZ+X7vUJgGNYd3M/40exPap92NgrPwArgzcFrUVbvhALnTk/DFA/npPvz3PB40fih424nuecjvfWDohf8ODQ3ppgaQ8OBXBRlA1HQRNt/9gYIYdiXMIBIqonwVnUVMs/QClYarHnny6TsFjXk9EICCQBEqroGtERsmnLXqV5P4AN0zUdnBqDCeuo4KZ2RoZ0WfOoZJOE2ya1JEBghNiMjNlL5xQ4ZYodeN9/otI4BG4SfeuQGCOgkxxWC0zdN3VADw2US43E1pV4AmRhVCmwX80AGqsuodmk1e/NDEufLwXRnKU/cOAz0jz2mH6r2iJlsdiQQrB4JgdT/onSYa5CZMuz/iibD7w3fQ8GxmBNH3alvYJSHjh3Z/hPYHg4/a7iaFe/X19ji34r3ueeat8UbR5ogUIRk/tJpNK0D4WoI/aX3i3suZGX/69EswRgXjEjCfwmg2oaw6ein63svzH6E+/PTnszqAQJqUVzIN/PvGj1Cu7oMRgL5wvCIiiLjRg7I14SR3Yr0+giBKrhtAPH2IXgptEuzU3x5lCOG3+sF7QdWgAsEoAaNDGJfhQ5NBni/R3azdM35oQCpjtU+/VU+iJuxUf9WRq+roRhq1V4Sea2jj/ei/VU+l0XuHzxRGHsNvSuGGMqe/Ffzn9H4Wpkk8zL6dfUNu954p73vP+eMGHX8wS6+0DzxT0K3375RwTvt5FtTut6+3rY1E+/hZnVXw8wT2byo0oPT/7T/dtX/0Z2UUlhlxRbj3K1FXorfjAcahP4KHI4RfhBszHPG/JAm0JRjAUDTcABKY3eyTe9//BoLGoc4WiscmlqLcXD5qi8sId1NY19tt0zkTokOx6MRKGRSCQsqS8aFlZExF0NXKfp3B0WsMGA9z1uQbTbLmEBZ1sLhoi1wmSRMa9udsfWHBCmlN3UAfUgOrtRG+By3fObC4uAKjazJmpITKkDC2ZqNvu3db5NH1lYnddk9gtiz5DxEWJyg7TmsBlvz364DyXmdoCYTuIgqPVs3Xyl2UwgT5Da24oMOq52x+Pub1LshgQ/tFM9uNluVLaUvmUraxxreM73YbfhOVsSNn28sX7aFTj9gjZ562s6sX7fTaGVspbtn24pYt59ZsubBmF06fsQvbW5ZLZG0ht8x3BeibFEoEvZOWZanPvHbTAJJWqxd4Bvgj+ivjjIxG6vcMbU0i1RVLwjMUUK2oA4a1WsOGEfHakS0UtOJ+bJ3anK3ojIp4yVrAs9WuQWc6CKz7Vm6Urd1t2u39m9DjllWaLYvEofOAbKjzKyYJq5w0gX+BcuVfvUmbe047ktGk1U7k+gqBHi1N/dKoymUjdAiROQaeaMXL/GKOfhtaFxwQb80iI/jKImioqJt2wKxtlHxBgvgvg8hpmlx+iW7KD7dccGk3xagXofx+MHwlE+6GqdkO0k8CRSU1l7B8IWkp4BanvjojKh7VweUlOyxX7Q//+LuUObZz58+SR86y+aIl01lL5zRRH8aS4O2uIeGDMmoVS0vQZwRsAC5DSZ8flUoZGKJBg2xKp4NWW72m1Xtl++DWR3Z80vaJhgR9MgddkCCfjcatkM9C9yNWb4CvSeB5UrdcMZy/IsN5tdamdvCVydDboLLy2aTjSLsjPEbo77ZtebUETQDG1FX7oGQ476KVJSIJazQ6Vmc8tFG+XHOh/CHfp3Jx6yJUS8FMAE+5sUg4fpmltO1ZSi1Kr+iL3BCUjzXRL2MLnS3XcsRxP27PPfV5S9CHmnBuduq2UCzQlpTlogVwq+vvtOhF3D0h+YI+TGSSDtNmDcEdOMhQIiU4OomiVKTs4PC61StVO332issk/zFCnzHxp9/5/9gPvvM/gW/AAZqWoA87nRZghD+j4IjGNDptcAFhnDZq0kcH1ccYhOLLCoKvdippBquUz1tyTud9kANjWnQnk4xbs6kdc395Wi4+KVowC5Inn/38ko8ThV+V3/Tx33iQzCEXH1rJd3N3aLvlsRu5k+CcDoKUspRBoRQdkJL2QlF8Uu6dwuSxVitKIRXP1Dkgj+YiduBoTYP4rxWRmmRZo5xj5B71hyaa5W+dImyXRPK5rUDX+ZiqMGav7XcZIwPrQh80aeBTvEpGOYKxlH3Z/HRGyB79pgmvtfScPVKIuJFhvdezZ1NDO7WVtq3tDONHUv/E0vT9iLb+5FCTARM7RInsoOFrEuudDvWjEvsnPbuNAizlVpNrWr2LPm1Pkr8mRL93MrZ9fl+ej1sL2veH+2O7aXG7shRzFx0yjKxkovY2CuAuyrRceSwWwyTxm8dDazHWlbdWl4pOy8j4NuMedPTDyYu5qD1ditkIfh6nMzq8h/V6qNMxY/rjFHT1InDJ7retChziVFALlrSKWT67u5Txoy7aDjRF/q3/1f7QrpFeq0W1+rGCXPSaJgppd420D8lHCOX/xI0iE7vZgKZTuYdWkrZK3V/b0WpIMgdml+Dbz+SpK3TrmiYZBDxwQiuvv7URsxfgvT+pQofJfAN4vAOb2iHPtw67lju3bI89tGjz8NLM6Sv2cblv5WrLFjcLdv6JDWtUurYLDcs365aBhr932LEbN6vw26F9ZivhcPw3R7QP6jVTlDeKUTu/EndXVdqZAxr7hOkSZfshudQjv9ezCXX9cXliOwDzUxcy0I+I/ZD+0EQIaGBl8F0L2WRwkGu0qSYTAM+vhWzEHt2ErtJRi+CR1ok1gU8EunxSitsS9LwLP7+hg6r54iwwFs9qAe8WafrQ1O3bHSsd9qwHAsul1tk7bVulfl36WTshamUdGCp9BvgyjrRKU1WgWl4H/ZfbOe0cORjO2Y1bYeeoXq9uLNpLz5y2L+Z7tnFQs9fKtLcbxq4m0vKMPblZuQM+54DNo9vwivNp6+aR6zJjP/T++EzaHl9N2rkKtPQYYEJHJ8sJG2ykbUC75mnTQwddO02BS7SjrdXhwHELoPWgxc101NYYP8XmyI4ZA7czlF9IWBs6cCxcLMRB+IgdrwNHGiVD523NjoWmaZrAHucb+dundHtlPkzY1MAfBdFJ6aQyvDbVsGnwXpoS0R7joCEBiZ86YUyroPfA3T2+eeCTe0E7Sj4DDAQj7XJDFLADEvq5EMBK7vFuUAnVVTLUrBzR8jx9obOApJOpGeooJamAULm1aHC3s6IzaOJWLiVs73BgS3eBHzT3gArKIJZfIB39sHkW2TYPH1dFfp1AHSfI10fkdfOgb8c7Azd8zIJcjsgAokUVCRlXtRsX+jqt/i8E4Zjkb9FoeUjItYe2udOxPrg2AD8VuyLSpItocnA1Y61TOWurT/+CKutbGUDayP3Spw93utbQ2RHQoD3oo0DnvJH/8sv/Us7sDcbpbeJZ8Q/g/B6ySA256AZ4dw459CtnM3bu4ZKfKSS3LhXGrM71kKu5zz9SsIXFPLhLnBcf7rirnFsMrAay6BnG6eeSE3cNKP4i/izc0MR9g3xyBzrAf2Q1aNcKHfoo6Zeo/2VovHiPztR4eCNpb4kBEuT2UCuxX6uO/bwA0X0ZwYS7J+CQcGIIvbwLUstll4LKI7m3vQNQ9+UtbxXaAbxncsKvCuoryYc6fLx6BJ0hE7rXXoIuX4Yu5dEjRqJHjAWdW70FvPKUuI/M/Rp87g48AancziE7bgKDH9SpJzRfO+zJGjwJaO68FlwQTmjeRSu7yRK5Pm7RYtwm0L0sfDAF7U/B+wegQhm6pI2wquODQXn5w2nb7rXwgWezkKLPPzMf8fFfALa7g4gvSIgVaMvFpG1Dv/OUHaOvpX/saWfirnQns9MrCT/kWa7GYEd2ijppN1ltLW7z59JW0M48+IbqIzla581co1P2T4LxQ2EGf+3q1JlYMrDpLJoWr7VI4XlopQ4e/5C2zjZz0WuW5TOdr6FJ8FnQa7k3klu9LjxVxpQ9fut7HRKuBQvP8+Ex45VqO/z1tdxyaeJaz+TazWs2rRddZi/Hx+5O680R43P6KgdyyoOieJp2uWq+qQptrkCPBWYPvwTeDwYvf/r+QTxUmVnafkQ7tCtE2YjeTIDNU8g2JZ7tNGZ8k8C3mpBnGDkMJH/pTC/JkUfoJqob2VmedFW+PSHtrIoeeK7ylZtcDi+sI0PR4FiBsZqP2MKppOWgm3PISu4SGZz0eTy+ER4Xj/p2ieshfSRYaJFTDwQBZMQ5e5s6yM2Y6L0WFmgX2C737tIQGf4L2YldYExCsn2Xj/iHDB89cESuEOWSSnWERaKnzdnNWNxuIWPcuNG0ueOOvYA8LONZh2/v96oigZ9ZhDXxkx0ApIXO3j/TvrlnYPBLaJM8KQj33oVJbV6at/PnC7az2/Y8xHtmskIoK2Sle9EFQXF/rJ3VYc7Se4k8BS+fA2M8KI3GhM9jeg7hu+l//zULugvvQvR+0j1B85syxroBHliKB2naQPO7nsY/9j9Kfu/b2fcP/lZ0ukEIdXvgfnpVcJvDr2MASSbofhroCp+MDj6Rq8FBo8mMIkPBMhP4lTBFqtkEhEKY/NR7nuk/0auiZ55+WqmoVhujwFCOzsBQcKODAE6ZqovvHNDkCqPJz+uQ8aMfXFWNYZY+wa79M2NXq4gwOSAq11iaoFP+weAiASoMKmQer4MbJxR5ECJKBdGvmkSZGhXiMsygrMpPtvyC++SoMvIguIRJNkXlq+i/SeMGD0UYRTCoTMuCaYh5+GFVvJei48+pj7J2355exjTDAEG/DwYT1UWTgLJYI2irrtEw8SNDi+APAICFInBC4ReMtCLV4Sp4OYKE/Dx30uudOKb6XA+9ZHE1N4BEgwFEUc94q1XZCp5eGhv5+q6PaZ9NRn2iyh46TNQ+CqRtM0Yu6M2Q12vh9wGF9UN/An5RghehpFLO3cWUDAhcNekmounPiMJfGTzc6NHTocJhd4Ym7jQZ0gN/ZMhQVF4BFOo/1TH0lwQ9wWYWVC/fhQG+9hSVn2IfYYI85R5Du0FmBhlvE//h14CVOk7r6XVVPXkffk8NJiF5uD4Qvc3eXuUZBr0/1wsFgfFeCD/05sHHs2/AVM/Pn/nzWZy+93fcz957Gr2bRj3x/7N/4d7DvQJ5wiPv32nUxT/0wJgHPm98XLePdzv29IUcSpdY6N9c2EO5/j/893fsT16vU6spLSLOCL6PIfDA+98rLxoSGhhgpCeBnYfX4Z2/dByUEZCxAO6LHiVFO2bjkhAu029+AyGb1bTQ0FZyGSsV0xZHKFtcSVurP7RWQ/sgAo0VLc8mY3b6TMndL2lF5Ii6NqpaQ8kYRYBJQv/cZRt4mkDwWllGC+G+jeBUyuesiCBazKzayXHThQlNVsfJa4Kkm5tDCEGM73dalF9yhXwoV1MHouWMJcZhVMwvNnblQYdxpWJZKyQTCBNa0THwlVrNhui+Jk7kYkqHf+ety7NYNMXvtuWyeYulteI97ZPOOtz93IU1FKC274TJZbO2tXLannnoebuy/bhd3HrSLm08bMuZZTu/ecU2l7YtEZGrIZ1TIr4RAxZo2rSnTx1lBDv0nQQZ+pZ6ITytLC7ZSmneTq9tW7GQgV4g1LR08PbA1rcWbBkFS4aEje15S+agmcOgROSAbwaYNzsd67agj6RvImzrkPPJUAcAd2nXBN6gM0BS1tVqmmbX1tZXrdGp0qsd+gi8JU233+F5lvrJENP3lTRyJdalzjr8PAZP0OHybqDu0evQ68go4gaKfleLCcy0oyCd0K4Z+D5EVn6ojTb6bhAUXR2enkogrFD3je28VcptXkO3wHVQ3VJaPYVi1gPP252eNWph2lJGBLlrSKaSlEV+5FUoZEkDjOETx8cVp4viczr4UxP7pXzBYpMEvH7OVhfXLJvJ2s27h/Yn/+774IJmofu2tFRiPGXoIynX9E+ve29caadKJluw9DTqwF0d1C0XmN1OF9rfcYOQ+K4vrJiDR8x1rGllu753xyoIp9sor+vLOd8tpR0SWn0sEb9R6wKHtB0e1sAxGah47GxvRD/0XRBXn7XafQTSmPMCscUaUrQMP+dO0Z5UmnbKYJGwAnjaRotOgw/qZ23N3t2r+nfiM5ILtPpebgZ06LnyhURBm2KWy6WBQ953KBQZg2vLJT/rZpUxZmO5OkM6R6gFg2xjdc2S5L+1eMpXNta7Vcsl8nZj5wYN6Fq1XrF2q+m8qN8DXsIltYl+yk0NcX7mDbwuhqxRoO1ahaxdFIEpj2xn/yO7fesqdOQRy2RyPPybC/X6if2LP/z79v5b/946/TZ0Ju/1atDfwj8Zm6LQF1rniwhaXRnfx5aFNsq1jwywjDzkE63ClByMbMY4STB2jitNxpL4OXQok2TsaQdcEnj85Wm5+jN8IzzRYaVJe/Iz88B3ls8vz2/6+D84iCUNUTqC+5OxNdGCdW1rUgMlRHJEkDfv10HPXD6C5nZrQ5uXERAxTjsUbqDpa9JfddSkfAMlchMFcykdR6mTT2sU9xRKPUq764GkPIWmtQJvuYlSqWd6WuaqVbprlHsHtfNOP2pl4KoDa28TSerf6m+DcrQT4r3bbV8hfIb8Gaae1+VMWPnndeID8aA9+NYZ3j9EOhkqdMjkQwntAJhYE1gsLSZt9UzOZeCxJqMZ43soqO/uQLtIPyAz7QSR6yidfbPbGtn1u21bgFY+mg2HHKvtoS1mF6HFp8Ci94GFVqh2gUF5ErVj6IbcNzwKj9TuAfmil9L8398a2Ftt2sX3n91MuIst8YdV4KTV4nIxs5aP+qSAJlvl2o7qQPcitg0vP6H8Y/KDsluPZ/1iwjbmM7YIvbhI/pcZ+1mAUua7Au09X4zZOm0RPXkPunmLei1TlvjCDRT2XEQH7078sHVNDGk3g3aDaKdBgjKOUe7vgANJTVCSn1a26oDNTmNgH9fM5D5B8uEG4yxNnn+qVZ+keypjfvD3Kjzi26eTtgeSNVF65aP7Gnn8UXXsxiWtoNWhvgV4yAQAXl15Fnp8Yq3ysZ+BdfZsyVraTZgZ2isXIlaKDO3fvlexU2eL8DDJDhPfrXKtxkiGVs70yDX66gqwT4PLMirBwjwUYhM7SzuvHQ/9IM5mBxxkzGuy5fJ6yq42Rn72iSSkJDil1f+HwKlFm07xXY02OlsANkK6RWB5Chi/uj+wFGNGRu/bKfp+MWFzyLYZ+GMbflihz+L04zr0Jw1ORUgH6liBfimVe7Z2q23pJroSz/LAKQkeJEivg3w10VWvSAYKcuf5xbg9UYjYPDhZpT5Uzc/fef+wb9duIovBz5XuHLz74lrBUsW81d66bXcOWtaFLo6Igon4bwHcoMnuQ/2JrYStX8nZhfNFS1ORIrJgChjXT2VtFbll0BqA1+BdPu4uwhrgXpH2LB/2bLk6sC3qMFTblC9AQtzw3R7zvLt8t2NxOmEXpKgCkyqwOYG/NYGVDtCuz8P7gdM+PLBzAM/sky8doMOsNda0orYITDQxrYOZ5RqOYethRrvEls8x9teAtfBKZ9lp/GkiSptzlU6ri/dI+dFwZvwI334yaIJIBxVrIky7mXqMg59C/1QfuYiTuyW6517wXKb1SIOTojma4Dye4p1khMJizE5dTtm6ds4spqyxlGCcjW3/VteyyMV5xq2v3CafFPRrfiVuRfBINEAwnbXzzwtaGHgDOezj3Z4d3gG/GWf39MVp0LRJR6utGRs6oFa7VjUv8cuy15dymasgfMlQx/nKwBqFsFtpFibQoiHjlSxtwOM+OPIrQPsLQTJgrdK3Ox917cOdgd1qUaYK5nvNHegMg1c24rZaiNuP64wF+u0MgyfP+w9hJB+hSzah2xrXnz2Tssvole/f6fp5SoKl3CcVwLdHoPv1lUWbW037WXSdSTsc7A2tyIMnMqicBVYxWi1XNjqQ/H34xnvwn9sg1AqykHYctOHhcinVBRY6EyMr2g390GHQa9Q1Cp8CPS2C/hInHta0qPjn+0DA1r8sANPOAtGfWQrd6YDqJHg+WdIEL/m4AWSa4FcE8Xu5Lz7Z61uS+p6nC1SnImNLLtoO0H1PwN+3kZW/ugZMSwKw2QfI6PvQZO0gVJDxT+fcfKiJYJhPG1zR6nlIuZ1h3I/AFa2IkF4r3OjX+7YIzZRurx1dWjCSzSOrzsesuBS3XClqcfAZMQi5TDKGdA0vyiutUn8ZbuvJ7LHq9Dw073fhl5vA+y51uyFDLn22ejpmMhaW0E+ld0n2rlf7tnOtY1dv9K3NWP+tcym7BuPW2Qg6JPwMsaIxdTplpW30nAwPZmEKB/WZVq5r95QqOavjIjz4YjHqB8nLMK6nC7RNbsNepU4yts+CZjdlWNKZEZvUdYt04Ryi+8EPPOdbGW+1F1n5MfTtNLgpN1Di/wp6rp1Bv5Me+cp90a+fCyTQweI6v0HneAjEaskB/Eu7M5SNeLWHaVvC35DuL6Iveu8pdJ2mhZT4ofR1vXnge03MP1TSnGbY2SF6+kgu4LjcO836XcNiB/njGKKhtF4P3iVBErVbbdGzWZiVMEc7ddD6Jki+eSFpa9tJW9lK2qJ2YJaQXMhD82wJ+Jbolr7TYslNBMpnoXlvIoC1KPwCfAUU9T67Lbo4HYf6Xmev6JnG8gV46SNJnTmEjEZb5L5L/TVrh4LXbQoDvfsIxvrmhw17662K7ex1bJFvH0G2YjgYop8b130X2wNwO6Z+d8phkTZZ/xy8Zzwg7ObQG3gx399Cf/S2XCjaxYtFX+x6Is8ByGzKIWQfjDmPQOsYosjcc+42UO7Wwtwp8oDypgz1g8+FuaLLeNWACjUJgdtQD93of/gXClKldQ3P9T/cE3ilNmlaWBGBbZrUU/p7D/wIddAc+qx+qgOveC59yjNSmMLf5yiJXiddeaYF97/aAPLAI/mp10fu1gll191FaXJWhZK78gwNDkjqHeCdEZjmPUAQycbv/bfnTvB39xsrwEpQ9UM0+aDTbvsEhXZjSOF38gCXlgul2fkfvrtgWi8/T0OT+ii4QtdZFF32pvBL27wEvIQmNsG0mZHBjRJEt2DrqihjhH4T3S2Xx1DH2TO57AqT9zRByOKik/6pbaGtaqOQVJOooZzQifqtNnsdeO5nTGgyRBPteqd0nscUpvpBmHWqdzGPPE+t6ozH3fjhZ6fEU0RNslJX3ntl+GaG1PyBoARY6V55icB4eV5xlcFzGTAkvQjZp2Xq/Zh6u9GDdky41wQqXxNVQX0evvHdQvSXdn3MScJS3/DcUwsmRIcf7VUdRY5nbQur5ale+BUynv7VORXi0krrOzeoo9xGSXibGRbUTn8Gjvjh4ly1urbT6/kElSZx3ACi3Rrgt3Zw+Hfkqaj6hElv4Kt+Ul1VR9VpCkcZW2RI0fcyrATjh8oJE8TB4BTgrnqq9gKNu/RSvfWc+5/7Pc3b4a3Cwmd+H2Koox57ftN3/kv3/lSwnKWgKbrRH3+vmxA9LX9UnBepP/4sfK2/4UlIpx/+bPZeV38xvfen07Sebvacq+OV10ToNUsZ/qrttEvuJL7/Xs3WFxJ2ZjXl737T4U9er9l/9T/s2Hu3u2E8avwxFsOOD41D0TONcY1B8FTSoXDD26OGaMzrGtrvVnMiHQ+6Q5ucfmp3mnapcc81nWJ8kr/nQQiXcP+bCLFhz5ZKSVuQ24GsBLi+NTo6iwIhMo+QsFak3bQCoa5UTPoqsFgkbTqQXK6imlLCx1oLIeFkZF2Y5BzClHZSyWCtFUbrC2uWRRjtD3q2s1u1SqWBom+WTAIPwYlGRhE88tmE+9hHHrbYRCvMI5Yppaw37PrKIB2q7GSDsVOpI1GkUPIBp9PDccon8TWJuTCPgJqGVyBAjCcDBJycJTJjP49Ek5ba/aAJzxZCutB6MOhSZtoun3rYXnjkJbu4fcly6awrfprgFw9RfzRbTWu12j52A82PWrlctnanQ15tfy8Dp4CnHXZdGeDp+wi0+86dHYTssp05fcqK+YIV8jn3Edwb6eD4jC0s5qxZr5vm7jVLVzlqWkOGGxQIuSoaoJDImCIXFynoTpvfcwjIOvRyQlNjMU3wIxzPL4CrA9uv7/sEbheatrfXtHqrZ+WTtk9w+uFzna5VKzoAX5Mw4pEoavSVBPg4OA0qSqqw2gl8Ft4mF2ilfAbeOrFGvUN6+hhaJjxJJGKmg6HV7/0J6ZZoz3wOnOjbxsaSzdHOtc2irwysVXuOF1Hq60YAtFPQApyn2bzX2RWbmwt2dFh344eMy/PzRVeQ5ParWW05j4jL+EH6QjJDvQd2/eaOvfXBx/C5iC2uZIHryPLUd21xDXmh4RP3gq8WO6STadKlfFeIxq+MMb56xpusMRzaPiBtNpt3XlRrVey9Ox/ZcXPfbl87saXVvGXB4aP9hu/ioSqWiaetIlcmFeAMnAoo4H0TDtAOcDOTSzPGe6AlskI84e5dRAfTSbmolKGiaAkE3kZZZ5JkEcahBTFgAh4Xc3HGm1yPjWzr9Crt67ryqonOHgKtVvxJ1rpy8YJlUbLX1lYsn8tYTqvsUmPuc/bQlTPugiydyluB36c2N21zfdm2N1ft8qUz9E+dvp5YuVazecZMC7yOziXt9oGmQRkKwKPTbVoS5e/gTp30jAME8yTjVruTuvRjpVz1HTCFQsEn5fZ2KtCCAXhK/aBtxVzSDg8P7e3Xv2/5Qol6niHn33x49+1X7Y/++f/Fdnfec/qrnXa+GIOrxncmnaQN4ZlItM56K+byjo/Cu6OjqvNfGSQK+bxV603ojXaEILOAMjo4XkbDseRA+mQCwNrNBDASj/jL0XKld7lPcprkSH4/+emS4+Hsfbj6X79XmD7+DwrixaJ31cOhndwBB+5wvxez+kHEmscap9BS5BWdBZNACZzJnENkI41b1aNbG9gltNAiMtjdzsQWGYsMA5+Q1KGmp3MxPk7bcXrROnMJK0bHKJRj0oZdBMrxmMQ3OlIi+fVAe2ArVhNN5fuFxUXLZDLOS7VwBTLo/r1XyJ6usg60DKgbuq29WNQ14rslXkHBlvuJMu2kBZ6/djt8qTBnz+Xgd/A5Ka952qPVj+90yW8hZU+fSdsEmrlfo6yFtN0cxez9nY59czVul6Dl2uVSSE3sqaWofVzTQpuJ/fbCnP3BRtSWULrf4JkbXQjr1OkxFPsX4IePLsbs+ycj8MrshfmQTu6cXisHtwQysLwt/9BqH7h5DmX0cj5qL1Kuzp1odce2zbhay0TtR4fQVpTEv7MWpR1m3z8a2m36QJNQzY4Mr+JZKO+Mv5ehzafvtGxup2lDAFBcy1mJ+x706AQcPqE/ru/37KeVoX1mLWFXoN+L9PPjlK8zSD5qT2wLeOvQ4TOFmD2+FPdJP7n5OpTBEJ7+OdqnJst3dJlnb1dpB/gjV1bzEcFo7P7Kk9RJCv5X6IMF8pyAM1rV+Bp4+EQMng1V/kljYnIjOM/7hWLcTipde+eDEzvuQbtzKxY92rFxo2wH8JbWXtX+4FzCLr9w2k49tWxNyvr4YGRf/NYjdnjQsts3anYIz2kyQDXGpM9p4GjH6LjVt8eph3BXOKIwgB9Uoc3t6shu1EfQxzl7JD9n79Pedw767s6IZjkdz9HuLyBnCI80aXYeWvox+NYRQSHIeMAre5u+kVubW705P6RVMEIKtDQ8TjtzlF8C4EWA+Qm0ZKnSs62Tnq1W+lZsDO366YyltKhE5wowpq5fylsLxF9m/EkWOhaf5F6uIzRp8MLplH1xIWq5w45d1aKGKe7rT4L0q7LcEL60nbSHcyP7s6uH9gPwWzthnt9M2DY49yG4eRpZ43PgOOhkefrom+fSyEo5W4K3F/c7ltprWYX6HCwmrMG4ug1e3lhO2Mly0tp5eCHt3zrp+/k0e9tp8DFq109lrEA71e5ra/Bl7h+73rIMQJCxcQS/qy6l/IwT0b0kMlC+Bf0GRj2ALnloFd3gU8B7iTp91EI+oX7a2aLJQBkkdF6Cxj+feB6htZB+br4KfXguY7ZDWu2k+AIwSGQKtjvQjkwJQYR7hHV2/USgHpJD5QdeO9cuUdIjc4whYK/dUg8GhqatQLBUDxmiVCdhh4yfJ9PxMA+tHHHduJC0zfNpKyCfqwpaCNSgX2UAuXYysetDuXDjBZloh65kafFvBekmeiUyfY9fQE+SVXBEOhV9oCCaXoEo3vmw426QYI18pvmF8H4WtC5ShnDxO7nDSv05RhA9c//tGhTIH1V0tp4I8yfSyqi3gE4Xh+6019Ohsn9BUJ7aFX6scxaudq0v1ygU8yBPfA7C/wJ4W0FO/hlERgeBl2HSHzLmVKVlqqIxpolYzW1sIiO/zphcAW/lrlDu1Fp06A44f/HSmhUWkr74Ree5KX/xdxm7R0Xkesbs9bQM8uRJ/8GVbA1cToOLN5CaJsjGcm21Dp38Z0dj+z710Q65NdI9DS/43tHIPpuZON5snCvYo+ez9sFNuRymI7w9c75LUW4BFV6S4Zg6HNKeJfqA4eFtehq6JdeNFYhpwQ0g4oB/ftB30gV0ZtAKffsMGX8IMN+m3TdghB9T/4/G5AfNPr+dsSTjU4exL0AnP4COFBaTrhfvwod2gKUM2APwOAtiF9EFztL3z1H5Cvg8ZPxKfhEO9w/7dup2xw4rAzuBFmfrA0uqQ9AB4zAs9VdhAX1wPuyAl/EtyRjOq+9plcbLrL+FD5qoXaVemkeQUX2V8XWRtvz+UgSaGrd/VTV7lcE1z9hYTIxt6VzSFqE/WnglIGjB1gH1aVzr2pB0ms/ZBMffq4zcoK8V+APy/kberL/BWAQOwgEFyUEyNqVkcaFPx6RfljvkIvoJTUpTrxL9tAtDkes6mu9BuzaugWtN0ixBf3U2leiqghYfLdKGLyUn9lh8Yu+SToYO4S3d6kaNFxgut6FxszMvROqvgt+aSA/zOCEAPtvoyU1oxI5dKgrBr4zxffrpFlHzFKvqJx4HZ4j3g2A9i/yZPv3FEPK8/96/mV79t/9V/QifeEa32S2AMXNrJXnx88hQWqyghSApwYQv4R4+xyi8U77e/zx/ZtzzHZM7GnMhy3shBoJo/mFhNZyPJPdl8/CUDLghg+QML0ULpUMJJ8Sypa/GGA95dH31n9yaPofctUbdQBU3lqr+D7ZHMqnw8VvFIHv9T7WovYE8y/CyZWhABrrru10V9P00eiAj8e/V1TS6CHwUHq/dZK9QpnY0yg3aDWdJodwH/hCg/3w/M0goT19Ezut7+XsI6TSvtrvXBgZZe/Ez5+3D947c5baSBtgihzE81Acl6lyhH4Sfmn/0OUilI03gM4FfqBSn+WrHtH+Un66qU6iXnodnuve8CP5b//TSG6LcZt9Oxxr/QupQjpfFE/+W8nzuHZ1JfTDbqS8ZT3VRUPqQ6+z7Md9Sn2ldFX6pAeTnfyGc0UlShqV8hHMs7htAyFZ1mmbMl6qcMveGKC/++Pv7z6ftIzzwbHqdRTVCE49ytyBDg9xXtZpNkLTrBOP/x96fNluaXOeh2LPneTxnn3mueeiqnid0NxpAYyIIiRQJUZSlayscdth/wV/sH+Bv9364ca2Ie+NGWLq2ZYkSKRIiABIEQUw9d1dV11xnHvfeZ8/z4OdZufepU40GRBIEI3yDWfWe993vm8PKlStXrpUrc6UmRbSj4PFZEhoZKLCqsNE0vLmUYoMpL1kc5dJARgWtKNVqScpeAsFWXmol9tig4dxFyRihS0LzaHeHjAiMe2K0GH233yOkan5PFRbbVjWNQHmxGN51OcJw9XQ3y4d5qDzb8cHyJaiPD5pxBDGKb7k7wmSL8lmDvMrjP6axtAHt/AiZ8UM7QJzRZjSRy/xsYtYIQumIs5Exgl2cv0VgvFQfg5vlsKzxRC4L5jsFfhHwvMvtlVpk4PHZ8wg0g3NMeF5LLzdjKkvl8B3LURsZwfKyTqVn5TtKp/SWEf+4m967X4LejQeCkjDwgxkkeJfgZkYMwc7ybPdFVzs+OieGCk1eylihnR+tVtuetYpceUhhM9gJy7jTGE2M28+gGZWn+CzLdpWoDBk/eGmFuA6ZlcFD18mOFMtb1XSYdDhyeem94NezGXR4t5cqzkVnGJfvgqUfPZ88nMQ9FfjOvbZW5t3le5Kb4Wp86Z37rmc9OCp2z/Zd8RRh9Nu+6N3oxzgffXeBd70gHi2vUf31Xq8tnaKq3flP/ie//fYxdqgMzk+GkOUAdpLk7ygIvbcoDP23f3iI/+HbR6hyoDPmOupLzujl+vgJ89RFQNxuJwbBrLazy9GaO9dFfJIXac0ZPGSA6/ByPEu8NBaLGt8Z04K7/R1X8lRIZAdIpHxodNsoaycAhTVNDmrCNRYLo81Rz+8LIJ6UEkaBpNxGsVixw7P7FJJ11gBZpQkS8pXv+CbHBgoLOuhbq4FiySDK5NX1VscMLDKY6BQpnUGRSyfNTVaIA6yMHmGvH3XCocn03VLZfAVXqLTJD6cm7zOZKHROycxKAn4KzEQ+8SZDiw4drnMQ53hACcQMEQxy/6PNbLPTYTsjRKtAE1RctEuvQfimJ2Zx/fyzeOmpz2E2s8C2UH0JQ72OgJ9KVLHIcjWxIH/+fWxs7mB7dw/7BwfY2dlCgd/rjTa29/YwJOyiH03Oqc82G00kEnGEiaN0ImjGFwnAlap2osSxMDWFs2tTxDMFaioZQyrNy0tziITCWFtawvkzy0jGBtjfq+LoqIXc5ATmZzNYXZvH1SvnKWRPY2l2EfMTy1ieOof5qTWkU2mkkxNIR6YoEMYQDacRi2Qwl80hG80RT9qhQD5EoT8WjeCAmtfBThNN4iaWoNRPEibKUas2bcePjMA6t0ITv3J1dnBURSISZZ0p1bENtW1Yu1rYG4xWdBDn5FQAOtSuVGmRbuKIkKYf3MmjkGc5JmRppY2PwleUzedDnPdyscHxWG5pfKQV0hb7kFxqKR8ZWgZ9KntUINQmMro1CYvOgznIV/Bodx+leo10p+3AHEuo6MjYXClVkaXgq34bIA2b3MC+xsYk6D4zRItHO17fNt4aDAXRJR1bHyQu8sVdlKqHyNeOUGqXjD6qciHF8apYZDqiIcT27hGfR/vsF4RNxqKhd0CaS/KbJo1V1yRhqhsPl4slGXXbmgFR1/bJz752BpFGKFtpl1Or3cJx45i4SWCS7an4klUSqTBa3Ray6RgSVMInMmFkszojJI7F6Sk8dWkFqVQEl86tWZ9dXFwijdZwhfTSblc4vsp9WIJt4KXy3IA3xHwp0EeicRRYx3bLuUNhJ7W2HQ608yNvMlK1pcP3fRTOQ+wLcn1GxZVKdzweZfoIWrW2GQvEBeVqaucoT3wxL463s0uLSMbD2NsvkD7TFL53cOPGD0l/O8ikpwhTxvjL32WQvLC7+wB/9p3/J/7zH/xr/m6ZcUZuzVgd+EIBlI5b7Jth4p0ULD7d0Xgu/uAjXbQwJB+ToU47fSUfBgij6F1jdzgSYZu5nVSZyZi1kSaZtYtHE3TOBZabuFP4VXj5r90Awro1KgNs3yH9HkeRjMwgl50jnU0jGkqRb1MBkhtDT9+MdIrPrmMrPWWU86rfFnu4s93D7cMBJqipf4WaulYTalfGNY4x89So9rxJXLn+DMLhMI7KNTwsN1FjZ9eQKRlA0qQkZZM1rUK6A8scl66kg6gGEzh7nrwvmyWeG2Z8DpFvfj0JfDkFxJlOh61rx85v5JgPZeYfV507Ih0ELXcKKsOpR7yzHpv89kGDYwVhvpb14bvHQ5sAkrK9HPLgeniIIn//0TrHrlQIT6/GsJrwoldj3pPPm+up9b0jPKw6n9/SLV49E8FTM0HyjT5+XNSKOyvQ3H2VGkOskEdoHHq3LgVe9fNgvznAb0wyX6b/iHnJDZdWjGqC5HdXZNwH3iv3sZYJwFvsIKddFqyTVqleCQ6w1/PgfM65q7p53EeC+b7Jsflwn/EIQFguH4iPpfvkAyz/QTqAQ/aD7GETdY4JP2DcP9nq4M+o3escj6+nvTjLcUmTfYEE+4QmmdgvblKbzxKmQ8L2Iz6fzfpt4uKlCR/Oxn24I7gJ69cyPrxBfMp4dZ8wTjGvb6YGeD02xIsE7uWsF88QR88EBvhOachxxYcLVPZ/cNTHi1N+rJF3Z5j2AoelF6YDeHE6iLdeJi8kD2pzLPlcqoeHGzt4rXeEFHp2UOlkMoArxMHPHlbRuHUA/1YZt7pRNKPnUHh4gGvkqausx/qAPFhynHQg6kSXSJvPkq6/l+9inTjVJIzmiM8sJPB73zyL5/otjgUtfMiKPeD3Y7az5ig13o8DWYW5JLlKWtcO1b+oyjUb3zMOs8PzMwG8NBvAHU3aMp60nlcvJvC5cwk82G9iIuHDJbbDmeMu5jn2ZUodlImTI9bpSBNqpIsUx5kC5d4MO1U9E8Kjs3EMOe6tHbQYJ4AdtmmTbd046HD80yIUD46Iex20/HHXgxLLHOtpqt8q6/y1aTfBMf/SHD736hRmOL48OGjjq/EBnooBW6zvIdN+eTmEd0jA99m+2rVzq9rHPmkjd3keESLiIMS+P0U9k/U9yzpoMqfCMT1BIj5X6qFCHOdZl6rcNDLdYYxjCsfCBvudDDiqX4Rpcxz/Nyiv3ZoM4jBC/ZF192rCkTic3Wri4sMasoR/n7S7sd3m1cXH+T7eZduofzkeYqKM7crRMBsmLPotY+yYf7I4XCRv16H4GX68TfZ2t+ZBZ+EaghPzqB/tUg4d2AS0dDzJF0nCqgkuyScqQ89hXmp7XXpX5rU+9NoqZ756IrCL4J+S/jXJuMs4goXdBF/lO7k5WSINvMB+scl6ZBYoN05RJghrvkOuzdrI77XNUFElH1BdmI3hRXSoiWIdINwgvrXIRPqHdFS1g4K/zT74doF9n/LyVMT4iXh3Yb+NI7n+KQt6x2/HODodKBbZIcXOHdbYCDLm0y7oWVeP8qTOHPLHArZLzOD8VNCZH+1s0GDpf4aB5LOCDD0V8r7De008RxrTpPhGj7q+lcsIQ9J4o4cbRz28k+/Z4p1//GrWdh5r54cmj7+VJD9n/5MboRzTz5EX3uL49iF55iPStM1PEjepeBC//+YZyjYBFPpV6u6SeTUfojkK0gP5UJB9MZL2I5Lkb/LPq+TJ/yzhwcVZ8n7S04skrAjjfnuvZ24QtVtEdDLHeM97++R/Afx3OwM7AH+ffX+DMHYp84r/qH1UqbMhGek5TjGOucYinSxk/PjqchhbhFfTMHIJucO2CJNPZtgHtRDodFBebjGhfth/XkOT2Qts+63DPu7LUKj+w486z+Rs3MtxY4DnqRu+W4O5DcwftRGhbF2aiuMbX56zPNcJ8wIHsX+SZntyfHiFnO23ViJYnA9h9/195OUuKhs2vHVJb0fkLTfvtfHJVg+TRx28SbqeLnRwj9/EV0UHOodB9KUFFtp5t1Zq4wIVuS3KGZTgLS8F3XOs9zfIpwgqzjDOP4n2cY34YVfFH1AWeU+GrJgHv5Xz4AxlP98KZe35qLWhFlHVCP/GrSaeJk+9yDb8oA7cIo8+4HgsmU/kkOX4/DTr11ihnCcX0Wp/gqpdLJqn8JFomqTHcMuDf/byJF5/cRJFjv2z5HH/8qk4zlMvvacdYcxMYwPJhvyEciWvr834Mcf8dS4IeyVS1I9k/HiBfazEct4nbfKG3055OIYC71Om0kHV2hmivDRnZue/qlEV+HvclSi24AH5zCHfmJtaXo5vuBgmC/H3FPngN1g/9Qu5QjodhGNdIV7amWGzdUacTwbL0fIVnVMPZtwBf49nCMdlKozjSk6Lsg6CSQskRPcGJxnrzsAZz/rExxIH0Tcpe+5SbxlqXpQZqL422c2sjiiz75E2zCA8CsKZjB9ZO+8lhLm1MHJzEeqjzs2Vogok1U27J70sX2eC9itdypXUOdk3Skdd7K+3cZ06jNyk8hE7RGqVOB1jQCUqH8HN5rY530tsOxkDPyA9dPk+wwb/5nMpzFF2u8uMrB+O0uqR1TR8hcIB/PZvLWN1JUHZpmE7sbS77H32zQekAzP2jgAfN4FrH40l7lnB5iapL1pse0c6HReqhErPOvcis6SxVezc32Lf1ELf0bwWv0tu2WOBFzloLVJ21OKeDnUk5WZz0CpPzxpjhE9lzcuV5oLycd/dpTCeB5R+ZkH5MJ5dllrv9FL/+W+Ut/4qX5feMrC3bk7d5T9Kbd/HZSuY8YV3vVOwlKNn+za6fNmJ3P/N3o7COMPTIcAWtok9MvEetSCdnWC7QDQKM5zO8PHFDyxVdz3abwFvD6OXDlb3U5UefdM/PSuu8paBIhqJspME0Gk1Ua5R2KUipJHAS6SayxZdhFNjryxhMiBoq48mcuS+SitLnYHB7dgIhzVB5ay2Wr2sBpX/bgk9zsChy02miLD07BBPghkRjTWAiMfuqogayk2EOlFIdVDDqKFcXcb40WdrVNWViBgbVERoj/MdxVUYxXeMyBGECFyrZozOebk8ZKRhhzcjiFx1yR2WfIS6Oo1yI+40ySw4pX66u2AWvAan6koYWJArR21NpmDpWJZafnzXLgxjfIwv11eCx30fATZqH93NCKI7AdFqDF0s1MrjH/dskCg6y2VOdmc8m2DWfZw/LwlArizBobvDkX67S+n4TvRL2tXkmowSmjjryADS0SrbtrmG6ciYxnhmiBjBIHhcm2jgUbsQTvvAG/N1hhY36S0h1NxpjQwsOktB74S6sUFDMAnQ8W4jq7de8bvKFv04A4iMJszXEqsiFs2FcSPaa0E6fuF+nw6Pv43fj37zJtwYrg1Ro/qyOPv9c4E5K83olx70bNc4vt1HzxZU3/E7lTOKMmrnJ8MoHv87vqLf7u/trQb++GdF3KEytDgVthXPEiR+lSBXJ/d2W/i///t9/A/fzuPODgV49h3b6cN2sT7P57FF+bThQ8FVS/V7bOwQfdkuuZ7OJXI7jczoIbrSb3vneKcmChU/kdDB0TLsuHzd7Ver2y8LyRQVebkLJGZ9lG68FLZTkSCVAAoftQbica14juCocGz11rZneRQSX9TWZU0iS9jWYZ1twi8eLNdI1UobTQqX2mEQpVIXomCsnVWpQNTOkGpRmUjFQhgS7/0GaSFAYbPXojLPtqTCwdTm7klKX4+Csa28TvHKBpClctwh35Bv8woFy2ajy7KaaPOutpJhJRj2mhFG33SuiYxWOoA0Qqk4yvqdnb+KL730VSxNLSIw5FjiD1vfd6sbqLhXKtAuQx00rV0/MmI+ePQI+XwBuSmtro8hO5G11eAxGTlYp8nJCbadVosf2cS6M7LKrVEV+eM8cSyhiXgLBZFMxqHDx9OJHGl4FSF/nN90mHUZTU00s+MNiIVaxYdnr72IN175PJ65+iwuX3wWM9klZGOTmJ2cpaBJxaKnHThBZDRR3iV9eiIgxrGyuIr53CLjTmAyOYPc5CRWF5ZxbuUszq2dwUQyZzQnMUk8pUs6zUxHjdqGbLewxgo2tg4el0FXW4Ll6iZMIU27T1LJBN/pSDSNMx472HZhJYsolZcCFZbJTNIm0/NFahQSTpsUT9kG2Zk4ojGdFdEj/uKIJ8NoVIhrrbzjVas2OK4P7KwX5owWlel2nRTR5J3KrXaftDtt5Gs1lIjDem3kVpC0JGk4FvchHAmhTj4+7AXZ3ilrf/WtaJzl8TJ3kF5n0JTBSvxcE97iz03KFNoJWCjtYaewqVZAreGMN5VCyyb7j/MNDFrC2wD5/QbTkW7YP4a+LuaXcpicCVmf19krFDLsoHefv4t234tYKojZ3IIJzFqxKQVbiljAR+AlA7GPxcNxTKRSOD//Au7dPsLGxiFSVLQ1RulQeLmYS8aoiLEPyqCRTU0hnomYki6DZbVeJS3lSWtxfHzrPnJarWc7rtQUlM7ZTzvdKgX+Y8QoS3GYNkNcpVZClHLCca1icJUqh1Tk6pQhqNyxrAbLD4WjSKRiCCYHyKSSZmiSa4NKpY5oOmZ01O61WTbLYb7xeIJ9I4Zi/pDFsu1adcSzKdtpVq3u4NbNn2Bn5w4ymVnKXDIAk8H8CkH99uBgE9/93v+E73//f0a5sk58NJDIxggO+dCgadu9O1Qusqk4Oo2WnakipQd+yibsC+rHDdKUdl5JVtQusVQiagZejfOFMnFChUyzHulsku1S49gsZZLtSN7YapCOmmG+k2z4q/PyX7cBRJNblcIA5T0fpidWsTC3SDqkLMW6xqLsL6yn2lUH+Bf3ezh42MPheh/5rQGO9/qoFgcoaRdC2UslyYcO0x5QcSux/pI/m54ADsmnvOEIzpw5wzZqo3hcsnMmdB6MZHqNL9rtHOLvcIg8nM8yVEteb7PditrqFgxbvGqlynatGP+S0qzJxgddPx52NDHAcYr9UivBl2bDmJ0I4p58c7N9vkZlOMGxSpO6NmQTZ5pz0eRJmbS5TUVTSm6bcYXPZdJDrt3F9/IDXLyasRW6ExwTdf7Fv32ngh9vlTg2Flmflq3Glf4gneO5jBcrngG2i138tDJ2BabVlcIJUGAdVqaDtpuCReDVGOzQ6LPs42tzYdQoE90izBPUjL+14MfLaZ8ZJb5/0MONQt8Oyr3FOkyEnEuGn5HF6sDSA/KOh6xMhYqr6sshFC9MyAWLB424F5NBxn9Uw3o6gEdZ8vc6ZY6jFm5OBvGQvHmOOMgQ3zu1Pt5cDJnLJp1pYuK6DNxKzzIe1If4M1ZEvqxfjQDnGe/iVBBL1OIv+Ya4lguYkeid6gB/SdrQLg/ttNEK4w9YZx0krwPa/3CnZz7371N9Wwm6s0f+nPG3Wdf3i328x2/mWoblPeK7ZeJers3e2+tgj7+PKg1cZN/Wim3v+RzefGsFN9ZrWL4yhetn41hajmDqchof/XQT5x9u2hmRH5CONHkkfq2d8OmVS0hffRmV5DTu7h2QJrtGG9rh8k+nPZhttvD9hzXbjSMXFPLjTnSQLpV+vKhObT80/+5yZaTdHTIYfT3nNX/9FeJJE6sFGU/alOVZvsq45O1hjuOiDmD/HPHXjfrMDdQR69kkj9eOiVaI4xlxv7zTRLRGGarU5ZjuR4TfNS4XOZ7UI3ITxTSsVmyvhQsHbWyRJuRjXH2sTNbWJPcjSTAQZpau+r0+6cWHrJcObN9lJM9+DTOlBm4c93AtNMTd2hB/WnAGH/ksX+f4/CLbcYly1MesbMtHfqkJ5SB5Qph1IsGt3GXfTJIvsr4XWPlYvY9DyulVwiw3bDNBP5aI9wPiTLrNAuFdXW9g4biDSerc26TNvXQQcdLmNNPWMkEMiGOxOu2wqzHvQ9LPLmW7zfstLLCMBfKAW13KfOw3GlfVd8+Rnr4QJezE9ZdmKDuy7E3SjD4aGhj07Q7b6k6XfUdty3bSXEKzVOT4ULPdTL8Zl6HDg+nZCP7l0wlc1a61Gvkd5ctrlJdF/1vEryanFLQ8oslLP1WOVBOxbk3S6yyCN2dZPzaE3IpoEaZ4gtzk7bGdirz2mVGBPKhHOpHrFtt5SVxUjjUZ10FZ7oNGs51E30lgNJOb3KHCfVSKbgGJdC6NWTpjbUC8tbJh9Nh+Mn4ckqbWP2naAcTa3WsQ678Q+BlB44R8sms3dpR0EGGbaifI6SDDR/S9I4RZieECkTcat8aBKLVFq8LHgLRtu1E+o7jT8RRUV03YG8x32jhgPWX01Y4mLRRVUMwVjv8ZynDNcBBfWw3bWUwfb7egg5wzfuBzCQ/uE/dySybjeyvsx+eeStrh5nsaNEYhHQ/hN55bRpcy2tGgRtlKAt9jhAtH6v/SQyLsrxRxkct3kGMffa/lwSXqNCwaP62ybdmeKRLCN9PKQeVTVkwG8cz5KP7n+5SXSJbSlebIR79+Nmo7AXX+hIKaRSvBq8TrU5SrZGxcp36mCXqdmfcVoliTpxvEQYa0ZQYQwjQOan+tcK8cU5ItkZ+wj5qbMubb53ORiDg67NmuQ41foled05XhuPI+eUiRfGNr6EdRuwiIHs9CAm/+9gruPqzio9sV22E4Qbnn5eAAL3x+Blc5IO1Tb/s2I++Qn/lX4ggSP2odHare2GjigtqDvHCDePESlBnysb/c6+Eh+XqN/E2r70WfdT4X+L5MmitQXi8zD2fsGl3MVVOyMuCS5HGVY+oUx7U/Kg5t4cNtlnEtpZ2TXnzAtqivhOE/E4c/ETQcePJtrG02sUWZZo08Kks5+WcUXEpsEKFIupHGc2+MPP4sZY9l6grUb6aJk0VeD7Tr7bCF5Qd1RHba+OBwgC3SwE3ysw3yNS3aBGXNNeqgN6vOHdvLGQ9+P+vB9QkvGhwn6xyXa8w/Sx76uWYdLxHvMo7+JfnSR6RT7QyTAVfnV/XZrhoTtfND3UYLJrJErRZ3WBjhxR55Melox5+HdA9coUiuXQRuGtsFze8pyPilHVAiO/U71VuXctZ1hYLKq/6+HTSunW1qUVGZvlkOo3z0YpEywFeD5L2Mq8UQ4zxOB8VeS/rw9cUAaXlI+lMWHpzP+vCbZ0Noz5J2pnVWJGUmyhp51rlKXvLlSR9lHo5F5OU2t8d8ZPjQgpXx3JPN30Y8mGLeSxfCmJgP2TyEdBq3k446I3VJ6a2i91WOl9NsKxkrLpIedDh4br+DZzi2hMl7327oAHDigP0vR0a7rcWOrtaOv7LYBcL0dfYbLQyRHKpz23R4eprj1e99fpL9ZIB37tZIy32bwjsd5IrxK0y7zz64wz46PZvAuXNZPFiv2FlQVY5NGl8kZ0jeUMmuquQmxJnqO253vdazLdpVXM2vnQTGGcXXnGOP+lx+P08du8QxQtTC1FYf4Zb9hZ1APGyfgkWFMKhMV8rjYAvqWda4fAXJ6G7eeDxHJvjcNwW906V4J79P5zyK/Km3rs6jS7dxHuPyFMawnOCEiXS3ZA5pLoze28Wfuv9XDCDul5/dR35onUshTejy0ooDIs1i8M/jjFnBUSbjghzoDKN4Vivd7aubcD9JY5fyIlKVnpdrPI+trJWbBymlWkldrtfNjZEmJTQgyrooAlBce6ZCZQeUU5GX4UPEb0YNIxQqWxTMwkEZCdiZyLQ0iTU2kqhsIdkdfMy7IVd3d9k7xtGqBr7gNUI4qcgsXbqsLorr6mINZATq6jeqqU3i6adNtI/gGxs/VJbiCWVmXOGDytHqQymr47sycC6kSJxUKP3+EOslF1i6S2hxO0AMfiMKZUglgs8+Km4SkN1kvCt3bPFTMCJSZ9FkrwHi6jbqPsYYtBpeA70zp+iDw8fYyGFlSmITd+PdcDTKwf1THirbWTEZwdVV6XQpJm/Cm365N0rjnp0rrMfv9Y+VcPnyjdzYaLLLGSr4LAOFJjxGho8e294MLJZe5Tg8WJszK+HG2pz/DE2MKXjMSGFGkAHz0RkgZKpGSyxDE6JGD5ah5WNBbcp2NkPb6KXgUvlyg6X4ziAiI4hrcxdLf61mJ0HPLv8x5E8Gy94qYL9+Lu3pd4bvEwwo6AvLNtj5rDvbd5zOCrYCRjCMk7pXnwru42Ocnoqk+o3zGfefT4UOFYUHFJb+89tlvPegib1Sn3yAQltck92fWeDPhTYHm483WvhPP63gf/xOAf/j947xkKOXqP/JA841OSNjiIOVfwx8g83aRQYPR0vaDSeDhnzBy72V6MieRU/23sV170d8k7Si/iScJVI6d+DvzwCSowAVCLNs8jy5UcrlQojF0iiXWu4QbgrkTSoULSrp4peJVMSEMdVFrpu0ImBAJVgHSR9TwO5QuIpEkzh79hyeefZFXLtyFWdWLmB+5izOLF3C0tQyZuZWMDkxy3YK2vkc8l1badSxnW+h7R1SaScPpwDV0LJZ4rzX9ppBQ4dBEl3s28KZzw7dTSdn2CfaNnkpZZJoNIOOnwpePBalstaxid8WlclkOI7r557Ha898EXPZRebbw/0Hj5BOp9FsUqRjH9REVrlSRr6QR75YNN6riTaNK6KHUCRCRaJsk+g6XykcjqBWq7IuMvQO+Fw3viLeqxX9bcKiQ6OPyw00Wy3oMOjCcRGH+QLKxxUc8R4Khs0AMze1gjPL5zAzuYSluXNYnLuAyxeeRSKWgg6gFk9p1plPo0Geol0QHb7rIRKhUM+xsNXWt6ZN5n508w5u339EItUZGkeEo8lnKk0HBZTKJdJYiG09zbZZw4Wza3jq6nkcHu2jVKwTr1RcSeearNaZKpqA1EHji3OzmJ3KmHurpfk5VGoNc+c1M5nBzPQkqu06Zmbj4PCBMuurMThfKKNUabrVchyHdEBnKBDmuJ3AwXYFxcMKBq0eceBHrSL3g334WBf1NZUr/hOOBpGeSFsvGHakmMioLAWppwXp7EOiFeJZbtm0gocR9VzRYbj7Bezv77G+2paeNIWmWq2R33fRshXkVeuLER34TRpuNxtIsE7F2g7ytW2U2LZ7VHK6oq+wjDzEO5VT5a0D8+p17eQgzxhql4cm/PtIpP3W1hPTYeapleUyfneQZN3Vr8Nsax3sb5OJ6SSySR0OT9pn3bsd7aLwYHnxLK6efYPKkx97B0d48GgfLY1XAdI+Be1+oEl5JYJERLSrs1Z6CDBdScaIYRebO4eGh6Cvjxu3t8yNRiqVhs6C6Q5r2Nh8yH4mF1dyQwn0fBynGiXUKzUEqeDJPz5VVZTqFevjyVSIeJdhKcB+FWQ5ZSTZhsUitUy2s8Y4fmabk4lx7BHPa5a1oy1EnhHHcekY89lp0gDxFCcPiYdsbFNeUea5vXMfP/rhf8Hm5i32oQIb1cO0KZPL/jpBRuWtjbt4/53v4Tvf/Td4+6f/AY827hBetlWxYbtuYizTSyWuwb7uCwWRy8RIi+TfpDXRkwy6YcJrq9AoB+oMorZWgpEx1xtd8skYcskU6Y59iYQ3HBCn6QTptmkyQ5MKey6TsrOTqFoRJ+RXvcdj26/Cy/8+DCD1Y/LOahSzuUVEozHS/R722Hcq5If1hly91cwI6O0nkYnNI5tYQDI6xT4VQ41akibeclnyiJlZM2iEiQV/JITFpRVkyWsa5Fnip4uLi1aHUCiE+fl5zM7OmBFS7nQlbyv92TNn2F/IW6an2HZhcgEPpucXsbS0hEwma/lI5o+SnokYpJbOIb1yDsnZRWSyE9bHD9l+WlXeoMK7S9gUdBi7VuIWNOPEINcTX5zy440Zua314GOdnUDaM1ySlDU0a8XzFOnnhS+tYCYXxmC/isZGFYXDBu7sk7/VW7iY8OLZjM8mL5Xz8xNaHAD8l/0+HrU9J6szL8WoYMe92GKkp7J+PKwObBX5y0kPgv0hfsDu9ElLfpr5nuW+mnBGkynKNdMcm+vkk2/vdHDEbxenAnhj2m9j9CMq9y9rsmDCjwLrJO891G3t7JQvr0VwhXGnQj5wuEeR/dRWjTKen2Ps9AHHvpgfycM2LkqvIz/92VHPVo/OagW/xnstB2QlgtkQ0hJU+PuAw3SXuH8tF7B4HxPmY6Z9jor8TNyPbrGD7x0N8D6bSCscRaq3+TxNGHTmh2D7PuWttSDwbAy4SvYpnN2sD819lIwgXuL96TThJlxZygBbHPN7lS6i/H2jplXzsAl+ubNphIMG6wzb5CplsgPKI7scU2RkSJaKuNhpYKPjwTvkqUYNrIf+aaFLnbTXqhbxSvAY11+aJdv1oVpocmwZ4OZuAz8jXXgWzyE+STouHyNOXvsbTyfxhcsJvHAtg4XVJHlugzgfmiuyCmHSqskvLgTNPdgR6WI54rF2XmHaI03GEQi5tTwod3FEcOSi44jfdohLD/nkGfLGObZNim0u325F3mphPzIsoMCxZS8bRDlI2Ym4bvm9mN5qwFeT33rKl5SNz5J4rwSthjjUYMD/ajqNgcL/RU3csw0/qQPPkf479S7aBw0sUWZ4m3Qo1yMfsU195IdfzHgwFfNhh23C4cBcrei7ZsGiWWBuJYtwKgpPvoHFwxZ2ZiJoRH3IEg9zrEdgOkr6arFvcfxmHYT/MoGRhhVgHPXTJmmwQ7nNX2yjxnZsaRwhzM1k0OnVDBO8YsTNNjvNUaGD3Qdt9Cj7tyifHJDnyj33G7OkZeLlWMTBSsvNi8730KHT6vvWuUcXmwbsonbWgRYVfFETpBwXt4/KxJWbixCPKDL/FvMm6WJfh9Ry3JdxieCyDs6PP38Kxe5iOl2ad3h1Joh59t9dptHCQB0qrTOOZhnxakj+5L04JIyqQ42ZHLOfhdl2T+nMKcbpsW9rNbxc9ihPc0NLXiWebecNjILKVVtz6LUzm7QTSG7QqoS3XuN4RcGsw7G9H/WSdw6Q32vh0a0GCptdXJLhijXZY3qbxXmc7c8FGV+kBolek5kgxu6ATgLTyp1cLyJ+FGFcpzOPQ7zaxdwG+wq/9zSL+wtCUvF2qHsoHsvQhHUp37azGvJEeIF8Va6E1iaDeP1sFEdVSiyELUD6XeS7a2cSKJBe39lqYYZ1P0++u0u863yFdfJGGb1bvCpsVdHHNvFUG40LCknS6RuL02iRWo8ClAH7MoD8fLC5AKaXDJQ/6EDnBE1PB9Fnu23zqnJcSE54KQd5bbU7WSJ2u6Ipr622v1NwBlchSUZTHaasnR3iawriw+ofr2UIJ583SS86AFu7gr6c9eGrL2VRjgRxlzLlxGyAsnLI2uQxzkkTHFsKB03sPGxif4OycYEyaamDtW3KLnzerLh+rSD+8DR51dWJAHITlL1Ji3Ip19AiJjZ8nf0vxv6X2qvaLug8AZThhCSGajiADNs+dMhyyNeKi2Ek5T6LfFxzGFUZ8R6RrlnmjC0+HeKODCvEx/0aUGKH1JmRNfJbrb4vcnyolweos84630GtY33LIJUuqJ0PQ3OnaKv/CdsW83uvPLQV+zrnS2N+nXjdl1st8uvoJOVA9uUWZboiCaJAYnjEhiixs+nsix3KCkxmeHiW8uFaaIgqcRG/GEWMaSWjDNnWZRnWbtWw/ZCye76Hw8oQD1jujtxdES/Xyeu1u+tDjqU6X+wM6fK5+BALk+wX5Akdjue9BcrBU+SPk2w3jnNRMpQW+/kt6re3SEcypuvsmtfIx5ustw7dZhdgcDjg0G/u/TSeqMGFmyfC6J3eykimMXefeBlP3mtA0OT7s5RLJHeQDNw7yvFfo+xxWbtYGV/GMe0A0ZzcLmFiNnieuJlnPPFX6zXjsnnXTuk0x7EzHIfF14rj8hgMnlFcm5clbetcDy0gUdokx82peeqA80E78L1E/BWJV+WhKKqHJuUPSf9MYPBaGOUro2QsRXlxKYCl8xHeqW+I70lHYRLR1S77QX5X8zMcgUjfK+wbYdLrFseMle0WPi5QZiRRNSiLrMsQxUu84nP+vu3iuznUGObKtrrw0s5fyTnbHGNkXJ1lvKeCzMPS9dgvqBOyk01yzNxlnyFKbYxR0M4c9ftttq3cbXX4Ud4q9vbkctvVTWF1Poo3n88iX9LiOkIweq+5QZt/t98OD5qfHOPH5or5bzyPK/nvWeJoOdDFRrFicxYuHuFxWY5+y/AqeUY0xA/6z7Tj/CWHSy9xZblgMOhyP9xdgc9W21HacXrBNc5bzxZl9FvBvRE4+qpfvPSZ+eifK19wuLpZ+RZc24ztBvZGFWIYw6g07pt+Ey9/nR0gXraITfjxfuLiRRxDcI0Ks0GByLbixpnY9/F9BJR9G0UYfRs/nqTjADWuhFsp7wwbmvDS6rxoiMyJA0CEd21Jq8qlRbfLRnbfzQiiyyb+9Xs8qemQpokvd7CxGoVEzDiakNH4o8kNgaRVfeOdHgSGoBE4Tc7znbm+sbroGg08vKzBNLtwwm7UINLXlJdDvhk4eLcEylXfLQNl5RrPfp9cLq6RggCzMuzmntURDGKVw/rJ6CMLXcAZQuwcEP7We+HEJp8ttsplByGsNszwWaXom91VtJ6sDH4nM+eD+61YvLtOyIuRhxzcHV4ouIzgc5fy4sX045Xyp89oMZFY4I/q6urOT3yltCcZ2e/R48krPYxgHH1XcKQ5bjO916oaTdJQUSDz0+4PGbvcJXrWpPYoDcsXjsSknSDn2lpgjWlSMfVfA7wEjbEBxAwr/O1cXfE97wYT0xAEy98A4uXycr8MfqURPginBnldytO+8VI8g+PUna8fB2Xmvp68t/wV16rgynMf3CWssWksvsM134/SWrA4Lq0SWx78LWhslY5957O9ezLhCZ7s2V66oB+if5exvrrvLH8Mg8tL15NBbaGJOikkHz7q4E/eq+E//KSG9x51zZCxq1UDUj45qu9RoHpw0MMHjPe9jxr4tz8o47/7owL+8GcVfLjepvDM/NXOxtBH/EH8gL9lDFFf1D8BJ7CcQWrEB0nDGkBs1wcvubiyO+nJvts3R1dDPqttHb9UnVRZl69wlEz+/e4A0eSjN9ahUjVEIp0gSFpdW0Mmrc24HirFTSqAVI57mrylwJ6vo07+GoqGqLx7kU3ncPXcRTz39Mt486W38KU3v4CXnnkeV89fwmQyjpmJHLKJFDKJNCJBeSTVypUAeXUU07l5xOMZJEKTWF66gGwmR+XKa+cfaIdf6bhHAYlKcbOL6YUAheggrlxZs3MXPP4ujqlsPPvsM7h756HxMu0MECmFYhRw+a9WbrjzCZguGUzg9adfxdzkLN/LUN5in9bh1dplUbPxolqtolytoFgoIBaTgUOrTWvIHx8jny+iWCqLOxGOCL9RIWhq5biO4tVEGQXocsXaWP3d7w9SQS8gXzy2NFrRLLcv4i8LC4uYnZnD1atXsLa6SiVj0ianPeZ6h0I2609yMR4kQ4zOfljf2MTO3gFu3vwE9+9vYu/owNxxCcafvfchbt1+hIfru3jv40/w9gc3cVgsU2EO26HlMr4qlMplptk2WtaOhHc/uIVms23Gn1qjh0qZQvuFy3jz5ZcQDSdYtw4KhRIW5ydx+fxZTE/msDA7y7pRoUunEfD68dTl85iYiKNMHGrrvoS2qVk/FQT2CZK3n9JqlcJaIh5BMOQxA0WPSqb4vFyVBcIh1Eot3oXrNvuOdn7IleXA2lR9IcRyOvW21VWGuB6VJa9WlrONZdiQT+vJdAyrC5OYy6Vx9eIF5IjPiXQYLzxzGRfX1pCM6UwN7Xyk9EkmpxX9QFdQ4OjwGDdu3MAZxlMffv/me9g53MHOJtuOwn4qGbS8pJC2a13kpiJ2UKRcQU1MKl8gOxWg8OvH5FwSu3sF+Fkvb7DPOFTeqXzPzcdQJz414dWvs5/HImaoE2+Q0UOu73q9BoXgAC4uv4KlicukfXdI487uvo09Mpr4gi3EqBEJjwQetRpp0kslrlK07dvdQYPCcQmhQAgHh2WO+aRv0s9kNka67ZlxpXR8BK9mbrwan2S00GqmNvtPz9yd1VtNCtcy2FGlpIIjl3gDKpWzk9NsN9eWWiXbIf+q1tzB4Nlsin2A/TXoMyOgXIiFQ36k0klU2Ke0WCXkJ08hL81Op0kvTSSSVI5Zb/GgXo88iHXstit4tHkTP/vRt/H9v/j3eHDvQ7bDQ/a/PfKlAmnymHR6iL3ddX77CB9//Jf48Q/+AH/8H/81fvjD/4R7D99n/fYot2mnThBRynE7uzXe5QKNymSCfIu0JYW8N+whmoqhRdoS7+iZIYtkwcG5VGzCx3s8HiYu5ZqM1Obpoltto1itYUAZanZ6yg5plks7TZpnmz4N1gAA//RJREFUiAPtnGoSqSRZ0jEV3K5kxl+dl/+6DSDyf9zQToVjytPhDNuO9N5q2W4oGXgrlRKVwRbbMIblhVX2+SnjZxHy6UQ8SShIN8TD/PwCZskjtMPR16zaSsWzHAtyuRzK5D+SuWTEkPFD8q/y0HkxMkLLAKm6zc/P4cKFCxZHl8ZJGUiUbrw4QGfZhNnxhq060uQjq5ev4ey5C5ienjb3grt7O0ajh7U+tsscjwmHFNbt1hAFKqhqZgXR3NWkB6/lfGbYf6/I/siPkvfOT3CcYv99WBtgmfdqMgZPoYnSJ0V8fK8KHWqrnRAV8qy5sBczYQ8eUZHXToDnkl5T0v/jIWV/drXrM+Q9bJ9LQeBF9l+5zVK9lLcUZMmDcr202fHgZ/k+HhJm+VsnK8WPqPzX+P1cOmCriN89aLP/evDcYgAX5HucfXmwEsbrfKcT35NJHyaYd4MZP53x4ZVraYSSHAeIe7m7awW85vJB5zRo2eV0nvoS380R4Cq13R8d9bFBmSnT7uNihLzKS3zZZAM5ZsiHj0p9OydEq9U16fUMZYcg+9Qfs66HrMhaNoAPKHvd2mnj4zrlL/JYTTZudZie1dZOl/PkKwmqT8NEwA5UjxH0CfUZxpMLs3+U9iAXAK5NBfG8Hpo9PD3hQ4EFamHEVCaA2CxlBNYxyfafXcuiF43gwY0jLJKOKusc6w6a8HMQPd/vYsEMKnJBQlyxLIqMkMvK+PQCFvo1LBXv4Eykgi88N4PUM9ewXujg5t1D7LOfh1cn7BDw68+fwbXr82hzvPT2O/gXvzmPN16axaUzKSxRtCndLRm9acJSQQtyAuQzd4mLGvGnw3jl4ksq4UO2tU12E44djmdKkiY/PiBudym7evl9gTxnMq9JE6CYCuDmdAjlBMc7wl/nnwM+57MhM+D62H8z+Y7tyLnFet7Z7OIsc30tTVogXiMcw2aXYuRd0nEGdvC/DL0/OOYYwH5xMSsjEOFp9BFl/xJEHzOfHdKwjCW/mfWhwfrImCNXLtrdJflQPu6fnQ5gcSaJuPRmylY66+OItFqIUZ5hxWbYxzra5Vhqo8Q82mpv0l2k3kOHY4uv2YdPtBT145jfl++Q35BOt5hHPc5xgx0op1k/1luwhVnHI5YuVzoHmx1sU3Y/Jp4ntNKbY9Ba3IcS4xRITBH2CU1GyWAho6Hw7Pgnn0btpKBHDl24kgtaW+2OdgJIc9/l2FciDSc020h4P2DfbDOuzl/rxHw4powTSvns8OYEaf8sZQEZJ7ssO8C+qbMZtLBwnbiTnpchLymzvkniXwfdrvceG0gVBF6cfOJSjBieCSO4GEE6G0QiowN7/XY4ejRBvJHuKZpbnlKfNXZpoYrLhDIp691iW9VIUzKENEmbctHZpfwVZB2COx3cvU/5QPyNNY0w2Sbr6Wr+y4OMrlOLlKu1i4xtdjoMCU8nFbLD77XgT0E7WcbjVoi8I3ncQTUdRPeXGEAiilehXEra77KMiHaUbDRx52HHYCZKLcg4vERe/ZB9VjvBpuZ1MH/SePh3H7ZwRH6xyjaKM4/bTKezWng7aX8ZHVJspwLjyYAyDhHKDpdXZtCKDlAJNdhfSPS/KDBZkzJ0c6+DGHn4ykoQwVVidCFMPhXABPl/nHysyj7bIC60W7nINrlb0Ng0yoNBfXCD7yWXXcn4cY38glqZrW6XAcdDvGoXe4yJOsTnFTLRc+eT2OC4dmO/Ze4ptRBG+qUMRprnMO7C/+WiDvpuY4/46xd7WObvLPG72yBvbjHWCA41k3Y+hdmnJCf1KfMSjWYsVKjXu9her2LZRz7M5tPchgwym9QdH7Jdhy32bab3sF1aKxHEpijHsp3l/kru1tbvtzi+kf5ZScGms0Z0ngWrQBic8V4uj0W3XRZ6jmVo3JOB4hSqFNl+x/ntWko7qcgzSO/b7Ovqqk9xDJZcJheXdcIyfz6C3Lz0EJ/hP0/+sX+XshuZ3GGT42+ljx2TFUgTxIF2d13Q9kz21y7H12mdvRR18lyDsMugFCU9bu32cKugs8w0TyOwtIjYYwefs6ntLBG5qTwTGmIpTTmeY/T95TD2iFvtcbdK6CK/7LOMCvt8lT87hFtGrrDGVI7BH7Fu96hz27wHyxCcO+wjR0azj/uXgnujP+6dfmsX0R55grCu+l0heUpkoOiCebaPzkxidhauBwb4DfKfdiyAOyxXrj0pHtpZL+oFmtldJUw6eF3uqrTTgyztJGgHnHbkLDBeib91/ojCCYQjuETvm1rIwLiC33ZkkI/7V0Pwsc0OKTQcblPuJi5En8LvLgHQOWFL/F5jHrEs5Rk2uLL0cdyYIo6vJ4eYY3tnV2PUlyh7kRdoUbt20skAuH23ZTuZ6+Tzcv+p7cIHpLVPDuQCto8PC0PcLA3xCfuGaNPs5iwrGaAc6PHZuSkaG1RlvdclOU4yjuKe4/ggF5IvLUTQXUijeL9k/ULeSmTIjufCKHCslQwpt4eX2NfZXcHiLX2curD/qIYiZQMZza0M/tHupjXm+VBuqzm+rTDtM6TznKdvMo0OKRd9PKYF9RFmaP+FQ/eszytRGfdJ91owwXeG4E8HxtM8vuK7S3Msbl5Ml+aux2VpTkw56JfKcW9HgXEUT+80Xtmz8uFl8CnwNkk+fZljZ51IMIOYvR9/553X6BfzEiyjfAijnt1cuoNFEfVO83mn01nKMQzjdNJXNa/ziw0gp540Yc0MtRJXDFar6cVwmZdFU8ZmaWIYj8fj0h/ncqoiqhg/uN+n/lqFVU1+NmSpgs6AoUsrTOXjXdZ7bUeWkhsPceDhuzaJvdKkYN/vmYIvo4by0KTK2PAwRoBNbpKo3e8R/IwjxV+KfJvMTvlZOv52VjRe/K0EJ77/GZTWIYJBODKOyJaUsUCf+PMxAVjN7N8o+iiIeBTHNaA9jMvk+9GQxiw1wEkQEP7FuVSWI0IFwatVymYACWoXCBmBjCDEh5fvbaJXcLBgGSWUVuSoy7q3AaR81dUtd1GWlSeJ6/Ekrm5sT9GCxaKyyXw5DFhOcv1iOzKUzr7yreCkQmaHQZOeLL8RPVlJgssij+psRbmyrQyVpyc+2jY4prN/+q0cWN74t/IzIwKfxPxFr5qwtF0gLF+T1/L73rMJa+UufJAGJLSJNuwiLnnpbjRjUDkSULD+oPrrEozEk4Q/dzlDiME5gmNcJ8Hm8lKZqq7eu/qdGDz4z+XNfA0HSjhKp0R60o1BcRX03sVzsDm6ZD1G8XQff7dv7tGV57I/ycvijdLpQf90Nwjsv0UevWPQH8I7fhwnHZc9fuOKHcXgj/Fnl1JBddDvMSd8MhjzMl6gdhFD9qM78GGvDNzYHuIn93r4sxsd/JcP27xa+HM+//Reh4p5F/sSrjiYW3taP3B8wfiAmPuozfmH/0eQiaYEj3CkNiXdOEOHoyXRsbvrPS+1l/1mmwkfjyvGoB/jGrugfJOp5N+rASQ5TcU7GcNcdp7y1xT7ZRDZdAYtCnMNKsAb68coNzo2VdylIFBtt5GO5fB7v/W/wSvPvIZr56/j7MoFZGNphAPyE078Me7uzj6OSxR9SK9yk5Q/ymNza8PwIbdwcke1/mDDBMTpmWlEAiFMZ3K4fO4SFcRJXlkszczx93mcO3sWvnAIS0sZKqkxNkMblbzaJ0Clo0reRqGFQnmCykE0HcGAg6dWbs7MTvB7i4N8HG+9/AYC3pC5tFpZ1sHLHty+d9sMG5FIBEeHedt906g3kM6kCXsZhwdHFFA62Nvb53sK9bEYytUa8dJGoVimANo3A0epXEO50sDe0SHK5aoZFfYPDlGt1hFjmqeeuorl5WVMTeXM9dRUNucm9dstjk0+aDeCJgK108aMaKSfo8NDwl63lef/7g//C9776BYO88fY2c0jlUka7eng9VsP1rFH2H3BEO/a3VFz/Id4lpsYTQYeHBXZIh4UCyUqrgnCXsX23iH2mN/ewQHkDuqd92/gKE81n30hkU7j3fdvYWdnB2dWc8imsghGKelK+G1rJbzOOtGB5RFEw0HsFw5weFSCuRZbXrDdPAH2nUanhzIVooAWE7T6NqkqY5bwVi01bSK9WmygQcFQO34y2QS/Uehn20VjMhZRSafAWKu07fwRTfAHOY61GV99Vavz5UpsMpNBNB5j+yRx5uwaUokYUvx9Zm2JihQF6INtzEzPIEIcqz9rt4B4RTgSxf7+MR48uIWFhSnS7BYePbptW8u1qKJSq5mRo3rcQkUu3UqUbnscHdmfw8ynVq3aGCHXUxQ72L4x8vk20wQxmU0hlQyj1q5RyGbfIc1HIzFKtzLoBExp3HhYYF+om7soGRB6wyYWJy8w7wnIHZtcfCpdh3issC/JwABfk0pdC4mkjJJaKdRDgvXOl6igD3smq+gMi0gggkfreTMqUXRBKNFDg31XcGo3m0QSuTMLUg4IUBDW2SbNpvYtyDhWJ0+VrEU8hAN2pona3c7OGnRt94d2VIkrDXotZCZipBXSoJd9m+2svjDoUHGP6dyCIPnLBBWYhrlDCxCfmpjuih+y3tEoy6dSUTgu2cHsWqWqfjAM9omTNBqlAj755F3cefA2PvzoR9hc/wjv/uy/8Poe7t95B7XaFo72N4iTBjkq24XwJuKUAUk3MvDEifP93TLxFUKC+Bwwf+3KbDSIt3jYRhZP34sqcalZB8ks2gUsp3LtShcTpC/lI5nJw7T8T2Wth1g0YTJMkzjvsR6aKJjIRKGdfn4qzvDrTJQQ8SYe/qvz8r+PM0Ba1OCKex02i8doNcN+pTOFtBtEBhKNY9nsBFZW1nBEXvfw4X3b2aPvU7kpowvtjBM/1S46ubiSgjs3v2D9VoffS8bSDhCF7e1t5vHQDC0zMzPWp7UDV+knJibMYLJLHiReMzM7a+83NzdxQJ6l5zTha5KWEp4O4jmOX0kZkWUcbGNrc4P8sama2QSJDknXxPSJb3XDmzOKrHOc8/Oljr65Wea4zu+2kvzCFPtjHO/t1nGDCvIHdylYPDjGIyqf/3ZvgPcZVxMDWhHYIn4+rgxtVb/GtOemSG+kiXWm08HG//xCxCbXNHlPLoR3qVjfqAxwRKB0TsqH1SG2u168yMxChFkT7ofkNfdJP9q8orSeSof8so1P+C08RZ1mJYRJ8U0qwp4Mx0/Gq0yEzHCyrEqSj76Q9iG+msJtwvmw1bGdkTqo/jDgRZF4TVP5j1MR/xnloVh7gLuESQfzyrD3pfAQ53LkV6yfDneVu8rjfBt/ejzEd4iKXXaZaXaIVJk8IBEwQ0efeNOE/F9Qxro39GGXYDSJG618Xoj77CBzopugeTAd9SE9Hca7xT5u1hjHq4vjMussFyxS7FMxP95tefBdwvRUwotrEQ/yxEWFvPXNa0lzW3rNP8Dzz84CcxncuFtgXgN8zD59ZSaIN1fDqEQj2C+G8B92OpgK9HExJrdHhH0qgYXnPm+rnb8YPsTT17I4XFnCnYMs7tw8pMxyiIXpCP7pVxext1/DUq6LS2eiaAxi5DkFLF4i/cVTqOw0kLm3hzmOSzfLlAmIlzTxrHb/8Ij8UlYd0qXOdil0SW8cDw7ZHqyGvde/OO8vkDdv7vbwyWYXxQPydrb1GfYHLagoMa86B6YmaaoSDyDHcVU7M0ocB6Rlxdj25UwQBwGgttfG4IBj79BrrsbOM9/rc2EkzqdwY7PB8blvE2E6L0P+86OUFW4f97BJ2tQ7nSHzHHGkODLQyD88mwb/8UD6meMzbelzfFDfej3Lflsjz9fZZqSbWyk/aqQvyfaZQgvh7Qbeowx4L+EjjXiQrvZwgVeU/PU47MUk23CecaRKVZIcu0iTBxHy5Bhpl/r2ZKmLeeK4TpzukmZk/KhqImurbe57ZLyenAvg3JIfFylX3CD/0kTUUzEvrsY95h5GdkKixlZA/6JA9o/7rPBejWMo6xxlomDUSznBiznm8/JSGNfXwij4+ojm/JiYZzssBM0QoGt6mX2Q9+uzQVyb9KOZox7BOhNt2GHf0S6WLPP7wlTAjF8fsa89JJwiD3VX04X43x8iXmcCCD6dQPoSZZlcmHIb+zvrmWoOEGH7hyfcQdHxjN/83Is/y8WXdr40SVhWTcfiLG8PC4myjx8X+iiRJ02QB6yxbW+zX2l19z6xL+MHwbGgpJNkZNpRpRXceqP2yRG2DNsgyHJzC+RxGc0v6MvjIPqQXCR9V26MpMeKL+u97l3ScIl8qkfGEiNsceJG55L0mEbGk3HQwekl0nSX9YsRX2ukk2y+g5+Qt9TFzEdBO31u77dR5V35v3QxgYlsCH/yQcUmeCVryPWZ+uVU3G99sy09RLTM9JN896Xz5BGkybwstcQei8RcIojM9RX0JjTpq8VNRNgvCgRH7rkyexzLKFvsrURwkTD4mEc3FYAOXI6ngoin1V4cB9gGZbaFxCC5AdI4RDEMGfYn8UeJL78778cXUhrPhrjBoUyG4WvTQXwlwTGVsrB2sdxqAQvVFoqHLXx4PKCcTPmGfSNYoMzMflPRghuBzbaQ/HV8SL6Q72OS9PJVfvhh3YP3m26Rqmsjp+OKt79fGuDtfM8m3mVQlD4bZ7+Q28UKkSej4ho71SRhfkTaDLMeadLtYCmE43NRNHlFZ8KIRP0mu8j11uF2C7uPKMsT7n3q2k3qP2Tr1i+dRHk66NwJ4PWoJuhhuzzqhMP1FRckM2QJ05dnqHty7NFctlwUZgnXF6f9ttihwvxz5A/zZ8KIJ5kRE+scma17DTQfdPAymdshdVvlL1gmiXuN4a+x3C3W65N0ADNnw8hMhU1WVZCuHiG9nD2U+0KmZX2SxIOMzTIiSIbYIn50sLfOTJ6Ie7FPoIrCC9uwWOqZMepwu4MCZa7CQceMlOr7KfaNGHmoZrJazENHrz0QL1YPZH2FJZvvIwyuv2gEce13Otgvtan9YhDiFPiObAnfylDu4Ue5z7xH2uJ/zJDXSfaPkzD95Fv/gWO93LdliKM59UPya9VPY5fOotFOoMvkaayKyUA6qF2LNiKMT/LBQ45OMn7w0cGt8j8VxJd1PpjNRzIv8fLcYsjodZftUyLNav5Lc5VWH96eIX89T9lm1zPE7AW1Dfkj+7UMw2szPjzb6SK0TH1rKmLxFVT9KsdN4b2wQx5PnMbJFwpHAzNg3WH/2S8PcZd9rUrZRXIdRRb2UXcAPaOjTr1PO1HIug0WC8p49EwWjCXi6GXtHJJDgKUUws/O43sbDfyAY9W7FeKJOs9L5+N4dNRGmTzj8xwv/tlKEFG26d0ay2Z/fZ0856Wsj7CQ35K+VZyd80Kdt7jXtLPlRAJaFPLWJOUkDl7322wb4lt40mXzVNar+I/9T2DaXBT/CZ975CuSfXX2ihrH4qoeepZCwAebH9YcmF7bfTR/zmscbBcHMxe/t0KsRMXXXxcszfi38tTN/RjFVlIZCP14dSWMDfaPqgZGhtP5CEYFS8X3tmBZ+fEy+4DmAvlP8Oud4FVQ3i4onmjcZ0aPYChknim0WNS8epw2gJwUaw+PgfBKERcoROJ4Ulq/DUEEwgA2AcmijwofI+d0OP1beSnO6O0orvs7rhwry0vGDF3aZm9nevBZ1n6/TYJqGyE7At+r7vWmVkBSIGRGQo4dYMw8DMbRZUji3TWqLlcHfbayiCCRTYuDuSaWrKMqrqV38d0zEW/px3XgfxEcFQ03CeoadBzX0o7uRqZ8dJ9H5SsvxbGy1LCMZ/GdcDG+TtpBd/3jO2WliV3X0AFb2SkXWHYWCJV5M4IoX7WXSrc0rJvuQzMTWBtIybe8eLn2UXnkjFae6sO73ukalT0qnbBqtRVhJi2MvuqtXcoKMqTp0ggt/IzoyP4bMnhZfe0V/4zSKf0In2OjgOAxXCit4ozuanfDE1/Zxd+2Spud3nZmUEnsmeHDrcxXYSrSduYQdtGVpnQ1KGhCXDgb0wb/Wxl2Z8ZiKmNc6FnGD5XhdoA4g8gJjExjMNqT/XKUQ4bu0qtuMgqN6jhKKyFEdXVBQKh0B8PPB1eWoqiEUdRfEJdxDDaXRn8cVKNgL0UruvGv/rubPZyOe5IPn0cpLFgWozCGRa9EJ6d/i3eMo1rbndT3U0HtI54w6tO6G13LSMnLuXkLuG98L0Oo+IMMWWbEZNueQEgArF2Zh3NL5y4DzIC0SPZgbSIDBy/dbSeItREvfjNjB6/T9T2FhieC8OQyZx09fSSSKfKbvz8DyPXLZzCTm2HRIXfmA+tAjmo7NjLJSXiphHjJSyPhDBZm5vHshWfw2tMvIeqPoFouo14to1Gv4fi4aJP/MhqUjkusV59t4XaTaJJKBtaJrFw5aQsxheF6C7mpCcQSSeh8kWqtwoG4g/sP1vGjn7yHEGHR+RDNWh3RoM8Ogu7Wfai1Wzg4dLsutEKp0yN/L2vtD3E3GWK58u3axfRs3AQorZR/4alzqJUaSKVSmJudRaF4jI9vfYxiuYj1jV2buFtZW8Xe7p7tuDg8yqNZr1NwjxAHSVy/9hSiMgCwrXTwbq1aQaFQwML8NPObMjhzuQyuXjyL2ekcFufnsLgwiwvnz+CZa1ftLAztUMymEwhQ6K/XiLdalXlGOIYFiCNtQe0YHsOhII5Yvkjo0cY6bt26a/2j1eqyzGOb8C6WSjZBLppeWVrA8tI89g5lfKkb/YmixSdE/2fOrJiR5vCIV76E/XweOs/imG0lvqd2OmBaTRqKr5eJ749u3mYbVvG1L71KmOqQu4RghEp7pU5K7XMcbJsxQcaj+482EKXAJ2PExIQMJT7CVqGyJ2NR08qIUbjoUiM43C3bZL54r/pftUKtgQ2pnQDVUpvjdwCFQyqakq7Z9TRBL/cz2rqsEVIuscRHtfNTrpSuXV3F8tyM4X9umrREHFfKFcilmM5o0Rkwe0c6s2WCfT+AfdKm6FP9TauByqzPT979gHDHyHYJZ9ytRl9aOYf0xBSefuo50l0aC7NZTGfTePXF1/H6a29glWVOZFK49sx1ZLMJO+he7pWkHGknjM430bkXpVIdlQpxwLbQof6+vgeH+zXsHpQx0IRIn7yGysIEpWttL29ROJ5ILVHmCFn7y4AoGtFZZOlUQiMt6YDakEeTYhyD+fuYtH9w2GQ7UVGqdtFvaOXYwFyh5Qt1MwrKLVWagvJkKo5+hwrv+/sU1DVx36Vs1CIuOhyKu4hFdW6JJvfDhG2Ao1KVtCejgYxXfjQrXehA9zrbWnSQIa9qddoUzNnfSP+STyQZaqeFVtb72A7VulzHEbZGm3Wl8kBaHJIX+PkukUywr/atnkQP8qUK6SeAFvtCJBbC9GTajCHhWATZyQlMTWXJN+pmaAnEAlQW/ag261QWo+4cE7FQ0T7bMh6Lsa49wuBDdirJQb+LDmld5YjmtFJWxjtSFZWmJGmcZcaj5j6pL6sFG0C81+QCtluc/FB3ucmU678e89s/LiMQ0cqtLuWmHhX8DvGh3UteZ9w7prJDZervgpf/+l1gkbdVhqgW2S+KdSqFx2aAUFnaVaEdapKD5YpPZ+k8fPiA/DNPGmK7koinpqYsvnZqiMfLbeBRkeMA+/nCwoKNaWMDiNxe6Yylra0tFI+PWXYPk5Mca0gzHfI1xZUycufOHezv7ZkRd3ZuzoweMqSoj+pSkLHO36kjyPHBG5LLMbkGrCO/u82+0iSdD80VxZtyL0Teq8k+yVKq11hxEncpdjRJ5g5Jj1GLHXhJW1PXUQhMo3G4Q+V+YG7SdHbI2CghNiXDyReZ/5mIxw6o1SpWH9M/9aUlvHAxiWy+ii0qq9eDzJ+J3qbmrMkGrQBnkSdyaY/0qPMH9pj/UyE3EaZJBcWhXm8HynPYxA9KA7QjXpw7F8LUShTThHdut4ncfgshwpRPEc+8tGNjlfB+e7uHH92r42xkiNfIp3NUuBMc0yflXua4hwl22DDpKlfoIMQ0SfYIybs6eHODMM0n/ZiM+7TwneMvabzSxmqWYwHjZAnY9awfP+n6sLAaw7WUH0XGeeewhzfCQzw9FzSf8fnGAJdSPvz+2TC+Mh/AddZvtznAf2L/OCD/+nJ8iM/HQRi95tJmsws8mwvYWUk/Jb7+aJ1jPJV1uXOaSQcwR5gWiLXqUQt/tdfBrdoAH+418GinYm2rVZWa9FwlLfQqPfxxM4nd+WexxzFtrl+l3OBHhf3zmy9MANl53OG42PaQdgn/H/1gFxd3HsJzfIjNehdx8tnLzRpubDXw/oMqPvjwABsPDjg2dXH3YRN/9eM9bP34IRKHZUyspXDrmLyu1cdz0wE8PxO03R9N4lhd85XZAP6b5QBWqJPeZTtrUpHNa990YOp6fWirsQX/ctyPbyyF7FDVT1hfraDPVnsosW07pC+dpyFDSI90EmP+F0qkez7nOVbrDJAvcew8F/PiRyxf40Gr0cP/+55kl66tjhbNnWE7/G5iiPPkk5t9r01USTvTri2tkpdbFU3kyQiis1s0H/Gbc5SnCfAh2yPKfGTg3GX7znPcGNa6pIUBDht9jgnUe0i80aMOpog7724Ltxjv/k4HD5n5TcK7HaWcT1rsJtg3ZyMo5ELokqbymQDyHBdlSJtimkWmfzAZxCb7alFnAuTbKOx3bCW7eFaK4+fyxQimZJyaiaBJfKkPzRC+Pz0knRD+r6bI74lLnTlwOnyaZRJsW0WsSbiVyyHMLAcxvxQwep4JDbHONo3OhzGxEMLELO/TIXM5lNIOjbTcPXJMYX1qvPwTQcJGfpXzI0V6yM7qsGwvtgp9bJb6qBE/BM1oYBz0nMj4cOZKGCuLUcSZp2Rw8alwrYfVd0vUUTzopTVp47fdJDH2R+2ufX46jCtTEdwvyJXzmLJcDXVuz1fJ6WQ8LJLPldgvbhIO7ZKRrCF6kEQxDkQBPh8FVgOwA5f1LUQm8NYU5S7iBufDyM451zLjcel0MP46eq/zsGrljo3Ppkfzmw5G1xTveeLg/EEbgeMOiskA+mJy48BH0YDcPp0v97HIfnVEhP1kt2vux8ZBKpTazVQphgppcyPfhZ/875+TLoqk3b16H9cmA/jfXwrj8qQfm9WB7WJTGdpM+7DYxQH5tFZh6+UM6fAbMyHEzyyjG++RD5dZxmkM/XyQnFxjpUqkVc9cGHXWR0ZL1WGMD6mUwkfxQGe5SL8H/q9PR9AgzHNshWvEufqecHVR/ZJjxp/UPOQVhJPvtsjr4tRrrlMm0yT1gx55NOWaY9bxdlsLlIgz4uqFYgeewy4+2e9R35FuoUUsfTvnq0aeIEPlEmWeu0M3Lgq+k8BnaREiIVbJeIChhUETrl8kHe+zX+pcoF2Wv8d6RcivV0izcjk0tRxBciaMKGlXB/jbQlLm2ST9Hu62kd+Re2iOw3x3PezBc2F3LoW5sPpUULnaXTJLXibXkQ80YTtqZwWlIOpw1PHieY5FMdKoJnU1lupcIxmaUzN+4w86AFt9Wzt1DjZaNhFeJL/OM38ZKRmVY4wMLsQraf4urwPWLTobxNxqGDG2p2QGH/HYIj2v77Xx7ib5GHmQjKcvs29/dcILVtHkCGmlHIlxKeHF18lsBxz7wosRW5C0x0beuddBle0x4BjXYpvVyP9FH7G0H3HysLAYLDEgepHBSLtYre/wrc0b8PmJwN96o0sLDrQ7TxYO6xe6FH+URga+q6yrePw6L/0Oc1z5RyuU8ZjmNnEn44+M4Er7emCAf5yjLDcVxAP2HbJSy1KGIxnmCL4tGnqTY/Q3OJ5PcZC5R5hZJaMlhQDLjhOfoielHQeiDN+i8NJn27WZ//KZIHKsv3ajHmyLxzNzBqud4GeF8uRbm6R5D3G7dJFyEPGaZdos2zq9QP1llbrOJAlLgovSCje8asxT9NdmH1hmX/0K21psQLtjJAOH+ExSNGPWmwlgWQafoQ9vRZ2LtBeClGU4tmyRZkR3Vo8RThXsnJ85n7kJ+8PSED8mH3rvbpl6d8sMRNoZJC8H6/tt2y0aJnwXJzhWUK/691s9c8GmRYDnWZ9JjmXr5OVfopgio94+CzzDPvCFWR82quzLJFi5n/uoPMANyg0lwkkQR9geBf3QO6u/prweR7Czmq0O7sUYR/qneimqgmhN792mAfd7TH82j8YguUvtork2LepUfDe35fK1eVNeLg1L0G/dR+mNN/J3g/T28Jjj0mhXCl9bkKQ0LlfwqRzN/Wlx/3hOVnnYmMNnwePKd2XrUlzpFnJvLB1Feox2nuuuecOWXCP/nAFkBMCpBzLSFhm0WJOUCU38ucqrYPtndxcMaKFTAI0qoZ+uMopgsdxt/GTvR+/0R5Uj8oVsubDSrgxNHMkAookQ/Tbjx6hQNwnkXDfI9YLKqjZaZgjRJLRWLLiJUyFfiRR7BDevMSxWH5YppNouCpZtB1pLyeU/RxBygeXSK5CmGMZEQdyYAk3FmzC5yWzijN9kFDAikNA5AtxjddVHd7eV5yxfk7K6ExArR+h2E+m8hFddo/ydUUDQOaL1UJHzaDJYOz/8HJj1zMsdACv4ma8aQjizyxk/9EzA7ZtrQweXK8fVSWmsPRnfShRg9qQcCCvzNgOIS8ogfI7zEqzMh0qKucFSuaP8XJ6MYmghbkdt4uo7MiSM6uyelRfv/G54EQ4svkujZ74yvOmdhCWlF6NRWk2qWR78JpwLLz62q02UC0ejd2oDNzF+kjkfXBkGs71y75S/Vhvq3A9rc14GyyiuxbIkI9y5ZO6b4jGdTbCzjg620ftRRfRs6GEgVkdPzISP/HQSXLrRDwbRhAV7aRWxnwqK6x5Gn+2Z6d2DK2WcZJTN6f5idKj2JYjjvMapR9GNxsfxT4JoUDFGBZzkp3/6oQxHweo9rgPjjg2a7s72EvMVbfsCtpND/cveWzu6+6i7MYxg4wvX11yfNEAE06ly7El/WL7awNpT9MtBbUx3J2EU+SS5hREmLJ7qM77Gv136hE00/f0ZQDJUBjjUwNPrwuunglE6RrVeR4uDq9xspCJxvPzs53D97AVcWD6Dualp1p2K+LHcA1Foa+iAZE1My89wDZO5Sci1j3Y06BLVbG7v2LNWfseTKVTKNfg5CN26fR9buwe4fe8hB58G35fIl4NYW1vER/cewd+vIT0dg2/ANvPHsXdUwqBJIcUXQrGat0ngq5cuoONnuVSg5U7nzOoy4pGETUAeF3uYnUpjYWYGx/ljzM3NUeAtIsSyxf/v3d+Ezs9YXp7H3s4OkokUaUVtPcDK0iIuXDyLZDwKnQuxujSHbDqOudkJWxX/5bc+j/mZHFLxOBbnp3F0sG/1l+sdGeJaHCPVrPKbr0M5p6cmbeJerhVlGEol44xfsYOh6/UqYZvBzMw0BV2dLRHF/QcP7ZDoh+s7OCxUiFO5HtJkewyXz63aQcKf3HmAnd0jbG0fUHhuOtolwThadLSsFdqtdpevfbajQhOMHcLojHZsebU704jeRNOKo90J4v19rdpnPY4rNcRYz6npnHKFzko4OMjbWCiDhpe/2QOQL1awvrlPYTRku1+Kxy3iT6umvJiYmkCj0bH6JdMRM0aqLySTMeKubP1XRqCIhJOwVuGzD4vXEhQOVyZUJWIRtg8piv0vN5HGU+fX2B4zWFpc4FgftNUcuXQKU2xz7dwYDLqoVRpmiJienUU4ErPzDGQoUvufOXsWq2x7nSkwMTFD3KaJOwphrSqikSTa/QZ8FHh7xMXc/CrSKZ09QLmDtBwMx6kwdXF770PssQ2HbKtes21jRiaexM72kbEQ1WPQIb+ggF2uUW7os9yFc3ju2sukmxUqGwmcmbuCWDiHSCjFejoDmJ/jtSaBdV6LdoHIiBINhol9Knmk7/XdIg7267Yr63C9hhbzHjSp+MQCrG8b/ijHDI5rateJyQhR7SENz+L2J9qZVcfi0gT8IZ9NaLN5WC+/uTbosN8Lzz7KVseNCip8F40HESBcciens06sDdhecg+aTLhDqff2SlQsxUOo6ARCZtipVDqYySZweHjMth2wf1L+4F3GsuMS26VaYv+JYu/gGH62eYPymQ6Tn8il4CEN1lp1M9CcXT1DWiNPatQoT/TMcKLdT0PiNJWIm5G1T0VAdfdLJqQ2p10r4qPanacdT6kM+Qhx0GQ/Uu+YyExQOQ2i3Whj6Gda0l21RRmEdanKlR0j6fySAGnquFAz+TFFmvOGgigTf9Wydi71zGCjA/qrVGYirF8wFLVdcJIV84daAev6loK7/e14+a/bACK/7uUDjlHNONs6Dp3Fc0weL+O1jA2ixR55g/qvdobIAFzXTiE2eJa41Lv9/X1TLBS3zXiVapU8K24GEMF8egeIxlDlLwOrDBuKo90fNfJQtZvK1O6QUqVivEf5a+zXrhGVLQNKsVhEIX+E3LBOHlnArfVtft9E9WAbLwVIj6SBixkPLqZ8eOQN4bmvrqFY7pjf8tNBOvIrOrQ86rEJ+G8sBVCkgr1VrGGpncdrkSZ2OjJQAPJJTR3VeKZ8NktaoS6KmZgPz2Z9eEiNX5MvhVIHwcMGkrW2nXtxaTJgK9Hv1UgTLHN8CLaClGL1QbWvJpk1SanDfTV5IFYu6YBdCTPsd2dilHlyAbzFeyQdQDnHvpYKYjZCaqbyHWPdKuxDH1Or/2ijg81CH29wXNfZE524H3dzYewl/UjzeyXmx81sEJuk+yRh+7PiEN+l0i6Dy3XtkmCd7zWGSDPefNhjfdOfCSFU6WGKgOnA7R9qUwyHOurzWLucQScdxnfvNUZnSwyxUR/Ywasvxfi7NsBaxIMPSwN873iAAPH01dAA1+W2i9gIR3wcFwNY9g4RY/7fKQxQYr9a4O8H7N9yfTHJAWHxQhq70wn82w+qeETkC/8N8oLllQw+/+YadncrNslVHHCsWsnijS8u4mLxAOcbR9jnGFTgGH711RV8cDOPO3d2cPWKF7mlMP74xwVs7Tfw2sUQnkpwRCPvu1UZYP24Z/WrNlkWG2J6wo/f/ydn0c1cw8Y267qt85mAi+R55z198xvfJ8//sfyWE26SDPsJbFfAi3GgtFXDh+QLcqtkE2rEozTWDmlCSr/oQq55tRPhJvG3MkW+Qrzssq1a5JPSF3sk2vFkMcUjc0+lXRfVZo+8uIubO9pVM7D2W0pqsaAXt/Nd/BPW640JyidMqslEHfz9SdeDPdPXxvNFzEtEZ89Dm3ht8GIVbdJzh0R6ju34BvvMI7bxAWHUpYmLBztaodpF5Ui7WEh/Bz3cIh4+IbE8KMJ8+h8XiE/G7VQHeI38YGWvZa6LWkEvVtlvtsUbyLc18VchDnbY4W7le3i03sb2/Rb2HrpJ1FqZNEQZdWYlhPkzlP+In1CSF/tFNwDSNduuwnwIM7PBnu6qlzoV8f5ZQecATS34sXolioWzMWSnwkjpzIBMAE3eexPsZ+zr2pEhVzpy/yRPFOIFXiJP8qOQqMOKvbyCrJOMBNoBEGU6uZl62hYRPHazNQ7s3sZPImyvszN+PLfdgifsR4v1kRykS2dm5NYbCJKutLJ8daNhZwn0tQiFVFQkPnVYdrPOaqquo6C2KzB9gSW8SD63Rlq9wbaz844+/c9w43ihzn4QH/IQL3Hyt+h8AIHVCOLLUY53Wlym+FbEE4FNaDsiiodt7D1qYfteG3XyDenDzNrwIp2rzavA50LcZ7ubpOv/fOC4zXLWWaH3mN/6rs7odHCOL8XRXWcKPPfiPNbOT6C8V8WrhPdhSYebsx/JbsP++af7PdwhLBziDBaN9Q3Showfaj4Zf4S6GmW9qSur8EQpM/e1qOsUQj8VVLYOgw+mAghNhCgXUK/Syu3RmD0OIr1GpYv8XgfVfJ8yiAf/IufBAmWiOjvau23K7ISL4NjZNOLBmqAn+tn+5LkcG+SuLEo6+Xbbh01+2yYudAi/+qjmNnp8x66BNeJVLohuHg3M2FLjva4djiSGLuHdgw+HHL97gp35S4oXfKyMq48uwcy7XutZLva0C/Zl9v1DwlahrJXWQdMXI5hbjbIPykWXFii79mVS4386p68mI9dWy+otGBU0looHyYWSUKX4KmscBI92IMkIqxXrOqhb34UPdi81n/FM9e8icbDDcazChtUCMLNvcTDTrqy5tYgZMARH+YD0eLcJuVbKsMC3Jn0ocGxRGZQGjeblvqnBb6k5P5YvRDA5R5mf/VZy6czHHPTu1PH2NnkT66LzGhS00+51jmcz5ElyJ6V5++vUrl8I9nEwH4KPMAiT+Y02du+30a5Sx2Z+X0t4sMgGuE8abREhOrzbwzFP/0iClNNZP46XMihb5U8Fh0UXrC/wLo84r8eHeGnCgy55I0mL8hyTEh9CqLIgaNhnPTf4TePt54McX6mwFNgIJdLtKmF6nnzIjElMR7EFjzhO3OaDXAH/40nyPOJfrhybkmVYtuZedL7OI+LxLsdLGRXU9mpUwbVCnvM14uJo6LVdTnK5rzEnxfJeJd5q2QD6qyGOLcBl0kmRtKXFE21Gtl1MDJYdL/VdgoMEeZLaNkn+HKF8E5XLRPa9IWWW0WB2EgSLdtDq7I9lEsebEY6PXS+upMS/Ke+3unh5SPmJutBbOerLjP9eQ+M0+wnxVGZbXaci90oUyKT9eEC5TvKa4NGl0kTDMkrY2Mo0OlNI+k5XHZPfnsv48LuTHsy3OQaS7l/nuCUj9p9udikfkocTSMm52gH8gAQpo6zOD9MuHIppNhbrwPgj/hbdc9hEjbjRogW1gfFCu1Rj3sb8h3EdRenZ/lp4/KRkjs8oid5rHkNzAsrO5tip09g86CjYXBovyfKKM55Td3NoLr9xsHn0J347WKV3jp91SQ5qkS41d+rmX2VMYduxDJv7G1VMZQWD7FOCSXmPYLHF0KyAqqjf43gyckxOUE/JZs3FuuYEpb9oMaz0CC2CLVNfOTGAnIBqD48BV9AEilxCaZDToOwmxYUogefiCmj90fsTLOv5VFbjrE+94o/T8Ud3xWHFNHGkiRA1hnZ+hMiQAvLtLCSxsopuE8YkNmcM0EpT+XJkpxidD1KhIqtdIYJF+QgRBqxgt7v+j+52iWW5H4bM0eRkW5M/vGySRpM5DOrM47uDhcKvJkk12cSBX7jQe1ctR7AE3BWkMhjsm71371Qvu8aGFl42wSWCH9XRiEP/Ru0wvmwAImxaKeyVpcwnA4juukQoIh7GMaCc0YPkzFLZsITZGSRcnuNgz9ZJGefUN02wjIPBqeGScBMA5qYO4epzKiczomj3h10iJjO42H+HG6U5hR+VxaItrpuE5jWGUcn5x7JhPMtjVN7Y0inTjuLp2eXj8jKDDn9bKSxLHU90Jnoz/AiPVhdXD6ZwZSiRleXKE7NQcO1+6lIc3h387h1vBoClVdn2gkGDgurB365evI/qpNiqsxIQIhd9jCcLY/yO/o6ytOAq5+6n358EvtR73Z5IqHD6t/KwzHhzSpMFwcubg9s966/uRl/2R/fRZcG9U1tbfcb304FRHDwurqvvOLg+aYxSbSU6F00boxbj1F19h2nszstSicYFpxU5CqqP+yqjie4O+BFEdh/jV2FcT74x+CyK/vI34+nd6BrHsX51cvGdK87lTdjEuBPJ9N+rC6xsKop4OIrpyQWkEhNYmV/B4swCLp+/gMnkFCZTk7a1WJPOWiWt3Qp1TUSyz2jw0mSVO5S7Y7sjmrWquSYRr9Vq6ZYm2xl3Y3PLaiHXTZmJDLrtNpaXF7G6sojza6t2/kJuchqxRBhDXw+rq9NIL8/i1v1HuH33ET768K5Z6FPJJI7zNZJTgELPJM4urOD6hWcxl2IeM+cwEZ3Cs1eewUJuBZfPnsdUZgrhYByRaBQ660LnQFSqZRwd7ePouGSTvVpl3+t3bNJPrqqeunqJ78IcKHUeB/Gj8xnIqwS/+q4m3Pusm1Y8BziGaALWJoS7OsshRpz4bCeHaKDb72Jnf9/4TFor8Hsdo1mdQSLDq1y9LC4u26KCCvOT660f//Q9lkcaES8gXYQ41mXTKczM5sygr4OX79x5YFTk57im3RsyKMiYYWMfARUNL8zPEacZKt4R7O8fmUHVdu+JIgmPqNn1D42d4k38xLtoT2evxCI6SD6EEAWIHrWm4+MC1jd28HBzhzis4yCvcyeo0DTK6LTahMuL7JzGSKBW6hBXHnPX0KQAV6lUcXxUw+SUJlPDzI+KxGKO6RrITccwkQ2aCzWVK7g0ca0Q1iR9kOMrYYoRp4k44aHAnGabHB7miSIv5NM8lXLGIQk3ykMufDQxyxri1s1bmCPuZPianMjajpDpmSm2d9t23Qh/cmvmp6ahvifDgdqp2SxiY+s+qiXSSShhbn38gQHylR1s5u/hqLRrK9B1IGKjUGdJfuKDfaTaRDQcQ4q0o50CUmq6lJQnJybZXjoLgILb0E9hjP1gWKZCfxeNXsGMeq1WDclYxiaCdQbH7u4+7y2jJRnAAhy/dS6Jh8rv4cEx6+e4Q3oiZgYE2zFDDVWTodq9qkPGdSBjnMqMIu7tNIgb7TqJM98O8eVDqdzGxkaJeKBMxGgygoVicbWC7eBIp2OYnckRHx3WP8QhfUgap6IWDDNPuSbrk87lMiRo/UYTAWH2CynQcn+XmEigwb4hI54MZmQNVGq6CIa91h8DbM9whNoj6V07awo6gLZPGYX5RCJxbD3aJcyiA7dDR3ygUW4hkgoRQtI7FTgflX25ngtRaZojzUtRD2r3jI3bWrFG2qTw62MZpSppcyg3fFSSybd0bonkof29EjpN0mNSB/kPkZnMEdeEF10MqezHkjIkEScUlNXJpKyIH8xMpEh7ITO6JCJELjtmudZEpSj3dqPxR+1kN/f8Nw2/dgMIletqgcNkN4ncxLzb9ZFMmeFBeOuStxweHljdM+mMGTl05XIcIyYnifumucwTP9GqKl3ue86+y/B6eHBgfFRnecjoobFD8XRmiNr16OjIlBGl0249ubuqsh9I9tLOEsWV/KN04rOST5WmyzbbOa5i/7hi8LWbdfjZvnvsd5ozoH6LjM9jCv+jnboZ+mz8Je6EMil2Lz0/h8mFND7aKPPTEDv1Pmm/AV+nYXx2r+fcpqgfCv9T5HFfTwHPJrw4pAJKnRhX2Cfe0wQBae8Sx5NwvYP3+VsHb2tCSsaA+ZgXz074sUslVq4HVP7VlA/fnPfjOb6Xz3FN+CbDPvNhbnUQPbGMSxEPzpHHHk6Tj+VCmItQ0ed1lCKPTQRQZJpEsWOK+k+pPN+Wfx1q8V+b9mMQ9WKf/U27PLTSeor8KE7eqh3OPaa5ke/Dz7g6IFXwZsj7LyyE8ag2wIwEUPLYPz4e4qOOFx8cD/CQce8ynlaKEhV4nqzgKSJFLr3+aqOFAyL+gM9yf3U96sHZkAc/IRLO+Z27rw+JF/GHBPvjEvH65/wm10tn5yOInc/i+1vkZV2NUU7Rv846Ly5EsVHr453yEG8f9/H+dhNtfhR9XLs+i8tXprG3W8H2FscjppVTpdlsAF8+EyWeYvhkR4bNHp5ajOJyhnok6WX6qED+3UGbclA0G8Mm6aNMHO1WKLOUetgi/hvkuS+9vkJF2o/8UR1ZXx9PoY17h33sHBRR0+KNgZe0TXogztZYxwelPu72vXh1PmTujp6RO64caajUxQ+PusiQx3Y57s4n/Lie8KDOOJ+LabyHHXyrc1HOkD/pzIJumN/l75x18WoS7lP9XCuptftDE5mNag+7e23c3enZgfw6fFfUvsv20K6ML5GmNGF6g+1GcsIqaeIW21GT3M8nPXgrDsyyj1bYJ964GOOYzH5T0VpmlsM4OqBbhkAZybRraZttTPaPEsuaIpl8Qee7kA+uEP9HbKPbeXLocAgvvTSNi1fncJm82l9qYKPKejGN3KzI2PiQfWOnLNeYfdzZ62B3p4sjXnt7PawfkvfsU95iR9O5ADofoMO02sWXIW3L/VR6MogUy1+6Q34Royw2FSLeCKSXL9sDXJTRnvF1HsgYgZ9CI8cAjqNTfiyejWB2NWI7OrQYQ0aOfozyFS+3mEryui6XR4iyzsSNkn3vy6n6KOib4im+dj6QdaDOuMes12ae8pRmaEchyI+vePqYZiKd8zKjOrFPtykXdThGJ5lu8U4V/v2m/a7NhM2gKWNYnf1fztw97OMt1lNu9ipFLW4Rj3NB0qsMbl3ehRai2yZ6DQID9NTFoJRsIuTIb58nT+rmApg4G0L2LPvJfNiMOm43h4t/EphQh4HXKx0cbDSxcbuJgy223ZE7h6RekR4xQIR8MED+0yHd1jh2t/jsdP6fD+oTbcbLUz7fPurgiDQxnhB1wbVHmHG+OBfANPH2IN/Bzl6NsskAC6RH8S+5ddprONeFFc1uWkr9ceVKNnghBryV8mCWKH1IOW312hr8YfKZPscFw8ovDjIGmUGM13jXw+kgWaFB2UNuoA6Jkwx52VfQwy2CN8d+NkceqZX7bHqONzKAEDes/CJh+WpkgCukZf2eI+7kiui7dY+1EVFqh1brXKU98lBVrca2vqazeVJ+3C8O8Bq/PR1yE8c6v0c9usxL9KCwNCBfHHRRYDqdN6Jwlml00LUO6Ccbt+cc6fRO22nQmpT1c3DVLiktetLOxwGZwdxeE2GOKXL7Vq12UTnWbpc2oustPM12WWB/J+u0iXMOgyjzniAdv8lBVDQgA9A4GMb5jiRtZxyIXkW/nyfPfINtlSaou3wvPifjbJUV1ByEghY6m+urs2FMzmqhjgetQgdTn1C2JiPYrKjN2WZ8L+OKyjBjCwuhWmE7seZI87Mr1BETkk+BRo39dot0vdfFffK2tgQMV5wZn2RE0ZlOG3yv7p3g2Cd3lW3y0gjH3dSNMlY4bl0K+bFKWVV10s6Rp0MDyp5uV0ONl/hgiXyvXOihyvarV0ZGAMJgraM6ir5O0Zie1AaZGR8WWO/4Qghewt4nXdc5nukcjXEQHlkEGqwvxV/qJZRnSfS++QASTJtOi7cM2fbkFUynHR4yArBZ7Rymt0J9Mzjdl2FFoIzy1FGqh6RbnQ+mZjToRjCSTPBagmmIn/PkKRwq0aLMkGG5Aco+g7UIwuQt7AqU4Xp4SOI+OOoZv5fOMw7Wr3jJ9V+c8pDO14mSF0rvdp5afr7vKYjvyChfICNYaPZxPTTE95vsQ8SBzlGZIQ99kX1GB81rMYLOvdmkvNNln9CZL8/023g+OLCzR4bE889qQI19Y1y/GfbTV0mTMgppZ42C+MjrpNUxrkOETX1Jcp3OUyEBItHuIelPobV0lby7St23YwbZEulBfdkMc0Qua2WyoOhcY6+C/kr+sQXAJ/NbAsnhYCyvCifj+V6bj2Ik5Te+Kw5BwTOUbWQQO2Cd1RfFs2zTAXVzlTHG6zh/Bc0rnP5tc1/KeBT0fryYXJ8c6QoevhvNPbgwgtXyOf1MODQXavm6oLoILsYY/Sbftfl8eWxyO8ilt6Spq0h30HfN19frdVuYVa3WbP5GbsIbjSbHCZ0t2v1FBpAnQ1AmYALTYcXNsjUGw2rG/yOgrWIjmAW8Hkd1c3Hsv6ukRdM3Bf1QnNGzDYwUPDRxJGVFRgjnmkr+J92KWhfVTYg7Iwh/8a5V/mr8kJSmSMgmkDokZimoDRlCmGps2XIIHwk4JACDlWF8F0T6JuOL0miSr0nFTpNJgsHVSZFHCUg8ZpzQRTwZY1a9RnHMSMBnVdeVp/eqi+Bwbx1MfC/isbi8hEtl5f7Y5SbydX/8rLpIqrMV8dr9ocklH5mc3XWN6iwFh5e7k5hl/DC42Wv5zsoxKFWUymM8K0OX3rn6jmIQTtVL8LqLhZiQbrBbFEvEi/mrDJuU053vVG/Vl3HHebgJOtWbSax+vPjj9P3xxLv+KSvF10DtilIJuo+NIerYYyODdpHoozsLRcWrwzqa0AtVQfAoP+WutLb6f5Re+QolDjeKq/cqy7W/K8v9trZRekvg0uif/VDZSs5nZ9xRfMV1lyvXElksQ9MoxWcFR08KrgQXXBuMLwVXq3F4/GTP4zLstX48xpEFvhc4rh68n4JX10kW46BIDAYF81AUQ7BDsr1zeT9OpZz179NB0bSTSXRszF0XeYQMIe4cD9KOGL/RkPJVIqVjXgbbKFf+OSnNYHG/tJtllMC+67Uul2YE1ag9LIW+6aMjBncnBYoKrcxRetGzBi0v+4kz7LpLdYknEsbTxvh1N/f86wi//Y238OyVSxTUIuRGwhUFtlCIQmsVrVadA0TZJuN1+LTcQ2nCV4aN4dAZf3Ueg/CgCf1gOIh8uYhC9Qj5gyP2IfFnrRSXsYQDfSJiFvdYLIIIy5icn9XoaQPSwcEuau1DvPPB+8yT+CRevveDH+PRgy0sTs9RYYrZbgidy/DM09fx+9/6FtYWFuyA9WqpjgD5mgY9GQA0HDTqGtSaiEfirE/YcK4zE3RweL1RwfruDpWIKIYU2CUoT3CwfPXlF2yMUJv52RbyDakdEKIjtY+aVKuUZWyQgVTuWLQ6XxO1eq8ytOJZERVXk78ff3yXMLdx994jyPWV3EH1u1Qx+F3tLYOXXLX0qIDIhdjtO/cJZ8cmFskCzG2TKEgufe7fX6dw3MT2zr5NtMvoJPdIUrbabB8niDBf/hHpXbxwFi3ia3tnzyYgZYxXcLTIiATSDLy8xG9OaJTv1Q3Siai5sapUGtbmIQpyGu/lVkyHxtfqbSSyYXNRNjefgIfKkB2aTQFKK98zuRCODjtGP6L3DNtdhoW5uUnEqBjM5KKYyETw4A7ryLE0EXHjeiIcN9xqV5HGbX0Ls1FrjTamUykzCIWDOgNAk6Ad3LlzD48ernPkpCJNCXEw0OHoOgR8j3Scx/nzC1hcWDEDiCa0tYpduJOrtIbc5eQPsL7+CO+8+y7yR0cWTy7Qov4ocqlJePs++91qNVBv1WxV2WFtj0JqzWhP9BYLU9IlDeqQ0WQig7npc4QmjErhmHim0pDwo1ioo9FtUSFpsb21Q6iLnaNH2M/v22rOMtuqUmU/YobaCXJ8XENuKmcGNrkNCkeirJsHj9a3WKczyE7Eka8eIpUkLtJJm3TwUjbTxL44lkbNw8M2ZmdSmCKu790vsB93MD+XhA7j9ww4TreDSMfnWIZ2YjKNj7QfZp/tVTCZi+O4xD5E2tOOELki0xkdSZ1tUiP8fNbZIe1eCyFqpdqRq11UwoEOAE6kIix7CsXjAzRaHfbDqMluqVSU3322cjmZjLItqMQ3GtRQvGzzobldiMejqJXbKB9XSCtB4ov4obAqg0mz3cDA30cqFmX7u/FbBi/tRtFujiG111QmZX3T79VOSpZD/HTZx8JRuWZrsD+zLBJ5NBlEgf0uwj6sg/cFXzaRRYTxCuR3zQ753mGD9EjqClOJDpDXsU80GjI2UnkUrth3UpEI4uR/2gW2S95ZZx9p1kIUcU4rDfbXnv+m4dd/CDp5ZnnAupHXIUR8Rqk4xGxHh/rKgQzGR3todRvE79B2Dumb3GK1iaO9/W0cl0lfLbmy85mLPO007mmilw2sceSY+JSSEYsnyEO026d3YggplUpmQJFiEmIba1KicHhgxg25L5O8oK3r4gu2G5v8pM/xaS9fwHaFPMrOqBFLcwYIuaqqUXuUq4Qs+dHLsQH+860KdkvSTBnRgly1AdfSPqTmUnhI+tvZKGGSHHcp4sEaeZQUzo804cq7yW5MFUpNYWpmEWeGVYS9A2x3gDLL0WTI/Y5bxb8WcpNTP6rDVqfqENQ5wnE1SR5JWtPqwKur5F/8J+d2ZxLEOnmAXFdpEkQTzzrc/ZD1uBQeyY/qLxGOVTF+mwjiDBtcrmQKbPcg+5zGPu3KuEtYbm6Rv1WHeHHSj2d53SPcdeZ5rdy13QnaQZBm+pU29R/i6T9tdRHmXROjVfaLGcKTpKK/VRlghTxdLrneZ1P8VaGPm0xzt6fJZA9i7H/PeXv4jYwHzVYfP9rr4mFFk1CGYAa5HuL4xN9y7RKgDB1lHeaj5NFsq5tkI125diIsGdZviXxyMBXFQyLtatDtoPgZ8f9Uxo/n54J2PskdjikUFsxtzNPExZWJABaX0zjm7x/91QZ6pIWnV2KYWZhHbnoaV2YDaE6l8Z9vFjDvbeMp0sJuoYnrlydxrtxAeZ/yw1waV1+7gLv7Udx8WMYgE8TShQzOzkZw5vIMzjx7nfJPG7ubh4SbdNhJ4ObGLoqVkvVHTZyVqVs+++ocCoTjJ9vkXRzLtPtitz7EDHEZIQ7e3+/iJw3WlR2u7PEjSv6R4dCxzzZbouihMzh0sbpY4PtHpIV7JcpIpBEOCUbfctur8VmT8eryATLM2f0WsqTtZr2PTRKXnS8gmmWZR6RLTbikSOzPzQTx3dIAN2rubI8ZlqOzBLSzaVk7dTjGr7CcB6zP5yd9ZqSThHeZdNtjHYKsT4yXnJCWSANX5sPWDlqZPkt6fZ4ygA6t1wTObdIOwUKGbfr8+SRePJNEsFjHw526HdqsXTMPGec2iW7QJO8t9fCz3S75TA9zDdaRdNQkDV+J+DDPilSZZoIVFp40KSSdUqulfaRNyaAh4iF91EI16jPXQ5rw0kRa87iPRdajyX5I8nR9mPT/zBLlUOKg1OBYSHxG414snA3ZimK5tZIhn0X8V0OAZUQP2mhph0jELYb8rKDFCUeE750bLexrKTvDmJfLbLJK+UuaxDHxNbEagudMHP0EiYAhw3F87eOSjTXdbIhlhe0Q8Tr5TOBRBZE9jlEhH3pRP8fMLo4Pem7F+KcCm9XcSCmcC5NmiRNNsv2iMEWIdP5C/1wYMxdiyM6Q78ut0WcgRrpQa7TrY+dhC1v3mjjc6qHBNtbkbYe00OSzDDORhBcx8hiH478GkhlkEK0Wuyjss24G9Didu2un9TnS385hE2/fq9iOChkyp4d9658y2OpsGJLrE8EVL3nJTdIuEqfSAuLsz9OX1jAIt4h3HeX8tw/CjWjxcIfy+70W26ePBPFwlv26wHuDfbnNa4oy1RnKYB+1PCiybVbY157VwiIKMRRlbMdHmzhrcPy7zz6isUZtsRoFckm2Z5r0x/4gOSpKeqiQsvaqfZyh3JJivWLkxZqp1wHq13IcuxlP50tlCIfGvV3qpG1+E0pyHK90yLnKJNpsHJAbI/F+uWo8G+I4RXx1yMN05mKRfLmw20aU92i+iwr7xIOdDvZ3O6w3dRW+m2WbcDjHw74XdZayRJhI6raSXjt0CiyLrOuJYPTB/m8tzmdNkJ+jvPkCx0XtHHyfuob4l803KA4vGaF0LsTC+RCml9nPY37IDWB+vYnQZguFCnki4RBdbJOv6GyRcVBxAfaNWTJC7SzLEk/SAXWA9t5Wg3yfOsfBAGEi/2qEchNhZxYgWzWDgFxCyfhBMQV+jlmRq3FkF7Tr3QP/BvUK0qT0Ysm5D5lY47qX8IuPB/lulzyvIJ5fGBgfl9FXZxy/9EyKsnsIHRJCmP1H512IZ0V4yV2W3Oulcz4snqcsej4G73IM4SR1KraRudFiWd1TPIFVQjjGPkj5oDsfwuyFKGZWw5iYpYyVdQf2+/SdJKWdcVIPJfOKV4VYd7mqlHFMHFW5jvG/yPFd7hfJhow+Rx3MXGuFCOcR81yKU4bhOOEjT5k6w4GHBOxhmeKR24c92/G3u9NDpUiY2WGNBkb56Nme2N+phttlO+8IhRZYytWbDtzXpTMJ1e+0G03neB5sta3vedhgkv9vkydoB2uRfSDGccMbC+A+eZSnRv2WwCcJ6zn2qxrzmSUTG7LvbRMhd0lzt9kH7CysEW2mCIfGTpK67ZgRuKLtr6U8uKMySPMlliPjUIxjWpFlBwnbM2z0c9MpbIVzmKscmAte9Q2rp9V19E8ZWsXdeKegORiTA6Qb2H8P5qnnTLMv17yUpSyWYCGu2OBmHOI/pVN8Cy4r0xcXyX/YJbEN6nuj9nQbD8jzlVYwMOiuPqEoNsdtUfVNcfTs4iiYsYJ52HycvXP56ln/7CczcL9VJ/11aU8C4yia4mjuRfN8ij2mOf2WLqE5IOkl0uOkJygrLbyToUNzT9o9rt0e9bqb01B6l4MLZgA5KdoePgUIg9b0i95YJ1ZeK5k06eCAG2HCAWyZ6zf/6nn0zSFBOfMfn/VLX6xCenJJRmn4LMSzMDOA6KJiJSNEkHez+qgnK8kojWuQ0YQx3ytfNZ4aIRwKkKgjZghptsmwKzU0tLJR+dsE6og4FNjjTwZ63gzS0U+915Y4pdFKSu0I0adxI1v5qo1gMfxo9a2DRn9tioLlmHFnnKnuo0cHuS4GxVGe9uz+2MQ7/z2uq+4qhxcHfMMF42kVvE0Gk+Hq0GC3+0OTZvotzqG6EhrNmBFG2wGi9MyHf07uCiNorB5u4t9BKZjsbmXqUr3cxcJNUDWDhL4pjtLpQXkPyCU5uDuDgGIojOuru8ORXQaPq6sZuezOvAi3tfUoX00SKQhq5WFF2TcWpcvyUDqXh+WrSTpLodL5TwyFgbHs7vIy2YFoUnmCmW/0UjeVqzoIF1aWLuWv90yjcqws92xp3B/LwM092g9Lq+BgE5wub5fefVM5p24WRlnZnegaBcHBm+A6HXkUXJpRIvsxDqN3FvRwOrGeH383mHgJx3rpcH0K1lFa1df90zfrTe69MeVxn3N/DBfW5sqb8e3jk8F4B+nX0bIYrGOM1gdHtG2ljNpSgdRkeTv4BPYobz0z2ricE9BPBRdfl0szbg/lfsLTdB8jXzfLh1Dw3Rgu9T83IDiDrjO2aZDwIRqLG097nJ9L/+sKqwuTpL0e6ZoCAwderQit1SqIxRLY3NpFOhlna3nx6NEW4aNAEI8x7sCEOfWlcrlkE9VCXrVew/2tTSSCMWzlD/FwawPVQgWpOJU1DkAzuWmcO3cW9/e28eEn7yMzmUULfZtYfXhfE/8txNOTSISTKDDf7cIB4gG56AkxfcPcTv2jr38VywvztmOi3WigWCzYysweYRCWur0ODvb3DC75jk+lkmZgCIZDtpL+5icP0KGAkE5O49qVS5jIpJHNZAjXOTs/QoKzeEGtUjHjh3aAqNHlvkv1Vlnmno78XoabeCJu/u5d+VSym20rZ2vvAB/ffoRWp4mj/DFpxcs6P8LBYRHXL69x7JJQQSFs2MXuQR7vfXwT+eOSHUSuHQqi452DQ5bbQjSawP5+3uo3MZEx406M5Wr3oyayWw25mopbHbWrRIabqVyWuDky92OaCDZ6Jt1qJ6QMJXohOrYdkAyiaLeiwlGbukwqGsbcZArZqRjSE35oJ8BEljhle2bTYaRTIbZhAn5vyyaGp6aSHJe9FDIaFPAStsKfo7QZDcKk/dnJJOZnJuysjTBl3l4d2NtuUmgJI0j6r1baxG2X8gUV5GAIqUSY9JnFrFwiCSZe8UQIUdYzHo/YORcykESokJvLs8IRcUrluF3Fwd4mGjW5JGuSpoNm9FBflXujDsdrnRkRI33IpZXO6/B5O1hemsb01CzxP8PxkgIg0ZTM5pBMTVLBiJpP436wib38JkqFGrqeJvFPJYfIkgukWqll/l3DoRiKRxXSQQN7hyXSE/s+WX6t3kEgxIqz3culIsrVAhXHNmlJfn67xu+1gle7CYrFBo4KZYTCAbbltLWNaOuHP/4Z7t27j62tfUxOTmFtaQmlRpEKZoX9V5oj5RLSluQTnQuiMODgYruAdqpUknyIkT4mYxnKQSlkEqvE3RTOrpzFlQuXMDO1SIFRawBlJKI84KfCKryTDxQLx8bDZOiQoVAGmippUWNcMhkkeUkWk8GqicyE8JvGnXsPTTYSfYXIFzSOF/Kqlw+1qnMX12x22Z/JgygKaCxvU3ssHFNA5QudsSKlRnTVJlyJZNR2CsUiMfhJv/WOzsIB+3OSNEPcsqRwImYGGPGnLvEr958FtTv7vSbLKtUG24Z9gsK+tNAE6Vx0oTG/VRO9eEijMZvo1FZsTbK1FS8TdbyBtCQtUGVrx4dWjiZIHxrZ8tW6TQJJJvb0yCu77FN/B7z8134IOnElH8i1atNcU5XLx+Q9NaPRo8IuKo0j+MIt4lZuD7XTooJ6s4pKrUhlfQ/1dh5dtFEpsd3I61uVMmn/CNu7u1TiC3xXhJfxfWzT41qD7/fMJZZWYR0ekU/pPBAqKDJSe8nDA+QZwU4VKU8HE76BudTaOCjajhClKR/ucWzZJ1xNZPldo3CcbaJVhXE/+TX7Zc+YHpClRqfJnxsV1k/ErMBP+kpdHW9MyIVbFT/8pIgkaeorOa9N+K4wrw5xcq/hxvlZ8jjxoPT0EiYXzuBHG9t4t8TxpsN2Zx9/2FOvcf7yt0nLm1SEbQKAgeSO35rxmXL57d2eHSj6+efSKDLvD3bbuF+j4s/++jZhlMHXx/L2mF5K6Gtxt4Lw4wZ5IHnHi1Sy55lnmv38mIq0XFKsHXDsJN3dJM/9idyr7PTwFBHyrcUgefAQO225efNhTf0o38YHAbmV8SLVJm4pL/9grwvZFUREF2PAYtSLP97smq93rTi+NuEzo8UHZXemguguybpc8PTxFOUHP/N+vzrEB5q4GfFETeDPaIKZsGtSSH61WyzrcwtBfGPGb0q6VhHvswP/zoLfDFE6DNlHPnqGz516H+/ne3inNsRmnTyGfEDGAO3e0EHSbTbyqwkPvjAXwNZRHT+8VUSajFauh37vS3OYO38BxcQcIln29aNdHN45RIR8ZpO4/vNjLy5dn0WS9C4jVnptEoO5JWyUsggdH+KFa1F89YUsXpzyI7oyjfe3M7h965AEUcXs6iKmzl8CGuwjlEFsdSbxFkuF8cJvnMcjtv3bGzXsVPt4RHjFGeTL/8eHPdwmPiuMv+Xx45i6jVaKahJMO3xkIJKrKp3JUmWbVkkHcofWJH1pMrvD9q0T+ZqI02H2IV7iCZHWACvrdTssvNgb4DZxVjkmHkh7s8Q5Sc1WWsdIhAu5EO4Sn0fksVppfZ90oZXPom/RapAdIpgNYJPpwod1VPzMYzaIZ9kf2kthpEhPkzPSIdnfKPN98QLHznjQdpOUiAgdpB2fiuAPD3osx/VLHbq+vllD6riKv3hQw4+PejbBPEO+2SMOJgjXs8xglrHvsJ2lG/zOtA/nSXeZmA+/vxbCVR9xyfzORp1rFvk8F9232GdUV/mJF8/tsD/IV/o+ibmx3cZQE7DFPu7WPTbhKS1PbDJK3H35UlyEjPViFzpDY5J0uXgugolpubiUDG6f/6uhT/jrsxHbAfLLEslwVSt3UWb7aAeLZGaNRxq/+uwXW/y9S/yFiOupJco4KbmtdvJZqMk2Z712r6WRZp11AH45G4S33kXsnSME16vosu7HEY51B207OFhGAqutQBpfo3A27MGzMXfeTlpyGulIu7UsjG6KPySeBrkgYmfDmJiPEE+fjZdQi2M063bEa+NuA5t32ugcdBFlf+YIbeO+gnRhPfnJF2JJP8dW6T3umyboErYASfhwsouChumYzh9r922n0THpR7uHRuzdgj0ymy7zkHsYHaCrdxoDNroe202h5pmSYYxAaAefJtL5ynZcTPCj6r/Bof3D0arwfzQXQvrCKlqhFvvI394AYnCyzw53mthiJx+WyN/Z37UT4xPi5pvBPt5mmd+uekA2jkhngFscSzSJqnNLZlJ+/MEheaEmTNlW4qc3q+LbzFd45f8aeX2LFZlYCRheJcs0q10Uaj2UWecN8pW7LCtHZMr9mVyFvTwfxpDt5idem8xk3UsZn3FJNm7lOWlyj/jMJMiLWZZ2bOgg7grxZ+Mmea+MJw/ISIp5jh9bHAu3yeP2qQuRRmfJ197b6eOw0LfFFfvsszLs3Ox5bSeL0KIV86/EhniX9b/ZdsYPVSvEcTgzZJ8mXHxlQeP7DOHTWSEtjjeqgxY53CIeNa8vHqx6a2dRKufH0vkQZjiIJ+T6im17fNjGo7tNfLTfxzZhES9Q44j8ZAgWPahbevmQor4j11c54kgGvzbxVGT7NW83cExGUiafWibP+N1JLzY1Qc90ceJEO+lUL/XppNwznXEGVbmRlVJ1TH72Mdvxh3s9fFgY2MT7BnmxFhfIGPMUZRcZnCq8KApTHlYf9trk/G++lcMC69OJ9TFBHmzXbABZ3mXsyc0FMbvCOi9q9xrHfeJI40OAOJNLrTbbo0EeqhBh/1+b9GOGPC8no++ZiLmRlgsp8RxdMqiGySPCbCMZc2Q8aTK95vO65Hl5wlunXGwEqEBcsjhcZb2vcYy+3yB/dsXZtw7xVSJek8SJh+VBLgbn2D6ZkPGVZq2L7YdNrN+kDLrVQ4rjhvSrcdsq2F8+MxvKhkCZZdQ4znbYGeSCt1bqoURaPM53eO+QVzx5HZE+dQaOdrJoJwqbDtPMi2wYe+x7m7wWMgF8jVQm439uIkg+4Mc+y/iIsvz7PR8e9anjsm20UGHMMhVkRNPZaRXNP4oW+U+HzedITzqfp8w2VZgj7l8mjvY5KF+mfnUu5UPRJ7d4O7hMpVj92xmWGJS/Hkc/FaRn6L90MTenxI/Er8ZwtfeFQRezJJ5df8hcH9p8Lf8Jh4rv5rnd3JjLy1VCvHl/4MU2lRvtJnVlqE+5uEqrYP1slNfjIDp18fXe5sVGcWyOS3N0loeriL7rskQMJ+Wo3FH+J3EsOFht8Sn1P+mNNt/IeFoYJRfrbtFW1Pq6nUGYp+5ylDevGlpYpTkAzY8oWFplrfIMCF78/dcygGiC3GILscqIg5VWU0qAUp6uAu7HGMEWj5dVUFGUrx5PZW9x3YOiusDv7Gc2ga+Gc6tvA1SInRHEECtk6R/hOZnQHuXhVl8T8WbgcJdW/OpQzzgVXxlR5N+5UKqapcj8efIaN5QDV/U5+WFQ6lG/bCUwYdOkkg4ENeWFHFXpxw1oE6U2YU7kj+vGDLRTQkYQl5O7iYzss/4Sh/riJuMZT2kUz/4oH+XH/NmoKscm21mWGlfPim/GHOGIeNPuD112/ofeEZ+WP+O7sz/68ApOCR/Wxg6XClZ1wafydCnOCBD+tMfRjRcjmuFC5hSZy6wVLJ4u5mp5aFmIHYI+KtO1G2G3PFVX5iE8Kq9RWkuvOlpdHRxuwp2/ld7KYSSDQXnI+KIyXZ5iWOOzP4xW7Bq1DZ8Zi5dFFpQn+SoPraoYG14cvKO4VoqV6AA8yULxXVl6tk98ts5nkVzEk7Tj32x3S2vwEKwRXuzZ3rm8xn3I7naNg4urMEqmFPx7Os6T4eTL46QWTn5aEcLnOLjnMVxWP/2zn7q7y34xrXv9+J2LqMu1r+7qp+6ffo7vvE6nOxUUXz7IzfDBfj02fjiLuKNvy+ckIwXmo7xGOD257Av/WuRxXBfV0igYLK5NHEWZCGVwKGjS0XiNrhGvcXzHDQBjI4fgHN9dPxS8bjATAx/7RVRwN/f86whXLqzYaux2353PoJW4tWYTh/t7FLaD+OTOOh5u8ZlatN8f5PMu9nYPsH9UxDvv37ZDagscbB482qQCXEPST+ErpXU5FOZLh+QoHQqY5Nk6N4FSlCZX3797B7fu3gflKlN07u1sIkweWum3qaRQmQ6GUKqXsFc4wvTEFFKJJF5+4TnMT+dweLAPHZyrQ8CP8joH4cAmYnd2t3HngTMwHFcapgzXGg2OEVpJX8LOwQG+8+c/tZ0Tq/NLePNzL5iLF7lascGU8XUY8/7uHqHSKvek7ZrgR6KfQjfTaUWz7jq/RLiRqyDBsb2zy3pRQOZAq12F2slRLteQTqfsjI5qrWXnZNSJ11qrYy5zpng92tjGzRt3scc6aIL54KhqOwqrjTbeefcG0+ahQ7S1YkFbNIWr4+OyrZ5WPSqVGgU/7QIJmguaWl2HlOvsggjHNwqocu/hKJQXhwHiWAfAatV+MOh2T8pYLvoWzXY7Og9EQoj7vTCVRC6bRDrOlqIUymIwOTVBQVNnaAxxaW2eAm4TqUmOgdSIIt44WvWmneMhtGl8TidDVFa7OLc0w98xCpx9c/XVo/BXpCLrpTCoxQ31ct0m8GWwT6ZixGfT0munRyadMCOBDr3OpCLQuSw6eForm7TKQzuLUskEpghbu9VkH5IhJmC7qbSSPx5jeo7NfioXrVaV9W/g6DBvxkaxHrVrIpGxleo6h0XGP51FIwOJnWehPkxBdehpY+9o0/hFqVq34SKgvgtN/gdwtM/2YB1a3TYWZ+cpG1DAJk5LlTqmZrKkf00mzSFfKDEe6aQgY4/XDEAp1kF483kjNsnbII51oKoOJtRh/tpNpR2n77z7Acvtsb1bWCf9hAJRTCVzmM5mKeDLdRTHF+IqGgmhWSeO2LcbOviWZUSiXkykoggggm7Tj6tXXyEOqXyQFrTrpVAoWjmrC2cJV4xwVBAIU16gdpCIpUi/pK9+l3jT2T7On3K91rRJu2a7h9lclvitUQElrpDBrdsP2e9lvAhCB7s/WM8zfc92faQycfI+P5VLGe3kF76OEPthvdlBjUp71wwiQzRIO/FIwHZt6GycJvuGdql4Rbcct03MobLQtDNw2FZspyr7WChm3AUF9v0a8aHD1mXYkOxYq+mQdbneYn9mf9OOpmSU8LDWcuElA6KHSk40GkKFfUpSUjyVIK4oS2g2hvkyG7bLACHShlYTa0wvs59H5NKLDZ1h2zXLIfbPkVDP8Kvw8l+3AUQypgw98qkcTRNPYapOAfKtUAuxyR4mFoGpZT8m5kkZ/B6Isq8G2/CFmwinO0hMgfTZQbnYRb1KHka8FWUIIQ9e6NcRIV2sEz8Vts0xlZFuq4EOaVjPco9XqzdsV5lcbcn1W5nvq/z+THKIMPnRDbnRYFq5hpPhWTtDemw7P2nga1NyUTCEdOrfmvFikUr7vSr5v4Q9Bq26u8PfWu0c08REzG+TwZrE0eSADp8+6slwyPbtDXCrBrxNLfSnxwPcqQ9shWeMcb+RcthOdKt4ob+H7R5hYt5MMpIGhEdG1DOLtt9sFCnXE2EvXl1mv2Nf2Tvs4CXW9Ye7bdwWD2Dkp6gEf23Gjy3C8izp67dYp6mUHx+Uh7hLLb3BkiVt5Nksm6S3+iRpjLDXmd9OKoDDZABbrJz83Re22rhIoev3qLgnGl38ux3K2JQznuF37U74/+z2GE+utrTjh/2r0MYNlvONpSC+meVo0B7gz0pDbJNHd4hDueTSJIR8db973LcJc9VLkzXX2Q/+fODH2x2P7XrRZKJczUSJ53+Z8+IbaUOHTSz9iwngqeAQkwn56vYhR/gve/t4MQqsrMXgSQbRIrJ0nkL+qI0/Perjw6abjNPGnbtsQ+1k0GG4r8ZJF4TjXYSQiQZJK44nvDbrx17XhwvPLqFInvGTH32Cu5/s4t7Hh7hEXrVf6+Mv2a5R6mtXew1MnYvjZz0/PmqS97KNPvrz9/FWL4/mYQ1bN44Run+M/9fbRxyrd1DLH2HlzCy+/uIqXnz4EWmzYau010dWtRh5yqufW8DFLGmAcsAGcRUiX/jWMvkAo+yQkKKk5QDb21xhsD2FV5Ep/yPIdzrsPhfiO/IsTTBuM4Joacj6l5hfiTjRBE6YfTWakAto8h6mqxPh+2zfB4Rlf6+DAMvisIzfjhHfHHfkbkNuf+6yExwSp7YIjGWqHdUnAsT76+zXCxkv7q+RB65GMFjjWHEmhuhCGH0ZBeY5zvIeI11qDMzLzRBh+q2vzePNaT+6x018WOhhs9zDDvuNVpcryADn4bgkWn/Eb5q4Xea7L7HttWPi1QXKCyxf7S1UZklnch32Yo5jEXExaDC/RzVzm5bMaGGEHx+SPpWP5HONQ025YquSlvj7/mYXtx61kSMsz7NzypWJjHLC4zjoDB4dMLt1zLGG+SQSXlw4E8T0ShThuHTkvwEzJQ61E+uvw4A1N0CRgjKIa/NU0otJGZfYzqIRDmUcm3zIEp9ata5dQ2wetKN+HBP3DfaRSpb0ng7aGTAD8oLWVATF2RgOOH7ublNGWe9wzJdOTZDEsT4Flt5VWNaDNvsWYf7NZcncHnNZ5L56jEf62SZXSTxvLIXQZlsE025y9LNCbq+FqUd13CVzeHCvjWFtgPMcD5Y7LRxwsJS7t3HQghCqARyjPYiQhoMhfeNzKIDzC9McR0gHHAPGwc82XL5VRaTZx4HOOGO7aSKXrN+CNSv/RNgXfvMa5cBMwM4OiLANtcNHfUw8+lLcg7cmOFYw3etx0jzxEiVR/F7Wg8+dj3EcYN9hOi2CWpoM4kvXMlg7u4bGsImjfsX0BFtxfeqyRawiwlHwsBG9beKecsGYHmT4iuy3cOFRA/f2B3htKYpl4vLGQccMCw8oa2wTJ5osljuoRyQCTUCKRg/J1+6Tp8vonCV/+p2VIPm+Oy9CO+uMd/Bqi0mSULKzAcxwnMnm/LhEHK6xjw0vRG1HUZLfdEZGj2PbZcrvPyn0cYXyjA64JitHhWPXV9Je25EyPmtjmu3zzfNRFIi0y+RYi4w4njiWgf+I9ZdVXwv61IaChUObnVsg+iozL827kMVzDCU+GE31FKUpLBMO7TS5z7iaOB6vOp8hw3uKcnqB+n2TZcjA+hTp5fMTPnM5+dpaBB3Ktt85pD7BNlQy9Vm5RZrkGLB6OYw58q9khryFsMnwuEv8b7OgOsdY09yZSKVRLMbXySe1u2WHsMa0+OGyjAJRxBJB9tWBGRULd5t4+rBtxrdt4mCCdHsx68e9BmGTSyeOhQ/5nlmYLDV/Nogl0lVKu8kIg4zGAeowvijblyVX2YZUIcmX9Ptx2+uw7TF+rD8KVD5VKXt3yBDSM+5cIuWre5pXRi4AecnwofOJVJ7Sib+r/hJLeiQ2LS4SD1qYD+B3zocxv0BmRP6u81FsLKFSo90iVQ645WLbDApNMmVdOnNJBpAEO843lgNGf4fsL+KfLMroXWcyhacDaE+6Pkix2/QkhVjKi/mLIcyuxpAkzCHjMYRzxGsr5Y6dFyT3cAkS9ldJlzK6HYkpGhIcbXBY5PjvwYUweT3puU7+XpURbr9n57ockv/L0HHIK8/fRxRI8pR5Svvsm4R/SGSL1Wk8kFz3uwmOp8yX0bE6EcS3PjeBObbAPdKJDKrPUK7MsV/fb1MuISyXmehF9pNHHEeJThdGtKQx3QJvIY714lEyfmhnk4s6tJ0ljzhe5dlPdih3vsdyCBaemfDgryiH3Wd9RIuST0UXCsK5dripm4s/2xzXuCwG0wn0n/cy+8y+n/oHn938lt6zf2i+SfqqflgizVkJ/yzIcMtxmvkasfC3M1z4rRRLL143erbE9kvBlWPp+dFdzINB81zjTQpaJDrmlQ4uN88wTjPO03IafR/npb5t/Jf5KYK+CTbpahPZCZvL0fz9zu4ejvLyVOJcW+ud5nHs7CkrwfEo3ZmxvTsJKuvs+UsOwpNvI6BGheqaWVhiZ3GWeoPW/Rn9FcD2YOHJIvjryRe/JHwq5clPl79D2OP7SRCgutlfBT2N4tpfhtNJ+NkmqXkJKUK0Q/ro+xORf3kQbiwovXs6CSfffi6MY6p8B+3fJjyZP5/HP08qwvtJvUbP9v5xePL33wwSpT0pkpc9n5St8OnSFMZw/tfKGqf9dLxx+l8QRuX/XJTRC3cb5/H45cn7U8Gh13XOU39+QXC4fRzjl8X9W4bTWZ5G7ej9r6HEv0H425T+WfQxDo7//FxgEpdqlHbU3vb3Cdr7ZYEZ/1fA1Wfl9vPRRm9+afrxx78ePAe7W+iO3C4puGr8devy1wlP8nJN0tu5B5RSjLpPfVPhZjHns+DRO3MXx0gOItK5hBe+F8+U4Mcx34QvJe9TA+NbyEilIN6q9xqMtONEh4IrX03sa6DUOxmLBIOMfvptbsKY1k3WS+kZWJrH+HGDr60YU+buLS8N4K5cGafF37WS3A2kWsVOaXUUtJtL+cigqrhaYTDOazy+6Jd6tcrSq/F7CYzjVQXCn8WxH4ZN+66sFF1pVbYMY1pF7w4c58DMj5afK4RtMarPSVBZluupcPqd0rv87ZcJH6M2/FQY42t8fyLop7IdBQlA+jkuSbhT0LNgdO0pZULtTLyyXME9ji+YFKSIS/g3o7bqxfd6p+DkJPde+Bdcoh8z4FsuKlfCnhunx3hnZq6AT9+ZZix8Ke6YTmwVDAtVjuM83N3hTkFtpUcJWY9xM8at6x8Wh7/tjJZRUN0Fm8pweckwOyqX74UT4XKcp9VN8fhbMCjNGCajJT3zm6u33vOv4Z7KPIW5k2CVYX9jPMUVLbkSXL4On/bCcOqeXZuprSRAGpW6RCf4lVCqoN1UKld1P63oO1iFzxHORr+dgDzKjOXom9GI/VLdRvnzne7Kb5yn3d3/k7uydXnrHdOO0o3enKRV0KN9U3mqN+96qTqdzk91G+Nf+ei9gt6fyu6kbIvLDw7/o/hWmGtHQaO47rVrszEO6tXGiOeM6dH+2vPfNPxv/y8rbC+X1nDHf5/ObwzHrxLUL7UTRLtxTtqLLJmkArFx/ZZhiroMeTEVxG7fdpj52Pabn1Sx/kkbpWNHEwJHc1sZH+MTJZq8VxVkiPraQpBK6BDfoYKqMcXPgUMTPk5NcUHUuRih0secNHGj+slVnLD5YsZvE8Xfzw+R9A9R6AypzA4xFYQZPraonLr5PNc+arK434PfXvDjqVen4IkE0LmZRzsbxr/7qIazZ5J4dYJK7Y8P8e8O+7by/oS+2H4ydM5TIa9Q2xdJPLWWxNU3l/Ht727h0br8wzvc2AIr1kXjoCZztC8wy6HmXyz68XR4iJ+UhvgPR0NEOz3sMY52jLw64ce3lvwIEFn/LfFXr/fxjVkfcjEf/h+PeqYcf3M5YAdjfpfK/EzCi2+dD6FDHFQWQhhO8GL5lUIb6x/Wca7ax5eI82yxhRrf//dlL3bZeFPEpVbNF4mr31gM4JB19LE+mkz4X/b6+NaZEK6yBXQ2wYccd//dehf7fFb7aNJNE9M610OHvLNDIM1KpngdaZKDbTob8uD5uJug+CEL/leLPpwhT/qT/AAfdT34ZxPA94iqA+b9UtKDL8aGCLJ/aHIyGPfjbbaZJgZejrgD2ecmA7br5AYJ5w92e+baTPX8x9M+PMdCftQP4+LXrpjLusFHj7D54T38uOmxnSz/6tks4meWsTuRwXQ/j8537+DdzQY+YP7TxOvnp3zY8gfw2//qAoK5NP78p2X88C+3Uds6xv8h2cOUzlWYjqER8eFf32jh5a+s4uGDEmGI45vPLGP1hz+F53Nz+Dcfl/Gdn+wbgU1MxvB/+j8+jY07hygcd5GYSuHdv1rH7355DT/9YB/Ne/t4OdTFwXYV8VgYf9EN4AZh1YHBojEf+WWOxYputbJWhgu5enqT+Kjy3V+wbmJDcsG4ciWE5UtRZDUBxnY8v1mH/6iNv2DfW9/v4SvBAWKk9zn2zxbp8ntdH/6kLHdW5B38rTZVXjrc/iszXnzI99EpP2YXwhjOh82XvHYtetjfZitdzJa6uL0QQTPkFovIzdGDG1WU73Twzyd8OCANaPJGk86fy3jwp3yx2WAGDKvBoRlzvlsZmrs49ROSHC6x7M+vhrDJvv0TNtpmrY8sYf5nMz68/sYUZEe68UER/1+2/WGZtNj3IML2iBJfu6RLLQgQf2cSQi++wvqQxo+IwDLLSfF3lrxrj+k0Yas20k1xHV9wxkmx54XkEF/PDNB6ZRLdJbcz5O86iJ/I/ZNc8RT2Wubzf4nwnWO9/2C9g9s7bteGJk8n5wJYWQvhC3z2pILYWoiafH06OMNPF6VCx1y75Hc60JkBLdK4eLgqqzp+OtiB7Xytbhxm+UtEUnjaj2YYKB0RhgrwT16ewHa1g/16EyvzQQQWowgm3M6fzwr+SgfN3Tbevd/A3sMuvpTzI0Z6/nOdBwTK9uQXCkotmOQ6cmLOh+XLIUwvRhBmu0pGSkbDaHE8kTFcKbSLSUE7QMRPZUT8hPx6624bbdKNgv3lH40rZ8kzvvBqDpfnQmjdO0Y34MO/eb+Km3ttpNm3NHkp3vEJO9RH9aEZIJ4n/f6j55L4nz6s4aP9Dl5cieB3LsSw3CINXX8Ft6Mt3I0cs5/Kla4b1yywzF63jUq7YAtyhOrwnWMEt2qovTyDQZx6FWGuHncQ2mrhBfLA/+VmE19cVR2H+O/frZmBWa4PtStFQfSoFeO/kYK5/vugYa/Ju734b9YCuOof4Dvs3x/w2wsk8D85GtgORKXWeTjnn41i6ZzOIeSYddwmMyG/TuvsV5bR6WP7QRP5m8yUPFVuGGUk1WlvWnWuM0Gmyed11sN48YAMSHMJH45IozHCqLrrfBL1bNFCbt6PmZUgEhyLBnxfq3axfbeDY8KooFyYJb7MsfPZlAeb1Mn+AwcMt4vQ9c9roSFW2TZ/ol1ao/dyrZjhWHRI2tF+5FcjwEXS59sdjtGCmzxcovIhx8ou4VLfCFEeyC0GsXwxginyKp0LIblNCzK27tTJr5p2Fo1UrtNB4/Uc8SN21WS+swRm7akYJmfceXaVIsfV26S5j1tIsDwZU4+ZR5Q41oHnh8SxlvwpiA9KfUyRh515Oo6FM1HStnPFo0BysHY4ljvFhw3sc4xt1gfmHk5ug3Uurp+RBKLTVtRnJIN5kEz6zKgydz5sddNh33beDOuo7BXb6HNU1jhYmRxkiwct4zuS67KUGZaSfsjMWGZJOgdPBtdKSQbUFvJbHbQqAzOs2cJfAiSjZZe8VZPza5RBXs/5zO3kf6IMJyOj4IiTJr/2RgZPn4vjO5+UsLnZxBH5d50EpkVyU5SD1D4p9lPVSZKs9G3V44BC270P6sRLFwHmN+MZ2C6kqquYVYRDBr7GsY2sAm/LZSlpQaxO38c4UDj9rHSigzTL+1p0gN2eh3KC21mSJpP5P6f7uEXcbwy9eCVDecMfwjEHELkt1W6XWdKVjCb7xIV2bxJt5hL0gLiQMVV9YRxULlmOyYjXh32c49fvDv045iAjeNQWgszxEcYeARpnJ1Ef1w4wyWgvJeWKD/h2kWM1436DspTGtO+xgyhvpT9d2fFv6XkK0k2cPugiSQdx5xq7BbfiS+NF3NLTpHdqfsW+M77Syt2s9L6xzmv6qB5GwfJwFbI40rvGsIx1Hs3BKE/F0wLDsb44zsfme0YwKquxjm5/RmXqQXNBemcLhZlWc1Y62DzJS+6sdD5nnWOVvG/YnMoove6m1+on0xnMo08Keh5H1jt3Bsj46+OHJ0IinSUARI6AsctZZsaulew3L9tq8wu+/aLL0lj8T10ncZzFSg1jEx1C5BOX3j3+fvoaf/v05eoxytveqd5/i2sMwy/79mu6Pl1Xw9EpPD0mOl2fHUQGf6cX/zy+XGd58hrF+1tfYp+/7HLxfnl4Eo+6HK5O447XCJ+O3sf08ouuv0ncv+X1mX3j1Lv/lV1iop91PRHvCZz/fVwq81Mw/IpXrVKi8tIzGjTqtJt7/nUE7QbTuGUrAscXf1vftM7j+oTrR5/uG4LLfbf76Bqnf/xbeXJAHuVvX5hefdT9HE80urviKr2b6nJ9WJPI+qZnl5cmZtzArfsJP7HLPds3G9hH+Y3g1LOMMONLcFm8Uf4uTwfvOI+Ta1SmJsB1KY7y+7mL+Sg4fD3G2+PyBZfFOHmnn7rr92McOzw/+fvT7x7n/9m/T1/j95/xnTR9+ve4LoLT7pT0xtfJb/sm+NV2j5+fuFifcRrjy3z3uN66HteZf05+P44zKmf0/Difz7gzP8W1i38et5uj6/F7+2bX6LvaY/TO2vXU5X4rL6VTeoKlOoyucX0MfqPZJ+F8jMvHcd01jvv4Gr/T3b1z+YxhHreNXaP2GpfHH/w/hsPdx9fjMhwczOpxHYUDXq6M0TteFn/cpqfbVs9UTPRs8OpO5eHk++ga12GMI9efR99H+Z3g0b4RVl1juEfx3eXKsbSfcX063yfyH+eh9+Pf4+fRZWk+damd7Xmc96cuB/OTv09/144qZzzSN8a0m3v+m4Zf9w6QcVAeUky1klKr+XTJXYkpq/x48p3v/EElYP28Q0SIq9WtBlo1Kph18cShbf//IpVkTSxoYnsu7LVzBbQC7nMzfnNJ8m6+a4aJt6Y1Dg2Rl1Y6CtSJ8UzGr/N9sd0cIM0yvzHtw8uxITTlL7dK8t+tNB3S4wUq5ROE92OtVBxN4DiUONjZmjYZUyatbhe72Npv2i6Hh0dtW33dqPewcdSy80M0UWxpmS6YyCB9/hkUqGhVGw002U+qbGvWHDu7NZuEtNJUZxbw9YWAHfYZJAxS0JOEWyv716t97E1NYuLqLG7tMZ1m3xhk1OEnfFwZ4h41bPnoL/WJe5Yjv+gyVDAbFFhXuS4y+mLet8t9FElf8qstaGvUnteOunhNCnirjz866OO9thf3qPBrtWGeSr5cP4iPBYnbBSqVMfbzD+owdxVFKvTaKaODzZuUa86nfVZmlfhtEj7tYHtzLmA7CeR6RMabEGH8sq+PlzNeXLmaxlNrMSSZ70+PWVeW9UkDuNkEwiSGa7NB/Ji0oUluNhO2a31zG/JnVSCX8lteQcI95ZEh0YNLuaC5ZvnxYd8MAm8m3ArIfcKj9jyX9uMCM3iXdPfhowLWj+r4hPTXJqzNahu7tR72azozoIT8dhXpVsfqUST+EtkQLn15EZdenMLcYgLbO1W8//0tvDXBvnY2geriZXzozeFnm0c4bA3w5a+u4Brr1qk2sHv3ENP1Mn7CemEui1dfncUrL03i0tkcVrsNvP3uAdqxOL7wwgwW2jXMX1/AxKCDS7USUt0+3qkOsQ8/dkizy4T/m8TbM68u4oqngx25EGIbizQ0ycb/NuFUZFy50nolIIMT25p9SL7RJ1o9rJU6pOc+7uZ16HgfCeLslawfd9h2MgIcsL4yLsnv/xenfLaDR7uizkaA19Je4oO0Px1A7FwUEbk5CvuNdqdulODjPc1xZlYTQpkQOuyUmkxSX9VKYR0oe7Tfwi32uexsFK8wjx32rUckaOFaQRPuCvKNTpAInXYeEDD1iwkvpvxD4niIbTOYOK6/3mVbs24ttuEfs/21Ulbwy7Vdhe1PUrE+p7yeiQKXWJcN4kOTkWp/BbGSY2apVbmu/6s78z561tSLDu9fI04LPq+tnvcuMqMYO92vIahs2wHCzqfJxstnUuwvGfanLtuojzL7nowX4zFLLnQypPF+MoC2zhZxYJ+EFhGsMyUe3dJEatt2B8nNjcY+hXGdXRCHYPl890JSPvo9aPcGeCNMeWcmgMh55+5Hh5PLAJMi3/Uwnn8miOBMCGHC+4t2f8jYUiEsG+Sjm/c7aLGPs4ubiyftvjmNfwt6JoyiX/EiTarK9acMBUdHTZSP28RDF6lKFyukrQbLbhAHmUoPk/kOdgl3gXXVLppxvZRnkHzjmQD5xJp2u/rxyaM6zsU9uHHYNXd0ZC22I4H/cZtw5UlTcqekvpUnDJulvrnhu8i632Pnu0VeWsvEUY2F0fdF4R3qzLEQrzCfw0jUokgW/Tju1lHXDDbLZythGPShNxG2XSB2boQOg3/Qxg6JUTuOrpBe5bLnXTJ6yRj/O76oE6hZIuUbWbYPeen1XAB32WfXjR7EM4G3kh7cJox/WRzY+EDUYYdj4GgYsTMhpuaJp1zYDEyIk47TQQT4LJoz974kjmPiYpN8wvDBS6va5fJL/aXE/iWDg1vwwT7IQmQQV1wZYXUxmgXFiZJGcvNBzC5HkMwEWAZQI+7q5Afa2aB2V07s6mjwWf1Y7hjVBgqyYdVZvg51lvGDnyzoPKGnOa7pQG2NAeKB2hmhdpMbxQrxdy7qwWXWWQeYB+M+TK+EsHQhjJkl58pJcop2lef32ti+30SBBWjhxhOBuNU4TnDtoP0Mx2mdoZGbIw5D2n09wMFmE5t3Wjgu9EESNR4meuOQxLZ3uyTHuJklzF8gPrTDyp/yITkReMJtnO5avS/3hWHCrLM74qS56MQyIpkVBMsFvOHtsM8Q76ynIY9/5BbxVY4VMTb2/XwP5WIPOpC90+TV5sV6aqeKGkdlGN6fKJM4ZCPEEn5rJxkjyuxH2ySgo9228VO5o5OhpLDfQXyzjYvsbxscqyqkQRk/ZHBV1YWvBmWo166nkc2F8DPSN8UIKyjENpkiP4lNBjAgvBr3xU9kSNfOmVaNfZ5lSHYMk9fI+KFFNIK/yHLzHE907pNoW2eqsNjHQXXiTdx5m3T0iJcMFCcVPRU+/WaSfeAr7BvakaKFG5MsX+OR6FJnyWhMVX7aSaxdjFpwo+FIu5XyHItIdvhc3BnzttjnJJu96h+AIpu5c3P4plzBCF+m/KdJ+mMmlktVnclR9PhsR4ZAtV0XfBAuXW8SLZG+Cc+4Xwgu9Y0Dli18a/eHzkPTmXYaH5R+HKxs66/KiXf+d3MgahSVp3HHR5lK/X8U37640h0Eo/efyldymNKNw3ju63Q4ne70s1tkx3J5F+Xo/XhuRnnom8GtF6cuSz26W34utbm5SiWTyGQy5t5cuqrOpC0UiyiXK9D5g9Jhx8HK4j8XRvi2d7zZK5Uw+u5enDaA2J/PDIlUhoOh2xpj4ecfLDz5+slvvyg8jvrXi/8P4R/CP4R/CP9rCVWdqfH3aACRe5pPD2j/EP4h/EP4h/AP4VcLWvH0/28GkL9JkLKs1eBSHvq1PiLUDJPUGjUxpclbHeL9O1Q6Ndl6vz40A8YSFWRNWFxKugOW36OymQl58TtLAeT5/hHjjYMm0daoJEsplKEiwhfnqVRrxepNKslSRJ/L+rGW9FJZ9UDnv8otw4YUdqf7WRBaEhzirlLRfcj839tq4dZWA3cI5GahizMxDxWoDn6iiSoZPwSCkDlCqC8cRSQ7g3Ypj16zhgUqz8tUS+9tVLCKvk16sTo4G5bS6sG5jB8vX85i7tI0vNEwVopVTHdb+EGZMKeSWJuKYK5SwSLTavJKfqflsuuwPsBFrTZkfjoIXT7Pv5j12Erlm+UBjqj86psmXLQ6cabLspvurIc5Imlnt4NYqY9u07nv+m7LY+5KpEifi3jwbFQHX8MmZ9Kky1fSVPgCXvx5vo9lVkK4+ZB41WScjBCZqM92r6xEvDjHCj6b8+P1mSBuEm+asFZYZLrfn/TilVdyuHIhjg5p4q/YMB8We7hXG5iLihjp4HMsazY4xHrEZ0aPeCqMaiKMzVIPf1oa4vnZIM4Rf/JH//FodeYU031UGuAd5nWdiSaID52tIiP1NNsgQmxsbZTwl58c4P39mk3iXIjA3Leskw7XD2vYfJTHXqGF6YuTeGs+hDlfH1vVnq1K/53raSzrYO6ED629CsI7ZXzx2Sx2fAEczC2hOZ3BgZ2H08Yr19KIePv44MNDvPf+vs2el5Nx+JNRPHU5hS8+n8Yk6/7JT7fwzp0yygMvgoMewuUq5lOk0VYV7aMa/myvh79o+aFDgEVHvzHlw9MLUVTScXirNZQ8bL+U3Mzx4j2S8qIa86HJfnCJfefN4ACbcb+5sZLbj2C9jwm212Hbg79i3vfZ7jpstuX34vvEqyZnPmQ/eZd9IkSYV5mPfI9ronNS86Nsv7dJf5GVIKYWwsiRNibyHdvRs/RJGcyM9O9DUi5kcs4AMg6a+G6z32ciAdThtYNdY4T1++stlDRRw7AUZT15fVQnvJrVGoXJsBdPZ322GlqTq7azSEYZ0sBNxv1wv40K20m7n8Q71J/VG8UPVAf5zvf4yVMmfVgljtjseMR6qcteJ97irD/Ziq34lz990dOng2qySBwEmWhDEzLnI4jNRWw19K8ziH9rMnoyHUY2GkSrw3qyHcqVHhrkA9Psqy9Me5FcCWMqF4Y/GkBTM2KnguaK5Npyd72JvTttLJd7iBK/pSFrZazrcXxNIY1/SdTXrjrhRjz6AvlL6EIMybWonTkSZT8X7XVj1A3Ix5LZICIRuTB5snwFTTDJeFE5bmOfTGznvjvcW7tYDtgWusbzUSdjlvthz4rXIZ04v/09FI90eDuvww7irM9Sowdvo2+Hwk/OpJGTUazSxBZpt3TYxwUyPvFd7ZISPjRenJFllXj4MXm8+PwzGR/YzTBN2j0/GUSy1cVHxLF2PEjvEVxNEtcBae3SVBAXWOddwvOdjTbWyePSEdav0cHOUQeH5DFyc3p0wGuvhkDDj1A/hnt7h6h36wiGNYEWRm+S1GjGIuGnjyLrVD/sYpJ9aYV93cPy7hx0bJwS3C/OBGz3k1x9vUgGLUPrLfKvd4p9xInAZY4JRAeGxNdfyUjO/lrjeLfNfi30XuPgpsUGHfLp6WXWkW32WcYq1VV2R02Uy0Wa3CFxGDtpDwWL4x4wNexjlTysykQnrn1GYRxP+cXIRHIykkVJJ3yhw6Z1Jk+cMD9FWlMfVpvpgPBtGSuY8BrrpPQyGsjGs8Pv/HQSSIKYY5/QRLe+y5CpTSVsNoNNFZ9nfXW2V4HEPLkUxJJ2fsw744fgUz0rx2y7By3srXcR9vrw/IWE7b6pj62zymt0S+mcK53ZsUo+kBDVeMhjdaA/+9h6x3bFGtSjNONwCmykgl4skweul/sYkF+nyWRl7BQ846BHr/hT2I940o8EadTjT3HsDP//2PvvZ0ey5EwU/IBAQMuLi6v1Ta1FaV3Vsrqa7KYazhtl82xtf95/Yf+Q3R/WbJ89e2u7O4/kkByyOSS7m61LZ1alzqs1tBYB4H3fCeDmLdVd5BTXrHvhmXEBRBzpx91PHPdz3NHa38dCr4Ms+5szim6llwLcixXiUu6e7pLHypzkqsUOynx/iVJWBnZbxrhWJR3JuCbDjz5lpG5UFQTc4fso6Y30pHhSedLf7hp5lrgpHMgwxPcrzrFyv6fvdp7l8h1jnfOUjIQnQXwjN69R0jnZAg936saQJ0W7FNpNvjs0OdeHEjbnMD+ipA+F52uRnyr5HhqcszgUxpViNEYBzHwO+UTuU0tHjjGgDsHgjZfu6LuMAQesK0/pPdxkLDl0Evg6Z1yS6fStaEf5dRpykcLi/ao2H/axRF7Vaac5lqgTkb7JEOpRP97PkS9MXygb2WYZ4vKcP6Ls0/dSpFXi7wHn2mm+P71OzDzmPJ9TW5g+xXfPp6J8xhe3Pc7PD9VftiFNPjr0ypWbxlP9cdtpKMe0TzgdPBuAXH4qPhqHwrDoHmWp3o/VVXGe/gmkzjdFqmzdeFKEKVr4GV5DXJoHn4KTaXSZ7/z3JJ9bh34LhunMswF8+p5x08XvUzNRLCwlUOF8JePXMI3KUjxV0U0ykUBmfBzpdNoYOBSXVZ/JZNIYPkS3cg8/PJWitZXctWezOeP+WzRg6jXtdK9jXPGHe7nGD/c569fnp/BujY1n/q/u1yc3T4LuRj/XAPLZ9J+8/dnnnwdP8ny59CMYwQhG8LsCIwPICEYwghH89sPvsgFEiwspd+QGq8cFonxkH+x1MNXsGeV5hc+1k1QuabSgVKwM7Vqv8ZPrXEzYHqMkvVvpmd1tUhI/1ukRs2KFiYcwG/Sa3fAKEC51RZP1KIDzezUPtrjwlgLk61M+LCUsdFi2YkR8XObC3xTxBBn6KTcG/3bCg70OLyZwF0eub+V/v2Bj2gfU2J6Mn22T5YFlW7y0e9FntdGt7cHblz+SPla5Zr8U9uLAAZ7majvFdNMBLxZZ1p16D3e4yPafn8LZN07hqZU0zhSq7HcXH7Jvt3br6OyX8HKsj2VLCglXCaS2aMH9VMRVTGrhu8o6Aiz7FpFZId6kNE5z4V5jvVLavhDxIkM8+bkIn+UC8YMd7SS3cbvhwa2C3FK4igMFOP7GmBffHfOYGBQ924srISAd8+ER8+4Tv8+yH/Ktrng+N7SIZ9t+lu/h62kPbhC/E1HWFfGhSNy9m3VQ4KeUVJdiHlxdDKF+fRK7uQ7+4Z0C/mKjjao7CIZWL8Y9uBnood7qwDsdRImPoskAopkQ/vZRw/jhf5lptDNT8UP+oe4xBqBZIifH8Xe4kH5r1o/3yz08Ig5lzEmxT3991DU+yIULQYZj+BzbziE2Rh41IUGcXVyI4IVXF3FxNYQVUmWci/CK10L4UQGZM0kEghacBwVY+QZqq2P4+WEXS4ss64ol1QY6RxWMsf0fv3OEB+/nze7d/nwSrzwzjQf38th7eIQztoN7P9/G//qrAu7lHWRzDdy6m8NavoWrxL2Tq7GvdfyQnZdhSQqjmzq5kEngQTuIP3tvH+1ID1MzpMUFP+K8tLM6M2tjfNqPJXZOAcBD7E9xIWh2UweJo4Cj+DcenE9zPc4OK+ZIo+cxwehleFxvAV3iKs5x1Ump+5WuURiLMPS53e6ZXcsraRuTPg8mSTfJPMcv7UfCttAY86PN/MGqg2bIQot9l3FEyicOi4l5cMXnRZVteX+vhXu8dLJpqJTSDm0ZO8XDw5gggjny2LMTPt534/Po9IeMlE+RDhVbQDxx1JLBUrvPFajYgznywnemvHgmoUDXrCPlw/xFEvKkH1vssxSoEeLnxZTGjW0j/Yt25atdsscwvYBliWJYhXGrpUDgfT9paso2/vQV/Pf/F1BtOmgXm5gtk1dLHXSzbWNQmuR4vDJtwbcYwZLfVeDndWTrBAi/imtwsNFCM9vF010ZYikXpZEe8IPA9FQ/B5cwIAO0DL2tgAe9syEkTkUQjtuQ+xQZf8Lk81DYduMVWE/KOglSSCkwdPagaRSpWw+ayO50jfLUrcyFYdVDnJ9sm6BLmtSplzp5u1bU1TVK0gWOXZJpf0a6klu11cUM6gk/212HVWwjTx69brvKdHYfU0QSSdT46X+H8un+YRthyuPXloOYoMy8djqC60zU3W/gLmmq0fdikvSkmEURymYdN3z5VBibpNMfkgDV79NjPlzoN/DwUQ4/vrWP9YcH2H54iM7mETYeHCDXIm8E47j7aB3+aMe4gTppPJPs09JKvD7Jdv7p6ShmFqP4MSevn2003d3evG8+yKsUn9gJ2IhNR/D2ZhONeheXSN7TnG9uk4bv8JJxV3QbZ7kK3E004dmk15wizMqoNmcjFPWZ+HPDXeEGWIkMAm3ypj49nLtjxHmb5bFqMy4h5pkjTei3DPPzcuHTd7Dj9aFJulJpukiemCVuJV+VTorzVMY2BhAZ1OX2s1pyECMunyE/y2itkyZjlB0Z4txLfn4xyLEjzRbYlpZo9lMg/n9EQV7THEZaT1M26eSgToOo/2qyTq7lWd74sh/zZ8ImiLfcQok226RNGT8ONhqkzzbKJJI0afz1mykc5No4koZ5ACJJnVxQwPLFc2Ek0wH39AhxdLTbxN7jFioFyhtV/DlgsMw/ytPiHLZO/uoQP0nKt1TGPT0lWlA/9L6k9rk7611DqORNv1NGYWcLh+Snh22P6Zv6qMZJQSw3SFtN0gf5QRtHdJJFhgLxyzxxnSw6eOegi9xRB2X2rUI5boKAH7bMu1leQcD5vXDAvqtPa3xf23BMXI8Oy5VxQqcyRMMKtH9AefzegXvyZ4bvApK/TDKgaY6h5eN838XaXsPEv3TlDNtJ4pFhU++9Ji6kZAkvxc9ryfXfrmNOqWmTjE6kyPgTjrgGqw6JSe2pFp+8n+n+EI6/8Z6+m3bwGs41Q0h53ZOSefJ4gfQTI54TbI9OBmsTid4Bxd8vxUmTpL8ftywkyJdTKRv3dlvGHZ3emW6SdjmEJpaNxkDGctG8aFkn5MPtDh57fMZAKJjkc8Uze0S+ekyZps0wDY+FbfJPzaRhuwedGDZZ/ZNC/+S7vbnMD3NLuUw+99O9DHWYdHrH0/mIwf0TecynSeve1nd5GRneE5h7vNQG95SIe+m7vDHp+dBI4Kb9JK8Oyzr5ebIvGpvl1SRWTo1he7PMNdGT9ZDhB14aw+mpaczPz2FqagozMzOYnJzE2NiYicWq5+Vy2Zz4aNTrxvChUx8yfAiRivdpD1xt2T5etgyx6qvXuFVU7FndV7tM+9RXvrMo/rdcoSuv0gt+owFEIAPI0L/6k2SfTW/uPPnzpeBfkmcEIxjBCH4XYGQAGcEIRjCC33743TaAaKHbNTsNq2UHpbUmbnJRvt5wDR1XIl7c5XcFkjwfszAhZRsX7t8dV/DIPj7gKnJXyi3LbffHXMhv17ho5lQU9nmMn+W3Zri4ZJla9KtrUupEuWiWgkaXnn1c6Rm3IK+MeU0wZy085U+Z66wnu495aWfmhTEL9+vA/rA84lNxFi5ZPVzmgvkaF7wXYx5cmrbhzPoRWpRrjyDml0NIT3oxO6FFIbBdcftlFFa8zk/Yxof93xx2jfFCBp/toy58oTBOX59F7+w8AjfmcS/XwtpmEWUu9JVfgW8vBLmeYmPk8kKxOH5ahTGs3IzABFX961wf+223F89xNX513MJDLrCbXFzvdb04MxU0vrz/4mEL3Z4Hf/LaBEIBC7c26maMhFwpL24shuBNBPCjrIPXidd7rP+fal7cb3mwX+tyke/6gf9mxsIK2/EPRZhYIdcDfbxf6uF/3+vi1qGDXxjXKYq34sFVLva/lvaaQNb/y/tV/PmtMh4RKVLwdKS4GhBkh+NfXQ3BuhDHxXoPN+sd1Ek7f7nZgsNB/A8pIKMFPcuMx23Msj9nOCazXleBXwj48OpiAONtBxvMv8Z7cq+l7n031sdzMeIcXmNgkpuUl2Rw4DMZ2k6lbbw668OtOwVEex2ke13MTgaROT+Gv9xoIT4bQeKggo9+vIf/7eMm3tv34tWvz+PCmShuv3eAd/5uA9djPdy6W0Gm3MFbpKFXz0XxyvcWkby9h0ePCmjmGujfL+Cvdh3joqJN4vTaXkTjAcRSEcxeW8A7Ww385H4JibCFb7Av2vH9caWLx6lTOJw4A38nizfnvbhKPEhh1p8OYYx4jYypDD/OkqamiZ/NszH02X4F0j5POv/2hN8E2P/HjTbOBvt4nfTBn3hIXpLblD4X+6+Tbq4lvbhX5T3ygQlGTPxImTPOdn6fea6SD2bzbXRUx7kY6lEbxYQflZgPNbanzUJnj9qokc6bpC/FjvHUHOQrHbxzn3RNupKB46QLCkHLY5kx0akdtYu5zNjIhVqefPhK2sIzcZdf5S6N5G5cWAU5uBpf0bkgSN7/9pQXT6UsE2NmzCKNEY9Tc0Ek0+TVcRsJ9iOW9pkA/w/zXRyw/EcNufVxyzKChpfNshLshxTTkiNqskW5oh3gqYmAcR80IN0vBaZsIlSfKlP0r+86mWUPdpqbIOmfAmUj+6HYdJD4RRbT6xXe6JtA381TQVhTIVTCPhSlVP5UdhkaSrk2DsUgpPtNJtggnuUm7BhYgeaKoBSNAZbBdqmvbKK5AqTFqVU/+yx6chX3LoqGCi9z6zMgOa44Jgc7cg3UwO4jKZh7A+MH85u/nwMqkx9yZ6QxFGZEDwYRJy6dZigRDx9xDNuUU8+Rzvf3q7hHPg0VW7ioXf2lPm5RVh6yz+eiXryQ9Bg3izop4bBzbCJipPVTlCU/2Gybvrcod//XBy0ckvCl8Hp52oc/HvPgTMvBJsuR65vHedIx+zGd9OE7l6P4BQXNB4cd4y7My7l8inz39WTfnHRrxsaRmUij7mxhfE78/tkYKTIUyjWWn3SgUy3/33fKeLjTNLxgc57Tab7/CwXp1ZDeF1wlbZV89SJl6xsJ8gPl3F8X+ibuBP8bFAlOcW54Pcr+ei3sKIg60znEU4S8JLlvsWwp+YbvDFI06qSO4izk2KcQZc8LlKc50o1cgAl04u7NjNfMa03iSrGD1oYKXn7XvoAE02j3/KuUNfvMKxdQYQ5YmnNmOGZzfiQvU7aXsh3scL54zLleRhuNtdxevk6cf8CJRicDM806MsRp2WcfG+vVErn647RoXCyqXrmQfI74OecH1hyv655SNMTJe/ZMALOrYYzppBTHW26aqqU2DrYb2HnYwNZ90mZO7l09pk8PturYz3OuJN4DbKtoTf6GxudtzJ2WEYW84HdlQzHbwub9BvYpW+WDUjQ75B2B2spmkHfcjRLCQ5xtkis9ncTJzAVMEHbXKKb3pR7X9x1z6kljo7waH12Kx9CodlDNdREksjj8po8ac8OL/Ccciq6PgWMqfpYBUO6bmN0YMmRMLPKmTnYoMLhOZZlP853vauRVpdFJEMkpP68AC643erA5tn72RcaVLMcvSHwqnpTMXzqRwtcSE8/HKNL5T/VL3qkzoju1VSdlzOki9llGEG0wUJoSCUvxQFSvQ7ElspILNQVgl5uwPvlEp8FKHC9TJss/CXr3Ev3piUSN6hKYuJInoMV2bvS8yPJT+Dvj6+FFXmt83+IUaMZPJwg/qnvwYduDGsvZLnRwd7+FuiZF1qu+HBCnehcTS8vtmmj9NPlfMXo+Yr4N8kaPeNB7juRYnfVxGsTTRBKHGLvaiUHQM/Gfmkt0GAOi5h3dkJJeinuBwZ/6bLK5ND68TGZzn2NmngqEC/0SGIQo17HBYmisMMYAyiFd5tTMyd9MY/Ior7mn7ypqUMPge4j0at69OS7qi4wRJ58PdUjmnZMwzC8oFprY2iyh0TDUbMZL6yIlNUYW3hUOOk6Hc0sXkUjE2BdyuRyOjo5QLim+R828x+o0iOKnGr5hRpv50qkk4rEoQkE/4tEokok433NsBJguxrL0PBaLDAwdpHefhWgkhKTcaSUTJm8w4DfPBgaQJ43/PPgyBpBP3v715Z2EJ3j78nlGMIIRjOB3AUYGkBGMYAQj+O2Hr9QA8mLyWLnyReUNbv+rgxY5cn+lXXByZ6AAvApKu1fsGhdW8q0sw4AWg1UuzrXZcrfRB9fVuBqEcYejXchXEl78x0Ubl+KWiSGgQObPpiw8k7bMSY+teh97XNDLoCDIhCz8wZLfuDDINqVU0WkItoWLshfHuIDS2osLyjdmbWwxv5SsAuHFLIobMK60uPQyiymdGPhOwmPcjdhBLgRZ/g/9FopzQQSWwxibCuLMyiQunl9AxGrhqVaHCykvdtmeXKFn/EnLJcKRFsPst9qvchUtPrj8FJYvnUEkZuPt7DSSKeDhgx1sPC6Ydgf8XnzrTJg46uOdfBc54irLBbqMEF9jm+Ta5R9LfaOs8xDfMv5oN6ZOa1SIELNjjX29fjWFzEIUt9ca+OMVP646bTzaqOHDvN4hgIAWtUx36YVp+JeSuHWnhGctB2e4kL/y/CT7mcDdx1WjDNeCVCc1nomyfUHL4Oqin+PZIhI5zte5QN0mHr89Y+Nb43xnYHqdaHi73Mc9diDHNOeYXoacDRYonPvZhgjHJrkSRGQuhF7Yh7hccvD+HY6PV4q4MIwbLAWe1+7R//2ga4IUM5uJXSK8rva7+MGhg7scw/Ns+0VeUvpsdjh+pIU10pN2DUvxwGbgZojrVDZRsU0ajS775eA9dqRZ62CFZZX3avjbzRbu7DSRSNk4neHiuW6jfeZZ3Lzox+0PtvHwR7s43Wrjo2IPF7j4n7q8itBsBtOBBgKn03Ae5jBzJoFGJoLb2T6ee+s8Xpi2UCo3Mb40jj/504tYXk3j7V/tYmr7CCku7j8Sf3AMdXJFvFFqNDARa+CtZ8K4V2pij/TVmAwiXnGweqeCRtoPhHzokl7KCT8acRseWzsYyVcs46PdNj7cd/CQbdyp9YzbsUe8FIz/92csE6R1joyX5kAccjz+w404XgxI2dXFFnErWsx1vfiYeTfDFsqkfSdD5Pq8cHwec9pDV4v1V/lcQeElcpIPKkh9WMQa8b9x4Bj/7hJPhlVJeKI97Up/aimMP7oYwTOhHq6zbyXWKd6XIq9Ket/n2H1MXl3j52TEi+/N+/EsW3WD78DScm2yzfzvKq0oVz4s93CbNFLieEUXgzi1XkVE1pPlCKJJuXDymfEuk64qxLXi9UiXxv/HMB3z4Y/OhVEkH+mEkRrrY19jUdLphG0MA0YpeZyJdMrvHibVLd2nWDdGHbn0MDvrWZZ88tcrbdTYyVbTQbDdw8w7ORZP/I0Rp58ClanC6qTTPfb1gxJptuPFWeKhNBtAMB1An2NNNH0GZHjWbm4d2/rWVMDwyY5ROirxiQys+xL79O3VEDZKiqXjdkr0oxgj0yshftpGIfubQHJfRg4pcXcpY9ZvN3FEIqqT3hSjVjCs2a3lkzCctxasPr7h57zB5uqkoKpWnBiNU4Df36RsmeB46GSQTrsVSFunyAZtypjbuY6R8xdI2PLNLwPnpTEffkQa1Amn47mRlww1j0kvm6SD05N+hII+/GS7jQbTeYV3jk8swvmGOJgOe3CXc5Bx7ccyNLZHZdcgMsTZDMflrQUbd1imDO+x8QlMz46hG9hDIuOFYucMqj8G/RaNZPMtvH2/SV5p4yXKxz9cDmBuIoBt4u5h0cH7nAMU72N63I9XLsbwwV4LiZZj5s63OV8KN8Oi9almdjlX/R7p+NkZvzltuV7oosR5qcZ2W7ZiLFjHp5mk8C8caZ5uGoNVibSwQ1mqGBsyKAjUzQPK+izxonlklnLyMecynT6QC6GvcV7+Q86tU0kffsp6jPzg3BLlnC0DSFQxR5i22ZCSvYNCtmtOp2m3vf6dYb8Xgh78in2VUaQEC0ucDy6FvFhnOoNmNuUGGe0mr03+CJH+35qyzGmen5Qp89heQ+VMl8zIZVXQDVbOdOK/0n4De48UF0cnkhQng/w/oE3pbOucRPX+oB5fCHjweqSPfNiL8dMhTC1wjhr0QacRDreJq8ctlNneKU8fb3JulLGIZGLSqAwZP+ZO+7FwOoDZU0HMiJYWQxifDSKWDJh5dChLauUOdtg2ncSQMDFKXOJVfTHzORMFKLvepPx7xeJ7I+vZoGxWdaYywYAOzMU8OilL1BnluwpSfDD1U3yqUyInLwWp7xJ/+i75pbKkxb3Q7+C5bgubPZ85uRKUAYRzi/CndxwZEvbZ71Xy7Uuc37f6Xtc4RZDMt1iQiR/I9qtN6qvcbemkh5d5FOtDuvhKvuOWyWdKYwym/C8jiHtKhO9wlKNV4kmnwpRGf/QhmND737LfGCNkPPeerFcJhEOCumb4Y9BGicU99iHHfHqmNuqZ3hUCFD5vTfuMPHhAnhiUZMrSO9EZvq++EnU3U7xsdY3ryHf4vifXkhqzb1OOSXLuy/Ug85JskOenTpmw+26T+Mf98OA65cxzEY4ry+gwp+VzT1u4eHPxN8jCT9GG+WJAY6VaXHy4N00a/nNR5T4xn7z0S208ecJkmE9p3PS6dI/zt05/yCCiOlUE/5n28Lo05sVLk3zfoizSe6jumbL5nmHSE2QUMeXqU6UqDZ+LJtucD3UyTM/VZx8nIAVld5/30W63Ua1WTRkKbq68W1tb2NneNmXPzc3hzJkzmJ2ZwfT0tIkF4nB9pZovXLiAleVlTExMYHV1FQsLC0jr9EgszrRTzHca8/PzxrDS6bTZTw/mWd758+fMfV1yvaXg6dbY+MTgBMhnwe0mjmOAHN948uUYzJ0nf74U/EvyjGAEIxjB7wqMDCAjGMEIRvDbD1+lAeTKiwmjSBB8UXmD2//qoHVTu9kxLg2OdjvYutdCJ9/FNS8XMlxkbnFFLjcBWmxyPY2rMQ8SXC4oLsMRF5JycSPluJRe0rWeinrxbqFrThzoVEaNi3Qp36X4lvFD3XIXUx7jDuV8hIt04kI+krXUkpL9+bRlytHCSwrgdfnCHirl+Fxrbe3gk+L12QkbZxOWURhLd/qA5SxwkR5m/vWlEOyFMMIJGyssI8M2dC1gareENisqJbkAD3BBx4Y1+FynLqSk02kU+ZR+nQtFuRaq9i00OZev393ExuMsTi/4+HmItccF0yYtHqUgnvYTn2yDXHi9SDzd5GL72Ukb+1zqrpV7+Fa4Z9wqPLMYwvm4F0ukqSt2HzcSXjyzEMSljA/VQhsPdht4I+7B5Lgft6t9fHDQxpjfa4KvyyWSdKXb2Ta2dmuos9Pn2f8CF7w/25Vv8z7efHEctaqD2WITQf7+eYt5mn3jkmuJbTzNS0r0d7iwlxsSjY20cqdjFqYyfnN6p9zi+BHXHDpzQkNj9mIMWGa/OuzoWNjC9FbDuFLSSYPT1TZmOCB36q6LEykkflLqGzq5FPSQVvp4rw74uSi+6XdVE9rpTLRgnGOybAN3OXYbpCkpG1bYvjeTHixnbLOLOU5qIEpM0HTtPn4v65gTRxdIP/lSB+/UPLh8I40W21l4VMJlbw/zF5KYXLLR81vITERx6vIE7OUJLJ2bxN1yH3vrR4iUK/iLBzX87H4FD8pc1FfaOBP1Y+HpRdy+e4Tbj8smcLxcBG1slPDg40Nc6zXNzs9fVok7dlT0KOhyQT7na+K5OPCroyZqbLudVsDnDmb3GihkgshkW/ATFzkpxIk34VU7vJvM76l0SBNuAHGN1zxpc4aXTk0psLBOWUl5I755YcqPq6sR3N5v410yopSJqZgPz1+K40HOwcMKeSZIPoi5bllOutAxRhApU1n3POno1EYVvpKDX1VBXPbMDu0F0ojc3Wik5NbuFQ7SMnnqUYXtK3axyTbKQFpm59UH8WKB6eVHfoX0fHOcPMI2bFR6HOe+2ZWfG8g3lal8JTZhmrx+I0WBMstKgxachB9OMmB2gAdY5urjqlEkSinlpUySQlCKMlOScOd+MYGxq23tzwUyEQtfmw9Cx8j62qbrcY0bcqXToZybybcR5Zhs87t8mRv/+7xXOFTg3hYOt7W7vo1DCrdDflYoBPyUbSESXJvj1o1IffVJmCANTpF386S1nVoXD/d7KEhhG/KgP+s3p398X2CYMAYWCtlLIRs7ecV+ccwOcFfhNRi3QT8lZ3WqZqfsGAWdQMHO5WJtZjloXNA8UZB9PhglFXGhPu88rmPjrhs7QDvOJb+UW9eArD8X3Oa4ijOJ5r2e4gtwbhvz4UbGIm5lzHaVqtFmC5FmG0fwUdZwviEt7JPX1gsyWvXRYL37lEUKfj/JMX6n0MfrYfJ5igTCvgTY0af6Otlh4eWbSbxAuTzBR9H5KPYOW7jaqOMpytWzlPU6BSa3VHdIoyQbAymO/zXLNcrLsCoQWhXy6mMKIA4bZmcnMb88hn7wEMGoy5OfB1LM7+808WitDXltYTOMiz4F23/hQhx/ebtqeHdRdVK2P2bZ75FHd8kvW23yAOdTg1c2wIwtLxk8fKT9b5wKYpvzkBULYGY8gC0yezjpxfhMAFHOYaIfM1+TAA43mzjYaKOkOAfsV4k4pehwO0bQ7m6dltKcKKqrejiXeSyEKRPeup5EmPx1n4L1EfEvmW3FLUzM+jC9HECKc4CWkeViG/vrTcMHdfJ9nPT/1vWEqWKLdLrHPinAtOpqsHyHl5T3+8QHp01DI8KPnE222fY3xjWne/Aey1ojjszwqENMGKKcSlJmyNBTIT/uPqwjcb+OJCef+1nOz5yPjPXUZHFljmCIQ8Na7JN3KYCpUxETO0WxObS5o5RvkcbryO86ULB+5RGqZAjQ/KaSJB8DFOoyfsjwMTYVQixpmxgk/pDP4H5YpwxQZZa5/aBJ/LRRIwE4Rg5qM4NrDBCdNMijMrjIEKVTXVLau6pst9tqt8rUpV35r5Oo0wEv5fxJ3nvyzYDJSBi0xf3rjvFTdg9v+nvkIeADvrM0SMMh0rIMQPk99/1GAfLVZ6VXPBDFzxLdCKfn03wPmaEMIg3qBOCwKn3K8CQDiIKuC0+VomOCnLuxVNznaqoMJIoHImORjBkyFAkHfT0/0V8l5jccNHpYJa9c0OYMljWkm2H/hjD8JRlTYh/c4p6k4TSC10NyVcV3QPKl3g/V/OMUTCupLTIqs2+v8F1Gp3abtoVnxyyzOUe8csR5pszyM2zwa34Hly8nUSS2DjiWbrv0x3SVso3jzDw6PaWZ57g9fCh8Sja6GQb3+WDYpkscq/Mcq13mdZhW/5RcBg4lGJalcpRHg/AEd+5zPVOZwxMcyijXhwLpgYRfxfXrcnD0OSxfMlmGj33iqTvgKVO28iiR6mSZTlcGRndgj+ciU6c++H7o82FxcQmrq6cxPT2DZGoMlWoVrRZHicnkkkqxP5Rub38flXLZGCeWl5ZQr9fNiRDHcYwxQ66v5AZric/kLkvf5R5L/dDvUCho7ilfKBQycUb0vcQyVb7KKZVKJr2MLsYY9cQF1hcA+/NJA4iLjJNwfOcLnn8RPEn+5fOMYAQjGMHvCowMICMYwQhG8NsPX7kBxKzYVc7nlze4/a8KWsvo5EeroWC1Hew9auFwqwOLax4F0pa7myOtfwbgZ5PfmrRwM8nFLVf6QfZhlovhFtNp2klywa2F5J0yF75cZCpugX7LwKE8WvK2k7MIpWdgNSuY9vVM4GYpuLUQezblMYYBnSaRASTP1erfF/q4ciaOi1zI97mQ18J2CFrIvc7F64txD4pcSL/P1a/DBfjUuA/WlB/95QhCcRs+Ni5e7yJcbqJfqsLDPu+MB1GN2ZwztbDjwrkq/9nageiWHWO7ZgNcJDd7XFgVkAjUEQ8RT7u7uH4lhc3NEheJXZw+nUKl0MSMp4eXIhw3IlUKc51GqbOsTVhoBn0m5kek7e5jtBQslNBrOIiyE8+NW7jM9o5xsbmxXcfdUhdX2N8tLgp/lnPQybVw06d4E15sNIGHe00uKOtoOMRvx2N27r673cS7Gw3jFml5NoTdgwbmG23j4urHTS+up714Ku0zMSQUJ+GB4zV+2cciFoIcGT/TzWf8eOHptHGJlKt2sUl8yvihvXlS7EgpLo1WPuA1/Tm/VkMuE8QhfwcV84Dpa1yLf33aNq6eHngsFGpdLGgjLrMecuyYzbgnk9LQJq6yUghyDL6bseAP+8zpGRnNxogXuWfpB3z4eZkLduYNsBAF0lVg8DjH8GyYN9iw25UewqTF9FwUHzyq4cMPiqRt4s2uI7GcRKXjRTdkY+7GDGZX0/BNxfGjX20i+6s1rBJfa+EY03rx0WbVuEZ55XLSnLoptjsYd9rIVOqw9kpwNvI4lIWMvbE67ECrCy65jdJGoIDeZ0kzh7kmNkhI4UnbuNKRmyDt/i8RJ2HSYY99q5iAsWw+cTCZayMiJQPTTLDMaKtnjHDPnI/jwnLUBIF+xD7qBEia43Ul0seZnoMPOK5/udUyeFQMHT/78qdnw8ZQdFBwkG90jTsXBcOVQleyZihXxPt94jBc7iBV6KBHmv1Rto8Sx1D+0QVbHHul0y7LxTDHkjz2wZ6DhOjh1LgxapXLbVPuEKQYmWJbJA/+ft/BHZan2DQKLmuAaXX6LZqU0t7GygzHhXjTSZnGdAgd4ssQi5KSJqOH5FnW3ZkKmN3F0sco1kRvoLiRYXSLxFQbWgMI0ySU76Qs7Dgy0pIfiYvcQRulnRaidysI5zvwko9aRQcPN9rY320hu9smHoNIkhYe3a3iYLtlgviW866LGUp/9OaCsFIBpKoOUnnSO+lVclAQpZyIZpto7dSxJaXnYReHVdZN3KeJULnPUYyAT4MMM/VqBx1to68AP1yrMx/lhBkrln2MWv7mX8kW9VdGEPcxcZnQ6Q8/MjMh19h1nOezIONRgzScpQzRDvadhy3kFeycY21xrM9TzmTYTO2OH4jCzwW3DleZuse0oulr80FzQkXuqY4oX65eSBrDdo78EOTcmfX60CYd7Nfd0zpp8v0yaUWB8mUYCbBtcvk3kQkg4XSNAT1K2TLBNnlUpm3hu9ei8Nc6+Ijtr4X9eER5OUY5l2K6VsiP22zQP260MMf6KD6gOUzGynnKrh3RAn+r3cKfDL0ykgjPi8sTWD4zjq4/C8t28X8SxAc6qWPvNZDknOSPxnCZtJClrNzn+E2zH/FEAL94XDM4niAy1eZ/OiQNUd7K/Y6MH0KceP2K7cbCUlwMm/Sa5DwWjlr4kA1S3tPBPg5J7+nFANImKLliK7j81aIg2FlrIr9HuiE9qD8C89dNZH7rU9+KlMN5j9fE5VGcq5mJAD4gvf0TByfL57EJ0o9OsZwKIj3JeZP36odtxHeaOFzvYIs8r5MGQdLv2akgpvweFNiGWyxDSmON0+UxnzFa3uY8Knl0jvJXLdpjvQesXxsEdHpNMbDkvm/Yarel7vsDkxll/a4ClfNdJFjokk/7Zof98ASAq/RVN11+GEKLbWpR3s5ekIvLkLknN1QFzktyn6WTMg3KUOWWEnyXdCDaFagcyccY+Wj2lPIH3RgonFeNCyI32THINVcx3zLxSHLETZ3lNipdE+elyfErHnXQpQyYDfrxHnlL7t3kcmrY1yFoqFw+B8Kc577/wiQuUAaWKxwX9pvizwzlyfoHTXbvKeMAiD4ovofcgK1zkn7Q9aLNmzKAa9d+Sb61BjytOnVaa68vF2Qssye3Yj1MUA6nScdrlJdyHXcSlMfPd6KVXgdhyo9dFpAnbYsuBJLpQTJalO95MoIMT8sIH4oHpHc/tVZtEchdnPhPht4p8neI72AyEoknDAz7doyAJ30dwsk72hSw5OX7R4XynLgrk+7kYus63wXF43pXKrP/kgGiJdGy3oPmOeYvTPjwq0IPD0hnCnQ+x/ZcpQzIEJ/PLoWwV+vjAXEiOFmnNgbJ+BFgWy/rpZkgvLrGDPX3SeqBGUNfzN1Ji3Mv+7zFcdIYuI/55EQFT4wO+sWxIy70+4mOh6XqHr/pvujVdZXFe4M0PRk/BjjUM7Wj1KT8IO512voYTHvdqpRe5eoUhWjDPFM7TDK1xzW6KIj5mdNnsbp6CmNjaYRDYezt7ZqNTIFAwLipksFDxg0ZO7SG0okPndKoVCrGoKFniUTCGDWy2ayJF6JTNDoxsra+bk6TZDIZ05aNjQ3s7u6Z57qnMvL5vMmrctQ2udWSAUQnUn6zAYTwr2EAeZL0y6UfwQhGMILfNRgZQEYwghGM4LcfvkoDyOUX4u7imtm/qLzB7X9V0K4w7T6uV7iQ3WqjdeCg3QTGuTC7x8Ug1/ZmQTQErnExw0WuAi1LyTjLBeZU2GNcYq1GPHiRi833uNiVbWeSz+VCSjFE5Pf7pXELJS4WK8lFBNMzCJZ28EyiZ9K/V+qZAOuvjXuxwsWzyg/6dES/ZwIi/+eX0ljxdLGbb2Odi9HhYlJLtgl+n+K4sCnGL3RiwY+JhQAC00F4xgKmzXJBpEWbzbWcDCHZhI1K2EKoyUUoF4FdLvp1pL/GFe0EG78yHYI3GcR7R22jvJpL+/HmU2m8cjWNYpuL/KiFygMu1uI25s+mcbBewrPRPsLEp9x/SamlgNE/b3nxg6MuphM+PDcTwD8Sv/9QAX6Rc/AOr/frxDEsXJ20UW31jFsbuQuTm6pr4zZuHbTw7m4LyU4Xl7isvM+xkauSpN+LMXZYS3Lh6hFxot2ccd4r1xzUDhrIlTo4F/UgFLSQsy38+0Ubs2N+PAh48U5dO/VdRfW/mbfx9bkAjsC21ryYO5XAjTjHWm4OOn1EWKbcj/G/ORGw1WK9xNl4wotzUpJEbeRJy7fZn1u5Hr6f4uDH/OjG/YjxWVUKEOL9RZ0+SdmwI1wUcyz+S95VtOpUUS9g4YUZPwIhywTPP2r2UWF7PmZdH8m4wTFWQPd9lpMnnmQIky9wKfqluPhVsY9vjwGPN6r4cLOBLea/Ve7hbr6Ls5cnsLNb4wK8jlOnUpC/cy7fcbBfQ2Oniql4ADf++BJmOX4d0lpUMV7mMrj1w4e4fD6KN5aDOMe6ZpwOzntZbgP4gNdEr4tXgl10QrYJvi+cLJF2TxPncrNV4L3YVMDsIlZclQJx35Fymv1vES8tESbBJmLP3StjnHRZlBudTg/zpNejjgeBlRQSsxHkt2oosd/SV1ybsPF0qI/cbh3/C4lBbneuJS3McCx3iCsFO77JNHK3oxMtco+koMBSUMkXu3Yvy51Ql/VUqw4e5trYO9Ru5S5us93RNvmszbysX8OrVkpGkbRNmUHeez3pxauvz8JHHAivUsoPlSZKq+C0j9mWzyjR2IZA0It4Su5uApg7HSSf+lElXaT65CtVwLZ1tHuYbW11u8gTf73ZIMbnghgjH4nfaySomrSYKn4gKE/WJEV6pt5BpdHDDulyY7ONg03+3ulgdruGuwdd7HXYBuZ991EL+/sOFBh5ZiqJS8tpVO/lUTBGBimdQD4AZaQUXPKDT5knA0iuZdrGR4gU2+bE00Hdgf1xCfeLwGGFOCaDShk4Pm2bHeknDSAaA+3klwsqGWceP27i7XsNttl0yv0/6NtQkaYnCf6dIv2aANJ8rpNqs2kvEosBxCmnvuiUiUDjL+W5YipsPWhg97EbU8Hszma5FLm4IUMrPyVL2aXPgFpiWnPcNve7n5lfXAkbdzV/87BJPFl442nKy3Ibd7MODi3ygVHOuekF88TNDc4Za6QVyZgDXv2oH+fmg/grjtVP8j1jaJ1L+nAbPiOzxtnOd/bb+H+zjg/X6yhxjLcpQw9JP48pP39B4nUoH54noUrRKZmlXdpSrmYo1zVnWaTxOtOrHcaFStyHC+emMXVqHE1KQnhcZedJEO6cpheLRT+u20lELszg+ngcE7EQFhNBxEnb/+WjKoqkO0Gec8BGj/zO+0uy8hPkNl89Z5fxbymvZGTSTux5CrLIih+NCR8Ckz4kqk30a214LsYQmwgiSPkxPNXDqc4olffXW+b0R1dGlc8DEa5ggGuBdslf5yT44+027hUdczpA8S2WLoQwRfqRsVZll3aaCFMmLNT72GcdipMlUN1g/16esMxpwT2dFPBYODUfxgtTNizStIJGh5nwWr9jTp3I8KI2UHyZmGIUXSaekcZEIDE4zzG2id88y5Ox8mCjgxrL2eM7yAb7J6qZJ84kToy9h2B4g5c+dekUlFx3yVgkQ4pifuxtKEB4AzvkcZ1g0aYT8aMCg6svRrfrFmbcX43P+szpDxP/ZYDvzwOdKlEg8iPiUcbRPtvYoEzSSYdyXsbFDsKc+69OhfGItFomjQrUZBfUZvczwbaKJjs+CxNXp/hO4YNzVMUDvkfoZI2bSnndzMP+qgBzf3ApdsV+z4sPHS/u8uIUZUAuzWSYCHDeOzMbwiQ7rvg0MgqodMnsAUqR5/go5lJdfDi4l6AUUKytJvGhODer1RZ6nDPuVfguR76Va69pzosZ0lKM717pGVnPdTrAa+Sdxs7D5/4g5xPSvwx2Q9IUSF9xRFmjjQ9pppM7LiOOBv0dgvpM9jCnuUww/cH9IQjFOkGy1O2Y/C3i8xLfwa5nfOY0WkHzBcuQoYSkiod8x+qx7iWm0QnWDzl2wolqPWX3scAx+WnHB6vaMQahXZYdYftmmVcxyiQh1KaY3+K7ngdX+X6qmHFyTTkcK8Ene/EEshwruUTT5hKdBl+YCyMc9pmYQaZzLGNoxNBID4tUIHDhTHVoPSKQi0zdG95XUvf5wGBCHhTtB8LsM/M4lH/GuKGBYGI3xxMw9wkmL3EzjGty7N5rYDDTyYvZ2TmkUhRmBBkrdnd3XGMEf+saHx8aQLJmDSXDhdxbqa0yVsh4oVMp9XrNxAmRAURt29raRqlcMvVNT02ZuCEbm5toNBsm3/j4uDnx0Ww2zakRlSnDRzQaJR7DrMv5YgPIk+7K6pmEZUtAfxIJguM75stnn38e/EvyjGAEIxjB7xqMDCAjGMEIRvDbD1+lAeTSCwnKaeYeiGqz3GBRJxcig2r+1UAKRu1orVXbKHF1d63UxQIXuA4XeW/6YXbH5cxK9AloPb7FRfKvuNKT0UI7OX/BhWORi9plLrLPJ7xmF/xlruqvJi1ztF9xDHQKQe5y9rkIbdZK6Bd34es0cF8Kj3bPLLjk9/6jcg+3K32kIpYJnv6o3MU6r4u9Dv7bWhO3uDiX9xkFcA0RP1LKK0bJx1zty5UAV7eYXA7gBp9PtnooZYKwnT4u3SnjzG7TKFb3MwEss8wqF+cz23WMy00F7/m6PZSzDr45HcB/emsei0/PYPNBAUEu9P74qTieC3Ls95qYeWYRb793gNmtI+Cohh/cKyNbbptA1b8kTrQIn2IDz6d9JviuFt9SCVwKArGmg3tsq9wV6cSL0KugxqeZ9udHXfzFjoO7LQ/SyQCeH7NwMe5Fifj5FcstkWDkb1o7rS+kLOLZYwxK35z3Idfs42ySeOd97U59Je3FEXHNIYCPC/kSx0M7dAPEj3ZFKhbI01z4r4Y9CHXYr1MpPI6E8MPbFazvNnBlIYgVtnfV7mGS43rAMdS6PBy2jDFLyqoo85/xezFBQp2oOvCWOtiowsR8+X/tdPFXWx00OAbfnvbhWsyDeauPqdkwFhYi6Bda+BHH8sOmG2h0ivQ2FvTg7/c6OOywTVE/ImGdnOAAE//fHPPg9SmfUVzl6z28nPTgvRrwN/k+HpOuFGPlCvF1hfiST3jRaIf4GhsP4/yFNK8MZufiXFiLf30oFrvIxIJGifFhroHIQhx/9U/7iE6NYXLlHPKPQ7iw+Qjv7jeQujCGaiKIn9ypgKSND1mfaHWJlb40E8BzExauE7+i7fvlPgJOD5dCwL7XgyA7Fk/54OvJoNSFz/LiEscqScKtkOZ9A/4ay7WRqXVN/w7itjl1tEH8PFDw+8M6no30TbwNGTG0e77M/ONJP96rwARUlsudx1LykB52yIuzHOsCcXJIXpG7Eh/HTEoLL8epV+e4sI3NRse4e1q/28S9TQd3yHc6BfIdT8sojrdgmRNfOtXFruDllBdTAQ9uNeSurof5fBmnPB20KL0eEJ9d9keyUZfc64R4aZevkWq8JyVPKCY3OzaWzgcxdyqMsYmgUZIpuPiVwzYmiWPxdHkiYJSM9XobdlBucWyEmW6S5V0hHgscx70K8WVbSMT9RqEneTaEBtuyR1xcIc1JQXk/z/4SP02O0U7fZ3Y+H5BG1G4p0M1OWP5XgNfGWgFPN5vY49iU4TUyWXaLKHFQrfRMgOEOeWOXgkhxR9rlDs49qsGfbeNtln8rT5lEumxxvFSmTTzEyJcyhA3dKsldTpMMdURe212TMaKFQ/J+m/nNZOAmM3ULpI4cqiRPo4cXPF2Oj9coJV/kuFwk7TdIi6EE3/+lUf4C0O56KYY37jWxv0E64JgTVQNwlYpyC6RYLTJkfBpMyZqYdJ38TdBQy2XTI+JBsQYUJeXORg3bB5S7/C0FrZuSMMhDcsQ6cWoMc3yqgPY6PfLhXouitWeU5nIf5At48fS0H/fIE7eOOljjuElJq/3MCfKMCtbJhiXSp+Srgu1r/tplvaInH9NNc075o69N4QXKvt5+HWt9ykpm1MmEry+FcGVlEp6ZNJoO12z99gDbKlpKXCn0KJMCaSxG5sl70+gsJeFMxLESH0d6ahJr0QiKpEMZGMdJr37ynIwbScq1750JGUV/jryrPiXYnxcWg1hj38bbDi4FKA9mgkgvhZEYJ+amQmjOR+Ajj0sxb1zpDJAnQ2NTRqzNJiqce23OJSQvRFiBnPSoT0M+HGQ5BsXQUZwfyVztGJhc8GP1cgRjk0FDB0XFFXlQR5e0+HTMjx9ttfExXwJkeGByzHPSfXPeb06DxSmbA8yU9Vp46/VJHFJ+/XK9gQrxLpdee14fnIDPBK/3sy3qt8X0X+MclmJbFfOJzcYkZdQ3OF9RTHF8yVvk0yjT6oSXxo5fkSYfvxklDVF+FnVfN4cwoCW13wTbZrvKhQ52HjaRfdSCw85WWGafdJ3IyMBhI00ZJDdVFInGEKlTCSHSz9SSHxNzIQRDrqL380DvKoptkd1pIcf5SgHGhWnV3xO9kXGcJlDiu809vi/IqKMYNMPSnpTqIf56uMCxf4Hz42PSxu21Kt6+X8IdTjBNdjLs+o0yhk6TQ2PKa6joHtx0LwKbYPhIufRdILdiE/M2Tq9G8L2b47iQr6FAmSXXpUozVJKrA+JZnZ3RaTeTn/dO9xxcJD9oPtDY7rS8WOMcUBzEYyHL4Tv+Lk4l+OVaDOnpMLORD9h+Kd1jlJNJeSOUjCKN1Cqcg1iOWqwNMjIcig5mvD28xPcNbXhRTA7To2EfCUr7XJDtIf/q5KrBDO8N8SDRGmZZOwr0b/F9h+82l0J9/N1Rz5xklXzS89Nsyxtsa5u0dI2MI7r+S9K73mGT5Fm9S+ikyF3WIQOl4rbJPZ8MmXLX+hLn4h3K6RL5TlWf4XvQW3M+/Jhz8T2+uwn/AoNXfXd/mu/m36DNkodGJnIRECa9/d63ZpDk3P9wrca8g3xss0ZiaJCwLBlCT4w9E5lTIrx3bPzgdXxyRCnMd+Yln43NUDpYcgWp+2Q4FmvcXg3LZD1uTe7pE20WkdFDZRsjC++pLQpuburh/JMez5iTHzJ+NDhv5guKmgLjnkrPZfAYGkBqtapxd6UTHzs7O+aUh4weunZ2d43rLMUHERwcHqJeq8PvtzE7O2vK39/b59zZRTwWM4YSGUBkiFlcXDSnR1SeDCIykIgGf/0JkAEOY8kkkfNrDCDHtz/7/PPgSZ4vl34EIxjBCH4XYWQAGcEIRjCC3374Kg0gF5+LmZxDdwBm2aEFEwv9ZPn/OqD1lIwf9WoblZyDvYdNnOW9VMKLTtLCChd7t6Xo5SL50yBFBtexmODK99UJnwlu/nSYi0u2988Pu3hHxpGie8n4ISWXOnOsAOs6XIR2TDBU+Q9/NcLFL8t63IIJpNxm+br/K7brPZYlRcglLjw/5HcpYP50zsYLSS+uSwnJ9mln3jJX7t/PWLgx7YfDFWx3KghnPAAnyAUcy1sotDHW4CJXSsu5COanYshyyRMrtk18A8WxuJprmwC9K8txnL42g0AogivVIjhUOBXy4l62g3fYn2cuRbB6eQLnXpzBEefaX3xchJeL8n6QuCMOr6X9uJzy4e/2HPwiq1gJfeMr/VbBwUfVPg7ZXgWiNWNNdEiZI8XYKeKlz1W6fyWF//TvVrGwHIXnoIY7203cqsu1gse4dXh50mdw9OOcTkr0sMvy94mvAhfqafbpUtyLn+V7xsd6kW1qTPkRWyE+ZoM4TAewH7PRa3QRqDj4LyzjBwdd/JhI/Gi7gUq5g16ni5s6xbDfxt/IiNHs4oVQH0es8+Wnx/AnRHY618Bd1lmdC6A4E8QGcfgR8Zcr9HDF1zc+3rdbHpRafezW3NMAGdK4YkL8as890fI272nn5/luB3PtDm63vUYR9OqpEF58bR4vPDWBU/0m1kmEa8S7jG3r5Z45AbLFBfyGoRfgvB94ySa9NTyYJJ2ci7kL9Xo8jN97axkf3sqhUA5i/6CHH//wIeLxAP7mv96H/fYarlVKYAfx3z8o4KP1Cnb3qoiu7+Hpg3XMBVtIvXwK04tRZCydhuniv681sU3il0JQrnSkhLlEmgyn/PigCkTrHZz29PCztgd5vxfpKRvxhI3oUQuZdwtwiP+5RBDTxP34Zg3jxHcubiPP/Aek13zS7xpJah1k2d8t8kCN+HeI+69P+fDKSsi4b3n3yMF90sQh6V9t4dAbmvDaHgQmLDjTNvqzAYwtBDE+HUCCNBmN2Di728IUx6MxE4bHZ6GcUyDbDora/Uo+lRuxl8a8qHgtbHU8mCVfvpnwGPc9602POZkkxU+FlW5VOnifPP6YYy1lHasnPZOiifvn2c5XTkWwRZrXMzYPMdLl7JKN+TMhzM6HEEmwr37LyCKHcrVG3sxPhlCZCKLDV1iHuJRRwx9wA+pmyg5WSGM7Y8SX34OaeGYhge98YxqP16vuztkBSAnMx0ZxpTabTbUsSyopnZQSnwpvOqEixZhA/ChlaFUKL/ZRLrvEnyRt47rnO5MWssTd+aaDAPnr7f0esuTx3HabY+5le/r4x0dtHBUVE8aDIGlRBo82+VAxhmzKK8UwcTieVfVjo4m1j5rmZEqVeHQ4sAMJKUR+IWhn9x4TKJ6KlG01pq1T3oTJiwo+/EUGEPW/Vu1gf6OBrftyB+QqgA0wi5uL7SUepMAeoOUTMJybToLu6L4UiU0Z1ojT0wkL35v3YbPUNa6uNMaDCgyYr8zjkIeiHOvvZiiD2ZYLFGDXU17cMpZ3tw06hSPl5Cb54ajeNUHMO4NBm4pZ+OPzERSJO50c2yHfUUSYsjVPGeMHK5tn477h65rTTj+h/BHvSMkqilBy5S/bFgLJCOfACd7rkC468DCN7YkgHZzHeGIJ4UgUdW+F9LGLYi+HYreAvJNHyd+CPxPD0uo8zp1dwLeXUljhmGy1HJSJ8xxlhk66pCiP14mTJBF/rt7GBmXo/a4X+6Qfh3IsNuFHKMoxDFKQ67QYic/g/ATuyCrGhdnBVgtVzolniL9/k+gTb5aJMUFSMnQ+xPGJrIYvZNhiMsTGLMyuBJCZCRgXbDopsX6nYU5fFMvENwvS+GlXvM7MySD+9bTXzMkyVL+ddYxcz3J8D/NtnAn2Eaf8WCuJ2VgJ6fBbiwF8f9bGuA08Iu/IIKSh3eWYykg1oc0WEfIbs3xYo0zl3Kj4Ub/P+V38SzFnQB+a+56b8xsXjxsca5cCTgDTK4aNTmHkWKBOx5xmP18lLSogfYflTi7aWDwXwQTnwgjlkS+gWDjupdgj08t+Y5SVvPk8ULckk2S8PNhqoMAGcooyNCY6MsA0wr+MHtoAYAyzGsMB6GuAuNGdU04Ts04Lt/u22chRJYJqzCP3bDEO9FPtGprst+SxqVzjORhTU+KJcoeglosXWYQBnXiRi7xg3Ic6yWrd6VKW91AigkVLKkLaX4HcKl7vtbGrIzSchwSc1szpULVD+xEUtFxxyAxPE0QbC+06+sLlmRiinMtUaJ04UpoE57ix2zk0on7sk3YqlJ09ESBBxpNv+rsYY8F3SRMyTOd4CWUGTvaP340LK6Yb8rhcq2qu109Oe3gr2kee+c/xfXDB7uNndQ/fg4g6Fig3lFf5XvMcaUsnS6/xvUherf4py3cK4n6Mc+cfzfjwRrgPH2XYQ8er/TT4DulTc8Uk552nOZ//hOkV00qyQaJWp1IuWHqfeUKvBtQHPh+Ol+mLvgwu98P9ov5mKZs2dxTjQiPnjrMBPlM9MsJ7OWebW0Ssng5PfgwNGMO6jMFkQC8CfVh2D4nJPuWLeQXnfOM7zmfKGCQcGk8+Y1AZ/Baoayrf6fJdol7H4cEetne2jk9sFIpFlHgpbodcYOmkSDZ7hGKR71usKRwOmbgeig+ikxyBQBDlSplrkrZxkaWmy2VWtVZDKMj3Jd6TYePg4ABtrsNkAJFhRTFC5AZL5cioohMg+tQJEBlMvtgA4vbDgDkB8jkGkONfn/3ya8GkevJnBCMYwQj+/xJGBpARjGAEI/jth6/UAPKsQjrzH1c+5kh6p2t2MZvFhlloDMv/1wHVZ1xflR2Ush3jmqAX9CIdtzAfsPB+tYc7ee2yHWT4ApDyXoGZtdNbC/h7Usq2+sZVSZaXDCXqSIor3e8v+vFqxjK7QANejwk8ebfCRT4/b4z5zO7OOhe3b05buDYr3+oe3OGCucOFppT7UmJIGaPgyVJoStH9MevbZX2a8RSIXSHJz3p7WGr3MMmykkxfClmo+71w9hqoNRwczUdQC3hR6PWMQqAS5R+2/8xGHWniZbPWx48V+HWrgpsplnFpHu+Xu9jwBrF6cRrLnTpiq1NILsWwsVfBrft5TC3bWFgK4BUurqe5kM6y42MsS+6bch22m23Osp1acEt3p3F2yceDuLePZ4J9yMPOAy7MtZv3WreN//6ojn98WMNHeQcKD8D/xl3CyzEgx7J+UdJu4r5RDqpMnYCYjXiN+6U79R4C4xaSywGcXwjiRfZ3mvhJMW280Eaai+x+0MKP+ftuvof9ooM5roqfiXqMX2sFb09y8JOePs6Ns28hN3CtYrWMFRsIHtbxbtuLdpqL6EwA0UoHiaMO7rGsvUbfBMAO+Tyksx5eiPZxmuOrOCB3pTzLdrFPWtli3RozjV2h70WRa9A3FoPYZN88HOhwuYGP16qYLzTNjst4q4sXPY5Ryn8s4wfzPpvw4nuzPpzL2OgT3x+yjfIxv0a60E7sF20H735cQPSwAs9WDj/6+MgYOe59dIiVZg0Bp4MPD9qI7JZNYPkj1lstVeFvVjFOOnqb5fzyQRG37nJBf9DAcr2FiwGYQL9JtkOnIuLE7d/kmJb8Ijc+ijnw2GMhNeXDS0wrlz21uAKxe9EYC6BJ/ipq8Ml/ibqD3ZQf5ZgPDdJpyydXbD0U8208OuximTT6TdLgeNhr+iSFqWhU8U8+Ij9IyauijNywPIgQH3NngkgthxAeDyAS5ziELfg51jppIXc/HdJ7S0oqyhkpPvOsp0paEi2yW2h5WAZZgqSMHcdjjCu7/KNTLzWj+Ooj3OviOoWGaFrsc510J2Ok6FPPtVt3nH2+tBDCXqFj4nPcmPLjOi9PELjcoKzzW8bwyKRmh3OFeGrLOBf2IXrQxMyDigk47okwjxTBon/2ocwKV9juMOvZJQKK+Q42t+totQd7b1mWK6NZJtsr1yiCY6XQAIZphyC5q0tuUeR+TY9ejPRM7IhdyiLhepd0J0PRUYNZfRZeWAxjkx3fJdPI9c82aUC8KL/7k4s+Mx46eaLYA4oRUKYAmKIsSTPdB4+ayB500KT81E7qgUQYNOyLQcaJMi+3tx4jM3tRL+nN5njb5qTNSVC/FWekyYYfbrWw9bCJ0hHbKa2eSeB+DIo7hpOlHD8a4kt4HHzXX50S+kbc/aVQAzpJ+G3KkJmkz9BNtnlCYc28x1W6hRoFoPjvrK+POfSw3rfwjYtRNCg/8pSlUgjLSKEmK4uUcVLKDZWfCtp8xLEhmk2h2nk8rOXiTACvnongsNTBOPlJ89PjpptPoBMVcuFWrLVRbzTh89kYS04iFho3Jz4yniRmsg3SRBnlfhHlXpFEUMLMHr/7Oij5OYYWO+llB6w2QsEeTvulSJ9AM5VCudzCbrZu+pIl/yoO1PNWz5xQWVgMwRPymSDd56stdChP/Z9ylfYZYHtbzS7yRFityHFkOaLNAvn2/DT5hX3fqw3wfQLXJ4HoQ2rShynKW5tySaeQth+2UKQsaLONFDEocsw0v4uXTvUcXOp1sEU5/QHl6zbTTHHe0uYFTn18V+AcRTrWSUQyO853GihTBrZYkeJ4rfN9QrHAdEJFcrvBa0au+rotY9gY97unV3R6Uu56pB9X7Cl2w/RBtC6lt2TRIesuyNorGPRPbdSnDHoKct5h20XfohXxP7uFGOXx/OkwpnTCQ0YmzrNyByeXVS3K1gjffWQAMa7qKIdPgilbPNTUiQ/FXXHQZhsqhT5WORZXSbd7Pc6HTOeSNP8yk/INYXh/jPPFt+dtg1sZ89NxP1Znw2YjSV1tZhqTlqBeFthQuYUa5jfPVf5JIB70THDa6uN5fx8HRKKGQzktjrE/TJrnnNWViy3i28c2B6N8R4h4cKFWM/F/SrCMa70m+/8G53DNFzsdznEs+luU7mdJA2wm37OInxNtqDFPjXNKkPQsA55OeSi+kHArK0uDA3fgeHG0z3fK8oAmTX63L1nSwwEFZ5n0pVPDxyWf7Ce/q26Sksmv0xxfk+s4NmVPhEGQgU/Ga+ErxT7q9Krcad50WniF71ias/XucIfjLdp6SIGhzTaTxMXrccoANvcxZbtOH6/wXahKHL46Y1OmcU5nOr1r3R0Yjl+0u8b1l1zrHbJMvbc0KcjMPEMQ3odjpX/6fxLMz8Ez5ahQztV4DbIbUFn6d4rzyUtTXhyyLzr5JgyIT8xaQZfwpIxKbwpgqRw7/fZyfg7Fe0jNsv8TfAfQyTTNSWWmYRnKKjlqviin2jT8zmtoEBleKl2nLowbLJavNLbfRjAYMEY/GT/y+QLXM21zekQGwEq1gmwuj3q9YQwYOinSbrWMUaNcVhyPHErFEudwchDLrFTKpoxmU9sVVJ9bbqFQZBq+ZfCm8iv+h06B6LSJ8tZJx/qt+7o+1wDidu0JuDFAdEj7k3Ccznz5dK4vBjf5l08/ghGMYAS/izAygIxgBCMYwW8/fJUGkCsvJs3icliWWeiYxQT/UXwPjSD/GqDFRKflcJHaQS/fweRR2yin+1N+hMYDiLJdv+TCfDsrX8EnVmMnQG2VMULKjVUuMpNBLxevrqFiCGq+AjMv8LmMGBdSPhPwfE87RplPSlK5L1Jwc7k/2uTCs8zF5PenfYhGfHhU5WKPC75zMWEFxqgixYviXRzwu2JCPORCLs/vWhSvM63unwqBC3Uu9thGnQCRKiirRXmziwYXzY10AL4iF0vEcyXsM2WnSx1461zQ1hxUfD4uiruwmg0Exm3kF9K4zcVWi32ZyYSwfz9rfPzv7Ffw8HGOi+IW5s+GMDMTxNPGt3IPD0tdPGf3jTuWMf6WuUu7wU8F3IW3WcMS9KHdsb83ZeF9Lso/5DXXczBfqOH/c7+Od43xQ0tgF+fSbUrPKIOAlF6rQfaB46ATJWfSPvgiXrzLZ764hVlWNr0cwkLSxlKHY8EMzIJuqwuHuFNMivVODxN8tmIBi2yvgnkq7sszYz5cng8hlgygw/Yn2PYS8dMutZEoNpHR4jfgw2SIDQp4ECC+vGzrh3LbxD5cTFikj76JW3GG4xGLWBhj+6WUkuuNj5oDxTTvJbggn/Z7sUIaODPpxw92HDxYr8IhfnO5DsacHsJMM+HpI83q5M5Ja/sKkTJNuruQtDBH2spEbNyOZLDf9SLaaCDDhXJnr4K7JQe+chXNAr9Xu9jaraLNcTq7mkEpFMU/sa5xp4ss18CTp5KYOz8BJxJE4aiOv39UxntrVdzf4UKdNHOR/bh2MWOUHq1mB3OkiXX25wf7DkKdLmZJ38GwhemMbRRup0j7Y2xnN2ajOhHEGPFkk+/yTNcirscKbeyRHpsB950t1HQQIS2+t9fGxh7pkfiRazkpmOTKQ3FW5L5smXh/v8YMLOM8x5pkjg7xJ1cnUvIlyccKhi1F8JNd5B40yQcNE3ydv1m2/P0XDtwTCPxpFMzyxf603TNxgH7R8uCQ+FxmHQbnA8INkCLlikmnEKRAVUyDx8TDUC+pAMlS8C1m/Hh0yPKbPTyb9OI826jxyPBhM+o1htA4n7VIj822+54sOvcT14kyZdRU2BhEBG2fF5WQe6Lr/HbTGGveofz6+GOOrbaWD0BlDOWqK4Vc3hmC5M4SaX2cOCv1nijClUfxjdRXuRhTlhXiWiNzl/SquDKSedrlK+PsUszCt+cDuL1H2cCO61SCZJHwrQDv4r8EmVvGjVZdytKuwfMYkewnj35ERiMJuXUP/w6b/Wl40vxPgCSjHgXIg/GU1xhABFLOtokTjW+j4qBEPOX2FROhhez2IHC2Mg7K1Yeq1qbv06TdcdJ5kQw6RNtxs47xShCe+SG3MVcoo+dYtRTYR+SNKU8PLwQ4N5yKkecUV4BIE7BAty7lJP1Triz6gQcNzh3Md85yECce73UtrE4FsFtwkJW1+7ihUvzJwKHqPSYA/nZZp5f4fNC0k00UzCRsZHj9gnSYYVuZ3BjNj2HwVRsCivk6Go0mwsEEfJaf6ykv/P02vIc7OOhn4TnKwVdpwMN26/SWl7ht83tb9sRaDfGdI8T2ikgcNeCEQ/Ck44g7PuQLJXjqpBPSvcW5aYrtfwc+jKX9hk8KBc7DJJTqRADBTMCcQPh0P06CTipph32tJAMR5z7So1y+KdaIjLCKC6RuneilAYP1Af7GZ2wTM0Nu1zbvNVGkDFukPB0nj8G2cGE2iAbpSG2e4HtPiPPABxyX+ajbtgTp/CznH502kHsgndKToSPC+Wu818GBx4cN8oyUzDJ+DMyTBqS0TbHMVNfB+z3ODZR/ku/aiHFEntyiLDHGjyGwQnbZnKQsaOIblHWyf5OUu6c471TYXuFUoLlRY91l+yQbM7N8x4lRnjBjjXL2aKuFFOetJMdExyenOF9G435jRNR7kgz4MjbpxIfcavkOW4hxDmwRTzblkowtKcq6OGW/Yuaw2aZl7nuPB0WOhdotcMfTA4mzc2znPt9dFNzdH/WbGDQ63djouYY9ZRFJ570+o8x3c+oP0xPv5znnnZX7SvKDWMt0163AnKqZ9fWxS7nsY7oIrxjn80TaRoA4CoVt+Nm+AN8VZPRJsS0TjRZKHS/WSKuHlHgKan8uwvaz7APSVpz1nCVPWxyzHT7PSnF+XCd5SidGxv2kJz/CnGM0Vx5stFHKEm9Njhvnkbw2CPAysof5lFPtPuR4F/jFffulDGJd06SfAOmhoXIJOqV7hrI4xHzGyEkQHs5SxqTZrjaRxddCYwyRLV9S8HIEeDbhnvZLcHxkpJXbK52klQu6ByQOGdMmvT1cZjl6N/0pXyoqPgs3MhZuxr1ocHwVt+s+0z3gO90+3200niyK70xqcd/EW5Hc02YOwXDuceWUO56mYwPQV3MJB7rYD2NkOH765JmkpZ5kOG/OcW7Sacs6x8Q1esgA4pbmIa4E7t8n+fkHXtJCKMbhmXXv10t8Xy7w/aXONMyguVH5TM1Kb8oetuZJObrUGvGF2uwPBI07qzCvYChk3HNVqjUcHR6ZOB0slmnlxrKBYqmMarVujB8yVFRrVRSKJcrFojnpcZjLoVavo8P3sGqtzvQl86n0cnklA4rKqPO9TgaQNq8Sf5cqlUF6Pmd5uVzelJfN5lFgGZ8xgLjdEjz5dhwE/QQcPzVfnqT9MuDi7p+XZwQjGMEIftdgZAAZwQhGMILffvhKY4A8Hze7DH22Bb/fZz6lbFHwVi1GLC7CBtV8paDFS7vloNVwkJf/nN0OXuMC4wUuGsdTATTlhidkoch02UOl0566YS+1WjJfjiHBZcO3uVh8igts6ZQUB0O6BB8bPx/w4IUxy7iDKnSBf9jr4B+027zVg5ero3e5EJPbgjQL/Wmuh7/kpZkrydXrX2x08G62hxvM/39esTHFBeBatQ+ZK7RbVLuFP+BKVwaXk2hyWMI2F7fRKT9akwFssj8zBS64wj7kFyKozYQR5op45aBp4lhI8TqZa2N1p4HddAAxLmLnTsfx7PUklqZs/MhpYbtRRqrfhK/bxAcHebyzW8fmO3t4/Is9FGoNTFwIY3omhDn2e5HtaQctrLe66Jd7eMgF8+V+1/hL7/u9eC7m7nLVKY8QOysXTgG2YW7MNn7dy80+/FEbk5kA6lxpK8ZAc7DgFwj9XIsbJeNsCHg97YU/RrqJWshy9d9PWjg/58PUmSDOpv2YszzGCJSL2UizoO24jV3ipMi+lriIDbHvv8eGyJ3YfS6u/7zIwonQFydteC+m8ddtH/7r+2UorunLERglxJRwFrYwxv4kGl1sVrq4zTY+5vjEuh402L8yr125qWKdv2C5v8x24WV/roeBaY7fe7X+YHcqcJV1/2EcBjf7xN8vSSzvME+HC/1zfPZjjvob82wv+eT/XgQ2Wccz7Huu68W7LOeQSIxwLGuZKPqnV427ssvNItvSw/uOD+tsy33Si/yGa3epzUoXSSPBU8vYCsRwfzuHBx4fmuTB51+YxssvL3AMg/izj/PIN7tYGPdjlXiVi7dsJAjnxjIelR28v17BLfZZHl9I4ngm0Mc3w328RH6YWwnBT+bIL4aRIL3N7zVQJu5Xj9o4zwwRjnvLIW+RDxWXpk1cOhyrWKmDDGnx9mYHfhkK2ea/zffwcbmLSW/fuGK6SjyNBb0m6LO48z/OWTgd96KbtrBwPoxV8m9KzEge1ImJLwQm0SmZWsExJ0C60hQRpFPJEE86PfGoa5kg+N+YI30y7c5AK6l9mXdgGdco+8TvHRKlqhxChvjwUc78+HEDpQEBp8gTrVwL7+SYNuFFg/Q6TfzOHLVQLLUhX/nBfAe+vTpK3S525iPmRIziVsiFlK4eaS1E/gsRN3ID9ZDjUDHGG1dRM5TNnwWjyjH/tLn7WdLVFNv4mG3X7ujTp+JG6bng7+EaZc6jMvHCMXpEGn7UYnY+synPtHvW53OVSlKcnW20cI9tuTxh49wUeda2UWGfpFycWQoZVzvhmFwZEWfEXYt4Wi9q13EP03GfOU1CMjD8NEEZV3V0ItBtsSChMaes0M5nkj1mSFMyTlSIbCmYBKbH/KOua7evjB1ZMt/RThMHmw3sbzTNqQ8Fgi5QBrfVn+M6+IUZFVNpMcCfHPw/OhfGGRL0BwXOSalJ9I1rPmndPEZZRnQZA5yUb3KHcz7qwR9MWvizfB93Ke8EEaaTnK5MR/FB3sGeMYAw/2B8XNUhcC3qxZ9kPLjb9JrTccrTY7lvc2741WbLGD8oyo1rv6o0j+ojn6sYXTKMivanbT7jc7lNUrlqp+h4huOgQPP/tNYw7g3vUF7opNJJULpZ1rFMmghSVm/sV/H48S4OszuodvZQtY+QTTjkT5b3qIoQCSM/FqB8d7B6v4I2+a1D3p6mLJ19yOcPiijtHiJbP0KUsujqxBy8rTpO9xuweq6rvo96FuUG25N1sEZ5px31GyE//Oyo3NXJiPpFtKz7FvnaxzZrflZwb/TZBtLrxzm2s+6QblwDgvBt+GKQV6CNFzbbNTHnN26wysyz/bCNHmnqJc55ipEQIN29cCmJjVyHc1wXWZbxyGsjyHq/PklZyXHfIFE+Ij2/3/TgJivU6YU9lqHA55sW3yVE9IOa1YYAx3B13DZ02+RYl/j8HmVYhWnuk8/kFkxK5Uck9IEoOgYpfM0nyxk++jR2ziQsPEfB86jUNSdEh6B0ohmdhHM3fxBnVYc8Qd7gxHCJc9h8hPOW3AXOKyYRaZBMqVMMR3uKlcN0Jk5PHbGNFuYpp2pTQUQzQRM3ZKfTw9uUaeLl4Zi9kuB8GffgQ84PEn/uffIZWx/nxKY5bp9jJ9CpGbl8a/a8fAdU8HW5gJIcIJcMyjsJIeLxG7M2nouS/lty28n2UP7pFJ1ookaa3yQ9xhdsLF0MYelsCNOLISTHgwgEfUbOya1gQMZkyrEeBeKu34+dKnFQdd9vpcz/iN91UlO8pBNnH3COfN9jI8dxM+36VNtmKQeWOE/6xvxkRcknD9oNoHDAd80D1/WVI94z2QZ5lU6/WJb6beQL71x0Gsawdkia0zO5unotxLmb46iTU8ojGnlA3F3xdnGZ/J9jff8h0UeYc+Myf98gHc+xEMUF+qtOgJffbDb5j+OUM5Q7jylzYtMRvEmaf7bXxs88xAHb9zTn7/NpG22Op13r4M/3e3jAfkhHbuvy2wbXj/n+sc4xc0dRNMbx43OfRbnps03sCnsQP0P9Uo/dfro8afMd38/xVnr+fIIHi7xtytBY8R2LdOvle8fDjg9FviMqlo3KVHwOgTBoToPwtylLNwfoVXn6weR83keefTnapJwsKZ3+6TRLF11eRmaqXF5uPpPV/TMox2J7/f4AgsEworEY4vGEwYsMGRtb28jn8nAczhdMrdPtCkRebzZRrzddYwbfyXS1eb/GubNSq6Nab6BJOta9FtPU+FuXDB0yiOhTv3U6T2kcvhsovfLVmzIqd9zfLEvl1ViX0lf5bv4JA8igS086NYBPG0A+mU7wJO1vgidFf/k8IxjBCEbwuwgjA8gIRjCCEfz2w1dpAElPyXNynwtWLXq5kGExKs8NyOku2H9dMNsvC1rUqDzjaouXu6ORC4pKB4X9DvIVPl8OYjruR4oryvGqg1irhwrzNktdLjJDcGCjKwWYQI3kpZZp97YCnO5xQfqzQg8fV1i2VoN8rg3tck8Q9vSNv++rGR/Wq32zO1Vuop7jMylOX+XntsPFdcMDh/mCXIzfk9KA1cXY/9WYF/NxC3+165h4Iq+kvHie1wHL0Q5A7ZKUXkygcdGyLtTlDy5+u2M2rIjPxBaohnzoMr3NxNKVtVn28mHT/PY1u5jeb2G8zwXkTAjvWT0U/BbSY2EcsRwF8lzZa2GCi8/eZBBJtucVzumvs6AU62gshRG3vTh/0EKKC9ajmA8fVRw81A5v9iPPegtcX2n3oXyda6X1+0kP5rlQ32ZbS+0+tspdPE/6ipEmbnU8Jg7H1zNec1JmzyiQPSZY7xwXw38y7jUuGu4HuUieC+DlSRtjszZiHMfLEQs3a2znVAgXtxs487iGIAelY3swuVFDknXN8vky2zdf6yG9V0eEtPDfsj38iHhXuRkulBW0/IcPavjhvQoXnT2sN/pYTbqBPrXLV4FL/6zuxd+XPXiY56L60ME4x/l1xYRhuf9+0mMCsCvmCbtvAotutvh+wu8a17drpC+NG8esGfAhmPYjnbLx/9x2jFs0BaUu8fmDNowS/MVrSZS4uH9w2Da+vB84XjhyjcSyyuyT2vejnRbef5DF++sF3GIbnKAPX08BDTZAO4K9vOQ+SCecvim/3q061vIleJpcfHMc5Hpqe7uK27dzeLxWRiFX00Zo/MmNBP5gNYgLdg8X2c637+SxX2oiws6sBvp4a8qHCwkL77JPebY5FPLgo5iFqxy3fog0RVwHc23szoVRj/owngxikrTUqXewORvCdJkLeFZU43hqx/BHuQ62Nx3yhheTrOOQ5ajN34sBz09YZhe73IslEz5sEL9XI1Ike5Dg+Hgmgri41cBirmcMcUW24wvBZWU0Gz1Uiw4axJk4m6jHTo90zO8R1mORyT4u9YyLFvHbECQD2G2zU/ek8UP3r0fI82GvMR5IUaUTRDohdqdFHuSYvUqCUNybdSauF1uI3C6Bw4blbAfTm2WUyZvb5Mc8cVHkmLcOW2jI5c92HZlbBXxMWrvP9tRygwDHJ+r/JKg1gicJ1D/JJAWDVlDoeNzGH/3BopG975De18o9eEkL6quRekSSAslPzPowl7EQpfxJEteraR+mSbPrfrk86yE1HcH5pSgeEP9ePzA+40dy3I8gZY8Uk+Y0RpXjTnqVS7ivLYewQbxLJj5L+XgxRfpm3aLVYYdOM99LoT421Fb+fol5zk/6cZ84MekGIEOWxrFGOXK41cbeWpuflO8HXZSycjvTNXEOdBrlCU4IIgCCDJxfT3hwxE7rxFqD88ADbxpj524iUs8h2q0ZxXmbdabZ33+3YJtxNS7ZOAfMk/5uld1A/QJ9aBf/T8iTm/mOifUxnDfVs+F4TZI/FkkLGzW5NZIbxT4ekmaGhgytZJ5ju+Tu8BHniK7HDcYbD1EGsl7R1R+yLU+RDyVHN6RgVT5WlWHZr7Fjs5SJ2l1PdjJzha6TwCLwMtv/rZQHacrk+2xLhTKzVlYwdwch1i3luYd8Vx3zozweQIgdXblVQjpq44hzRpAVTjLP9nQQG+diyJ6NI8x6UpS1pfEIonUPPqQ8+fF+zbhxEirkgklqN9GGjGt+zjURMlQybSPENusd4IvAzHXko64jmnJQr+jkIWUtsaZA0XJLZQy+g/SqcFiaytVpocnFAMLEveKIlEkjUtHuc1CdYgPxQg0/OtDubSlGxcNubvFOrinjdg9nOP9dI97vcLw+Js7ksuokbrXJQeMjg5noZiJq4X9+Jok+51u5xRMe9H4yBJ38eEy+lLHPANus+DAK7t7nuMuoI5L/9PgJVE6BQuge31nkpkggHCmv5ma9l9Q4b4kX5JZJsY8ONztokH53ul7k4j7E54h34kPu4lqNDipbTRx+xDniQQtHnMurnOe0YaFKGW5P+5nWNqff9B7XIm/XKYv5emjoNs13LG+ljQeUYRHKYXVT8mS238VT/TYOPBbq7JNAbdc7wRjHRTvr5QrMT3nCJpl5ME5+04kMuRkV6EOxV2T8r7GexU4DhVBAPqGM28XZVT/mTwcxsxzme6Yba+n4NKApwaU/nYIsZFsm/ltnp0MZ4bqqGqR48leJCcOTKV8E18lDl+UekjzgZ51Rzk9pvuslghxTDoDis7gx73gJISqX11AumE/elwvCI8tG1st3tsEznR5a53viNumDQ2rmHckfwTJ5R4bQKvv3VAi4RNn6EQXQLQrMKY5Pibz6iO8LRY7FLPE6w/nqB+RHuV57441pvLwaQfKgijHyseTvBvlBBqkf8XqX6XLiK757REIhJOJxE39CxgmNm02K1IkexXyyyNCKVxGLRpFKJDg/JxCNRExa9U3p9Skjl8qKRWOmLMWtCEhvM+i/jBhxlqFnyq8rpBMWFBRcFbAe8bB4kb+YR2dxAn4/IuEwggEOgHBIGS48u/USV+SNepl8UCF9Uy6YtiiF6tSomuFw0z+5WDJxqn7JlZWMNcMYGzKCKGbH3u4ejrI5VKtV1/Chyk6AeOPziMa99akHn5PuJHxuHsHn3nJvHhtAXDIimC/Hvwz8egPIJ9P+JniS5Z+XbwQjGMEIftdgZAAZwQhGMILffvgqDSDatennwjCa9CGgrZEshksOs+CQIkMLGPkBH9b1LwGz8Olo57RjLsX90JH0ToufXJD6fV7EpwKIcOHXTPtxqEDMSb9Rmpzba+IaF5z+5RvIRadQO9plgT1j2FCLpCo9FfXiPy/ZuDphG/cwCkw6BClKsiwoE+GiM+zFPx50sdtgn5j5BtPPp3x4t6j4GPyd5sKRC1jtLn1r3sZBrYcXQz18M9bHuTCMe6xJP7BZBxa4uH1j3o/LEVcppp3UigmiEycakDEb+G60j2fYwiX2c7nRxUSli1LUQiNgmeDT13eamM42kao5SNa6SDKNPR5F95UV3An2sW/3EJpMIzCewUGzRnwQZ34LsaqDmVwbVeKrMeZHivXZcR/KU0H0bAtlroR3uejf5XBKQfa1VgfPckH+FPH0XNqLZ9nvK3GvOSmwxP7MpmwEIz7c56JbwZifT7ouGhocuLf4fYq4k791+ZcOkS6kyPtPpwK4xnIOLaA04UPidBi+dADnih3EQhYCCT8yxH2eiJjmojfGPoaIh5TTM65/Hk4HYfG7XC/pBMjbRFug5Bj/1vGYjf+4yDb2iROmudfsYZz9k4Flh2N5Js1xZlt6pKlrHLMkcXC7osDEPdIWabrTx3atb+JovNRso1Dv4zZpSK4lZPAReYh+5Pbm4ybLYf2ipucuxvHtCzE0d+v4xyOHNOEuXqXokWLdZprLHAUpMny8+WrMgxzx9M1XJhAlzu1CA8+STu43PObERrfbxfmFEH7vSgwzlRYuzhJndh8Wx36j77qkyHksnH9lGt+5kcR0tYZHRQUa76PTJr3MT+H0xSUUD/Lotju4RpqQMvRXCOPyG6tYatfwzM0UXj4XRSJXw9/sdfCrQs8YeJZJ17PjPmTHbcxyTCoJxWTwmhMfVX5f2qlj/KgFT66JEuvbmQ6hQLyLNsV35UoH29stHO51cVDtYzVAvIeIL47PettjguH/qtzH27zukW5KxMdTGYu03EKRdJM/HUMjE0Hk8gpqY0EUO1Kbfz64Sg4PZUQXZfZfCr6h/kJ65Iuk2z9NAquNDh5yfKscBymfpEOXKozsh2/FPZiRAYB9V9agkQ8DN0OiCX6SrU0AcSmX75AIZM/TSZKNXBf7R5QLxN3jigeb7NMW6Wfd8WGjY2HzoG+CjOf3HZzh2E8VOnibeFlreLFeBi60ezhD3rzPLkq5+PkguTD4PAGKVTLU9UlXtLfXMHFEFPB/mmV+re+gzPfoisdrXG3J6HHxnB/fSVnGjc7qtB+XyBuPMzZ6M34E0j4ccrzv3KuhVOY8wT7L7UyM9KD4K1KMFrNto3ztkPbJItgqOy7v8JmMeLscY92XH/Vhd3SgYqdDemUa9VFxGTYKDir8pKgz3RJ+A+oe8V0j/jS3yK2ReFJ2axk9KPaPx1Zy8tMgXGi8DnhtUabKzWCFtB+v5/D74Qq+M0sZTea9X+oiQlp96WwEh8y0QbohW+FxDea0ktqo0hcoz18OuScEil0pwXmRD4xCk2nUFqWr8JliezxrUUazjZIzagv/H4NOWO2x7DbHQ0o/KQC/vho08WRuHbaxRhl0i9e68MoyBDHS5J+eDhp8/pg0FGGJ36EMyrO+Aq+T5KC6Ckwnd4V3KLMkfzQGDjujXfg6ERCKuTF0tDtbTCC3OIqlkyhSzsU49pSFHvLiEoX12mzYnLprUrbbYT+m7SCy0STe3y9j76BsdrHLcJsYtzCxYGOKk8EU5a4MEmOU6YrbI8W6qesLQGg0BhIPx7vqGrl0gksKSE6r2CbOdILrGI+8P/xuUR5PKdg3edJm36SHD3Nekjus+JTPxChS3IcWhcC3KWuFKqLQ1Jei7P79hKuAfUh5JIMTxYbBu+T1SZCs/3bCiynW8VhzEfO+TD6aOaqiQh7ZpwxWGtGxTqpI7A/sVwYkp5/n/CmluuKGfDvMdxnez7Nfn65Lckz32kwnxa34QZfm21dZ5wbHVoZG4UgxTuqkF2MQZLtJ8hRc7hgrMHqE8lgncCdIUKe2m7hX85AXXB66yjn7Kc6HlYQFP+W5a1hgvSS0OueujsaAxenExGaP+A358AenQmiTnvb4rqGTc4fsd5FtFC8M3+8UJ+pNj2P4/YhpzyQ8+OaszbmUsoifCdKzNh4IhCsZlIIyxq4E0OccEpwPYHI5gDnWNb0YNoHcw6RLPxGs+cfIepP7Cehd022sg6coXx3KFJ2A+DwYzhWfQvsxqOwO62rx3cQ/HYAd1KlmL+eOLs7wfeGIg1EgYRr3V4RhOcP+a6z1bihZptMj2qhgXKYNnguUVuamC0HgNdLlFgdOKMn2+B5Lnvk9vhdOOF30iZz3OHf+tAq+Z3iMa7JnoyyA5VrePt/FLCwvhXEhAqxtN7B90OT7J/DfSOQ6zap4bDO+Pu63OO5sqN51/ZaFyclJnD93DqdWV/nOHkCz0cCkr4VnOA67TS/sQBCzMzM4e+YMTp8+jfn5eczOzmJiYsIYNRTvQn1IJZPm+RmmW1paMmkU5DsYDJo1howZKysrOHf+PBZYxvTMLDKTMxjPTCIRTxBXXdJnD7UqB4vo8XF8p9g21av0MhDLOOEMTnXwv5l/dIRQZg9j2OA/yTbhd5hG341rLV5yZyU9kgwdMnqkx9KIRqOQO6vDoyMcZY9QqVTRaraMiyqtV4xrrMF4GS5QmZ8D7u1PPfzCtF/wQPAl8hgDyDEJmS9PCGoIJw0gn0wr+Gz6L4InWb58nhGMYAQj+F2FkQFkBCMYwQh+++GrNIDoGHuSi8XUhLtDWMWoPJWtHYhanOhkyLCufy5oQeMaOxxTsM9vGZdbmhv6XJCe73uxFLHRZf1RLuIXuZJscQHr4UIpI7cy/D5RbGOaC/pquYTHxRKiVh/fSmsxDch7FtebeCHiwftcJd4u947jAwj0TYvTOvuZa8m9UtfcfCPuxWtpD2aiPkzZfSyzzAsBBU2XsrSPr0f7yBDHCmp5j/keNoEdXstBd8f35Gocz5yNoVvr4Ef7Dsvt4UrCa4whUnZ9fdIyu5AfNPo4lBIpYWGK/ZGCqhb2YYLfV/abiDS7Bh9+dqYcs3F3Loxs1EJst8KFd9/EBqk4HdRbXLRycTfFRfLCVh1+p4897eSP+9EIW2aXr+I6FKM26sRZnWV2vB4TZPxUuYMN4naMC0Pt5K5yKKSoW2Sf32NffswF+ho/99lWKZafJm604L7Ne2UuVj9qAI/qwCX27/cnvLhJPF0KABG2Rwo9Gc+6i2F4Qhbm1+twOMZH0yHj7qvMe3XS1VHCjyP2PZ/0Yz8dwGHSRpwNEX3cGvfjcbOH+YKDRZLgOdajWC4/KcpVloWlqQCe5/gyK/YmbdT4bNHbQ4xjcYt09KDax3pZp3U02uQPjrd2YeunYig8djzIk7D1VPd04kdGMR+/y93VjfmA8TGeYxsOiav3d1vmJMdAR+JyFsdHbVUMicmAB9NhjwmorFgSedZx96iDYrVr/KQfDtxRPD/mxZmo1wSPv5vtYJV43a/18NMi8Uya+NqEhe0207OiHIlzbbdh4pu8EXV3gx+yTelgH8/PAweFNnbyHdwt9NAI+nBtNYK37xbxIdsaqbUQbbTxtwddQ78vjFv4+pQP/piFA9JII2GjkgqgQVr3cYDHaw5qOu3ScFAireSI2DHSYYm0M816bD5/XO5i+1ETVY4BUYLrZ6JYWAjj5zstt728p0s+6y/2HWTZH8+MH1PzYQRmojgYZ32ky0bQQqXbRlta8N8AMvqUsm0TANkoQk5AjTwlw84B8fsseUxu7bSzP0Ya/2bY5XPtAFfcEO3K/WZC493HVod0w8+XyeNHHBSiH6zCtN2c7mFfahxHKSGr5O88n7X4TDxyaiaI5fEgHpBgajIQtPpGkZ9nPWRBFKQM5++bFFZy1fVey+MqMT8DUva4dKTPIQzpyv1wT7yUKRcabM+llIUXSOtSgp8f95lTaYf8rp3yM8t+xNJ+OGNkQo5phzxWTvlhyX8U+7q/20b3oI1XmO+QHXaIq0iC4y1leN3B3kbTGEAUtNrwiowUIliCZNdUysbXzkWxV3JQbUvtJoWwe3JGyl3huk686XQCSRzfoPAR3Uv2fTfpwYKnj03iUkYnk/hz4GTfT4LhWeaTolZjrvGaDvbwxjjpoulgmvJBBoF3S5xTmLbG7wuSBazoMcdIfCyjgYtwqdfcE1468aY+XIu7rtsky6W8NQ1kIn2XvDZpWa85+WEeuWWpOLlbmpsK4muXo9gtdNBg/5+yuhjn3CZXQgfEY56yhsN3DCZAMpG0x0no7bwkOnHOPzqtqLpM5YO26lJwfxlHZGw5qVzv8bfDRnq9fcqtPlYpLxJsZIlj1WcdmcdV49ouR75rkyc6vFei/FXxXdtLmUwZbVHOeZN4tJHHbK1IPFAesb4EZcXMShBTiyGkKWsTYzJ8eOAnT1uc+3/dCRADbLeMl+JdGQkdjTsrrpNeNH4n0PEJkEEnM6d4GEHEk0GEKX/kdkvvIjqxFOC84lA+KX+jofgdLJNtsSlzx8nzcvN3Ke1DK2LhQ9HDoKLPa60cemZJK5IPorE8G6YTVlvEteJ+fJ90cYkNl9FGQdxPjolAdFAkrlSGFPZXp/3GOLQrSwFB7zNKqSETL+vSqdNv+Ht4ze6C0xfuUbZskUZE21oaqxq9fxmlMMdUeYV3GSwnKHvCHE+9G4ztNo17zHfbXkMfBlh+h/NhP2MjTPmt06F6x7I5h1zkJKC5Q+6oZOioM62MFaKnXdJhjQTosHK5CHO52wXTB6YjCWOPbapwfpdSWq4kd0hrOr1iAr+zDwaYVn0YI/1MnwkhdSqG1GQAqYwbwD2kTQF69yG+ft37o4svjjFl09F2F1tso2TA54EMFEo/aMFnwLRfZJ/ysS3SQbD/1Q55p4sW30vyTJMljbbJ/4JhebrUf+mfT1HGvjbuNfws+SJQ6/VNhnXJu9c4rjHi5h5xs815QCeT+LqEpQtJvPW1aXT2avhvnMd+WddpNp228OL1WRuXycibxKXezZZIxz8tAx9TaH140MFjzu+6rxgbO8IBZew023KKNL7Dwh2+K8vgMT87awwXMgjopEWxWES2UDTzdMMTMIaM1dVVc0JCJyIUhLvRaCAcDsPHPjYaddKVbcqQMUUbNbLZLOeessGB4ml02m2zzpiamkJ6bMzUkcvloCDfcnM1xnvaIFUu1UysImHItok71jszM2Pa5iMuFQejNfR1yP/C43D8iHV+yvgnKnwypmYsWIfyJxJxpNNpc/pEBg61UcHKi+yvYm8oOLnab4wngxKY3R2szwH39omHX5DuN8JvyDdsy/DDSg9dYBk+MH8+A19sAPn89F8ET7L88/KNYAQjGMHvIowMICMYwQhG8NsPX6UBRDsHFYRUi8VPG0DkikcLCzcQ6r+sfOWXuytTDhdItuKMcLEul09Tj6q4VHAQDnKhlA6YxWqyyYUlF8IyDLS4eN7OBFDh4jV/kMfjg4JRejI75rh4lBIzy0tqP7lM+Gmui0SzjeuBvgl+vRjlgpfPpZBKe/smUPdMREGxgTdiwI24gjpLmdk38UC2GsBHdfa918clXx/brOvHVQ/e5yJ2re3FfpvLNC5oUgEPLk75jVLhbx818Le7HeM2ZYr32QUcceE8zra/Xx3E9uCqOcHxyjD9/kQA9YgPFvvf4e981IdcIsDLj+2UH4eZIOIRP3zFBsrsZ9HXM8YPnZaYLzs4y0s7mDfGAygwfdfnMUpmjY9wWld9Ow1MFjsmnfzCtzmsa1NBo8AJEBn5Zh9/ke+jQNz8vAq8U+5jn/cUW+KpsPDpKkvkTkEuohTw/Txx950JL17WaQ/bg1v5LoLs0/xcDPbpBA7YDy/xNs26G+zfPuvrsG066RLiWGp3ci3ARS3rP0j7TUyIGT7T5/vMmz9o4TzH4HzCx0W8B+/JkMX+11ZDOMUF7sJu0+x2Lp8KY5y0dGEqiZnrEygshXG32kZbFjO2eYF5TvkBkoJr7ID32PgxVDzKIFbi8wTH5U8W/FglnXzEG+8ftFEvdaC4KDKQcEhdrmJ7BNLJSJkRIAFKefmYdPNqtI+f77bxUc4xCqd9Pvf4bVy9NoXFhI3tvSre23eQJr0qXkKu0UOc7bs6F8HLz80a49GDjQp+9aCKsi+EC1eX8MblNHJtBx9uFBF36nhzyW8MLP3pNLzJCPzNJp6f9uKA+PvZ/YrZPard79otz65hmR2Ij/nQJc6DvJHnWGhMglUHUfavR37emXQDnkvxrZ35fnYxTMYIEEkFliIXX7uPiVd2VLgLkj6LfS8e7reMS5kbMa+J1zBl6ZQQECc/NJZDmFuKIZYK4KjXw+ReA8HHeTQpr1qs/zeBAtOH5Xqq3DHBvTVeAtksFeB9h/gVz8wQfxrbbY6lDEVSit9twRgqlYXdMv7WFQBYykqdalog/6fJvGvsj8rSmJpRZV+GH2bnqHvXDPlUzELA8mBdpyX4TCl1ikDKReHZADP6+IxJkGf7rpBfpWhv8Jojn1wMMA/5jk01IGPtxZACbZMeB3UJ9E087O6KpWwa9+FaxsZ/LxD37GSOxBjq9vBCuI9F4r46HUIraqNN/iGjY5p1S/FdqTk43G6hc9TDOBEhl0uSbfNs8XSri0NeWxzXWon9YYeGct3H3i11WwiTp32UP+OknTWOhYJPG2QMYYi3AUghKPwfEC9yWzdGmqiwrWuSuy5qPwGmn+7XT5b7KdChgyvs/zSJTDENFGvmV5Q52ol+wIK3eSkI/XSjYwIjaze+lMth4kA7p69GKQ/ZFs0X4nntyFfFxm0bx1QGGtGXacGgHUY+sC4p7QXmtvprsurTgzTbs0J+mpwIokB+qudbyJL51tl/o8Yzid1Pk52XZP0mC5WxXrrjJ8YP0li/ixWd8uG4y+XQSSD54qm4Tjt5jNusFV67lFNVziuXx1PwB4PYaDfJv8QFyyuPBUzf4sT/ftLGKeLKEf3zIjuh1OMot1LYWc+hXyiasdNJOg+ZP5HxGcV1JOY3cT2MGyvmk2L9NxpACIplkd1tIb/fNcaakyBcaPe/lK/aJe4aCzhXkl7GdaogGUCvbaHJuajbchXRIdJ2NK5TS8RLV64mvUb+RylT4+xbmO2sey1zgm6fzw85R3v5XTvcdWLlWLGt+vk737dQ4syWIFFM8FpveLDR83KO8SHM30mfhQjr3WUZZZardg4vtV3vKN4A52rHiyOWZfE9pszvZdYdDdhY4Rw2S9piKkQ496+QThRLI8Qy2yzvcdfCbfZRhgeVF+X7STJjIW33sULCa7IdfbYhxHIUJDwzHTSxMQQV0v1GoYf1FnFAOle/SuTpIscvrfgpfA+Q5FMstfJaE2MUmFPEmxTyQ0OC5OUuaVCnT0Sfgk+PqsqVa7c823wu7cN1m+8snFubvPZJ33oPGBo/TN4BfuWaLU7GD/PdiugzcqVLWSWDdofzvVxc6bvaKHeqquck6KdouFR0cHujgyPS9xBUg018XT8VwQzfG46YRk+fpPgkmDFnHeGYB6kJysemg53HDWTrXTTIRDKkHe04hr7Z1aH4d/vCS7SX5DjqBO868dVgulNkrkX2S3L9OeLk23E3yPm7fF/8BelV75emE2xVgJO7aNPeKOOv8z1j9FIVchU5yxesA47NbdJelG086+3hESeCX5T4nkKe1cadEi+9K0herEtIkP+WSEsTlOU26S4UT2Byds4YNwqFgjFWyLhxVCghT5qIRKI4e/YsksmkMVg8fPgQOzs7yDNtq9Vm2ppZP4yl0+bUhwwka2tr2NraQlYBwGt87jioVCrGsCDjg4wujx49Yrp15PJ5ltMyBhC/32+MEEormpZbLp0YEQwNLjJYqEzF2xDodMn8/CImMhmWPW74tVFXoHL2lTjUiQ/1Sf0LRyNGjyT8KY36qzbKANLgO5DaJ3Ax746loaxPktcxHBslhvCpn58HbpITCb9Ens8D1wDy61pHGBpAjlN89suXgifV/PPyjWAEIxjB7yKMDCAjGMEIRvDbD1+lAUTuipJTNsYm/VxwPzGA6ItOgPyPGkBMsHMufhVcXddQmeLjYm3yfgUBLvya2qnKdAEuNnNRLoAaXRPc8ZGU6FLGcBq5zYXhh8Ue6tqZz7WUXCXJ+KH1iPxhy8d/i2Wc73dwJQAsJm3TtwdyocLV/5kg8Oa4hctjPhPbYdUPLHNBfKftwf9trYOflfsm/ofcr0TYRjXzb8ruzj3FA2n0vFwAe7Hd6uNs1IML3g5yhw38056D7brbpn0+U0BWnTp4WGVb2a43Z218LeGFr9ZFKu4zxgo/03ZY5vZ4AHspP/YTNvZjPpT4LM71z4VgCI98fRxJZzxAe4hlXt6oY4IL6t2pEO7Mubg5BvaRqDSDd/FxHeOsXIYWnSpBwILDuqoZP1rMIl3EPeGdC2wt5KUsklFgwu/Bn0x48E7dVTpfiGnnsJQuwB8k+3g66UXF9uHtJvBfORbRtA8z51Pwz0S5KG0a10lTh02jbFe8k5mDJq7stzCba6HKNthE0pnNOvqksxDHeqLUMbthH0mZud5EoOdB2WfhJxXXrcn3T4cRIz30ah1Y5Q4CpJ8+8TRBHPsvTsJ/bRLjIXavXoc/5cW4p49zvR4W2Se1RUYOos2AjDZLYfd0zvG9iIXxpB97R218UOi6Ad2Jg8th16WKTg1NcQzGfcQP8xANBmQsWmcbpJ5K85ncLgXJI2nSVNvyY25lApevTmKt0MLdXAfXzo/jG6ej+NFuEzOtNv50NYSLz03Df2EGFul1c6+G7byDmekEvv+HVzDzzBwKHPhsro5utYUo+f1hCVi4MIVYLIDWQQnPZSzW6TW7Rj887Jjd71JyBknT7Qk2ejZgXD3FieNyKmDcgoxlW4jl2uYUTpl4LBC3vqoDm0g5yASxxLFRAP77TNvYaSGU7xqjjcZ/j/Xkj5qY8spIQHrIuO5dOEx4eczC6piN+kwIib4HvoaDMjnz4sMqwtk2KqyrSjq3WVCS7elalC28ToJRpfF/gvVMcKwfkr/NCYJPgcZAhg9dJCEzlmsct1xX+U0phg8UW+O1GT8myFM/Ja1qp/t5q48S23fE61ieDT8J5tvgt0hkv9w1+BW/6O5nZCBlo9pzIOU7rwjp7ynxLcsv8jKnmfykFQ4Mu2PgZhiUB5RnlDXiuU+Aynf/I0k6tEhg7+cVeL5v4q8ooO7XyYPnyFs5EluT8i3Kd+xVJjzD+o/UnkIbYdJDide7HD8pPCdZ3vluF0HykeJK7O+5cTjcKlkb88kAsuq0YLEPDygk7inOidlS/6k+fwpUjE5YidcUePqDWg/31N9B35RbdZy8+Me9fg3IVdX35m3cTFmucYmyd5eC/hHLl6tfc3QAAP/0SURBVPFDbmkUA+TfzNnG8PUjjrHoIU2c/U+xHk5RRqt2GaemSaiTlL2ilS0pcdnWaQq+BmlERl7TJjPinzQK6e/JHeK6rUDch2zH9TMxHOTbKDFVM2qjxcKXU7Y5VWTohYkpbjBPuaMTgzq9xEemTN7CCttE0WECfb8cpzzusD18ukgeSsVtdKodnPJ0TVDvZJjzVszDec2Dnx/0cFjoI7YyibzPxv37WfJoFyXSQ13yjPPqGGmlwDn16x7Kfo0h+dFH2VvpkCDb49jeyOLjnRzyHKTxbg9FynuH4x4Isc2UCZqj5bLyNxlAhCvN7y0yam6/iYMt8rrc132KroULxRaIRsImPkCIc8g4ZeVMsI8QB6zTpSzaJg3tc37JUu5y8vGzLYo/0qWAKR2wjG4QAX8APstHueuDxwrjkPc220EUOgH47aCJTxAOKp3Wnq4mXorZYCBo6lY8g3A4ApvpvLbNMij/lI5tK/gj2PaH0QixfYqLEA4hyisUCvI9guUGWKeMFJTvIc7PJQTRsgImhkKEafyswx8IIBi2Eed4JTiPVe0IigG2MxBBjZ8yWCk2g4JSR+MWUpM+pDgvpkgbNZYZiEYQDKqPfF8gkSgei0NhtpPnfFi0SD8hsytedNrlPMcuY2zCNqfCWi0He2tN3HvcRo44e4vzYZl8Y4y9gzH4QiCeRP0CrdkV40vzywXSb7LS1iEzBKbD5vSJYomZsgblmQ9eOp1UZYX5gw4KRy0UKX+KnFcLR5RFnHMqRQpsJgxQHstA9enmKH+e+Y62dTrDdWHk1sN3RabXadsE5d6D3YbhI8GninDTmy98X+IcrsD6qn/jThNt0rqMTtKZtzlXhvluE6QMEP0ad2HDQgmK3aKTwpJ/KvE82WiaZCIXazcpg70cm39sW/iY9DPL96oaeU58L37IU/6u8b02WG6jLp5jHr3epolLvb/KgC7Do36HmCHINiumiNxQSnYlWd9dvmykQi7fNdneyZiFZ/m+t15i3swsMlNTxqiwsbFhDAWK5SG3VnKFJSOETn/IsCGjxf7+Pmq8r5MSpVIJhWLRGC4WFxeNgUIGknWWI4OC1hU64SFjiYwaOl0yPj5u0m3KQJLN8l2eb8GkEZ0KES3qZIguf4DvPXPzyDD93t6eMb7ICKO0Mly0zSkQjkksjuvXb2JhcQlTU9MG74fZI6P3Vz2SD9GIy6c6BVIslXFwcICjoyyqNcX3GLrTcmnEEBLxLgomxbhE8WQoj+GYwj/n2Uk4Tvdp+A35PhdO5LHSGZ0AUeu+GGQAcRmccJz01+f5NJjU/8K8IxjBCEbwuwgjA8gIRjCCEfz2w1dpAJmKWghO+DA2GfhXMYAItLtPixMt6IbKFBk19sJeHMyGEOVC4dLDqgnIfBS3UeSKu8l0Hi4gI60uThU65jTBFheu7XLPBDSVklO7GhUAWgHQm6xDO2jl13oNllE6PqhzccWE0oVJJyM3LVGm/YhlTHCxOcuFZdVnmaDmit1hyuLiX+uWHbMoBV6Tf2veW2v0zcJbO8HLbJcCLusUivyJ3+MqV+5alI/re9M+syuQ9a1yIc41MX5SZx/TxDMXy7O8IcWc4pwo/kRQ5RHXcmsVyjYRvp1DmSt1FcFqzE7FKBfwyZ062ps1HPB+QePFfH3m1zW+30Rmr4k6F+TpmI2tqSA2kjYiNQeLG3UTiLunGA9jfhxG2Eji9eVuzyhkFQz6iAvzANv9wqTPDQLb5AKdnbkyYWOnBsyRNGYiXmwSn3++5WCXjWvNBxDtOUg9LiPcdMyYRaoOOsznZ/mLD2uI81NKxEP2tRW2MOXADXJPhPmJh/1OF9vFDlYPO/iw0MMPDh2scTzmFsN46pVJZBptE+y1yXaPlR0kSAt7cyHs+ZivUEFlv4r5nQb6E0GcanbgY3/XOXCXQmxr58kO2HNRL/54zkZBLiOkPCe+Zaj6IN/Fe5W+CXCu4MpH7J+MacqnmCHPc/zOh4C85TUKealEzDgTV4oVc590IWXs1+bDOJ0OYLvvx7mbp/Hxhzu4e2cfSyspvP7mWXimUlh/WEA8X8PimRRSz0+j8egI/4+/28M7Gw1jQDk9Y+PGAunI78PsZAxx8vjGo5w5mbTPyiuVJo4OK/BU2hhvd/Bf7tTx0VFHLrVhBTxIJr04v2xjkWN43q8g8l5sLETQk8aVfatFbbO1Xm7UygkbrYBljFWlsYDpUzLfRoE0c0R6Cx+2cLmjoPMwBkYpd2Q0fCnmwS7pmag0LlGsoBdLcS/6LO9wIgCr2Ea30kFJO7VJn+vLERxOBtEjjUXYh6X1Ghphjudgd7PMSN1+hBgkZr19lHjnTqWLvXwPfF39XFBbdZlGEYZjYkByipdcfT2/EDQnpN456prTORvsh/hSb6VSxw3zSCLpMvn4UC5x9IzNNzwv/hinnBQ/dskbkoVPZK/7qWdN1rHW87qxAfhb8kMBoCu8P6xr0dZu4h7ebXiPDSBBPo2yLzoRYtKxTLnZUiBcopL4kewRbljuDOn8chI1jneT7ZoK2DgbIX5JPzsd8jpp+SkJx1LbxJLQCZg/IvOqD3920MP2QRdNylEpqY3CiKA6hcOcZSPn9Zl2qN+fgAGuBZ9+pGJSpDfxuQwfg26pG4M/Jolb2+D3bwIZZK77engh7sHTpyO4cjmFffL/EYnRZuPGSdMK/P7CjaSRVQ+yHdhs4xRxeyNp4Z+qlLutPr4R6eNywouzxJsM1HucE5ZiXrw27cM28eOP+uEn7pqUU0apNqhfX7R+0fi6RhAcBzzPVxzc26wjV+rg25diuEY6y5Y7+FMKin3KNbm5U74MeeRbSeJDslcbAFiGFK7zvP/HyT7i5B3/VAgT5FGdqIuz7D99YwIrlCW790q41m5is29hbtyPS5zESuz7OulCCtqNrTIePijgcKeFYlZu0yh/G+6Juibn0AbZ6/mZJPz5JhK7dfjY932LlOaMo7xziEq+gCm25QVPF1vsbIG4oKhDMsT+Uk47mrMNDth3XgYlujEAKS5lJKmx30eUv9sPm8hts37Wc0wrSs9L4ica8CMzMWF2jgdsH9Jo40qY9E0ZVKpZaJXDiAbT8PYDqBSbsAOck0nj5VwPuU3O84Fx5ouiQwJz2pR1sQzCoTjnqKjZ9R6NukGcdYVCnNRIhT0KECl7pSQeT6eNMjeRSiEcT7B8yiqOr65IOIKxTAaBeByRmBtcOhZ3y4rytz47fS84tSDONNoVH+NndFBfmHX7IzFYvPrsbFM76B0fEplJJFmf0g3TKn6BjCB9vgDJpZ7iyRTId3ZIwarHOA+E0SL9lCgAOl2OKXm1nKUMqIcwlkobA5AEo+V0jKsqGUn0flAnTR5ut5Hf7SJCIfZCxodywGfeY5rm9MUnx+8TwPt6FuZYZCjnAk4XBUrJNa+FWx6+DwRt/MFTKWLUiyPS96C4Y3A4j8pVYuHAQWG/a04B5fYc5NiW7G4H2R0HJcpgOwATi0hGkE/QEsml3VSelknfaT5RQyuV5N9Wto3HfL9pSSirvbyfIr8EKddasnwq7YkyFdcuGAEONjgXHfHdimkV6yamjTFjip9km1grMrY0+P6moOjifzVGLplUpymPV9bMHa5R+wE/31U8D8r11ekg3rgYw8ODlomFZGrnYHQ5x2qjy6l2G2GWoxhqN/jupLhGv0ea/w5lklD41zUPft7yIssfkpkXOL8+FeQ7K8t4bUlzshcp0tNLS3yX8wXxYc6L6cVlQ88yCsjIIHrSb53akIFD9CkXWDJK7O7uolqvk466xi2gTkxI/sitlGKEqJ86HaK0BtPCK+lRaOhxghCdZsgXqqPENG2uO3Q6Q8YPxQqR0eXw8NAYY3R/dWXF4ExGFxlglE/tkQuuWl2Gqz7CkTAWFpbMSRDJ11K5xOc5RJh2LDVmjCAyxuyzfypbpz1kdHHdXGmc1FTRqyubBUPjh/tbc6j7+zMwJKoT8OTWiYefk+7LgpuVfz9VhpUen3BdYP0aiJ8Mgn7c/s/pyBfAJ7N8+XwjGMEIRvC7DCMDyAhGMIIR/PbDV2kA6dtecwJEvptPusDSl6/CBZYBZpUbLC3UtSNToHLrXGh7tehmgjkuIC0uzvbG/Cb2x8rdMsbvVJCudXA4EcQhF/rFkoNko4fvT/nAtTCKXHg/nbHxCn/LZ3Ld4UKaZV3jYvNPJryYi1vmdMYLXAi/mWAjuCj5b7m+ie+w0eLykgvnc2EPLmT8eCrlxXOTPjwd9eDpUB8rSS/ucGEst0JSQNcdVwkZ9PTwjQnLKH//kgv9D0o6YeIaY6ToeYr5vjVpYW1w8oRrY2MgaXLhfop573ExLMOCxYW7+upnGy5v1HDusI3pw5YxChxwkT530MTiZh0eLo77IQsrxY5xB7a+GEZxIoA48XDqURXVmA2H4yYDh5TODaYtc0zLfg/arEMKMQVOn9t2Y3NIOabx0K7h2ztdvF/sYyJsmbgbh8TJjRS/p21cH5MzD+AH7ONeyzWQyMXFStiLYNMxAZ9bUdIF8V+bCqDt92KWiMqPB8ypklibC/mU3wTn9bJtB+mAOemSD/M769tm3rW4D3eY7v52Gzu5Hp4j3mXEGuP954jjR14HOdaXKnSMu5scy5jItzHGMtPrVTgNB3usuxL3ox1in1mvd1+nHDr4YcuLHSmPDbUB094+XkwHsfq1szisd7nArqLb1w5LDpzXg++eCZtA+Q/yjlGSB3nvO6QZ6f7KUT9eOx02Acrl3kdwMeXD12d92K728XIQOHVlBTvjU3j08AC7uzkc7ZfQbCp2RAdrawWsP8jharaIEmli12dhplZH4YMsfkL87reB5y7F8cbTKfz5P+zhRz/bRXrrAJfzeVywurh8NoZN0vHLL4zj9FwI798r4+NCFxu1nlHkxzhm08s2zq0E8G30sLpVMzEA9ldjhudO75NZ2OwqaaNJ3FekIOWnDGcyTPRII33bhyLHpxL1mZNUh8TDre0OjsgrWpELDzoVtCvDIAvVjva5QB+LpPfHq2EcLEZQ4zhUIirHjzrLV1D1kuiT5QtkjBC91ohnN/A8+aaXRNm5BJ+3yquBdreHvNlJ7AZTttlwmUoG6qVjUJE6JSC+05MAv7MrRpGk31I2XyTR1KpdfEj+M4Fsyb/PdUk7TLXtkYp9AJJtA/mWCXrxB8SlfL/L371ginj54xsJE//lUEggSB4qh0kx+K6626xDn7qnlK2B8WNQPMY7bUQ59nf6fvSDtnHXdc7p4FqvjT0P5cpAsaN+SdF43EZ+6QuNMQvhjIXVbJOyjvKF7LzbcrBGOpMLlcTEDA48Ifzth6RB0qqPeHma8rHR8+Bne6Rt3mMTTR3CoWQWh9vUI/c3Jjj4ENyE5lPPvwiiRPafkBdiJBTRKUXPMQ6GoG+/rowhaHqQYVFjfjXuxUXKpfBUBIlnZ7ASo4zKtZDinPDvJr14aTmIUKmF9/faxkA9TenxtUATKxeS+ID8/26hhwfkrfcpq94vcsxJC1KWypCpOAM1SrjvvTWLScrVB5Slx7vA2VjhZ3j6Q+D19PHahSiuL4Vwb7eJasM1mFyKeRDlPLZOfnwm48PdrGNcDQmkqy1bluHr3zsbRIplNDlZ/HECWOX8fXo1Snnsx1/eq6PHcfnejIWnF0LYZzt/+qiOqpe/0z4TlP6vD8kXnGeeJb/tUk4fsRNtynC5r1Og+Rr7p933y7EgTo2FsFFs4ArnkPsck4cpyt2Ijbo3hLA3hdWDA4TLBdwnQSlekdxIidau+fo4zXYVSGMiTM3ZZsc18eJuXHBxwSQmXkOO5e88apgd9rldx+yy95De5TZOKkijUCbE+Svj9yE8lkIskeTc50OlXDV0W+Gc1O0GmCeO9FgGfn8Q1Qrx4emwbo5Vge871QBSiXG2wSI/y12OB5OTU8Zwod3vumTo0KXvGrJuswWr20EwGjMxCbQbXc8sjofSmdMi4bBLo7wSyQQCgcEpEt4PBkNMFzAbsn3MJ+WvTl3IiJFgWXILZOpWnYNL6Rr1FnKlGuWqbXa4K73qUznDemWwCYcixKMH9VqTvCIXWyw3njKGHA8lbjFXNwaB8lGH/fcg6HcNLwryHOg0Me1po0AaKFO2VTkvFXTq68g92RWjDH7luXFcuZo0MSUeKOANh0InDwRDMjcwoO9AwIcbZ2L4z88mcC5XwSvPpvHaq5OIca7Y4vvJpUIVN5dDaPltPFQQpRNlaJiJGvQ4XjphoThJ7sXfejfiJCU6jSYtc2IlyHeAIV8JRCcN8sXBZpP9cDAMUO4C+ZDtlkGuzUtplVc09m2+Z83z/UCnwtQGzdl8TTSgaV3llI76aBEnMojILWSSvC5a1rNKQYaZDhqUBaJbyS2RuU4fG/4f6C8kizXPiqtZlDnNp3tV8t8a39vkAs/g1OTxmBhKbz2TNBt2dMJKbvd+zncoxSdS/LRlvqvotEeQhdzueCiH1Gh+sg3bfM+Su7a9BudvVpQjqu9Rjt3L9hEmDywsLBo6ktFCbZThIZVKmUGQuynRpOJ6yE2VTl7IFZVwo3aZuBr81CkLBUQXDetUh4KIqwkqzzUsmJ9cD4QGrqrSpg4ZVhYXFgw/CXQCRYHIlU+GkuXlZVOvDCLis2HbZCjRPRkydLJDxhPxg4wszWYDLRk4SEByb3XI9ii+R61eZ3rxnCt/BOJ7tWwoV1y08Q9/6t5wlnJnYxcGOYdfPgHHz07C56T7TfCZ2fFzyvhSBpDjGCCm/W5n/zlwnO2fmW8EIxjBCH6XYWQAGcEIRjCC3374Kg0gXttrYoDoBMinDSBfxQkQN5+Hi+CuWYT5fFJtcY3Acp2mg9VSFykuBKUsDXFBuZcKGEVtI2ChmLTRSPmRbnYxl2/Dx1WoAhQ/FfXiVokLJinzWHyc5V20+ya4tXZVX+NC+0zcix9x4SgDRpMLqEM+u9/04IEU9/ytdAowvMUV7SMuVB/L2MGbuhRsfIGo+FXZfa5dzSfXNGr7hKeHAO/vcYH6etp1rXQuCPxe0nXD8kvmlVsY3dfpEC3ej9jP/bCFRS7aFUdiL+2HxWen9psYO2qhyulSwcLHuKCeX06hlAliM8KymafN9Pm4jWrMhzTbfT7bQor9V8yQ1Mw0grEI8r0mfMTh/P0K5ksOfBxbuUJpBr3oEu+1qFyk9DEr5ZXfi+1iFzvlHsqDXcW7UvCyv9pRPXlpHMGVMfzdRyX02fbn2CntIvxJ1sXpDvvdYp4LLPOyp48McTjZ7iHEOsfYPgU4VzBtBWdfmwtjm30Ns/zF7QYCew2sM88D9nN9q43dzQ4Xzgoc78OV+SA8UR9xxrR54kUutdgH1T220UCi1UO400PEZn/Y972JgInFsrpWwyLr71hevMuxvFPTOA8GjMAm6dALTnu6eLxXwUZZKo0n0CMhKWB0XtqNAa0ru1xhBUmPN9M+vCu3HsTfENhFs6Nc9LHG9vfyVZwrFfCICK2SdwRy/yY3MjefmkW+1EByzIKf4/kPd6v4sAgkb1xAj2vehXAbF6cC+OtfFrC+o8ClTWwVFYOhj0W2+eOCg/MyzlkO+pW2Cfbv2EBmzof5M0HMroQxzvw+8lGdNFSaDhlf/gukrXrQh3i+BT8RUiQ/tXTCQZqeAYT8CcTjc6S/FjqyuBEUGHwv20GX4/q1KJAiP6iPfpb/1nNps9N9u+hgPObFLPmxOBk0wbhl7OiQtmTgUPyboaFDoDrbrPvkPX3zekgr3jI/WR/xVit3zW7iPvt+s9vGTL+LfVhGMTWEqwkLzxKXMnBKH/JqxD2ltOW4BgddZY7VBtuveC4yXgo0KnKnpJgLKk3yyVzmKYFfpAzeZbkyeg5vtvl9hzxVk1Zbd060xcCwDN0ffHfLdm8NYZltPEUcrIdDeOPNFbyW9CKYreKe48WBhzw2SPdJUCGuEms64cWzxLf34xwe17t42PJgZ79hgppfSESwzzE74rNUuWGMVCLXMvuvU1U5ae9MaW77rlFeXQ30sS0lpR6dbOgAX4In3z4LyhHin9fDQJXjJaPVi3YP+30vKEZMihOlfj6orkHdc2M2vnsjYQIAX3x+EpcuJrG5XccP1puYZ0Ubhy3cIx+OzUdx8Wtz+MHHVbxNIVwl4hbjFl5aDOPnFKTv5brIsr9ydyXDgU6DiP9VizFMsJ1SkioWwD5lTK7QMv08pgddpkVDcOksz4oOSAfKq98yim1Q0Is+bpI/b1OmymAh0FjKXsapD/ONNs622liOWTh9IYEfk38jZ5LoJYK4RVkgN1hHlDVvH3Tw/lYduxy0KulUbrEekRYp+syptKraS9wMZZvaqHZwaWdOXxilr4JJl9t4mQ/WZcyQTOazStiPeGIKDaeIgr8KkhFO1zom4LWUr1Iy13ivQZkeTsio4DWKTM13Ol3SqMso0TPxPg63KMPv1HFIAVnKU+6S1mT0yPj6+FbCw373QVS4bSQuLduGLxRGOBo1yk8pRb3djjk1ZfkiiEWk/I+aNWOTk0GHBTZqbbSqFoJ2nM/iqNfqZpe72qSTJGqXlLzaCS+XPbqkBNanUfx6LXPiQ0pYKV+VVrvR9dwhwvQeJcVsvV4z7alW3fgIrhHFY+pS2WV+ake7RjXGNsqIYZ6prHIJNT6rVspoVsuoV6psfxt+rn/T4+OmHCmrjaKZ6ZRWfVQZHo6vDCAyMgUDEWP80M54g3POf61aCxHiPdD3wRuKcOwSRsFcZZsT7SYuksLIFqhQxjXJ31L067StTi/kSQcPsm082m8jS1riK5HZBCK6lTx0KdQFnXx89pkJ/NvvzmKGcvSXj+o4zd+XOKck2YZpnSzzcw4gAz3KOfio+hmVryFC3XN5hn8NYZof7k/iIcF3iLFpP0KRTxpAFC+kyvl4lxNMhe9sMpoMwfLJcGEZI79lk0bZLynClZtvauBrE7JkhjhvvBXo4hW7C44eNnTyhTyj0yR6SdSUo5gzbCb2KRj31zvmlEqN75Gqj28deI1yS66pdnsnlOwCtfVEewX6JZ4v8wVPOB32x7RM3zmJLJJ+G3xXaYVtzKdtsynmiK8dCauPZb7X9YiHX2qjDPlE1ZH9jVG2J0M4fHA457XZFs1jXiuAleUVYzyQgU70I8OEDHsyNKh+ua8SbcsYoXuiZfFDv9czNCX3WImQ6MuHEMsY8lBDRgjyi8qwyZuicaVXfA6VpVMcovch74lPRdObm5sosXwZ+eRSS4YXGVX0W23TyRRD5yy3wnTiyVAkbOpU/sODA+Muyxg9imXj7kp9kOFDJ1UE+qv0+jyWyANcGxiM0zB21vDJJyj0xNchuLd+fZpfB5/DAV9Qj3vzyxtAbL4hGDjRyS8BJvVxln9e3hGMYAQj+F2GkQFkBCMYwQh+++GrNIBIST4+4zcxQE4aQKTMkNFCuz3/R0+AKGuHZakMnQDRp5YFOoFxar+FTLZldjNHuaBUDIJsnEtYLnYDfi9K/L64XofNZ4qToaC8F52ucRk1a8MEOF6r9bio9Jig5XW2V+5vDjoe/CTnBrGcC7luaD6q9xEKWHhlOWiMJFUupre5gE5YwEdcCIdYZprtUNDyVMTCz3lPQSkFw93ARoHABemVqBfLYQ8+rrvKYRlYrse9eHXMa/w+v1Pp43zcws0oIIccMhjsKpArv1+y+wj72caJgNldv1DoIJRvYY/921yIsG99NJdj2GDBigPisD+K3ZE5VABqIJ2I4pQVQrfUwG7Sh4mmhWCVi21fF6e5flptcNnFxX427EWZ/dUu/yYX2+km+6edwxzzkoxMXKRXClLo9czpD52G2GFeKUtrkSAKfS+yuRZeeTaDb44Bm7k2/mLPQYl4u9TvGuW84mU823RgN7s4mggiycV8nDizWz34eG97NoTHU0HYVQerCs6unZ5yk1XqYne3jc5eB9fZt1X2QzshVecm21H39fBU3UGb7d9diqBG2oyTTsL5Ntq87w1aKE0GsT/mN27CYixTxjW5ViuRRtbLA1/8xK8uKRIP2SYnW+WzDtLE66ngINg5x+uIhFNg32c4Bq9O+bBsEQ/8vUU6WkzZuDAZwLu7LUw32hxP0qnjwR6fE6UmKPZusYH5dhUvJoAPGq5C8ULcgxdJD8sJG71kBO9u18yux3i3h+xhE7c6FkKZJFZDDhJOHTnSR3omhVP9DiYW49iPR/DRdh09jq3iebTY7n2Ohxb9+t0jDU+eDeIKeXeFfOVlPXG2R4YhH3l2dbeJcY7ZxnQQGdKYThtVmW98r4k28deVvyeCz/LzCqDF9vf67juiFGlSdNaLXUwwDUkCCt4s/lkm3uciXhOQ+ohjPUY6qylqLGnqnysnPB4HoW4R0ztlEyy6wfa1OU7lXIfj3EeKvK7TG/se1wXVsHzFf1DQbRk4dGpoijSu01+K4aN0ujS2Un4bDibOZEApeHRSyMLMdASvvziJ8+TPeoN95PMXw31MkC5uk4ELpO0hdCSXih3j690Ay5HMuBEgjfH7YMO/AUNvaqNp58nLhaBo1OczJ1DGZyKwS02sHbXwQc+NUWGAeZVjjHVc83Mc+L1BelqdCeKp5Qi6tQ7u7NYps4Atyrg+hcsSZYOUV7UPc3AeF1FlCXIBp+DfhxynPPnbLd5ti/7KUKtdzzIaCYefANP+Ae6+AGaJq8sBN9aOTgsooLaMgTFmPWC9l2NeE5SbpPdrQQrYyyFgRmOa9OPfPDdmXI6df2kajUgAf/b3+/j5/QouTvmxke/gnYMO7EwIT19LIbdWRbzWwjnK+CkZ/4K2CZp+wEGRnBqCejPsoT6l/L8Z4rgeEP8KJsW7shU8RZkgxaroXZCI+vDStaRRdq4ftGDVHFzgmEi5L92qDCvCr8qUoVhKzjk/MB+k/GWxuj/XpRwrt+EnLS8mfLjl85vTi8unYqiQFrc4dt95bhLtRgfNQhNpCvmJuA/7pH8Z4AeHjoysUZwVVoMrnFQmOUdmu65S1wXiuuxgjzJSroJWVoLIUp5J8Su3YdVQALH4FKrRBhrxJmW0g1i2jUmO8rjTQo588IgyiBSFCNsZjtrwB11ltebvKnmgQr6MbDXg42DfV7wGytkrvS4irF1xi9htw0OSFcb9IBsXpcyYT/iNAcoORYxStON0UK410OScGw4nEI3ETA8EUtjWak1UOb/1HJ9xDSWDghSwlWrF7ICXUcPhevbo6MgYNaQ41SUlq4wZbT6z/QEkkwmjMB4qg6V4He5G1y5zXVW2o1KtmnwaL7VPa1cZP2TkkGJWRpmgYndEY0bJqzoLvGQ0aTTq6Ejb3qiZkyd6l/GxjWNjfJtg/83O9sNDOM0K33nYNo6FTpv4fKRVtZVtCQV08iRijEMCbQTXqZN2xzHyT8YjKZbVxmKF7ednuOdgi+OvOBE6eSE60FiJVrfJJ48o52X8EF3oZMQURbTeU/IDelJac5H/JshPp0mPE3z/ymebmOd7SIL0Yd0vIFhu4XaT6fYbsNsOxsgoiquTJQ1r7hyCcHcMA/mhmwp8LuPH5MLwPfOT84ROjzRqfH/YaZnTGMobJoMmSUgKFJ+ZszExF0BizGfidgQjzEuaPmKbsnrXUf/IzzPkG8UwkvFVrr9kFBwKMG2gMCelKKzkZqt45LDOJ8YWnYxQnA+9Jyj/kKVMK0+0Vd/ce/rjFq++WLzO+fp41u5i2Ut+0IszB+bjtoUDy4cIZcIO65tkv4T+x3yvOIAXUTKzjLR6bxWMh314Zpq80rfMuIoXZIiQMeHU6qqpS8Y08YLoXYY50bZ4QiB+EO3KMCJ6UTwcfeokx/zcHCKxKGmoZehZZeoKk95leFOe6akpczpE9crtlIwk4gcFSpfBQ/xlTkXxEi+JHmXsUEB1GefUNvHZkB/VNhljhm3VkVTxX6FYwN7ePvb298lfJZbbNKebhsaOYzjxw50VT8AgrTsen342+PxN8CXTucm+IPGXuP3lDCDJoQusT3XmS4CLhOM/IxjBCEYwggGMDCAjGMEIRvDbD1+lAeS81UV8ggv7maAxgGgBYvwFO1ocqg7K8sD/mAFEbdPifLgiGBpB5H87UHHM5eOivR6zjdukpt+LVI0L7apjAoN7+bk9E8Jmxka75MA+6phgkRkugis9D241gIctHCsitRjVKY9sWwti4EaM9fCLFNpRrpRfWQphOdBHoM0FHhe9Z7ko9Te6OBMAXk5ZWExY2PBYKHNVWma7FOh6wpaLAimHTG+QDnsR5r1Cs48Pq30TtHgmapkYI0H2r85Ub87YJsjtUZ2Lci60F0Msow4k7T5iIeJAroBsL+bYcK3Dd9n3w6kgcmMB7PYVwLiLcL2LGPGj3fNT+02E2E7fRAzdTBSFgzKOWIZvv4R2pY7umB/z0QC6EyHcS/iww/b12X9vu4fYbh0z1a5RhmXZTgU3n+SgpBo9jHd6CLFPMtxop+RKzIdyroEP7pWQTtr4P313FovdDnL7DXNKIsxEfxj3YN+s8fsIeZk3ygXxeADxmhtsue7zYnPcxu1MADbrOL1eQ4pjd5u4+ftyDzfY31irT7z3cD7swRjzPy44Rhl51GJ7OSYXiKPKU+PoBn2wOFZOyEKb/S9wiaiYBl72oUr6UCwLQZMfFuvWWN4t99GQXlOEZ0jXY+LGyHd3ge1+OenF0+zDfdLNMnG1OhuGj+WQVPBCxsKY08Um6UVK9DjbJjz0qh3M1psm8HeJOBpLeIziVUpN4VknLsJxH7ZIf/NxCzcSXpyJeNBtOfiBXBKVOmYsUq0OZgI+VNJpbG9l8Xykjhj5+e92erh5bRLfCHfw/MUkEnE/CrtltIhvGRxucYD+moSkGCYXU150pCBaDmORuB4jndTDPkyyDp28CHT6xpWc8HM0ZpvAtlI0B4ibWL6NMmlNgdEFDsfWqReRytaRqDsmXZOP5ObmiPU9rJB+WWeS9DRtAx/vNLEyJhcWwAfkxW3xMRlJO3t12uUkyDiVYJ1hjqkMb8LTEHSSRyd6VM7ETsOcHvEmAxhjGflKB/l8Fzsdr1EUDXR2hp+niSspeG/VXKWweHKH49RN+jE7EURJR6447iscgzj5Urv9pSRT1ZI7s5NBPHtzHFfPJzHVasLi+OiUyWlfD7Lj9FhWWYpFU+MnQfnT5LnnKDO/ZVEuES/7vUGfDa0NlIq63Lu6dQwKwr7etUxw8oePivhgt4HNNtvOrEQv5tkOsiiaHq/ZjawTGnssn0OAF09FcHMxhP/tnRoqPj+yDS+cozauVtq4WW3jr9aasPMtU/aHJkCv3yhDZwMexFi4XPIJTHPYqCP2c53tl/HjZHuP4WTDT4DmCKVXLIvzfvaDPHWHTHFAtMtP/oHPwumpAK5FZAztoc5BqrB0t/YnEGFHT5Gu1ayzQQ9OKz7AGOehoJftJX37fPh4o45HjyqYSftxYzVKWgUOSdcdjn+mq5hADdwM9ViOB7uUJT/O9rBK2ixRthxIq6h+qR/Da9BLkoaJf1RkEs1vUwqAwbKvBXqUDwqqr1SUj5yTXriawiHxelRo4wrreXPMi9uU48P4QgLR4QbngmnOHd9bIB1yfni/QFnIPv5bxQbpW/hFibggzv9hp41vXoiaYOeP1qroaP64NIGnAx083W9jjnzZ9Ptwr+igORizjJ+4pkzMEE8yJFyg3CHqsEbaEf8Y4Lhk2OZVckSSNF2+HkWHsqvFeb3APva9NkL2GD/b6FtNFLtdrJW6WG0Sj+2WGbu9rg0PO7PkJR2GOe/zkmFZc7ZifjQ5h0wWu0iSbvZs8jzbcY38KPqV+x6hXPT8f7D3FgByZce58NeM093DPJoRjZh5BcvsJbMdU+ww/y+cvDA5pjhkO44T2zFzzOtlRkkrZmmYqZm7/+87d3o00kq763gdv/eiku50973nnlOnTlUdqHOqWIrhZxm1W4jzTbUOczKm4PGbBVGdyJqOK6gxdUC42gQ418KoFl1dbrmSSiMRS1PPu1Fbwz6A9+OJGWSzKTO3rK6uMe1aMKvcMAu4ntlLoPgG2hWuQM4ygOhUh+ajYgGNOwp8roVgRyGLsE2uDZkP7yvugRaMtcCr3fQJdtipTMbwfFXAZ2J5qCyVK07SwrNcZfnkEsvuQJ4MmmHeMr7UUL8LdDokm4yjmbzlpd7X7n6/3zoJo9MnWeogr3eWLnxXi8zmJAifpznWyxT53ixeWnBOJRIYS2dxRgYI0t3w9yzM/y6o/KY44CzbpWIQFi20qUMgtVUeTcI+k4WnjvI3qcXrAnKDSbjORTE5msXz5OU6JqxmH9xKOV1KATrAfpxdunGz6GZf7WPnKf2vMpWnQK4+A+wHOzi4au7yIVQtN2R84UI0jcE9o40NlBcFiK9vd6NloRs1zZbbrFrqk+pGN8J1doTZ16jMTJL1p5JWeYpbdLrAsWCBfEY+tsR3FgnhQ76UAUTxPnIkWuVRBWRkGqCMjs6O8QRCUXnLfWY9yzPjI/aNC6lP5W6rYpgUHdVndjvKWOcsooF9ThXHAY8k2YdQjvXOcfZlC5xlrOW44yR15femLBeLyzgWHKV+r2b6OvYrGjtuaHSZk6UzmaKREzd5V3E3ZJgYGxnByePHcPrcOQwMDBgDQjKZMEY58aIMEDJMqHril8opEX3q5IbmDjoJpWDoIoJkQ89lUJSxQ5fqLAOLDBp6R6c++vv7jbsrGSpkHFE6yaTkQCdEqplHD3HqP3sao0ODGBobN8aYJOUnFKoy6WKUp2gsjsmpGfbt04hT3vM5zWUsnrwQ5reRaQnr6+y9i8wkFlzi1sXwCpLMwX+1jApYGFt/fwgDCHvVHxJMEef/XIErcAWuwBWYB1cMIFfgClyBK/B/P7yaBpC7ylnk6zxwtvvg9jg4UeGkJlcwO3qVp3aSO5wygFjp/yugd3XJ1QHnTmZBxeTHiaECXA/UuNFX48I4J98O4uDlxD7LifB42GWCSc7UeJAMceLMSXI2WcDjg7w4gXwuUcbZrHY5W4uglbnJOk64t1Q7jAsUGTAU86OP35VOPuBPjOfx3GgeEc6wOt3AmSSwtVTEAU6mR1jfApHbO1bASncZ05zgL/DasJTXGU5crWUPLfTY0OgEdgTL6OX9bXUsjwWcjRaxxmcFl3f4HLifeN4/UUCV047ra+0Y5ST8JCfoYU7yFxHjONOFOZEeYhv0NHtRYDo+nqtLy5BigSQx3uDBNOlUM5UDohkc8xcxEnYirdgXnDzryrI+0XgOvcUCppmDaCLDUngii7bnJ5EkrR1BFyKkhXbar+KzFWyTJeUiXGzvU6y/Jus3trvM4uRp1kXuGnb5CsbtkiNVQClbMrvxF7d6jHHgUKyE0247fM0erCNN7FNZFGN5jLIOz7AtR6N5bBjJoIuT+XMs92tn8xicLGJrrRObIw7jhuxzwyUcZ1mbvcDmAPmkxHZz2bEi4sLihdWoHc+i5ug0gpkS+leFMbYshIjPifp4AfZUkTVl+5yMoYu00iL7QZY7Ei8hSALI/YxifZCNUOO2mV3bcnel2AKNfgfOsM63dHmxc2MN0nYHjvQk0c86Pc9L7o4UOqZE2iQTeawJ2nAUTvRVuVC/wI2lHS7c4CpjQ6sXaZbbz7Iy1S4Em13YQ34QHz08XcI+8mmMzVbHqe1VNTZjLDvmrELbluWwl3PoLqXMrv7HBnLo74+hvc4J10wSroEZLCQP1ntsuH+8ZGLSaJ+n11bGlAwSLCdEvrARH8lJwu/ENNu46LAhyzYZJE+N1rrNs2iAaRMF1JJmpxYFTRwOCaGbdfTLKEK56jqXQEuUsu+xI87LnixibLSAdNoyUiwN2rGT9TpJ2hweL6CfaRVTQq5z/IqFwPZy8T3pJTtf8GlVmNBKng2znaaI23z3V/XMf4FOG9X4ME48ZURrcjnRyas/nsXIUM64danIgkD130ia1VD/9dqYn3Wb+rCMjeSLnStDGB/LIsc2U6DrOsrH6ajlI94Acdu2rhqL2nz40rf6sfd0EqvYyGne//p42Zxi2OQoGUPFRNmqi7msVxEOe7CJ9LuO7V8gX76QstIJzhfBhCxQv7WdM0xcKRooYnZxUKt3BLn5kO9z8x7vywi5vZThXxvG7E6k+OBcwY4E5S1Cuor/6jiGPzFZwF1L/eb0W3gmg+ttOaSY9/NlJ44Sl0nmv7Tejd1LgxhhG21i27STjxScO8N0chlnsNVn5boMmLrMA/2yOxxm0S9GGinIO9nBLDiqHiQ3VtQ48fp1ITxD3nFOZtHMJ2f5ponDMgs6RdVNed/T6MBgGuYkXbjeizULfHikN4t7D8bxyN4pROJpvLHbhyXtfngi1H8sQNFbTo/m8PS5NPZPUbeSb6Y413hksoxB8supmSJGSTyyJRRKOMJL32XcVChn8ZAM59LnkwUb1pGnV1TbcWSmhBNZticrI75S3RW76URvAmPkYemlpionmimfB8lTirli6kJdWU19Kt15y2IflpG3+qkbXxjJwUZ9vnptNcjKeKYvg5NJ9mEuB1buasbT/H32mXF0pzM4PJgExRglyuhTgzl8g7STW0KrBPZPIRve2uRAC2VQeRwhvWRoUJ9WSSPYTpre4y6iMZPF1KYIXDIeEweRXi6XbGU/8dQCcgHZfBqTLO+FCeZXcGHM5jL9W4Rpr6KOSVJF5CnTbuoP1c1DnRtgGxQoq8l6bZpwoarRhSHqPhl/kuxnhYtUy+vZLyouj/gjoH6WY4pT5OWS28Nxhtcs6iZTSdKYvB2JmLmiFl1lAFBsD7NLnXRRQHM91yJvvpBAqZiHw04+qKk1C74yDGgBVml06bvyyPJ9jZNK7NeVTgYQLRLrBIcMDTotpWde9n3NriKms0Wz015xD2TkqBhAUqm0yUecG2BZCoou90EqV4vD2kGvcoMsF5zzxnNMm89RD3pQTRzFQzJomCDOdg9SNjcCQSuweoH9tFwImdgIrKfwqsRuEL76LXoaoxB/q7xsJoN0Io5iPouAXWMay7CocoKkdxXb7WKeMMDnap3K/Tm5ZttIP20qFxCazuBrh6I43JvCKfK3Nou0BNgXUE/Xutj+ASceydhwgDISoczJwBdnP+Qk/+ukRssi1o3jGifTyiAg91Vevx0NrU60UC6q6z1sA2rE82pgFqRjy7C72N9Stuqa2b6Nbvg5NlIcETP+5D/peMWxED8r/k2cA5AU+w/dN/Xjp+T2RXUnmHv8o6TmT6X+s6Bf5pEuk8gCVgMbnCUstpdwtkTdw9/Xs7+guKOHfYXyES31xij/HCSP78vZsT8O6hZgW4MTCyizU+y7d7hLeJb3Jbtqt9Ss/kyyTrsXeNHB8dwh6rDTMWCKfacZL7NtxKvihSL5MDo+inJ0is9zs8HNtVGpAAfTMQFi8YQ5USEeSvB7xUihOB+DgwMYmA16rrgbMkjoVIaMagWmE+8puHpPT48xpEiOBDotopNQMn4orxz5W/TSc/VhdpZdzGUxPDpm9IeDMp6nwk1TBrNZnamhHmUZMn7oNFWW72ueoXcrPGmag18qlJ/XBBbMuzH37eI0c3Dhg5f6dTk4Lymz8MpeuwRYL75CA0gNmVtDhlcOopv1RzD35QpcgStwBa7ALFwxgFyBK3AFrsD//fBqGkCmvC7YO7wINXuMO6x8Ng+nWwE7ncb1lZOTTS1+/KggXCsBVedcavF/mflr0T+nMvhsXcGGxXL1lCpixu8w7xY5oVZP0h7No4v3T+XLGJ4pIpEjLTi/0K5wTUg1R9J0I13kb07ONvuAfqbRRFTgNkWoUKbhxFp+snUS46ZOD2qrHHieE1PF/SjnS1jlAfal+T4nqHJxpMluXO5GiLcm9wrSfSMn9nKd8EK8jOO8FBuj1mMzO8+/OVrEo2NFHI2WkGBZgt50GSPMJ8Z846xaqtqBQsSNWMiFOOsqV1eiieKCmEVK/q+eyaEqnsdokw8Zn8NcCeKcE2lINxOwU/UmHlWxPNrOcgIccKLA37of5r1lZ5NoksGAdE/x/bO1bqTY1pxn43i2iKfGC9hHfBWkU6iOEj8tlgrrGtZHC5UP9+Vw33DBxIGQy4aBVAnrXCXYNUd2OnBdjQv1QSeeJE21y7mVtzMk/LGzObTN5BHOFeHgMxcbTCcr1jrLqHcBpzM2PMsMtatZ7jkOsg0UuDjudcDV5UUr3xtyAzNOG5pIixDrG6tyGXdYadZxrM6DRaxzLXnDU++Fn2V7mS4TdODagA0DbBOdmNBO81uanZjKMG+2byfLVlDiFxLAsWgRR9gw/aNZtDlK2FFjR2+8iHWcvF/vKWFngwsdYQeeYF7TDaTjUi9aFvlR3exFmrQeYFtEg8DKBR5c2+FDocWDVNiJlnwBrX7KGN+xs343hIg7aRDNlLDGXcCRqRR27G7Ehmo7hgfi2DtZRC5TRO90Dk/1pfHYSB77Z2QcKpFm5FnSej3ze2OkjK1e0pB1BGleRZloIO6K7yHjx8LRDALZkoknUyDdxEvihYjcJJFOIy0+2JiO7IXm4QyWn0kgQpr0tfgx0OQx8XiqiccK8s4UGSLJeiu2Q6pI/k0psH/ZyFiB+IgN3cxbO/NDpLcC5TvIZwG28aLevIk/Mx1yIup3GuPUfDWlIP3Faj/au5oQKxbINwVjoBon3SZY9rj8WTEflSERlkh4+GOG2mCId7W0Ym5S8MWrMwmOb5N57KhzoI/tJ8NHrwwss/In0Ldp5n26J4nh8SzipJOCVp9NWPpArvKGKOdRliHWNvJlcKbcO+y48eoWLFteg/98cgL7pgoYoL4SaLc7SWD0mnXHglrq6T2lDKI2By8LVzuxcFE/CRdLzq13SjY7JmxOjNtZSe2u9zjNTmcHfyvg/p4a4hUjr06V0F3Ioz9WgJvP66qc+FbehQmNt0n7NWyQbtLy4Yki+uOsH2kYTGSxIJ/DIPM3y7kqnOVShRj3MYobYG7NXvOh0s8I9M3HPzplp3x00o7/556toKy+NlRGI+VIRmTJcy+fJKR35+WzktTdXKbuSdsxxmdl6hBzcCfowdarm3GqJ47BkQwWkh+bqfs++3wMPziUwJOnkgiRCda2eXBkKGNO4I2xvSLUF8vCdvSRPmRxY6wQdLKca8sFTLPsbdRXtzgKiJCPz7A95KZO9Za7sz62vwwOWphUu3tZhk/9lIyfVE5F3SRQDNmn2CgHJVOGarSKuu8Gto/iSJ0gTzw/lMPRUeogyrlsgOfGc+ghr8mFGoswRtkz/SmcIA+OyYir+tQ78Bj5/fvUsYeks6THtIBMmVFNljjKaLKV8PWJMnqpM1U93ZdcVEC/l1P/NC0M4n72W+FVQWOQtGvHPUHrmUXqVr87BPlSTGdjSKpvGdGmB4sX1dZK3S/RYz/mY918ASsmhnbza3HbyT7ERR0R4OVjvyWXhDNTRSQpa2piL5lqO3WhaH6WsiXSqQ/VCYK0nTzt1Skfr/H1L0NDZWe6XE7JKFAVrKKYqDYwC79ywTMzM8W+KA2vrYhM0Y1IpNrgJOOBZejQgjHbiZfcUqXklop6BCXWLZM2howCZUK72ZWfdr4LhzSV2BA7ZBvTKq5X2R9kvS40gMgVlcrSe1WhkPlUOSpXnypbYxst8sqlVob10qkQxQCR0UXGC3/AD38ogkh1jTGaCI9EIm4WquX6J6jnrGslVonyruCosgX6LZdZOpXS4shhd9ja3CE3n5prr3eVsZk83kN50Nr8fLDyOC9/lTw91E83uNgO/PkI+VptebMjj1vu7MD6WzvRT93zH3uj2EvGf4p95RHy5hBlrodyNspPyYCdvBRhZ65YVE3kv9omN2qanPx0oLrRYWJ4BCNOeMg3F44lLd2qS4vhuWyB9aeMMN8c5SI+St4czJl+YGI4iwnK1fRwDqmxHCZHCohNl1AJmF6pzwUwe08ptK1e4z9tl5iDyjvitQoiFZi9p9Q6JTZQstyoSt7GqPMHtRmGySWjooE0gRb/5USNo1dz4obNgik2hPqgSeKp04I6WWYZcjTWog7lRQFFgi8MxSxXhWkqCCtP/hMevMRbUzMz5jRRgjwivhV+HlZKhpI0+S7K59F4gvyXM7IlGRAvyf3a2PgYpvjduH+jHMiwIt6VcU4xbuSmbZzpJqcmkeQ9nTyRUUTpZTCRMUOoOhw6wUOZZ/4yYCoejQwp03xfJ7piiRT7YcXVsYKbS+Zk5NOJkzjvZ/meTpafh3k0vxyIBrMw9+38rYvgwgdWr3YZuMyjF73zElm8FMzlw48f0gXWKwdDvvN/rsAVuAJX4ApcBFcMIFfgClyBK/B/P7yaBpCMx4lIm7XjzuWyc8JSgpv3nC5rsqoyZov5kUBZmN3OmgywX5g/Ea6UoYmcgoVPogRHPI+O3iRqJ3PI+J1ojuYRTpcwGHRiLM8J5XjRuDQQdLiB60Pazct+jnOr5R6g22PDkbROZ8DEBljvt2FjwGZcU93AibnmYO5kBltsWbQx/3ungRf4slkEZT7Cb22tE5s4eZf//eOc+M+fB2kBajBVwgDLWBW2gjEPZ0roDNqxJeJAVaGIFr6RYF5anLuq1oHjnAjLDY0WohQ/Q8/cITtcVU4smMmjOlk0BojOc0lj6FDAaBmH4iGXOb0himnBegHp0horoNHH+w4bmvpTxkgSC7tNzIwsy2sd4L1EkfdcyPB3tN5jTppk2MZ92tWbLaG1L4WYq2wCww9PFNj2Vr1S+TJWe8t4bbPTuDo6xFl7TaZgAs2vkIsw3jsyU8Q46W98ijO96LW43g2/w25cho2RFvtH8ljIyp5MAk/ELePGmYy1uLfGoftl3DcDOFnondXASp/lO16nemxsv5pWF7r5bMpP+taykd12tJDmwbEMgiMZzJAm0QYvusazcORK6G3zIyEa8XckRByjZRyfsRYhNeV2kfnWsV5J8pgCRLuJ5/KIHT2s/9pFAVxLOQhz0n+Idetle8qdy4TNYeISLKR8nGLdA4v9aGj1ooq0VryNJYNpdLIN3A2kr62M1rEsJhq9yISdKPrYfny3XOMyuzUnJljnmbLxob6m2YVH+5OYZLu1+stIs54DfPcWfwkrq2yGr47FSvDx/iZ3ySzyKrAwmxBBlreOvFzPdvXzfRkBx5t8hkdkCNOifZLP0uQf8YyT78ko4qHcDDR5USKPLOZvncZI+JyG16aJ50S1G0l+lyFOCzrad7vSa8dq4l6g7MkQsZ5tNMT2E20kt92UtZ0BymzGhs32IqpI03SNm3iGMI0VSAcop94s8lphOy/yBoosP8f7Wcp9QrtLtYjJ+1rQy2qH71gBm9lyHU5rt3uQaW9tciJL/aHgv/PlUaDd+tFU0bg/GqIsaTHpfCDz8+nTGebN59JFupeUcWc2nfhEC1l7/FaMDPmSFy2knzSa3aSA8IkM9p1OYG2J+fC1ZQFeXuKYF+0tmps/fCYzR5b3JslHld3aMorsKGWQ4H3t/q2QRfRM8pJhYf3SKrx5ezWWlfLGHUq05ATFHAeni/ykrkkVzK77yZINfUU7JuwO3LbIg1s2VcNT5cKzAzmcpnzJRZ0MsOL5GFtwmun4ikozZS4KOXBdixMj5Lf5hqIKKJVt3gIUyYJrbUVzMmpIphzWRWDSEXfRKp8rwj8ZQyiewwTr3MNylYOeV0BvTRGRUQfxXh/C7TvrsWlFiPxTxgtnkjjVk0SWgitD25nJPA4PZkzw8akkdSh11xTbeZTyIb2za6NcvHgwRn22LJfDKGVFxg2BypUbJrlRk+7XLm3hM8Hv7EHNc7KDcRtmGpn/ZTDYdVUD7l4fRu2ZSaOTsqSb8F/cEcCOddUmGHtSioX3VJco+XOIQjFNOZniJcPtdtJJAZXH2U46KWXlbxkv4lT+GdZjoYP9B+t8PGvDAbbtCNNqZ3hbwIE3LvVi9+qQMQwFKIPN7FsenLLa9GrqiA7KXh953GoBiz/5OgaYfogy3L4iACd15lxfy2cFtnHQp+DclOHclDGAJEYK2GkroZ7vyOCys9qOM+pbqe+snfgygFhZiAaKGaHfZgc3+XDRSWrdKHWmrEN8jf+Nq6VzpEeLi/qB+SiWyTJ7ibrFTr3kN4YELe7KOKAFVcUIiMYstzx6pnuaP1oGAGAmNo2qmjwcqRz51ItwpNoYHkycDl6KO6CFWO10N4u8xmihBVvqM3Zs2rWeycpAkTZGBhkTZMjQWGqG72TV+TmccPj8LzoBYna8MzOl1wkTGTV0WsVyNxQ16WTM0GJwypz2kMsqj3E7pNMnZsGbdVFdlYdw0qLy5Pg401ORkelkBJIBRLhGOVfXbvxK/XVZrrbchk7ZQopjBupk6uIB9vEF8rviiWjtdIb6ZIwMIT1agflyZ5Qef5t25E/FWbtpay2KNV48M5pDkDTdVcqhOZeHazCO7MkZOJI5LLp5Ic5wfDQwlkYHW3gtSxhkIeJVgU5+KMaHTnkEOeYIsv8LsR8I8wqyr5ThTGPLbFru64rmZIfQMnjw0u/oZBa9R7MYPpdDw1QRizkQOzZSwgSZKc5+XPHKghw8bOBYsJ99u4yfFdVUqY/5OVvHCuibNlys4zVQUhw2U7D1cBZmszFpBXO/mU5GDemTyr0U9YfkbHmdE9d1eTHAsVh6Vn8oWxOQ22TEvpCyqv5FjyWnN7B/v8ZHGaQMCRe1k5OJ17HvrGN/on4uLwUxD8Q/efKFDAoZjiupNgwuYdL1xpsWGH4bGCavZnOG72W8qBgwxEc6wSHel0HQGOz4rDKaNYa8oiUfMmqoHMmVnqpc0yeLn8m3OnUVCocMTcS3SV6pTBoJykhUsXBYvowvphy9Zy7qK93npfsF5mWMOpeBC57x64Wj7ovhMs/0nnZ8zIeXyoZwyXJe5p1LwYvymf35YzGAzPLYLMx9uQJX4ApcgVcdCupc1IHoYmdl4wDF6rx5nx1T5ZlAz/S9yM6lcl+TBR0//knAFQPIFbgCV+AKWCBdrMF25arow/n3dJm7fPji+3rnJzPmfDUNIFogqWtxWQYQftduRJ3QmK+7X5VqKg9NIjkh4ryI43xr4mse8UOLKlq8jfH7lId4MK03U0TaYUNUC/ZMl+H9GZcdTVNZjHJCHE1ZBhX5Qm9129DCRNolr/y0uPV88nxcEAUq7/DajG92BeXUKQRNxJ3MYCxnRyFaQDvf1y7XAtN3emwGR+XXn+Z94r3Wz/w4UV9VKmCxrYRpzmqHs8AtNUAT81acBgUFr+XkSztfmaUJltzAvEhStBOH7pDDTHoVcH2Lo4xmfs+6bFiULCDIexNVLnhyJSSqnMizPRQDRC6K5LJIC9b67WS6go/PmXZaO3L5vEhcc0wvF1nV0zm48yWkAk5MV7sRZ14JjwO145wEs74p5tVK5OwsR8aVBPNNxklr407Cot9V9U68pskJN2/cP1IwwZhrzAKCzfiK72X92li5bl42TvK1y3FdjRNjySKOThbx1FgB+ydLWkMz7qd8vGSg0iLZaraOFk6eTNpwgu3QTNrdXm8nbZnW78DSoAMN9jLctU4sIzJyH+bgrN8zlkUdcQ5OZuFjXWdafBir4TiDafzxAjJsI50cUeD8KdLj4eECRuSfh6BFTi1s39TsxEjehnydD10LgmYBsDdZRpg0clOmsx4P8h21GJvMoN1VNu4r2iMO1Ne7MdXhhafRC59fi3Y2BEh3xTYpB12YafAiQzzlligqAwAbPOd3wkc5amfhik/inc4jSYZSwP71QY4b2UYH+xKYSBVMUP9uyvXWahvGy3ZjcFPchs0RjS9JtzxMYGZd06yPjXhlWjzIqo1Z3liz1+zibU+VEWqsQdWCOjTyveoTM2icyaFjKIOU146eDj+8fH8F6R732THKeutEjU4gySBRAS/bsYr0VlD5yak8zlLeZPRor3Ghc1MDZliPGGmnwNFmMSdLGpK/8+StdHUjUvaFSPi9yNqriKziWqRmc74QtEiSzGTNQksFxH/Ssalo3uAhY+FAjjLIB22U3856j3HLM5bguHp2gaECipmg3fkU7TloovxtqrYbeRQfmFqqEH2YvxeCePW2GhtWVFH+mULvrCf/a7duMp7D+HjaGCUilPNx2LGxi7zU4MG+ibwpVxvu13bwHnlGbsJiTLOO7a1TanIHtNFpLTANyc2VzdKzikW0kQ0juWDTGJ/wtWwTLQqeSzAtdVR/2oaRjAxEJUwy3ZK1DQjUB3BkOEN9bUMH39m6vhq1YTd6BtMYZBtJ3iXTSeLgq/Hg2lVVWNXkQYo01UmkIHksTN3ZR8bSqbiKAhBdPLzWU1uRDMatlu47yc+N/K2YHqq7DB5qK7XNSrnooo4+TNrEyNNZ8vGozWFwVX3n95cyRuh9G4nVSrwaliwmcSKYnpiGl/y4iHmtbnRBAegP9GWMYVygPOLEu+R1Y90G8lkyhxAJK70z3pvE9cibAOdTLFsuurR4OU7ctSNeeAwY44dO9xAXK8s5EHoeyvBVS/2456YWXLUuQv7LYf9EEYmizeiZlQ1u7On0Yu+5FGaoiwXqE6R7NtU554wpckWkwOADLEdlm8wvASHiKndx6qsqMUUWsh/ZQn7VicwU6XOO8hfh/FKB1Z9VbCOmU/wr2SgGqRckOWxGrGODSY9E2R67G6mXF/uNMWeO7kyvtqryNhIfynN+0rgSyoznsZt9moPPekt2Y8RUvj72ATWNngsMIBVQDJYZ6sixcxmUB9kfk3+kVwVqKgWGVxD6MPNSUHiqXSM/E1o8djPPQGAuboHGM8l4FMV0yhjnfP4AfF4rMLMMEdr9ns7F4K4rIBVTYHAfItXVZvFWwchljFCaXFZur9j3kfZsRrg8XtTV1RmXVVr01SKsFoTF43JBpfy1A15GjEy+gLLDiSB1ViA4zwDC51q41XjI57PcbVUMIGZnPHHO5agnWW7RLPxaY0mlkQFEUAm+roVoUUh5y0iTYP5Z1l1tFAgEzWmXAufoiUQMuQJ1IttcQaxlNFF+ApVXoFbyN7OcVtKG/WKO8iZXYmmHCxMkYI7vCc6Pr6xPgdpfv3WFqP93Lw/CFaE+mKAOoV6TcWAtx5anRrN4ri+NvrGcMah3U5edHE5jaMaSL4on+tk5iLclRor/UdvsRojjDXNy2OUwLlU9Xvar1NXqLwWm7Nl+RnE/CvmiuTQWS8QKGDqVwwLK2kLqkelEGWei5FPq/iL5scDLTVmrIsPrhFJSzDILyvcicebNyqfNjEM4ZDBGB6k5c3v20vPKp/kwfy1Qu1foV0ljjf/Zh1J4d9baOc4pGl636Gqlm8OHf/QZ4Xhmm499Mx/KeOJj/RRLSpttNoRtaHKU4KcerqUOHydRKV4GKmWrTPHw+UraoA1LDQ1+TE6mMcHLPDaFzxpg+Fs9jXmXfGkZPsyrVr78b37rRf7QU+ufSUCe8yIcChuDoORUIOOhTljJlZVOIslVnWXwmMVvDoQAy1fZvNTPzz23insxzH+f3+fndgGYB5d+OpdFJf/LZlJ5dIkEL/HOS8GLXpt341U3gMzR78VfrsCPALJO19ZUU0k7jMXx/xYIsvMIh0NGGGXB/D8ZtBNANJbaVecvZVQdCcPPjk40ryjYHwVcLg6gWYbkQmVcgR8dRgf7EI/Kt2KUA7YYPD6/2XkxOTqM6PSEua9L4OUzGR2mxobn7uc5UApUhczz/264YgC5ApcCt9tlJgniCw1ursAV+J8AmYxcIuTNhFN6UYZp6StNZjWJ1n1dGsU6ODGWIVsT7Mp9jTGk+38S8GoaQLR4FG5yobpBOwztZrfXj8UAImA+opuOwGuCXMFfoO9yMaP7Gntm/A6MVLswzIm1fKYnAk5eLvgyRTRN583uwwlO/AuceGpReJRNpUC6WkQ6moZZpF/CmbpOh7Rzoi+f/jmWsafWge+OlXGW7wYjXmRDXvRwon2Xp4ir652YYb11omE58+phmsemSyZ4uoI/yxXUcLaEJazDYh8ng8RTMSw2e63g6gqAbufYTacOvjVdNguuzZzUenhvjLPeTn5vCNgxyuGYTj1sCNgQ5HynUBuGT4sEKCLHeo7Ue5DxcMZOaBnPoWM0g9E6jzFwJKpcJh7IWI0HUw6+P52DTQYSphdtlh2IwsW8BzoCGG30WhNiglxVeWIFpFzEp8qNFSUbJvl9RoYWfqaTRcQmCyiTfmqL6qADLrvN7L4+mQJWRuwm2PEPCh44msNYUO3EHbUwQd7HsmWzK10emc5lbHiCjaEYEYliGeMFG25vcphg4aOa2DP/O0NljPpcOMVn8qPvcyr4rB0PzZDu9S7sqnEgzjpFWUY9+aCZ9G8ZSMM3lkGi1g1PgLwadBnjzjCfa7VAhjWddCjw/nCzF4f4u2cgj3RCi0HWgo+HfKQFhnOsT3WDD2HS8PvHEmY3udzU7B/MIlPlw+JlNRjvj+FWf5FtxLaKOJFt9iEqepLOFbZ1cpiuExozbLsZP3UEP2280j7LWCVoGs+i+3TCSGcTZVaLizZZEhJyk0L6JktIJApYxrbfEgT6OG4/znmAfGQsdpeN8Uz8N8iuWQueApIYIyR2dmkAic4AUqyHjIduZtvGtKHaCAINVaidyaDlmRE0xvLI8HmUuCnQuIxnftJwSvw0W5eLoZY813E6judCDtw/XEB6hnLHqbm92ouu1bXoH9GiSxbRIvEjbiKzjDRpypy/up50qEfAeZa1iqCONJeruWgmTDpkSb+Xm58RKRI5nS7gxBj5gPLcGqCskQBy+dJO/vcTd/EmyX8BVHSKFkAXVTsQplyy1bCS9RCPWuxA/ibtF1EWtYl/QZUDAcqA3JMJ+Aq2kt9btLBOHtUO/hVsCy0uJqijFKB8hnwr10UzxDVY70XG60TPSBadjpJp+yWtPtRStobHcljmAVb5Ld3UZC9jhx+4r+TFJPuczlqOv4JOhKhT7qi2oY/5+inXigXx2Nm0iUsho4jNnEBgb8QKa36oBcXVa+oQIN/19sQN3n62b/fSEFZRl4tvYn4PxrVgTPloJv02t3uxeoEfNeTP3skcctEM6tkWabfT1FGumbRQrXYuso7dLtJNz0mWIRvLp24s8RrkdxkVykQoQDoua3JDcWAUT2kprzRfOO7w4oSDcyMZG2bnsx7i3F1nBeSPk1fUVlosH2QjTIaW48SkD8dOnMHm9dVGb29plfsgO04OZdBFvtLibMeCIGoiWmR1YtOmRgRZl1R/AkN9SWRIu2rSUSphqGyHq8mP9lY/oiqM5SykDpL8UQ0akIF76eIwli8OooptPRMvGJc2b90WwY7uIFy1lK36EJ44EkMsaZ1yayM9FmYz2DeWRz1l0Ke6aKGf/Lih3mFij0yTT6OkzzhpJaOF2CpbUcSzoN61XW6ttJpc7UEdv7dSobSS5nsWBbBySRU+eySJx8+kTdB3GVTKxPsc8xZtvCxPp8LUV4m6MoDIbSObHSXidRX79JkOv2mzWZEwoH7d79J4v0y1GTULkzIquMSczFvu7V6gfkzxnZpGuTFyw3eRAaTIRsuk8pzbpnHuZAZHxstweV1YxnKb0qQLadTZ5IWN+jZFXRdg+g7K/zT723NyswSnWdjXqQethcgYUI7PoDqXMm6GnMZlVNA8l5EjGpuCw5tFpIl4kQa5lMcEQVddNJ7QmpWMBLqM2yjOvVVvJ+egjU1NCIXCZj6qsmT0UL66JEfGkMFLrreclO0qPvfPngBRsPFMOo1s3po3+/0+hGYNJ8JL5cswocDpKlOGFuGiINEqS4GihZ+CR4+NjiKZsIK8C0ctKOeYbzaXMXwoA4jfbxlA4skoHD6t2bBcNoviIqtuAhlASrYMIo02c+LCRb2UIc8VSNdgNodIPmvGQ0bDEmc1m/jD6EXWd+47oYljjTcs8+PZ06Q/23J1yI6BLPUKeeMJmxsngz4TXyrBMc/UsQmcmC4YV34yLMrNlnV2xcrPS10a4dhKpz9kuKuUIdB3je0kszpdbI0vKfukjU6FaNONFuj1PTZW4JjCaU7tPjhSMKef5oN0ocpWF8qMrZsXg+7rUmVnf8sg2jd7+kMjqy7qOKJs+M0km81rPt4CGT11z9ytfOePzgUBLCaPx0epo6MlY/hs5xixjvogJsMM6yf+qqAQZlkrKJ/PZB14IsNxIuW3i+M/uSeUIUX6Uycva9gX9HM82soBG9libgOPwCr7PA5Ztsu5c1FMsR82z/WP5eq5wCrfMsxUQN+s99lG1i2Txvyf1dOa10g+ZOwT34nPdbJqfEKnraaM4UN8Kt6u4GPB7KeVnfXlIqiUIVwtOE8jC178zgUw+77gRSlf5tUKXFDiK3zn5cDKZjazS+T5qhpAKqS7xJf/EqiBN29ch2t378La1SvNtWblCjQ01BsFJwWpxv6fAE0NDXjvn/1v1NfVYd8LB+cY9v9kUBv90s+8C3e/5lY8v++A6cyu2bUTTY0NGBoZ/T+uDsuWLsZf/fEfolAqcsB3koNYP377138Ze3buwFPPPf+qLEQu6urEe//8j0xex0+enr17BX4UiM9MmZMcFSUcqAqbziIZ4wAqzzbTfV5u7V4xgdxSHJwk5+7Lf2KAg7GfBPxPMYBowLJ58ybcduvN2Lhhvbk2rF+H1tYWM1CdniYd1IZXwMCK5cvx4Q+933DCwUOHyaYvrSu1S+m1d9+J5uZm9Pb2vWz6K3AF/k8EGT+MXp4FTXilr2To0AS2Agr4KgOItXA/u3JC0ARCE/WfBLyaBpDFPvZXdS5Emj1weRyWceLHZAARvtr1Z8pwWpPgS4HK0zPtDrY7OTksFM27RNXcH424MMVJsyPO+5mymXxqIVPxKWQIUSspYPPPLHBip0+nLjiB40RXk+a11Q70cVZN8mFLhwdLGt0Ymipgc4TtGXSYybV23yto7ZagNTlWIPRxXqeZ/xTL6iGtD+TtJlYF56xoc9vw/akSvjdexmFOXrV7Vu6KdlcRV37XtdJnw95UGUcUg4J5TRdseC5exsmiE92bupDmrNybTKIjUcRElRMuliPqKFhwFese52zYzopq0bHospvduhEFrj6TwIJeZqo0XgfcEzmcXRHGdL1nbhFeO4y9JJBijcho4A950FLth+t0DHEX3/PZOU4pIsbKya1YmbTSQt6+6ZLxRy8XYIvrXRgnbYqNIdxzayeub7GjdjyB5/uzeDRaNgHg05z4b+oOmuDfZ8ZyUHyUNtJ0S5sH+1LAYxMlNJAOy5tdWFXjNO8oboqWerSQztewVoHRSZ/72a7heidyzT74FdMiUcDMoiD6W/i7LWiCho/mi8iSFi1DaUw0+dDXGTCLK40k8ITcUrDR4qyHens/01XxOkZch8kIiUQeI8x3UqcISGm1s/qyaDSLU6dmkE7ksJg8NFHnxrk1EWRbqszxgRLFoqRGV3q1BesoV23KwE4+aJvKGWOIM182cTfcsTxqTidQN53D6RYvfB6b8Uf+7WnWXS7XmO6mRpfZsd1Lnng6Zcf6DbXYGGYbjGfxAokh920ygEQrwxZmLGPlAtLHX8U2D3rgcZFWxH+COAwXMhiajiEzFkfjTNa4uDpO2sjQVUN8xsNsSy1y50vw5ihHlAUtvhh+428naeNjOj/vD0TcGCZfbMoWcHe1jEg2fPNADGdHMmbRSo1maMeLIkkdYkOoOov68DTCxQQ8ziksbbMhGGhHz2QjnLZxykwOXrcLLupWLYIZYAYutqlO+pSkf3jLzfyjk0W0McnGegdOx9huZJb+mQJ6KLMyps0ff2hxWzvOycJmkV3uSWpZ970UwJOJEmVSJ8FYB2Yu48buOrtxObS10YkQ6zWcLIFqwNRFMWK0MP+E+IVlnqG8s8mwsc6BxWE7psjPu3VahzrhAHn91EgWARLgGn/ZGE0OT+Zxjg/DzjKuCVFnUDZO5uwIUZ/VsuxD/C6D7O4lPrRTn42yToozczpN+XCXsaTahUm/x7hZ0u5a6WP1OcJOdZZOHBiIcwyWQI5yoAX4Wxd60Sr3awEPHI0BVHcEcfxUAjG25e42N7Y2OHH/mTQOnU0ioVNB2Qy2hEro7goa2iYpj+s9ZXSzfLnnuqvWhrPkkQN5GzKzLqAU/6gmRP4mHTNsABkBblkZNKdxDpFXncR3dblIHWmHzH7CVfTUuzISK0i4eKZf7t18TrS1elDT6kZVc6Ppe3uOnMH+Fyax73QSbW3UfpTZwYE0djc5jTF1y/YGdLf5cOroNAaHkrh7Zz022PKIDSdwMGvHkbIDB0sOjFJQN6yrxsa11Th9Om7iDb22zYVaysdRyp1Y10/eeMud7XjN7kbDvMfOEmPq7a0ynLGPHUrIqOfG3oPTSFE/mjgj7EtayFvHyE+3LfEiQPyOkxd1ekY0lJHO4Q3C4faihprtOvJKzBuGrcpDWgFh8plOTalNN9pLuKfTjetWBbGuXMBC/t5M/bd0bQ1mFtbgxNEopqjjtWNdOvE01bxUz63ku621DuTZFnItVU26qv+T+5whtlu52okMeSHQ4DF0FziZiY+yXdJCtCNk+KmIDIrlHJKUu8OjRfhjRXSxY+xl20XIowpsHZIBxMQAMdkYyGbkkiiPFOtdHskjmwau7fThrQ2kz3gSTbYiVq2KGGOhi3y2kvV6qmjH6qVVYFEYp5wp4LgMAeKPGOfPwUIc4UyGfYyMlw64OIeWEUEnO2Zik6iqK6Cu3c3xgw3JSTuCwZAZs8kYoYXaSjByfQ/IcEK9otMdSmOMFD6fOfWh5ypXoJMZiosgt1J5ypNo4p41oohuhST5IZ0yrn3Ul3o9pCnnP97Z/LRIrHLDLFefylsSqlMmMsDot8aNcZaTisdhz+WMjpY7IW12lWTkcmnWU2tYPup0rxmX5hFHbXsZoRrVn3qObazd+NK3CipddmRIDyBCvWUC1DuYT7qE+mgKLXw+bLfi/Mw12TwdWeEHfcpl44ZCFicnc8ZY2Lo0Yk6KdTO/k2yHRvbRN7FNqzhffiDlwEDZOjklg3IVv6kMo72Zl4w4LvbtClxu4XSh4W0OeE9li9Yul9KqfVxw8LtOFU2Rn05R4Z4mw8vVW0W/m9rM5ne+Nue/a7NG7exwnF2qAaKEGjt/sDzhWgEZCfe4SuY0hsZ7lTxMCiHNq4Lj/NJ0z7oP7LqqHk0LQ/jG3mnMUPjqWM52qjaqc0xTx+uUlgy/kqMgdY4MOcYoyvLYxZmYIDp5amOb9rEvWeUqI8j03+QYUoaga3wlEyNE8aguCURL/HNev1r4KUi8ecz7ivNRAav/EBVn62dqa72rP0qv5+IznfiQ8U7yNzI6hrGxCWMA0eZsbZAyafVPhc4D3p7DR2CVYH1WQN8vfKsCernyrZIDYd7X+WBuX+bZpeCV5PlfgfNZzX67TN6vvgFkjoqXJucPA7Lavv6uO/C6u14zZwBZt2YVdm7fgptvvA7X7LrKMML/iYvprzboFMU9d9zKwfcEnnrm+R9LfTX5XbViuTn1MDU98yOXsbx7Kd7x1jfiiaefxeO8qtgx/d5v/RraWprx8ONPvOoLnoGAH2tWrTCdeDwhr8M/HDQ3NeI1t9yI4ydP4eDho2Y3xC3kMxlCHnj4UXZyHMn8iNDYUIe7br8Vx46fxKGjx2bvXoEfBXT6o7I4JuU/ZwCJxyA3WBXwzBpAspk0B4fs3WZBaa8YQH68oAXL17/2Hvz0O9+OzZs2YtPGDebzmj27cedrbsftt93CDn0cvX2vzuK9BtirV61EU2OT8UX74zCUi47dS5eiq6vTHPnW5PfVAhmG7rn7Lhw/cRLP7933sjTZsX0b/uB3fxubSdfHHn/SHO2+Alfg/zb4LxlA5o0j/l8xgGwvpuCs5iS0I2AZQDjBMcYJTmArMFvMqwLSL1p8Eu5yRXXxJGo+WM9sxkWCoDVewAJO1rXAnCOeaznxbOB9+RrXBDjDfDXp1SJRvdeGbREH/Gy370+U8ch0CVVsrs1hB5Y4Stga4IQ0XcIPhgpQgOd1fuDhKGnLfJaEHDgQlxGkjE28r52Cil2hiTXns8iz7WUU0MKUFp7OcrimxTn52Zf7phsbHZzUlnEyzTzyNkxo0YaVvrnWjq3NbmxvcMDHur0QLSHK2fDYcByLknGsSGYhVxBTETe6RzJwMb/xkMu4Q+g6HkfLkRiybCOdgqhmwctmChht8KJ6TR0c7QH0eoCpRi+S1W7jEqsCMn4sPhVHzs3xasiJPGk3kS9gyG9HjPjKN4SWAfKZAkoZm3E3IZczqp92S2oNQYvD5xJ8L1lAdiSO7uEZs1Ae4EMXaZ102XF1xIaT43mcmCB/Mke5BLun04V2liH/9vZsEZtJ98enyGNjKYwniyaYdYPPjtd3uXGVdt2XihglTco1TuywkVciLlSxfRXPYlT1HkmjJ+zE6VoXpkmbAhtEBqGO6ZyhzQhpVyJea/qSWOsmbxCPNJ8viThxY6sL/WwTecXa0uzCugYXemIFwzMCksUsMqkNCvxuAuiTX1pXNGBFfRPqnxtGylVGOkhdwXRViQIW96UQYdkx0nW83oMpMlmRbbvwTMLQXYHJM0EXQlrc6QxglLI25rbB77LhWkfZ8IbcOmlX+lMTJWwOAvsGMrj/XAYnZoqIluxmQWuMvCiJ1OxY7RIh0jd6yPc+ByIL69FWX42pRAo56gUFdpavbcUHqY4WcHphFUZqPUiQhorxkfayVZnHouEMlgylEciXjBssgWKaVL8wiZnpNIaXRzDGdGMDOSzVqRHS+8sDBUMzuSaarxj0VScQqCoR8JFfA2UsH8sgZyMNyFDRZJS6RcaPlFlA6mqsRU0ogKl4yugEO/mt7sC0cbuVb/MbeV4f9iLDtt93JoOz0aIJVi3dUSjZQJTnQFhIV2wMU77IQ4oPonvRNPmLcih3S2nyNMmOW+odaOSXQ4myOeFFdsUUZZfVRiNpd62/bGJ5nMjKzRDMqa1T/K6dxyp7irzZS90wkVUw/xJG2K5ptl2e+MvwMqh4HFRXGdbJTV73M5MU+XsD291BPjycooywLC1oyz2VgmD3TOUxzntn+GyMPEdVhfb1ddhydQvOKB4Qy1EgdGsRy1TZdF2K56Dd+DJGaNd1D/XJ02fTeORQDI8cnMG+w1HEpjJmd7H4f1uXD0vafVheLmBVJmuChT+WpSzxPTaVWXCbIW37SA8ndexVy/zwRROYII5jDpc2NYPihXt21JiTF2fIO/J930v8R2JFcwopQeXbyzzkDq5AJFn0rB7XgqANQ4ojEC+aeChLiM+772yGs5baxx1DIT2KVCyJmck8nHy+dmsDCn4PHt03jXNs/zHK7uBoBtXUk6v8bIfRLLoGpvF8bwqPR8sm/pOcDOmS65eZmTx6e5Pwc7z82sVerF0cRD/l7cBI3uBFtYcN3iL6T0Xxn8/NYJry4mIea6ZTOHEuhX8/FMezB6c45s6aoPW7Ot24eU89yqua8MLZBJbpxCB58uiYdRJJerrMvqF+6RqEmjowOTqE4ZIL3rVX4YZdLbhrBfUfp3/LKB+9RFYGdQUT72Y/lZjI4ltT5Jm2oInr8tATE1gbTRmDvmLeiIZkA9MHDZI/DySBU8my0Z23driMUVcGZS/zal7kQX2n5qDn19IisTwWDqTNKcqCM0A5ZEPa2A6FJNJJBZfOY5B83VO2w0eef30jiVPlQLnxQgOI+C5Ffhg6x7yOprF9IkXdZTcuC5fkmI/6VNb5CTLxmekC5Yt5kuYyIo6wPcTvMhapPpJ7GR/i8Sji6TT5UW4MrdMLurR5M8a5dTwRgzuYQ5iyW2ZeMepJ9dm5dNYYOWQkMW6yZj9NnokEnyWNgSHFOXiW9zVuUp46caK5muZSSic3VDKYKDaZ1gKFm077ZpIJdGZSUESjKO/Z+EzxGkocI2bS58vTleMlXHLMu6TTxczPtBnLTsbjqMsksaaUwSD7uxz7OLnTLpaLcNqLiJRyKLBsbYjN5tOwu7MIN1kbAAQp8mU6Rb1YyLG9MvBUFRBusCHIttYpQiebssR/U5SPgbQdCRkq2E5qtNlmM+uyFTkU6Ls2BKymvjyVgnHj5GkM4o67O1BDXfX8eA4HqRxPsrNUDC9t6tCpDBkPulHAxlIWI3K7pRKYV8G0R5k6rkx+0WmP826vLgVCRTiYS4qFCCrmzzj7mmnyDZuW+k6nQzUyOW+kEJhclQFBhm65rQsx3R31HAtIx0gRE2TMvs1dIt7swyhTpix+Z8uYOCmD7FuJssnLynPuj0lr1i/4XHyquxV8dW98IoOe/qRxaeliX3s3+w2VMx3yYBtlT/2V3GHKKL26wY0Yxzp3tDhNP091adzByVXqTdRjo+wv2th3eQNOHMqwj+bvYergEeJHkX4RSAYNErPfrY1Ews18GHwr6xCmHtRJFbxlCFBtzW/zzUrj4JhfBj55g4iEw+bk08jImJEPE1eEdZRBpYKO3lReKktX5Z6QsHKuYEiY+0KYezD/5nmYM1Rc+vF5mMtDGc6HF7/4cln9V8HK95Xl/rIGEFXjlRhATHXn6nxx5f9rIEbfumkD2lpa8IF/+Ag+/fkv41vf+wG+c+/9GB4ewaYNa7Fj62YcPnqcjD8x+5YFFoNdKKACIzyXAJOeDDvLMxdAhZHng9JbzPpisPJSIDIrs8ulE1yct3DmC7O/zoOO+N1643UYGBp+kQGkUt7lYP6zi3GrgO6HqoL4k9//LSxdshhPPP2MmXRfDJd7/2Iwxqu7b8eizk589BOfwiQ7Nb/PzzpcD/mqe/CRx+YWLi7Ez/r9Uvlfqr66p9MVf/G/f4+dZtEYMASXqufF71agsaEe11+zh/x0zLyv45DX7tllDCr3P/TIiwwgykvXy8H8dPV1tbjp+mtN/lcMIK8OJKKWsa5CZ3+VdqG4kErEyWOWcUFX5QRIjgMhXZX7OpJ7xQXWjxdU5lbqaumWv3nfB/DPH/kYvvLVr+NrX/8menp7sXnjRlxzNWXvyFEMDg0ZeszXA5W2uhjmp6mA0klf/sWf/TGu2r4d9z3woBlkXwpeKS0uTqcytMvpf/36r+KNb3gdHnjwYaPXLgWXw/1imJ+uubkJt958Ew4dPvKyBhDpqV/8uZ/B4sWLzC4p+cfdt/+FFxl95tfhcjhd7v58UD5K81I4vZI0V+AKXAwXGEDIP9Lj4qVXbABhWr3zk4BX0wBS43cg3+xDVYt3zgCiyZAlV1aayuerAsxMZDfl6ISHGZdeHlS26qmFPi0quDgjVJDrmM+OAU7Oz00WEGDdZXSIsUm3+KwTGVpk1I75lmoX9sXLOMq02nmnHbN9fLY45MBU0YYnJorGwLHebwXpPpbWrm7LFYi8giRKZYwwX+VVx+a+NWIzk+Zpviu8tNBQZPk3sHzFbPARx2sDJTRy8n42azOLW3Lfojy2N7vMCREFmrU7gOcni8YYkYjnkMgUMcH7Y1r0iLixJFFAIyfXeU7uFadBO3cbM0xb58F0xMXJvQOdXpcxYgR1MiFXxKDHhqzPgfLFCw/8KddHCpKd52coXUTLRA4TQfljn50ccwaj2BC7F1dzUl/E2HTeuLd6bbiMLbYiluQKJhaDu6saN+xoRv1MHA+O53CUk/ZcmxvlBg/sRL1rJoPtnX7sWhdGh9+GA6N5PDNawLFoCdMyKHBif5r01y75hQEbmj129JDWcil0NlnGKbZRVciO5UHWhXzZQuQzAQfSbKMAG3i03ouxsMsE+a5n2uUTedT0JxGZzGGS9yer3fCSds0jWfTUe5Bo9SDc6jaLZyXSqlDnQJhtFagh3/t0WsGBG3hPBp+RpGTKUMzM51LM3xV2mJ3QDvJV3JZHosqBAmlWM5VHR38KU3LD1eCFn/j72Q7jNW4UtGhDvg5PZNF6Jgl3qoDhroCJE1KqcsERcqGRbbi+JYB+MtCxqQKOTBXNSabrG5yotZOvyXyKF3F3dxAdezoxOpnFBuSM+5veLJFjGVXtLpSbvChThtO5PPvjWfe5s3WoIr+052zwbOhAnHT2D8RNjJgo6VQkPxVI07jPCXvQhVa3EzH+TpF34gEXEjKk1XgQjRcw2pfHIvKOn9eD/TmY0AezhNJf9fZyxXTPjc3mMxDPYr3DisfiPhFFCxveQ/rF3JrXiLJaDC8jmVHQVBnLLCiRN+vbQ1iwIIKpTAExXv1jGfSPZjGVsHbtC6QzzqsNyaH1TYvaistT4Pc7W5zYVm3H6nXNqFvRjL7+GLKUEemAUaIhgxLZxCzUXbu1Dgooe2Y4Y04iabEsxk+dGJGhgs1jZFygxVvFfFBZcqelhSwBsTCLthRv4yaqhjzW0e1FyxIffM1sNMpwnHpJO38nqY805RXeMiDo5IUC32rhS3Xb1uREg9eO/QM5jIyxP4LDzA0rYx1ziQazRpGuNh9uvaYBZ4Yy6BGtKCdT0TxspN/NrdQdxOkM+elctIDjlJdjJMBJVu4kGcDGuizLZDDGMuTaS7qNKtBsk45SnjlCxmjZjmjejjD7nJ2FjJHV4zLOEWEZV0xMDr539ZowlnUGMMJyblzgNn7xp7WiLfoQZ6VRfAw2g4k91UW5ktEz5qV+p86023MoUM/IQnlDFe+T9x47lcAI9X08zzTMSropmiyYAPcK3D4wk8fxlOWebD6ovBzLqi8XcU2dHWfIP8+MFXGYOmuSeBv+IT6i1dHBLPrJozLQaIF3g6cMJsPjlMmZWM64K1ydicGVL+BAwo59vSn0DKYwTBprkV+GdAPMj5KPMscQ2UTUzAvjBerwXA7xqQny4AxODKaNgVgxk2ZmeesMvzxHRjvMYX0/Zfv4WA5nh7Pm+QzrsbPVhU7SQ0YTNheSbA89U4Bl/SaKGFZfQTRqGlxoX+o1wagd7Dt0Cs1UlUKaJa8nZRSxB9jaHta3yLZIoJTKYwV1mZvCcaJA/UjdsidIPmX/UKR+8emdeeRNJ/IYH8iiRHpeTd4+Rz46QdzUDv3MeXHEaVxMCieyAGWC/SLf3+Fkw7MRZdTRWEqGg0QqiTrq3+3kne317C/LefgKRTjyVqyB8XgSCuAsY4E3CPjY3+gUaTqZRmImYXamJ5MJ/k4gluBv0jyZSlBe0wjUllDVwOo684hF04jHksxTaawrqYDiZlc7ESJU+kFjJOEzGTTsfLa52WlO3A1S4GW4KHBOH08mTXnKL8eyvVl9T5r3ItTTbW6OVZhuKpFGOJfG1YECOtm3H2Afk6YcwZmF25dHkP1rsIrF6lCKOw8n7/lCJTi9Rbi8ZfjYX7gpH2VbAXbqTzfzqaovI0SednMMRJGlDtNmHLYvs41yzJHnGEeu8lghVcv6nB3rWjXUH+og3h9j/yBD8JTkitc4+9G9Z5M4OZbFJNuvlvmsd5QwxLzlxk3jq2VUZ0eLDmMA0WnP2eyMO9Is33FRz8kllpt9TiXex8uBSKKTRVMjpD3HCjKotHGMdvsSP6YpE9FZo8YFubHsDXVObG90gexLvWQZP7QRxaqnDawaxoh3xVBToYm2pWrDzBzoPn/rlvhAetUYw/hb9+aSmv6VYxJ21p3tAdx0TRMmxzPYwTHGFMfNz1BniG4jlG8l3UodxyEo+jiAvJ7fFdtIhmfFjmOVOb60YYRiofFQ9dIarNzehB7FBWMe2dk2Y4GzaFu4z1bBgL6a/mDeTc1VZLDQQ9VBn3qq7IyBwXrJfOiH6qrTUQ0N2k5EWkdjmJyaNkH9JafKz2Ci95mJ3rQMFSbD2e/m62yeFphidPHP3GWSWukvfsPkU3l0GTj/+MUJ5985n+s8eJm8f5zwkgaQCrIvZwAx6eZqdskq/pdADCADSEd7G77x7e/h1JmzJjCS3KXIRVFvXz+u2X0VPF4Pntu731iLdaxuy8b1uGbPTmzfuhkdba1mQSgWiyMcqsKbXns32ltbcbanhwx0nvKbN6zDLTdYBgYpywrU1tTgza+/x5xe6B8YNEfkrtq2Gdft2Y1NfEcL2pPT06bTEGhAdNtNN2Db5g3GRdfuq7ZjB9MPMt9UijOMeaCTBW+45050dnQYa/i1u3cavJd3LzGLWhOTk2ZCKriUAUSuY4TDtXxn945tWL5sqaHZ2PiEeS5obWnGW4i/TjMo9sQN1+zBLqZdsnihwUc4CjasW4N77rgNy5YuMScpdBpi/drV5rmELhwK4epdO3DdNbtZt41Y2LnAlDHN9rh4oU0QIq3f8eY3YHR8HN/4zvdQKBQM7VQHdXIVA0hLcxPe8oZ7DNc01NXh+qt3Y9dV24wxI5lMIRqLWRkS5Bd/4/p1uPHaq7Fr+1ZTX9FQ/HAt+UCGhc6OdoN/14IOrFm5nEprwHSYot+2LZuMQeOq7VvQvWSxsaDqqGWFVq/UAKJ6iLeu4zPxTUN9vaFRhQcEUnzKT6eU1D46maL2Ulmq4xUDyKsHXvJAMBQxl05yaJFf9PeQ3vpdeSZ/oJIPJ9tVBo/KfV8gaBbUfhLwP80Asqy7G1/5+tdx6NARTFFmtONHRo+jx4/hFupNBfd67PEnsJtyc/ddd1C/zFAfULZvvMHIqnxdavCg0x03M/0NlPkVy5eZezpBIl20ZvUqvP1tbzWfVVVBY0zYtnWL2YE0PDJiaN3GPuCWm280eSidjpXq/QsWU5lOpzuURuWvW7vGHK8eGRmlfmzCz7znp40+qo5EzA6NLZs3obo6gtPspyTn1dXUt8Tv5ptuNKddaqh/R0ZHOZDnSGsetFBH33TD9aYcuQYzR715/0beeyUGkLXE/2fe82488NBDRmeuXrkSjz72uOnzKqDAf+9+59vRRLyV/6233mzcbJ04ecrUuY7PVV4FB9VpmPWsGI5EiwXsp9RGwnXHju383W76qPmGH5VzC+sr483OnTuwsKvL5K9dXS9VhytwBQSSY53gMNes8UO8Z+JQ8HflmYwfum9OfFzi/k8CXk0DSMHrgrfNg+omtwlaqcUFuTOYfzrj1a2mNXnSqQ753J5/0uRSIBystuGElZNpLc65ciUkIi4McZI8OFlAKV1GFfGVyxofZ1hauDbusDghT7PdziVLxi+7FpgHOXSSOyu5YNJi34GYNjRwsst8FW9CE9Jj8ZIJ9Lk7RF1U5TDusxSCdFtAuAO9Ofl5Bhb4tbPbigcg9ztafJUvfS8TrfFTRwXsWMcJupt57eOkPsa6PzVRNG53dPURL7NOQV50NHZiyl+N4UwcHk6StRswx/aIeZg/v6eCThSDDrN4rdMQcg9W5PNJYpRN5+GM5eBh/WUYqLi+qoDcMYUncsYFkgwk2uXsZjvHvHbL9ZGS89Lk1MGhZ99QBpMzBWMYWuCzYVu9C93VTkRClJmQGw6/C7XZDJ6MF+GqdqC1wQ1PoxsLskWsLpSxhHi6SZtj6SIeOpfD8emC8ZOfJB0LxG1niwtLNtTBQfw92QLCxOMgCTrutaHU4UF3owcLnXb0LQhALnfU3rVRLYyVcbYzgAzrKPCqHrynhUCdvJio9Zg4KPU6JRR2Y7jTh6WsQ2PICV/EiSbWz9niRrDZjWZ7GYsyBXSyYR0s92y8jDqfE92siwL6ih+21TpQ67ch6SNtqlhOmG2gxiQoyLyd5Q8pNgh5sW40g6qZPEabvCgS97Sf+oF4yfVMUrEg2v0okPZtPhcaSL8c62xnPWqSOUQpyzphRJJCowItrNe4RXcnljR4Mch+NNIcgZ/jt5GprHHPVia/uTrc8JFWOhZim0qhvSdpYnfIAKN2DrO+rS4npmv9mCjkUEpkzWkeBb4vsoJp8Rd5q8BPF5lgmg+j/J6OcNxKvdAcK2A8WcBAfx6ZpMXbPdGCWfwXiG062M4bFWC8aEOIdJiczhl6b1oWxmkKUZE8oNMEGeaZLZTQRN4qkA9jWqKcZ/wQE+aD1K3VXqMXJlI5TKQLHBtkEZ0oIKuVLIKLeG9lu7ZQDoZ16mD2XemJOOXaSdnY0e4Bq2Vc7qzZ1QF0duLsZBgzkzMYS1kLyxXQru+GapfZoXt6LGv82u+I2LDGQXktsO1ZwBqSWCcjtAZXkSz5dN/mhQkCLL5uKhexvJxH3uvEnnVV6FrkQbDDixrKRYB0KQTYHhMZLJvMYiHHJyvCLGN52Bg4J7QiRtBu5z1NTtxYw7qQl35wJodCSf2Oc27Doj6kD7Wr14yv+VsBdUPksV7SNsH2WkQBX07cFAcpRD5SUPhe0kqL5U06jUUFqLg+0kcyepK9Me7ywN+1DMHqKs5rE6jtcMHW4ESJ+KdYTooyYSfdalAybl06qBekcxXbSPwg+ivmiU5OjU7ljEuuQeqHuFZlDd4W5cwnL/UvZE3WrYAZIpFj3RWQO8HGKUwWcQMJfGY0i6f6MnAHw6ghboVsCsWcjCHsowKco68MUW5LZrFwPmixeuuWBlyztZb62855ew7PjRXgm2HrUublmm93kO1K3dza6jPuvnQ6QeNG40PfRX5u6GAf04JMbAbsFBHg2JKsiEPELTGVxoZapwlwPyAr+dx4U3Vj/6yTB0mOiXnf6yxjS2sRsZkEpihP9TVu7B+mzFNXixb1rWEsXFwLz1iSur+EAdI5QvlQrJRedlBr2DiN1E+S+UH1Fypllpaio9wEjbL+Mn74KG9NnW60LPCauB0OotU8koGfMhij3k6yf5MhndJOGqjVKXNl4qnNIOwfJpm/XO1JqErMO0H9527yWCdJKkXyoU7hLRzOYhHTLW72Yj/7ULkVG8hThzCFAutrgVcGRAG7DmPoUhyTCN9fxPamOkS1I4+ZdA4bWj14TZcbK9x51JcKGKI8xCmnUT7LUkdsdBXQTTqWycs20qWKfbeN92aiKcTiGSQzWeqWLArIsU8pwBsuoa7djrZur4mT4ScvZfNZYwSJkQcUuFmnPuT2SgvFaj3NyyVPMhyY2BzZHFzFAtZUAVc3u6hbyjjIfkz4JLNZpJUH02Ry1KvkyepSlro2x3oVUe0iH5GmhUwOo9RjniL7LhcwwDI0FrH5y6hptWFRTRldFCp7lxfuWjv5vIiaXAYN5K8B8laZ74TJZ1W8/CFQj4DfgWCNHV7KMbMzvCAd5qIO0Ok7uRfNsIw8ZURGBdNuquBc+1n6Q+8ZWaVSS0kx8Hc4k0fNaBIHx3NmvMRbYPdn4ha1yqDNtx28maK8HDQB0GcznQWJgYPvrSVdQh725ey7JOevGIiPTi6mU0UT18TDstpq3Vi8ptacfppk3ycQXhWQfqO4Gj0wSF0k44dASaTmdXJnFccvOimlE2TCcS7F/IwEsz/n5Gs+VGScz/RUMaFWk7GTHifO9CeR4f0+5n92hnqCMizamlz42ijbo58diWRUhnWqNIxTL8o4KJdvRBtTHOPk2edqDN7H/KQLK2BKnIeShco8nTr7T/8F0mP6pz5DvFEB3dN/k9qk1XyH/VI4Yty4FSkPWmfVOqfWbI3hg3nNLV/P0sAqZvamKVZ3dOme9bQC83+ZNy54fP6Hwe0lwHrKvy+dbA4uxOIVvnQRVN66MK95uFwMl73F/upyBpC5zNkiVeHLG0BMuvOJZz9fHZBCkAFECy0PPPyYWWyZDwr6snPHVng9bjz8+JPGwPG7v/GreONr70RX5wKz+K/3b7r+GrMwdKanF3fcehN2bNuCR5982iyICcwO2p95l4k1opMlMrQIxMhX77oK73jLG/HQo4+T+XP4vd/8NRPTor2t1Sy2775qG7Zt3oSjx09Q8c+Yyfhb3/ha3HTdNWahftN6LZDXGaNFxdhQgaqqAH72XW/D9i2bcMsN12PD2jUmPsaqFctwA99d0N6OQ0eOmYX1iw0gWrD60z/4bdx9x61msb+R72nB/8brrjZ4Cx8JSteCBfjZn36bMcJo4X3Rwi7jgkoL91fv3IGevj4MDY9i/ZpVLHOP8Y/ocrtQHQ6bBfwjzEeW9z//37+Lm6+/Fs2NjeZ9GUxkABgeHUVPb/9sjc5DS1Mj7rz9Zuw/eBhPP2cZbC5lAOlc0I5ffM+7DH6q8xx+G9fjumt2UekMGOORjB/vecdPGXp1mvrWY+WybmOIikTCxkCzcf1aY/xQe9bV1KCmOoJnnttnDD/v/bM/Mu3R0d4yZ9yRYUILqud6+wzOr8QAojR/8Fu/bugu45p4QDwoQ5diesgQIvrLCPfHv/db2Ll9mylvMesl49H6NauNcegF0uWKAeTVAS2UWLuuZi/1IrzUDgpSeP6ZNcCw7s9/x7r/k4D/aQaQ5cuW4Qf334/BwaHZJxZE2cHvoSzL1d8PfnA/br7xBrz1LW/CTTdch927dnKuvADPPbfXGCne/a534Pd/97ewlvpSxgMt2N9x+22op5594cBBdC9dgrvvvIPyX21kuDpSbVxKnThxEmfOnsPV1PPvf+9fYdfOq8z7a1avxmtuv9Wk2btvv5FzDUDuuesO/OWf/Qm2b92KluZmrFq5ErfdchOWLF7EfmIUr3vtXaZMlaG+p7Wlxew8epb6bvGiRfj7D73PGALa29sMTjKibNm4EfteeMH4uVWby3XV333gfbiadVf5y7qX8p0bOVHcbHTa/hcOvKQBRKdQfvHnf479RiPe+74PmD7yRtJslHQ6fOTIbCrqNvYPv/kbv4Zrqd9uv/VmUxe1ycOPPGLq8/d/9wHceP317Nfa2EbduOmmG6gj12DfvhfMhoC7SM+//eu/xBbipXouWtiJa665mnp7K55+9jlTH9XzH5iPDCAyOnWy79HzW0gDnfLpYf97Ba7Ay8Gcjp69rHvm7yXun/+8+Nl/N7yaBhDtBK9t4Tis0Zp8WSdA2Gfx/oX5vzpg8qKKkQHEOmny8nTU48ppkSwn1BMBO0qceNYmCmiK5ZGNF7E/WsJMHmYBR+42ONeE5pD9iSJqXZzc85KhQtrNzXy21DiMn+aD0TIysJtdqdfV2hBwAIcTQJDlbAoCbUG7cXsldwUh3nswDowUiDPzafHasDZkg71QxiFZRDhTZDE4xnm6j/mEOOlu4qWF8oF4Ac9PFYzLFLlt0MZo7WJWvA3Ruo760O7wYqxvFCW+kK5zYbrWg2TACSYxK+O2aMG4c8p7HcixJpPkAS2dOplXU7KA+nQJw3JxNW/RQUaDxmgekbEMUsxLrnKqSRizG9htN7tATTpOyMMk4JGBJBxjWXQRf+3u7C07sH6xH9OcnEdZ66GJLB45PEOKlTDB+i8IO1BPfIoRN1pJa7tOqNjL6J/O4AzxHZwpYYF2gxInGUEibht2Njlx3doIf5fgTOWxrtqOPqcNaxZ50dbpRbjWDWfQZU56TJGQfrZzQMYsfs9rZ6TKYz3SzDNGghc9dow0eQ2tWgbTaBtMmdMWfvLz0qNRBFkvDzGuZlXT9V7Yq9zmNE0r7/vICzNeJ0rEvcOvYLpOnJ7Mw0air43YDb+Inl0etjnpVaXYJjLAVbsxwzrL2KBE7mTRpFOb6fSHGCQlowzxEi7CV6Oh7kwZNeTDPtJXho+GGFvST/5jGw6PFXEuQ16v9aNVAfKZ35FECY+diGPPyjqcmc7h8Z6EWWBcS5otrnbAG3HBFnCZRc62AdZ9OINEiG3F+27Kl4O0OpPLwE3+LTPdqHZ1M98KVJEvXaTvBOsXIY2rWUaI92oyRVTzt7D2RIsYGC/g0ETBLOJohr7IUQabH4tCDuMn/vB0EYnBJKbGs2hu9WFtux+pTB6TzT7jpi1KnGXIqudzGfPEl37ynE4gzVddKeqFiXTOnIzKEC9nTxo2lqs4r9p76iK917Z54WN+ZybkekiLODYsXFSNcMQDD8e4a5o9iIV8aO2OoLktyPx8ODfuRWN+AkXSQnEIrKUJm9mc2DuSZf2yZjG0ipXbVEW55ZyWbGBc0yx2MQ2/J1n3Csh//HpPyexWl8G1y1vG1f4yptj+m9ZVIazA4GHWs2RD7WAGgeE0Av0ZVFEmQqyyTt7VdgYxlCwjN53FCubV7QHuWMI/JPKzIwX0c76hk0o+8oL8/JsFeukLjatn5Vb34uS9M31ppClLXQHg1g43ttc7MREr4rkp6gTKjGrbRN2wstGDHhkkpYAIvno/AktrMUW+8zcsQIDy3NAUR2e3D/WtHgRZB0GabRFNlDHucGEpddMi6sUU21MxfHQ6RgvHQ1M5pMg/nVpsr41gRK575HuMYLAlzvqUvtfibIL8NSC5ltGajaLd3xODeaSoy8NsUy0UKnbG8qWNKIfaEJ8YQz5jbe5cQhzuWVWFE0MZTMhiSAhT7ywm+eB04vbtddi2NIgoaTJM/q0rF3FTiPWlbCom0zof6cG61jX52M4lnB3NGJxEWxmHS5EWBDiuX5gbRRPbdYB6cKTE9NQf65eHzSL+wAz5knKnIbPT40Vtczt5pQhXMY84210Qos56+7YI2shPrbkCNjW6cWQsj1Y3sKzejcVLq7F6aQ3Ws4zjpN8Y26qTMqVL8T9uqwJOxkt4lO1YMTRV+stG8kQbm4eP2WcAdS1OtC3yEQ+v6cNlAJG8qf+RPrAawQKn3Q8X+5uSPYWivYj+AmlAXZ1kPybW6CtSrshDYdJZBhD1vapngTLr60+jnnpQhvQp6oe0FtHJCzJ46N1z1HEyRlZAJ0pWUKaeT7Jc5rHCT70RtmMX+wGdTHHHM0iPxC2DEvvvftJOp8z8lLtOttNSRwk11J9jrECWbRauc8JLPoeD/Q0z1MkQnfCrabajeZELrWSC5i4fqklfbSTwVSnWRMnw2Mw4dQt1jDYxV+Y6ZqGY8zA3++GGQhZO6hCd5ArYStjAciQ9R0jkHioAxW7Ru7oKRZ2Akqsj6j7qjrVhG5axzxgnLR4cyaOHxEix0QJ8n1ljmrI7Rlo5fDJ8ObEsDCzgu9kO9Unsx8oF+IZT8A9kcHCChPRz3MK+ULFAVAc/FYePdPTIeM7+Yw7YrmpvnbgQPbR4ntIpMxk2zH+rngLxjnhcl6n/LA0E8nq2hO/3kf7aHNJAmfGwnr1spG7ymfrufjLaUcql3NtV3qzwo/4SBazlgMQto2+rDCC88QpAeWiMZ6MMJ2eKiHOsFKViHVZQ9rU1aKLcZVivaWOonH2JoJg7PRp7kf5LxPAE2corOGmst5Y61MX6nmMb6uShLrW5klh56c9sHcyH9b3CH7pn5TebhopiCeXXlsjjvhMJI6e9xGGM+GqsuYay2ybjCGWgh+0wQL7R95PUlUeT1gljK+9K/jIrclyY4Eh0Is7xTRl5pifp9fQCPGdRmsOpUk+hZr5VfhPmnus/P1Wm9c8CrUlp7q/NlBr3a8NlLB6nfBSstLNXBea+zbt3IZwvey5NBZ+L3rnkr8tkO4fxZZ9fCi66e5l3LwXnk57/RkrO/pqX0UvkeZ7KBH69/AmQeTS7lAFEj02SuXTzXniVQMrgpQwg8ol2203XIxqL49EnnjKGil07tuKb370X//Qv/4Zvfuf7eOHQYXbUi81C9JFjxzEyOo7rr96FU6fPoqfPWrjXaYO3vuG18Ho9ZqfBY0/K/VPRLC6966fehGwui69/67v4uXe/3ey2/eRnv4B//dRn8N1778fZnl5zGmB592I889x+CkjBBM3WqRXtoP27f/4Yvv7t72F4dMwYJOaDz+c1i/KN9fU4deYMPviPH8UXv/afrMvTHFA6zakGGSNeOHAIwWDgAgOIOoZVK7rxne/fh09/7ovmhMze/QfRvWQRVi3vxhNPPWcMDY0NDWah3+1y4fNf/jr+9ZOfwbf5juq/dfNGU/cnnnoWJ/n7yWeeM6c7+gYG8Ud/8V7jbqx/YAi7d24nzfbgS1/7Jv7hY/9q6v30s3uJyxCeeX7fBScfKmAWyHbvZJ7Pku4nzb1LGUAso8NuE8Dq81/+Gj7+yf8w+MkosXHdWnQtaMdjTz1jDC8yUh08cgx/84G/x9e/+V08wjY/R/oLh0cef5J1OmPa+d4HHsLffugf+fmw2TXu8bjRvXQRvvDVb+A/5EaN/HHwyFFjBFq5Yhke5btp1uHlDCASmF/62XebUzef+cJX8C///h/4zr334ey5XsOninny5LPPmUD1MpJoV/k/kl6fYvv8gDhNTE6R5htMvlcMIK8eTIwMcoA4w8FFjBOCOFwen9FX0xyYK0C67uuS8lMcEMUGmeGzyn0Z+HQK5CcBVwwgFuiE3etfd4/Z4fDd730f6yn7MnBo18Nfvfdv8en/+KwxXuj0wS//4s/j+X378Vd/rfufw4MPP2L0oxbeM5yIffu738fD1C+KMzLD93/1//tNfPFLX8HJU6eM8fQv//xPkM1k8ed/9V786yc+iXt/cJ8ZULzm9tuMjpbRYduWzfjD3/8dY+j487/6G/zbv38K36esF9hWO3fswL333YfPUK4XLVwIBeD79d/8HXz6M5/DM9R3kvs//aM/QHt7Oz74d39v3H1989vfYV7D5tSJ9MPjTzyJBuqbv/7zP2V6J977/g/io//yr/jWt7+L0dFRY6SRnpArq5cygCxetBDv/ul34BD7ua987Rt8d8y4EuvuXoL7H3iQE11LNysQ4Wtuu9UYuFXG+z/0d7jv/gfM4sKf/vEfmmO27//A3+EjH/s4vvWd72JifMIErFf6J59+xvRR2vH4oQ//Az756c+Y+kxPTeP6a681vPvc83tx+6234PrrrsXHP/Hv+NsPfAjf+Oa3TD37BwbMiZRM1topdAWuwOUgx7FWgQN96URd1oK/3eho45959r50ucZAkke5sqjcL5WKhk9/EvBqGkB8QQca2tyI1LuoH+xGL/04DSAGqGK0q0yqxriz4fVKYC4tr3K2hK6RNFbGCnBzsniC6ifH/LTbVAaL2fU9c/riauOGwIbTnIhKu8mP98KAdXJDpz2Ei4NPuviudlDGStaiqlxiPR8ro57Pqvn7AX5X8SXySZGX3p9IFbDZz4l4kWNRjw0LPHKlVcbhNPACJ79aa+7kZNlXLONEugz50b69w4PusAMnokUTwFa7BafGJ1GcHkcV6R/nRNrppS4lzhHi5uY79lwJLYdiZiE9WcMMZ0HB0Dtn8mgmLtmACzMsMOskfVhHL9uwibRpIo16WnyYCbvQlCxi6VQeIS08Mm8ZlBTUu24ii+XnkmbH+6JsEZt8NoSJm07d1Ne48MxYAfcO5HGWNPS4HZjgWDcQIp1aPUh3BMyJg6laN4aJ21ntBJ8pYHU0j2TJjltbXIg4ysaNhXbwTxGHcCKNZcijzWszi//JBjduCDng47tj9R5M+q2Fem+hjETAiUHe00Jz/cmEcc2kU0pyOSXf9m3TOUSDLrOYrrgcjWNZNE3lUEu6zfQnUB7PokwZ7lkWQlpGDraFgutPylhDfLuI54JEHmcmCnikTwaOoon5cI7tKKPNOpJ7Q6FoTkt0HowiGC8gR1rqdEfF3VWyyoUo81L7zIHYWsKjT30lowWHUshHcya2S4E4zERcJs7G+GgeGTLRAtb/hu21JqDy14+lcCrGOjpKWMDxY89gAr2kfytpdneLE1v4mSLdFfMlz7onwm5Usfg8f+sESo7fZTDLsPxFfg/85IdxLW5Y6BhoHM0Yt1gZvrs0VURDf4q/qRs9DvQyn4U2B/mhYHavy62Nxgd+5vv6as6zHJaLnmbiIWPeBq+1uJRL5bFoLI6G6SymSSfFlnBSXrN8QTFRdLJJweLlim2K9RWvvggoT854HqsGMwiTXw4bv0xADfPvn86jfyIHT75kAok7yY+7dnegts6Pg0enMcV333hjE1ZQp6XGk+g5NYoRzp221eSps20mcL3c0LFaZoOSWRSTEiBkKPunKLv7szYMkHeny3acyVsnvpROoKC2ARKhj+UsLuY4ZvGgujOERiqfiRbyaaMTTuoCL+vtIk079k4j0p/GgZQdX4/acbjsxLDfizODWSSJxKqwDde4KZfOMpoWBPCD6TKepe5oanahcakDkUbKp79MeZYffuuUgpniC2fWX//EZE6UsKfJgT3LAmgnTjVjSRymQGvphuiYxfWTE3kTd2i2KhzXhbFnTzPOno1itHcIPs80Whc6UdPo5bhQ8RCon/JFzm8KiE+yDVnnnkQZ+6aYFz8relYgLJZQr966MIi2rV3oHU1iaspyAWyez/vUtzJpXSJtq8iXcfL+YG8e02NF4/9fhhWdktMpno1LvTiw7xT8xRTqqSN0AqWec/qaaBojpK+dlbGzPmxu7IqQx9whLM2mMX10DD1DGdzN9zfYC/AGHDhWcuD5aBlHcjbz+VRfGmcUd4ayLLxkINnpZJ6JaWTjo7i5uogltU70ER+ddlm6JIKrrmrE3iNRnB3LwCuZpjy4a2qw+epdeI1rBgXOtc6WPAhWR9BCpJZwyreUuLawjkNTxCFZwJ46G+5YGYSbsn1kOIXFe1qwvyeJkYkMpljOaZ2EIU5d1D0yCoyxzYK2MvLE0YzRea1kX7PaXcbZAulInjSnP7p8CFAXiUekl3TaS5d0fAU0dnHYPJSBKupBnR5Jc8xMHUr9F5fwiDdYjtwqaXwQqHKYMYGMXFHK7dH+HPaNFo0rw/3kg5U+0yWjl3hbwait+Fi6BOKRM9QdMihKr55kulOk/8IaJ9aybzkwU8QX2fbPjBeo70rY2eHFDeyz14Xs5kSXYkY9Fmcfyzp6qeDc7Js0/vFQn1Q3uDh+8aBxgReN7V7+Jt0jbs6/K5srTFUMzdLUI/HpIgrUVRa3Wn+D5PN6r9OcgFySicNN+sQ5t/KTZseoB84RV7mpk/7O8JJEGR7mpXM0teUifMxfrpr2TluxsqQbM6yr8tzs4pyvhjqY9T3EMUSMCtnBdrM3upHtDBjdnaUuS1PfDXJMcIJ5OEijEmnujzjZzzoN/St1mUX9RaA0codVJv5TowVk1cGbNjhf1wre+m49sr7rKvAvVY+JQSOx3mbLYwUV8SGbC33Ug+vI6FSf5nStdHYlL6NM9EnQ6dNEkxuldg88QdKUv82YzXr8kqBsMhxPKebUDHmB1SBdyuhln7S8O0w968XxkxwDUfmZIvlOkOVWUfg9rM01pCnZDCPEX3JcS7k0BjnqKbmck/G+Ut8KvhZcCjnds3SClXT2PRas9h8r2tBDflb+wqWS31rq6Xe2OrB5sQ8nZ0oYSlinFK2Lf63/c32J8pcxxsm2WxexYTv5pLDQgxh5VPGvRIMXg+HAWdxmLws7k7d43WzOrXyXHPAfOcr8luwIFMi/sbHRGDyGhofNHF79oJXGui6Ei39bcOFd/rp0skvcvnRaQ6eLYd6tC59eIq3gMrcvB+eTv8IXX2mxszfIiheCmsdqIsH5b5eEuccvk+7HADoB8bq7X8PPGuw7cBD1/C0XTS8cOmJihejkgHbj73vhIP7hY58w79x60/Vm0VmB069jpygDhwJLapFbFuO9+w9g5fJus6tfsKC9FUsWLcSTTz9nThMoALuCd8vYMDQ8YlxNPfToE/jqf34bi7q62AkvMu8JNBnWYv7Tz+01JxgqrkQuBYqP8Q8f/YRZdJdbGC3qf/IzX8Dpsz3YsdVyq3IxyDXUX73/w8ZIMTYxQeVTxMDgoFlYD1WF0FBfO5vSAuX9FeLZS7pod7BOzDz+5NNoaW40J1S0wKDdy8aCTsGLxS0/joVCwRhjxDGZXJbp5DbKckH2jW99zyxQXgqCgYBRADql80pARgwZfyr4PfL4U6ZdZcCprZYBzuo4hadcVwlXuUD73n0P4OTpM0ZJqCwpkWw2ayymSqOFA7X3H/3F3+L+hx41+KqtT589hwOkSSPrLl56ebAZo5YMHQqI/uWv/6dpV8MDjz2Br3zjW1i8sBMrupeaIP2RcASf+uwX8eAjj5s0MoDJ8HLvfQ/O5ncFXi3Iiy+zmbmr0pEUxCvz7muBTCDfovPvK90V+MmBDAJv+6m3mJMFzzz73JwLQsnu575AGXroYaMTZYh8/WvvNqe2/vZ9H8SBg4eMUVwnOz78D/9s5PGuO+80xhAF6ZOBVbIu35nRqIJ9FnH99dcaN1bv/9CHzaL82Pg4zp7rwb984t9x7Phxc0JC+Nzxmtup+4r46/e9H089/YyJMaVTDP/0kY/hDW/+KTy/d7859ZDL5wye8VjclCFD6oYN67Bu3Vp8+tOfxX9+89umr5DBRwaK737vXuwyrqE6cestN5lTH//8sY/j3h/cb3Z6KN2Xv/p1k/bFA50LQQvAt95yM+Q27D+/9W2j90SPb7BMuau69uqr5wZcFThz5iz+6aMfwxH2g6NjY9i0aaNxJ/aJf/skvvO97xsXYQMDg/jCl76C++5/ENdde7XBUUamP/ijPzHGIQUuTKfSpN8TzGPUnG6R60mz8EyUZRCXnh6n3tOJnM9+/osvOv14Ba7ApUCypIWAylWRAX1e6r4Y7oL7nCj8vwCNbS6E6uTOC9QxRWvCOs/48eMAG2cDOomgXWcV16uvFMyJSuKX52TubI0L3/XzipfN7mwZO66psuGqoM0YHjTvlrHjuckSDs4UzY511SrLtrt/tIDnp0vmxIefE2hNjh+MsY8v2/CeJhte1+KAj5nkCmXsTZaN8SPA33dwkqogtj6XXFDYTRyRb3No2pMFnuYk+9FZI4l2sE7lyvjeSBH/wJnyDzgZNgvBfKiFzLALWBpy4O1L3OgIaJExh6XeAm6tJ+6sTPxsDh1H4th+KIq1wxmDe//6CKZbteRyHrSYe67ahSebvOh129A1nEaEhWszZGvAg47GKvTVuhH3y/2JDSNBJ55v9uAUy1xwKo7G8azxcS8+1678jczvTMGOT46WMKhF7RDwwOk0Gt3AmgY3ltR58M6NYbzjnsV4Y50fXamCWfTXYpvc+WiXsoKpy89/XbUHd3a40E552e0q4dfb7fg5XjcGy8bQsHdScQiA56udqG5xw8X37GwI1UmnKRQEvnsiZ04jZNm4sTo3BkiDfJUTnePs/47F0DSQxkDYjTzp48mWMEH8Ti4LIc57Rxs9OHZtE47f0opzGyNIsbFFl+7xHLadTWLRaNa4gTrU5scj1V4cJq/UEddbvEXUkifEK2tY76t4L5ClbIhGXtJtKot1+6fRfTwGX9riXwWdV5yVlwItDvUQp9PNXlNHsgNypBnR5pixjEbyxNXuEp58cgJPn0yYeBMtbK+bl4VNkNqjChhAkKuPb48WMcGfGoLaCiXj5izrsuF4ZwDhWh8WOpyIuJ1YFvLBw7JOJDM4m8qaNfP5MNboRd8CPzJE/XCVA/uWBLFvRQiniOM46/SDiTT+rTeHg9GS4UG5JKsKuVC1NAR3sw9HE2XcS1w21NhxnI1wLA2cI9/fR305MJJGPp5H08k4Wo/EIJdgikEjw1Y/26mnwWtc7cwH5a+TK1qw3xD0YnlXEI6IXM2WUUWZv4GS354roCWTw1XFDHwkQI7M9szjvdj39IBxs6Wg5F4KWSngxjP9WRzrT+LajUEcigOrFgXx+3c24s5NYQS0XZltKt7XVz/bQuRJCE8SysMyteAn//GGbry8pPG6Fi/euCaI9kV+TK6KYNVrO7DhzhYc4+/AQh9CtZS7yTy6epPGQPZMpx9fdLnxBPWU3OQFG3x4+5s78Y5uD35tWxW27KnFIb67n3w7WuNHKejBliV+vHlDFRa0e9De6cPVDQ7cuABYuMqOxgUlhBRjgLSzXGHZjN4u2R14bFzymsH0YMq4H9OBiNsjdtxSbTcxiuzUtwHWi01oTicMDic5BjyHsTHOaUtZuN18x2/lqbhLiWgOk8M5xKgrtftd3aGMRDHSWLvb1XoetoEMyCLRqVQZnzwex+e/cRxTgzHDewLRWJdJz/K95AHpwlrq0Ru6qrDE40Ixyn6V+lSppD/JRjhA3vn6fcNwp1N40/ogfv22RvzmtTW4qtmFx4jTDuqNn+twYrcMHy4fnnJGULNlJ6rrW7AoncWWaBLlM1EMn4riq8czeGiM83bKjFwdqg4x/siXZLDymb6FooWH8nY8R51zPJrBJ/vz+MLpLPriRbjJf/2nZ/DAt3qx0VegbDmwg+1wNXVbjTePTV0T6FpQRjX7pcbWdmy6+Tq89afX4TD57hTbPbpuKZ5evhPjniDum7Hj4Ah5hPx8fR3ldyyKQtqaH4qHk0zPLgtfZd9yIG3DwjL5vZCAn+MW0VnXCernR5LUt+TdJspfE9s5wD5gft8t/tNlZ9u5qFu1IK8/mVzSBNz2uyPw2V3wUQ+6zckCq++XXplk3zV8LoOZiSznriWzOD0xkuVcJm+MTTc2K95UGd8ZL2F/zFqUruXQ/I4GOzqkLAhkObMhYVZNYqu3jO0ea0H60yeyOEM9XIzmTT8bY4OPsuG/zzJPs27HczY8O8h6O4sIsxxP2I5IvQch6upIrR91DX7UN/lR2+hDpMYNf5XLGD60mDyfBvruD7pQx36vodmJIBESv3pJB52M06aFW6sVC6yEAw4fTjk86PKxr6fMtVIR3cx6/sICJ24Is++WrLGicrVJUqOjXMCdxTTeUErhp3x5dBPPBay7YhBVk+5av36W/ekPxooYOxNHgXxVYDtMDhfQ35vFOOUrSbrKcFFNvdC81I/uxR7c6i/BP13ANGmdoUITbV8OVGVtDHCTBg4SXuOsCuir3FlJZ0i3qk1UDwN6kVcr2+4a8nLEMAnllP2Hz2udQGX3g+9GrbEQWQQB5k8Rhpd0NNsxlBcv6YxB8s3ZUxkMnk0hxr5S914R6H3yQZ4yWdQyJvPXgvzUTA7fvncI9z08yrmyGEnL+RascJZwI3HWppR7805zUkus18b++1ZXEXXiPeZJshsw77GupsrmznzQHeVNeWE7azOleMf8M4+sl8xc90UZWPqvlM6jOJVGmXhad3QqWC5agaDy1N3ZdSOB1KOMZY0cV+Y7POhbHUKoK4DmTheCOipo8rDAwsO6VHble+W3KW2OUXhjDqRTVa71XDTVHLq+vt6ss07PyK0+Zbyg+c6skWReuS8FF6ZSAbNfZ0E/K9ccWIhcdNMCg7/uX3zNgoXXJR78yHCZ/C5VxEsWOy+feenUkgbULKZpLvhyabjw8eXTvVrg9/vwh7/9G/j3j3x47vrHD/w1br/5BmPg+M737zduhnTCQLFAFPNhPuhEg1w1yY2JFmaeem6vibPR0dZifJ1v3rgOR4+dwOe/8nUz8dOJBzGidvprAU2L81oU0ymFHVs24+P/8IE5PD7xTx/Ca++83ZwekeumCuhUSsW10svB8MiYWaSfDwoadejoUURCIePC6WKQcC3sWoC/+N+/S3w+iI/+3fvwzx/6W9x8w7Wms3R7jPqbAxkWtFOyAmJoLcxLmegkyuVA6faSxlPTURPT4yN/97e83od3/tSbTPyOy+0m16kLKQYthhnheQlQcFOdophvJNJi5cTElNkdLYvowMAQnt33gnEX9uG//Ut8nHT/rV/7JRNbQzuuXwpEq7WrV+IDf/Vn+Pg/klYffh8+8qH34qptW/jMbnB9JSD3ZKKrcBDNL+YB7djWwmZba4uJ6XL85MkL6q7TQU8/t8/U7Qpcgf+JIF3zp3/0h/j6l79gXV/5Aj7zqU/grW9+ozFofPFLX56TD30eM678LBmqClWZwYFOeo1PcEY5D6anp3HgwEFjzFVMnkuBDAYyDCgWz+/81v93Hgden/63jxtXUIphIXdRWvTXaYq+i3S4dNRLLeZL1yxdvNj0H298w2vx1S9+bq6ML3/hM8agoBMjixYtMoYDxemQUUELvxWQ0fmpp54xBo2XAsUxUXyREydPmFgeineia9/+/caQrhMcgaDOpJ8HncaoxOzQgFEut4Tr23/qLRfg+qXP/4dxESZj0YL2DtO/vfmNr+f9z+ALn/s0Pv/ZT+Ej//Rh06fK+KF+QIYitcOv/NIv4PP/8Sl85pOfwM+8+10mXooZDF6BK3AFXhF0L/HBX6UFL06OnQ6OLSx3Fz9OkIxKjs1ka1bnvlKQeAs/7TTtsjnQytljlDN05cJ5Lg6kyziqnY8Enfp4Q6sDb6SaflPECmAeUD15bah24G0dTvzqYhfescCJdr8dm+sccHnt+NZkGQ+OF5FhhjeGqWc5bNXJkmuqLFc4G+uc2FrrxMqIG3e2uZFnXXQ6QXEQ6pj5HRE76rQ6wv8z+ZKJb3ob77293oZ2DgFLvNfNPN/U5sBSzow9nACrAgpG+sQEJ//ZMran8uiezqE6X0ZrtoTlQxk4PHbkfReOg1XTFMuc4bPRgAOjNRwbJouoT8uVUB6jwwnUn03APbsCIF/7ivOQIv2C8TyWj2TQHi1gMuDEw7VufJv1PjBTQgPrq0Duj4+VcEAnI4YKCHfXY+XOdjzYl8H9jw2iMJkypykq3OLkpH/R6QR2nE4hlCjiMz15fKm3gE8OFdHPPlGxO747XsJ3p8s4wro+WgBeIGFrWrxYT1qPNfswXu8143kByYmBkBNRvkdUEGBZnaSHdnuOkPanOvwmIHxbTxJrX5jGhr1TaGR9Rhs8OLI0yDQuJOVGjL/TsjixzspZAcuronl4Z8x+eoPXQkcZy8gcNd21WPS6FYg0BnBLox3VpPcBdo8ZrcYSXxt5aor5nV5ShYGOAHJaTSIo55fre/RUrscypL8WlbQApZORWTJPNl3CFHnr0WgJR0ezxq2RdlZf1xBBomETVnB+tsBdNovGRN/svr6PPDfoc6BxPIf1e6ex7IUoFDz2rK2MoVIRsUIRZ5JZpNkuKfJc6hLGxpyb8xI+W6TFerZBlHwQC7qQII5Z0nskXkB/vAiqCdxQa0dHnRt3Xd2AowW7ORWkoNYnEmU8wHY9lrZhOfl7Dcs9PFPGvlY/oiEXptr9mOgMzO1CF83TpEOKPCs6CEQ7fW2pDWLdwjrqBjueHkjh06zoA2NF5Ii6dvc+V3agnymH7Q4csrtMDA4tMG0KlbGOF9nb6Ic0ZebbT0+jpyeOXc0OtHjLmE4VOXd3YIK0fepU0si35EflbqQ+uKXJYXZ9a1HvRn8ZPxsq4gafjAhKxbwpp7u6g9jIa5xv3b2uCq9d5ENVOYfhch6eTj9qycObljcgtIp1qPZgCdt1JF7G8agN0znqPeLqZb1rWgI46nCTL5mGSG8gztuubzcLjHV1Hty5LkycyfM+J1x+J6YaPUi0+1BLfVMXLGFPKoFFhZypq+VmV4vXTkwXHHhosIh/PJnD5xIOTJGOoVQBe6rt+PUNAfxatxu/toTXCi9+7fZWXHdNO6LTWWP89gVtCJEOPpYnvoxOZdFPWR44TX6clNGfZGC9FQdAfKjPqnIRm3PUMUXLbYr4oY88MzEcw55i1rjDmW1iA2KBXdSz1zfYDT/f6M2j51Qc/r4o1uezZsF8vhzFZQmZzmBPKY9j1C1fZZueOBGDO5FDX6KEB6iXvkOdOdzQhY3X7cDd1zfhnt0FdNTmcJb0/mrMho/0FvEfcReeyzhAkVcB1nyZl+blNZ3daFm1heNLtbwCqpdBFWgWTlPUm+vzBbQy7Ta5bSI/9A0myJt5rKViD1NWDpQcGJ9M4qEHj2KqM4w9N7Rhd10CucFj6AjkcRVxl36Zyc3gZM8J0jqLsbwN3+nP418PpvH5vTF84nvD6B+3xuGV+mvdeIw6Qcb95rAbK8gzMsCpB1CKGubTlk6izlnG7fYCthyfQvhU1JxUmF3DnoMQdfySkwkEktrnL32mIOBxVNmDWFVg/0cd6A+xL/KLn5SCeoboTJK+g5TBqbE0JqhbZRAx86QON/rIk6WweIx6Q7qReMsN1pMknoyzymZZwIa7GhzGGKBcQ+SrMOcgeVZOgen/c6KMatL82irLXVGAemFTi8ecNvt6b864FWLXieqIg7LlQVW1TqoqfpvdBNJ38NO4TmI7mhI0FiC9LriIrtaqvNTlCyNO3CNXi0GHiTOzgzyv0zVPUl9N5opmLJEkhYfJJzrhdK2niLXZPIamC3iBOKlNpCNu4bhAJz/HqYeecHjxjFNurFwmntUAZf5x9qMx6RcWPk0cns3b8f0sdSu/a76ZjlFGyEPDvRnE1Q8xYxfrHqrxILDQj74On4mnkqIsZdmXm0q8AhAN1H4yUlgUtyBMGt9mox63lQzf3mzcwc0+nAWdnHiKel00IJrYX3TgwaLLnGTR73HK9gzrtJRt8Dp2CO3MYFcpixXUfYZnjVyRt0inkb48Bs+ybrG82ez8SkEncGUwsapr4S9+G5vImEv3TV8xW14PBwnPEWc2lXHRudlZxA4X+1L+fpq6UHKsXGR4qLwjvWVoY/2cB6ZQQz+jT2f9jJXIRBqnmjz4W3y9ldPd60OzBjHdNK9ybML2y7QG8ZUzOZybsQxX3ZSp9zTa8PZwCe2UVaVXHmojnR673VfAO1zUJ/YSHI1eOOW2TTFeLMuS1fYWaubdufoTm/nrfvp+/tl50H2tN1vrGzazfqig5/rU+q/WBrSx3Uqros6XdynQo8p1Hs6/c8nnJmPrmv/8wkt/Lw8ven7hyxderwZU8pmf30vkfcGji9KpvQ3zmD8XfrkkzCUxcPl0ryaIcbRIrYUWXRLcE6dO4+Of/Az++oN/Py9Q9ouZzILz97XQ9Mxze82ij3ycK+i3Fs2eeOZZnD5zzgSwVdwOLXZv3bjBuF1R8HMxq2in0xZHjp3A4WPH567n9u3Hvfc/ZIwMFRCOr3QXnUHtRXhLWcoezja7ROMqkPsf/c5vonvpYhOn4/6HH8X373+QdDljnrPG5rMCxoo4+70CFYvnJUk2D1T/3/mjPzMnGg4dOWo6tje/7m78/fv+yriRuhSoMxHFVIeXA+GVV8Cvi8BSIlbbaWf1h/7ho/ggryeeftbs6lawdMX2eNubXmd2h18OVq9cjj/+3d9EfX2tcYn2g/sfxvfvY3vNukB7pWDw4SXD0cU88Pz+F5jng+jp7ZvFW/BiwqouF7fDFbgC/1NA/C9Dsk7f6ZI+lpFDrpd++/f+wLiJq4CeXXxyTjpF+upSOtEyxlqDvcuBBkyFQgEnT57CCwcPzl37DxzAfQ88iO99/wdIJi0DgSnHfPvhQMdopQNkAJ9fhk5DPPr4E+ZUiNxhCReVod2CF8Mlbl0AqquMKTKOr161Ct/71jfwyAM/MNen//1fjXstGVjWrl49+4YFOj1X0U/6q8GXfp851/MiXB957DGD6+TUJH76ne/Ab/zarxgDh9yL6b5Os+jUS0XNycXYL/7KrxsXWIcOH+bExouf/9n34FP/9nETBP4KXIEr8MpA/qi9PgdcHqdxgWUtJsw+/DGCJgQyjEpFVAzPrxSEn8OlhWSgTkaOFgdur5bxAagPOLC9xoFdVTYTq2AoU0ZPBujNcjzFCbymeSpOfpjPpUrG7YOCfN9ZC1zLPLSD8tlYCfvlh5qTcWvSD9R4bFgYdhh3GKcUQLhgQ6psx1jWcvdhgIgl+T3vceC61SG0VbuwvtaJ1XVOs1C7lLNdzmuxb7KI+4cLeGG6hO8N5k0QW4E+j8RYbr6EvlQZD8fLOMLMHbE8akfScMv/zEtARoYQTsAbG4JYRvx9/QkM5fKI+p1zcR/qc2WsHMqg81AU7lQRKbcdadY5wes4G+WF6SKWcCLeQdpqN7dim8RIg+MkwsGBNI72J/HsYBbPn5zCXmcJE7Xuub5LtYiS6P1Mf3iqaHxeV9V70F92YDBRwohiErDOJ9nVblvgQvsCN8Kk0drxLFpYx2TYDX9zPRoiNQiQFp09KTRO59E1lsUqlt0RzRuXXSbWRtBp3DxpAUJBxuNBl1ncC0dz5rTIhNxCkR4VqCJNF0YLcLPx+8NOjDf74CCtbMxLV9pvR+uyWizc0IS9rPNMrmQCxB5OlPEou+kjTjtaUgVE2MaJWg9SYZbHvBysvMYataEIGiO1s2ODF4OL6RYli1jVn0LzcBrBdBGdo1n4iHOKVyZJOhfJqzlgY60DSwI2NEecaIuwTXoncC6ew6pmN9661IPrGyivpPOQ14G0lzyVK6I9lkNLMm9OzUxwvjXFSwaPyVgWzafiWD2VR2v54tka+Zq0l9GqhXT2ss6tg2kTN6DMd20zOSztTaGOfKcFzgm2qwxBvWyPfX1Z9GuBh3kkKSdHokVM830tOI1mbMhGy6gp2rHE5oCHPBJtsmKjlMouJAqLkS01WAgQXJxTtdfVobqqCvFsNQajCzAVs2Hv6RQePZfBWfKNxjqSoTMcsHSFFCPBiT67E3mNw3hNUs7lOqiZbbudzPvMoRl85+lJZD0urFgZgX0qjVKuAEdjAMM2F44PW26PjAJi+5H9TGDaIn9LyhSctpd11qfuaaf4Di/QwvltNl1AvYu6w2c3fDCphSvq0I0rmrGpuwXd7bVoW9WM5k3taO6qRzrpRqh1Fa6+ZQPesqMBa2NpPHjfIJ6ezCLZ5IetNYhUxIWhmQz2kecP9aeNKxpHtRcO8rJWvKNVLsQjbjjZ5kXiMjGrawQa12n+q7UGBb2VTtpL+h0uOhDjy8/l7Hg8DpwjX/elrdgavZTtHrajcyKFXY4iqqmXQtSbOg0o939ydTRwKmOMH3JLJQOd9LROQWxzFvD6SAk7arRIyLQs2zhAFTnNHy0UlzFesiFOnhN9JSMmCe/rZFyYivA1y33Y0OQ07syOR0uIsh7SzZVxY4VXI/U+rLi6FQN5OzKTaY4Tc3hsQkGEKSMB8tiWJtR0V2F6cgZnB2aw/9nj+O6JCXx/Bnguy/qnbDhEvtOCskC46FIpulPIpFBfjuOehS68aXMYC+qsjYraEX8b+5Grw8DtIeCmYBnX19iwu9GFXsrySeqFwYaFiC1YiSTl9uCxKJ6ItuBguh4Do9M4c/gkx/q9aFwSRntXFdpCOdy5pYi37gzhDdtCxkWQdL7izdQNJuCifrkYqJaNa7mdlJ+6jiqE2P5Xh9gXUT8rGLVor9NnKerRbJMPZepQ6cEllPn5RpAC+8k8r1bq0TCZvVDKwZfNoDFNettYUS95lHkEw+z/pcLYBqLNAuLXTn0/yk5v4HQauTTlutGN4CI/0p0+hFqc8HAMoTZupzLc7JDxw4ZNa6vNaSuSyejRvOEJ0ihvw/PsQ6lKzAJwC2V585ZaLF9fiwa/A6sov4MxtttoGUNpB8btHnwr78U42y85STnvLxr3SDnipVgxY7159BzO4Mz+NE7vy1x47c/g3KEMBk/mkGC/ViReCbbTOcpChqODvrKbfZ8HTUEPCh63cd++lHLQRcJ5nA6UqTtSnFscyrCdKEOLSL/dnjIi7As8Qt7pQtrtwWmPH4dcPnw16TExK0LUKzIKK0C9DC/Sby6/F4GIHyuotxr4/kpy39JEHrHhIqYGS8Qxj4HjWcyMUAf53Ugt9MNOWdSJiHScuIt4rwTYFMYoaprEekftqHGOXC0m+Ul1OjcWmg8zLOMYaTS7fwRDlN8zRY5v+F15GBnmlWBfmmafs0MnYjjWSRiGsdIINN/MUr+oTzODgleAunSLFbtELsp0euIlgLxUeS4dc4o4ip+kO+S+a1oXK3eciOeYdjPHKWuclgFD7rL2UI473EysTCoZ6Yv5rj/qJy0a6rfUUTt5/Np6B8JmTGGD+jkZ+dQsSmtS8ns/ddS9MzY8NZrHzKx/QIUo6qcMTDLd1hY3uqudWEi+v7bFBR9ld5T491EudMomT9rqhFCSjZTnO8rTXMLLkL9inLFOpwikLy2daY2ndc1RkGms0+5WGr0TCATNBsxEPIFYLGHN1YmqyjD5WP/nXdY/gVVO5RLw86J3LgDz7PzdFz2fA6Wb/XoR6Hal/Nkfl017OajkceG/HwIuU+aFufG6TLp5EqI/VsNdDuaSGXjptK8myCXKn7/3g3jXL/yauX7xN34Hf/43HzCup2QlE/T29xurmVxGaRdsBcRY3YsXmtMKvX19xve7ThuY2BZXbTenSGZmonh+3wsmKLoW11uaGnCPgot3LjCGBS2+D42MGP/04xOT+OgnPoUP/ePH5q6PfeLTJh6ETqP8V0C4tbe1zP6yQPFNdGphejpqXGRdDMu6l6Cpsd7EtHj/h/8Z//4fn8dnv/hV45pqPmP/0MBXZWmd37o6YaGFSbmoeu+H/hG//P/9Lv7wz/7G7Ares3O72Vl9MejolkCnNyoK4UcBKRYpjB88+DD+/iMfx2/94Z/iZ3/lf6F/cNAEb1fwZIFqrl0HFdB7G9evNZ96T+2lmByf/dJXX/EJnQoMzvrjkwuwj/7bp1/EAxWXZzKs+P1+rF1jBRqugMftxs4dW17SWHMFfnioqW9CXVOruWobW8iv1kA5XFM3d19XoMriEX+g6oL7SncF/ntAp/P+95/+Oe5+/ZvM9Za3vQu/+Tu/b+JKyLXVS4EW22U46F66FG1trbN3LVAQ8I0b12NwaMi4ZTJ9HvXg+QGTjMAFnDp92tx//Mmn8Jd//bf487/8G3Pp+z9/5F/w9//4T8bg29vbi6amRixdsvgC/SV91tLSfF7nSV/q8WwS6aijR4+Zss6d68H73v8h/MVsGX/xV+/Fh//+n/CBv/uwOe2iWEPa8aF4I/N1qHaA7Nm1yxj7LwfV1dW48YbrSY8RfOjD/4i//tv3X3D980f/xRih3/iG13Fgpb3OLwbheujIYYsup04bt2IVehhc/+Gf8f4P/p1xiaUg7afPnMFv/+4fmHsf+/gn8Pkvfsm4GqyATuvJDeO/f/LT+P0//GPTtr/FttWJF71/qX7iClyB+eDmxNXt8ZrL4/Wy/7R4RmOQyn1dTjnCJointEO0ct9F2fl/AWaSeU7SOUF3O8xk/b9tuE1l5nQ5zBBSu/5+GJCetLupA0JOlPw2XNfkRHfQhm287qix4U3NDlzT4DCGiXvHivjCWAlP5OyY0gkX1m+ll3lwAv/UaAGPctapCX6Eza/4CkVOPnU6w8V0nIfjyUQZMRKlu8puAjBnmOejE0UcnCngbLyABydKxpWKQPpehpbHU0CIuG2uc2JVmHzDSXN/HnghDUwVbNjH2fMXBgr4fH8B3xvIo9lvx55mF7qJhIPlFkiXobZ63GcL4j+HCng+mscZp90sMtamiqhJyx0TTEDZFpa9iLy7yOFEsxYbmW6ixoMCx9ZyCZUMOCwXR16Lv2UACHFi7kqXMFrnwYkmH1LEu30og47pvAnuvGtJAO46H06xQNFCp2bUUMmRKKJ97DtLRThJj75mLybr2XfwHUGJn9Mk3DOs52NDReNe7OYGJ/ZEbEgnijhBWusERWO9E9eEbdjtBNbN5LGwJ2UCD2vhxs0xlRaiFNR78Zk4VpyOY2VPEgsmiAzr21PtMideBG7yTZltcnZREMeXh3CuK2hiTFwMwUQBTWNZQ7dmtplOk0w0eDDZ6jf0rufzyaALdta5w1XGk48OYnQqi8eJ78Fo0QRbL/J5V66MXIjpWH4j8Q5mSId8GbXKO1lmO7vhcbIdQlVoi5VMgHGBi+1QP5BCNX9XEQcv6e9gO8itlqNoLVg1e2xY7bN2hNaSSQOsl3YUl4M59Jw8gPtHYpjkfKM16EC9jJZM7/VbO6FtvBT3I9riMwHuhVcF5PomwPp1TebQwvIVeFy4y9hRF8ujYSqn1RJM1/s4Pq1GpOQ0p4VyvFJTebimSC++I0PQKV6dxTymD0/ymVnyRkOVAxvavQizsVctDyPeEMCzfJSloLjI5x7F2GHbn5dxuUkLoFT2wDOdQ1VPAnbKps3ZiUhVO5K5RuzrqedclHLHspWPQDLvc9uxvtWDFTUORHSgh/f1VFk/M1zA3pGCiTGjuN1jR6cRG01jkNU7TDzS01aQc1t9APZaH+oon1ct9WPXsgAa+cIx1u1xyrIWLcvUg4n2KuyLBPEUeVl+/8UzEf45N5Q2hqBVC6swwMY60ujBRNiF6ioflrXVopafmou5KJO2vA3ZkawJGF3tCaKuMYz1y2qwoiWEJ56aokw2YsoTwViN2xjs7n18BOdIj+dOpHDviTROsRnVlNKRFdBClQwfz7hd6BEtObYSVMaO5jQIv+tTfVaJ1367C1+esuHenhzOkZ97Zop4cJB68ckJPPv4IALUhdJ36gK1eCnjh05+9BGHaerI3OxCnkA01459qitI1NLkyUNOP2bsJLppDQuyVApPFuw4qWNc80A6ee90EYeTGlu64Gv2o0zddMLhwVFes6rUUimzdYpzvHc67EedvYDt9owJUn3M5eE4vA73rKvCpkUBdNSmEPYMo4f68dsPDeNAqowEeVGxCgLMf/2SoInRIqj12bGGujnISgvj2HAfkj1H0Okr4jXtHtxY58AC1q1tdkF/iHUskzaK8dDHK0LZ08Ln49EyTpb8cPqriKodWer+R5+O43OPxfA4E8ajOQydnEFpbT36m0LoJ05L2n147aYw3nxjM7q7AgiynJUNLtyzMoi7r63D6nVBEyBbV02LE/4qG6qp6KmucXTW2C43U9LJI3Y36eDDtM2BI80+DG6pR3ZJxBhlJfNzLo4IiSD7y3bqOwpL/UDayL4TlMtMBsMeyn5tEJ1Nfus0KMlO9YPlARtWUCd5yXCjPXkk2Jeu4r2V9S7OhT0IUQhrmj3wUg7UVLKD1Mp4QBlsqHEhwjL7ifAj1AE6caj+4QB5YoA8uZX0v5ZMdCfruaKN4yz2WZLdDFzoy5En/LVmc3CwvgFT4UYiVIvMZAAjp+2kaQFjvTpBUcDImRJGTjoxfsaLiYuuSfPp4TtlTLM/Ko0WkWT3dWSGsukLIVpVh8lQI7JV9Sj6qfvCYXg4h6kLuNFJ3Ztz+/CCpxZPuKvR7/KbE7I+ylWJfe3+op90C6Ohrh7NxLO+sQnTxDkaiCAQCrAvcJr1Fzf7g7pQEJHaGuqdeuTIK4q3u4x6fCX5r5CyIT7iwlQv8TzlwOg5xQIpo4q0bWh1G9mPTkoPyvXq+fa8HEgPmHU1dWz8X4EE7z9qTs/ZTbw0ueOz4lfMy1Pvmsv6fgHot7mAQTLjs9OKqcO+V8Yj1nUJeVLuRitvSZe4KSduypr6t5cC6TS5WJthHzXG8VAqcYnidfGmsL2ACirT4GWDtjDuKzpwoMg2mn0mfSWXXhrX6EXxNVnP8Kq1aG3lbf6a//pVNgZ3Q2/+V/Z+vlOn+pCuGmYdSbPu5JXla+rhD1hzBL2ZpNyNDGeQ14lRA2X0pMv42iTwvST1Nfsw6R0/EanzEme+9Ajz+lLMjmfZ18QTeWMAqZyCUZ4Gr9l6qm+pXMJL984bN6zyzD+hPu9SG2i9KhQKmzm9Q6cFp6eNBxm9q39KyL/msmDeL/P4/Hfr0k1zp/IxC7o/e82Cvl2Y5qWhkt56Z/bNHyaDWXhRHhfAxfWdB5e8eR6s914mEaGSv9VaVnNeFuZSzCV76fSvOhBT+USTSxBdcmMl11TzQW6kFONhxbJu/Py734n6OmvXj2I2/NLPvZuMWzLxMmRVk0FFQbMXL+zCujWrTQB1LWpLuJ7du5/Ml8ZtN92A6ZkZHDh0xDDYwOCQOTmiEw+/8vPvwYL2NlPuws4F+J3/71fwiz/zTrM49l8BKfj/9cu/gA1rVxuc5ULpV3/BKuMJuRWZebHLFS0kqk4qX3FMJHB6/4Zr9rB5/mvtIxdNqUwaTQ2NZmdxLTuHrgUdJkj57/2vXzXupgSFYgGRSIhcoJgc53cUzwedytECW011ePbOjwYK1v4nf/DbxtghFzZatJNrNH3PF2SJ5yDZ+J7PYwnbVc/a21pNPWS00OLcItJKdNIA9JrdV2HXjm2zub8SEA8M4+HHnsCm9WvxG7/0syY4v/IzPPAbv4Jf+bn3QCeVFDNGsUbe9sbX487bbjaGD8UleMsb7jHB5K/Aqwtef8AEMa9cWjgSeCiP8++73NaCshbJ5t9Xuivw3wNSFdLfklVd0ueS5UvpkItBrps+94UvGWPnH//h72HtmlVGXyoQ+O/+tk541eOrX/u6MWirf5COrGM/oIBiGlzI3dP9DzyEiYlJ/PIv/Dze/tY3IxwKmRhHN914Pf7x7z+I2269xZw6+do3vmny/oPf+21cc/VuM2hWoPDf/s3fwL9+9J+wY/tWo9/iiYQxYigYuvT/xg3rTXyNJ558Gne+5nb88i/9AhqbOFEgrFu7Bh98/3vxzre/3eiN++67H/39A/iZ97wLr7vnLmPwUOykn37n23H7bbeaNJcC3b96906W2WVihXz2c5/Hl7781Quuf//Uf+CBhx42Za5cvnz2zRfDXvZ3zz73PMu/Gz//cz9jTo6oWAWQ//AH34e3vPlNpl/MUIfW1NQY44/aSsHRdbqjvc2KlyWc7rnrLhNQffXqVeYdtWsN9a8Gefl87hW18RX4nw3qm7Vj1uya5WSgIgMyhFTu65JsCrTA4Zh3//8VI1t0sohcuuLe5L8PRG4TWJX/5Nf5hxVZybpOgSDiRE+VC8+4HVgUtMGbt9xYOEJuJrLaVAvKG2qc2FTvRBO75tfX2PAL9TZsZfo0J6pHpgr4/FgZXxkqIp+RiwjLVVYLs1jAmfLmajuW8d6EdicS12obJ/8FzhHYv+Sp/8Uhit+wwFVGjVydcBL89IEoWktFpilhIlrAIj4/GON3lqeqagGNQ0kTt+SqRgfetciNu9vd6Ag7UOV3YcOmdrS2R/D8SBEf7S/g26zLBNM3xApoTBTNzEibGDsLwHLy7wa3CyttpAcnzydHYzhQ7cBAm8/EndCEvQLDHjueX+DDoV11OLKhGrlqN+omXVjY78TyWBF+po+1hcziYQPpJhrJf7XkY1mLF3uW+NFZ7UF1Yx3cVQHThgaIiz1fRivrWpNWXAbq8lQRo6djWFLIY4TPDxHHriUBdHZ74GWDN8/kUZMqIBN0sjI6hV5GdHwM0bEx04EL7dJ0DqV4HmMeB87WuI27plC8ALcWTBTDIOw2br10wkXxLBQDRAuAQT6XkUEQ0YL/VA69fgfqkkUsmcwRvxLOsV5hBdoeyaCBjZHum8TEvgEUswUoFkU9868Psu3rXNjJdxWs9rj8EmkRkXiN1nvNAmvn6ThsxwYxODHK/tuOrkgYa0bYTuMZY6jyZIqo60liPFvE4Q65N/Ej7nfieKsPqSonqutdWF7PuQL5s6Xeg/undPKG807S1st0TSySHR0ePJfFp46k8exUCU7i0xrgWIE8ofoq+PzpZh8iyQKq5DZoFrJe0m1ZFSZZ12I0hwBxaZvMws/6N5EupaADB9ZFcGJxGL6WBox312Jc1oUJ0ms8h2/n+X7BWngSj8tVzTVBgOgat3DrG1y4YXkQG5dW4e2vX4Bbr23Coo4Awi0BPJ114Pu9GZwgfRU/QAs1dlsOVc4j8DoG4Z3IInIihnKSc55hH6pcjVhB3qsNcN5NPLUDVqumknXp4UjAhXu218LVFcZI0IuGWo/xUd/Y6Edbkw9tzX7Yqrw4PFHEQjvrR3z3vTCDT35tAHvHCiBpMMG6y9vHuiXEd2cN3nl1HRaSb4z+N+XYTJD/FYvCWMA6yCgsXshT/z+YceAY53eeRVVwbmlFlnKXiJLX2R6pwQzOHJ7EY88M4OhzYzj4UC8e+JcXcPSTR9A0OAH3qWfxwv3P46GBLPpWtqMYDsLfuBCHem04un8c7uEcJs7mkUnIEOjE4Z48vvtsHMPDWSRniiYgrlyUyZAkJwYlCrXGPjJYaLwjFyYy8EgQRSud5Jv7ZH9l42cd+fc6TpPfECJ9qKvC1AUZ0u8HRYfZNe2aJo3OpdF3IoneY4r9ULB2IRtOskD2qPvIE/8yznHlKPHSQh3vmzSzfajAyC7xmhXB8yCc+XFkNI8vHZWRx4ks8dQ9pVfslubmAPmejSfgvcnxFPY90I+ugQnke6ZwZjCBCHXQ1qsaqTs8+M8HhxGdzuBX3rUY735tB9asqMGu7fXYuSGCpiq7Mc7tXBNCG2UryL5iRUcQV7W6TBwUucVW0Ogz0Ty+eCyNwwemsTiTQ7fXhgz12THq7M+MAx+bsuELUeBLwyV86VwOk6SLNv5MnDmGxIl9aCVftzmy8E4eRinWb2IkLKeA7Gp2oYo0OhIv49tH43jgW32IniPP+9kRBTw4SV12r3TltgbsvGslbrq+DVu2BrByWwDLNvlQ1+nCPqcDH+kr4MvHUxggH3x3poxRNoQMUSSPia1jXFtR70rGYtQph1eHUUUZl2G5AjKCn10YhJNp66kDM44S+gsZlF1utIcC6NCJI7NwbjP90roqG5Lkm6eT7FdZXj1pud5ZRhfL9VAfy/1UVdiJSJ0ToVo7RqlLHvG7Eae+eujYNE5PpRCmfohQcUSoMNwKzsD/y0MO/PRCF25a4DFu8U7sn8TA3nFMZ0sYJm+FaurR1t6Ojo4OtLW1obW1lfOBVtTXNsFjq0Zs1I3+YwWMs1/MJ0lfP+cLTe1obmpDU2Pr3NXIqybSCFvBi/g0MD2gk0wezuuqzUY2ky/zb2xtQ11TC/Uw+am6DpkQaeRxY8bmg7O6GbbqRoy4Ang8r7Zg5fx+5EIR1q0R7e1tBs924tvC/Dz1TUiHa+Dl/EqGfM35IqEqVDc0w1/fgnywmv2IFyNOF/N0sb04liz7EfI3UidGkE9RHlJluD1O1Da5zYnUIvsa5yT7Elm/XgYkd1RXlH01o37N3iRY2sG69P1iUHrrmu3TL4AynBwP+NgfRhoc8HW5caLTg1StA8u9ZawmL8mIKt5ReWprX8gJr89yqSoddTnstaaWiHGM0JvmlUMqLuxmkZ4PYvaLYfaejGfNlPMAGVebCIiiMcjkWJdHCg48U7CbeFPTpOG3KT+nyc9hpaMO8JLGLT6+p7EMi1WWmnObWH8GaxvOUC9/U6d1ZGXRc340NwexbXszgkHFqJJB2IY1HC/tZv+4WGxCnGo5huiqcaGFukCG9G+dzeDAeN6cqP1mbx5RGUqIY7GoTSJlpDi2Uwwbc8qKY0G1v2kTg4X1XXp9rm0NWDha7WZ9ushfmufL+4U2SfsDQRMvWGsXWj+Qd5nUXNBzkwnBKucC4DM9n0tCuPj7+d9KqGvu10XPCeb57DUH+j37lWDRfP51/uOHh3l5XBJmn1eSVa6XgPP4zX7Mv+bB/Ho4ausb/sTcfQmoomJycIBhwYua4scGYigZMLTQ/MDDj5kAr5cDCbKChsvqqyDUb3jtXcY1koKdawH8Xz/1GRMfpNK+iUTKpNNOjU9+9osmyK0gnUmjtaUZ3UsW46lnODB67AkjdOpU5eqooa7WxAi5+zW34qeY/+0334gwFemTzz6Pw0ePGwHYs3OHiS0il0gyplwO5A//xmuvnhOcSp76VHDuR594Gv/+mS+YhcJQVRVuvfE6DAwNG7zkh15BuVW/1931Gtxz5+3spK/lYKtoLNmPPPakCQqsIOLX7tmJk6fPYv+BQ4ZOFZBrqJUrlplFfQUeVx1DQQ5CSBflp3zlHkyjJdXpNbfciJ964+uI4+tJu63oGxjAf3zhy+ZUzMWghYjrr95tFiGfIm1EQ8VoUR20aPjgI4+Z8hob6k0djpC2h44cm33bavv1a1djyeKFJq2C3ctocdP11+BNr7sbb3vz63HHrTeZ+nyGOCi4fSabMwHsd2zbjDex/e+49WZzKkgB1VcuX4Ybrrsar73zNryRz4R/jum12/q+Bx82ike4XH/NHrMzW0Hj9UwB8rX4ef9Dj5i2PH7qtAnKrvdNe5EeoosMQs88v9cEVp+JxtDT149VLPNGlinDh/BZtnQp22+IHX3YGNaE8xX40SE6NYFMMsHJSNJcTg4cZQSJR6fZecXn7otXZPzQ90R0Zu6+Fmc93p+MESROPBScvdJxWh8/Ph2r3QaSrf9uMLp862YsX7YMP7j/fhPs+3IgWmzbugUrV67At7/zPROsuwI6XSUDxe5dO/HmN74BP/uen8brX3ePMXR+9WvfwGc+9wXzXLpFxoSrqYPe9PrX4x1vewu6urrwjW9+EwcPHcaaNatNAPF3vO2teM9PvxPX7NmNWDyB73//XnOKRMHA1d9s27IFr737LhPL4qfe8iZjdHjiqafxta//55wBR6cb7r7zDmO42LxxozGyKB7GkiWLcP111/C9Nxs8ZRDRLsD7H3zQuOCSHlQAdhkbZPAQHu9iHgpKrnrKMC5XVM/v3XeB3pYx53/9xq8Zt4F/9/f/dMEpjApI36rfk2FHsqBTKbexvsMjo3jo4UfMc4GMFEfZb62QfmT/8ba3Wri+hviIhvc98ACOnzhpTt/s3nUV3vKmNxpjzc/9zLvNJEicOjU9bQKmy1B084034g1sD+WhS3FE5FZSbrFkeLoCV+ClQLq4WCwY3tOlSYP0QYG8Ll6t3BdIp2gyVJF3XeLrn5QRRHjIreirocs1OQ1ychbkZNUYFAgX5zdbzKsOht550tj0l9bmmlcKSqrFyZzXgXG/A+mQAyOcgO7lMDgLTtL5XYYNfuDmRqc5jfCoYglwAiz3WJxb4lwW2MdJ5+FYybhluZqTV7W4XE8pSOg76jjGbnBigJPeb4yUsJdpFQD4nmqbmTj3Za1gyT57GXdGbLgxInsM8yBNb663m8DRQf4Oe2x4gWVs8NuMT/ep8+vTZvf6cAoI54pYGXGgps6LI+M5nD43g5HhuPFBn85zYsyyXAHSq9qFhE6+cHKthY4p1mNAUy1Omv1sv5lYFgsG0ma3bYKTbxlARFX37IqHNmQLP71PtLCs7EDUvgSPuLqwb2QQ51j2qaEsTg9nMJ4qGpdMcichlx/a3ehL57GtuRrRrp2oCuYQDmRgdzooEyXiWsCxoRyOkmBRQyvgBOu2L1lGLxHasimC113XgFIAaC6WMV3vxamFAczUecwu9KjPiSYSJMwrRdwaZehIFlFOFjAddCFX48EK4tV2JoG0yw5vuogW/k6GXcYQsagniQjfsXvsWDhTQIy8kSX9tfCnoOgZ3leskyHSb4b3qlmf1YNphCj7Q0EHDk3kcYIVTrHOfA2vWeDColY3apucaCSdjzV7MFHlRjXL7CCdwkEnYuSTOrUR35+ocrI9S0jGUwiPJ5H02TFF3Ipsmww/W+N5YyyLzbokM23DTwXATbHAnM+FazbW49xYFqMzeePqaWu1HQvIlafJkwnyzhovsCFI/m904dqwEyujBeRcNpxo9jFftj/rlyAd1cYG9MHvjezWC6zzAHGe4pXyOAweCb5TIH45IhbLpBDnvLRmMIVgfwbPnM5jiu2oxXZlw69m9/ABypj4eGvEji5nCWeyNtxxYzMWLwmhq8GD3ZtrcO11LdixNIC1HUFMsC6jqSx8xM1u+LZk5LIU8CDeWAUH5W6DJ4EldXk0NZVR5ZnGoYP9GOpNUz8oPXUzdXCIbXj1re3YtL4Wy9r9xMmGiRg4b69GQ7UXXW1BbNnejLVrqvFETxpn5DXT7kai4MQZNlS65MT4eBGJeAkh0qhM/olRII4M5iljOqnlssriNTxZwvg0Zc4lI4vXLCbZXU64Sa+aRj8cbh8O7Y9i4DR581wZgyeyOPIC52NnMxh7YRLe/aOYGkjikYIPp7xBhGv9qOWVov554cgY2530YD3THNP09BZwfJhyZjxsWwb4cok8QYKneS8md08ZGTYsNzHTI+S3mJO1twzx2vFdGbeZllJjEdRvmeeUDdVJpwjGKNPN2QLOFWxob/RgA/XbMeopO59d72V9EyUcGKL8qd0p98rPnCgxdFGu1EEsKsv0eekUFTtb3sUwp8/nxpQ2ODj/sfrTMmLUaSfHchiJF01Q6iDlYFFnCHff1oXYVAbTM1nKUxkdtW68dm0Qkak0DmVdOOjwUTeVcOJ0As+dy+M082hu9WNVixeOExNoWt6KfcdjyA3MYE29E4epz473pzE0kcXKNc1YtqYJTx+dxMB0zhhJ1evlyeNyVXOSvLE3AZxl30Ay4ywlNk69Kl22nXprpc+GQ9Rnqr+gxDHEMncBb6yRK0Untt7SgTLlq4nji+vaXNg/mkcDx+5dLku/r3WxTxilUszmsP9cEkdYSDzvAr9izL0abdSLLe4osrUuBKgzXF4b0iw8Rrz4ijEo6TTSHlsRrbYyzhE/GXJuoBwWwHTkTxkmpN+3D2TMScAkf6vL4YiBeseBRMSNWI0L1QUvFmWr2IekMJyPo2c0jsnBLLLsoKjKwa/o5dVGvrg+TH212IdSdxA56poS9Yfa10FB9hDHMOte1+5G3QI3GnlVN7tQx/o3LfCgnveD1GNyWaXF/YXUYe0e4LM9efxguIDHxzk3iBXhc7Of9nvhj9SamIDiac17NNZSWdbGrSq4ndQbsRSyRNJWdvOdEPw+vxm3mTGajIG6OE7TBrVMNo1UPMs+1AlvsJY6ptmcFlf+Sq/8ddLX6/NR3l3wOcvk8QL1nRuhSI1p50QqZdZxgsSvuq4BdfUNBkfhpY12Ks9N/AK8V5njK29JgDauVYUj8Pn9Zq0nncliKJVHH2W6ZHfC7w/+/+z9B7ClWXYWiH7He3fP9f6m91lpqirLdfmqtmojhwSSQEg8YIZ48x7vzcRjCERMaIgAPXgTMRAwwMAIgZAEyLbURl3dXV2uy1d6e72/x3t/zvu+/Z+TeTMry7WqJDXclfnfc87+t117rbXN2nsthENRM4bWmxW4fS3iU2ZJrZuTM+UmDpMGihwv2xzD3g/EVzp4kFjhOMY5h9GJdqHHj/qUskJzHMPChocVZoOPfCidmQniQ1YlPem2oR0Dow6M7/FgfK8XI9M+hAbc6PD9CvvuKpeGRfIQ/xvTZnGODROjbgz0U6ZybtdkpqqbclU1enURSKYl1qpYuFRBgTK3w7mC3ksfoZsSqqNJStC4rNuR2+uoDPuIly9yvNZ8apDy7RT5YZEylCLGOmxiyrXKdns5f2KyU+ymE5yT6YavHN3r3IDMtXVzNX/l7J6sZMztKW+97f0tFOuYn8sjk7Fup36q344x5neO8uMM6V2+4U5MePHjJ0LYw/FqhXMG3eRRfSRvmkKW/lO26ouGbCdxHeJ8XM78G3WurSmPm+R71tzU3cTlp2hX9NITrZLzol2NHaKxcDhkDhLG++JmHR8JR9iXnAcVi8bncalYMgfMuzmbPLpZ3Qa3wu72djvw/QdFuVsENWob3DWLD8z3TwAfMW9LqdGF90l7WzyCbd/BI3eJzmgMVWfqGZ2aMeYFTA//KYLZNDt9EtNTE/jjb3/vfRUgPXC7XcY/xqkTx42CQeZMtNmsWxS9TR+BbgQ89vBDRnhrc7tKgd4DaxP9PqMwuT471w21oJf/PceOcKHBSSTr9OY757CVkALBWnzLLJQUIF/75nPvqwDp64viV375l5BOZ/GP//d/bpQuKltpZE5LztslrAUy6yWFgkxxvfaGFDlc4LF92mSXOSydONGGusKPHj6E5194yShLjILh0UfMxv3dFCBHDh3Ad7730k0n7GrfkYMHcfjgfnNTRiadpOCQAuLwgf0YG7NOAM8vLBl/IHL2vj3PHmhy+r/83f+Jk8sY/vb/55cM/lVftaFYKhnljjYsegoQKY+kdOiBhKIUIPv37DY3e2QGTIqD3bumcWDfHjgdzm24T5q8BDL3Ih8uwqPCX3n9DeMvRH0lk2K6raFbQO+cO282SOVD5Y+//bxRAEnZI7NoMiN26co1I7g+9eAZ9qkd333xZQ76lHgEnSAQHk7dc9zkkeJkWf0lHPbqofqrz4Szvbt3mds1b759FoVCEY8/+vBNJcsO/MlhbXHWKBEEwvvA6ISZ7GytLnNg46S2CyFOmqLxAeQyKU7kLYWnwOP1Y3DMOsn+pw1rS/NcRFWMrBNY487HKWdvl+V+v06H9pTZf3pgZPl995qN9q9/848/WAFynxQgB/EHf/hHxhn5dpCMlXmq++49bU4MpSkbXn3tDWN+qdmlA4H49whloW5l6FTwCy++hKWlZYMHTZIPUfbJR4bqdvnyFY4TF8xGf0+eKTzOycpJpt81M23GiFdfew2zs/NmAdCLM02Zoo1+nSrSbQr5NJHc1okO3U659/RpeL1uMxa9xnpK2d4bi9TWaDSC48eOUY7vM/X//quWjyMpJM5fuPguBYicin/2M89ygb6I73z3e7eNa9tB8vYLn/+cUeA+/70Xjc+QtfUNfOc73zWK/+2g0yhyAn/61CkzBkgB8/obbxizZMpf7RwdHcFDDz6APk7cpMx4/c03Oc7eYybQf/T1b5h4I+yXeygXx0ZHzWTjyuWrHHfOIZ/P39aGHdiBu0FFV7+30abMYOkmSK1WvSnjBU7ytsxlSTFS3zZ302JCC+Y/CyhzXiPljXhF8CeR5YGoE4fuDWDmcADBkGXO6M78rN+fAJBNa1VtWHSIY6e5TfBRyxKry4Fovd5CpdQ0jloPJJp4gqiZW6sZvxjXODTzgy3q4J1UC3+pD7hW7Rjnsh0uQr+e04aHtSkjh58ymzPm6uBvDtpwsWHD83lglfElVcIO4G8NAaMu4Ft5G76mtKz/DNOGWcZY0I57Yw4McIn9L9fbSLZsZrM3WbVOpCtvHe5XQ3tN1QbjpBsYCnARztX2bLaJMhe/1h0IRdV4asPgtAdTB/0YGvdihPjaVe/ghseGHOsUIi0MF5oIzxaQj7kRbFibYfNDXnhZv/1c3a+7HdiQ1oPg5/v9qYa5fXENEVxcaOP6awvIp1hB4lOx1F4t1rUJ8aVJF3Z3WsZPwtZkGI3dk7ivk8XE7gCSI35cWEpgfbWEy68VsbHYMA50lYcW9R3Wv3/MiS8eC+LBPjfe0AKf5Y8Wm8Yh+FLYiVi+gaHVCqp8vznkQ4WlD6TrOHg+h2CmjsbeMLJH+7CVqWD0YhZz0wFsDXowUmihz23HXMCJvYkahpjnGvEoJUeCYXXtXhBkOkw+RG4w/5LHjolsAwc3q4gVW6gzystSbsgM2GYdWyXgq5stjI5w7fZAHwZHvFgrVJDyO80Gz6HZIg4xbsvHckg4G2NeJIjnAn8LnMR3pNQyyhcpoQQO0lpfsYERtkk+SuaGfWhY7GvWVPID4idhPOz34V89x/XGjTLpwY5Hhpx4JAT8W+J0zGc3Ny8uNsgv8p8w5cPRpbIp98LhMJrdturWiUB1FRjzTaynfue6G0o9mEzWEKq2cJ31qbI+xVwdZTJM8kYNlzdaxlmxeERZijdNEfyh0/q6IXXCD5zeFcChnz6I586mMT3AtcwDAxSoJPZEifK0hf/rG+t4aTFNGeND36APHrb/QNBLvpnAW/kYgo6LGHY2MDo0jeGRQY7hCfzTf/4Grl/Mo6nOYcFSTOjU+ZEDQXzliB9bpN3fe6eClj2IvXtniMMWCqUcSPJ4xpfH1bAPL54vcn0YMzdzjaxknbU52iRxNktZtApJ+EQPTcp+V8zIkIWFBYOX6ZkZM/8QaD6heZYOLeaLaXTsdQQ0XlRqCA+MweUJWDuJhFajjtWlG0R0AoFsBWWXD+WBYUxMjmvQQDqfQr21xfVpH66vFLC2YoOnM8D1XRhra5ucB6WIF2vDN8Q15vT0JCq1EsrNBByBsql/erWDWonIb1sEJCe9poMIRkqZ/1aAbq/0bLxLUeJi+pF2Ayn2qYd0o83E+RzHu1Yb0x7L1NIycS7po//azBQnSyJYeStfiwiM7O0p4vWDn8KVHhOmmN1PvXd4/Bg49gBq6U0UFq8YGlI+LuLlqSkPHtjj57rajXihgTXm+/vkgddXagiSX/fESU/JCg5SzsoUnGSvzRvA8JH7kF9bgLexjmny4ECnic88M4HffSmB85cy0JA2l6wT51ZdhoaDuHdfGDP+Jr76Kuk1WTAbt6/bGZH4Ud2tjVor/jDlyBeOhfD92TKOtEijlJ//YqWJgmRkt2n9xOG012accrsmIzi0N4T7wpQ5+TLb4UD4wBjevpZBaz2Dzx7guohILczm8H9dKuMF5xQi4zNor53Fj987zL4qYr6ahn3UiVAfeYRycmu5jPlLVawuNMgPMsfWwbjVQ1iDHV7S/C4OPg0+znEPhqfcCIVd2M93g5QraS7DLpF3Wm0X/F5WzFYn6VTRZ49hxDWB9fY6irYstjbyqL+ex/BCFd+qOYz/GylTpgftOLrbBee+IDwxD+xsbw/Uhw2OCW0zZlg0YMiDoHFNv6WIkFm1S68UsbnUwH1o4kF3E/++4sJmx1KGCeVBjk+RUAgTM7uMqR6tkRKbG2avQ2sLF9fa2tTVXprMDxdKGYoZH/rjg2ZdkUgkUCoX2YekSdKtWF6W2To2ORJvIuCLYXjQMiuc5NpIa4UmeUNOsXWYV6fkJRuCLcotruMKlC0Tk5NmDbbJesgygA6LDXFdpI3mPOuXy2bNATHdQHC6vYhEKc+45tOB3FWuE+XncSAexyDTqI5qi9aRm5ubxqy+i/3S39dvlDKKW6wlEBltYOqwi9hsYfYC27New2S/E96jYbhCLkOX7wUy4ZnaquL8y3lsEdfNmvpFBzssmhZIFu7lfOI+jit/nGpj09xCsGEvaeqUrY3nSLMJprE24+3oG3YiyDlNfEhO6N3w+HXDwC6WNs7xb5wrY+UaZWqD9ELa8JEXHnDXcYxyps00C8c4bkuxwASBiBMB0qbH4zTySCC5u7VcwcVXC8jIBwrFkcy3TXIu9SjH4G+vNbFsTdYwJXOhHAS/u9XCkoQV661cxAPTIQfSLMfO/EIMNAoQElZPHunpZ5wvP9iH166VsLFcMrdF5INjnFP5Dc7xMhxbLfyyHRw4Px23gUMNXsqRuhmsV5Z5qh7/WzJDLKHxWZ+aI+0L2XFmbwAZ4lbO0MOUYUcoXx25Gr6TbOPNCiN222+1gO9Iq9FBJ/ad8qJ/2IscC56/WMb6nJR53bgkbNVPa2CNBaLDgD9glGzaC9UhRM0ntA+o8UouArTO0Z6x6LRR5zpG4wHrrGcbWWz/SrDk+61PglWFOyNacDPS3V9vf/9+wNLeI4MfDEx+7wfv8foHTdeDm+m7Hx9SAbKrqwDZgY8TegqQVDqDX/rlf0TGsOy3/tcAEgZf+vxn8As/95fwy//onxhFimHsHdiBjxl2FCDvB7fL8j8rBcgO7MAO7MAHwY4CxAKZ2Nlz3ItdRwOID1p+1LR5sD0/K/9PBmRSytwCIXi8t0yR3Q00qzObJUxzc4EhYDfKeWQ+08D6QgVHEw08wqHntWQTVaeDi3WzNWPGJ500LpbbeCPfNicgZU99lt163GfDNS6eF7XhyohSdGhz90bNhlUugFUr5SElx38/BC6Oga/lgDdLOh1ovRNM+W04FbGjWWvhtUIHG0y7W456+bycbiHHBfadYHDebfcAK3Wy325M9shBroKHGHYqZscVoskz7cbUAT8Osd9OJOp4Z9yLZMAaZ2UGZXSrhkDQZTakEh4bNqJuYyprjIvyDPEgHx0CT5PrrUITaTaknamhcKOC3z9bRbXSwQODDszEXMYR+4vLNbjIJ78Q74BZIdHnZR18yE0EsN81iHiuimaoiuyoB8+9ncDr38shvWmZ6OpjWaeJsEvVDty7XHjgkA/TPic24uQnp90oK7Q5vx5yws76yjm4bNXb+S5ibn04cc/1orllI4fl3qgHr7GfgltVFMIuZKMuBJluiP226bYhxjZFKy0UWPhq2IlGd4NBMFZq4Qjp4+1+NwIM371cxsBGFQ02ajbkwHXmVVirwjdfwXqyhQukiUfORHBwfxAV1mOlXken3sbI1SJ2r1ZIq3asj/lQYZn6lCN2gY99NMG+33DbkdduyDaQYmIoW8eQy4nmkB+zlTqqXRkkPpCncR/7/bnXClhctw6kHQnZ8JfGHPj1tRY8UhDy33VmO33Ugz0HApgiDgdgN6eyFxza4O9gLF1Hi4Sz1ue+qQQRDNkcCDF8sd1CgxSrV0fYN/0Udy9TlGWqrPdiGYuXK9hcaCLE+p8Zc+MS+Wgx18J00I4HR12wB914kXjypMrY52xjcMSPkyf6SWs+RBt1OMmLq/EwDh8awvnzm/ja82tYzlYwvpe0ezCAvpgbD3g9qLcO4puVSQRsL2AoEsS+WBTTYRu2Mhn801+9jMkBtmm5gstzct1rbTQ5iMR7WIdyw45Ew49du3ebwx+SxwsLc1ifn8fnwlXY7hvFq9fq8HrGMDU1ZTYXe6e9dWBFsnxjdQn5bAK+UAwTU7vNePDGm29S/pHfTp5Ef3+/SacT3gJtNtXrNWwlt7C1tQkP6Wh8cob8FjZ56iCK8njtjdewsr6MsUoD7nAY4b37MbNrl+HxhcV5rCeu4dg9bNtKGcW0H5MjezA+PmE2cC9fuWJMq+pEeX88jhMnTpgN06WVOeQrabQ6bbSqpLWOo7txbPWj8r4pWRimf2Hy//1TblzdqJibFoqjzV8rinWCWJvTQVsbDwXk3LmDSxUb3uFSRjeqPJRxDxDXOfLCWdKAytLm2i2wvisvQ2ZMY8rmY76bIGt7T2DnOBqeOoB6IYPK1oqVju+1uf3IqUM4MOpDYekqags5uAY8cIdcuJFqYm69hsOUxVcpi7/4wKB0Nfg3LyTQdngQm9qHUnoTxcQ6xkJ2fHa/Hw/tC+I/vlPENy8VGVenpG/VWWPmg5Ne/ATHu3/5/RyciTIo5nDDrg1nq6a3DvpQpgQcuJ/y7spGDSFtrBL1b2Rb5mS5YnebabWTjxROJ1j+Fx+I44FxD4oXU/guQkjXmjhgq2DajAOUV1ezeJt5roVGsOvAFB7Zl8eTB91YL7UxN5+Dr1hCbMIPJ+m9lq7h0mYNz12rYnOlyfGShXfbNMRaH7a18A7pIUt5K7M5+wccOOMF5g4HMVJsc7xrYaEVQCw6jkhQVlZacPvb5kCUFCJz629RjqVQyNZQOleEd66Gt2p2FNhCmTuaPODFxF4fwpSVN00efgSQabZSoobGN7ZwPUEZyrHrywMcb23k46EAXucYc2GhZBRDUoDsIU/L9G0qmUQ5QT6y61Yex2F4ERsaNnyZyaSRIB+6XR4MDAwaUz/r62tGqdFqa25kA0WCub2gjXy0XIhFBk1axdHteylYBt1tM+Zusb01pxcu8oLX1qRsYhpfGJOUHVKAbGxsGGXJYNfMcTabZZs24SzkkSRNRThhqFVZlj+MgcEhU5/E1hbSqRTCkTDTDZswyRLRo+q/ZayhNBHr68NIVwFSqCYQHWtg8pDTbHBfIx2vz9cQibNfT4YQJV/IRNJ7gUzkZZI1XHw1j83FBkaLDcRJz+dI3/LLI7kgHpAib5+vg7c4D8pK4cC0I6S1vXzO6tYTJ4GxIQcm9hG/Yx74Sfg+v26l3LqpKxKsljnnWqwgwT7UmVwXhYaPc4rdrQbHd/Ybx5CrAQ+WOCeQMkYKlX7OFWKDnJcQ78pJpv3ymTrmL1WwMddAjXMQ+UOTD7Ui37282USiq+wYlEyLUDaVGnhLfjjYT8Z/VtCG88UOZjg/2BNzYKNtx0vrTZQ4Fgl6dR7h+19km57j+Poi87VAnG/hRv8t38SWGTii3Ph4u1K2IRLz4N57h3CRPL28rOt6Vp5eftzv7SDZtuEy6VSc6SPN3TfhwVaxhcubdeM36MEB4rDexLl8B7MNyQv1owq0ytN3P+dLU4fcmOYcT7clV+eqWLzE+VlKilmVRujG15gjk1aS6b2xTbSlcUE0q4Plsh6h8JtKXT7WN372vhjgD+v/NpAs7369CdsC7nj3rqiCbgZ3fbcNrHp1Y31Q5A8BN/O6Ez5k3u9K/wHprNfvHenDmcCKUjjvbJp97KATujKBJVMl3/3eSxQ4txb4/zWATKM8cN8pTIyNGjNYvdssO7ADHyfI1FVv00wDaiAU4WTEhRInQS0df+iClCLyF1KrVjiY31KMKG4g/PH4qvmo8N+KCawd2IEd2IEPAik0ts/utbkleaUF6XbFiE5USTFiTlxphdcFLV6kHPmzAM1vPi4TWNp00MnVQMiBYMTafL4zv24xnwgob23EaQPY5bq1uL4baBFnlCW1Nvq5yNfNjxL7MJ9tILdSRZhPYLUGV66N2XwLX83AODce4YLcz8VJiQtwr8uO72Y6WOX3FKfBWlffH7JMVq3UAa7jDWiDa4m/CzLHYAUZ4NoYYS5MZQbo1SL7gmF6r3rryXHBfrXQxjW+N6asmc8YV8iTchha6qByi4TeBUov010HIqxLqY18XRnYMOO34wv9NlzNdRBgkGxXw80xVuZw5ANDK3WCzLn4Gx3jZHM94sJm0LqxoL0cbcYHqm14iTPdipFplIKH/Z5rEJd1eEst1KtAmem/OOnG53ZZJ6IvFzo4dGQAx8b9WA46UJhwY1+fG7HRCIKxQXTWcgjVy5g4NITcfIE8EUS97YCvXMMJtnnGp9spwCQr7et3IyM/DR4HRvxu4xujVG+hIiUMcVoMueCXQiNbR5i4CMV96Cs0sTTgwXrUBXtRi/wOEn0e4wOkP1GDX3YrSAPufBNZ4q5A+vWWmvDoZofat1iEg+32s8whptnwk86JU5d8j5COOoxzedRnNnZknuiF9TqurTdxtM+BL+z2o0ZcXneQ94Vf1i22XDEnTNdHvLixK4DUoNeUI0kiOvCwLkP1DuthQ9Vcl9gG/FnyOWCXGS23E6lGE42uDNLGVYp0fOlKCaFVdgTrUmQCN/uAXY3rJcWyYXDAi11TAYwQqTbybKXfA0/YjSDxVaCMijOPvnzD3C6ROSzDYF3Y7XFhgs8q54FSlPQliGfKtzLzWK00kNysYeVG1djWD7OtJ6MOTPU5sUJcpiodDLOfjg64EAy7MJ9uwFusG0XbqwUWs5zDfTMBlJaK+N0/XsebxOGegQAW08TncgmpZBUNNssuz/1sh7Peh2w1jMVsDtX0Og5Nj8PfLKGTS0L+Wc6dz+LzR4Iosi+vkK+jJMcDcQfytSbm0k2U4EV/Xxy7d+8yJ8Jl0qbZZD1TW3BGbHBEvcjn2R++uDkdu76+bhQM2vRU/Hh/PyhBkdhKwuX2mlPdUnysrqyYcWB6etpsLG1ubBirC8Uie4O41An0cChMXqkZcyKwNVA1G001rrP9Rim+vrKKUjqLjp1jRyyOXXv3mjJ1AlxKhM3NFJZWckhtyRG1D0ODwxgdHTVtkGKmVC7xs25Oks/MzJjNrGQyQzlXRbNmJ1s6TL9qg7SnbDBYNX1t0ZOklo/D04FBO1LFJjZJE0ZZwjiS+fqcHHJjYsANR6WJn6J8ebiftbFRLpY7yFJwaBP5CMOmJgMUem4kpVijrFYxXbI133tgyu8G6K9+3wzj42w3MZXeAIpZUKyYML3vcCzNBUZwKWPDG5eWcYmy7ypl+CDljYd8lCFv76Yc2eo4cPjT07AP+PHm20lzmrmS2UKjwn4gxCknjwwRh+4hnF2roZ0pYJzjZI61scRuBxPMc2+Q5REflzOUhwM+tPwupMu3K0osIA+TD2fJJzm+36JsXKl20CJueu3rgUJMKMM2xRusx6H7hvDqt9bw1deTOLQ/hKfPDGA108SvvZJGpc+HPOnMY6vhkSMdfOWJfgzvi6HYocxaK2J0tYBOkDKSMsTbaKPhsSFFQVDIUmboNmK3qvLH8Qxp8AYcSHGskokpD2X5TLWJ1zneXNtskH8oD0oBDMd2o0zEyzRSvepAi7SUy5Uxe2ORtFgwedf5rsPBT+b7/OT9oWk3RvmI50U3Pdje9g8C09WU9b7ZEnIaY3weTJPu7vMDR+UTif17NdFAgG0NkE/CMeuWR4V81aoUcChmp6ygTLWTz8l7UjTqhoX4RBY6xDdSLgiMKSuPz+JFrsPlT6dBOet2eM2tEtVbt6xk2l0HgacDlIOULTcow+qUiXXisMBxQb5tlGc0KtNUHKdKJZM2Ho+buaKUG95WEftZtxusfyJXR6UuhX6bMs5lZI7oSem0US1eFkhxIhNFHo/XvDd187gRCobMvK7eLMMdaPGRPwjy7RJ5f01zUhsi/XarH95PCUVkm9P+bINu6siR/6CLc4mYG06OF172q5O0VCYNL1Kmk/Wt/uFTIh8u86nDijMy48bMIT/6OMb5Ai6O7Zbc6IG+OjlnU57hfgf6R9xGuRHlGNHkWL9CvrpeBjaXW4hvED8pjpvZNiqkzzLHddFbNtlAlvxVkP+hLPFM+qSYwP3M4xSf31mU+cRb83EmNb8nKb3zbEOSdd3Ddn1+xIm5qg0TYxPYPxzlXK+MG7mWucFoaszKqu42jt1YK2CRvJExCggLrHbxMfFgDkns9XSII2CRNDvAcffUqQGMTYSwslJAOs1AK2dzw1c30zRnXOdkS6E6z7DIsTjBCmsznVM140fkCstNm+ZY9bHKs/JRmFHF8KcUmYGw0+BcJsLka8q6BWKl0W0P+R0VnVUqNbMHKus18oksU9VSflim2STXrNzvhF6pgveKcztsi3RH/HcnZ4j1/6PBR07wEeBD5H0rynbsvD+8p7JlG+woQP4MQRM6CWCZk7p89bphiv+aQFpOMb0c/8wtLBrTVzuwAx83SMxJueHh5Kr3qZNnCpf9TxNuFkF+DlxatloTsl64nj+rG247CpAd2IEd2IEe6CSco6vgsD4t2cglSDf85ruuHJPS42a4U+HWado/bfg4FSDa5Go1OK757VxgOym3uchl2K1FWS//TwZUjjZRtQHsNDh978Jk3kF2kX2Mv2etirbbjiQX+bkVrlLnajjR6OAg4y2XO/hmroNim3lzcC5xwTzIBbMUF19LdZBgHr0Z8EEOxz85YEfH4zAL3TTz0EbPqM9SRshWsw4RBr0ODAQcKGlDrNrBSr3Dd12sb0OQTCr0kSyqTKOyFUGOM69z4avFu2L2ee1GKRPz2BFmG5R/xGUz5miKzDdbaiNVY32JCzmeHuSSKMa85E9jn8eGCGs/z34qjfvQClimJLx8BpkuvlLGfNxtzDW5iVMfM2+yPTKbMs0FeYT1r/gcaLAidtZnYqlsTknOsQ4HmIcW6gNsu3wCzGZa2HK48Rd/cg9GzwwjE2P7HQ34fW4c7wtgtFNDn7+F8EiQKzzOc1aKOHRi0pyYtK1mcdgHvMh+0OaAbG17if8q29txOXAwGsDIKvttvYSK7F2z7eKyfRtVRIi8zEQQUzHOpRaLyLEdWeKrw3wH8g0UGL9/s4a9cyWMZuuIsJ+DqZoxNyUFyi7SQ4htbRAHI9/ZhLvhQGsshkClbnxebBLviZATHcZ3VlrGn8gYe8ZTaiK1yfLrNjwcIZ7bTWwR99mI2yiX5HMkP+TFxkwAGeK4wX6XiRoPy2qzv+q2jlEspZm/lB8kHbDpCPBLk99FDoIy11/pSsMoYeSrgyhHM11HabGM1I0aPttgOOuz0LajTdlT5sOq4rN9NvzokQDOHI9iivnlig24SaMdllVqtOBiPcYTNWSY3yJpjGhhW1hv1rHDcuKUW0HWZbndMreoxudLqLLNF10ds7m9Pl/lw3rk2uYk7T1BG7652sRikfzCystS0vlUC2+t1pBk2BZ7bJUy0DixJu9OJormVPtzVQdcrRYONcuYOR5HjXPetc06mvUW+sJeOIiVUugQUm0vNi+/gcRCBuMjHrz65hbevl5G2xvAtYtJHPG0sch+3ii2cHTYjYcn3KgTJ9qADoaiiMf7jeJA5mQE2liUf8YtbZyy7eVME95Q3CgeZI5GG0SlYvGmMqLMeDqhrTm5ToZrQ3JpednIe/kda3K+LPOfKysrxgyy4mrzU3GVR2J9DdVikrjIoV5rGv8E2pxdZ1mVfA4NrhHig4PGQfLW1pZZd3tZVqVURXIzhyrpye8LYID5SbGi8pReCg/5lNQml+qheqruclqrcScYssydaINW8tJsdBHfRpZqbc++kn8kVglX1ivYKkjwkLuMrBW1ETmExw74cGa3D1dJd5OUgwMRF4abfF+o4VrTjhAzKlXamDgYxf4jcWxRkMnuvZRnFlgKFcHN8YI41PdbDxAOudAf98BWbeJhmcVh+TLdpGqQdDFIYRPMbqGR3GDftiBrV5JD85Q/C+kmuLLHljuKIMeow0eHKSNtuHI5jcF+L2W0NgY7xsSVZOeVghvLsaNYzZQxlU3goI2ykmXJPNzIsA8PjHnQRz796hLbwjRPHgga2X59y2rXLSXI7WOggd7PbcE3g9gPTsYfonwepEzevz+C+EQYv/rdLSxmGsRhH2ZODlGQkz7WSvjM6T6j6Bsc9uPnf3QCUbZbvP6d5zfwzreSKCWAC9ANPWAz4kSe9fdRLuowRp4Cts62CsKsgG6BXGUb5csgSjnpoIx9s9DBZqKFHHFYKXAc8ATZB/3Gn+qVK9dx/doc5uaXsDq/jE4iz/VhE0WOm2Mkn/tIC/VxD6J73IiPaP1qzY3MjSPhqPspOuv18QeBHFDnA17UvDoV38aNdY4d5QbKWxUsk66q7ItB1ttGHvZH+6zbEpznZMs1rDbcyNk8CEaixjy5QOanSqUy5ytSgASNEkT8r0/jc4OPeEv108Ffj0sO8MPmdyabNTwV4ACYJ+Fc5xhl6yotZGqc3YBOq23W9HcqQHT7QzSeyWYwEG5j15QX51er0LkM8WKQ44X8A4VZT/GibpvooIz23/RbckDyRfJHskR5a46pehsFSIODvKPG8mrIUpan1ppwcO7Q5+ZY0iezaG7jL+09gXWUI3tfgPMLThxc7Mc6mTs06uJvF+d42li3GyflNjvnMHXTHNOXFkWxM/nfzYFLpq/6yS+6Jfxe8zIWZw7QeP0u+BhPc6dKucVxlP02y+dGA81MGw9zRCNpGZ8yosdskmP8ZgPpDT1NZDfbqHDckYnHfuY5Rj5SvmfTLXMwoQfiT06/ME8BL+WH5uQxH8d5tul8wY7lwSM4Xw/g7WtLqHCM67GzRaecy7FxSzYHsnxUH6vVFg1bbeR4yqAY+/GxEOduLFv+rvbtjeDUqX584xuLWFwssC+ttgsoZrHEAV7mU8l+pn6WIuP2R6BwgQljeTLtaJVpyR7rkE8H/pCND8dR9ruUWYW0MnWTji3lmWhVvLC1lTSKfbkzEC0Z/jRt7n12K9kDE2bBra/bAreBlb4H1g/z9+7Rb4cPE+c2YIL3SaNXd7Tk/eEjlG9FvUuCD8iDGO5++2DYUYD8GYIE6zvnLhh/E/+1KT8EEhzzi0t4/a13dpQfO/CJgbnZ0VVw6OltgGkBtT38pvKDE5/t4X+W5v12FCA7sAM7sAMWaNG5/enJRcn07eHblR+3h7/PIvQTho9XAcKFIBd5/ogdkUGHOXEmEwu9vAXbvn4iYBZ+XEuoTF373172dmg1ZQu5DafPhVLMg1LYjTYXi5FkHQfLbXxvq43vZy0FRZoLUi1PtAH9GJeo9kYbz9Vkz1kneE125nTttM+GMS45vstF+kF3x9xW8Hoc+PkZF45zUZ2pdJCqdbB/yI1n9/vNyfdspX0zDwv1rHP3+yGfFs42s9A3BxcZqA0/reHVrAjx+9SoE1+c9uC+AScORB1YY8STEQd2BWzmlsrj3YX3Kf7+YsyGIEnta1lggXmq/svFDpJM4wra4Q1apwRnXE5M+d24zkVz1mc5Px/N1I05JJmSksmpohQuHieGSctJOxfarFAx5MQGpyuzySaW1lp4ctJr/KT83kLDnMIOOds4EWpiPl/Elr2BwWwd+y/n4K220ZyKo7lVReO1VSzPZ/G7V0sYi7mQTBTxymzRmBbbqANrXMBf0EY80bEvU8V1fp/LVfm+BXexgcn1irmZoU3K8ULLmKvSafVZtOBL1xBNVjG4UoGn0sL8pB8VnxPFoAs2tkenYS9N+LEVc6PKPMp8t9nnRiHqwq5iE+HFCtojE8gdnEHOXcJ+4kW+LnQLZJBrzU32/ehaBVseGyqrJdyzUcFwwIlvZzpYZN/UhomcgAsB5rX/XA4Vvisyb93cKBUayC2Vsft6EZ1kDWt14oRtlBN2OTcXHY90bNjTtiFt43KZNOhiHLIufPzcy3aX3Q7kSKmh5QomtxpYIP0eiLNP2EfzFWA87MBPHvThDGlisFyHLd9ASzcvkhVEUzVMOh0Yd9itWzzLZVwh3XizTbTSTbMpf4r9P5ZrsBzWiXi0LxWNw/ca65f12rHMdiytVbFyo4K12TpKedaT9WNzMcvyZbvdOGsliEdbjK9bVOQ8kBWNWZUB4u6LQ3ZT10vksUtcgtXIIAus3xukg+DQMEYnB+B1NvFTP7EPx4/vwu7pIPaMdRD2NnH27QTOn09hfi6H5ZUi5mQCiTx47NFxbGkD3tPBA7sD+P5yHQ/uDcBLmdVwhDA0PmEUEbOzs0ZpoE0hHThaWFzH+moenZYDsYFBc2pbMlv+GeUPRGZDJHOk2NBGqk6L93fDlrcpQPR7Y3MTGcaRYkUOleWXURtP2sDcWlthX+TNJmrAF0BfX9xsZMpHXKZQRDQWM+a3VMe5uTlzUE+mfXQiPJlIGTmujV7VR4oP1UcbpQrTO4EUPDcVIPyUj4GTJ05j1649mJycMps06xvrJr42wFRHgTbWWH3UKTNdXsoI8okxs8YwmZzSTY89LdJMtopXEk3I+XeIvOZKVzBP3t50uPDlsAtPRoBl0s2aw4vHnpjE3Gye5Wj8pExTfkbqSbZZnz1Z2PukeMW9R6N4+olhXJor4lqpjXW+0WlppQ2RH78UaOPRdgMOKf68DnyFAjnR8Rin5LYOcR7rx4F7T+PpkSYKrhm8uuhFoJPBL/yFGTwWB3EtH02UB063USbnNtdRzqWQJYEugjKBZfSFXPjRL7EvBkP42tkykqUmGqx/mvy0Qpkuh+zCl0GQgW3jkD6sRulPF2591zfJoYGQG18YtOPTe7w4figMp9+J185lUK00sUpeb+RruJeyf7+tAdtLK7h6KYvgqB8PHY/CTbllZz8N29qo+CewPHIEjw6VMVEoocJ2BLeYlvJ4+vAArpJfdStGONZux5xuf/C7ev4+yu8z015cpCypSElC3lW7tLEv00y5bB65TAY2dx19I8AMn2e8pN9RF5xTHgTHPWhM+uCb8iM65IGfsk99LZCiqUGZXaNcafCR6SK9M74+iIUeuu4E4dFDOfWpI8N47P5hU6fXLheMM/m32QApyL8QVbAN11tuhGJ9ho/EB7q1EYrE0EceFu+IN6XELGTJP/U6PG7WkTwjnioUCuaRskI3RCrVMj/lvFyKQ6fhcykddLOkzvcn+4AhjtfzRVlJ8WGQfGgUHG0dtKgwTw/57ZYCRHtnloxxmnKaqTwaK3msNuywc70rvtJBAKNICYYMvyve9hsgMmcnPu6FSTZIzhiFD9tTrZdQa5DfFqpIrLAPCx2cDtrwWFS3M6QEcRnzi9o8vxuoD4QjN/nIx7HKF+HYxblSiE8kzqffMj8l5YiX84cyx9s650tmQ/9mHlZf+vg+HGM+XcWGIhge0R/+7/GHFd/axC+Sn5I3SkguNJHe0hgpmcSxhrjZYL9rTmR8SvFTvj7kK0xOvpv8rrnXV4YdeJyjaCbXNL7ZNPfqzbUMqBx+aJwVvahcmcm6mmths0z5kEkjn9xAjbg3de2CamrqyE8p43zEj1MyTO3u5mPFskCHWxbJP5sUw+KrPMf6G9dzHA8qrHdP8buN5vnljJfzRM4h50gPUsBb+d3K06qPVSlTJvtJjwEFb0tjzLYR2iy8XrWhUXYj6IsafzdSyqn/s5ms8Qusse/Wvq6VzirlFmzHxe3Qk3vb4Y4w/njP5HfCtoQfLk031vtE7pVOjJnPjxPu2rIPV/EPD8xvRwGyAzuwAzvwZwQ7CpAd2IEd2IEffvhYFSBmc8MGf8DORbLDnAw0JlK4wLo9/08QWIDWHLoForLf67ShNtx0ws3ldaHl0WaDDcNbVYwk6niz1MZsro17/DbE3TYsVKyljbIq8ssiF91bbWvBqnCVcP+QC4fiTryTbeGQGzjkBda4si65HDja7zS2p8cLdQRY5gJXtOtFLrK5oO/Z3Tf53MSR9VnnOnSr0cYWF646qW51i7V0Czpt+PKY06T/HvO+kGnhMsuWg085y9zs3kCRaa71Bhe4XPnP14DLXABL+aET/Y+MuDDoseNqskU6kK8tOTO2Y6TSQjjXwAL7sef429wekGkn4YpBDYbXOCTLYEyJv5Vf02U3JyXTWzXkSk7c9+QMrmzVcXm5hAm08bCjgdSQE1OnRuANuVGfy8J7vYC5CR+u2ppobRSRT1fxG9cruJTpYM+JSYOj89ez5saLs9PC4XoZ5Rr7tuPAFHHz3eUmbizWsL5RR7TQxEipidfYd7rFMLFWQbvSxtyUH2n2Y8bvQCLGuQTr6K22sDXkw3SqhhbbstXnRirsQoV4nbpRxEyO8xuvA1sMk1mwEh+ZqEqPuFHy1YmCOqa5vsyw3Qm2zUn8TpbbiJVbWGE57ngA0eEwvn6jiqVSB/fH7YgyvBRxwUf8ji6WkYszL+VfaWJzxXIAu77FNrCtYfbjNfZn20EaZdnaFNVGSJFPje3edTGPaT4utiM74EWF/VhkfWV6JZNp4iqJb4E0sVSTeRKma3bQZB1l8uMKw9/MdfB94unlRJPf29iMOrDqseEK8f3OSg2zrMcE8byc7eBV0tdWmemjdqRjLqRZTpb9vsX+TxDP+XwDm0nSy3wdy1dr5hRulYyijSkRizaAdNvJ2tCw+JPNwCjz+ouP9OERexPNYsPwi8ic1cdZEtZllsnuRLDdxN5SAevE40qujuEhD55+ahrDE0Pk0zF4VZ+1ZXzja7PY2Kggm61CDtPlyyfe58WnP7sL12fzGO3U8cwBPxyk4dfXmxg9MIBLqw3YfQMYGxs3Jq3W1tbMhmfvVGyxkEexpJPUTgwMWhtGPT8evVPi2sSUWSv525DZqp5SZLsCRCDzV4V8gf0geWttJOu2htJsbK6h46jDz7ZIARKKWAqQnvPj4eFhowBRHWWCq6ek0SZrPp8zG6HaANUNEG2ALi4uGtmu9/qt+qheqqduoMiprTaBd+/ZY8xwKY5Ooi8vWem0CaZ+Up/JPFaT8305JX7ssRkMDgawOJ8x8tPHsGf6pRxu4zvE6SZpJsu+XmsAF1oOXIYT+WAU0RMPY/8AsJLOIhnw4sSJOC5fyeO+B6ZYDw9WlnMqzNRToI1wPT1Z6GD4g7Y2JutN0iPpbKsCsjsaOkzAOHq0iVmyOzDfdmCWzOInrz1xfACZyftxfNCDcVsec9kmSvk8cZBHLjCOLHkjUFrGZ3a7EFsuYC1wEKXdZxCZOQTv0ARKW8tokPZ0Q6vCsvr8LnxlrxepbB0XKqOohGZQS23C2W7gYV/HmNtbpLxVM4QfEbqR2AzvfVrUfwd0X2m8GhkO4enP7MNGroY3KTt1s2F3qYrDx6M4NeNDSubDPC6c3BNG5dvLqFxKIVSsYe+IF+MHInBGvbCxDzx58vFiHtcTWZw64MA7q0X40zUcIL124j589WIRN1aqqJNPxHfazJWCp80fUkawK7FOfCU4Vpm2WNU0SgIpAqu1KmmvAF+4hcn9XgyzbrZ+DzrDXmOi0EdZ62AfuCj3nG6H8WmiW0dSoMkhum5cuMmLMn2kcUzmeVQC0Wz63aDqLuBk26ZWS7hxOYc/ei2LLfmdYlJtiB91dzhOAN8u2ZG3u41PDNG26FlKBNGX+FVKA/FMIrHFhCXDkw63xygSpOCUciGTyRilQ5nvdUOkQZ4Jkhc0Lru9PsOfylcmghJl0j7HXJl88lAuiO+k2JQs0UFaF/PefgNE/CRFiXhWN6mKtQZWq23SmXWARnQgU1aSD0YhQ5otl4rwMn6gqwBR/ZS/2qQ4PUWP2qe2VutFVNRHUmBrDkO8HArZsZfPW5T/Ts7R/N1DD+8FPZrU3E7zKfOw/8zhFimvOe7oaT+cAAD/9ElEQVToVofmerpVK5NoNV1bUBsYV4qP/jGOeSHrBq18dUihojzrHLsqpYZRHir/7XM10aOdBDhwPomT+wYR2z2IuVnKV1b107vlY8+GZXa66qfbUmqbHiux/suEqA0cfnG1buPY0jNdZ9GwRV/dh7+V1M6/ovOCDh/ws92o8bFkveL1oJde4OO84gsP9GGEY/n8BidWBB1wMm+7SdTuEidInFGYQI1LMseosqx4Vh1u1YeyhgjYbNmRZbqbzTJf9MfKWL9vpiHu9E+00PutePpHYQF7KwJbvQ/2RhS2thfVSoNjSd6Yu5IpNfHxTTNXvRKYjwEG3Fn2LbDo6j3htnfvF3E7MF436odN8f6VuDsY3NwBVi4fPi9rZXAHfIjkd03Xg96r7dXbFn1HAbIDO7ADO/BnBDsKkB3YgR3YgR9++HgVIJaM1mI4GHVyDs7FPIN0K0S3LTSL7y3YPjmwFoEykaMF+nuNG1KQyEyJy+00GybjqTr6Si2k/A5scVF/1A14GD5b6GCj3kHIATwSBLIMW+RiWmYVHgjakO5uvPidNnPS/VLeaucy182XqjZj8iBR6+DNVIt1amMyZIffZcM5JSQ8Nu1FhOVtaIdfixyDG2tRKZ8iqZZufHT7xvyxvss3x2fHXVhhpG+vN83NDzk61x6SnKMPsr5H/DbWgeM188kxXE7Uk+YUopZ+HVPnPOOuMYKbC+37ArqxY5mWKrOYvDF9ZJUXYx5cQqNOnO7SBhrDXMUGQqy3/H/04sW3aoht1TGb5SKfC/jRbBEnvC2MhB3IEaeV3QEcjvt0nBxl5jMyEkOz1cCF1SLcrMuo14m1pQoWSh1kmH5prYR02vJ9JtNNz4440XA4cb1kQ4I4Xs61ccLWYRl27CNObNU2nt9sGdNfBxotDKmPAw5E2DfJkBPpsAs1llHxO1EIO+Hi+5h2+hzML+SCm7S6V052WdiGlCXsiLFC09BFf5WYc7RALJubEHniaYPklSc2tE0inyhRlu912hH3uxAi7TWzNUy72J9Ezwbr7yYfjGcbRhmT6ncjzvICqQYuLdawPN/AJuntKGlkgPm+tNpEvtgiX3XM5nOLj25bCPce1nmQ9ZKJGilS4iS+qtuBAX66+ZwnXtIk1iT7X65N1DvauNtkf61XOlgnDetZ03fS5ybpbDHVxLWlGq6tsVzSxFNxJ/oGvFip25HPtzDJPrxabGMpWYfPH4InEsal81mszuuEcd2YWClkWqgzP1XSbDB06UK+Zh5ytg2eZG99hm2UAk7mtHZlKhhrNzHOfjoYsCHKxJdJz2vaSCNoO8nNfkjbiLMi+6auDXrg4qUMzp5NYyxURj2bwttnk3jwgSHWtc7H2owaGQ3j2cen4JtPYE+hwHIdcJEGmhRMb8smft6F4eExcztCskKbiNp01AavvtdZljYatak1ODhoNi1XV1ewubmFTDqNWp24YJg2HhOplNn87JnAulMBIvMixVLRyFsXaV8KFSk2tCkqR8rZgmytdyi3fKxDv9lAlUJGoDxUR23OKlz1Uz1VRylDpBiROUUpQPR+aWnJKDT8Pr/ZjJWyRHEVTw6htSnr9wcwOTFlFDmCVCqJjc0NI59VjjZVtZnqsHdvNfK/j3yRI24TWyWzaa3e9bNvV9lXV8mzFKtmwy/PvkowXZ54C3icODPmxx5vAXPZMs6SzvI1F3Ku3bC1W0isJVm2xeM3xwZTXvd7F0gaSJO/LpJftGkvEH73sPonvR3KIRf2PzKJLD/nKc/jlEvHSXgXCy5kiYtsLo810gaJA3t1G6LawKpwlErgSDYHT6WBc2WZqGviWMSJUngEmZVZNEsFltQhvQ9g6p6T+NS9fTg/lzX4/uzRAEbKSfJtg7KCvDk0jerAFKo5KYgkaQVqi/5bnwYk4HvQfae27x3z4bHjUVTbdvT1UxaS/y/KqUS5gcPDbuND5CzlY4iybcbuxVuZCTiSGYw0yhhgHvZsHY3VEuyShXbKnVYNcV8NE31OFPkuzfYvkD9fS7Zw9moRJynPtFda9tkRHZDvLnJbh7z50CCi/V68c61g+nR7X0hJIBpvtppmE9XhqWFg3I3osBdtykwJao295kaHNmaZVqnNJ38rrLeRrkfzBgf7URiRXy492hzuKcC2FW3Awb4fWiziwo0ivnetYmRBDzRWztZtuMbHRboWj0jJIMWfTEZVyH818rRoWyAlSKlcoWzkGEgeVtv0TkqKm6fhVQHJM01mCNVmy+wtis+Ut8KblFKkAMP/UmxKeSreUT7iNcXrKUDK/C2fIWqzn3E9LJcIMSaV7BzLgixf9Yiy7vrUHC1LWVOtVIycCQRDph6SP5F2hfOYpilffkpUjnjCalcJpWIV1XLT8KTaIFRRfGOB8jUQd3COxjHPy4HpBwChpdenemrkp8xWExWOEWR944R7ZJcLE/v9xuG6FPny2ySzW0JlkWPo1moVefKzk92hm3o9JYjyNUpQTmiafjc2OE4tzhfgJd98JmZDkePfFY5R/RQ+j3MOlafcLPAxdMZHNz2YLTY4rskJuyqrPA3ou/mwPnu/91PAHAvZzE1TKe170Ivbg+2/9TfocyJLPt3IsECms9qg8qwY29OaCCbVLTD16MXlP22OcxoADuEmtv4obLvI6GVhpbV+9D5Fd1Ke9XOMiITD8LoDaDUcKOc5Z8lWyAsVikDLv4fopEo6l88rjUtWgYJuAdvL3A6mTj14r0h3wG1ptoEJfPebu+f6Xpl8dBCueyD8flS4meYjJn3fsj5EXjsKkE8QNPH59NNP4C/82Jdx7cYNCm9rYvKDQCgUxN/+W38d9568B+cuXqIg5ypkB3ZgB36oYUcBsgM7sAM78MMPn4QCRCAlSCimk4HavrQWdWZ9ZTbNrMXtD1jM+4KpPxcRWtBpLtvbgNkOWki2uELWp4+L45GtGvavVYzJlNURHyYbbQy7bbjCCp4vtODjYvsQmphkWzZbQJLT2LjLhmmPDetc805FnGaTaD3XxBhRcJULaN2GGGJ8KVrezrSMLwuZIjocceCgz4a3uXjX5u+hfjdqrTaW83JwSbyxqro9IvvP+aalMJJ5raN9TnidNqO02E+8Futt+N1249h3gE8cbbAYYx5LMMr6HfB182H4JDPu53JIcdRuYSTUbmOAnRJhPXR6+gsDLoTbHeN3ohx0Iq4TqSxbviXk7yNAnNWZ71G2JcDyXRXOAdjuTNdMlhowlahhiI39fqKBhRs5POlp4mDUiattG94kfXjiLgQrpLlUBVGfF9NTMcQ3S8jZvcjDhUC6hhG+e6PYwdXlAjKZislXoLY/OeNHBna8mm5jUbvphEPE53DAgT7hp9ZCIt3CWpH4CTsQIa48OnHK/sjy05eoI5xvoBl2oeB3IhdwIsC2afNS5r60keNm3GX2y2bICR/f9VXayDFtnO1qOUAcOBCqtrDA/s93947qTJeTcoLlywxIYquO2mYZB51tc6L0u6k2LpOW3EXSU6WFc6TNLNOE+b2RkeKhgf1+B/YF7Tgx6kHT48QLbGAm20Kr1sEwy4kyfsXRMeY2AuyvvlITTbY53ecxN090O2cyXUeEdbhGnGVS8ocjnmDf6OnuoOjvdp7QHp82rYq5Dj87aLI8KdjkJ0M3dWQ3fMbexqkhL165XsHsUg0Hwn4cHerHuQUPlmcLyCXrJp42LgMu4PS4F4fGfbA77ciUWsYe+0/02TA44cfAgT48fDSKRybd2PKxD/I1TA148MCJfhw40I+ZcT8uppvw9AcxPBJEIlvHls2JqjayCCH2dcxL/l1OIGrLksZLWCCtlFN1PL3bh/mVMmKkiaEw+aRhQ9TrxoliBrm1IpKk6UDQhTni/JUrFcRiQxgbGzNKAMlCfWqTUfNN4Ui/dRpcG6Ha9JWyY2117ebpa22WapPVhK+tmc2nngJEZqgkg6S8UDxtOrWYT8DvN5tTkxMTZoNT+Uteud0+OF2yyR7B4OCQKV+3PaS8UB7Ku8l5t/JSvfR+ex3VvVKMaGNWN0d000MbrtoMk/JG6XXaV4oYbX5JgSHTukV+z3JOn0wlzUax4umRiS6VJVwob5kNXFvNI7Epl/oW/eiktJRoMm+mfwrWO2OShXUTHuL2Br7iTWGoWsJ58ubLa3UsrbMdkWEEN1eRX99ClrRzJ5ixgnmocNFsyubAZs/efrftekYo1/TkfB588dkx1CiXSoU6Hj4QxMFRNwq1HK5VA5it+FArFREj3/7oXh8ShTwurKWMouQgZZ9uxr2ynERtfQmxahZL5Pvsxir5oaoC4QqEEBwdR8fbxNxyBnttOTwaKSCVruJSqmnMvBVDxLM/RFrcQJt91UWIwYn+bwe1KSQlzZDbKKVHJ8P4/H19OBbq4JuvbOCecAvTHC+kXHYz9nijjhs3pHiSj6UmvJsNfC8whZlIGROeOttDvl+vGYV6YMwPe4i0GXEZJ+H2egtbHOe2RCvkpWTGjbp/HPu9VTSDLQwOOXGMSHSPsCSWt2sqzNrZMDcvhZ2prgHR+RBpc3Cg32zAiw867F8ddoj2v9u59YcBxZdCRDdD5HRb5rHkG0TfzUGF7tONDJvoIUcZTjlbJc5lPut4CNjlt5S619hdGlt1W6IvFjNKAd2gyCU24a7JLFQDDq4pfeQTKbGK5OMm+VLxxI9qo2hev6U0lEJDPKj4UiIrvfhKcYxCgu/1KV86Mo2nm1XKQ/JEN0h0G2O7AqRULKBQKt/kZcVVevGxfDL4dPuM9Va+yiNPnu2Uc6jUG8b8tfz2CArZNOcgVdj8HRSFsxbbzHyET8tsl26uVFFj30vGi+J0O3RJt/nYRcEYx8c+F7yUpx+1z7aDkopX5Yw8udog/3H8iNoxPO3G9MEABse8CMcoVzm+kX3NGKHbIumNOlZmq0hxEiUO93K+JCWJxmDJWyk5SxxMFgs1zF7PAxyjjpOW5WvrSs6ik5Ps8xG2YYGTHJmeM5Uxj6lZ96MrK/R9G+j3TdLm+3HOWQc5T1ogXUkcmTQmr7uk7QaoLSvJGtYzdUvJ1E1jkinVzYR62Sut+777zvrspjMhBEYd5lzg1LATE347CpxnVnqTuzvAFKuH9Ch6ikZjiHYVcDJfKFOGBcp1+auRw359r9Xq7DMRhVJ28+XH7SXcrA1h25ub8bphtye6DW69ep9I7/uuC9uF0CcNH1CU9bob6eOululI6+t7wY4C5BMEHxclv/hzfwmn7jmGC5euYmlltfvmo4OE9/DQEL70hc9icWkZS8s/eF47sAM78OcDdhQgO7ADO7ADP/zwSShAZNdYi1OPboJE3Mb2t5ySqxw5ehaYDUYudD8R4KJE6yU9UoD0ThX2wCzAW7r1AAxwMT21VEaci/d80Imy14ExLmiXuGjPxZ3Mo4OBXB0PNhv4Ts2O2YYdQWYnx97XuCiNeex4dMRllB3+Zhsn3VzKu7hw7XPidIRxiZI0F+bFFstlfeQjJGjvYKtthw4M3sg0sSIlC+s4wMW/k3n/eIyLeo8Nay0bKm2bufnw5JjLrLV8jHPfsAuX0y1cYtrpkAOfH3RgmhW6WAYCrI+DeazVWSbTyvfHVtNy0L6beaZYjxLr7mKcL8Zt+IkBB/pcrEfdhpP9TgwzcaYuJ/I2HOneVLBL8UGa2GRFHPw+la4jXGshyd83pPxRgQJ+hNj32vd7J9VEpdIx9btc6uAbGy3UO3b093uQhx3D1Q6OV+uwZ0pI5hoYOzqCC5tNnH0zhV1+J1aJLDl8NycxSZRSAk0G7Jj0sP4MT/Apq158v8C6y0+KfLiMtVuYYQUuMewyF//Zfheqwx4k4h64q23sOp/D3htFBJjfppyPs52VWpt80IZ0GQ32XY3tkj8NbRLVSdO6/VHjZzpkKUwUXmHcCvtCChLdIpGiqEqausq2fPtSmU8V66ykTiv/zloLN/JtFPnksm1k8i1UUw3YSRRl1nku00Y93cTP7/HiiT4bQgM+XGk7cHa5hpZojAXeE3QgyH5bKDfhYeftYx/45diW9dwY8xnzXTXWPUJ6trH/smxrM2flH/XbEXDbUGa42jhEGhS/C3fqOdHcMP/oO1kWUUay8ffEgAffXayik63jWdLYFvvv5aUGEmzHPlcHx0bi6Ow+hHq1AL+P9YzpBDL5gJT6hf1+nN4bRJ71v75Zg5/4OzDgwr7DEew/M4qRPVEEQqzL4SiuezuojAYQOjaK8p5h+A734c0beQyNRjAxEcHych6xuI8ypY0o+eneozE8+cgQ9nVq2D0dYNwSnns1BWQqCF7exAL56akTEewbdOOla0UsXEshnC/jlXQb1+t2lEpN/B6ZpQ43pqenuw5gt7C4uIBsagtbm1tIpeX+HV0zWAWzWakNTN2m0OaclAyy6S+zUtoc1UanlA7agJICRDJmdXXNbOxKwaLNTMk8feq9FBraKJVCYn1jwyhRFNa72aF3uq0hZYXKUNjm5gbzXMLm1oZx1p5hHSWfVCcpLlqt5k2fIqpLvVpkWykU2Neqe08Bkkkn+a6EbL5k8lxfX8PGxrrZJDbsxnrqdHpvzm02I2UepdVCPwXaIPvC7fegXedvXZ9j/kHSYZTypUr5ot86FW/J4A5lWwe7SC8V0uyFHOm9JcUwx530Gh6JVkh/HfYZxyBRoIjwLqB8lK8+TR353Ywh/MyRLueZZ5u43ksmWVktkx4dePZMDEO7guwnypzgHpRqPnjTK7Dx3cGHh1ANuSmDPYwziOOPD+P3LpWQIq/pZtrb6wWkEptwuL0Y9NnIFy0Uy2VkV5Ywe2UNqWQJ/bUaihsV/N5iA6k6xz3yZzmfQXFrDU3iy9S526Y726Y3gvGYCz/7UB8SpRYmDvThvt1BrJ1L4p3FCgY2M7h/lx+P3T+Ag5SzIY6f/koTJ0fcmKJcXVotYD21htNH3BigfHi74sZr46M49blhVCiPpDSQAlzFEr341o0qYuNhPHlPH2aGBzHv24fOYAlD++04M+DFcYcDNo55PrRw5VoB5y7mUespptgW0YVuGO3aNUP8+oy/nFw+p26B1zjKdhuTVu83rrsol3z5JtqUVVJSbAf1pculm0eSUpSplJ0yiyXzVGZOQZ4STpt8VhgeLFK2sXVylP2zg3Y8FKJMp7yTIkoHLMxtDPKmlJBV9p2rkEWzXDXmIHVFwSj3+K7OfhR9iz96igi9M0oNtrP3KEw3vqRckFJDcyfVWb6CPB5LcapH+Sg/8W9OSk/ypdstRYffhBeKJeNoWjJFv608nEZJ0itLv3UDRUqmXCaN/k4Vdfan3cP68dH6W7eMfKNtBPb5mFcbJQpbp0O3uYiTaoXxS3xqzKdrwqxHdES7TE7JgXmE46PMYN05R/oooD5RX8mPVXK9CbIzRmZIowd8iA9zTPDK74d8UXD+4LQb3y+Ku7FUw/p8A8VsyyjPdQtEJjjls0J9urVSZX41pNcbyCVbCFOmfGrKSznewkWOQbscHY4BLTyXYYFBt6HPqjRUBm61R/jVwz/dEIJ4s/tbf/VeN0bmqrgpw94FTCMUKi6HO/TzV53fJbl60CvLkp0WvaooSxYIrMM/xkwWP+8EK3/r+z7OIT+324tJzt3mdKNTN1y671QTyRSTK/8o3EUEakyScr1Dmb22vmGU4JL5olnrlofFR6pfr14368HP3j/V0wJF6n4lWF+7AbeFb/thQOlvT3hnDAMmsFeWBe+KdxN3d4ftb2/P6X3g/bO8DW6Puu3XD5THh0z0Pg3ZUYB8giAmmZ1bwNUbs3jltTeMkB4bGcG//N//MY4eOYiXvv+amRB9WND1v8ceftAMDK+8+vpHSrsDO7ADf/5gRwGyAzuwAzvwww+fhAJEc3yZTq6WWuYmiBxoWnaftRtjbWIp7p9k0f2+0M1WyhZtxmgTcjv0Tpn2c9F9aKOGtUGvMdOlU/xrI15k+zyohF1wS3HjtiNUbWKK9Z5t2pHm9PU+exuPONsouh14fNiJa1yMe9imvSEH3i538OiQ05wi/HqihVajgyfDliksmaHSjRHleX/cYcxQZLmo1d7EIaZ9cshhTD3s44L3cMwBp8eB66U2Kky3XGxjhY8cOc/nmuZ0pJ3pMlVWiJ9hrx3XmfapCbexh7/OdDpVfL0mPyLAqjbCuRy6x2/HHMMYhGNxJ6YZKH8ml4rAdNhufJW8zPyjAWDcYUOKfSfzYJFS09yQUJnxXAMLfgfmQ06Ds+1QcHCxzjqusdAi6yunsLOlDmrE7yTx+uOfmcGxw0MYIz0Ey8R9qoH/cKkEX7WGbKKM1ngUD395L/bUyphL1ZAgHt2sx66QHc+wbW9l2oj47Jji79m8NsMsmjX+TAJ2vFMABnw2zLGv1srAfsY96QHyLjv2LJUxXG/DxQQ1fibY703Wv+9cBpOXcsbEVzXmwV7io8U4ut3RYd46gS2a0i0XbQz355sYny+hStzsyRJX7KC8x44W65pcrGBlkbgyGxbAtRLxzz5mdxmH+Cf7nPipfhvu4zrrBNPsj3thcziRIh3uJQ68LOOlZAvfWKghTZwHSLufI12kicvnFuvYSjfRIv2Voi5sjfmQGfaiTjrUqsrRbCPP7518A0c3qthFmlitdXDfngBm4i7is4ER9tuPhjrGAflKQ+2yGaXCZwMMYx4sCg/4ZMJNZtqa2GD7Do56EB704d9dKGORRCzHswdPDeH00xPoG7Jh794g7rlnCCdPDiMc9uLStQwub9bwGttwje2qkvbqLGOJ6VaDQMJZw2aripVWE8ukgUKb+LO1SeMVJMtlxElXV2ezuHwuhdWFHDw+Nz792d0oZKs44+V6FE385qtpvHijhFeul3B1pYIS+0Cm6BbYphzbdGScTMTPt5aqKNRamCNfygmtfKBcTLF/yANyijzCta1O6m8uz3Otm0E6m8VmwjKXpI0iKSK0Zq3Va2ZjVL+1UalPKT60uZpKpTA/P282mhSnZ7ZmfX3DyLqeOS2l0zspKLSu1u2O+YUFs8mpk+F6JwWG8lBeC4uLlGENo/xQ/MXFebg7WdjcpL1WkfPwPCrluqmHzC3VWUdtnDpIT4mNNewb0CnqJlIF+T6gjOIaXPnaGzkMBVl+rs73DZO3cKV2av0vEJ0LrA0zKQibIPniC8dC+Mzjk/CP9SOzmMYzEeKmY8fBYTcenfBgrcpxgBF1u8S6Zce+Z5ZLlEevViiPyJdydq9T/DqZnCo0scZ3HCoMj90NtGEo81cSNZJpvU07hfsZ6GZdG+wH8diN9SoWtmrGHM3itRxy31/BNy4WcXY+hZnCBh70kO7Il/JNdOKBUZx+4iSc9hFEl+ZwfqmAJx8bwsx0BOdnq7A73dh75iE8M9RBpJrBInlQygEncS3ziSRxLJJPmk4XZYTaLOU/+bO70WgB28p6dr9uA/2wIT7ox6Nf3I0lCourV7O4NFvAWcrOLHnm4RND2HV8AJ3JPlQH+ow8/cYChVqliSJx9lqyicdQxST5qLJRxJJ3AuUzD+LA3ja++s0lFBNVDFPeS0HrDLgRY7suUm6tUTYF2F/pzAK++GAQ9x+IYWj3EHwsY3A9h7EN0hfTbbD/dDNMY6XoQ+P3wEA/RgYGKevkr2jLOPTX+KPDDtFBlxnrLV9gd4coCWT8Qg7Ffg8aHAPuBNOv7FPND9yUZV6flAsO4zNEONdmfo3jca3RwmKyjavrxDV5/5id/cKwOZmdJC1p56+t0+/qj0oZjXKR85EyDnBc2YIdRfZRu06+4FOSvwy2Q4qKFvlBZoF0W0tKzUqxgBI/5bsnr+/FojFfJb5S3lKE6J1MXSmdFJFyDJ8iT8vXTE1+QziXCAQczKdilB8yudXiBMlFnmxwLlKqUH4xnXyJyMyVbojk0hmUsim0S3lkK1Vj9m+GtCeTjDmOE/lKiWN4BfH9bgxMecxNuyrHC5k3qrKNjWYFdncdHQfbUyC9mj4Ugi0cS9EwMO5EfNhjboD8IHMxSzYA8uWRz9SR4zwhT5oMcYybOeRD/7DfzPtukj8/RUOSLYVsAxsLdeMvSnMk3Zo0jvCNcp5tTNZx/Z0K1uaYb4L9TrIvcxyd5XikuY30cjKlON8mXfjd+NkvjMPr92JWEyzy5/u2hvUWdwoPJp7+MED8q/mE3t2EXlx955+gbqkQ1+OUXXKwviZaMm8t/jCm3fiorRZ+lKHkoFWeZJZemo9unrcrHKxvXuJACn/5AXuVOJKJU92201uO8PAzkm5qmRD2nZOI05g0NDhIOqxgY2PDKD00rqhstUqft+SS9b3382YdblXjXWBlcyt9DywM3QXeI/jd4e8V8YPhbinfqwk36/mRi7tLgg+Zx3vi5k8APxQKEF0f7euLYdf0FIlywDCCJhs9BYCYJcyJy9joCPbv3W0mMZo0SSPcg2AwgHuOHSHT6BpT09ym2Ld7FwcHDraalGji0gUxlG5vDPTHcXDfXowOD5nrtsqvV2YPNGmLRiOYHB/F9OSEYYRG07rWJyaNRsKGiJKpNEZHhkwdTp+8h+/bxubjGMMinDzunpkyGnEx3HZQ/kcOHjCKk1VO8g7u24c9u2fw/IuvvCvuDuzADvxwwY4CZAd2YAd24IcfPk4FyHZFg9ZJ8gVQK3fg8nBu6ncYG8/KX6cVnZwjvt9GyZ8ErLbI2WTTLOx1+6QHqpdOK7LJiHLRPbJRxeqwD4l+L7JRF6o+BxputsNswmihysV4uYX1dBsngnajjBgJOvD0uAsxLobfyXdwNt/GmL2DIUcHVzi91UnUvYNuo1golJp4lL8nPTbjg0POgaUIkcPULU71tS8hkPWGTdZH/hhWuNDXbY7rJSDT4EKY78tS0PCLNvlC/K1bIsr3mNcyjfDdXAdLlY5RGGxwsXzQ3cEjITuu1SwTWBWmK/BTt0G2mCf/m/LfYbq32QbZ8NcpbN0q2dIGAxFVjTtRjbhQJ05CuQbiiZrlBJt9mWTbq7o6cAe0GFQstZBO1lEtdFDsbv4f9gFf9rUQXMzg+XNZJM4n0e9yonh4HH98KY+ra2Xs2RPCM8+MIT7mh2Mrj9eXK1gvtnGkz4nHRl14K9XCZdZVNszXib9Mjf3YxV+BDZLpl6mowzj1PuK0Nmf8XHft5rpl3mtDbcCD5IjPKD36k1XjCD0Xc6PCNpYHvcjzKWqjiv0ux+666SHQppPoSZ9TPjcmQj4su4ASyxtL1THGvEZsDkyGfei7UsBqsk3cyneLbqlY3KSNj0dP9eHHT0cwWqwgXGkak2ZvZeVovInD3g5eSHfwSh4YnA5gfNiP2fUa+4k0RJqZJy432S91EmCBaaoknBrpVCbJqrUWWtkG9q5WUMw3cI38tUj8vJVoYZGdnyI9rGQaXNe58FeeGsR+VxuzDJ8nvRBFZiOlyDXmBuk1LTMqpPkTpJ8VvueqD0+fjKG6rx/Pnc2hWG3DRVweHXUj0qrhd56bxxtvbOLChSQuXkzgxvU0EskKCuwbOT5X3zvcNoT6nYjvdSEy6YEn6oSNYQ2yWUO4FZ85dYKfOGd5yUIVqVwZuymbxtiJ14mfZIZhiTKOj7jgJ+19+1rZmE3Kkr90g0f7DKy+uZljoxzaKrZwdVNKpJbZglAbHyPjjLKM89rUZa9ITGiTs5RNINAuks/L7LsSCmVthrYov1gm18DpVNKc5pbyYGNj05i60iMFhnx36HsymUK5InMzdRNvayuBQrFg5KvWzOsb61hbXTVpeuk3dIuDcbWhWmHaHOfVm1tbfLdqHuOsvFIxZSdTCbajiCfOBBGfsmH/MOnNTVmSKZMeMsRXGqVMFoVMBgmW7S1kKXsp2wp1FNmeSq2GfKmAjfUNqy1FhpP+hX7d7NDpdp2g1karnJ5r70QbvLUqaZBtEIK1/yYzM3ObdVxfzCPFPsm2HEi1nTh0Io6nHx3EAcq9Uw8MIkOi3aS8EO33kZ5O1itIdEhjfGTeSP+87NuHWw14SK+riskOMRtx5qvVP9qbkMvnzzhaZtNvnXxmNvH4SKo/QnrZQ9m76nAZXimxTVUSXYO0l6XQW6EMXSOhae+lwr7R6fJ7h5wgq2Di0ChOHY/AXk3hq9+ex1KqhtNxO0KxSczaZxBoJvH5e2xIbiXx5nze3Hb5yQkHHiINSpYuc2wbH/TgC+TplVSDdNMwuLSc3Hfbw0f0x18WdL/0QvviXjz+7CROHovgBGXc8ekgRo/0Y2GVdD12Em9v2PD1F2bx2jzbETiKfd46jh72oL/Pg/hSHhPtJlxss8xdrbgdWEEVZ464Eb2RxNuUq3L+vCfmROZyFt84m0dsKgow3rdfXOGYXMXp40NI1Br4/kYEF0tjyNoSSIUp2yJOtCjjzBjOscFOfBK9qNeb5hbjI0NxJEizqVLZmNNxcxyKDzsRpIy588DBdmiTzysaZ8Mu8vtNrLwLhDejCDHjsHVbVLcH3HKirtsjlH+Hdg1gbCSEs1cLuM6+OEuZN8Ox+dNs4gDpY45jj8xGdWoyB0X+alDek/ZyxLt8fthIe205Ca/UjEJDe2B9nToizSrWC5QDxTKalTJCzTJ8DNvIl1E0PE5+4ARCp+yr/C6elx8FOYV31UoYacn/RhkHOlWE2w2sEndBexvjunVFfKWrdUzZm3jM38IyZVeF9NJutojHqlHWjLVKGKMkczZrSFUbKGogIV0drVdRbzWxJv9ZLeY9DAzv9pBe5ceDcjuoh3wVaSHQ14Yv0mayJrLJJvO3cKrHQ0YamnRhfI8PkX63ZXaK4R8FxINSRuWzdWwsVrB4lWP1XA3lgg3hmANDEx5z+/dOxUqvmHKeMn29jnxKIxC5gR8ynSWH6MJrWT41FhqoFjtgE8x7KcBK7FNLEUBakrwiPXhZ/yfuiaLZfwiLlT5U05t8a8WxwPp+syZdPNwNFNp7DHS/KL6XdPfFM3FzM/IyJyCa3yUYQbuwem8pPxx8tO9MfiGOjKxiHnpv4vC75JbGH8XRd1OV7nvzsLEPONv40qCD9O3BO8mGudGprPRnkPOGzwUo31h+njlIYS7FuW4WSnEnc4i6YaT92l4ddGihVyeVYYHKU5YM74bcBIZ9GHhXyvdIZoI/XJY9lHfhQyZ6F1g3ZN4FHzK729r1EapgRf2AtHep1keBP/cKENlH/Jt/7efxN3/xr+BHPvtpfPqpJ/D0E4+iLxbFpavXONlw4qd+7Mv4G7/wl/HTP/EVPPnYI/jsM0/izH2njCO15RXL8dnuXTP4B3/vf8bk5DieffJx/NWf+4t45onH8IXPPGMUEiL2FcUlFZ8+cQ/+1l//Bfz8z/60Ke+pxx81vjxi0SguXL5iFoOCQMCPn/kLP4G/9X/7efzEV75o6vW5Z5/CrulpXJudMxOxn/2pn8BP/+SP4fuvvYFnnnwMf+VnfsrYU+yP9+GxRx7k8xAXOUVTlk6tvPn2O0bB04PpqQn8r7/0P8Pv8+LFl19FNBbBg/ffi9fefJsTvEQ31g7swA78MMKOAmQHdmAHduCHHz5OBYhsqetCQg+00SV/Ajp96HTb4A84zQaUFCDGAer7bZQwH8WTAuLWgu2jgUyAKK3ZQNmWh5ysamXidDvM6flcxIUS61Zn/bc33UJFB/5KGyP5BpIVYLbcwVjIgYmwA5cKHQTZLm3IS/EgM03H407sjzoxwKXHUr6FsznLN4cUH/JZUeRCVDhKN6zbC2aBTKgyjkwctGBnfBs2GEmngLWM02JUsayq2UDUGV8hGWagU+06mh1i/XVCOcG6HvF08NmoDUfCdrMhJWfSctA+wUQzHqsu2jOWA/QN9o9uKki5IlNdFW02sL8qNaDE1bkraEcn5DK3ZWQubI2L/4LXccvs1R0wxILkiFtOyO9xaeOxg0mfDT8ybMeku4M/ni3jxdUq+icjOHZsAD6PDdGZCIb39eMocYdkAX/4ehpvXMnhaqKBItN72GDONsxNmwcmPLj3UATtgBuLWzWzKSLcqC0VfpeCap599EjcjixxrWXJiYDNOAaPOG3Ia1OGgZF8ExvDPqMAGWDaUT46ZaxbLhW7DSO5BoJESoftHlkso+p3YGq5YsLSESc2WNUm+0HKFD8LdbMDz5U6uDJbwWyuY/y3qG+jpPfHB4gH1qPGOYw2nRc3q+hjX7xaBL6xaSkpaqzr1TLXfH4bHibx7HaQdlNV4wR/j00bWR3jL+Be9ulWrolD5SYa2Qbm002k1uvGCXk11cQcCeLqZpPhLSzxqbDgHGkixzpO9LvxzPEw3mJ7HGxXgPiQwk0m6s48PIgaeWQ5VUdJm9TE6TrLFnYzNuKF9DHlbCHF+geGnegbsiNXq+LqRgGLC0Wsr5awsV5CNltFhzwTjbvx6JMzmNwTgDNYw+CEE0OTHkT63MYkyvaNMfGmNjj1aJ+m2mqZPGysY5p9nm27sP/QENKZKjKFOlaKLdRZp6dORJErs20lEq3JzoYAafPZ++OGDq6uVMXmCDLsC6ci+NynBtAMevDGUgUOjxu7DowjNhTCyIhlJunc1RTyxRr7TbchrAOL+WKRTwklrouL5Yq5GZLN5pDmY9lUz5tT3TpBrk1U+QcoFJSmYNLLiXqBeWSzecZXmpyxw54r5I15Km2m6taF4sppsd77/U1MTXmwlSiiyPqUqyXYPFXsPezBZx4dwoS9jb1uO3aRJsOOJlqBGpr+KuIbaXjSeeQrZdxnr2G20DBKLHMbQ+3hp+qeLZQYp2noU5tEOlCp2yEyGaS9Cd0iUZom5/hSBOkksuhBOMlRlmxm68jnamjod5syny/FB6lyC6sbFaQZMN3vMXLKVW+a21lZ9tOSzEsxbleqmUdOjUVfaco9laG3qtPN8YiPg3l7+UVO8DM9Oc5PKRVlWq2qGy92p7nVpEOfptNVJ77vhDx46ulxPLrPj069hSvZFnx+J/acnjB8cfHcGq5eWcPbN4ookxdqpKWVNGUBZdWDk1UUkik4NvOYLtcwQFw0SLsnZvwYH3Ab5aYv7scjDw/jwvU8Dnpa5GvKV8q+biu6ddX/7ncDVksVIn8h4amj2I8y9jlLGKas7Gf/+tngSxttvCOTbrMJrCdrlPceDIyPY9e9AxhxleE7lzAm9tS3b3ccWB0O4fCJCA7029BXq+HV+SqSqxUcqVOYF+uoUWbsPzUIig9ceHUdn6IsGd4s4zpl7izlWqlVZ/tyqPmAvsUiItUmihzLGpSNJ1I5Y+4nrdst9Trlthvu4VEUSff5fAEuKUBGnAiTjzS2vxe0SLe1IOnrfZQfdwMzjpMOek7T26zvHtYrwP566WoB65RzmbYNpznujVC2vsmxOUEZfI+rjTrpeIltqRNPZaaPkB4jlMnTgTamnZSfdvIG2uZGkof042w3sVWjfCVvDpP3Yq0aSgzfIs/IAboOFO+nfD5gb1FGSomr+UwbvmgbYX8LcaY/yPHHybhLJJI1CqNqqQF/i2VJacB5yYFxHx4/HcM1Tg6O9TtwOsRypUxhnKeGbWbz+lqhhRXOA4yZzWHOUyh7r5CfN9jnos/RPS4MjHohP2sOynKv3w5fyI5AlOM+HyfnAZVKA+l13VYRzdng4ngbG3RifK8XA2Ne45fjB1lb61aQbnys3ihj8UqVZXD8KVl0HogQxxzDApw33O2QC9kUFfZbivXKpznO8Z/CpOiQKayyDk5krM+2tNomER/SgJS0Fthw6FAUn+K4tbbO8jkWLmx1sJXMo17IGCVKj88sYFplZf7cDmb82Ra+/bvS9f4q2Me+yHAusZRpIs1xokXZ1Yvey6d34MY6eE5J0A2XhDvGPpH5SDbdzENOkLaCDM/Iazzz6eXFaRqGbS30c0x5m2OgTNiZd/yj3HWLdYOyt+l0IxaLoi/WZ24g6eZRheOU5LdaL7yaL0pr0NEt4G6wHV1duD3o/X4R7pq+G3iXd3fCu3L/EGluh/dI8JHzEZYMsrvPB8PNIoRwk6SbVp1281H4nxz+XCtAdHvif/wf/nujkHj19Tfxr3/13+P5F182ioiHH7wfCQ6oiVQaP/NTP24mSr/2G/8Jv/6ffhvLq6s4efyYSffiK6+ayZFuc0jhMTE+am57/Ppv/hcTVzczjh4+iAfP3IuLl6+a30899ikcPLAP3/z2d1nmf8BLzGNkeAgP3X8vUqkMrs/OmYnNz/30T+ArP/I5zM4vmrr9/h9+w0yEpKCQ7cG3z54zTssnJ8bxjW99B2+fO49zFy/j5LGjuHp9Fr/8j/4Jfu8Pv47zDDt0YD/27dmFF7r1FUiYfv7Zp3H44H786q//Ftu1Zpy+PfHow7gxN49rN2ZNvB3YgR344YQdBcgO7MAO7MAPP3ycCpBRnwNZLux6oLVAhwvYOhfxWjC7fTZjEkELQ53ifC8FiBb/DTnu1MlIptPGmxYY1kLSivPBYEU0a1DCrbI6bHPLfAuEPQiNBFHmq96pwjtBmy3+Rhv+QgPfTbawWOwY/xGJRgfnuDB9us9mHAC/xXBtEE0EHeaEqafcNKY5ZG7ltRJwtQr58Owh+K6gMU4nCAWqTa/NUnYc8XNRzM8c89DiN8C35yrAO3w6LgeG/HbMF1rG3Mwurp4PxZzG+W0/E8sJu+o44gIG+Ww0bTjQ54RQopsTwpVqZR7+MRvAzKde02l/LvoDdqMgCNY7WIu736X8cLGPhnXSnsE+xnOyv9eLLfTVWFapbfygHIk6jJmuxYYNIacNkekoMi4n1q4kYOv3w+l3Iz2fw41X17FxJYNCuoYE04+yXUGWdz3TxkijYvw6xAb9SNfbmFutwkkiO8L2CkcrbGOe4QdDdrg9dtjcdnNqk19xhO9Hy6SpXAN+PgGvE4VT/cgzTijfMD5NdPOnwMjDjHeobUcf2+JeK2N4uYzUkBfhYgN5tneZddJ+ku4WZOzsH/ZzI9PAr50r4Z3NFkZdHYTYjW522OkhF/gfK+UOrmzUcGmlAp3cPL4niO+kWyiwziGXDe+QlohG7COPoNqEvVjHITf7g2FhlpMkX7WJt1H2xwppbZTh0ZEIcjYv5q6VsLXewFyyjZBoo8E4W9pYt/pHNDRIHj/tbRs/Kl+9XsXeIDDEst4hXmW3/xDrk2IbNpNVlNmRKVLD/rAd8YDD+KlZ3Khigo3Ke20Y2ONBeNKDRtgBT1C0Ih4nD5HWtZb0ED/je7w4dmIAsWHGiTQRIy36g3Le/WHszWuj00Y+ApayDfg6Dnz5nrg5ma2bQlnS1qkRN4YHfeY2Qob9Ms52SfFYZdp90wHkGMfuc+O+o3EcCwM/cjKCBunsxbU6ri+UzN7A9L4x9A/FYPN6sUkaWFpKGNkgjrBMOMnsiDZGpYCyPqWsaLR0yp9PUyZsuj4KGM9SNHS/m4e/iXcrLeMxzOuz48ChOGo1KUZqJk3vUd6KNzbqw959EayQH2Y6DcSiNgR3qb4+xGMedDIVVNi5NfZFh+9ylEED5SqCmxUkck2kiYMBRwfz5HMpXAW61dGs1YyMkaUIY24rHDY243V6WBYo/AG/2QNwuz1wET9y+izTXYqvU8aSTT0Zpc9eP2r8SKRquDhbwMXlCm4sFo1jYm26hinvn7ovjj9ebWCVfCXcKpXlZ8SGfsrLKj91003vjIkYxeB/fZdSTKaMNmwcW0xKlWfloT5M80nynXKWGTCp7A5M+DDI8pOkHTf5/9jRPjx4JIYRvlu7nselKvEzFcX1aym89OIqFpZLrKu1CSu5tZLIw9fMYu+QE+V8HW7y4r4BP9wDEXxji+sevwMHDw2i6mAZxSZOzQTQWMwh2mkhx3ZIEa22CEyN1Q7z693g49pmPDCAZtaBhbUirlxPGDm4LwC8dWUN7lYZp8fc2BVqYzBcxQqiGCBPTfW1UC0QF+ky2hyfZOItE/JjZDqCfsrJy2sVZJI1TJRqmCadePbGzI252O6IMaFVenvTyKXwWh5XUnUsNcuUpWnWqAUn6xui8G0746iMTxCHZZy5uo5NhxObNheytTpWKnWMTYxjT4g83apSHlcQHnCa2wjy4WG68RMC9VODcr61XkZyq4wtluXmIOP1k08oS+UT6kXKSLIb9lMWa/N40ygAGE/mEw96MEb5tCfmwDjTlAedcFPWyY9J0wcUKbeDHG+PudsYa1eRZEaXmw7UKKAtpaF1kyzGL8uUTVKES6EysdeNwKgLCdLQEOXXOxysr5YsupbyZZ20UdRchnkEyMeuwSBWNmt43FXH427Ow9iPy4z88KQHL6faOE95LNkRcAIzrN9ZjvVLVY61zg4OUaaFZjwIyCm409qEl7LByTFDyuMm5UMhWze3LIrZNjyU9WGO+X3DTgxPuTEyRRkQdpGHWPmPCJJr8jeyOlvG0pUaUjpRQaz0c4LRJ+VSv+iA8oPyXjLiXbTANlY5P5ITdN0AUX+aYH5pMqsq5wwV9p91a6EL/GrN//iF8SUXxsYCmBgP4Or1Aq4tlrC+lkAtn0aUdH2ctNgh3evggeaQhgO7efQgHnHjnv0hlDhfke+QHpdujyPo/dJYHOX4ICWpDqtwmMNR0ommjqwyQcqO7ryWYRNO0g8fjfca29XQCfal5kOLQhk4HlNmNdgWKXAt0FgA0lwHDs4D9ut21ZAPE2zUtL0DL8ecDY63m8xzj8eJeDQCRyhq5vG6dSiTbNst/txd8qgyd0A36C5vCO/18n0TMfj9328HK8q2iB+QZvtrq4XdkA9I917wAyYzcDNtj5DfRfA9YPh7vfoI8OdaAfKphx7Alz7/WfzhN/4Y/+xf/RssLq8YJYD8aVy6fBVvnz1vTmF8//U38bU/fg5Xr91AOp3BlavXzQmMB+47jQuXrpg0/V0FiJQLf/8f/Irxv6EbFOcuXMKN2Tk88dgjiMf7mPfruHz1Gr713e+ZWxtSsqyurWNuYRGPPvygEYavvPYmds1M4b/7a38VF69cxT/4lf8frrDsja0tvPn2WVy+dt2kVVn3nT5pKUCe+y7WNzbNSb6nHv8U1jY3jPJDDuJkykq2LhWeTKYphG4YARaJhPHX/vJfwvrmJv7z7/6BOQEjh1lS0Kysr+GdcxdMvB3YgR344YQdBcgO7MAO7MAPP3ycCpA+r90oQJRaT2+Wp0VtkwtG5S0liJxdOuQQkwvFOxebWlzLd0fTmK+yc/GqTUcu6DhnvBn/9iR3BZMtH6XVdFOn8npFGd8g/BzyuHDM6UaS89jye8xJlUamnnQnu5WV/fE2loptzGnFy7pOcFEqUz8ZtnuDbTyfa+NcpmVML42YzQi78cPR2J59tyJqz9BwyNg6d7G9gy4u2Fkzs1gmmFisF9FqzF0pnXwzxB3Aw1x4ayGs2yXpWhvXWW6d9dCmlsxgg4v7E6xAI1kzm2PaQJdjdJlEGQ858MiwEwX+Xi1bi2UtlLkOZ3obAsy/xHhEi8GdL+jAAHvTV2mjIr8fLvZLD5mEIMs9lqqjwvC1kMsoJ8rrNbyyUMdangt2tr/NNp4e8yJaa2LE1kFis4zvXMziuwtlvHE2jeWzW3jneh6VUguPBIEx4m65LpMmrK9Ppy4beAAVvJoGvjlfxfUVOaFtI8y6/mSM7Q7YUWDFR0N2/EjUhqW2DRH+1s2KFxJtoyCKNVqIbtXMbY3OeAChvX1ItFoosj4p1ns97ISD7d2dayI8GACpDd65Ahy1FlbHfFge9Bqn8HJGW2MeVdkWS9cxohPfxOPzCw3WqYNHYnaMxn2IDvtxtM9hfE5UGD/G5Wgfn0G2Z3g6iMsMH7O3McW63ZACjV1RZX3P83vJ68ap3UE4Kg18K9vGxRpxxuc6aS/Hfl9h7U4/MIp7pkNILuQQEN+wvveOejBMXFxj3qIjbUAND3hxLADs55pNTtHPZtrGlnmR1V8scc3mteHC9QLqmZo5eSrn8iGHDZ8echjn59rOfYeEVuG34IwLe/eGEItI62Q3tzlk4k5KTqPoFL0EbJg86IY73ETH2YTHR/pm/1sb57fo5r1ApGU22IkrKRfc+QYe7FQw7G5jlZWWIvAA+eHrl8poVSgnmObwWABP7ovg/EYVm+tlbLJfpnbH8OmHhjBT102LFn775TSeeysD+c/RLbC1pS3cuLyM65eWsLKwiXpNjNNlvpug+t4ZZsGd69ibLMFgySkpTy1n4tZtBYUNky5+8slJJFJV1NJlREi/uq1ya8sKyGTquHYtiyb7/tFQB+G4HbVRlzH1dfF6Du+slnGt1MAW6bBYb6JA2pvYaGCp7saVugcxnxd5p4ePGzZ2jtvjhs/jNQqNYCBolB09h+7hUNgcUPTyvcPusJQ3wrnbZZQkAT7GMbNXDu49tz1y/ixFhvAgua12CyO6rTS/XsUSeS065MPgvijevlZAgbwd5fsQ41cpF72UnZ/qI46YSubYtHlo5vnEo+SRNjn1W9+3Y1q/RUu6rdJP2vWTaaVcInsaWr3vcAgjcTeWNmuIhV24PltEX38IM6TX6pUELhaauDyXQzJRNvTay1Nfe5t2+XILG6ShUzM+XCDtpwfjmDo1goXNIt5crqI9Mogm8eXbSOO0vYpJrwPfXmvgpY0662KyMHn2iKJHGga6wXqGXE18sS+Pc45x/O7VKr739gJWiLe9uTLLr2Fm1ItP7fLj0JAbD56JYzO1yXaWMXGgH4WBPqyf24Q9X8GkZGq6ipdXS5ghr//Oa1lz4+/JSQ98fR5U9/ThP7xTRCDuwT2eFto3srjQcGByxItNtm+NbWqSzwrkDVfAieaoD5mBXWh4xhEJJuC8nMIq+zwhO3VCESsfIF3dOxIyflEubqXgJ2MO87WDY0iHY4H675MAsZ0UhTmOdUXK+wh5Q+a3wgMu5CmfN1i3DuvQ5rMqGiIegqxbg/wofxejuz0YHPfCOexDadgL/6AH0UEpB1xGQRDnuDnKQfZezouylJ3LMa/hzwblr2F55p/i+LLYIa0yzzGNLZST/dOWUiFNPL49V8cGxwdF5/CJQZZfI7G1Kd91KEGHI96ZL3O8ayOWLqFDfl7kmLvWtuMejhnn002skE7brINMXF5nXvL3pfwOcOy/l+2uT/vginFtTFltzZt046OFLOknTdrXzcB8mvKSsn5omm3a7cbItMfcGglwfiDFyQeBbimEyLe65Uh2RYNzIZm+2lypYOFSheVw/khchNnIU5T5o3u8CI94tim7uxltA+HQKECYNstxik20+IN4lYyUybtBBlT5ac3U9J7/2JeGp/Sb8dKcc1y5kkOJ9TPih4/e7oq78NP3BFEkH+iWbL3CfHo82S1Dz/iQF4/fG8ciZVWOuO6B3ikj5WUe89sGD8t/WCbyiAP5NdPc4zHONXz9AdKiE1XiyNSBcTWnPuxpY5dHpti6ihi+3OLYvdTSXRCgn9muOJzGrB+HAHNoY3goYOasUsT3s1+PctLwyP4ATkZIZ9UG7MyoaG5QuvB4Xwh+yvElhq+vb7JfdCOWDVXmXejJs+1/DWz72oObCos74a7Jut8+KMkHvb8J20LeI83t0IukHvrB4T3b/CHhrqlFL58g/LlVgGhQ/uLnP4OpiTH8i//zV7G5ley+0UKsibUNEmmds3qCJkenTxw3tzh0++LUPcewv+u74813zhpH5D0FyMuvvY4//Po3rUlGF5LpDA4fPICZqUk8/8Ir5prtzNQEHn7gfvPIRNbRQwexZ9eMuSEiU1RSrpy59xT+/W/8J1y6cq2bk4RD2yg65LBcE477uwqQbz73XXNdV75KZApL16teeOn7Jr5gK5HESdV77x68/OrrxgaiFB2Pf+oh/Op/+E1cvzFn4kkBovQq4/U336Fw+JMR3Q7swA782cGOAmQHdmAHduCHHz5OBUjE6zCmiJT65vKEGWq6p8W5Hk6R4Q9pI1QbXpZJC6s8a3NBCz9terpcdrNpqk0u1UmLZIF1ovDD1U/RpOxQ3tapVNaFv3S7xMm5dH+2idj5NNZ9dlRY9/cCG6vo5+e9NS7W2Ya1Qtv41Kgxs1VO54/5bBjx2JBs243ZF50UnKt2cL6i06hchJsNTlZGFdpWd5lieebZfQgE3PBvZfBo0IZFZqqN6e1zZK7hsdJQPjajDOkwjxvMN8F41plnGxe+XJBzYS4H2zJt1GExux0dBInLXWG78SGyzEqPBh340owHL240zcaebuJE/Q7jfJvrbXyhz4a9XmCx0jFmuXSy3x+2wTXigS/kxq5UHVnWu8Z0PXCz/BGOz2niMMeyoxsVHFoo4UpR+gHWmRnvmwlg76l+/P5SA89tNrn4b2OSKL8imzitDp4OdMzm+9tl4BLL1M0WKXLkVFkmvPrYRyeHPVhjfnmGq316hvw2PDrsxJFBpzmB6mNbp9N1HBp0Y56d8Z2NNhJVG1L1DgbsbQQGPFiZ8uPCdACr/F1pthi/gQD7NS0fNYyXIj6WnB0scvlYZD+4mN9Knwvr5SYy/F7YqqGyUUNiqYbTNidOhV3YKHbwMomhxHxWdXPlxDBG9/fj9XMpPEScnvF28FDUhgdYv2C+jq+t1LFRaJobOEs6vc1yfcTHp4dJ80Rte7wP4/eP47fOZXGF9ZN/Axf7SLhUnweCbhxs13CqU8G9/Q5Mu0hzpMuLmSZm2a+qB4kNHvLQTzw7gt17Qvij61W8nG5jjfVbLLWN8ku3hJ4+GMQ6yzjh6WCUdHyD9ZE5Md1a6WOnFJvsIpcNX5kkfif9ODoZYrgLeeJGe4BuVjys2yBM2661QfShb9SFYMxF+rL4znoMuXwoUFzJBhfL9fIZGQjiD69W8BpxvlluGeewZRLoZ+LWBnpxeBiBvTNYXkriyQHWi/x5frWM85ezeGWuhBfnKrihftNOlJE11g0PHeLTo01/CSALa6YGvS+3QLTAD/GZeEGSRXnIRFvYw3qw4/SpW0e6kiTTNAHydJTywcEGyQp1iGUdSmYwv1HGDDM7EbJjA3bDa1reGxnFvm6SJ/R7g/SV8znRathQWGphab6JzdU28jnyMmXFnhL7qeVG0h5EohnC7nAUX5nqw4F4FOVgDE7+lrN3KT/kKFcbZLVq1RzClLltOXBPJpPG34i+Z9IZ5PKWea9MJmvsyctShTZivV6fUZ7I/6eUIx63x9RX+OydfJaiR3P1NglD2wTZQgOXrheRloaYbTrWrmM3mlixuYzpLFkpW+aXhgiJWRmFB+ncybyUp251qE96J8kVJmW2fJa4yAsPj9ixL8ysKdOfnHIbB8mXKDRW+EyQZz/3+CDWNqroZxvSiRJ+nzyaZlWEX+Xrpczye51Gqan9FXYxwRqzSrUWbpDPl5lgBHU8HGti724/zi6UMXsjg93kvacH1HwbSscn8cZmAwukuZ7stnBzO5gQ/vGzdIpZ+Nx2HIl0cG1pA3Orm6Tpmrk99gBlridbxALb82rJgc2OA6dOxnD64SHsPhSFK+zDfKaN33phFcFCxShAVygbc5QLR3YF8OZKDf3HhjDa50P21U0kt0p4ZbmKuEw3jfsweSSG3f1uBP0u0lED+0oaqDgmpIgH8nG4j+8CDXgcCeKoiS3yeIr0U6ZMsBN/MY8b8aFhpCiLL21wDE3k4OX4cqZYM7ccZFJSY8tH5fsPC9qDIsvARd6Ixj0IRd2sswdhtinCsSA21FVmDDnwsI9jYdCOTMwJf8yBwUkvQvJVQtkoBYbMcrpJAxqPA+Rr+a7ws/2VYS86Y174h5xGGVukzNFBDskWHQBwklZ1o+6zg6Rd5m/jGCkFS4lyXTfy5D9FTd8XsOGJPjuWOKZp3vBg1IGDDLtO3q2S7lfJ4+80HRzTbQhy3NnD97OUx5scb5qkLVGqZAGHOqNMaamMCdZzxg8X6y261cGBQrJqxqW1xRpKRfKr344ByuHhGS9GOd7F2Z4Q22ZMEBr+Mqh8TzCmItmWozeK2L0oCy8dbAWdyKbJE9cqxoSV/HawhzkOO/BslPzP93Xi1txKEUt3+bYHRllK3ivkdDulwTpbSgNFUjQ9BziBeoi9u0zJXja5M/SOPEw+rJ/xGcL0N8vg9yG289SDA0j72shWmijm1G/W61t5Wf6CbiyXkdRNm+6epm6SBllnVtH4lDJxu0mkwFilvNoiL1LoUz60zc20e56aRrTfj7m5fLctqiOQ4pxrnmOtbv6aYFZSczfRbZxxnnW1kGH/JsxRC2Bw0I/PfX4X5W6NMrliTHjKz8g4B47CYhHfJm9mIj6cmfAj4YggHYpjPl/G6uYW6g35erbwsh2sn7eH6ecdIYS7Bhq4FXxHhHf9fP/3PXhXvO3wPq968J7pP0Ta7fC+9RB86PzuiKjO/AThz7UC5KnHHjE+QH7vq19HnoPu3UAKhb/7P/0/8eUvfNYoMEZHhjE2NmrSSVnw/dffwI3ZeaMAefqJx4y5qTfeeqeb+hZIUTEyNITnnn8Bjzx4xpjeOnL4gMlvdHTEfKosaQdfeOX7OH70MN8fxB8/911zQ+Ru8FEUIDLLJWfvn3roDJZW1jhZyuKv/9WfM3ZR/91//C3IOZZAkyb5JdGtltffeMsIkh3YgR344YQdBcgO7MAO7MAPP3ycCpAmV7zarN8OyleLSkGr3kGr1jFmlTxcxDu1Ua/4fKT0kPJDNue1kSblh2R+78S4MYXFONbC+sPVT4tdpVEZdtZNC/I2K1gpNzCWb+Doeg0OLsTXhryoaPe5C8rdoR0HftOwI1MtWgwXyk3M5BoIMc9ZLmy1SJa5oDynwzp1+CNTbtwXtOGIq4M1Tn2HXcAhnw1zNRsaqg1x0Xu0UaiN20y2is2NAnJF1oO4STRVA5XNv/xgNO3RmBOEZ5j3j3HlvMtvw8Vyxzg3JwrNzQ0pWAIuG54dduKePicyLF8O2vf2uxDnfH3UpuWeDUU26GS/E6+xoHXmcf+hCH7ukTgOOptYK7RwhPHv9XbgJX5mWzaj5AnLpjfDY40OotcKSAx6UdMudxcMbliRnNmcZ/yKzFV1jDPyTAV4IG7HjwzaMOy1I7Y3isuJBq4m2F6j1CEemUb7o8KZHMRLAVRiptYmhA2H2J5Hicx3sh3srzTwjDa2Yk5zyvdHxx2YYOuX+1zoeBwYT9WR2BVApMmyA3YssV5xZvRw3IFXcx18n2Ussa/LUTs6bj7Mv8F6l1x2eIi0iXM5lPo8KPnsYBej7HUgGXJivtDE1XNlrF6vw59s4QT7fX6zhcO7w9h1ahRL3gDeuiKH1k3jayFXbGJ5pYjVRBWrxQ6u8JHTfI8b+Fqqg/VqB58bduCZIafpw7kSeYPlybSG/Db0tVuYKJXx/EIJWdZZNHNP1GH6N2lz4qnP7UKeONtMlDBI+v0qCfI6CTHP9NpMNxTENNokfmDQiRPeNtrFBs4Sh0Xio8Y4hwfdeGDMYzZLZ9NNy4E+Hyk8RP7q+5WylHltDMWdeGLSi6mJEDLEuxQbI14XkvUW3OTJ+w/0Y3zMj2CligdtLeTYVlvIBZeHnyLiHwAsXiFtVVp461IJ5+cryJVbxrG6FDzS8WSkJGNFNwt1LK1lkUqVjBN/mVuSg/SCHt1IYptkHm77IULVSvkL/3puU1Lyfw/01Qq2YcbWxo/3u3H/lw4Qj20kExXsI298+bAfvgEnnhmwY/+IA7YpF4YnXZiYcOMZ0n+cQnCWNFBr2bFIGSLb/mnKosERPz51PIaFZMM4+HWR2XVrRDcrZIrKTrqyuUI44A7jwVAUBVcfnN4ofJ4IeSOCVCfI9bYLB5lfudDA5XQZs5k8LiTz/CSvyt9INm8cn8tXQ7FQRLFcNhYcquyrarVm1umy1FCv18140DPFpVt4+q13Mq1SLJZMPplMxhy4lIDy+31GwSL/pjKl5fX5WHe2XxRIfLUoQyqUB5JlLiK55iA/2VwosH0ybaUNYclGYdnIOwozyUaDcOahWT9JjT/5jWEmWG/Yj6pjlsQeJ68cpcx6Nd3CLJlCNLLf3sIDnjZepVC5sVnFBnF+g8SyRfqWrxAny1N/njkZx9MPD2BxsYg6mULUoUfl2hivWGuTbuRHp4U6x41xcun51SqOhzp4nH2bsznw7y9V8MpcmfRXMsp1VdEaPliGPvgYUAMJUoY95OzgHsqCOfKyaPV4X4fjZNP4A4p6bDg+7MbbVTv67x3Fp788g2OnBjGxJ4SATtYzQzvXX+L9F95I4NieAK46ncbc4NPa/J8I4OW5Cq6sVHF2uYyX1ut4PQNjmmuZAtcd8mDvgBsb313BH94owxd1I+904KvLDaxSDkmr+cDJYQz1+4jLEvuDY4fGR6dO7rcwWG7j0zE3PGPTWC2UsLy+ZZwuk1TMiXsprKvkDQ/HP0eP/7uIFQqMAuEmH97q0w8PVgLd4lLeXr/81kiRoXkDZSzrGqDMDkVdRiliZ10blHXeUY8ZxyIcK2T2rydfrE+N9XwoLx187MxLbbbzUZ4tti1HHq0QPyQ3U4M9EQeeHnPhAsfNVMiO0LDHKNQqpMHsOscB8rPG3BobLV9bCf7W7SDJX049jOySibwycVHgGD1pb+MBPm+RBkLkYRtxmOqaRpK5pS8GgWfDum1hR37Sg+CA19BsNlHD+kIZzcUq7ie9tqNO+Cd8xsdHn0w3sv3CkZvtUPvuVErowIadddRYuB2k/Dg0X8IwecfNMjJMvxh2Yn2lguWrNZQ4v1BfCjgcUjbZ2U7KtWwDZY412icUnnt+QIzCgrI4n1Z9q0isKB4zYPnCv4t9KN7n8IdNcqDMMIqbbvaPiSM5bdGRybX7To8ykgJApsqSTcoxv+WovUCar5FmlcYCxudf3VST+avtYwKncHg2IpNpbI8mNozZS2f6koUfPT2M++4bxuxcDmnKhWSW7SHvlzjWSHIodyVhd5u2GFNerF8vH1VVvkPk/32Ls0DJP71qkHc0nqxvlEy/6kZnlvJzrmIzsuBqWyb/ODdxRdDyR7GWyWGTsrhes0wpKv/bFSAWTm4Dxel92Q7dn3eEdmFb6N0jMPju+W2Hd8W5Ez7gteBmlO1x79LMu8GHqeNHh22ZWOTy/vAxlPnn1wQWiU/OxE8cO4KzFy5iZdVyZn4nnDpxHD/2xc/jj77xLfzK//bP8Ju//Xv4nT/4I04wikb58Oobb95UgDz7xGMGp8+/9LK5RdKDYCBgnJhr0vL8S6/gF//yz0B2Pv/+//or+LXf+M/4L7/7B8bMlkxgpTNZ44ckHA7hMf6WIkK+Q7YziyVAyL6cmHxYBYhASp4nPvWwmQBVqhU8zXh/9M1vGVNfvfz7+/rw2WeeMma63nrn3B1MugM7sAM/TLCjANmBHdiBHfjhh49TAbLdLFIPdLPgU1y09zlt8HAxfH+fCyu5ljll6vFZC/KbiwLGdRrTJjpNrA0KK1h1sxwTc7HKuOY0MJ8PBEUxaTvmhoTSaYMqn+GSk1NpV9iNRJ8H2ZgLTS6+e+BptDGzVTPJIxEvxn1uVKtNjGfr2FdooMCF6tvW/h/czFMKh0dHXAixTW8kWlgod7BUBfb7uKD2AG+VtJl8e33jjPvEiBOJTBUjXOpOBey4UGQdWd8nBhzGlvlmDejz2PHUmMs4A6+y3N3TQew+GsP3V2soczV+XwCYZhlSJshEw/38nWTcFzJcTLeAMyNuhNi0iN+OrY4db+TaSDLdAsuqtDrGRn6L+coW+Xy+ZRbc/T4b4n4H3tSmPNt4v7uDk2x/mA1Oxj3IDXiMM9seuBlpJNtAnU0MM+94uYmrrMO5tSZKFZbBPh4Iu9DPtK+t13FhsYz1QtMocLSS0CPFR+nWssKAk+05M+XFj4w5MVht4FzAYY7Bjreb2O1sY3TUYza2UqSprTE/AmzLMPtueV8I+aATpZgbfa0mzqSqmGD9X5DTetJhyN5BmktDL+OobsO5JsZSNQQrLTSCLoxPRjDONsn0VZr4z7Auy/NVrF6vmc0UKfHk32Ax3zaKphvpJnKkjV3OBjKlFk4HSdv1JirFBu6N2HCF5S5W2pgO2HAoYjcKgwOs//1xh/Hp8v102ygkPsV+l2JEG4hNBsikzRKRotsfgkNDLoOPN7aI17YNs2tl3NisYLnQxlvrlsN4s/nCPhNL9Siuwv5YSzWwSCTrFlCDbdN7t0M3FtjXXjuW2Rlr7KvBRhP7O+xLlxOPDDqNT4Ok24ahGQ88xHcp5MQi2+arthBjXnPJCqbrLJd0m+L605vi71Qdl4iXOvHrCziNQvMHBZkDyabruHhBDtabZrOqt3wUucjknjYQa6SPYr7CtrWNSbiytCREgOrl83tw+oF95H8H8yqYtNYWmAUHbC0ct7XNppuceW+XhbcehQNS+0mOFCgT9k54EHSTdmtNTJMJ7z8QwlFWbjhfwwDlRL+UCgMudBh/nfyWxBB8U0eR4jqfbIaOL4CpvjDujYWw0grBFYjggfE+HB+KouoNUT4GjBKk07aj3WhxfV3HYqGKfLWGSqmGFNu7kiojmymjXixhKVvCXLbMvqxgtch4UnDwqVSrxE/N7BXIIbQUHHISbOik9+hfF69qq1EY89N6LzOELWNipaqHeeq7rFn0lCN6GqQd9bX8hoTCYcuviM8P+R51k98eP+SDN+DC9TwzZV9IxusR6CaNamHm+UI0QbJQiqPHYjb2MfFMnpMs16MbKTq1LeXWxK4ojpwexreuF4hba4/kMGXifkcL39poGDlz5PQIHjwQwVCtghx56n67theB8aAdT3haiBOHu1h/KbTTrN6oo4OHvB1kiPsKY0qBlmQlEvkGFpihUJUkv0jezyYbON6o4N4hB05T3kbZVt2e0ma3wGoNge0RTqVQf+R4FE8/OwHHTBwXFkrmNlOC+WtDldU1cuFi2YYi8TNQqWMmVTCbv998OSl/5sjkm/i9P1zE8kYZDzw1iRsN8t9sDrtbDbyQBy6lSJN7Y/BEvbicc6M9edRSUvRNY9eBSRyLldDaZLmUezKR+GKmbRzEEwWQyUrxbc0xhHR1EM1qChmWk6KMSW000WI9Y14vDo2PYzOZxuxmgv3XNL4NjhHvab4Pc4wdydWR4jhWFe2yX3Qzopjj+MnwEvlDY7gUF71DDh8WuuRhNtMFutEgvAoM7TI/0aEUIk6OU23KoQ4fOfz2cQyxFAEfTiYpP+XcZFly+q1bIPJ5pEpofJKYuUT56xp0ID7stsz9sQ8Pl1uoUi5KoV2jrJaPG/43tCsFiGjZbFpTdomW9cnqGn8i10mDdRvjkW9Kdqc152Et3CxTrJNhGzqcb8jk5dpCFSvXy9hYqKPGegR0u3bCa5QxUpa5OOcyjuPfB8f9HMSGk+wT4qfVVVYI7Gybm2XE2HcufiYiLpxne4zTc45BopMefhqsJIdZZFiHXJJjO+lPSgcddumwvXJ6LvxtrbK+N6rYXCQuSXNyfC7QTahnjoUQJv7mKdTlR81SJbIM85f1jLrw6fv7UCBu86yTePAmCJf6ZOQOx/eOt41g3GnqmOeYXeldw2AEVvkmmPp3f+tT/m8Eun0qc5R3guLLZKnmg2tr5CHiJU96LrI+UtKavU3lwQ991aM/wpJVFt/xkfI3p/FGit0uSLFWKJC+KHNkklCmCV2Un3VfiGNpBJ5IBL5QDHWnD7lC0SiiJdfNmGgKZCamQJVhsrwdulF6fw286+u2gDvhPV51MX/X9zffbYf3KeJuYEW3cGh+fYT0dy1f8BHrcDd4z7wFH0P+7wV/bhUgarMGmQfuvxf79+wxTsNzuTzr4TDmqP723/ob2EomjfLioTP3Gifpb509Z069yeH5T/7YlzExNmr8hfQUIDKBJWfmmmjMLy6aSUa8L4af/vEfxZl7T+IPvvYNo8z43LNPocKyv/r1b5orq3JaJmWHTGxtbGwZJYluaJw+ccyYx5JyRv5ENLmZnJjA//v//jfh46A2v7iE+06duE0BEgj48fQTjxqN+wvMx8mRWAyqCZXa2xeL4bFHHsSRQwdQ54L6X/2bX0O+YE00BTPTk2zHo8aU13bTWzuwAzvwwwf/rShA5F8pFAqaBd3Os/PsPDvPJ/Vo3SJlxJ82fJwKkO2bCv1o44CtjQoX3pNem/HpMOizTPJcTrTMyVqXxwY52JbpGJk1sU5xWjc/toNZOHYX8MYfCEFhH2bjRPFaTFPngrXBxXu90kS52ELA4UAg5sLmgAf17mZ+ON/ASKKOeL0NH+tX1GZGwAU/4+ZrTcS4iJd/hAXWc5N1tjtZB/bbLrZvn0xgMI8b+TbjAFvsSkZFsWUzt0VUj2MRO4JckhhzR0y7K2TDZsVyEu532LBYlgIE2EOcKA9thA8RRz856kCU8UHcNWNebHncuL5cxn6Wu8dnKUmGI05MMqMq6/29VAspLt4Pxxwoqb4VyyHyxVIH6/wedtuMEkQ3BYKc0zczNbyRaJrN7g3Wp8hFedXjMP5C7t0fwtPuDo7WW/CHnCiPeI05MG0U11mnAHE1mm8i0Ggj7yW+2D3aLDrHsGixg6puXJTayDDPMtN8/a0s1tPydPL+oFPOJ2JOHBxyYSxgg7fNNu3zo7Lbj6aD74mzEOvS7PciMc7wiAtul5RqMu/B9sXcqIRciLDewVwd85kWrrEuD/U70c+0ZwvEu9+GGSI6zsdNBqz4HdiYDiAWdsND5OiEf4pxtVm3OlvFPtKRnzWX+aglptcm+2qqjivzRVTSZYz47Vhlu+VHZXw6goGJELzlOuYKLWOCjORkzFjpxG2bONps2fF8uoPXWTeiG7vZ71uklQH2J6tgbvCI2nXzQ8otP3/tDXTQcDvx9rWc2fzMlttYTDVQY/5CKv8aCAR9mNo7Zk6StiNRrMOHC2sFxmsbPp3YNYK214fVrSJGWO4i6y2H7Cd9HTwdI1+SUKUc2Wp3MDzoxL4RJ1YCDswSFzIvVFqvIbFRxdXFCsJsR9YWNibgajltlNZwMdeBg/QuZ7gyP/eDQo18m9IJ/nm2kfxwC25RUG8jwmyQmGDr97gL2Mc2VFykoZlB7J7wwONkfjp6fTMuMMT4ffy+BDvqlgC8Dawg/bEZkyzz5N+lzRJG2C9SrC6QvuxDTkzFfWgwj1LNgZDdh+GhOBbbARJrGLW2H3VHHJGBUThqJXjZh3Iu7oMLDfLlUt2OBnlkhH3vZf/IX0+tq3TQGns9V8LVVB6pXMHcvjA3OfhZKpVQKFcwn2d/VBrmVsRNJdFNdOmLVf8eWJtJt6LcesPvajCfXlh3+677i8CvUqBoT6JcLpv9Bq339V1WISy/J+zz7gai9mGCbOv+8TBsLh/sdQf2s53l7gag6qtNYMU2ZXc/JfMD5OUpj5SCbWS1g0wwChCWr+Hm4JgPM3si2HB6sLhcwOFJn1Hq6qZCgPwfPthHum7jsQNhHO93obRRRMTRQZS8u0EyyBXYd4kyfMzzVMyOvlE/CuybBmX9KGW1fDJIKSLQraPlIvm+yXDKgCtp9U8bx4M2jDg7xvyRxrCsFIMcB7Q53gPTNj6q2+mDYTx6LIz4iB/pmg3OtTyuJmrwj4UwMRHE2lYV6+TFQ4djmBhjfZYKWHxjEzeSdfzRaymEOA74U2W8+tVFcwPl/k9PYy1Nvly1ITgxjeKAC4PtOkZHAiix7mublM8D4/CHozg6EMOoo4pKMYnxsB2DxRpeWKljzenGfVN+DFcbSBJ38+tlhBDAIClUe0ULV0vYWmnAm6lzzGhg3enDnuFhjmX8Tjqs1+rmlsKMh2OfxjttflOG3iCeUknmuV43PimSa+TjdBOTohEKcRsT/SAKUtFHg7JNdL5dAXInGD4giJZ6ipEPdXhiG5iy2JnFbAM5zl20qS4QPSQ5l5huNY3ZrcC4F16OP07K4ijnEqscI0haFuf06terkBXa5cwO9vU5Mcx+2+x3I0w5ZRsLwNbngo30L99KtrYNfWQp+cWaF740xq3VsT4nXx8tRInnMckiDiSeEbfxRaK51IeBEdLeLs4n2sRLlXwZ4Zg2RBoMUQa5WMFotmnG43W/E9/fZLsoi+ukcdXc4J2PmtUiPuqU0VX2vZyYyzyWDpwUKG99W3U42P9XFxqGjkrkjx4eBUEOjj/1xKDpm3PzMrf1bghxfN4zTnpkXtmSpR7RYzDKL6qDj3OqoUnictqDQNhhlDBSxlQKkomKbaprfeq5gxY4BcNKg3gwvGsdnlH+Ac4D77ln0Hx3suKTQY4bHFtyut1LGeFw6BaScO42e6/aS/Xy0WcgEDQmA41Ppe58P+jnZzAAf9cvk8L8DAsxjvZWdZPO5+/5XfJyDGXeXWWxxoREMmk+e8qPm2RF0Nd38QMDrSi3R9z2i3D7r9vgPV5Z2DFf3gXvCnqf7N8LrCQfPuHtMe9I9wOUfyfcyuJjyOwHBNu+g0fuUrpFBIZg+YxO7YKbhPOnDSLSL3z2WfziX/kZVCpVY0dTtKjNNE0Yfvkf/hNsJhP4h//L30NfNGJMR8n3hhQf/YyjExH/5J/+c3ztm9/Ggf178f/95b9vFoea2MiXh4hemkEpQd45fxH/4Ff+N5Q48fj5n/kp/OgXP2/8jiwtr2BocMAoTrxeD159/S38L//wHxuFxcnjR/F3/l//g3GMlkymzMkLOS6X6a1//av/3tze+O9+8efx8INn8Lf/zi9hYXHJvPu7/+P/AyeYdn1zy5zMeP2tt/F//Jtf44K0afyM/INf+juIxaL4zf/yu/g3v/YfzQRFIEb8wmeewd/4hb+Mv/fL/5Dp3m3Kawd2YAd+eGBtaZ4TncrNjSprrL1jwP0Twe2yXBODP/XbfATJ3Y+3XTuwAzuwA+8Gc7uhO2f604Qy5546vflxyPJxiuiCzY4S0+9HG/faWngOTvi4epZpqCgXua81HbjCBbF8qR7Z7cLBo2G4x8OotriyZxVkFuu9Nii02NOCWqeRdapRduIFUkJosd5gnnLELbAW5uYrqpU6Ctmasd9tZzoFH7A5MMVyrg54UWOZwWoLM0tlTG3VkBn14eKIFzntWDM7bf7ptKaj2TZmknLlJhI6qbfVwMJWE36ump+J2nA65sRKkQt+rp5fTbVwrtgB197m5KccZ/71XU4sVzr4zZWmGdek05CSRDVWfbWHzf9wyeQIv+j3qAf46X47+rmY7/icxjfHmyxTa/kzUTu2uMCXMuLBURfkJ/3/uF7H2WzLmLm6J+7AHy03kalZdKX85LD1aXbUNxi+yLo+O+DA6YgN/2KxiSTxI5AZHilJ9gx48NmH+nEgXUC0Wkdz0IMsy6oJb/1u5P1ODBebiPO5oVs0jTa82gDURuGFPJ5iua+vNfDdjSaabN+AG6b92jvpdo0Blarf/R6b2ejX5p+XOPhR1jPtsME37DI3Wa6O+4yvllCZ/U/ESQG1K9vEXJ8LGfaV6CDCftyVbmCWYVmGeSvsp1Qdl+fKKF6r4n4ZUmdp32cfDez34sdCLmwNurElu+XMs8A2if6ClaZlkorft9YruPBKAV9xAUvs069vNMzpbplKGe33QIfXS5ka+kjzumUjh+xnHhmHI+bHH/7+LPLFBgZZuT623xXhmjTsg4NrsU6pjrVCByXSdIyklm5bJsceZ59MuDr4/lYLrrATZ2J2469lbauMx8JtDJ4cxm9dKuPqJnlG0EPgrQ+MTQ/hmS/ch8WXzmJ6Km5uSvzB18+h3mjC43bhc08eNqeOn3/tKgb6PFjdKHMd2cQjcSf+woQDPuL5t9ebOEtcnxxx4AAr+HzTZui+QNou53UThjTFPCJRD5748gkEoi0szs7ixhtFZHMt7D3pxa4jAQRC3q5ceW8IMoIMJ+V1GrobJh7R7Y/5CwVce1ubttbJeyur3t+OcSqvWyxGIcr/dTkIrwLH3JRBng5+veZB2efGF58dMTL2t/9wjWth8YQ20jvoV5eYvm2jzt9W3hYPii/1SD7q0el9bXZpPiqFm9bCDh/X94NORMJueD1OyiUnpvrDODAZw/Ov53GYvJEiHr8/VyWF6BZazZzc1Q2KZq2KBtf0pbplMkanytUmmV1S+VY9LIxYn1a7twNj9L4YMLJvG1jZdF8asN6bdAzXG934uJn1zbgMsP7zD/+auErTe6U/VrgVqJ+S38SVPvloM1Abf9GInK2LDuwY79Sxr13Gt0hDW5QZ2kPQ3giIl/426ZN9kWb3yESYnzgeIX7XKGMKJHcVpz5TebpJ9fkTEQTY/7//dsHg7scfieMy5fjLF/PYPeHHZ54ZxTeeW8dhe9PI2/OJBh4eduLbq00sUBDFyJPDlHUDlD0/MebCyHgA31uv4Y/eznOMsmOt7bRuprGNGgPc5NORoANp9meOzHowbMen4nZ8Y7ONdcoU4UfyQMoPCyMWWLiyNnr/4lODOOJq4eyFHF6iLH8kBLycb+O+pyYwFPfg3/7OEianAviFn96FAyMefPu5Nfyz31gkjSh/G758ZgxPUZjOnl3Gf8kDz/zYHiSvZbCW7cPhT9+L3b5ZDNxYxm+/msLXKfdaFGSBSAQPPvIwnuqsYv7yZbxUauEr+ymHVkv4PY5H7j1RfG6vDxsvb+I/Ue6sMc3jM14c6HfhqytVrMrZNQedvY0KBlsNXAzHMb3vAKKxGGXHBmZvzFKetLpjmmopmrKhZQ3HBgZ0+4IRNNX4yskAkgNONIbdH3qjfjuI5Aq5qjncEAhxkDSBpA290Cfxr/GAQyTa7DSN8aKdHxSK+QbxVsDV18soU2YLlF2MHP2ErY7ysSA8D8YQCHtQoxxduljA9fNVZJIiHtXXSqNPPUFWMsy0SY7+Hdbts3u8mBlz48aQC14OFFLi1zgGrS/WsHCxgmayic95OyiT5t/m5KlA+RDmuKGDFlLQHXe2cYzP85RzAyd9mNwXML5M3g+kiA+wjN3klz1LFVQ8dlyb8iO+UjG3Plohp7kVSXY0vPwK51b/52Idm+vym9TFQRepVvvUNitMj5SBDo5jMqH2UMSOAab/A6Yl65h41h8LggEnfvZzo1hcq+BrLyetV3d0mMS7TDrqtolMohrYFke8Fx+1Y/cxH/qHPWa+tzavGzI15FK6ZWPFUxIrlWSV9a3XPwq72Vf8p/+C/n4fvvilPbhIno052vg0562p1SL+8/kKtjgnkFwzpgspMxx2mU1zGRxIrrq0d6HvInzmrfxVrv5J5vdw2OQ8XCZbtU+rQ/G64WY++UhG9swR6rfSKR/zmEre3g7l3Q0ybeg2g9D9djPs1pu7wrbXva+3su2GvEcW5v17vPsgsJLdJfH75HezPj34Acu+E25l8xEy/JjKvhv8+TWBRZAAvnr9Bq5cu24I301G0LVR3dL4V//213DpylVjS/PchYtGCaHbIFJ66LbId154yShQ3nznnPHRYXyAPP6YudXxre98D+FgyDBvIpnCN771HfzbX/t1Y4JKRH/12g1zUiTg98Ef8COdzuDbz79gyl5aXsU7584bptnYStz0J+L1eQ3TLSwu49/9xm/hO8+/aOo/Njpi6iTH5lLO6FTHpavX4PP5OHl2I53N4u2zF8xtEeUpG6In7zkOD2cu//rf/QdTdg/U/i994bOcAEXwn37n903bd2AHduCHF/5buQFiTqZRvu08O8/Os/N8kk9v4fKnDR/nDZBnbXVjLkSn/XX/d54L8zrl9hNc/OpEXTrixVPHI7ieqKNh16LYhkeiUfRNjmJ9LYNStW4UFDJdcTcwC0otWIkq3UZulRpwFOpwFZrYn29wntpGgnjs1Ntw1rhoJF716KSozGXY+S/udKAv4ILd70Te50BZOzaMM7NZxQQX/eWwCzf63Si7bJB1hibzMxtufPzM4+BGFVHWwx9w4Azje+Vzw90xJ5pX2davpzkXr9lwiAt/BuNG1RzWNJv7h8N2JGvAlYJ1ctWs4ZmXPnvf9ULF6YZIlHhoE4eXKh1crgBvZNpwsS1fidswE3fhxWQL4WYLUfbfOb4L8d25QgcVtxMVprueJQ6YserB5hi8STkxm28jVWN7WIZOnmpj6kamiVIL8LvtxgnvroAdDw468NJsWStz9DFwg228OOzBFnFU9DgwzLz6mx1cj7A8NnLyRhF7m3a42c/LsyVMEV/THS7WGUe3XO7zW07hZY1CjtrVRkYxa0Xh6OG4E8dCNiTL2lAg/bDNSa8NjnE36mM+NNlffrZn72YNsXITq1EX3zuMosLFcDWx7rCjxHxLrJ9OtA6VW5istlBgmw7n65jPd5AhPg+5gE2XC0fPDKIYccHPd1PZBpI6xc36TpMedAtoi23WJvz6fB1Xkx1I56CNPdVbZjt++tF+jPS5kZnP43i9igxp4OFxDxr5Kr7xTso4gdb23DPuNp7st+PoPYM48sQu3Dtkx30u0lulCXu9g4d9Hcwxb3YNttg3Lrbv0742juwNsJ/beFtKB/JVyu7CtXQbK3nSNOMaUMPvgEDYj0O7h3CquoU99SSK6SzmUzVUiScHaexEu4BwLgNn3IvPfn4XFpblqLpmNnvr5MGZATfGwk6sspzz63XMJuTguYkmaa6kGy3VjrFZLjo2Gw+OIuuTR555bK6J34DIgANR0qlu5fTky3aQk103265X01wrD7F9SdF/9734LpusY3WuilyqyTmnmsrISsBHeWpD7IkxN7407cGpQRdODbuNn5g061eqNeCsVnEdbmMebGm1jNWlIlBrWnQnwmNWJ0c9uH/Sj9kc5UWH/e/SaV5LkaFPnb7VQUKd0pUZ6WhUPi/6+D2KUCiCoD9C/gqhWfOhmGMfJZuYJz7furCJK9c3cGF2C5cWEljfshyNpzMZ5PN5c3ujJPNR3Q0vjQPiV5nxUtvNP30Kx6rrB8G7UWzAJL35R7jTd4L5aeGxBz38mjAFb0tyc4wy8U1MA6b/CQrRWGLV2RrXNL7IPJZuiKTSGfMkyxWsw4VO0DKTJR8isjLRT9n8hLOFBwdcpEHSXt2OwYATn9sfRL7pRIPrAJlRlPk5rQdYDNazTdzYqKNYaaNO+pjbqGGFNFNlB+fJQ1cpkzZI94uMJ3m4WWlhttAGuwi+qJ304sQXKV8OUr45NytIXs+huVLATKeJXZRrCy2HMaHVbTkGKMN+9rAfdsrE1VzDyEz5zVmnrKiwQlKMsgsJPexY0Pv1/2fvP4Mky64zQfDz955r7aF1pKyUlVlaAIVCoVDQLICgbnY32d1mM7M2a9s2Zvtjf6212dj+2GnbsV2zmbWdabYaNnvYHLIpQDZIAgShUSiUFqkzQ+twrf0J3+/c5x7hEeERGZGVJYDyL/OFv3ffFeeKd8+999x7jtTvLGl8aaaC6+yLamxjK+Qja2SQE00T0VINlbAPv/Ir03jgVAL1axm8/YMVvLLcUKe8orLAOn0JqWcexMhlP35GBjPPvud8sYyv8Tn5gIa//M4qYmfGMJNnnm+7azFh3caXpio4MdzAHZbL925V8CbL7RrLYqHhwSL7uNdnq3iDZSRCe8mDnAS5Lqc36IfTPVUIJU3HOvugGjNkoIHRsXHohruZVtaJ5ESUfL9SBLJHv912Jf+fPRXE4+MBvM7+ZIkFZQwZCLLvPcxJzk5IfPJ91CsmRM1gg/25wz4zS+aa4dgiK9c6v6u0iYf87hpgUYSVR0ynEyLcL7O+M2vsO5iWZFBis9kO0+SHvuNBxIb88DE9oU+EyWIkXE5CKIcWJIyc9jzjsXDJNrHG8owkDPhHfWS6QYSHAspeh9gdEcPs/oCGpsdGjvWyUPXg0pAXJ9lW18ivP0X3zaarSqnOdrHBbyYLxkc+E+831GmUg2CwDE/NVXBsqaZUXAkPTRYsxNkWM30+rPDbSyxWEIj7YDKP75Bx/4R80GRfKkUZl/dCK/PTYH0KB3a7EnexXxb/5VuVkx5iX0rsXJEVsw2LiNdtH6JCVITfsvdig/w3zXGcfEOi3ms3xEW+H7dNtXudnZA6ZtIkoalOHa3MmCiQX4rwQ3Vpij4XciuXiod/ghwTiB21BmmU3LQT8Ht1hNnvLC010DBDsD1xzGR8HEf50PTGEAxFFH+Q9WbJtxJYmKx79ntlsZtULCh1VdlMRpkjyOZyrE+58rzPum68RNuOuMkaqay7ylUpV5RmH7HVJJsXJG45fScQ8tq0K3RmTmErd9toPe4ovV1eumHbS/f47ifcKLtE3OHU9tPmQntaQ5fg94J2Oh8lfKRPgHRCPga1i5h0uUdT3YbbxtZ7Qna1CdRpD96L37NnTuNf/vf/An/6l3+Ff/v7/7vyL5d8ABLf7kmzDFokvEgjJbx8LDKAE38iQeyEDOLlnXw04k+uNkQII+kIQ+tMo02vDHD8/OAlPflYRfXV//3/9n9Vpzv+3//z/6IkmG2MDA3iX/4//oUSlvz3/8//cce7Hnro4ecPH5cTID300EMPv8i4nydAJthFt0+ACGQzjezKHZVJJfvzM9Mh/PLlOH7/9SzqfXyeCuAhrw8PmAY261V8j1Pi8mAAif4A6VFRdIVa/KhZGFiq4MxiVRmVnZsMYTGkqR3kCQ4xz4pqopQX6RCnSExb5/A2xIn4g9fLGIgY8PT5lTHnNyMaKqQ7ykm9LK7L73TRVkZQ34npWA644YN899hqAyPrdXXaQVRnPbHeYF6buObzYJ30JjQdZ6JBmJEgfvSTNH58pagMew/6PfjqqIG5ioPXszbWa87WIq+Mw9sjbBlPC78TYcBnBw08m9KwXm3iG5sOPiHhS6KSookvjRj4s2ULr6ctJEjcI2FgjDT8tAzctjQ8/8lBiMHhV1/awC/1M28Vjv0Z7rWahr/JN1Vd+JnIi1NeJBnuzkoDE6UGy9/A5Uk/HvE1sZo28UPGdbMC5ef4pIGhs0Ekx0M4X7axFNZRlEUaZiTPcpS6jhQteOosu7yD4LqJl25WUSxZOO3lO05zflJyBUKi+eK5US/6WbbfmDOVLRJRkzTgBS7BwmMeRjrow59uNjFDv4PTXkw9EMRwwotHWTeTrNs5lumPBv2Q7dZP0K2/7mCZ9boZ82JiqYrFyTBy9B8wHaXOakWEIO+WcO12HfmsA1YtanEvnng2jvi4H2f9BiaaGl6zTUxu1FFlHSzHDKwz/cWZEq7/uIJ8roknBnVMRzz489mGyvN/fTakVJr9yY0KIpxDZdj++1g2cpJgQ/RpsE6DLOsB1lOU5eRJsG0nQqw3C18b8OBttqFvzjQQZLtdZturMZx8fzG2CvluNNKwVmsiz+tCQsPXWGfi4w9uNXBDDKe0Gw/RuQgQCPox0B9FtFqC4Zg4MxLAUNTAH79dQprtb5B1+jTb13Onw/AdT+B//HYGVxbKeGpAxyMDBl7ZtFCymId6EwPlClKNOu54Q/hc0IPXTNLNS85SWSwnD8syGJKFPHcuW8rwu2fZHDtnYOpiGInhEL/nvX1KmO3o+O0SlseD7A/8yjC1fL/q22BWxK7Hwu0Krr1SRnrNUoaIOyExSrTDTLtfjK7zvslytmRBueHuFBa1YRnNgM2X8u+xuIYz/F7+km1LTsWIkGM4HkBfLIBMw4Du9SuBR7s/bMPdgdto2b1obM3R22NUF021g1ctgPFS9y0/8v11g+u6XTbtOwkjJylcD62wkkHBAXFthW/9dgXDu37pe0eUIoxyHdS7ViztePeGcYVXLlohdtOmvLfCtF7JKRqDZazUuhi62jEtGy5DPi/G2O9GI36UdB8Kjga/IUIQDTl+3+cvJ1lfJv7yr+6gUKypOnEcW53Ekv5D0hZVRfIsaTVMqSNJ1M2XvJc64ScKP9vxxBkfJvk9y+lBi+28UbBQK5uoVR21aCsG6+fL5Gds61JiEn6E/OS/Ox+Avl7FN+ZNLPt1PN2n4duFJtZt+mNfZpOGJvt917j7Ntpl0y7js+cH8aWnxqD/5Ab+4k5Zna575tF+XHp6EO9cyePTDyZw82oOf/73a1glH9AbFl4MAZd/9WGMf+k4rEoVf/qTKE4NbuChVAFjAz4sexL4N9/phycYwe2Xfoxbr73hrvUwzxNJA5GAjjS/u+WsiT72v18Z0vEm+8NXyJcEbdpcWlsV1qo8eefesU9mX/Krj/ahEDyOpYofCwsLmJufZ7mZ6r2KRfy3wpBV4NcfDGMsYeB/faUIf7+Gs49HMTjOshTidqCd7k7IiQ7hxVK+cqoum64rNVAhPYDPfmoU3/q7Zdy8XSDtbl2LjaMT5DN9JwKIcazhqspqRXZE1Mk/NjjeuC07/hfYRspsR6RFbNuE+ww88FgY46dCCDANUQG5tljGuz+tKL9yWkFyyBYqpYhPRoEp3cEPcw7HIDp+5YQX+nQQubMRZbOjXd7yX9pznvmcvVbByvU6vhoEeZcH/3GVPJV95SbzKpsdHu7X8VCfju8yzsQFHyZOhxCJt07G7AMR9F++VsTx1RqajNMjUmH1vQAl/pYrNmIcO2gnovgBnb9BnjMj/bD0q6TzVx5P4OFjIVzhGOwPf5xBSQRDLUj/KZcj/SDrQrUDXgNGE1+MAz/lWEDGKucMBxfJ839k+PHC50dx7ngYr10t4k/+bg1VfvMK0hbdBrX1DYmAVbBld0Pds4xZfF62az/Hgg2Gb5AHK76xVfEy1pDTw3L6gt89m73OihSD6I+Nciza58WfXa+q/kbSEyHOhYkIvvDQGH66pGF2vaQ07oiAQ9T2CW2SP1kTVb/yzDzLr7qXizxA/CkqW79CjpSH6p/otk1fC1v+23/kfcutBfmyFA1HASPYiqUzsn2w00vH066wOynrwCHS6ITrff902tjjr419/B8V++bnsLhPdHTDR/oESCfkAxAVU1uDoF3Yes+r/cG07wViF0RsgMhpEjEq3hZqqA9qH+z2I7/d/EsK7SNWu2mTj1be7UabPunY/qvf/cf4B7/+dTz2yEP48udfUCc9/qf/5V8r3XSdeObpJ/GpTzyFP/vLb6pTKj300MPPN3pG0HvooYcefv5xP0+AVDj7FD32KhJeakzLuGQHrRht5jyd/TgnvHEPopMBeCbCSAyFcXI0jkTCh+ulBrIcX4pxdKWrex8yZNIoqi9kQSQGDYNmE8tDAYTzJvpKtjLkGbueQ3EwADMRwMimiQtzNZz0GTgW8qHAtJajulqoSC3XUIkayrhzJaCjIadPNDFyrCsVSilOhCfKHCf7dJzImkiHDcwO+RnGi5qcIgnp2Oz3o9TnQ4q0nciZWJQiyDdQlYWmmkuz4FrJUYbNOyFlJGUvi1Ru0cuvLFh5lIHeyZiBV3I2yhaUMGS9ASwxjjczNqp0uxDyYNjw4DrTeZuT/QqH7aJGLFswsZ4RHdFQC+hLDDdvAhuySMf4ZUHquWF39+33li3UWD9rrDtZKJ5gHUUY8Ns51/BwodFkXjWERn0YiHtxxmL5MAJZMElUbeT9DMcyb/h1eFeq8M+W8daahXc2xVi57D4G3qkAV0mjCF8ko2JstMgHsTkiO12ff34KetjHcqvii2NeZTNGhABZhhF7G376e4y0nGZd3+H9d9MWri03UOJ1mXkVw8bZio0+3tdZJwNMxyFNWt1GjO1irWChf7WOfMHBnTLAIlUqwbRoE8GkgREWXGithuWIrhbgQ5kGHJavGEE3V2u4MFvFpugG5zhE5EkrLGvZqV8mLWJcfLnedI2aMnN5thnRDy9ZTQY0fG46gE2W+/Wijc2axbpswNen4eKjY5hiWyyulfE224bsjpWpmLQHMcEvi1vy3Tx/IYowy3uN+Yh7PTjHdvF21gaLWrUXVaAdkCfbslEoVLBRZt5JY//EEB49O4nk0iaWWE5rrMPjbDsP+Jv4uxUPMn0XlJF9q5xHjvXyBr+ZNNvLp54ZwvRoENcXqnA4n/5swoMV5iXM7+8C28kyaRQj7cyS0vneYNuM8f1ndRPn+RBgu2mOhFp07kSb8lKE3x+/uxpLTMpMIPNPsV/SqIvgQXZ72xAbPlI+4qntT2IosT5kh7H6PphXsUXSEKmM34+m6F+PxpCMJ9CXSiGVTMCIxtlGEojQLRKNsjH6WSesO5v0sz+sV9knVKtq5626KlVUKu6O3HK5wnt5lneu8e96vWUUnJcIR9RO+JaAxCW4k95u2C6brTuWV6tHkIfW7zb2xtd26fQrbrvDuv62Xd07t1dw7zp/7oYtb+qGf6Se5b59KcjNNsVSLhbLSIRJNZZdVdSBseyqZgPphsX2aiJbFTVhNRQrFazmKihV+EV4HFTYp+YL/D7DIcRjMcTjcTzy0Bh+5etncOHiOMtfw+VLgzh2LIalJVH/JF9za+4g/Ej6Wz6KsG7suB+paTGi5IPD/hvs1z2jAWgjATQHfCjz2y+w7zH5PUtVCuRH+sNFustptho7t+SoAc+YH3F2WrE+xstv43LFxAa/3aqqx87ct0BH4XHCx1ZXSphlIxbbGZOnE/jyc0OwZnJ4/Woe379ShL8vhE9+cpj++A2aNs6eI82o4qUfrmKaH97y6gbemM2jwr7JH/LjZz9Zw+TKEgrLi1jJi4YQd+d8hmW3mrdQYJ89Ph7Gl78wpk633dho8Jt3M7g9DmhXXvu3003u3VMAC+kq9ECM/DuBlZVV1faVv3Y8vALsh58bIP9guf9s3cIKeXQg5kFywIBXeIfJ9sD0Rb1lQy5+93XSKCqgRPAgV41Xkn3AOfaBsaUars3XcOsO+yjyrnKOfQX7wtu3Ssiy31L9EPsDEWRl2K8aUQ/ichKN/L0zD0eBhBO+qumymZjp1RyMsEw/4XdQjxuITwURS3lVnUovJicf8uxAK2wncnJNeNkTDvsHxlVlA8ywz7zFPgcGeRXbj2+cba+P/RXfN5jXSslUhsPl5IlIWgwv2xp5nKgWlI0Qi4woy/al1vb5T4SKKdJ2Trfg59jKy7HPXsHSTsj4aZRjGtvnwWq/D1GWOYMrZGNeZMlHvSzzNzgG+RbL+caKCBzdOpXykE0WebapO2y4SxkRCLB8SIdbxnJJbuRZ/POW9yI0l9t10n7xbAyXj4dxm4OiBfKjJssuQ/49s1TF8kbLvsWeD0c+Yzde92rFLd+1+idCF/b/rTbQJE/drvMmfF4dn/nkIL76lQmMc/yZ3ajiuTMR+uH3wXYpmzFW2GZYxUp9n5guGBwYgM28zawVsb6ZRbFYbPX90m81tvt98g65RPgt/ZtaW1WCEUYmJLfyIu1DsqDyodzavy1sPXY4drntcOqKvWXXcrhbwB3Y5XnP4wGRHSmdLugSvmt6R0znQJqPgvcUzd0Ct9vsXvzcCEDeK+IcnMnpClE/dZXXRwXSn4jhc7H9McAOIl8o4Pf+3R/grXeutHy4EANAov4qk8ngD//4z5Q6rh566OHnGz0BSA899NDDzz/upwBEjCtLPO3Q7cV9gS6730Ma9KSGM8NeeDhBT8b8OBUPIzESxarmwJTTE+zmG7aldvRuT1y3IZM6s+5OxMNMKcKJdJ2T9UzSB6MkJoiBasLHyamJxngERtzPib2DZNGGkfKjwknvTL8XCxEddcYf4aS3NhBAM+JFipPmBCf8Gfrzi5DFr2OY4UYzJor9fgwxnuXhINZ4OQEDeYbJx3ywee/1GUhw4hxbquCdgAd2xcSAxuk401hmvGI4WxZqt8qHv7KX/2LQo1RC5Ju6OiXxWMSDsykDGyYwU2kqGq/kxKiujWy9iahPQ4xluc7JvezEnPBxLM70cpqubGfUOYEXlS8rm3X4GTbh8+DdKukxWDe8xM6HTL34CkE+SzwimMlyrvRAn6EWkUkOHkzqqJpNpWNcNnaGYxr6Rr2IJ/0IeDV46w5CNRtB+pFTIFXSVJdKWa5BW7ewXm4izbi/OO5VC3N/m3aUwKENUcG1UpHd/mInQMOJEwmMsr7CIQPpSgNLWQtTpoU06X27xAAsixFWrtD3d8sNLJSBB1jmsfkq5x8WfpC1WeY2LlUsZGThh/Rssl171xp4YKUGc6WOC6yAZEBHkfQIbSGWzaMjPjwQ1hFim8rWLGymfEo1mr9sI+U3kOwPYYhpP56v4zXRBsaCE6PMQyzzTREq1UgTaXR3f7p5U+XLa2TAjy9ciuPLxwOITCZQDrLd+ywcP+7HM+ci8I3EUCo0sLlUxG2l0qqjgFqQXcynhv0osu2lV2sIFetKePNuEWC2W3DDSZqqbXVDOAJb87N+NjDLfJaaYm8F2GS8311nm4wP4nSgCrucx1LOwtkgYPMb/OrXpvDAaAi5O0WlEotZhca672c7k+Tnmq7Qx/1WGaGjYYBl8ysjYrjdQYHfjcXvZTdh4bKFBL+rTNKLSKYBvW4rHfRKu4HlqEXR6EoVMVFxE+W3JganWQ9Nxj8V9eJSXwA1PQB/KIyYUqMUVbYmotGIUhUd4W8oFERQGZH1K7VWMoYssomKEFLaopSaY8mia0MJPEQllahqKhSKKHJOK8a91aWMjVeUsKOtg91dhGujVfKdTh3Yx7kD+9aalGzrbnc8d491D3YFaT/uTL31tOV4UDrbIdWdagPqZue1o6wErj/3L8H3IhQxLVOtEYgxdakL0S6xXQdlLK8UsLIqJxb5ATC07P4W8vr6/BgbCzM8+9rlCpJJtgufqGWy4Q8EEQmHlMAkGAphOBbCZfbv3gTb3aAf42NRTAaDiC4UoYkqIr4LsiP2+j2wbAeZVUu1uzYsfjcL7Ntuk1Glpe2Lv2EDqSm/Os0QFFVaeRPBtIU52xWAdAWdS6UGZpnuHfZLZEPKMRg00E/+dXokiL99Naf6hK99fhTPfXIQ1bkc3iBjyPPbEwGbXqvj/Oo85l9exo/fyCrhwfm4g8rqEjumWSxsFBAgb3z6WBATRlMJNkVoLoUWp/v4VBQ/ulbCQlqW5V108uxO/qvu2s/0I+q45hluI19Ra0H9fX1IZzLqG9n5bbArJh+cDnmwRF76szWL36aBRy6lUG842Nhgf8Y8ZdhPZ8ls1MX7zCqvNbrzVxlP5wXyhDHNwKmhGGoborq9gdWMKxSbnS+z7Ti4dDGJJ4+HkCIPEd4h6owicQ0J8vwg+bXkScgTGuWS0xmy+18EDaImU9RlKsFrS/AiQpiaCGKq7J/pR/qlOvvMKnlmkDxMDOWX+7yITfqV4fGtk278qbHvGiD/HCE/KjOuIcdGmm3WGxHVVjo2SK/wKWOaPHXCVX0la+VV8rC1hRrW5tyyEXsbYcYtMl0RvC+WSDPzIKotL5MXPXIuBqcviIVsHSdSTHg6BCskBsBFBRf7T+bHFQSyh94SULgCkBHWoZftr8IIkzVH2dYSlMkTK0zPw775b8n37E0TEakCtv9mqwzlFNE18tbFNGlUwVq91dafdlty05NfEdgsmR5lt2SC398Ix4EO/aUaFq4uVvHq7QqW1uuMz6VjD7q4qzTEnT/SJyRZ3hfEXgqJqjGd7XbsgW54cHw6gtGRkDpFNDdbwgS/+zTr8wbbXsPnxeXzKWiGqLWKkoeEUGG7uL6YUyoMRa2Vu6HcpWMHOa37Qy2w08u2L5e+NpWu+1ZknT8t7HzaAb7a1+8BwbphRz52hXUf7z3ubtgRZ5f4tuh5D2kdlKd90a6YTnQN282xW+DDYP9wHxsBiAzGvvfDH+Pa9RtKovhRgTCOW3dm8N0f/Ajf+s738Dd/9/fKjshuxicdxRtvv8M8/ETtnumhhx5+/tETgPTQQw89/PzjfgpARK1AqmnDz/j8nMyPp7yomRwTcqYdSxkYPRnAyANBmGMh2BEvTkPDuZKNylwOs9kqpiYGoPs1rObLaielQHYBuqpkGI8aXsouc9cIuixMJzgJn5kIocgJ/waH+1W+D3MSXDsRhxP1KmOTdVlA5WS7TPoWghoKskDOjIpAwEM6RVAQbjQxtVrHMCfzckJknPH664wrbyJctGAGdPQ3gAzjajDePqYRKljwyw5KpmF7NfgtBwGbfob8mOezr+5ggGV5Ky9qIICJiK5UTxm8H/HKOBp4IipGMz0osCzOhqEM4n561KdOzfx4w8J82cEQaR5S/j0432fgC+NeXM3aiHEyv8ZpgeghF2O883VgSHZ+Mo2KqDkKaHiqT1cL9c8OGpgKa7jZ0DE+GsMQZIHHQp2E9fk8GPOJeiev2qUb8GnoY3n6TQc3q00USUsoqmNs2IexoK7qJF62lMF5sZkxWLaRZb0VGjZuLDewtm7jwZgOmX1dvJRC2mvgzkoNI8x41WFZqWqUHZsEy14WoObnChgdCyPG61s3c7hWA6ZjIWywXFarNoYY2UZTw49WLNxh3h8aCeCfnQ5iYq2Mv8o6eKvi1uFxtrVh08b3mOe38xaspQaGcyZO0K3A8jHCBqqs91ss4KDXg2dHfDjJPJRiXiwN+BGURTC65xMsi4EQTgR9SLC9hQs1fG/TwQMJDb/G8veS7tuc0sRIF6tHndCR+Y+sf02wjQRZNkMDAXz6chIeluP0dApJln8gYmLsWAgXoz4s16p4JV3CjZyNWtHBcMPCAL+d4T4fgqSnKKceLM61VhtYzloYcSxMWCa+U2KZ0H3XdEupgmN2lHoveSenaERgMzQS4ifYwM35dZh9fqUWamQoAP9oBOu6gWyuiv7KKh4JlkGy1amWp/jtGmMxpMYjOGE4eDroYGzQhz+fNxEvmcoGzkxfDM1EHDXSLW1C+hC5gmx3E9MBzIz5YQ14EWaF2yyXaFV2CQN+ttdjOQuTbBOb/P761xpsC2w/sQDpJvG2QXoNDKzaDKMjGw2jkBN3P/y+AM72h/HocBSbWhhGKKIEH2JDIhQMKjuVcsnuXVmOkxMdlWpFbdJLZ9LKPqXoYN/Sw54XnesldcpDGSXnuFZ27bbRvrtbj+j6E1+d1yGwnRSDHC6VHejidBC2F4D2prXH5ZBZcOF6PlQQ5Un+dPje4ea6SxtWF+9FwCg7q+VUiAhIREiV5zwky/qbnV3HSz+dxyuvLmJjvaiEICtrdRhetvWgqCUK8gogGApiNBrEI0k/eYAPDbb9oVQCU94wnNcz7KfoZvhh1tgfpx3k1hzk+c2LMWWho92+VT217mXBWtRlBSP8ttmWZbF6if3Ta+tNlNjXbUEiEGxnT0Fjs/YFXEeJK52pY3aphthUAjfmyjjG7+fSmZhS0/OAz8E7C1W8fLOMQfZPX30kgc23M9DWa1g3+d2xD//0gI4TDw3iTfYpWd2L88ci+OyEDxdh4l26ifpFKdECedfVazl+Fw317bbXblT+Wm3EzWYrn/zXJruVE0LumkrAGAqH1YZX+Z5EoKj8qrj42dLbLPnIsgjt+ZxM+PHM4wOYuVPBjatFbC6b2FiU0xy82L9nVkQgYiG7ZqvnzWVxszAnhusrOkYvDeJiow6NY4Y1jgHKjF8oEdVGTz85iKenxLh7ETMlB33MVyDogR434PPrSsghAo0a+9YK+XqJ5VAif8hnGqzrBnJiR2S9wbTrypaI3CshDJ+LK3X4luuokHdwiMJ8cvzENLVhL5JjbF/kLe3ykkuEKaMcAwyRtit5B3fYpxXpfqnPi0mOBcQmho/tZnjaj+SAD16fKMlinKRxZbaOhZui4ktOkzWRJP+OJg017pHTCmy6MMhXPsG++bFH+8n4Q7idqaAy6UdV19FgWWbn6lhaYL6YjwCZuCMCIaYg7Uy+J531PpxuYHSxihDHOVXSL3ZBNL6XkxP1koUV5vVnmSamydvDrM5Zxx07tS/1T5ie1DjjlH/9HCv1kQdUVPuXTSBiD4S/7PdFQCHjxAnyn4yUf66OT034MVjlOI5jnQzTTbB9jI2GUCXfV7JOKRUpGEmC/yQ+GQ/FOZ6okB71SuIXekgLhzx4JAQ1NipwzKAEXY47xhXZxfxCBS+/msY7V9j/s1xukf+ssx0MpIJ4km3r8YdGWL9+1C2dfUwB6+vrKJM/yJqHlJv6ljkWkx+XsBZatx0u+2BvmN3o6uwm2BU733Txt3/QHZDy3YGuUXU4HjLeu8GNphXZQXG+h/T25O2wkGZ8TzgooPtt7H8JutP7sRGAyIerBmVuL/CRg2lyAlWv7yucEfpdfakfHeFNDz308N7QE4D00EMPPfz8434KQGRx/5JVQZjxJcejeOFSHAtZExon+WMnA5g8FUJiMKAm+kEmNMCJfmC5guqVLEKZOqIBIOuxsS7GHjnh9lUd0mejYZO+ug2j7ii1RmLsXKkPifqQS/pQ52TbZ4v+dxvJlTom5moojATVCQ6Bl5PeJCf445z4FiNe1DhB93Ki31+ycWq1htFsA0N8n+AwtZ7wYrGP8YYMtTAwlmlwwq4pQYjElo0aGIoH8IitYfhmAcGrBZTDBhpBXS30bPaTHjlBwCLcYPxXV02YFUdN+n/tmE+dyHBqNp6LeZCm/3ernJDXgeMsoyc4c/9hrokwJz5Fs4mFGucxXg9+ddqHx/zuTtUYaRdBxjtZG8/0yykZ4I28g1sllpHfwO88N0A6Pbi9Wlc7IOcqHIfT0wNyooP0bwbD+PILJ/BErYgHvQ1cHPDiwYSOIc4xfpi2cTbOsmScvz9r4q0yy5thw6Q9FPbgRL+BJxnnYNXGctSLBZZVxachw/xWWEaFfAOLMzXcmm0gXXTwLOM9/+wYVj0GfOslfHHEi4ws3LuNDLrPQDTmd3f8yw5wrQ7bV0N0WENkwI+pT0xj0+eFsVLAV/s0nD8Tw+28jWrNwTG9ieMm64bDgp9UPFiV3ams542mRwmMrqZZJosWZjNNsGlhnP7/cwHKSP1NUUvCKZWf7UrsaMyxbK2UgWG2x1PzVVX30s7KDQs31qq4+lYOtXfyeKOqIRUzEPRr+M4a2yg0fHVUQz+frxWbSj1OwPDgS8cDSvXVa0t1vHWniFushMDNdZzOFTHO8JWUH6WIjpJXg8PC9rJhjVg2Pleq4IJj4dGHUxg804955kF2dcvJICmxjCzeNA3k+CRptb9TKU652FTwbEzDlF8dmMFn4x5+Txqe+vQIzh6LwMs0/slXxnCZc7JHnxjAZ37jBE6diiO/UsaXB2ThtoFXRZ0My7ysG3jsc8cxy+9T1HZNPzyAHMv2e7eqeKfUxNBYAJ95bBTBEyewvJxFo2aqBUZRXyeNf5002ykvTtY9GMzYqHkNnF821Wmg/nAQZ/wBWExnzufHRiyMUjTKdhGE3gzD8ERZJjGY0QSKsQRqFr+IegzhUBzRSBR1PYBZfhuZqqlOBohR8c10Gmn+yr1oHBBBRz6XU6c3atUqGvWWoXH2Te7Fdti61L0UZPf1BgW3pPfigCA7cWiPnehM9WgRHH6xZ2fO9stnV+zx/B7iErT6BQXWyZ4Y6CTOO+qN/bjsbpfvxOT3Kid0KhUxul5CPp9XBobTaTE+nFWGhtdzBdwpmsiwX6xVvMht6phf92BJE0PrEZj1AKp5LwobOgqb/D5N9qaazn5Gh27o0HTXXonYT5VfD3tbxyJPMh1U5CQH+USO/WghJ6eE3IVwBfnZys52vgx+/7K4LYvSFvt8WaAtly1cu1HA6loN82t1/JT9zw32IROXB9iflLG0WsVApYHQQgH/ca6BH1Q9WGScxydCeOrRfhjDSYzw23v86VE0QwG88vI6whX25+zr5FREuwwlLUm3s61sjwPav+pnLyQSBVfIKELH6akprK3JYrG72VUFbUWgNjJIED5Xyf9u3C6z36ihSh5j1lmHpitIkjKQX3m2ea+WvhguxJ84eZ/F/uP6lRz6V4s4z74yRt6z5PepXfpymiO3XMZb14t4LW3xGXgeoooIWGIcIvgQoUaaY4SNxTrWFupY5VhBhA1y2mJ90eSve20sWdjkJSq2RPiSXWV9ss9/XAQk7OuX2K9NsY97JtRElTw0OOoKQDpRY/+0vNTAjQW2N/InMfotZUASMMM+lFGgb5TjjOMhRMlLle2aVnlV2ZbyzEOJTE2KOpbSkeLYSYQgYY4ddF9T2bK6xXb8CvnM7EZFNPmx/WvILmuor5InZw1kMyyzHMcXHDtV0yZmcw1U5UQLeahGYiYrNgZJV2UggDtDfnUyT9rFqyyz/7hh40fZpjrBumB7sOB41GlQ9xSJIpOgA8OL6CZOHivul1gex+MGlmuaEj6GQ7zYPgI+mcd74COjeuGJFGIsr1dulPAWmfdrIpwzZXOEB+fPJfHcc6O4Td5ZLpuMs5WYJMWLLBafjABnQ+Qz5MEi05NXXn6TXsOr1B/OsP0UQD7OsO3+QiAxhUR9G/NeZ35kVSHE8Dr53VOXh/HI+TG89E4D129vsC1vqNNnsn4pPEP6GjcWQQdNLXTcHgD6OnSYnX4F+/vv8ubgyPegM3eHCnvE+PfDYdLd4ecesCf8UaJrVfXhIQGOHOjQ+NgIQHrooYcePmroCUB66KGHHn7+cb9VYBU1Xe08LXJyucnJdN3fxPgJH6aOBZAUQ8d+HT4mcp4TTllkvsrJ8HLKh9UBP5aCohubs1Emn2g0cfZ2CWbYCzPmw2jVwSlRmUP/NU10YmvQfLqyPREwmziz2UDTtLER1lEfCqAR96KpdiZCnQAYzzawPBhAKcSpOt1HCxbG8ybm+nxYTvqwEfViNeHDSsqrTjYIxhnODGi4Oh3GKv2IeqR+0jW1UUckU1c2IK5PhJAm7f1zFfTNVpAdCSj7FueLNiKcZTlVC4/S36blwcU+XdmG+NmmiQbL6pPjfrUwslJromwDC5Wm2ik7x2s6aeBYTMfVvI2FUhN3Kg6OR3V8Mk7CKhZ+VnAwL+ow6DfHOFk8CDC9x+0GNtN13Cm5Kqd8LJ9fHtGxUXPwg3UbOYZdWinh5moZb+YdvM143uHvW4UmNizgkUHXYPSP1y2EDQ9+a9LA8zE5XQBssqyc0QDSLNtsyFDqymQi2TBc+wmlzTo2FxrY2LBRZH6zjG/UY+GMZuLsqTimPzWOs14HD0UZhvRGJxP40uensbBYhDfgYGDci8EJHwZZnpG4jkytjmylgqppYZZlcDVjYbNk47kxtoeogZ/yeXQsiOtVgNXLZuPamxH7Fo8NeiE6mmaZPznpca7fwJsVjyrbKv2IQOQF0jLPcIWgBw+ENTxcsuCv0411Plww4eeVYZ7G1xv4YQ5K7U2WcWvNJp7v1/FYUsOJkAeLrD8pRxaBWpQVtVILrP88yzxgOXgu4sFGwIPwRBDTbD+JhRpGRsIoMp06y/hEyIvPDwTQz8L8SU3Dj5mWlejDsYsnUVjN4gtDTYTo707RQY314M7d3bbd+mwVxD1HIkQ//CbzLlpj1kxgg4UybNn4EmmONyz86ZUCvnOrAk/Ah0cfHsDZUT+mZIfrTAYTx5N49pkpDN1K483VGqbP9/Eb0/FHf72CH18pYUn02vPb5qeIGd7fWcyjWKip3e+jU2GcuJDA5KkE+saSiKWS8ERTqMb6ADuC1KaOvD+BtDeB5UYIdxo+rBUMpPMsn3UT64tVLM4WsHgni5kbady+zYv387zWVrLIZuTERgGZXB4beVkcqyjVVY06v0X2Y7JQJZfYIZBfJfBwRNjRKjP5owqsVXbq7/bvHvCFeN/93i3/I6AVwP1RROyI86jxdad3O5ajxrcd43ZI10X+dl962kGDFJJ46myMXaE8ubddY22/lRMHnWW0fdcO1fanLFErRwnDW35/UuciFGm3B7ctuL91fgfFWgMltvdCoYzNjTyWljNYXs9jlW1sZTGHzbUSyuQPaBoIBcNIJpNIsS0nErziCV5xRCJhV7WaIab7dWWDQhar5cRIKce02ScLT91avN2Bjpy1GpjJPkRsDkkmZMG+Qr4hgmFRE1Ugc8jkGrgxW8bCchX1uq3skCjhbZ3zsaZHqaE7dT6Jhx9MYePv5vCNl9NITIbxxHlyoZqJb1wp4470UbIbn3MpWfAVAY7cK2EO+ba7k9/F3aqysx5EeB2NRjEyOop0Oo1yqQQPMyF80FWX1Pbt5lcEFSIEETsZ6hXpV+94iRBXfjUyHD/5u6jP8tDTJwJN/ObjSZx5fgyvvpPDdfY9KY4XHnlsAANPjuHmTJF1YOGJpolB8ovrjoYGw2aYvxWw32bfmSNfSi+xT1+11H0h7doPqbBcauWmUnUmwhiT/aYSwLA+Oi/hWRtNDauMW1QriZ2mNHmfNuZFfMiv1Fq1IYvllUIDIxsmJliPd8h3GgzD4ld8WQzk+8lzxk6S34256q9aTUGhRj6dY59YZJsS3hsm/4hybCKnaXMcP2zMNVDN2uTBMqZgnHUP7AbHVLUgUrFR9A1PIDk0hmQihQDrt5SvYZODjVny9SzzX9y0Uc1xDMS2lpINCORVRpGZJO/6PpnMXy3bmGXazAL5miv4YPbh5bhFBILq62S9SI59zJOohPwyxyZikP0Oedi66YU3FMHExASmJicxxrYh9pek3dX4/S2uVbDIcZScchT6+aNOB0n+5eTH4iK/TfLe9snCHeBz3vYgkfTi8niAvJbfCetE1N4l4jGEI1G1ecFqhW23Pzkh4if9z6eAafLeedNAjO3js34P+oeHkTEiuDmXxTs3VpDJ5pV9D+lLVBNtt+HWjyK0fX9YtOPYF3zfxcvdk2n56PDYGWZX6fHdATHeJbGtsHfxdzd0paGrU4fjPaa5J62jxrO3APeBeNzt+f6jJwDpoYceeviQ0BOA9NBDDz38/OO+CkAMHTXO8Ou8psdDePrhBHwJD55KGrjEGXTIdFCMcJIuXTkTyspMgrPn0agfa5yQ5unet1jBmWITx/vCSM6WsJnyoxr3KfU+wYAXUxNx1HRXl7TsJgxxsjw9W0Hdr2GNE9mCnLBI+F31Vu08MZk60ynIIu1MWT2HOdFPcoJ9ZzSIYkBH4k4FnpKF9HBAnSY5tVLFaM6Ej5PWZtGCvlBGyqujzjjEQmasaKJmeHBrzBWqiNoIUZPVlBMa8xU0SaMo4YmQvqsbNmaqTSXsmC3aakdlnrN9MXR+LuJROxpF/QOTg0naipzc1/ibp/8lulcaTVwOiooHoME8HQuJnQWWGxMVP7LILRDZUblkYsTDvDFS0bUdZpl+NtbEbLmJWsPBZV9T6Qo/LydQZJGO5XQspinBwGdGvXiE6SwXLGVU+pdSHjw24lOLN2/VWYYpA/5RPxosAxE8Da7XMcCrENEhhoLHV+rQMhZmMrbaySl5TLOcRkdDCI9F8ONlCyfOJHF9rY5X5yroZ7k9zvZxc62C5z+RwvTxoDIk/yALShZmKkFg3LHxKDM2qTuYDntwIa7j0SdGUeqL4VtXCyiwrV06F8fTw1485HMwqAPvlphXhp+umog3bMzDtfdypk9XNizEjogshgiNq01NCY9k9UXWf67VHFxjHrJZC4tp5mXFxEbWwZWKGCTXcIrpv8BymozqeDnt4KdpG28XmhA1+jLRFgFInolUpCJZX2yF8LCssgNeeI6F4PT7WF4GSikfstKU6GeY7epYwIdXRe2aruPsqRguXEhgPKHh9XfWUFKGzJvIsox3g6m05uNMnWmX6EXsCchiW46/tqZj4uQUzlx+AEPHxrDpjeJvrqRxdb6IDbb/paUy1hdLGKrWcZ35vVKXUzpeLLMOZ2sGLCOEXFbH6qYOR48iGksog8f+SBxNn5zUCLRUUIUR8AdIhqEWE0WljNgsWVyuYG6ljNXlElYzFdzIVHFroYRbc3ncnitgabGI1aUi1pfl4ve+WsbmmlwlZNNVFNhWi4U6qpW6MpjdaXBW7CDYbB9KZRXLkf87IE+7FqB3epC36m9XtJ3dwm3/3Ce4Ke+P3al1973TVZ4OjnUvdofZvr9bTDvft546y3oHOgqx00s7m12DbTvufr3jmWlKHXdNWhzbF0MpL/xGtgQkbEOiYaNea6DG9i9tTF1lMWzMd2LgmO/FrkVFDONXXIGbXJbl7kz3GV5lWyQWiSEUjCMclJNKMUTCERher5uWtNHW4qdQ4dKq/qgyaC+wSzN2F0lF/LMTcuoxm22gQR4qwgpZQM/zWyfnbvlwF+jnybdeeSODN5brOM7+41LARoHf4F/fqMITSmJsdAyTUxOYnBAj0BOYmBjHxPg4RkZGSXNYqSp3hJgWXLJd2veDnP4YGhpCXyqFufl5iJHoi00L58ifltkPiXCmDbnrjE29cQsEQa2J51OaOvGWOpHAb744jgeTGtbJGMUGkpiCmmMHN8Mxggj0cw55FTvQWTKaxZUKDPK2WII8OMVryIvIAPnyIOuHlwjUJRkRKIigQ50ykTJnHykndeRyBTHt9rT3krIu8BLBh0B4Sc2rITXpQ5L9uq8lAJH+SAyYywmTzJKJdVaU8Ogm57A+8jQvxyjhuIaRY16MkedFExzfyCCgBeHjYgR9c5X5zjhgkeBpEmoGPOpU6fJtMpt1C1/kuOoTL0yiIsZBOGaIR+OYnjqJsbEx+NkXC82imiyeSJF3WFgvsW2z3Pzkh0nOqbPZJmZ4vU3e9mYZeLOg4aW8B69nybdrOtuZAUOXS8rOg6mgjiGOwWoeAzrbtpfug37y4/EgLl1KYY31dIeVVNG8SKT6cfr0adWuRB2hnJwSwYTwDum/0zn5liwVh5zaMEQQx3vZRNNgQy5ynKTxn8+QUx2kge+VwI50yG+DtOUcA5uirs50hTIRfofSlkXYksvnlMDTw3CydsAaVGWr7NTxX568vOoLo39gEEHyrw1+X3PpAhZWMupUoWjdkW+2s/m7P/J3u662GrNy4kP7+S7Y463VP7SxbzTqRfutJLrXZ7ewbYq3hAHdPH1A2KKhjX1o2eHvEPS2/Uv97klDcIg4uqKjuu85jvuIngCkhx566OFDQk8A0kMPPfTw84/7KQBp2+3wBT04Nu3HqdNheOIeDBoaQhYge2VjnNxH5irQ0zVU6V0LGkiaTQRXKkiVLGWHo49+K6MhbHJSupEwUOcku+HVUI9yYh32oUj3RmvC6GXYMMOt9PmwqbvTHjGgLnY9Rko2dPrLc+Je5OVh2rFcQ6moEoGIXrOVsEPuA3mWg+ZBqd/HMCAtNhIVS+1gLZLORt2Bl+mLLZKauEU4+Q4bWJfFf92DOu/10TDGEhEENqtwWIRyWsRTb+JPFyxk+LtacZTx75GwjjMJHddyNuJeDybHQ/AnA8qw7NMPJnHm3CASLMtSuqLUZTB6TPg86nTIdU744wEPHmS5FmtN3KhsC0BIrbqPGu6CzYIsyjMvfl6RoIZBXrKreNn0YDysYZTxPN6nK/Vbb2dtDLDeChUbxbKNM4EmHo14cKWh4a82Hcyw7OJ9rKshP8vXFS6F6VfKP8eykN2u5zKkgDS+vmkxzSYmrRqWq0AmGIAd8kNM1I/GDPz1mzm8uViDt2EiVC5jOOzB8dMR9MHByEoV4yz7ashAPu5FiOkkWUe+gAZ/lGXs15CJh3CNeb96q4DlgoOJAT8eY3kMODZm8jaul5qYLTkINxxMRjV4Y15cLTrKWLzUQ5D1/HC/rozRilH4KcbZFMHHhgWj6uDWiolrLMi5dQtrGQdzskOYbfLpPg2nYxoGGC5FWm5nLbyUdoUpTw3oGGNbyLCd1Ehv+wuShco1Xn5ZiBvzozEWQp5tNe9pIpVtwM86D/p0JFhHf79Rg1208fiJMB4e9yKQyyG/VMJrpGWJbUfa9h7sWjghKRwr6WoxSRZggyz7sYkh+JIpLNS9WKrq2Mg04NX9sG0+r9hY22AYbxA3m1G2Jx9WcmynRhA2x10ZOXUlx2uYB6lzSU0JHPhfLSrxv9joEdVDpUIdmY0qNlYrWFsuYW2pgNXlAtbFePV6CbfYnpfWy9hYK2JzvYj0Zgk5uhWyFRW2WjGVXRpRJyS74R1+RO201JfN/zsghdx616ZFoe1PPbcd98Pd3ncmK3d3978Du2kmFK0dkCcpWfd357UTO132vpfk6Loj/wehm4e7BlLY6av1JI1vB1qEdCmDfbEjiu607PTS3U8nxIfrq33nPnUlS9o4vyk5RSQLtdWWcfxyqayEA3KJIEQZxBchXEsApxZZGVbFzF91ssJrKLsYYp9GhIRyyakRWcAVtIUisggvxEjY0dEozl0YQC5X43dA3hYJY2hwCONjoxgZHlb3g4MDGBoaxPDwEPr7+vlL96EhWKYX1+4UcDPfQIU0+euiwqmMt2cquEMmNnnspDrJIkIbnz/AflxUb/HrIR0+9hVCXzwWQyAYRCIRx+jIKPr6UmohWQSPW5B8ti6xrTIpApTRUdSyGfRlFpSh6BDjFbVV8+zzRQBCrzh3No4TJ2LYYD8nfPmhfgMR8r8s+16ByACmyINEgGvH/DhGvmjm6rixUsNt9ue32N+KsXNZIJeS2ySvu7XZwPxiWfE1H3maNuqFd8qPxJAX0ZTYzdAQYzp9IhBJeNXpkwZ5gNjVUBDCukBcd7/p5tNLvjQ0wXGJCEBaKjcl7ly6jvkbVdxeNLFccXsosRMjpxz7SWO/nGIUgT95l5fjDylLBZIlBtnF9oicVinnHWX/6vPhJu6QlxrJKMuMffd6Db817cPl8wm8vci+0/Sjf2AEU1PTqs2ura1hc3NT1ZuMy3LFEv2Y6oTE6NgEYqkhxOL9MLUglsnvlziOMP1JBFIjCMaSGOjvd+s/lVJtuelw/GMY8MdTGBwbV+8GBsRmW4AE20hpDl5br2OjzvEJ29DU1BQmJyeVfaXV1VVkMxklcJS2JraNZdwZj8fZrseUwELSEyG68DNJS4Rx4q6Ec2zfcnok6OP4y7ZVm1Pfwsg4golB5iOh6qavr4/t6wS/j0GVljgKb4pEopgkPYMDg+hjOrmmF0U9gGgsDg/ztNKwsCSnCwtiv8ZUmxjkS25/nwJ1t/14KBzaeyudu/q/FyK20BHuHqK411R3Q/Hxu8D10fJ3F+/brw/t8ecePQFIDz300MOHhJ4ApIceeujh5x/3WwCiez1IDRoYHtQRsBtAv18tZK8mvAiGvbgohj9vFDDCCXwwoKMS9cIpNHBivoqk1USYV9oLvJbixDTlVcIPISdI90DVUpPVCifIbYjaDg/j8dHJ4mRX9GqLAITTckzlLaWCSFQ0NXQPbMOjFp+rESbAjPoYZ0J0bZO+zEgA5X6fEoLI6YZc2FCnOjIxrzKybg34sZbyI5ppqFMY1yeCSAc1BPMmIkxHSiyUDGJ8IIZ8rY5oxYKvamOtYGFddHkzLRE4BBi3nHy43G/gZt5WtiMun4zgItOfy5j49CN9mDo1iGGxg7JRwK1KU+m4nmFRilFP0eGebWo4w/S/sWZjo+Ioo9eyaCTTdlkvFgGHCD8CQQPjI0HcpJ/hiKby9bcbctKkiYVqE59gHT03oGOz1sTfM/I30jZeJz3MFp6OS11q+A/LFq7TTepVDNmnhn3wsk6kvVRCBmoRA0ESmGa5WOsWFpjXWwUHSU8TL/jqKEDHWxsWvLEwXvzCKYRXsvjplRwWsg11oiFPeh8f1bAR8kAvmxjfqKsTE/NRQ9VXifWwOBhAdiDAtHQsxg1kylWU0yWUmFmT1+2lKqyyhbmqg++u2xjyeZRKjkUwI2JsPynCJkepE/My7keSGp7hdSHowY2yo1SNyUmZXNHBg2EPZvKOshHQF/XhOOs/XmogxfHOPz3hg49lMseyPZU0lNF7qflJlu1DCR0xpnmdYYum2z6lTUg5+Vl2Z0e9GGL7AuvebNik18Z4uq4W5GRuLjZqXl6r48d3GqixvoyKGOKtIVCzMVsSY64G0/apBdRAQK5Ax+VX7rLY2jYCHg6F+OwaBq/JCZLFLFYXsthYEXP7otqH/gLupfuDWLP9KMuZJU1X6zGmLXri3V3v+UJe2U9QBsQzYkDcNSSu7CootVR5FIoFtdjVXhxWJzREBZVE1rokn26p7IJ0Oqqw3Hv55/6ql+rvFpRf182Nz/0r/lrOWy6CtpvCjhetX0Gn+y7sWbCRx62wHZHsiWNvpOK7naudOICAHegW9pDoGnS/+FxKD5te9zzdH3SWzHZddk9vh+suL20at+PriLndpnY0FoJedtdMOx7hNY1Gne3dFZDIN9C+CoWC+g7Er/oWxUB/KKzu5ZSUqJwS4eRgXwgnxuOw+W2z01PJT07H8eCDQ5iZzSk7DXJC49TJk+jv72up4YojGhNBRRypZArRSEQJKVLJJEQtl+y2l35CBPUz7F9eWazjasZGU/fhgQdOqwXx+fl5rKyuYnllBQtz87CXF1DPZ2AaXoyOjaqF6f7+fowMDyGZTKg4hV5JMxaLKjVgyURCLXSLMGZ8fIKfN3nKtXfxIHuRDPvFK5amhB/CKwVyWvPhh1I4NhXBVfJ/H3n41wfYN/L1NY4J/CzpEcZxm7zI7g+pwxjf/dE6Xr3NsmVfOcwiOuYHRkSQnyQPF0EGeaogxD59kn25emQfLHaIpOwb5HHSl4qAKRBk/9znRShKf+R/bbsjSsC6u967QPmgP+nP1eU+wi8CkCkfEoxbbJuJyqZqxcbqXAUr7MvLBSHKo1R6BWMaJk77MXEqiP7RIGIcE+0QfhASXk5/LN+pKePwjZprV2qAebqSbeKRCyk8eSyM+moZZxnf6nIZb66yrw2kMDYxxTGYgWvXrqmTOMoeEq90ehONUkGl0z84hMnJCSRTfUqAIXUt/bQs/I+OjuLMmbOIs27D4YgSJIgfn8+veIFGHjM6OcU2OalOcohquCDbdZ48anU+o9R0ySnJ/v5BJfyQNiG0zC8sKDs8YqdJhDLCJ0RlmtiMmZ6eZrtOqbikTQlEpWEkGFBCFKFBBBspXoFQEKViSaV9kt+EpNE+fShxivvIyIjiiXLySoSYwouGhobx8MOP0v8U2/QIeZPYg7LUmsLq2hrHLhnUmKbQq1qU+uMK+/d0AMQe9wObDz3uF8cOdPHUibu83gPlvxVI6Dtq+A505YFHhBvk7vHsSOuAdLrGtx8O6e3+4f1NsCcA6aGHHnr4kNATgPTQQw89/PzjfgpARPAQ5qR89JgPFxM6Ti7XUB4MwAwa6iRFxO9FIhnAQkSDl0PzVNCLEbqPVph+nx8zYlS7ail902v9Pti6Br/dFLXXSFVtTOUsZAKuMMNXdxDku0TTg9PrDQyl6yhpHuT8fEdeEeC7GmnqqzpKqJIR2x9MSy7J3sBGAymGmZkKqUV2sUei3rXgMK48w5Rkd76cTMk0UA3oyg5IlnSaXg0+TvxPXClidL6ijGpmRQVXvoLhxRJWQxpe4oQ6t1jHY6aNRdM9JRAxPHgz5+BmQdRXNRH3a3jQMRHNVPDOqolb82W89OYGXrqVpx8bLBo1nZIldfll9jFKGk48mMI7K3WcJB+e8nlwuw6lQ1sgqjrE7zjL/stP92Ge5fPWSgOr1aZaTBEBh8X3J5MGBiOGsmHxRsZW+taVWqgGkNd19PH966Q1ywoRAYgYYB0YdVV9SHuR0zMDJVvZV7nJuvkxibi6ZilVLDFRjTEawKKjY5nxh2Xn6fFxxIZ8eO1GFgurFZUhEcqg34CZMlBhG7BZrvG1GmJ5EwOstyafS0xPTkqc3KjDjPowznTHSU+NtITjHvVuI2Ph5qatyudrQ5oScqSZyTfzTcyXm0rwIadtnh02YBgafjLfQJT1/xYbiajMmuNVZDxit8TyaEoV2eXTUXz1TAhjMxmcqNUx0O9HPOHDRMyAzXb6R3MmJlNsCyyz/2OmgdeYfo6Zj5IGH8tS3KUewj4NX5r0I8H2tMr2mmYBb6xbSlBVhI5YhfRlbby86GAtr2GRNL+6bOGnyzbeLhooaH4EQu4u8lg0ijjLUhauZDFUFo3EJoG4xWIxtQgUi8bgDwTcnbtsg7K4JfYyZHE2nc6qBR+52gtkYih6k+6ZTA75XF6psJEd77J4JAtDsgNc9PyrBaIul9KTzvYv/7b6DvlhG5F2Iq4K7Zvtz6wDKoB7K9jlV9IRtH1sxdkKt9fdhXKXP3zhvpO/bd+dcE9guHd3waE9HoQdpbUD29G279q++HvXNI9CVLfUjwgVhfzZpvUwsbq538Z+oVxXd0e2wgGRKz/y/gA/bbSak4LyvtX388Wud+qV+0ecWtj2pL4Dtn9HBH78FuSSb0a+nxK/JfnuMrmsMsoup0q8PhEmxPDw2RF89vEx5GvkdU2D3yv5TbGBmZk8KmVbCTIeOH1aLfC+/sYbuHnzFmZn5zA3N89rDssLcyhsLuHWzBxm6OY4trK5MD42roQsspgudqqEdlkUHh4aUqq9NtMZfudZJcDxWCY+oZlImnW8nc6htL6GJvv+OscFi0uLSug5OTGOB8+fUOqMBhmH7MyXxWe5l534om7o3XffxWa+hNvkiWLMWvpP4Vny/cvMTYT0m2tVvHOjwL7Ihs4+fLRQQbloYpU+YizbFzzkYOwrP/XFcVw8n8Qrb2VRJZ9nV4qnIx58KQE80mfgybNR3MmzfJlGkHwmyQHC54bIZ9iHL5GP5TY4TiAvXZs3sbFgokDeIEKPQECE+D4lBJH6l5MgogrLbQyddQv2yhxbkHBpU8IrJR87WoA88/KHPRgc9yreKHzFPb1Rw/zVGvIbNufJbhwG+U+CfDrWz/HEkNi4EqPnO4UfAjnJkluvI3eT45m0jTqLRDZA3CLvznC8cJ519lSzjjNkMp6ihb8mD8ppXnjCSfQPDqNcqWB5eUm1u2rNVKeUdGbyVIBxkfeIakQ5obOxsaHaqQi6JP/CB1yB1qBqp7Ozs8qPCL/kpJG0ZRFaiBCh/b4tdAiRLy1k0jh/wo8cByyR+ICKR94vLC4iT1qkPYlQXU5meL1enDh+XJ1aEmHhjRs3kGX6QkswGGK9VJleVbVfoSGXy6n2m0ymFG8SOoT/Sfx37txR9Eh4GcuGyCel7YvgJZNOszxtJUCRtivCISnvzfSmEhCtb6ZZFqLOTr5bfsNsBlJX0ho6+wBBNzdxEKedNbg/3OAdkbRujxLHQVDNWKEjjQPQ6aszfdd9VxyHiHJ/Lx1vDohnB084rL82Op3amTkgjvcHH0yCPQFIDz300MOHhJ4ApIceeujh5x/3VQDik12WOkanA4hPhVAbCKDOib7Yw9Bsd7d+uWqhf7aMzaQPs4OiFgkINhzcjhiIZOtKHdXCSBDVoA4v/Z9fq8NrA+mwjiLfVXjJPGP8Thnn8pzAj0Ux721iMaJj0y+LFU2kOAk/P1NF/+0Ssgy3NBxQp0DE9ofOOCV3YjOkEPehxHRF2CEQIYac+mgbT1d2LpZrGF6oIjvgx0jNgen1oKgEOvTH9+WYoeyGBCs2kus110A408wGdGzICRTSeJq0vSIL8ZUmlutAzoJSqSSnQb52zIcnBgwkGjaOlxo4EwZuFSysVG11ukUMycpCUhsXgsCTfgffma/j+noD66RpkYVYpicfaTJc0pUQpG7aWKKflUwDZZbx5UEDv3vKjweCHmVz5GrBwRtZB2/nbFU3L0771AmSFZZfyfaokx9rjF/aho8Rh2Ia+kf8ajet0DbGePuzDbyja3h7po7lFROVWlMt9khDYhVgifkVgUi1XEd1cRMTuQzenSlgSYwM008f6+EZZfDcUfZbzDjLk+1mneWdYVn21Wyk+G6d9SQ2XMpMu8ryL4o6rIQXSf5+krl9uFCHlTVxo6kpw8A3Sg6WGU70tY/GdPzD41482W9ggfkWA+8zzONty1VPZamFKCjbKv/gVEAZpy8yHjG0e22pincKNq41XSPqL6dtZNiW+9l+v79q4Wq2iTm+z8uOYo+mBB9fTrq60ectd4FL2aPp8zN/PqxvaNhcYB6yQdSqYZzxJTDkT+D1epTtQgy4JnjF4Q/ziqaghyL8rvxq/OPwO5XvtSLCjJx78kL95mTneQH51iXuSpBRKqJUKqtFsWq1pnbWSngl0LDt1iX2ENx70Xuu7luLuNtCjRZ4u/Xc4ayaXKvduX7c3x3Y/Xwg3FTcKNsRu3CXIQXtCDvfd0vkbu/vBobZCraTlveCTkr2p7D9pvUrnU5X3Eu+BPcvP1vYFeV2fbnouni1D9yw24KpHZHvSqcNFWb3OybZTnWfYArqXYeHHWF2v2zdtxcdpf9w/7hu6svhN6S+K35vcsm3V2/U+d3XUCqXsJ7O4+ZcGrPLOb5z1EmRWEwMrMsJi5RaXB4aHmJYEzOzs+obNnmvroaJ/pCDr5z3YzlTYR9fUULOTCajFoRlAfr4sWNq0VjsOIyODCvbECX6WV9fYz9dJZ3ss3il+Z0vWE2EGw08Wi2w/69gLpNGPptBqZjH2vomfu05A+9encXP3riDpaUlLC4uYml5mb8LjG8V1UqJ/MZSi/UiiJd+T9iA8CThc1+MexBmX3ONfaWUkti/WrPJT1g+400bs2LTgf3kU0kNTw95USibeOlGmXltwkv/YqfpJvv1pQYwSSYt6iMvP5jEuekQ3p6vqn59nX1wXU53NJqweO/hL7OEBnmSWWY9MBKDvC/W51O8jMWiyt1kvNuLxy6SpPkrYZYPqV1lhtrjozbaAlmx5yFCDX/APeXREAHQAnnhnTrssmsk3GFYsdn1tUnyVzGTlHJPw+6KUtEgqjZL5DmXsxa8zPtCrcXLHdnYATyo2TjrdZTaRDBP3s06rtaYLtuMqHeSNpfPbHLsxDbGuBTd5B2VJsdT/iD6BocwynYgwgZpXyJMkBNMYrxeqUCLx1X9riwvoGkxDyx3UbEmarVEuCBCC4lTTjO1Be7SxpdWVrC4UUaRfDUeTyqhg7R5UcVliqCNZIgoTDdYVuSD0jZFUCFpra+vK7s6Ep+cYlQ8inEOMV05gSKnQyQdEcaIX6FFhIJyckRoFnpEMCJ0CP1C28zMDCyWhawBi6qrVKpP1ZnELcKbhaVFxQ9FRZbUZLs+W5+1cmtXz9a7Xdhy7qjHjlsF18uu8B2PnW92h92NXbHs8O/SstvH/jhKP3wYr4eK77BJHuCvazqHjfee0U7gbjXUHbvJu7dYttETgPTQQw89fEjoCUB66KGHHn7+IRPC+ycAMZDoNzA0EUBYhBsRQwkJ5N8gJ/WJ9Ro2o64R9Dgn9DWfB2tB14ZG3G6izF/p5X0kIh/QYDhNHF+rocG5vpy4GOaEv+DX3AVr+qsHDZiMI5xvYDOkI09/qeUaJmYqKA/4kUv6kO73KyGHwGc6ODZTVidKCjEvGoyr89SHnAoZXq2hJOqXSItgONfAlFi4Zvpi7Dteb6pTKfmArgQnYk+kGjZgeUkH4+23miqPFWZkIGPiYQcIGhpeS9t4IKmrExhKJ7jMilplPVcB3pETIRUbJ1kXN00N0wNefHXKh2NRDQtloMp4Xd/kv2YTV7MWyvwVwYcYvh70Ai8mgccj7mKJqMuybCBXssRmu6rfyyciePhsHD+8U8X1nIXNOjAWN3B2wIf5omvnYrXKMgppeDCu4UqhqXbyfmbUi/GIhgxp7xv1IRCS3cqs1SbrydPEdaZx50Yd5byl8nUiZuAZhpFTLqJuSzDts/Gwt453liu4mrZQceUfhEctcs0yPwWmXWMEeU4ZSyzjCdbrsSzbJ/0tpnyosL5spmuSDmkPGstV1OmXCiburJvMk4NVaVeM4wnS/1RKx1MPJfDJJwcwVa3j9fUGvI4DL+O/zTrIkjTdq+Nzzw3js+N+PLBRwCNsuyMiWLkwirThxxvXMmDVIUs6H6rX0ajbeLeuY7XGMjZ9bJthnA6G8JXRGB55YBj1QBxGNAmTFyehiMd5cS7a9EZQqvpQzrG9FFlHNddQbqVUwcJmGW8tl5DOiq0Btt3KtrFlsTlQrrSEGJWqWgSVq9MgePuSb1nd191702Td265QQwk0pHLc6nAb0h7sdmx73oWW835RdY16F9yw+8R/IA4TewsS/RG874EiTyLojGT/CHfm5l7y1oGt4O8lAx8iupLdctyvaNph5H2X8DudOp52+XUFJ4LO5bJt151o+3DfdvqR++5hiNaLLT+dHjve7c6qCBXlm5RTWcVyDevpMr9rV2WcfLtieF1228s3LrvS28baZS2rrXoqEo3A55MFdPYjDQfL7MtFwC0LzhJOFrQlLhGIyGmT4aFBdZpkdX1dCS5EaGpbwvfl9BZ5CIkst6gVdVIX400U6yaG2X8+wn782nKOdNXw7q0NrKznlPBGhKuubZQSHjwZwKNnY5hdqTBvzVa/DhwPa3huUPpKoEL3Dfb5WfalfT4Nnxs2kOZAYMVk/+3RsKHpKHh0ddoikq0it1jGm+Q/Yo/rE806HguSVq8BMda9RIY3VxFeAaTzJhbJn8mmIZoH2+U9QL70nFd4iQcFpnmKNJ1vWJiRzJKPhOM6QuRTIsAQNYSibkzZYmmD/hkd1myP4q8qS5Ixllk7DUmN3SrqwrfIu20y2nLBwtLtOuoZB5/yNcEiVIbaRTjiIY8uhz3wpwwEOWZoj7nakPDFbIPha8ht2FipcpzCsJI4WS6+OKTjiTAQEwriIVQuTuLHaw28zXEGmbISIIiwQPGOchV1todwMIhUX4pjFV0JPwbYFoQfiCBB+IcIEkSgICctRBgiggs5TSECERE9RqNyKmRItRmhVwQRImST9yJ0EGHb1onCfFWpXosG/IjF4+qSkxw+Xax/NdlmAxjsT/HXUAI6OQkiacklcctpIlHlKKqrxA6N0CPvJD2Z/4sARgQqkqakLXRLHJJnae+SLykDyZOcPCkWS+pbEnV0EoecaFqYn8fi8rLaGLAl2OCP9A47e4jtdx0/OyHeZVfNYXFXr4eI6z0ldz9p3Yn9etctdInvsMKMrv46cZekP2yoZtJxvVf0BCA99NBDDx8SegKQHnrooYeff2wLQOSJ05j30JeLCqzEkKGMfA4ZGgY2a0rIIIKCifW6MnK+POxXu/eDnCiL4MP06xiwgbGyhVkRHDCcCCiqJGRgqaamPnKqwqF7omIjWLNR92pqV6kIKTY5AY1VbYQrojqLUyW+95nA8okIsnLyI6gjXrYxUDTVKZAw06kGDFRDukt0B4KMx9doIp9geoxbIIbbo4w3YTYx0+/HYMFSgpRVOdnSUUwiCLF5ibH3XEBT6rfESquZMXElY2O24OCFlIazUR1RvwcPRDRloPt2qYk6y2JIhCsxA2N8904dOO314FKAcXkNDPf7cDKm49zxCCbHg7CZvpzSkJMVArFB8fljfnz5XBTHbRt3xGAs45DKDLH8P3E6jMfOxJAg/SI4+bubFaW3WzAY1hGjn5t0Xyw6OBYUGkWIAMxWmmpBY5x+JrxAmBXjGfbBH/GqBZ0A6wN5E+sFE8OFJmp1B8MhDY/0e5Vqr37mR4Q1RZbphRE/nj0TxTdn61gs2WrsMEq/DyQ0vJt1GIcsIjmI0e8o411aNRFp0B/L0g4ZSld8nWkOsB0ZNtMKuPUnwp0F1u3ryxbLxYOnh724lDLwebbBi3oTp0dDiE9F8dKbovqpgWNOA9MDPvRNR3HSB1x6qA+ffyiJVKWOzRt5ZaT/DVGlEgwixHo/ZjVwYSiCS6Nx9PvDqIdiSAfiyDeD0IyA2pWaMnT0+9y2PFduYrHeRM4SlTicvLP8ZJGxyjwX83VeNbXgWeElC4iL6SJurxWQzZXUoowSeJQr6pSHqKFSNjWqcnrDFWrIIqcrzJDc7/xO77oIsRtH9L57HUKCyyXO+0W1M8iuCN4rDhvd4YjbzkwXdDp3lvO2e5eAbadu6e+M0EWXKO43DiLpfcFREhK/hyBw33Z+YFrboQ4q5iN/Q53oEnSPkzi0CZBfXrIQK9+1qJtr2xSRX1HNI32CCBtUQPaZwqs1j6Z2z0P3sZ8JwAi4dhBCwRD6+sO4+GAKqyubWFyU3fcNZdcnk81gbnZWqQWSEySq/1B/XArlb53xi+rDQfa5oj7wzPkEnriUxE+vF/H2bRF6WDg5FsID4yFs5hukz909P0K+EiLvu73oCkDagtYEedgA+0U5bcduXwk/BIweE+z7RTXiHHl1mvmRUw7yeo3PWca9UeRYQbgvCRtmnmM+DVmPjpsMs8D+VVjPRs7EKvt0dq8MLaqLhBoXYQYcJr9aIZMW4U4f2YVsUBAheYm8TycvCZIXh8mjfCTIYX/dIO+xWwJ7i+FWW8IPQXuuuwXmUXxKH18tO6gWbZR55Vlw2TU6Mh9j5D/CR1cs0kb+aQ9wfDBoIJryKftc7TiluESwXmBe1uZrWLzdwCx5YrbBl/QTYxk+yXBi2ypNpl/zGQiQJ/2gGcDf3ilho8TECIN1JwIKMfrtD4WVsExsYgwPDSuhmwgUEiKMZ4IiQBDeJf5FkLAuApCIa/dDjPSLzRfxK/Yz5HlleXlLYCLhRbCgTiWSF1XkJGKhgFrDpUNO7uoimFAnNKIcK/gRjQktYlS/H/Ua2yTrXAQacokQQ06kyOkSafsibBF3Oc0hdArfE9olbRHUSNv3knaNZSOqseQkiNioKpdL6kSIxCXCkCYrR76jzUwGq2vrWFtfx8bmhnLbaiutH8H27c53e9zvBQcG3fXyPSTTRue3cCDuQ1p3RZc0utJ3WH8fc/QEID300EMPHxJ6ApAeeuihh59/yORSdIfvmeDfA3SfhuSQrgxlD3Le0rdRQyHqVYKHEN87AQP5sIG4oauF9YLGCWzTg9FGExXTwVJAw3pQVwIEUSl1eqaMxeEA1vr9qHo1VAwPhnImygFO9OsOQmYT6xEdeb+GgbypbC6sJLzID/mh009SVEAw3SjjGpGFEtmtGTNQjhhK+OLXNfQFvLA4oRdVIKJaSYQfNumVjX2xognZgFmhe7JoYY3vNMshLR5kIzsFIII6w4mtEYlbFofurDbw3Rs1XFu1MNR00M9yPpXQcHHAiwjZWTKoYb7sKMOuTw6w3Pib9+t4q0h6sg0spk281PDgseMhnAh6MD4ZwuXjEZwMNPEW4+7j5JCkYJhl8KmpAAZHwrizXMMraVudGDnpa+JYnxdPnI3i1LEI5jbq+MaPNpUasjbEiPrtrI06nUSm8MujBsaY1ksZUSnCPNlNzJdsJbC6GPXAK4bpmWiDz8nNOoKMc73cxOdYNulaE8cDHpwMa/jWmoULQz5EWWckD8MDATaIIN5dqqFfE0PrHpVfUUsllST2UErVJgb5cMHnQSFtIc88iC0YH68xvmNU6BPD4HS32E7qrD8xsl1lPXnzNp6JG/jKhA8R0lfwaFhcrWOJ9T6TNfHW9RLGvEApV0UjHsDpcykMse1Pne/DUKmKt64U8J1NDc2qjm+XvPjZQkMJ1j4xGsH0QBQTfVH8zI5ixQgr+xqyQCQ7VWXxaLlUweuZEl5dzGA5LeqocshlW7/5PLK5vDIkXizIrmk53eGe3rDMljCjVRfbkIa1y/Uw6wC72uMW9olqP+93w2FI6errcAE/Mtix+NJJ+yHL+X6hHe291NdekrZd3tNi/1Fwr8nsG277xaGjPqTH+1omnVEdoW2wS1MQniy7+fOtfiSXddXdid0C6Tdk4VgWikXlj6gOkt3zg+yrHnlkGJmMyb7JPW2Szcku+5y7S548SPpMYfcSf5vtp8ifhkhklkztVk3J7jEwGUXfsZg6oTfQH0CD/HZqwIeTowHcWKqiTj8SfC3dwM35Mp9FWiBCGjcDGvmmFfVjo2xznMF3rbTEgPmtkoMs4xO/7aJp3296dKxqhlK7OBHVMQ9epCnbcJAnfeJH6umgupJ8yWnBjENexeeM7cGMyfIknyvLaUeOCSJ1G322Ax/z5I9qSnVW22i6i+34t8ZH7d9OkCCLZVEh367k5SSOR6mOWmCaK0xPohMhy8i0oVRIRhI+iLpQqWibZVsjUekVEXxUsTbfQJ78W9kOaaWVFAHIgIHFvIUfZppYDfhhk1n/+Y/XsMoxlpSbT+rV5BiHNEdbqqlEMCAnIkRoViT/ESG6CA9E1VqAcYRCQYgdkvYpDBEeSBiZa7vCkbhqY2urq8israBSLrvxR6NK8CACCYN+TcadIW8TAYhUfYPEN8gbJR6xWdWmReK36N5W0yaCFRFySHzyK+9ErZoIYyTv4l/atLRvSU/GqmJEXdq8CFKi0YiKQwSHS0uL6hvxMn8Sn4SRtl8slRTPlZNUqn21G5uA9+5jpyPReuz6rhsO4aWNHTxFcISwd8N2VO9fGt3QNfqjpLmP3z1ltR/e5/y5/cBhrg8GntNnL3TJstu43UbexOjUcfj8HHT30EMPPfRw37A8P4MGB+FtoYQ7TrufDGBnXx4KhT8SwmwZ8F2+fBlxDui2BsRdkONg8qWXXlK7UC5duoTxiYnWm72o12r4yU9+ona+9NDDQZDJwKeefVZNTu43bt64oYwR9vDxgfStMqkVdRhi00FNJA7o1+4G0Wt97LyfVxhDcR9CdQflsAabk9Rg3YYhayARA5fYjmPzJdzSHMzFDIQaTdQ5yZeTHTbTF7aSotvjqw3ciRtYSnhh+t2TIV7LgSW7Nxm3PBeD7kkAOZXRrIkOckcJIhJeHY+u1LESNTDP8KmsiRMzJXV64dZYAIsxL/oDXpxLhHB7tYh1Tr5NhmvDsJo4caukjKHWGWZyuYY3H4iiFHbTa8hqPCGCEr/kzW6qMhR93yIgKdct3Hm3jIXXyxioOHjG7+DNhobpIR+GWCb/eaYhKrxRZjqywBFlGBEC8BEl5iXBZEQV2LpFviN5F+kN6XvuYgyfOh3G//rNNXzWsHClCvysBFwKNvEkC+Rvqx5cMT0417TxtTjjPhXB39YNLBZsbIh6jYKpdsxuw6PUcskpkAYT//oIyy2h4Y2Cgz9atJFlOUvDGIjoeOFcBJ84HcDf5GpKpYnoJM/SX33dxu9M+vH9DZKYq7Pu6vjPeQ9G+/34dL+Oc30GZmrAH1ypoFCy8OKwrvL+ZgWYThj47ICGby808PKGrVRuHQt78DXSMR0E3op7sXk2jFG/gVM1BwtCKwN7mPb1fp86PZNeqmBsycTDLB/ZFfxHtxuw6F6p2UyHc0GGeco08ZLGttTUYLDefUEfPHwn6ry+PGigaun4dsaLCOeMTV7SDlkk8LIcK1VRU1PFWqGCuhw5IY0yORf94WKXQ9nKkLGK/OO7zi/ILepWgbfCbWPXEl63T0+FOQj7x7d/uJ1h3ju6pNThJLf3I5WDsF9e90vX9b9fqBbu8vr9wEF0HbTg24mdoY+SCTf+3akcJob3u34V9k3ksCVzCNxjRPeDAtU3SGEzKl0EAD4vLPYxpimWjAStv+yXZO4lcxCx76HUEfKfqLuKxsLoS8X4zsu4hJ+5p0vK7L+qVdcWkG1bSgginZUIUmSe8kjTwinY+GZTV/yhxqS0oBeXLyTw9S+PwRf14X//oxlce20TIfan6+zPhVcpqtWvC6Gw/XiZvOczDyfxR99Zx+KGHEnke9IskP6yK+juaeVNTgi+OOXF95ct8u8yUmS2PzMC2HA4TqC/KHlkkKlJn1wA3RjcjR2Y4HTxhXAT36l4kKGrYtvsuoUv5OjRYtE84zNxOeDg6mNJNAf9WJtrYP56DYVNm2S4NRqnP+GARfnTol0QEAEU3xSVciei9U795b2UfJxpyuYK2UQgWjgD415MXQhieCqIYIihyZ+stRpWybPm5hvYWLQghtkd2XXRARmWiIrLz5FWsYPymq3DzzooVG2WgyTnwRm/BynyyDkjhFRfAv5gmBXoVcKBUiEPX511z7xrIbHzEVVjFZl7RjmXqNUayFVqGB+fwLFj08rA/sbGuhI6NE3y0nwORbafItPyB4JKqCECBmk3ckJDGVwX9W0iABF6Od4TOx9BUYUViyEighLO34UWMXoupxql3UkcbWGF5FiEFbKhQNqGGCyPRMJqrlNrufk4bsxmsipddeIpHFLtRU5J5RmvCEiCwYASuMhcqZAvIJPPo1Suqs0K7YbZ+iF4t/2whR3v2+jirxM7+foBuL/edmGfUPcW2V3hRrsr8kOktaOs9g1+iIgEh/T2weCDIaYnAOmhhx56+JDwcRSAyADud//JP8HU1JQacB6EhYUF/Jt//a/VgOzrv/IrePjhh1tv9kIGkL/3r/6V0qn6cYUMtNu7faSc1YStXFZlI4PdHlxIGf1f/vk/Vzug7je+853v4Dt/93etpx4+DpC+VXR7ywmQ+wVZnJH+cUcPKQ/tETvvFdeQ/t392UYrUP+QD7/xYh+eyFpoZuu4ORrE0gTbfOu9GCs/tlhVQodbkyGlCku5ySJLw8bVuIGUpuPhhQqWUz7cGgoogYaoyRLVTVW/jprhgZ90DpjA8J0iVhlmvd8Ph2nIzlEhLET/k5sNnCTF+okkfuA0kN5VVhLvyZtFDBUs6CENFcb99ngI6+y3br9ThnGlgsfg4OUScIPk+X260uedqbsLI2I0+7kRHVGfB38+Zym3oKeJz094EfZp+OMZU53mkLoSgcNnpgL41KQP//HtCl5kuLdyDjZzJp4KAt/NN3HD1lBlQUWZgcdjHvzDS2HYj40iN5PHD17axDdXLUW3qM9Si2D0e6rPwAvHgvjr2zVUaw5YFEpAsVprwnTcnZOffiiJf/i5Qegss//fXyziAc1Whmn/fqOJQdL+355hPZyfwkuzFbz8/TtokNhf//wI5m8UcPx4BIH+IP4//9sdlEsWpoIanh3W8cjpCELDIYTWSshs1PCn8xa+m7aVHvpJvwdfizhYShlYfSiKQYaP0L3Cy7Bd4VfZq6kFws2VClZer6C62ECF9Vljef3amBfvFhz8YNNGgNXZxysvi4XBEMLsR6UPlUUaaatJr3sSainPOGquuikpG9U+m6KDX2xpiOFwZrjVYNVb9796OhK24thGq2nvwf4x7/emHdMRaVLYTcUR4ujiddtJ7u7HEnF3uDV1H3CforlX3C0fhylBN4YPJyPvXw134IAk7lv67zGae6WjXXfSJ8kCsIyF5aS9jIcVJFrxpH6ltbh+RSWW3Mt8THbEy6+E1fnbdpMxtvR5AY6xNTk5x75MToMoVXvVCnz1KvwNU20geNqqYtbrxRXoMNi3jwj/9BrIrFcxuJlHwjLxqi9CPuOmK/yhE4r/84qFDfTFvFhO11Grb/NNeefS33rmtRUD3dvh/YaGwaAHWfJKr2njITnRyM78L8rkcQzwhQENF2Hh2moN34Ef64zJPfPJOQV/RO1Vif6eGzLwBHmhXbORLtr4k4IH8+QTLxgmHvU5+MYQy+VUALl1C6uzJirkG2LfKkZ++0LIYRweJUgRQZMI6EXocMmuY8Sx8D09gIoMenaBQwH8asqDTfIiUS953qnj5XAIkfMBTJFXig2Q5nwVZ98o4O8bGt5k/HICRY6VSg7ETpXIXKxWfsj2MEimx+iQIwHKK92lnKR+5USpCIPEnkokwnFMU4fFwYyyAWU1EPY4amxhagbnWa4KS+FtUZaxTLFsg3RNTmFycgJ3bt3CxsKs2vxxPNDEQpHjHtZLtSnthrSwbeosC0lf7ExJPH7y+yrrWPixW38ixNPhYzvysu2Im6iClLYsvNUwvEpYEWzN+dRYtOHav1GCFMYpKq7kkjyIwEQEYyo84xEhi4STUmiQBpeOpmrzIgiUky1mg+5sq6blqPBCb0dLU7cdTx3Y6aeN7n4FXd7s73lfbH8R9xHvQ5SCrrQeIq0d4Xb5P3L+j+j93vGBJXQofKQFINFIWH38PfTQQw/vJ2q1umL+HzQ+jgKQEydO4J/803/aejoYPQHI4SDHqx955BE88uijaqeQ7PZpC0Bkl9DKygr+7tvfVr899AQgPdw/tPvWRkMEIDLV/uhgNKrhn13wQz8Vg+g9ykcNFOKyWO2+l1MXiYKphB5ZsQ/Cybi4xUVlVd1CjRP9MwUb9bCBtaQPhS72PgTRooWpuTIa9BcyNIQYhxhfv9knxq3dxE4vVXGiZOPOxSTmOBGvySJ4B4SGVKaBSI0TdK9HGehei3qR5+R77loVuXcqSJRtXK94lMFywem4hst9On6ybuPhPg1hhnkzbeFqzlanPr4QB16Y8mHW0fA/X6mjZHFiT574yX4dJyIarlaayu90REem0cTJholnDAf/qm5gRSzMC1i355jOf3MhiLf9QcytVDG3WEGFNDw1ZOAHqxaWWgSlQhpOJr24kbGQZz46odoJf6eHAzgzFULVdPD2jRJGDHcxpjkYw4tfmMbZRAAv3yoqlSOVsolXXprD+fEATjXqMENevNPU8dY7OegM/wK7r+cHPDg1GUI+4se37lRwyd/ES2kbb5WBiykd31u2lMowO6bh+JkAHhsNYGEkgHrL9kcbIpTYXK3g3ZdKmL9eJ0EeDAUN/PPpMK40Q/hxPbC1wCJjFBGoy6KIWkhhWHGVd7LQqIwQsyzlnfIvTUDyKP/kWTy3ccBwRyXVQjdvndF0x24fnbHcPfSh0I7mgHwodEtud5guflyn3S/cxb3dcFvY+4T7FPW90Ng9t/tjRxp7i+5Q8XWl8yikH43kA3E3eoXWbn72c98Xe7y2HfbP+FHr5lDoiPJe4m9TK4u+MjaWZ8diHyirzozOjbEdr1vTnakoF/Xf/ZX5mez0FwGJnCaRDUYyxhYBiPRRarGYfaO4KXf61dk/jts1PHAmiJlSBd/8ySr7RRMBhnmun7zKbOCV9QbmPV6lcrKN9hyw89ddCJeFb1eILpBfcRO0vLpwSVZw3d2wci/5keDDnAKO8ppvAI826/jShShqfgPfe7uEOP1839KxuCVnkdiYH0ZwmjxzLOBBk7yn0nBwpcYxBdncp9HAJY+F/0T+2EgaMGtiq8lVSxVnWYjwg1wdbzdce2OPxjz4fh5Yqzcx5FiINB3MiuH2LgIQOdH5fz7tw0q1ib+8U8MA63CeZe3tMzByjOUdZNkv1PD1mo2/KHjwMvmeyj8zKquWTzg1pQrsCsu52Sov4XyXnTp89PMzzafKX8pI6lnxMNadEhroultudHPLbrtkt8qW7j6vjk89nESNY4h3bjeQSvUhlUwis7GO/OY6568NjPo1rDU1fPLpfmVw/+9/miV/ZOFx3OPGz/KdjuKpB+P4mx9vYmVTrJ+x3KVt+eUUSEBtNJD25QrndCWcEJJkfiynUOR0huLL8iy2roT/ypiUxLqUuvQr1W38lad225IHocPdzKGCbLUbtYmBzu478dgKy0sg9+2/e9DhvH17d79HRTtv9w33Obpu2EHzXdLrmr+uTt0iateUYNf7u6R7f/GBJnZXfKQFIOFQUPqXHnrooYf3FfW67G7oCUA+CIgQQ4QZskPlf/v3/x5LS0utN3uhBmStRUU1CWkxBDnq+7Vf/mWcOXNGPQs+jgIQKY/x8XF87Wtfw9DwcMu1O6Qsf/D97+N73/ue0pv+cUdne7qf6Jyk9vCLD9lhJzvpGo26uv8oYTiq4TcfCqB4MQEn4S7MCJPZ3exjBRPRgoVMvw8DNQf+soUNj6NsixyrNrE25EdJjlt0QTxvYmitBs1uqtMlfWYT/RUbBU74l2IG+hmXr2XwvBHSMTsYUMKNgxAuWohnGtiUdD1NrC/WceedClZnyKdl66h8XryOMX/nUzpe3bRxIeHBZq2J1zZlZySQ9Hvw350LqhMh/2XJVIIKVpBSSyWqoZaYr7dzNk77gRuiq9324DM+Gy+Gm/iR4cXf5+nWaOL4aACPTQWhZ2r4+4W6MpouiY+ENDw74pWDMng1bWG26K4YSc4M5u+hB+LKPsvi9Twu+sh7p6N4a7MBgzQMhDW8xjzV2kMOBpqejuOZT43D8PpRLdcRHJqEr6Zj5i++g7fSNVyMAgUmISq4JtnO7ng0XAp6MO1vYvJEDH0nE/ifvrOBKY8FFglGojouDHrx7RUL31pkWZLQh6a9eP5kEIHxoLLDIic/RPDhmB7Ylo5yDli4bmNjSQyfNhFhH/k4aV2xNcxYbn+pFkP4r1GrK736omqjYZqqbHd0e6qKd9az2y+2/ckfd4FllzcXfO1G5/oTtL257oLtu25v33d0S74b7oGknUG6RbA7wS5+DptuN9rvgeb9sB3Ve4nUJbKT1N2xtd9J+9xCF0+tVncgVBzvhdz7ga5kuo7d8ro7X/LuMHndg3sIIrintLqhSzSHjbuzylyBhZ99nKkWhrfGZYxKYuv02459d73LbXsheMe4roOPivossQMREnVCQREUe9XCs85++LEzEfIsGy+9m1NqowLkqY/EmihU67jZsHBszItXr+SQyTfwwOkEHjwZQXmpiJ/eqSJftXEqpiHh0/BmxiK/aO++F+ytW7GPNdq0cENj395+yz9yJ3kQ+tuL2PIc5N2TaOArZ8LKHsbfzzbwq3Ebf5iBEqCPcQww6rHxNvv/ikp4Oz05XfkgeazYKdeZj2HHwmsiTGCZn2yaSuBxm3TIiYqnA03ctjy4RT4zTn57OerBT/NNbCi2wRJvlWu7nAXtfAZ0Dz417kO+7uBnqxKv6094bCjmgcZhiVF08CR5+ruk2c9xSIB0v1tn/hjZ7wYbuE36/0vN2BaA8Pe8XVenQ970+GC10+Vve/yuaGn5V/TJ1XruhJxQeZR1dOahFOZkLHC1BNgy1vKqjZWVakWtLYRZ749xvHL6sX7cZmH+8JWse8qD/0QwJ8bMz53sw1OXh/DSOyXVHly4ghk5BSICN3lul46ElbhFJVuxWFbzum6bcNrlK3Dv3LYj9+7v9vsttJz2vGnF1XZ3qekSXtDhvH27j1/BAa8E7de7a2Hf9A+L9xj8sNiZDJ8Oke5BdbMb+5dDZ4m1/Bwi7fuPDyXRfdFTgdVDDz308CHh4y4A+Xf/9t9icXGx9eZwEOHHb/7Wb+H48ePqWXabyo6sj6MA5OLFi/ilF1889EkGaQN37tzBH/2n/9SzlUK0JzhHgZRhDz20oSbMvBpmg23joyUASQ568fkXkxjkxLke40Rfdv2riX3LQwuD63UM8FqcDuFYwcLEWhWLPg0vjfjgi/mhGaKiQ1RZ2QjUbOTjXrWTUzC8WsMQr2zKh0ZQRzFioNo6XeC3HJxdbyC4XlMCkdWxIDJRw1WN1YKf8YWKFooJLyyvhkjDUQKVKOPMTIaxnvJio2Ji4UYFt96qo5wVXetCjUziodSASamrKJkxp+kuYkSZ3tcvRbCUt/DdmxWlMuv8qB8P+2zkShZeYTxVpvVcBPghu8LZOnCZ3ejXkx4MBz34ZpHuuSamj0dw+WQUf/aDDWUXo/31i+oKEYL8n8748cM1C3+92EBMbJwMB7CyWcdnHu2DGL1954ereDHUxINP9+EPbtWVXZLjfQb+/J0ySqJ/o8XvZfIqeQiFvPjil47BST4A62YVT67+BP92sYbmQEypPxnfzOPzzMO/q+hYdjwY9QKPPJjEyEND+JO/mEN2o4rfGNXx3LCB5aaGLNP4zzN13GQ5hKNeXDoVxtcuJlDn/YpXxzrrtFxoolH1wKwaLF8PqiVZlHHg2BZqorO8WEK52qn/u10K7qJaN3R1bTlKXtvYbgkutt61vez20ImD/PDdYaJ4rzhKGm2/B6Mzxl0h7pbY4RK4b+ie3BGI2M/rXQuzS9kotAN2vDvI291whKx8INhDd7dykCXNtmv73c6Ah83+kdGVvoNxKFq2PB2NctklLwIQS+wvSN/F4O0Y2v2M+7ztuoU2k2T/5o4Tpa9z+bv42ho7Sv/HW1Xq8p/uconwRU7MRSIhZbtBbD6IuiGhqenIDn0To4M6njgfxn/54TpWNmr42osT+KVn+vGzv7qJ//CDTaxk6/ilfuBYEPhXCw4Kwvda/a2koehQT67biaaFs46FH2l+ZJm+QL1v0eTOA908uPR74GfYzyT4yzHCnKPjt8Z1/OGSjTfzNs5rFs54HPyNqSEnOi1VCBdil+MLYeAG35Etw8O4ZQuACBWecljevH9ZDyhbXkKJpC0pu2Uj4yb3WUHo4o/sixC1jsIWl2vb72WoIeEl++2NSy79DKcW/N0TKuL2lN9BXGviWxURGgBf6QMWSd+PycvbAhCBjFAkzS0aiN28zE1BIH+3w3ZCbIx9Mc7xAzM1y7GNGGmvpW1ECryGwiw3YH6xhARp+ULYwVVLx7tyEobuUhcG62nMY0Nj+2gkksqIuQhDZBOHbEIQwZ1sMKjVa6jX6krIISquVF3yvfondLv/JVJFl/sjf7ZzIWjftV3bv+28u72Hi+1QHWjHr/620XrqEmDbqcvL3dg3fLewbTr3DfSRgNRPV9yFRvd1y9Mh87NvWrtxSG+Hx+EiPGyy2y3w/YXeNzD4L1r3+yLKj/KjYDi3hx566OEXCcV8TqmMcAdz7PjVz/vX/Xu9sjPFHRh/WBgZGcHZc+fUhOSNN95QxtwOCzn++yu/+qs4ffq0KrNr167h1q1bmJycRIMDw9dee03tSP04YGxsDL/xm795aOGHQMosmUwiwevqlStbg96PG0SP8+e/8AWcv3ABZ86ePdI1PTWF2dnZrjutevj4QU1EeTlOezv/RwfBsI6zpwI4nbXQCBmotQQgut2Ev2QrVuO1OMk2PNgc8KPKyXuOfkS9khy0WAtqiIh+ct2DJif4/ZsNJfDIJb2wxKIoUQ3qDK9hcr6CgbyJckhHza/B12AcuoYyw672+RBimqNZE+mYFz7LQaDRVAsj4YKFyTtl2GEDDYYbLttIsChXhgMYq9qoMe4i46hXbJTyFqpFG7astBAy4XO/QlkMchedXP7WhGiXuLXRwFzGgkn/gwkvvvB4Eq+tNDCiOTgV1fGzrINr1SZYPMouRo15nis3ma6FqaSOdFPDG6t1XGPe8qRLFiUEUZZTTMqy6cHJuMYwDuZKDqZHg/jKJwdQyjWwsFDCzFIF6Yqj1GXFqiZuMv9vMM1bmywn2eDJupA+WS7Ji5wYET3bEvb21QX480uYjDvIku89+6ljGAx64d3M48SAgVdIZ46V9EjYg75qA3/zTh6emoUY61IMom8yz//hjomfbTrIWaxTpUM8AM0XhRmO4VQoAbMWwOwa87nI8p6rYmkuh+WlNDY208hksshlcygUS6iSt7Z3ULv/3Mlsqzh2QEYvW+6tGxVC7tvjm258pz3s6fLq0OiIw42mHVn7xf3GbmKPks4RM3pE7/cT3ZM+gKD7QWtnUXbGdxj3Nu4HHR9VdCuHozS/lufd0RwpioNwjxF1LsDuwKHj2/Yo/EDsLDjsuxxZ+O+IQ9Jx0+K15e7e7G02bT/y6/KZrfBtd4GMA6SPlIVp/kqfKacAimJcOp9HNpdDln2qPFvkh5bjxVpOTiaElOraE8f74GgG/vR7m0gXRA2ThoG6gyCvQjSIUNSnwgmPaMOdO7rpl/g77zFQpVuSfEAECvV2Zrb6XNe/CsE/IlRYJi+aqQMGeca4aeJKBUiTt5BV4Y6tKfsf7pmBreCKFxZ5s+6IHRHPliBB/K0zD6u85DSI68ZL6OQlwcVvmxoFceclp2Oe79MQJ+HLJjAgfJZsNiR6OflfYx4SjEBUZYlgRbLUnsMIPXK37ngwa7q8XFRLztWAXM2BTn9K1ZjQQagxm7oTJ7q14hEonszfdtztMN3QoB8pu2VOO0Vrpo/TsUjTxmPlGp75zBi04Qhu3syjIXSxLNeYr1DAQDzsRa1hqxOhz/qamOhLso5Tyth4ejPDdpJFhu0ll8urObJsWJO2JDY65MSItLG2airFl+WmhVZNtSBji9adypeb1y3fW3lr/W555rUdZQud8R6M7aB7InGxj7NgT9jdfneTcUBcHyT20N3GEenrqJ33ho9IubxfOHxr7I6eAKSHHnro4UNCTwByeAGILPTLgn9b7dX1a9fUSYZRxnf8xImPjQBEhEADAwP40pe/rH6PCmlrg4ODqHBAfdTTN78oEAHIV7/6VWWIf3R09EhXLB7Hyy+/rCa3PfTQnnzeTwPo9wsiAJk4F0I97kMtZKApKyL8/kXoMP1qFmbYwGCmjkTORFoMl+sedToj7+dE3U9+UbFxdqmGKv2JzQgRUJSjXpj8lQUIYVUiGDF9GkoxL9YG/Mjz/cBmHaPLVTQY5vhMWcXrt5qIMd0SaTq3VMXJlZoSxGQSPjiMf6rqoOH1YJN05kI6SgybZTpZTuIKeRObiw2szJlo1NxJ/9bsTn5aLDNAOrzMo5wQ8XmaqJmyexcQWU254WBuvY4043ogrivD6O/mZFet2yd+OurBMb8Hr1aauGZpuG5qmKs2leqNGsOqBQb6k6QeGQ/g2RNBXN0wcSVjKeGHGEat1Bzks3U8P2LgmTGvMjBu5xt4xLbw4wpwra7BaroLN7Lw1IaXZRhUC1au4MZkejBNVEyL+ffgqw/HcbFYwMCNdYyXauTjHrxUhDJgK/TP8ibAPP7aMS+eGfZhkc/fWXVQsg1ooSj6B4Z49SMcCqNet7GwnMfV2Q28eWMDt+9ksL6SRTZbQrkshsvFdocImURnvqMWDmWxpbOc959Ytzy0/RGHnczv9eUm2BHVvmiHPdjvQW93p97N7+Hy4eJuVO8TV6dzZxRHSfo+4p4WYu4XrQcVobzrls5HoMw+MLTz2pnPg8psX7jfWGddH+6rOwQOE0072S5+99Bxt/gkLunwW1CnMHRd9WM7Tme2+vJ24pJOt7YuPrZo4I+KvnWvQIctN4HwB4lXLnnHdOS9bJZRF/tUmffIIraozCwWK9jYzKmFbhGQLLFfvnG7gFJFRzyRQqovBYe/8akBvPjkEJ54KIU18pNM1oRPTpN4DYSChrJlIX10g5TIIn+QvOCXkhrC/J2vC11CXCelci9wn2Xrhggu5JDHzRqwKnyz5UV4jLzbGR6I6k18IaGpUx/L5ra7QFRKidHxtqsKSbedpzdaaPNVXiIkydWbWCKPH+V44rdP+/GJmAeXNUfZE/GSrmc9FpbpT8YpUmsi5NgC3WV2K6c7yN6VvS9RUXnRamC6aWFRM5TQQ3ilULBnxNaiRex/SLRtunfmzoWsiIqxdElLzH0pGU2jiVKRfLfUxIrl4figgVtzZZTKFn1K3YhQpolnToXw/ANhzPJ9hf6K/hCq8RQsw6s0GIh2BLHjIe1E8WKOLZWqSlXPTEzSEiJa6BR+tKFanjhLXvi7lYeW8260o6D3LXTzJ6+7uXc6bt929Xkg9nyH+0XRpvPoSbyPOCTtB+DQ+d+FPd7uIe33G1Jld7uOgqP6342eAKSHHnro4UNCTwByOAGIHCX/jd/4DZw6dUqV1Y0bN/Anf/zH6jjw9PT0x0IAImXwiU9+El/+8pfx5FNPKSHGbrQXYzsvwY4JByHP8UQC777zjhpof9wgQqTHHn9clWm3MjvoksnJyz/9aU8A0oNCu118VAUgU+dCaIY5fvfK6Qj2A9IX8LJ9GioJEWbo6hRHjZe7SxPKcHmVeeLcG1rYi7KorTI0pfbKz3hPZE1UGV9dBCpExHQwXnGQEfVXfuEvHiUwsQMaThYtDJRtxAsmwlULcbOJwZqDULaBYNlCQsIbOtKkNUMaKoxX0pfSLHHSn87U0VczMKz5cG2minrDXY4RkES1WCEQlVRPHw/h/IgfpaKJFwY01BwPzqZ0nE3ouJO3Ua/Z+OyILIJ41K7QsxENC5Umqo67g3TTAtZsKRsdz5wOKSHPSmHXyR4mJ35zDCTqtTK1phJ+CBosh3zJRLnuYKFgI8ayOJEy8G7OxrsN5qfpweWEhseSTJdsSuQcEuHD/Tp+7ZhPCWYWSg7KVhOPD3txgWGXmP6nRS2XwTgyFmaZbjKq461yE0/Qj5/l1WTdPDvux0zBwUzdjxVPHGMDA/jMdAo5W0euXEOpVEKxzKtYQi5fxmqmgky+Rn7ZIO+0OA6x2YbZllVOBFKurat9K9j2sAf7v2q/aUeyE9vhdsbQbempexr7p3xfsTuZ7tnpjg+IxDbc5O6eaPflPRfuu33ef8D5+Sih8ysRHFSGHwkchrzd9dkRpjN/3at9r+t7KpN90j48GIp9t9hM0Dy6EjwoIe7d0DUpl4K7hVZB94Snww4390EWskUoY1myyG0qNb5iIL1QqCKTraBWFdsRNZQrFfbdFRTqJkrkm2tlHYVGEI+kEnhsOIXwxCB++SvTuET/tY0KVlv8RFKhd6zxD9neFu3b8wB3UXwb5JNB4MkwcI38TPjh0x4H07wW5QQo54zKv/xpx8FbmTms8g9Z1q643cjFTe5UXTCOtmFxGYe0/bs+XT+iPuu8WUOQfH+Z6RbI64Wn3Sk7mG14kGE6YtukwLg+PaQh4fUoYYmKg2mKMOKiY+LzQRtP9ek4ZzSxQX6e4Tgg79GQY1sQ4cfnYhwb0fPK7qkPaVBUtWjrvFdgGu38nOMI5avkyWdDQFr4etPCaNPBnMmxj+VBmW5ZjnvKFZnfS+B2PB5c0Bx8ysuxT1DGH3RPDMLx+Vn3WfLpsrvxgO1165Q5E93R52wVGi/eC9Uu5a00Ory20fK69XcLfOx02fZ3WOz0vbtv3IMDXm+FPRoBHyG0yl9wyDzsW16HCO962cdjBynvDw6ZwSNCyD7s9V7RswHSQw899PAhoWcD5O42QMTmxy9//es4d+6cysP169fxR3/0R0rgIXj22Wfx/Gc/q2yA/Ovf+z1kMhnl/osE0Qv7hS9+ERcuXFCD7/1w8+ZN/Iff//0di/MnTpzA7/zu7+4RfMnES8rr43oKpIce7gfauztNU4ygvz+TgnuF2AD59Nf7EAsZmGg00fDryIgw5C4sRqbd9XID9bqFaCxAnrHdd4iNjtGCheWYgZJPQ7Jk4cR6HaNFuiV9KDP6ptVEme8yfJ6o2AiVTDiyTZLF4zE4VfdqsCuWkiTocrok7MV8VEeMcZm6B+tRutUdZNfqWLxTw6BjIAQN3327gCrdt9FEnP4fDDZxRwysjgQRC2h4d76Kh2IeXC028elhHSm/B39wvY6zsDEy7Mfb1Sb6mPZnk8C/2QDGxkNYzZu4vuzyFDkd8vyJACJlE1fWGnibzp07TbfZdGdBurxW0H51cZD5jxv4/nwddbOJh/p1PBDWlLH2H246KLcEJxdSOn75dBBj/X78yx/lcTNt4lcGNDyb1PCzigODeTSiXryZdbCZt3Au4sGrORvn+wwUHS9MbxAXRyL42bqFIstBdIhPRnRMc9r245USFrNFxS+VAVz13/1tw73tzMtudHgW7HoUuE5dXrSxz6udzjuf3EWdbXSPoovrPmm9Lzio2AQfJC3EdnJHSXh3SbtQ7aQTH3BePopwi2B3QdytERzGx0cUivDt9rGnTeyLzjDbOHQ57PLYvYXuD7G1IXMdWYKXzVZbi8kHoWsSh0t3j699g+1+sX95ylBfxvuyUUdOLQfV5cc58vM4efJCyI9HH0rAeXsd78yXcNsjczv6Jwc/5TexXqri3XQVoaaNC3oTN20PNtpr6uQFEnd7PnGKvOKED/hRqalUNj7icZRA4ZWmDptzBzWnEP7RMf9QdxKH+tl2F4hXDj/wAON9t+aB2BBppydXe04qV7tumDwedOqoMsYrHi/CJOByyKNUTC2JsKKVvuyx+CR5aY5jmqWchVHHwvWW6q8zTQsXmWYo7lNjhR9WPFhsCTqEQrFd8t/2NUkT8BeFbdVdbUwaTUyQ7uvko6fDHqw2gDtyDEYg6QuYzimGfMywUffp+Endg0mWj8T1SrN1Olah9csft5TYLnWOATQbXyEN56ZCeKnox1V9EPOFBpaWl7c2pEmZuMm5QiQmrv4e0Fy2/bn/u6DDtfvt0dEukxa2+ocjROp6PXq4u6EzqnaNvFfcnbzD56NrX3qocNt/D8QhvNwbtiOWu/tVth80eidAeuihhx4+JPROgBx8AqRt8FxsfghE+PF/dAg/BMscNL70k58otUSyy/Wjtgj5XiEG3n/7t397y+7JQRDhz1tvvbWjDFKpFC5fvrwnrM6BuJycEd3DcpKmUqkcbpLYQw89bGF7Er8tdPyoQE6ATJ8NIWho6oSGqMAqiu2KLt2Iz2oiVbLcxQ7do1QvGDUbw5YHTuv0R7gm+shtrMa86pRGdKOBE0tVnMg0YJg2ml4NAdNB33odERGSDPqxFjGU/5JfQ8WnYWEogJWEF+spPyoxA2XSsxg1lNqMkZyJWMFEw2kiU3cwf6eKpVsN3JmtIUf6Jwb8KJOGbR3oHqUj/KGQBxsW8G7awkzaRNFs4lbJQYF5SvJ9mTQVTeCX+nX8OO8g63gw5QNKZRtL0PFrD8cgarPW1+oY55Qux/uZjIVHfU1MBj14s7JL1QbhLuSIei0PjjEfSeavINtu1Uv3Z5M038naSg2HV+jsMxDWmlglbWJHpEh3k2mJgMMfNFALefHWcgOFqo1oxUSqYcEJ6fjGqo0fLJtYZoCio2PB9MLxh7DhBFi3AcT8Ydxp+FmGrBfTVHrD76xt4u2VHNKlCiy6KeGHoCMfu7LU4dDKwK52spe3ioc9sbjYx1mw89UBHg+L+xDFzyvcrO9TAN2cd9XpXXEfy7YzqqOS8VHAgWV9KBwt1x+ZMtoi5C4UHaqC20vBR8CeAPvH0SZB9+hqjOvY7EP39FuHhErkaNR2IXUnmm2HXTR1+BPeIqck5MSE/JN+V06IyBg9ny/iTqaA65k8Vjf5eyuPmQpQCYihdT/8Pi9Cfh/OJX3QfT5kmz4MBAJ4NEreGQgiGfbjTFxHMkj+I3sQJAXy/JztwR1Oq2okSw7LrEIjbyTfJz1+0nLcaJIepkP6I/yd4nNdTteo8C69uianO1w7XJKHAQM4H4QSQBTJQMWfyibzI7xT7tW8RC6Wh3D1VSXE4byl6bD+NFwOe5AmbVlebrx8SQLtsoWsnCTlnGXaEbVYuhKcBDgGMUnjKscyGUdTNkokT20EvR48NRnEZlPDNWHALciseJx5uuxvYpDjpBWmdy6qgawYa6ZbF+28yX2ev9eaOq5bGvKkR06syCVqx477XFVk4yENCd7LuEDOrUpYUcmWYbgNpt8fDqCvrw/LHCfMbOa35mBytctlxyI5bzuedkCKReEAPwo7o9sHd4vk/sBN4u4E7Xbeyusu7A3e6bI31H7x7IeuAotuOIS3exF+uK87PO32f9QM3RP2EvmBJPs+oHcCpIceeujhQ0LvBMj+J0C8Xi9+7dd/HWfPnlWDwatXr+I//8mffGyMnAsk35994QV1yuUwOMoJkE6IMOr111/HX3/zm0oY8osO2U0np4b8nCDeb0g7lauHjwfaE9aP4gmQvgEDX/qlFMJhA1rAgMH+xNE8qPu07XUYwkee08+Z/thyBbeGAshGDNQqDYRyDTxUcrAS92Ej6cNg0cJoycLcVISTfgejr2RxerPOSbwPVfKat8dDWEt6MbBWRyLbwLWzMbXoIac6BtZqSNLt5qmosiUigpKJvIVY3cFsylXFZTlNDC5WECiYeJnpvfVmBauzDdTKTTx4PIRnL8bwxz9IYym93UcxaqXzXA6GMEo1PRM+6lZFE0ER1DC96X4fvnAqhL+8WsaYtwmSiW/OmSqCf34phNc2TMzMVPAgHHyjaaBEun9l0qvsc/wn0iC09ZF1BkQlGNPJshxkUUNsd/yjkz5l0+P3b9Zb6rC224FayKA/+Rti+KciwKdTOgp8+MNZCxWriU8MGRgM6/jmso2Nsg0WPzzsk2vMlKNrqLA718SIOXm3qO+LRCKI8vLR7cFmDb5iHn+2WUKpZSBVqc9o8XyFnT8KQo967nDsfO9iy1fH7z5ovWaq7s1RcY/BPih8tMjrQs1HrPy6k9PNVdrY4XEU34dJba+fTpe2712+ukV8Nxwtmy3sDdTpchgy7inZbrjXhLsVJ9FaCr937BdcpSenJrwwvAbMRkP1ia7rPUD130fH/qHab9yestOfJKUEHxyrS19vGLrKj8XxvEl+YEu/Tr7b9iu8Ra62/wB5g89HxkYEyNe8gSB8nPMF6OZjPCb5wcORBi6H61iq1PCHN6tI15pqE0GgacEybWh6ExZ5YJa8pyjqJplO0tDwYtjBVbLdl2vAJP0/wQh/7Amg6nXXBk3LVIv7wp+E1mq1hqZtwe9poi7iBU1X70WoIbmWeAXCo1x1YK7dKcnfw04DQ46F7+uMm/mwNZaFz6/KQ+LmJAVPN8rIM57XNJ+yx1GTOPkrdL6gmShVLeTCAfxJzcDNhtssvPQwHTXw658dxBsLVfwXjl9ENRqLXAk9PhXgPR/+rqajRPfhkAeFBsvB0hHw+9ScVARREpvc6yx3p15FsdYg33cQYbmc9wOXWDbfret4eIDjGvr+zibHKCSywpGWI4bhGbePbXMgFkYikcTSxiZWN9Lq9Ic7V2cglUr7z9YPwbvtBxfbhbn9qh1JF+z/poXOeO4CSXmP77sEPqx/13m/yFp53oG7JLwH3eI4CF3iP2KSO/J0hLBda2S30+7sHCH+w2NnpPJ01FL8qKB3AqSHHnro4UNC7wRI9xMguw2eX2sZPO+2OC8nHMbHx5WaqHK5vDVB+EWA2Pn4pa98Bd5DLtQf5QRIJ6RNjI2NqevKlSs7BCi/iGgbQZ+cmsLI6Oh9vTY3NzEzM9NKqYdfdLgT1o/mCRBR/fRiSsOxShP1mA+DJQt9BRO5qKEm7wJZkJjUdJzgxPxOSEcuwEm95kGzYcMxHTT9BobnqkpgIobS9VQA50bjKFVNZEIaDJ+GvrwJ3XLg5W8+5MX6YADZFHkN+5xz8xVlXHUz6VOG0i2vR+22PJU24WVXnQtqeCBn4RhpKDCutbCBIukzSUMhb6GQFdsdTaZnY2a1js2ixf5Jka5mX9LTNUic9PoySRSBhSz+iBxCukExOn52yIdPHQ/hW7druLFhYrXsYL7kKAOvkYCOi3ENi3x+Pe9gkeVS9+tKmLLZaGKOfnMNB1ES/asDOr7+ZALRgSCuLNZU/FGfBw+lDJXXq6S3bddDaAiSFp1+bD7zR8WZscjPqsC7habS0/65MQMRw4PvrQhdTcQCHvzSqQASQR3v0LPkTRaVhG+ODA8r4YfY68hk0kizv1/M5nGrWEambrYWyTqMlt8NLT+H8bovtgJ3naL/QsDN10c4dx8iaTuT/uAIudsC+vvWGt9LtO/f0H5fvGdBw/3GPuTcbzplTCtqsGxbBNXblXbkVA4YNx8Ghwnd9uM1dKXiKhIKoi+VVFcs6gq6ddIhpLTtNG2VFx/ai/jJRFyN4UVVVr5EnpAvIM/5VSaXR7qQR0HcZMNB3YsFJwJPJIFUIoFnh6P4bETHGY+Dx0e9eGjIi5LtwSr5lKhsarIcV8hzM8K5mY6csFjRDDLPGKaPTSPOdGVuFotG1YYrQbFUUnNbNT7ySL7I0+IxlV40ElZ+o3KFIwgFgkrwIDZRJH8ljkVWNS+KrMMG0xRB1ujoCMY4vpZ8Vxp1pcprrXXqQ/gr2aYqn5NaE6fkdCfDfKum447lnsaQl4Pkyc8HbLy+ZuK1lTpMloUIRcIcA70Y51iBeX3dMlBh+omoFy8c85Ofchxie9VcbIrzhYbZgKEbqpwnyI9D1QJs0sPhAx6O6bgc0/DDEssOXmzYOhZrGkbiPrx4LgUzkII/lkIimUSYZSC8fT2TZz3lVflJPbp1yzqVclMlKU8tyIDjALhvpUGomx3YN2SXOPf1uwcdPu8SqPMb3MIBYdxXd4n0w8YRydtRBkcIe6Rk2s3lvhXdwRF1tM6fO/QEID300EMPHxJ6ApC9AhDZWfObv/mbWwbPRe2VnPzY72TCE088oU6UnDp5Eu++++4v1AkRKatHH3tsq310gxhQlJ1DUp7pdFoZNu8UgIixczlFI0IN8SP1v198iXhcCVFWVlZaLr+YkDb2UEsoJGVyP6+ZO3cwNzfXSqmHX3S8XwIQ2fz5hUteLKSb2NL4dEQEIjpOngxgvOpg6PwwGkk/VtkP6AEDZzmmN9n+R4cSeKChw3Mtg9txAzWvq2aiP9/A+ZUaEjlLCTMy/X5lLN1vOjg2U0LodhHFgIZmxUb/9RIsw4OZiRA2B1x/pk+Dr+Fgcq6CEp/TjCPM5+PrNVTE8LpfQ57h86KSS1RVLVaR9nqQjhmIsihPFixsMK21TVudAGmYNopVGzbLQnovdalurLUUxC5Pfs9ENXx6QMdyVYy5ysKQCEc82Kg4uLFuokwaqkxvKujBr58K4uHLCby1YeKNVRNps4loXwC/9GQfChULp0Psg0MaZouOUgUi8Rzzsj5KJl7btBBmnr884VXGWit2E6fjmhKsyMmQz4558eWoB/1lEwvQVFnLIlWd71ikELMqXxgzlIoNp2xhoOmoBZ8vsr6KpPGtNRO5ehP+QEDxAYHYuSrwkt9SpYwaeWKpYaEgBsylz5e2qHwSnfNWt6B2ovW+09v+kLi37hR2xth1ecPF4RJ43+AmfzQiOhdj7yX8B4YPmKwDavlgHCVYl6b6vuOjVL0fRv53obP9v2/YlcTd0tzd9u7mX4Qfsngv494m+9Zt7+7NwaHvEV0j3Znefk1NxqI+Mv3+viQeOH0Kp3mNyqaa4WEMDQ6qTWGlYkmN9Q3yCTlB4PXq8OquoEdOV/Qx7NTkpBrf5vMFNReSMakYgbctd45QrpvYLNeQLlZRKpM3l8vIV6pYFsGIx4cZBHCr7keGv15/UKkhlvW/atODB/oMPBBiWo4HWZ38vCXwEOGGzBtE5VgymXRVdZFHDXtsfCroIA0Dfs4tjk1Pq3md5EuuYeZNLhGEyPxOTo3IVgFH59iEeVB1yHLxMq8TY2MqTK1GuksllOXUiMdVSRUnY32QvLhBOpc9XrzteHHT0REVw/Iene7u6ckm6dt0NMxVmiibHgyQBw/LZgmflzw2iPHRACb95OPk+akTcdxaZ3mRWRteP5JDQ0oAksvlWAcNRbNsTFvdTKNYb6ApAiHSu2FrWLANJdyQMqvYrNdAEN74AJYKdWxmC+ThBfLwkuLlkpcGwzsc2EjbUG1VWksnLz80GML9vw9abzo87O+3jQN83D2wwp6cHDLckfBe4zxMh3CPaezI/z3FsU8gobnzuu94r4X60UZPBVYPPfTQw4eEngqsnSqwOg2eC+Tkh9j82E/4Ifj0pz+t1EQVCwX83u/9nhIC/KLg1OnT+J3f+Z3W017IaZfXXn0Vf/VXf6UmRneD7Fr6B7/92+q0zH6QxbV/+T/8DyruHnro4WDIdyLX/VSBFfJ78M+e9eH5CwZ+ctPC//dbDRQ7FVkfEmIE/QtfSeB0w4PkxWFseJtYy5cRIo85wcm62P3oq3Cyv1hBOlfEzx6IILzeQOJ4Ep6ABv+dHEZSUbwcdrCuuf1BuGZjcr0OvWTBspuIr9YQzzSwdDaGmZMRVEK68icQAcjoUhX5hKuW48RMGUPZBpYnQ5gZDUJnlKG6jUzIwOBaTRlNF7/jeRNn1ur484aN779WRXrZUuE7WaPo544x2teyDhosGg/L/gG9iQthD+pBHT+l+0nmN2VamK03cc3jU+ooFOj3RETD06M+YDiM710ro69pq92gC5YHj52O4I3bZYxqNnTNg5+uW/AyzJMRD0aY5p0G8EoZCBgepb5qtmgr3j0R1vCjNQsNlssTgwa+EPPAKtv491n25SkDfazXGwWWJevyM8M6LwNX52vwFk0MxXTc8ntxmf7E8PrfrDUxo4XVCb5gMISNjQ1kctnWgp7L01uZaf1vPxMdty5aBSc/6p3rYdtbR8HuAX21PG77l7vOMHs8fGDopKR78vdK1MGxKnwI+T0KOsk7qIbvBjeejtg+avnenbmPeL3cN7yXSr0r3Mjf1yQEWwkclNLdKnQ7rNx5PJoyHC4CkEZDdta3xrJd0joo1feMrpF3T1EEIJGgH8enp3D58iX1nM26/b0IFgqFIm7euqWEC8FQELFoTJ0YqdcbyOULkNMTY6MjarOT+JGNYyLgCIZCan6Zz+UUz3DVJ4YlRVQ5B5MNaGI3Kkx/Yg9Qgf58UH2JRQAAeBZJREFUfp+iQYQo5UqVZWhjMGwg5POjqQdQth01l5TNbLIJS1ToSjpyGn9jcxOLS0uINWp4JOig7PNizogjOjCM/oEBRMJhJdTP5/NqviY0rK+vo8K0xOahnNAWWiUf7Q1y55nO5OQkbt++jfn5eZW2+JW5oV0qYdpnoMQycfwBpTKsXioiWCwg0/TAiMXJQ+nOsYC0CRGiSPwxho8wLVPX4EMd/U4ZgXIZFbo3R1LYyOloiv0OlkOyf0AJe15jPjOkub+/X81Xb7FOZCPCpakxhBN9yNtQc7HZuVmWWwWy6VBOu4RY5mtra5xfiZYCV02lQAR5IvRQT/zj8F6EPvJG8fT9mr7y0wnXb3fvHa7dbzvQ3bUrDun1wHzsgx3jmd04YlwfFLqT1eF6BLq3vd5ToPuE+x7hRwq9EyA99NBDDx8SeidAtk+AyKD3t/7BP9hj8Pwg4YdgenpaGfMWw+ivvfbaL9QJEDGQJ+qr9oO0G1G7lKI/GYjvp7pK+WO5/6N//I+3Jzn7QHaPSb18nGyt9NDDvUIm0nLdrxMgQZ8H//XzPjx3zh1zZ8pN/OiGjUZLBnAUiBH0iQthlJNebFom9LUKBqoOAhEv1jjR7uPkPv5mGvWFAnKjAdHVhPhyDZOhABoJP94ONBE8O4A0++qa6RJgGhrSMS+yjHN0sYqBgoWlExHcPh1B3a8hXrTQX7QRq9kIlRgmZCgjqqmciSCvKu8Nr4ZC1Au/1US0amMz7kOO8YUsR7mJ3QuP3cSS04Q3Y8GoN2Ew3RNRHSW+lxMxD0Q1DPg9ygAsndRCwimD/hjmO2Qpol7qoRAw7lhKl/miR1eqMoT7TTKcwTp7I+vAztbRX2ng82NeDMV1vEU3MUjebzjIeJpYZjX4Qh5EWC/nvU3crAGvVlwVWw3SMV+ykQi5cb+xYaHOMpR3S2UHZTEeHzawQRb268e8mIroqq0cj+l4ftSL1YqDarYBs+YwDR1n+7xYTNtoegKoByMoBeMIBINKjUkun3f1j0t7UzXhtr1tdIwbZCChBhOuW6evQ6Mj0M7wu9Pk8z0lsBOHj+I9JHbYoB1FuYX7kMcPHruJvlvGdu6r77oIdR/LoR1VN6p6OAQOU3CHra8jVcK25/dcd4eN4KB87IpD1DqKYW9RKbSHL98lvd1fwP64x5y7kzxiZ9wiaPf7fRgeGsTExISaFy0sLGB5eVkJCYQHNOo1pW5KhAwjw0NIJBKIx2PqhITMI2UOJQvzMrcSdcBJvh8dGVWG0UUQNDA4gAmGFXVOElYuUT0lYcPhMCaZbiqZVKcb+lIpdYn6RYlLyjIUTyE5PIY40wjRv5xKkTmKzNFkcV/8Dg0NqblDo1RAjPyy6jOUHa71iomVTB6bGxtKYCJ0yuY3sZe3vLKihDASl5x2GeC7VDKFeCyuTltIfsS/bNyScpESHOV8Jh5PKOGWqOyMjY2jn3mVuZDkK8I8FEhzne9FfZac3pCykhMq0ibkfT9pjffTP9MKROJYL9uYyTdQ8oYRiY+ir38IYc6XgsyrpC3CoxXWhwg4JB4pM1F5KwKLi5zTjp25gOFhl651loeoXxNaRPiSTmcUD989R9vi4fyR/latBYiTZFK57cV+Lc/12y0E0XLe+XYfv7ux21sXAvYXWOxH7U7sS9chSfwwsX/eWzhiHu4a3weCn4OCf4/oCUB66KGHHj4k9AQg2wKQKAeazzzzjBrEy8kPUXslp0Tuho+zAEQgbWdgYEANtMUIereTG2Oc9Nzt5EcbMiAXVWKyO+sXFdLGXnzxRVxi2V64ePFIl7Q12YXWOyHTg0C+F7nuhwAk4AX+m+f9ePacoXjB2ws2/sf/UkdRjFXcA8JBDWem2eeHxOaHByeW63jI1DB8IoUsE9jM1aA1LFRjXmyEvZhsaFieCALpCjx38ljgBD5jm2RUYkW0Cd1uwl93YBskjuGTFRulpA+3TorwQ4dGMidXazi+2UB/2UZyrYYBq4mBehPFsIHbUyHkhgJYGgygGNRRCujIMl1L96iwx9br8FsOVhNerAc0VBo2zhQt+ETiQb719LCu1FGJEGStDsxUmqiJtEGKhyRtNjXM8arRu9j+mCXZb1ka5j0GGvTAZDAc8OBLMablA9YdDz7fr+ECy2AqYaCqVHMZ+NKnBvFgxIGWIM885kdqxAdvWMNM3YO6IYZeNThMN8VfD9npi8cCmI7qeHPTUsIP4eBC0katiZsFGzqfHk8ZeCdrocI0H+7TkSaRf3CrjpczJt5qeLCm+RAif/5myY93jD4UgnHULBtr6+vI5Vwd4UrNVQvbd52QlFu/LQ8dQY4EN1g7cDu+bdd2Sm10czsM2il03h2IQ3r7uKFrObZv71Yx4q+bn/exrLst8txNrdEHgf2yfBBlhymmDz9n9wldMvJRqLdOaLprk8lxrFafKdchaXwPWdkZ9GgRyTjep+vqdIac+pPFdtmMJBCBgZzWED8nOf4UIYbcC0+QDU3iX06AyOK6zAUEElbUS/kDfqyurqp5n9hUlIV7mVeJXwkXZ3h5Nuhf5lLiJpAxjYqbc5BKuawEJcePH1fCEzmZIUIAmZ9IfHJqXE5wyImIY8eOKYFJtZhHKuxHMxDCquND0RQ1lhxLsFiizJuos5K5n5wWkZMfMjcVoYbEIWmHQkGVlti0kvhk7iJpSVmIkEZOkggdckommUzgNPMmeZT5n5wMkbBen1epmJJ7oUsEFjLvlNM04bB74kWMr4vgRuiRtlKV+JmvEydPqXKQNOS9lKuU6dLSkpqzyzxW6FlZXlJzgdTwOMP1q3qRsllbW1HhhG4xwi/5lBMo7nhRYuZX02oi7rM7jpRvSfWNO5pst7akAu1FV+duvW0L3V60k9vxrvNhmx7XdVck7ceu8ezFgXG8R+wm5X5jq2Q76T1kvrthT03dLY73K2NEO+n3MYkPFT0BSA899NDDh4SeAGRbAFLjwPXOnTsq93/2Z39215MfbfwiC0Dk6PSDly7dtc6k/cjOKxnQy+J85y4j2S32j/7RP7rryY82ZDD/7W9/W000flEhApAvf+UrSiWYTI6Ocskk6uWXX96zk6uHjyfcCe17F4CE1MkPPz4tJz8487iyZOP/9Vd15Cv3MItqIaE18azXgdkfgDfiw3g8gJFjKXhPDiLiCyPw3UXk4KBoeJBaNpH67GmsRIAk3UYyJjxzZZh9PkzPV1R8waqDiYUKKmEDTc2j7Hhk4l5Ug3yWjpv9UFnsfdBtI2ZgPenDUj8vPm9GdIQd4HTOQtHvQYN+lVYtxiM7OCVszaehGNKVHRJH3lsOFjdNzKZtrJcc3Mo7yDSasJmYCBpMVfaKNMU7HfaTFjR3EslnUY1VF78tD2Js/JdHdDwUaCpD6D+renCL7OJdS9SPaLgY9aDPC7xuN7AUZvqDASSZ/0TUQCLhRTBl4JnpII7Rk1Wz8dUpHzZYP2OmBbtq4wrvAwEdAeaHWYEjNPJPivm55LVxnGWSITF/tWApVVkrJRsPNOqIeQ0sR/uRjQyh6A1js1TG2mYamWwO1UpFqfSQbEoRC1pZ3oJ6bhdEC2ohZZfb0cCwXYLvG2OXF4reNtFd4AbZN8ZtHMLLxxl7Fk0Eu50OqIcd2K+RfUD4MBfTu5ZjB7rRdrcwnfgw83Zf0SUbH6W86bpsIGC/LwbQ2QfupOyQdN5DdvYGOXwk4lPTyTRIrwgchH4Rgsh8SU4/yBxAxpwy35EFfjkV0p7ryEK83MucScaocoJDwgiWl5aUXxFsSFwiqJDT9ZlsVp2eECGJhJP5mAg0ZPFeNlKJHTuhQYQNMhcQwYSkIwKFK1euqDgljMwr5L2cAJFxtaQhdjIqtTqiA6PoG51EPNmvBDgl8jKd+YjGosqguQhONsjnJLxX1121ZXwvdSbCAzlhYvKdCDkkTxK3lIkYEZc05ASJbcsJj1FF3x3OfYRuEVqI7SzJs9gmkTG7bBCT0xqSt1wuo+Y57bGb5FMEFSbzI89JhpP0b7CcFhYX1NxU7H0IPZKmCHJEICLPm8sLMDwOon1S7jFVRyKMkg1kSjC0sYk00xU1WUoYx7QkPRc7+44d39DWbWcb2tXXdD6Kt65d0QE91L4vdmNnHC5Fbbp2RbI7zk7yD4tD03Uwduf8fvdRR+n7D4M98R02+n3r/v7g/pbaRwcf7kpYDz300EMPPbQgxre/8Y1vqEF4D1CTChnAHwYyqH7o4Yfx1a99TQ3eBTJhELViMmk4LGRiI5OcX3TIpO9erl9kwVAPHw7E4Pk/+7QPz551Nxq9s2jjX/5lHbn3IPwQWD4NG6NBIGjgzOQA7PEYfmTX8ZP5ddzeTCN1No7zlwYxcCaF0kN98EyEoXs1NNZr2DAtFE5GcWY0hspUBPm4F/mYgULMi9PXi3j4lQxO/zSL1O0KPLLST4gQpObXEeDzybUaxpeqShVVLqijyni9vIYCBh78/7f35k+SpOd93zcz6z76vrvnnp2d2Rt7ASCwuBcXCUKUSEp0yJJDEZLCEZYYjvAP/sF/gMO/OewIhyVHOCSbCpEQDRIECIIEQJDLxWKXe83uzszO7Fw909N3d913ZZbf583KrsysrKqsqqzuqu73U/12Zb7H8z7vm1n5Hk9mvo+KeOGdBF78MIVLu2X41RoUlmYpp2Iur0FhaaJVDS/lNHwjLON3pyV8PlxDsqjxdUeMARnNJzTQJ/zJ0bbMHP/QZAOfdCBjSA1vJDT8wS7wi4KMoixhj42CduMyfsm+r7GkUxEgMK1Amg/gMVaWL6RVfGG3glfyKs7PBpCf9SM/p+DC81E8/ukZTC4H8HcZDa/tq1iZC+JfvzqL338xht9/KoSvLvvw2JQf37gUxus5Cf/pYQVZVoYnohLSFaZTOIrimfPAuccgh2O4tZXAw41t7O7t87tUaVKLjB80ccLLxkrWKHJjWKpvNfaJXgfneh6t01Iujq7Jg0khZ/4clEP/mEtzgOFtdi5wStbISf8cR5pKZRTejuHv5Mw4+XVBv/XcOFqNj9eYZZs/nTDHNT7dYE7n9DFDe96X3CMcFLPrf5ToE8zUHrAv5upfdWfUNbk2WBN1dqbNhmt8OkET/2QcIKMNTe7TK23pSWyacKf+PL3CiYwNtE1PIpARhCb9qazUXzeMIbReCE340zfFoUl6imOMCehpD5qYz2VzyOayPMwwPJBRwFh3gxZRpycvyMhBsig9xeXpWX60eDpfwLtFf7jKZGVYHHryYW9/F8Wy/jS/vS7oeQdawJ0MHPSUBhlZDF0IQzeCym2UjcpF5aMnU8ifxoykO627QY70pHhGWtKTjBKkc5ilIwMM3TRm5GXc0ESyKE+KT3JIJj2hQn1/QyczZZYsx/7du3sXb775Bt59923cu3cXWzs73LhDr73KF4osrV7uRh+ljuOpQeevAUWoO9Mmd2Ys+3qEtmeeLcCcovljpUm67qE7O05+NvTSsv+tZLjA0Mf80dGvBfTpBrOcVp96xJ519gzP8jcKowvUa+74Ip4AEQgEgiNCPAHSeALEwNI5dMFxfgKE6ojufrp85QrvlHeCziN+BxgbKJXYAOCf/N7vuXrtlQF18v/0T/6EG0GOMzS4efNXv8Jrf/u3XTt6+oOOi0BAGAPaXp8AoQXP/9VXgnzBc7r0X13VX3vVz5MfBvGQjOfO+CFNhfH4xTnk2QD+1m4ayVwJ2VIZ0pgf1QjLdzKCwJkJZPMFhO6nUEmXsBqRsTkXQGQ8iI2AhIwioSjXUGDf8aKKha0SymQ8mA8hNxXgjZfMBvkLmyVcWM1hIl3FbtzPFzav+vU2h97Lrvlkdp2pYvxhAQqrst3FEDeOnGXxL5WZKswvlKtisqhBY/WRqWjYTatYTWlgX3g5qq/vkaZAksm+7O3mODS8XKuCplyydX+6Nmo1CfsVYDqmYHZaQXRWwReX/YivBIGVEBsQ+VGb8KM4y7bDPlzy+THFdM5myxjfKGJ3OoDkOKszdsxmwgouMZlTwRqmIxJOxX04NeZjeUrIpiq4xPwvnokiuBRDKV/hd5vdTGtIVH24cGoSj19ZRkEKIaEqSJVVpLNZJBNJ5PI5VOhVGawujTPgYPDeKKIVFrFVUDdYBvU94TKhk7I952nS2xWda8qLuvQacwkN/XQ/U0gfdegGQ7y9fpzr3+ta9EpeF5XkdX32XIRup+8OEZtiR60pXedpQp0ahbZP6TI1PdXVlSjnSORL65bE4zEsLS7wV0HRMIj6qTTJT08y0MQ8vcqK+vP0pAVN8NNYh8pL/XYaJ9A2PflB5aZXNVG/hAwFJIcm7+kJD4KMBSRjYX6BGxR26utyUD4kd5vt0/iBjBEkjxsBmCMjBRlC6ImIABtLLizMcyMCpSHdKIyeKCFd9nb3+BMVaoXJ9auosu9UvgRZkvlrt8gAQQYJeiqDdKO8H3vsMa4bGWiovGTwoTLSeIT0JH1INulL+0bZqY7oCQ/+ii1WZlr7ZJaNg6j8pBfdAEbxSU6a5TnB5K6cPs3rgG4wIzmUP8mivGmMTHnTPkFPnNC4NRIO83olHaleKP29Bw+QLZa4nhPlJFaUIpKaD2ubW9zYQsfRDOWlH3FzgNOFxnSudHkdahm9RYDu3WUmRA9J7DRE9C6sffvv/JtrTwt5HpS3Pb3o6gLjlLOIH3hhhp6RMoDQBBAtYkSNBL2/r5ULsAsnPW5GjI3F+YXMKR65MLuA0UWu20k3gUAg6JeTbgC5evUq73BS+Xt1x9kAQlAHne62oruj3BpBqI7p1Vk0+HELDZrefvttvPXmm6I97ID9HDQ7wcmCfivkejWA/PNXAvjGM3527gDrCQ3/8w9KSOa8+f2NBSW8sOhHdSqI5XAA+XwJ20X9jk16akPeKaK4meN3SvrHw7j3aB/RvQIS437sL8QQCLEBf45eXVHBeJW1H2UNe5qGwnQIClO4uBCCFvcjnqkixuTRWh6T+2WE2f7WRACrp1k/O8fqhZUtpDFX0rDGdNqK+vgdkXuTATxYYrJYcRezKuSoH+GqhpXtEsKVGj6aC+IDNlBb3awisa8yPYF/tKBgsyJhjXXxZ8d8uLQYRKbI8lZrOBOT8fQ4axP8NZxl7Us0IKHA9MyQCvXfJq0D8sSUD0tzPkyd9uPrZMxg+4HFEEKLEQRnwsizSDUWLxz2o+KTkMtUEN4rY2c2iEjYh7gi83VJzm4VcYHVxVRcwUqghpWwhA/TVby5U8HSZBBnzsaRZNfsrd0yllj9zy9NIjozidjEGOZmY7i3WcDDjV3QAql0tymfsKsfeusZoOuuQyH6Pv1vxDOlsCbuiGUCoUVaZ2+bb5f5umEAIj2DXfHrW97iqq5tR3/QFdXRyGQOHky1HE+6qqveK3agh6RJeMOj33yN08qtHEmSIdMjlSyF1sEA0sAqvV+dD3ApiJomGpdFad2L2VluHKB5Lpq7IkdhNHlPC6ITNA6gPgdNxFNXPZ/P8Sc2SA4ZSOgJknv37vFwSk/GBBpH0Hc4HEEsFuXGDDIa0PpStAg5Gdxp8W6aD9vZ2UWpXOKGCopDN6nt7u3C7/NzYwKNK2j+TJ9bi3JDBr1aiwwgZEggI8Xm1g4KpTKiQT+eWYri9HIcFVaOTK7Cyhnh5eQGEFYuGgvSXBwZOGib9CZdybBBrwOjstPTLrT/aO0hNtY3uDGCFmKnuFk2hiS9yCBB+owznSnuJisXpaWyhlh80ivDyhL0+/gi6HRDBpWX6pfSk5GHjCs0hqSyUTnJURg56kOQAYR0pHqh47D2cI3Vld6nOh2RcG48iG0pgq29JBuTMn+Wxt5OHOyxY2e/qlr27YEOUBRDnmP0NjL0IIcIbdJ4RSOL3jLrN31HDqEOCGs2tkytp43AY6RLV55yOMw0oGP/6wO7pTPnEQiG6mFHA12gvvTK53D58uMI1h/la8UDdkH6/g9+yK3K3/7Gq3j8kr6YkRP0mPkf/fH3+SN9AkE7wuEQvvKlL+p3l3jMtRsf4/adu/U9wUlh/cE9lIuFA6OEPkfjZatnvZZHItEjN2Y/+eST/LVMdH1e4+9X7bzQeTtowTq6GyfFOv3//t//e975P25Qx/vCxYv45je+gYXFxbqvd9AdXH/x4x9zgxQNKI47NJj6zm/+JkJskOQ1VIfkBCcDuo6Rq1R6u5HmmdMK/odfD2IsLCFfruH//FkZf3PDmyeMpmZ9+No/mEY8HsCL7Lpf8cm44wdyTE+lpOKJO1ksbxWxPRXE1cfHUGDthVyldSz8ODUzhflQBG++fRsPE0V8aSrExgEy3oSK6GQAEQ24uF/B3FYBWkFFZTaEa0shqJS+yPZZXFWW8NSNNNaWwpBiPkzlNdya8fO1P+i1TiWmDy2o7mPXt3HWBtJ6GYt7JVzcKSEXkPH2fAD3k2WMv5eBtF7B2yUZ3z0XwEd5CW9tV3B22o9XLsfwvTeT2E5V8dUlH74yp2A7U8VP1qp4IVzjC6H/Leve0/vVA2wYI9MTLBEJi2cDePpSGF9kOk0UNVybp6dA4jjPyv5mpoBqscqNNivpKi5uF0Evv7h2MY55mfX/2PHeYu7pzRLiZ8fxkVZF9VEWl4s1pCeC+Amrl+XJCCoZlfXrCnh8OYZfPZLwwtNLuDLjw43rm/jPb69jPVlC2Xjao82pYwkyIrbrJrg8DVmu9S1GizS6dxuBLvPqRMd8vMBr8S67at0YSnqqhwFXG3Fwrhh5GUU6hLxPPJ4NCayC7GKdDqXrrFtGdHf2O59GDV+7FPtpaEDjG4Vdo6ktprUYXLXJrgvZoJvfdEeYKB9r/8KhAH96YWlpEbP1JwzIKE6vUdrc2EQimdCfsphfwPzCPHyKj0/ak2Fkb3+PpQ9jeXmJP82xweL7/D5uTKH+7uqDB3xheFq7gibvaUxBaR8+XOPrgdDNwrSWBk3arz58yMPm5+awsrJ8YOCIhCNYXFzg6WmcQIYRMgzQkw6rqw8QjoT5q7ooLs3DlVjbRvMlUzE/fvc7l5HJ1/BnP7+LoD+ICxfOc+MHveKL1geJRaM4deoUZkxPqRD0Gi56NTIZJGict7O1hSLTN8a2p1hZKC2tczI5NcHLRgYeOu70pMf6g4f8qdYlVidTE5PcuLG9u8vre3FhkT9p4/Mp/FVd4UCQzwM+2txkY/IiL/vs/Dy/OYR0IH3IaELrjNCTJosLC6y8Edy6eYuXk4xuYb8f0XAIFZbBw0frKLCxrX6W0Iu+9DH4AWxT3zvY4DQ2rf5O6MEOkWxebuNxSGEnfw9p0qeL/JrSOmEEu/2JdpG/l1j6X+3wXL8jKvCQMTIGEHos8B//9j+s77VHGEC6gyz5cbKes2NMDWalXOH1QY2eyupQoEN19M/+6e/xJ4y85rXXf4m3332/vic4KZxEAwjdofPf/Zt/w+/K8RJ6X+73/uiP+N05xxXqjF+4cIEbQ2hA0I8xlhp+unOK7mii9w3T9f6kQIO2f/v7v8/v7vKan//85/j5z35W3xMcd/o1gBBPn1Lw338riKmYhIoK/G8/KeHvblVpnr0vJuf8+MpvTWEs5MNY0IeL4QA3NnxULGMvUwa2Sng5WQFdRX4aVZBm+QUh43PPLeLTp8ah3Evg+psb+PNHRbw8pWB8LoDrj8cgM3nUVoUqGgJlDTWWruaXUFYknLmbw+JOCcmZAB4uh/HkZgkPpgLYHPfzpyb8lRou75XxYNKPjTE/ZFZnIabbszNx3E8XsJMqIsTi8ddfsUwSG3lsXM3h4Z0qf5JjZcyHf/jKND7ZLuOn7ycRDSrYy1ZRqdYwHpDAsuF1mGD5zLP9PNveY/pFxmWsXPQjGJZZGwiMTwewtBDGslrDU5qMdaa/Gg/gdCSAd1N5nFkvYLaoIcLKGCxpqEZ9kJ+agbKZR63E8ptmY6JVuuuWHTMyYJRVVneALxZE6sIEPkiUULhVQKwQwdvVOO7sZKFW8lCqBaQyRWymy0znDge4fjo1zipqzNlXpy6Ci9OQaVzfYrSIr3u3EeYin05Y9Bgkg8rGy+5aLxxa9dUzOqT8BDYGdJ4ZE/ntfoeuJ/vbRHOS0c1v35xeT9VI2wjT14OgXY2NA3qavzCraVavWX3m5eDZI9SekhEkGKKnDEP85hx6LRb1KcrlCp/oL7Fv8qOnJSic1r+gRcApjOJQWDAQZGk0HpcFI0ByZAVl6p+wdooMKH6/vkh8tary9S3omwwBAUrL6izP5FGfhm42DgYD/EkamvSncSo9WRFkdUx5UDp6ioLWqaIn8Cmc8qMxGE3+V5huFO5j/YKFGXoyYxLZvIb93V1+nKqqHo++yZhD5Sb96clNH6v8FGt36TVaGsubFkn3000cbJvemqCxbdKN+g8VtYwI609Q3bHWHaxHglq+iJk91m9gw0EyTMwGyF/DfdZfybJ2d5n1YeL0BhiWYp+VQ2GVpTE98iVWj0z+rF9BIRyBKslMBxVVVncKqyO9nhV+DGgsrWoqItEYr1eZ1TO9fWZza4s/WUN60llC57mlb8g2D87hg207LQM4jr8dR68WQtrIHiR6tvXMu9ShZVnM2KN0+ol2qYNXuCqLgec6HlGhh4yRMYA8+8zT+MoXX0GxWMJf/vTn3CLeCm6ZzmT4Nj3qRxdUghqHz778Es6fP8f3iZNsACHDx/PPPcsNRFRH1ABSA0YNaqVSxv5+Eq//6ldY39jkjeFJh+5Q+Me/8w/1DpaXsN/ar956C+9/8FHdQ3BSOIkGEGJlZQXf/OY3+XtaqSPeD9TZvn7tGn72s58du9dfdaLfurN0yk8QZIT7l//qXw3EAMLXCnnttfqe4LjjhQGEeHJFwf/4nSDiYQmFcg3/x0/L+LubbKDfx0+UDCC//s1xXN6tYO9sDPJMCEuZKvy7RbzO2oZr1/L4Osvg5biEd/I1/GJPxWf8NXz2dAzz436s7xbwk80KzgQ1yPMBpC5GkZ+lxyicrzsSK/9EsopIoYpySEEm5kO8oiEfkJH3yZjYL/MF1OcU4KPzMZQjPkyUNNyfCiAe8SNbUpGrqvz1U/SKrGq6goWrKdxZK+MvHtWgsoDxoIx/83IMq6kq/uCDHPOjnGt1lWhYKfHJjLAi4TunA1inpzvY8Vk6H8DKxQgCYbo7GPAzObMsLi3WXpwMIZiv8Ovp1nKET4hMFlQ85fNjKVvFPquHe9N+XIQPk2wcwZRDoqrho0ANdJ/q+f0KyxfYnwjhfCCKu9E4fFkJme0SfnU3hXcf5JDK0jvbi3xCp4HePvOJNNLfdKwbmyZPt3RIQrVU32iJHtQxQs84yneSaT/V+sz3pHNw7HtB1P1oYv8N9UDPk/0e5O0W0pEmoqkdpnHBQPq3tvIY9WL+XfVaV9Sdp6c0aDxo79uTMYdyIF8ezn0ZbIOKSWXV/YwQXZ+GHH0inu8xP/KmNOY6Ir2p7SVDCd/n8czyjH3KkO/W/9XjG//ZX40J0mqs31DXlb7n5+cwFo/jwYMHKJdLzF/Pn4wLFEdi7TbFnmRtdJD1EXYLLD0Le14rYVlVobB+RDkcwN8UZSQ14FNB4Am5igSrm52n44iwfosvoKBUqCD1qIDC9SI28qytZ3lMSCwvn4ItJr/EOg1TrBkfk2sos/2CX8HnlgJYgIqbrK/0TlLFYlDCc4/FMV6u4MZmCW9lACUYwuzMLC8lGTr0J4z00tNxo28yFOVyeT4PadStuY7N25SgHoP/P8C2a2A+x1rFMTiI2yGe11h0PEA/MyzKdKmXs1wTh1zOfrEcH6N6WuFJ2dwJMcfqpNaoMzIGkOeefQZf/sLn+QTX977/p/ydud1AF+3PfvplvPj8c9x6a3ASDSBUFxfOn8MXP/85/thjO2hg/9H1G/i7X/7qYEGok0yjM+A9loZRcCI4qQYQgUAgOA54ZQAhnjuj4N9+Q38SpFyt4d/9vIyfXaOJnHqELlmcUPCvXw7jTF7DzSfGsTMfwkRexRLrymXnxvGDH67Dv5rDZZYfWVoiJRUvaVUsRGTIIRm3ysCfSD789jgQPRPF/UsxrAVk/jooJ/gi6BtFTBVUSD4ZhaKKR6cjKEQUzKQruLhWwMxuGeuLIdxdCsGnyIhWNDyK6kaJhYd5VPwydpbC/OmI1HoevveyWNus4n1+z5OEAOu+vzTjQ6qs4cME1Y2EMGvSXllUUAyweosrOBf3YzWr4h+My3igAvdZ+AuzAcSemMJ9tcoXHZ8J+XHGp6B6L80fGaH898MKNiYD8PlYHzkSRJQ1yNVkCZl0CfusPl7YYMd4Ighlkjl2fP5G0pBX/Vgu+FHTfNhl+o2XJHy8VcREpcbT/fJuArt7WX63rI6pfae2ub5Jvvq24cOgzU7dAVN0A7Mc82ScZdDdgYO4rXAhoxV6UpuAPuQJnOl4DLvliI6R4/liw3yee4Xn9WdiEPp2jVmFVkU1xelLZzd5tcIpW7OMejiNzwN+eoqhxtqPsun4eVzbfVWDp5q00aXLnIzIVGUHCfUN/r+jMJZfPaJ9moSOCz2tQgaQ6ckp/oREIZPCp4JVFFln4v08636weEb/idLzuRa2G6lp+N1qDmPs+24whBK9opK1sRmW4B9PS3g5rOHdAJB+aQrh5TD8rINQZv2OrUd53Hgzj33Wd6jW3+pLatE5QbLpHKHXcM7OhvHtry3j6xfDuP/ONv7sl7t4WJPxuYsRjAVlPD8XwP19Ff/hmorY+BR/ooXWraTXYpGxQ2XtOvX/uGSmL8k01yEvE+3X4edkfV//suxYaHjZAh3i2jHnMyh08T1k4jJJ4/drY8DlGjSWcpnLYvvdHNB3eTsLcIrRSp3jwsgsgr6wMI9zZ07rd/t+fLOrO33J4EHGj5de+BTfJuPJg4cPMTMzjVKpjI9ufMzfmXgSoAv/c88+ja9+6Qv8vZCdoPi0WBW9goze8Wi8l/GkwhvlHul3ckRw/DiJi6ALBALBcYHadXK9LoJuZitVw91tDc+fUxANSnj2jIJN5vdoX+OD626ZCEj43IofU9Mh7EwHkWMDekWtYUyV8MRkFHKhisxeEbkK85sJ4dWlACbzVW4M2ZZkfAgZxcUAnlSA2FgAmakgErRAeF0+ES+omE9WEC9qqCoyxtn2VF5FkEWqMVnJyQBfD2Sc+U2WNKTngri9EIKvoCGSKoN68oUwy4DFn9qmu0KB5JgPuWwVa3cLuLpawX0qPwuhdpLayKhUQ7ZcQ5LpTdM8Ib+Ez6z48PiiD+dXQlimtUjmfIiEJFSm/YhP+XFJA06z9m+XpQ34ZTwxFsa5WBg72RL8RRVV5peK+FAIyAjUJDxT1CdtdlgdVRIlTMUCmK8puBcIIDc1wep0Erd2WD1tSVhPKXiYANbWKnjv4xRu3NjFe7d2cYN5ZnMldm5QjVHJbG17U1Nfr1lzBTfFMWGK19g0J3agQzDRNEC36+BChh1rEpuAHuQJWqNXZ4dKHYI6d6eCe0XpWuAGr/PtHXf6uos1QCwK6DuHrhNl2OGQUPtAr1Ki9pheTWTFqrFn+huC7Lp5koHLM9pFJLe/jQMOousbltQtRents5EXVQnt630k8FdxBVgbTK+q8rM4F/2sr6FqeFBurr5p1ie4NOVDvqLBz/ost5UAXpOC2GTt+FkfPQ3K+iTjCmrLQew8N47IYhg+n4xKWUOpVEUpryG1V0E+o/F1yQzduB6sb3Na1jAjaZDGQnjm+Vlk/X785Y0M1lhb/+VnJvD1l+fw2r0a9sNxFKNxbKf9kH1+vkA8rTNJNwTTq7/oyRx+EwwvY6MU5vputKekgF7WRg01vgwauy0DHLGk6xDXTpfR67hWqGssfRCDPuQNC03lohOhcaoMgN4rbaBqDQHH3gBCDeLnPvtp/qonMn6k0mn84Ec/xvj4GBskLXIDCC1AfVIMIGdZHb76lS+xhsL98aQ6jMdjmBgfxye379R9Tx6RcJivKfPkE1dw5fLjXbnTp1Zw9/6qpYEUCIQBRCAQCEYXfXDvjQGE2E7XcGdLw0vnFUSCEh5fVPDm7SqyxXqELghGZZx7KobF2Sj2oj5kFWBxv4ordzLQNrO4OO7DBUnDSkjC+cfHoEyF4C9WEAhIuCP78HbAh9i5EBblGtYnA1hlTrU1T3PpCh7bLHIDR8kvIRdSkIz5kRz3IztNr59ldcMatrJPQpKFbTB/X0HFysM8zm8UEdOAPSY3wLpGafadYq5UriHFwnK3ikgnVBSqEqIs/QzTi9rKL0zLCCoS7uU0+BUZs0z/wqyCKwshLEUU3JxmejIdamEFsl+GGvYhzdKPX08iTzqPs3hhP+RsBbHbKWyFZQS0GsYLGgosHh3P5bU8zk6zcYLmx9TtIqYXxlGLRvGgHERRjcKPCD64VcHtj9O4dX0Hdz/exKMHe9jdTbPxCU2O6GujHIw/jXozdQGtvcEWfUN7d6AerRG7RboW3u2wDM5dpm/Wo4XCZlzKdovjZElL2vev2oceHa1q107buvC43u10J76L2G6i8opxc/QGka9LDHk9nWTmKdUjwCHzI9bIhgRZovWd9AXQmw0gdoZL+yYsyuk79N98Snalvy2y69I3RaunNPzrCtEXjV95qCmNMbYlKuUyVNYojsXiCEbCeFAC7rG+QIm1lfpNAo3SnZ9Q8PmlAO5kNNyqytiSFJAdY5z1Rb4UriFZk7E9y/oSV8IYI+NHQH+KNJsuY3ejhMxGGcpuFflsDWU6FZgepAnlwJp4vBpUcclXw9tpDVdZv+Cdd/extVXBU6fi+MZLc8DMFG5u+vBgx4eNBJObLfAnV+j1VnxtGSaIXvFFHJSRhBuZEMa2sc9oXJ9Naeo0Nk2ehG3XiV7aboPu2s82DFKMR7KPkrb1XD8djoJWWh2hSofCsTaA0EXppRefx8svPM+NH7t7+/jBD/8ciWSST0ifJAMILVxFT3F84fOf44t5dwvV5dTUJKv3ImsEtuu+J4tQKIRXPv9rmJqc5Aa0bhytG/LBh9d4x0wgMBAGEIFAIBhdvDaAENwIsq3h/JyM//haBTfW9YF2t0wzvb5VrfAnJLbjPr4Wx3S5hmkW9p4fKNzK4OpaCT/YqOL1hyXcfFDA6ZqKhcvjiM+G4U8XkTsVRvFUFOmJAF/k3E4xoGBnzI9U1IfT2yUs3c9hkX2vlDTMF2uYZ/t5v4xIQcXsVhGFkIILNzMoxJgC5+MYmwwhpbGy7pehyRLSTNdMtoL8/QJe2KsgVWL1UZFwKSbha/My7uVquJVR8SBfQ5FV+WxQwneXFCisfCtPsL7ZUhSbqgZq5Z7aLuMi00VWa0jHfFgsaJjKVZGsafhY1rCZKmL8XhazrHpTTB/WEmMlq7HtIBYXxzF+Zhby3CyyY1N4I+3HW2sa3rmRxjvvbeFX76+xscg2tjdTyGYKKJWr3OihkWvq5nVq0+sJXHQPG1G87UseDM67EKtH9VaPYWDYpkbtEyet9Gs7wTLgw9Q2735wK9brQzbIfPvQ9UjPTYesh+W3QmMo/npzSdbvyKdJah6gfzUzbL9yB5oUJA/ridl1KWzRXad3jGZ4kk5MEtvl8ixxrQkrlSpy+Txf72Nscgr+YBDFImv7Wb/DiEv/M6yfcjelYp/1IXzMh3Kosv4MvYNk3+/DFju8kTEZswsBRKeCkPmTqRJymQo27hWRv1XGF8sq9qoS9jVdrtFX8zFFn4iC3+hxvSzDV1PgC0QwMTkNX3QK9/b9ePvjDG7d28X6xg62d/aRzmT5fKF1YX26WYL9Z+cc1YFeC3o+fMNE8/XRGqERWt8yPGxynOjn2uvZddsjMY4MUvaxpr+Kc3HqjTTH1gBCDSE9+UHGD5rw29vfx5/+2Y/4EyCEYQChhYyOswGEXnP1yuc+iy9/4RU8+eQVR+MHvZuYL85YKfNXXJEja7zTUyKU/tbtO/w4nDQCfj8uXbwAVVUP6smty2VzuM7OM94wCgR1hAFEIBAIRhdjUO2lAYSg12G99rGKezu9GT+IcTbA//S8D2srESTG/dB8MqaYOzceRvjUOH51twBpt4gYGyit51R8JaThfFRGeDGCT6oSXtsrI7ASwrNLcdZ4yEirJl2oK8OaKlWWUGJh3AVkJMb8/D3cIeb/MO5DbKeENPPbmw6iEPFBY3EuplVMVVSE9ysIrOXgT1WwN+HHZKbKn8qghUgf3a1iPVnjxg96MVaJ9Ul3CjVslWrIMjVon6DWkhYyfWHRDyUuo6jSOiR5buxZzrC+bVDG6nQA+ZCCVFRBIuZHhOXnS5exzvQrjgWxfG4S4/kaJvwRxK6cwWohivVCGB+tVfHLD/fx2oebeOPqNm5+so9Hj1LY2s5gezfP+s0VVGn9kCaLB2lldh1o0S3seXKiTTLPJjwYeslclI/wLtuRwWly0cv6b8sAs2ldBpfnAuG1fl1k7WneLfOlALOzbvZL1xPfXsGzNQrSWgvjHDksPQ0DCOWrsTF6V2PtnlQ8xCPgKqMu9TmI3JyOas5llgccSGFfZonGUagPcevrs1T4nFu1UkE0GsXExBhU1regeSXDeFBh8bKVGgIszdcCGqakGh5WgenJAL79pXnkShousvRP+IDcXBBg/RrKo1RQsbdRwtYjFax7gS2WhonhGvFysUj0nVAlrFYVxMNR/PZjS6gEwqx/UcJeIoVHWwmsbyWRSudQKpb4HA6N07lu+l8T7U43S1CbeN3Sb1vSNr2HerrFUZ8j0GMQ9HusuqO7vOi34eSOO8dyEXS6wP3aZz6NFz6lv/aKjB8/+vFf8m+DxcUFzM/Oolwp45Pbd/kF7rhBa5zQWh9Li4t1H2du37mLH/74J/rFvc75c2fxm7/+LV6XZmjy/z/90X/B7u5e3UcgEPSKWARdIBAIRhfjblMvFkH3msVJBf/0sxFEJBl752MoTAQwCRnLrI0pahJStws4fTeNu4/y+OOUhKcjEuJBib8K66EKrLJB/9OfjePF82PISTXslFWoVaBKMwqsrHTjo88vQ/EDgWoNp3ZLSEZ9qLKGLJTTsOOTMLlXRmHKh9x0gLdvsbyKT19PoxhmffOgDK3E6o5tby3QAu1V7CbLuJf3YTIcx1uvb+NSQEO6rOHdLVrUVkKANV9fuBxFIqdij+V3eVzG+0kNL18JYvJCGEtRBZd2yvhwOYwrm0WEZ8PYmwkhnSjgUdyP09NRnP0kxcYDBdw4FcWpig/huTnkt+l94Sr2w368fzOFfaZHJlVCYi/Hn/CgxU55O8rqtf1xdtl+W0Q0dvStdvLruIhip6PstkEuM6Ro9ipwmbQXXOtFuI3qYRfMOhnoYUUMsE474VwOvaQ87Kh0c3PcBqGbh+eL1zRPb/dJH+I818UEzVX4/UHWFlf5PEXPbbGTioYoS9ggS9MFbZToqGFXBWgjrR5giXGwqW80xraN40I32Y6PjWFiYhwKGwPT/N5+IoEiGxMbxy8oS3jWRzc91HCD9T3GYz585skJfPIwj89rRVye8+GjX5uCzPo2lGZnvYBPrubw4EaJ91UUlvGzQTb2ZVn/fVGCcasznS+xWBzn56bxWEDCh4ksVpMZvrYH3QBstPUWmIfuR+F84wBjn8wrTek4emIjzKgea9z6ntXTkYNc2gtsSytNu5HhBRY9Djnvw6BlPdvxpOzHsAIHxLF7AoQMHp/99Et48Xl9wXN67dWf/NmPkEyl6jF0stksf5XTzu4eH7weN2LRKL77nV/nC5h3ghoceqrDzOTkBB6/9BhvJMzQRO35s2d5g0WP+tOjjMex/gSCw0A8ASIQCASjCx8oM+f1EyBeEBn3Y/m5GKbSVcQqTMegjHRIwR5raCqanxspkttFXN1V8UjyoxINYFeTcW1PxX5KxbIsYY7176LQEE5XUElr2M4Cqd0aihkJhSyZJGoIhGW+UOksi1P0y9jJaFh/pGG/5MeGpqAYkOELSGwcISFQ0rC4mkMh7kd6PIAqywNMp1BZw15Ywe2cinhBxhfPjuHjuzksBJjeNQlrOZYX09vHmq+nToVQYfkVWdwzMRl3WTl2A6x/OhfA5BgrV0BBYCpEt5Figh2WSboLtFRFhKW57Pfz12DtazXkoyFcrsTwQQJ47V4Bv7qRwhtvbuCTW9vYXEsisZ9lY40S6+uSDvVhrDG+7NhMO0SwjE0bO05blriGKEv67tCTthHQNqi3dFzvduE90hA5AOFEx2Nbh7J3FddFRbiWxRhQsTvROVu3BTiGDHHRPZ+qdyPOfLI0xbdq1DaqSyRZ4RPq/BWE/c5J2JWgfUfFGp696u05bRXpbMToTIezibXRTeHkxz2tIXScivW3j9ArxsORMIKBIBRayJ6F12oaqFe1rkrYYX2AGR/wRJClK6qsH1JF0A8okz7kF0OQWd+Gnv7YelDC5v0y8lmWkqUhA8g51jeIsn7D/YrE1xGRWZ8jFothemoamhLAB+vbWN9PoFSmV3FRa0d9Oq4iQy/Pwa7RDzBgO/q+xbeZtsGmwA5iiAMNXMRtha0Uuqy2B9ZbGrn3UYgRoKmeBUPDsXoChAZHn/+1z+BTLC4ZP+h1V9//0x/yNT9OElQPX//aV/DE5cfrPu3p5gkQM3SXBaX96c9/gfIxfILGDr1O7Otf/XJXC8i75cNr13Drk5O7wPxJRTwBIhAIBKMLDeLJDeMTIPNzAfzGtycxFlSw8qiA1EwA66ejCPn9ODc5g7d+eB8339lHUvXBF41iaizM+nVAsaJBYmWaQAXzUhEvnvZhQa7iA0nBuwijUgizdiQIVcpjaqqE8/MSfGGZGzoqioz0+zk8uOdDcHoauVIeE1NFnJrXEJnyQWF19PK1NKZ9CirFKorpCkrzIRRkCTeXQrhdAuIPSziTq+J7d6vYpVs2WcNYVmtMJxWsCCiyak4zHcMKMMPKtl1WceFcAFc+Fcf8ShjTkoynFsdwL1uEdD0BtaBicyWCSykyiMiIygo2Yj7cikbwmBrH999Zxd9c3UEuU0XNMHbQoaRvXpN1PDi8LUX0cO7YtKvTqv9gittFVnpU9r+LNF5A2ZlL0sjeQZFD1q0jnbpwh6ivd1m1qXd7eYfteBwVXnbl+6DDlPXR0Fal7vWlJwgC/gB/vVKVGjFG36XuWsBQ1rSOTbGeNDUnod+4RYRJom2D/2dtuCW6CZpnCgT8mJyc5G9noX7U7u4u8oUCf50ZLTZOT2Be8lXwm9M1BOaC+NFuFekJGWcuhTG+GGL9ERl7O0Xcfi+H1Y9LqJZ1BblsiW7UoNdm8swQCYcxvzAPn8+Pre1tZNIZ/fVb9UJRXH4Js5eR7R/419E3TR6EPVKdZh+C+dYDzOEHOrRI1crbjnO0uq9LGb3QXnSL0AHqc9joRemyQJ6U/xhV4oA5Nk+A0EXu5Refx0v1Bc/JQPKnP/pxS+MHGUr+0T/4TTx55TI+uXP3WK0BMj83x8r3WV4PbujmCRAzNGk7wwa487Nz3BBy3J8ECfexCHont7W1jfWNzXpOgpOCeAJEIBAIRhfDuDyMT4DEFQkv+mRMRMPYCPuwQ2twBGV+80pyLYUnc2XMVWvIKTGMLZ/CmfOXMD2/hBnWh5yamQWicWypGvZZk1FcDmGdySikg5ifOINIeAIVtYR4MoWn72YQK9WwJfuQqsjY3tNQKo3j0sUnUSpWoexnsLiZRSyvIaH4ENZkSEUNxWQFj1g/9b2VGB5Eg9iHjLloiMkP44dXs1jPaJBrGhvS1fidm9P+Gr6zKCNZ0rBZBJ6e9OHbp3zYKNTwpQUfvnZ2DJfCQSykqpiejWNmIopkyIc7QQWZYBiJ8Bg2opMILi+iNjGFa5sVvPXJOt69tof9vSJri/VjqY8hqR2myRD9mzsPmmYPRHCcjR8u6CKZHtWoj8PDKJt1yqyFEoes2yjR8zniBrtor07s48YQ1Iv1dzRkeKKaBJkNnmSfot+QwNoMg77L3kPyoa1vm1qe6VkX0yTvYLceYoxz+X8rKus/0Y20oWCIR6Mx8dTUJHfj4+OIRMJ87a8PUiVcL6lQlv1YfDyMiYUwfAGFt9176yVsrpaRTWg8vSJLiIYVehAERRZOfqFQEIuLi+x8kfkbYtLpdN34QdhKQDvdXEK7vtyyBPpfHWPL0KKFwBbedvRo/cnohZ7anQHqc9ic9PKPCsfCAEIT/Z/77Ge48YMm94zXXqVsr70yYyyCXiqVj90i6EuLC7hy+VJ9rxka4NGrq/L5AorFErZ3d3F/9UE9VCcWi3I5tAAU1ZHf72s5cUoT+Ol0Bts7u3Wf4wnVwdmzZ9i5UuH15qV78HDt2NefoBlhABEIBILRZZgNICprSxJyGKtJH7YeVZFOVFGWJUwFZTzrU/DY03N4c72KzXwAU3OLmJ2b56+HzWSyvM8/NTmF+NgENnbS2M9WkcvKyCSAUgVI7CeRSqSRZ7lsh334MO3Dox0ZyS0ZqV0Nfl8Mp06fQTKZwhZz9BqL9WoIa6ybc5/ldyst4eMMcKPsx4NcgKVRsLtVw4NHJdx6kMfD3Sp8TP+vzPsxRcabiowarWVSqmG7qi+Kfi4i4flxBe8mNVZOGQuqhoX9GoK+KKRaDH5pDNHIJCqI4s5aFfcfFnDjdgLXb+/h3Rs7uPrBNj65m0QyQe8Lbwxb663xQVN80CKzCNY43eM8znU/+tVjmuLbk7ZSzH0WnIFOnrehY75Ho1ZLzGdNt+eEnlL/301qc7ojoVXWVIQjVOtY0OuFpU+6P3sHTBfqSKxdkGUFEmvb3C6A3lV57VHbnf9HQpdH7yBy63Tm67Ar6fUojnG5l+5P/43xrh0yXhUKRdb/yPB+SDaX4wYK6o+EwyEEwhHs5DIoBzXMnQtiZjGEYIhee1ZDar+MhzcL2GX9GbUM+Fge4ZCMf/TFWcQjClY3iyxuCIsLizz//WSyYfwwimpXy9W1rB7JEtfel7CLYnuWZNZQC22CWnEUbWjHPO0MQIejxlUdDLTcrYWbQ5x/fSePkX8FFl3IyPjx/HP6a6/29hP40Y9/Ylnw3Al6AoQMJjRx/4d//H1+sT0uXLp4Ab/+rW/U95qhY/rJ7Tv4y5/9tavF38+dO4Nvvvo1hILBuk8z9Lqx//s//gGXLRAI3CFegSUQCASjyzC/AovWgnuR9Y0j7FutVpBKbUGLprG4TMYC4OxcHD95M4XtZBDnLzyGhYUFfPzxx0glE/yOy5nZeSwtLeGjDz9APp/B1NQUxsamILO+Nhnu93a3kUlus/aLtS0Tcyx8FgF/EMViEYFAAMvLy7h58yYerN7jN8osLS0jXygiHAlhe2MdxXwBk9MzGJ+cZDJ83IiUTO5hfXMdiUQWQb8fn3nsLPzxCWSrNYTVAq7euoVLpyQksypfUP27lybxh+s+pHwSnp6RcS4so8q2aY0QlRYMCfqxkS3jg/sp7CcKyKSKKBUqqB487cG+6/XVwNYGtz2urcKsMpxyaZm0DRY5PaR3Q5OuHuVjyLVPkjnWjYGHZWybjwm304lu5bnlqPLlDECkoEfcnQYe4/bsGz5o7kdWaFzDrvmsXeJvo+iyMJ6WfhSOnymyOWW7a0vHHOrBlniWJKYQkxHEHKUpfxZIT/csLS7i8uI4ZspbeGsvi6nLAcyf0m/oK+Y17G2W8OBmGek9FWcV4HF/De+qCh5/PI6dVAWr2+BrfgSDAewlEkin0vxmViOPA+rZG1o0BR2op29Y/YgOV+d6X8Iap02KtsIaOEl1m7Zbum5/BqTHMNBVXQy8HpozcMrSfE6fZEb+VuBTK8t47pmneAO4u7eHP/nBDzsaP046ZDS69NhFfOPVr/BBaiso3tkzp/GtDsYPgl4PFY/H6nsCgUAgEAgExx99QDF8wwrqF4cjEdY3i+P0mbMYn1xAMeXH5iMJ7z+U8bO3CkgnNDYQkLgxgO6GpLsvU3R3JHO5XI73AxWfH1PT81hYPIVoLMb9xsbHsbjM9sfnUPONs774OczNzuuLmYbDGBsbOzDs0yLm8bFJnDt/EcsrK4hGYvAFIpicXcDyqTNMv3H4/X5MTExiaekM5uaW+WKoUPzQplewcPFJXLz8FGbPPIZQOISQX8b4WBilyCRu1cZQlgMol2R8tC/hB2tl/ME7+/h3f/0Q//sPbuN//c8f4Q9/eAvXP9rE5loauUwZlYrGy8sd19CAjqHpONJkRX3Cwi0UW3fWjwUjUpdY5PSQvhO6WrY8PMqnqQ7qOPob+XqUd7eQTmYVnB3995au8m0OaHZu6SauYPDYj2Mr5yluzr3hhdokMnwc3IRgV9xwLfD092zP0+wGRuP4ucIUkVIanyaa4rWhHmiJZ2zQt7m9NbWrPKjumvpRzFPTanyB8hmfilcWIwhWJf6qq8rdEmTm7n2Qw4NbJeQzdL9DCBOsvzM3Ncn6KFP4eCOAvVwU09PT/PVXyVQKGW78KDPRTDjPrp6nroDxZdGE+x38M2IwDjZ1f1NIM/VAa5w2KdoKO3xInQ4lNCJZ3UnnUOpBVHS3jPwrsDLZLH9FE91d9oMf/pg/ieCG4/wKrOmpKW7g6AStZTExMY77q6v6HRM2zpw+hW9/41U+oO0Epb956zZ/tdZxhe6I/O5v/DqeefopPPXkE105MiTdvnuv0TkTCBjiFVgCgUAwuvA2nTl6h/WwDUJk1pSUi3n+hPPs3BxXL5vJAaoPAd8YfzVUtaxBVmSMTUxxQ0me9eGoPaKnMmZnZ1nfX8H+3j5/OiQWi2FtbQ3b29u8z0eTCgEyVDBWVlbw8OFDfHL7Jvb2dnlbQ+/u3tvbQzKZZH3NCcwxHZKJJO7evcP73AsLi7x/ef36Nayu3kOhWMDE5BSi0Ri2trZQqVSxvLzC/CZ545gpFHFndQ13NorIVMIoK2Fc28zg7sMNptMedraT2NlJI53Oo1xS2TGh98HTMZFY0evtar0P5nikbJ56SjO0Z/ZpJHCUR7QMIIxAay5tJxnayusdXaxJeJf5mKNbS9MsyrgP2DGLLvLtUsUjgcpquSPaC0ah4IIGHh/+rhhI3p2FHmaR6YlEMvbTQtk10/ofHXFQ0um3ql+Pdf9DK5fbjIxrQVN8s4f5gtHmamQEOF1f2urTQibzbPibYhjj3YP/jRZPHwsbrvHl9yuYiwQxFQzg+n4V+yngMi1mroRwba3G+jmsT+MPsb5DFFp0DDvBOGTWj4hG49yPoNfi0ys5y2zMTf0ArnVdF8JaSw24f73fwGGb+p45hYEppS3Y0q6TPHMmZpzEtsBUc/XvwdC2T0J0ofMw0kl9p9p1VeQjrJdWWQ/2TGmN26o4LP1GfiaMBmEffHQN/+kP/wu37ArALeU08OsENTSPXbiAL3/xC/zuOwPyP3v2NH+NlhvjB6GqGn+f4nFGkRXMz89hcWG+azc7O1Nv2AUCgUAgEAgGS01TUS1kWd84wV936vOR4SOAoD+MeGwc4xPTCIQiLKa+iCwZOJ544gm89PLL7PtJvr+x/oilLfO0/EmS06dx6dIlvpBoJBLhTxEb/cT9xD7Kag7Vag6pVLLpxhp6Ndb21iZKmTR8isxlkl+a7VdrBSST+ygU8ggymdQnJeNSqVRCnvnRTU9UBjLknDp9DsFQDHuJJNa3dlEollGpVnVXqbL8dcOH+YYT6n3pPbB6P4wHNfpkFLXzAI2mAZpjtUzXNsAc2Ni2yDeimd0A0MWahHeZj65zwzXXkWmfbTrVIaeFtxN6VPrfjesCp+R214RxlunOPC3Y2OoTx3wFQ4tx4D07AYYB+w/ByR0mPVaug5r2a1NjXy9Xy2vXUdOklq5vc0CbMjhFd4Uus0ku23VsV+vtsvk/0TiK5FeXVg/OZnN4fz2JH2/L8E8tYHFhBQ9rs7hensP84hmcPnUG87NzrC8SRo71FR5ubePuvfu4fecOd6sPHvC3w9BC63q/wMiNbbP9ukoc89lk3OBiRt+z+jWo+zcFGx7s2yavV6z17Y1MJ5qOq53BZX0o6OrT/9bOuQ6c/I6CYdFjtDgWtwLTIMvNWhYnhc2trbYLwJuhSfknLj/OX4dF70bkxg967dXXX+WDULfs7OygyAaqxxmtprF6TXNDW7eOXithHowLBAKBQCAYbfh9DT3OvwwaWhTWF6GnH/R1SqgPUtOqqOQSKKYeobR1H7nEHkrcYADWh6tgdfUBbty4gQ8/+gA3bn6I3d015LL6YqH0dMjGxgZu377N1/a4evUq7t69y40UBN1pKdfoiZAAwuFI000fqqqiWi4hLFVRU0tMJ5X1O4P8KZKa6kM4FOX9zmq1gkq5jHyxiJsfX8evfvk6/v7tt3Dn7h2kM1k8YjqsPXqE/USS3/BDfTN+EOpdLJ4r29YPTd3fcPSPfxP6tlPXzPCib7Mj7GEHGB6mAH3g7BDAsPraBtmmzUPFZb6GvhadTTSF05cRlX0fTCwZ/uRc0JBpS2CW068j6Nzt5JrSWj2snw5Yk7Z2gtHihB4785nf7tM/dIU3nu/rQZ5DEmf9KAfDHQKUtRtnplO4CWvZXOAU3SGPpmgH1WWPqO+bRfBvU5sgGQEMusl2J5nB9Qcb2Nze423/3bVtfHT7Ie4/WMODtTU8WmdhW1vY20vwfgKtN5YvFLij+Sm6QUJvd5hA41Ca8jAgL+5ahDkmMjhIaHdGVbD/1HYQurcVJ7+W1OU44VJO40xv/alHbO1GHneF6LqontaNUdlOzhk6O5zcUeGki5M7LEZ+EfReOc6LoBP0iq/f+PY3XRsx6Dh/cucuXxz9q1/+Ysc1P8wU2CD1+3/6Z9ja3qn7HF/6eYqDN7wCgQmxCLpAIBCMLnRdJeNCIU9PPlT0izjz0+dHe7uWz05P8VeU0loaBvRERLFURIIN/EkyvZ5KUzX+6i2f4uNtCBko9vb3MDszy+NXSxko0TIqhQBeevHXUGN6bmzeQcCfwMwEsJLX8MadInYwjscee4y/ouqDq1exvbuJyCTLYymA8WgA67fKmJ49j6WlFW4IoRs6KL9cOsVfd6Wwfubly09wPwqjG5Lo9Ve0aDoZU+7fv48zZ87g3LlzuHXjQ4Rz20hqEuKzZ7C8cpr368mRAYWeCtnaWMf1j29xOV84OwbNH8W9coDpD2xsbfIbUfhNT7xLZe9XOde5ZSDPv6hh1LcJPVy/Z1/3toa3PZTmeCYO5HRLD0l6pUnHNnkf1KETh6Bzy/wPIe++6XQpcFUGI1Jv1xXBCeRYnCrmZ6msSBI9SaiwtkdhbUK56anDnui6zlrrNzS0VNAj3U1CmiRadh3ya4reFOMgDs3B+H1+3r+iN52QYaQBuz62ukR2uL7y4IM4zpH1ON2H2bH3PfrBsU1sI7ttG27gkW6jgqs64VjPzLbp+qlDaybGP4HHjMwaIHOzMzh/7iwfbKaSKb4ew+TERM/u1MoKXyujWCzh2vUb/LG440SaDUIL+QKWl5f4gLIT1KhQfTx24TxrXNwfa3rdwDvvvodbt+/UfY43/RhAKG1rV48kOFGINUAEAoFg9CmXS9BUfR0Q1qKzr94HLRNjcb4+2/TUJDeExGMxhIIB1NQyay+KCAb8mJ6c5guNx6NRxFh/OBj0wweNhZcxOzfN/ELwKxX4oirTS0YsGmP93QKqWhKnZ1UsSEX+GqpCMIhqRUZNk1m8KjY2N5HMpLEQqeB8TEV5DChqQD5Xhlat8VdM6BNOrP9XyqOaT6FWKaBYUfnrsKi/SZNQJVYfxUIBqb0d5LKZgzHEzu4ufJUcIFeRKVZZXCAUDiNAr2GtaUiw8N3tTZSYvGg0gsuzEdQUH9YzLH42i/39BKtr6q/X69nmGrXuUP9tDwmlN0VwiktR7LSQqXuz/0Z4F2m9wp14U6wWCbqdZOmE26TmKnM/STGkOB3/nvFUmOA4c0xOFf1a34zC2jCJNUb0ykN6otAzuqy3VvrZ6eXa5zlNwhvam/XrSQdTIsc6qXu1CyPahdNNH3TzR40eWzVHc1G5TuXjfo1/TRz49mH8aIS2j+eWllLaiO/Yhnqj2jHG/DsRlTXqjMwTIPNzs/i93/3tg4lCr1jf2MT/9yc/4I/GHTeorhbm5/GlL3yeG5CMyfZ+Mc6NXC6Hn/71L/Dg4Zo3d10MOfS+6+98+5vw+z02BrL6fPfqVVy/cbPuITgpiCdABAKBYLSha2s+l+VPR9BaGpw+ruVj8QgCPj9mY2HMjIVRkyUU5QpCkRo0WUU5W4W/pADhMOSqBoXlr7AmxMeu92qU6cPS0uLmSoDFm5WQT9YwF5tGvlRFLFTCq+cCwKN9/JebBYRWZjBXlbC5WsJuMIj13RRSmRw+NV7Di7MK/j7qQznM5OUVVPI+yAjCJymI16qoamVI5RKCxSp2a35MTsZRlnxI5isosLyioQDmQ1VUaJ2PioKcFEAuX0C1UsRkWEZZk6Gw+DOsvPQqLJrUyJcryKgyfGy/UmFlLeSRzeeQK5CBqf4qL15L+v/mOjb8bZi8DwavFr/Gf7N/NxzINehRjhc06dKONlGd6qpfutKNH98O8T3UbWB0uhS4KoMRqbfriuAEcqxOFb0w5iKRwZ0bQKoqfxUitcWe0lX9uYncjX7N5fUUi2DacdLN0RThDlPCJikuwhxzPvBqDjP7WEvSps7dBPGNRsSmJKZzzhrWFNPRqxv05L3JHURbfhwY/v6IOGCDYGQMIDRx/5mXX8QzTz+FiOm1AL1Cg6jtnR38/BevYWt7u+57PKHJ1aVFWjRqgb9Sge6Y6Bl2XuT4axb2ufGIXltwUqC7MP/ZP/09/U5Fj3nt9V/i7Xffr+8JTgrCACIQCASjTy6XhUZP83lwLQ+Hg1BkCb92JooXlkIosf7qxNko9gMackGgpLLreaKKJVVGeKcEOVmGfzaMyAuzCE2FUN7IYufdLexVKii/MAWoEi7FotgqVqBGFTxzbgK/fHMVb76RRioNXAkALy1EULqyhB++tobt3SwmWTcnwsqT9UmohmUoQQU+JkejLl8F+PKEhCeencCdUg3X/34PrywG4H9iBjnWP3rvZgZ/fy2FMZb2O8t+rFc0XEtpyJbBnIaAIuHXn44jV9Lwxr0iJiN++INxqFoNqRzrX6bzUFl7Rf10jflxowc5aszqsBqob5nruBF+gKMXNYr1HUZDFsMhfiss6Qy6SD8oHPUy6LV8HparrX7d4qGogdLpUuCqHEYkL/uIgmPPMTxdjMlxH2tvZEnmr0Ss8bWgBsAQ1F8fZoj2uBLbR+6mhK0MHY7y6x7OaZpiH0Ah+lWyxQXVZXtxEM3U5yCaklv6JI3/Fhy8eqFlu+lC/kFaj3Q5Tgx/f0QctEEwMgYQgowgNPlsDDD7o4ZqVeV37AkEbohGIvjud74Nn89rA0gN77z3Pq5d/7i+LzgpCAOIQCAQjD75XA6qWvXkWh4KB3nK3/zaMp57bAxXX3+AV+d9CM2FID8+gZ24HzcepTBR0vBUVsNUpoLdqIKdxyfx1JkpRNg1/8PrW9gtqLjw2AwCa0mElydwo1DCg70MAkzF1QcZXIqP44OrKVx9exfPn47iK68s4I/f2MHpKxN4MS6h8MY68mN+fO9OCevZKp4LS7jAuj+/yAJTYRm/8+oCEqwL/eYvd/A754P4WVbBZlVCKlPF+l4Z41E//uVvXcTMWA25tQzu3Cvhr9eZcv4wVqbDrHpkhH0SnloK4G8+TuLW2h5fl894JS21XY2nlvW2jPbYlwMmX+cIHCbFFtW675Ze0x0GXDczXejZlJbwuJzuxbWJ6bFOo4FR6N6uKwJB3wzZqRfws7aStRG0/ofZQH4kuKmbblTssa57MldQErNuFhF9GEAM6gIcJTGvVv76lymsKZrhYavYFvXsVMQDv6Y0zUK4j0OChldzmn5wbI8Jl9lY0nur2rGhZR13g+d1Kw7WoBkpA4hAIBAcJ4QBRCAQCEYfTw0goQBP+jtfWsBvfHkeD9eyWHhrDTckGdnL45AWgyipZTyj+HAuWUE0VUZqNobE5Vksb6Thz5bxnl/D6lQAZyU/Tl/dxfblSWSWpiGvZpC/9hDX/cDnghHUdov4ZDWHakBBJhLAxEQARfad2CqifDeJckjG1e0qLlSqOBsEKhNBLF4cg38hiv1MBdVHWVxgcc4/O4f/640c5ifDePLiJLaKMt65mcXZcxOYDrPCJLNY38jhQya3WKWnOfSyTkcVnJny4epqGpv7mfr6HlR8Ws+DItnqkNqy+iaF8G1DmA2zrx637nPwZd13C0/XZRqvadRCCzoG95e+Gzrm1S0eixsdjILbfhMCwWEyJKcfGT78vgAkWeJrcLUygHgwfX90eKR6T3XQlKTPmqwndpTCvFr5N2OKaWywQ984+rRlT+h8brTydoJHbdfXaBHWK7o0m8wusmhqd71V79jQd//E83oVB+owGJlF0AUCgeC4IRZBFwgEgtHHeAWHF9dyxafwlNFaFSuKhnMK8PaHSXz/dgGP7mdR28gh75Mw75eRy7N81RqUsTBysRDGM0XU8iruFar4aD+P1F4Ry7IPKbYdSWgY260gvZlmbYGC3TtZpLaKOB1XMBeW8WdM/njMBzldxg2Wz8dZDfGYH/t5DTNaDQtnJhF8ZhmzE2MIj4/jo4c1JPeApdk4tmPjuMe258dDmJthulQk3FnLY/VhFrcfMFmPcri3m0Mqm+NPeRhuaz+FW2tJ5l+EqjVeYaJPcbSoP2OigSrZNunQeuhYD7FHaJ3gAD2KKaKLNP3gLL6LTNtE1YM6RuiK9kl6ENgKD0WNNr1dVwSCoaOPU1mWFMi0CDrbVtVOC6BbMxr5X5BRAPM1sW2hejReNCXqUY5BPXGTFNNuuzBeXr6vexpBejW4aCC6bEMs0Q/R+KFTl9mDaMuk/iBUOwbo1dJH5QykXsXBOiyEAUQgEAiOCGEAEQgEgtHHSwNIJKDw9TC20irSn6Qwc3MP70VDqMT8uFSsYj6nYltWcHW/hPeTFYyNBRHxS7ixkcaZC5MInZrA+xsFfHw3h/GJKOYen8WZRAHaB1v41e0E3tKA8+Mh3N6u4EZZQmQyhOmgjNfXS0ikKvjslIzFsIwkZPyTlydxd7eCvaof555dxsoTy/j5ByV8eI/pVlSQk8P4JKvg2moBO/ssz4dJvPb+Ot764CE2tvaRSCSQSCaQTqX5+nHlUom/elarOd13V687/t+KEZfCnLY7YovYKl3buwFdZ9bAnMRcLqsoF4J7yNuOl5MijeRdCOo2z9YVdsJx+oUIBMcY2ylPk+S0nqkkyazdpXWiao0oxrWi7c+kz4n8YcehcH2X2JTcLKvVpbllbgcBDhrVPVzpao/ioo0wRzEnt7b7Rgjzc5Cpe5kCHOL0g0VcD7KF8aMzerX0UTmiXkeGVodKGEAEAoHgiBAGEIFAIBh9vDSArEz4kS6xYSzrucdY+3B5TMJX/sl5fPFKHIlyDZuKgmeWIrh1O497qyVMlTQ8HZdxJuJH+aNdlD/cwdtXk0iHInj68iz+6i8eYjaZxycZFT/eqOLOThWrWyW8FJPwm19dxJOfmsZWoowP14v48mIQF3013N+pYBsyXjgXwfVHZTwbn8SYFMCfv7+JT+5vYXNrF7t7CewlEtjdT2A/kUImm0UuX0ShWEalSguYM0eGDpOjOrEOSKiOzPVUrz/+X4fH52kZ9folzHHaY81Rx8mvDV1GJywTEXVoYkf37UJgD3nbsejSpzyncnWk1zzdH+QThKgUwQnDdsrTdVSfl5J4O0Ntb9Mlpu3PxNUU++jiUDhPSnwgQpfWqS1omafJuylOfdfLI9TQ0q4v5dGmDDYVmsrbvvhdo4vrXaiX7fzxZhgrRxyww0QYQAQCgeCIEAYQgUAgGH28NICcmgshmVPZtRpQ/QqKUyF86uVZzPplzIQllJncG6t5vBioYSer4aO9KrSyhnlJw49uFRBlbcoWS//OVgW372Swfj+DJ7UKHh9TUPXJuLZbRaKgYa9Uw5nlMHIFFf/h73bxYL+K3byKj1I13GBygyz/p6MSPtoF9gMTeFSs4dr9DW7kKFeq/EmOarWCqqryV5DU6gYPDv+iKQyqA7Mj7PuEfd+EIbNXTMn5BIGDON3LErEnmuS0KpOdHvNzgxeTIp0muloywHKdPNr8RlrS6QB0K+8ocHMSjUI5BD1jO7zUriiKj50aNaha1Xp96uVn0ideTtb3jFHuFqoMTMc2Yl3lyaI4xnP0cpanH/0+GpsOSd22oUaQi1If0LJt7aCTgWN6l2lPIj33ZQaGd/oM82Hv5jfhJZSvkxMGEIFAIDgihAFEIBAIRh8vDSD/zaUQdgs1nBn34zsvjGPx6Wm8eyuLNz5KIiLV8PiED5FCGec0FR+lNdzK1TDBhj4vzAQRe3ERK2EJC2diKIwF8e6H+yiUNOSrwHJUhl+R8M6+CuaFrAo8cTbCX7f14/dSqFU0fCYm4amXFnHp/ASeLRSwOBPFXUxjrSjh0V4C6WyWlZOGWUbZ6Nvs+qE+fGsxinM1uGtjLOEDX1OwlwNhXVKP8rxTowlLGQ9DvQGWRdAL9t+n3Y0CTnrbneBYYzvE1M76Dgwgndb/6JNO17S6bm4m+91cHns+m10kHJgRhHAQ3ZcBxE4/qh9Cu6RnYc6odama4zJ60PGgfe8hrcAF5nrt5/xzxNuDNuyngOfV1yfCACIQCARHhDCACAQCwejjpQHk+WkfJsI+fO5CGK++MImx2RC+99MtFDZzkKo1JIoqCoUa1hJVUM/8jL+GSfadYtf28mwcj7YLSLLRUHg+huXFKC5O+TA+FUROraGkAsvLUZw7HUUqr4JpjO20itvrBSgszfmIjLGlOGS/H1paw254CnfyPjzaSSCZpPaKCeCFM5eNtk3DL9tIzB7bGTaU72UE55DIWQzzdQroJc861qQ2QcauueB95OUGq0Gn/THpjgErLhAIBO2wNSDUzvInQNi1aeAGkE7UdXNnXHB3LfXcUGER19jxOJcmgd0ZNlzEdoow4ObJzU0EurdToK5ws9q2uC3ktqJ1fgLPsFevcRBHpdpb6X9EHHH2TQgDiEAgEBwRwgAiEAgEo4+XBpANzYfzYwpOzQeRgIx7D3O4fi+Pb837EJVr+PN7JbyxU4U6FsSrp4N4OgjsJyt4L6nidraG1+/kcHu/ionZCF54egrnI8DKuA87FaAgKXjhQhQLSxHcXMvj/dtZJHaLOBtVMDkbwrVMDe+sFnBrq4b7iONezo/bDzeRSCRZGVU+ptLLKB3YHowymwdcLceItgDrpL1526HuXBs7CBbSItCLuyatetfpQ14/NJXHXnVd6HVERRAIBILWWK5pEh/HKIoCaIdgANGbu9buAH3H4tUHnhpB2opyDuw5d1NCowytmqYDHNIcBo32rkPL1ybYsS/QhLlMpvhukprQo3eZSNA9A6/iAWfQSvzh/bSaOMKsHREGEIFAIDgihAFEIBAIRh8vDSBPXIjj6qMiPtgs4917ebx5Jw+fX8ZnVwJ4fiEARZawVtDw3c9M4emnJ/BGUsMnqwX81mIIF75+Hqv7Jbzw4iwuXZ7En/7wAX7+9h5u7VZwdj6EyXgAP7qWwy+uJrC+W0a5WsML4wr+xVMxPP7UJO4lgDKiGBufoLklrG1sIpvNQlVpkVkaVUkNg0cdvm8acLUc2lkC7NMG9b2Wid3AEndI32Qs6BI9WX8yCHPSbs+SpgkXT/ToJIS07OQEAoFgAJguL9TeKGwcQ9+0ALrG2t3ho6Fwb1fGftO7wJVgPVJPOvBERkqjfelg3qgHHoYRxIt21CLDKX2rYnSRVyOqLVEXMgRGdbmotAHXq3HOeHmGd6Xy4H9ajhxRti0RM2ECgUAgEAgEAsEQ8F89GeFPbFyYCeALZ0OYCsv4r78+jwunowj4ZYyHZKTzVfzF1RTWZT9KE2FUxvyojcv42795iI1HWfj8Plx8bBavfOkM/LEgPv+VJeSjQdwvyXjlq2ehygpKFY2vCTI1H4YyF8FPrxWh+icxPjGBfL6Ajc0t5PJ5qJoxwdR5WqJpIEYehjvAPvVQ37N6dkSPTv8Nx3AzyuoyH0LPwZRPDzIMGnJ051YUxWyK7TaxA1Y9OmGO28LRl0AgEAwQaoUkWeY3HOjrUQ0jjeui9ZpNDVQnR7RK7yGuxParg56+QQdZ9aCBldmOoV4P2Vl0bJXeyd9lXnpNUWTDmXApQ6DTqMcOnIR6FecORxhABAKBQCAQCASCISBcqmDMB8zNBPH502F8t1rGqWt7+Lv3U3g7pUGOBhCVJTztr2F6IgAp7MftgoZfJFWcC6uYUDS88cYG/uD/vYG33tpAIlnCO+/v442rCWTuJbF8fwcBloePyXjlXBivPjMOZXoMBWUa5aqMdDqNxH4ChUIBtQPjR31qxnj6gw+i9AkbYxLKOlhnjvnbP0asBvU9q2cTekqrM/5baOHVyL87jLQWwV2IMfI1f5oxh7b+0F+T8xIn+eQEI4zTATW7UcFJd7MTnCQkSWZtE70Baxif/mjm4BruyjXTSO8x9qwN50AL79a0SdBWVj3QKLP5Y8ccZv60CzM+9NcrB+kN1w5zvDZxG5rpH0c6yBA06FiXZka8Xg2zqSu6inx8EQYQgUAgEAgEAoFgCPjlzTzW0ipu7VRw/1ERT6pVhNYzUGo1BMeCkEMK4n4JL43LmI0HoAZ82Mxr+NV2FfmKhufHJNTWU/jJT+7h9dcfIbtfRO3aDq5kcnghpiGUyUJSa5AVCVeenMX0hWXcSEZRrEpIptLY308gXyhA4waMOmT4sBg/rDQNMtmu03jS4keGE/Kweh44py2rs2HyasSyxTVttqORypbAZXqibVQjA8O1wk2cLrGIcyO/XZhgiHFz4Ebh4B6Xcgi8QeKvvyIcnwAhL69cN/ST1iXUng04Cx3HTPrIsVtZLYL18jc+rWgXxukQrEORDGfQPt9uaeTQRmYjkkDQO3TJFMaPA4QBRCAQCAQCgUAgGAJ2ijUkyjWsreVw85M0tJCM8GwAj58KYykoQctWAZ8CeTqCWtCHhbCCszEFpbKKW2sFzEo1vBCX8amojCvjCiZZmm+dDuJfnAngC2fCmLsygUsTPuYfxF5wEq8nYvjpjRI+Wd1AIpFgcsqNsbZ94M229SkAk6c5nOBxOtA0cUX7DT99y+p3gOF94Jg23FjT+DQC69h2DcwxjWD92+zDsO32hZMcQ77deYxj3bjBnKyVEwgEggEzlPN4Tte/fq+NLdM2BBut3UAxZdB1foaqBhZZHTDSDsJZcIpAzozuZ/ftB12aLS+zly1I4I5hrzb+Cr/69sAwLpJmZ2A+tw7TDRliEXSBQCA4IsQi6AKBQDD6eLkI+v/0rXlkFQUrvhq+GAcm2OihWNLwvfsl7KznEUsUsCkruPK5BcxO+bGYzCKyl0dZBX7jyTje3qlioqrht5b9mJnw4X6hhscuxDFerKCYrkCZCOFsTsWGFMejXBB37yVx594a8rTeh6rpg5W66sa4xSgJ3+fGC+ZDnroH/bPQsuROd+x2wpLE5SREh0hdTWX0rHKLhFQ5hhswbVXvoVyC48ghnIiHwnEph6CJg0MrsTGMBMWnQNPU5ldgeX1N6/aUovhOrhf6SWvCk+lWBxGu5RrlMJyFhkdT0AAwnx6Sw8nidPo46tXneebY/+hT5kmidVW1qddWJ5jn9e5OoNtsD+N3cRjUh0ZDgzCACAQCwREhDCACgUAw+nhpAPlvv3MKF56bQ8Lnx+pWHpfOhFEO+vB3u1VoqRKe1lSMs8v4G5sl+G4nML2WxkyxistzISx/9SzeWy9iYULB2EIEP7pfxkZBw71EBdGAjIzkw18/0HAmPoU1KYZPttPY2NhGoViEpjkNydqNHtuXr1Pp2xohHIK6jW9Hj+IiopkuoxNWPTvUQm+nSFuaVa779FCWk0unyhrAgTsynMpilP84ldPOcS7bMYQdLlr7Q1YUfuQ07RAWQXd7ilC8IT6dBmEEcSWzx2wHcY+8fqb0dr6QNpaUfagnjB/90fVxNB8r+3E7wnonVdw4O6N6qggDiEAgEAg4wgAiEAgEo4+XBpB//mwc8UoVY2M+zF2eROTMGH7wURrvbZdx/tl5zD45hxupMs4+N41P1gooZyo4F5URL1WhVDTEE3k8Nh/E3Nk4pmdCuLIcx0Y+iF2MYT84ha1aDFsl4OZeGlvJFIrFop5xfWTVGGA1eVgwe9tL2m6QbwlrIZtoafBok8YJPbq7PA8K0kUeLfV0Qx9JCXvypjNu0BOExxaqyXbuuOBUlpNyzhyn43gykCUZiiLza+5QGUCOkk5VUC+DZ0YFk5iOMvvO0hute26jKZmTAl6ddgM+fY8nPVQaHUNyntX34R04z3My6uKQHX0NE2ImTCAQCAQCgUAgGAL+/GoSazkVFTbyKQf9yC1N4IMscKpWw3NLIRQWoritybgSkbASBAIBGVuyHz9L+fHzj0rYq8RxrzSB66kxaKFpKKEJBEIxrBUV3ExWsZMv4fXNJO7tJnTjB42wmNO/6jvcNb7MNEKNLUpl/XAawbrjX/UNwrRppyme2bnAGt2UqFP6RqK26NFMZTVjyLAHmf2dwrukc/I+MxCcAOzniDhnBMOLfoOBDE1lV15h3D0aTNVutICGa8Ic2DJSOxryu8GcnaWNtga0xhxujtcpXRssSfuQI+iDYZuF7wXj3LE7QVeIJ0AEAoHgiBBPgAgEAsHo4+UTILfSGvxnp3D1UQk3bqVwfimKd9/ZxYVyBUtBGZmcBi1RQySrYbyiwOcP4sNqGH9VjOAWorgjRXEr78eN7RqurVfx4aMCNhM5JJJJ7O7tI5FIopAvQtXUg4HTwSSB9cuGzdc5kgXL5INBSy9TgAvZdppk2OlBZmvqwjyV2YxZfPPZ5JQ5xWL+A9ZLMAq4uf4YcTqfMEd1SvV2FXXD4CQLBoMsK1AUBaqq8vZ24IzCKUI6tnN1PH2tVFtReqCLKA3sFxcPVW174TLyGcDFzSryqK6egia8PLcGjOWscXMKDXPZhuwnIF268pSDSmzIwnzJuk5u6cx5BIKhephAIBAIvGD9wT2Ui4UDo4T3BhDrtTwSiQpjtkAgEHhMPpeDqlY9uZafHQ8gPhbgC5Kfmw3gs89M4P/5m31kMsB4PIInpmN4Jh7AOyU/kqqeplhRsZ/NI5vLI18ooMp0MV/7a/S6EOY02mbxaTKk0fmvb1m/GI0tC5Z4RhyjrKY0LZKb0bXhGz2hJ7Ml7lFWOxoiTcJ7zMd9MqeYDvXsRI+6CU4i7k6WozqlvOwRWxmcZMFg8Pn88Ck+lCtlvgj6wDk2p4j7gvRcZMeEHcwuRuCItlet1e5QoBEt7zBw0Gfsl57FHN7Bs+TkJtuef7yHwOFVmyuEAUQgEAiOCGEAEQgEgtHHSwPI//KpCOSoHz4NWMto+OucgkQthlh8ki9UrubS8JeL2CxUUKovXM79NZXfGaupGn8/eiusnX7TXn2z4WONybHEcQg3aBNEWNJ3iNsKiwyDHmW1w3HA3bPOHitoiDOfagOoA8FxxnrCmPe87I0OGjenvbU8o1Q6ATWqZPzwsTFMuSwMIIOmpydGWiTx9OmTIaHntly0z33hSR+qZxGHe/CacuuU/TD/zA636joi3oUiEAgEAoFAIBAMAe+lNPzVWhmpQBAL5xahxJfgC0SQSqexvbODtb0kbu1lsJ/JIZvVXT6fR6lYQqVShVo3ftB4gxvA+Z4O7Tc86oF1Z2zqNLYOAkxeLekQjwav+gCWuQ5xO2NK3LcsHUM/88dCl/mY5dCnZ5ySmv0MvfrIQmDGXKFOTjCKiCM3usiSxG8soJu5xJEcPD21V8ahsR2iRgvYg8whwKy/8emIuR7MTnC0jNAxaLJnkIfZmWmKLGiHMIAIBAKBQCAQCARDQCgWxIYWx9+XJnCtFESuXEE6k8HO7h729xP8FVeVKr3iio3k+ECoeTRkGeOxHW4IMXtyj/pm3TW26gGEaZOwhTZoGaCjB5sitInbFR3y7RtDvst8rNHbJLBGbGD3NxxhfBPmbYHHuKnc43sAjvM8ipgjGl1ofS1y9OSHbgQRDD10mGyHyqX5YGjoSlejvKNUwOOM+Xgcx+NidP1Fw9Y1wgAiEAgEAoFAIBAMASvTE1iensL9jIK/uraHO6tr2N3dQ6lU1sdvlkGcdeRDr5pwet2EPulgnXjQx4P6f+7oz+IaaQynY90zbzqhB9cj2ZIOLV3oqUe111SbxE5BHZJYcBtPIHBF8/ViFOdUDJ3bOcHoIkk0ZUUGkENY/FzAabRrXmNI7k620Uy2c17RkOel1JOJUZftXCfcxjugq8i90bVOgqFBGEAEAoFAIBAIBIIh4C/2IriVLODB2jq2d/dQLlf4AubcKlEfbhlb3EhhNlTwfYpbj2BGj8Bj6kH1CPW4DT/a0fd06n4HzoRt10wjp3qkNnHdYsjU5faOoZXVsf/GTgcaWrRI4FJO1wxCpkDgAuOUPmwnEOjoZixa70o8ATJAHKq20dr1WO/Gj9lwJrqTaRfU7MwfN7SS0PAR9INeg+b6dHb2Wrc6897wMZxaCdohDCACgUAgEAgEAsEQUKjJyBaKKOTzfFFziU/21O9fZpvmwVbzXc1GKH0bg8q6n+U26LogI7qdZsFWbGkbOTU+9YCmuK2wpTyg4W8LcSHTjFWOk/MQS12b8DgbwTDS60F2cy6a47Rz3eAuvnFKH7YbHPY669d5hZNsuzt58Dc9cg6x/CezqtuWW28/+4REGK7x1RHjCddOH7dXD+e+gAuckpETONBNxdgr1HBd0kOSzjQLdX+mNWMuXTsnGAzCACIQCAQCgUAgEAwB+4kksrkcNP40R2MQ1BgQWbd0Gn4GzXt1ZxZax7brTD05F2HZbfJouJ4wpiX0zwFmuSZvN1jktMKlzK6yNnQ1nOCYYxxk+4F348zY9w3MUy7tnIE9Dycn6Ey7OvYap7zs7mRBa3/oG/rXoeL0k+nVjQKHfYrxerG19X2jV3inj2t0cQ0nGC7E8RF0iTCACAQCgUAgEAgEQ0AymUSpWLK8hUofrNtHdzY/05e+aWwxZ9okzLt1L0Zj6wBTJNOmaUvf8x5v5OoaOsgyVDc7rxmETMEQ4+UB92IGUpyAg+UoZuNPJsYC6NZXMw4RhtGgkxO0xTBLGM6MHubu4ylDesoJTIjflqBLhAFEIBAIBAKBQCAYAsj4QU9/dEU9uj74N5x109jRdw1PI4Kxz7B5NTZbBNR3+6GliD7yaNRF/cvsusSatIUAc6QWUQSjgJvZFCNO5wNujtHOCYaVdueDmHkbOJIEWdanqzRa30owQBqvkWr3GSyNq6L+MV0fG0HtnVuc0tqdYDQYoUuxOK2OHmEAEQgEAoFAIBAIhoC2gyPzwNzkGlMFJg52G6G6lxFgim8E1r0auy0DPKEhyiawizyMqLprfOjvwPVAI7lZEDnB8YdmU9o5QpwLJwOn4yyuB4cF/8VJ+nRVTVOHbwF043LgBvNp08qNCE6qm11XtBXQ5NEZs5x2TnC86Oa3OAw4nZN2JxgIwgAiEAgEAoFAIBAMMy0GQ/oEvQ23AyfbIMu2O1CshgUTXSjQ0jjRhQwnWurWij7zE4w+5jPGfDoYJpNOTnA42I9TJ6fj7Cs4HOj1V2T40LQhrHuvVRqB06u53W12epw+sCfvU5zAe/Sj3P5zqBzHc0Sc9wNBGEAEAoFAIBAIBIIhQJ8QrU+J0uDHcHX0XX1oeTDANOIY7gCHIahDvMauOVD34dh2CYdYB+j+7T8HmAWZvO2Y0xqfJjrIsGOWZf50RZfRBYLeME5ut07gBYdfk/bj6OROJkP39IeB12odWTHNrWDrj1u6jd8EJTWcYKjo67gOglE7R8Q5faQIA4hAIBAIBAKBQDAE0BwPH1w6DJAaXjYDiQNNQTYPY7fhZQo0Y/O2ptEx/Bph9hg2rJHbokdziGiWYbgWOEV1NYBvTtTsBAKG+SmO/p/osJ9Y4kQTmDlZ5wOtfz70GO1BO9cNTunNboSgtnbEVBYMM/bfwnE+uUbh2jeCtDCAiNoWCASCw8fra6+4lgsEAsHh0+e11zSgaxrbWQZ9zvnwIHM87tHAutsiQgvvBuZIdmeiQ3A79GkTU4K+ZNhdHdsux8lPILDQ/Nsjn15++cbpZj3lnH0F/WEco07OwLwtOFyo7mXZOALidzBUmC9PTq4JYQYZFeyH0skdGUeSuftMzXXUynGMhqaTEwwE8QSIQCAQCAQCgUAwBDhNEhwMnA7+mZ2DD39VCN/qgC2Oq2QuZbuMZsZIojtTYsOzS9pOuNhlGts95CMQtMI4zdo5wfAh5p+GAEniC6BTc6YN6+uvTirmSVon1wLdDKK3zIM6oobsdk7gjF439tpycqOMU3naOStOMQwnGA2EAUQgEAgEAoFAIBgSGpMEbEjF34lVd7RvQ/cxwpzjNOMQz0UyfW6jwwwH4UYFG7ysZmfe7QE9WV1PsyzDOdHK/1CwK9irGwRO+djdIHHKz3BHhbu8jV+LWycYVeznpdkNAreyzXq0csOLTAYQaKhpWt1HcDzQzz23n+4wn9vOjv4LnDiimrEentaub3oT4qkKgiPHlQGkVhONjkAgEHgLa0ZrtUMd8Ioun0AgEAyCAVzLO4y2GhMD1JboXwfOASO+nqZOhzStaFvWLmURFp2IHmQYdF8cI0UfmXqCMQXerxsETvnY3VFhPn6H6QQCtzidP62c1zj9Vu1ueJEkCTWNtRDiCZATjdF3cfNpPr+bHf0XjBK9XB+NNGYnELg0gKSTCfZfnDQCgUDgFZVyGdVqhfXD9G7YoDtjlE25VKrvCQQCgcALNE3jzrNruYtxmj7Ir+MiriU+4SKPdjTJM+hSZkvd+oaE1J0n8gRHg3Ec22PEOkzXHXRVOGwnGDacziOzE9igNpUMIGxTGEAEbrFfCZ2c4LgjrheC1kiXrjzleIbwhoY5+mhaDdH4GOLjk6wdEpcNgUAg6IdqpYLE3jbUaoVdU2V+XR3UtVUfNLArOfvSNBWK4kcgGGAdQH1QIRAIBILuoSu2VtNQKpbY9VWDLHtzLZdkpb5Vhy7eJpkHBoMOF/BBGBZ0Ed3LdY5i8nUhww26mG7lmiOJMc7w4O6kcBfLe9yfKUd1Th1VzQiccHs0uj9bju81i9rUgD+Ailpl46Vq3VdwgGiuHBBPd/RDU7/xsOiYrRHB7dH1thxHVCvHhyGrwJYGEIImzrir392mqipUrcofRRQIBAJBl7B2mzr0iuKDQpNlsnIwYTYoAwjRdC3X2LWcDSjEtVwgEAh6gK7lEruW+7y/lpMsy5WZG0Dq2wYOl27HgauHl3iLfJdy9WhtInepnzm6uUqa8ulKbiupgqOl+SA6HamuDrWHuD9T3MY8qpIIBk03R7b7K9DxvGZRqWRFhp8MIFVhAOmZY3V6dC7M8fw1HB6O/ch+8USkIcTtEfa2HAOolZPFkFVgWwMIDbo0Y+LMmDyj9UDEWSAQCAS9IUlQZAkSv1vYuGOYB/DggSCu5QKBQOAtg7qWM3kW2DW7Ltjxms2u6PUtEx5f2y15uJTtqJeZLnV0ksdqvNm/S7nWBANshwVd0nwgxZESDBtuLzeDO1+P5y9BYm2roihQJAVVegJEVeshgq44gRdK6hcIeqNjv60XPBHprV4DKKWgHUNW4e0NIER94oy+rRHre0NWIIFAIBg6DvpijU6ZMVnGO2rG5NYgMa7lfNN84RbXcoFAIHDFYVzL7QYQelLPQW79as7/czy8hjfJNuiQh+PguQe9eh6E95TMnMiD42ehx3L0hddlINyU4zjUnUDQHW7P0kH8KnU6ST6K327/0NPyPp+Pj1foiXV6HbugB4bv0I4cw25QGYjRwis8U61/QeIKcoQMWeV3NoDU4RNmzImTRyAQCPpDn8uiSbPD71SJa7lAIBB4w0Cu5VKbJ0DqWK7gHl7MdVEOAjvk0dSi9KiTq5bJiGKv8h7ztCb0uk3uWak+OKoyeJ2vwVHUoUAwKrT73R31b7d3FFnhBhB6+oNe3Wu9cUvgmuE7tH3SqUCDPU+GzRhypKP5Q826/8zEFeQIGbLKd20A0WE/M3H2CAQCQc/wrtMRGD6siGu5QCAQ9MPAruUdDCD6pbt+Aff4Ou44mO6Qh0Ufgx70ajmQbyeLqqWHvKyYBXh9PPtWrgeOqgwD+C0ccBT1KBCMAu1+d8Pw2+0NWiuRDCCVSpkbQAR9MHyHd8TpzwzibWt2hG3joWbdf2ZHWFOCIav8Lg0gAoFAIBAIBAKBYCC0MIA0Ouv1LY96723vIOwYZIvQhU6O6Q26kNM/5sy8nik61IKY8LIcbsswyFm21jochxoWHH8G9ytql2IYfru9YRhAypUyX7dQ0AfH5WI1ZKdzr2aQtn2uUeFQi9B/ZkNX48fgFOC4/QkMWXltoyyBQCAQCAQCgUAwLOgDZsM1vtxC6Vt9LJizaZFHI109Qof4Zoy0lvSEWYbJ21vsmRjOjFN4P+6ocNKlV+cWp7ROzi3u0tD4+yicQNANTueQk+se8+/E7tzilLadGyz0wCN/6LG3ChEcV4xzopM7BA7nVVj2gjm544r1etPvlWeoaqqfggg8QRhABAKBQCAQCASCUaDfwZMxknRyHbBEcZnGwDFqlzL6wz5x0I8bJYZNf+Ogd3ICgcAdh/0bH+zvU5Jk5iTUxMLn/TPoU+FEYP1tHdY6INZcnZ0nDF2z670i4koiMCMMIAKBQCAQCAQCwZCgj0XNT0vU6XIU1296M7qcuoAe9GhK1KWM0cRpysLuBkkr+YPOtz3G2dDOCQQCNwznb7wfyPjBDSA1jV0MxNVAcLTQL8nsjhX2n9eR/9y8V0BcQQR2hAFEIBAIBAKBQCAYAvTBmm3IRrtdjOL06KYEXaY3MJJ1Y0RppDGcKYE5QHAiEYdeIBC0g4wfhKqq/FvQB+KCO7KYu0utXF+0EmDPxMkNBO8FD0xVwUgjDCACgUAgEAgEAsFQwIZsxiDTxehNj2b9HCR0KcPAiK47055psxV6sDmi4UYJJ/2dnFuc0trdIHGSfxj5CgSCw+E4/sb1e+1rNdaiiCdA+sc4Hbxwgr7orgrtle/keqSPpEeB8eSNW7X7rJ1mDIFeOMERA/z/cF9aqQzq1Lg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099" y="1357577"/>
            <a:ext cx="7366668" cy="5421203"/>
          </a:xfrm>
          <a:prstGeom prst="rect">
            <a:avLst/>
          </a:prstGeom>
        </p:spPr>
      </p:pic>
      <p:pic>
        <p:nvPicPr>
          <p:cNvPr id="8" name="Picture 7">
            <a:extLst>
              <a:ext uri="{FF2B5EF4-FFF2-40B4-BE49-F238E27FC236}">
                <a16:creationId xmlns:a16="http://schemas.microsoft.com/office/drawing/2014/main" id="{A5A2A1EB-ED61-D44A-F1DD-BFF5A64B46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9"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795841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2F88A5-199D-4558-9F59-F30C384D32CC}"/>
              </a:ext>
            </a:extLst>
          </p:cNvPr>
          <p:cNvSpPr/>
          <p:nvPr/>
        </p:nvSpPr>
        <p:spPr>
          <a:xfrm>
            <a:off x="10820400" y="2192866"/>
            <a:ext cx="1371600" cy="2768599"/>
          </a:xfrm>
          <a:prstGeom prst="rect">
            <a:avLst/>
          </a:prstGeom>
          <a:solidFill>
            <a:srgbClr val="003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30854213-3563-4B97-98AC-55DA7563F02D}"/>
              </a:ext>
            </a:extLst>
          </p:cNvPr>
          <p:cNvSpPr>
            <a:spLocks noGrp="1"/>
          </p:cNvSpPr>
          <p:nvPr>
            <p:ph type="title"/>
          </p:nvPr>
        </p:nvSpPr>
        <p:spPr/>
        <p:txBody>
          <a:bodyPr/>
          <a:lstStyle/>
          <a:p>
            <a:pPr>
              <a:lnSpc>
                <a:spcPct val="100000"/>
              </a:lnSpc>
              <a:spcBef>
                <a:spcPts val="0"/>
              </a:spcBef>
            </a:pPr>
            <a:r>
              <a:rPr lang="en-GB" dirty="0">
                <a:cs typeface="Arial"/>
              </a:rPr>
              <a:t>Flagship EO data products and services</a:t>
            </a:r>
            <a:endParaRPr lang="en-US" dirty="0">
              <a:ea typeface="+mj-lt"/>
              <a:cs typeface="+mj-lt"/>
            </a:endParaRPr>
          </a:p>
        </p:txBody>
      </p:sp>
      <p:sp>
        <p:nvSpPr>
          <p:cNvPr id="28" name="Rectangle 27">
            <a:extLst>
              <a:ext uri="{FF2B5EF4-FFF2-40B4-BE49-F238E27FC236}">
                <a16:creationId xmlns:a16="http://schemas.microsoft.com/office/drawing/2014/main" id="{44E08C37-EA13-4813-8FC1-6B474DC078F5}"/>
              </a:ext>
            </a:extLst>
          </p:cNvPr>
          <p:cNvSpPr/>
          <p:nvPr/>
        </p:nvSpPr>
        <p:spPr>
          <a:xfrm>
            <a:off x="-1" y="2226732"/>
            <a:ext cx="516467" cy="2768599"/>
          </a:xfrm>
          <a:prstGeom prst="rect">
            <a:avLst/>
          </a:prstGeom>
          <a:solidFill>
            <a:srgbClr val="FBA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descr="data:image/png;base64,iVBORw0KGgoAAAANSUhEUgAABkAAAASNCAYAAAAb5ZLkAAAAAXNSR0IArs4c6QAAAARnQU1BAACxjwv8YQUAAAAJcEhZcwAAFiUAABYlAUlSJPAAAP+lSURBVHhe7N0FYFPX2wbwN2nq7khx120MGQwGEzbm7u7urt/2n7u7u7vBfIwpE9iGO22hUOouSb7zvPfeNg1pKVAYlOe3XZrcXMu5kuS89z3HVVxS4hciIiIiIiIiIiIiIqJ2xG3/JSIiIiIiIiIiIiIiajcYACEiIiIiIiIiIiIionaHARAiIiIiIiIiIiIiImp3GAAhIiIiIiIiIiIiIqJ2hwEQIiIiIiIiIiIiIiJqdxgAISIiIiIiIiIiIiKidocBECIiIiIiIiIiIiIiancYACEiIiIiIiIiIiIionaHARAiIiIiIiIiIiIiImp3GAAhIiIiIiIiIiIiIqJ2hwEQIiIiIiIiIiIiIiJqdxgAISIiIiIiIiIiIiKidocBECKirYTf79dhc6mvr7cfERERERERERERbX0YACEi2kqsXp2/WYMSObkrxOv12c+IiIiIiIiIiIi2LgyAEBFtBcrKyiQ8PFyHzaWyslIKCwvtZ0RERERERERERFsXBkCIiLZwdXX1UlZeIcnJSfaYzQPNbSELpLa2zh5DRERERERERES09WAAhIhoC+bz+SQnJ1dSUpLF5XLZYzcPdDeCJreyc3I2a98jREREREREREREbYEBECKiLVh+/hoNfkRFRm72TtAz0tM06FJcXCJlZeX2WCIiIiIiIiIioq0DAyBERFuo1flrpN7rlYSEeA185Gqn5F771U0P2SeJiQn6d+my5Zt13URERERERERERBuLARAioi1QUXGJVFZUSqeOHTQLA8GQ2LhY8Xg89hSbXkVlpcTGxGrH6zU1NbIybxWbwiIiIiIiIiIioq0GAyBERFsYNDe1Zs0aycrqpMGPkpJSqa2tlaTERHuKzQOZH3mrVknHDpnidrtl1arVUl1dbb9KRERERERERES0ZXPzbl4ioi1HaWmZZlp069pVsz2qq2tkdX6+BiE2dyfogGaviktKJKmhKaxs8Zq/REREREREREREWzrNANncHesSEdHaCgoKJTsnV7pkdZKIiHCpq6uX5dnZ5nnWZm36ypGeliZhYWGakRITGysxMdFSUVEhhYVF9hRERERERERERERbriZNYDmBEAZEiIg2H2RZZOfkSN6q1dKzZ3eJjo6Wuro6WbJ0qWSkp0tUVKROh+DD5u2I3K/rx+fBypUrJTExUbNQsrNzpKam1p6GiIiIiIiIiIhoy9RiHyAMghARbVro22Px4qVSUVElvXv1kOioKA1yLF22XAMOSUlWvx/IwigsKta+ODaXgsIiiY6OkpTkZLNNPrMNZZKWmtIQsEGTWERERERERERERFuqddakMRuEiKjtIXhQUloq8+YvFHGJBj8iIyN1fE7OCvM4QjLS03Taqupqyc9fI507ddys/YBgW9AEV1paqmahlJdXmG11SUxMjBQXl0ip2X4iIiIiIiIiIqItVatvJXYCIYEDERGtPzRltWDhIlloBmR49OzRQ/v4qK+vl8VLlom4/JLVOUuDHbW1dbJsWbZ06tRhs2Z/OOrrvbIyL0+6ZHXW7UE/Jelpqfp42fIcbaqLiIiIiIiIiIhoS7RRtWkMghARtQ6ajULWxPwFC2XO3Pl6/ezbp7cGFsLC3NqnxtKly8XjCZOuXbqI2+3SeXJyc6Vz544SFRVlL2nzSU9v7AS91AydOnbQrJA1BQXSoUOmBj/y8lab92LPQEREREREREREtAVxFRUXb3TV1eZskoWIaGuAQAEGBDYKi4qkyAzoRyMiIlw6d+4sCfFxmtGBQEhpaZn2qZGWmiqZmRl6TUXmxbLlyyUpMVFSU1N0mQiIYJ7Ndc2tqKiUispKWb48W59nZXWS8rIKMZ8bZpuS9b1hmoED+mmzWERERERERERERFuSNgmAAIMgRLQtQ/NV6NC8srLKDJVSXV0j1TU1Og4dmyclJ0lCQrzExsQ0NGWFgEZu7kopLimWLllZkmymASxr+fIciYqO0qwLqDHLWpm3ys4YCdNxm9q8+Qu035GSklJdN9bbo3tXyc7OlTqzjV27dpEVK1ZIeHi49OndW7NXiIiIiIiIiIiIthRtFgABBkGIqL1AZgYCFMjiQOaGz+fVSv+a6lqpq6vVvjlqams0UwNNQWE6QBDAE+aR8IhwiY2NleSkRM2OCLw+Yl5khCCoEB0dJT17dNcggvVarSzPzpGY6Gjp2LGDzofgBzpG39xNYf07a44GY/r07il5q/KlsLBQt6uD2a5ly5ZLRESEZGSkS/bybMnq0lkyMzLsOYmIiIiIiIiIiP57rsKiIg2AtFXwgkEQItrSOf0X4S8CDghIWH9rpQZDTa14vfXi8/k1sBE4gHOdw9/o6GiJjY2RmOgoiTKPEcjwhIVptkTw9RDLX7lylZSUlmi/GV27ZGlWiJPRgc7RlyxdLmmpKQ1NYSH4sWjxEs0QiY+P0+k2l9lz5moTV3iPvXr1kKVLl0l5eYVkpKdrdkp2do4+rjdlhf5NBg7sL1GRkfbcRERERERERERE/62GAAi0VfCirZZDRLS+EKSo93rFW19v/zWD+YtMBm2SqgZBjhqpqzOvm3Gh4BoWHu6RMGRymL/IdIgID9fghg4R4RJpxjlZG6FYwZU6s85qqaqq1makysvLNZiQkpwkaWlpDU1GYZvXrCmQVavztcmplJRkHY/tXb4sWzIy07UvkM2tvKJCFi5crBkuSUmJ0rFDpixavFQDOWj+qqSkRPsv6datq6xcmafZIT179tAO3ImIiIiIiIiIiP5rTQIgjrYIYDAIQkRtDYECBC4Q0EAlPCrm0SwV/iJTAgOapLIyPPyaZRGY7QG4NqGC3upM3K2PEeBAFkdUZJQGN1CRb/XT4TLTiP3YgqwQLNvJBsFzv98nPrP86qpqzeKoqq7RfkCwnVgfMjzi4+KkQ4dMiYyMaFgetgnBEXR2Dj26d5eoKCuDApkW6BgdmR9xcbE6LvA9bA5o+qu6ulrmL1iowaL09DRJTUmRRYsWmxIQ6d2rpzbXhebB0tPTJTd3hfTq2UODJURERERERERERP+1kAEQx8ZWsjEIQkRtCdkGCxct1sBCa1jZG5H6F9kayOJAHxpOJofHgywPBEKaXqsQaEAwpbauTjNIqqqrdZ0ItCAQgKAHMkz85j8EXPCaExBBsAOdnsfGxWqH55FRkfrcaebKUVZWLvn5+VJWXq7ZIJkZ6bo94GSDdOvapSH4gXXkrlipWRgtZZ60pZycXA16oCwWLlqi7xEZKggYLV6yVN9fp84dZZF5LTU1Rdwutzbv1b9f3822jURERERERERERM1pMQDi2JhABoMgRNRW0M/EgoWL9DEyN9BEFQILCGKEucM02IBMjsiISH2MgAeCGai495rBj7/aobk1IItEm8aqrpY6uzNzPHYyLZy/gGsZMjes9ZkBjz1mnZEIsIRrMAAdmlsV/1bmSCAsC01ilVeUy+rV+WY9NdpJelbnThITE63TYFvQMTqaykImBQINgO1CJ+iJiQkNzWNtDvPmL9BtQqYHthdBD7yPHj26SVVllaxYmacBEgR4snNypXOnTrKmoED7NemS1ZnXfyIiIiIiIiIi+k+1KgACDIIQ0X8NzUWhianomGiEGDQIYjVlhc7CazWogQAGMhYQ0KiurrKDHVYzVVYwxAqIBAc3HHisWRzo1DwqSiv3IyLCJSIyUteFLAdnvU5TVqFg+RjKKyqluLhYgxpO813JyUmayYHgCdaH6fDe0Mk4AjidO3dqyAbB+1m8ZJmkpaVoh+Ob0/z5C6WktFQDNH1699b3sMRsI9533z69NZBTWFQo3bp2lbKyMs1m6d6tmyxdtky6dunCprCIiIiIiIiIiOg/5SooLPS3NkDR2ulC2Zh5iYigqqpKVq9eI3V1tdrBOTIqvF50Zt7aJrGsZq/Q+Xi4+RuOzs0jMC7cCnKY15F10VJgAxDEWHtAdon1GE1n1VTXSEVlhW4bAh2xMdESFx8vyUmJTZqH0veUv0abxMrMzJC01JSGoEhxSYmsWLHSHp9qz7H5lJaWavAFGSgIZnTv1lXWFBSabVph3lOU9OrZXZYtz9EgDTJW0GdJRHiEZqqszMuTnj16NDThRUREREREREREtLlpAMR+3KogBYMgRPRfCWwCK5CVjYFmp6ysDDSJhewNBDMQfEDH4jHRMeb1xuuQlQBiZWk4Azoy9/vQr4fVsToCGfX15m9tnT53BmvetZvIamiKy6wTWSpxsbESExsjnrAwfd1ZN4IkWA4CH4WFRdpkVFZWZw3AAJrmWrkyT0pKy6Rnz+66nP8CtrOyskoWLV6i25uYkKDNX+WtWi2rzIAsGWR/4HW8d/RZgoAJAjZ4vmJFnjbxhYyXdQWViIiIiIiIiIiI2lqTAIhjXYGKdb3eko2Zl4i2bWiOafnyHA0wIGNDgxtmQF8cCDJY/XNYHZvX1ddLvQYskCFSr89RiV+P5150ZG71AxLYJ0jj4JeZSyokr6jOXrMFly8XAiwacHGbxy5xu+w+SMy6EcAIN9uFZrJCwXZodkhNjfapgeUgQIJmr9Ckl8/v08yR0rJy8Xm9kpySZN5flD1328pMiZZJO3Vp8ZqM5q46duigZYLO57HdyO5AM1do/ipv1SpJTUnR5rkWLV6qgZyU5GRZnp0j3bpmobDM/srWQAn6B8FfolAQS6wNyOQKM+eWx5xXREREREREREQbI2QABBgEIaItDQIIlZWVGqBoCHDYgQ0r0NEY8GgtK2PECZ5YGRxu8/i+95bID/8U2FM1tTFXsMALbqjlrOv1trLvmK5y25mjNHOmObNmz9HgR+9evfS6jewbNHeFjs/RyTk6Zs9fs8bqzyQqUoMdXbKytExzcldoRgiawMpdsVLKSsskISFBUlNTNBDCjBAKlJtfIQdeNVlq63zi8bjkozv2lqwMNp9GRERERERERBun2QAItCZQsaHBDAZBiGh9lZSUaiV8YNNToTjXl8C/6PsD2SIRkRH6F9kjkeYxAh94XTM6zF9nnise+1Um/5qtj9uj/VoRAJk9Z65UVFRqU2Lo4wNZN8gEQbNYyPzo0qWz5Oau0H5BEOxAk1krVqLvj+76ODsnVzIy0rXzdp/Pq/2cYB/W1CKTJFH7Q8GyA8udtk0IgOx/JQIgXs38+OQuBkCIiIiIiIiIaOO51hQUaE1iS5VP66qY2tCKK1Z4EdH6CO4DBEENdCiODs094dZjHWeP13H2Y1xvkM2AivnGwafNYQV2YI4BGSR3v71Ipv1baK+p/WlNAKS8okKWLV0ulVVVplzDtOmr2NhYWbxkiZSXV0h6Wpp06tRBcnJypcjsmx49uktZWZkGOXp076bljU7cUfYZmemSlJioj1HGZeXlUmGW4TXTYBwG9NUSHRWl/bcgMEXbDgZAiIiIiIiIiGhTaAiAgFaDuUJXhrX0GqDyakNs6HxEtO1BHxToHwN9bSAbQS9e6LjcPEBle0MzWNo8lt00VpNmsaxpLY2Pgzszx/DYZyvl13ll9thNCzGI8YPz5ft/08Tn3zzXxNYEQLRjeFOuS5Ysk+KSEs2SQXYHmrVatGiJBjHQHFbnTh1lCQIllRXSq2dPKSwqkqKiYg2CYNqCggLt8B2BKPQpgkAHHjvrwKBBEbNvEUCpqq7WIEhcXJzEREdr8MVppozaJwZAiIiIiIiIiGhTaBIAcbQUlNjQ15qzIfMQ0bapvLxcli3P0Up5DH6/1WG59XitS1mzcN1BBTyCKGiCKSLcDOaxZo140CSWW254boZ8+fsKe462ExXuleq6phX5iTF18syFf8jJ9w2X8hqPPdYS5rYDPG0cGGlNACQ3d6UGONDJ/MqVeTogCNG5cydJS02RpUuXS1FxsXTq2EGbulq8eKkGL7p376rZHQh6dMjMkEwzIMCBjt8rKiu1HxG8KfQJEh8fr2UeCPsSwavaWqvDeCyzqrJKAzDx8XE6REdH21M37/vvf9BjJpSYmGgZO3bnhkAM/bcYACEiIiIiIiKiTcGVv2aNP1QQYkMCHRsSzNiQeYho2xTcBJYDnZe73Y0dmVuP3doclhPYQJAjHAEPDXJ4mlx7UDmvgRS/T/w+NIflk2uf+VO+auMASEZijYzqWygfT+9ojxHZd8RKueWkfyU1vlbKKj3y5Ge95KGPetuvigzrVSQri6JlZWGUPaZttCYAgk7QUTY9e/aQ2JgYKSgolOXZOTouq3MnDXosW5ZtBUE6dZC01FRZtHipBi369O5p/tZKXt4qDaCgHxAELpwsDifjAwEK7C90jI4my9wut9lfjc2WORAUQeAEAZSqqmpJSUnWbWrJVVddK7W1tfazphB4ueKKyyQ2tuVl0ObBAAgRERERERERbQoaANEHIQIRLQUnmnutpXlCWd/piWjbhQ65V6/O147MNXPDzuDAVUSvJWZwHmPw+f3aFJY2i4UmsdA0lhmQXaBNZJnx3nqvToeMBP0P2RY+vzz22Yo2awIrNqpetu9eIsP6FMleO+bJJ792kn+XJci02Wm6vVcdMVdO3nOp/DI3RU65f4TUe10yrGexjOxXKHsOz5O/FyVJzppoeXtalpRUtk3Gwvp0go6AETo5T05O0ibIlixZquWIzA40aZW3apWsWrVasz0yMjJk2bLlmrXRuxc6To/QprJWrMjTIAaWgewRLBMZHYDxTlYPlot5EUTBPoyLRbaHFfxBZk5L2xvsqquu0SySIUMGa7AmEDJIxo0bywyQLQQDIERERERERES0KYRdccUVN9qPtbIpWKhxjuZea2meUNZ3eiLaNiFAUe/1aoU57uxHs0ilpaWaGVJUWKx9TeTnF8jq1atlZd4qzT7Iz1+jmQvIUsC0yDioNPNV19RYgRCzPGQjWJ1xWx2rR0ZGyPQFZZKdX22veePgCrdT/0K58oh50jGlWhatjJM3f+hi1unSJq4mDM2Xhz7sLeFhIrOXJUhVbZgUVYTLLoPXyIGjV0i/LuXy1tQsmZOdYEqgba6Xfbskyu7Ds1q8/qKvDnSAjkwOlDGyY9LTUiUhPl4DIxiHTuTRBJbZMFllyj0qOlI6mue1pmzRZBYCIElJiTpfbFysljX6E0FQBPvB5/VpVgjKHX8RkEBwIh79f8TEmOl9UmW2AUNlZaWUV5RLTXWNZok42STN+eqrr3X+ffaZpMGOvn37NAw9evRomL/EbA+WHRbWdJmLFi2W+fPn63Zgm7Dt6ODda94z3hegDLDNTjAHVq5caYZVUlZWat6XFaRz6Ps3xyK2C+MR6NFO5IuKNUMmcDmBcOzieA1clgOBo6KiIsnOzpUlS5ZoMArZMmjmC+XaEiwXy/yvP4fLKuvk9a8WmnPCr0GuYyb2kYTYtd8rEREREREREdH6aMgAcYSqBGmpYqS519anMuW/rnghoq0DKs4XLFi7CaxQUJGMilQra6DxMSq4I8I94gm3m8aKCJfIiAiJjIxsqPzGRfHKx36Vyb9m6/O2EBXuk8m3TpWS8nB57ose8uEvnexXRDxhCOxYwRD09YEsFDh05xw5cY9lmkFy7J2jJK+47ZrBak0GCKDCPnfFSg0koaIdGRzIBoElS5ZJaVmZVtz36N5dA1B5q1Zrc1jp6enaoTkq99GhOZrA0mauPB4NYOE9IjMH86MpLARCEHCJiY2RKLMv3GZfhJn9hn3ifEZY81lBMIxZV/aGkwFy0kknyNChQ+yxa7vhhps0EHHQQQfI6NE72WNF7r//QcnNXSH777+vjB+/izn2Fspzz70gWVmdNagydeo0mT17jlxyyYWSmZmp2Umvv/6GzoPtBAQhDjroQNl+++30ffzyy6/ywQcfaUbKTjuNkk8//Vzq6mq1PNLS0uT000+RlJQUnRfljSDMxx9/okENiI2NlQkTdpHhw3fUwAxgG1566RXdV856sa6EhHg54ojDpV+/vjrus88+l8WLl8ioUSN12m+++U6DPzgHdt99d9lll7F6rvwXmAFCRERERERERJtC2OWXX35jcAAiVEAi1DjQsc291sz4UNZnWiLaNqET7cLCIvsZ+v4I08p19OOQmBCvlfOpaSmSmZEu6Wlp2oE3hgwd0rXSGZkIycnJkpiYIHGxsQ13v+Pu+uoaK6ukvLxSvvlzpSzNq7DXtGF6ZFRIcYV1F3uX9Er58s8O8vyXPaS6NkwKyxvvbnc6OPfbf8Ht8ktUuF8e/7SXfPFXpkR4/GZZVoV/l7RKKd3IprBakwGCLBpU4CODA9kbpaVlmvmBvyg/7SDd7ZY1BYWamYHAQEREpGTn5IrP65U0U9apKSn6GEGUwsJC3YcIXCDohP2HSvzkpCRdB9aFCng0VYZO1LHc/DUF2lQZPm1QUY/XMZ8TrGqJkwGC4AMCFM357LPJGhDo3buXdO/ezR4r8tNPP2uGBAII3bt3l7y8PJk+/XdTBhXy118zJDc3V6cbNGig9iny3HPPy/Ll2aZsEnUeHFPI7JgzZ6707NlT+y1BAAIBC2Sc4C+mQZNrCFxguciKwfKwX5YtWybPP/+iBohGjNhRAyM5OTm6PARNsA5Mh21HpsngwQMbMlyw3U72E4IlKLdp036SefPmy8KFi2TmzL91GxBkwTZgHJaXZPbFf4EZIERERERERES0KYRdbjeBpVVgARVhoSrFmqsoa6kCraXXArV2OiLadqESF0ELBDcyMtO10+2kxAS9Kx7ZA2jCCL2AoPml6ppqqayo1MpjNFOEyvfV+QV6Jz0q9lesWCG5uSu1maxVq/O1ol2byioq1ul/nlMkuQWhO9BurSsPnyfzshOktCpcAyH5JZFSW++WgrJ1V+yiqauVRVFS73VrsMMJfsANR8/R/kPqzGsbqjUBEFTmr1lTKNGmbNHsFcq6ssqUa2WlFJkyQvAJASWUPQJTJcWl0qFDpsTFxcrq1Ws0YwevIeCE4FOkeVxTXa3TopwrK6qsflh8PnGb7UAwSoMjkZG6TxEYQVAL+x39gmD/YH+iWS50aO9ZRxDECYDMmDFTpkz5ssmATBR07g5ffvmVBiCsQEdjAOTnn3/RLBYnAJKfn6+BD2wngg177jlRDj74QOnUqaNZxwydPi4uTi699CIZMWK4jBkzWubPX6DHHt4DAhvLly/XIASm2223CXLkkYdrhgiWiQwTZMWMHDlCt+/tt9/VoMsBB+wne+89SbbbbqgpjxSZNWuW2S8FMnbsGJ0Oy0LQA9voDNimv/6aKbW1NbLLLuN0/SgHNA+Xas6bfffdW4477hjdBiwP5YrgB4JA/wUGQIiIiIiIiIhoU2ioPUOjGU7TGRD42BFqHDQ3Hlp6jYhofaDfj+ycHFm8ZKnMn79Q5s1fYIaFsmAhhsWycNFiWbR4iSxbli05OSs00LE6P18KCguluKRU77BH3wjoaBuQRYAKZPQngewC9POAZoNSU1O0GaYNNWFIvjx27p9y4JgV8sBZM+TsfRdJVITXfnXDHbfrMnnu4umy304r5KGz/5KDRq/QTJFNBeWDvjdQtkuWLtOy6tunl/bxgawDdIa+dNlySUpMlP79+mpn8vMXLJCI8AjzvI9ER0VpM1nYT8hIQPCqS5css4ze0rNHd+nQIUPLvLqqWgNTC816li/P0cwFVMij43pAlggCLV27ZmnzWuhEPWIdzV8FwvwJCQlNBgRZNhSCPIcffpg2q4XgA6xZYzURhmCJMw7lt+OOO+hjvO4cd4Dp9thj94bmrvAcASUENjAdPjsREMEyunbtoscuhrQ0c2ya6fAYfawA1ousHARWvv9+qnzxxVfy558zzDJ8Wo7Bn8M77zxam99CGaD8Bw4cqONxbhARERERERERtSfu4IqRwOehghehxhERbQ64/qBSHBXEqIDHgMpfNCGETAZkD6CfCXSgjSaVkCGSmZkhnTt3lK5dsqR7t67Sq2cP6dO7p/Tt00cG9O8ngwb2lyGDB8nQIYNl8KAB0q9vH+nZo5v2RbGhvvsnXWYtS5DYyHrt3+OtqV202auN9e6PWRLh8UlMpFfKKz3yxZ+ZDc1nbQpWkCJTyx3ZFwg2oRP5zp07mTLspRXoqLBH0An9qyA4gsp/BKJKSku14h4V+2gSCsGoufMWaMBkTYFVyY/9FYvgRnqaBkZ6m/2CoAg6oUdlPIIGCIagX5EVK/N0vqqqarM965c1eMQRh8mNN17fZBg7dmf71fWHdQev3/ls7NChg/51ZGRk6F80bYXj1RHc9wrKEkE4HM9YFDJk8BjlhGaw7r33fh2ef/4lDUqBsw3oV+Tuu++VJ598Wj788GOZPHmKTJv2Y0MAKRiyQQKFhf03/X4QEREREREREW1qWusRHNQIfB78GrR2HBFRWwqPiNDsA1SsI5CBLAMELbYbOkQHJ4DRq1cP7agbgQ/0B4K77NFnBZpVQjNMyGRA5TEqpGtqaqWsvFwrnFGZj+awVq5cpRXtG8XvkiufHSpL8mLaJPgBCKbkFUbL5U8PNdsvUlu3aSuu0SxTl6zOMnBAP82MQUfhCxctkeXZORpowngEL5BlgOwDlCWCTAiQoAwXLV6qZYx9gP2C/YVmrWqqazQQguahsCx0Hl5uZ+egch79aWC52NdoOqtDZoYOMdHRGoBBPxhOEGBLU1nZtN+YkpJS/RsUL1kLmurCYAVXRDuWB5QHgjUTJ+6hw6RJe8phhx2izVehzxVkRX300SdaHmhy64ILzpMLLzxfX9+YLBciIiIiIiIiovagsQksBDCaCXxsdBCkufFEROvB7/NJXW2tVoIjIyF3RZ5WpCPjAJXpTpNYyDSwhvnW37nzZY4Z5s6b1/B4ztx5OmCaBQsWaRYDmnlCvxc5uSs2uoL91e+6yps/dJEbXh4sdd511H63UlVtmNz02kBd7v/M301tdb7VbBOakELGBzJC0CQTmqtCWSNogUBTz57dtfmrBQsXSX5+gTZR1bdvb81omL9goQ4IBGBeZOag4l4zbXr20M7pkW1TV1unfYOg7LEPsV/RfJnTLBMCAdgOZPT0MNuBppvaEj6/ApuAwvtGQKK18N4ATXgFKikp1r/YdmeaUNBEGJq1QpAO79XKZorWgAjKafTonZoMw4btoMsrKCjQDtHRLNaBB+6vfZh069ZV+wAJzvQgIiIiIiIiItrWNGkCKzhM0eS1EEGMVo+z/7Yk1HxERIGQYYDOylFRjg620UF1ebnVN0JFZaU2M4TABSqyka2A6evq6rQpITQ55PFYHWyjMhpZBshGSE1J0Up4ZBsg2wEVyL179Wy4A39D1dW7zXVNpKzKox2ft4V6r0uXB4XlERIZvvH9irQEnX7PnjNP+1DBNRodkiPLxukDBP2wIGARGxOr41OSk83zXFm0aIlOj2bH0MRYYkKCBjMQbFq2PFuDVwieYBp0ko6+QbBsVNojg6Rf397SsUOm9vOBztbRp0t2dq42g5W/Zo0ZV2zKN3TzTqGgw3tkqAQOixYt0vcAyCgCdBL+66+/yRdffCl3332fdkDeWl26dNGAxMKFC3UZOTm58s8//8rUqT/o673MMYWghqPEHL9YPo5hNPP19dffaHkg8wUZSjBw4ADdRvTpsXjxEvM+VmqADtuP5sECYTpkxiCQkp2dLT/++LNmh0CofkCIiIiIiIiIiLYFrrxVq7RWJLA9c30U+LyZxxA8LQRP42huvGNdrxPRtg1ZBOgAHZcKF64+5oHHE6YVy40DOjU3fz3W84b+Dcy0zhWmybUGj/Uq2FhBjD5FrnriN5nyW9O7+VtrZJ9C6ZJeJe/+1Nke0/ZS42vlwNG58twXPewx62e/MV3ltjNHaWCoOciKKS4u0cpzZHMg8IEgByr6a2vrZMXKlRqMwvOsrE7aGTqCUKikr6uvk7S0NMnMyNB9BKikr62rk8oKBKsqpbq6Rnx+n/YDgiwQ/MWykLmAIXA/WX1j+HXfeL31GiRwAgXNueqqa3Q7cQygj5JAWPa1116tTXv98MM07TsD63BeQ78l2EYEEZBZMX78LjJ79hx55pnnNCPjrLPOaLJ+zPviiy/LrFmz9TmOPWSRYHznzp3l7LPP0IwOBESwLkAwDu8X0yBwh3kOOGA/2XnnMfp6dnaOPPfcCxosQfnjPVhl4JPRo0fJQQcdqNt36613aFYUgklhYWjeTSTZ7CcEVhAMxH447bRT5NNPP9OgDJrQQnNZjs8++1y++uobfY94r/+F3PwK2f/Kyeb48IrH7K9P7tpbsjJi7VeJiIiIiIiIiDZM2GWXX36j/VgrfRxNHus/oV+D4OcQahw0N96xrteJaNuGCmN0ch6fYIb4OK0014pkT5heq3xen1Z6V1VXa98euPu9tKRMO+VG1ggq9IuKSqSwqFiKCouksLBQMxyQlYBOttesKdQsk6n/5EvOmhprpa2UmVQtR43PlsPH5cqwPkUSG+2V/OJIKatqvPN/Y8VF1cvRE5bresYPWSMxUV6pqPbImtL16++hb5dE2X14VovXXGTIIFvG6/NqYANlV1ZeoQGFuLhYbc5K+waprZW8vFUa2EhMjNdmqrCf0KeKVsLX1OhzNNOErA4sEwGG1NQUzfzAeISnamprpLqqWivzkcmA7IjaulptXgvBBiwD68bj1jTvhG1KSUnWAEBaWmqTAZkW2203VIMO6Og9ISGh4TH63Nhvv321Q3cEfQYOHKh9yJhPKJ3GaWYqsOzwGB2+JyUlm+0L0wF90IwYMVz2338/LS9Ytmy5ZnDg/e+663hdHsqwb9++sttuu2rTVs5yMb53717mEQJ9VrAF2z548CCdLsnsH4y3sk/Qd0qC9O/fX8aNGyt77jlROnXqZKZJMNvaTfr06aVNlyGoM3ToEO1bxVFf79V14X3h/f8Xyirr5PWvFppjza9BuWMm9pGE2Aj7VSIiIiIiIiKiDeNamZfnD67EcTT3GFp6DUKNg+bGB2rNNES07UEAY+HCxeaRXza2RR9cZzC48deNx1bGgXX5ccnDH2XLT3NKdNrWwryHjM6V207+R8I9PrnquSHy9rQuG72twXbsVSQvXDZdEmPr5JWvu2l/INXr2SF6azJAHMg6QMU5+gRBEASZHAnx8dKpc0cNQAE6kUdGCJodQ3ABnZajch9NViG4hPHIXEDTY0mJCZrxgSwdBAqCgxlOc02aGVFdLVWVVVJZVSX1dfUa6IqMiNDgCTppbwmW4ywrlOD1Yn3gjHfmDfxMCjUumLMccI4zh5MBgua+Lr304oZtDJ4ukDMNVo1JQk3b3HIwDjCuuWkgcLr/AjNAiIiIiIiIiGhTCLvssss0AySw0qM1j6Gl1yDUOGhuvGNdrxPRtgmZBKhMd+BSgesFBmQHoEI8KjJSoqOjtF8K3MGPO9vRNBMyAVBpjsr5zIx0yTB/MeB5Gv6mWY/xF3fZ//DvGlmUW2qvqfV8fpf07Vwu83Pj5dPfOsmq4ij7lbaD9z12UIH8tShZ/l6cKL8vTLZfab3WZIAgAwNBDAQEULYoR2R9IGiEfjjQ/BUyNpCJgwwHlDHKf9XqfCkwr3nr67V/FZQnmmRC1g46si8uKdVsBMyP6UpLSnTfonkrBDiwPmyXs97Y2BhdN7JFkP2DjBE0dbauzwrn2GhuCBY8PtR0ocYFc6YJNa2TAYJAEJqham66QM7rCFY1N60zPvi1wHHNTQPNjd9cmAFCRERERERERJuCZoDYj5tUfjiP9d8Q4yG4smRdzx3NjXes63Ui2jahTwX0lYCKcQQ83GgSyX7scO5kt+5210dBj51pmnvd6mfi+mf/kq/+WImR66VDUrVU1qJfB5f0yKyUf5ah6aS21SG5WjtZL6kMl+17FG9QAKQ1GSB/zfhbMzS0qaoku6kq+/qMzuXRxBSaEsN+SbeblkLzVngNnZ4jWwTNkWE8mpCKiY5uaMoJMB3mraur174s0F8FOjfHOrCPdXChySs0KeURT7hHAyzryvzYkv3008/y7rvvS5cuWXLRRRfYY4kZIERERERERES0KbhWrFwZsgks/dd5HOJ1R0uvQahx0Nx4x7peJ6JtT3lFheTkrLADFj4NVFiPrY6hG4MaobT8mv2/9cw8ePyzlfLr/DJ7TPvTmgDInLnzpbq6SvuIQJAJmRidOnaUmJjohqATmsNCJgeyPhDQQIZGhw4Z2uE3ruMVZp+tzFulwQ2UK4IXyUlWJokGsexAR+A139mnzoCO02uqa+y/1VLv9UlmRprZnq2vghzBnpqaan3vKCOyMABCRERERERERJuCBkD0QUDlk/M41Dho7jGs67mjufGOdb1ORNseZBQsWLjIfrZxGjIMzIAOpN1uq4NtqzLeLfe+u0h++Kexua0NMWFIvkybnSb13ra9no0ZUCC/zE3R5rY2VGsCIAg+VFVVa4fk6OMDAShcm5HlkZycqM2FORkdCISgo3l0Io9OzNE3SEpqiqSmJGuZWhkeCGLUap8eWG69mQeXejSzhQHBEXSSjr+RkRE6jp8F2wYGQIiIiIiIiIhoU3DlrljRkAESWNHU0jhozWNHa8cFa800RLTtQMV6dk6uXhucAXfSoxksqzksNIvltpvFCjXOyjhwshfWgmWaPz6/X6549BeZ/Gu2NX494LKVllAjcVH1cu8ZM+XRj3prfyB5RZFS512/jsoDuV1+yUqrEk+YX+49fabc8NIgyS+N1D5GzOaut/XpBB0QDEEAY9Xq1VJRXqF9dgCat0pLTdFsBpQtYDo0gVVSUqqZOakpKdpHSFSU1XwVprO22crcQVZEXb3VHFZtTa12fI6ACVJywiOs4IjT9BX2JfogQXNczvpo68cACBERERERERFtChoA0QeotQvxF1oaB4GPYV3PQceEGB8o1HxEtO2qqamRwsJi+5nFr21X6b9aSa/j8DzgcePrOgb/tAjz3P02MkAK7DGth6tW385lcs/pf8vg7iVSWhEuD33YW174qrt4fRt+TcPlcNKwPLnumDnSKbVK8gqj5LoXB8s3MzNa8Y7W1poACAISCBYFX4uR7YF9gayQ/DUFGsSIjIy0OpRPTWkITKA/j+qqKllTUCilpWhOzG+W59HsDjSnhY7q0YwVglUQvB6riTOfWR+aO/PqfkFzXGhOKz4hXoMirYGO83/88UftgBx9kmDdnTt3lh13HCYdO3bYqj5rZs78W7777nvZbbddZciQwfbYtvH555Nl0aIlcsghB0mnTh3tsZsHAyBEREREREREtCmsFQAB53HwX2gYZz3RxxBqGkfwtI7g6YKt63Ui2ra0ZRNYLUGg5InJefLb/HJ7zPo7YlyOXHH4XFm6KlaOvmPURmV/ODxuvzxz0e8yqFupfP93ulz27FD7lfXXqj5A5swTl3k9Pj5e4mJjJTomWpuoCqRNX5WUSmlZmZSZAUGLlOQk7eMDwY3ALA0ETZDdUa8ZH/UaYPHaQRaPWW64x6PTIwMHGTsRdvaHZvk0l7XTAgRM/vjjT/nggw+lsrLKHtsI23feeedIZmaGPWbL9/rrb8j06X/ImDGj5dBDD27Tz8krr7xG9wkCIDvvPMYeu3kwAEJEREREREREm4IrJze32Sawgp8H/oXmHsO6nkOocYHW9ToRbVvQx8SSJcv0Ma4PeoUI/GsGVKA7fXmg0lz/msFqDsstLgz2tNb0AY8xmOnMv3Lds3/Kl9NzseQNcsz45fLdP+kycYfV8sbULlJTh/WKREd4pbKm9ZX5aPIKARlkjyTE1Mm+w/PkyxmZcvLEpXLPe331tQ3RmgDI/PkLpKy8QjM8rLJyayAkNTVZgyKBfXRgO3x+n1Qh42NNgZSb+RCAiI+Pk+TkZM3WwH4JzijRDB37rz7CXzOgiS0ESlAhj87VETDx1nslIjJCl5WYmNDQ/0hzcnJy5YknnpLKykrJysqSXXcdr0EPKCwslLKyctlll7GavbK1yM9fI3PmzJF+/fpKZmamPbZtzJs3X/Ly8mTUqJHaxNjmxAAIEREREREREW0KGgDRB3aFVLN/rSfWY/svtOaxo7XjHC29RkTbHjSFhMpwXBucITCAgaEtoAL+8sd+kcm/rH8fII5Ij09q6q3sB2Ru1PtckplUI/uNXCHPftFDx7fG/mb6PxclS25BtHl/5roofu38PDAwsiFaEwBBWaM/D3R+XllRqVkeCEgAgh9oSio+Lk4SkxIlOqjCHJkhaKoK8yMzBAEMND/lZHWgPw8EMhDEcJ47TWE1xwmWYFkeO7jVktdff1OmT/9dOnTIlDPOOF2zUlqC97to0WJZvXq1bk+HDh2ke/du9qtoEswrRUXoGN+lfZ8gI2nu3HkSHR0lPXv2kISEBJ2uuLhYm9vC+8f8TqACgSQ0xwUpKckamPn331n6/vv27Wvmj9fXSkpKZPHiJVJTUys9enRvkqFSYfaFdjIfGytxpuwdCPYsWLBAyzg83KPrRJAkMEi0cmWezJo1S88jTJORkSF9+vRuCABh27B/UU6BQSGU+4IFC838KyUmJlY6d+4oHTt2bDjfME9BQYHuj/T0dN2+OXPm6vvt1auXltW6MABCRERERERERJuCKycnx49aNa3GCKhAdJ5bf4L+Wk+sx/ZfCHwM63oOocY5WnqNiLY9uGN/2fJsqyLcDFZ1uJUxYNWN23/t15wKc/Qj0XrWdfCxz1bKr/PQb8XGQ7Bi+57FMqpfgRw4eoXc9XZ/+WdpgnZgDrjS9elULgtWxtnvQ2RAVpmMG5QvR07IlunzUuTPhcny2e8dpLy65ayH1lrfTtAB5YmARmlZqZSWlGmWBoIGCHagwjw5KVGDAOjjw+nsPBDmRzNYNbW1dnClWoMKeOzz+rS5Lbc7TIMkVoAjTCKjIqwMHvPY47GyR5wmsdb1GXHTTTdr81xjx+6szTq1BBkhr732hixZslS3E8vGMGzYDnLYYYfqNuXn58sjjzyu40eOHC4//vizvgdARgyapML8P/74U0OgCPMdc8zR2l8HAgP33feAlsGOO+4of/zxh5YnxMTEmPUcIrm5K7SPD5QpoAwPPvhAGT16J13vm2++Lb/9Nl0mTtxdJk3aS6f59NPP5fvvp+o6Mb2TsbP33nvJHnvsruX72WeTZerUH3R6vOZMg75E9t13bx1/330PapDjlFNOkgED+uu4VatWyXPPvaBZPU65YB1jx46RffbZW4M3//zzj7zwwst6DIwcOULfP5YPCMAcddQRssMO2+vz5jAAQkRERERERESbgtuua7MrEgMqDPXfpkK95oyDwMdERG0NlcJoYkkzC1CRrkOt3vWOSt66unozjRl86DTbp9ck67qEinJrQAWuy4XmqJobkGPRtnxmgaUVHjlp4jLpl1Um44fkS1Wt1QwWgiOJsXVy3gELtHmscI9VcbwoL1aio7zSu1O57DNqpczJjpeKmrYJfrQWytApR0DZINshMyNDevfuKQP695WBA/tLn969NHuhuKREFi1eInPnLZBZs+fqY3SAXltbay3HLAOV5IkJCZKWmipZnTtL925ddX5kIvTq1VO6desiHTtkSqp5PSkpQSIjInV/1tbWSFFxiaxZUyg5uSt0v7cEWRgVFZX6GM1wtaSqqlpeeeU1zbpA1sd+++2jgQ8EWdCHyPTp0+0prc85ZLR8++33GghA5gfeU2lpqbz88qsybdqPpoyiNfMDQQ1s5+TJU+y5rfmxvp9++tks36PTIZsDmR0IwHz77Xe6PCejBMc8slicgAqOc+u41qeSm5urARMs48ILz5fLL79UrrjiMjn66KO0KSvIy1ulQQm8t4suukCnufjiC+XYY4+WnXYapdNYnPPFgn320kuvaLNb3cx+OvDA/bVc4IcffpTff/9DH+O8w3w4L/H+Efzq2rWLBj+wvb/+Ol2XRURERERERES0uYVdcsklN+IBKrY25C809xhaeg1CjXO09BoRbXvQwTYqWlHZGx+HIV4r3uPNgEp19AuRmJSkmQjJ+JuSJKkpKdaQliLpaanmb6pWvqenpUl6eqpkpKdJRka6+ZuuFftobghNA/34b4Esyi2117xx/H6XFJRFyj7D82T6ghT5Z2miTJ+foq+N6Fskt5wwS3YZskZG9iuUurowmZsTr01bDe1RKquKoqTe65L3f+ospVVNOyDfGH27JMruw7NavM7OmTtPVq/Ol/KKSqmuqpJazdSwMhNQuY0AAP6ivwg0m4QyTDL7ICY2Rjs0R+CirLRMVq1ebYZ8bdqporxCqqqtzBFU6qPDcz+CI+YvloVsDwQekO2B58gwQPNaCCqguS3sb6wLr7UEfZA4mQjbb7+ddOnSxX5lbch6+Oabb81xFScXXHCu9O/fTzM20ETV0qXLtKmrUaNGaAU/si/wvpGtccQRh2lmBpp9mjFjplb8I1sD49FJeWqq2df//KsBk7322lMDQT///IsGNZB1cdRRR2pn4+nmGJwx42/dVsx/9NFH6nK7dMmSmTNn6nhMh/f899//aFNWCBYhaLRw4SIzzd/Su3cv2XXXCRJnzgs0jdWpU0cNpACCJAhWYJ5x48bq6zhX0IxVTEy0TgPYNmRZIciBbcK2owxxvqGz+L59+8jQoUO0HJDpgnLAc2SJYLuQ7XLggQdo2eyyyzgNgmA8MrDGjBmj0zenrLJOXv9qoTlm/GY6lxwzsY8kxEbYrxIRERERERERbRh34N2eLQqartXzbYTNsQ4i2nqgrl4rx7UJJI9Wkjc89+C5GfQ163VrwGuYxn7uxmtoUsnJBGkMAPj1DnhfQ4V8W0qOrZOLntxeLnlqO/l5dqp5M9b46QuS5Z8liXqJrfW65ZPpHXS82+WXT3/tKFc9P0ROuGek1Nr9iWxOKLvaulopKiqS3BUrtQP6efMXyj//zpa//5mlz5FdgAABMnMQ0ECgAgGnzp07SY/u3bTSfPCggWYYIN26dtW+L9D/BDIjiotLtTJ/ydLlsnDRYpk9Z57MX7BQFi9ZKsuzc2SFeQ0BGDRPhewSBCQqK6s0+2d9MgqwTS3BtiOLCH1VOJ1/47gYMmSIPq6urtJ1O5AFs912QzXgAQgsAJr+Qp8XzngE0kJV+uP9I8iC5QCmw/owoC8QZ36rObGWO2hHXx+YHn1u3H//Q9ocFjozR9DFkZho9emBgMZjjz0hU6Z8qYETZJ20BIENnAcICgZm0eD9YlvRZ0jgfsB2IFDj9E2C7cc5SkRERERERET0X2momXEq+5r9q/82Pg8UalworZ2OiCgUVJqvWrVaVuatkhUrV2pTSNk5uVpZjk6nlyxdppXnaHpp4aJF2nHzvPkLZO7c+TJ7zlyZNXuOPeDxXHsc/s7Tx3P07zzNfCgtbZv+PxxFFeGyLD9G6rzuJn19+HwuSYqrlZPvGyEzFyZJXJSVYYGOzlcg+8O8juay8ktbrgjfFNA8Vd8+fbSJKnTGjc6vk5OTtOIeGRxrCgq0/BcsXKTlhqavEMBYtixbVufnaxaGz+fVIACCKZgPleLIwEEzV126dJaeZrn9+vaW/v36mqGPPkfTWMjKQaYHOlpHFgg+hNCkVUlpiWaVOE1CNQeZIjqfgQBKS9C/BSBQEhiwcIJjaOIJgZfmONMFc9a/bqHntxYb+jUHAk3IOMG2Z2dny9dffyNPPvm0PP74U9qfCCCAgYwTlAk6eZ8y5Qt54omnNBiyfPlynSYU5xhNSkqyHtjQtBeCOMgE4ec6EREREREREW3JtKanIcgR9LdZLUy3vpUh6zs9EW27kLmBSnRU9qLpHlTEooLcavYHTWLF6Z3qGzIkxMc3PMYd7OtqYqmteNx+zfL4aU6qPPBhHymp2Lz9fLQEWQMoVzSXlJaaIh07dNAAxcAB/WXHYdvLdkOHmMf9pG+f3tpHRKpmd4RrcASdj+euWKEBqH9nzdEAE7I8ELRCVgeyBzANmlwqKy/XbAT06VJXj/4kfJrJExkRYTV3ZvYNgiFolgnbgL9OlkRz8LrTXwWCYy1ljCDYAgiqhPpMQoADx96WCu/zxhtvkLPPPkP22muidO3aVfLy8uTdd9/TfYFjGR3BX331lXLOOWfJ3ntPks6dO2v2zuTJX5r3bQXdmoMMoEDImEFQiIiIiIiIiIhoS9diE1jOa2v91X+bamk5RERtAZXhvXv1kj69e5q/PfUvshPwGH0goGNufWwP2rl20IDK+lDjm87bQ+LiY+21blrI8EC2B6DfD+fx1gB9PmCfOAES9DuBAIlTlihrZHb069vHPO8lXbtkaZ8rmD46JlozHNDEFvoFKSktk+KSUiksKNQMn6XLsmX+gkWalYOMHGT3ILMkb9UqWZ2/plUV8IMHD9LMk8WLF2s/H4FBEDx2Ah7I+sCAzr7RTwdgPPrOACsQ1HJH6v81BGj69OmjfY2cfPIJOg6BpsBmrhCcwnkyceLucsghB2mQKC9vZcN7DoZsHwR/0BQWglOOoqJiLR+8HqqJLyIiIiIiIiKiLUWzTWCZB9bfjRW0nIblExGtJzRL9c+/s7T/CQxOs0vol2I+hgWLZMHCxbJw0RJtBmvx4qXaT8XSpcu18nz58hwzZEt2dq7k5GBYIbm5K7V/C/Q3gYp3NLGFDrtrqhsrfLdVqEBHxgbKJH/NGnsokKLiYt0XzlBeXi7VprxQSe4MqFRHkAEBCDSXhGAJKtwxIKAQEx2tzWGhv5AOHTKlc6eO2iwWmnRC01sIQg3o31cGDOhn/vaTbl27SMeOmZqpgyygZlqdaqJbt27aXwWar3r00Sfk7bfflc8+m6zDW2+9Iy+//Kp5j6u1XxJsC5rK+vjjT+XXX3+T77+fKl999Y0uZ+DA/pp1tCXCe8P2zp07T5u8wjB16g/6GgIeUVHROg06Qcc0yPrIzs6R2bNnawAIgR3so1B69Oihr1VVVcu7774vv/zyq5YJmtBCYKRfv37NzktEREREREREtCXQDJDg4IeO00dNxwVqbjwEjlv71bWFWgYR0bqgeR/0Q4AmedBJNe52R2U8OoBGxTw6zkZlfWFRkRQUFmqfFajAR/8UCHIgm2BlXp6sWLFSK44RFEF/IhgqAjq93lahrNBJudXHSrY9LJdFi5ZoXx/OgCAU+lZBU1eBw8y//5U//pyhw18z/jbjZms2B4a58+ZrfxRY3rLlZrlmwD5YtXq1ZmJgwD7DfkTfH6iER1NNyDgI93halXkQFRUpJ554vAwaNFCfI1Dw1Vdf64CAADI8cMwkJyfL7rvvpkEOTINACQIhpaWl0r17N5k0aS+df93Qkbn9sAVWnyGhJ2yuPxFH8Ov55lh+55335Nlnn5cHH3xYh+++m6rvZb/99tEywDRvvvm2TnPffQ/Iww8/Kl9//a0Go9BpOTpvDwWdwmMZmA7lhfV8/vlkPdfQJ8zYsWN0e5rbZmu0y8684ec8EREREREREW1+rqXLlvkDKzAC/4Ya1+Jf64n12P4LgY8h+DmEGudo6TUi2nbU1NZKcXGJ/WzTQUx2SV6VlFS23DfCfwGZFG1xTUxPipZBPVLMsuwRIRQUFGxRfT243eZzye3WzxpkbKBivjUQKEPmAwIayGpBZXyXLlmSmJgkqakpDcEUBGDmzZtvplml2RO9eqFptF4NzV8h2PbHH39pRsvw4Ts2zIdMip9++kUDCeiPw+n8HOv96aefNUsCfXDgOeZH0H/YsO01EwaQLYP5Md+oUSMa+p9BJs0ff/xp5sf6hulyli1bpplNyGzp2rWLBoYWLVqkwRx05o5pOnToIH369JaOHTvoNmI5CDYh+wlZLpgmKytLunfvaqbp2PA+Zsz425xfRbLDDtubsknUcV6vVwODCxcu1EwglAWCH71799ZMHEDQcfr0P7RPHmy/A+9r+vTfzSOXjB49qmE9oawuqpIrH/9VfD6/eMx+vum0EZKVsXmaoSMiIiIiIiKi9qshAKJPzF99hL+B45zH1gjr8br+Wk+sx/ZfR/BzCDXO0dJrREREREREREREREREwdZqAstppKKhWarA1/Xf1lmfadelYVuIiIiIiIiIiIiIiIhaIWR7FIEBB+fRxgQhGMAgIiIiIiIiIiIiIqLNyQqA+BuzPJpoTeDCnsaZv0nwpJn5GRAhIiIiIiIiIiIiIqJNyWoCy36ij53gRMD4QM7rDX/133VrWC4REREREREREREREdEmFrIJrLWCHwxeEBERERERERERERHRViRkE1iB4Q6Md54HZ380h9keRERERERERERERET0X2rSBBasT/CiLQMdDJoQEREREREREREREVFbadIEVnAQIvA5AxRERERERERERERERLS1CN0HiLE+AQ9n2lDzNLccBlSIiIiIiIiIiIiIiGhTaQiABAYkWgpObEzggkEPIiIiIiIiIiIiIiLaHKw+QNYR8Gh4PWA6Z1xL8xIREREREREREREREf0X1m4Cq4WARkuhjrUCIQyMEBERERERERERERHRf2StTtCbC1sEBjhak/XRmvAHs0eIiIiIiIiIiIiIiGhTaLYTdFhngIIBDCIiIiIiIiIiIiIi2gK5NYhhhibBjuDnzQg1xbrmY9YHERERERERERERERFtam6EI4JDEgxREBERERERERERERHR1mzdnaC3MhuEiIiIiIiIiIiIiIhoS7HOTtDXeh4qGNJMgMSZttUBlNZOR0RERERERERERERE1IIWO0FfS3OBDvsvERERERERERERERHRlsDqBN1oTZZG4BQtTd/qjI8gLc21ocskIiIiIiIiIiIiIqJtj9UJelBwAc+doUFrAhCtmYaIiIiIiIiIiIiIiGgTa3UTWM2GNgKCHgx/EBERERERERERERHRlmD9+gCxBWaGtDrowewQIiIiIiIiIiIiIiLaTFx77r2f3/wRl8seYx7b/1saX7DHmWkbnjS+5jwM+ZqtcUzT16xVrD39WloxCRERERERERERERERkWvwdjtaqRkNwQXrQdOYRGPkoemoxvGOxtFrvxbK+k5PRERERERERERERES0LhvUBFabY+tYRERERERERERERETUhv7zAAhjH0RERERERERERERE1NbcLQYg1hmdYPiCiIiIiIiIiIiIiIi2PFtGE1hERERERERERERERERtaNMEQJgYQkRERERERERERERE/6HGAEgrgxaMbRARERERERERERER0Zau2QwQBjqIiIiIiIiIiIiIiGhrxT5AiIiIiIiIiIiIiIio3QkRAGmr3A/mkBARERERERERERER0X+DGSBERERERERERERERNTutHkAhHkfRERERERERERERET0X2MGCBERERERERERERERtTsMgBARERERERERERERUbuz7gCItmnFhq2IiIiIiIiIiIiIiGjrwQwQIiIiIiIiIiIiIiJqdxgAISIiIiIiIiIiIiKidqdpAGR9Wrpiq1hERERERERERERERLSFYgYIERFRG0qOFRnX3y0Th7ilf0eXuF32Cy1wmWn6mml7ZrikFZNTK+3YwyUDOm2aEg0z36BG9jL72Cwf+29rk5noktF93BIbaY/YBCI8IiN6umWvoW4tq/Aw+wUiIiIiIiKizSQso0OnG5v8btcn1piG8QHjoLnxjsbRa78WijVp66YlItpShIWFid+/4elw0dFR0qtXT6mvq5Oamhp7LK1LSkqK7LD9dlJQWCB1dfX22E1ru65u2Wd7t5RWiRRV2CND6NPRJU+cEiF7DXHLmD5u2XNomPy+xCdryuwJmtE9zSX3HuuR3Qa55bMZPqn12i9sJsmxLjlqdJhU10mz29rNbONBO4ZJarxLlq7ZOtJAHz4xXIb1cMlHf/rsMW0nPkrkjqM80inJJVPn+sT3HxbJsO5umbSdW3Ywf51hUJZbEqJdGqjxmrdfG3Sq7NLfLVfu75G/lvokr8Qe2YZiIkVuPtwjJ44Lk51wLphzIilG5JeFTCEmIiIiIiKizYcBECLa6kwYP07OOO1U2X33XWX33dYedhk7Vv6aMVODCslJSXLh+edIVudOMmv2HHsJTfXu3UsuvegCWbJ0mRQXF9tjQ+vdq5cce8xRcsD++8o+k/aUsWPGSPfu3WTuvPlSX79+lfEnHn+s3HX7rZKcnCzfTf3BHrv1ysrqLBdfeL6WQ3Z2jj22KeyPG667WooKi2Rl3ip77PqZsMs4ue/uO+Trb76VNWsK7LGbTkyEyDUHemSf7dwyoLNbPv4rdGW6J0zkqv090jXVJQ9OqZeP/vDJzOU+mZXtX6vyOZjLfAai0nplsV++ne3TCuvNqXu6S2442KPBnT+Xrl1B3aeDS+462qN387/3u1dWb4IK803h2J3DpN7rkvd/b/sCjQwXOWREmBSWi+6z/zIAsv8wt5wyPkx26NYYABnRywo6HDw8TIab/VZgtjO7oHEjkXG0c1+3fPWvX4+79YUA0IFmvXjfoYJmuw50y/Fjw+SLf3zy1Ddec1z5TDn5pazanoCIiIiIiIhoM2ATWES01UEQYs+Ju0v/vn2le9euaw09enSX8HCPThsTGyO77TpBths6RJ+H0iEjQybttaekpqTYY9bm8Xjk4AMPkNdefl4OO/Rg6dqliyQmJsqQIYPk7DNPl88+ek/69uljT906U6dNkx+m/ShTvvzKHrN1Q/ntNXEPDSg1B8GevU1Zd+vezR6z5evdwSWDslyypswvvTNdMqpX6IA9mhLKTHDJolV+rfT9dZFPJs/0tarCt6jCLxe/XCfXvV0vNZsnqaXVkPlx46EeiY5wyRWv18m/2f9hTT81q9wcZ6c9Uyfjb6nVYYIZjnm0Tl77yStpcSLXH+yRgZ3b7maTjESXnLeXR8b3D/1VEkEXBEee/MYr0xf7ZMrfPskt4rFDREREREREmxcDIES0VaqorJSbb7tDTj/7vLWGs8+9QAoKCu0p20ZGRrqcf+5ZsnDRYjn19LPlzHPOl3POu1BOsR//8tt0WZ6dbU/dFO7uxxBswYJFcuEll8vPv/xqj2kK87jdzV+mg5fZ3HpCaWm5jnWtf4M0s3ktbXdr3lObb6cNqz5r9zARv8itH9ZrE1Fo1grNCgVCE1K9MlwaBKmp90vnZKs/jw5JjdvuMfP0MOPioqxskSQzz8DObokKt4qlo5kW/TIEv130IRIdYQUiBnex+mwI1ZcCtgnL6mjWPVibPwo93frokuqS24/0SAezXde8VS8zlzdWYCMDANuETAi8H2xjr0yXdE5xWe8p6H04MBp9Q2QmiuzY063TYxmB06McMISCsu5q1ovyDIYywDahjFvilCn20XZdXWZfWO8hFGxFpNle7J+hZlqUP7a/pcPSWT7297AebkmLt/YFDtMs835T49aeGdseb/YZmq7q19FaT/Bxti4IOPh81lDvFVm2xi+Pf+WVuz716jYfOiJsnX3SYDux/1DGAzrbx2vAduB9oyxwbISZx8nmvaAcMWD7EXvG445JVtNbKXHWcyzPeT9YBvZ5J3Os7mjKB/tay9R6uQG2FetJT7D60kGzWshcwbEHqWbZyF7CfJg/MUY0+wXHVuCxr+ebeW1wlkvLv6Xjk4iIiIiIiNoX16DtdvQ3+Q2oT6wxDeMDxkFz4x2No9d+LRRr0tZNS0R02iknyfHHHq2BBzQ91ZLOnTvJc08/IX/88adcc/2N9timxo4ZLQ/ef48u73czXSjIIHn+mSflwYcflRdfftUe27J+ffvI8B2HSUZ6ulRWVUl+fr58893Uhma2kpIS5egjj5DPJk+RZcuW6zhITEjQprw6deooUVFRsnr1ag2SLFi4yJ5CJDw8XI49+ijJyc2VxYsX63oyMzO1+akVK1bKl19/I5WVlfbUjQYNHCA7mmnT09KkpKREVpttQhZKUVFj019RkZEyceLuktW5s8TGxMiq1fny2++/y7x1lDXK6PFHHpQnn3lOXnzpFXtsUz179pB333xN/nfr7fL+Bx/puK5dsmTfffaWV157Q8rKmralk5SUJEcefqj8Ov13mTFjpo5DBsltt9wkx55wsr7es0d36dixo3kPRRqgmvbjT+vdHFlzkPnx8Anh8ukMnzwwuV7uOcYjQ7u65bjH6hqaDUKl7uX7eWT/Hdaurf472y9nP1enjzMSXPL+xeHy/Pde6ZHu0o7Scdf+OS/UafNET53qkVVmmVe8Ud/QZBYqn0/cJUz2394t8dHW52SdV2ROrl+b2Zq7wq+fodt1c8lhI8O03xFULAO6p8H6n/jKa/623AQUOvJ+6tRweekHrzzzndUBCQITNx/m0W295YN6+Wa2T5fpOGSEW86d6JF7P62XCQPdWpGNimVA1suzZjkf/O7V7XWgIhrldMROYdpUmGN1qV/em+6TN372aiU++tZAIOPUp+qaZNCgUvt289rInm4tt+BsFGQdPHi8Ry5/rV5+WuCTDy8JlxJzGpzwhLUPAGWKppkOGBamQSJART0ydh6Y7JXcwsZlYn37bB8mx+7s1qAW1JtpF6/2a1mdv2eY7oMb3qnX8YB50O/FYaPCGirqUW7/5vjl1R+9ctGkMPlrmV/L1IFln7F7mEwY4G4INiAT6JM/vfLIl951NqF2xm5hGtw4/6U6mb+yaZkAtumtC8KlxhTDcY/XaXAEfdpcsrdHrni9XpunwrtDXx3HjHbLEHOMOwEE7A/0cfKYOY5QNgjsvH5euKTHN+4/B7a1uNwv1x3sscc0wrF+9CN1UlHjlyNHh8khw90a2HAsL/DLW7/45CPznp0m4BJjXPLMaR6ZY8oYzXfhuEGTdOe9WK99l1x7YJjsvV2YXPhynSlX65hxgiyzzTlyjzk2cfxcuk+YNt/mvFZSJXoefvjHusuWiIiIiIiItm5r19YQEdFaqqutWtjBgwdJZGSkPm7JuLE7yxOPPSznnHWm7DphvFbwX3rxhfLic09Jt65ddJq01DQ547RTpEdAc1BJiYly2y3/kysuu1j22H032WnUSDn15BPl6Scfk4EDB9hTiURERGgfImecdrI89siDcubpp8qu43eRA/ffT66/9ip59qnHJCYmxp5atMP2vSftKc+Y5SCANG7nMXLQgQfINVdeIffedYekp6frdPHx8fLIww/ItVddIZP2mqjrP/nE4+SZJx6V8ePGSWszTNbHwAEDtBwSzLqDoc8QvIZOz4MdctCBcs+dt2s5jN5ppAaE7rr9Fm2SrDX7aF1wx/nEwW6p84lM+duqlH30S69W4p+2a1hD3B7jH5pcr0GRnEK//LHUJwfeVyf73l0rl7/WWPHuOGbnMM0keHe6T659u75JvwyBUNF7zzHhctROYbI4X+T2j+rl+Mfr5LnvvHpX/G1HWBW+2I6Tx1vLfPs3r5z1XJ0c/lCdvPKjV/pkuuTy/cI022R94M58BD+wHjTLFRz8cOCuewR/EMx4eEq9nPRUndz5Sb2UVfk1ODCyV9OvGQjSXLS3Ryui0TQSyuz+z+u1chyV+OhDBe/n+zk+zZIY0qXp/MhEGdTZqsg+YaxdQ2/D/jp5vNWPCvZBKFg2gjYo03+yfXLGs3Vy2IN1GvQZ0Mkldx7p0U7enWkRxEDlOdaHcj/ZvL+HJns1Iwh9pgRW4AOCT1cf4JETxoXpfr3blAX2GYIHyOhAU2LB8yAwdvcxHhnT2y3vTfdqkODEJ+vkh7k+2Xv7MLn2QE9DYGlDITiDQEaCuSQ0XXsjZKecNiFM0sz2vPC9V04y24BgCTqQH9fPreWAMqmuNWVvxp/3Yp0e+2/96tNjHQO2/2tzrODxtHlWXzaH3G+dC0c8XCvlNX7d/6eb9SAw8eAUr5YPjgWU8cV7h+k2BGepYP3opP/nBT49HufkNu5fbNPtR4br8q5+s15Of6ZOA5Zoru7+48I1mIbHT31TL6c+XaeZXFW1fjlvYpgG7YiIiIiIiKh94y8/ItoqhXk80r1bN+nTu9daQ1TUxld+B0OmBLILxu8yTh649y7N3IiNbQwwBELQ4H83Xi91dXVy8WWXy3EnniLHn3SK3HTLbVqhP2b0TqKBhKBKvtjYWJ1vh+2HyrU3WBkORx17vJxz/kUyf/4Cuf+eO837621PbcFzZIeccc75ctRxJ8rJp50pL73ymvTv108DAw4EPK67+krt6P38Cy+RY8yyTzz5NLn19jtl4ID+MmTwQJ0O699uyGC56577zPpPkSOOOV6XvTw7RwMr6PB9XdCnCjJNQg19evW0pwoUVBCtdMjBB8oLL70sp515jhxt3vsZ55wnX3z5lZxw3LFy3DFHiRtlvBHQnA/u/l+4yi9z7bvq0aTQ74t9MqKn1ZSOo7JWNNMAFb519SLFlX4ziFbsB6up88sN79bLg5Otu9gxTyijeru1zwbcfX/JK3XyyV8+zTx4eZpXLnutTp6f6pX8Mr9WbN/+oVfOeb5emzv6J9svK4r82vH0h39awZKs5ru3WQsq6BH8QDNMyEBApXOo4IcDFc8XvFQvH/zhkwWmnND5+yWv1ut2IajhSIh2aeV2gdnmy8zryKBYku+Xd37zyUUvo1Lbr5kkCOr8tsiv5bJzP7dWcDtG97Ga9kLlOjr87hTQxBj2R480t3w9y9fsXf07dncLMlAm/+2T69+ul1k5Vgfg2JYb36vXJssu3MuqgO9ilnfyLmZ7y8WUd708+71Xsyvene6Vi83++GuZb62K+lG93LL7YLd8b/bZRS/XaZlgn6EfDpTJ3JW+hiwEBzowxz56/GuvPDTFq5kQC/P8uj2v/eiV8QPc+r43BrJ44qNcsiDPCoSEgvL+P3NcnvtCvbxgymOB2YYlZtvv+6ze7A+fvre4SBdiP1JaZfa7GaC61jrWMSDDBGWPx7V25o9zLuD8QKBs0lC3LDDnFLI23vrF25BNc6kpn/xSv6BjeZx7gRBoe/pbr/zv/XrtcB5N0QWanWudIz/O92nmx20f1mswEE1iYZ2Xv14vr/zo02ydz2b45Nq36vW4QiYQERERERERtW8MgBDRVglNM6EZpDdfe3mt4cTjj7OnajtoIuqU08+Sb779Tvr06S2XX3qRfP/1F2Z9L2nn6AkJVvYCMi1OOO4YiYyIlDPOPk9+m/6HlJaVSUlJqXzx5dcyce/95Y233hF/iBplBG9GjRwhb7/znq6noqJC6uu9Mmv2HG16KyEhQcbuPNqe2rJyZZ488dQzsmjRYqmtrZWVeXnyznvvy6rVq7WzeKdvjIsuPE+zRi65/EqZ+fc/2jxWQWGhfPzpZzJu14ny7XdTpX+/vhooee2Nt+S9Dz6S8vJy8fl8snDhIrng4kslKjpKzjnzdF1eS4484jB5+YVnQw6333qzPdXGm/rDj/L8Cy/JsuXZUlNTKwsWLJQ77r5P8kwZIBsk3LzfDYV67TN2RcffIk9/U69NBgGac/ryH58kxbhkbN+g2u9WQiXsjGUtRBRsBw8P08pqNNUTWOGLObGMj//0SWWNNS6vxK/ZJ8hOQR8ZafEuSYlzSV6x1UQXsklaIzlO5LqDwrSfBbxXBCCQDdKSp7+t1yasAiH7ARkWKbFW/xlw6Ei3licCM6jkD1RQ7pe3f7X6qUDWDZaHAAMqyzEPoEmmI3dyy9/L/Zp1gPc1bkDj15jBXVwSES7y68LmAzaHjXLr+0JAAtOiot0Z0Hn9DLNOZIKg7Lbv5tJ1oykvBAICoUIfywhs3guQqYBj5YPffVJh7xsHKvef+dZq4ivQQcPdGkT68l+vNs/lbA8eTzHHGgIKKJP1jedheiwHfZxcPMmj+2HyzMbmpULBMVRo9gX2A8oAxxGOJ6epsZ4Z+meDHblTmC4bgbrCcnukDccMsqLwvncd2PTrKY6Hj/7wNpyHwd74ee2gyO+L/bp/vpttrmFm3wbC+YNzBpkhRERERERE1L41/YVJRLSVQOX8ZVdcLYccfvRaw5tvvWNPhbb3/eL3+SU8PKLZjrIjo6yG+lHZ3xKs89rrb5Rjjz9ZTj79LJk85QtJTUmRa6++Qp576gntiyIxMUE6ZGbKkqVLJH91vj1no5qampDBD0hMTNS+PUaMGC533n6L3HXHrQ3DSSceL2Fm+3ceM1oCm6FCoGPVqtX2MwuCNVh3amqKREZGaOAD2zRn3jzJy1tlT9UImSrYppEjRmgZ9e/fr8m6MVx95eWmHH3StYvVfFdLXn71NTnkCLMvQgzo9L2tTP/9D6kL6usD+wgBnuTkJH3fGwqZADv3wx3z6HtAJC6ycZi+2K+V2yfu4mnob2N9oPK/uQr6QN3SRCt1cYf8uqDS+NJ9PPLK2eHyzOke7U8EwynjrWyG5jr4Dob+FJBZgeyUF6d6tcmpO4/2aPZGKDhlVpfYT4IgCwWnXKx1emkWgte8FfR/EQr64EC59OtkrQtZAags33d7a+PRuTU63H5nulfmrPBp9svOfVwNfVUctGOY2RZ/k47aA+G0wftAWdx/nEeePyO8yfD0aeGynXnvsZFWJ9kx5i8q0FFRHsrKInO8VTd9DcEiZEHMN8dNKAicBGYFYd8gMyPWHKrB24PhoROs5q+yUkOXfyB0EH7rER559ZzwhuGFM8O1GaiBWS55/WevfPVvy9c4dEaOTu9fxnF0WuNxhD47YEOO90DoFB7NcSE4FspX/1oRDmQfBcoptJrxag6Oh2DYNwiYLDLnT6hLO47bjW1ajIiIiIiIiLZ8DIAQ0VYJwYoVK1fK0mXL1hqKSxprZMvLKzQDIyMjTYMBoaCzbwQAqqrsNl1a4PV6Negwc+bfct3//U/2O+gwefPtd7RpqIMO3F/CPeHi8XikoqJyrcr5dYmOjtJaWgQhIsIjmgxY7k8//6rZIIGQJRLMa9aLdVsBH5f2h4GgSVFhkTVBM5zy8bjD1lq/J8wjf/w5Q/6cMdMst+XK2MKiYlm61OyLEEPuihX2VGtDuQVzmXU11+9IYWGh/agpZLaAlucG2qm3S9LiXNIr06UdPr93cUTDgOd6l75Z/BGjWhlZCIDmg1oDnWCjQ+x1VTojSIAmqw4Y5pbpi33akfRL07w6fDPL12yTR6FEmLeDLIX3f/dpM0jv/+7VJoSuOSCsIdAQCIv2NhPNCV4vAgM4IpvLRnH6KamyMyeQjYDgzy79rY7dR/ZySUmlX5utQubL1//6ZLuuVkfaCK6guTD0e9JchgM2ExXhqBRHc2Lv/OZda3j2u3rNaEGzTdj+MLNJKN9Qosz78GCCAGvKrOyJrqn2iCAIoCFQ4UARYT1oQi3U9mB47Kt67TxdJ24B3l+xuRwgMIQBTXuhKbFXf/LKhS9Z/WwEZ6wEwuXiliM82i/GD/N8GjBxjqPv57Yw43rQY8AUWXRE6HMaGSfgZDY50GdHM4eZCp4eMDkGrDMUX0sLJCIiIiIionaDARAiatfKysqkqKhI+wtJTkq2xzZCpXu/vn2kqqpaqmtC1KLZEEwIVUGPztHRZFRJaal07tRZKiorpNCsr2fPHpKUlGRP1ai5LBQoKCgUn9crU3+YJpdfdY1cduXVaw0PPfKYBmsc/nXVihoog8qqKhm2w/YSFaJzcGebFi5apMv+4quvQ64bwz33PSC+9alRb4Vl2cv173ZDh+jfQDtsN7TZAMioUSPWeg37aOTI4ZppU2r2yYZAU0HoVBzNEqHD6ye/Xnt44iuvNtuE/h6QfbEp/LXUqkwf3nPtYwbNPzlNQ6GvigGd3drfxwNme9/8xatNMGGYmd1y/x3B0Hm0E0TAfOi8G/0qjO3nlnP28IQMgrQW+k7B7kKzVsGnASrFx/c3483f38x0gD4jUAZ9O7ike5pL9jBljf5NVhVbb+it36wK/WPHhMnRZiiqtCr8W7JwtU/fA5q6QrNJwQOa1kLwB1kaCGZge4d0sTqaD9bHbBc6Ng+EssI+mzh47YARAh8HjwjToJYDZYzmtbAvv53tD7lNb5ttmvK32Y/2PM2pqhXtUP7y16zhyjfqtRN2NOH1b866s44Q6BrYyaWZN+jsH+t1jqPgJqQCtTa7CNCXCPbxHoPWbtILx/S+O4Tp+0SWFREREREREVFbWLtWhYioHUGF/rvvfaD9Z6DfDnQ0HmjX8bsIOjafN3++rFix0h67tl3G7Sz33HmbNiUVrEf3bhIbE6vLqCivkO++nyopyclyxWUXN2mGKT09Te647WYZu/MYe0xTyJDIW7VKDtx/P+nYoYPU19c3DOjP4+xW9L/RHPQrEhcXJxeef26TQE5mRrrcd/cd2hH6tB9/1iayzjvnTA1GBK4/w0x3xmmntBjA2VDoYwSZNYcfdkiTDuwzMzN0nc2ZYPbb0CFNgyb77bu39OzeXX6Y9qPUoTfyDbDfsDBJiXVpJ+Po8DrUgLvqf5jrl57pCD6EqB1vA5/N9GkF/wV7hWmTXA5UIB+xU5g2VYSOvzENMhvQQXUgBGbQyXNwp9stQT8VgfEt3D1/6wf18vsSn/ZVsdfQDY+AfG33xXDYqDDZLaiPBwQZjhodJqvM+n+a37gB7/3u1cDBeXuGaXbAiz94GwIBCFIg4LD7ILeM7u3SzJCiipYrzlG5j8ya6w/2rLXfOpuyvOVwj6TaWQiorC+qFDnKlPVhI5u+7x26ueTcPazmxQL9stDqaBv9nVxzoEcGZbkk3Jxu6DT/xkM8sufgtXcGAk5YznUHeTSrKBACT1fubzWD1RpoJgrHAwZkuqxPrNJpYirJXCIDgyXoJ+OkcY3XDAeCZFgPmudq7TGGDshXlfjl5AlhZp83nQmZPnsNcWsH8DOX2xtDREREREREtJHCMjp0urHJ73d9Yo1pGB8wDpob72gcvfZroViTtm5aIiJkMowcMVy8Pp92HL79dkPXGtAXBPrCgEWLl2gTVbtOmCCT9poonTt10qyPM08/VU44/lgpKCyQG278n6wO0WeHY+9Je8m+++wtRx5+qOw4bAftX6Nr1y7a4fl555yl/XC8+Mqr2jzWjJl/S3x8nOy79yTZZ++9zLSp2rn5pRdfKH3Nen+b/rtmW6SkJMsRhx0iU774UpYuW64dk//+x5+y+24T5ESzXV2ysiTFrOfIIw+XSy48XzIyMuTnX37VJr4QWDnmqCNldX6+fD75C3srLeiIfb9999FgxSeffq4BjNlz5mrwBs10IeCDvkom7r6b9l+SkZ4uP//6mzYf9tMvv5hyGi9HHXGYllOyvY1XX3GZ9OjeXT757PNmmwrD8vczZfTHn39pE2GhJCcnaxl+/8M0mTt3no5DkArNVe1htmfc2J21g/vxu4zVdSKIgcANymzGjJk6Pfb57rvtKouXLNVyGjhggAaXLjj3HDnKlBWaCbv51js082V9obL97D08epf+I1941+rIOtCi1T45ZESY9O9gynmGTyI9Ltlne7dWzKOvheDKZ/QtgUp+9IGBzIZAkeEu2X+YWyrMvF+aeVG5jI6fkRkwvIdbDjPrGdrVapLrtF09sq9ZD/oS+Wa2XzNR0AE4Oo7ulOTSDAQEFK46wCPJMejnwKXLRF8mzUFwYf9hYdp/xp9B24ZOuJF5MaavW/bezi1zV/olt9CvAYRRvd3yxT8+WRGidTVU3ndLc2lGBbITUB5/LvHLTmaeA3cMkzF93JrZcfxYj5w0PkxKq/xywzteWZrfuH5kgYzs5Zbtu5n1rvDLGz81NnGF5aEZqt0GWf12INMB/T0EOtqUN4I42AbAdixf45fdB4VpJ/O9O7h0GxHguGCSVV7oDH2ZmQbv+98cK/tlQn+3jB9gtjfDJcft7NHAUq55zyhbNDX17WxrfyO4gkAP9hMq9PE+T9wlTCYNDdN9iQyT7ulubd5r6lxrm1CW6FR/F7N8ZIh0SXVpR+wnmfmONevB+0WH3i01nYZmqwZ2dsvnM33meLBHrgMyWEabfYBjA+8Bx/pO5vnOZj8nmnJAmSL76KJJpgzN+0L/KchEwfu2uHTawVnWfsYxeMyYMPlujk+DKdgv2L8vT2vcZ2jqa94KHBsuOXxUmIww293TlNUZ5pjGc/Qb83/v1ku+feqifNG0G/pOCdWcG8q4jzn/Xpi6dufyaBoNfdrgmJuVG/SigWMZgUUEOomIiIiIiKj9YgCEiLY6A/r3k8GDBmlWxHZDh4YcUOGPwIdj2o8/yZKlS2XY9tvJ4MEDZXvzNz4+Xqb99LNcfc0Nsjw7x54ytL9mzJRvv5uqWQk9e/TQZpbG7DRKO9v+7vsf5P9uvkUWB6wPgQwEYIYOGawBmX59+8rqVavlhhtvlh/NOlHpHx8XL3tO3EMDGE72CfqvwOtosmvHYcNk9E4jpUOHDvLzr7/K9Tfc1NCHRni4Rybttafk5OSa7fpexzlcbrfsMm6s1NfXyZdffa0BEHR0juUiyLLjjjvIsB120MyVxYuXyk233C5//PmnzltcXCJff/OtdOzYQXYaNVLfY6eOHeXfWbPl8iuvkfw1a3S6UNJSU2XczjtrAGTW7Nn22KaQibPnHnvIN99916S80HE5mqwaOXy4jBi+o/Tq2VN+nf67PPzo4zJm9E7y22/TG/o/6dSpg4waMULOveAi7dwezWShnBDU+fqb78z7ua3F7WxJxySXHLmTW35e6NOK/Zagwhh3y/ft6JI5ZrcUVYiM6+/WCmhUbgc3OYR+D/Ya6pYZS/0aUAiEoMX4/mG6jO/nNFb0Ihjx1zKfdEtza6V6v45uvbP/vd992kwRKsUxLTIPMAsq6cf2DZNBnV3yr1nHy9N8mq3wzWxUclvLDCUuyiUTzLwIgARvG6A5sJnL/Fohjo7Cf5jn1w6zkeGAyv+8EB2hD+vulrQEl971j87cocRs7zQzLyrXEUDB+0Fl+6+L/HLbR169+z9YmZlnWHdrOcHBmdwiv0wc4tZyuO/ztSvBEXgorfZrYMCBwNEP832SEueS7U3ZDO7iNo+tIMPtZhtmBHTSjop4NE2VEOPSgEGfTKvJMwSe7vrEq8GZFaZcf1rQuL+RFTFtnk++muWzsxn8uq/e+MWnzWohKDJ7hV9+NvMAtnn6Ip82U4Vsi0Gd3dqkGZqWQl8l935WL6vX0Zobgh9d01waeMMx1Bpo8mqwvf+wfGz/NFMuGWafIegztl+Ybg9eR18kCHYhALLK3hbsU5TVkK5u3Y+9TdnMWO6T30w5IuAxqpdLy/jt36yAngOdyv+y0K997PTtZIYObg08orxu/9ir+9SBZsQmDAgz5SbaL0nw/kUfMMiCQtkGv4YsLgRo/jTnz7yVQS8aeI/oywfNjBEREREREVH75Rq03Y7+JqGHgMBFw/iAcdDceEfj6LVfC8WatHXTEhFtLDQBFRMdrZ2jb6ioqCjNsEBAYV2izbpqa2u1maf1geXHx8Xpdgb2+7Gx0G9GTEyMZnKgM/nmOOtH/yabE5opW9e2BUNgBVk/6zPP1gZZKWi9rLrWHhECPkrRLwWCM214yGwSaPYJWRGoSA+sIN+csA2xUaJZO+sqL5QtOjFH2QZXtgdCYAGV/MggCYYshwv3CpOHpnjlrV9DXw9Q6Y+AWEvZR5saygVBCWQkteYwwrRocQ7Bn/WBprPQvJeTIURERERERETU1hgAISIiImoDybEiz5weLsUVIo98Wa/ZQJU1ViU/mjC7bF+PlFX55ehH63Q8EREREREREW1aDIAQERERtQFktKBvibN3tzouR9Nh5dVWXy7o5yO/3C//9059yGbGiIiIiIiIiKjtMQBCRERE1IbS412yUx+X9Eh3aeCjosbqWB19ejj9oRARERERERHRpscACBERERERERERERERtTtu+y8REREREREREREREVG7wQAIERERERERERERERG1OwyAEBERERERERERERFRu8MACBERERERERERERERtTsMgBARERERERERERERUbvDAAgREREREREREREREbU7DIAQEREREREREREREVG7wwAIERERERERERERERG1OwyAEBERERERERERERFRu8MACBERERERERERERERtTsMgBARERERERERERERUbvDAAgREREREREREREREbU7DIAQEREREREREREREVG7wwAIERERERERERERERG1O67+g7f3u+wnSp+4rD8Oe5yj4dHaD1TQ5C2wJmr99EREREREREREREREROvmyura3W8/btAYkGg5KtHa6YJZs6zfPERERERERERERERERK3FJrCIiIiIiIiIiIiIiKjdYQCEiIiIiIiIiIiIiIjaHQZAiIiIiIiIiIiIiIio3WEAhIiIiIiIiIiIiIiI2h0GQIiIiIiIiIiIiIiIqN1hAISIiIiIiIiIiIiIiNodBkCIiIiIiIiIiIiIiKjdYQCEiIiIiIiIiIiIiIjaHQZAiIiIiIiIiIiIiIio3WEAhIiIiIiIiIiIiIiI2h0GQIiIiIiIiIiIiIiIqN1hAISIiIiIiIiIiIiIiNodBkCIiIiIiIiIiIiIiKjdYQCEiIiIiIiIiIiIiIjaHQZAiIiIiIiIiIiIiIio3WEAhIiIiIiIiIiIiIiI2h0GQIiIiIiIiIiIiIiIqN1hAISIiIiIiIiIiIiIiNodBkCIiIiIiIiIiIiIiKjdYQCEiIiIiIiIiIiIiIjaHQZAiIiIiIiIiIiIiIio3WEAhIiIiIiIiIiIiIiI2h0GQIiIiIiIiIiIiIiIqN1hAISIiIiIiIiIiIiIiNodBkCIiIiIiIiIiIiIiKjdYQCEiIiIiIiIiIiIiIjaHQZAiIiIiIiIiIiIiIio3WEAhIiIiIiIiIiIiIiI2h0GQIiIiIiIiIiIiIiIqN1hAISIiIjavfDwcOnTp7ekpqbaYyiQy+WyH21+kZGR0rFDB3G7+bWUqC38l+fzppaQkCDJycn2M2rvoqOjJT09XcLCwuwxrZeYmGg+9/ts0LxERETUvriyunb3248b6Ffmxn+a1drpglmzrN88RESOHXfcUbbfbqi89/4HUlRUZI9tar9995GOHTvK8y+8IPX1Xnss/RdQuXn4YYdKUlKSPcbi9/ulqqpaFi9ZLNOm/Wj2U739CrU3qNg+5OCDpEOHDvaY5k354gtZsGCh/aztDBkyWN5+8w155ZVX5ZbbbrfHbttSUlJk1wnjJSMzUxLi46WsvFwK1qyRL7780lxbi+2pNi1U1N58041y9NFHyXHHnyg///KL/QqtC66tJ55wvERERNhjLLW1tZKfny/ffve9FBdvnv1I/z0Ed/ecOFHS0lIlJiZGSkpKZGVenvz444+yZk2BPdXWzePxyA/ff6sBkBGjRktZWZn9CjUn01zfDz3k4HUGmIuLS8z36veksrLKHrNlePzRR2SPPXaXCy68SD6fPMUe2zoXXXiBnGCukfvtf6CsWLHCHrvtmThxD+nXt6/9rHl//vWX/PTTz/YzIiKi9oUBECLa6px37jly2qmnyLHHnSCzZs+2xzb1+quvyNChQ2TH4SOluqbGHkv/BQQ+PjQ/qjt0yJTVq1fbY1GRES4xsTESHRUleXmr5LLLr9AfXxsSCMnK6ixHHH64vP7Gm7Jy5Up77H8HFZNHH3WkVkJ++tnn9thtlycsTB5+6EEZPHiQPUYkPj5ej41V5piotc9RfCG54f9ulO+++16ftyUGQJrafvvt5InHH5PEhAQ9TmvMPoiLi5PklBSprqqW8y64QAOTsO8++0jnzp3k6Wee1cBlWzv+uGPlkEMOlksuvVyWLFlij6V1wZ3wP//4g7jN+bXG7ENAQCkqOlrizb6sqqqSW269TW8W8Pl8+npbSDXHyLHHHCPf/zBVZs782x5L/xV83hx26KFyxeWX6t3yRcXFUlNdI7FxsXocFBQUyAUXXSx//TVji7rRYMjgwTJ+/C7yxptvyZo1a+yx6/bwgw9ISmqKHH/CSW16XLdXgwYOlEcfeahJFkRWVpYGSgO/kyFYdu5555vPg9bviyjz/e3www+V4qJi+fiTT+2xbeukk06UAw/YX6686hqZP3++PbZ1GACx3HD9dTJxj93tZ9ZnB7Jjck2Z+LzWTWL4ZH/77Xfk4Uce1edERETtDQMgRLTVsQIgp8qxxx3fbADkjdcQABkqw4aPkOpqBkD+S04ApLCoUM448yx7rEsrbVJSkvWutOuuvUbCwyPkqquvkY8+/tiepvV2HjNGXn3lJTn+xJPkhx+m2WP/O3jPUz7/VObNmy8nnHSyPXbbhjIJD/fYz0SOOepoueiiC+S0M86Uv/+2KlFRt4471jdFJR0DIE198tGHktUlS6659jr57bfpUl5eLmmpqdLXnI/HHnu0XHvdDZKXl6fTvvnGazJ40CAZst0Om6zCEXcnszJz/aAS65efpmnF9kWXXKLj3C63Vmz16tVTrrnmakkyj48xn5X//POvvt4W+vfvJ59+/JE89PAj8uBDD9tj6b+A8+bqq66QU085Rc/Xm/53i/ncmSflFRWSmpoivXv1lhuuv1bKysrlSHPNLSgstOf875191plyycUXycGHHCb/zpplj103p3mvTRGMbY+QNZOUlNhQbvDjD1PN9+c55jvZmfYY0WxpZA2tz3U4PT1N3nz9NZk3f76cfc559ti2h23fkP3NAIglNjZWYmKi7WciJ590kpxz9lkyaZ99NUDqqKiolMrKSvsZERFR+8IACBFtdTYmAIIfATvssL10yMyU5OQUyc7OlkWLF8uCBQvsKSwjRwyXlNRU+XHajzJkyBD9kReJTIWVK7WyCU3FoGJp2LBh0rlzZ6mrq5NVq1bJL7/+qnfdBsIPN/Q90Lt3b+mSlSX5a9boemfMmKnztXdOAGTV6lVyxJFH22Ob6t2rl7z04vPahMfEvSbJ8uXZOh53Fw4btoMkJyVLlinnFab8c1fk6l3HXq9X+3XYZ+9JMmjQIDnj9NP0DnX8EEcF+scff6LTwID+/fWOx/S0NPGJX+96nD799ybNZ2A/4U7JLl276LrQZAgqA/7591+9Q96BO2qx3zt16iQx0dGSnZOj0ziZJ6goHrbjMLnskov1jkpsE/zx+x+yZOlSXU+PHt2lb5++0qlzJ6lAs0MFhTJ/wfyG970tOPXkk+W6666RQw8/Uv788097bKOePXpIb3PeZHXOkorKcs0S+uOPP7WiPhAqAPuYc6uXOYa6dMmSwsJCPU7+/POvJudiqAAIjq8dzb5C++KZGRmSk5OrFYR//fWXZkS0V7hLfNa/f8s7b78jV1x1tT22kVPZhHLBHdrnnHWmnj/XXX+D+Mz4Fbkr9FrnVJQhiNmzZw/pbKbBncC4Fv7+xx9Nyh9NEu40aqT8Zs47nOeZmRnirffKt999J/379dNK9a+/+VZKS0vtOawmunC97mTmxfasWGGuvzNmrNX04aBBA6Vr16563uLuZZzX/5pzEtlF7ZkTAMG+OOXU0+2xjQaa69lHH7wnP/70k5x40ik6DplXuKaiyTM0jZNr9uVSc12aM3euvu7YfffddP/iPBpqzp1Uc+1EcBmZQwMHDJSLL7pAvvzqazN8pdN/8MGHet3FcTJ8+I4yzUyLfZJm5kOGHq6P883n7KJFi3X6QGiuabg5Dzt2NNfU2GjJzVlhPttn6bYFQjM+CxYu1Otlv359tUm91157Xa8BOIa6d++u60KFHrIgZv07q90fAzuNGiUvms9O3BmPJuTwmRUsw1zbkN212HzXAeczqF/ffrq/yspKG86twM9EzIOmhxbMX7DWdy28ttuuE3R/zJljHTs4/4ab707IHOvapUvAvs+z9/0inQ7XHzTJM2nPPWWvvfbUO85zcnPNd7Vq+fbb76SiokJG77STOeZSNRsQn6m4XiBDNDs7R3adMMF8l4uRTz79TJcHeE/4HoH+HvA9a405BrJzrO9ZyHRw6DXffH7jOx2Of6y30BxPeO9Y/7Zi3pxZ+j3qiKOafidDOe62667mW5JfvjHX40A4z3CzSXhEuEyd+oP5TttLRo8erZ8P+Hx+6eWXNYsAN378888/DfPgXO3Zo6cea2sK1ujnx4yZM5t8PuAaP2bnMfLFF1+az5KemjFcX1cvX339tX62DzXfw7/86kvz+V+h0+MYwnUMGYxYLo6xXLMvZ/5tfTd0hAqAdOrUUQYPHqzrrKuvkzXmM2PR4iV6fG4rQbVzzzlbLr/sUm1GLvD7rQOf10MGD9KyxX5Cpgg+CwK/fyGjCFm9+D2F78PYN3mr8uR38103cN/i8x7n7C+//KLXBJx3yChdjt9fpsyXLFmqQbqRI0ZIR7Nv8NsK36v/NdfvbTloRUREbY8BECLa6mxoAASVRXfcfqvsvttuUm9+INXX1emPYXxRx13Qk6d80VChd9+998hOO43SSoEB/ftpxQ5+yCFrAZXdF1x4sTzz9FPSvXs3bb4HTZBEmdfwA/2cc89vuKMKPybHjRsrD9x3r/5gww9sfNEPMwP6J7n//gc3yd3uW5LWBEBgxIjhZr+9Ku+//4FcdsWVWqn6wAP3SbeuXfUHLcoJ5Q+PPPqYPP7EkxrQ+uTjD7VJFlTsofIGQaWSklK9sw2V2Ndec7UccfhhGixBRQj2CfYFgl6nn3mW7mM49pij5corLtcfdZgP+xTrW7ZsmZx51tnm73Kt9Ln7rju0ggD7Ej+WcQzhB+SRRx+jy8LxeeopJ+td2Nhup0Lpqmuu1R/36HPhnrvv0ko/HHvOcYUflueef4Hejb8taCkAMm7cOLn37jv12EE5Y1+Em3MGlRu4yzTw/Jq4xx5y5523azDKOb8w/PzzL3LWOefqOAgOgGCaF59/VoYPH67N5HnN8YVjBOOn/jBN93l7FRkZIXNnz9Jg7lHHHNukgjDQiBEj5MnHH9VrJ84LJ/AwxRzHCIbg+N5j9921/OPMuRhY/rgWnn7GWQ0VJmh+A82gYb8g6IRr4OefT5Yrr7paLr34IjnFnDMHHnyo3r0OCH68/ebrdgWM2YfmayOay0PF2bnnXaBN5mD/X3j+eWbeU8x55NL3ge3EOYnzFe8NAbH2al0BEJg29TvxmW/6u4yfoIHbu82+QtAeZYX9h+ayamtq5cGHH5bnn3+hoQLw448+kDBzbULAC8FIXFePOvpYPWdRIY3rG65fGDDPOLN89B2wzz57m3P3Lpn2408a8MLS8LmK8xN3F998y63y/gfvm3l0Nbqvnn7qCa38wme13+/Tcaj4Ov3MsxsqzWHB/LkyefIUDcLgmo87lUfuNEZOOfkkucAcB9j3OJf1GDDXVBwju+2xZ7PHd3vw1huva8AJNw6ECi4FwzmD7zaPmHMRn2c4Z3Eu4vqKCk5k5CEAAb169pQpkz+Tp55+Ru66+x4d5+jbt49Z9xvy3PPPayYQ7LO32ff33C3Tpk3TdTTZ92Zf3WL2PZpjQ2AVWQOoCMVd6fi89nrrZbX5HD3hxJP1BgUcEwhU4DqCSna/WQ6uyT/+9LNmV6IidfjInRqO1zFjRmvTWPhcDbwOvfTyK3LPPfdKnbm+4/nzzz2jxxo+4/Gdwrnm/2iOV7z3bUVzARAcB19M+Vwrs/c/8CB7rAXfU5579mlzrY/TrLJjjz1Gs3gQTMW1xLnWP/X0s/LEk0/qdxsELa+/7lqdF9fxiIhwHf/hRx/L/914U8Pn8157TpQnn3hcHnroEXM9P0mP08lTpsill10hp592qlx6ycWy9777aWV5D3M9euzRh6V7t266DwO/Gz7/wotyz733NRwXwQGQ7czvgqefflJvZMG6sR7Mi8doVnf2nDk6X3vXUgAE5YvzD4FEXN9RRrgm46YhfGfGOHyHfvihBzQAayaQuto6cx5Z35nxGwmfFc4NXui38Z233tDfWDub8xQf5rjOYxm44QSB2xNPPEEOP/QQ3Zd6zTDnMfohO/vcc/XGFyIiorbQcm9oRERbKHzR7tatq97xF2qIjo6xp7Tgy/Qdt90qe0+aJM8+97wcccRRMnaXCXLhRZfoXfq3mdcQqAiEu8P69ukt19/wf7Lr7hNlr0n7yOuvv6E/oL40PxCTkxLl8suvkAm77i777neAfGR+0A03X/Txg8+BH+XowHHWrFly4smn6g/2SXvvK2+++ZacefrpcuYZp+uPQRJZuHCRVuDgx1dUVKT4zA8k9EVw2x13yj6mfHccMUp/VC1dukybzcDdxfjBjfI/6+xzdRnnnHe+DBs+0uyvPZrcwf/+Bx+a8j9FRo3eWSvqnnrqGW3q58gjjtAfd6gwww9sZOccctgRuoyx48bLxRdfKm++9bbedYpj6PbbbpEJ48fLHXfeJePNelH5dtHFl2jlzssvvqAViwjO4HjBj0pU9mJZGBD8gP/ddKN2WnzyKafp8bDTmLFyptn+V157XSugtnUjR46Qe++5S4OU6BcG+/Kggw+Vxx5/QnbYfnt58IH7Gzp93m23XfVHeG5OjlaKY58ddsSR8tJLL8vYsTvLA/ffpz+yQznowAO1Yu2VV16TXXfbQ48vnJt333Ovrqs9q6mp1ayA7bYbKo88/KC5Zh2inQoHmz59uh67f/z5p1Y243jF86uvuVYrvBB8eujB+6WkuET7GNhlwm56/qASCpWX9993j1YuOvB4woTx8s6778oJJ56k/b1gOcH30SDw9fyzz0hsXJxce/0NMmbsON2311x7vQwcMECPD1Te4q7TI488UnLM/j/40MN128aN31WPGwSYA7NJtlXR5rol5lpqQfZbvtl/12mFOSq/Tjv9DLNvKzSIgDINhAwSVDRfb/bTvvsfqNl1qCREsBf77Yknn9Iyx7kT2HEygioTxu8ijz72uOx/wIGy89hd5PIrrtL1XHTh+ZKZkanT4dxEQHn77bbTSvQJu1nX1PMvuFADJKiE69G9u07r2H+/ffUOcgRC95y0t1amI/sPmZw499HvF44VBNFxHqNCrb3C+TRw4AD5+59/ZPHi1vWdg4yqp598Qise8f0H58tBBx8iTzzxpAZS8H0FgbV1MydtiHvZoqKj9Bx/7HHs+4PsfX+lVJRXyIUXXqBBDwQ4cF1/+JFHtJIUN7PgOML1N7BPCgRBRwwfLvfee58cdMih8suvv9mvNDVq5Eh56onHZe7ceQ2fq3ua72uvms9U3Ixwzjln62f8AfvvJ2PMNf818z0O68dxu5dZ513mmo9jlSz4TtScwFeeeupp2dNcR3CTyNfffKP7EAOCH7DXnnvK//53k8wx++XMs87R6/iRRx0jb739tt6Ugn4pULEe6MwzT5dXX31Nv+vhOhUKrj2VFRVyu/3dEPsb16S///lXTjrxBO1bJhScL2huFX2SnXf+BTofrjcnn3q6ZuoiQ3dbh8ytZ59+SsI94XLxJZfKKFM+uEbce9/9ehOJ3rxjrtsIUuC3y8uvvCpHHHmU+Syxzrm3zPflYTvsICefdKK9xEa4WQJB9v3MZwKWif2LDJ4P3n9Xjj7yCHngwYdl73331+8R+I6N79xXX3ml/iUiImoLrHUjoq0SKmpQEfrpJx+FHPBFPRAqVdHkAu5kxBd5ZI7gznzcYXbqaWdIZESE3HzTjfbUFnzBR/MwuGPRaVbnbvNDHM1yoOIGgRE0wYCmNpYvXy7XmeeoJDzwgAN0flTSHnP00VoJh9d+++03/eGGVHL8cMPdVPix1rrKhvYPd53m5OZo5ScyOxYsWKg/avFjGE2GYX+goufqa6/Vyozxu4yz52wZfkj97+ZbtLwRFCktLZP7H3xQ9ykqQ5wAFH6Il5h9iXUBgis4Pl544UVdN46piXtM1MrdF158SfuqwJ3FuKvttttu14BMa7YJP+ZwtyEqE7FcPJ46dao89NDD7bqyrjWwX5GFg7szjzn2OPno40+0uZuFCxdqMyn33f+AjN15jBxzzNG6v8456yzNSjj/wou0qQw0TYfmWO68+x75fPIU2dOc88ggCiU+IV7/zpg5Q/cl7hjFufmc+YE+c+ZMfa09QwXyZFNGOw7bUe684zb5adpU+fzTT+Tggw7Sisd1wXF8xhmnSWVVlQYXp5jzAM3vIIMDd4sj6IgKD1x7A6HJq9vvuEvv6myurXGcR0OHDtGKz3fffU+nw/n47nvvyXXX/582j7P33pO0QgvZLPlr8hvOW1xv0RkvOlbels8nfP4gMJCSnCzffPudjkPGD/okev+DD2TVqtVaPrjz/b33PtBgknMXtQPXp0suvUz3AYJMeN4q5lx68aWX9fMWmTi4tn/40Uf6WYqmVTI7dNDJ0GQdsgY++PAjDVbgXMY1FU1rIcjWIbODHHroITqtA5/bl11xhXxvrpmFhUW6zWFhHr2722lCEMfKJ+YYwA0Lrd7mrRCaAMM1E808OXe8r8v5552r30MuvuQy/XzD+YKbDx58+BFtTgyBYwQZN5jZDmRdPPkU9v0ye99/bPb9+9LRbC+2eX0gMIHPXGyjBkuD4Bpw1JFH6DUCgTpkQ2E6NLl25113a6D3+OOP0+8VcfHmmu9y6fUdd5ejzHDcoFIWTWBR27rm6quk3JyvF5jP5+++/173EbIDbrn1dvPd+VPzWXOgNsUW6Pvvp2pACtM1l7mF79tHH3u8Hme47mN/o4+jZ559VjN6EBQMBd/1POEe3Y758xfofFgHmmbC9QeZDds6NHmHJsJuvOl/8tnnk6XGlA+uEQgQvfHGW/qdClmZ+C6NoNbd5rN+9uw5+lmCc+6ZZ5/TzDs0Sxvs22+/lUfM+Yz9h2Xi8/zJp57W73uvv/GGWccz+jmD7xH4jv391O+1Lyv0ZURERNQWGAAhoq0SflTf9L+b5bTTzww5OM2oOHCXKH7soqmd4B/R+AGMH0+oAIqPb7wDFk0A4I7CQKhYQWUpvvzj7v5A+PGEtu/x4wEQJEG7xWhe4qQTT9S73Zzhqiuv0DascXctmhwgqyIDZVZTWyN1dY0Vl/vvt59cf901cvedd+jdwkjdB9xJ2hrY32hDGk0h3HH7bboMNIUWFxcvaelpgrsdUUmGtuzRbBo6U7/t1ptl4sSJWonoVCylJKeY5+Ha5jGadAjcn7vttptOM2mvPfVvS3D3O45HNNOGpmIOOuhAfd+trcBqz3A+oD3pWbNma5vigax99LVWWOy4ww66L1DRscz8mEazGIHwYxx3maLCw9k3wT788CO9+/j2227VZj2QATRgQH/71fYPFcnI2jjqmGO0qTA0a4WKjfvuvVtee/UV7Q+nJdhXuDsf/Sw4/d84sK+eevppPbf23Wcfe6zWjcpXZh86TWM0Z//999d50f9S8LmGvinwGjL0sF4EvBDIfOWlF+XWW26WXXedoMfGtnQ+oZ8cZPFgOPLII+TKyy+XF557Vi65+GLt38O5Ixtlguvh0UcdJTf+3/UN19QxO48WtynT2KA7bfFZtyGdp+P8Qx8swcEHBH21EtITps/RnwAq8NFGfPB+Pvjgg8z8Xs0IxGeDAxmAyMhzoMJsyZIl5tq7l/YjhUzPiRN313na+xFQVlqq+xSV+62F5p/wPWV2UPOh2Fcf231q4BzbUOhIG233r2vftwaO1bfefqfFcxmB8B3M5wGOo+OPO7bJMXT1VVfqHeZoLg3XBATF6sznB64Tzz37jFx26SXNVpbTxsF3J/T/gkAGjrdA+AxHU58IXgYHxL757ru1vqOHgmMCARRkdDjXsROOO06PA816CwHrRcAXmbr4zMdNVMhECfzevy3D+bnddtvpuTtp0p5NziVcn9FnHa6rg8x3YMB1Hs1k4jzCTRTYB2hWCzdH4KYyLC8QmhcL/uzH9RvLmf77H02uGTgG8PmOZUVENA3MExERbSgGQIhoq4QKctzN+sO0aSGH4I5AE+IT9It3YVDnuY6ly5ZppVpSYmNFAu4Sq61duyNk/IgqKyvXttGD4W5oBDwAX/7RHAQqldBZI9q9DxwAHUVivWQ1e4NOWdEhJQJN+JGKtr7xo2r0TqM1w6JLly6NgY9WFhvahv/sk4/lcPNDF512YhkY3GHuhkXgxzTuLH/l1VfNOJfelYy+D2b+9Yc2DYNKlsTEBN1X3bp1W2tfolmROebH3Wqz7ety/wMPaRZScXGJNhWCIMjfM/6Ua6+9WitrtmVotx93cK7MWxmykhzjEGjENDgA8LeoMPQ57XTMm56eqn+DIQMIbZyj6Q5UIKNfIRwn3337tewyrnXZRVs7VDIg0wpBCTTlNnzkKM2A6dWzh969a5VzaKjIRCUXzlX0nxIMmVbYX2gf3oEK7Sq7zfeW4FwDNI0UfK6h6UOca9h/uBajCadXXn1NKzj33Xcfee6Zp+Xfv2dq9gO2b1vQp09vufOO23W49eb/yQknHKfZFVOmTJGTTjmtIZiIO/uR6YN+PNAue5eu1rUQbfpDcIUVyrg1lZHBMA/usA+GGxcCpaVa5yaOt+D9jIppdNqN/n4CPyORVRAIlWbHnXCi3qHsCfPIpEl7yVNPPGGOgRma7RD8ntqTktJSPf/QfGdrj3VMV2CumaGCCk4n0GlpTa+ZocoQ57/btfZ49OXh9BUUCE0WrS9c64MDKcFwbETHRAuaPQ31PQvbrt+zzH96zT/gIA2koxNmNI/16ccfyffffSPjx+9iL5Eg1PdSBBfCw1t3nOH7HJaBgGUoyLbEsZaelm6PsaAz/3VB0AR9FOF6t/POYxquY8HHbSjoH+Ta667X5k5H7zRKb4D4e8Zf8tAD92vm8bYM+wvfQRHkQD9PwedSV1POOJfQhBgCHGji8vXXXpH99t1XA9XYB9g3OOdCHT/BgTDAZwUCIFUBTSg60AQulhNiUURERBuEARAi2iagiZTIqCjt1DMYftShYz5U1uFHWSO//h9a6BfwPd354o/l4Qt/Tk6unH76mXLMscc3GZDCjwE/xLZ1+MF12SUXS3JykjYrhkqPvSftpT+mLrn0cm0KC83snGSGhn4DQgj+0YXKHlSCoYkDVHwcf8JJugy0E7466McY7oi/6X+3aOeeaMt44l57yz//zpLLLrtU+55A2/les11oJiR4Xzr7Ez+smwjxww1NXqE5J7yfSfvsp/2FfPPtt9op+GGHH2ZPtW1Cc3IILqKfneC70SE5KUmbjEMgE8cI7lBHYCxU5d8hB1sduKKj1+agGQw0BXPo4UfIbnvsoZ3Q425h/LDHdaE9C7yr3oHMtocefljmzp0r6RnpEhfXWCEUfG4hQFxcUiJdu3XVvjqCoT8BBFAWBnRirUJUvAbD+uGaa69r9lx78623dBoEVNDEHcbtac7Z/cx5jko03JWKbKJtwc/m+jZ+wq72sJvsPnEvOeCgQ+SSyy5vEjBAFlxGRoYcffSxcvQxx5lr4al6PURTVaGEqiQPFKqSa32gQ3tAc2XN7edbb7u9STA0VIU4rqlo6tC5dqPDY2QcXHzRhdIzxGd+e4LmodDM2YUXnt9ssAed2TvnO5qnQTv/wX0vADqixj6d+fc/+tzrs5oIQsZiMGTthFrG5obKU9wpvnLlCjnjzLNCHkMY0NcbLFi4UJt1OwzXfPPZe8655+vnygP33dvur/mtgTMeN2egH7bg4wnB7MwOoa+pCDAFXg/QB1qtOW/HjN5prXLFdMN3HKZ/0bxloHUFvODcs8/W7/L4HnfEkUc3XMfuuPPuJteK5qAPGMy7z37767Xy7Xfelf3330+OO/YYe4ptE8p+4aKFeiPX/934v7XOJed8QvOW48aN0+zO+x94UPvnOeHEk3UfXHjxJSEDHRuk4XDauM8ZIiIiBwMgRLRNmDN7jt6BeOIJJ0iXrCx7rBX8QPNUaJcc7VS35sdXa+Fu12+//U569uwhRxxxuD53BlQqoII2q3PndVYytXeoRLnummu02RuUF9oKxw9jp68M3JWK4AQe19bW6Y/U4Mrb6hrrrnJ0bB4Iy0AlLPoOwd2fuKO0urpGBgwY0KRSB+sbN3Znczy4tWIXHbFiva++9ppEmPmTkpP0eZFZxiEHH6x90ATuT+zHAw88oOHHN/Yp9jEyj4Ir55H1gU4k8X5QSYD2kNH+dHVNjVZMbcvQLvTUaT/onYRnnnlGk4oTnKM3/t8NWrboFwb7Es024fw64fjj7Kks6PfjWHOc4O7xH3/62R7bFDIJnOYekDG2cmWefPbZ59oUGoIsWF97haARmoEL7mAakAWHSvK8vDzN4gCcE2iuBBWFDgQEf5/+u/Tv10/7MgqELKkrLr9Mzw30w7C+Xn3tDd2/yFTAMRB4rvUz5/hOo0bptQDnN/osALyG83bWrFlaKYzzrnef3vpae4drCYL3zoB9h7vwgwPFqLzENQpNkSBzAPOheRE0JbM+/D6/njfr259DMPRdgSYoTzj+eD22AvdzRka6HHLIQRqUawkqatFkEz4TGo6B2bPl//7vJq3AxXW9PUOTiosWLZYTTRmeZa6ZwZ+NKJ8LL7hArrjsUm1qEcEmfPadfeaZpnwaKxZR3vh+hM9a9MMA6NgeARN0Kh147mMdWB+yrjYGgpdud1jIAEtr4RhGBhuuaWjaLfAYwmfwQeZzGZ8n+NzAHezbb+9c80s1KPL55MnyxZfWNR/NoG7rUDb/mmsozm10Zh0I33HwXScQmjxDoKNDxw56PXagvPF5iswAfGcKDI706d1bK881cGUHptYHMgRx7CBz2/luiO91aLYp1M0QDmzD7rvtpvsa15U1awq0iUDcuIJA2i7jxtpTbpuwz376+Rf9fopOzNFcnHMu4TvAmDGj9bMXZZWYlKjzIBsTN6I4+wB9fm3s5wIREdGmwgAIEW0TcBfypZddof1zfPjBe/K/m26Uww49RF59+SW5+qorZNq0H/UO0raEHxO4mxqdP154wfny/rvvaNADHXainwlU5uIHZeAPw/YMzZ0cesjB1mDKHk3UPP7YI/Lbrz/LscceLT/99JNcc911+uMKZYc7AxFouP32WzXFfvwuu8jTTz4hB+x/gL4eCBXn6LPlpBOOl/3NtCjbUSNH6g8zLAc/5i65+CIZNWqknHfuOfLUE483+aG8/fbba5vgX06ZIuefe652soztRFYKsg0WL16ifU2gs23c+Tr5s0/kqisu1w4j/++G6+WtN1+XM047raHDbfwYnDdvvjbjgvb4sZ/R7nifPn3ksUcelu+/+1Y7+0bl7T57T5I7b79dmxXAcbitu/32O7WD1DPPOF3efectDW6grN59+03p26+vOY8v1wpcVO6ik1t0wIm23l975WXtAwF9G+Acx13RyAxABV4wVIyefuqp8tYbr2lfCUcfdaT+sEffPOhz5s8//9KK2fZq7M47y96TJsmnn3yk7/+4447VfjTOP+88U3bva1Mgn376WUMFOipEUWaPPPyQ7LbrrnLXnXdodshV11yrnZkjs+DtN9+QI484QtsKf/utNyQjPV2uuOpqWZ2fr8tYH+jDCfsWmUDffPWFnHnm6bLnnhPlnrvvkjdef1Xv7EcTHAP695dnn35Kvvpyipx3zjn6HrANl19+mVaEoy8CavTRRx9r5fWr5lzZdcJ42WefveXJJx6TIUMG21O0TmlZmZYvOsQ99pijzTX1XDnBXHvXF7Ifr7nueolPiJcvpnyu5x8qKNGu/ycffaiV9AhwtmTYsGHyyEMP6jUZ2X6opMNn+1NPPq6BzS+//Mqesn3Kz18j55x3vga90I/R999+rd83Dth/P7nl5pvkm6+/krPPPlO6d++uNxugqbBff/1VzjvvHHMuvaZ9IKDcP/vkEw0Q3G6+B6FS2Fp2vnz08SfadOQH5pp6lLlOHnfssfL5px/L6NE76Wf1xvjLXGfRZBaaIcJ3IzS7h2vT+sB3gSeeNNeAr7/R/sE+fP89/X5xxOGHy8svvaDf9fBZjkDqKSefLG++/rq8+MJzcszRR+k1/wrz2XLgAfvLn3/NkNzcXHup2y4EQHDtx/UefergWNpvv33l6aeekAvMY2QHBMJ3r+XLlsvgQYPNd53LNJMCnw/4fnXb7XdoP3q333aLPP/cM6acDzDH5P/0cx3f7S6/4ioNgqyvqdOmaYbo448+bI7z/fWmkifNd7rDDj3UniI0BMJuxjnx1Zf6OYXPMlzD3nnrTX3fzz3/oj3ltuu7776XRx59THbbbVf54ovJmpmMYNWjjzwkj5rPf5w3CHThcx/Bp7vuvFObD8W5dPXVV8ot/7tprSAsERHRloIBECJqt/CDxqknx49ktPWPJm7wgw2dZaIyDe3aIv39oksuadJuNaZ3hmBox74lvoC7btFXyUUXXypPPvW09OvXV+679x7tiBt3xf3fTf+TRx97POQ62hu8RzRFcu89d1uDKXtUdkwYP17vIDv9jLPkjLPObtLxNe7ER5NUvXv1kkceflBeeP5ZvaP7/268UQMMgdAJ9gMPPqh3nj1spkWFdseO1l1oZ559jt4hi8qxN157Vc4++yz57PPPmjTNgyAJ7gLE3bIXX3yhtmuM7cQdbeebY8bpVP/XX38z23mW3rWIDIVnnnpSM1LQZMjpZ54lS+yKI9xdePc99+r7OfXUk7V5DfRpkr96tTa5VFxcpAEgdNz82KOP6B2NaJYD73lbgebEQsFdu9ded4O8+NLLerc/KrDOPutM3L6p/VSgQs45Z3Auo9zffe99vfPw3nvu0oyugoJCrRREVlfD+WX/wXox7ulnn5NXX31drwGogEPFOvbJlC++0OsErh/t1Wuvvy7Hn3iS/PLrr9p/DSotXnv1ZTnv3LPNMbxEzjzrHO182PHOu+/JlClfyE47jdLOY1FJiYwQ7Ct0oI7y3267odoRKtrVR9vdGI87gB3oMwnlHqpcsYt0P2HQ53554cWX9FxBZtTVV16pQct999lbJk+ZYq4XZ0qNWTeas7nh/26SuNhYueSSi/Q9ILMFx8W5512gFbjU6PU33pSHH3lMdth+O3n+uWfl4Qcf0KyA2+64056iEfaB12v2lb1PAqGy/aabb9FjAIHdS8w1Mz0tzX7VmjfU52SoCnNUuJ1prv2LFi/WDIZnn3lKTjzheM0OOfW0MzT43MAst66+aRM36KQd1wv0AYHAGAKhd991px4DaN6oabOW7ROafDvy6GPl1ttv14pnlMNDZt8edeSRUlVZKdff8H8avMd3HNzJjevby6+8qk07orIa5V5dXSUXm8+gN998S/cf4C++o9x8y63aNCA6mL/pxhv0Gnr5FVfqDQaBh4c5w3UeNJ0VzLqxwX5im/n333LX3fdo05f4boTvZagYBwRf9VoRPJOBUYHZTVg2AuPIpESwBt8v7rrzdvO4t277Aw8+pMtC/0Yvv/KKZjbcdustes0/64zT5YsvvzTHynnt+pq/PvC5gOs3gtcIbiPAOHToULnpppvl999/13JyjhHsh1tuu91cixdoEBTXlKysLA22IUiK73WffvaZjBs7Vh584D4NmKJZ2LPOPleb7nPU2deGutq1m7DS9Zm/zvXjXfN5hCaa8J3yoQfv136fBg8epH2rBQdofPY1DNuJppkuuugSbS4N1xh8lj315BPSvXs3813zZr1ZaVvR3LGO8Y8/8aRcZ64ZCDJdf/21GvxAv2ivvPKa3vSAawiCpPiMRZD5umuv1u/MRx5+uDz55NN6LW/KOlaQLRTMOY6ao6+vYxoiIqLWcmV17b7Wp4rei9z4T7NaO10wa5b1m4eIqC2hkgCdNKKCbF1fwNsS1olKQ/yAoNbTJg+q0ARWrT0mNNzlieYN8KMs+Ace9jleC5UREAgZOWgCCNMFVrIEw7pSU1P0DtyWjiFU6KAyEM2JBLLWk66dBa/rfW3LUMaVFZXr7DzbKU80bRIcIFsXVNZgP6HJrM15PdhSIPAXG2u9/5agObmYmGgt42Ao/7S0tIYmSdqS7p/YWFnTwvbhjmWsH+dtc5U7ZMG+wnmF/diaNvObg+Xg2lxhzs+NWY4jPNwjKSmpWnG6IechrsnOMdDStbu9i4yMkOTkZFm1quVyxP5LT0/T/YdmbtYlMTFRp9vYzI9Q8N0In9ttcf3FdmIbW3pP2/o1v7UQ5MR5iQzbdYmPj9frQKjrP67P+F5VVFQoNTVt930Hxw2+T6/vdyj9vEpNlTK7KUAKDZ/3kZFRTW4QCxYdHSUeT7h+9hMREW3JGAAhIiIiIiIiIiIiIqJ2h01gERERERERERERERFRu8MACBERERERERERERERtTsMgBARERERERERERERUbvDAAgREREREREREREREbU7DIAQEREREREREREREVG7wwAIERERERERERERERG1OwyAEBERERERERERERFRu8MACBERERERERERERERtTsMgBARERERERERERERUbvDAAgREREREREREREREbU7DIAQEREREREREREREVG7wwAIERERERERERERERG1OwyAEBERERERERERERFRu8MACBERERERERERERERtTsMgBARERERERERERERUbvDAAgREREREREREREREbU7DIAQEREREREREREREVG7wwAIERERERERERERERG1OwyAEBERERERERERERFRu8MACBERERERERERERERtTsMgBARERERERERERERUbvDAAgREREREREREREREbU7DIAQEREREREREREREVG74+ravZffeqT/NuW3XhqQlSZduiTK33NyJK+gWuJiIiUuNlwi3CKxnnAprRUpra6VSDMi3OPRISxcpKKiRopLqsy0URIRFiZ+l0sKi8vM/BHSrXO61NTWS5jPK67aKqmqrhdPeJi4wtxSX1MnPpdb/BGR0r1jgpTUeiQ+3Cu+2hpZY5bnDo8WT5hLYuMiZFF2oVRU1Um91ysR4R5xuV3iNvOGmdc9njCprqoVtxnn9fl0HvH5paa+TpLjosx4j5mvXioqayQuLlrCzHTVZpsSY2Mk0kxbV18vMZERUl/vlVqz/KraOvGaIikur5KkxDizjBipqa4x0/kkJiJcoiM9Zv5aqTXPa+p85r2YMqisktSkeFOUfjGLkOiocImJipLaunrznuskIiJMPKYc8XqE2d5aM1+d2dZwUw5QUl5p5vNKYnyshJnyqzfLFvO3xsyPdYaHYzvNss02VppyQxm4zevYn9U19TqtWbrUm2WWm7LwmOWakjXz1+p2e035u91us42J4jfvF/N6ffVm/WGmqFwSaTYDy82M9EtyhMiSonKZVVppytm8uYaDxjpO9HCxVm3Bus1I6zAy/zSdXLl0+zAZpjPvzXCZ/8wz8ZltToqKkJ6mrDNMmdV7fVJtthmzY5t1KrMdtaZc/WZal9mX8dFh4jbTlpp9ivXVVFRjYi1PH9ZhxvlMWdWZco4IN8sw89WbnRpuHvvM8iMiPLrdVeZ4NoVh1uAyx1KYlHvdEmV2VLivVo+HGLNdEVGR5nG9lJvj3O/ySyyOFXe4mC2ROA+Wq4uSMrOB8Wa/m52kx090ZLhUm/VHmmVg/TiGEhKjpKayVirrzBrN9kaY48+sXt9bndn/KCUMReZYr6nzSqf4SIk021NhHi8pqJTw6EhJiI6SfLN/os17wLEcZY6nnMJSPe/iY2LMcRYm8WFeyYwyx495r8tKanSbi2t9EmXOvSpzvMSKOZewqyIjJT0mXI9HbH+lOfYxbXVNrTmuXZJitr3MrDvMlGm5z5STmcdnzi2PWW8EzmNsu3ndOg/MezFbj3Lz+b1y2LgEs414N+snPCFLEnrsJiWLvpD68jx7rMuM210iU3rZz9fmrS2X4vkfi6+mVJ+7PFGS1Hd/qS3JlorcX3Tc+iqv9sn7P5br+VJpzmPsnHCUoXmM4xjXIVzzaurqdD+Gm2tZXGy0DOmTKTHmWFu0NF8izPWioNIcP1X1DeeB7uS2ZvYNzif8369zqvTulSIzZ2dL9qoKc1xEmWufuZab9cbZ1/KSqhq9lnvsa7nHXGNwjSwqrpRYc+2PNOOwgwtKysx5EK7X8jqzb13mXAirq9by8Jj37jbHJ67lXnM99nkipUeneCmpCzfXcnMOm2t5fkmlmcZcdz3m+IyPkMU5RVJWYc4vc7yH29exMFyvzLZ5zPNqc05a1ydzLTcjcXZWm/JNios0x3u4zldRZT6fTDmHmXOo2hyziTHRZnvNNcJc8/X8NNPUmm3Fdb7eHLTFFVWSGBcrKQmxUmuObRyz0ea6GmPOIVwjcS3Hueo221hRUSnJ5lruMvPh3MZ5HGPOOywP+z3crMccAnot02u5mbfOnGe49mC3lpj5cQ4kmM8XjMP1F+WIaznWGRFwLa8y5YbPL7wPncY8x3mMnYj3X26uA3gJH2nOtdxnruWYNi0pSa81OKa85i+2S6/lZtuwbzIi/JIS6ZLlxeXyT2mFmQefNdbnjXXlxXvQp1gc/tX/MdIab/7R8dZDR3PXckyEbU40x0qPhHjJNNcpr7kQ1pj3iamau5bHmg+fcFNWJbiGm2XXmH2FbQ03xxXWYS47es2uMzOt+1qOTz1TXva1HNfOCPtajv0YabYJjyvMuvAJE2u21euOEFx5G67lpojKzDUyzkzvNmVtLtX6/aDaHDMRZnq3eV5TVSXxidFSaz5rK2twHQgzx4I5js28+DjWazmKzzwvNud+ldn3nczxG2W2ucrsw6UFZn+YZSab6/XqorKGa3m0ObByCsvM9oj5jIs2ZRAuce56vZbXm+vukmKzXvN5VGjWGWmmxfEd4zffo7AvIqMkPRrnh7mWm9crzHeUmIgIc6zXavmnxUbqNd58Q5Pyemsfeptcy81xabazBserGRd4LT9k53hTVtaxsz7C4zpKQq+JUrrkW6krzbbHmutA9wkSldpHH4fiq6s01/JPxFtdpM9dYRF6La8znwfl2T/quPWFz6g3p5aZc8nsA3N+4LhCGeJc8ZnjGN8f9VpuriHYqojwSIk132mH9M40+8Kj13Jc68pqzfWk3Hw+2udBM2+hVYZNSMahu5ZQi8Rx7TXXjWp8lhTXS/Fqc7yaj6TAqbFNeIazG+eOzoTneBywosbpANPqA2W9L2dE6GXb/5t/zL8Y3ziZmcZ6otPhmb043QYImLYBXrcf6svmH12OPa/DWYZuoxlwDXHgFd1GvOa8X3t6/GuVh/ne5UxjBv0MN8cDVgOYBgPOJ0xiJsJYzNbwvGE0WIt3JrPYj/HUmieAPd5ZYJNlgc5kPcQDe1E6vW5/wDzWZPbEDRPiD77N2hOYcc5zbAsWYU1oz6cwRVP2WgImsx9YC9CnDdOE4JSjlnMDa73WqLXn1a2wN81Ztm4zHtirBWd+LQ9bqHGAZTrjnGVa68F4Mw7fL3RmDBiPhwFT6qw6Eg8C6As25zUzTue159Z1BExnRjvHGsYHlk3DdPqi9dBejDnGrRHOe7SOXfPQjHbmw198vlrvDdPaMyv8xrK2Rd8vZtb/8Y+1IDzG67gOWvNjmRis7cRvFf29aS8L0+GZsx5Mq8xTXYM9fyCnrDPTM8130VjJzskx33fMbyozoW43pjEDHmFd1rLtfWq/oNPag24XxmMae37UCWDbnDIDTKfLCILvCI3bb73uPAcsU1drXnLWhcfO+vF5gbmarkv/1ceN68RfXZLOb71slqd/7L+2hu1p+NfedjM0vmYvx35d9wsGMxL/YZz1mvm3YV9h+635G455Xaw1HZ7oaswjTGW9X/NI/7fm02Wb//U1jDD/6DwNy2icppHzpHH94A7zS1yK+a4a7ZLaar9UlJjPMvO5ar42GeY9meMNdTuRMSLJHVwSE29+Z5hxOPacZer+s7+S+Mz3weoKrxSvMb9hS8QsyxwDZrtwvtmbbwnYNmu7MVgTYPnBrPLUBwrvwVquNQ9e1+fmP12eGa2lY/7HsdhA12UzrwU9Nf/ovw2s5VvLtqbFP9Y4S+P0DY/sB870DfOa8dimxvI3482/up14Zs3Q8N6CNc6ni7I0My0EridgjkbOfI0Ls/8GwDQ6Ovi1wHXiNes9WqsMsRydxEyA2czjUJuspaGvW8tzpgWnjII1vMfABZpxzviGsrEX2bhcaxprssZlW9M78zSzVsyExdjL1uWYc9kaZ30P0pfsmfEH0zqb4kB9G2Zym/MrJt6cY7EYa+1P87PenEfm90uNmcksoJktUfoKptHtMEvER4e9frymq21Yt1/riuOSXZKU4TG/o6zf+6FgGbXm90vR6jopKzDXBPs7rrVMewV4rCuznqNo9LMVD/Q1/E42r5mn+olrj2/gPMXs1j8WXVzAi9b/9nLt64nSsWstNpBV7tZ0uq1m2oYl62tgP7Ama/jbcN0KmM55iJJwtseCGcyfxoWuBS85x40zufOvs2yrhO1nOqk9fTCz7ibTGvrc/K+rMP/gGMP1WSfTxek/QewRTiHqzPZjsOd1ptPv5PgvoNCdcnDemq7bPG/YPrxgHrq69+xjTdIwrzWjLttMhP+O3XWAhEWGyRc/L5bw8AipMz+g68wHS7dOGZKcECMLl+dLl47J5kMrwvzo90qd+fVVUVkhLp/1wYTKHVSIFZdXSmZqvPTskiqRZnlz5y2V6Loa/No2/5sTICVR1hQVm+WbgzQ6Vnbo31nqw2O1Mji8rkQWLy+SaneMxGjFk1/mmB+eZbXmA9GcMZXVNeaDKkxioswQGSkV5kSJjYkwPwytbYky66uu8urJnZYULXGR2LYwWV1YJlU1teZTM1xSEqIlNTFevLX1UlZZKWtKy6RfVqZ+WUAFDsqktMpsr/lATIqP0wrxwpJyfS0pLkay1xRJQnS4WUaCrCoqNztGJD4mUjJSEnQdRRWVGnzAvKg0iYmKNAeDW8JNkReUlktsZJRWoFXXo9LKrZUuxcUlZh2V0qdHR0k2P7rLKuqksLhcUpJitZInOirCbJ9PqqrqJL+4QvwuMw6BEU+Y2PVr4jfT1ZhyXlFYKZERHjOfmP3hN2VWq5VLsbGRkhQTI6nmb5WZLtJjytOUFbYxypRluSm/DpE+2TEzSooLi+TZ+bmyqgYVbB4zmDdpVuIcaHhunaRYMcZYXzq92BgzAgcmRutfeyZMipH6pcy8FzxPCPdI98RY2T4tSTrGxYnZc1rRiICNHxc0sziPKSPs+7I6c4Guq5dYV50kpSbo80ozLQIMFQVF2ASpra3T8tLAmvmv3uzj6JhwvdhifyMwZFauzyPCw6W4skbMOzTbolsrS0rqJCMpXjpF+aXI7HO32b4OmclaxmuKKqTGnBMJ5vivkAjJq/TKEFNWOPbjzLhwswxsHyq4vK4wna7anAueKI/UmPOoS6o5lsxxm7OyVErN+eMx6/f76iXBvI5yKTVfAFGZG262D5XsxWVmP5r3nhQfLVXmHCsoqZAiv0cq7EBkWWW1ZCZESVpMtExfkicZ6fGSEhkhvjq3lJuyGZoikmneR3FVveRWuSW/slZqJEwSpU6qK6skx0xnzibJijPHRVS4OS49kmCOywVrymSVKZcoU66jOydKaWWdrDEfiLmlVaaIUTHtl2Q950zJmfcQZnYSKhRLa+p0n0a4PXptuO/sDtIlzXzqrYeIhG6Stfut4onNFG9VoeT9fI9UrPwDB414olMkY9RFEtd5pNlVZkMD1JZmS95Pd0l1wTwzrV/C4ztJxojzJbbTjjpv/h9PS9G89/S19bEkr16ufC5fz/0wc91BkBJHFiquETj1ubySnmCuA+ZcxZtPiI2VjOR4mTC0s8THhcvi7EJz/LpkVl6VFJYjSGt/gOJcsP5pIzix8PbwYeCXYyb0l4SkKPlk6gKzWR6z3Wafm+O/W6dMSTfbt2DZauncIcmcG5HmWl6v+6vMXLdwvuHHRFSEOZ5xLTfj0pNjpVfXVHM8eGTu/GUSWVMtblMe+GxISkmSwsISc955pT7KXMv7dRR/dLwGcaPqS/X9V/ijJdYcS7Hmx8y8ZflSVIXrkluvlbiGRJtrdqy5RuJaHmOOK5/Z1nJz3kRHu81x6tXAGq7l8eZa7veba3lBmdlm61qeFB8l6biWm2tYRVWV2Q+l5lqeoSWLimB8+Sk254kf13LzozvGnFeFpRVm2+sl2TxfYbY9Otwt6eYzKd+c35gHgfzMlHgtr6Jy823QlGdSfKxWDEfb13IEkgrLKsy8EXodrbKv5V6vS0pKSyXffN707t5RUs25W27OnwJzfCSb6xyCsgim4FpeXV1vruXmc8Ucn/is0/lRK2sOEb9ZV219reQWVDS9lpv3XVxu3ZyAoE9aXJRU1ppzFRXr5jyvRGAHn4vmcy0tol6Gd4iWiuJied5cy7MRTDHnjV6HzT/OqbD2tdwcQ2b7mlzLzXh82bbmwTj9Y6ZrvJbH4VqeYF3LO5nPPnPG2Nfy+mav5THmWpRsviuUm3KrMOWt3y0Ki837N6+bYxLboNdys41ec5xGmc9dvdHBXCexHxAMsa7lHimpMt9X/OZajgiF+bvMXMuTE+KlS4y5BprPXVOA0iEj2WyXuRaaz+2a/2fvP4NsW7L8PmxVHe9N+brePNu+p3swmJmeHgMCQTEofVCEPkjUJ4U+MEIhfYICUpAEJBIkFKRCRIhBSYEQwCBACRiKIZACCGIADDC+7bR5r/v5d13VLX9OHe/P0f+3cu+qc2/fB7zueT2cICtP7dp7pzcr/ztzrcyVqksE1qNExp50psLynAu98sqDvrZOIwjFpkq/rDZzLBdGguXX1gqi56TtC8vPh5dYXpI7+WkLL1lI4VieTlhLWJ4UDTL2GC40nmj37WymNhMGI4gEy+vFtF0rF+3rHx7Yur4VdbVjQmOXhuL/bH3FdjQW6ohmHvdX7FQ0pV5oZeHPWH0ULB+K1ndEu5vqQ3w/6hpwvC8sPxA2p0RDP3+jpu/9VFg+tz1h+Ux1hCCpVlBpVdZFIqk8isZ6I2t53zRLCfMQ/v+f/pdbdnc7TeN/bJMq7AjL/z1Lla/ZfNwVlv/71tv7mmhIlJGtCp//V1a88QtqL33/lsykc+B+Bydvqh2F5YVN2/iZf939QnSn3/1PrPHDvwPxhQAf0xw0Z/a/+b8dq4+GwXnAcnMcAstnqstNYfmJvrMzpYvAdF1jgV8RllfKaXuwpzGG6PD9s5FwhnHoHx3L/7U/fzNMYt1cxuH9KzJhXKp+pr4wUh/oNMd28kTf9Pc1BheW4jkeY8WCVN7ngZvkhnefLHi8gcEU23tYLrmHdEPiF2Eiw/PyeC4OG9vHJn4OE20YVeD25XtwJ47LcMGNuNSnl+J63sRpet/Xz8eJnv3LfHDxThlDSoS5TMPtSUdvTgO8R/WBH8Lib7ke4vhiE+cx+A2G5+fteQ35cdvofuk3eL+shwsPMrEfbMBj7jGzMzCjl4xe3T/PeJS7e9Gz58XDRc/PmeetQtRx3mR+NIjcLt3pS5l0xutuMhFmq01cICuavaBtsqCbL/oRVhKePke54gkryfDucS/3CeLSRXrhOxVciD8uT8hPaHf/4T/y+EyZiUTvtDuGNl0VLbmRN3xG0fszfv0imF7jODGkwztR4vJMOpFZtovziME+bkueL/zhvByN3uNyelj9wVi9KGsUjrpnIUtsR7mW75QXP9Q/STjNR/G5UTRxWC7qP/SF4MX90yaRv+eZ6peCk2AX5w9DWL/LLqlx5euvaGyqufPXvv51jVkGCnbZVkTnfVNp8cPN6SiKz9OGZnRhVkV7YB7+vHzyx/yPiIgxzoP/1zPulIgb9eVtL0cXmkTucboXJrKH74A9dUmeoHt8LeNsoFtdCuO/kDD/3IT8hPTjtPhzIye3UxyhrJG1P5CHUI+hXXCP8yUapg7cLrRLSFvzX+Yo5JX6VP5pA8ZP0IHHqz+vS/Kg53ihJHUaaCVkjnSeaWPi0J16iPMTx0Ha/GHifBCP0xBheEcAUtO4LWsaV2lc0yQe/AY6oV3zxVVbu75i23dXrVgRbSs+xoMhqRVLaT6Q1rg5oTEl+Rj0Jnb0WNfDqbWO1U4aQ3peI6yP8+V55Y28kxc5urBCZeJ+keeofFFgt4uFXv6PgDxGtBgyFuqFK6b7ZUPc5H25LomfPFLuEHfot8vtHNO25ws/1D8/DxvS84gUA+Mbp2evz1COUPchi+QhTpsLvyGu0Ocxnq5+hLsQ5JBW+Of3izzxIy39eGee7PYkFhuyhoms3G9sGccbmcvyyp624yG4RHFehvN8Rm0U8hncY6zC3utRfi77VZQJjB7j9zgd3i/T/FGDG7jBHSyI8078cV1dpOHxhDTJg4eL/MfY469R/fHybNLRC/RC3O6X9lV42sbLRHqX7QZNY0iJJ29ThYO+4GOACQTK5My27yVt44YwVH2IOWbrbGZHD+bWOSUk9RD6Q5zn5WfKT15T2RXLlzVu15R81BP9sU4U2vd8hbzwkkxrHr2zYrc/lbZKXf1Wc9YXGXCg15rawx8O7OSR5sEDJUJCiov4YhyOx0SYgGsRDuqdxYVgWXBDmBqY8XHew7NHqesyHuwoF++ed9LUM/Hy7BgcBfS29mcCXT5iCBq/8T/uKyF9yhFclv15GbnpR3lCPnCL7sGz58G9YuWuISg04TGEaC7c/VFhuTyc/wve3J14ZRfyxmvAnUuBg1s/Y+I8BPy8DDtVnUNfSc0lA3bEccY5Ic3w7OVz2nw2AbeP/PstevZvk9Il3rhuYr/xRdTcl+15TlTr63+Jh2cvoo0S1223krbf+ta+tbpjdQYRqybjOxs1TfQLdtruaZK8Yj/zqZuW1lfr4OjM2p2uCyEWorNqOW89TeL7mmx/6VPb9pl7datmFzYe921V9vOJOp0SKZZLdtbsGitmk6WavX5v2xaFiudiMzOwdx+c2gCGWT5vN7dS9tbjE9s/m1i71/FdFClVbEqDqHqt7Ct7KfF4NnRGGGls16t2a3dN9jPbqJZ9Rwerhw8aLVurFmx3re6CC3aonHd6llQnZEUg7cAqSA3NnRFTKxW9MjU6t6l6NoN2hARktJDL2kB+YLL46uB06uJjm8kmbate9gl0qZjzFccZhYOZRhWwgpCKD4OmhD0+OPS6215f0yQiJb9ZO+9rgttuO0FfU/0jvIAXBUNyONbgyyAuOrQGlLr3RhPLpmA6z6wpv7lc0rrDsTMxWaEMI6fICmlnaq46Yx3mJXVJO8AQooPCEHnamzkT8qX1jCWU53fbI2dyi5K8PpxadHfCJg+8Rh0GAyC7P+7yzQ8uA8wvJ0YRL7txUqKlz6xX7c/d3rHP1CuWyxbV7qvOwJooXQanVBilJR4gD7ui6nd7o2StRdJGKuOKKgkhUL81sI7KBSMMIQj2yDRYlQtzdKF4lQ3PN7sgmEDDa5zRmWAwyj98s3ouYVlltpjLWLVW0IRubg3R65EGV4rdVLXWbPctl16125sVYxWyxmE+wPS8evnMvv5Bw5mt+cTchoOR6LJgW+tFOz1pW2sws5oiSqnjsGOHAftxc2DffHzujONKVnlQnAhm6PAwbzXas1oxbT94dGannaHTgQ9CE2lvGhheTdH0mfokddQd6yMmooGm79ayVkyvqA+pXod9F3jtz1I2VEZZ/euCj0zaNgoqn5JSVTl9MAhmZfKq6uNE8cEEhDb5xBBvX+3U9JXlah1lAsEn/YUBFbtXvvxyzq5vpCOs+ZiXIkiXtiy/8Zol0gUr3fx5txudvW2Lad/67ORQvRV3Pu99ADAcHHzTDn/3L9u0/VhxmMJ+yq7/8l+y/Obr7j5pPbTzt37dFqOWu78w3Y+43no8st/+PoIv1ZX6J8SNcLWoOvNh44roTfiSVr+tCDNYKb5YTO3nXloXXiTt1s2avfLqlv3g4bkLknxg8IJ0/uiXsqb8xOZ6LWP/9Jt7dtYS9oLlpZJd21yzYlH4K/plJ8HPfvqWZbM5OzhuOO143h3LCzYYjoTvffvSa9v2uZfXreZYPrBV4ctC5V2o8xQrRd8twi63RKlqr93bckxX09tObmDvP9Q3YiLaKxTsxnbK3nlyak9Ox6LDruh1RX0zqYFX2taFlxOfeK0oroGwV1gujNioVOz29XWVZmablZKN5Qc83z87F67m7fp63erVitMgwsqk+iSDPnZBIExAoI6gsK7vmBM1WD5VWwkvsmovqgthxFD5Bx+yYLnqIGC5+rXaD6E2wyN2DtZLBdVXjOWBCUfFg518P54cHVlZ/nY21jyudDqjvj6x43bHB57XN6qigbCogB037IxcCMeY7BEP+N4Fy+XGDpZmd2TZvOwGY8sgaFGfg2lUEpan+VbIH31u7FguN6Uh6nQ8UXbsaRfhcMbuC8uz6utvixZU8ZCwX1ALGMmDf0/08JFYDo3xU5GJPAwsApYnheWvC8PB8s+uVa0gLB9dYDmCCoGm8g0Tl90tCaXBTh9wZ2ezaO0VYZHoLcbyofCtpTZlZ8cYoars+Rim1aYBy/2T4vnJKR5nsCqLCCrAcs+b/AQsF1ZEWM6uykazZ8fCclGgsHzFmi5k1qB8q+L1m9ZHAEzk6yzg82/iNz9syE/CCpq0g+WbtbzyXbLGScea/alVheVpVQrCM+r+7DxgOfVbERaDqTPVh38zdS0cyzP21pOGHem7BVaS/0Qy43VEvzgXPTMGAMt7EZZTN3eE5RV9cFrC8sRg4ILH/XnasVzkLvpNKk1hub7heeUXwRHzHRam8N1Lrs7tcDS3ap5xhupcDcyuGsYzCAZdsKz6YxeTmsnrEiHWF+7l7NZWRtkHaz7etaq0k4U1K2x9SpOdrJVv/GnRj+j+5IfCmYENnn5dmN6z0u7PqA+EAfPw+Pt28Dv/tk3OP1AcZrm1VxzLC473orfOE2v+8O/YYth09xel+1HXB09H9pvf6XtZ2XkmS6dnhGD0lxjLU2B5seBCWZuD5RuO5TeuC+OEh+/uta3R0djjE8Dyz/5C1fsZz1F0z7hT/+zCmWkcwg6oOYJBTTR7zbl1z9U+DGJkQo+FZBWOiBQOO+/LIVKPjzqkr2MVmzgt8hHcLtMP9mHCwbXsPzbx+/P2pO190e0uw2JCtuL8XNot5wETR8cNu0t7ntXvozS8nG4f3DAe71KYkJcwgeKKTShf9CKD/3hsEZtgF97Dc0if58u0Q1pc8bv+/4jds9dl3Xqc5IV0ovz4u9yUSOQnuIc8h3D4xTvfFL617BrzOonsmEsx9seTM4NCzOEKL+FN/zxO/ZyOgm3kqD/lD+YW8yB2Lbq7/GX0TdnZ2fFvEmNvGHAex1Ie4wts29jY0BwjLzrWPNPr7tI9rldnokX2scFe/4J95LZ8BT+48OBePT6eGUfH/i7aS24+oZZd7B5XSKi9QBuhHLqiNC/KxS/Kb8g34Z817l/fp2faC3u9k6+LOKJ8Bkf9Ec79BHsPG6XhvzieyJ38uvCTeGJ7f4jC6vL4KLvsYgZeVEyvE4/K//F3WSexndOU+xMd6HsSlyn2H9uHu9IiDvlx5hPh9FyrVa1er4tOxnZ4eOgMRPLgbUE9KU0XbpLXKF+eJmXXj2enGez1C3inDODG+IIrttdF8bjch949T4qfugr5j8qID/dIOKoxhA8h3dqdMSTPu/dDf5Cl+w/uHluUpxAHJrzH8fILdRPFoTg9fj06nfMYBQ234B9DHcQmjn/5Tvnww5jTBYrYR+X1y8vsnuUW6gg7TKg7/AVhicenMIT3FEIyUWajm9KKy8Sfx+WPIbz/aF9PN0TAfFvTCRt0dNew1AdAMoyFPV2ll6+s2PoNzUGLjLEX8jv3nSIjTTNHA76DzMU0toGHw3hfd5isjN9HinMxVT6ifEa5CC9u9EYe9S/G3dCWl/487/4YbEIWsYsxJPQZjLdNRKMhXPDDj8DLdXLRfrxHfrni+nF34o29uTt3WUVO2GHBz9vH2wyXYLD3Pw8Lboe2dzf39qy7p+35xy7klfSX28z94Seyc/vgpBvvwc9FX9WPu/8RNg4nd6fD+Fqyv4jTyx75xY63+B7587fIf3iP/UX5D68Xlcbir9gS/yHepfeL+oni/5EruIW4Qp7JpvcNj+bSL23o8bl3/aI8Mw53rzKh7KQbYam/hzz4u8eFvcegobmeCU0Euryf+BXScPvwFO4X9RTu7lEZdma83JKaAq9dS9jm9YyVahnLF9CsozmO+hl9jDnxchz8uaE6sdOVTK9YWVP0rbuaP+fVT6fw2+TFx6XUDn0k1A8aINhxUtlMqE+HeVscz/JFc40152kezW3YZhd6FNWSn4t6UxyYGJ9CU4eMyos/kX5cn2E8EOLwe/AZ/tw++Luw4xfVQfAZ2es9tB9tHNzxFzypDNF3iOdgRcjQJ4JF+OfxenxLeXQ73HTzNAgZqgDLQHtcIY7gMdCcxycTpeJ2cZqev8jd8xJ7kh3h/DWyDPmNvEfucR1jsA90H7uF+FgUPdUFzzvOj4eJ/PCOictKatAjD/j0POrZMTA2hI3CeZzEs+xPf8sCZeKOM+rp60rU6mt/Kdj4f5mLhwtzcNZ3oqzXiraxVvTVrs3O0B4+PXHfMMbHIvDOYGgnnZ4PdFlZ7JN2Ta67/YE6UdZXyb/57r6dtUZWTKTs/IjwCU0s09YdjGzQG9gkW7YvvrJlmWLRhvNV20n3bO/xqU0TBfWUtF3fShns7z9869Rmmkgv5Getvma1Ut6FCovF2Fcu7tbLuuetkEzbzkZdlT+xx4en6hhJFwogXOj2xopvw9YKOev7asuRlXJpVyUxZ9VmLmeVco56tvZgbMOZQGAU/OjRKrmMNbpdG2hy3O4N9THRIF4DOVbjHp+3bVUTAFRpqBl8NSc7NE6bbRsorqwmBTAejhodG6reWPnJBxtVRQwM65WKypZQvAP/+KM6g10uMLhpSNSepCAuWmCx6oINV4GidmK3x1CDAGbvGQER7c4q5eEwDIZh6BcLKqPCtrsjQ6VXV3k47bVVsxqMVgpqy7EJa5TuxJllvkJak3uYOq/VsrZ33rGD/ljgJXBUmvHA2QlYJXaQJGus8vVOH70rbe94TouyCDhlCVm9Ui3Z/+j+rv3cVs3yKvNwtqJrLvBEqLTQhAq1PCu+ajWRSmvgoRhU5pnaZKuUcvVQ52cd6ylfPVbei94aZ11nFMIgIym2z8I4ZUUvxoEgGgwqOaddVmNnlUZWdJlSO8Esog3G46l3KBiYiXzBaQZBRjWTUMdGhY0+YkzylFB3mrAn5yObCPBh3I4t6UyoT29mPc9zxcXq9Z31kn34+NyFH9ViWu02tw/O2UWgqpmNLa16vb9RsNwC5io7cpQv0d2aaHwquoO5l8tmRbtja2mAB8igBmxT/QGVQQXlrTtUeVUOVu3mMqpT0dFbh+c2WknZ7WrGMjPR/mhiW9t129bHbqC+DC1nVdcQ0WZ21d44Ep2Lhm5tVO1+nlXVqH6bORagOosVw+w8IgSMZNoILJrD8JQ/GEtj5Q01Ivd3M/bZO3kH8I97qcKsv/91m49alt/6tD7SZSvuftFS+TUbn71ji3HXhsdv2KS7Z7n1l637wT+0k2/8X+S/Y6vJjFXu/Vm79tV/01KFDdHBwjoPfsOOfvfftVnv2OnyRWn+865/9kbffvBo5HTPjjUm5vTH0WzqOyLUI1TvqMNi1YrSUz9W9Yk+FnZnu2yd7tB+79t79uQM+8sPVLiF50/SECMU//S05/mv10u2JSzP57PWUl4+2DvyfsAuB5Gm8j6y41ZXbQfzFhWDCM2SvjOO3SEw3954Z0/4NXDVWc3DE08lJXqgvw1gwGdL9nlhebGs8mrScSPXt31h+XglJ2zM2vaaailj9q03T5yxDHytra07bq+xK0JYXtW3ZVd5Bd/zqwHLF/L4mPSgfdFZwPKRXdtct3V9A1DX5ViuPolQAKFywPKs4x87AkZKazAcyh0WtbkQr9nrqf9NrAXmqj03q1Wn1yNhNliep11VkS3Ffdrq2XGj7SuvETLCtD8S9qBy8azd84kXaSOcrVfKwpsglIBOUP2EIAkVheDKUH1P0Kb2ARFXHXtnSJwiLB8Iy8FQ8A+BKkzt4XDug+ZV2ReLGlSoTTuqA3aBdFWu066wXLRXqxatR3kdy6eWFqYV0glrdsdWzibsU2t5eyqsfKqwCZhXStOZFIqPOnC6EeFAlx8Xy/m+vFQp2v/w3q79wk7dSqoDsBy1ewyECMikNBVjeTrCcrXETN/OzXLKWuo7jdOO9Zew/FxY3u4PHcvJFyot/QtIRmRiLKeNYizHb0Z0y641yg6erWgMgHCO7yVjj6SwHDVZCLhrF1iu75rCw6zvzZP2WFg+VqS1csYmK0l9V5P2qY2sq8JiB2G9khX9le3hXssafVRspjXemdsDYbma17EcAcrddY1J2J2hfKEyk12K7PBgvISCJbC8r/ZqsMNE7VUQ9m6rDfnWuAB7OBWW67sUYflY3z6wfCD6ulXNWk442VFZ1rdrdq2AMJt2TLpQB2HijvD9TWE5QurraxV7XXXdFD1PqCfVBUIXhHiMT/iSI0CLsRxhDXgA8xRMR0B4azNtX7xfcEz5uJfNJzY4+LbNBmcuBElmK1bc/pylyzs2Pn3LsXyk+7j1wLG89/Cf2fHX/gObD5vC8pRV7vyaXf+Vv2jp4rbiW1hX7ke/8+/YtHvgdPmiNP951++9NbDvvq/xm8rKwgbHctEWNJLVeIeFMD3RIzuyIDXGZKoijRPmdne7orYJWP7oJCwg+SSw/PO/WBOd0s90qfL9Hl3kAaHHWLTAxC2NoE20MR0trHU6s15LfYEOEDLgYeKJRWThz7xeusXjttCPYnvqx5/dcxw8Cs/z0hX79ffo+cIuujAhfvyENHmJ/fqrLugt5OUyLuw9Dv+L7HR5GgSQHf75x00PbochLV/tHIVz+zgB+QPrnFEcGc/j0rN7k8EuvAeLeLwb8kXswVzco/zFZXM/fvlL8BfZxXXl7+7Ko/vwe3iPLv8FizjcRRqRUdeQvb5DhaK9+uqrViqVhKcIMOf6Fpbt3r17+t6uCXv0PdIcLc4n9eB1FcXrcS/RAglzD8wzGNurQYCxuWk5fWd90VQ02b13764LXkgXtUaYEL/qjUvvxA3uvfbaa1bRvKfVarnAkRoOaXPBDArl87r3fJAf3bxdaUXZu9Nlvi/8RybYX7bzsgneYkZvFL9+WBOVl58f0fIc5Sd6jZ4wHkJ24cI6uBA6mOX8ufHEQz4v3MKrh4r9XoYLaZBPt/OfW+ndb8Ede+o5tuRSUPcfx6W/ULbInnKF6MO76sP9eX5ifMNe8Uf21LH3Ba+TuH+QP9WlxhPcaZ+47nH3i++13O7evat5Vdr2nuxpLNcNfhUXWMzlccd58Ev/SF/2Hp//l5Xel2lr2XgccZtduEflkL3XgeyJNw57ES8X6UcX77gFf+E/N1z8jWf84V8vXk8yz9Bi8On/I2f37/UV17mM160ePT63CffYnf/PxCt7XpfzLkufhzB+c0an3hnnhbqN8keawbcbH1tF+fAfd/cX/Hgb4d//Ijsl7HmJGE+xX7CIZ/9F8fhF2lF74cXHl57xy7zgL64//ufKGoftyC4ZVpafPDE7+GChOcjcd3gMe4zoF6wN1NhF5UMIonGdpoGKf2ajgUoWvPjl2Q3/ZCFDespP3LdINc6vl9mfo/bhOXKPjb/TYDKBEaqHOA2Z2O9yGz/DqJM9NIwhhPtZCk8eYhPaDT+X8WLCI//i+gyGbAXMDnmOL/xx93J7vuCVaNwnGsGeMdCq5gfeKlHdEL//9zhCGAzvF3mUnbvpd9GGvFO3HhoL/tyjl9PNcl1F4cJuhkC3wb//uQDKYwveglF4XoNVqFOPK6avOH4mLR4+atfoF0eGHfmO8+F3t6ceqSvqLMyTiAUTYqbPXsQW/POPdHW7tA/x0w89fa9b6ifk1589thDGI8IfV+QS16e7EX1UtyEfwcT9LMQnLGAsS1j94thpa55dALKjefWG5kxR/0FIwYLJ0WBuE/UfrwddcR0Q3v+w05WvmW3eWrWN62kXVGq6z9RL8xXdor4Xogi7RDbkd207q34ayuLle+7CjAYzax5ovNJWPIxxQ9bduD9+eicP7hSFu6gLvQY/5D3Of6hr96P2ufDLk/6IIsSjcNRzIKDIf3C7wAr3F1zdx0XY2ER0tnRF3jzPLuiN2siNbuE9esEzT4TjjlsUT2g/t9W73+Q9Lk/w7zmTRYwlnm9/kglWMtFDlAZePbqLfKmuHK8C7TkWuCfdozCeH/nHL/HRR9igwAKZEF9Ig/hieo0s3JC/WCDn9BXF6ybKnvv1ZIObt6WuuGwxphI2RKF/+Ofndrru3H8F/AgmfpAnj0IREVlKVyKR8h0UqNuAkX980pD/tG2vlW1ru6pBNCtj03behQk0sK1aVR+9qcKtuAqOhwcndnbeVwUs7JVrG/bqel4z6qFlCnk7a45c7USyUrfX7tYsW6paf56ya7mBPfzgqT06n9hwJWMvX8/b/ds1+5v/9Q+t0Z5YPpOzzXrRK5UJfK2Qs1oJNQ+rGkAvXFDx4OmeMy5YYRtU9GTt7rV1Z4zM9VVGcIHgRlXnFeakpooZ6kPZ6/QsLwAYarZbyRdcLzxtCqN7slAarLxTTbGiGDtWAY9nU2sprZ16zZIqf4+BfCQcgsF0Y6vqqrJyAhXUm6yuplUHKftHX/ue3dratDu7m5osDJ15RXux64HzF2BIfvalG3bWajuD6cH+viYdBcvpK1/KZdQuq35eyGDGivwssG5DTWzWillTUjYYj52hM1I7ER/qHWDAH521nMn++ORceRzZ1nrNuv2R4l6xoupqONJkKZ+2nXJegDO2g7O2/UuvrVnn7ND+0zce2VO5r2ryo8pViiIoxeVnrdAZVd+MNHBBqEBHYRA2nTAAg7ZE3ALV26W8/emdut1W+7GrAYYYwrLhTDGK7uh4DJTRET9FMkCM6ngz5Xc2Gtqt7YKfnbF/eO6qr7rdieUqeSvkUtZtqU5UVoReOZUDoROMjYbaPSOwgTnGqnAXXACECIyUAsz/VD5nJwLspCZyqXHHTmEeK8xZb2Lvd81+5dV1S476diq6hvZypZzvYpqqnAO1K3W7XSna3c0CBXHm5OdFv4dHLZspzVfublj7fGjf+/DUygqLXnHK3hB9AFt51aELvFSN0OHD1sRp+3px1YrZlLUnK3aqsqYySdN/e+NJ0z59q+aqi947bDrDhjNzWH2HH1bAlFQndzdrdqw+DBPnV27l7c56UWWa2ff3Wq4r/lxtyvk2uZW57as87yqPt2p5XxH9hvK+K1r4TCVtVX2sPmiNra+RaJ8dMWiHgyHVg8EcGIxqFstocotOfxi+rV7PfvkzJfs3/7Vtp+8f26iN0rU7tvuVf8OytbtuNWx8YE9/+/9o49YjB65Euui64hcL1Z2et372f23lu39GQVUHo7Ydf/v/Ye33/xvRlCuR/LEN+Prn/9qhfeu9bgTQ6svpjDAvb6edvvWGY99B0BF+sDMhn8l6HwDjtup5+5/+8qfs6LRlD47atj+gnwbwxoQ6+Ukq5qPM5QfPsVz9KOlYvq7BjbkKwKOTptoqYdvrFdverqnbCsuFZeedrrCoZ9tVYbkFLB8Np/bh0xM7bXSFZwu7r3g+s1WyxWQgHMtZQ/SAQBcsf+VO3YrVmrWnKbtZGNrD9/ftQXNsA2H5HQ12PvPyurD8LdHiyOtos1Z0ZivMPVaig+XstgCDyuq7Dw/3nZnMjhlWsVXyGbuvbwnCGEy7P3CVQfRgaN+HparQkeiw3+v7uU4IdUtZVnEn5bpwRjZCSs66ActhfLKqH4b5RHHQZ7eE5ZkV4Yr6EYxF8JFl9be2auofwk81HYJuIYYVyln7jT/4rl1bX7d717ccy1mZyC8+pwks/7Sw/LzdUXwLe3RwIIwWfgjLKSc78FhpD5Y5lvM9mk6tLixHUIIKpRXR1dixXN+H0UhYnldbtlwI90S01VJdbK/XXRjMN7uktkG4WlK5dis5ANn2T1r2a6+u2bR1bH/jjYf2BBWRYDkjVATYwh/anPuLsJzJKgxjaAyaBctvFHOO5XeFH9Q92ImwfiAgWEnyvUt426F2ARxG6LEibJwO9c3TdWMz72305LBlA6XT6Ywcy1E/1e8MXLiVFRbyTttRp6fdgb5hajO1G8IosJy0V33nj/CHNlX5T9COJqJPCxtOTjqO5U3R0judhX31lQ3LioZPhYvUeUFpOpYr/DCRsaNG24XKdzaLqhPUpQ3tc8LyE9XhWGm9cm9D+Rvb9z44dZWSnEOzqrTOG+c+kCsI7weia3Y8IpR+pPELdXijnHAs5+yNk45wWmWa69vx3cdn9qmbNeMcmXcOhOWi4ZPnsJxwdzerystAtDJ3LL+/WVKZ5vbdJ+eO5S2+38oLuz7A/DfP+sJyxg2r9uax/KidPissr2dX7YH6blftMlDcDT92RViu+kEICOOANRXsaEtoXIOatnNhw596qWD/7v9il+r+8Y0CpUrXbPer/5bl6q9AQjY615jid/4dGzXec7JaTRc0fhp4+qupgm3+zL9ulZf+ZR8XoD7r5Hv/iZ2//XfVj9S4P4EBG//i3zy2336j/SNYfuYLQ4RNwnJU7/m5a2A5+dT4ZF19/X/2q5/2XXLvHbTsQFjeZ+HCJ4Dl//O/cMuZID6YVxRxVHTNkcbTjINg7iSZoMofwpCDB8LYH46tfTpTfSkPCktf4x4P+MkUcdFj+U/0mOAU0uPySc2FzxCWSQ/jN+yIJUy+PHo3cRpxHMt2wYTFAL5QR+HJd+zf41T6vuorSjOOAxPHsRxfnM5yPHF4gvKOfdwemDjOZ+JQGHae4Q9n4ojDBhPyHRsPE8Xjq9hlYr8h/ct3THh8tl7iO2484oX6JK3I6cIQl196dqc4Dn+MGC1xGfXu6gf0SBjasa5v8Je+9CVhacfeffddD4PwA4HI06dP7fHjx74YgHhSqZT6eMbDI7DgnCAXvmsMh8CdnYaj8cjjzuc4awsBPmeGpe3111/38u9rbnJycuJ1ww4QVvU3z889PhYEsGuedFBlyFiBMIVCwb785S973r7//e+7ukieEaLglzYiHVRpefmUPvHHdcMiB1/ZLjc3KgA1FibBqlPs9A+/4VE/lYtX7AgW0zc4ELdrHBY/gT5on3AFdxzDI/TrMXtkwS5284coLu4XJnaP4iHPcZncOk4rcuMPvxfpR+biPfYnE0V5Qf+kHvuj7Mt+MbhdpI11HKXePazCeJxyi5+hGWem6d3rTG4sPGicNdxfiOjSJOFKX5goAflhlxAGXPOdHEtuH8/E/l9siDLk51lzUW0Xbh83vZ/U/PPz+eL0CfMvyleINy5PbP55Zcb888u9nG4c6F+Ujz+qeT6d5ffwDKbp8+9WdG8+J/5JiQzdEFIUNLnfOCrKDRNXU9FQB7qerS9e4nT/eEyc2jPZkPF2IX88u82P+sFE3l5oPrIkS3FjluPwMLHFR0UQeY7DYOL8xmbZLTYXcWM+ysMzkUb32MRuy/bP+38uXl7dexxGFs95+ZFkMM9Hi3lhuI8b74Xn533F5hnffwRD/B8nrqV8PPfIbg/O/UTosZxj7zuaf/sQZykMZvmVMGyq0TRW/ZBvh9y9n2pson4a9z038uz9Fb+e3kfnPXyD+EYsxfMCE8eA83L+X2RehI8vDLDsL3KP43fzong+ronTez6Oj7L/SIPHF2X+OfO8lzj+f5H9Uj7iunerONkl9482sefo9lFh5Bb5esYLdpVKSXR1Od6NxyzxOIfxCHSEtgzw/5lxG+O7yD8mUUMFlj/KxA/PZYpB7malYD/76o5trVUsm83ba7evWaVacEbZZr1i2+s1Z/ihHgVBQciYeoEmYujEbo96dt7r+WreL9yo+IHmRRWkpwn2qvyu39y1HU06K1vr1hglbTM9sMOnDRsssnaqyfhGPWsv3d20v/1fv2n9ScIZOhzgy0p9Vgs92T9yJkG7N3Kd7zA/33l44EzeconzMmZ2Y3PNcjAmu2OfvE/lCAOJLgozhIOtvWIUppBKW1LPVNiW8lkUIMAERL1Ij9V3E3qgwspPWHFizux86/GBrSm9YX9o7KxodDgwveDMnjP0xss/h/GiV7/T7dpIiNLvTe1z925qYpD2d+Jk1XXOV6xyIGdK5ZTbkFW7aRdCoIKFw9VbSgPG33jOgaoaYCofMJWu1dQ2IhK2jMHMzzqTWvmOBCoIONqa1PfRm7BIqgwrLkhCULDB6msVj8M+Oawat0Jq1TLKF0KE33hj365Virahyff7Z12bwySLiQbCFUKi8iMQnOwFWisLJhnkDKO0BIZ3iwX7tesbfpVzeV9ROl2IWBXeDzlmUK0QM7UvKysRCtGOzhjwfM9sq5Sxqern8X7Dpppo4eZpwICfzpyR6cAadYSkGooVb+gM9YGU8k6dsAMCRuqq7Nntwqp8dp4oiJ12RpZXrHPlQwmIFlbtVok+kbVckXzD2Bw5c1LBnNGNWpS7W2XbKWe8TzAaG6o0B0fnVi2k7N79DRsPpvZfffOJ9WV/U/SdURvOEJSp36SVMPHmRHeUiPyjouPx+cDyek6pk/uZIkqQg/b3OlP79PWSHbYHltRkNS0/CIXY4VPQOyq12Km1pfwORjMbql1Q0Yayk3ImaWv5lOuvP2r27Vz94u3jtj3pzeyVrZIzlb93cG7HfeVP5btWytlaZtVXRT9ojeyJLk63KakCwArqF4Ef+v2hYQ6X5qwaEYHTPlTw1c8VRNOBcfHjXarjYdP6+39gqfyGC0FShXUr3/olX1HMqmF2i8C8y1Tv2LVf/oty+0W1Y9Im7cd2+Dt/2XpPftvz8OL4/8VXqze3f/CHI91R68AgW2XnPBb1T/CHup6o7tnxouoSnS6cCUz5t9Zqdqo2vLNRdMHpU7UbPGTixYRb1Jd+CiYp2lov5e3nPn3Nrq1XLZMr2Kfu3PAdIWm1EVjOLou+sAH1UWA5K+xhXMP8L4p2O0PRSL/rK9N/5mZNfREsL9pgoMpQv98QlqMOqL69bqfC8u3s0I72z6w3T9vZkFX0KfuUviW//g9+YGhfKosmi7mcq4eCwfLk6ZGvfof52tY3Qz1WWH4obAzqF8GD65t1fVeyLmw7F66CD+xEAoBgrhdyEZbL5JNh9xMfxK2ysNyFnMtYDmLM5J8dcmpjsFxY8NbjQ/XVvE3UrqhEgtGMGjDydibsZtdCQbhM/0Pt40R41OmM7TN3b/jOqOEU1WYrwhqE9aJ/4R/MHxYKoDKJs4COmh1bU5nWVf9tsFzfBYSHCAzIi8DQdvWd5RBs1K1lRTM54bRjua6e+hZ01FEeuiyvsbBinVX6CHI2OCtKfT2dTPvh+4wbiooro6hh1P/GG3u2pvrfzSaF5R2bUf6Y/v4FWO60Lb9J4cUdxfGrwvF/6fqmcZ4UOwmm+vYjiOI7Cg2hrpC68IPe9c4B7eDFXPRDOVHPJFCwR/tNmwpPaT+SXCiuhdqDekMAjD3f6xjLEaijIpBdN3xnO8OA5SuyR3AMRqIGk7KfqH2ySsu/H7Lgu3a7qPFGJWN59QvyTZ3qk+Fl45ub14TgzmZZ37ysfzMhkPFKyp4Kyys5Yfk9FlTM7e9944mdq4/crucso7HBgjNx9OM7PFC8YHliFVrTN0d0/qg5sJzqGywH68FWdJ8jiPj09bIdd4a2ktY3WHnkfCd2aoHllIfzq7b0/eQA7766HYspRmqTUiZhdbndWC/YieJvIkA57dgD4czL+h4NRHffO2jZobCLb9xuMWcbnD8lDP9AF/cu8YhGvG00EOgoT+y54cwyvm3LWM5s6KufZVfwT4bli3HH+nu/p29WzXJrLwnT61a581XfuTc5fz9guegmXRJeffXfsMrdX1XbC8s7T+3w9/496zz4R3L/ybG8O5jbf/Mddm0FLIeJWS7nvJwtfTthqo4cyyehD6j1JjCF9QMnj8/7dkPfTfrnQWfiwjvideqJaOgnMZ//StVxiDg8Hj1jxvp2I/SD1rPqL+waBib6at+TvbE1ns7VH0g1BIxTD30VK/Ud7PXNwhV3yuLP2MfuujAqsvsJ7/LpEQW32H98xYZ6ilNcso7sCa00SP+5cPFzbMMreYn9uoXbx+EUH3+KNzhFefF7iIfxIONa/36pny0LcPAUxSLjEbi5jD+YZ98j30t2/F/2j+H9It8yTjvk092wCWkvJXthLuppyV+c3jPPuuK2it304HZxvOQBVVc3btwQJk5dCLG9vW3r6/o2n57a/tOn1tM3FgEG9nfuaMy0q+/35qbVavq2Ky+E29I77qQzHKKbxuz2rduutoqk2Ely+/Ztq1arrsYKoQVpbW1teR5YFIeKLFb67yp+7MlDVt993GCeX7t2zdM7Pj72MHcU33XZxX5R4zXo99WGc9ltawz9kvK0Y+vKAwLJeIcJefQ7OfM/6ifYXBhV8UW9RRfuzAni8MtGtvFDdAsP+EVoSn7j9uYdZ/xchMO4XQgTXxe+CEccChvs3Sn483FAoIvLcMENE9OLG8KEf/wFwzPhliydEcBvqbwB3WT0Sj6W0+PHX+wFE0Xldhf+dBEOmuL+/BX6YfxO3rmCOj8uXyzynNvHu2L/L748mx9hj7m0e1Hcn+S1nNaLro8K8yL75SuEf97E9svXsrm0/6g4l58/yt8neT2fzvJ7eAbDWQAy03eZO++X/nXhrsEUjFLUYcXXVNeF/+fD+LWc7tV1df339NIYln6y3He8/6g//Uhf+4gr7qNxvyMsffJF4Zf9ok3jo68oD4rn+Tiurv/+XPl8zsdKbjTeiMe7jD1igz9emcP6mAoPwvfYXzzuebEA5Dnzq19+3X7xZ+7acbNjR42uNVs9O2h07Olxw1fMItR4cnDsKprQkl0s5O3orG2nrY5trFV85en7T05dp/Lrm0XLavJcXqtqwDoRUY/tzmsv2e5myfWkP+2nbSc3tqPDhg2mrHJPWK2UtGvrWfv133jTevKPdhAOdC2kV+2tDx7Z46cnrjqKg1ZKhZShD/nkvKNCalC9UbO8BvcIJTgbZHUlock6fjQZUsXAUMlqsI7wA93rrFJnlWyz1bROb2jrtYomBxyyPrCHJ21ntMHIYieB+m1gDKRgtqmSlbFCOuuMPFa0wHS7u7NhP/xwzw9x5ewRzaTtVPV4fWfdCr4qd+aHCXN4MuEymtxzICznCsDUcXDQzDyHigOYJEofQQHbE1F5Mleap62WPTg8VpucWjqZss2i6ljhWb2IUIgsj1Un5JnVx288emSNXkcty4ouGDJh1wX10JM75SZ+zjO4sV62nOgCAQGMh/P+3F69tmZnmojfXytZqj+wD84Z7EJgqt+kCDIBwcFs04A+EQAOhokeLKn83q0W7F+5sW1/9saGrYtWuouk9ecJS6lNfUeGiNO3rSaTtsrKINUtZwL4Fi+lwQojVHPU80krlbJ2cHAukJ0YOu85TG+xmlRY/MKsmKrNmQgGtSe0MWULh8QzIJcjWVc1oJaFfhVWBAaGI7tj1osZX/FKO7AKFJ3xBOgP1d7o/89lVI9y64/8EOKa6JgD5k/O+646hxW4rNzNJuZ2+3rNbuxWrdse+1kI93crdnurqDYQjamfcJgtxSRPbb23p6tWKYm2leZGKe27NeBCJlSPzd7EMqvUhykfeRdUfOuDI+uM2Y2lulyd2Hol54xbzndBNZyit5ECINxh0vvhqWga7orqqqKqzqZW7IePT+yt05bNRH/JTM44T+ZTyiN0cCTa4FDzVcVxrPKfO3NUdSccmM41+VFbsbq+rPSRw8L4pW7aA5h3GadDrq98pmDVAnTiRf2xr/mkZ/2931faU8utv2rJbNVKN78iUlm1ceM9K+x+2W782l+xTPW2yjaz3tNv2tPf/N/b+PzBC+P7ca73D0b2d3+vpXZKBnqA6aVKqBWgg7nqeCRaEm2KtmEgoiaOvkZfNT943Oyg1XeMYIU2jP0YvMMtPP80zC//zKv2Z37+NTsVPu6fdKwhLH961rK9o4bKM7drwusnByfGuU1IQcFysPSw0bKNetX72LuPToQNYHnJcgpTrlXVz0T/wo7br963a1tlqxaztt9L225hYieHZ8LtVevOUlbOr9qd3YL95//wTdEEK7uFpaJD1La9K5x88ORQfQgsn+uedKw/bQVhw/XNmvwioC1dYrlw1Q9AFN3BDESAC53ByEa1FPlsd9p2pjg2lf9MZkX9emgPjlsRlkPzYVKO8JVvBdjFdyynZ+iXMyf4kN7eXre3H+wJY1B1WLFV0fXJedt2t9f07Sqoz09sU5iI6jn6Fmd2sGoW/84UAY8UBlV44BJbePneoJKpz64W0XKj07EH+pbuN04UNmlbwhe+Taj04vsGlI7Uf2C4spvkjYePXHUhGA5GgMNgILSFQA5Va2Af6pOuK29F9dO28slOj2Z/Zq8Jy5vC8rv6hudHI3uv2VUagYnBmTbLWM4BlctYnlB+bgvL/wc3tuzP3dx04WpPWD5YqMz6JnJ2FbtjYixP6N13+IHlsqPPgKnUUTWrq5q1pwdqF33jwQjUUy1QN6V2jbGc/kHeEVCN2AmjOvIzUMByOeKurKn/wcBXtcRYLv8IYtb1vWAXE/1yGct7wrJcoeiqOol7wsp/jRNq5SDYPFF/VUS+04/zS9IJlf1a1W5eq/gChvcenNmd7ZLd1UX/7Wuw3o6wnE9jdzK3pvpAjOXrxYDlMO+TSv9cWJ5WvSpbQaiutvjme0cuIMwKg1M2tq1q3rEcYRzCM3a2DhUXgnnGQw805uIgddCjLCzPi9Y5X+eHovWp4k5qbAIdv6YxWFHf6SPRRgssV6InooGW+gNdIqM2UvWrysHvpFVy7GDjXLO0oQqP3Umcd0b/oZ1+7vW8rZeDGoCf5FpMh8Lnr6scfcttvKZvTsVKnAuSzNno7B3Lb3/ebvyZv2LZtZfkX9/dgz+0/d/8CzZqvP8jcf241+OTif36P2tqTJDycZXvmBAtVUUHqHUcTEY+JmF8CeOVFewL4Q7PLtKT30N95xPyoy7sixI+CSz//FdqDHsu4oqjGZKI2saFH/Qh2Y31DWkcaMz8aGq9lhzBL8Lp4i3OgT/LLgg/9Kw7duqG3t9x4x5MePat7h4VnelHzUX+lkwIx/X8e7BwJjN5iMI+m678RU+eJvnFX3xfMh5EVnHY4I14I7fIEqYraWIH3pBG8BfVTxTt5T2kdZmn2M6fonf+4x7yi3ucBs+Y6ObxxBeW2Ae3yANxXCbl/mL3y3vw6/mg/sh/9O6ePBP+F7VveOG7g1qq69evu1Aim826IANhwQcffmjn5+eO7aieevnll/2OwS/PhEV9FQIRBBEsNmtrvkG6L730kgsm2FmC+iKEIQgyphpbEgZhLn7oM235weCfuJnAImBBFRcqr2gXBCOY45MTH4OTHuNY/JblDyELfsn79Rs37fXXP600NxVHxU6OT6zdbkWtEYzXFRe/qIqok1A1+jH2j9zc6MEn03i4aKtwYXVh4rpecrsMF90us6HXyD42er3sg5dpLKdDOQjn9vot02IsaPGyPh8v/yKDE28+9vD3S8++SlJp8z0gLsczpRFoL6QZr6QM+QoxE0egY73o8hh1j/PkfmUQgLzI+LlfV+bKXJkrc2WuzJW5Mj+miQUg8VjD5/38oncfm2hg4oIP7PwK9hf+CKPrYwlAVvU7Ouvad97as5Nm21BDwUpnjWuVzsz6A030NeEeTsZ+qDYSOnZa3Lu55Qzn01bfrq8V7PNbOWfYFipVGw+GNtJE+t5nX7c1TexhoB2OFaY+s8ePjm0wS9lgDrNwZK+/vGHfeOOJfe/dp0pTk3iYPRowtzXIPjpr+Eo8zoY4a3dsu1a13nCo/A1coLKaYhUqgoqE7wxpdXuawCvt4dQFDlQkg7JcmrMMxiqtprWJFQ28k1YulKypfJ7LP4yGmzubGvyhliSDL69kJogrMFtWFi4AgjHAylbUScE4G4xHmkTPjcPTp9Oxrx5G735Xeekrn7Wi7DUnQ80Cqlj6qFdh0pJOaQAaJmvkjRVOC41jYWbBXIM5trC5ytTXpF0T4mTKV/muKZ0ijGalwypZDhaGaYkwCDUhc/3Y+ZJP5a1eKChfBWeGw6CHoYGwilXK5ULKCQS1HeeDsdo35Tsjsisz1QU7Hqa21x7bK1tl203O7UFnYBwcDhExZ6bGYeYEQguMnR2V6Ve21+2XdtZto5Tz3QcwoQiFeiUYMRyeRP2j0gvmESpAGGSjTo0zLxj2w9RKzMZWLqXt6UnXhmprzBROE5MaxYmwY5X8qj3SamfKjRoNdoO4Gi2YcmofmKcwrXOZhOWLtJ1qnI6hi3E+dUcbF+WWFk10BxNnDkE3C1U8B4E/PJ/Y+WRhtRw0NrZ3G2MbrSRtM7OqiYBobb5qpXLGXrpZ9xXkhydte3SoSZ/ywy4ImOLtNocWz+2kP/NVyeijp5/BKEdHfIqVw7SH8jdT/mG292Zh63hTxXnnuG/dkfwoX+yeKWdT9vQYnekL9cm0MwhTibQzHTnQl509rI5GXdNhb2wfnA6tpz54v56xXaXHzgT6z4KVdarbRj+kORB91NRf66qvt856ziAuiq4GKqOsRFthZfGK7IKQaeZ5LKiuYWBy7gAMz41Kwl6+Do15sX6iC+744Ph7Njp714rX/7Ql0nnLb3/WSjd/waov/6uWyMCMXNjpd/+6nX7zP7L5uPPCeH7c6x99t29/+IGoV03nW/FUXhhnze5Q9azyizaha1k5zQLQfubBasoaMA9E3z3RUaMzMj86Xu4xeIdbeP5pmFWByEmjZ99487Gw89zpk5XlqC5zlTfCcnV167NDr6D2V9k4C+f+rW3vJ6g/3F3L2xeE5dmEaKssLB9NrN/p2r3PvGLr9aL61NT2R8LytYXtPTqy3pjdTwiYh/bpVzft2z/ct2/rW5JIZFy4hlCAM4ienpzY9lpdfSJhp+dtx/Kh6K/V6TktokKQPR4z1RkCmpaw7Vx9H+Ek6pAcM0RbMIMRfgBEvKPHtFIq27nwGZVWqGu7sb3p7gi71du9rzuzT7iACj9wuAjjV/SLYBHVRGAwOy/A8oXwlVXh6C5HaNzVt2itVJKd+c6UCyxXXnPgj2O5cEZYDhOJNzAELEfl1Vw2veHAsTmnBkgKy+uFoqtjGqk+KUfAchgXnFGAQC0csJ1L5dwvWL4QgKFyxHfEqK/CbCrnUe8SYXlfFAeWqy5zibnsOJdnbo/Ox3Z/o2w3Mwt7KCx6HsvBRWiU7dHQ9Za+N1/dXrOvCsu3S3lXA8Uh8FAuKqdWVd5EChwPWA4mIVh4BsupdEW2Mh1ZVVjOWWMDdsvJmkPG6ReqkCUszzhDjG+wCxYVL/EgVAGbwXK+F9BPocROCY/Kd8TwMBYt0w4cXJ8RPoJ9F1iucIlVjT1a6pfCUbCcszjea4ysZwHL++orA7UrZ67cv7lm9UrRjtldcRAYeFn1cdTstVQGzuwCy1F1iSrBnsYDB+d93/2XdizXeElxTUSn9RJYbo6TLd3fFpa3R/RHYaWyXlLZDk/PFTcLPMByyJQzOoTpiiunvLG7p6e4jjQuA8s7+j7frWXshup1v6MyM2gUvbJ2u6E+XssjJJxbWd+jDZX1HWE5TMyy6rnvWM4WYr51jB3YURSwHHpCqAiWF1XPCJ+qxVV7/RaLQKCRn+yC0IanP9D1lhWv/ayrMcxvftqKN3/Raq/8qy7g5tt/9sbfsuOv/4d+FtSL4vlxr3/2/b59492hYl6ozwWBBszAZ7F8Iju1FViuXMRY3hSWy0L1zkHx8hfR7CeB5ewAcaaq/hjIw3Rk8QvqrxKqc3YAkQ5dqNue2NMHYzvdUz9d2v0RG8+PW0XCAMK5vbvyTyYwNsFAZ3DKLLuHLefhOZTPY4ie9RaFCXGE69LE79wJT1zBEBy75fCYKFo3cRrLfrmCfXC7DBfy9KPxBTvalmcXwigfwf+z9+Ww8TP+qbvwHPK/vJqRcMsmto+v2C6Yy3oL+Y/tyWfsL/iJ/YVbeA/MdrDsMu7n03cjJ/wixLh586YLHNidgUACBvWpvreovqLfs8ODXSKow3rvvfd8dwj2CEva7baHQ00Vz81m09PFP3h8cHDgdsRPvB9++KHHQz3hh37TbDRcIAJOIsRA8IIwBiELAhSEGqjLIt7joyP/hiFIIT388/3jkGyeu0qjXl+zre0dLzcLovb2n1hLcRI+rgufAMd17VUmt+idy/vBRdXH9RjRgD/H/oIdcbidfl7vHiSE4z3GDvcYRRzH4f7JQ2QQOvEexx3HS3TPCx6eiQs//hJu+I/DX+TTrUM90AZcxOl5C1H5PXbDyvMfpXMRt0wcTxwvBn9uh0f9kS7xuEBJf4Tpoe3gBeZKAHJlrsyVuTJX5spcmZ/EFFwAEkZCjDkYbzAG8eFINFbx8QoeNKRxHn30czuM7oRJ1NfW/5LbR25+5yEyBEKVT6vdtxR6M4wJxKqVi5ylUbetesF3VDBARYihebOrpmLQdqxJ9XlnaNX0wq5np77NKVsq2WysieVwZLv3b1u1nPX3o2nO7q6t2AcfHthZd26zlYydnTftZ19es9/+zoeuY3mtVtWEO21pRY/AA+ZPsVDy8wo4rLtaymmin3UBzDVW5bJ6VoN4Bsjom0VIwcAzqzgKmsQzwYe5xcTXGV4qB5UFc79WLjtjDgbVZrXkjCjO42D1vKtqmsGKUzGn7EZggor+3KASIqsxHuePsNLzw8MTD89gnlWCAw30Uamwvb7mB6LvHWqwP+rbjt7jhgu6y1hJpbTG7DQYOQMQJkav1zUOlU+uLqxSKBoHTu+uV6xeLvph7jvrZa8XJqzsLkHt1ma14AcCV9RmrGRF5QlMzYWIBzUqzd5QExl2n5C28qY2rcP8VPkmqgv0hMOIYYVzvZi0b7z3xNCZfKNWsPebE1tX3u4kZ7avCc7YJ4kQkSYDyseKyn2tkLavbNTsz9zctGvFgs0p25z8BSENVDodB4GRE6mJMHWDccZuEBieMwhcEwwOEGel7Fop6+rL0AvPSmV2zJjyNEJAoQlXPpfyFasIC0YjDg+nbcha0tuRySNqS2DkkAY7ZmAw0KFY8QkDk5XWPsmdoYZs1doT3bM50SsMxjDRwb1ezLjKEQRHML6zapudatbrCEYUKl44CP2tw4GhO54zDgrZcNhuG4mG3OlTnDXzxtO2r0hnhwX3rXLG1bGwm4jD2BOiu0pGeRmrfhRembbvH/YtofLB8ETYgrBjqDqo5FOuMuNUaTJRpV9Dv6xgRq0aK+XRm48qoOlkbA+D4ne7vVu1jfSKvX/YtnEyo7pSnLLPKwzq6vJKv6RMPWpNlM7MmcLUG2XtqG46Iw7QX4ieEs7kRAjKavVygZOwyNvCnp5N7de+kHMG6R/VTDr71n3yu5at37N0adeSuTXRhPpf/8SO/uDft/N3/q4mp2q8T8DQd//q323YeVfl7KHWIeEYMxT9dvtM5IcuDPFSqd7AGiGt90kYAePZCGiElL3u2HnFDpHAkPHq17X8/Ee/Ls2K3duuWFt9Rk2pNmNCvBKw/Pqa7XAoOof+ror+hT1MjR3LFceJsLwh7CgLy29kZi78yxaF5fI3Vb/fvXvLaqhbEm09HQsP1hL26OFTO2mL/lezdtQAy+v2+99/aG89aTqWUzcqvvKy4gzjYr5k9ZKwXFgNVqHmkD55bQssV95E40ziYY6AfzC2M8m0M2Tni6kLvRGSoOYHgRtF7w7HVq2UvL+yK2dTzxUEFKp7BAtcjuWqqAVYEGO54qXjg+X+XVBVfXh4bBuO5aob0TZqzcBYsLvR7tiTg0MbDrrC9nVvTz6wU8BD3xzfuae+iKo81HNV2C3R77sqxARYru8iAuqdtaDasJ7L2bWNigsTEQgjpDjpdFw9YTGb9h02J/omc2A8qonAar43Dc7DEJY5lut9u67vgvAZM1b/5BuREZhzqPNaMWXffH/PvwO31PYc2M3ZKy9nFranvI1iLFfsMFAUoe0q77+wUfXdezfUJsqc7yDjMHiEnvgFyxEYIUQGyxW993NwllO2pmC5OgFYnhKmsSuD86q6rYELB1NgOQKnIYKSqY8vaHvO7WLHDKqw6ENg+VT1DwbHWI6ghYPx4fVcYrn62jKWq/wd9eN0Lu+7JxCwyLOHYZfczY2i714ByzMrc9upBCE6uyDnanPq/v3jgR2fDxzL88KArOoFLF+o7Gp54azZm087oiO9qZyoI0Ndoz4jEZbLHjoXlgpKfKcju/q+f9C3FfUL1LJxcDwCCIRUjuXK80k7tC/lZFcLOx/B74K+S1mVix1QYDnqtZQFu7VTte3sin141LaBMFFDRRuLvqkjWFGMo+rpVRf8gON9lSdgucZGEZaPVDHsTA1YDg0HLKd1Wdxx2ATLNUb4JLC8e2CdR79lmdpty5SvC8vrjuWzYdOOvvFXrfmDv6M2ZKHKH91Qn//hf9m0ZgdVe33RSsKKAqSB6q83aPsunIDlKpfqjLEnYw2wBIwaT8FyxgDQl+pNoApz+ZPA8s/9IiqweOE9jDMGqFyEbtMJS2n8gD/6QV8Dk5N9tdUpNE4P1E/2FwxNjPcXoEgEqAd3i+zCO/dgAoMzepGbMzfVP4JdePcnjw9L0gsRcI+f4/Hssh0mfsctpH3pFuIL5Y39xNdl2vJPELeLw7zYBC/EpzmFMAbDXCXeFYLbZfzB8BznkYR4J12/nvOLCeHD82W48BwY4rGfy7LGcYT359P3/55PxvG8x+ExoehRHvUc2mcpvK4Qr3q73HKaN9y4fsMFDggUuBA88B1lpwZzInZmIGBAcHF2duZ0j392YSCsQADCe7fb9fM8CMOuEoQkqKxCgIGwhPI2Gg3NF1vuhh/GPYTjzJH79+/7ThGEJaRHGRGekA/CY0if9PBL+vjlIn3cOp2uFUtlq1Q5e5Lx/cgODp9ap8tOyKiu+CmPLzKxe6ip8B4ew93fQzP9qHEnOeoPf9ARd2+LuG3jf1yRPwxlJV0WPoX05UwYPcbCi4u45Hbxrl/8zBUF9Tgu3omG8sbP+nl60Lje47xd5DGOj99FeD1z6Rf+cMA9PHm+dF2EjfxCY7E98UA7HKp/4W/pYqyr29V1dV1dV9fVdXVdXVfXj3UFAUg0tpOFrC7GH26PBU48+F8Ye1yY6JkwiRoCEOzcSmbJX2xubq054z2XSdoXX7ntK+Bag45VS0W7fW3DhpOhvfn2obFat68Jc2aVyfrEUGNys5qyjeTUWNlaqldtOhhaYj62qga72UrNhRLHk7Tdrpq9/96e9WeogMq5+qwv3tuw2WJmv/+Dp4rbrFYtWqfdCUwUGBqaz2xU83Z40vSBFUxd9LEPp2av3t61ai5p3f7Q9k4ampwn7doaOm1R4dBzphfCAwQfqgdnFjGA9Of51E47HV/Jy66Bifwy8WFXB6vXYUqwQ4MBIHsqFjCINWF7cHTsh76uF/O2rzT7zlhZsbQumEP5XNaZb8121w7PWp4W6jw4ZBdVKodHDdtey/tEzVc76w6jkTLAyOHOYbuZ1Ir1RkPLZlblL2WpFVY4F2y9WvCdHJy23x+GlbAckI5+cJgTKqKvlC7lFYfyP4RppDTGLBtUnSJIQoUTo1jaETUr3eHE8ppsUw+sNuUQ151a2c8YYZUuuwveOenZF25u2FbS7IPjto1ULwgU1lSGr+6s2Z+7vmnXC5o8jeauogOhROCVMBnQoFp0siq/5AGmK27QKPVMHtHDTvtAK5yNgQ5/VE2g3kUUbzPV4YwtSCo7OucpW1L2zqigLhUnOuShG4QuScWDcAaGGUxHDIIg6sZXOioMO1Koh6CySe2ocr+jsh2OE+oPJY+nN2ZV1cJmLlBhBW9YmR2vLEPl2xc/dwOuue0dtZUuB/WzylYTctHjYCXtqqNgBKrRfMKylU9aVm1QrxTkRmdeWFl0/Id7PZutJm0jn7DjrsqgcJSjO1nYk47Ko7yyClhVr+e5M+XcT1Lxwu1WBjm/Zx395uqnTNzOhgs/+wP6RP0Pq9lhgqGX/v520XYKKXvvacPbrNMfuxqXg/bAUsmJH757LhqbKL2MaCyt+FmdDsOMnQIz0RQ7RlADpMZ1FTht9TX6kKKxznBm27VVu7uT9vr/o5rZqGWdB//UVlN5y9Tu+0riJ//oz9vg6A25qjE+IfP3v9my/+/vnfjuLQSrLmxM0g+FJcOgg5q6TbBCW/U4HLOqf6JnmLIwYETzarMJghC95fNFZ6bHAB1u4fmnYW5s1tWfBqKNVfvy63fV5glr9NrC8oLdubGp8kzsu463MAFHwnLUDU3VtlO7Uc3YVmrqzOZiTVjOGQes3t/etExlTXQ0tyOwXO36+MG+tcfssirYcbNtn7+z5szg31XcYBNCiW63o/4asBzdnhv1gh2dNrxPI7Bkxx7C6FeE5ZxrAP7tHzdE4wm7vl5TaRZ+/gdMkJTaAMGHoMR3ArBLAp49k/FLLFd7CdthzKN+K8ZysIoPJzhB3bOT7NHJsZn6zma5aAenTWcIow4KWADLOeOjWsjZeacnd3YAKNvqZ5u1ijVlt3dwatt1dkNeYjl9sNsbOM5wkDoqlnLCDMdy9V0E5OyIQXXaRq0oTBq7UHWg+kKlU0nfDwQBF1gu/2WwXH6GjnWhnWDKVoXlJWdSL/xMC7AcoQeC14XqIMby7WrZrteLyhq64lP2rrD809fW7ab8vX98bhwpz07Jmsr8le26/cs3NuxWMXeB5WCo47V+l1i+Kti6xHLwMMZy1IM5lssN7OPcoKHCtdtgueIQLs70TQPLYabB7Eco5QJEYTjfALBcwx2PL6FCkCZCbfCSfLALhPqifS+xnI2B+pYoLFj+/knHngxX7OYmu3amXh5W8CJkAdMdy4VZjuX6sWDii1+4YQm5g+X66lgdLNe3aK50BiYsp9yqW7CcOtjMJRwba8JyhMFgeUn1+r2nPRupBraKSTvuqf5UbrC8r37wqB2w3OlB2eZ7hvoygicTqD1CGLew9VrJtvS9H6ptUWNyOpg7lmcUFwKpbCbr9cMGw/ubRbteTtv7T8+sP18R7cVYTuuO7OWdmrVGwm/VUZpdNoqf8QzCQ+ocZj87RgKWJyIsH/s5T4pG9DW3emnFXrq2fMDtT2443BwhCOrNsmsv27Dxnu394/+t9Z9+S66fHJb/k+917Nd/61g4M/TxALjhu5Ycy8M5HzD+qXfwgcOfEXqA5exCop+xqGc8F+4rW7l8Xn0dBl+gtz8Kln/m56sXJSUGaJdD9lNq0LTGCHxziB8/4Ge/NbeeLnV/t2T8EdcVZYhNEGQEJmts+E7F9pdXiCOUJfjl/TIcd9ziC7/BD3XFFccV++XZcVaX27ib2lv9l8fg/zKvwYT04nTjMLG5fI3TWjaX6XLFeYoFH5jYjQtDOlyxv1Av2Id8hgO443TjOLhC3LEJz5eTMu7LdstX7P/yXWF0j8NduvtjlEfmHeH9RSaUPLRFPpf38zXYnRHv7igWi35eB8IJhA/sEkEIgqCCdw5CZ1cIQovDw0PznYTlstdBT34QSFyorDo+dmFKfEYIAhbSQhgYC0BwJz0EL48ePfJD0hGQIOiIBSAIOygb4fFLGqTNQe2UgzzjF+EKY4cTpftk74nc9zxMLODCLyauOxfeR3W1zOQP/Xu5fqNnftE7v7gu/a6HYBdWHZKWR618+7PTR+hf+IvzgonHeZ4fGdwxsfAD+zgOnLDzyHnlmUfcIjs/LDx697LwI20sZOIwwT0Y7LiYa3jycrjIh9L2/keywv9QP4QJZaDt3cTxLpng1z27P9rzReZqB8iVuTJX5spcmStzZX4Sg1afMC/3oYqP5xh3xKOSeIwTm/idi3EK4y0MY6mPJQC5f33LPvfqTdvZrNpJs+vMDA5CfeX2prxP7OlR05lGK+mkbdZLGknNbO+sZWuZlK0nNZmeTK1cKRu6vVOm550dGyeydr2atsNJxm5UV+3k4NhaaDJazdlR49w+d7dq6+Wk/c4PDuzhUwa3yrgmmjAdF4olpwn5uQa9CDA4fHydg8bH6GCvOYPpvMUZIBpMzqd+WGdvNHKVFaz+3D9tadI4dcYRA0EYv6zEZWUtApSz3sCub9SdGcIqfg7mpbwwYnzXgiocAcr1Ws4en7WtocHeivIAM2KjWlQZgjClp3hYzcsEZHVlpnwknaGDagsmMDDtYJhRXtJAmMTqUA6pplGZOJBOQfnirBUELaxKZacJq4JXNdDMZ5POJEHH7rt7p66Cq68ysFuDA1OVZWei0bCsGj1oqC5VFoQ/LRihmvBrWOoTHFSMoGMfVRqo/IJQYOJDLqnVtFXRO51OWELpk1+YRqjMYUfMk9bY/tQr23YzA79/ar9yY8N+vl60awqDfv7ReG4TCE71varJFsxCm07gRam+ZEcuIGRdTJChX1bmwiBdXWVwr8mn2qOcUbmVdxgw0CGdgPkEO01Seme1MIVmtTP+U0qbiQIMtFV5ZBUrZ6mklAaHf0PvMMxQ78H6LAROqFRJ5VO+Spe8IDxL5XNWTq/ahqJHpc2G6JwzX1CTgmqXoerbV5CLXlAnBEOrnk+Inqb25qnS03wjrTSOOiN72IJes5YTTXQ7qDuZWRpmqOp/rkkjDKZ5MmXnI+ffOR2wq6Susvenq/KP8I4Jidm7rYUz+47Oe86U3a7lLaNysLNjpFotiMYanbGtFQv26PDIZiuiecVPG1dzCV9F3h7PbC2nvpo1e323aPfqWS9PQvG9Us24qib08bvefPVDKnyhu3qH6nXhK+QzoouxnEqqp51aUW2x6m3NimSmiDBty6JVgGsif4PB0HrDhf3SZwru9kkY+nr/6bdtcPpDa7z5t23aP41cPhnTGczsP/jP9+2kBcM9pb6Wc+YgwjN2e6AqhT4DVSIAgklG39JcMgjGdLm6I9Uf/bckXODcmz9OAci965v2M6/fths7dT+LaCwigmf72u1t4YNw+7Dh7bMi+gHLE8m57QkvayK4rTS7LyYBy1XupAJWdrZtksrbTWH5U8fyhJ0dndpZh10SBTs4a9hnbldsdy3jWP7hPtirvjhX36evLQKWtzpd63YHzqBmxxr9lzNHOP+ied7xPk37ot6vg+rActFp/EDfGQR6LsQQrtIHOoO+cTg5h7Ued3uO5RyCDZaD+4IAXzU/UFkCls/smuj84Lzr/ldUJ0P1aw4QZ5cMAg+wnDQL+YLSQcCIKsKA5eALwh2wHBWRqIK8IyynH7ODj0ZlVxoCCrCcQ7FpY3YzgLuuy191EbB84TtD3n5y4vhNP+EsJ3biAI8xlvMtOlRaqLpi5ToCHZi3MGXxk1E9IGB5EZajPgksZ5fGSjJtM9UrWN4bguUze9gc2Jde2ra7OfI4sV+6uWG/sFa0mwWBu8rLLigY5AiLE/resPJdFeuM+xjLBZuO5TBVeP5RLJ9bCahWHtr9sFhCob1twPKkHsj/iuom7AQJmI3xxQpyZzca9pztURYm04dGqkd26IDlKpjNFQYs55W8wJRLqS5LGX17ZU07rtcr9FKVP8JylXmh9goCkCDEAcuH+ta9caL0EsJcYeFZd2Lvn09dqJxPcAD+wDrC8pTizKleEIzQvgvFcz72KvLvJmpAwfLBbFXfYNGAvg0U/p1mEPgctziUOCMcFZarDjn0HmFTUd+fZldYXirYk8NjjbxS/r3pKr81BJndoTX1XI+w/LXtgt2vc/6UaF75eE3PzfZI3/CA5QisuSI19agAAP/0SURBVFOXswU7ZYTlqkfUQY7nKy403K2VLK0W5ZuLwI3vGt9psJx6B/NRo9Puz+2rwnL6wSdiwPLD79jg+E3f9THpHkYOn4xht+Rf/S+e2v6ZxqTC8rywHEE14xSWtbC7KzD+ApajOk3UrPpCcMfK/BjLYXyalfOfLJa/8sW8t9uUcZNofMqz+kwWFWqq+zCgx6dypX6I8GbQFe12ZSUMuHBT5rgujb5OajNnpEYmxBUuzPMCEeKJ3WJz6Rbiid25x2nGds4MXrZ3N/ft7sGE+KIgMoS5jCO8x+mQZihHHO7SxOUKdrEb6dJmvF6WP47jWRPKT7g4P+Bq8Mi4HRrAXNYR5Qr+Q/oeyM2zZeA9+Fu2e5HB+UfDXRrmQSGtUJZLZ8oU6jvOF7QdC0AeP3liHYQFwlsEHuyq4DsJwzoWirAzA2EEwgp2f6DiijgRgODGnQsBBWNTBCDEEQs4uMDZWK0VfhBQgIWEJy7Sjf0h1CBvsQCEXR74JX+0G8+kh5AGN/LEN5JFeZ0Owpau2sRnEhfGa0Z1wFhMNRHVhy5vpyAUgckfGxeKUImyiuvv0mDJX7jHVvjBLyZ+vginG+n6I276MfaNDXbu99IqmKX4ufw1SgNDOUnHf0tpxxEt53E5jUv1XHpVWcPZXiFfmIu4ovqJDeMG4liO19OPLjcK4v48bEiHOeiLzJUA5MpcmStzZa7MlbkyP4nJZjkXjkFNZBGZMP64HNO4CVYXfhnzxHMTrD6WAKSkBI/PuoZahlZ/bI3WyG7vrlkxp4miJmYwypodVMCEVZiT6YolNei9W9HkXxP+HOdcTIa2mAxs4/qOJYsVu7FZsIedlN3fTmlQfmxPT0e2vrFph41Te2W3qMncwL79fsPe2z+36SIcfspqIQZaW9tbzjhmVWsuvWrHDfmZzXylu/4Ud9XVp7R6A2fmwbDm4NVWd6R8TJ3xiBoS1DkwJGS1c1IB0YFPWkzsGdudtDSbVHro69fw1VBjEdQ0aSA6W2iSbPaDD/fc76usmt2o2Tfe+tAymqCifmm9XNDAc+6H+LJy09WZsKJ6orrq9uVe9IH/hwdH9qVXbhsH3abSCWOqDYOUNEp5VCux6pK65nBluSuf+UzWqpqAwLxnlXRrMPXVyNVizg5OWs684RyI03bfmdn4+97DQ2ewVPIZO2oPnClVUDxbaj90tpNXmGXo0OdckP6w75NGVDUNpxMbyB2GS15j2B5MsJnSVJ53a0Wr5FL24dnQXt+t2C+t5Sw3Y/WqJpwJ1SvMSeWfnSkwphbTkRmqQhg0i15Y0RvIDmYDKysRSMydSH1VFKw11QWMGfRf++HisiO8r8DXBduZHR8wxDjjgrpGwJRRvlA9gyADZj2rfXMwQuXOymMIi5XIrMSGeaHsyCSc1n2ArzRgUNIeMCHGQ9GQ8ruqOsrLjuF8vpinVCpvYKjdvVazjbWS7Z901RYdK6YW3n6oTYKJm06t2Loqcax2mSh+FdJKKtdIBEU86+WUnxPyzYcnLnCAuXVzPadsKd8rSSvmNSEsZtV/5nbUm9lmJevqT8jv3nnbrm+WrD8Y2aOTc+8Tm6WUbeRWRD8r6gMDpWB2c6duNd+VM3WBW6WQtl+7X7fffffUMirPdmZVfbFjtUrebtVy9uhsoPbtOZM2K7piR9CJsACVOaV82s7VR2o5Jr0za4om1ioFtZCwgBKpjhGSTVSvTAJhQqOz/6g5tVevZ+za+ic4KRK9TNrqk1O03X+y5h9/p2V/+7dOnEbZSQBuJFbTmpwXjQPAWdEoKhCdZo3zVtLpjO5B1R7YkkqBJUNnuLFqm4liOhvOtvCJqky4heefhills3YkmuSQcLD8uDm0O7t1qxSTzpBnZXmrN/aLFe0idVtROe/XksKEiWULnPEhOh4HLE+UqnZ9I28PhOX3tlL2dP/EHh/1bHNzyw7OThzLOe8JLH/7UUO1wxJls0Ihr/8rtrWzZT3UNqkvQUeHZw3vp+yMUzXZjY2q8lawdm/owhp2I1DPYDmC9aKwnHMRUEUFq2MAliugurtSClhOOsfnXXXlgOUc8o0AxAUAcqUdxvpmvfnhE0/7lWtrdmsTLH/geHyB5epfYDkHJiOoYKcPgqBut+dM6fFoaO88eWpffvWWdVV/hOX7g7ACBmWpELCcd4Q2aX27lBXjEPhava48oO6IczomwvKu7zA5OmspjwmrC7NPW5x3IsxQXN9/dKhirboqwCPZ056oYtteq7hgln6AikBokXNB+oOef/hRHwUGDmTHofEw1btj8DJgObsK1gsZe/+0by9vV+yratuC8gWWgz+rSuMCy5X+QuUPWK6hRYzlAAw9QWmQDzCaigbXwWlXn6a6oX5Ompz5wU4OduypThWG3SETtQmMX4QF7CyhzrLCclRtUQ6YkAjawXJafqiw4IxjOd8J5REsp+4QQgUsZ3U/WB52IdJn+WasqCxF1QUC8gJYrrySZfJ4Z7dm2xtljU96dnDc8XNTUE143mWHykTtabZRUL5oF5XOsVzhOKCdcm2U03aqsdM3Hpy4uqg6WK7vox/kHmE5O3WedBf2VFi+UclYlozL7DVatrtedKHJg6OG6jdpG8W0beRZHBGwnE/Y9a2aC2HaGgOA5SXV0597ed1+//1TSyCQ1jjtSFheKmftzlre9tXn31d52NGb0zgIgd+J2r6Sy/jYoKlxXEX5hOF+1h3ammiC8c9ExMpihmUsJ2+MiU5bU7u9lbFbwoBPzKj+Jp2nwp0XM9P+KOZ33uzY3/iNwwssp73YtVcpFYWDP4rlqJAEy+dssVgJO4zYoeZYjiBEdYgABIbuJ4Hl9z+fU0gN1gmui2ff/aFvLzSMIX4u1HLRtwain05DhLuI3S8FEXGe6Ab6H90vTeyOCf796cL+RXcu4qFvPW8fLrcJ9lwXfvz/hT/vm24f3MM7Y+DwXcQ6FiQEP8E9fg92mMtyPe+2/Bwzgl9k8EJasSEvxBnul1eI77Id9F9XlLib8PyjeQj32ITnF4fT/wu/z9/jMsTv5DE2IX+4BXe+hwgP2p22NfR9hb4H/b7TKoY5SKPZ1JhXeCa65yIcu0FQiYXKK+YeLFiI24QwnOlx3mr5jhKEoL4QQOPNWPiBoIK4WJyFWiz84xanyzgQwQhunOuBXwQxCDkQqOAvTg+/uJ0orY7yxXf3si0UmS5n8qsfxMbtYxP5UY26Hw8b/Yjff7q7DaAa+XWjV+z5c7MUbxzew+mdZ8yy4ODi7pGGtDCxPX8YjyMqU3gP//EXh4ndQlSyFUD4nbioC/08zsiTrN14vcgaf2AC409Pj7I+ZzxOEuA5ul/kifwREa9RHigrcbpX2UMHVztArsyVuTJX5spcmSvzSRoW9LgAJBp/+FjYnzXmknsYv4WRSzwO48IwtsEumMXHE4DAAGI1K7qoE5pcffbOmpULSfuD7z72A9BP2z1fyZhJw4BIuWqHm1mz8XhmWfSPz2e+Wnh9d8Nas4wm+UV7OkzbS5tJ6/cGtnc8sI31Nfv2D9+3zWrGRprYf/39EzvXZH6Bng5lip0NMKgXiVUNuru2shg747fd71qlXLa719ft7Lxr1zaqrp7KmT3KM4e9MpHmyHDXm60J7IreYXCwc4TDw2FQhoNaqcAV66os5/2B7dTLznhhV8Z8OrcOE4Rk2ndJaCRn7KT40r0tzxu7BmASsDOgnM06k2rKIFEG5jcCmqwmB66iRP6YwzJZ6ExGuqft9o0t214rWz6bc2HMYDB2BhBMU1edo0bljBMGrqhPQTUF+stPO30nhlpO9b5WUFqURxPh4URtMnFVVkzYs2qbzWrZd7n4avTVhQtASFPzZ9XRijMDUJl1qAkJai1qxYIziJIKj379hydNaw4Hvkp4E13yqmd2dZy2R84IrxVT9ubRyKapjF3LmzPXhzCFFC/59xXGig8BghPpKrssUKMiOwbSLuhiIK0MyZ20VXhbKD0OLy+Vc3Z40vHdNoznmZD5GSHySziYkj4JEI0idFGqNmc1Lx2EtpAb/Ya241DdAUwzuaWzGRemkU/af0XlJXsT1TXn00AsMPcGPVTsaJKlydhBo28/6Kw4o8hVnyiBoGGdQ5Nn9rsPOtafiXbmY1/R7MIZJb2WT7uaChijMCApByug0ROvSOBpuuAAmnhlPWdbuRW7Xs/YSXtsTfU1V4ei+vnm4569f8rq8L6dD1FDMraM6JD+6btylAYT2mJ2xdZkf6A2Gk04CyRh1UI+UkFVsKen57auPG3nU/bead++/1STXYXtjOd+uDqCNZh2G7lVO2r17WmzYxziX8uk7MwFexk77iht0fhIk1IERSuq1zF1rcqmjbrDSN1PSnRaSAfms8pXUj/aP5vbF+/Tp14APH+CzEFjYv+7v/5INByYugAqE/aJ6nSA6quVhKudoRQILsEq1BWN1L85LJuV+asrmvzDRFZY+sBUbvkiuyw+GabZxzEIg9khh8AAaAXLN2pZ+90/fKA+PrFGt2dnvbHKIhpUfreKabulvgzjOSu6UYtaQni5vrNurXnG1ksFOx5n7d4G5+8M7dFh3zY31u1773xotZJoXXZfe/fYzkRHHKANZgYdjupv6jfNGMtLHCbeE5bm7aWbm9YQlsPMZ8cHlcJuvRjLE6ItsBos5R14Acv5RrGbAZxH8MFnDsxpCrt26hXvp6iYggHfQb2UvlXUhxrLz6z58r1t32lBW6qFbUv4X9HHFuGFIMqbBToHe/2sBaU5m4ezLTi3oqc4V9W+d27sBCxX2LToHPpAQJEWhoE3YFRN30VUNKGOCEY+hTjt9Lys7M7YXsJyVvif6wLLUZBEX9molK2c50wJsDwI8akv542qjvlmgPXH5+fOGK+rnRBEpNToHX3bHp40rDlCxdhYbZx3LOd7dXo+8m/AejltPxCWjxJpu15YsZ6+/UPFG2N5X/U6ANNUN46vqAVSvcVYzkHnPtCAoOXfhSCUXXVH01eqeTs47bpwRkVSPYLlQk/dn8dypAzy5efLgCeO5YrTv1sKg1AcLCd+dqo9j+XEM1H+ZgjJlF/Hcn1DwXIWaBw1hXst5UnYinpPdkSA5QnRFv39dz/sWMexfORYTlnYfYgKLGRN0E6KNJWFlvoQKg09ayo7XwTUVL68nretvLC8lrGz7lh9TNicU3qinW8/7tq7ZywgYRxlam/1P9G9WtZ6ajtfbCAaYSPLptrqaQshPIs2RCuFQsDyasHVatZVhl31WQRY398/t77CoqpR8CUsn1ktLSzPs/NvYPuNtmVEI2sqR8By0QtqlkRECMmgqxWVbaQLJju41h0Nvc/kSVt0Sj+AwcoZY3unc/uCsDzvZ8X9yTWn7an9BWF5uxvwg9wi4HAsV5/gbJlsWlgefb9iLEclHTtDLrGcXWcIidmhMbJcoehjt08Cy1//cknfhpRl1egsQEnpu83ODwR7sYmS8Ts0Ph7oW9uaCYdZhY099H+Z/rPv4c7kYdkeQUrshiHe+IpN7DeO6tn3Z9P8KEN8sbelqD0sF+N3n+QoPu4+uYnc8B/7Ce9xBEsRyThTdsnIK/8v/BN22YT4L+1DuS/rIJjAZEaY7m9uj//YL+FxCXkN9pQ1lCP4jf1wj98jiyjcpf2lXXgPd9qJx7henjcKcfFE+p1u1wUSA/VfzqBg/IFg4rzZdEEHwgmEEQgzUE/19ODA9vf33Y/vchX24n4styPUUsmdZ4QXCEPoG9xJ4+joyHeFECcHnPuODbn1deEfYQu7So7kh3fiReAR+4V53lfYM7lxeHqcJu/tVsvHtf4dDcXzsvJTTVPdXh8XNeJtEtqMP57jy+1i/xd1GNFHZI+X2HgYaDGyDOlEHnQLO9fDO3lxV94Vl8d3Qcd8vuhnl3HEeVo2xBQLF+J4sYwn9W6/FKfHBI2RfWG2hyFYFC3xEyYWKtH3PU384K7LwxCeH3mK7piLPGD0fJGehwl+scP0elcCkCtzZa7MlbkyV+bKfHIGTTk+9mGsEY1JfDwUPTMO4TmMjS7nCX7JLoxUwlglUVvb+EsKHiLj8kjiK5j0alDdxKpVmO/37mwbKoM6vSG8Int61nfGHgdxlxIzS/W7vpozp8k5rKTEYmLruwqTLbuKnv5q2nbqKZsNuvZov2W1SsWeHDdd5ciNat4+bPStOQyrjZJpVHlkNPHUDF5ZYgUewogbmzU7a/esUMz5BBRm5I2tNdtdL7vqBhj2caHRP+sTR541oWXwfN5lNdKKH3qJTnsGjHmVkYk/jJVqDobcOFSk3mHAZ1V5rUHfhRsw0gajsfXHqkpVMEyxfHrVOKwWoQR6pMnzcDiyzmhu+Vza6wwm2ExpoFMexgGrxLMKx+4C1/fOGQmssNTlh/Mqr6h1Ycu7hq0+EeHgYQ5iRRjSHgw1QV/1Q9s5HP3NB/vGgahM7E/PO3bWbVur37FyLmdJjblJFxVWCIm40Cs/VX5QldJQ28KoY4DtK2uV/8PztnEQfE6Tbyb+jw/PrVYrWzaZ9jM44Eeh9mK7nLEnJ13FM7UTTcQ/aA7tXilhCcWNLvKk0vQdNEnFrTRhsjAJgBx9MqmIqLOk7FQdQSClig+rf81XyZ53Rq72C7UmtCN6/omHyaBP2xmMyz/6sSdJDbSZBKiu0K0PYwsCglkFZ5SyoLol6G0Pet/pKHQf2laV62ppWE0Ng5LJAoxjZ9Qpn+yEuL+Vs9u1rDWONbHsj0UHmlSor0ALmcyK6jCcZQBzDDtW2rKzBFKcq2wV0S52qdWFHyDdniXVxkpf/nuDsWVX5r7itzVc2DCZ9V0fHdHbD46Htn8+cPrYUn8ZTsdWKqqvqQzVPDSMAGwc0cGqwbPPCzRWRG8c3H3C5IS+IH8w6BBsshp5s5CyQmbV7qtMHIbbmS7sQXNiK6JRdpG8VM9aPb9q18o5e2W7avAcD1oIADiInjMJOCR21ZlxqCeauARQ5WSVsZ5gHLJ6mFXK2NPGJ52gXuTzd7Oq/wBif9IuGMp/7R+c2LfegUEd6BVh4TyqP5hhs7n6+pgDRVl5DgM3YBJnE+AXpgN+YEyDpQgAkqmM5Yp5Z7AxiaVOwCvun9yFie/CcgE2zD4wsdMLWA5T/bwzcOHVPliuvNTLJSunRJvCDnaP5QtF4aIwaD62jd0tm+WramfRXiJr65WkrYx69mDv3Krliu2fnItWM3a7XrCHwnLOJwB/V0V/xWxW8akelCWY36gZvLFVtWa37+clMNlm99r17TW7tlaxgvo9DHt2FVDvMFqoXzCK3VHUJzv9VIVWUl+bi+ZgWrK6nfN/KDk7ncByqpZrVXiVF+21heWhPyYMtUfdGMsVjp2F4PxxO8bysWPv+WDqWA4O8P0gfcdyff/SSp9dA5wJhEAhYDkq0qCBqX93+HgTls83buB+rRQEQpypADatCcs5T+aND/eVD/ULleH0vGtnnba11R5F4Sc9CiE3WM6uGMoLlrMin50fjR7MWpUfLFde2L1z0AxYnpVf7B8Jy8uVou8mRP0YaibBJg793j/rqn7G1tB3+L3G0O4Ky1OqF1QHwShHqB+wPHOBwWAnbUQ5aUMO9X4ey1VlThutjtpD8VHfYLkCBoxW+zuW8xHWg++8E367wFzlQY2ZCyn0gzFP5TyD5coH5eAbQFxgOTsnEHqRHw69D30wYDltWxCW393I2d21nDWPW9bTd1AE5lgORoLlnMmRZxeA2jcW5lC/qO9biDjZcQr+slgALO/M1cehZfnvqh4zKzPbFJZ3RgvrJzJWKeWtJ9r7wfHI9oTljDt2FI4DuDnPa1VpVAuMGRYac4xcHRp1FGP5IpHy3WSobIOoUR2nUiv81M8XIa2csBzMRtjZVbgHjbEAIK1vCliesbU8As6Mvb5T51MpLB/5rgawPCu6QlAEliN4VLRuwHLokTqgLsFydt7Qxo3exL8lX7rPQo0XY+mfhOtv/pMz+703Oqq3CMvVlmD0M1g+EparvsFzx3LRl6uikj/o5xLLhWvCVBYC5AqcAfLJYPkXfrnuuyTZrRQzOoMg4PJafnd6V9CRsHbQ1nBK7XU58JeT38M79lwxYzN+x+D+vAlhdS0/u7/LPPB8aX/pL34Od7+5Ce7+FJ715Gp53D7cYxP7vbRSu7nd834uyxvbLd+j4sqE8KF+eI/DxOUJdRGb2G98MS8Br6No3T3c/X8UnjTid+oY/3pQHkJ8xIEH3N2jTMgX5tIuGA+qsHGbEc7/yyFcwZ1nL5fi5hvp3uSA0AA1jHF4btAy9lyMb1Gly5iSeR4X8wIXMxBE8YDfsX/icoGg/LlaYkWIN74/7P5AaIJ/7sxliD+oog3xc8cev56O3Bgj+TeRPqZ3wuBGOrEQhvg9rVD8i/KHcgY7npftYj9uF/kJ/Un1xC+i4fgifu7e3hc0pUs/3j1cZBc/c4cuYuP1rOS8DWTwg4Xfojx42Cht/Mb3OE1PP7pC6uHn77jH/SWy4/2izWXczcMyFSLRyzx5HT6XRwUIYXR5a+ovzgtXnBfcPAn987Tx7/EThbu4wOtFht2zHvDqurqurqvr6rq6rq6r68e44B8z5sBw8zGKj6VlGNLonXkTYxMPEtlj4vEJAXn8WDtAdjbX7KTRcubSL37hvlU0aT45bdhonrB5Jm9nzZZNhhO7Wclbesj2ZE3eaxXLMdaZjixfq1p3kbHd0qp1V3MeftA5t2//YM+21rfsg70Te3/v2G5uVmywSNo7j0+sx6r4VNLOzzs+qUT/dK830iCZ8yg4lDQceo4efhg6MH84fwB96KjlYoQ8UJ7Qx45++bkmtqhLGU853Hdg6GIvZbI+id1vNFUTK1bOByYsDCEYG+h4dl3xo6ArPpfmPIMVFwjBEDtutaxczFunP7S+BvWaH2uwPnc1HAgUYAIwrWZsuKP64CBVGDnons8q3zARYJwhuMhnNEGYK26V6e0HD1SWsAKUiRK6oGFCOsNGDcuK44TK01Y4dohwxgkqo6ZTGDVppTe1o1bHZhrXblYr9vLuht2olyyjerq5XXEGE8x38tcZTlV/GSeQRruj+FKKf+71w7kjT047TigsD0ad1XqlaMWM6py21SSGATaCjTY7RnKrVklrgKwAc7URDP079YytDPrWRf2T2hDd9Atm5wrDFnfi9oOCdWcOT/ngpak4vpqXF3YWdYZzG6qeEZqMFgg4Ms7ESqj9MIzhXYWK8gNDMEVdLWbebtC0Mx71wFkAtAFMN3ZSyEZ1zqp8s4EaECFHOJAdxhb8orTaE/JQyyu/TN5Ih/y9fmst9IXWwPYafUvIo4JYemVhdZiaalsEZKkVyid6Uv2zmnc2Uh40oUNY9EF77ufhpBSQepmOZ14PMA7XcklXRTRQdaGa7IOzse/S4HD9oSaKnEGD+rH9Joz3FSuK9lsDGGh5xaW6UD5g/MKUAhRQbYZQgpXWjVY7MFxFZdA1K+rbQ+VT8dwqZ+y7jxt2rLRZDX3cUx1xgLvys1HN+44RVnKfDWbWUnlGYw6RXRi9oy+6L6iN26IrmHccQFzIrrp6HVQcwUhDvQ017Cw71cu7+yPV16qrT4Ee/iQZBGP/n99t2F//B0cBG9UfEwlURKjORDfQrk8QVX8IZ1ENBv1juv2+vK+IphBgwjiDCcAdoWFYCee7dlwAEsKE20+vEsDys2bbxqOZfeWLL9m62vP4pCF6ElblCnYmnB+prW7WCpYRlsO8rwhDWNWNWrF8pWKdlZyvZu8nUD+lsg1a9rU3nthWfdMeHJzZ248OXA3heCUlLEdlxchQxdY67zqWg3Gc3TSdsVMDrEmpjyWtgooo0SLC2mJBGKP+hGCCjsidXQ7tbs8m6v+ok5oIg8FyBNelbM7rfr9x7sKVMgxpVSY0j8oYhBzs9iMeMIFdfI7lSheBzOF5U2EKrjqOHUuuIk9YnlHH5DwlwojEnZEQY7leXAjuWA5N67tAfjJp0YDAF3VT7zx46OoWYaSCTY7lihemkWO58gaWd3tD1Y36MMJuxQWWZ5RfviDHwnJ9+WyzUhWWr9uttYqrw7m9W3UGVcWF4auO5Qi3BB2O5dAnWM7uK4QDeycdxzSwQYnZRqWgus/5dxphFBjBdxYsL2cSVlO/dVoWljemCcfyxHAgLB/aQnlzgZXCiYA9LbzSBvRtzopw4QB1Br2rjXgBywUrvvMTLB8rQwHLUy6gwA9Yjioy+gG7DWIsB5voGo7l8sQOSNogYDmtKZyiPpUuqsTAdeiNmLgQUPFtBqU5gwq1R6QjaLVXb9atVsraWXtgTxo9x3IMWF6VPYsVOCcFHORbBZZzaDlYzjcFjP1QWD5Y1XeTfM4UtyLm0Haiqgs7O/2xC9lGCocw4t2TgepCdD2d2m41YzfXSva0ibonFmaoHYTlZd9Bi02gNcY0rDrJR7tMwe2m6IOxgGN8hOXsCsHcqWbt+0+adthRH1RejrszS6kua3naP28bGmesCLfA8nPR5WRMv5zre5QIWC56gq7A7GyM5RqHlXxBBzuvwHKURQUsf3A41jhrxe7ugJGehT8xRqRif+/rTfuP/ssDp4eA5Xxzgtqe0AciLJ/DaNUVFcKxXM/0L/pujOV6jMYxclObfFK7+b74S3XHA8xHxRdZu8HPRPTZOZ9Y50z9R20ZmJzklfFKYHheMiq9q7kBl7zcUYT4uUwzMD4xeA/+LsPKxrExfo/DxYZ6itN81nhsUXzxFRizwS3EFYflFh4vy8CdK4SN/bvTxTP3YHAI8cXhL91C3LziRp4xy+6XZokR7NGEuGLzbJhQLn/yuEN9YBfqNPIrh5CnZf+hTPFzMPiLHqN6wAl37C/LxXXZptgy5o2FGS5cEF24vX68h7Dh7u/Qi/vARPnSn9M9bSpbDxN5if3y7WJORRzk2r3wjxfenRbpOzwzpwGn4nwGN+w8dfLh0YZnzzN2+ikEDpeG+KJfbEKY8B7XBfETlPAuHBDt+i9yj93iPMfuGOzid2INtqH/KPBF3jysjP8nDG7+Fuw9neju9vojThegkKbaDqzBnbhJM44zuIdwfidN3IgjChP7Df7kpDKTYnDX99FpN9R1MLhGcfgr/niIwih9mAwucInzEpJw9zjfsaGd+lc7QK7MlbkyV+bKXJkr8wmaXD5oWmEcsrxAw38an/hO3GicFv8w+InHRgxgeP5YApDr6zVn6O5ulKxWTNvj/RPbO4bBnrWB5uONxrklNeHfzaG3e2rrazVLrkxsNhpZtlyx5ixtm6W0DdJlKxVTNum27J0HJ7axtmEf7h/bk2bbbuyu27w/tPPxxNWtDHXHpFIrhloBDhpmEppPJ2wX9SLKx7XNuh0p7Jniu7W5ZpVC3plY49HY3t47sGo5azeqZfgH1ld8JYVhcO4HXmoEDjOEsy1YhcrZJbNZYLg8bbT9TJNdxd/31e1hdQ862vXng1NW1TKYQwUJeTppdoyDeG/UEBAkDRUeHAy9XSnpTrph9ZRPRDXwHCgimKCp5MKOmy35SRoqdEhra63uDJzj03PL59HLTXgG/6b6RQUK8c/tw6dHloexqMEmZ38MVH8HjZbyl7Bmq+/MthzqqOolV581X4XpM3OBBWQAI7/R6uk+1yQeIZPKZKtWFIHBzKB87JRBZVY5A1NlYFV2YnSHfgjqVL5RU0be0dWO2g4Nq53BdLNetA/OBjZNZGyzmrXsYmTD/sj1oPuq+OnMGQncfTu/CgdzTlQKZUe7JqausqU71sS+M3Q3VGahNiSpdGDcEIRJDoIidmZ42WTJ0B832sBXR6pcqVza46DtcXe98ioPzEsmZKx4pW1Z1Ur7zxQmW8yqvUhE9a96QB0cjD34c8NE2vrUhTPIVqytPCKo4ODeiWj40VHbjnTfXqvaYjI2DmWHOQdTuTuEQaa6E33f3SraZiXnKldYGcf5IJuljB0P5jZaSdqjk7Z97fG57Z2P1c4ZK6iue7OZM4qfnHWt2etZMZvydjkfDJ2uiRs1brVy3hlidH6mrbhxoD9tj/oyhCRqEmcW0qbQHbtk7q3nbQ198MOxvVpXOdUG0D5qq1gh/Z2nXT9IuCHaW8D0E515uyktJrBDtbEzI9Ue7AYBkFhpjVlRWp0BK+qnNJS3z/fe79mnbqN650/WBOmb7/bt//C3Hrs6Nz90f079sXtJ7an2klWYYKp+wQhfQaw2hLnNuR/UxQXzicm+/CEYgwbYhVEoFZy5SnhMuIXnn4a5JmyG8bm7WbG1ckZYfmyPnrZsKixHXU5T+LEYj+xGXvig/IHl6cTMpsOhZUsVO19kbK2QsmmuYoV8yubDtr31/pGt19ft4dGZPTxt2o1rG7YYjKyl8DBsEUiDN/QRsJyV1N3eQNi0YtfYsVcQRm3XXQ3PUatpt7aE5fm8C0T4nrz95EDYnRG2VryeOsORM/05TyeXzaovBjVUqDdkZxV0hwCBvnooXObsjOtb68rLMHwg1U6KNqL/IAyBEQoeFPTM4fBgyQ1hGAeH0+6o19qqFoVxActZkQrz3LFcHYizkZIJdt21Vc5VQ5WhIret9bqN5H500lRe08LPzAXdIAhBXRM7CN7fP/RvSrvTc+H0SHl9yvkfoqdmR1gu+sul0rYrLK+Vc+pzGe9jjneKC0xrtFFFErA8q/yC5eyGZPcFgvaW+q2o0qo5dpvom+FYPlI/FprqmwGWp1T+rPCFvIrQ5d/s1lrJPhSWD1fSqoOsZUT7CMnYDcKK3WUsp24ClusCd/SMkH4i2gfLewKRdjvszpwLy2k3sHwVLFc5nsFy6oYMyC7GcuqWtzT5U1jaIGD5imVUHsK7SsQIy4ejuTWEy3wpsgXVG/2V+ncsD+cp8K0e6DvVE35CZ9BPqy0sZ0WD4mFHz+Pjtj0VZm1rLGS0PYJqpck3qica9/NKRN93tou2pf7FTsap3NbyCb1nfBdUXyU9aHTt9x817HFz7ALhivpAazSxquh9T25nna7jZFv1C36DpwhZwdmqsBwapVyUkTEL1UM2nZb1whgFISJtCi0M9D26t1bwHSGn/bG9tpZWuRjHLKwoeptoXPStvY7GLKv6jvQ1RhCWp8OCCE9b7YZwh/r1MYIuGN6FnHBafsByvmXQJ99d6hMsf/m6aKX2JwvLv/dh3/6t//SJq5ykzVlwIjTW/cVYjkCT73H4foquXHgtuuaHgMT9gWdhVTu7+VDt+Elg+ee+UvV6xnxUfJH1hRn0JtY8mlqnobwK37w8/HuhIbD6iSJZjpd3wgT7cPEeM0tDfJdx4k7YcH/eBL9xFvBywZh3mziey7t/J6MAz8cZXi/ztWziNDA8U3dxWsGEMHH+Y/s4rmf9XcbH87IfriC8wE/wBE1gght+1C/9HscZ/IYxfPCLO89uH9lhQojL92efnzfL+Yps4ndeiN/Dx+X2wuDibnH+ght58dfgJfzTFaf/o/mnnO7Po4n8hr+LODwn7i77KKrgM5Q9eHbrEFZ29EW3x3hw8h/c+H7HbuQ/zk8UaXjgzi0EwtLbLC6v5yp+ju/PtRcmvOtSHF6P+rvwQ7x6ZAIev8f+w25I3EKcIQchrF8ElLkov8yF2/MX+cJ/lGz8flFHumLs4iX+ucCCMmMtcxFf9OzlkcGPtyUusefYxGnKvzMaojriF8JFl75DsT13or5SgXVlrsyVuTJX5spcmU/SoBHJxxuMNcJwQ//0X88X47HYMIaRE2MtH/PgLRqr8P6xBCCVcsm262XN+2f28GnD3nh3z0ZTDpbtmOb29umdvFVXJr4KfH2jYhzyPO4NLVUsWWOasVsbecuUapbPpSxjQ3v3YcPKxbKdtUb2xqMD21yr2m4hYe/vn/jqQgbWrAhlpwRCCQZZfV/haPb6vWvK9sQPxW33h3rWhFUTkKOjphcOxo6rBNGgDHUr7Gg46/WsnFMekuwCyYRJLJfigzkFk3+nXrUnx2c++eeA941ywRkuqIGCwcX8D5VbrvM6GjDCFCAs+tw3q0VDfz6r7xkQkllWfX+wd2xlZzQN7BiVXdlwUgT5hqmGcITVwaicQbc7h9Ui/CGdVJqdKEovibBlxdVp4fbOoyNNzCf28s0dDUoTVq0U1cDEycrfrjPDEHjc2a6oHDlD/dI3337iW4eurxetNZg4o8QH6AgukggFVM/JVTvvDA3VTTB32MWSU/3BGIepz8pgDr7/9LWa/E9dVzkroVltOFI7PThr2nqt4qo1Hp51bTBTkyj/CDA260VbK2jwq/YZDsJOHvKLQQUQ6nFQOQWholoI1SN55WusPMJoY/CN0AEVJwgsGEajYgQOEBNImGeo6IERBfPZO4Qu1ElB1NQJqlHIjwjVVpQmK7tRj8LqZGiOPHE4LYy0ylrFGViothopvwruqrTIB4eXn3TG9kFn5ueeICAildaYrfy4oz5gbhlZ1lSPMFGhN851WU2ljVXfqNWiPDnRIHSJWivUo3x6M28V0QHaSsarQfA3TqSNddWcy7G7lrfP3amLVrv26JRdHCP1pZKdtvqipVVbL2b9bABWN68o/GCCepaU7ZbC6ve58rNeSltFdgvREAyvIChDzY/ysjKz5nBqJyP17w6H8gehB7s/WL38QVt0t65OPx3ZfmdiX9itWKPVVa8mPOp3Ji5Qg4mYVaOcd/q+qp32cj35GBW8UkyL/syZ0zAiEaT+wVtd+/y9nOo08vffooF83t4f2l/5Ow3r9PUiGsplcypX2MHA7jAEGezuWFF2fdUj9EvfVuCZ6jZMgCM1JoohMErCBBn8EFFYsVRyoYCDOa5+C88/DVMuFW13veLY9HD/zP5QuEC7H5+3rZRc2OeuFa2+KtwV3a3JHwdKD7t9SxVKdjYTfqzlrFBFPUvK8qsje+fBqTCtKDye2nc/2LN1Yfm1UtIeHJzaWYfV7Kvev9ixpC7tWDcQllMHr927LhoNKqzA8xnnRqgPHh2d06ld4IpQgAP+i5mMoWLtVFheyuWcwV9gBwJI6sAgLFefA2d3heV7p2feX8HyzYqwXJgGlrOrg3M7ToWT9DtwzrFcWIMasEo+a1v1kuLpq67yyq/aU40Ck+FDfZ+KubR/d542u/4tob31AXIMQACM8LleKTuWD4d96wmzwVBUObI6nEOTSXMojECAwfehPxzaq7evObZU9R3Rg+IlPz1fYV8p5OyusHy9klPe5/atd/ZUp0m7uVG2NgImlds//OpvnM3AzhoEj02VB9VNCD05R4RvSkX9GDd2e+WyCfvsNXaRzPU+CliuuMazVXtw2lBeyrZRyNjD044L7Bfqv6jg26gVhDPCwtHABSEiJeU3mGUspxPBvAfLs8rDlO/4SNgbYTn0f4nl/PNmd6EJO4MIh/DGI5dfsDzgNKpUZKn+t1jMHLM53N4FJ/qeevxgudzTxYzV1qtO7wjgufheBCxPOJZzJse7ramf6QGTH/ThzBWwfBRheTqxsJpopAyWK/wA1ZOiR/JEO5IdBEfQ1FsnI2vq4/cpYXkNIbGwfCQsZvw01H0mTGgLy7eqOfvi/TXbP+naw5O294MS4yJ9g5UN29A3HCxHWBpjOYemXxN+s5iCHZ5rEZav6Hs8Vby+QEJtriwZJ6e09XCkbniqMtK5qhqDQQPg7bvnY7u/pjHGbGx7wvXPC8vb6hf9OYs9UAlHn5372COv/CCIY7cpbQKWg1LsJqqo3tidA5YjfBmL/v7ghx377N281UvB33+bBvL54GBkf/n/fWbNnghDJguWqwz0RxaiQDsZzv1QWRFuuFof5dyxfB5jOTtGECvGWK64RX9OuKLPfLGo8n8yApD7n9U4UvRGXDAoMc/HFyVDN/Mdfe3G1BoHM+u3lD+1QZwPDM/xhaFcGMoVx7nstuwXE5i6y+48hfrhednvJaMcd9yC/TNxLvkPdrF/4YzHGdyXnzFxHFyx3xA2+I3j4YrDcY+ZtXynY7f4is3y+/KdR8I+b4KXaFeBv+M3YgYHRzfkK64Trtgt2F3aY3CLHi9MsIvcdXkpn/MUpxlfl354dy9u4mfceH5RWiGVYEIc5F93j07x6Ud9uC+5PxOFLKEpZ5gHH1F02OmB8KJnxsNxQE8zeiY9T9OtLjzEMbnf5RTj59jHsj8MrqTn+dXd/eEWucfm0n+Ij/tlqpdm2c7DcCm/PMeCAC8b71wR3cR1gvG5p+7EhP8QT3hevmMu8uvPkRsmZPPCxG7+Uzpe3thvZJbrjUf3ryvOY/z+zDPuEU17Ih5/COM7aGJ/Mh579N5FNeMLzJUA5MpcmStzZa7MlbkyP4nhDGLnscvEYxF/jsYm0Yv/i96CiZ2i+RTjoY8lACmmkvb2h4c+2b25Vbcvfe6epUpVK5ULVkuOLTfu22g4tY3tmjOfB+2eVdbK1kkV7PZ6zhLlur132LX3337fppqYZzT5HGs+/oOHe9ZH7Y4m2z/z+k07Ho6to4l6pz/1FcKsrJ9r8omO7431iu/8OD5uWLWQ85XFMLVfur5hW5p45guckVB0RhSqqW5tVKysyTqrXmHwImiAAQxThaI/OW06E48dEqVs2h4dndn9axtWyiScidDodDWpHFlRccBkZtAKY8EZ3KoHBrSHZ4oDZigCAzUCzOp0Om/7J21n6KEjfAHDT/fb1+q2WSq6AAP2JzssqOtSMWtJGoJVm8WcrSxSzpAczUNDIMiAedPo9H1VK3GyOndnveqTElbls3NjpEDsVrm1W3eVMNdU/vVKwXeloOYFlTE5F7CgSoZzPhYuiEC1hasKEQ0R7ulZR/EF9TDsbOHcCWpsPl91lU0TTawPjttmybTqN2VNtRerUtOrIidNLhGsIHCBQXh/o2g75Yx9nxXmqjN2OWTXqi40qKXnllG5mq2Bca4MSxazWQ4fDcScopYUP2pHEGpQZ6s51Y+Il7NYYBpD+C4oUlXBFIMZGdSkoMdfdZpQNuWHNoCjNBLNjAdjSyDQkV1O9Z1QGnXVJavd6TzMvVBpARPM2asq01RxokoK5hj6iVnRzgrf68Wk7Yrm58pLLsthpRnr0k7Kk4hLlSZKU3zQh6rcGVoHjbalYODKP+esQJvslNotrNh6Vukr7031jRWlNeyN7euPWx5/UW0BI+Tx0bm9u3dmG9WK7zS6s1m1zWzCD31HXYmqy3d0sPoa5hwCwILS6Y8Wtn/GIbt9Z2ytqV3Zpt4VPZRLJRuozdDby04H37lBnbIqXO4nqrOW2h/G4Rv7TSrIXqvnrZhc2NefDu3PvrTtZ4uspMPOIdTO9RXPuvCh2RupP448X9DolmiACa5gwHKKh1XeMJ2g/dl01d58OLJXrqesUoDZ6aTwx25osx8+Htpf/n8d295ZoAsEkaPxyBnZSE7pExw4zw41mGjZVM7q6t8YBKRqLPWDuQuZYIpnMwXvF6wk5gyFOcInpVMqV/5YBSAIs9764MD71K3tuv3cF16yTKVmxXLR6qmx5Sd9Gwp/17dqzszsn3etXCtZL1O0m7Ws5Wpr9s5hX1j+nvBO2JHJqk8k7PsfPraBaGxFtPwlYfmJ6LrVHfmB/J1u33GOPUhg1nq9bNfU506Oz5y5P0TFzmxu93Y3bLtc9g8cgpq0OvCJsPz6etkq2YyfheCHsasNwFGwHHbIY2E5AoFcSuFyaXtweGb3dtatqn4+Vsc7F133+uxaE5YPw+HXCHlhcSA8ADOOGorDhRNhNyBMZ8fy044LVWIs52ycGzs126mUXMgI78sxRu3KOUWO5eq7CE/Y24BqsfESlqNmp6n46GAhjZSwXBiiiMByvidgQm/Q93T4/uyo/JucqyO/7Iwo5fOW13dqoLq9wHKVi/rgWwANoSJy/wLLVwOW63vKbpnFIhF2LYDlJ11nyFdy7CATNgp/wHJbTP07xG6mvWbH7m4U7EYlaz84aFlf7b5dzVmmLiwvpa2WmVtW7ddsC8v13eNg8YwwKYsEWHlJqrckVY7uMMJy5WFlCcvBKH9+DsvjVcaO5Xqmnudqg4XqAMHFqK/8qpzgfcDypGP5VO2i4BdYTnEyqiOkIhPVe8DycIg9euU5V+paIWnXdvRN1TiBBRSomOpoHLMifFp4n4epvBCd8Q3mW1awQ2F5EnWQoitUT9G/p6LR3fyKbeagzIQ1lRWwnO/ONx63baj8V1Qv0NneacvefnRiaxxor+8BY5Zr+jaCryXRO2ecQDt8EzjoHZxgLDYYL/Qd6dl5v2+9ycTqRfWH/kAYPLGSsHykcsKA4ntNOiJ1363ZQrANls8Clv/g6blNhU2vreWtomT/YL9vv/byjnEI8UJ9id05YHlX4dbKeWurvo9aQ+XJNP4a22ZZbSi6VhEtr/z57hDVb1FtsZgn7Y0HQ/VDtQlCkNAF/tiNms0+eDqyf/s/O7aHx/qwKscIPBzLhcPgLv0OsQaCyfQFlpe8bNAdjD5UkILl0GM2LSwX7SBw5OwP1GVRn6VSOQjgPgEsL9UYgagXKE9K8oWx+PhPjTHsz6zVGNvp3tjOjzT+6hMyzgN9KL4Hu5jJ7HYqW2zCRCK4LZs4HO6xG/WACfE8+/6i8HEcIX6Y/pf2l25BKLBsluPCGz5juzitZ9O7jC/cg1uczrPCimfTjh+5hwv3YHeZxrPx6cnd4vdgF8xl3i4FIC9yj/3EjOvY4HXZ/7LxRRTufpmXy/YLfmKDW5w2bpdpBhOH11MUT3jGxHkLbjDyA+PbFwbwA6ujuENYlYFyCHdCFMHeL8dzLrlF6bvdUlr8PIzbhYv/2HtYfwsmvF2+xwZ/wTq4en6UL9LCwm3dPTKRnZdU5XEr4ojMM3Xl/p71w93LrSs2cWjPs9IlD4SL6YA6vggjz16vHp+uKL2LdL1eLuPELKcdX8vl5D3Op+8WiQ1Wujy8RxHS40e7xnnyOBUP7RznMQ7nYd0oVJxH7Pw5vP+kApA4/qvr6rq6rq6r6+q6uv67e/0kpsBZi4xJZIiDRWmKLRp5MI5hLOKjEx+34CceX4UxEem6B1u5+9Kr2LiVm+iBsYwPbnS9dmPLbmyWrV4tWUUT9H/0B+/Z49OhffmVDbudn9rek2OrrFedYTXQwCdX1ASxuGY75YQVqjX7/qO2feMbf2i5XN6+8oW7moDm7LvvPLBDVtzmUvanPn3fPjw5tw/3Dl2XO7remdxRKFYaMgndXivY3sG53dpZ8xX2xULaV0rW2KmhdKca5K0V89ZqNZ0RcW93UxP+uXUnM+PQcVbqMck9a3d8go4ApdMfOWMIJhHMbQ31VCcrVi+knME2mU2t3RsbB5y2+kObjJRuqehVhPoaVK6Usxln6sCk4CBqVJewevLsvGMv+areuTXP25bP5uVvYe1Bz4VIvUFgrDa6bdVX2rYq9SBEGU+tP+g681BzblefxPkmqMqCUeU5lD2MKdPEGwbe+0/PFGfNGYeDETrfgzqjR/vH9rLywAGp7f5U9cKhg0zW51bMpl2Qo1hFHJoY6plDTVFPJS9e5zDDOnqvFTJ21u0rP+gmD6uNk6oF9MSfqg0Jv1nJ+3kh0MtiNrLT3sR+5dVda6q+v/741H7u/q7VF2Orrk5dsPFBa2S/9cZD+9V7G7aVmNtRc2yZHAe3Ji2rsuZU52fdidp11QasZlQbZ1NmOeWXAxgnSh+GZCWhuqBcs6DGCuYlzFTvHmoomIyoulBlqS1HNksmXV0INFTfrBuqMFBpNJmObdzjIGBWGic9rlySwb86T4oVtzByBzZW3TGEZ8U4OvDZPbO2s6n6MpuKnt58d9/PCsGC9kD1Feq0zlayVq8VbGM+dMZaUnXAwcQ3auHcGsqoxLyOVb32dLhie52gCo6Dzls9GE/sQkiqTnv2p17atJno+9uq26++vmWnZwN7V3WobmG90dBuq2zsSHjSGHj8rMxG4ELdNUXLr16r28PDjt1bz9rvv6M8i8Y4T2R1MreHR01bKP+79SIcCfUTDoJOWzKdtDvlpD086dmnt4t2s5JxAcdvP+7apxRPozu27zVH6o+iD9EE9Ydw4+S8p/ZZ2KbKz0p+OQUd8jBjRcdD0afv+BqymnvVqrm5/U++krVf+FRgsP1xGiDvn36vZ3/jn3St0xNdNlque59GyaoewRb6j6vZkX8EtLiVS1Wr5sMKfRjRqnpfJV72HVjCkW7XBZlM/sFVVqKqh9n29d2wc+AC0P2/P38yhklqwHKuV69t2t3dqu9SqFVS9hu//56997RrX351y14uz+zJ40Mr1yvOSO91upbN521WXrfNUsKq9Zp991HXvv71bzk9/PKXXrJsJm/fffuh7bf6atuE/enP3LfHjY69+3DfVbSxi49JPyVCTRTF3Fkv2sFh265xTshoYmXhy2mnH2G5aFT1W1f/73ZaxtlKL1/bsvZwYZ0LLA9q9hBSI/hG+M55Ngios8o3AgiQklTB8hF4ITpriT45W6Q7GHnbsLMRw2r6kfpiWbSJ6riZGqFcKNpQ/QicPRYNvHT7uvpQjOU5+Vux817Xbm7XhdcBy3lP5RK2U18T/QchykB439J3CgGoY7kwgd0EjuWqFHYvzoTj9AMY/e/tn9q1DfnjGyUsBw9r+ZQ93Du2+7d2XGDd6k2VPirUOJR56jthJorHd0MoHzBxhkrbsVzpIpTk28JukXoxa6cXWI6YIbhXlM5ZlzOBFn7w9Z6wHKH1qjD7qD2yX3lt13rCgd/98Nh+9v6OrQuBa6uiYWHCI+H0P/3+A/ulO2u2K4w+FAb4DiEBNlieB8v1PZgozSHbFhzLVyxrU9+Vg3oqhK1V2fEOlitp0UJQ1Rd6htpJZQ5qi/QdFR5OoRXVITv0aps19Uu56ZrMJgHL5R+hAXHlL7A85f2TQ99HqkvHcqWTyWcso4TWNG5wtViK8wfCRVfjJXrKCh9X9I1AZdjJImNVYeW2jazd6roQnTOdrlezvmOpj3Q0xnLl72i8Yo/bnBMy8R2ZnDEjktX3IW3nCv/522vG0eJf+/DEvvLapr4PI3vrZGiFzIr8Du2WysZux0fC+GUsnynNhurhld2aPTrq2r3NnH1NeUaIs6P86VNtDw4bqlth+VrRVSyiLjOlvsv5aveqKfvwWNi9VbBblawv9Pin6t+vrmVdMP6ds2EQhqvGqT+w/KzNGVRzF8ixs49+DZa7KFL4hkpRdkEMfaePxkTZuf2PfyFjv/LZfIRtf7zmt9/s21//jY7KLSw/C3jCbtmcxn3PYjnM8YDzpWLFF9nQjxg76eY7kMvlvPe3tnAH4VnAcr4BUHDCNne2ndY/CSzf2MlZfTslekxadT2lMSICsIhpqnZgfDzS97Lb1Dj2fGbnxxrfnMxt2BMOzMM3BhPjfsjTs98C7Mgjdpg4vzGTFv9x/sE3TBw2vAf3EI/aP3ILYUOY+BkTh/DvgdyWr2CinQYyy/ZxnIExzzvdK9Qx9sQXP2PisPiJw8Z2oWykHxi7sZseCOjh9eKvz5s4jpAOV/Afpx+7X5qQNmW6rNOlZKK6xsQMcRcOeNyYH60DDHaEi+sgTpc4fOdSlL/I+4U/DNFhTx0sxx/fMfFjnPfgFuLjkd1S/p1xd6WnX1yfIaziDSF44SEYWRKXx6PXYK3//MnS46Nt3BVrxeuBQoyEvcin7uQBgz8PD+3IivnJi9rkIixGj8QZp4vx56U09fiMe2zwg8HfRfxxfEtu8bPXvx5jGnjeP/d40o4J+XAvP2pkGZcvzhfx+XPkFhticXv/i2PUE20apbecVryDxY0s43z6a9QvKUtct24T5SG2RxCM3+PjY7d/3qDV4KNMXmPNcrkcvV2ZK3NlrsyVuTJX5r+LZjAYWKvVit4+vllfrzm/Ph6TxGOUeCDj4yG58eOZscnzY7DYfKwdIL/6xXt2faNiPU3aH5307Mlx2+rVtH36esHm/Y4GLjnL5jKaiHUtU8zZvFS1zVLSSpWqtQZzSw+PfTUqKpvWyjV784MnvhL++nrF7q7l7YdPzuyk3fWVlxx0jqoQJqe5fNpOOF9EGd6sV32HwKOjU90TmmRnbHtjzc/AgEnExDupvJdlzwrZ9gxhw8QZXazWQx0WB4WyE2I1kXEVGPVyQWE5dNZciLFeyjqjjJWoD5VOQ+Fr5ZJXNkxdVEjBgDpt9QzVHncQOmhANxiPlPekq8oYL6a2W8tZoz2wR6dNy+QKVs+hOiesFs9kUz7h1kjVUK1C+rv1NW8gzgs4bTXVBqt2Y3fDV9VzGPo56lqUDitZYdSdNDWRV97yyg/Mje3Nmib4XWcep1fn1lUdHqq+C8WCnffw31PYmR+Me6y81zRJ7yHMUdx+sLvywm6alUVCdmlnrlEeVBOtlXJKC7VkrOAfGOdMtJUvGD0QFzrtWWEKw62QWVX9zKys9kFVxpzLVm1HdcgOnO8f9aw1XVgpObf945a1xzN77f6uba0VrVZU/bCKOpewVD5rp20OG58ZZ50og6amt7zKgPDCVaSILgswquQHRhY0DWOAiR1je5jVMN0HSp9VsJy/wdQKZtd8NPUD1hFadTksXu03GU3oLt6uM+WR80XQb09nGaq8qHopFNMaoLMynR0B6lRqb3lXnMqL6H86GllGee92erZQfaATH0ERq4w5M2Azn/RVskNW5opObq4XXbiGajE/XyKRtKftkT3oJ+3Nvaa1hxyOz6GrZrvVrG0Xk6LxhcqXtL2zoX142rJ6paj3hD1uUV9Bt/likXRVclQEB7UizDpgxxOMPGWWNjs87ynPq/ao0Xf1MecwtlQPBbX3WoHV+qoD1XtyNWkcfL9ZTtmn17L2oDFyYc0T0dUPj7u2m0/ZXbXd2+cTu14pOKNoklK7q74R2MDA836luqwV8i6UGU1Gou2xry5+dHxm552g2g16ou5YYf2dD8cCrBW7scEukReA0k/BnHdn9jd+48z+2j88sd5w7qu9XQWdJvzQWQJ1KSqbby0S7bDbLJ3msHsOoGW3A4x22nrqUumhyt4fjtSfxlYqFlV2zgwYensVMgVPM686CQdIhzKG20+vvL/yxbt2b6duPeXl4XHfHj5tWlVY/rlbJVsRlmfVL2DitZodp+VFpeaq62q1mjX6C8uNju3JScvu39ixzWrdfvDhnu2dnttOvWwvbRbsrb2GaKvtuxXY2cWKv4DlGTuT/arqcVNx5XJg+YkL9NgBsLux7quvi8JHsJzV58VUxqr5gnVE/xyqzwcTJnhZ3xuwvJjLq00yLnAEy72vCC7YobVZydt4NnYsR7XhieiNVd3soOAMIYSTYPmJ8BBG+e2tunEgOFiO6kMEwsP5xK5FwscHxw1hhvqGvi30I0Xru7icYaf4wHIOPb+2tq7+tupCnEa7pTzM7faNLReelmF4i77TKhfMGwTlp62294UiwjNh1ZawfDAe+kHuWWE538ODM4TkrMCf2jFYLow97/Zsv9ERbuZdQOdYrkyhbg0B8CWWz5QvdtalbL0sv0OYvPreKY2G8kQ9sgAAukOVEerG/PBrtQtYXszCxFY5qduFvjXCv5y+sW8c96wxnlsptRC2tKw5GNur967Z5nrJ6gXVsXAKdYlpleu0M/Z2c2xSXSE0diz3bw77JNQP9BHh+wdmy0rlUIZegOWUjx0myBgQVMzV1n7AuvpUz7Fc3/shWK7BjuphJoyG5sAfmGtDteVQ3zCEDxXO51IcrPx3LBftMIYoyI3FDo7l3b6wXGGVJljOrh8EZhvCcvKF+quEvhU31wtWoY1UJ3xLwfID4Zpj+f656gcsFy4K03bKWdstpVVuype0Q2H3B/oeVtQ+CB4fNseKY+rxiLiF5WOnLxdwibbYeeqH+kdYzjc9nxeWn/V8YUWM5SwiAMs1VFRthJ1qfC82Sin7zEZO2A+Wm+1pYPfDk66tq0++WknaW82R7ao/jYVfo6S+k0tYzm6Tqb5tLiBQhU2mYDkCnYk9diwfuqAHhiirgMHyNx4JEydmNzf/+LC81ZvZf/abTfuP//6xdVRI1E4yrqTeED6vrqZcUIMKzIDlGjsxxqL/qO66qsex2pWxEAIndliB5RN9s4rCcoQM44mwXL98lp1/GsuproM6zVDGcPvJyptU/sZ94V5jYZ3GVHd9o0+n1jqdWPtsbM3jiR09Gtv++8KQ/Zn1mgvRPQxweJL0oXCRl/gKBlogb8Eu9oOJn+N7EDhc5j/2xz1cl3aYOM3YxP7iZwKE22UYHkmHexwUd+g83PEb6Jf3ZT9xPPE9ZsxiQpzBnjEh4XiN83cxKZKJ8x3HeRkOv/F1aZbteX5+UoUhDqyCV/2L4gxxX5bj0sRp4ycWJlzm5UfvlIGdVZd++BbF+YjjD+7xexBoOKP6wi9XnHa4sMaNK7bD8F+2/hyHlGNUl7jKL3Yy7s/jCc8X7/5PFyb2rHsckrRg4sOgd2Y+6cve8/qM/8jo4TK68OOPZDCukpFvhjz5JTsvE/ShC4b9M+2nsJ6+RxLel82FP5m4brx+/E//Lp0vTVQGN8+Fwb8/8wjec/d84sAbfv3mdnE5Lozsl2L3MmFiP7gR/0U4/iI3/6/ni/zrHsfl6cvw7mH9LUo/pp0onjgsntyn7H+SM0AYB7KL/spcmStzZa7Mlbky/901zK1Go1H09vENC4ZRpX6xyzgehmgM4mNGvfuYTuMUt4vG0ph47BObjyUAKeUy9v0Pjq09nIcVcWNN/DQRZIJ9/VrdV/HOVlKuAmu4mrFqMW219boddeaWn7Y0wR/Za7ev292b1+w77z72Fag7awVby6ftUJNvVJvkCymllLB+f2Rr9ZomrCu2t39kPVbesbNiNLVcBuaJJrCLFWf+o+4EPgkrfFG5k1xJuNCCxfTd/tAZWxq+GatIXdUQAzf5YfcDzEk4HjDYOYS50RlYRvaj0dwG8o86rUIGNSbsMJjZUavjk9vzbtcqpYJt1SuaZA9soLyjHgEVSAdnDVevUS9knOFzd6tuN+sFZw4hcGjrDpMllU5YIY/qhDDwRlVOWgO/dx8/VV3n7ZVb150ZxPkCNGYhk7CZHnr9saGuAd3QOxuowGJ4ChN+5nVUyuesViv5mSPVcsEGQ5hDaU2mUbcyUTwrrm6Dejj2w4GbVsrmrVopqO5g4MHYg0GAoCUwYNIiNB/Uou5Bd1T3XN+EWZjUxF/tXOR8k55xhkROdIKKFQ5an6BOxlad8YT6joPTtq2Vsn7g/XcOOvb67oZ9cbtitRRqvESkGvyuqg4X6bwNZwmbDno2meuu9kJYgaoUTWOsr7ZBAJGDU6W6G4ngUckBYwP1WxzgDWMafeusxmdFMHrMqecEarpUFJ598jObOpPMa1FxeoeRO4wp1EfB6KSu1XvU2XSj8RQvDMUV0YS8KAzMFKWRSNuD5ki0kUNS5IKagWiyr7Ytqj1y6pclxbWmOvbVo2qX7sSsM1Q80J36z/vnE1tkc3bU7IrWE1bVdb0WVp3eXs87g70lOrq7WVQ4DnRWnKIjGL4IE5hAzGBOqU1oC1T3uFoitcX96xuuiqiQS7iA7KTFAbuowlF8aodSBtoeuVDImajKNwc6H5z3lZ+O6kw0mkjZYXtq6RyCGIReczser9qr6zlLTif2oDO1n7tZtf3WUG2uvKic7ApDRz87eJhswhz3vKs1ES5weD9CIJ94qZ45tBnBC0Kid/Yn9p33R7ZZTfiBuhGGfeIGev/GO337P/8XZ/Y73+85Iz2hAnKmCUCb1XuSw27VDqpNt0utzq2gfGeECZlkWnHQS1AvF3aATUWLnFkhclK5A3NiNB7omVVyrIaPdmL5GSCULRQu3H5KBZXhjIvvvXdsjb4+PsrTTHlKTEaWEZ7evLFmU9X7WD13Y7tuoyTnyaRtU/39qbC8NA308PKta/bS7Rv23fceqz27trtesPVC2o57M99dlMunqCXH8nqt6gKFp0/1/Wh3XbUVqtByGYSaYIvuqt+y6Bia4kBhDlUGy5scViwa7yhOmK70fzCJA4edySxa5RyO0ShgOUIHmOKNdj9guYCBsysQPuUzOX0cVxzLj4Xl7AwAy8vFvG0rjy31FT9jSemAa0dn555uXX0XLEc90Z31kp0Lwzn7KMbyZEp5QFAUYXlQC5a29x4fqHxpe/3eTfWDuWiBib2+W+rTUErAclGTcGfX1RkGLEcAi2AHLOcMDlQQ1spF37GYBMvln50luTQ7qsryz/ktXTtpNvRdUxiwXHgUY7mScDoG8xHkkTbquhCkzoXN1zZr+uawiEBYLnxuCyPYRecC3UU4q2iyimoqVEMGLD9C8KJ6OWx17Vv75/bqzrp9cadia8qT4NlWVLcJYbmAQjSWtGkfLBdGOpZnfGcH3xK+swikwXJ2OIzV79mViHB5onaDPsH1+JD1CyyXPWMfRRFh+WqE5fRO2SlOsIadkgHLVx3LXXjCd0TuK3R6lS0tLEdAghDfhedLWM4unFXRGoKygb5pnGXlWC7cLyrP66JhsHxVGIBAsQWjXeUer6btA2H5LJ1V2/Sc/sHyGxGW36yrXpT2qejr5e2S7y4VcasPiNZGMxuoP7JbCpqnX4CPnL8BlguYHMsRNLMQhD523FKbqW27wvI7m2WralzEQgX6VlyX7Hx92ugqPx31nZllhU2HLdGU8ovWSc4XORGW31/LWXExs3fl9rM3K/ZU3wnKF2M5QgSYiqo970fnw4HqXOmoLzqWi24DliNIusTy955O7JvvDTUGSGjs99PDcuj9Ox8MHMt/87sdy6rP+Jlb6sMXWM45LOCvMomwMrmiPvcCLB89h+UYOTn9jUcByzm3CGEVCw0KxdInJgBBFZ6q3CbjhQ37Gve0OdtjYd3G3NqNmbVOZtY+m7vdaKD8IjGN0oKOKYOe/J380E+oG+8vL8wXfrELYTBxOTAhfByf39w8H9dy2Z9/Dq/cwxXcuF+6+f8l948ysZ/n/fJ4KTwg3+By7D8wwuN0YvOicmEu/V6mcZlWsA/mMnxIJ/ZLHM/mIc6bnyWj59gfJk4Pd57jy51lF8JH8YcknzEhfGhnvIB3YUfJs26Yyzq6TA93p/3IU+yGvfvnchdoSG748XfP9cVLCB78cA/xRe7Roxz17yLIhSGeOF0un9BGRjF5gDitKJkQP07EueTOnW8+9vjx3QlqC9y8PPqFtrks84UhPPFFz9G/CxOnFb34IzH8iNclbxfPfg+28Z2yLefB86S2AGO4L5vYG3mI80h44rrIc2zwI5ohc8QVhErBHkv8Ox3qdTk+/F/Gzb+QqOczfo/DLKXLM3m/EoBcmStzZa7MlbkyV+ZFZqo52U8iAGHDRRjbaswRhiU+tvGxK/N62TNOfn6Mu2xiu48lALm+WfEEnxyeWyG1Yn/251+xbC5hh2dde3LUtbf2ezZOFOzGtTW7s122Qqlqe01NKqdt+9rbR6Y5tF3b2rGHe0f2uNGy3fWy3amX7HAwdb3Url5C6cB8Hg3GvsqeFfMHh8d2fXvLduoFTe5ZZTj3VXtMVK/VK75aFeYBdQAjG+Y3Z0hwvgGMqLP2IKwSnU11R797wjoamMFoQs1GswcjRxNf2cPIYDUnuuT16itDWQ3sjBOND9EZPhlPjENtJ9OEjeUftSXohoeJRh7qyjdMJg7p3fDDbJP2zuGZnXR6VisVzVVGqKCoseip3BzCPZgMDJUtMANLiodD2BF3oLIExiiHxLb6Qc0UK1Nph4LiYSVqzlVGBXUWp42OFZVupzP0g+pZqV4poRJrZI1Wx5m6xULJVwuHMy7m8p91BgGrRlmVDAMJwoEoOXeFGfhgRJnD+RfosC+jf02DWFZ2MuRmVwyH27N756DZs7PeyPqqE9f7n0nYZM7gOmnlXNJ645ltFJHerdq7zYmNU3mbq11aolmEIJzL0eqPndHJKuGk0odRl5zPLKXLhVUQigbYCLVggiJwyWKn577aFFUqDMCTKh80MRUdwVybq8wj+eWAdaZUqDUhHcrgg3qlxTyDdkRwwhMdaqI8s3I5nWKtpwbw7JjxqkHFhzqZ7GiLZrtvv/PBqR8SfGedg/BFN2qDNZV3o5y1jVLaV6n3FVd5s271etlGqqP3j7v2dBxWjxLGVzsLGAairVtrFUNdC8yN9+TPhVy5jDNFD9T3OHSW3QTslDkfjGy3kndmL8xS8ojfo+a5aFFx67enMKwMRjXO6urCPn9z3QWF+GNJ9Wm/b+3+yHdevXa9aru1kvpQ1zhPgBXA7PxA5cqNSsEaw7nTKDs3nvQXdq2ovM/Hdjo2u1fK2IPzrmh9VfSZcmajq3eDZlS1vnpZF+rbRtOI4TkJDCrKS73TBu3uwDrDFfuNb53bo5OxrZVSVlU67Gj5JAw0/MPHI/u//lfH9rd+81wYo76p/CK4gjm9VS3Zmvo0giLSRHc8zGeYXsMBh3YHGmAF/3gyEoaIToRNTOScsaa2DCsMRUdy15OX0Q/eT7KzZ2QldpjJfwzQ4fbJlO9F5vpGWfiZtEfC8tzq3P6Vr7xuxSLC2449PurYD/Z6NljJ23Vh+d2dspWrVXvcnFtp1hGWH9hpZ243tnft8cGpPThp2s5aye4Ky4+HCD8mjuXev1RmDv1H4IEwd//g0HY2NuzaRsl6wpfBeK66TquuErYrOucMAQTKjuVqexjhmfSKrRdRNwUDt+9CKQQE4A+r2VHNJgthzMIa3Y5V1Yc4HB3aAbdgRl5iuTCOPqn5N/iHcBzan85W9S0Q8c+DurlKSViuTKCOi3YvZLO2KTpYWU3a+0cNO2yB5eqHsqeZ2GEClpPeYKz+qDTYiQGWp+WHnXdK3tsY/GI3CaZYEA4KzAKWj4WjQQiB4PCs2ZF9zpnbH+6f+beL8zvwh2pFdg2C5ZxpRV04listmLsIVhzLVSd0ExYn0OdUKfI/diznG0I5wXJoeki/VJlzyguCD860OFI5TxAK6TuKUKSU1jdyoYIIy9kRMhCGrLH7T+VF9d4ombOF0o2xPKH6ag0m+qbPA5arnRB6gOkp2dFGYDk7QMBy2nAZywdgt2N5EGKw2+AZLBeVsSvDac2xPGC3XwhDlA+eHcv1QH1wRhdtELB8cYnlwhzHcvljtx6H4f/uB2fW6M/s7kbev31qQNFixtYjLF8TBkKtpY2ara1Vbax2/eC4bXvCq5zqhdXZecXPOKE3GdvtdWG50ueL8Y76GTtRy6rrirD8SN/N03MNkiiTygfG7lRyclMb8/1R2aFtsHy9wo7LgOW9IYJBlkbM7Qu3NoVDA7UNiyaE0xozQGtZjRFeuVa2m0ofQVlR+OaqyPRdPlP73qrlrSksZ7A4Uj4f94R7hYQVF2M7GS7sJeXjYaPrwsY8gn/azbFcySivqMn0s6yE5QNd0NZU7QL2s/toGct7oxX7x3/Ytg8OhlYvIfzmLBQa/I9u+La89WRk//e/f2J/4x82TUM/HyeyGGOs9Df1LVsXlrtAXiDrZ+1MOEdO/X4EDqhtlJeuMIzzQRC0PYPl7ApTeSkzWK9SOZZz0L6fAzIbW55zizSe+iSwnLSD0fhE7TVTfU81ThgLPkb63gpq9B7aAPqO0+TdrfinsNhHTm7HuzM8g010x8Nl+DiuZRPHE9x+1B0Th1v2E/LBnf+BOfqsv3APl7+53fPGbYnkwm+43G3pnbbVg9vHC4yWyx2Hie2DGzb6F1VH7AcTwj2bXmyCnT9F73G9xm7PxxPSj+Nbzs/zJs4bBmzCX/BLHfrN75fhf7TdSAePcT34m/yQ7iUNhDBxWtwu0o3S9B9h9OxJK0jshrn0j4ApvOMEsz24RO76qVRLYZ+1j427haiX/AZz8RxbRcFI0+PGgb+lMO4WXSE+1bvsY+ECPzdREOJwf5FFfMeE8EsXbrEz0fAqe7dze/2L8safu2FLm7pnf70MG1mQV/K3bIL/4M7/kA5PIW43wdmNR6l3bwfFh4XTXJS2//TstCC3i/gu4ogeCOu3UIcXJoqbMCFY8I+fKwHIlbkyV+bKXJkrc2VeZJgn/kQCkFzW52SMN3yMxNBGYw74vdwZx8BT93Guj/XCj78wKIoumY8lAEFHe38K86zoajne3hvYBw+P7VgTY5gFs9nQbm2VrbAyMw7HPuqt2mZqYF9/Z1+TYrNP3b1p7da5HbSbVi2XbCu36rtCpitJTT5RozAP6oNg/ivjrU7PB1QwfFKrKctmV31V7WoiZde313zXwXDI4ZxjZ6BQByq7RmMLTaxz9uBp07brZdsqZ41D0GFYJRNM1lUNipdBH+pA8ikOL83afqNhiZTyrDCowhpqAryhMDDY4PnACINBu1bJM4J0ff7oQ7+7u+7CA1ZzrldKPqmGifP0rG3nmkgXsinrD4fGoeWz+dhySg/mG3XMwLuv/KPaitWTQ03GmfSyM8SZUqpKxpqoa2i0ulYpl52x5JZqRVYdMyFRNNbvDV2VSqXI2SZjEQcMtpzlsxkXRKjAhmqbbDppCERgPKLXuz9S/SWDCjEEOTC7YDzCJFOTOOOOekkrWcrgajgUcqJ8sGJW1mr/keuWH45YJRnUgnT7Y+WlaB3VDZMw9If3x3NngDHAhfG9YlN75XpdddW1bz/p2MPW1DarRdupsTp24gees0NgNY2wyaw9YgWq0lVjz8cc+D5xJkVSmViVHXSAe3ohfyvyoxTiyTDMbJgzdAzywGpo6IVdCeh+d1VVdBjVQ7wjBCYZE0dl35l8tA1uMODkoIE8jBSlLb+0JQy+l7aKVkFdkGirmku6SpE1zjmAvvNFS6/XLJtP+yroxnDhuuHPFedrd9YspTj2G31DcIfKqNP20GrKWxeGu9qvrzITr6K0I/W721sVpZ+01phV6hk/kPbltaI9OD63p62et+nTk469cm/bGXEfHJx7eN/Ro/ajlAetsTOsKd/K6syZpbQz4ALzqKk8oLOXdmYlM+VFyLKiOp7qmsOBSa8qT0nb78zsWiVr9RTn7ixsMwcOoG5nVXWuOlJYV19ULlohTV8OAEW/4mBwVaqlhR0z0V+r21P7QA8lFwbBAPzh465954OpfePtvtPUZjUwL52ZoNAfx5AKzPS+6v6ffLdr//Hfa9rf/0bX3nkyUpuEHUsws0Vu6kcjO++yuleAq35cyef8QO6kOkOSEnneZ8o7al1EVYoc9Vcw5skQZ0eAIwhfwyHJOdFUTv1bdL0K7g0drEvq13+cApCA5QvHcpGq/eBJ3957cGSHpx0/xHo6G4i2ylYUliPA2+8kbAssf3tP/Xxmn7p3y3rCv73GiWP5dn7VTtoTE+qovGD5wibCPFTeUa5Wu+fF4UOXSWQsk11xNxiH17brtia6HakvdxzLwUUYE8qoXjh4+eFB04XJO1VUGArLC8LyJMz9CMt14Q8sZ5fHQaMpTBN91EqOD32luy4sRxXiVLgQY3ld6a6qz7d7Xev2enb32oYLSfzwftGdY7no4bDRsUZ3ZIUcZ9QM1ZYZ0QRYDuMTLFcGlGHwiLMVUHFHXwUv8uoDqDRSlPouqExqb9SAlUtljxuagSpZKc+HmnKjbvBMWI6QE0FmQnmGZhBWo0aLfoSgBNWFLqDXXT3JcR21S5z/5FiuttCf7xpDUAyfGZVuaCBCgELnEYoJy2UnLNefnzsFlg/AWpWN81Q434TzUPgmYAoq30Dx63Pq32SEF5yDA5azc+1bwvIH53wrC7Zby6vPT/h4CGNE40pI0OBpsMsELEe91IuwnJ0hAcuFMyKgwGgJ9ThU+tR7Sv5grs/mooVnsHzVD0QHv9ElllG5L7Bc7Q+T+iOxXFbsCHlps2jVQkJjh5z6ftI2IixHvdgkU7D0Rt2FC2D5ucZwh+OFqdj28s2a5ZRXsJxdI+DySYTlfWEZIhsOJ6+WoFkO3+/atXVUs6XtXPRVL6Q1NsnZq7J7fNKyJ82OLzAAy+/f3rKSsOS9pw31PWG58u39RflmPIXAjbHDqmhmrG+7Y/mK6kW0yHd6RWkgbD5y4fTCdoTlfA/H+nZxhslc+SmJnp7oW4yaro303Foan+0WM3bUjbBc9a4qciwvFsOZTj7IVLzgIfS8Qj9TeyP8YCzHbjeEyb57WPX39l7X/lBY/vW3+sq72XYtFepfcdOdPo4hD47lGnf81hvC8r/ftP/fN3r2g4d8s4Tlwmf6Mt9+BH/nHXbdmcZBHMqet5PzcxeoJoXfLLyYqjwsmwDLMZwJBkOODF1i+cTHTpwBFGN5Sn2OHWgIR9jN90kdgp5WPmLGN3FAl3wvuJ438aA/fo798H2NV0o501d3Z4DqOY6Ge7ALYYPdZRpx3MsX/jE8L5v4/fl4LuMjb5f1EuIO4eILd+wvw0TxckVm2X8IE/wyFrhIyeMIEyLSwuA30BjvIY3ldOQQPYQ6wcRpxMKE501wv/THFZtlu1DHl270jTjtZfvn80U4D8tP3igTYeO8hHh5uowjDsttOa44Hb/LLizOEHroPU7neYNbfCmQx0laPraOjGxDHLo8LV2OCfjxpLCL/MU/ufHDPo4jzifG3WTieJ65on7BL/Lm4aOHCzuen4831FfwEE+e/cIQXeTmccu4Uxweq6U8+DfJreUgL6TDs7/HBifZk1YcN3ZxXbvfyDqOz63wq2u5Hj1mPXtZ4zyTN/+LLGL7KM6LMPKHk4+79b4c55Jntw92sW2oP/+J7rwc7jHyG8XjkYcATlf9KwHIlbkyV+bKXJkrc2VeYJhz/SQCELTb+PhJ442LBSzR+CMek4TdyuH5ReNa9y/zsQQgTGxbjY4mklNXY3KjaHZnLW313Kq9cn3NPv/6LatkE7ZWK9vRMGU3SlP72g+eWLM3tS9/6o7CT+z9p6cq7NTub1WswcrWw3MbqgJ6va5XBCsvYRqhvgoG6+FJ09VWtXo9TTIztl4tK/2J3VyvOUOUVfnomG902j6pZ0Ba04Scg3B/+OjQ1Ztoau/qk9BJjV51VlE6s2US9MgzOW62264GAya172yQXyb5VANMmiBQCLp2WwqLChkmzBu1igsGYMqhFqI/QF3CwkazsZXygRHG7g1W4yLgYWKNgAdGEpNbVoMWsmlfXbuyurBapWgz1c9M9qSNSi1WAqcSaePMBFbNM9mm3CMEFbp4piyFXFj9m8/lrFIOK4vxS73CLCPsyXlbzylLJTUptCCQQGUMjCZWHTP4XKzMvX5op0xyRc9ju7mWh0dkU+WJVa0ID5gLwgzAYaK2avSHPilDlQYTbmcIT2dWVnq1Qlr1MnbVMawwhjlYLuXs1lrJDs56tnfWtG09wxTaOx/a+Rid82k76MzsG48bdiSCOJ2pDvMVq+1s2A/OxnpP2ma9YJmVqZ+1wUpTV/Mym2mAz7kgsFU8w1FH0OB6RfmLJyGy8/6iOzuOYJrBBOPcCj/8XeVgoiAPHg3UQBrTaKW0x6t4qBc1s3Egf7GIuqCMZT19TYREX3NWcavtoUHcycdUtNxWPFPFwWr8G/W8VUSXrPRlB01zMFK/GfjKd/I0UTufi0YQ5LX7YyuKvp2hGTFa72wUXSjx3kHT3jvq2IdHDbXj1Kr5vDNJYSrDEETic9rqO232RkHgs1st+g6nnvrVuvKwll21puJcUT3uqW1gpLIqlgrhLBj6w0G77wfcQ9OtnvLaGThTUFFaQ/e7GwVbVzwP2yPLia7PRWcwqKnjdCrhdAEtgSmsvvWzAVYQwND3BIhyh+kIw7fZo++tKhx0i3giYQeNkX397YH95vf69u7+yN590vUdZvQHTGi/wAhhZXu7N7e9k4m9+Whk/+z7Xfv13zm3/+dvNOxrbw9Vn6jUWfHV+LRxfCgu7cRuLVauk08OzT5W/zlrnQdGrfKCWhvOGoKmaW8YsRyGS5/joHnuEAsCERjzMN4AazBNRfL+UqmWLMeZRBG+YMItPP80DOcUnZ+2fcdCu9Wx6/m5vbSRsXp2xV65sWY/8/ptq+SStlUv2+EgbTfKM/vWW3t21BrZn/r0PS/De3vHzpx/aavszOz3Iizvdjt+iDVYjgqfOYVZmdmxsBy1VwgbEispWxd2grM3HMtVd2qsHoz/dkf9SWHUfhVheUH0+86TI7d3LE+lwzdjOHAhOGXgIPCKaAXBM1ieUj2Dj/RfduuoezpegXNgOTumYGa11O/Bct7XlB9U7LVFb+y6QwjhWC7cQl0igmPanfShe/pMLpP1PIddQTMXkqGuEXb9mvrVTO08l18MgpCzZlt0mXTGKu2NgAEshW5h6EOvE2EgOzAy2aziB8uzXh8IgjlXJuB30s+AIk+ZFJ9+drcELAeLVpVH+gv6nzjbh3oHy9m5CNbAnHDVW8oDNEjdxFiOUPOMHZXKNngJlpNPdscVlR6CVnZmnqvcfFfYBVKQ3d31smPXY7Uz5zkN///snQWgJ1X1x8/uvu7aTmAXlpaSMkBRRMRGxO5uKRERFAS7+2+iIqICKtikoNJdC9u9rzt3/+dzzpzfzPvtW0RcQpzve/ObOzfO7TN3zrkxvEV5+YC0DYptU7mxV3n5qg5Zp9G0bS6XwYo6O2z8no4R2ThcIlOVl1ei6Eh4OfXGnYELAnMrHE0o/BqUKl8pN16OPTWs2VW3Ia1f3oe87wq8nDKxn+Dl9IGJeTneODelNuHllVqgrOqapO/V4OVsQ1ZbyyontsqCl2u9aTwzp9bKPC1fxhi0v/UJL2/r65epwcvpe8rb4eVcxstpV1rG8OB5LVVaR9U6Vuq0lYFL1rcZL6/X+Kl7ckCdMHlhfXuvKTONlyvtWY01rnxTOk2ahxlVJVr+2tY2Ky9v79Oxk5anaZgmSZOmh5VS65WXb1JeztinR9ODApQza4aVJ7ap3Tzl5bOqS+RBfS9Xa9l0DKI4rLZVlIxhaBfwcngK22rZdlGUjLZzVvLRrlk1GrwcYZ5NvtD08sdh+Tfe1y9/vmVAligvvxde3s/4xoa01vapQ8BKwa7+zbKmdVTuWjkoV9/eJ7/8W4fx8uvu1nFDH7zc64/6NF6ulUpo78OsWhmTfn2Hsg1Yq/JyVk5S9ryXaqudl2s2bPzAe4C2PjqibUr7HkJAVmKxLarxcn1mnIQwEd5fp+M3znOarHnfHryclYg2dknGIMQ3MT1KyoEfgD/SAJ8Jga9NFEjsTaCp+Uu8Z5D0CUXkwYEl4dMLFN/BRGbubva7f5BAM6UbHynEnwSbIH2OoOc0A+45LQPPZ9AOv9l4COPxZemkNFJ42iMO/Ptlj4o0PUGLW5izaQKuwAAoIEhD1C1+/V5MD+vwG/kqRtZuW2ZAeNqsp4s44Cs+BnG78Qj7bLqTf4ORt2e3dAVFsurAfI1Pi13Js4VxAykxr6YIgKgRzoQputy7j/W4F6AW0I30hD9zyuQPu1CmFPwmPjGm6XeYf+7EbRYetvBcjMQ6FC0WF3/qn3aYzTvALYvwl6Uf6cRuXF7wq+WW9QvsWf8jrog30gGMjl5mZzYO7O3iT+u+kA8NV4gHM36hmaGXrwDJkSNHjhw5ckwEvqseiQKEiWeMVwM2ftGhB2Mbu3QcVJigw00vxif2n4xn3EF/d1y0mKfkUZEYoGmE9arRj/6K0kmy95wGWdDCIc8DJmjgA62koUlGpFR2m18j93WUyqzaMbl3yQa5b02nLJo7XQc1U+Sfdy3VwdFk2WF6nW1D1N43JMMIe/SDkw8xPkRZ6bBFPz4r9eN8y+ZR2bBRP/417uaGSjlg8Q6ybF2HZk7TsNNMWd85YFtiIADjI7l3YNBmt0+rqZDmyjK5a9VqueGBDXLgLgttRt76jm7pH2QG+2SZP61Z01QuG9u7hG1QtmjqZ0xvlu6uQTvMt6WpXu0364cuWyToR/sUHYxrOjhjgfND+nv7TLC3eN5M6dWP+p7+AdtCBWUHwlpmxTMzshzBkeZ1U0+31OuH8dT6ahNioTDBjdnHNTVVSmPAtuViGy2UIxyGu17z3t3XIy0tdbJo9lzzw8xYr0hmtJaYgoRDSskfgt6m+kq5/f6Vml41V9dq45pkwqmuzm6ZM61Reoc2yz0rVsnuO0zXsGVKiA9Btp0ZspnNCG0YnDLTkS3BWJXCgHd6A7N/B0xIyN78tnWMKXtGZHR42M4EQGg4U/OHwqRf45ndUi2lWpkozFC0bOrp0TKoMcVIQ+UUGdTBNLM3KyeP2ZZZCEpQAAxrnAgkptWWS+WkUanRuuzigOzBMSnXtqLFK/WVk6VPad6/qUt2aKmUObVVtipp8+CQ9HV0apkgeKasJtksbQSttu/7ZGbLIhDxNr1582QZ1PuWkkm28oGZvANaN7EVxpi6s1c9AhiE3ZO07ofZikzTwKzrJoRktVr22mZ79Qfao1putDE+LtkyhTNyOpQm6RmaXCJ1jQ0m3GOGKtsm9XZ1yfwZ9baiZuWqVukZUju1H9Kym1FfZ0KkPk3/xvY+m9G6YE6j7DK1Wm5+YL2s7d0sc5prhW3L2GKrtXdA1mqZrNf62LJl1A5H5tBntnwp0Twi8F08d5op3Dq1/iibtp4xmd9SY/E2VJTI4uk1tn0MisVN3czOnSQ3r+6SXRZMkyEtV1YTcbj+Zm2Hc5pQWg1rWZXJ1OoyWdfRZWe3NNaVywFNpVImY7bNGasNOAhZu7SMbNb2oflnT/1GrTf6WUfPiLR290htJQqOSTKgeW6oqTEBK0JrFJr4M6WJulFuWnvq5oLMTd29dqAxs6FZcUXdwgStz2q92qG22j/YB5465COLOqB9QIc2CV/Z1DGgVmxVpe2uCgG00kQBonymr1/rQctvkrazJuVHC2a0yP0r12k4ZsmzqmuKrNnUqW0Y4SsMlNVIk6WBmfMjrI4aMcHj2JYRGR5g1n652g0I5ylMnT7LZqRbmhXOtxMmvF2gbTzh5VzGy/Ub9CnalhZOr1Re3m9bomnmpLSxCTWD7LGgVu5uK5FZdZtliba1u1Z2yk5zptqKsr/fsUT5wiRZMK1WRrQ82/oGTXCPGwJHtgXjxcYymvJqlH6bjZ/RPxq0Xx+0206ycmOX1eV+i+cob9b2qm52xgW8XHkRZwlM06tF63XJ2rXyt3vXygE772QK3rXt3dqntW0qD5k/rcXKcpPyd5Ts2kJk+rQm6esdlhUb2mVqU4P15xqtSw4vdgE6AlbOiZps/XlQ3XebP1v6B0a03Q9o+xzRFFNg6lUbbbXyblZCUIZtvb0mzGVFCnkMXs7s95raGuUfA9qee7UPVJvSrKa6Wt9jrbZisKGxWvvffG1HgzIJKWvCy+ElKE+G1J4VFQPDW6SlsUruWLJS4xyT5to6rR+RuvoqaW/vlDlTGzSNW+SuZc7LUa7Ay5VTSWf/sJ1tZQdzTyk1Xk6/KNN8w5Om1dcoj+43Xs52hCjqWCHDtoiblZ+jxOBA+dkNnB81ov17VGY2seqTrRBHTdGyUftqXZW+37RMGqtSXo6fDt4l+h5BGc0WVawsm1rL+UfapzSP9N3+AVZEVRgfrVNejv/7NnTJXB1XLKhVulO09DVN/cpPhrVOGB9QWChzUZDCexj8jOPlmn/SMZ6XD2vd6xjlYfDyRn1P1mvbHFLiPcrnEPaMap0WeLm+Fyu0HXTCy7V1DGr4hqZGyye8HEVTl6Z3wQzl2ep9zZp2UxKhfOpR/j1LxxQI3wfU//rWXm3nk2XuzHrZbWad3L50g6zoRBlYp3xOeXk9yoIBWdPaLeuV77PdXqP2BdpB8HLqeee5UzWPgzqWGrCyae0ekx20T3bre7C+fIrsOqNW86F1pnxrna3emyT/1H68WHn5yJBvUclZLpxVNafZJ5dsVn42raZc3yFdyoeVf2nd7a+8vJpVv+1ad5q+Kdr+J2k5MamBvoNCktU+bMXV1TsqG7voI4wfJum7n5Uu8HLO3dCxnZY9vHxM65DyoD0wxtDkC5MX4OWMa1C6Mf6ih9jMe+U3Q9pGqTDaGgp96gaFZJaXo8hAGbSxvb/Ay5kcUqW0WNEJL+8f0Hi1/Fjx2Khjph1ntsgDqzYaDc75QLGzRt+jMbYkDbyHGnVMxQoe+gp+N2u9DA0MaPthazp9d2idTp0+U8rLadv/OS+v1fejCxqtiVv5BN0s4OnZeMLsYV2ACmws7ybjnYy3Q7mCPxDviOJwqR3+xvvNugedLHADXo/2b7Q9nPft4vjibiu4FBPRHm9HmNQ9SyMuvJJf4rFvjXFunp6ghxl/8ZzGFfE4fcxZRZJ7d3fsUnqeD+zSOLFJ84Ad+eUewG2ieogw3LN2bo0y1+PDrCHt7rTD3uk5ba9XzERt7YJw+u9xqpHHAv0Ulg7yZPn1dFsZewCj5XZJQGgV2pAFdBQIa17402cu6ALsCuVgdtgkwUkjf9qms4iy5C/Ch9lgt8Rs+XS/8BWsoRf+Lf2J/ySEwVJiTp5WKwP793uEC/tQgPDPpDqLM4kXL5Sbm90/ZtJNmFA+6D/BC+Vj+VazbQmRCR/lYYICDWDKK7UnDbjh1/yrHVuUWroUWftC2pKy0MdCPAXgX2/4tTrSByY7bdigPHUCsKJ8W6iqqpK6urrkKUeOHDly5MjxZMSAfj91dXUlTw8fbDmNnJixRoxTdHjiUDvGcDZuyoxTzI/CxlEZPKwVIIv0Y33fmdXSXDHJ9nLmY5ltMCoaGqSkokx2mFEj93WXSXPpkNx2J4ecc1D0JGmpr5P7l69FFiYH7TJDmhtq5Z6VvrKD+YzNjfqx3dYutWVlGm2JDOuHLod78vHKrHjOs6jXD3+EjevaumTX+bNMOD84MGSDNj5WmfWIAKyytFymVlXKX2+9S9b3Dcouc2fKrJYmmxUIPT5cUS50DwyKfTPrR/3atg796J8izTWV+rE8ZILglhq2zeqzrU76h/UjX/N674q1WqBTbHbnnOTA2jZN27SmBrWfpB/sU6R/cMBmEDIE5ZDVUrVHANRcVytVlSXS0TtosyzZmoizSpj9i2AeoVnp5BItV82rfqxzqC9bUiBoYUUMZcgWGMwUrtX4O7v7kkNgptiWXqZ40bsO921GKB/8CMtr1VxVUaFl1W9CJwa+jY0clF4j6zZ1ypKVK22rF1YTbNa6KClxIezQ4JDN8JxcggAEgWOvCdM5UJuDglG+sKxg8xYtD7Xn0FCEn2Njk+wwVtvCi8Y3RWlp+UGjqpRzFUY0X5tlcIyB8hSZWrlFWts7pXVwVBbPmy7TayukHuGUttPO/lHZ1D8mnUPMjN4ibVpurX0DjJ5lAwdsM84eHTah55bJpZqvOlndOSxjVbWycEGz7QnfNqxlrOXKwb606TFNy8DAiH0IjA5uttUTCLfGhsekDuWNtkmbFadluWVU75tHlf4WbSvqRxvMqNYTAkoO+p82Tdt9ebmmXaRb66VU64PDy8e0byHg3zyFbcWmyGQ1I+zvn1Rh/bO2TNuK1i8ztKmzDW290q3x7jirUSq1rplRy57x86Y1SgvKFW1T96/vkYVzp8oeM+uEA9PZV7+tV9tRRYnNaGfrpnqt67bOPpkzvV5mNVebkHafxbNlen2lLFu7SToH+ky5QBvq1nJc27pJpjZUysKp9dLZN2T0KFOEtwigqL+9ZzeI5kpuW6111N2vbatKRlEmaT4qtK+xAgVWocUp7T390jc0aEqhCs27dmM766XRmoryAvU3FB98GgpBbEdXn1SXV7iwfAtlz0fqFOGMB/oO5+B4v/WZ3pwR0FhFGbFKxGdN029YaTA2qh4mcXZPibVTZgujmCCdKCf6tIw5SBihbWmpr35C2WgzgBFuapqZ/c5M5mqtV/sQ1UxYatXMtkLM3meLuMmaJvpTt/IYvpU7+/qsjczRNlGhZbdZ+4EJ2iehtHGaA0P9tlLBtlsxwXS/phll4phUs22KpiuYtd/c/Ghg4fQ6eersWplWPdm2VGLFV7+mraKhXiZrfSyAl3cpLy8fkdvvWiHru0Zt26ppjfVy79K1Wg9jcsCi6TJreoPctaLNeHmJllVLU6XxctveTGvPeLmWEVmhffYqv6yrqZUHOQdqY7ssnj9T+YK24YSXoyiHj7YqL4enTFPectVt98jyrl7j5XOmNWt9+Yor2jDtsXtwUNs0H/mbZZ3ykhHeKcrLx5Q3dCkfm6q8p1t5OcrT3iHObhqTe/V9RCGz+mN2S70mT+PsHpSpTXWmLCMNKBGYgY38kzqmP6BI4Bynam2DnZqvbu0znIkAL/cVFZOEbRHZsrFHeXmNliVnPMDLace0w2mN2qe0LdFeaI9sD4YygLaMcB7+w/uEl/Q4Xl5VZrMe4OUD7Cmp6W9sqFY/NcpDuvT9uEKatU/ZliZbnJcjYCEfrLiCFzfUsT2Y8vLaKuXjg7aqzHi5cn94OeXJFo3w8i2bJ8sG5ScsNeX9ymoRtthCMVWlfIoVPihpB7WfoUxoURbb2dktG/pGZJd502RGwss1K/ouDV7OG2qLtPcPyyZ4uaaRraG0eGXyZlaqDOu7GF5eK2u69LmiWnaa36LeSqRd++uIpqEJXq4BOLwdBQe8fGyIbZAyvLyuysYmrEignFAQGy/XtBZ4ucaP4qJF++xU5bWlms+2IU0rfVTbRfByVriMat1U0P8Jp3H0TYaXT5LaUuXl+q4LXr6po8/eU4tmtxgv56wMFPvzpzdqmyyTkeFBuXdtlyxQd3grExJYPUXbq9B3Bds0cSZJg/LQVqU1e5rzctrAXgu1/bdUy7J1m6S9r9fKTFmXcGbOmrZWLZdy2UX7I4oReDkrSu0we+1TpVr3e85qkFptzLeu7tJ3dJ/VNeXACtKKMueRjCB55tyQHm1nnI1WWeK8vEnT36L5RbFeqc8ogNz/JH3H1Oogtl/7AryciQDOy2l/8HIUIZOVD+qjvq/oC/oe0jqBl2tHNV6O0qJM+aKdzYN2RMeC8HLGG0zMgJejnKCf9GZ4OUoN5+UjCS/nLDW2IS3m5aTWeTn9j+25oAuHZ3IF7wz6XWdfv9qPmZKR89VoX7RvtvQyXo4CRd/JtP8pysvZkhXlB2fToNip0v64/c4ASVeSBHi0vOhPDOgB/uKK+LJh8evuqT13E1iaebx9uPlHhFkn8IcCPbMKvzyl6SDc+DRqXFiamTDuL7z48/iPltSf23t6Uhp+eZmEOdziHoJwzJEfVvikypfxcYLUb3qPvLjfuKgH5UcaB2an57SyeQ//sR1Z+Ava2GMX6QRxd7oej9NM6RI+gHeP0t1Tv2kZhZsj4vG4THFBWStNSxeX+aHnuD+jxQ0kz7h7/qERIYgPe7+wiJj9nuaTAITiqUA9uVmf5c/S55b2bCbg1MzG/KQfv4TlfWhecOYvQwfYc3IPPwVFg4YN/6a4sHaCZwtq9Pl3Co6CGfsMzcA4s7oTF3Zmj1MSzkvczdE++bPywCvPpMkC8extAfugEzSiLMySX9ysvtK4sgoRd8Cf2icXz+Ee8YRfc0+QtevTcfFEyFeA5MiRI0eOHP/bGB19ZCtAqvSb2Maq+mcTVuyejEkYgjBkSczZsQrwsRBO/vewFCD7TKuQEv2w7dWPdGY7Mn6qqGuQSZV1Mks/zNcNVUnjpGG5/s5lsrqj3w5Y3XXebGnt7JVhTeh+i2ZKeUWp3L2uhxTZR3lF+WS5f/kGPzR3con09Q+aUBKBRLkOstZv7JK2nl7p6OqV6uoSmd5Sa0IwBLYIndSL0plk2xtMa6wxu279MGXLGc7v6B0alVUbONh4UMqrKmV2c4PNaOUDeXpLnX3cN9b54aBsEcKWPzOa62Rta6dUV1WbkoGtR5h5V19TJc2aJw6+3dg9oB/3W0xg1aTxtnZ3yRb9aEbAuaGrR3aYMVUaEGrpBzuzP/uGdCC4RSvIxpFbEAVIU5PmsbTctqDRb2sT3mzWj3Y+hDZ09pjAtb6KGdVjMjLKtg41srGjW1Zv0rj0r2QyW6H4vuablQBKEbb56O1FUF1twsSh4c02E7i+rkYG2eJEwWzJMk3XinWbbCDLbNKG2lodrLJtV6mwymddR4eMbhnVeq23hmTnhmhwZsrznUaaarXO2Fve9u3X+mSbprKyKVJdPkXTtkXY2qi6rNSUT8xOHd48WThwmH3/abiaWanWdCDsRzIyrbrU9oYf0rLY2DMkVZwroSU1qB+qU+uqZW5zvTRVltn5Euw936flzXYUTfVaX52DWq6TbXuSdV2DsmxTn2wYmSTVdVqvpZNlSlWFzJhWL6XaTlCMVFVMkUGNczKzRTVPKLr6egekt6vfBGnUEtt0mEBNP1AQtDQ0aPue2ih3tQ9Jj2jd1FdLR++QVDfVS1vfqPRsZruwMbl9ZZss6dE2WFEla1r7ZWZTuUzSPNy+pkdWQV/9DG+p0DLTOtSyrtG00H96+jnoVssKO/0+uG1puylQECihKGvUMlzbNSDT6itNibOyrVfDs60HG4lslk1drEqCEWi5VVZKi/pjH/11HQMyd3qDTNf+MK2xztoEq5FgGi3anldt7DHBf3XZJGmsLJUZGo5Dcpe29pkSgYPPbasTLYeOnh5T8LGFC9v86BeYxrdFWD3UZOffaDvQtqFBTAi+vIMZ8KWyR1Olpn+y3KfP9HVWJvVoW2hpqLTZwwiaEcJxUPWItic69lQtbxN4aZsuLSEOhGooNXzlU6nWI4oLlEtajdYm+Q6DoZJvDnVn1i/KLM70qNT0UK+mDOnrF87qaNY0I8xFSDmk+YOf2JZh8D/96ejqFM6EoA0zk5vladWVWt5TfMZ3GbOQNRBCQ2Ykt2n9kOZybaCsCmN1gG0FhUBM0+ofk7Rb/YDUfNEPCF9TW6d222fblIeDfaZXSLnWYO/AsF3W7rSvTKqqNyHrxuEqaZARuenOpbJ0U6+dK7TrvDmavz4Z0DLed+eZWq8VcucaeBHbM3HQvdav8nIUDSiK2BrK6nhak20jtFH5VqvyqHZW6ygvn9pcI/Omt9g2QENar/AVLRZTSrRo3bONTjcCYe3j01hZoXW0an2X8fISjWOu0mV/f5QVM+Dl9FHlY/NaGjS+ybKqtVf7Xr2sb+/U94y26epKE57Sn+o0PygBGrUfrO/ss7hhSS1NtbKpR/OkftjaprWnT+bNaFG+o2GVPmfx9LKKUHk5PJv2QjqbGxs1jgrp7uw2funb52g9K+/Z0EGfUX6h5cX2aGyrVVtVK236Xly5sdMEIAVeTriElyMk6O7R92hNjfFyDngeHBxRXl4tQ2MoQLRNatsi3uXKy1kBQrtqhJf3s20XK5Mm67uqS9v3kMye6ryc9s3qEfo07y8E1LWaP5RgPQMoq/wch1LlK/BJJZHwcj/rg7OEODOE1S2cfcP7CmGKu7vyeFp1mfIUTZ+W0wa2wdO+X6X5QtDNO3SupqVJ+2dTqfYbbY/wcgTJ9EfOsdDWIAOarvUadoXy0LU6PqrS9skWRpM13ExTWJRaH6rUNA5pRUxKeDntbwABvvZF8oQSE6U1Ah6E1/DyeuVxzUrj7o5h6do8RZ+rbExR1Vgv7QObnZcPjcldq9rlnk7lWToWWK3pmN5QpikTuWtdr/I27QvqZ3Czb52nzVT55mSZ3cJqSX1na1nxLq3RPMLLy5WXM6kAwX9zeYms0XdBS73yQh0zLG/ttrN2WJmiXEJ5eb/2Tvo/wvpKmarp09Yha9sHTMk6Xd/n07Vts6VVXU21DfzYLnG18uwRbRvw8gZ9l8+oQwFXJg/q+5Cyh5ejLKYhdHT32HsPJS5bp/HeYIDCuUcNSh+FTJaXr9D3XkVViezZqGUHL2/XMZW2G5S98LkmjYuzmhgD8I6AN45q/6WTkH74LytKy7VMWEnEtmL03SqtT1N+aL2w9Ra8nPZEv0A5DM+s03cGk0YQyKLoQElH2TABhMkyg6PDWpbKy/X9zvttSMPTN1NeLtqnWAGMohVerunSEqbtoAhhHEP/Ix0ouEo0EW06xuNMFrZA7B1wXk44zjRiDINgNXg54y6EkfDyauVVjPu2By9n8kt24O7gWTuXIt4f+Il7uOGvOO7sM37joow9bIqsnQmwjW7qH+Bstnp3Ia0Wuj27P1zxGrSCXop4xi0N5/QjDuyK6Trimb94jvhA8V19FMK4v8Q2sSuG2Sdm0uPl4PYGJYBN0Mc2pZWWq413k7hDAUKeqDMQYfTfrkDQS0xYFeDph374SeHKiBRRfoRxchHf+HCRJiahmHvBXn+SvNiV5IfMW84hbNC8Bs24qw9z1kez4ccSghdNV+IvYku8Jj8KvGp8ltasnT5T+lb2ybM5h7ngf3zbC1r2l6Gb9QONqNPoVx4G6K87OSy4p8UfMSf2mr8IFUEKcSjMrA6WDi7CarwRH2Cc7mXqFArxJGET8grCjLeHnrkkdhaDmiNvWT/QJS4DVuoFu2hLno60LCwd+h/uFkfmzrikcxszO3MFSI4cOXLkyPG/DeR1j0gBUuWr7GM8AuJuAxj+Ezcb1+CUDHtijBV4WAqQ+c3V9nHus+ZEGqa1SGl1pcxoKJeuzdXSVDoi9y9fLUs3DUpLY6MsnDlNNnV3ya33rZSZteUmdPrb7attRt/mkSHbh3loeEhqa5XupClSXlFi20FNLtkisxrrbBsdPtIJp1/ENouTmYG2/3a1DpB04MXHBMIltllCGILAk+2X1nf1S01FtXBoMcLT+hoUCRw8OiIjQ4PCHut86FIIg8MuBOQg7toqX72BfVlphbD/c7l+DDNbkg/ytR0dMr2BWcIlUqV5nzW1Xpav3aD+t8jC2VOFgzWXrmu1VQNzp9Zp2kttNcfytczQrFZ/pJcZtmXywIq10t3TY8oY9plH+IFWixUefQN9djYI26cws765TstIKxtBRUNlqVRMmaS0OVxW86ADZ1ajVGjeB7UhMVsUQd/wmFasuo0MD5gQgo83hCEoodi+BgVMrTaiqrIKbRAizfVappoPxrOcozK7pUkmb2ErED7Ey6W3r186evXqGTABPDOhESiRJ4Qdk2RU6sqZjc/e8xqGDz39kGKWq1ae1FVMMYEEM3BRAiCIrkHIos/TaytlIwe4ar4QoCEIb64qNcF+lZa/BpVhJdOlca/VdlPGzFTNb6/WZ5/WK/GwFUdv/4i09w3K/es2yaDSZVsoZm8uax+RpV2DQjd7UONZ1q/pa2xSuzGZNneajJSWyGr2qq+vklrOxKDcBgctDxWaFgRk07X904HK9YdVHT2bp0iHphDlUNfgZlndMSRbtC5rtAzmN9eYoGynhlLbR79Ty4vt02o0Lz2avmUbOmSa0mTbFXWWgX4XaFJHbPeFQk+zZKsWEAZRHsy0ZgWLCa21Lyya1Szsg9/WPaTMgO1o2OJF+5GWK9uysJf7HcvXagmyrUe5zVZfvqlLOKC9tGSSsI3Z3as2yuSySTZzl5VH86dWS2uX1u8IwsdBzSNnb7C92oidMTKoyWS1FNu/saKHVTLUNwIfBHac91Kpba1C+2h16STZfWqVTNKwbHHWUs02KltkVc+olGn+OCi/jW30tF5Z+cQWQJy5MUnzirCMbU7YjoaPP9oZ7YW+ykxrBFUcXsw2Rn3DWq9a9zWVldo3ONjYZ6WXar2MKq9i1VFXv9clQiu28BnRRt1cp/1Y2y4KURScbHWFcBSmivCePsJS/5IppdpHND1a5swwhofQbzi4mxnlrOhihUuD1gFbuCFgZwY3KxJg7iiOUBAhRGZffM5/YHWCdkrNU5n26xKprKqyM4SCKfvNzY8G5jdXSbm+ExAW8k5onNoiJcqfZioP6BblmyUjyp9Wy73rlfc01MvOc2Zo3++Rm+5ZLtOry5Q3V8k1d6ySDuWzm0eHbCY+vLxG+V+Z5qdM+3Wt8qxJWgYzG2vtQH+UZyhNpmiMdn5TES9nxRxtgG2XaPysrGArqA1dfdqeKo0naRPQsvXVCWwLNzw0YAJUBO/UW/DydcrL2RYK/md9VvkXWw86L9f3iWJNe5vyh1oTaLJN3axp9bJq/Sbzt2jONGnR9LOFVr82+nnqVltTInVa7yuUv3N49RRtOyju2KJv6ar10tHZpW2aWeX6zkB5q22ZMwX6B/q1PWu8yi/bu/u17KqNXyJcrlceRz3Ua9lvzcuHLQ8o852Xa5hhZVx6RynLGUnEweo9eDlpg5drM9W2qf1I+xrtvV7b5Rzl5aymQoGIcIHtFJnx3qFXn5ZXY02NKXvZ3hFeg3DYeDlSfW2M8GXaLtsOclB2nb5zEUj7yiaUF1rflZxVNCbTtW20Kg+jn/JuYGJBC7x80mZThFWVKC/X/NDn1+rFGIJ3Hf2qd8yFb/TnHuWJbNO3RMsbxRO8nBUFKzrH5P72flvp86DyvmV9W6REefmy7jFp0XfwZqW1YkDfdfWVxstNqTrACkvfSq9O++0M5c+gXO0ma331bimRTr1oH33a5la2D8oW6/elsqBF27GWKby8Qsu0a3BY/QxLrfpFoQ8vJ21Nmg8Ur4OabutV+t+pPBTeMUV5Yaw2JA22ZZjSYPVel5bZwpnNUqn2m/QdVVXJdmteD5zRMah57+oZNF5O3cKP2TZq6YZOaTBert1Hec49bOGk1VVdoWMI5ecLlJe36zugX+mjhOrSsiUs/JDtzVDEcO7SFm1PbIWIZoAJBbwrWM1UG7xcw8DLd22pktKxUWlVXs67uU6DrOwZkZJybYeaXla3Dms46pVVRbXaNtnis4JJEAkvp03AkxmfMFahf5ZoncLLmZjRDy/XvLD9YKP2a4RrrLhDscXWYEzmYHUK21JpERovH9Y0sUKWc3xsFZA+836jL6IwYUtObU72zpgyWd9BNimDbQ05R2jExoJ2PhVtUusTJXeD1gFbrdGejZdrvaMwR4k2ODhkYVFoMz4cU/6n3EfjdF5eUal8StO7PXh5hZatDfK1nOzP+lTQRbCOEt2FlgjZtRhtcJ8d4Mc97ArCT4ObC0nMhNcfbAtmi5+0ZOh5M8e/WRkJ/ACnY0YD4eICEU/4CSWB0VXEPfwDjFzu5vkJ9/gYyobnSpwVWToRzuOP5/AbNMLdTHoPe48L0/jyDDpeF54+9+tlQhi8p/F5hMlNgSF1s3rXsFv7dzNx0Cb1IWPv6czGb+kxH2mZRXlx4QYF/BXsEhqEAWHvF1tlJasrktCRRw1l6YFWIY7EFwgztpY2dbcw4SGBhcIzZisDNyeBE2OSxqwd6da/SGu4eSo0j0qLeEHBj4VwPxGP3/XZ8pCGd4IO889fBCo4OTUrT7149FRhTQhzNkRaTemUeQaRvqgLz5sHhQrP3P0vtQMWNqlPt3A788hjYj/unrgBYrK2lQD3qM/x6bHMmb370e8AHVtPnzFdVq1alYQej1wBkiNHjhw5cvxv4xErQCpdARJjORuHxJ3xSDL2QWZQsE9gYyQb7viA52EpQObUsD+/ep6kH8eN9VLd1CRzp1ZK21ilfiyLLFu5Wm5fxjZUpbLTrKmyoa1NHli3SfZZOFMHypPlgU19+mGoAxwNX1HBxjqeEDJSykx3HWwxm7ulpsqExyhKdLgl02qrTAg1d2aTHcqL8BFhEIeWsy3T5lGx8xMQUGpxGF2EQczM6xvo1cEWwtBKpTRZqqcgwByQ3qFBTQeC2lL7yOVjlw9mhNnsPT29sY4FG1YODAL5iEZgVT6lTOpqakwowQc1gtLl6zfJgpkzTHHQ1dunH/qTZdHcqdI1MGr+mEE4OjbZzAhK+/o0X0p3akOtnVeAEIAZxQizWA3B9gsIOmr1Q5oZ/WzLwuxIhCXMoKzTD/LmxhrNl37Ea+NBwI8wGyGEtgZTrviZB6zM2CwNdbVqZgZ8qXT2sEpgigkaEfZyvsmG9k47JJUw1Icd0KwDVA5Ft48TtWMGved5kszQdDPzmG00EBgx69XALGZ9RtCEIoitJ7q1PFp7ejV9m2VjD9sjlUtdqQ6QKyerHfvyT5ZNfcOytntQGqu1QSuZdb3DJqBh5jHnvGhxaL63mEBoalWJ9AxwhsSYCUcRtDO7eHiYA2U1PSVaP5Veh+S7rWtQ7lrdLm0Dg7K6nX3rK2Rhc4W2g8naBrQty6j09PdbuS+c2WAzgEurtL1pSlgt0joyScq0XqY3VUmjllnF5hFty2iEpmh5aPp1HE/aOP+C+kFBsFHzu0XLb7I29rVdw7K+b8hmi7cOjMiqTq2Tkkpp0P5So/TY83/Jyg0205yzVQb6Ry0tKIwe3Ngle+44Tcq1DpidzAoEtiRr0rhYPWUKQRNastqhREq03Fmhw6qRTi3rgREOR6/S9ldpQi/25ifOBdNrtF7YNkx7lzKHHo0bIXK3lmtr76j2j81axpvVjn49WctN86PttamSLUr4eNGyY9awxl+u5iHu2raYMc8M7tm1ZbK6rdsO323XC6Hn9IYq2dQ/ItO03usmbzHzFm0rKHdQyjFbnb7eM8jMX1Z1+WG1CIGZlY6QlpVnzBiG3+GHbVA6+l2Iy8xl+AcHkrvChG1WtPsi4NM7q2TKtE4QrsEK2bqEswEQeNGPlU1q/0NQN2a8htUjo9qnEMwiqOsfZXWUthuEehoXQrd2jRc/pJ8VEHYA+CDbMQ0LWx6xPVhLbZ3UaD+GJkoctjebrDxkM+1I2wTbvIyMDkk1wn3tbzBs4Dc3PxqYU81Mc4QBWv7K66qbm2X+NOXlmytt9vjqNavlxiWdJoBdNGuq9qMuuXfVWtln0UzjDRy0P0X5WtnkzfqxWqWUENwHL9eyVZ7BVlPN1ZXKZ31bGTCjrlrrckTmzFBe3gwvrzTFLsoqDmXeMqZ1p3Vb4OVqRhjKNj59/Rqnlj377Tsv961oeof6jS/C34gTQSq8DWUrAkneGTBc+gm8rF/b0oi+NMq0Hupra+2MHT7aB5SnPbhmg+wwa4a2S7Z57JO+kS2yaN407RucfTFmitixzVPMLzPyWTVGNTH7vMDL1QJejhAf5S4rAdimakzfgfDycuVZvE/IN/youanW3lWcp1Tg5dp2OLcCOvBlDmHW3l7g5SjNSZ9yf6nW9ue8fETWtXckvNwFxM7LpxgvVyteuMrLtV9pXtTatqGjza/v6BFmwKPY0JJyXq5pgJc3coB1eYXyyT7Z2Nlt78P1XQOmvK3TtoJiGwF8jfaxVu3Xq9WtwbZAFFnbMywz69kicZKdS8SKMjWaQoUVf71aDmy9xmoLVk5VoRAfGZJOjatM81inZUo6OEOis2dI7lRe3qr8YE17tyn6Fykvr+E9zJEMWqd9A/3WDxfNqDdeXl5dLb3KAMq1P28a0d6m5Tmjsdq2XqqkD8JrNd28c6sTXo6ilpU2/SObZUO38j4tC3j5up4RWdPL2S2ifG1UVnboC8R4Oav4tPy1LT64aqOdj2K8PHn/Q3PJug7ZQ3l5ldZlm7YZ6pitL1uUl8M7OMuM/rNF21RtFYJ6JgHAk9gWc8gULgta2J6sytoh26+hgNppZp1waP8Wbf8oqLq7+zRMmfHKTQVeru1Wx1ucm7VGefmYpqcZXq71Q9vq6x/SMvf3Kyto2XaJs9loa/Pqy+28nVbeDXpVaFnPUF7ernlrqZgkDVqPrf3DMqbvHXg5ivu6Sh83OC/n7AxfURS8vF/vnFHCWEGzSWvT/CkvVzcme7C8kz5TU+lKRrYxK/By9cv2heVTtLy1zembQPtbib0Hu/RdkOXlrKZi3EKaaOO2OkTj7mcigrZPeDn8BF5uyhutqzr1w1Z3vINpm5xxMqztipUmzcoraquUl2tbReFK22ElILzcBYW8P7SM4Ffax7cHL2f7OVtdouUAoRAyohiCLnyLdgPczcfU7uYfBxEGe3fzZ6CP/qx0CgJsLEHiz3wm/iOsP4YAHPaqdhaX+yF9QSfsSEukAf84pH4gaEQN9qgI/1wRdzyT9wiDfxM2J+HcbyYv6i9bFkGHPASNcFeHQnlEvNT/+PCE8HBu9rjCHdJRRzyHO+ARWp5+i86u8Me9OK0TXYW8qVkp6M3re5x1ksY07jQ88DLz+DxsWt4BzJEX6CVBDXGeiCvi3A3/HkeaB6gFzYgrzMBWfFkc7h/EnSxkoiQFqVskUx/tPA3+tD/gaoo4c9cf6GKr/9b2Aokx2jHhsbT6TxwtLoxGJrV3v+bbzOai7maf+LWZh+7J7LibP8og49fcebJ06EOSnsgn9lYPemFlfRWzppMyLPjTC6Pfx6fHytoc9cFoqBtmYH5xcr8WH+8j85uJQ/+dnIeL8BEXV62+q3facSeZNXOm3H7HHeZejFwBkiNHjhw5cvxvAxnaI1GA8G0Uq6kNyd2/xRQF62Rswp/ebWyDQ+KNcA9LATKvTj8a9aO1Qgc4lS1TZX5LuSzvmmIfvG0b1spty7ptpcVOs2fYTMh7162XHWc32yBwdceAffiyH3x1VZlt0cPsUWa49vZxyGeJtHd0yqZNHTqQRXExKBv0GUEre+qz0qJ/QGkMD5hQoVE/wuv0I5MPdWYZ8nHLVhc9+mE9RT/k+/v6ZYt+RG/o6Nbw+kGqfsb0Q5bZhnwUs6KB/dWH9GOWWYPMhmRwyX7ao5tdgDqtrspmdzNblRmFCMWYvctsblattHd3awVsMQEConSEwAg92bLHDoefhICfD2SRzp5uWzkxs7lOHly9UXqHWUFR6X61IhBKaPKlZMtkE5pxqC4Cbg44HTNh/5A01Ffbh5hvlTPZBO5sZ7GxrVMHwmpfViIr1rRqWlmjIDbbmm1YONfCFBXVZTbzmoN+ES6ZQEx/mP3OoagI5mgcnG9QofWDQKmzq1fYRozZwis3bJIG225DtA7Yb9sFxcQ7PDpJy7PMhGGscGAW98bOPmHPfAQRCOBQ3HR2D2nZjEjnwKit7OgYYAbnZlN8VZezL7emSekiAOHDv0fjZpDPygb2Gm/rH5bmWp9tiwCysbpUGqvK1Y69yifJ1MZqU2SxXQztslHbI8LBhvIpmsbJsmxjn6zvY4UAZb1ZFjRMkUFte5s0PdOa6izdtKkVm7qlVf2XVlTLbet7ZKmmu7VP28fQZrnywQ2yvHdIFk6tkzk1pTK1YrKUTx4zwX9/b7eW24jUlk62bX04g2BGfZU8uL5Plnaw336Z1OA2MiyrWjs1bpFZDXUy2Dso927slAVTa22G6+2rW2W3uc3S1q7l3jkkA5tLhJVEU7aMaK4nSe/oiCycUS+Nmq+5muehgSFt670yW9PEjF22zrl75SbbX7601D/g2YN+gboPatujrSI4oR1Mq6+VNa3twvZnnO9Bf2OGLmmkzbOlCSs7tFikV8sVZQMCTcp3Q3uvpYdtz1BsIkhb1dmreR8pzAiep311TOne3jZoe+nvMa1atmh7Xt01bLOH2WKOakd4VaHfRb6CY8zKwc6F0D7GCgmUkwhaEf7xWUmb5OwN+ipCRJgW7YAZvlu2aL2SYE0r/lAEkk5mQJvySM30CeIkf3zHa5NTniHSrWXJyqItk0asPyNwp5/CWBEYckg2s/zt8HNNE8IulE1spVKrZdfZ16M8YcD6rK1CoYNrf+WDFz/Mjq6u1H6kuWaGvc0a1vb8WG6BNa9e+6rm23j51Gmyw9QKWdHNCjRtO5vWyQ1L2qVB+eNOs6Zb2d69Zp3MndGo7aVEVrb1Gc/sV16JELGyipUwm/VepnxbefnmKdLe1SUbNrYpe4HfKi9v7xSbGa59fGYLhy2z1eGgliPb81VKvfJv4+XKx5j1DH/rYYsljXtQ+f7mkc2yqbPbPoxRBo+NUd76ntCOXFpabqtChpRR038Rshsv7+83Xo5SBF7eNzBsbdi2mlJe0lhXIwOsBlSe1tnDtowenrMLUIxP1rzae0Nf0Bx2zBkcypqUv/VIa1efnR2yXPktqxSaNA+0EUSydmKR9oVSeLmmu8DLNR8ogjlwvKGB1SysANI61/ddv+aVfG3UcqLyy7QdwcsRsCJagZfzPunl3aXttlZ5LQIjtrpCcQBPRmHCOQSL50+TSn2/8Q5A/AEvn6wNu7Orx5SGnP2xfN0GfVfr+0TjYlb9sJZnHUoLfZ+wTRJKlcYqP5NqyHh5v6UXQT3KgDrlwaxU4/ylzn7lGdqmOwfGTDDMKikUAshbWEHIll/wH84uouPShij/dq2PBuVJKMmMlyv/QXHCtnyVyhCMl1v/YWspeHmF8S14ORMKlisvX9fLoeJKVstiQWOJjIi+D/vHZKryVFamoABa1dojG4ZFyitr5U7l5Q92DSov3yzdanfVg+vteQe21tS0oKBla7hZdcrv+ntly8iQ9RMUA/Dyacpflm/qlwfaeo2X1JryRHn5pk7p1zqeqfGOap3cs6FD5k/V9qXv6FuUD+86r1m6OrTcO+DlU6zflCgv5xD+Xi3DHWfCy0tkblOVbRu1tq3btizj3cWWlvcojQ4dZ7DFIO9FlOAcdm7b66kf2nup9p2Z+g4zXl6p5QafV5qmnE54OUqHei1LLZYCL9csaFsokw3ar+GBxsvVHr61mm2+tG3Ac9mKcm6j1pX22dvadBym8e0+XduQpn+V5gvlUoGXq5smQduoT+hgBR7jDLbGhJejrNSOJh06TkNlAa/v6O01ZQfjP9CkZc0qFNsOLeHlTIrRwaX1Cd5dKMfg5ShF6H/wchq+djPLL0p9FBnOy5k0Ay8vsbEh40Z4ObzbeTljOF/tiIAOxXZnX2/Ky7VvoJglbvrNOF6ufI6VgvYOY9Wx1sn24OWsBEsIaH5cqRCDeGiaIDSBx8cw38f2SbBtAnf7GDBa3AntMFpBwNz1EaFwYkeYrOIFASnvN8ymyFP3gn1Sn1D3uBzwL2i7P89L0MfeffLrdkEvi4J/g+chgFM2He414yEDd0/TQZxZ2hEv9EJxUYAl0f3jD3dPB3E7XZ4jLU42/BTnwZ/x63Gl8QbgpRGGW7SBoEu5blWeCYqf8R/pjLiKgZIj4o88hBnYygW1S+PzcuSejc+Nbpfaez6jtgtu3M0mgyiCcNC7hdWLb0zaZ6QJGrTHNJCR5Nfu7i3xm5gs7iCOH2z1Ps4+gbl5IHcxc3LnUng++Nefgp2nM+gV8p3xY3DnAg3yZ6QZqKrB7HlO+iC/iY3Rwmzp1ot3A2NqU5ZEOEJ4UDwW+m4oPeJyZ3fjSiKxsOZuEfHv7mwbvNeee0lLS4ssX75cVqxc6f6LkCtAcuTIkSNHjv9tjD5CBQjHUzD21IEHgxG3ZJzC2DMZkxTuWRQ/apiHpQDZsbHcDoqWqmqZ2Vwp6wZKpa5qimxat0Zuur9Dw0yWRfNm6YepyNU332UH0Xb0DMu6zn5pYk93/YhlNuQIH7N6HxgckNb2LunqHrSPO1YVzJjWaLMYGcQvmNkii+ZPl/buHh0BlkjPoEhtfZPMmd4k9y9dZflmoF1dqR+cOnhf3dqlH9h+PkRjXYXUsNqgusaEpZydwcHeZJbtRoiLLUeYNUQB8eFdq4M3Djhfvm6jsN3Ohs5u2ahpmTutwQq4RPPFtkuVlVNMoLSps08aa+st7cy8pw6Yucl2WOwNzZY8CO5vXbJU2vXjvr6abaXqLQ72xh8Y8zM1mK3I7EMqs7tf8zBlsgkt+EBnYMrqFParp04GUXrwAaSZtIGtxskh400NNSY4QJDQq/nUYrDZ1TbzUj/eUQ7Zx7vaI+hiH/6hMd9ju1bLqUHLZG1rt4wgNNE0bdjYYQoZ9sxGQPbgulUyCyHR9GZhL3HORahT+qzsQZGC8Lymihm8ZTaTHcEmZdzdP2BnoNy1crWWZbdUlWncvUNWT2wthWwYhcbw0LBwjkJNRYXMakCAMEU6B8ekrbvftutBedU9vEVGtR1QV8Pa1jZPYjsLLTPN89Ao+4KXm/DChJeapmqtqwotS4QwbHPRoGXUrONqZqmzcuOBTZ3SM1omU6sqpHTLqNy5sdfqd6rmpWesxAQ+rI7Yu6VMnjm31tr19Rv7ZGP/kGyeXC7LOoflnk3d0r+5zIRp1A9CvKmVJdJUNtm2TFlYPVmqlfaOjWpfOkkaS7cIZ3MsnNssTZWlsnR9hyxt4+DcQWmpK5fpNdVaZmydNKZp0waibWt9R6+gsJvXpO615XLTslb1MyKclcOhyOVaqSs6fG/4Vu0rnD9RbduNlcq69n6t31KZ3lgjbPWEEK2rj/pslRnN9dIzMCAzptbLfM5N0HCrtU2zqgmhJUpB2AoC5RqtowENy8xvFBvMoD9w97mavlFZ34aSbEimaNkh2Nbmr3Xk23axxVKrNvTV/cMyo6lS/Ytte7R4Ro1Mq5wkazuHNO+0ff0w1I802gKrB3pHRNtkhXCIMALp3pFhOyybLc6oXwTKfEyi3GGrFLZqoW2z+gwh9qCaWaFTXuHnuKCkqNO2xaoABLAIBOk7bV2dmtYttp0XqxSqaipME9Lb26Ptqk/LwbeAqyzTNqPx0F84+wBFSYP2Zw72xt32gecjlY/MKSgXYcwI5ViFwOz+LSbYZ3Y2gnsE2xVqhh8xc59Zw9tr25SHgx0aykyJPKmmVnl5hWwc0r6r7bZr42r5+91tWu+TZaHy8hq1u/KGO21rMZQNq1t7pamxWsaGRoT5ligtqHDqvbW9Uzq1fcAPme09U9tjX2+/tuXNMk/5xq47zDBeztYx8PLq2gaZN6NZHli+RusCXjzZ+ibb/6xS/oOwtETrqFHbfA1bKCa8fJPycpTQlC9CfLahYbs7ypzyMwG8tsVmrZ/l6zdoWbO1UI+s7+yReZom/cxXO3i58l7NX+mkzabIa9CyoFEgdIf5uSBWE6CVTboqS8rktgeXySblY2yJOLu5zoTyKMkRfpeXlJoinhUaCKm35uUo5YaNl1O/rOhCkEpaaPPUN7y6sZ4VIRzk32/9apLS5vwSynFwmC161L/aKVuz7XmMl6sbikC2EyP8utYefd8NW17Wa1myZV3/wKDG77x8elO1nW1CH+9THs+7iS0iyXKN8jCUPWz/xCHhCLDZWqxbeQUKlHtWr9F3eofyXo1beblvbcXKHVaLaP/VPI7Ay8vLZba2MVYUcPg557/MaWT7sTHpMl4+xRUmCS+vUl4O7+nTMqguVX6j/YJ3Ee94eFmV9nWE6PDyurpqW4HAyrXaUpGl+u7vGOYcqSrlh2Nyx8YejVf5XnWpdI9puWtZ9fT2ye5NpXLYvFqjdf2mflmvfHfz5DJZ0a3vqA1d0re5XNPmPY+tJnkXNJZNkh3qS2RhzRSp3TJivHya2jWWblaeXSEL5zRLi5b7Mni59o9WpdlYUyYzNY3Gy0c22zZXfh5Tj/KsCpmrYyneczcv26R8Z9h4OW2sSvvS8rZ+fdc26ruP7TH1fVWu7xBtV+uVl1dpemY0sQJV342864e2yP1rNprynnqc2sQZOI22ZdXazl6zYwspJhTQwhjzVOq4bAQli74zUGwMKC88cLc5OoYak3X6LmJ1LLwc5WDwcrYPZFJBm/LylcrLp9azlZ2OdZRv7qK8fJaWDedwtSovt5nX2jg5rJ5m3a3vgPo6bfNaLyi+erUtwYc5d4NzaCxhSgte3qD1WaW8FAUFdc7YZ0DNxsuVf7IFKErjeni+ujsvH1ESW6S1q8vaE+22Q+saXj5J+3NvX6/ycvrImPFtVo3WaFmzGq9X+y7bOHK+G2cPARQlNptc+wyr9YyXkz7lW7Y6pMDLtX9o50WYBy+nPODlZUqbfrM9eDm8AwImkNR6yAomAeY0Hsaeao672yZ3R2pPWA/vD25hz4TXR7v0h6egC/zXwfh0IsF5pCXiyz5HHjxurnAzn/z4s9IdL8R3/2k4H/+HsN3tHR6PZcnMnkZXzvhKA7cPRFi3Hx8n5ngOd/012sWIeKDn4TwN0HE7p405jTOlnyJ1CwS9rP8w+/N4+2K4ldtn406MiV3ykKSXsvK0pmFANryN3QrxZdPjSJ/dzn7NTukwCFMwdrJL+Qx386RXMS1g6SEcQRMn/KSKGgLqzbwkfv1x3N1gfvwOIqZIr9FL/Jib/kBznAW/tMOkbuOyckncgdlBl7DbgMWnXghr5QD02dOj7SdDr5A33P1nK9pWVlYmOubhWxc6iT/LBzDaCn1kHGZKEKy5NF+FMPqT+DRAFzf+wozyYseddjRa9957n7S3tye+xyNXgOTIkSNHjhz/2xh9xAqQch8j2fjGkQxTCmOWcSMWjMnAJsZWNnphjLPjosVGpeA9MUDbBlB67bfDNGmZ0awfimW2LcTG3kmyoH5EblrSantXc3bForkz5Z6lq221AdsXrGxl1ruS2zKqH55TpKGuXjM8Iq2dHAY9ZAKOEvac1kIY1g9jlBP1tZVqHrTtdFiRsV4/yiuVCB+2M6Y2SXNDpazf1GazH3v0YxxFiZ0hoAXCmRJLV7fazOEppVukrtzPyeC7pKuXWawlUqf0EXTxYU/emBHLTG+2FdkyOiwd/YOUkKxr7ZAG/TDec8c5wkG9gK07qirKTbDAFjicgzGi6TYhp9KjhBFq8YGMMmHNpg5Zs7Fd9lg4V1rqa7Qc1M/mMbnmjmXIgmXu9BaZPbVBkzNm51uwhcn8mdNsJiHpRoBlB+eOjElpRaVwQDazShvrNV9KHyEdAiYOJH9gxXo7vH33RbM1Dcyc9PpDAFCn5cpwnGc+LJkVjUCMvemnT62XpWs2yeAQs4BRDo3a/vsjWkbsnY/QlxnSbAMznS1TKDcZkdJJU2ywikCCVSOaUtv2i5nTWg3SqeXKvuesxukfGbWzR5qqKkyITUKaqkqlXttJx9Bm2/+dMI3atrq0Ttl/nfyVTd5iM/o5TJfv3LauXputjLCIGaAI2JkRPb3WD+jdrH5QyoxpG6upLpee3iFhyywOMGX7qMUzG2V0eMgUThs0revb+q2tLJxWJbUyJg9sGpAdp9ZI5WQEKZO0DHSwruW2qXfMZt/eqf615Wg9TtG2Wyo1WvZsudJUw4H7rFrol6l1zGDeLJu6e2WW9okZms8tkxAiOT22+OJMEA6Y56D7VW0DsmRjj+w6jdVFQ9LG4e1Kd0jLaLfpdbJ0XacJ2NnGql/rYmpdpc3A39g9aIoNFAMjykA0SdLSWCeblUZ1GTPGJtuh6wjOUJTQJjk3ga1rkASVaTvFrUHTS9kxA5596cc0jez1b7NZtR10dPbYNj2suuF8BXgLyjeURQhZ17Z2GV22seMA9cmakFat+2kNddLZ1Wersspsm7LNMr+xSiaXlcn82ikyu65c7l7XJfd0IhBDgCQm3GQrrYEh5QU1FTI2xvZ2m014hgCYQ68RJlM+7L+Pomx2U50Jf/lYR0DW3TcqY5O0XhKmyuHDHNxss+9pU9QDyj/NAyuiOHunrKRcNnKGg354cQ7JZq1TBLAIy9hSSJNhCr8KjTuUeihb7BD2sVFt9/AyFDOi/My3YzIWqvU+NqLxaFzR75iZPKL5QRGCQJq0I/xzYU7CmD2wmbcP+BCm2/kH8X7zp8qMOVOVl5ebQmJN9yRZ1DQmN9y3UdvEgFRrG1k8f7bc8+BqqaigrZfIsg09WlbKRZSXc29UXs4Kndb2XuPltpqmvMLyMzQ4aMoJzs4ZHh6QproaW62wppUDwcukUvvu9KmNMrWpWnl5qwxre+6Gl89oUX+DdkYMK4yWrd4Ew9JCHVPeUKP91me3opxi1jbnQyFYdl6uPF7fF8yQZdXFJK2Xdu2Poh/+69vaTei5z6L5JvQFpfByrW8EwCha2WYJ3sDs9eDlCCx497BqDd66cn2b7LbDbN9WS/OOEujqO5Za+5gztVmvRuWCY9LTNySr9R01f9ZUayNs12OKOw1jChJTqJXYdohNnMegdiiSmWVOO1uu+V62bpPsuTOC6TJ7V2j2bLUk54rwjiG/tCnKu1/LjBVN8PIVmkb6RkN1TREvVzraBzp7e03oPr2hRtPDxlraJ5SXc/4Dq1BQ4GtKpZtlcloWbOGIYh2ew2x460Pa95uUt/UlvBxlAUJ/eDnu2pyVz5SZcmjzFJRCI1KifaGmtMx4uVaRHajP2VdVrNDUeOEPHD4NL9fiUl6u/Fx5GGXP2Vy92j7g47zzN2uT2G12s4zpOIHyNF6uvAxFz0Llo/XKyx5oHZAFLTVSw6oDHYOwioNtLzf0aF1oH72rndVKI9rLUIqW2moD+jyHtLN1FG0JhWxNqciGrh6ZoX1ipr6fNGX6zptkqyWMl2sZzEx4+ZqOQblvfbcsaqnSfj8sG4bYIqxE+pXP7DlT37PKyxHyUS9xrgkrl9gezHi5thHj5Zq/Fm1jm9VcrbyfAcyargFZy1hI2zHLfzm/ghWOKKHZinBta5+OC1AIasL0/UVbphn3arnaWWmavw59fzJ2mKpt3VZYaT3BD1jJwKrVNZu69D02LKXav6epvzLloxt1XMIqwW4d79hZSgkvZ2UfvHye8vK5ysvv29it78ch45laPKa0ob+yuqlO07lFM2X9SvkHq0JRqKIoZOUnii+2bZsLL1c/8HJ4Jor+Ua0ftq5CLAcvR3mCApwVxfBythYcVTf4O7y83Hh5t7Upti20FYX6XrOVUsp36auMl6DDRJRupQMvh3+hLO8kj9oP2Y6Pbf44V84G0tp+N2vZxupU+D4DDrbLYlVZ8PISDcP2pNuDl9fXcW6c9nU1B+8GNsBPYO5qH4oAEP5AuAeydAIFagnd7LOZ+dEghEqMBmjbMzR5dsut4iSEKw6IO/HPWNjg/kk/fiKcWpmb+00VF0ksFiaWwLs74Zw+/rhjH+9Vnq1daR1Zuo2Y++cOXRNaq737Z3xAa3F6obzwcNDigH5PRxqvuxE2a3bhPN0YJTOTcjzv+PE4oef5zIbNArusezZMFtgXWRXR87LCKquQCTf71RtpzMZXDKx86ytPv5PAr7f74nSBrB1hrE4z5U7V8hz+Im38RRqs7NSZ5+xVKFPakd49OZrXoFX4TdPAs9E1a/LqtjxDZXx63W82PRYWL4l/UAjjj+aO//BhW+imZAsIunycUx54Lig46BfUBwH13xQVxKP/UXaWNiyMGGEImJpNoeiuBtq20TBLT1tqB73EFoeErCF5tvLGH48axsZdOp46+KCDLL5/3nCDLH1wqQUpRqmOf7aFqqoqO0MkR44cOXLkyPHYAHnunnvsru/xClnywBJpbW1LXHjVT5J5c+fK3LlzpLOzS+65997C+Pg/ATtjdHV1JU8PH81N9Sa3ZwRiYx8dgxTGPCAZ9xTGhWrOXthHmIelAJkxd4EJuNxNA5mPBIldkVGR+hpvldoXI/W3bT85cuTI8WTB2pXL7AwB+/BVOOvbnvxPP40TXs4FL6+o5OyOHDly5MixvbBh9QoZ6EdB+5/z8ob6GicA39ZnG4sniOFxWDGQBzGoB3EHYc/An8tcwp8Z9TfjX0PolX4wFKfBvOtf2KX2if/MO2e8vSPSE+6UF0JUwmUF+6E84DmUJG7PcyhM0ri4Ih7C4j/qIuvXyiCTnjBzj8s/8AgTyhaPL9zSuNwPRmhjT5y4+YeW5wE7ruzHl9vhz5U8XB7WaRl5pe0PpJtwiV2CiCfS4Xb2a2bgeU+BO/khbLhl/UQaI53A8+FxRNq9zhKBuAL78B/pCTpBy52Tj1ZM2TDcw6/Sh4YarYwAk1aChv56OIJYuWSeCWT/6V2tFUm8eLO2ga3bMaEjlA4oIqBldDyY/ttPEt7zb7TDj8LiU5hfRcQf4ayc9NnT6b7GpRH7cAd6Iy242eoMpQE5NbgzNEzpo2nFxa3dPrniOTFYnJwfafkwK/dndW4E3E/Ek6VrUEf8Wjge9M5kPFau7rHHHtLQ0CArVqyQ6677exJgPHIFSI4cOXLkyPHEAJMXTvrwh2S//faxMV1rW5uc/JGPysaNm8x9rz33kFNOOlFqazmHdFh+ffFv5Gfn/7ww7nukeKQKkJbmRh1vMAXVJ40wKcTHIokHHa8wPuGsXzPrGMnG1YmHWO1q42+zyZEjR44cOXLkyJEjx+MLhJwh8OTXhJ76bHfgg/kQbppAMz4AFCYsLboIb/4Tj/arZqOIe+HCIkEhbApTREBD7aERaSCgx4WTx+WXP5sPcx9PL8KRogiDHQJ/EB8vaTypkD5VmER8nh5LI7ZJfH6Z1VYI96DJ5fZ2s7u7o/hIlSfuN/Kfpi1LI/IExtsDDw88zSF0jzAezlcypIoYgLMJ4ZOycyVKzMpzOq60cMWK5y0ts7AD4TfyDyI9jkhn1s7D4RbmuBz4S93ijpG7nT2BAkL/1dbcU8oAjwkV0jumaUvSm1XemGLAbFMoZXPn49gJeBnyZ+lP8mB2esXKDE/f+CvKhMuAvyQ9rBqLFRnmjpeJ6CTlbe6BxG28nX+cW5z6Z4oYPt71jjcuyg0hBVfho17/za+6ef7UIzeUI/pMPJ5Hjwxn25JLQTyWDkWUq3nIpi9Dq5AQD6JpcP+sgOPcj76+Ppk/f7475siRI0eOHDmesJg/b57ss8/etgqEMcW0qVPlFS9/eeIq8sbXv07q6+vsXY+y5KjnPdfujxdsiKI//NlYKRkDmh1XMlaJ8YyNjRikKGJMQwjGRD6azpEjR44cOXLkyJEjx+MKkzEmQkgbs2fuIfTnAjrGt4G+/ib31C0Q4UHBv/l1BL0IFS48Z2mZ4DoJZ7aZ5wg1zr99jKTKCIB/LhPg6j0rkGd1hX3UqF8Pm9DWWzZ8uHFl48Poz1EG3KHn9LkKNBX4CcVA+pwIyjPwsEHT04A50pq13zbcT4AgHi4uf4ZmIGh7ubgfiyMJy8UjdpSnCaQLwEwZ+ZM/p4i4oM3qCs8jcUd+/I4R+n5Rp+lno7u5eyDCRnxp2MyV1L1BvWosyV9ipk0oHVMI6AUpthCMIJZuvSwWtbMwllZsstB6SuhxWZL05vlOaOCmf5Yu/vTu6Yi0a7xartZes+WrcYV/y0vWib8kPVamkazEj8folvarPzwbLeLSOHm2vkH+LS5PjxsItA1AC6J2VyqZdEAr4uCOP+xxtwcLxD9mh/q0X5DaKkiLwmmPSVdXp9y/ZImsX7fO7HPkyJEjR44cT1z4uHG8KoBzNAOco5sFqz0favjxaMPGhcmYhTEM2xIzOSgmgdj4JRnL2DPAWu3ijzENf7kCJEeOHDly5MiRI0eOJwBs4K5X4UMjBvIJfPCfDOozUkkf+BfB7NweuoWPggQ8hX3EayGgjfA24z/sEHiaYFcR4bIfJUZHsbWyJvXnz24Hwh/urhQJswurI5z74Z6NLyNQV6iN0VZnfzI/4+MB8fEXioNwC3dAPL4llguLA+Evmy6i8HjT/Ka07TYOEQ439zs+HyBNdyb/eo2NjVo5kD8+ADnLibM5isPjnoWFL5RrWo8B0uJIyy29ssqPNO36ZHZxj3oHxenhEZsCPe7YJCTMnAQxF/XDx63lzf48bLZcLR0QSGiYWWF+7dcR+eaytq3hjBbth7JPaELB0smPRZDUfUIfFOcLNyvbpJ4sDGYMCS37i7v+BbJupAXYKpPRUaujyI/lk35hyptEWchzpi84WbezVSqRbuydTOFu3skzhoA9Ju1QL8sTdJSeOSf23HCLvkEfZQVIL+ev5ciRI0eOHDme0Fi1epUsXbY8eRI7mJxtrgI/u+AXdlY34H3/t79dJ0PD//7h5dsLjFRsnKxXjENszISDjmsYK5FOHzO6PxsjFY+F9JrS2Nxyhhrt2VAwpKipb5ApJSWJG8O0DBK7IqMi9TXeKrUvRupv235y5MiR48mCnq5O+8i1j0qF3x49/gcvLylNtfs5cuTIkeM/R193lx3cvz14eUVFWTJc1l8dzNuwXm8pSReWpnGl5qwbVv5BkLgU/DiclP4m9om3eHRkHiy8ErPZ9IoQ2JtSRO0xFwvxzT1xC7Pb229iTu0D7o5dmje/8zET9m6XOBvMj15pPDimNAIejov0mo3ZF8PjCjqA57RMA2k86bML6cMu6Nhv4qa2aj3eL/egH2E8nWHPh5zTcbi7l30g7MaXQ2DrNpG9x+XPdsvY+3MxsPc0psA/8UcaCnf7dZh7cgcer8ZjD4UfPOCYXmaVhLErSbNehVUd+mcm9WeCfvXuseFNy2tKfEQnYRN7YEqRxGwReDAzQ5d/S3vRFW5Bk7+g5cqGNHzBj7mpH8irOWgFwg9QF3cvJCiBPkYeHRaLmzRsKFZAln5KlxAOrCw08SYW3MOedga9oNHY0Chz58zRa67U1FTLkiVLzL4YU6aUJKatwRYcj+fWGo8WmDFrgpdHCdRfdXV1QUj1RIC1N20j2Tac438TlZWVdjbQ0NDg/2x7KIyT8v6Q4wmGEf1mueZv18rg4KApQr7z3e/LsmXLEleRNWvWyIMPLpWenl654qqr5YILf7ld3jXQQNny76KqqsK2ALVxiY5afIKMPhV1LRvX4Cmxt76n/9gXrvwQ9Bw5cuR4fJAfgp4jR44c//3Yroeg11UbAQbnMXMpBu3wcWjHIdSO1M15Pne3I2zYh4CaZz+HIRFS6cXd/WnI5IM9EP4tYqXDbG+Q/bAvhIVuEtbNPjs8nkMYGG5qslKyFCY0QIGGP5gZ4CfKIytky8YPPN/485lgIBu2QF/v2XijvMI9zNCItDvIsyfN44g0Or20bKCX0gngP+xBuHELpQtuTivNq5el12Wkx9PHxQoQwmHr6cNP6s9uisQAfZ5SBzNzebpc2RR2YR9XwN24ezln00X+i5VI3KM9RTzcyEPQMBBPYjTvpDu5Y088YW+09Z+fOC+EZ+jy7GkMPw5TCiRhSIObPE2xGgRlCmZWOuBmXhXQsrNJLP0OUgtNa28Fuv5b8KcPGDPOBtwt3sQSWmG2W0SjZivPcUTcryl09G7tnj9NdygrPT/uN2ZE4mL1gC3x69180XaxVLdCupM7z2w7waHl1VXVUl5eJs3NzdLY2CgV5RXS1t4uv/lNOoM0i+15CDrlP33atOTpobGptdXq77HG0w49RN72ljfLD398nlx+xZWJ7fbFs591uLz5ja+XD51wsqzfsCGxHQ/aY1NTo4yNjklHZ2diu21UVVZKTW2tdHR0mIDs38UJH/qA7LXXnnLCSacUDtPd3kBZ1tjQkDxtDVpzR3uHDD+C9D/ZUVNdLTU1NclTCvo2gsmu7u7/WMhJ/bz9rW+Rgw48wMYq/f0DcvqZn5RVq1YlPv43MH36dDnz9NPkgQcflC9+6Su2Ki9Hjv91PNJD0JubG6QsmcRr4xUdqDDuZXziYxj9Y8yDQ/IcnjHHmIrxUK4AyZEjR47HCbkCJEeOHDn++7E9FSD1ddUmhIR5mwDbtp9JaWFCCIkQ0MbpGfDsguFUaB5+TAAM9DmEnHYOgj4XFBy4hVlhZmj4FwT/5j9ohdA64s3agaw9YSKsX9gV+yOGcCMOjwdE+Cy9sMvSjeewy5YD23fxHGkGCIwtTv1lJUvA6ZnJnsM/aQyhPoCe03Q/7m/itAXimby4/yhTjxOrSBeIPETegYdzWpGG8BcX/iOOiDOUZx7e05pFxA8KZWNh3T6bhkDQBkGXMkaQxnMc4h7p8PJKyweYvV6xmigLnqxucMuEDbcCLI1ub3f/T8J5vCk8Ptw9n1mk9Ek7wmPgigS9J/FHWZA3XIx+pEH/Ix/0YS0hd7MPdLNWmOe0TBN7V87wQBqSO0Y3FX5xsyD6E2GI2+PXu/55vKk/YEoQ/GTBM/70olyCB5mvxI07yoqZM2bI7DlzbPXB4MCArFy1yhQNgwODsmLFCiNXjO2pAGFm+YU//6ml9V/hjW9526MmiH8oPO/I58i73vF2+eGPzpNfX3xJYrt98fyjjrQ43vbOd8vatROfv0K5fvqcs6xtfviEk6W3ry9x2Rr4ef973y2HHHyQCazvuefexOXh45yzPym777arvO+DH5blyyduC8VgBdAuOy+StevWS3t7e2K7bRx04FPltFNP2Wb9o/A69bTT5c677k5snljYbdfF0t7RIevXT6y0ejRx/HGvkNe8+vjkyQG/oMxoG3fccadc9oc/yu2335G4/vt4+tMOlRM+/EG59dbb5Kabb5Z9nrK3fPHLX5Xu7p7ExxMDtPc999hdlmk77e7uTmz/PfA+3WnHHWR4eFiWr1iZ2Do4ZPrT555ts+hPP+MTj4siNkeOJxoeqQKkpaVRSpMdqYz3MzjhFaB3G6nov4211C0dB7lfs+PBguhfrgDJkSNHjscHuQIkR44cOf77sb0VIHxUMzh3ATYfzdByfs5AHiUDdjZOx5SMm0PYTTq4gvdzFafJPggQvBo9T3excBv7JGal4e8Ssyes3i0teiFMLY5brdXO7TETt5s9DdxMcKyGSKPbb52vAI+JUwFZ/2k4u+l9fL5w97QRBjsPG/GMt8PG7SMOp0+e/I575JcLEFeURdAgPIJ0d4804ujlGrQiDHbF4YMuZg/rfiLsFPKV5C3cuCItALc0/xYJQe2Woqiuk7z5c6R3a3i8EZ+Hj/SyFVDQiPgB7Q9y9oSduqOUwz0uh+cFulilCoLELSlT7MI2FCYFEK6Q94JVoghwC0JbPMmz2agn7GhL0e/Mv/2rPc9JWuzXzKQVGqnZw/vKHdpZtCHzpnfyhD/SQzw2s1HtHU6f50IOUyvz5Ulw18jDuHLhSsyWtoyfUIbgHmVkZc9l/tyN3913202amptkw8YN0tneaXuC9/X3y/DQsOZpTDZtajWfxdjeK0B2223XJE0+4/ytb3mTmb/7f98vbK8xOjYm9957n5kfa5BGDpQdHh7x8n4U8HAVIJ8552yZO3eOnH/BL+QnPz0/cdkae+y+u5z7qU/aligoQO6++57E5eGDdxftd2Tk4a8imDFjunzz61+Viy/+jfzovJ8kttsGCpBTTzlJfvqzn8tdd2+t5KCPIdRG0PZExK8u/Ln885/Xy2c+94XE5rHDq44/Tl59/CtNIbF+/XqzQwE1e/Ysq38UArW1tXLeT38mF110ifWhfxfvePtb5fDDnmkKt9Vr1hT43hMNtbU18rPzfiRf/+a35Q9//FNi+++BLb7OOfsTsmLFSjn3M59LbFNQtrznHkk55sjxaIJ31F577ilvffMbpb6+Xn7zu0vloou1zycrwOADr3/ta2w14/IVK+Rb3/nuw1ZqPxQeqQJkakujTCnx8+CMp+g4yt+tmXGPXjZ2SWBjHOz4U3sbzei/j8Zz5MiRI0eOHDly5MjxOMMFkghJC4N7G9Cng/qwc2FlDPxTwbvDB/4gwnO3y2wVZh/h+TCIsKldkoKwLIT1oBnhaUI7gLUrFMLsHyZZf9hFmrnURu/pc2rn/hAae9A0HGZH3IELkCmfuIjTV6dEWl2gHWkBIaRGiIc5/Lpb+B0fhnQws5M7yMaHX5Ca07CkHXPWP06WpUJe8BvlEHQibJauh4gycW9OH2TjwT3o8ZsYx6E4vqCLdZYW5njmjrtfPqM4rSOH+4m69IO6zV3tgcbgNDGrfVzUO97Mj96jzbml+oauPSbptCecPH22mgF/ah00A+ZudZ0oqDLu6mQKAlLkKXQ7N2BOysAf0w9yi0ctoEXaUTJsHrMywd23z9JL7fFs5YngeArlSnq4XNFTaJOUsUVKZBFj8qyI+Cz9lv/UjTgsLWa0X4PR1nidtvkaVzekGXpRhtXVVdLQUG8+EZ5ubN1k2yqhcDDqlq5HH5ThXXfdbTP8uVipgFCF6241h30oP1CwIOwkH/RttgAqKyszN4A9SrqZM2fItGnT1Owr7LKgDurqak3ZEnSam5ps+y/nF+P981xR4XuWFwM7ynLevLkF5WAxUJhammbMMEHURHT+XRxz9PNl0cKdkqfxoIze9pY3bZWPLCLdO+6wwFbhTJRu7KCVBUpyynT69GnS3Nw0Ls9VVZWeP32uqKyQ+vo6ux4qHYA2wMqjqOvsRRvIKj+g5fU7U2ZMn27mYvpRv9QZZvI6berUcXnEjPsOCzz/pLkYFpeGbWlpti2QsnmtTPJHONpf5DVbt/iljS1YMN/aKW7/qiweCR544MFCed1y623yu0t/L5/+7Ofl1I99XJYuXSbHH3ec7L333onvFKSHNLO6gTwUlw8Kt+amZhkdGZXevl7zS5kF8INicL62ffrPRPnDD+Gi7LgXb3lHuEblRXPmzJ6wPkGEpV83aT+lDWIHKNv6unp7rtb2mtbF+PwQhrqkLRTHY3Wobaa0xM8wgjdCA3MA80Rnb0IbN9pS3Tb6N/FBjzjxjzIFnsHWg5GPbYEypz1vC7RfeGKAOKA/Z/Ys29ZwW+3O0qHpwh9Cc/eXOCbAjnTjl4v6pgy3BfoF7Yb4CGttqCgN3CmPWdqHHyp9QYM6RalHmInKivqH94R/ymKG8lr67kR0n4zg3fKhD75PdlB+zjaJr3vNq+S5zzkicRV57atfZSsZKRsUo+9997uszT9e8PEL//rHOIb/ZAxl0GorrjsbQ+lfIUyCfAVIjhw5cjxOyFeA5MiRI8d/Px6NLbCYNWiCXi4jqHelyQDfB/nO3wNYxXkbfNCBcQN+dY9Hp6EGfTY/9jAe2CO4wo2bCXETOxcou59sHJih7eWA0NdXVGTdoOXPfjfaiTlLC3vPpwvNIzzIPkeZjw+bCumBCXIRRCdh/HJ/lFkoagoCbb0ijmJgR76K3YiLcufufnzGJ96wI7541t9x9kHKy8vdxkEtUit3d3r8pLQwY4cQnTv5iLRidrgfM2UiyuY57NMwDp6DdpoOL0vMxOXxbZbRURf2UyYhhIg4AHf8Yu9pd7ugFytlQNhnEWHCPvpLPBd8Q09vmloezEoJmr217wwiTcDoe8AssYR+mraCJ/23+DNW3KHplz7qM22M8iFV4T/iwl+Ec+UHAQiDL6VPWzWT/3rO4smRtuWkrBN65pu7Pgdf8W3BpmTqzSl5dJ7XuBCo7bTjjlJXXy+bNm6UZcuXa99hizMLYn6gsXHDRrcowvZcAVIMzq04+6wzzXzqaR/faub/Z879lEyfNlV++euL5GUveYkJ40446SNy7333SW1Njbz2Na+SI579rILgkvB//NNf5Cc/O79Aa8H8+bY64i9/vcIUVc867JkmuAecm3DBLy6USy/7Q2H27MEHHSgfOflEOe30M+T2O+40O/DMZzxdXveaV9uqB8DWOffdd7987ZvfltWrV5sQ8sCnHiDHHftymT9/XoGXs0XP93/4YztPJLbS+XdWgJSUlti5GX//xz/lC1/6SqGdB4587hHy7ne+w2b6oij4eNEKELbFev3rXiNzZs+2Z9rKkgcekG9++7ty//3pwfecAXLYM58hL3jRS+15mpZ7zCKGDwDK6Kabb5Gvf+Nb8pFTTpJdF+9i9gFov+o1r5funom3TGIFCGXLjHvy81BAuPrmN77BzksJ4R0rXP74pz/LD350XuGcE9L59a98SW6+5VZry/vus490dnbK+z7wIenXNrDjjjvIO9/+Vk3rYnMnjQ8uXSrf0Hq7L8k/7eH4446V5x353EJbopxRyHz7u/9nAsWnHrC/2Qegwxku9y9ZInvtuYe88Q2vNyUVcYC+vj7581/+Kv/3/R+a3/8UsQLk3e/9gNX1REDI/oXPftry//Z3vbfQ3qjDt7zpDTJ16lR7Jm//0PL/6te/aXW186KF8oXPfaaQ9gDt/yMf/Zgpv9759rdpGXA2iPPvrq5u7Ze/losu/k0hf7Sxb33jq3L+z38he++1pyxatEhWrlop7//gCcYrn3PEs+XVr3qlKVAAdXjlVVfbdnOdyczyqS0t8iat90MPOajQh2h3/7z+Bq33H8s5Z32ikI8AdD7woROtXPbbdx950QtfYDPk6ZOAdnPpZb+XH//kZ0YryrIYv/zVr61toYD4xle/Itf94x/yLe0n0edoS+9461t8FVtSVpzhQ/r/du11hXJ42tMOkY+cdKKc9alz5bhXvNyUJfQh+DdblH3jW9+WNWvWmt9ivP1tb5EXvuBoa1v33X9/Yuuo0Lb59a992drWBz98kpXpW9/8Jnnuc55dyCv85qfn/1wu+/0fLd3YwwNe/MJjZKeddhzHlygP+lPk7ylP2VvO/sQZcvY5n5aXv+wl9t5A0fbRj33c3Itx2kdOln21vFlh8OpXHV+oV9rfL375K23/lxs/fOExRxf6FTz3QnWj3QRoN8e84PnW11HwANouPOI8TSOrkQDvm89++hxZt3at9c0XaZ5om9QFynxWA/3s/AsecrvAJwNYzcnqpahLcO11f5dPnfsZM3//u982pXWAd9WrX/dG6e/vT2weGXinPqItsJobbAUIiBWzgehHYWd3taJt2ySUxD78TWlsbjnDLOxRUTCkqKknQt9zi59xXhK7IqMi9TXeKrUvRupv235y5MiR48mCnq5OGdNBVDBkvz16/A9ePtFMlBw5cuTI8cjR190lo/rxvD14eWVFuQkmGa7zQVk8yLcBPbPH1drdXOjr9j6bnGfMhCctCF1TuH9LK1cCe+ZuZv1R0uavIPB2hFIkkE1fIOhnFQpZpO5OO9zdzu9ub9YTwON0f14GxckIWl4O/gEUH+hB38OEe9hn73azsGHn+U3LHIQ/7th7PC5czoZL40gCKHj2K2uOZ+in4byOI1z493oP+iEA93aQrfcAdCLv4+F5c0Afvw8HHizSkJY3Qq5YiYOZ9GYR8WXtI58B9zOxv4CZ9DnoAdsODDphl/GPjYXP2GVh8eNsZZWkO7wqPezj2ZOn+YVqRB/GeE5AkFjhwQd8xE8fC4VPRGNueiVeLB58eN/3BwthHsyUpIW7/qi930htEo9erFKhfZoSxOBuhHG/WCX+kztl0KDjx113XSwdbW2ydNkyE4ZEf4oy4q+3t9fsijFligu/JwLCtRBsPRIQHqEX+OvlVxaUEAEEpvPmzpU999jDlB5ss4RAjjhPPukEE+wi+GYrnKuvvsa2tUFRMWPmDLnhhhstn9gdoXQQ1u+wYL787bq/m+AX5cUs9fesww+zbZ/i3Azigy4Kiw0bN1oZHfW8I+Xd73y7CR5/fsGF8q1vf8cExwj0n3XYYXLlVVdpXsrkA+9/j50787Pzfy7f/M535cabbpY99tjdlC433HCTnR8BFi1aKAfsv7/89tLLpKdn4nInj+Qf4d9tt91uM3xRWKxdlypMmK398Y99VB5cukyuvPIq2XvvvUygzHZm1Osznv40+cD73isjWuc//8WF8u3vfE/j65G999rL6CHgbtN2AZ52yMEyf/58+dnPLzDBGoe0cyYEW6sgWLv09783hcKCBQtMeP6nP//FhG6kkVUIZ3zybPnVRRdLzzbaEWDWPzQRFq9e7ULNiYAQ9MzTPyYHHLC/3HDjTfKNb35HrtD8sRrg6Vq/rGRBII6QlPNsjj7qeb7yorbGBLrn/exn0traZmk9/bRTTcHxtW98S76p9ca5Dvvtt6+1ieuvv97q8cjnPsfO2KDszvjEWbal17r1G2TxzjtbGaEgQ2D7omNeINdruzrplI9aXmkfxP+ps86Umppq+dKXv2aKpSu0PZBWBLaU0fbAnnvuYYqWy37/h4KyoBgoJcjrvvs8xdLN+T4otT7wvvdYeXz6s1+wLbIGBgatHmi/f7vuOjtr57e/u0xmzphpqxre9NZ3mNKR8mAW+blnn2WzzVEifuVrXzfac7Uu2S6L/CPUhy+htHvB0c+XxdrXaH8oSM7/+YXGW1BUoohasXyFnPuZz6v9Bdbfn3PEEaYwpFx5fufb3iqHHnqw/OLCX8m5n/2cXKptq6+vXxYu3EmuvuZv8tvfXmpt75gXHC3f+8EP5bOf/6JcdMkllld44Yfe/36bIU/9oOT605//rP1+B3nmM59u/Jq03r/kAcvbvvs+xfr9iaecqmm9WG7VfkabKi+vkKOPPkpWrV5tfRi65P8TH/+Y8RO2HPrKV79hK5lQHtEH2trabZsh/KKIevqhh2of38/6N/yJ/JSWlpiSdP9997U8hIIqC87Soc6oRxQA9k5IsL/2h+doOaIUWLN2rZ2n81Slh6KNVUCXX36FKXxpz5T5A9rWWe3xgfe+R18vW0zhgUKPPsW2adQfq4hoG4CVFM9Wfki6mWACL0ApRL+fCPCX+fMX2CoD+O2XvvI1uemWW2QX7TfkgTNk9lda1BuHyd96222y++67Wdtbo3xtxUo/XJ93wJFHPleu+/s/TLl6wYW/NJnHYdrXWQWEPbyc9wV8a5dddjYFG+8C+Ow1f7vW6uUZ6h/B/0033jxh2T5ZwEoiyjCURbSRP2o7v1ffaWCHHXYwHhnjANol7v9pmdA/Y5vKfweVVb46z+BJsruNvmjfidmUI/pnzsm4BKRjuUm5AiRHjhw5Hi/kCpAcOXLk+O/H9lSAVFQwSzXo6Jg7uQJudiG2fwy4Gx8AEW/qH7sQPLt94QOCDwa9CGdhsdMfRvl8OhRmiROG8HqZX9wSwadRjY+KDPDn6fPtESClv2beGuZYBPfoaTNjIQ5Lq5oLHzOeClzML3bj05PJY+KGc9hFXvDnQuiIk5/wy/PWgFa2DiLebFwB7AJh7/fxYSdWWmBvv8kdpPShnf0oxT5Lx5/TK5BNU5hxJ09Rvln/6ivxx5XaU4bYc4WZ8CUlpQVaQQ83pQqlAm2nGSBOT0dgfBrSZ2hqYEtNABdbpZT4MTfoZ+Iwl23QNIWf/lsQS6OmG3v9g4LFhhfK18jaj9lBEz/mYBYA93BOKCVO3LGDlm1DZReW5sueCTu2ecxmMUY4d9Vf/JrJYSb9MVd7iHaY+iK9aXkn/ajgatEZLBz2+l9VyXYis22Log0bNkpra2uhnp2+Xzz39U48a/bxVoCwhQ4CPs4+WLFypaX/2Je/VJ6rbpyN8c1vfccOpV63br3845/X2/YoCADXrV8ny5YtTxQgz5LysjL53Be+JL++6GITMrJdEOc57LzzQjnyOUfILbfcaoJAztzIKkAa6uvl1FNONAErM6ERGCLkv+vue0xgihCOVTXMMmd7r4t/81ubuc1sW9J16623ywuPeYEMDQ3LzbfcYvn6dxQgCOiZlX7AfvvJXnvtacoDlFjU/xvf8DpT6iD8ZCY0M7hDAcKqiTM/fpoMDPTLR08/Q2688Wajdcedd8k9994nBx14oAlBEU4yg/7QjAKEVUMvfcmLLQ9f/srXLL8ofwhLuaBEIQxb5CCIvvOuu0wh8a+EYyhAEFIyk7ilpcXKIXvRitvbO7RNHCZHHfU8ufiS35hAlHpgpv21f/+HbfmC4JVVHChRQgHCmS2fPPtT8pfLr7AZ6IBVLWz5w+oihK/UEWc+3HjjTSag3WOP3Uyx8tKXvMjOx0HRQ/ykj1Uyf/nr5bJR4yav5O24446VldoGKQPbPk77DQJnVvT85reXymV/+IPFQfwIbRFgp++p/wwPRwECWOV02GHPlHvuucf8nfThD2r5bbItslCm9fcPaD3eKWvXrpWjnvdcGRocsvojP7SJ6dOnmpKPZ/L92te82oTN3/7u92y1VEdHp5bBKrnm2mtl54ULrd38XftRZ2dXQQFCmVHmKA8QxLOi4qwzzzDFwyfOOtv6Bem47fY7ZOOmTfKKl7/Mtt2iXb7lzW+09s3qCcqSdkf6qCf6Cm7g5S97qZbx363P0beCN9I/WQlw8823WLslXQjlUfbAD6O903+e/ezDTSlJPZPfeBfT945+/ngFyEknfMi202J1xJ/+/FfrS7QReM7ee+8pBx90kCmTSG8oQFBAwDNoc8ycp49Ae//995UlDz444SoQymuvPfaQ3Xfb1dJFGQTe8LrX2hZQ3/vBj+Qpe+8lL3/pS+SCC38lPz7vp5ZX8nLV1dfIrFkz5XnKA1mttW7dOivXSy7J8CXtSyhVabf0ddoqCAUIyr+TP/JRayfbUn4A+iH88vd/+KMp/oifPvnP6683HsxqOZQuP/qxr/ChPO9UHoKSmnJAcQHg69cqXyO/bcqbUXiRPlY6LNp5kfzpT3+RQa2fUICw0gS6//f9H1j+WEVHHio1L0cd+Vzp6u4xBfeTFb36rl6r7ztW9PCuR3n564suKbRfFCG2ld+06bJc303UDe///xSPVAFSre9kxkmxrRX/Bu2yMW7BwFjEnGNcon9htmfthxOPsnPkyJEjR44cOXLkyPGYImZ4M7aPAXsglB4+s14/Aszd3TDHtjlmVr8hBEd4EgJLYDSTK/wjTDX/yXO61ZWvaOAiKuyZ2Wvxc2FnYf1yuJDVL3+GjgmTEz/h7qsFssId/0DJXhOhEJXB6Uf5pOkgHvs1uzSNXMW0PUzkNVYxgCA30XNc+uOWijSPab7SuMfDaW4rnxFftuycTiHegnt6Yc1HLB+a+Al7RxqOsipuRxHnRCAYYSkb6Eca4sqmN1sPXp5+BgZIfCXxFpdJmj6Q0sp8sibpKL70x2knNMMunrcFXM3HBP6ggTLQV0wYdbOjbv3MD72SNBdCJ1E6uZSmUcB/0raMZOIetKLtWfmqGWctJYvDTErU6HJ5chT4cDfjAdoP3IP7LZSxhVU/yj+Ch1jZJv0XM30bxRVCIoTfXAj/586dK6tXrbGzP6xcFWkdJ/SfwCDNbCMUyhFmv+62eLEJYhFEU+4BhDM/Ou+nNkEJAWAWCIWY+RxlABDK/ejHPzXzM5/xDLsXgxUcCHaJi1neWbCaAGFf9Cm24GHrJoT5e+y+mykYqAPSvuOOC5JQ/z5QOFzy29+ZguIZTzvU7FjxgLCSFQYoc4qBALWpqUmuvPoaEzhncc+995owdMH8eTbDvxgIXe+77z5bDfOqV73SthOaPWuWnSFQrKT6d4Eg7IhnHW5bMhVfz0qUYc86/HDp7+u3bYvSFU++1dEFF1xoZf2iY45JbB1LliwpbGkFaOMoDFatXmNthlUJcXHmw9333KN5mm2rBRBic/YA2wkxa51zMhDQBh9+KKD8QhiOEoXtyHbbdbEpd0DwzYmA8JK44kKgvV326df00qvJP6s5OBsHATyC6mwZkGYEqayGiS3OJsJh2i9QCiGczpYFCozf//FPxm/YNi4LtmBDCRI4/JnPtPKkD83Tss2mA8VAR0eHKSgASiNWz7D9GfUX50FQ9w8HKHlHRoZt+yYE6PTBeZp3FAvUe/Zck4cLypJVDsykRwmYBfGxegXanCuUBavSYiu+AMocwNZ+E4E2d/4vLjRFx1FHHZnYivU/yujPf/6rlRkKBng4Zb3zzosK5QnvQdHA6iPaNkBZWKptK8uXUE6EIrIY11zzt4e91RFtnBVgWT7MSiSUP93dPaZszGLjpo2mrIYv0iYA6UApAz/abdddLX277LKLDA4N2jaJ2a2eANtosbIny4tQjP3ussusXe6jfenJDMr67//4h7zjXe+VV7329fLDH59XUAwCFLCsjHrF8a+WD514sq2efMJBWYmNXfSyPxuPuB1/Zk7ujKFsnKV/uQIkR44cOXLkyJEjR44nAhjQc2cAz2AeQURiRm4QAlKECC5ISAb3PLspuRyQyIJHC2dhsXDBJy7mVe2JI+hzmQCYeHk2Lyl9EM/E5Wn1rZo8rXzQEkcmnZnL7TxsCFTdnnwHPQ/rv44kaCEOD4Pf8XEAbqnZ7aFJmrLKJEcaC/68rDF7PB5X6q6/nkYrw5S+h03LERBFpC8LHsOfu0V4v0cZcGX9+eUCA1dCZWl53Gm+wr+bx19AwyembHjygHCCO8jWY+SvEIUCI3F6m4rwoyZkCEEe/hFgTikcVI9gIiUCTT+bJdLrYTwvrgyw+BEYu7PC7QqX/Sk0jKUHpV1iNjuccE9gYQr15W6udOEZey7zan44jyPyTz2FPf4JHDFYeSVxevxZpUFaPnaYZ0IfA7T8IHIvd+hhV0g53pP4zAbatAFrB36FUMD8869XlLfd1QL6kY/ysnLbvgbhK3uyH3TQgfL0pz3NthuhrFnx0D/Q7+mAGNTt/sQHM5CzgmS2mkJ4huARJUgxKJPWtjYTAGbB9lETCe8HBjmEfdAOCZ8IrLAA/+rMCsqTVROf/+yn5ZNnfty2pvr4x061CyGx95VHjr/+9XJTSnA+AgeCsyUX+eF8EW9P48HKBHDttRNvwcRWWnHGTzGgxzY0rFhhdQUrSTiP5Utf/Lw85znPnjDMwwVp/t73f2jnQhRfrDwAU6e2mFA0tubJgpU4KLqKBcjMgM+WA22EOuH8hTNPP23cdYZeCJN5h7A6irpFwI8d9XbuOWfJl7/wOXnFsS/fSvhaDATz55z7WUvrO972Vqv7z3/mXDnnU5+0MyO2hTe/6Q22PVf2Qoj+n4LtgegD6zZssEOnwTOf8bStyuD0j37ElF+sznio+mSFzYaNGwr8LItbb73NyhylRhbF59q0aH3Cbt765jdulY5TTj7RhP3O3ybLhb/8tSkJWIFx5sc/5u3uC5+1LX8eTrtju7zPffpcOfuTZxT6IFtFLdzJz2d5JGyPciTuO+++O7EZD3gL5RDn7ASWPPBgYkrBSiXK8qGUTqySQEmJEhflK+lmtRcKK1YAAc6+IU0f/chJW5XpsS97qaUHvhN8ibNhaJunJ2Vy8okn2DZbuBfjviWpIvFfgXjWrV+fPDnIH0J4+jDKrSxYrcMqFFaP0f8ASrqzPnGGnHP2J7Vvpnxz//329fQVJRFlPnSK4Tyj1ZRcD1W+TxZQzlxZvhfALtwfbyQjOruHGVC31qcn6JORp8hHjLMe+ZsnR44cOXLkyJEjR44c2xWFDxG9h5lBvn9kul32SoF5/FcAzhGWa2v/3IrohZ/kDsWg6h9KfkV490ZY4krjSwXH7hb+J0ISlSEVUESsOCoN/TXaZpeF26TxOHj2D7esIsDh/rBL48CPbUWU8RsffyHkzsLzmDwoovzIs5dTaucYnwbinAjufSK3NB9RRkHfhfUpfWiMz3PykZiYufDjcbnfrBIHBUSs2ogyAMQDHa4gn40LcgWz0fc6Ga+0w5//kY5xyVS4vyhDV8B4OPdradULq6CHG472bFdiHSj4S4BfvVlcSUrs17z5M2E8L35ZMvGShCnYm0MS1ABtnlIbzPzhNdwsSdDSe2Kjv0BpWl0kH+3YJJGYGYP+pGkrCqv25hYXSJ0Tq8ReQX4Q0LLvObOAXVg22QT6HHLLVkgI4Xp7ewrtwMs9SV/08Qn6yBMFKHCyGB0dsRURzLYmv8Wg/HBja58sFiyYJyXJQaxZMAu5oqJ83FYzWaxJhLnM0H8osH3Mq155nAn82O+ew9o5mJlrW7T/HYxqOXznu9+3bdXO+uQZJthnGxjKYiJEujkPYiIgdLT+uY26Z+ugMz9xth26zRYqf7n8cuUdk+Q973yHrYr5T4CCilnqxVfMOu/s6LQ6mah+saPO2ouUX1klGYAWbZtVOaef8YmtrlNPO11OO/1M284JwemXv/p1ecvb3ylf+do35LLLfm8rJF776uPl6Oc/L6G4bbCa5h3vfq985KOn2/kMbHW00w472CH2xYq4wFe/+g07aD97TaTQ+3fAbH4O0GZlEysD2jt8xRLbPk1UBqeceppt+/VQqysGBwdkastU61fF4Gwh7NevGy8AHx4ZL5zuaHch+P997wdbp+PjZ1o6vqrlDk+i3j76sTPkPe/7gJ1XwfZHrI778Affb+dnPBQo65NP/JApk7+rcZ30kVO9D374xK1Wbvw76Ghvt7a0aCHbtG0N+qKVw4bxK61GxyZaLfXweO3Fl/zW2vrBBz3VVn+g3L7xppsK25+1t7VbebElV3GZ0pbYwgoF5k477iCvPO5Y7XOtzpdOPMXK5JSPnrbVirZAMe/8V/B3ynjYe0UvJgNMBH8re5t6x9veYivWfvmrizTtZxb4JtueTQQOyi8r3XpbcM5uaWxskKHhoQmV3U8mwAPZxu/5Rz1PZs2cmdg6aIuLd9nZtidkddbjrgzS5rFVG9Gqx87GJRknvJlf/fcxio9P7K5XjIRz5MiRI0eOHDly5MjxuCIEBDpQt18fyNtnnn6Q2Axys0sH9sDc+Ev8QCcG+wHMsRVI+IeQ0dErVnioo7nHHUGACbzVyWjah4SaM0IvI2s/SdiCnRs8HRajwdMZTwp1z+YHvwGswj7SBbALOuNoGTxOv9LwYYd7IPwEbRfue/mlaYpwib8CUnpOx2nFM+GDRrhxNx+Jmb9xMPL8JPaZ6IgbYTVXKDSy4WMVwETw7KVumONKV3ak7WprpY8/h39ri4Q3M+G5MmH00cpS3ceXqZeLKzaIC5pJGIXTcniZ+YW1xReXpTmbpiiPcamwsAhQuNJVHukVyhlLsAXwMPyBiBdYH0kiYAWFlUPyh6W5JeH8loSzPOtl4fWysvX26ys17NEuokpXbzgFFCLY4QFvkX+zwlYtC/nAg/94XFz8hblgp9Dw0GpubJLpM2aYkGPDhg2yZMn9cvvtt5uw7Lbbb5Nly5faKgcrhyRSaAScXvr8RMfg4JDtn8+s7P323cfqMUAZvORFL7TzPq665prE1rH77rvLjjvsmDw52DOe80QoG4TWE+E2LUsE5GzLxEz1LBA4s00U7ZcVCWx/heASWuxrz0HFpWW+Jdn2wAOab/a6Z2sbznP46+VXJC5bg/372faHQ95ZDZEFaebwZs4g6O3b+uwXysOUaZovVopwYPMPfvhj+fiZZ5n7c484wu6A9sMqge0JBJ/Q5PB4a7cJ4J0vefGLrLx/d+llie3EgEexJRZngKA8whwXZ1GwTQ/KEbaOYfUPbQeBMNs0nffT8+XsT51rfg566oEWLyCvxW2AtDQm5cusfc6A4bD1L3zpq3ZIMefJTARmzXOOTFx333Pvw97maSKwpdGHPvA+m/3O2QjQQjlGnjiTgnMdsmWwbPkKU/JwZkOWHxTDtqRqaixsURWgTXNGDQp3zuJ4KFCflPORRz7HFF3ZdFAHHZ2dsnLVavNr7U7rnL7zhz/+WX503k/kS1/9mgm0EerixjsIsMVbFigKUIJw3gV9gy2roAPPQDCehXE95bucGfSvBMS0H7a7W7jTjspDxq/qYQUNh6nT11BKbC9wlgkKsaOPOspW8FAutPnI+x+1T4K9997LlNzZMuXMHOqbM1Niq6nLr7jK+BIHt1MmbBM40fZ3jwdQ7sDPfn3xJdo3l1j6NrVusrM+JgIK7gMO2N/6XoA+yvaArGpZov37yQz4ysc++hHr7+96x9vkc585x876CrByhtU+b3/rm+WUk06ws2OyZfV4wfgMrEavGCP5FqLaF4MHJWYuxly4m7U55QqQHDly5MiRI0eOHDmeGDD5IoN6H9iHyYb1OnC3gT3G5AM2YP40XCrocaWJ+cdvEtaeueNXP2Zi1r89u6kAaPkHhdM1/zzp3T4uzBckoakfIGFOhMwuIPY4CisroMNdwa8JevWKsPqLk9392dMRwvbxyoSsH/cXSKwLdu43LTOlaGHMrIasP4ffSX96be3HjXHP0srGO/4KFLyplbnpn32o6XOBRrjzl4kj0mTKriQ8YJZrnAVTHF8IyAv1orQLs/cTf9hFHgr5tjMjphCNzRz3j03zbv5CGYMZAhZey8rq3O6cK1Fi/pyu+yFO6pOVJqBAI2POXmkaU7M+6bPbeXo9fEo7214SJR+X2gPCAeyMrltm7M3CzfabpI14zJp7cqkZOg63CydcjZi5J3kq+Ek8hGd9CDrUpdsp9F4grzBy3P3Jwlg+NH3ultpBEyGjXUmZWCi9sz3Y7LlzTJDPtikc0Mzsera7itU3ll7Ns9cL5DzdXuZpXf03AQHnAw88YNtAvf2tb5GdF/ke+O98+9tstjMH6P7xTy4gDDBjmG2GWKUxZ84cE+ieeMKH5OADD7RDfDkweCIghPzVRRebwuC0U082hQICOA7j/dQnz5TPfvpTJpxkayaEtMzIZUY4febQgw+Wj55ykpXz9gD1+d3/+77cePPN8rWvf+shD6Rl1cl5P/2ZHYhMujlsvqW52bYWOlXTxIHO7B2P4LYYKATYgoZZ95QTQmUE/y/QsOQr9pQnv2xnwyHZ5Hnhwp3sYPH/FNdce50pZ177mlfZodhsX8QKJ4R9L37hC0zRwLkL/wrf+b/vWRl95KQTbTY0W0ztsMMCEwx+8fOfsQOTwSknniAf/cjJctgznm4CbdoK9Uw5IDAOoTOrexZpHjmMfubMGbYigcPJ2bqHLYp22XlnKx+2QuKAafDgg1tvg/SfgO3BWPHFxbke1A8z6GmL1APnMfzjH9ebX5QftAHKjzpHGVNTXW3+Tvrwh2y7NoTPD4ULf/kra0vvedc75HjtO8w233effeyAeQ5Av+rqqwvKi20BBcePf/JTUx6cftpHLTwKrgP2308+cvJJtmVYrbYv3jVsXQVt3FDm4O+ZT3+6upVqH2uzPsA5Dyh4nnXYYbbVG3VC+2MFBvbUNeeqUBfwBgTFnOuSBTS6uru0Xe0shxx8oDQ3N5lCZ1tgRQlbSn3k5BPlxS86xhSwbMtF+tl268JfXWSKh+0F+tVvf3epbaPGFlZ33HGnnWMUgF/ddffd8qJjXmB8kHJAEcfB9uecfZb1XfIPHfopB5azGgReT5thW7A4g+PxBgoP2hVpp+/Rtt/ypjdaP5sI5IH2+La3vNlW5XBuyLu0DOAXKKxRQj+ZgUKTFTPUL2VRX19vB+IHXvuaVxvPxo0+dcSzD39c6zrGF9mVHFwAN31imFMAbsZz9c5Yy9wT/1Mam1vOwFDwP8HYpaa+Qaag1TQ3SGSQ2BUZFamv8VapfTFSf9v2kyNHjhxPFvR0ddrsiWDqfnv0+B+8vGSC5Z45cuTIkeORo08/gEf1g3l78PLyMuXRSgBaRo8BO2YceQ47EPcM0o8Crkw4eyoyK8wvV8SRwITkid+gBrAJRYgBf8mzpVnv5j/SFu56x87C6Y/5xI7njF/9148Wf/YyMJM9F2gqrGzG3e3XnkNQ6OH9srjdk8PM6XP4c+E84bmbi5eDXkQf/kAmOQU74Okcn9biKzAuT6THovJ72JmwXb2FQD+UJIHwz93LGrqbC88gG495cMO4PExUvtANhYo/JukPEhnYxyb+UZhM5qOaduEeIx3xsU0GiC97FYBZ/eAP+0LciV08A4wR1O3TcEEzGy4u/eE/cU/v5pYgS9dsuSd+3J/7NWMSLyCvXg+JHdnBTvOeeDZ7yKf58zgijPnK3ENR6H7N0swlU0pM0cSZFggpQtiH/ynqhp35KfFyt/DjystnH8+dM8eUWw8ufdAElZxxwrOVIf+kEwVIoS1sXb48902wEgCQlm0BgeB/IlhhXPvsww+nSOSvl1+51bYlRxzxLKmvq5eLLvmNt9EEA5rPm265RRYsWCCHHHyQHPW8I00hMX/eXNv659zPfs4Ef4AZ0NC5/PIrEkHg002IjkCwuaVZrrzqavnO/32/EDdCZQTFf73iSjvImbJBuaQlJU89YH/bduSlL36RzbLt6++TT3/mczarnVUiHBLOliMvPOZoeeUrjpUDDzzAZrhXV1Xbwb2cMwEQ2jGD+be/u8zOrpgIlCsCWWbxX/O3awt1hoD3qquukba28edjoKBhm64rr7zKlDGAlQ7MvCeuwzXdL37RC02wPDg0JF/40pfHKREOOeRgE6L+7OcXWJ0vXrzY8oji5BUvf5m8/GUvkZ122skODP/lr35te/Azs57ZyE/df39TrHAwM/V11dXjV98E5syZbULjv117na082BZox1drnnddvIs87ZBDTJkAbdLH+RBnfOJs8wPoMyidVmsdFJ/Twtk3t91xhzz1qfvbapKXveTF1lZoJ7fdfof87PwLrN6Jh5n0h6ufl7/spXKc1h1KgnvuvU/O++lPC9uMsS0Y7e1IbWvHHH20CZQ5MBrlG4o00nH8ca+QFxx9lNU5ygPyuj2wxx572KHgz3zG003ozYVCivJEuL96zVr5/g9/JJf85rem/AS0GQ7I37hxk/mjPZE/lDso7ThQm5US0bZQBLCS5KKLf2PPgFUE119/o622ggZtm3JCEXO5trWvfv2bhb4DzRcc/XzbeikrrAf36TO8hjaFoJtzKsgLChlm/t9+x53W5lHI7POUp2hanyXHHfty87fjDgvknzfcID/92c8LeeP8CNo1ZW3trr7e8oLC8qkHHGB1QXjyzDlC9FXySR+kT0CH7fX22ecppkhh5Rgrq2hDvINZeYHy66YbbzK2u3HTJlnywAPGA+Ah+IdPcEg37ejXF11c4FHwZMrqsj/80ZRmWUyfNs3K73Ztl/dq+3oorF233tLGu4H+mj0ThzxcceXVptw65OCD5ZgXPN8O4qeeUOx8/wc/sjS3tbdJg5YN5f5CbTO0T9ow7YV8oggKvkTa6O9/+stfbPvEf4WnaR5ZdfPzX/jZPQHqGSUL/BXlcpav834l/6yM++tfr5ARdUOh+ZS99pIjnv0sO3cHBRYKJla2oAyhTRt/1fcFfJ7VdfC2Qw/1fFPHCxbMl9u1T3/xy1+1lVtPZrRouVJWjMkCS5ctM94Mnq88LnsgP+fOUIbZengkIPxDKd23hcqqCh9H6nue92gW9En+sPfxiY1QCjwpwthYhTH+josWm0uBTGLAvwXSa8bcBVJWXpG4ETyDxK7IqEh9jbdK7YuR+tu2nxw5cuR4smDtymUyPDhQEAw469ue/A/m77ycC15eUTnxPrI5cuTIkeORYcPqFTKgH8bbg5fX1yqPVjqEZoAeH8M8pwN7fhjeO2xQr3cbt2MOfzwniDE9dxPGJnGYW3InmM2uUnOs2CB+cycsfjAn8blRzeRb3ZldD7Lx4s8UJuqPWfeFGfh6BS0Ddjxy4dcsU2d3YUZXhjZxOxGnp+ZYKRJxBNzdy4Yr7LJ+ApRN1g3vmK0s1MrD427OBl95kNIF9pSJL5B9tnj0T31ZgKyygfjGh/X8p+lyt3gG3gb9DA/cEYB72hFmu8CHuwf1cgJ+58rGp9BHbHDGD+FcQeTPbudhvHzScra0WHh/dqVMWj8hhApEOC7SEnmN54jXoW5JWw24P0+XudvdV6jg5s8pss8RNu4gyh+rbLqh7e2QOMxrUu5pmHQliv8YnaRdURfUM2b+bJUHwI+bEjczuH1yWdvUP5QabNPBPuYI56ura6xu8R/9EP+kEyFXv/InhGis7Ojt65XREZ98wyGyu++2uwnHEMCz+gMBRaFsNEGFw+qVfqTQUm7lr+kn7+qd+mzdhsCrtKwiMW0NZpki9HykIB9Tp061lCGsK6Q9AW6lpSWybt36rdwAW04h6GErHISZCKjb2tvHCWkQmnOo9aWX/V4uvPBX0tjUaAJB+hlbAHFoblYwhECf2eAIALN0aIvEU1NTLTVaZ5yv0NfbZ4qNSBt+EAzX1tRKWXmZnX1AetjKhTjII0BoT7o5zHdbQinqhoOOcZ/oMPBikC6EwKSbdhOADlsY0ebYsmvjhg2a7147pDhbpuSN7YBCMUE4BG1sdUT62SproH/A2mGWPkqfadOn2exzhKmUJ+U6EaJsWZmAQPNfAf9NVr+NmlaxMidscb1wKDz02ouEzQHyTp2Tn+7uHhOGt2vdRD5oh+SRvkSfHBkdlt4e/Gg6E0ULIC5WzpifkRGrW/pmlFF5Rbm0NLfY9j0o4NgSaVtnIPy7QNmJcqkY9GPaCIL/bQknqUvaW011lZbBVKsj0kf64XsByrmivMK2PSsGK4Co46nTWqS/r9/OoqAuKIcA7yzOwqFtTbSyyMq5udmUHrSDDRs2mjIOZV62D+FGmVLWnGXUp2mlD2TjQhiOwJ666OntsbLu0TijLmutvOqsP9Ae2RaP9NEHs3kmDgT10Cbd5AkaKIJoz9gFsK+vrzOeR9y0IWjTTrLvRNotq61iRUoWKHnoh93dXaZceijUabv97KfPsbr6yEc/ZmVVDGt7GhftgzyS/u6e7nG0qX/4Eunm/cM5K/QV8sK7IPgSaaM8WMmS7ePbAvVUWaE8Y83WykzaUllZuW3LmOUzlCH9kHdnlueT/oZ6bV+aThS4KORH9F2HPfyf8uV9Q3m0t7fJ2ed8xtLPyiH6XUeH5knrIRSjT2aw4vOjp55iClHqlj5ywsmnytq1a819v/32lVNO/LC1Q8rtN7+71LYwzLb7RwJ4bJzT9O+gqane3hPAlBj6R1rgXfavbYB+bwOB5Dk7WYg80m5wzxUgOXLkyPE4IVeA5MiRI8d/P7arAqSu2gfpClMW6ADfB+3J+DtxszG6YpydfQzwqH6Ty+yTd4D+xLfAOPcAT/jAK27MIg9hqrlgTJ4jvH2IIMxN4h6XLgVPmPFr6cCOu14R/zi/iV3QyQInrHHLKhwIib0H9XQVh4/44uI5rizc3UyFDz2es4qHgPsDbiBsMQp2xOWmAn13y9J1AXc2fRPRtI++xB2Yf/1TigX/CNkxMwsbfyFYsQ9Ewqo5SzulZb9mziLcA/grsirQBdCOK5CWZ2qHOUs7m//IZ/SrFOQ9pQeyNLP0sLc8K7L2xXGmcPuMs6G4XuIC2DuNUIxk06PPQUvtgkbBFTN+C/4Vid3kyVNs5QaCCoRYtXV1Joxwr5qvkhKZon2Pj3xvn36uCsoNlBWkCXu8Tylx5cWY+vFkq38tPg70ZiunFSuWy5133W1CMs+b+4u8IfRL8+TpzoJn4m7bhpD90VSAPBbIKkA4oDpHjhw5nqhgO6cHly41ZdarX/VK27LvC1/6ykOe9/O/gqwC5BNnnbOVcul/CShrWcVYrWVyw003jVtRx/t+t912lV0XL7ZVjKxq2h5l9YgVII31Nl5hQMM3h3+fuIJDRyw2BmGyBrAxjDsU7jGW4Z4rQHLkyJHjcUKuAMmRI0eO/35sTwVIQ70fKOkDeL1v3ux0GbSbC5ydH3cHHl0qSLYBvl58IBiN5B0QgCbAjwVWJ1zxD1Kfimw4rgjLhwT3hIZ70x//d3viTczjlSmKcMOsbng3i+QWwm+Q+jGT3cOczVvWvVjYjp/icMTk91SwjbuVN88Ff44IE6sBssj6c6fx7oGIA0R7CbqECTsQfoM2wUzZpM/M1kVI7WHwY14KtMk/Rtt6SB19BjHKhPHKgOxKhfF5ojzC3cszwoCsX4zh5NZpOQPCRVqL6yUtA3fHHjv8eR78OfyHYD7oQBu3xFnhcfizhyUPlFuECRB2PO1oDylwS/0Rb9pOssjSADxmSQVt6CQWdvO0T5JSZhZrXTETFyUHs2hROpB2ZuRWqB3CCmYsUwYoG/oHBpPZxm3S19trM10RCERcAL/MoGXWNbPzmd2PAAilEP0xcrF06VLbZilbrgHSFyuJMAf9SHs8s20Ws8InQq4AyZEjR45HH6x++NqXv2hbdg0PDds5M7fedrt84qxPbXOl2P8ScgXI44v/RAHCRA6Hj3sZNuvow+6A8ZWNR8ICqJFxEWOVWGGdK0By5MiR43FCrgDJkSNHjv9+bE8FSB1bYDFAVzMDdHh3QWiKDZaY4OtuNL8M6gmH34g566eAsNO7J9RnrdvHAWGzcSfCUJtlpba4hVDawm8DWRdocfZBhC3A4sfAR8kkj4+0JXTjDrLmSCdXCMOzsLQpPAyXC2gBbu5OPGZlwD2uoB9+ssJ0h9OMeAKRlqxf6IUCwWk6sulxRHqIP1PXhTgdQQuMjY1avQHoRNpTeH483lRIHenIpiHSHOGz5Rp2lEPQAB4ujc+UZ8kz9uEvEO0mtfc8Z2ngRvqwi/gwY8fFM1e4hR0IOpRRKClAhA94ONLhyQ1llufZ0wSwc5Jpmnm0VVl6hTtO4S8QaQHlZeW2jZHNTFTrKeoGDZQFBGTbKtLAQckoP9jzHyVFZVWlhTdFR1+fbTXCNjkIDkbVLtJEXkdH2WYEOmZl92gbUe6uTPHD7KPsLX7KUI2cYRSCoEi/3/QnyWTQAl6OlKsRKtht3DDxAb7/7QoQtsh559vfKv+8/ga5/IorE9scOXLkeGKB9wgH63O+A3zr2muvlT//5XI7RD6Hb7HGwedsBZk9DybHY4PtoQDxMViM63QMYkMUHZPp2I6/gI2T9NHGWwrfjlfvuQIkR44cOR4f5AqQHDly5Pjvx/ZUgNTWViXDZQ9vA30zwdFTqjZ4h8GrP7ymHwMO+xjQ+3h/fqHYQAgbigcEm5j5OCAPhAtBL2ExA8KaENSecHJ7YCae1Q/Ab8BoElfGv4eYVBCc48b++8TlYd0dRDjuONksrkJZb02XssAu7ENwG/UzHu7PvWY/qjw+woJIU0JSn+3XzA8FwhXHPZ6mw9Oaxs9zhA37MOM1mzZPv/vPAqE+acyGw5wqCSgXpxtXhPP0xLPTdztH1j+IOgbcssoZkKbP0+FpDz/k2em7n6hTLi87LsJEOPe7ddoBfnDPKoxwd5puDtrZcFn3iexBKIey7sVmBCxcrLyYNXO6TJ8+Q8deFcRmKzgQuEDH2oQGZeUG/WBkeMT2gmdFB2cMxCof+sSYmjnoFSUFdgSM/EU78HR4vrDjMZJOXJGPtHy8XEHkK8JDK/KVljn+nEa488w96G9Yv8Hci/HfrgDJkSNHjhw5cvxneKQKkOam+sJ2pgEdlfiQBehwxcYiyRgaxBZZMeYBNnbJFSA5cuTI8fggV4DkyJEjx38/tvsKEJCMhV2QqWaYOZhgjIxVjM6ZAcUTiBUceDAaGSDwdLtUMEz6C/6wS8wuAOUxFbaOg/qNDw38+Cwrj5M0QD2+KULJgjnitXiMhtvxSLoKaUneZVkE/ShzwsWFXSrQBR4+6IUA2WlY1AVgF+niHh9OERZkzYGsXcTt9N2+OJ3A3c1kz9k6AeGWpR3tgStocRXaiSJrr096pfRQGpCWyBfmCJeGT9Mfz6lCw37Nzd2J28uHC3p8pLqQ38MEcB+fNofTibwRX2rHzRUkaTsEhA+3iDelndZv5BW/EWU2btwB7oRxM2HDX9oe1KZQDhGX+/V4uFB8TJ82XebPn2cHq3II66ZNm6Snt09DofSY4jQo/4jT6n2ybVPGobEDg/0yNDhUOPjYU6XwRI6L1xH5Di/eT4vzFmn28iHvU+zZEXfg+YE+dLzcPe/RNiK/nDWDf+ocWk/WFSA5cuTIkSNHjv8Mj1gB0txgK1YB3zkcvF8YvzDGsfFPdlzkz/iJcYyG8AlUuQIkR44cOR4f5AqQHDly5Pjvx/bfAguTh2fQjskG6wrMNsDPjJXNlDxn446Pg4I77wI1MtvcVnVwJeHwW5x+i0ftx/nVOzQKHxmJPas3QCg/fGUH6ff3j3186N0Ep0lYo6sIWrhHmvHH9kA8RtgsCBOXg7BJeRXsxtMOhDkbvph+PPuda2t/HtTtnRbu7if8MUvf43B/0MIpGxbgJwT38Rz3MEc5IGzGLp65MAOnkz5HOgBuVv5Wz56OqHP8eTyETdNOeiIe3HiO9BTHxTOHVHLuSPaMEvfufgNBI5ClE/EEsn6z5mJ64Rb2YedCe7eLIDxnw3CPsgg792M29hzlgDtmLtxLSkrtkPJZs2ZLfV2tlNg5HSLDw0N2KPiGjRukt7e3kCtoWF41MG0cW/pEIV77TeIPc9whnID0RhgQbthFOkHWDKJeqN8gh5+4AIocwkQ+Afdwx434Y/uQmJmZK0By5MiRI0eOHBPhP1KA2HgpGePoOJWJV4UV4To2iS2wbJyiQx7cbNzCX0Zh4lRy5MiRI0eOHDly5Mjx+CMRSgITXCbCS/vNPJtHHdCbd+56hcIBZHw5NFyWXjEiXHIr0Ma+cMcx8WBUElqm+EgEsqHg4IMjEPYRf9CLlHA3N7v7VWx2WMhCWtLLXcNvCL09vMfrV/qcIk0nINx4FPt3jPeWpmE8UiEzCLPfPe0pPI6J43J/E7mFVbhxD8ULl5ePC8HjQnjNx+TW/rJx+B2/LmznMqvExRHhAeEjrWHO2oHwHwJ8DzvePRBGT7+7pUolF8qnQnrPY9D1uD1++kX0jUgL91Son9pvC0mU41BbWycLFiyQBTvsINOmtkhNTa0MDg7KAw/cL7fedqs8sPRB6entTXwrDdKmFwoDuyZzuR2x2yoo0mT58VKJNFs+2SYuyWs2veQ3m74onwjrfuPufjPBDbhFWRZWj2UARco+bQ9pPeTIkSNHjhw5cjwa0NFG4c8GRtjp+IOxCGOoyTqeZTyFEiTGJ+YneZ5ik3NwV7/mkiNHjhw5cuTIkSNHjscVWZkkw3cb4CdXQeCYSC59BtQWE1ayXU5BeJm42zJx3OM5uQJBO+hm3bK0ws0EpAm9Ak11s3tygciD+dHL3NQfh6ETn32sJDT5GDHoA6QQsPJA0LExzZdemCON2QJCyZHm1x3Y1oePHSNoSMIp3F/6TJjs6oCwT91TZP2Ec5aOC9gjPS48LrhrWMKn6Qy/TjPcnPa20wA8b9SPbzHlYVwgHVfYBb2glaYh8jF+FYmnrTiP/uzKEl+RY/7VLWhNpJAIxLOXCel1e4fH63lJrNQu6tAvN/uql8i7lx8YTy/bnj3dxQgr3DzuyD/5SdMZfoC7u594BtVVVTJ/3nzZfbfdZGpLs6xYuVL+cf0/5fbbb5dNrW0yPDySpkOvaPPWB0z5kfkML8ShaeKuVklSzezlmJ6Rk7Zzh6cprQfuxWa8eLm5X/IadRN5Kvjlz8oiza/130J9pO0rTYf7y5EjR44cOXLk2G5gOKNXYayCYiMZEzJe0dGImQOMTewef8lYBdspjc0tZ7hjgvFhDTX1DTKlpCRxKyKf2BUZFamv8VapfTFSf9v2kyNHjhxZdLW1ykBfjwz298nQQL+UlJbZR1pPZ4f093SbPRcoLSuzbUp61S3sR0dGpLyi0twfa/R0ddrBlgUm/S945H8KeDlbM+TIkSPHEw1d7crLe1NezriTrXR6lU/29XQVeDaD39KycvPT09lesB8ZHpbyyseHl/d1d9m7ZHvw8vLy0pROctlPyBYTN7trWSRP9ki44svd3EzZxceDhcU+I0QNWlkxpvlxgz0XAK3EuFW4xC3iHRdWjdlDCnn2NCXxxG9xfApLv97diR/Pk/nFLTFHWH4jHRZWr3HQx6AXCgNH+MvenW6BdsEvSO38ssdxflJ70qIUM2kZTwsfjuL0hj/sQ5DtdB+esoNn7i6wHq/88HAe1kmk9HiGVPjlMouMX9JiJidh7i6093S6d6eV0g3Pfidd9oGq9oV4FKm/SAPpTum4AsbDqqEQLkDw8DvRhX+/p3HFHbugF+VFfip03Ljzop1lxozpsqm1Ve677367s/pj1LaFgiah+CFM0EsUHHrR9yxetY9ywh/5KCgY+CukRcPgI1NOammh7J653AmaHjYhYTC69hy0/c5lShl3NDppnh2FeBOEG3YY+/v67bkY8PJtgYPhy8vLk6ccOXLkyJEjx5MRbI86NDSUPD18VFVWJOMMHWjoECTGIXZXq8JYxBzTOyMkzDZSsv8tT3wFSGVFhc2wqdCBUVzsL8vsGR8sPnZgts7LXnyMPOdZz5T77n9ABh9B5f2346n77SNveM3xsqmtTVrb2hPbJx8Y4B9y4AFy1HOeJQ8sXf6IOup/G1pamuVVr3iZvOyFL5DdFu8sK1evkd4+Vxw8kdG+aZ0JwoaHBmVkeEgqa2ptP+ZQjGDPNUXtKqqqpb+3x4RmYQ/DrK6rT6g9tvhfUoBUVJQrL6/empdPfux5OeV9zPOPlGOOOlKWPPCg9A8MJC7/O9hn7z3lrW94rXR1d8uGjZsS2ycfqGveW9T3g8tWmHDqyY6mpkY57mUvlmNf/ELZc/fFsmbteunu6Ulcn7ho37h+HC+vqKw2pXVXR5vy7e6Ul+tYrLK6xpQe3eoW9vCRmrqGhNpji0dLAWISRTUXnuOuSONyd/tL7BjDxEoKo+Emg30EqD9sQwCLm/tKoGHLuieGAAD/9ElEQVTMvUA7CZ/QBwUhLg/QyzyHUgVhqtFVe8btHj5Np8fJM07u7i4KNccHTRaenpQGwBw+MceKhGxo853+OKBldPxOuUWcPLtbAKFy9nk8wi17t/LI3OMy98RP1g6YKXmmTbsx8We2Hg5E8YRbWsapH9JdLLTm2QTbXIkyAWT9OKmMogqox4iDm5mTVHm5eRmadWLPL07YeTyJvVpk69fyoBfhA+auF/s8exli63EHnchbmvataWbdJ7LLpgOEPbByUvcoJ8xVlVWy1557SlNjk34PtcqKFSukk/Hc2KiGSOli9jLysqJfeFxc7saVXVWFb7enHAiDjdMojJWgGWFIn1pFDswnNG2VjNcX8WIupItwSahCnOqHLSSs76rduAPYNVykD3AvlAv+uJuLSH9/rgDJkSNHjhw5cmyNR6oAqagst3FRjGN0ZGMDFLsrbBTixgLMr/7bmIUxnP5Bo2hk+8RCiX7kvvq4l8m3vvxZ+fZXPiff+ern5Ntq/vynzpQzTj1RXvnyF0v9Y3hoGoPDxTsvlAP23ceEef+LmDVzhhxy4P7S0tSY2Dw5gXD2lce+RI59yQtlrz12S2yfvKiqqpQT3vtOOfbFx1gdP+uZT5On7Ll74pojx38GhGAve9ELCnzceLmav3jOJ+TMU0+S1x5/rDQ1PnaCS16Ii3baQQ7cb1+pfJxmjD/emD5tqhx60AF6b0G28aRFeXmZvOJlL7L2t+9T9kxsn7xg0sgH3/12Of7lL5U5s2fKMw89RPbfZ+/CgDHHEx/ZmjKhIkJHrixsUK/D/uSyZ0UIKB1qlwgmTVDpNolg1c3qkrgld4SaeoVAlvDuy2nwHG2JX66CWwILCw1oJXbZ8FzFcdgHib4nIG1huOOWhMvSt+iTNIBCevSemp1e0DSqGXcw3r/dNJ5E6KvP4Z6GGS8EnggpPb+b8HkcDYc9Z+x4xu84FOLJ2BOMe1EaIl0FpRT0kvwTwu08Hu62lVKmDlIhfzZ/Hq/Z4a4XgRGSe7kq7YQePqPMLW9KgnCRT27uKxQKtI8kDcllgfQiXGqX2OoPz2yHFvaRR6ft8LB+ESbgydi6HqKMIt1+RRrHl4vT3Cw11dWycOFCaWiol7aOdlm5cqV0dnaq+5iFD1rEb2WmMKUChDEnbvakZuoAuNLDEmp5DnseLF1qDGWG0cBJ/RTudmn56J10WzlBA5qJH3s2f0l+9DI3/fO2YI9Gn3Gbxat3zOO27AqPijRvCf0cOXLkyJEjR47tDBuTZC9GRjZsYvzkYxYQB57blZhtsISbmpORzBMUmona2hpp1EFmZ1eXrF23QdZt2GgzOGdMnyavf9VxctpJH5SG+u07e3vvPXaTX573PXndq15hA9knOxYt3EkuOv9H8pbXv7rQcP5XgLD/gh99V979tjfZ4D4woG3sez/8qXz3h+fJTbfentg+NqAOXnLM8+WSC34sT9lrj8T20cWCefNM0fPLi38n73j/CfKmd75frvzbdYlrjhz/IbRNIzSAl3d39zovX7/BVl5waOjxx77UFCEtzU1JgO2DxTsvlF9o/37Hm1+ffrg/ibFg/jz55U++b/zsf42Xo9A5/wfflg+/7122sigwNDQsPzjv5/K9H/9U/nnjzYntYwPq4KjnPFt+84vz5MAD9k1sH13MmTNL9t17L/ndH/4kb3vfCfLGd75P/nT5lT74y/Ffhaiz4pqja9tVeEjMRbCBf+YCxhf0KviPD4JEEFpA4r8AaHBLzJAxOspXjSZ2ZuW0LT7CJHezK7oM+OFOOAs7/u5OqdmRNafY2l/ABc6ObEqIPu52S+6k293iSuHmiMbjdLMj6zd9wk9x0rZKq9Fyj+ESeRrnV43QJV3m5rYuwA6Be2KJewjkCej2iXA+yVdkb+u8JlA7F46HW5Km9MnjSeLiylJxxU74Bi58d4VC6hNjpCEUD8DT7nB7hPtp2DBnr0A8p/7DD+Xk5mwZ+Tef5yfCpthSOPCcb9BNm5KVH50dMjYWZ5gQ1jx7ePKaxGH5MDtzHFckhTRwYYE/LhQZyR3gh7FM9m7hCKT+vFxd+WFpTxJjZtyhFfeEJnDnJD7Cql30bShgjrjwjF9TxiTpNjM+k/hy5MiRI0eOHDm2F2J0URhP2eDEfsy+GKz4iNXDXBHOxi+Jnyc0BgYG5cvf+K588JSPJdfp8qGPfFwu+t3vZa89dpejjzzCB2UZVFVVycwZ07eyzwKB3Px5c6Sh3leRUCjMhp09a6at8Jja3CwL5s+VeXNnS9kE28ZAmzgQ4FlFbAOsUiGeao2vGJaGuXMsvaBe08LAev68udK8jVUWNTWe7ppqDwNIH8L8idIZqK2pkQVKt6621p5J87SWZpk7W/NbXqbxNckO8+dZfh/JUmQUCKShsrIisdkaLHOeO2e2CasmKrOysjIrDw4TfKgyzSLqoaJi2/FSn9Bt0ToNughb52lamDHreZ9rfsg7nWP12rXyjxtusm0tADPFcaccAcq5idpYSUmJzbx9qNVJpGGGlsGc2bPMf4A9f7GjfMrLyq0tUiezJoiHdFPeWcVNFnyQQIc8lmbiyIJ0zNT2tuMO843O8PCQzJo1w/I4Osoexo4oY7ajKwZus2ZOt3aLmTrG77bStb1RW98o9U3NdtU1Nvt2fYpq/VANe66KSk87+zZn7fGX47EB2wZ+4/9+WMTLT5ef//Ii2XnRQnnh85+3Vbuxdj5B+8+CFUzwRBQsgHYND5kza5bxBfr3ggXzrP/CY4rh/XGa9cngDxMB3gkPpe8Xw9Kg9OHpAL/0A3j5thQ78H3SnaVHX6Vfl0+QzgDvEtLB+yJg/Ex5B6vXmhobjW+Qnofix9uC9ekZMybs7wH41lyNL/p9MXgX8S6Z/i/ej1kEP6p6iFU5lAt0p7akdNnyyfNaKc2NDaYIolxpO/DydRs2yHX/vEFGhp2XU0bQqEt4NHVGmRfng7Y4R3lwtKuJQBoYA8ydM2vc+xdahKV8SPOsmc7LZ0/As0nPbHXfFs+MOLY1FgH4of3utGCB0aGvwZfr6mplZIRtWRzmT9NUq+OIYuBG+cd7jTqm72XfUY8mink521+BqpracTybrQxBWXnFOPuax2krw0cDtNvE4Df7DaTCRu8ByWxwM3tYF4L6DHtA3YIQfJpf7NzaaXHRB8w+HBxGnw8JwpIm/Q8fIfgO4S10OIeL5xCmFuiHu7qZ0JT4FNDkKrhNcFl4uyxIESwWA3QQSLtQ2lLuDgqPh3sI05Py0Hvh2dy5s+IgLUOHR+7p9PRg5/cs0jgDKV13C7OVa2Jn+cMtuYKux+ImVlqYv8TvOD+ZsoIm92z54cuf0zRz98sezYwfkKYrSZM+RzlhaeGCfhKHx5K2Cy6E9Ql59xMPiohvIju3T+JJ7KBO/FE/kUYQNOIOIs3eJrxfML4NMzlL43DencaXpoMtPOfNmatj9DnS1t4hS5cts5UfXhTu3+Ozm9HKNoNw30ya+cNNf4I+ASgzD+jpjrv1WzVHv6I84fPslODpdaVT5DWUG9ALO7uS9oyd+deLdNkz/rRMx/lJ/IGCn8Qt0ktq7TBS8pGkPUeOHDly5MiRY/shHV/YmMv+FMm4xL9vfMwS7tgDxihhZ887LlpsY5sCycTA2MYGOHrNmLvAPjTdLYImSOyKjIrU13ir1L4YqT838dH93ne8WZ5xyMFy6pmfknvuu9/sAwh3P3/OmbJu3Qb5+NmfkeGRETlw/31t7+tdd1lkGUV58ucrrrSZ7WvXrbdwCCHe8oZXy/777lOYFbx6zVr5zWV/tPD77bO32QX6+vvlfSecKmvXb5CTP/Re2WevPeWqv10nTzv4wMK2LcuWr5Tvn/czm2FKYVdXV8lzDn+mPP/II2THBfPND/ZXXft3+cF551taSN8Rhz9dPvied8pfLr9KdlB/Oy/aSX73+z/ZlhUIME7+2Cdt9UvAy+QtcvAB+8lpnzxHhoZH5PiXv0Se8bSDTTDCgP7Ka66Vn/7iV7Jq9RoLs8uihfKm1x5vqwkYoFKvy1aslIt+c6kcqHTIRxac+3DaJz4ld959X2KT4sUvOEre+obXyDmf/7L87e/Xmx1C+uNe+iI5/JlPM4ETuPPue+VnmgZWT/DRwVLx177yWJsNW1bmAhzy9fs//VV+/suLpaamSl73qlfKs55xqAnQQWtrm/z2D3/SdF424R79zc1NGu8L5cgjnmWCOsr31jvulPPOv1Duuuc+e0aQ84bXvFIOe9ohBeHS+g0b5bdaxigGjjzicLML9PX1y0c/cY62tfvk/e96mzxTw1H3K1atlqfuv4+cfsoJcq3mG2HjnrvvauXZ2dUt5//yIrlB6/4lLzxajjjsGQWh4w033yLf/t6PZfnKVVbftNkXPv9IizcUJLTRX178W/nFRZeYIOzrX/i0CbuyWPLgMjn59E9Ib0+v7L7brvLqV7zU2ik0aZ+X/fEv8qtLLpXWtjYtvxJ59jOfIa991bEyfepUC89+e9dr+n70s1/I0uXLrX8D6uLcMz+21TZfG1tb5YRTP64fQlvkFVrGR2hbRsBL27n/gQflZxf+2ughWEMh95lPnm6C5vvuX6Jt8RDp0jJ5/8mn2Qy5HNvG2pXLZHhwwD9+Fc76ts0j/33wweq8nAteHoqgxxL0PVaYwQ/P+NTn5Jbbxq+qQgn9pU+fJd3avk8942xb5bfP3nvJ8ce+WPvZbtbO4YdXXP03ufDXv7HzaQB9+E2vfZUcfOD+hf7N6pLf/v6Pdo7N0w85yOwC8JEPnvwx438fePfb5BmHHiJXXHWNhj+goKSAb/7gJ+cbf4OHIIyHt73gec+RRTvtaH6wR6D+/R//rJCWpx38VPnICR+Qq665zoTpxP+XK66WXXZeKCzL/LD2p/aODvMLyBO8FF5wxtmflQ7lh69QPvrsw55uAnPiuPq6fygf/bW+X1ZYmIU77mC8nL4fvBzedPFvL7NyImwWlNkZn/qM3HjzbYlNiuc951nyAeVxX/jaN+XP+v6hncAv2Srquc86zPo7uOe+Jcqjf63vtluMj8C3XnXcS+XoI59j/Ap0dffIH/9yufFB0v7a419hfJDtpwD5vhQepe/hic4VYhXnsS85Rp7/3CNMGUS+eIf8+PxfyO133mXvNRRarPo84vBnFATym/Qdcekf/yzNjU1yzPOfa3YB+OqZ535ebr71NnnHm1+n+X22Kd0eXLpc9th9sXzq4x+Vm265Xd8dlYV3Y4+2vwt+fYnW/T/tfJjnPefwghLoZm2z3/n+efLA0mX2DI/GD/UX44DBwSG56LeXys9/dbEJpr76uXOsLWRBfZ142pnS0dEpi3deZLyc9zDtgZWHf/zLFfY+4D1Fm+bd/kZ9h6GQArSLG2++VXn5BcqLl1pZAd6bn/zYKTZ2yKJd4znpY2dKb2+/bXFIeuHZYKm2K9rXdf+8XoZ1LEF9nXPmaTb547Y77pLD9H3MPq3vZfyTjJ9yTIwNq1fIQH/fduHldbVVLnTUuuVO2+AC48x64W5tQK+Y3Y3Z3PGHf38wu2gvKT29Ip0ZP7QzEPFhV6Btdng0L/aMGxM4oBZxcI/whCN98Wx2+NF4LC57dHvKMAmSQh+yjyDox70YWTsXdCdxQmsc8RTjw7igFytXOqRpCn9Zu63TgYOXFX6yceLPFR9uLlzqZr7UgXsIxMPN7vD+KDe82o8RSsou6gt3Tw/PaX7CzreUAkY3CQ/fwYuH8fwTSdQfyArqU3qWErO2cGqGHramqEjid1+OSC93IklImD9Pk5vDHviz583DpWkI+KPb4b9QVkYo8uV5Jr8oOtzNw+Df04Wfyfau22mnhTJV+X6Hvs9M+dHVqWNk9+d+PS0BaES88Gf8UA4jTKrSuFBmeNxeBtipwe5W1houaFrakng8baQ0PTsEu2gT4ZewvIfIVZS/0dIL2qa00LyRBtwjzlCwcLe4sFN6cSZI5In3MOmw1WNqwB80Nui38kQoLdv2ZAwmg8SEhBw5cuTIkSPHkxMDAwPSlZFtP1w0NdXruIPxKeMNHXEw6FBkV7BjsokZDE7sWf/UPcZZjI8Y7zyhD0EnsSgk5s+dK3+96hoT7maBwB8hCxm54ppr5WkHHSgfeu87bMB34UW/lUv/9GcdxE0xIfYeuy02gS2FcPKH3ie77bKL/ObSP8oFv7rYBBrMuu/o7DQlCIqO3XfdxYQg3/nheXL5VX+TFStX28AOZcHiRQttVu+tt99pwrjV69aZAPnphxxoQgPSiaDqfe98mwmnz7/wIrn0D3+2SiD83Nmz5bp/XG/pZub90w8+SBbutKMMDg3Kpb//s/zj+hulp7fPhHcI10L4BUzg95rj5abbbpfb77hbTj/lw7KzhqV8fqFp4UBbwlFuN95ymwm4P3rSB23m6C9+fYn86jeXypo162THBfNMeHTZn/4qK1atMqXO36+/Qb71vR/J5Vf/TQf3K0yhVAwENvs9ZS8rm1Vr1piA/cyPnih77L6r/POGm+WnF/zShP377LWHCQ3Xb9hgCqq3v+n1JnD723X/NMHNHXfdY7OXmXmL0uhtb3yt1tPBcuU115nQ697777dZ2wjTrv3nDSZ4y4JwJ77vXZrXg00YhECeOtrvKXvLMw492JRlCLNO/MC75an77St/+MsV8pMLLrTD6xHyDQ8Py8WX/kHuX/KA7Lv3nnLLbXfYzPS/XnmN5n25xXfQAfvZLGuUNJQrip5nPeNpVmcIqlA40AaYafwMLfPnPvtw83/1dX83hcSQxoEwatfFO8t1/7zR4nzeEc+Sl734BXLHnfdoen6pZX6jpmea5YM47rr3fs37A/aBgeLshz+9wOrtGi03DireXdvxxz/yYZvh/evfXmrKMto4Z3bQ5v55w03Wdk98/7tNwYSA9nJtG719/bLzwp2s3traO5NSVMagbXqZ1he0995zd2unP/zpz60eEFSi8KP8aEvULcLD3XddrPE9XVpb202ARht7zrOeaYrFGVq2f9e80mcoW/vQe5TR39NtSoQR7T8cnAuvgncM9PXK8EC/2+tF/+NwdA7LHezvlRGtQ+w5tDJmGj/W+F85BJ362Ff5xqKFO1rbgi9kwQc4wnvu9MED9n2KnPTB95jy4dfaz1BoaFM13oaw+oabXBh/4gfeY7zrsj/9xQS5KOcQOMN3L9H+jTID3n+T8ohvJv17+YpVMqq896Cn7ie7Ld7FVgvcqfwIwTe8C/9P03juuude2bhpk/LcOfKh97xDhrQto6z9rb4j4I2HKi8n7LXap0gLPPawpx2qvHwHe77sj381JUlbW7vxNvoYAusAs/Dhi3ffe5/xwI+d/CHZQ/vWNdf+wxQJzDDlnfa0Q54qN996h73VT9F3F2eX/Po3l9k7buXq1bbyAd6BIoD+SHkgrP/6d79v+UV5yjZQxSCd8Dh40NJlK4XVcWeceoLx0Jtuvc0UyRwaDl94tr5nEfogvH/Dq19pK3Wuv/EW+eFPfq7vvDuNH7NK4u+aX85zee6zDle+fb25U44oTWqra+Rv//jnVjyBFXcfeNdbjYfcqu9PlPdLHlxq+Tjs6Yfq+3m5CfFRWD1deTt5+vHPf6Hldn9hFQirQe9Vng8vx/5r3/6e/EX9PbB0qQn29993b3vHolxA8TBtWos85/DDlGfNtfRQnrxHGAfwHn/usw+z9yq8jDEBijPKhXORqFMUS/BAziG7974HNM2/NN6Kkob3z+DAoNx+191y35IHTYGwaKedbELA+fqeulrrl+3fFu64wLZ9mz59qr6Lfi+X/O4PNiY4XN8xTFpg9eFO+q459YQPSH//gG3jxWSOTq3rnRcutHrjHR6Al6/U+lm7fr2mc0/5yxVX2bZfjI1QQPG+fBpjlDvvkp/8/EJ7R/I+p255V1LmCLBRMPEuYSUg73TeHyjBeH892ijm5QgIJ+v7jcPOh7RPF3i55hU+hp9B5fMFXj46orz88Tmfbbsfgq53aNk1gRnYDcbIzYz6q5fbKDJhzHP4xU9yGYnkAvgPN3tOrgC2/pzQVRTskrigER8gYW9uetmkI54zsPjjJ/GHMdKQgufxYR3F/tKwROXG8X7cfutwW/sjviQvZi7GeLusHwTnvNPG23m8cSFgH0ejKA6E0GTAfKkbVyE8dslFuNQNQXi4pvGF4Bqz390cdH21gwvkI6yFGV8kBvWe+NgaEZ9diV0QsY9QLosTm7Rck5uFA/glH6SBK12N4WE8zUFr/BWpc3NxBtwt0hhKDuzDLuLj4G5WFu62667SrOPutrZWWbZihXT39GSUH1BzmgGPN40jeXDayueTQCnwo1ZhTQjrQ0l54RB5i4tvUisbpWdxGA0nwA1+bgeoq30oPyys0gsFR9CKcKShuO9GGrwteF4K4RSkw5CQ6NPv14mQH4KeI0eOHDly/G8DGckjOQSdyeU2RtWxR2xtlYWOdAp2jGCy4xTGJ7jxh91/rQKExCNQYzYjs/25EJCwrPmMT33WVmgg6EJYgbDq2c98us1WX7V6rbzy5S+xj/+vfPM75oewf73yaptxyqxLZrWgNLnh5ltN+I2wgsriQwYFBltV/PhnvzBlAUKDm2+93QQMhx70VBNUIBRHYIOQ/4JfXqR07zFBHEI7BAsIUa75+z9sljzCdMI9uGy5fOwT58q1/7heNmzaZAoQhOpsX8FMZNNWafzHvexFJrT43o9/ZoKKvXbfTT7/tW/KhRf9xmY1E8eatWttxj6D1Y2bWuWYo55rKzFI74qVq0xJ8+crrjJBEUI5lEIIfG665TZbGUF+J1J+gKwCBH+veeWxsv++T5Fv/+A8+eFPz5ely1ca/dvuuluermW1w4IFJlh6wfOfawKUsz/7RRNS3rfkARNkUcY0yJccc7QJ3M/9wlesTBG4UOeULcLMLKh7hE+ck4FQ6Tvf/7EpsW6/826rQwRIbAVyh5b7y19yjCmRPvPFr2ldr7R6/8uVV1kaN2remSXMCpI777lXLvnd7014RN758JlIAXL40w+1cv7YJ8+V67Wsqdu7NM5DDjxAqrRjfu3b3zcBHvm7TuuNrVn22XtPiw/aCCwRKqG8QFhJvVM+zzj0IJtFzLkba9etk5kzZmi4PUxBR93Zyg5tl8wYZ6b6J8/9gvzxr1dYWmjjCF7oC61t7SYUfOp++9i2cSizEOoiYEUpYfWdYRgYEdCyLdCznvF0LZurLQx0KF8UPqwa+a7WL4JI2jTCVfLLChhmqNM2EV4yU/rL3/iOnPfzCy3/j4XyA2xav1r6e3ts9u3gQJ9UVteYoqNj0wbp7e40e5uZq/2HrVN6e7qks03rPrEfU55R/ThtnZIrQLw/o3RgNj284Zbb75D3Ky9nJdOZ53zO+AB8+h833GiCWhQlCCto+8e//MV2//xXvml3eBp8hVUDGzZsspI8/BmHGm/4zWV/sNUhI0l5owBByXjBry82gTlxw7t5B8Dn4fmsEKDvw1cu+NUlRnfVmrVy4y23muIBgTuCfrbBQDnN6ieE0Kwiu/ravxuPZHXEIQcdINO0X16j/YX3ELyc/oWi+HvnnS8HP3V/U/p87TvfM2E6KwpROqKcpA9WaP+E7ouOPtLeV1/7zve1X6+0fCHohw9t3NhqtI989uHaT++Wi357mcU/kfIDZBUgvBeOfekL5VDt1/R3eOqDyp+gc/Ntd5g/zoq64cZbTImL8AReDj+l3K64+lpTiMA7X3z0UfbuOefzXzE+gEKXlTs3aJn1Fa3+oB4OPfipdgbMry7+rSltljyw1PgMihVWP7BlFCv7XvrCo6W1vd3ooqS+9359Ryi/In3wNd4TKNnv1/fHry75ra1YIO/EMZEC5IjDnimr166zlZT/uP4mK1fioV3U1dTId3/4E/nhT853Xq48lpUp++/zFGtj1AVbJMK7f3nJ7+z9Az/nffY0fZ+z0g8+umbtemlpaTZ+/Cv1Bx/e1NqqaRJ5w2uOl3nahj71uS+bwpz2i9KjX/PxXOXl3druavX9z/jg6//3A/mT8nuU/JTz5VdfY32oePCH0oy2xcQQ2h9nfzAGYOUVqy95n3zjuz8wpRj55R3GGIsJHLRNBqSMK1iR883v/tBWQpHfx0L5ATatX6O8vLvAy8srqkw53dGqY6KujgLPpk7h8wO9veq2oWA/MjoiNXW+GuexxvZUgJSVO492EvobNO0xeba6n2SCUmsHekVrcN/ulw8F/GMupE0vC22PGXvzowYnWojPBaWJvXtNhKLmo+CnGHgPYTXpCGE1xOxunjSexA/2JuBOzAGjb5dbF8Im8NUZ6m7msDPS4zD+2YXd4zKVIEvD7+PdAVZhn3U2Y5H/iNfz4BdxZ58DhfCJPeVh6UzsIgv44zBys+c58R+rLLzOEje9sPOw/ht1Qf1w4QvewYUbsDB2bS7EEyBJdvdbIX58IRC3NOPq/wVYvIW0ESalxXPEGWkHTsvhCpGg7/E6UjuQNQfdQhqTy1z07mXgiir8xTVlSqmNy3fccUepV57Yqrwb3m8zF4voZeE00/IHtjpDw/BuxDbCWVuPEjKzh9mKJlfYkT43GT2uQn7Vj/vjTrwaJ/Em7rbqZFwdeOyYoGFla5ZpGLyZQk2fzSbCFdz9Oe65AiRHjhw5cuTIMREeqQKEnSlspbkPPfweZh1/8Mcohfs46CNjIR/BuNvWXyxPQDAgZ/Y6gmQuBGmveeXLbZY7AmwEW+y1jYDaVi8sT1dMUMjMYOTwdGYOj20eswEsh4S+7x1vtdmebGvCeQvQejjo6e2xmfYIfgGDQIQkCOemT2+xASbxEg8KDpQvbB111HOfbVtjlZaWFfaJBwws2SqFbYcCa9euk+tvvkX22HUX2WmHBWaHUAXBHMKuNerONl+sWiEdzNKlbMgjY1K2cmLlQV//gAlFDnnqAfLOt7zehCnQY3A+0bZS/w6YFcVqA1bMIDzJnhnBChK2TEFIiACIZ+roxPe/x7ZXYXsYZgz39vbK0PCQrF6zxlbVfPg97zABDIoWzqHoUfdioAg4cP99bBUGgi9WRUTe2doDBcJuaseS9eUrVsvuixfb7FcEoYt3XmiCehRVjwR8EKDAQEEQQGDKTFzKmZU5fIwAZpnffe8S64goLehyvfphgLKMtCKUol0wO5z6qK2tNqHvtoAyjH5AfJXKBKI/oIjo6Oq28thL2wHbubEVyzvf+gY5/tiXmB/6BrOWI23/CpQdii6EZ7TNrEJs5ao12s+ulRnTp5tCL9gMdYEwsvAhliNHEVitRJuJtgsvZws/VqnBMy/+7e8L59YwU54Z9NGe4C8oCFFoPmWv3c0OxQirJj7wnrfbzHv6R2XFw+flLMNEAUDcgLgQ6LOtHelgqSXxInheMG+OKSPos7ZVk/InPtr9TCDvBQg52AKLPhpA0cqqPlZuMLMftDQ1mTIVwTkr/HZbvMhmlNJHOdeKsoFHsJqxu7vHtkakD9IfWVXGIee8uyhL0vhI+VkAwcMei3cxPoYyAyVRgPcYSh5W1rBqZemKlTJNy4b3LwoH3gEIieDVnLEBf5ipfj/83ncor3+m8fq6+jp7PxazBvJ34H77mrIUhQUrcqJtNDQ0KC9bZ1uIwbNRECzcYQeN912mBFus77/amlp71z0SINRDwb5xUzqxYpOa16/fqO/VLtu+MLb84B3LSh34Z5z5RbyUF5MQeLfTLqhTxis1ystZvbgtsJc87RalFRMuqGvyjCKCbeBQFO299x5WJtTt29/4WnnNcS/X/rKn9Q1WtcTWNf8KpANezljhj3+90lYmBlCQMRkCpXm0TcC7jPw/3PdFju2MpJ9wow6sHrTz2DP3xBzC7oAJIJMrK9wEPGMTftzd727ld+wwmELDHbB0QuYnYxfhk6csLF124Ysg0HSfaWi9TBDrwljGQQXlh4bFPRQoFq+H0Csxmb17NztoJe4TIfyNh1tm3TJFOmEYt4twCM0xeaD4tTrSi7qD14yvJw+XRfEzwCobTh8Sg0IdKbcQtBeCY0ieC8oNnhN/+pBcWCOA37r83dXjIojRV7MpscKd/CXtMotxT/pgz4kf6Iz37U5RVp5Xv4y23gvp0gvgB37Myl22NYs+EEoRN7sdl9GyeyYvCc0wq23BHxd28HEUwfPmz5empmZ7j7Pyg22vnBY0IrzTjvBZOlGmPNtKDU1b2IciwrIM1E8gaFj/13DBB+zK2BfXgaUd2pp+6Jpf/CV+LL16RbqDlrnrFXHy7rN49WKSEGUeNLiHGUCpcCV0c+TIkSNHjhw5thdsdMFQxZ78HhfjF5CMUA06UkkcE3MBW/47FCAseXnP299k5wxwffoTH7PzJBAYffoLzDJ9UOpqa2xAiQCDwVsWCJUQViCwR7Dz9e98X+64+24TtH/s5A/L5z91pnzx3E+YcuDhDN6Gh0dlsGhGpB2op4PxkiklVvSNDQ3y8Y+cIJ896wzbRuidb3mDvPPNbzBhCXHEYB4wiCcv2QElwi7fNktMUM4MfWafojRACMhglDMXEGx//JQTrEziYlssBO4IsVll8rmvfNOEei943nMtTZyb8pXPnG2zjv+TwSqKCM78oGwRyGRBHTDTFeEOQkJm0rK6BEHPCe9/l3z27DPky5oG9orHLytarrjqb3Yuy0kfeI987lO4nyUvf/ExRiMLyg6hI4cMs01ONu+f+viptkUTaaOxf+M73zPlzKGHHCgf+fD75XNnU9eftDLN1sHDBRpEBH3ZuiL9ps3UNjFS1C585pz4rHsta4SBpOGcM06zM0ZoF295/Wts65T4CN0WEGRxmDtCwrM+dsq4fJ/wvndamSD8ZesVZlKXlZbJG19zvJx75mmW59NO/tA2D9YvBkJV9uRlVQ5bs2VB3lk1QlJtL/kkyf1sN5VRlOTIUQzOGHj7m147jpdzRg/847Nf/rqtxEI5TN9E2J/tZ4AZ/QjS4Tt8oH/j/35gs+454+e0kz6Y8PJPmiD64fRv3gcoC7Mw4Yra2z6T+ofiEQUNPOuUD7/PebleKG9o/ON5+eateDlxsNUg7wjOzUDZAB9EmXDV3/5uea+sqDSFy2knfnBcv4Zfs2Uf/J+++KVvfNe2yXveEYf7uyvh5ShDTND1CIGwpDJRDBfPyjBeru9VlBWk/fxf/MrOHIGXsTXYZ8/6uPFqziZBmMMKlj/99UrZew94/bvd/dNn2SoP3gVZOC+vNgXHh977znF5P+eMj9oKGd9nfJJ8+3s/shVqnJdx8gffq3z0DPnSpz8pL33R0S7s+TdBFVGmxbwcHsZVvHLGZsAqyAMljVKKNJz7idPkA+9+u7UJVuhRjyYkfAhezraBjEdYhfPJ004el+9TdLzA+KGivELu17HNl7/5XUvr6171CntvfEHb9xmnnijTkvOd/hVMIVNVrXU7uJViMHi5moyXx8BxYHBA2+Vjs+ojx8SgbuJiq52JBLwILwvYRpsL/xYmecZf+OU3BOk84W726p7lbRFTdpzi6UjpAgsH/SSsuWHATsNy58I/9gWhOlfiN9Lryh4CAzdYuCQvAcrGU5QgCRfpdHj8YRflkAqx4x5wO7+SeJMw2GEOe/3Vuz0aUnMYCOPhuYKXZOOztOjFPWhHPGGHbZoijxuzbXVkfnx1gb8L9DmJh3qENoJxzAV6esWh1yDs7KK9aTlTZkxciHC+LV2mHO1XYWG0XvTCHGk0e71ZWA1HCOhbSL17G3I7C29ukT418pSEJZ9RRl4K6TZQ4S+uADRwxyriCUCTdytbNLY0T5WpylPr6+rNjvMo5s6ba/x8w/r1snzFcunt7THang9vd6HcypAtxMNFegOFsNz1gjdHWgkPCQun6bVySS7GOj4u4fD2UVdKcKEA0jBeNkpL72bWdybPsR1slEmkGxAPcYRigz87EyTjh3RSvsRv/vUya/t1YI485MiRI0eOHDlyPBqwbwJGPdyT8UiYYxyTDA3tsrGJ/WfHjW6fGek8cYGAiH24OY/jOz84T774tW/LB04+Td7y7g/a9kAM4lrbO0zAtMOCuTbwy6K+ttYUB13dXUaLLYFOOf0sOf6N75DTz/q00Uaw8/Y3v86EUg8LUfATgEEkW3cwM/aSS38vb3jH++Solx4vz3vJK20bDA3sHjMoVGQG7L9+8y23+zkSOy+SI484TNasW2/bbiBsR9DGrPsPfeR0i6P4+vjZn7VtQZY88KAdwPvat75bzjjns3bgLedvsJe7z15+ZKAsma3KAcasbMkCBQT74yNM6+zsshnVX/3W/8krXvcWOeGjZ8hPf/5LS9vLXvgCm7XNTNpPf/Grctzr3yoc/M5WHQgO2fJrR6WTBSsrEI6ygoUtcibK+9vfd4JtP8LKn7M+8wU57nVvlVM+fpZceNEl9gHHobLs9/7vg3radt1v28VXVbzq2JfZSo9zv/gVeeXr3yZHvvg4eeFxr5V77l+S+No2yC/lzRZh7/7QyRPm+wtf/ZYJMRFAvupN77ByoL+whc8B2o5e+bIXb6VQmgjDI6O2rQ/9pr6uNrF10L8WzJ9rH3/tbR1FmX6oEnh0UF5RaQd7c5XrFR9wZVreYc8VWz+xPVZFVWqPvxyPDfh4Z7uf4OVf+vp35IOnwL/eaysx+Bhn9j1bOXGmTDEvR1jOijK2lRoaHLItDdmO7rg3vM3uHEBN+4aXz5k9Mwn1ENDmOhHvLUDflaxQ2HuP3eUPf75c3vjO98vzX/Yq4+WcOTIR7AVcBFZRcMYSAv09d1tsKwbgeWwlODwybNtssars5NM/sVWf5jr1jE+Z4oetn07+2Cfk1W9+p5x+9qdte77q6mrbTokVE48U1AtpQNnDVk9ZoAiiLhCIs7UjZc95Kse+9i327mHLLOxedPRRtpUZqwe+8NVvyiuUl3PY90+1nOBdHMDN+VlZIMDZoLycSQpsBTVR3t/23g/b1oGUz2e/9DXj5SdpGVzwy4tNMPPqV7zMtip8RHioun8IICA79sUvtBnCX/jat3Qs8Xbj5ce84jW2fde/Aqv1OKOJM1U4YHyifLMdJO/IK6+5Vl7zlnfJW7UcPq/lynlVe++xm7zmuJdtpVCaCNRtu/JyJok0KD/PAl7Je5piQBFSaLuPsFz+UxTz8uj/W/FyLX+AgC/Ly8vLt33I7n8VfIyeIhnEp4gHvxcG/9l6KxiLhcJ+tw8ABOUFew1g4YOOE4iwqSDV7dzNfhOz+sHdnhI/iT8DNPUKOm7lQlVictpqz3Nih5nxvV2mBEqEzbgpLM5kP2DsxtEzHwEPYWGTK7WzWwJ/iPQFPJ6kvBKM9+IPTjeLVNGwLRTo4IeH/2fvPQDtOq7z3CHRewcBNoC9F4mdlEj13lwjxyUviZ/jFNvPjhOnOc9xHNtx4jh5cYnjHlfJsrqLrC6KnVRhJ0USLGABwQIQvZB66/vXWrPnnHtBghDYgPnvnT1rVps1s8/ZZ/bMLslo7NKHEmVLaClOS/pjcUm5JNXe/gXdAWKp3UfIGcfRZ/Qtykm7zHN81j6JsvZjfiaMnbRtlMTPOsmxRVZjg2Hf4cYHEJ+N8Tx+XwTwxRHXCS8hD6ZBfiJxjOYiHn4feZcYnxOssj3I59r5DwvJJ598crnoogvLJRddVM488wy/u/m4Y8vy5cvLw3bOtea+e3VXni9cDfXhyxdBPLX1pxxt+oBjGeceyLQPbH8NnvDqPrSwYckKbouu5foO2O8lOXLfNy7HN4mLFOhrQAjQktlxknFRXSizv9y3qeOLgy6H137WVRHxmA1c2kFd7YIayTau29HR0dHR0dHxAsFHRiyKxPiwGdd4qkMXydBvRjWvlAWQnXoMDy8c510XvPBWz6Vurja/Z80aPY+cd0Ocd86r6iQvdwl897e/V3dE8HJZBtO8v4ArLJnw4ZnbvHSb563zWAquPuZEiw7jqlQGgUxc782kcYIuXjh/vuLjefY8ZoKdQQxnnHqKNPYGXIX6mS9+SVdm8kz8Y1av0ovbWUzYtnVbufqa6wsvw+ZODiZKeCb4unWPajDLFdBMrGF78QXn6gonJpCuvPo6vb+E56wz2cXdNXkFEBMk2HJ16t5MrDCpxaQlV0h9+3veURdTsOW9IOdbuuX22/VOE/qcBQcWbnhu/Qc/8jFNKHJF+GF2ksFzyFdYvn37dvUZLxu+/Iqr1Pcs1rRgQodHnQEewUL8LATpeffbd+hq6BzE89JkXjJL//C4kz/584/opcXs60ULFmgCjpMKnvnORB+x703b9wVTzD99zv67yfqAR5IQI49gO3Ll6GTt7qd366SJzy9t4W4f3gvDe1p4iT53uTCBRptZDGKRgsec8LJzHpHChO10aweLfbwr5P/8yQc0sbxixXKdBD0X2A+f++IVZeGChbpym0Uu4uB7wNXrPArozrvu0mLMS326s3j5yrJ05ZGeVhxRX4K7YMmygW9p7jyf/Jszd57pDXz0Ol4ccEz8/OVX1mM5L+7mJdnt1fa8j4LH/PFeHN4Pkd9Hji/f9W3v0R0RHBv4jlx8wfl2XF1SNm/arPcr/OGffahcZcd07qiYP29+vXLRj+VTdBcVi7N7C47lfGc5xvDyaB5JBM3vB48r2lvwuCLuXqAtP/LDP6i7Bz7515/WYgFt53eI7/BrLrpQj+XiEVokvnNvuOw1OuZx1wvHeibd+S7z3gpeVM6jmXQXxaxZ9cefvuK7Sn0cz58L3AXDY7p4lNV3fdu71Wbqpq/OPvMMvcOE90bwHiPeZ8ExhphYWP3QRz9h+/EzqoffAhbsD7d9xO827z764Ic/qsdQTjM5C6otuGiBR27hi0UhkMdy+oFHPnIcY09AH77yMP3u8K4WXhTPu0WY3FpkcfvE0DMjbX+hjuVMANFHT23epN+zJ2w/ciw/bvVqvQy/BW2jLzmWazxh+5H+5reTCy44njIW8WP5evusztL7YLizkseOcVznd5BFNC5e4L0c/JZzLGcS6rnAby59zFiAxSL2MfHwW89FGrz/65577y23f+OusHjpsHj5iuGYbcfy6fY9BvMXLRn4lvI9H7wHpD2WL1y6lxewvFJgP64atI8NGbM85E7kZKxPavuxQE4ClPOKdcCEp09g5kmC50Bl6Q8p+dRHwpbPtGo3geKIWASUwxZrco037buacui8or1dDGGSWL4a+xaKp5EpjyS+8YjEoxn6MGPf42TvGFr99GYVUIWALPOkBygypxSWlwefTMg7X22nL6JvZAUvTu7y2E6uBE2fwbc/+isnu2kP9qpDbvAjj74gkccN4yFXQtdkYjcJ//yO+uR/IGLXo5ZYWDDa2d6fmhgnFpLRSImXYyExy1MTD3ZD19KaADSFqI826vNqCR5t4m5NfXaIM3J+i4495phy4QUXlNe/7jLly5Ytt99/P5eba+c6xx57TLnowgvLGWecIZub7Lzj5ltusd+8aeWcc84ph9s4+3E7Ht9zzxq904K6FKcFmvsBwMt2Z3yKUbo0wRoQtlr4qLJhn6ivwh60/uhD0ZZXH6GHX3zU/gq+x+cxQqPvNi73x54Ri/mL8wF9j41HffnbSV9RJmbthtBxW/ehujKOqK+jo6Ojo6OjY39C4wyS/nJE49D5D+NUBEquS0GZKZNRsBHMK/cl6OPgbgEmjJjwZgKcxwTx4tZve/fbNWFz+VXXaMLklJNO1GNFXnPR+XpvBhNKPArrgvNerRfPcnXyrt07y2WXXKTnq594/LF6eejuXbv17Hkm5Jhw4+WiPD4jwVWzTCQwEcKLoRkYMnFFHFw9e+G555S/8+3v1SMv2BGfjpeT8o4QYmAypH13SWLjxk3lvHPO1st6H37k0fIHf/KB+tgOrh5lMpxFAB6PddYZp+tRMN9l9bzqzDP0surj7CTgp37iR/V4r7POOLVcdMF5ei77GaefqgUj2sEECXL6hufUv/F1l+pRXrygexztS9B5Lj6TMquOPlIvlD37rNM1mcMLsen3rdu364Wr7FkeP8Vjp8487RTtU15UzmIVV1XxglkeB0U7iOtC2xfImQxkkeDDn/irkb4GfBaYSKIt7Gcm/NmnTN5dcuEFFvsanZj9u5/68fJG2w9MVqJHnUykMZH3Fx//S53YnH/Oq/UeEfY3z5bnbqC77aSHR62MvwSdl+Mz+cZL2hNM0OGXxRwWG9rJXPYv9V7/la/rPTHLli3RYhAToOzTN7/hdVqgY2KQSU0muJgco/95ZwnPZWeS6s1vuNRiulcvdufl6G9+/WXa3+yLN73+tfbZep98Mgn8/d/zXeXvfd/7tS/OedWZai/vLGDy8GN/+alyu8U+fpLCRBvvquHlzsSJnMleJjTpk1eddaY+P+xnXkbMXTi8OJrPIFfSsc852eIF1O3C5IuBXTt3lGd0Yu3pENvvfP9279ppJ8e7Kp8WcxLJSTKyyv/mM3aSt/eT4vsT/SXoE8EkCd/PC+24yPGcRy1dYMfP977r7fbdPk+PvGLi/7hjV5ef+bf/orz2kgvjWH6Ojl18v3i59cf/8q91ZwEvpaZejm28IJyJLI61fC+PPPxwHQN5z0aCxRLeU8Qxh8cN8l14PcdyOz5yLGeBnYUY3sHE14gXcfPbw6IA8bKYzqOLxsHdW7w0nePM+seeKL//x3+qOyfwzwu1uer0rW96fTnfjo9c4c+7gb7b6uH3i0l2Fn7+zU/+mOrgeHbRBefaceBSO+6eoXeJ/M1nPqf20g+8/4nfGo59LOrfedfwLpVE+xJ07jbk5e4c4+hD3pGl77sdZ/i+Y/vrv/37ejTSv/rxHy3veedbdawmtte99hIdI7jbj/76kX/0gzrWc0zmXU2vf+1r1Bbef/RhO+bS5ha8E4nJF/qc30Laxn7+jve+W+914XeXiwH+7b/4cR0v/Vj+av2+XnbJxWX9409oEYY7ZM551Vnl9FNPUR9z/GRRieMZizLjL0F/42WXavHoxuaODSZ8OMazWMH7MliESaw66kgdS1kIY+FnyeKF9tm6oJx0/HHlmNWr9eLx7/6O9xh/sR6TSF0s1jDZxO8Dx+dTbDzAsZv9feNNt5TT7feQPubOIPqcNr3/O75N++9aO5bze/aDf+979X4Qvj/8xnEsP8o+a5/8m0/r92B8v3LMpg4Wn1hcRP6wfZ+4Q+hNtp/oIx7FSUzfySMm7Zj4G7/9e3pPF5NdjIf4TePdIOOPAXuhMfFYziTboXq5eHssB34s31122/gl+UzAaaz6EmB/vgR9RrwE3fesb/Hrvsk1ho86JsIXOSaRG4+FEeD+XAfd/BxN5jPbNOiMKolvPE1MZzlyp2x/pQ/bR0yYmlAysUOmrdHSbXjUVyeVw3fa1zyQPtLGi+4r0RZd5hO5uG51IVM+GRD54kn2pb+wfPDhcYyjtiUgm6AJQrTkFpD/14lvJYmHsuv4pDf26KsxAeek38GWOBRL5LmP5BOEL/ZZ6svWeCrbd9B5YihVeSR46tuYHMcfNq0+fGnDAxn7eNmQlOpJeQPOC462c8aTT+Zis2fKI4+s0+eN31cecXXUkUfa79wReo/eUzauX79+fXnIjscPP/ywxvk6ptgxaN2jj5YH1z5kvI0a27YgXngZg9rToI0r29zGK17wAdxWboT3u+lkWfLs/7Y+K7f7BeQiZ+uTctsOr9/9j+s5mrJ0neN2Itg60t4Scs7rJkN/CXpHR0dHR8fBDcZY+/IS9Jkzp9t4h7GOj09y3JKgpHcNQtgQReURnRjLGOvlvQBi+UknHKfFBSbcmQx/NrCgcN0NX9ULPbkKc9mypVq4+MTffFrvoODRQDx25DFLeqHr8mV6oSnP4mZSg0c08YiPrVu26mpM7rjgCk0Gl7fdeZcme5n04kXVvFeiffHsrNkzy9mnn66JBh5R9dDD6yw9XI5dvVovz+U2ayb9mJTgSt4vXXmVrv49zPwfd+wxeuHoAzbYHgeTybSBCY/PX/5lvYA7B6g8ggo7JoeOONxfUMvVwUwe/tpv/o4exUGdTAwhW2knAMuXLtGE9fU3fK38xm//gWR8CO/nJeR2YsAkG+278+57yl13r1E9LZgg406Oqy0O+oirfPNlqUeHPW/p5zn1v/z//YZ8MBi+lxfnWl8Tx2HWF0ww8YiqX//fv2d9f7Ne6o7M98ky7fM1995r++R3NDE3Dq70ZVKQl8jSdurlbhgmGXkkC8/Wf3LDk9oPvLAX39TPZCDvjPnV//27OjHiS8hLw5nYXGk6XCHOY2a4s4HFL+L8/OVXaEKLiS1evMs+bBeHmEBiUo59xeeC/ZKgXl46z90n9AF3LnHiwAQdiyu0k0easHDG3RtfvvIa9SmTgky+HbP6aMXNRNTXbrpZL32+6urryvQZ09Vu7p6ZO3t2ueMuf1Y8V89Dc8Ww+tP2Oe/94JErH/zwx7TAxwLAONBhoYVFMxYCAYuKPGKOSVUmd3mxMVcRM5n6K7/6v+oikF8lfrr66Mprrpfdi4l1D95fNm18smzZtLFs3bypzJw9p/CYq8fX2QntE4+JT+IgiGyz6T7+6COVv2vXzjIn7g55sXGwLIDQvuPte8DnjAVPjsPPBuTXXH+D9I8+iuPnUn1uP/WZL5Tf+r0/1GeNq+CZpOB7y3EUHR7Fx6Qv3wV88M4DFkNYbOT7wAQ33w8WQJiQ5k6wy+1YzOR8gu/OWWeeZr8TT2gSmsWNB9Y+qN8DvrP4Wf/44/pOc/fBl6+6WnXxHp8TTzhe32de2D0OjjV8D48xHyzI85uWExIcw7m7izvVjrRj7Irlh+lxRdzRx8IDiyr8vnH32Ao71ul4Zr9zxPqVr99sx9HflYxjxxo7BvB7cfiKFbrilWPV7fb7NUxsODhm8ig7fjNzkYGFWn3f7fdzpdnr2PKNu3QsZ7GA/qRty5ct0UQ7iTv0eNTgb/zW76vtLIoTH8d55NwpwW8nx/LJ+oW4OC6y4HrEypWKa8mSxfb7urX88Qf/Qnd/sjjM7wD7mP2dvxHsx1//zd/VMZxFWephoQIfvEPj3vvvV/wcg/l9+OKXr9QCDHe0sfhwy2136PcgwQIAj/Hii8hvdPt+GOrmN+HrN92q34c7rE+5C4mFOH7j6Qf9JumRXjvLl64we+tLxi0bN23SYvhh5oPHu6HHcZY7Mrkjj99VPsPcvcL+YixC24iNiaHhWL5Yd3Z+9JN/rTTZsZwxwBnWNn6niBOg97Ubb9LnnN9pxj/sF+r4lV/7TfsNvlX7gVhYWOeiCD2erfktezHw6EN2LLffbT+WP1Wmz5xt7Z9enrTj9YYn1tdjNr+h3P2xddNT5bFHH9biA/ydO7bXu0NebOzPBZC8a6v1gd9MjmGiXacDmoj375N/18nFMmjIr6H/wMMnE6mDP6ezPGCo02lSTroGU5kmgqk/WLoiy8qyQWZ5xucxGou/9APQHS+TmX0ujKQtAm8DiPj9H4H8iDakieuNArfVpew8x5MyyzPmge8JesBAu90oBnsH9NAPDrWiNTY668okXogBPZ59DaQnKlobbROCZl9lQp++TXv5j2RMlbUAk/tAKiEPVMr0vU63c7Ld35aizoR4kZrNACvW2ALYK37LU8KJMccLjoGL7FjJuHmdjfOfeOIJPQ6LO96505tjMOeBd999t517PKTxRN4tumXLZh3DH3tsfdm6jXGBex+vH9CEbIe3cbgDYqR9RlNyndG+SMAJtqB3sORChpXlIQzkL/yT5z5xc+xEhM5QZ9pBa+yBnqlo3zZ8ktv4+ATaNjgMfsTEfiQ3fgJZXwDp6Ojo6OjomAz7vgAyI+46tgIpxjpAo5DK8zEXm6DEZhiTRocce8LJoRoIAqUc9Kw4anWZzrOVw1vVBcEbIw2D1ihr4I9j0Bt0mEznakRO3Jng2BswiTF3jr8LgAEwV2GOg8GWPxf2UE1isOjBALgFCyMzZ0zXJAATU4Crg3mUEfHk5BXAD48hIUZ8efeaj5kztcO4AolHWjD4ZmKGq4v5AOg5tVYPMTJ5NRmYYOY5tkye7ekDw8CeyTB22ZatWzTAb8EJ9exZszVQ3bV7lxZv2vgBV07xEm1saa/2/xiIl/YwOd/WgV9iYAGBxQkGwOP9yX5R/1lO3dRBHyRYSJht+40PN4+lcvlz73PuvGBfASboxvuISU8eK8IjcHjkFfthfOKINrGvmLxHTtvzs8ejp9BnYYgJ0/H9QNtZWCHnRKrtt+z3dv+ix0Qt+5X20U4+A0xg8LlK+/TLZ4Z2MZmWQJbx0c/jbUKe+wNvTOTxWKs9YfiM8RLk0c8hvvhs8F1gv7FQM14XCyNUlHcnvZh46L67tYgAiGXZ4UfpWfKPPvhA2bHdv7dg3sLFZeGSZWXjk4+Xp554LLg8d352WX7EPr5D4FvEQ/evKTutzzl+AAufrej9Az8ZZp+QOJbzrPyXAvl55PPTfu+fDfQLny0eD8GkLN+D8c8Xn12+C/p+2+eS79P49zuPwyxScuzDBzY87mLzls2mP3osp04ehdgeB7Hne2AM8akPvxzrOG7wm8LxbbLvUEKP37Dvvr6PeziW53GYaqmHhYkW+u2ivVwZz/HKdCYeyz1WyeN4Ng6OTcRPn47ftcW+4vdksmMLYKKcCSXuVOOKchYr2t+D5zrW7wn5e8j3gONsuwABJvxG8Fkai424Z1r8vDCWfcNvL78PM6y9eSyv+8H2U3tc5PhB3DwWZPw3fti/w/E/9fltIA7ioS76p7Vv9baNHYuR0Wb2B5OYHEPHj6/sS37nODLwucF+kl0qeNvmSGeyz9j4mKTdL9SFLRW1v0UvFh667x7d6QGIZclhh2uhY/3DD5btWzeLD1jkWLTssLJ544by5GPD3WTTbGy14shVUXpxsW7tfWWbjb32x7F87ly+A27LPiBRzpT8xLiuH89M7v8mH3SIKUk+pxMWEKAa34A2Ja+NYYBPwKeedCPncwY/+wU+vMn8watldMQdJmhtYyXj52R/8PmekdKPtiED6TfrlA+FGPUZJ2NSOW3hucEIJAsMPgH2w10g5CnHRHdoiHb7zFOPdqKR3qH57RsBOtZWZPRp1mMbL4e+fEqv8YgeMJvcJ0joO/TpA0AcyFTGDyYIjK+YjZexD8c46nXdjAd9wWjtI3iGjBvAV7tDlqh+VIgYwoatFmMsIeP3F13k/OZwrD585cqy+phjND64//77tYjOhD7nLtvs92j0/MT8R1X090jdgbZMPW1CpvaFz+zb4e4g/4zWu2AsweMOGpWNn37a/Yc1tebn31iWTNd00ieARthGnP6AL2R43wB+XxSPyYdY+dz6YyTTL6ANXu83a9843x91BtpjCL4ffXR9lEcxbfqe39HEeIIXz3d0dHR0dHQcuGActnHjxijtPRYtmq95AJBjoGHk4+NDjZFMxhjFRk4o8u/nDdIInZf7AkhHR0fHs6EvgDwbONn2YznppVwA6ejo6Hg29AUQx7x5o8doBvn0B8gcaIwuwpKxc3Se7//w5LFg5ycDTgOdIDT+WqRv2VlSOZ0Zat0GZw161dYSk95ZDxO9lLNGaaEb9tqaHgl+1oAkrzaPyiqoK98r4bZw1VKhxhl28m1o46cu4oKHlAXQXMhIvbQbx4gfw6ie93+i+oIml67ryCoE4gcjVGCKqP6MyPdCZL9mP+fkdgJL+O43+ib8mkedGNb9YnImtrkghwWb5GXFqi9o8pwsT98CcqPFMxpt9DIuTehbHa7qZXL0sj5yylkXfuQ/yvjWd81yJt1z0Rg7Yp8+jZeczyurVh1djj76aD368AEbE/LYqx3bd+qCJBbR3T/toG+tvdQhwE9a1YzoUDeJcts2N3c5Cw6K0aD4VBdZ7CvswxafmZBnPeQ4lUzWhoZOOfFCahP6iSE295dlnOAJvuKxMmxkkhvcs/O0gILMyrkoA/Q5FOXt5M7VydAXQDo6Ojo6Og5u7PMCyMJ59UIOH6Pa2InRhwYgPgphXOfjJfszHY1t7M/Pi0zBNtA+Muvo6Oh4hYLb6nlEX6b2pKzl54koV86P8ONg2tHR0dHx0qE9LpNykpQBb8vn7ivA4HbK1GmD7AA8ludEpE9KZh6TnQYmZRnMa3JWU5MOnQDEb6Fj9CTBJzxbedblPsZEBuPjYozv9fh+qhOt8C3haTyOSsG3LGqrfMVA+6IMKOG7XaRIv+oLV9OkLJ+N2rbQAe3V9yM+kMFrJoXJfKNi9TERPqkM2FI/PEH2ObHsOh6flYPn9UYs8PgLHSXZuS38lIsT9tkvg2bUI1uHfFvCBn3ufuDzQq4r/hWHtT/0s/mVp03Uja96xb/zaiyxEKF+lHRAtovc/cfCibZRRSDrqf1lPI/D9x3xKmZ4BuR+twUFbKaY/JmyafMmPUr31ltvs2PDoeWM004rF55/fjnn1a/We5aWL19eZsycYfW0n9+8epDPUbTZXNNm6ET2fS6+QDtfmeSZYMpSvsy3HafkK+UhA7UM4KWe+ff4hn1OkpqS68Ebj8nb4Ps+fYhnf9Dps61bcdL37AdLuZhD7OTEhXbWp/3R2Hd0dHR0dHR07C/kCMPHT8M4hTEcLJLGLRqfMG5iXDLYQenPmP0OkI6Ojlc0/O6PPLwNJ5eclNnRL/gm4SCpR+fYid4zzWNz7MD5Uk2c9TtAOjo6Ohx7OpbrCv/2WG7HbGQ+Kdgey3nMy0vzEvT9fQdIO5noNL4GXp4AMJhPiGcYbvX2iU34mQB5/uaN1kMfD3rIkgai5IcrvXOi2E82/Pc2JlajD1Q3Jpqc9slWdKgxvdba4SM3pH0bh2KBF/VVmdWhx+CZnM+E7l4wGZ6yPk0Uk7CxHJkWCMJHO/kr36KauoxGjp8qxzZ8VeAjfALF2OioDMJXrZM0btfYStLKY4N5tjFjtUL+V6R9W18tY2t09gF+8jMMj35CnjHxR1T0uwDf7LBVP4sVNka3PHSyTrgZB7n4WbaUCziyibyWg9ZnT5TXk/zx8RyPVtR7o+bOK1OnTdVjAqdPn1GmTonHfBnWrVtX7rr77vp9wXf2A37TJ59zvieYwUefZCXT9+NVpvShhSTpN98Z+MbMfoQPxKOskpeVx4bvEjyvIwUOX9iiDvx53ekX8LhDt6XkMSYGn8Gj3qBdPWTGp0oXeVkUcrX1m+rLydDvAOno6Ojo6Di4sa93gCzmEVg2fssBko+PYiyUZf83OsdWMY63pLGbFkVsTPdyfgl6R0dHx3PBTzK5Kq258nMCnxPTYVKl5aP3UuFgeQl6R0dHx3NhT8dyn5QdjtmUxX8ZHcv370vQYxFHA3kfrIfbCtXDv+XTZxxSpk23wf0zDPAZ+DP8H/KhX4YTBezGfSayDYmqK/bkdslyXUtGD3FYioleAUboKMnG2MiSD4MUtFNGR0poOlb+KNlGjuRpQPgBkpic3E0GWcbu1tbn9sdEPGVNlIffGlvoVw9BKyEPJKVcdl7y/UrZNdKEWrLvqkxbQ9X1uqQ7Uubz4vrihX5483JjC/R9MsbIAoblKkGb3L0YJPD+I2/9gdZWSTrBb2RaWBnxK6UqB5mD1M/jQi6QAFFRznqoNxOLFps3byrrH3usPPHE43pPIwunLJixODJ/3rz6zqxtW7fpvZDjvpIe9z3oRVwRY8Y56PsiCJDc+AI6kSuZUkgauI6rGC3fLsEl/nMhRjFYu7h7xRdtPIZExtzGl/JWjwqlahtZRE5CTREZobJ44cf0+kvQOzo6Ojo6OiYDY619eQm6v+9VA5BmvOKjEC/6OCRGLS5S7kQWUe4LIB0dHR0vEfoCSEdHR8crH/tzAWTq1NEr2EcmWvmTcyZbDykzZh9aFi47tMxdxGN/uGr/myVvipGu7r4YRRsjrsnbCwQ811Z0TpZmWXFYYsKV2LKMtD3ByLh1BTw55bYt6BiN/7xzI5Ey1RqyLFuBreDxMyF+aK1DMRkNP21biB8py20uqLKIMWIGaZeT963NiIzcmZ4M6cdtVIHrRaIsDW9U8Byioig3bUyRsFEWdNoTj/LWp9m37aLilOvRT037/PECKkmxnlwa5IMUboFI47GgopNV42Dv9cXnxfgsAuSiS0L1GA/dTJTzLiLZGul56IadygGvy3MWH/L9HSTe//HUpk3l0UcfLQ8//LDeCzJv7txy+BGHl107d5VZs2bK7077PoNcXEj7utBgfeQJ2hdg9VmeMtwJgp9so+vRl74/xMVnFBQ9Nk073I/lsjM66ghtge8XdeAnY6COzDOWjJ+k/sdPuMl6gOShb5uIEe++qCJZ6AlW1sK02bPYtHXr8O69Fn0BpKOjo6Oj4+DGPi+A2NiMcRQjDz26lDFLDkNINgjJu2SH4YlJVHZG6vko7BWIJYsXlYvOP7fMnTsnOB0dHR0dHc+NpUuWlDe+7rXliMNXBqejo6Pj5QOffIQYykrBYEx/yJRSlh05pRx1yvRy9KnTy1EnTy1zFvCOK6n4SL9B9aHkE7pUQDaUHU76RKiX3Q6el5s7OoDJNAmbepZ0MmKimqNnG518xEStJmll7n7zSn/g+qM+hPAPpB82osU1sTYRQyZjkdsm9NByX5JFSp/CuA/ijfhkbfKMHd2sVxkpJs5B+kybEdsGta4oC7K1ZOqQ2OXL7mHIi3xNtEUnfQK20gyeuLaBpu2cWGq/1HZGrJljrLLn7HcWGNyrb0n4ky5l9ENPfcJCneWJjEU0dQcN5C/tcMh/Om7sXFMsoeoYkuZzyyT97t27yq5du8rOnTt0Z8iGjRvLwoULy+lnnFYuvvjicvRRR6sfcuED5EIIJ+A8hoHFAC0i1B4dReoDfda1eMBjtzwGHu1XvzP6w1P80YimDypSP2ICbuefW/jyrbpH93uCcu1/M/bvvuv797rxjy65bdKXFlysDnL4/nlxWS7udHR0dHR0dHTsL2iMwcUbGpf4GIWyFQPD2AWWs13TudCu84ocqdAB3/Nd315++qd+orzjrW9SuaOjo6OjY29w3LGryk/8s39Szjz91P770dHR8bKCTyTm0J2yJRutK4ntg/hDp3yzzF08pSxZObMsWj6jzJo7pXzzaSZeTcMMmdDMidB6UlB9twlkjk4QDc/N8aOifILUpSTSFEJFUF1N0gSpkcRDbOT8DRPBDaQftip7ho6sTB8eOpq4jwlpTd5bGT1NMkc9LeTDNllnlda6vG7Xk6LzEEkceobkJbBJ3og9CSgPi+DjT+0g9ogfJL/C6BE3tsG/NNAlb5C2aieJvoAvbsB06qKH/IdP/LU+4bc5aHVcKNsWKmMTif2h91U0PHxk/dqXMaFeAW2p8lpZ1DlM+Icf8+c+23aFxdAA3YXLnSBfv/Gm8sgj68pU+xxNmz7NvA6fG+xZ8OBOhbyTwevyhJovIoza2EZ9k3q6C6TSHh99r9aYnRYj6Ejk6EWfJPCc/UXyNqEfMmm5TsYBstz6GmJVhOK19LCoETJ0LfmCl3+OVKOJxUOebjo6Ojo6Ojo69htsDMMgQ2OSHJcwLPHxR45zNDhpVEBDYvDKXAChcTfecmu59fY7y+23f8Mb29HR0dHRsRfgB3TKlNGJhY6Ojo6XA/K4xMiWudZZcw8pC5dNLYtXWFo5RY+8msnNz4fwiCEeH3NomTadd6PwWComNt0aNz6BSdmRJwjjx77UTQy0j6+92EyGNsAfE6I6AXFGWDmwwC4nfOFIn0lU0vgQHkZTTcaMU6kG7fCYKKqemDBm8hYoNq5Wx8YgbvjLutM/GknLV6RcNEBZOiLFqbKWl3p0GrF4JAajM4digjt5bCF9wn6wcX5TDpp2TqZb2xHlCviRQO6LTPKHL0u2ib4x/cxxgWHrh5TAxrLRxTZlQqPpvuTDV+pQS9Ws3/+87HF5zKHkuXwMnmUbeSa1Lfi1rSq7bX5ueSTWAw88UB586MGyc9dO6QMWPbjbw+sOfUvcZZF3WmQMZNmugT981+jLEX1toh8MdbEj/GhBwSB9S3iRp6DJlUR7OdtM8liGmF0p+rE6m4gI1zAoyD0p6nRPBsVr5Wyb6uno6Ojo6Ojo2H/QmMb+dCFJjPF94UNClSOz0UuMA5XD0EYyEKPJlycIfPbs2WWOJTXCEjSDt6uvvaH87C/+13LrHXeG9gDpzZmtK3X2BAa16bejo6Oj44VHHptJz3bs5RncM6ZPj9IokM01+5ysmTN7lo7nLXixKb8dWYfbzNljnfxW8AzwcT8AX8i4KrSF1z38PgFibv3wYlXSOJDLJ+/W6ujo6GjA8YSFj7kLDinLj5pajjppRjnm9NnluDMsnTm7rD59Vll57PQyf/HU8szT3yw7tu223I43s6eW2fMPLVPt0IkPH/h7Mo47DySf5JO7WZaUjcDJhE+kBiOAjfxW+aAgyg0rv41g8N7otjAFiyRicR+aiFdxTNegOEQ4TcntnV8tKCOv+pEHFCsp+NKLpMUKQCwZTxsTqUHqVJg9HsJL9Sue5e6nbkaATuWa39pG8twPElmdTgzloBNV3xJt0n4MWSLtMuWVdULYVhv4VT7UhZptRSe8Xs/988NEvLchDEaBLHLbWGY5ddHvlmuBQPWi4vYZ8zi8Tvfhuq2+L2hs27atbN68pezeHS/RyToFFhL88VIk1W9x5IJG6pFRfcYBDVJf9uTYxgIKyAUoObC6ZItvUvpKP5a0+GI5+mmXbaNv8/uZ8XlCLXTirhiALOE8dOQy+izsTJKa4lme3wt9RuKusI6Ojo6Ojo6OFw4+9qjQWMTHKYII2+jf+SljpHLIsSecrBFLMpNgPKRBkaUVR60u02fMDFnjHARvjDQMWqOsgT+OQc8pJsn+xY/9U70Y7YuXX1ne/Y63ICw/90v/rZx1+qnl/d/17eVXf/O3y/Vf+br0Z86cUS695KLyvne9vSxcsEADzOtu+Gr54w98qDzxxJNqMO8MQf6m112qiS2e+/qhj36yfPmqq8vOnf7Cu46Ojo4XAw/dv6bs3L5NJ6vAD317PkY+f/hJb54AcyyfOWt2yF48MOF/9hmnlb/3ve8vS5csFm/jxqfKx/7qb8rnvvhlvZQUnbNM5+/acX3lisMU79333Fv+4E8+UO69/wGdyE+bOrX8kx/6B+W41avKJ/7mb8u73vaWMn/e3PLz//V/lLvX3FuOPHxl+Z7v/vZy+ikny9+j6x8rf/ahj5RLLrqgHH3UEeU//Px/KU88uaFceN455Wf+zb8sf/SBP9cCxmtMzmLEBovpj/7sz8s1139FL+nipP9db3uz/Wa8o/zKr/9mufmW2xQ7mGf1/quf+FHF+QtW/9Zt28q3vfsdSv/nT//cfJ5fjj/2GMm5W/H3//jPyuYtW8r73vl2vX+E35/NmzeXP7X4Lr/yGj2PvKOj45WJdWvvK9u2btkvx/LlK2eXmXMOKUsOn1qWHzW9zFkwtcyaM61MmWrjb3O5e9c3y6YNO8tjD+3UJOrchVPLwqUzTHZoufe2LeXeW7aXLRtz8p0YNMwXNJEZKSdJk1/B74VlPjkLNchQox5smZxlnO3gqqwpOt6RxIm8rTN9Z44OfPI6kYsNV3eZQk6+azEBOTJtHdhOsWO3+0E2+mJt7Cir/uRFrhhIRuZErvywD43pzxZ2PnImnRNtHTUe00FPktiobv6ILWTUQd0wq60BmeJE2UrSazWiTvU9xegT9HOiW/bILGXu/WqEbdw3ZpabvjxGrtiNVp+bP/VDA/cTdmHjMQ55Ir8H43ysWHKh/rTHb9YlfVLEklC7LLUT+tJDZrberuDjXwJtxUv7LGca7Jw/Z86c8rrLLtPdIDfdfHPVT3/QQPtAND68fj4fWQdIerxfPUKXE/sU4g9/kqNrOUCn7cu2/YxxeOxb2gihj13lCd5GURDebIvJbOPRYWmXtrrCUjpen1pjsoyBuPVeE2Pr+xB6623cNRmmTZ94MUiCC1bmz58fpY6Ojo6Ojo4DEVxssnHjxijtPZYsXlimTp2icQjjFI05jJ9jIB9HGi/vRPZBi3jxLxrRlEVLlv4MRemASgyYu2ChTjDS0YhK8MZIw6A1yhr44xj0nJo5Y0Z5x1veVM487ZRy0QXnaYJozb33l+tu+Jqe4c6k1ZXXXFceWPtQmTVrVvmRf/QPy/d+93eW7Tu2l1tvu8NODJ/RJNTZZ55Rvn7zrVog+dc/+WPlLW94nWzW3Hd/OWzZ0vL2t76pzDb7G2+6pTmZ6+jo6HhhsWnjBj1/Wgdyg2d7PkZ+q+BYPvVZ7ox7oXD+Oa/SsZfj9NftOPvYE09okeOC884p11x3Q9n41Kby3ne+rfzzH/3HdiI8q9x6+x16JMVZp59W3vC615SHH1lnx+wHdbL9xtddWs599VnlYvtNYILqvvvXlmtv+Kr9Jqwu//5f/fNy0vHHl3vuva/ce//9ZYXV8e53vLWsOuoI9fHffvYLWqg48ojDy+svfY0W0o89ZrUWTx597HHpvf7SS8pjjz8hHjj7jNPL+ee9unz5qmsUR2LWzJnlXW9/ixboP/vFL+n36ZxXnanfpQvPO1cLK3fds0a655x9Zrng3HPKay++sFx6yYXlvgfWlnXr15cjDj+8vO61F2vh5Rt33SPdjo6OVx62PLWx7LZjwP44lp/wqtnliONnlBWreLfHzDJrztQybfqhZcqUQ+wYyEvODykzZk21xGTkN+035JtlynTjzZ5admzdXZ58dLflMdRX5nROcI7nQ8wD7ScJfqLgrNG2yBbChEzwsvjBhGzylJFMD11NlmJDMvlQj4FKoiLYnGXk3QHwNQFrajVObb1VyVeKMniGW2JSM+xaiBP+MVJclqquZZqYD7+0TSdUBtWZSfqeIBW34H3Hxl1qo1x/WTS4eGAMPjEnPq/XQZks+kS8IZcf9MVwrvuDYOP71amA9A/xMn7DN9CiR8JoSiN2gVrHZDCR+pGkRSXv5/QlW3w19Y5DcZAMGX80bwxeT+pOhrTX59L2KznAgrtBV68+pjz11FNl/fpH3VcIR/etLxogSHvnqRmS1STpAPHMRt8Ho7HjfJXjB7RS6AJ9r0yXhYdcfDBDpfQl2nT9jo02ntCJ5DC+GmRU3LWR8toXaRMxAjShUi/fuSMeCgbq3Lp1a5RGke9OmQz0O2Opjo6Ojo6OjgMXXGC6Y8eOKO09Zs+a6WOUGHBoLJLjE8ZFjG2iXGHs0RGVj21e1gsgPE7kDZe9pixbuqR84q//tvzcL/1K+dKXryxbbHB18onHl1effWa5/Mqry0MPr9Pk2Xe8993lU5/9XPlP/+W/646Rz37xy5poWnHY8vKVr9+kK3OZgPqt3/+j8mu/9Xvly2bL1ceLFi4ob37DZeXOu+4pDz70sOru6OjoeKFxMCyAcPL+/u98Xzlm9ary737258sn/upT5ctXXVv+5tOfK1dde72O0RzPWfy4Z8195d/9x18sf/OZz+tYf/1Xv2bH7AvKua8+u1xx9bVl27btWmDgbo4vmPynf/YXy2e+8EXV8W//xY/r6s3/+J9/ufzJBz9crrA6PvOFL+mukdNPO1W/G58yv+0CyJMbNpT/9+d+qfz5Rz6u34yvfv3mculrLipHHL6yfNH879q1u5x2yknljNNOsfJVIwsgLNC/6fWX6keXelgA4aXqLJjcdsed5V//v//J2vE5+x26XJMMLMZzB+Kv/Pr/Lr/zB39UPv+lK8r1X6F91LdC9e80Hx0dHa887M8FkPPfsrgsPmxGmT1vmh2vmfwMf9W3DfqnlDJ9xpQyfeZUS4eKLs8U3RXy5Lqnyy47t0BPI/YIw08QBozHSo4Kepm7PBwEatEI1RGTpCxyAOwo5wKCXynOhK+1JXgZCa4oiyYPGlSSeCzLCWMJLCFWmfrianX0uBqMK9slN36eIGkbbUp4cYjXeXESZWnoM5flle4tqkbYwxFPLtxP1TIy63GW16VJbAMSlVVIPVOEtjzrEkKeukP97rqWM8c+HRhBf2qfYSsWsVAcJrVTPcsooDf0ywDJA16lbfQfOfW4oKL6H+EbF0Hw2OozpsLgwzOPPX1rYp7PQsBj5cI2ORTP4TWnXfqcMX1GOeaYVeWpjRvLukcfbd7/4b4GYDOag0m6hUqC8PoYr/BITfm2MiYs2HEBHpqKR9pG0x7TpZz9rpagE3pJg1wAyVjh1+/NOEyl1UudrKeFf6dCV30cPo2VrpGit3XrNmeMoS+AdHR0dHR0HNzY1wWQWbNm2DhiGM9o3GI5oyIfGRkPTjN8ET/L6JuYcZeP6l7m4Grcj3zirzSBtfvp4WWGCa7EvfiCc8v6xx8rf/rnHymbNm3WQJIOZoGECbEtW7aUi84/t9x+5zfKX/3tZ/XIlaeffkZXGf/xB/5CAzYm2voz2Ts6Ojr2Hzhec4cDC9pvfdMbtPjAVYwsRHCnBrjsNRdroeIP/+zPtcjAoyQ41n/j7jXlwx//Kz0261VnnVF/9HhO90eMv2nzZj2v+7hjVpfDli8rf/3pz2qxe5cd+/kN2LJla/nAX3xUd49Mhi9cfmW5zX4T+K2gTu4K5HFVKw9bXubPmxdazx9/+7kvlMefeEI+t2/focUaropcY+29+trrtbCCjLhuveOOctiyZXqUV0dHRwePtOIOD+74iEPeBHAsnDL10DJ77tQyb+EM3SGyecOu8sQju8uubXFiwES2JoNbJ04zgcmx2a8qH8bUeYU59Y5PnML3NOglP7Xa0Tk0SXXYeJvFfr33wFLa6CpyTmiIB335H5LiVVt0WuN50jERm3Vqkjzk2PEbgAvK1NNe7c9krrfb66GMPrFihAfvm0z+vgZqph78e4y4qBHo3yr0E6yIb6QfZWPJC8b3BQgmjqUBzWOJRMbkteprgI5laZPtdlH0DzpZl+mF0PW95LEEiSz1vRhaTVmppRseyP1BwgxfSF3HtPRPGR+Dn4YRPO+TKjfQBkUS8WhRzfTIh/5xmRnbvqIt3m5f0PH2edl5vljg/gFxT53m54BoImOfy87+M5600UIGj2PAd/axIXWyvnHAJeVnK9s25VB/pBUXHHKhCuejpKyPeoatgzr43ALiVyxNvWmrz1Rtf/BUK+3wfQbkz76fTz/tY5SM0fshYjUdEjz00i8ybDo6Ojo6Ojo69icYxwHGHFAah9i4BD4XWDEmRMDYJoYlPt5BmUzJx2c5anxZY9PmLXp2+p4wY8b0smD+fL3ngwWNFgzQmGziymAmtM447dTyiQ/+YfnMJz5U0x/+1q+VJYsXaQKNSbiOjo6Ojv0DjsF/+TefKV+78eby9je/ofzOr//38pE//f3y0z/1E1qU5vjN47A2b9k64Q48ftxYlODuipWHHVZP3Ldt3673NwF4CxbMR7k8+OBDqq8Ffh9Z92iUBuD7wYcfGdHn5B2/TIJMn/4cd8rEb+o4WFinvpwUACzA844p3kmyY/tw1QOTbiwETbP6+tWPHR0dgEnVONQ9Jw6dckiZOv3QwsvQn3pyV9n8JGNen6DkNADgywf9Pumbk51ZRR5Xm0OWaLdJmfuMomG0DpCPxAFMhnJsTTvousAQ0IS5OWxfyGzKbJyOCD0O1Rjl2EjX5QnoXOxgclx1o0cyWdsevf8gqmrjRU9so8lJksHLqjKGyDNGL0YM0T7VSTKkv4wHA/URPACff3IDVvQpftCnnAkNUrapYpKybMJHymUf9QD3Yyl5qUt8mYzd2gim4x5lLdR2B0SamfsJWhIH4gntaOrMfZg2ytFPG+WDPZSbhEXo5Tbbqv2q/f6Mvhu8m+vp3SzS+eKSx2ufe/ZBsz+htVATHkGVRZ4S+SGFL+pkEdAXGuJl5ujx3ZSd23PHBHeKYKzvDif6GYclgKWpqg6vz+toobJYY7IgFWvEm/KMU/FFjIjIcxETOReqkKSnfmz8d3R0dHR0dHTsD2iQ42Ok+HcYobGTxlA+NmNMozGOJVnUcY4bviIWQHzwtudBFRNOO3buKrNmztrjAgYTaDt27tRk2s/+4i+Xn/65XxxN//EXy+/94Z+Vnbt2hkVHR0dHx/7AQ488Un7m5/9L+aEf+cnyK7/6m7pL41VnnVn+7b/4f8p5r36V7u6bPm2a3psxDhaumczSInj8DvCb0J6oc4cJP2xHH3VknRhIzJs7Rwssk4GT9udCXl2gR4U04LeGxZvJsKdJANh7/iXr6OjosLF5HGq4in33Lt4N8OwTi0/vfqZs3fR02fjY02W3DWE1wRoJcGz0SdM4XTBXyJIP18ihDh2o7Bjb2GeuSV9kUvFccsl0ahHy8OEKLncnmsR1X07DUxyWu0oTq8H5eVW/+XNPPhkbMcKGZiIbffxxJT20+iJ0fSI5Ygt9PCYyBjk0mnJGAu1tHuqYMNltNLbiRdsSWU/2Sepmct+pZSzF5yd20odpuTTgAVPIdleED8VgSX1LLAAZCT+Wex1eb7ZFapaihtp35Oovy0HKhbRDZkn1RlIc9ofMY7W8oalNW9Geu87o5xgbj8/jVh68rE+AZ58flYxOZLzuI+oJ/yx4TJ0y1cYb88v2HTt0kQWWaJLUFvox6iLlQoDqgxefByA7eDV3vtpo/2o/9Yvr+vihrHZrbOJS+pwyseJLn+1mgY07R4D6k7uaqCOg+oDi8rgTissSKhmnfMu/f3d8Pwz+BHyQDMh59F/eddvR0dHR0dHRsb+hkZQPZUTzr7s+DDnWYdySYyPkGlWFXl5sxV+MiF/ZYPLszrvuKoevPEzPiqdxCSa+eLwKj0Lhuezc5cHA9uprbyhXXXO9Ei/l3fjUU+WOb9ylxZSOjo6Ojv0H7rDjMSf3PfBA+ctPfbr87C/81/Kf/9v/J9kpJ51QvvK1G8vMWTPL2978Bj0qKzFv7lzdNcIjqm6+9baJJ+IBXiD+wIMPlbe+6fV6yTiTA2DevLnl+9//XeWoIw5X+fnDF1e4IvvY1atGfltOOuH4snTpkih1dHR07B+w4LFj+9Nl88Zd5cnHtpdNT+7Ui873hB1bny5PrNtZnniId3+YXqPKIVMD/jh2UdaiLjw7SSDXJKceB4U8JmXRDxt0OJmQD3fodCApHnGlx9QarXd+2HE4J41lD+2qBqsHX9JWjcIwiUxiYtnrz+Sx+uR3xpCT5J78ET4AXVSIIcviUcBfxJYYqIxnmNiWo4ohHiXjYMHvE5PAGSMJOjHqwSfVW9+KT1QL5/nJXOPBdOGpXmsv5y7UB5+YaHMmV8/+HoX4EavizZjhu4b8UTe1s+XkMnmJ9I9N1qL+JYZGD6QucBEbtxxk5Mgcqa/c/tVvRENcCsXrqPahw2cwZQAv6curHmTchXn44SvsfHBjecoSkK7puEVjH/VQ9hiGx2Wl//zsk/g+aNGCeGJxRgk5ypYL1bd/rifcWYHM/uhTfb8sIWkXUwD66d9KsstYQEtnO4hXMdp4RxMIlDMZn7tRuPCDBK3Pb/ioGC93dHR0dHR0dHyrsOGFRkwa0rAJdoxFJGtAuS56MDbhP8YoPjJ+hWP37l3lzz/88bL+8SfKj//THy7/8Af+bjnrjNPKGy97bfnZf/dT5Ud++AfLCccdqxfdshDyb37yx8r3f893lVefdWZ53WsvKf/l5/5fvUD3iJUrwmNHR0dHx/7AzJkzy0/8yA+X//FL/6m8951v04vCX332mVqs4PnW9z+wtnz5qmvK1ddcX971tjdLF/mF552jO0TQ/8tPfabcedfd4XEieJn5b/z27+n4/q//+Y+V3/m1Xym/+su/UP7wf/+a6tHLxeOH8vmA39ebb7m9PP7Ek+X73v9d5f3f+W3lrNNPK9/5vneVn/yxf1Jmz5oVmh0dHR37B4+u3VoevHtzufumLeWer28tjz6wvWzbwvszmAj141Kmp5/+Ztm+9emy+cmnTYfJf2MadCIgnWdkVye4zUgnBTHBiRMtLMPXCcRwgiCeZZpsNd3kh9SBrQEZlOxhUAhZ1kH9phg6nvtx2eixOjxeJoI9JbKcLJd5gs42jupV5VpPfQm15Rn7MIns8fgjjgw4ieR8X4jR3RCIpdLWaSn62wpqpxYBsDVaKcuW2gWCSo35A1m3EvuOXBJD6kIns7GjjpzUptzqS6uh3SrhdVSXkad9zYNHQleclEc5fSQIQ/5phwrk8MknOz2V1zSs4HOizwt1WcocfXk1/Xzfh9eDyOMS4Fu/zJw5qyxcuKhseGKDLopLjNZmpnzGLE9/StGvNe7gZX9nHCR9n1hAiEUE6ZKjY/osNrBgAj9l+OGuDGyMGfVDGdTWQPhp24dY+lHIu3goZzzw1YcsuOg4g4XpWL35LpKMGZ5Lo4aoM9vQ0dHR0dHR0bE/oRHGswwzGJPEqETjEV1sYkl3iZidlUJ6gCyAME7jWe7/6b/8Srnn3ns1SfXLP/8fyr/+yR8rixctLL/2v3+33HjLLXq57c/95/9WHnnk0fID3/Pd5Zd+7t+Xf/cvf1yPTfmzv/hoeeTR9eGxo6Ojo2N/gKuCr7z6urJg3jwtRv+3X/jZ8kv/8d+Xiy84r3z0k39dPn/5FWXbtu3lV//375TPfvFyLUoj/7l//6/LGaefWv70Qx8pf/SBD+ll58+GG2++rfyb//Dz5UMf/aRO3rn77ytfv7H8p//633WHiL/o/Pnf4ffIo4+W/+83fkvvl2Jx/Zd/4T+UH/6H/1e5+5579cL2jo6Ojv2Jb3x1W7nn6zvKQ3ftKuseeLo8cu+usuGxnWXrpl1l+5ZdZdvmXWUrycpbntpZnnx0Z9nw+NPlab37wwf+OSnpE8Mx4Wm8fAdInXTXSUGQOmGI0wLTzwWBnFDWpH7wtdBA2VJepS5e6NZHTYGsy4BMMF7rG41M2OIzfWVSfEqmFIBm0tnEUUYY8QUzZcKgKF0lsaOesMs7OSptOrU9lteJYpNRblPqqk9YgAqeQmNjiXKt02h4xMK+ASNyJvgtxzz3nbfTAA0vkiCHgfDR+ke/3c8J6SXQtywn6GsyKDaS6ef+q8Au9Og3vR/CfnvpC+ASQP9E+8Le7QYNypn43LbVgJRVoBD+FFf0m9dh+rQ7VSN3H6XMnj27LFy4QI9L3rp9uz5/E3ynFXyVHfJv7UNb369Y2JC15W0fqT6LQ/vBynBlZ/zKC30S+vjLO0eAtpJjbxt8kiQ1GD0R3hdK0e/A2z98HlNHfs1jyjO+/IxJl/FU+MH/QHd0dHR0dHR07Efk0Ia8HeYw/PCNxiEaiZjcx0UQocO4BbmlQ4494eTUcwTBOEYDJEsrjlpdps+YGTK5GhC8MdIwaI2yBv44Bj2nuOKEx4xw1dKtd9ypCazEisOWa+HirrvvKU88uSG4fnKwetXR5bBlS8vOnTvL7d+4S1cFt2Agedwxq8uSJYvLjh3byx3fuHuCTkdHR8cLjYfuX1N2bt9WTyr90LfnY+TzBwd6P5aTOJbPnDXxPRsvBni5KI+RWrRooSYX1tx3X3nssSf8dybAjxWPKVx99FGaMLnrnjUTju/HH3tMmTNntha0d+wYXii+cMECvbicF423YCGERZd74/1PPAJx0cKF5cQTjiv33nt/Wbd+WPim/mPs94PfhltuvV0vKE9wJ8uJxx+r95Q8+tjjunPlpOOPk81td/L79HQ58vDDyxFHrCy33/GNkStIafsZp51Snnpqk9qUbcaWPlm8eFG55Tarb+tQX0dHxysH69beV7Zt3bJfjuVz586q9hwjps/8Zjls9bQybzEToSbgmG7SZ57mDuhnysb1u8sTjzxddm5jchM7P75wnGGyEx+6Aj786fFUFidV6LdB2n48Uplkjsj9inPXs43TJCZ8CdJS6x89LbhkvbLHwmUg+0j+8GFgghW5Fk6ibuwzDfDfNEclqm8WQ9CnTD3Jx2jQJhp0I16rTwsuwctJ/1ovPigbKZ+wiNFy1zHK/4VqZ4CmlDzpZEyGgTIdEos5/BGvpeTJT7hNH/QVfPWdJLCdYn+IKRtvS8Yi35Y/Yx8gvTMCx8FzddfLnBNGcibuFZOru59I9fOEXtjATyjO2O/JJ69x4dS5xh90WrR6njktXUu1ThK6UokckvrRiXKLI+y3+7jjjtPjr+6x80oerYxu9jH15d0d+fkENW4rD7FJWTpw0AytBsjjM6Ri6Fve6nK+Cp/vMZ7GfbVl6ETWjT/oKhONzKTEaWBL3yXQD0L7TPsN3Sgj5ftCyoUtZOlvQzNmazFt+sygJoIFqPnz50epo6Ojo6Oj40DEtm3bysaN/pjR54NlyxbpXW05RtE4h3GHxh7Gy6FLsx3Jwk7Dn5fzAkhHR0fHgYyDaQHkhQSL5dxdcsmF55dP/NWnypeuuEqLFytXrCh///veX0447pjy3371f5XPfuFy/13r6Ojo2I/YvwsgM83S/qqvb5ZpMw8pU6cZrYltJnuL3/HxDIsgQRs/J2H9MOeT+5pUDT5+cwEEJV0Vb7I6qeuGoqGmmK6zhwlVTTSHX9vIpk6SAivnpDk+UpckP1F3RciA6mVSNX0Z0jbRTkA7oAe5JmlNnjkpJ2qrlvnLPkCmyVxsqMv4uuKeOpGHD8rYkOcCiGAyZSJdD5BPRqdP8ho5Miu4XviKmGEoVkNbr/rV+NkO8cInqAs5FNikwJD+Fa99pjwcYkdKAMbAFoZ0rB6jsy8Ey1kgINejkWCJzSKW2aDjDuWn9p3s8ZPiaLOVFb/ko0CeCxDeR/FZCnv2Yfu5GFnEggctSQM3lu6JJ55Ujj/+uHLNNdeUxx9/XHw86eXjlnv86Ls/9UP0P9ysl63qNqAjC9nG/sMudBXbGKo/L8qXFuewMRqbaocvy1I//QotbVCp8ZG25JQVF2WxIkZksd/VbNun2Q4tVEbfJCKq8mRfAOno6Ojo6OiYBPu8ALJ0kd5RxsAjxyl1TJQDEIOPX4K2P0Z/GuEEj3HMlEVLlv4MhWrXOEjMXbDQKpwaMtw0CN4YaRi0RlkDfxyD3p51Ojo6Og4UbNq4QY+HyBNaz1644x/H8qnTpkXpwAE9xiTB6lVHlTe9/tLynne8tXzHe99V3vLG15VFCxeUP//IJ/QekfYuwo6Ojo79hS1PbSy7d+3aL8fyGTOmy0EO7DWWf+YQ829pZym7dxyil53v3vlNO+6ZPObJWwxxjMagZ+Iaj0nNOBdwjJ9MgIbWNso5OSqQGy8nt32y1PSQoZsT06gGT0j7ppz2OQmcMvHDP2gnuskhdQdKuGonmz0fOqj6T5/Gk980Fp/3ZcRjh6xMGxJpK5pN1AFUNhk5OlnHBB3Q6o3EG/tAHIf8WALZ92i2sQjIqh4xh0zZoOd9xklh+mhiTH+Ry7+l3K/YZf8rirAbaQMs08249Ugok8tH1mO15z71Nnh9brxnZHu9Hu8HfcagR9qcfkVasvicsCR2hHlImTt3Xlm+fFmZZmOje++7r2zfsUN8wXKobH/y1H+Ww5cuuUQmQyfaKR3aKZbHW3lN+9PWNt4u7N2RsnA3gmpjkG9LWcaP6go648+6oAXYzhG83khhR5wU6eNcAGMBRAtAGIVf2kSd27dthzsBvMNkT6DveQl9R0dHR0dHx4EL5mLaJ3jsLWbPnqVxBmDMofFKDl8YfGQKaPRE2XQrH31L/Q6Qjo6OjpcI/Q6Q/QsmrI5YubIcf9wxdkI9VY+Uuu2OO/USc/2edXR0dLwA2J93gMyb58dofDBxy7Er/YI8nvvjrZLHwsDwniRNdOqKeddFzsT+oZrYH+6M8DD9RIKUE6XQtnE/qtt9UPYJcCZA45iKDpnpkYuLP2WhIzhdr+S3lLrAJ8qNa8WcaM1JbW+/t5n6oTFDh5g49jsou3+3jzpjQ6TOGRZKMg785lXt+OPOQirRwjl9woQvbTTaLZyHTP4NtT7Ty770eAeoTy2XB/ky2nQy3rTFlXFM1/5MLX371my1CXvsKDb9Jwcg6ktdAVnDz0WNjHlPtlpsQFclh0zsT7zwm6CP6yQ6tiZXrO7U8tT1/dn2FSJ/9BO06+U+874gGd9otZeS6WU/pQ15pkTq4O+E448vhx12WHnsscfLXXffpRNz+KijJltsZOHggovqN3gYUM4+gsYPPnIRLm3QlcCZ8kEb0l/GR17bRjI5JWjZ4ccw3KlCqfEROq5lPG34VHlJKmK5rrjILWGX/Z2fDwyw1X5CRwuP+Ddby2n7Ezbemgz9DpCOjo6Ojo6DG/t6B8jSpYs0LtdIxTZ1XJJoSMF0NJaxP41rQoGXovvIpqOjo6Oj4xUOJiXuX7u2fO6Ll5dPfebz5fIrry6PPT76npGOjo6OlzMY3PvEpob5IxOR7QAfFQ3qdXyLyVMmIUMHuU/kwnceerLRBG1w6vExZJYkkq/wG7EYI/xZPDiw1E7069E4TY49culYNVYU1B54Bo8+4b6yLSzYkOOLyfCMB9TYLEF7Gk6K3N7brzpsk/XIQ9pQNoZ0ScgMyDRhH3TWhS7tT321bwovqfZ9pDrCNmMBbud9oXpgBPDlbTUfYYunrK/tT6zgy2/1HT4jercbkm2ki40SSpFXHnVYTr0VIaNuPYrJWGqzJd7PSCLu6idsqFP7nKIl7T/59thsq5C8rG3QYaN6RYoGqZ+ocs8MUEMJpD+gRTv5Jb5gGnbu2qmT6qVLl5ZpU6c1MShTZPIMI5mGbCO5Erzg20b6voDjNmzzM6EFi/BFzv4FtW5tDVbWZ0P8+D66pMLrS1uXah9pQXH4TIpnOorVEpMA5KqLssnZnynP+FwXXtCmQ3/xZAiex82dHdSlz0JdiOzo6Ojo6Ojo2D8YRjgGhic+eKl/iRy7IG/5aaNxVL8DpKOjo+OlQb8DpKOjo+OVj/15B8iC+XMmjIPxy7Hcj+memEgVOMazCaDnE5U2Xrdc+kzEmsuMDyAT3EB68JJPGXjdRoeeYLQm5I2UDTxk8C21+ppUtVieeZpJ8GfqxCvAPuulHiZakyd5+qKFzhJUtzGwad9TAty1+wN5twrSGqeyIYdCzsQ08edEMTz8Qns70qfXlTmAJi58yTf2Ic86lMM3mgUHdKq+wfcptMcLaAeLDyD9yD7iyj4jBzUmykErtuRbnvq0BxmxyJ+Vqx9LTjmd9WUMiZTJL7nJ5UNKoYksS+Hfs6S9r3K/Zl14x2XqOM+ROqqz0QPwh/2PnkJQTp3keXfJgvnzy6pVq8qKFSt0VWLe3QF27d5dNmzYUB5dt65s2+6Pdso68V/jicq1NRp59nfbnxmz9C2HRpr89EcZOZCcpM+Gfx4SaaNHUmFDgh/7kZI+k0Yr3ihLy3Qzpy7X57F68Vmwcn0MHLrhu8WwaDbEtf7R9crHsb/vAHn7296i2MDGjU+VK6+6usZ9zDGry9FHHVWWLV1a1j/2WHn00UfLbbffMdKGuXPnltNPO7UsW7a0zJwxo6wznbVrHyz3rLk3NEo56sgj7bNxtPxYa8uj6x8rt9xya9mwD1evdnR0dHR0fKvgcZGnnXpKWbBgQVlx2HJd6PnQww+X22+/Xb/fiXnz5pYzzzijrFy5ouzcudN0Hik33XhT2WE04Pf95JNOLEuWLLHxz2Fly+bN9ju4vtx4083ST1DfmaefVlYevlKPq3zkkXXlJtN5atOm0Hh+2Nc7QJYvW+yv5GA8wl+M4eqdzzFGan/n0ctxAjqJ/g6Qjo6OjpcI/R0gHR0dHa987M93gMyaOSMmE0cnHfV4qAZVFuyc/PNHXTW6qBkfmf6qzO1Vkswy2U6pk7bY4FeLGpSd6Um0JRMQbyaBWJKX+mljwFfGj45is+ScQVbb6DVLJ5E2ugOB+kRTJzrhr7GvsQXQ0p0b4VO6JOxiQhlr7PLqdtWJcvoO/2yxSVnqKbfk7MGWE7U8WQOpC3LfybWR6YOUbVB7EVtZOUzsIx7o9AcUX8osh/K+OtTjNl1VF3ahKaje4Nu/qoCmkJ+K3MfJp+b0B1wrELyUIR1oB+VMXvZ6x9Hua0AbadO4P+cnz/XhkZgMYHGDhbLly5aXhQsX6r0g8+bP1QQDkwjbtm0v27dvK7t3+0JU9kf6YD8QJLRtRCsGaEMbT92Huf+RNXKQTcVOyWjxoKOuROqClsYuP2NoZwzo5CJIu9/UFvgRc34+3GyiDj5YLMq7k1BDf8uWrRhMwP5+B8i3vfc95agjDi+nnHxyOfKII8rlV1ypuC6+6ILyf//Dv18OX7myTJs+rZx2yinl0tdeUqZPn17uuPMbsl28aFH5V//yJ8vZZ51ZZs2apQWYM844o1x26WvKpk2bygNrHyxvedMbyz/4v35AiymLTJ8FsvPPP7ecfeYZ5brrv1J22fG+o6Ojo6PjxcLMmTPLj//YPyuvfc1ryhFHrNRC/kknnlAue+1r7Hf4m+Ubd90lPS7s+Kl/+c/L2WefVebOmWO6R5RL7Ldx9apV5Wtfv1G/lT/wfd9b3veed5WjjjrSxjnzJLv44gvLcfabd/1XvqrfdX43//EP/WB54xtfXxbaeGjp0iXl/HPPLWfa7yCLIHlhyPPBvr4DZM6cWRqz5BgFaFzjQxs7T2Ec4gXXYHwmwscyyEK/L4B0dHR0vEToCyAdHR0dr3zszwWQmTOnhx8fvDPYz8lHkJOa+PcJyqzTJylbHjAvnocf5ACNtAGu5Xc6SMf41KXFj6hbASXCVilYVWo8fLRXkDs7YrSEjuicmE4dbR3IE0lzx4e30dtJyneFZHlYRPDY0adOTVwjYCM999HGl3FIjn70BSbocZLFiabKUnS+dKgHn8ardPWDD69Lclk6VK8l3FRf+nO9mtCxHEVoLWbZf/qUD88c4Uv6lLGJXHe0pGLkZNyhk+VaT5NAm1eaVH0qSoGS2g8/8taOENXmMYQ4MOiD1Hfe6PeEPnc5ZWmxUe71Yudxpk9Oxjds2FgeWLu23HvvveWeNWvKPfesKY8//nhZvHix7k7gqsXNmzcPdpYURdSr/d3I0nf7+akgvpCDCe0Pe/lIWZYTxscuv5/I+NxXu9Qhpxx6WVPq1brJg4e1fCC3z7qOAyx2cIdU0PneEezQzQXCrS/SAgh3fHzpy1foxagrDjtMNItVP/xDP1i++rUby6/9xv8qV1xpOpd/uWzdulULJjffcov283nnnVvOOvOM8qu//r/KJz75l+Xqa66Vv9WrV5VzznlV+cIXLy9HH310efjhh8tv/+4flM9+7vPyc99995c3vuH1WiThM9LR0dHR0fFigd84Fvw/8Vd/XT74wQ/pd+/LV1xVFiyYX177movLlfabx5jgB//h3y8rVxxWfv1//Vb58Ec/Vi43vU02fnnzm95QduzcVdbYOOe4Y48pV197XfmjP/qT8oUvXa7fOC7yeM0lF+v37dH168t73vXOctFFF5Q/+bMPlD/84z8tX/zSl8saGxu95c1v1N0n1153fUS299j3l6DP1BiDMTgjGYYseSGJ7kS1/0Pt/MAv5PKxoO44Z0Sj8Yz+XU9WHR0dHR0dHR0dHR0vKTRJySTjMwzwhyuyQZI+4emTlJp8jHdlPNsja5xvtuZbyXjSc3EFPE1yhg5QPZZXGznyBM1V4JocZVLUaPjos1jh8fnkcLWDh08lTlAC+AtyFKPtqe/gyLOZ8IAOcedjfFpUmSU9juuZp3UBAjysiQXkwsVU68v2DhFOsHzi132nd/Vl1kWedAv5sPZDh236Vdl8KI/9nf7YVt8Jymbr9rFPbaMTwIBI26QvFUOQWsrxU08U2cecXA7110l96Eyqd6yMTiQgczbj9TW+HU5nnCDc2X7x/YUOfn1/u3+APnJ9T9p9YPpZHuFFGRZ2WYbOE3IWObZa4m4PJs3X69FJt5e58+ZpIYQYZEdM5jXbTC3Ob0BFkY/Igo89fVsROkrQtM0+b3yvdsd3C52s1za1fpL78s+D+q2pB6Rv0NQ6IH2J9DZRJ3XzPVEe/ZaQLp8R9o3RvhD50mHlihVl+vQZ5cabbiq7du0Wj/674Yavan+++13vEG/G9Om2v7eX+x94QGWwffv2ctsdd+gqV/qPRY+PfOwT+kwA2n3X3fdoEYxHinR0dHR0dLyYePLJDeUP/vCPy80331LHfIxdbrn1NvsdnlIWLFxQli9bVk44/rjy5SuvKnfcead0+B384pcuL9dce53udOQ3/kMf/ogWRnjUZ+p84xvfUM5jsVhsedXZZ5Vbb7u9XHnVNXXcdLv5/NCHP1pOPvmkcuSRR8j2xUAdeRihx19ZLPCSHoEVGc1wTjRlKuN452Gh8ZJrdXR0dHR0dHR0dHS81BgbyjeMQcKJSJ6QwNcktiYiY0I0y0Zn0p0RloeD6kN+Im/LgIlVTYLnJKdMzS5Tow8/5e7bSpYDbYMW8KmMmFyuFLZtkn/deZGLG1GXZH5CE61SHa5fPao88AymD1njD77aSbK2ooNS1iOkHNI5lQfQkq8oy94pQXa5X2LfoItO1qFcdpk3Mm3dT9aBLNuWekB2IkZ5XuVgW8XEET7SD1pQlGs/STbopa7H09hG+0jiBH+wI2axJgF2QRraeBPJE6Ie51nK3HtKucvb+keTtBof5Ez6b9ywwdKTZe6cuWXpkqXad6hjIe/udOwzZj61DZ/kpOwTy/O7WT9zkRLYCikz/aQT0lEwVr+l/A46OzykvZdqzMrDVgsXoS//JCvn/kaCftYdnsWsxwZy7h56CcHiBPuAR1a1mDNnjh5zRc6iLM9Cp/zt73uvHvHBHSgnnHB8eftb3qzJngl9GFi0cKEeFfKVr34tOB0dHR0dHS8exn+XwEknnlh27tpZHnro4TJz5gw92vGmm28J6QAWSmabjLtIJvOzbNkyLRrwKK3Zs2brkVfc+ciiSIu1a9fqN/+4Y44JzgsP3Y3KuDH+QAxJKtBRYtxCsr+8CwTa/40X+h0dHR0dHR0dHR0dLyEY0A+D+tHRfQ7qnR4tV8je7ZC1iyDJS4tR715GNuJxNKAJqJLUCf+knBSud4ZkDMGXnuL3+No42yhQ8SQLs812hz9oIylporjaDnJxsg4j6ZecfBZShzzjhsZ3IDTlR75ERi5BlCMlsh/wlNz0m7ZZi9tZauSAkia4vSi5ypa8OMSaPtN2FMQW+thiEyl56SvrgvK+8LoQIEu56pFcRa+bPtBnr4kDnqXqP1Iiac99wW6YVB/0sn/blI9/Qi/L/tl3fdBUJbhskCcsKieMzdWRDzywtkyfMb0cfvhK+QWKPfTYZlucjk2WIwlWl6rLykUOtOAOxBvaYXbOdXn1z/ch7sCKz0KL2nZtHeKwwSd1MEGQ/dfUk22Sashr/dIzW+6U4rsU+UuJhx9Zpyteea75W9/y5nLhBeeXN7/pjeWf//iP6t0kTAqRbr/jDi10vOmNry+/+j/+W/mf//2Xy0/95E9o4uejH/uE2jwOFj/+6T/+R2Xtgw+WO+NdIh0dHR0dHS8V+E2+4PzzdFfH3376sxoH5AUAPMZzHLzPDJs5c2YHZ8Bxxx5bvvd7/o7eEcJCCr/nU6dOLWvuuy80BvA4Le6ynDlrZnBeeOR4ZGQwo9FJwEjphILGRk/72MjHMYxvJOgLIB0dHR0dHR0dHR0vB2h8r/G7D+LtXEUD+Rz86wRAyNyhyckqw8dA58RkTsSbUI7zSvT6km/L8ZOnFJmP1B1+WTzANn3UxYTGXvVhZ3RGg498cTIpJ/CxwR4/DnK3dLf4T75D9RnwqUURLxnf26G4eKl7xmhJfmJSWSl8tFfQt+30eoe2CSkL+9pvJPik0FduSL+yDBqM2FncijEm2Vu0tsqapHrIIbWxLTzz1cqyXlyQ6wp/gI4lSiP7xRVRCB+uE1ayUfsioTPSH67lsppc3eMgZZ9HveHcdbNfxan8uh9dUJFtS1vnKROyzgHD54BW1Rhygc3+OXnmWdj4WzB/gfL0I5XwV0NxZu2j1BU/uSoanz4OVD1oba0NtmVxQn0afOkhDvC5H1mos1z9ksm0sy7v37APde0rtR9d39Z6pGsl1e9y/CMnJt4PqkdMxP54qUH7fu8P/o8e/XHJxRdqIeSiC84vn/v8F8tXv/Y125d+B9nrL7u0nHbqKeW6664v//Hnf7H8q3/70+UP//hPyvYdO8r//YN/Xy+abcE7YP6fH/1neqn67/zuH5Sd/QXoHR0dHR0vIfjNPe/cc8rf+/7v1SOqeGwjyPdr8H6scUydOkX5+B0dxx5zTPknP/xDZc299+ldH0C//vZjz0vUxzFt6jQbN/l7Al8seDw+/mA8IirHKAa9v84wjFV8TDB6cYifJ7lmR0dHR0dHR0dHR8dLCiYzGaznBGTe7UBK+AQvKSceGdRzLjDopTwx2HjSpGrkTADny8/xphiyPndcfcOVj1hESDtdAR7v/FByY9FMkqKDfU7WktCJWnCqDH7m3nZK4bO2t6oL6Y9+wybvBiDxLg8ecaMY4MnCa5YNtk1/U122Z7KJXeTSMl2lwEDBdl/Yqn8jhVC6yGqfs5+sjMqk9WVdYStAW0IbG01kww5ZQt6QK/M+EVIneLno4lyvJ70gUZwUol6AK3g1GUN9ZwmkfcIXO+RCyWMhednz9B8MwXUy9qy/zdnvSY/ATNzM/WbK71j6Jh83Bej4O0K222flmTJrpr+IM99vM4Lwq3dlWAJoSI8U/hWDydvvgmKxhK76MGyqPIyRZ635HVU80e+qy/j1M4eKlbMu2UCLbbn6ofn8h5w6PLkf/EoefGKr34+QDZMMLx22b99R/vxDHy7/4T/+fPmFX/plLXB8+rOf07s9tm3bqnd9vPENryt3fuOu8tu/9we6u4cXo/Ny19/67d/T89MvuuD88FbKArP7f370n+pRWb/2679ZHnzooZB0dHR0dHS8+OB39+ILLyh//+99f/nyFVfqJeWMU8DmzVv0e3ziCSeo3II7IHnROe8SSXDnxz/7Jz9cHli7tvz27/5+2bJli/joMe5ZtepolVvMmTtHd4c89dSm4Lw40OgnxiFsfDzi45MEPDSGl6XnuCzuRDf0BZCOjo6Ojo6Ojo6OlwE0AakhvIb6gniwDDnQJ3fSy0xicnVzTuymXAP/5gooXVE+xe/2ADo5sKRTCvJIopFbyslTgE/VKKHzcuKVifw6CWvQgoWojDf5PslrhMpZp5+kZBuGSdlE2lO5rny3ExoAe8S/ag2f4TcXOVB2XW+/YpkyxC0fmRvqXQFmy0QwCynUkLEpOvxGoqzU1Jm+QE5AixN1UUgNbBPyg8/w680KOmH2OUEtXyaVBvWEJrJ8RJEmyilHLn+KtZl8j7tmKtAjGeQ1Y7KCf3YCoePbhElDB33sQPZJ2zejaPdB1jea2oUuJcos5DQujaNtMs1StqLDT+sjkTIS+5+7QHbt3lWOPOpILajlZz20TY+t21HwGgzp28j0xbtFeLQWExbKd+0quyxRzu9qfg8oOy/j8YWTXGSBN7R99DPcIvna50EPeq6r2MnZhLnaBIE+uSG/U3oxOrFFzMT2cgFxbdy4UW1averoctppp5Ybb7xZ5am2/5jkQafFlq3BU5+UsmTJ4vIvf/LHy8wZM8v//PXf0ARRR0dHR0fHSwXGHRdecF75/u/7u7rzgwV/xg+Jp556qjzx5JN6BOS0aVODW8qc2bPLm9/4hvLY44+Vhx95RLxjjz2m/Mg/+8f6bfvd3/sD2SY2bdpU7n9gbTnphBPK3Llzg1t08cclF11YX77+osEGInVkxVjFfqb5pdY4xqAFD/iW2neBwG/HUvCa0W1HR0dHR0dHR0dHx8sCMbBnwM6fT2DG0F3j/BjsxwBf6saC1oSknQDk3RfDhGfYGZInM+zkK08afJKzvr/Dyq6Lj0N0GqKTCuqJ+qWHX6uPOrVYgG7KzIf8oNOkljfAS+mH3NvhsoxTpegTysjhIqLMCY8maGG4sfjJ80lk5ylZOdsiPetDFlrEszJ9QBzUIZ8k/IZvttmvqYNdQnLagY+QyTLspSuX0aamXt9TgaijtXU0eriSv0hZBxtIK0MrRnjUY1kuqKi/LXm/u62bhZ+ITUhelKs97YCOciZOotMvNq1d9Q8v/RtG+ELWMcTL9wO5PrukOCmOFpqF+8jMfVm74w4Y1cF/1AXw8/jjj5eddsK/ZPESfR7ls4kj1XMhglgSem+IKbi2baNOgBmxUYcWRmIx5OlYDOH7lSfu8Lgqk5y+J0ZiIdGujEneczKAOkwv+xxd7oryvvKgtTVdcn02pd8cNyQ2X9CR0M/vRV20tO/KS43FixbphbA8xop07jmvLj/8j/7v8sDaB8vnv/gl6dxww1fKWWedWS65+CLpzJgxoyxfvqz8g//rB9Tmq66+Wo/94LFXM03GVbFPPPFk9Ym++qCjo6Ojo+NFxEUXXlB+4Pu+t1x77fXlIx/7uB5Fmb9N3JXB4se1115XTj3l5PJt731vmT17dlm8eFH5Rz/0g/qd++M/+TP5Of7448qP/tN/UtY9sq784R/9iR7tmH6445EFjk9/5rPlsMOWlx/6wX9QFi5cqIWQ7/k7313OefWrykc//smyefNm+XpxEOMZxlj2+8tYL8crjE9434fGITHuYeCSCyFe9N9sRkiHHHvCyeLWn/EgsJUDSyuOWl2mz5gZsjQPBG+MNAxao6yBP45Bb886HR0dHQcKHrp/Tdm5fZtOuIAf+vbn8Y+TYT+WkziWz5w18cVXHR0dHR37jnVr7yvbtm7ZL8fyefNmmf0wecqAXgdyc1on3bJMHfafx/hcHGGAn9Akpv2Jh52BrU+aOg1fJw4q+cmES4K2pBON4IKk/UQkJl+tnBPdOimxsk+M4hs3ae12+MCvXzmuhviigiF15T/8gZzYbVwJrm9xWh/kfmjrA8nPPkUqr8Ta6Co26pOO11XjMLlqwkeNySePKZNrAtxoxQnfkP7lBzvk0S/uxSGt0K13uaSNQXU1/ZG6WbeQMoPiDISmfKS/7G8h6NzXbb9rkcR8ZTnbQ13ZL4KVodu6KvBhmbuI/rGk/SE+AreudpZRNzLEsMm9LEcVlIfPBwmmpXDVYnJb6vGybD1atW/+vPm6WnLevLnluutuKDt38ZxttwllLbaA9vubcXo8xMZ+bduL+TfL7qdZ1HA/AInv5yw53B+5L2a0PhRLwmjpmo9abmhlQaPn3//4jkiO3+xH/16y/zMH2OluMmhitXz9+sckG8e06Xt+WSoTNLxnY1/w3ve8q5x95pnl537hP2uR6D3vfld5x9vfqgVO2kLsX/nq18rHPv5J3cUDFlhd73vvu8v5552rNmDHxNEj69aVj3z04+XGm27WC89fdfZZsufOuhZcJfvL//1/lHXrHg1OR0dHR0fHC4/f/PX/qd9+fpdGfvMNLFh8+KMfE//b3/fe8vrXX1ZmTJ8u2caNT5WPf+KT5Yqrrtbv/c//3H/QIx8n+41bs2ZN+ZX/8T+1KPKaSy7W7yyPkcRu586dVs/nyl9/6m9H7jzZW2zbtk13Zz5fLFo0Xxdv5HCoXgxmIC4eccUgRmMYH76obfzxLxhfCycv5wWQPDnr6OjoeCHhV7Dm0fHFw8GyAMJVh2O/HB0dHR37HQyCRyZ0XyTszwWQ+fNmx2TiIRq40yYH7XKfHM9zEt2r8olft6HoethqEpRC8DR5aTSxwtJvBP2WurQhfjMoqz9JyCzl70n6hEcsmhi1xCOWGL8TR+qm/9THNuPUJKXJKJuy/BgbUrYg9eDniRo8kP1DOfV1xb1HKH7a+f4hpsH3ONIvWzTkCd9BA9kaL9udfYd/aPhMDKvtljw24sx2hG20Gzr9J48Nix8ep0myckPGBKRraHlGeJ3mS/3p3BpPyoHqC52MDeCXuFo9gI7qxJc4rpfwPh7qQielVK1+MH21P3SyDsUcOorTLMmp22VeI3VMmcKjHbD3/kae/kCbO009TfuM19areLLvA5Ian8/zyhUry+GHr7QT/t3l1ttu1SRA2ieYSAdph5yUsSSynPaUsSUnDQspZl97L8qR6IPxvk5/IMviSe5jMd/fCk+b3Hdeb9MnpKDbx23l5x1a+0FxTNFj5HC8p0WBF2oBhEd8UH+++FXv/Jk+rSxauEj7aPOWLX5HTeybBLFzlavf0TFdixro7NzpEzrw8DsZaDv1kXd0dHR0dLxY4D0ee4IeqxmLEvx+c7cid208/fTusnXrNv0m5u8Wv335Gz8OfuPzNxUdfitnW708PpJHY30rv3/7ugCyePECvcSdejUysrig+fN/H+fUJmV4lI2mTdBT7Hf9Zb0Asmjh/JFBdUdHR8cLgc32o7Bjx84ovXg4WBZAFi2YV9vY0dHR8UJh67btZdt2H7S/mHghFkAAx20G7eMnKfCT51UNNIP6lEkPQuX4PWj9NXoIuZU+y6EhOi8SgEcbdeLhNaGBqezxh1z9YOXUoA3t5KrG9kH7Fi9eVy6G6GQlPGCXfatYDVlu+0f2qofS6CRxTjADF/v5jDhhB+2xwXS5fJNCnrmz/QpzeHkFPO2kLIUAPijJzpJiauX8sWhjduor+sDojLfGjd0Yjy0xZ/34zbpy0lr1W4L2+NDTf9WTfdhqX6ESdraxksH4YToC1RH2FehS1xi0X8Ov5KTGrr17otqHTvYNtrkAgqmbuw9sxv1mGW9wyGkz8mwj+6TaBVKfxawTTzxBj796ZN2j5YH77y+7du0c+swStrnfRuqyjWm4nu1j5NzpYUVpwNczquNqTvUPEh7zIA+485jys5x1kkDKW55y/KVPU9HFKI08aVA/twF8al+YSn1cnHQk9faZffvydb5jL/YdIB0dHR0dHR2vDHyrCyCAu6MZvTAS0TjJCzFuGcY1QKMV+69jK8Y+/RFYHR0dHS8N+iOwOjo6Ol752J8LIAsXzNXEKmDAzsRouiLToJ0DO5VYrsF+jJvF0uRq8FIvkL8FiZSIZ3pc6S4bAz6g6vszQicnO1WH8TTpi76sDKljpE+actLh+vJp+uon6KzLkurCV/CGkxVtq32CuzxQRT/50JngUQ+LA8lTO1xRfYwMnt9p4XV5PdFGdMO+An3sjZ/2QDEEndruy2MjzzjaPnSpT263car9EROAhyz1AfVQzra0PJD+0km7IFJtoYOXNHVnjJxooqiy6bMYJm8mM2Vva+TE4O2AFZ8LeDGRTv3qu+BjhS5l+TGoR+Q6ZKZHAhkbSX5pdywcGaP2Qd0n2rDFDn9ZCyb0RfgPniC/+HQ/yFgYfNXZZ+slorfddlt5YsMGTfZnXGmf9eJYcWKPf1No7z6Rc7PKsrd1aBvQXVTpL/Rzn1BhRt22Y/zOp/SpxR6DnqyQMVgOlW2knBBfNvjgHSTQHiP21YfB68Vv0TtMHusLIB0dHR0dHR2TYF8XQJYsXqiLODSu0XkFIxT7i4tFbISioZLGPkEbW+dEkH4u4vAzrI6Ojo6Ojo6Ojo6OlxR5VTmTms7wAb0mHSOvyXTFc7VU1mBfSFnoM4GaV2xrotpkmuhEZkmIvE7GymXUh17YjpcrT9YBa4QmTY2UHJ7pOCJKdJTVqEUPZa8HtPxG3eCFNianXTJ4ch0mgtFxBaRRh5Eq+sZtjVZfPM3zhY0jv5ZMlsi40K/yVifl0afpLxcEKDOhrjttQp9kLuSHWPVoMdplSWVrQ7aDemr94Y8EDyDPxQl9ZoLHlvqpN/W9Pp8oV9lOLlnAwF6y8KPnKMOTG8/R90WAoV7iUWzio+p+sEEjy5VvcH23h0WCxwS/2mCMtn3SlIEry84SUu8L11PsmayN7d0L0lW9luKEGZ/kh9iGl2GziMEjldhXyFSP2VKn1+BbxaCEmj9f219g7i82z8UYX7yIfpfZYOcp2xv7DCawarDJtqUP+69tB/LlhJLaJ4kh9JVH2XmeXDe05dR9ZIzZb0Ca2Hd0dHR0dHR07GdonGN/Pq6xsQdDFjbAhyIxVuGfTaNj4xO3sj/GL67d0dHR0dHR0dHR0fFSwic2fcCek5GJHOMnNNZnkB9pRK4Bv0GiGPSTH2pD/5Al3/V8wrvWF+U8v6As+0jSFdtrHbfLyXwmmpksBamPvE4CG69OviNHcRJINyZ6h8lvPxnCigyaSXJyr0eGmAuq30nxs/6cFNfiEyIS+8Dg3t13GledoL1faKvbA+UwAx6/WVjSxHXk4ple+hLkb0iUeQyTUk48IzNVxRG+8w4PXCbP4f4F+Mq0FSvrzZL6kHqiLqpD3xc3qNp5QH5I4nlMSbsSdbuOWxvCFgxxhlRmGcOgKH+KzRd/eBSC88RGocaSsYPBvwH9SFr8mDK+sJNx618+JEfP6mQlhLsc3BUagfBfqyFhGwtJqObiCu0UT5oOr3OIIV/umXrk+R3Cvm2TbBtvKdNny1IwlVI2pLyK0qHo4rNpQtdxkWLTApzqcxBTxuUmqd3R0dHR0dHRsb9gYw/GGTEqGUYnw5hESLbGLzKQisZTSjZucY2Ojo6Ojo6Ojo6OjpcUmkSMgbtBE44xsaitBvVktm0mI0Gj5ecEko/qJNDCtybU6ySm+Q7/ieSBjEXlyNOPNCyXjoHJVSjdpWApoyDXZHBO/pMCrY82JVzd9T1vddoaBrgWG+dnzFm37KMPNNkNLU0DOsYb+qjxjR/kAbOUvYDMqQHhK+NI+4xDKRG06iQmEuWmfuzqRHXwgMfUcuD5ZLgWnVQecqD2EZeKYWuyrFe6YrkscwG70FMeiWjxgWWVUTLeiL3J9Re6CfcRLoTwZXwWP3gHSL7TwjWBtwueLyb4PtV+NSXpQgDotISOPnB/UhZNLj+SW3ILwUPzOrNd+lyL7/WlnWIQz+uxjTuwJD3kyk3OQoz9wUMPfiZj4FoIcfBjYU0LGL6/a18PJk5K36uvMN64TBT28pFtcbmADTwjqYe6Ozo6Ojo6Ojr2NxiXaEzToBmRCIzI8oKT1I3RjQDVF0A6Ojo6Ojo6Ojo6XgbIuwLqpCfMnHTMAX0kXcGd5QkYHfCDamv+VIfxcgKTKnJys149bjrDletWtL/6uCTKyIzGLieba9yH+OR92ta2GOBVv8mPMgnd+ngnoxPpu0XyxvkJ2CM6qRdlXdXuHPUFZepGpsgjxpzATqSMnNT2k9fhE8Jqk0oOxRG07EyHRySlrRYq0o9BuuE79zfiOsFt4ux3rzeQPAM67j/2ecMX1dihRv3Epfe/WA6TOrSPLaGvesf6q/WNd3QAvBpjcCE9yUo8xRgp24d+7UeVXUW2YZfQXTuhg0LGrIUkuXJ51iMWurIRJagUOtKzxOIRdU6dOlUxp7abDnpK9FkDtdBiUCxRlr4y94RPfRfR0yJIJPgpl6aj8tANjsfJfrP+Mk4mZNVX5LYZ9aE8+kxp4NlG8cpT8FS0VNsciy4dHR0dHR0dHfsTjJh8fOU54w9GMfCT5g/aFNIIgY9jAtj2BZCOjo6Ojo6Ojo6Olws0oRgD+By4wyOPCUiN842hEwIpJIaBfqXCB3rtRL0msHWHBqcDPoFKypMFPOeEJ5XlY6FE44MUumjnxHn6IOedB7z7QJP6ptrWD0TjQ36cn8Vat3ieJ8aKjc/Bt9twgjTI3Sdc5ylVepg4zgpkJ52w18YniVNHFuELXtbbQv5zIj+8pW/s2/bJmnLrr/qElkKW5EsI/aSzr+Gwr/MxWtIwvi8QNO/CODRPJsNj+gp436V/z3zC3vzg22gBGbpe0mdCj0RTLMMfk+yKK+54UNX6q+4rtBCj/Gn7TPm7NJ7Wy+tHNWVruloIyP1pOiR9PkO/2tWcjaIY2klusaGzafMmsy1l2fJlWgTR/jeoLpOrbdKnH7MfvO+zj5Qjh45EHVJFjxS8YKssniEidZlvJPM+9MUo7d9az6i98ojJ933GInH1r1hki9xjz/5LHZzwfVE/Zx+EqKOjo6Ojo6NjfyKGKkKOaxh45BjP/wypyDgmCpKFTl8A6ejo6Ojo6Ojo6HiZgIlWn1j0AXsLhvKa8DzEh/BI0YHfTnYaUzIgmZN+AhD6oNp50SdqLbmtc1UfE6vhG1nyVJbP8BM6bHOCFaQOE8Y5+ZoTq3iUfkyIY51XpYP0m/6cP/ilr9y/Rw0GG8utjG3eqYCtNJEzcS8evjw+/AHVl4k/yzNubGud9u9+aYPXJzr1sQ8bKYdG8sgHufPRyrttctKetsiU+sQJuLj6UWrrDYgy3VAXqhgbZdpWW7Xdcm9n89mxDX5YFMv+Fxt7FNBVFrnpsGihl6pHO1wCSTnsKFnO4630+Wh8y1ekjElJUoPxku8xwfJ25X5WGR3jpW/6V31Mwg1JsYBDtB/Wrl1btm/bWlYdfXSZMW2aT/hjbxoZQ40n/KQT9+d06iKD1cbrvIjPlPJzCGRXyxFc8PAnu9xnEiHzOGi3Fjrxa+Vsr5LZ17aTRuBtISkmdG0f1rJUkHvujI6Ojo6Ojo6O/QeNbGzc4ZmPk6AZj9QxaI5F0EYHBQMXwyCz0YryQ4494WS0QmwIQj58U1YctbpMnzEzZOkqELwx0jBojbIG/jgGvT3rdHR0dBwoeOj+NWXn9m2aaAB+6Nufxz8/MeVYTuJYPnPW7JB1dHR0dOwPrFt7X9m2dct+OZbPnzeb8bmPwYFlPmFsCR6D+hgn+xXYPhmpRzlZrolZSx6Cj9l9YtT0Y7I6MbKoYTaSYR9laAyZOJWOtsYiRX0JJkcpk6QXtoOGT7xmuzAVGXrkFCEHv57rzgwpMzGc9sho+6EjPNU/ohN8Ufhq2mdgn2liN/sldGUT+xNUe228HTrpsqJk6FvSJHPWb/Z10pk6YvIYXfUpyYt1MUmQf8vhh55tQ9/qldyT61o/5P6AxR8yd+HAR9izECFWxIdWiGRAbVmW2MDnDM/5Gc9Jc/k0uG7YUaZvjJlxCCbU55TPs7F1UuoCS/Sn62vRKvar75esx/VwqTggVGHUIR1gZYnwYzxLiiP10TBa+8/y1BNtMtGhI3vDVNs/p592Wjnq6KPLl750eXnqqY3ipx7JNlXfiNpXcNBLeJ8PvJSjD639y+fF8trfESuodWR5D/UAdPMz5PaksDdApb/0n8cUdGHBp+gxEKe3rX6fLSFjoWjjBu+XcUybPjOoiZg9e3aZP39+lPYO009/i4KPyIcWNTyQfG9iowcOGcrPzt8LOyP8UzM5Dwz8UX9OG69hYteWgXwFjyztQOoOJq6bOslXXpUm4zdtsI3Lm3gbHhj4jY4Buo0XpJ3yli96LBZgPpVpO+ofqDzpvhiLJfyAyfgDz+yi4Fkjr/wxm8n4YzzKzhqPi+14DGFXbRxtX1a+dFr7oMf1jJ88sGfdxlflj9c7qjOBB8R3Hkh+trfqCaFHJrIpj+RGjPMgxnnk6CatPAmDSNuQV3nmSRhE2oa8yts8ZImR+IKo5cjTZoQfvCCHfDJ+EHuUx2YCPwjL6PvazCD4GojKjf27nhjBb/UG/uAvhc/mj/JAuN4gFxBJ7Hyh5kkYIMf5tRybZ5WTT8a3zUg588n4QexRHpsJ/CCy/ArHH89cVHYNe/A5sW3btrJx4+TjhGfD4kXzy5SpOU62+qIf28UNXRhmIhvR+YcKvunlWBM+en0BpKOjo+MlQl8A6ejo6HjlY38ugMydOysoH4tzHNfEaI6NYRpNWcf2Z2xgb3QugNTBPrZhA18+jGaSklzikAFNaBs09o/fDoDcNQKUMzVlXd0fNMBP+ifhjgUAKyCUPKoQVC/J5LRlXMajj+QHnYgImnaRZz2uw8lO6hb5w68xxEvf0recsk+0Oy9zp4LGh0GTwKErWlToRMp6mXimbBvXtbg0uYx+7I+Ef3bQ93bhYlj4QsM24c8XbGB6e0B+9tyWz4DzVRc+whbH2VYBvmUswLRxA0pQ1Z8lLZoFD3nq5mS4SsbLzyU28kM9Sk4DdFQjrn3jPmg3nozOerP/JTd79Y3XVtvT+gX4YSEFoJMxZDnrz++X/IR/+Milb0kLIKefXlatWlW++KUvlafiBD71yOU5/BMn8DtZInZtI06Ttzbo14WK8JdtpazYQk/2Kcfc4tf+xyc82oMcmekmjRwfVUaKfk3bup+NTzn1gMrIDdiJFo/MF0A2PLlB8nHs7wWQ2e/7abWNI0V0h7eHiI1wlsvEM4zS0XdSdBpMzk8/kEm39Xg5+W4LGl5w0n87ST/YqqAyOJQZQoPrDb5cJ5PzR2JsdQ1VLjpzWGk78Cejlbf+W/nzqBeM8FRufFWdhhc+Wxsw8MPO6EPqvgHhI3w5f2gLzOS3MaoIXXVan0NZNsEc4YljvFrvwKuxkMQcdIBYVcdyMZyGORm/+gl5jaHWP/C87HWBIUZkGUNTVxNXyx/qy9x5oPXZ1pvxiKy05xw/2HeZl2+aZ/YlMn4v3bXzEEeuKqXf5GCcD/hJGOeJJiW/pRsem3HeSJkNedAj+SR8MM5TPkaDZ9WJHEzGH+eBEd54OXIwzqspy2zIgx7JJ6HBCD/zEGj/QJOnLPOgAeOeIEd1Mh/jgRHeHmjQ2inPlGU25EGP5GM0m6SfUzdBIb8liTFefmFeRrzvm7+qbI8xzt7gW10AYQSjkQnhGDgeZNJ4h3FfxIkefN6L5uNBH+ftfbQdHR0dHR0dHR0dHS8cYlDP2YUG85mCK9iAHsC3jeiRPM4N4GgyFX1OECTWVEa1ha7yuEoKS2yzXuWH+iTrkIJnMiWjU5/aWzvVJS4bn2TVCQuxZaIsLYOppw1WknmIhuSP6oT3RtfLgPp094XR8DX5HXLFaG5YJMlFJPlFz5L0rEwbs77qOarPKLBREjnUM9SXE/cmN54qtuRmyN3W63E7v2sk+gc/4cv/TJe4WZRoYkNOyTkDxDM9TV4brTrlK2SWKFNvQn0X/lSmfstzv6a/lOMz2wsvPy/pW8YGt4Xvk13uND9H/rmqTqFNR31mihTRAxlr9Q9QMMitbeqdN5kk87y2QSUDtmGfObEsWLiwzJwxo2zatEmLfVjr80H9Jtd3YMrQJ5Sp1xeqTCX7wfgqhx7S3Kfq67bvQsc23o+RVx/auI4+u5akG3rkgDqgMoaER0b9Xrf3UfAoO2GbqA9/4bP2O/XCtpzP4YuK2oDIjXCSbTCrbAwpHlEblLMvBs4kqMIkPE+fwp4cTML36FNgeZDKrI+rNPgDURkDJmEJwd9Tu0X7/0QknzyJioFuuROAsCo4kdsxdsVY0dBaPKfycyANLPf/LE2CrHESqVj+3RhH1R4hsjDmrSlM5Dsn+eRVpxKToFEa1BqDyUmHGBO4FfE1mRwhGG3h5NrJ9Ty28SFNGb07queAzuTI/RS8EIzwAmhO5E2mN1rO0ijPkbxBNhn1XEBz77Wfn27ixarjOVBVniOeCaJkPIvNBOxBd48u9rGOvVYf90/+LLxkvax4LxZi7MF42MYsGqPkDxljkBibEBd8xigsfEgnZIz0+OsLIB0dHR0dHR0dHR0vB8RAXpOKymNQb6gTkMEn5SSp/fv5SAz2xdfkpNu3k6tAtkyIhp4mVqkcoBv6+Mq6sJS9fIR2+OEK+VxAQFZPOsIXZcksoSFfSj4B0UKTxqojs0EjY3FXnnt96KLXnBQ1qO03OvsMI4/NmO5Qtj7R7ixAOdsAgm15+AlFr52N60kxfOpkDL9NXYL8usxf7O20fIVdbY/Z1PZThk+ysnQtZezyT0pItWkDPmJ/Va3QT1/4xh9cLVZYqj4iV3zUabZtv1Y9bLWxrSVOXjkpVTI7ncwSnImxJ9eCj5no86mr9nz/wcNl9hV3BdX+MSXkUgiYmccTwEfqw9V7QawOtSPsvM74Xojjerz7Y+asWeWuu+4q23fscIHZZG151wr1eTs8ntpGdKOORPpPfuqoFD6A4uFOEpJiixeeHxpXQ5pNfm6soHL2l/Zvk4TI2XqdFp/6xZnoKQYxRNS2wIOtRRPbBxTy+KF2v6jwuEZjNXyzieMQ1xGa9oxs7b9aeNEhZpTgp73lVYf2O5H/gYEa+O3WICJ4ysxTFQZSx/5jrwSS9v0RZG6UV+1RhZGtZ15vcBok0yXtVrE4qbyStS5DU+/Azv5ytOq1H9kqC2GjlK1qxUKrU2nLKzn0h/KRgmMgI8bwQzZiHaSLvdBu2/1UQ6lGbPjOquQY17Fc1LDx3P/rZiRGkUlb7qTLo8NlkXwQNPpOVoY2che3XwQrN5alDUjK8io2IuoVBmWhWoiwTeZjW4Gwa30Df0LcBvzVkjtXeYg2eJZVXs0m8cfxQ0Xb+P9IYlvLGWPmkPoLOQy1JfiZV3lDcwyW3NKk/hoeisobOrbkqeki2zjTsIcdJEdNLjTypFNH9CRyIeoQyzatSEhG5LXYKo7pgBF5izFdZUmP27Rlo1O3slt5ANaztjlymi3SNq2a0DDUPRMUDHvijfNfTrwXFjbsse7iC+Tl/A5om6G0H2loS9j4eI4jsx0Fje4LIB0dHR0dHR0dHR0vAzBQz0lYzScytrcTLcb3FHOiMcb2McD3Qb4mOJFFrhO0zONkDZlOAMwPkG9NfloeOtikjnxHWUg9UupE8piHelu/miRvEN5M12OQjVrpZU2Uyz4mZoM/IOrWxLx7k934lWEGaHScZzLbamK6SZpQtyRb/sjTV/jQFf3o4NSAT+0vS9CKgjqMUJkztoDqlmzoV/mGF3TGAi1f6df0U0cwHqAkDn6SgQwbSHixRTjuv5VXXtaZfshBZKor+kV0JPUDCwqWcmEFe8WoTbiQGfs3TkS1/2ifV0Dk/KXvEZn0Xe71uyS/DxMAn2Tx1D53ie5WyBeDK1bzhw559hH2U6ZO1eOZFi1caLbfLI89/nh5evdu/zyHLbqo4131RcIfn5ddu3aX3bt2+ecH3+wHPt8YWVL9htw/ghx6HwD/nPvCB4+BYPHDH5HmuvgG7aJOprbdrU9zqH3piz/EHH1JPwQUReinPwe0Lyrh3/txsHuxUMMxOM3GYoNk68WKJBuWkBYjGLNNTLQdzSulbNTzEGPVakrJMTRkom3rZHKYyVY+mY+6SVAYi1GbEaWA8SawsR1jRjG54yYqm/8JfBhjzHEdMcRsJBmrZQ13Ij1sAk1/VWIkGzCBAZxZt6GjTMVgjADewG81Kj2Z2QhcYVL/YywVbePf20n0E5PZAdkGXbl7Una06m2MSbm/gT8IIh+BMZv9W9Megb5nz4mqtycD4yW7ivegO643QSXsxvkT9AB6IUg5rCBbVLEIL1Ve5KDVg2a/+F+WPYFxXuqBcRsw+Bx4wHUbTupl2wKjJcN42/cEd7aXek4O2INRZbfySXSTtQc3zrdN1ZtMsZF3PCc0BrIxDxeCqKyRRwDSEjyNp8ZoksYvjF3t78UfqXR0dHR0dHR0dHR0TIBPdPqI3c/tmGCkLKFkmmDWlfFIXJbnUZSYjNSEr/Rh2ka0p5QBXSlOQs34TLBOnTpVSROpqfOM3wkgX8EjQGz9avxhch3Ip6Wc8M1ylWtrICbLVGaTcstcHxVi9tgHDL5GMfCyvaP27kOUtY82qj+sXGNkUjjaU/vHEnT2hXI5MkvqCNrr80UqkLYeg/NTdwRj+rIRO+ImGY+YyFW35cnzOnIiOnxZClKgjF7TRaZAikl8lc3e4hTQ9WjdzjQ8Hnfhn0P/LLnctRVD42P4M5kWSHDgZdD6xA/t8TsaTIf2ho40LMu7LdAVX/bWv9IB7lttMntpIx/rf8VMmRQyyi4+pMycObMcdcSR5bRTTym7d+8uDzywtuzYvt0fgYVtJkBdQWZducgCaM/up3f7voIh0+Yz9U3frx7CEIf7xcJzdOFFo3wRJ5OV3VaWAja7LV7dXaTvqfuRr2ecp+8nAYU9fvJ7MUULLb6Pc3GF75JyHvlFHV4V5i862jqdZhP7ODui1RnLB0zkiDUZe4znxawTBKWs5VspeC0dpUiOWsfAGq230qPMEbNWFBj4I5ojqi5uOQnjBVv73BX1l5BZFJM7SB0qm+I4X4yxer3U8KSTRCBtLGtFjUbDH+VmqVY7Kh6yll/hzLoNHWUqBkNImnzgT6YxwmwxQWFQFMVmYAkZg44Le0C1bdAWB9MkLB9RiDzQqo98NjIXMfBFKjW8CuMlv+qp1KBhoDupzhhSR3p7MjBesmtse9BtxW1eEXbj/JE2J229Fvy22oasqDzJsRvVm5BMQTrkk8iBaNukL/mVZKAzgUEvebkd7AQrZN0tUrsqtw4ng/ipE/mzQXpODhhjpE5lt4XKnMhqRCMQ3zZVbzJF5JPxOybF8KNTQck/055gaCwTgxL/DPof/4CLbvoCSEdHR0dHR0dHR8fLAHVhg/F6DNhz7O6Tlrmg4CIJTDEniqFzUtondZ12pJH7IuGoukpbo+tkcugpOcdhZWLhyvOcXJ3w+KZM4jV+LAGFLsLrkh1JOu4LEFeYVJmX3cL7K3yEXqLKGr7K8KEt5cRxqrjXwUTxhmP023KFfHheJ6IN6EL5I4vstCv4issJNv7X2OA9a8j6xM/0jEull3IY6beB6grfkqtK20Ab6fvaEn5A1mFFVxtk0KKsHFauZKifQUOVJcKn810i2mxVwmnoCKJ9oQmhqnDSYAXkIt0XtHzx/eEPvulocUEKtpXc94E+u8/45H9CmqaHx/nz5pVjVh9TVq86ukyfPqM8+NBD5YG1D+gz7jWi6vFSrnU4JSge4jDk59kf22VJn2HXdz9SU+z++fFSekOe9bmfWDAxmWz43ppR+tI+Rbf5fmLj8njcGo8hMxrgwyN1yC9xxPEIf/mIO5UPnaLH3lnBDUBLvxiI+pT5xtswbMQPKnRE5L+xBjoJaPHF8Vz8xl4UG+P5XnA6WGzZhE6Wmq2TFdg43wXyGTpDC5p6tXF+jWsQwkxKdBD5H5sUNfxJ6FpS0Xlep/OdFXRDtfUOpPXXoBA+g1ZugKdCSKoAUHDd0RgyT2ktBDnCHeEHIdJLqRsy8aHZUgipspZ21M+DYfBpgIjCyGepVRAdtQUtqDDKdzrlyYk82MqDhj+xLsgRy+CHrm9G+A7nIU5ryYIc2hfyWnQii6424iFKtg0fPIWr0pKRO+35eAq+2Uzg1Txp+7PCHnXsw1rlmY/oNLpZ34R6m7LaEnzlkycO/LXN4U90ULIXlXqWxEj5sK15FitgjOmAqFe8yoZo+InUrTbjSHndjMF4yebA0NZdEXTKrG+c9Sy61aZuLCNPOWjoelCyvFWphYY5aZtbPUttjCmqaBjoqZy8pJ8Hb6TPXgreiwPGLhrcqM/GYbHAj+R32A5jOw/Xx0lKwe7o6Ojo6Ojo6OjoeEkRJxdsY8BOSQsJOZEJHZOZecdInhPoZDkH+klb4sQhr6jXBGpOiIYdyMlVJnmpJyeHFY35oKyTEPwZUr/6srJS2IlH4i8m7BN4GBZ73B8YJordVwv0vA4vk5Na+/SXvIyRNqEMt/WrvmzKIO2z/0DaqGxJpcbOteRdslauRSVLQH1if9IP3+GynpzJfxuTSGLhs9DaxL4N1BjDB5KM1zaiq3a4r/IUmA/8+L4mVlet8aDbxmaQvrHgevscmddaTSkn4vHjd4PQLy5v41dcWKo+hM7HDr26zyyXnSX/PMUJbqPraqHXROdmyTfaPnPUMW/+/HL00UeX1atXsVPKzTffXO67777y9K7dikfxWareFKsDV/n91CKD+tG/p4rJ2sTCA4n+pQx/2A+HFHpwss8/oCb1scmpp/an0WpL1EfKz3aWxTM5vj2Pu2NUv7dl0Ak/mUe9DmLG0uMRJQcT431BYdWp7lqtx+mM+I7tKaTgZ8iDnYM2Uxw4k6AKk/B8pBv25GASvkefAsuDVEb3Jh38gaiMAZOwhDETz1plo9tiixSRJ1Ex0C13AhBWBSdyO8auaIvapyMWz6K8V0gDy/0/S5Og/XyNQSyPbhxVe4TIQtNu0BQm8p2TfPKqU4lJ0CgNao3B5KRDjAnciviaTI4QjLZwcu3keu7fXX0HVXKI52TNAXQmx/DJGHhDeZQ36CYm1xstZ2mU55jIGziT6U8ONPde+/npJr7FOib/uI9hL/xXleeIZ4IoGc9iMwF70N1jW/axjr3qGzDun3y8rufgVdFLxXtxoO9qHBN8vCRScei8wWQaq+RBSXxZmWr82bhF71Jzy46Ojo6Ojo6Ojo6OlxQawPtEoyZbSYcOE7qVZ4kyfD0GJyZRq8zQTiA4NTFHk+QnDU0CEpq/8C062NBoZR2SG60StFEZh5hJA2iVI16xUh48S7RpT2nQBx6DTnYydgHay3psDxPurR31WMbELo8Jwlb+g5+eqk20T6WgtdgTNKB6TR7HZHG2BUE9QWNyO5VbHUvUTQy6YyT5XhNitYMr72dMn16mT5uuR5VNh7YEPxdEtA3a4/P94f7wZn/EZHGygJUT3S4zoJe62BtTUYTOCMRDIWTKvQ/xgRvaBHLyHR1N4rMQIM/oxaKF8YHidUIp+yXbAS1Zhesjy37M9lZEiLlwiH3a8D1asnhxOfOMM8pRRx9dHnn44XLLrbeUDRs2aN/xPWghO4hstyEX8LKf8JmPlON9Iv7IKqs7Fmtw4O13+P5wH+ln0mR/qpv4zRce0gv7clh4yYU1aU/0Q8q6SKEj4BsHllKHflDEYZt6VhjKLxqsTm3ZNHXH1bzivBAvQbdC1TFerc3/AwM18NutQUTwlNGPKg5IHfv3vZxImn6vZG6UV+09tbtmXm9whKojopbqdiQWI4dSy0+6idHo2teGgR/dHXB+CBulbFUrFlqdSlteyaE/lI8UHAMZMYYfsrRWu0PRxV5ot23f1FCqERvTGFSqaCCitmHjuf/XzUiMIpO23EmXR8fKIvkgaPSdrAxt5G5PL0FHHlTLS1KxjOzQyAPVQoRtGjlk611hm6JzBj6cCTwjW43cDv6CZ1nl1WwSf9/CS9A9tbRBbQm+8jY1uhxzjRCdfqH1N+Sg7nfLkptb8spTZhtnGvawg4aKG3YjTzp1RE8iF6IOsWzTioQxRhYn9dfwRuQtxnSVJT1u05SrzPLKHtc3wErd54wxNq2a0DDUPRMUDPDG+S933guLvIikXjgVny19vhUOlMfk4xaRVQ/wXWEcc8ixJ5wszSoKgn2qL5SlFUetLtNnzAxZ68YQvDHSMGiNsgb+OAa9yXWOOPzwcslFF5SFCxbsSUV48KGHy1996tNq4Btff1k5/thjQjIRmzZvLh/75F+XLVu2BKejY3LwpZs3d65/qfYztm3fXnbs2BGljoMFD92/puzcvk2fLeAfrf35+bKfgjiWkziWz5w1O2QvHVYctry85uKLyuJFi571WL5u/fryyb/6lJ69/brXvqacdOLxIZmILVu3lU/85V+XjU89FZyOjsnBMZzHm7wQx/LtO7aX7dv7sfxgw7q195VtW7fsl2P5gvlzqynHb47j+M3jOEwm8kUbmFDls8yV4FlvTgxroE/OVeJpj4bxBlpbleErDQL5AMkjl09NhiJzWyacPVzbhu0IbcBOqHVbGTsr5+QrMnJ4vrCDHIFDug0jfRIPk89EmAs2KWvzrAcOftCFp0cbmTz3YdWTbVoA6vf64GRd2f6MLbVN6DRyZJZcA5ZrsU0e9eNrKjntN7q9so19O9eOX7NmzSpb7dxlu40d58yeLd2n7PeP8WTqJmp9kWsyXxQx25+1BfBYI0JikYKTTJAx4g86/RKXysiyryRxG/Vr1JN9rHaorljMsJiffnp39c0Jrh4NFQsgRC6Z6YL2e5CfbdUZseQ+sIyt1xl6arMLBHTrPrdEHTNmzCivOvtsyR966KGy3sYgW+x7babVVouTVk7bjIfYUEEXZCyS2x+R5merxeDX20QOTyf5/KUcbxGHfJouFfJ5SJvsX+pNPfmKuCiDWo/RU6ZM1YKMFEwx486ygK391T6Xw0GcoP71j66P0iimTZ8Z1ETMts8vL5p/Ppj9vp9W/ICPakRtMXm72MBLHWKVzoiu09IJO6cbPrnKQWcevD36RIgoJpCT73T6aeRhA99tOaZKZIzJ6x31GXTIM9ZRftYFf9QnGPGncui0uhRbvYxfPDDoDL4nsSNXeSLfbeCP8sSOz23dX+KHL9Sj7D4GnYFOnw1NAb+Wj+qkn5Ye89nKyRudCTFCtzaN7giNrhHOD18hc376aG2DL6LlBy9sxvmj9NA31YfJVLTCeL1sUmciP2nPW77IbBdFjjWZg3Ge8jE+mFRnjAYj/MzHeGAy/jiPTeU1/BE6cjDOy8SGn0L4UdyjbpbBpDpjPDAZf5wHxvh8BPQ70fC0sf9RmadDrAzLNwOPPHWxc/1Bt9338NImeZUGtdzwx3lgMv44D4zwxsuRg3FeTVmOHEyqO0aDEX7kr3B83/xVZTsXc+wltm3bVjZu3BilvcfSJYvK1Kl27mN/jEXoO+++0c+gxj4h4RHAAF6Oe3QceqUsgMybN7d8z3d/pwb5z4X7H1hbPvLxT6qh73jrm8tJJ54Qkol46qlN5YN/8REthHR0PBtY/PiB7/ueMn3atODsP1x+xZXl+q98LUodBwsOxgWQWbNmlu99/3fr+/RcePiRdeVDH/mYFkDe8qY3lNNOOTkkE8Ei9gc//NGyYcPz/1HtOLjAZMsPfO/7y6yZe56Q2Vdcfe115aprrotSx8GC/boAMm9OfRxxHrvxy8SkeC4QTUWajDS0k5MZB7ZIdbIATAYP+/DgUYaP0Qna/P3A1sf+2Lim08hcx+qJuuV/DBkjyilVmyy18eQkOYCPPG3Tb9bVoq1zpO0RE0ll+CFrdYxwntFZ5/hEcupmmQWnhCbQLQHp4QM6y8jbsuVCa/cM7fW7EGbbsWnJkiVl+fLlehE34KTxscceKxvsxHHZ0qWaMKa8ZetWXSA2fcaMct+995bHn3zS+5AUUMzkFIyviXLioG5kfD4oR9+hzAT80JfeF6JNl4WSXJjKfVbbaXz+RvYdf9a+p595ekSGDf1I7nURJ7r+ufJAzIcXanzow/P6ImYDvuMfS+m0uewC1JflbCfnmK99zWvKIzb24M6Pnbt2ed9QjzQMETd86obm+9V+P+ERG3510m1/eMj+UGYbxW9/6aNF6oKMUz4tUdbnz+i8IwbgQwsz6MIPG1DbH3VRJr56F01Th1OTwHRaGZ4p4zfjWr/+McnG8UItgBC6coskmhr8aA8RTtBhf4jhvD3RKjhPZMpD5vzUcxqm+LX+lj+qO2JH3ugod6HB6RGfRisXJ21anayzpQeflU8evpyfPKedHzlkpT3PeqtO5J6GeiUK2vUm8pMnufhJWy5Z0MpDF74YzhdZY5jMPwj5CH9MFxo9lSm4TWsLhhgHekJdLW1bt03+JPWaH+VBSz30QfKdbvitrsquO9gO/FGdjHe0XqdT9iz8SerNOvfEB/Ihd5ErJd3wQC6Kt/zJaJB0tSEFb1I9L07QIbFJ+XP5S/mkepHYyF/mkEanPGi6iN/MzAFdzzE2c+klDwX8wY9sWFTIXCIvZwzJb3WSZvMsMVYajLSZZJuR3BKbpPckf9b6Igdt/JP2d+YhIN9jjMFMnzUGkm3aHKSfZ6sXTPA3pkMClF/BeLEWQJYsXhAXawSDA4n1XR2VWKbvQhx4GFsJrmYwzcinLFqy9GcgQ6UhBsxdsFC37bqsunMEb4w0DFqjrIE/jkFvos7xxx1TTjnpJA3aHln3aHnyyQ260ney9Oj69eWBtQ+qExYtWiR7+E9tesoGelN0m3hix46d5Zbbbi87d+4MzsEDBr5cgX3m6aeWC88/r1xy4QW6w+b0U0/RyRV9vW37tpGTvIMZPG7grDPP0Mnp/sb9DzxQHnr4kSh1HCzYtHFDeXq3P1MaeLbnY+S3Co7lU1+ABbznA14oesZpp+r48uij68sTTz454Rie6bHHHy/33f+AH8sXcuffIeJzlSuTL1ytmdi1a5eO5Qfj1ff0y6JFC3Xs5lh+sR3HX3vxRVY+tRy2fJmN0b6pY/nu3f1YDqbZd+CsM08v0xjX7GesffAhpY6DC1ue2lh22zFofxzLZ86cbpaDrSZgDZrQDP+M4b2KKNt3PK9MTx3BR/uub3zGfZqolQ42LgfIq3/5G+QDf1igSP1WJ1MiZZEJ8Ghf3sYuhB1q/DYgp2ARuDwwHg+Ahw3Iu2HAeJ3oVBaEqVFPraP65ARqmBxv6xqvt5aMn/F7sWmbAUqy9BmTztJAz/j8sW+YkF6+bFk57rjjtADC7xx3ezBJzHicE0d402xMunXrVvlYuXKlJpCfeOKJst1OLjnPYYEXf8RBebb5YByrOwao1hL9NcOOh7PnzCkzzWe2AT5lFgT8oh/j28m+bOw8ikWZ2bNm27F0avRTfFbMns+YZfKlz5vtZ5wiJ3FFnnjmzfebn7DW/pI/Q/hwbsgMlcJ/9WUwu3ShdoQfscKPOPCrX0fGRj+tWrWqPGljs0fWPSI/gCyiEtBFprZStgQNZBH+a5sCXnRe/R6asT6b5pO2qM1KaR99a0hZLVuCIk8+Ob5z39sGVUFUlKVH/JbkL3wKaZM8K6M/eApfgDot02fasHXLVuXj4E6TPYHf5HY8tzeYdvJlNSb/OEFHjLZRDtnEPdCWhw48iEn5zvEcfvIsF1V5Xk6+q2kjWslLA115ng/8WqN4QXmeMttAQSuFovtIOqlGzp90HOQuavkTaeVsk0+uQsuXRHynQoecv2C6nf4r30WpE7yk2Xph0Bvhuz6byEIauf9L17lebvletL/geYnM88HnRH6ViKbkW7dxfohEDHznYj3YulA8yuI7TWEyfvVjWWh67v+umzR/EILT4hvh7MjFD13JRvkiw8Z9OE+Uyi53TsiDr1KlLRfRekgZekbZIYhJ/sFf5k57Pp6S38rHePisf3vQkZ7RRtRyTWO6EeOoLOmmLL3kB2+SpHY3bXbK6cwrT3qDxvi25lmsgDGmA6LeUYPno9si+Mom0zEebGuvrvzZY91Njm4rfjZdoeVNxjeobohWDrLc8p+LZ6nG2OokGh56aSMk/Tx4I3324vM+PGNh2V3lzw0uat2Xp97MnjXTqhzGOfrcU636kHAaGYOClLNhLBMscV4pd4CcfdaZ5fWXvkarRh/6yMfL4zbI3yMs5ugLQR1kYFL/3e98mx59kThY7wDh5OYNr7u0HHfMap1YTQZOtJ54ckP53Be+2CfnDZw0Ll221E9a9jOe2rSpbNnDSUPHgYuD8Q4Q7uLgbo4dO3eWj3zsE1rQfjbodyiQx3Im+9/7zneUhQsXqAwO1jtAOJbzeLDjjzu2zJ49+bGcyRX65XNf/JIm59s+PRjB923Z0iX1e7c/wVhi8+b+SM2DDfvzDpCFC3gElg/k61XzVua7DvJ4jne+yVlLfqs18Wlx6CSg+nnGyxEfx4ScdE2kPqh1qAwtduXTzpzEHtV1SB++bN249T+aw3ffGRd8Nxu3tVxc95s6Wb8nb2O9cyV8exxM+rqfnDj3erH3erDLBZD0C9yPDDyqRoaQPvE63E9IxHOuATmyTLBITbtZkDjllFPKqaeeWjbZ2PDee+/VAj+LDpw0PvLII1rsmDNnTr2K7oQTTihz584tt956q45BCxYs0PtAWBBhn881XfT5DG3fvl0XF7B4gk8uFOM8gFiojwsMAHegwGfBa5Px8j0Y3L2Jf2w5kaW+J5980vxuK7utDbyXZJ6dZ/HOC9qzY8f2stl+n9GljSygwM/Pn5GBStRFNsFI35eGQVnw8bjvM4DfzOVD/o1nibqoU3IS+4sYjM79TB9e+tpLywNr15Zbb7m52gHllsjh+HfAfWjfGY08c3SoB4rPF5RzcOv7H7Rx4S9lnjgXo5+yr3zBZdxWutiKG/LQUT/jP8oKwzehF8WQh1ao2db4HotL1A+GVg8aObJ1exjT7fc7QN7zb6Je6re+gbknmiIzj8qdL1rlpC2XbJQGeYV7lWVeddg3zlO55VMMe+eHffImoZWbno5kIWj5sStMPvjy3NWHOti6fuWRGl8wkid19FVWYURXLNu0/sVP3THadSehyUdibmnQxjDoi4erJiaYE+ySn7ygJ9Q9QrstG88HXx6H0y4f1R38ss36Bl6lydMm/Kt9yQs+GKUjl96gP942r39URz4oZn3Bf9Z+ET9obdx2NDao8Gmo/hu/VV7t4Q91SE7RUj2ukLc8+08dNlKzTeWFDrrigcpLWy+Ti9foVJ7o4CvbQx0IdbhOXlNHsqstBedVGrTlyXRIbJIe1wEj/MwRkDflcR0wmV1bBpPqNDSbpKudbfynbOCN2EvQlJNueGySHrFtaDbjvMlo8Jw+xviT2mYeiU0tJz3GA215JA8aiMenKsoVe8t7PvhW6tkz7+/PP/pFewTWlCn86lkc/FvfMe5ox0+cL+Vjr9DL84Fn4jwK6GKeV+ICyJ9/5GPl8cefZQFkEhx22PLyrre/VYsfGrBv2qxJNBZAPvAXHymbD6IFEO76eNMbXleOOHxlcJ4dnHB98fIrym133Fk/ZB0dHd86DvYFkA9/9OPPuQAyjqVLlmghm3dBcUcDkzWLFy/yBZC/+KgeD3KwYMGC+eVNr7usHH30UcF5duzcuat8+cqryk233NqP5R0d+xH7+x0gOZnIxKcmOM1vXnwx4btr/FoTdCRiwYZBPjaaBA0dje/j9wFQzpODBLxsj8fiyrlAMK4/tDf13CbtXJ/YnK72GUPEk3KguMMHscBHx3nI3BLQC/LLwgY68LKK8JH1kvCXfFIoauI8+y2RNnhNVRHwgiE5eg0NWv+tzKUO5PnoIu64OOnEE7UAwvnKfffdp3dRsHDB3erYr1q9WneJPPjggzqRPP7447XocM8992hhYsnSpVr8eOCBB8rKFSvKUitzlT0LICxq3H333XrHBYscJ510knwDFkB4rBZ9c6LFQH3EBp+6AHWxmMJFUsSC/K7wxzna0mXLy9mvOkd3nIA1a+4pt956s/3m76D7Rj5Tido/9Ev4FMc2w3420EFZCF1n5ecXnsu0uIGu0bk/5Tfssx6H71fa9brLLrN+W6tHYEmSOtg6JV6t25K+o1YG1AXN58ht3bfboOF6qZ+fccr5GU8Z8GOA28KXSwMa2KkObIKbeukD/8SicuqGjDLuVIJPbpDfoOFpUScxZpNQbBbno4++OAsgHR0dHR0dHa8s7PMCyNJ4BwhjkEgMRsg1ptEYxM5zoDVOMX6MaqRr/BwHNSOaAxfLly+rix8M2K+85tpy95p7Q3pwgROS977rHXu9+AG4LfkNr7u0nHryScE5OMGJydIli3Xl8PNNixct1Pexo6Nj38FCRy5+cCy/9vobyp133SVZnqwfLGCSi7tg9nbxA0yfPq1c9tpL9Ci/g/lwpGP54n07li+xz2CdPOroeAGgCU9N+vpEI/DBfS1MON6pbHwmXzUBK66xNKEa9gYmQnPCFYd8FzKNf64pu57XRtlTTtI6b/Ax8PA96A8JX2pXJEArMy5Ko/rGQc9VDfCpw+tJHQHSEuref81CkfFafyTq43ck+2NkotjS8DiicCA4T/3V9BnSnPCuoQZCxSF/A0PttgTgyo/FwSTymjVr5O/YY48tZ599th6JxSQxixgskvC4prwrCLDAge7hhx9edmzfXh5+6CHd5bFu3TrdRULi7hHavNiOf9zFwWIIvyVcQEB9LLZgAx//XBwGD1sWQ1asWKHJahY7brzxRi24EO/hK1eWBTGBPc1OULlLZN68+UqcQ9AOa7na7n007GcgXvYDfPpWpexTZEFbqn39TH5uHLVrZTP41b61BF3lkYB/pl0/60+dzJO2jWKTz+AP1VpZf74/xfcq5Dc4BtOJmKpCg6zP4065ehBhleMzv7v6LD3jn2fgsTjQyXeF6I+ceEhjwEbJ7KmrIujkDN4Dqm+M19HR0dHR0dHxrYLhRaQcmjDeyfEMYyqNazQSsT/pkXuCrxGPbV4x7wBZseKwcsyqo3U11K2336HVo70Bix/vfoc/9grby6+4qnzt6zeVo448QosAB9M7QDhRuuw1l5Sjjz4yOHsPBs9HHHG4roo6WB/VxCMEvvd7vru86qwzy5lnnP68Eu89uPHmW+ML2NHhOBjfAbJ82dJy3LHHaBLmNjuW82iMvYHf+fF2vQtEC9lXX1uu/8pXy+ErV9jx/Ei9rPRW3gGyD8+VfKWBibmLLrigHHvM6vrZ2VtwLF9pffbgQw8ddI9+TDC59z1/5zvLOa86e9Lj9bMl+rzfQdMxjv35DhAWKkE72savfEc+klKHxCSn5TnS0MD/GU4FBpjJBB9gOEkYhbPakwjXBRP8hLm7NJ5ts/Zaj+LxyVtQ+eZzoL2MqWv7cS/EhoFOO7clmf4IzzHIR+tsfQGOkTmpPG5DUTzZGaiHuNCRrtlLbyjLHj2RwbeyPOAn9JGTUzfHF97lwcIE5zssIrBowaIECxTc7ZGPwNJdF0uX6m4OHuGEDo+rWvvgg/LJogW2udiBLb+hPLaKO7zh4Z+FDerFH3L4mfJ4hy9ka9eu1cIKNHWSuPtyo30PWPQ48shVWpABjz/+WHn4YX8vkvcr7fT+tQ4YjqXwrS9rwXvIusjy7G6I2ndehs5+w7nvU+SRB1IvU6LaWp0sLK1evcrGZk8NdzKgH3kCX9STqeoITrU24/ViUuMMDLLwaWh9JFjoqP6snLGkLp8/IXL01O+WhgkCFlEVhHRA1l955PCSbxgokG0a+MTB53My7O93gHR0dHR0dHS8ssB8/L68A2TW7Jk2lvHRhsZJGsMwRPFBiMZNjEliROLjk9CnbH/klA7oO0CWLVta3vOOt9fFjyuuvrZ8/aabvYMOErDjly5dohe+fsf73l1OPfXkkDx/8ELECy84b+SKs46Ojo4XGix+vOddvvjBY6+uvu76csNXv3bQHcuXLFlczjz9tPLt73l3edXZZ9Yf9ucLXoR78YUX6BntHR0dLz9o4G4DfZ5lm4N5wESmp+a7b7qadNckrg/0lT/zTHnm6ac1Se2PEXIJ/uRfxw+fbHWZy7M8miTSZLWX/ep1Ev6TNom7kb5tJjtEBS/9Ek+2K/m1HndEE40HPyfMnS972lIrcn7CfVGPp1E5NpMFOApNHqsO6nJanhQfHuwPHcltm4n6VKcEnptFXvk/2Hv6pulgP82Oyzyqlrs9WKTg7gsm4xl7s5DBRHH2VUL1Gh6Pd3uwIIEPFjuOPvpoLZCgQ73kJOrn0VbczUG+cOHCcuSRR6pefDz88MNaYOFOkaOOOkpyQN1MWPP7QUwk/Mq3/W3btr3ce9+actfd3yh33XVnWb/+UckGZF8M3QMLWzpk4n4CE3nqvWANHh1VM9pKTmXq86g0+0G2DU9u0aMcvJro96BBjTX0K6zsd/aMcCswTx9goMf0g51i72PXJ1ec9C11GS8XP1R3JoO4QVNStFZOjlDlDdBp0rhfh3n3ajs6Ojo6Ojo6Xlho2DGMxTSYYWgSY03xlexfFym5CmMXxjIH7DtAeDau7vyYz+LH0+XyK68qX7/xJm+T4cLzz5VP3gXy0U/8pa6yOtDASQoLHxeed66u4NoT7n9gbfnSl6+ofQOOPOKI8jrr73aADuj/P/ngh/TulIMN9CcTsON9sjfgJYZPbtgQpY4OR38HyHO/A4THXr3nne/Qd4+T/6uuva5cf8NX64TKq191Vjn/3HM0YfOxT/xV2RgvcD2QwKTGaaedUi658AJdxbsnPPTwI+XzX/zSyGTTisMOK298/WUTJsy4U+aDH/pIefyJ5/c+rQMB9AWPURuZRN5L8Jx+Xijf/l52dOzPd4DMnzdbfphstyO3vs+a2LSUOTwed0MdjEm0AGIpP5XUDI2ervrWZ93jka78u5/8ffBFkuH3Ag8+3gnfwU86IY2x4wtobQZkZC7XHycnjW7G5LqgtR+FfIQfJmdHHnuVMHOTSA9UG/qXuhoZcJnZmJ3vh9GFAwTqf9UX7yYxO8qpQ1ntkW/rG2wsJZChl/6RJ487O0447jg9yor3eHB+wkLGYXYs53fujjvuEM2ixv33369FD16CzgIFMuyPsDE878fiLg1kjN25a4O7Q3hMFmVs8Zfv82DxAznvG6FeFjiIiQUUfnfwRXzUzcIM7wrhrpGVK1fqjhMeh8XvCW06dIo/pxl9Xkq5e5ff6cqjybx3HPmZUx8YUk5ZvWVC9XP9TBhLWwOEmaGrOrU41Uz+A2PId/oJGbyRzywyy7jT+7LLLitr7bzoJl6CblAs2AVqHJbzOWghv6GvE3GVJfE6sA0doDIpkbpsyRCr5LqwsKW9WT9y8fkshR5t1bECvuqjrejzeR36Nm3HAR8/iq+BdPGnzPKoM0G96x9dH6VR9HeAdHR0dHR0HNxg/Lkv7wBZsmSh3gHCAMVHLz5OyXLeXa6XoPtgBQ3lI2M1szkgH4HFhM+73vHWWPzYXa646prytWbxA6x98CE9PuWmm28pu3btCu6BA67Ieu0lF5ULzz+v3oa+J6y3k5iv3XiznQhtK1utX0kMRk868QQNcFvgixMl+pWXJo4P/g9k8Pnhyrbso+eT8gWTHR0t+iOwnv0RWNy99p547FXe+XHd9V8ZOZY//Mg6Hcu5u29fbql8uYPPxkUXnFdec9GFmpx6Njzx5JPlK1+7sWzZurUee2bOmFlOOfnECcfynNzi92/79h0H37HcjsntMXpvUz+Wd0yG/fkIrBkzOEabbZjzec3JWo58lH1C2I8POYlODpj4ZAIano6VluedC5k0CTocRg0UmtglQ5eyTyx72evxFAG6EKlyTkD2jCEGp52rNkZBMe8lPB5vq2o2W7fPspNZZ/aVp+EkaeC7LrxBz/vR+Q7XcFR+6GRZsYgKKBjXZ39qP1EvIklUq/iMtbmLY/ny5WXZsmWiWaxgEYPFBsbo3AkCzfkQco7hvOODuzmQcecGJ5nUxwIKCyY5yYwvFlbQY4GDR1txoRQLHyxuQLMgwuIGdcHjherk/A7hCxv84Ye7VLjIhwViJsH5fc87g9R3tbe8XwZkf8W+EqwMr9GrixdA+gFULZMk6NYO5P7IHEBPmeL7HKuU0bZjVq1SH65rXuatuuXX40S/LiQal3LlGSMfO+defQvEQy8+b47hcyJO5VNlShy1nrSP8uALwOcfnscjMuIH1abJ9wbSChsS7W1t8b51D49J7o/A6ujo6OjoOLixr4/Amj2LR2D5eY6NQPSn0RPDEDaJpsyYJIcoGq44eeDdATLyzg8bfF951TXlK1/7+oRB5IEOFi/e/pY3aYD6XLjr7nvKJ//6UyN9xHPOmXiczB49TnK2bN5SPvP5L5QH1j54UPQvX7pFC3mZ+XP36fMFE5bPtqjXcWCi3wGy5ztAeHzHe9/9jvrCcxY/2js/DhYce8yq8u53vsMnGp4D993/gO5obPvo6COPLN/23nfVz1gLPhPoMrH/2c9/UfYHQ//SFwsXLrA+ndgn3yq2btuqiwk6Di7szztA5s3zY7SG9+aIAT5+OQ4638GoyydcjWPJFyQs2ffa7bj79GnRIxOV/B7wZwqwyPN7PzqWw88wUesyUsSFn0iUk4cKV/K7HpYDWh1C9TISr8v9+d0WyW9z/KmPjTYOgtrnGUuCSeisIxPfeenZX9aHJ3zQR0y0y3m00eNwv8Oikdnanyblrd+kAxe68YMNskSW82XUKhtNzoUQKZ86ZYoWIFh44M4LHonFfuSuPcaJLFqLP22aFmR377ay6U6x9rAYwfh8jpVnmg4LHfibPmOG6s3P0C5OQM2W+qiHBXE+A/jnnYhcRDVr9iyz9YXy7Tu2m++tauPsOXNUP35pJ364kGHnrp3mQx2kfs+7DfI4O/7bgt9xqF8s190T2gf0ttla3LRLvQkTYG909jC2WviLsvwjlxP2uJjKpWv9Ufm2RZ27YS679FK97/Cmm2+SHB+Zt3XhX7aR5/5Dh1jzs9HaoScd+Ab6BD3xxTGETKBeAMuN1e/ETn1Dn+LTc5B3QmU9QPGGP33e8WG0XOMLGTooNLmAH2jLs425+ANCS/E8tv6xKI2i3wHS0dHR0dFxcINx5j7dAbKYGzJi/G/jEcYiOabJsU47ztEWvWbszj9jnQNqAUSPvXrn8MLzL11xVblxD+/8OOXkk8oJxx2riYovX3X1AXVV57x5c8t3f/u36Q6YvcHzXQBpwYnSNddeX244CBaZ5s2dW37ge9//nHfU7At4OT/vNOg4uNAXQCZfAOFdF+9+x+gLz/f0zo8Tjz+unHzSibqL4Yqrr9YkzYGCOXNml+/8tvdqMWhv8HwXQFrs3LlLd9Jce/0NB/yxnMmW7/+7f6fMepZHQ+4rrr72OkvXR6njYMH+fQTWHDfNY7f9abKS76UlDfpN7FUME5LQ49/z9liALNxqm19z/PI4rSy3wDeT4a4TV/OrHj/xYJI7x4luH96t4ElhGYjT/cFvkT5bP6NxekrkWYhxVVK7jJU66W/cb/JczX3Cw179ZnxfuHHdFrQ99dxHJOPXx4vhDz8t0LFM/hoai5bPhLmAj4wJPWjrf/jqf9dyH9gmoG1fED9xaZGFWMIfwFZttjz3JQlb+Qs5eqobH2GLH/2hbkXpR1vlwxLRjb/gHrjn0DP485hzX7jD1AEZw8ChadF++kmCYf8aIR3FFAk4N/hBC1GWXtAZC4s7vgDygJ0/3uTqsfX97JAtMYVdxgCgiBXtXCSgReob09NnDfvQaxdAss+zDWBkgcT47NuJiP5Q34ZfcYe48aNFDkN+vvCXbVcbol6Vyc1GgI+eSPtMWqr9R25Al/Hani5Q7AsgHR0dHR0dBzf2dQFk8eIFunNXA5HJoGEKYxn+fVyj8ZT9VRONY2wcFsVXPFj8YMKexQ+ubOKF53ta/ABLFi/SY1hWHX2Urnw6kMALg+fOtRPoZwH90qZxjMsn0wHcLn7uOa+y/lwcnAMbk/dCR0fH/gLHr/e+y9/5wWOvrrnuhmd94fmiRQv9WL7qqDJt6kv7eK/9jUULF+kOmGfDcx2njfucOmD69Gnl1WefVQ47bHlwDmT0I3nHyxsxpehbvrPxvWXisk5Mx8SjkJOQqWdlpdQ16PsvCjS2hjwsoBrqAjZMpgKdSETCPm0c8EYYNRZOPnQnQMQyxOSTr9KJsrQtI1JKXs46HciyJc620mjVgtuN1wlcP+sG6pvJnBgGe6JxSDf108wUkj/U5DYqmxwfWVcmXY1mYurQHQyWg2fMGBkXdHFeszsmmNkfLJiQoNGBz7s2dOcBZcux2837N6AtSR9ZyuEZrTrMvq0j9VXfN83OWpIvk0e/rRN66AJrY7RYOW0wP7mwBFyu7nCoy0b7JEUAn0z6a8LeYOJJAVtxRexaBIgcvvd/1B6+ktZnwxJ30YiHOjmk6rMNRKRclGiR+w3kAkHrX99bdMIxceFLspRbzudAL5ePnM+Evsvw8vMxZqOFD5qg6qICBR5REnPEnrTKEnl71EeW5IMkh83EgSH5o3UMGC11dHR0dHR0dOxHxCDFRi5eNkD7uCbKzdjE9TIBG8McCHeAjDz2ygbwX77y6gnv/BjHay6+sJx3zqv1Mu8P/MVHyubNm0PyygdXRL/z7W+N0kRw0sJdL2vuvU+fhZ27dum2+RZ6/vAcrhQ/RLfiv+Ntb1b/7gm8SP0vPvrxKB2Y4KSEPqgD//0EPqXb7XPN4w06Di70O0BG7wBhIZWFbB5PxOQAV9Jfd8NXfKJgD7jgvHPKxRdeoEdw/PlffLRs2IerCl6uWL3q6PJt73lXlCbC++i6cuddd+tAsmv3LvstGz2Ws8DPgji/3DNmTC9ve8ub9Ci/PYH98acf/FCUDkwwmTRv/jzLhwmr/QXeLdLfE3Lw4YV5BBYbn1TXpKOKPvmoyUoDMk22jtWryWKSyTVBncfQ4AHfug8SSHHycrzj7nyy1XV9Qjwx8N02j9mazD10ijswmzyDyJiYGMcWPTcfYjEjmVFuU/ITGWOLIW5i9jgAcbW+kOvRYebWOKJVhQEfmTwu54MhFhVQll7lNWj3hfSCDxSP5fC0+JF68PBneU7it0ibRMapfm3scYcmmWxCTxP4GStl7MZ42We6m8TKNQZklhK1PibhIyr6kv9sH1Ddlqdf1Rm2wyObXEYdyFIfLS24WDKB5CMIP4m2lG3m0VHkycMHpYxjytRpet8K55v32fnRLbfdKr/5XSOOqi9O+AHGQ64+godO2LGVbfDRkU+SsYgCHQ+Jz6Mntd+YPP5LdNRPrnpC7mDf+3cJjvpJbG87FWhfZD9TB7LwpTYRj6HuW8sn+0xIGjqSEQffIZNQ7+OPPS7ZOPodIB0dHR0dHQc3vrVHYPljTtsxSx2jGBidaUyF3MqMf6BlA0dMG+eg/EoGL8nNxQ+uXtqbxY+DHVxBdPEF5+tlxEwWji9+AJ4x/OSGjWXb9m3l/PNe/ayLH4BFqAP9BXacJNBfvOhxfyZeYtkXPzoOdjApn4sfLGRfdc11ehyTTvQ7JgWTEeede05ZcdhhOjaNL34A+nKDHctZIDrn1Wc/5x0ly+w39YV4NNTLCUw+bdz41KTH42819cWPjm8Vmkq0Qbsm7+2vTjo2yLLmIdnEAN9tfIwPD+QkKZ97TSLbMdUndf0EYnS87PXlHRskgErqMolK2WN039VHowekw8R4o+cyyz1K2XCcJzaOV9DoE8NQh9sPeYO2znA52Dkf3xN+S7L6wcx0hvgAtMfmixCZvK5ITUiK1DbKRdP+4VQrea409DEJGf7SRlf8w0fXpU3uEbIfa1xGZ7w5aW7/zoM2vvZ/9DH2igOg2MYT/OoPfXwYTxPnkSjXVPvOGaoTAl4kpPgijtH3VAzt8vLAkU9L1Jv94byqUMmKsEm0dagdrdxkXPS12MYgRx5xuI7hW1jMND52g6UBPyRM04f8REyiLBFnxCpbkyGvfYKOybQIj07Q+hzgH52wSbnKcuX2ANp13J/qwhf7kBQ8zLVIIcJS+FIe/jwGtI1NMr546avGZjI+D5H0GYzvRxtbR0dHR0dHR8f+QIyAInc824iD0YoPWdwmx0ukV/wCCC/iZtKHxQ+eE98XP/YODPbf9PrXlWNWr6oD2nHwEkUmJI9dvTo4ewYnJQv28p0jr1Tw3DketXbY8uXPOy1dsniP/dzR0eEvj35q0yZNgPHYK95H0Y/lzw1ekPvG111aTjj+uD0eY3hh7bve8dZy4vHHP+dxiAlUHit2IIOJnGVLl056rH6uxEUX/Vje8cLCPl926GPAzmdNA3bjKhntk6gJdEOex0s+nvBCt05eJy8nL03dFzOGieghxeRtpIT7cLqdGCUhY3GFPO2zPrN0P0rpp4lRE6jxwnbzBVwu0s0k8wRdU5Sxg3b7IWYgX8/E4oL94dc4KY3kdXjenh6lLBK0ys7wPwNO4aVbg/gB1R02CcqadLaUCwO5CKRE3KHraPrEM2+bE6KBJt9FNYBhcvW39rvr67MQYi28qB/ZfxjBDMLy1me1tRy/KoesIhnVmdt5rqzC3fjnRQs4wffPsJcyNsC+zsdE8Ts4bZoly/X4KO72UBu8z1W7bby/uStp+NzOmD69HHnkkeWMM07XXSLfuPOO8tj69dUPSfXiw8Igpznal6Lx5/sR365nnzVJDcYn+lwwoJ1TjIdf7tCcHgmauAA6yk3f6/M2HGKC9APUHrPJ+qte0pbUBnSMrjrwKRvf4/a+zD4BdX+iH3zOg/RILnJ4PI87odgi8I6Ojo6Ojo6O/QkNppx0NAUb/NhoReQwGo0xT/AdVjoQHoE1d86csmTJknL/Aw94zHuBA/kRWMcfd2x519vfqh3+XODOg09/9nPlrrvXBMfBuz3e8863lSOPOGKv/PAy9D/60w+UjdafByr0EvTv+54yfR9egs7V2f/nj/9MJ7cdHYn+CKzRR2DNnjWrLF++vNx3//17fSw/kB+BxTuqeATW3h6DP/fFL5Xbbr8zOA7e7fHOt71VvvbGD5NP/+dP/qw8+eSG4Bx44HEbP/C979+nO102bdpU/sCO5dwl2dGR2J+PwFowb075JqYcu30T/gxGJMkRcryenEAFOoLacZQJZP0QqOi/BYAJZCd5fM8U8VhcwB86HAscrt/Ww7EkdYHfOdFcBY6JiVyPiWji8rqjeuknNOltyXXjZKVW5wRbN8143D8Sb9PAT+085iGGxH/bttxfCY9vsGvR8pgwlkPVGzWP2WU08MSNnLIWNiwGTdIbjzrzvRXyY/zsi1oHNkbatvoRD9oSE9PZLsmMrjLaGb5aG/fsqPUZ0g8Q3/LqW2XXc18eD8AeOfxcxJAMfuTE4NVYjGgoCOIiH6BYQj/9yLfFQf8xsc/iBYmFC0C9XBDH7yHHaGKWrfnhu8HFX9ytzjkOMhab+B3gHJK6eHzTjp07fKGgaQc+8ce7UgC2aqslFl1mms+p5vvpp3frDpKdu3a7LX1GHrFB43eaxcvjhYlF7URuuoyL2rgBMXPegZxzNj4nADsWTmbauIkYeJzxDqubGKkL++lTzXbGdJUVl7WDGOiL7Icd5hMb6mCBY+fOXfKVbQXUxeeAfiYRkzH1+N4dES+gnif6S9A7Ojo6Ojo6JsG+PgJr0aIFZerU5hxn/IILhlLB0ngL+BBSGx8V+XhmyqIlS39GBbEMlRgwdwHP3Joashz2BoI3RhoGrVHWwB/HoDdRZ8WKw8oxq47WYPXW2+9Q5yUYqD3fjjz6qCPLEYevtIHfznLLbbdrsHzAwLrv5BNP2KuXu6NzzOrVWlDKicPZs2eVt7/1zWXVUXs3YQZ4jNbV190QpQMTnGSddeYZOul6vuCk5evP8lL+joMTmzZu0OMo8nvm2d595/YFHMs5SX8pwaP3eGk5i4G32bGchYsEkwzPdwGDR1YcdeSR+h241Y7lB9Lj5Pi1PfGE47WI8VzguMQiB48uzMWLmTNnlDe/8Q3luGNW7/WxfPv2HeXKq66uky8HIpi8OevM0zVp9HzBWIFjeU74dHSALU9tLLvtGLQ/juW8qwdTvTjavogM2vGLN/nPRFkbp0Fb1iQoYw5Lsg87vtv+/UYPKmSC55qAnWS8Uv14qaETQz2epY77msynJudHgGFSTrtPcufjZ/Atjm+r/6EefKAFB/1UgdYV+0r4au2zrvTv+spJufgTPEFFX2iQLok4ERldPUvO/q2BSA6oHy6T3SBtocgUn+zcJpMWKUgYGeQjfDnT9MhA6rvDYNp+CF+1DuQG6YHQpZQsCkkKIcjFl/STC0YjugbqymNprUcgFjJtqp2z3B9jcu7kO/roo8vhRxyhiyd4h8dS4y1YaOet1sZddrymDo75yLioi/ECj41Eb1483pe7T9c9+qidE263c8PDyxGmt2LFCvlHb+mSJWXu3LnS5TeAGGZG/UfZuRJ3kOgOwSXuk7rRY/GkXYCkPdjOmDbd4j6qrF61SnZZz+LFi3X3PdoshPB54rGgxITfTU89pfZwsQh21IvsMGsP71DLuhlLgfkL5qvN8Ddzh63FQ/0sfHBHO/b0/9NWF/1Hm5GzWKIFEKvLI/dFExY/qHeV9fniRYvUv7lgA6ZPmzrpozjBlCl7/r3NhamOjo6Ojo6OAxfM5XPhxfPF7FkzNQ4BGt8yrorBYY4SGbFAM47xsiNzgOyAuANkX3Ag3wHCjn3tJReXV599Zv0APBeYNPzUpz9bHlm3Tu9UWRmD4L0Bn5PPf/FL5es33RKcAxOcMM6fv28vQefxDhvtxKWjo0W/A2T0DpB9wYF8BwjHmgvPP9faeO5eH3eYdPnM579Q7r9/bXnH296syZ7ncyy/4sqry3Vf+WpwDkzQHwvmz49JzOcHJnoYN2h81NER2J93gMznDhCO2TFk5yonPXIGp5by+1wnyZPvBfHymJ/gpIEyk7HthHOrM36ccNn455zJc19EQD9Te3dr+ml9A12tZSLn48PjYPFWscVdJNDZjyDrkLF+04a2afHC8naxqEX6QR0XlNM2wd0vyOiXQcYCS8RgPBYXEtQnEJdlupsDnSjX9msT/oyXiwLsi7yTATtiyjL9mH1J/ez3rC/95YR6XfAw37l4QRsUT+Q1HlLShtq/Y/7wQz21f0lhIxidpVYPRA2qSrJoH/ZqY/jxfSyy9nm9m0gqrjdakyHqpkTOQsFxxx1XTj7pJF3MledxeqzU9Oll7dq15c4779RdewsXLiwnnHCCFhmIgxNwciben7Kx+X333Sd9+uCcV7+6HH744Ypt69at0ss7Rh544IFyxx13yJ4Fg2OPPVaLFpRJeoyVfZ6feOKJcvfdd2tRhfMrbFsQ+8UXXaTFE+pgMoB6sOc3fJ2di61Zs0YXlxHLiSeeKJ1rrrlGvligWb16tdqlhRbjYYsP6r733nvLY489phhPOeUU6Vx77bVlk/UR/Td75sxykvUb8d9+++1qO3WsXLmyrDHbb3zjGxpTtfuXCwZYBDr9tNPK8ccfr0US+vfue+4pT9H3pku71tx7X1iMot8B0tHR0dHR8crEtGnTy9RpU+v4kblNxj27dj2/mwj29Q6QxboDxM4X+NP5wjA+YVDICBEZ4yAxTM4fQDfVkb8i7wC5/Y47dZUqDdjXxB0gh9tA74C8A8Tw8MOPlCVLFusKnb0BA2euEj7qyCM0AKaP9hYPrH2wfPkqH5QfyODLw+eOQf/zTfuy0tlx4ONgvgOEKyPvuOMbZUtMMOxrOvJw7gA54oC8AwQ8/Mi6snDBfB3Pae9zgcmX1atX6c4Y0t7YJKjri1++cmQy80AFn5PJjtXPlfqxvGMy7M87QGbGHSCM1TXANzqPdziu32nJKFOIY6IEBpNB13i0xafZ2L9PSMMZJKDq40u05+MT4y3g+fhvmOj2kw1ORIayFimiPvfteZ2MJ7oR/9m2QR9At+UKY6VMKeoCuG1tsp7R+hyp535E1RjTdwgE+Ug/wU+vVbepRxrGSxll8QA8J0RWfgJm6yt8ALhKJieHKzk8bcFAOdxKbWh8V9vgtbEC9Nnnqgub0PH60AvNtKsyK8ZnZITHYk/Db0FExjW+lwEkj2zizgwWNR566KHyta99TTkn1ixKsLjBoghxMrnP3Q0sdjC5zwLBo48+qrp4/NWcOXO0EMF3GD0WPB588MFyyy232PnUwzr3XGTnU+hzhyXyU089VfWw0HDrrbeWe9asKU88/rjuZCAmJvU3bNig80v6qG0bsa9atUq/13fddZcWEh602FmsIRZioj8o44e7V2gHsXA3x8knn6zFDxZKbrvttnLPPfdYXE/qsVro8t4v6s4y9bPIwThJfWfxEyP10A/Ugx6LEBvN7nFrB7rq9IgbG+4aYdEG/7QLHgsu26zv+AywQPKY2U6GfgdIR0dHR0fHKwvz5i8o511wSbn0dW8sl73+zeW1l72xXHjxpeWsV59bjjvhRPvdn182PPmEjQn27vyY8dS+nEvPmj2zOV8IxPiEv0SWNd6S3LKQO8tKr5Q7QI4/7pjy7ne8XTSTM4rtWwAdSOJOkg9++KOa2DjQwIDyDZe9Vu8EYZC6v8F+uO/+B3S18ZYtNvg9wMGJyorly+3kbc+f4X0Fd4ds2nTg3IXUsXc4GO8AYfH5O973HtH781i+ceNT5QN/8eED8ljElZeXvvaSctIJJ/jjcfYzmFi5/4G15dOf+8IBdTfknsBzznmMR37v9id4lAp3iHQcXNifd4AsnD+XI/dw7LY//FZvDN4t0xX+0M2Y2auNchxbtTjR8oLGN7b5+9D6yrzl46ddHPW2MhHuOgPP7UjA76TIMvXlQgg8/z6mfib8IEMHpH/Q0u7T8+QnT+0OpIx80HNd6leP8i+Rt1WUeD4xP4KsN9tF0XSG9qe9l6WfPoLOO3ooy1yi4Y6MbAfw+qUhOTJx6ueCdvlnQrA89zu6qc97QlIuyK+hKcNq28ydHICytMKfIH31XhNL6JpOtqXltZ+RNgfyxb6Pu4GSZxv5bj/zc2bNKiccf7zuZODOjJtuuknjdBYlzjzzTJ3X5d0a5557rq46ZLGBhYL5CxaUjRs2WiyH6A4J7pRgwYOFhNNOO02LCywYsFjCBWJM+nO3CYsrLHYgZwGExQ90WARgwYDfahYVWHAhjltvu013l+ixzbQj2so7Qy655BItZuCPunhsFY+Y4pFe2NMvN9xwgxYV8g6Qr3zlK7ojhDbnwgsx8bgqzvn4XeNOlwXWPhZv6Cfi5jFVV199ddkUjxzlEVrcOcMdIOjRdhZVdAfImjXljjvv9MeTErOBu5awOc3azAIR7SEe+u3GG2/UOzhZEGGRiAtRJkO/A6Sjo6Ojo+OVAcZTZ5z1qvLGt7xTFz1oLDYJGKsw3vrMp/6y3Pi1G0bG3pNhX+8AWbJkYZwvWME21DseUx1PNuzkaVxpfxrfvlIWQJj0+a5vf5+ek7o/cfkVV5Ubvvq1ocMOMPDhpc9OPflEvetj7tw59eRjX8Et1Nxh8o277i733HufTi4OBnwrL0F/Llx+xZXl+q98LUodBwsOxgUQTvC/047lK1ccFpz9g6uvua5cfd31B+yxnM8Ix/JT7Fh+LMfyeXPrszD3FSwWPfTII+Wuu+4pd69Zo0mSgwFMtuzrS9CfC1dfe125yj6LHQcX9u8jsOwYHePgPHbnpK+7dVp8FUOWxwPj10n0KJPr2EgyXWdPnIxGlJPf8JLvYFI9JtYN42PJVtdjgsKXl9MfKW3xRRkdzFsf6Aw856sHwh9AFGToe4zoO91M3suF1827P7wz3b/H6wk541pOlrjgRfyoN+MWzK7Gi50lcnh6/BNsiSwuSk09oC4OBI8/9HisAHHCB6pDqkiNCJ7aYcm14OHTbEMXGp+emzt0m/ozF1SF+3bQD94X9KH6kQrMBt/ph1RjaP0F4OBV8YZcMRk3901UPgKKio86kw5k/XPnzNECCAsYLFLwuCj4nPeQs5hx//33a1KeBRHu+rjr7rt1pwE2N3zlK2Wb2bBgkI90YhGFxQXejUE9nKjji4vI8I9P7rpg4YCFCh4fxSLLrt2868NfjM6LyfHPogX1Uy99zztL+I1lYYE7YC+88EItbrAAgd72nTv1m85dLdhzRwZ3tVA39bHgwGIDfpHxiC0WWFj84PNGHbNnzrL2HK82sJBBm4gzF0DynWtMZuQCSC7A5AIIbWRRZ4u1nT4AebcNC0n4pG7aSr+yoEQfPLp+vfTuvf8B2YyjL4B0dHR0dHS8MvC6N761XHTxa/f6ySHcQXvFl79QvvT5zwRncuz7AsiCMpU7SWM4mI/BqmNXHzg6wX+MFVNHw5ngvWIWQAAT0GeecZrlvIchmPsIBoz33Xd/+cbd93g7DxKw0/MkZF9ATw0nLQcX+gJIx/7GwbgAAjjZPeuM0/09DN9ic59++plyv52833HnN/qx/Hng/2fvv54tS7L0TsyvlqF1ZGakFlXV1dWyqrpadwMNMRjAjGY0o5ED0uaF88AXvuCFT/gPaDSboZFD0mCcoYE0wgwGQg1EA2gtqhtd3aUrtYjI0Opqffn9vuVr731u3CyRFZkRWeXfvX7cfflay5f79r2Pb1/H9/5xvpY3B0jDw8ZH7gDhr1uMFyinTEnq9CJ0lcnFasqG18R8J4NhXm4EwkER9URRtuHg9QG+eE9HhKxzpA6lw4xqq0PkqS/l850PB2UzpGzmozxt62VIkkMf/KGz2q0CFqVH28EC+Wh/savF9fGnmLKd3XCAiNQ5S7LMctWutM006wikc8N6sVlp715QWeY7eXiqLDyuF1RlcZPHsat5/cHNeJjw+0vUZv7EQFuzveQpS4dQ9F20J3cyu1b9Wzd16y+BLDKp1/oGZRm6XSXAinpQDqDyfeX2kkdnTcPhVIqaELYfhmzXkYUFOy5YuIfGQjzAGcICPzskWNjH4fETP/ET3onBwv208uze+LM/+zM/ugmHAnq4KcfBgD52WbCjgUdmAZwQ9MW1a9fsAKGcXSE4D9gtwT0l7aGHccB8+lOfsh52prC7gu8cHm2F8wC7qOvzn/+8aekA2dzetgOEHzrgwODF5l/5yldsP46KdNAMHSDI7nBsFLCPdueuGBwZOE3SAcI7QJaWl93NvKvjZen5QAfI66/bAcJxp03YyQvb2R3DbhecK/QJ9QB04OihD668f9W0g2gOkIaGhoaGhscbzK9++mc/X/7Wf/H3RuZ3zCN41NXaGjta9b09N1+Onzjh3acJ5tP/9l//8/IXf/6n3XzvID6sA+TkyWPeZZtzQ+b3nh+ToS6RmdN6Jlvn0fAO58SeX8L1SXKANDQ8SnASLSzMa5w+/PG5ubWpm60fj19fN/T4cXWANDQ8SvhaPq9r+Ucw1+Dl/j9q7xRr+N54mA6QI0dinuHJua/hseCbOwysm+u6y8Mp4BdrqwBeLyxzzVeZ5/EVTg/zCsiknGmK87zIm4bkAdZf6eF0iAXy4En18b0DUi4Bb/CT6/USo5dAefSj7CJf9cHK4n20LNDr650Tmc8yAnqhJV8GMNzFbB79cWMlQSid44lq82X0thOBqj9hPrcr8iSyHvebeIOnqrcW5VEPwf+9vmEbkpzynUOMfJWjv3axTfxZln1qmUpLm4Dlhb4uZ8UDL3woR3ugc7yjB33SBcXOG4VaaqRuMEzDZ8eMSEN+dGa+s8ufgRgPYcOiruHpAOHdH7wLA7CYDo3dFTgfcDiwU4H3XOA0YBcETgZ+BMcLNdltgUMDxwY7H3COsGsEnSz0YyuPlEInzg1ofm/i88/7nRzf/s53fDPPjT/9yuOxPiVeHBi824N3YvB9g104JPzOjPX18oUvfKHfAfLee15c4AdW7D5hVwoOBh55BU/uUMEhwrtDnn32Wb+74+tf/7qdGhxzdp7k47d4vwdOCcY2dmLXV/7yL90XvHeORQtspN04fWgr7c5HYNEPK2trbjvXFvR+Tn3I4694twiBRQ8e80W7aOerr77m96jwg5TD0BwgDQ0NDQ0Njzd458d/87/735e5ul7EPODmjevlL/7zn5Wl+0vdo3AnNH/ie/tnfu7z5cyZs92cjfnNf//f/R/L0tLhTo4P7QDhJehTE5oj1rmh7OpnpkJNml4DNhEzPyWNJDKfmJegNzQ8DsBJweLWww78ir3hxw8/ji9Bb2h4HMDz2g+7Fv+wYfiOhIYfHzzMl6DPzExJcnSu7QXrOqEnHs6To6qaH/DkbQElBPKmDeT7Re6AZQ8g25RIHu8ecdw7FUhH9fAQ0P+g/LAayg+wdOhbAR8fCkmyXC8YesKmRNYTZaMh9YQ9eXPUO1D6HTcRY4vlBkCF1fQVmceOgSEv5dRTs8D11rQByygl7NFfp0tROB0oUSarqLrs/BKCHxuinh4hEKTRuqIfamYA66JOB8YMu06C7nEJjz8rKHSE7UJVmqpTH5SU6/ji37BjRXzmJ6+QbaEPcBCwMM9iPzs1cAjkscuXkCcdJwKL9di7trpqZwhOjCeeeMIOB5wP7MLgMVc4Lnh5ODw4K9CJHDrZjcELwnEA4OggULahG3qcFzyWi10VOBLQhcOFnSm85++OYuTWxEvb2EGCjdSD45xHZJ2QjezYQC92s+OEXR20E2cGOzWIaQvvD6HuzY0Ny5J/+plnbD862ZGBQwJdLFIw19xWPbQbRwaBtrEzJtuNowcZAo8r5V0lhJMnTtjpgjON+nF+EOhr9BHTh4zCGzdu+hgdRHsJekNDQ0NDw+ONv/G3/m556tLTNVfK1fffL7//e7+recJK/DhI8HxM8wGcGZffe7fOSeJHDDE/mC6vvRo/SjkI5hD8GOQHxdzcrOe+iZwPagIie3KOGuWU9JwBl/l/rDlAGhoaGh4VmgOkoaGh4ZOPh+4AQYH/I2ahk8m+J/wqo5xFYE//yTuCNxbwHSirNwh+7BKwPAl/WAaxuF3obyiyHeRdl+RzUZ+i5COTj5/qdQHKe3ryd3JCL5NCEfMZv9Zy1oh06Lfmmvdn5UMPtjid8aAs63EsJWnJ0CZU0nPBT9YfzpvPlQerCH0A4un7KJmCHdlhPU5BI44qRpGslNW6sSUeXxWOgRG5A3VSkscFZN3oiFS2sfLU+khGSF0Dvakj84qTy0KOIobzAcdalTdvpgWnBnkxhLr48H8idzdRDw4HdmrgHOARTSz043hgVwM34ysrK3YY4MTgZhsHAU4MAuU4PuDlZpxHVRFY4McxgC6cJsTkcVbgHMCBgcMAhwbv8YDn7JkzfiQVDgScF6TzfSE4MXi3B84BQj4qC+cC9aft7EghTz3k2anx+huvS8+a66Cd6QDBgUIf0B5s40XkWfep2m4cL+ig3TiKsD3bTpvpJ3azsIPlyvvv2zZ0oIv6aAPOIWg4T6AReNcHu0MuX7niXSO0Dz25e4PFEPQdhuYAaWhoaGhoeHyBE+PX/9rfKLOzc84zN/iD3/tP+m5fcz7nisN52e7Obrl9+1Z57vkXPB8As3Nz5Vvf+Kp/GHgQP4wDhHuRnC/WGXRgYE9MGythkM4fNTndHoHV0NDQ8GjQHoHV0NDQ8MnHR/kOEC7i+Sgi51XGY2mIycPJpD6cHPFoIfNVxI6BwbscFFK/5aoe4Mc0dYDW3zDYCaIbiE5PmKJQF+QF4r29Xe9q7WluQpWJeigjoBMuqJ3N6M90BXWkcwO+CM6ZBlJfpod2ksYOPiIKXcTRJ9JHXoFUvifD3P7HcRD1Ju0wmFzrIO6cVJLr7Y4AbC+2YGN8dDFIR07YFwv/ficJqDZkWwB8fim29LtvqV/t29UxgTbkjeMZusImp0JmkLaMCOGUIk+dcdzI1GK3FaN4Xwm8ke9RmxT0LBNfVEX9ySHU8u7T//loMmwf8zuczp8754V6dmyw+y7ase+baxwAvJib93zw3o9zZ8/a4YDjgJt0+Fiw5xFVN65f966JqelpPzIKhwQ8wx19ODVuSt/1Gze8k4LdGyelD97cjcFYQg91E1ZVNzpyPNN/tJ9dFfmeD2QysFjArhVk2TmCjem0YCEiXri+450m6dDAMYFe6sH5gY20ibYhz/sL01GCMwRedKGfHSZ3791z/z/73HPlSfUl7ch+hA892MZODxwr7GTZ2Yl+mZ2dsTPlgvTb+XHlSvnGt77tsoN42I/AOqP2/N2/93fdFyOgq+vw6vBJpH2S8XH0z48y7ZOMj6N/fpRpn2R8HP3zo0x7DDA2PlkWjp7u5oZvvvF6+dM//iOZi8FCjUZsr7QvfukX7QQB7Ez9H/7R/7Vcu/rgDyKYK3zoR2BNau6mdP9ePM1Lh8YomXnbnPYOAU9zgDQ0NDQ8GjQHSENDQ8MnHw/dASLkvJ1rtxeeydT5MflEpvm0DBf9BHI1sBDOQqbn9lUm7TVNoDyR9SZIJ3/yDWkJyghDWXRl3UEOm5Alznc7JMKevs0seMMLOW589J2WTotaD3FNhk7XCY+FOnryQyKZtgWizo6P/8pPSbf9n/IgxkfVb1QaC93peKLcHLWudCZ0jizZmYv7ZquJtCN0mOR81IEzIfrPeZWjw44A6eN9JZTRB9E+FFRGUirrj78/o54B4OEv+1wEa6Bd6chw/YMyNFB/pITkEdDhY+5ciMEH3cFUiSh06aqXOO0jzS4KdkvgAODFmJQwjnAA8UgqdkrQF/PzC+XUqZNlb5e+2bFjI50bODV4J8jG5qZ1s8h/7OhRP3bKxwadCuzUxZnBo6FwQLgdtmGyLCwu2AGCDTxacWV52bzw5bjKtmF3yE14dwn2Zzk7SnDcIMv7PuxEkg04eljk3jf0CQAA//RJREFU59jevXvP7UMHuyaQx8HBUxpwyuAAoT3wJOg7dlfgYKBdyNJeeHkc2G5ti3d6SJ93GEkm+9PjSTzovH9/qaxvbvgXnGBK7Z+fn3P7xeSdMe9dvuKyg3iYDhDa8w/+wT8op86crpSGhoaGhoaGHwY7O3tlabV/J/GX/+SPyhuvv65UncM4FTEY0l544cXy+S9+CbKmA3vlf/xH/3155+23nB/iwzpATpw4agcIlXlOpUDlniEODIsZYyBnlUlDxnPK5gBpaGhoeDRoDpCGhoaGTz4etgNEU3SlYuLuubjgRxrpL3LUEfPx2PkRjgdoIKfRVTS08T1Q47QvdnT0dQzjXLztdfYL5lEXNk2YZt2WRS7S8Kc+gMwwn/I9HyHqSnkHaObt6xnaRkiErtCdvORDdyB4ehvD3v4l6Vkf6SG/X8COnP46XvOHdsr0YRkV2F4Wlt1uaJZVpHw6QOBBA7I7u7Go7B0eUbWR9rhu5Gohu0OGvJRRV983OECcdBnItmQeQAMhbwudR35ioj/elCevX7pPoA2V5jYphmanC04TbFE++aXEvNDgTVtMremAykOtgU5CFKd9UXeWpQx2YC+L5Oz4YIcCj7ziEVfsUFhbXZOGsNVtrvwgx3e2KeqM+pIXhwBxtmmC+klXHl5InvqM1EEQso6030bXMj5xhESu8qAbHgG91J3tBmkryLbQ/75eUJdocMBvGWJ4xYddw7pSE2nbDKEyWLeC20/7KFYdEzqHJxQD2n7r1m2nD+JhOkBw5Px//vH/q1y7ecv2NDQ0NDQ0NPxw2NzaKXfur9dcKX/0h79f3nnrTaU0J+hmCzE1OEh75plny5d+6Vdqbr/8j//o/1befuuNmu/xoR0gx4/4xesg5lSyoJvXQHSR0/1sBnLMXT3fUaCsOUAaGhoaHhGaA6ShoaHhk4+P9BFYAjlP8gUoqZkFThY6ISY9JOLanwuxudBqOcW+CUAMOX1E3qUCi6hBIx30kB2fqA4LFk9hHSBtBXmzMdSV5aGPtHQqHflAprF7+NirRKfH/9gWi8OIDfWAWp3LSMaibRCH9kTER+pBZ+gbsafaS0eYWsuDIzQYg4opH9ZFmfORcz4WqUv80l5/+ZLxRK+DXEqyMF7tESjDiYOd8Noq/qsNw2Aejgl/odTxMA0Yy/k856ARQkcuwHv8KU6ekFRadeTOATGaB11Zf8JayVcdqYAsvAAdkYZoQrUk2F2icgJ18EJwHmXFo6meePJJP6bpW9/6jh8Ntbm58UD9BWcNqarMNtc6Oxv84U/LEzgXsh/0EeUKOAmiv0RW/1DuvqnleY0Y4VPkx52lHhM5z7CDZIzJWuI2A3QkMR7ZVrOp12MrpSKJntDQZVxgG/kzWXQlXKx8aJA9Ls8cH9G2yOvYskvlzl3nD+JhOkDow7//X/2vyv/6v/pfetdOQ0NDQ0NDww+He0sr5S++/no3T/rG175avvpXf6kU3/496sxhhPa5z/10+cxnf9JpHp/JDpArl991fogf1gHCXMPWULnmIN0ctH5S3s/dKl9FN19pDpCGhoaGR4PmAGloaGj45ONhOkCOHV0cEc25uGmKDFWQLP1OABZMRx0TyHIj4EA+yB0ozwXdjg89la6kQt+mdDhQbrsGSBlAP7AgL4lKgzfSfR9Rl1OWPVh/8kRd6OzrzYAueJI3+J0Vos6U49fpFLpYMYvHklBelF7IyMV661ZRtsuLzEkn749BuiLrMOCPlOvyLouBHSnf1eE8dThrWMYSQUds6ABB1m3cjb5OGwnRR+FMIp99l3Ipm7SM4aUf4nhlmeoV3ai6IyndipH1Dgh2CShtTsrQhR0KdnhUuser6xNnKKhFkkG38tajfNKhWaLS0MsLtnms1PzifHnyiSfL+XPnvTB+89bN8tbbb/vl5dyQI2u5KmtdDkqilfJqY9bb1QkTIlUu6qc8x3vqqkGlbrMYyGc/p87MA/LDsQwyzbEnmTKmKyRn1pf9hUbzJC2YHCE/BOXoobS7dsCLvJB1OG/FCoqpxXVC8H/E0G5/DDtAAG1MB11DQ0NDQ0PDD4cTJ06Wv/9f/2/LwuIR53kn2b/9n/5lzJ9AzgOGEG1yarL8zb/9d/Q9fsyk5aX75f/5//i/lLt37zg/xA/7DhDgeY9iTMm5EjQQcyT+Y+4F4M5Zk+cuzQHS0NDQ8GjQHCANDQ0Nn3w8TAfI8WOLntjHB9fvvX5xkyCaf3mei5dc5BODeqF7sbrOqeMmIb4TQC6G5vdD3kQQD2kRXOQ0OxSyPELoYaE2daYc5QcXXWMhnsVecsGTaeyLuKb9Hwajz+hovV2hI+SI0raUgbtfbE/0zpEMucDMcRwuSCNWk7YsM5XkPOnU3tlakTKuBzucjXyCuiPftyuRfCFjVUbaiGwE+NRu/dFHlGVbCCwYJw/8+TgjdEYdBFug8dXv2sgAb5c34wOGWg/OA+sjFhmuHK/IOG99lGedPeBl7FoF5dZXy8SYNmDfmTNny8WLF8qJ4ydctramm2vdtPMujSXdZN+7d7e2cWALjELoDMW2ubYP1OrMT5oy52s5MTKZtr1Kd+MMmtoBXDc04uRRbFtqvyQv6OSrTj6U7GSR9I4RQBnnlJLDdhL7/AcZozdhhdWuipTN60a21aj1mAHUIvNAI5L8zRs3o+AAHrYDpKGhoaGhoeHhgXnI3/+v/5ty6elnKqWUr331L8vXv/pVfc3ri/7A9z9g9vETP/m58lmFxFtvvlH+8f/wf/ec5CA+rAPk7JnTdSqDJdWQoT02r877a7pDsjPfUfHEiVOn/yGErh1dosfiseN+wVqUxSSrQ6UdSAo91yippx9Ez/fBPA0NDQ0/Kli+f88v18ybzIg+uusf1/LJqamaa2hoaGh4GFhdul92trcfyrV8Zmaqn7Z7Et+DNHWwQOkFUyrKRUwlPUMXLRc1bQ9hCPPCUxdSQ4X1wZ9toLZ+9we0KEu+BLK1OiPLhjygl816ej2Rd6rLg4HajhZNTH7qHnIFoGUYLgoroY+QRcdwgd+Ka41JCzp5Rx1cVtMdRLD6ik7WnwOI6aB+uCJNHBQQ+nqlIWMujYHov7zJy36gj/MYPXhMA8O+qZRqJ7ySycX1itSZsA11bFQjeytrXf6sdQ+1dYvrStvmKt/ZWGVqpsZCiHmx/Pz58+XpS0+XJy5e9AvOp6eny9b2jl9qfuP6jfLee5fLzZs3dKO95jpSnz/R75wQBCdthW2h/qT28QN2Cml/lAQqm/k6B4RwUE+ew8R2cILUZb2SqY4N1KCP4GNnnhoEyv2RlVs++CI5OAeqHhDlff+4zFHY5LQLAlGKVOiwXNUf8b5fFH8Y2KXzQeCF7ryzpaGhoaGhoeHRgO/wleXl8pnPfq6bF5w8eco7QJZ0n+MfYIhMCYHv7hdefMmPvsodmcwr/82//Gflzu1bzh/Ezs5O2dzcrLnvH5/73GfLpUtPlfPnztmmOc0FsZH6PJe1XXVeUhFzFhIZB605QBoaGhoeEZoDpKGhoeGTj4fqAJmejgTiCtyQGMRSnIvR1JGLmgTqHoYRiK+j1TjVRkUPOkCiOvLEhy+kg84+gfJY0K0LtbWs10PcO1WgZT0DNbXscBoY1gn6fMRkkzZiB8E66MewJbJKwyBEP9DHSRnqD/nsqxDOWis63t7REblRmJ521aqStwe2RypLqJtMxom0MV5MTxjYOagcNmjZL32d0SfRL0FL5xF598eIHtGJI9vBdhCEXNzvFvgF6yZUnkTSfSRQDMSDPm6sTx4/Xs7qxpfHW509yw3wCTtD1tc3yrvvvVdee+218v77V/y4q62tLXqus43YKq0/4i494Mt83ydJq0CmyrL7I/tnWI8/zBKSxCPlAv3BsfHxyb6pbQ0d2KC41jWEd50QDOKQS1qWgLCh6nUQDfqB42FHy+AcD1rY1tUeqtDmP//vx6PCwiby+/5152FoDpCGhoaGhobHG/fv3S3Hjp0o585f8FyA+deFi0+UJ554qs4D9svc3Fx56tIz5ed+/gvl2eee75wfzAG+9ldfKV/+kz9w+jB8WAfIZz7z6XL69KmyuLBYFhbmbcPCwoLTR48eLyeOHfdOUp5axdzTO4w1R6EN5Jm3dPOb9gishoaGhkeD9gishoaGhk8+Hu5L0BesAB157UYTk3Viv3zZ9bAA2/+KnzIvrCJLueT8yyjFAHq8xJyF7V4OPbBwUwAiDt1BihsGp2re9wcVaWP8yjzkyff6e/jGo9MVcdZPjG7zUIdJKtNfL5PtzoV5Fm17GwLB61+lO650k9FcIUH3I+WuE80Vna6Qz4AdyKSTgD4aAlryBl8sKpNHu6NBHOgs6mQJ3XHFthoyj3zQTFGI40U8wUvUZV/whM5eV9iOXXu7e2V3jxeVh6OjqrdZvMzaSRVSDze3+bLpg3YFapv0QQSy3DzYQJkC4xCQNuCpscuSvx5jwE3uZz796XLx4sWyvb1Trrx/pVy5cqVsbGyUnd3dsivazu6O+bN+EDX1trgs6x0AUtQVNtqGLKj2JFKP7RvY6HZ2MX3c94/tIkTGOvv3g0CKPgWhLniqFZ1s5imDMVjr8YV/IJPyyKaDAjHzUHctM9HsIZ96u7yQx3x4TDqDUEFb9YfkndsPPvMbtEdgNTQ0NDQ0PP5YWFws//P/xd+3k+MHwTtvv1n+6f/3H5eVleVKeRAf9hFYFy+c9Y8lmIsyZ+B9JXaILC6IPu2pzPb2Vrl/b6ncuXdX8f2ysbkRcxpNYXC8bKmcuWLbAdLQ0NDwiNB2gDQ0NDR88vEwd4DMzjKRj8XHTt94XagnDU3BC5EE+ERn8ZFF8FygzLjT5RyL2z1PlKWa0EleOZf3cZSDlO2RDoqeNwE9nQCJTEcUcj2tpp3FqNjpEGF0V4P5qimYFGbxEaG3U7zIkBStpw7qA7XMuUrPX8WD6Jva78FVaaQij23D/gkdkU4y8ZBHuQdkHozDOdDTUl8stAet9k3No7dH2AEPgfr6ngh9KnHaJSqCBixDv5sQMmlv2BP8360NZhDIdTTBumvapTUf9kEK2sLcfHn22WfLzVu3yuuvv1GuX79eVlZXvdODm9pd7m5TBrEarK+OF0M8LOLnQn460AwL6cP0alcWOhatYw6YD9qAz6kBnXzHl1AdlIXN+sOeLFJImRFUmRwHDlmkkDIZEl0ZTgrRXQ/1uu5IA/M4JQxogJz5FYJPn/6v9THm9I9TDafUYWg7QBoaGhoaGh5/bGtu9Z1vf7OcOnWmnDzFuzf45v9gMKd6Vfz/9J/8v8va2mqlHo4PuwNkampS9ez6cVzMM5aXl8stzQmvXr1Wrlx53z+KwekBeDTqU09dKs9ceqZceuqpcuH8+XL02DGvgTFdbA6QhoaGhkeE5gBpaGho+OTjoTpAZqatIHXFoiPp/VCsAI1FShYme77gNV0z/Fyw7ICcogfoFeiJQLpfNK6R0cv28kNdPW/QQlfqDbuzDpVUnj7f8VLm/xqbod8VkHXmL88ppTz4wqasSx8u76yuskblTw2UdTY4ZN2HI+wIJ0Q6Znp6qk/54E2evg7yyROyQ/sJExPsfAl4F4dl+nYkr3d/1EX9tCHjBPnhL/mj/iGiPUM5WWETXWslh9yobmCbawyzORCCPqjLfAT1W6IvDaSe2ZkZv/djZSlueFdWV0bb4A/q5W8UWWZbakA2yfEx0APQFYWmWa8X+ZMOMdLYnztXXEbs4soHanpAeYDHusjXOMuyh7HbMowz4poGyR+OQtHIJz1jy5Grx2SAnodUXyc0YyAQ7Y2xng430u5XXXc2Nw5f2GgOkIaGhoaGhk8GuKd57dVvlWvvv1/OX7io7+jZmCfUeUHOpW7fvlX+9b/4p+VP/vD3vi/Hxod1gMzNzcT8RmCusbMdetY31r2rhLC6vub3kC0vr5R7d+/JttsOvB8Ou08cP1GeevLJ9gishoaGhkeF9gishoaGhk8+Hu4jsHSNloK80cjFWpA3HlzYPUcHlZb5qFqf8DhZdSldJcwbYiELOr4D9Pz+CP3EQU+EruAf8iYNZJq29PUELWJb2uVTRyJ53RciU5KPGDJv3fnivxHZvp5skstqOZ/5KCJ9mJ4LzCDYep0EeCln4Zdy/yK/6uD4YyMheSlHjSI+sxoBfcTkI9HX45xpXmROixTZVhWJy7zOU6SYR1Vlnl/jc5OYOhOUD/Mg7e7p8FRZ/VE/POPVEdPZU1GrFKJ9xAHqJtKHCtK2YR5K1BNSyWOahUs5cuRo+exnf6Jsbmz4Bee3dMPd2wqsxSl/DvQBt1mxdTJW9Jd1dTYB0ugd2AAGHIb11DRlTkOr/MinzJAGTyLrhgJPx69AOstChnTlQY8pNa3y1Gqdiof2GVUH2rskcEZArgbg8xSyjrmBvo41eNwuJbOlyPBoifwF5kG0R2A1NDQ0NDR88sD3Po/DOnfhYllcXDSNl6Vfv3a1vPfu2zEf+D7xYR+BdeLE0TI5qTluTDyYzhg5J0nk3CQyCkrPzszK7iPl+LFjZfHIYnOANDQ0NDwqNAdIQ0NDwycfD9MBcmQRBwg6+gV1kAvtXNeHj7oawvUP6JnyDQLfAzU/CqjUxQJoyA/58vsDvngvCO0KDshDO4aL6PDVars8ZdmugxjS+joDIasE9Gpv2pG8yT9M80t1GwFrgnJFkHgcWPfrfWiywXabDT1KuI6IU9A8CvBgd+bpw/7YhBz0RJ8ORWmrF5xr2bDeIaIO6op+TnhHiOoF/YsoCXEs8t0gpENHX2/Ssu/TOZCgjLpwpLC7JN8hkywhHzbAW6k1rnnqIafy5EikjG0hT0Y0jkmOJeiLCwvllZdfLlPT0+Xy5cvl/fffd5klhkpNqxYMdVZE6SitQ9pfdYBens8BHd0DvoPlzqe6PCcG7XdfMG5qPs6r0JvwuT6UCwbzEHyuUlB5HEOoNHJ2vpkOKWKQjg3rMaGvI/VH1tRDwVjpqqv53d1dv4T+MDQHSENDQ0NDw483HooDpOKwOcpwrjMyl6msyMcMqKGhoaGhoaGhoaHhkYKly5y0j07ec6IfC9bsXCB2UJmD0sPFzW4RmVBpiVBHmbOOh3wRevmDC/uZD1rv/HC+xlEW5aSjGbr9qCF5et7gS2Sy46m6QmfPN0Q4BCKoU/o6VRY6YmGYxfxJBS/qZ1kuVgtDO3kElXdXWF+E5OlsU9jdDfko7vlSJ/1ph4L6bthfydfjwbYFb8ikPMhHMwEcOqF/13mQO2U8NhQP6xqxjyqdD1rKOLDYXmE7+EPG+bRtGGoBoM5IRauoA5rrSn1O2H7yfmk3wAYF8hubmz5e09PxiLjQoSg4q/KAaS4nFbwmmRz0rN8gX5MAVdjRtyGiDg/IV721v7pxQlHSqozlCEJXj1JRFnzmF9W8Lh0FOq2GtOWqXmB9g3zF4XxCzduKA+PfsT9HkTw+VnUs5ovzGxoaGhoaGho+ajB79F/OZyqS7nlMN+UJPuYrzQHS0NDQ0NDQ0NDQ8NiAhfVIDSf2OYEH3eI0i6E1xOL3nqb9Qi5sKs8vswm5wBnBxRVkIgzr650eUXfwgNE4dVK385WGPG3pF19jgTcXV0HKHhbQNEyDXj50ZDp1EnX6R3RVx0ctg+a+Upw6HVyaCDk+hzwHkXVkPemECVQdrm+UL+vPvASt38eUempdyZPB5Mprviyr+hIq7VL+DMEBPWBZ/VGMwyTqjxe6u45si+uIUAmVNjquQh/FtTzTwzhR2+BA1iR9KnCsnJYML73EATKDA6SCeuBDZqRJplV9qHJMomcaWtFRD9pW4fKUV8j8UKftHwZTewxlsow4+KN/6anOAtHNT9J/PYZp8z3YpXZaWXc9ljj6YgcP/FWAiLQCxzAdUKm/j/WHrirL8cfhwWPWdvd2HZsPZ1xDQ0NDQ0NDw8MG05U64elmS11UE4BkzXr25P86P9E8pjlAGhoaGhoaGhoaGh4DsMgYC7+Rz0XgXFokJj+Y6hssYI7M+hMS6BbaTYhPL2YOtKp4ZIHei8uUiCXTPY9zCv1ive0epDuILfh72qj+nn9IB32qL6P+sKH/xXnqyIXkRKevxkN91Ii94RBJeaX138mBgXxYSX0RJw/5TsbsvbxJ+vDisikBaNlu4PprjBFp25AHpN6hc8D11bIM7iP9DeWjLJxkAXSMHr/+GA5scRzjCKROy8KvMERXY+XLhqNnaCeIGvjo20pZp0PAecdjEyYmJ8v01FQnY/6hnqpjKGtYb9AJFqk2dPYoNlIHMgpZnrDuAU/WlxzW9UH8pgQinTpCDlryZDrLE0PdIHgIHLfkh4odRP6I6wN1BJNoXWTbobOrzI9Ro0BExmyM25BjbKSQHWGWzPOoLSk0NDQ0NDQ0fISIaYfjmM+QZP5UJzRCzE5ihuJPErCKH642W2loaGhoaGhoaGh4DOAFVM/WM+1U/NW844NBf+mcSFogF0QDHVnIRc28KRiVCxzIPqA3Qy6eJ5J+QHwULgy+xDBN5eHw6H+dHkK0NmwxrYoMRYc2RRsVahnIdvQ6A7KmpiqkZ0hxume3PDYeBGrTPtehMFI/wWK1nzpeaKOgfKRfwEB/Kut1YNNul4YhaDUvVUmPAIY2EGxZ52gZHt9Rvly4D74DVho2vdofvIFRPXudJcrURIDjzwvQeQn75FTsABnKdgv1g+B2Vdvdd1kpULpyVITdB+03LZLGA2WMqy4nSGGvM+D8QaJgUhULG2OMxlgd1tQDuo8DfDX0vGgcyqEzZABdEv0yipDK+nt59WIU0p+cg+z2YBcZeRdEbbajjo3mBGloaGhoaGh42BjOznIOkhHwzMTzkwT8kfMnH7WwzVQaGhoaGhoaGhoaHgP4l9VM4utiJXE6NjLfo+fLiX3kMwRY2Bwubh6KQTE6Muij6kxEOnWm3j4ftxZK1TxlERKd7sjVGITMB2HISabL10TmM0ZXtzg7EQu8/I0i8slL9UMbLAM9MjW4qOer7SFP3W4ff70hwZuhsyEYsKnvE16sHvwO+gu7Rm/ZQn8NTke9Lqv1ds4jhXhsVS1Aq+3oZSiDj0VuYpTwJ9ZqS+0/5ERGLvj8H3w1TpDMeoCrGuYdaj1W4g9jWIZzY3Nry+9i4SWYSc/2W3FNdxoG9WR5wnb5L9J82M6UGfAaoteSB/Vbzv/CAbkO38WuKmk1g6LDgBXs0GAse0zUR05lH4cO0kN6PWZBesBCkykWD2UeL/VdNnGMCbtlZ3enGxvRz+KWjFU7rvU0NDQ0NDQ0NDxsfOAUQwU5ndL8hLnSKGs/8yHVHCANDQ0NDQ0NDQ0NjwM0a++m7v2cfQRe9HUcaefr4iOL53EXEPnkBaOLlKkj5JMt+KtOgcXnYT6ykQYpn0C968n3AdSiqLfalE4e54YY1QV/90LpGih1OOyly2nLUIdk7ACpcZjQ6wtnQ/x6PftOZLM5wFN5u1Dl01Ghj5CzRCwa948k6/VkgAAtkT2BfDg7+pj2R3q0WdHMg/0V6HkHZYMKbQJ1VKdGYkSfdQx1j+rC1pQd8kGnApd1umtMRB31L0jVjtreDuiEhag+tmt3d7/MzM6UY0ePlqnJyVCf9Sgg3wXrqI9xYlHf9QY/dXHsYjxEnW5D8pCvsflrMmmhO/iNGvNJGWHIm/Y8YF9F0hJ5HDIMlSFpGtmhvhpyrCAUfCkcyFo6ajBHgYjI+P0e7rMMFOjf4zptCg12zNX6GhoaGhoaGho+EgynGZp3dHMhf1ZkZkBk3tRjvzlAGhoaGhoaGhoaGh4HsIjJXD0m7Cw0Br3HcAFytNCiXsiPxWTrMh5QYvHu19w1JJ+THSjLZC335yiSp1+EpW43xHHQq01pVgV1D3cr5IK1a+oqF5S2rdXuvky0LhXkaE8lCMMdDDZtYITzCinnWKQqOpKmkHTqGOocWuE2WVdQ0WlZEkl3qG0BIzZUWpcP51b0bS5y9+VODNCVC+7zil63aPy7LMqzLZkHOUZAxuYZ6ARZBt16Ilet0ifl8R8fmajVWaUT0B8EuxLu3r1bjh8/UT73uc+V06dPl8nJqVra4wPEA7bBFT8AmzRsQ6QiHrT1UP21PHm79te0QTyg94hjC5I34ghO81/L0jnBy8f749LbnrrId+0RLD1SLzX3ei1IPbVO/lK+l6o8lNfgQpGDNfgbGhoaGhoaGh4eDs4v6swEcj9JUbLOT0zMuAf55gBpaGhoaGhoaGhoeAwwXFgcTvdjCh+LmoT4ZXufj2AmI/VESIdED/gzzkX4gyHKk0fBFHTXhO2JnRjJn3VG2pEw1Efc20Y6UOvIckiVx6HK5G4MyuBNJ4M+bF/IdR8C5RF3qPmsLwMLyy4JAaogE7s5BnwRhnxhU9IDWDwKioIW/MOAY4OdEOjwAnc+hgg5xWIJHgUeBeVf3lMWjfkeiDqGyGOe9SciLa2DsTV0ghhORp76syw5Om1Jr3qoc6Q+FZs+qMtQsXf+pMNM2N7dLm+88Ub5xte/UTY2N8tLL75U5ufnXVfWh3w40hTQVy1ynU65ys6B5vpqndYjPo8vE2rdA9mMoQFLVh0H9YHUk/xZ1ukRgoSsow5DsSFcj/urpqvgwbTbfJgCwVSxEkcY8ClJTlqoIMaiAo4XtDNGeQyXH8XV1RH1NjQ0NDQ0NDQ8dNT5hkM3S6nzDiLmIgemIXAZJAahOUAaGhoaGhoaGhoaHgPE/Lz/S3iJUR8RcrFziKDlYnWW566BDIEo6xdJ+8X7iHsdw5AyYSW7A6A7+YEI/tBrB4P4IYU91E+hWZQOR03WP1QOn3UpEIdWQTy2r2aBy/SRtNH29HTgegaw7i5UJ0Pqr7wqcoh08I6CfNaXQTbUhf4oSz4+I07eOIbxS3/ixKhtyKScIyHyQ0RZtXtQPqor8hyT0MtOg7Ajx9OIs63aT6iq+zJkMh1FobPq5TPrcDl6ukwAO/MvwQ6Qe/fvlfcuv1eW7i2VEydOlKmpqVAIbAxq6h/5SgP5iK1eo1DtMs02aeyRdqqitsXJGpLWh9pfNR/Ol0BofRC2xXWmmchUKUXQRuqo/W+5PG8SWVnFiG4C8s71GMpnmshyyPOnOJ0cxD5nJ8bLhM/diRgvIWocrKOhoaGhoaGh4WEg5zYOw9kH05aaNEYygZCIv+YAaWhoaGhoaGhoaHhMwHKllyxHJvGjy4ssaoK4GSDvrBFlSaB8NKRikpHvY5C6so4hks9lCr0djlwttIOyXV584fzoF9spIZ06yI9K98hqvieob2BHZIN2EH0fOHJ+aN8IRAt6XzbKh/5apz8F7MhkjRGHijn+db0SsYA+ugtliLC/L8tas/qIh7aAqMNQEbb2YbSNpPtjM7DBEXr6ACxa+TK4DdUJIoL5QNYS5J4OeguEWkTU8SW74p2dHYdckIfmuqO4g3WKZxi7rYNgGuXAdVlZ5A/AVMriPzDkHSQPQ9TT1VbBMbApo6i0ar0RLQzk8QNhUpTlMRgBtJpMe/1ZdfT8oS/7NV44Pzka6q4PozfNsJaDdTc0NDQ0NDQ0PCzkFMRzkcgM50odkqT4YHlzgDQ0NDQ0NDQ0NDQ8BoiFRCcds3wZC5uaxDORzwXIEbCY2ZcRD/mGi6Kj9JqoyEX/IQ/JpA0DGIqL6jgX88knn0vrYvvBEKVhYwbyfUnFIbKWzzCA9dQ0ULbvR5f0jwjK4MX0rHWor6aR7c15kC/1APMKlYvCWs4CM/0w7oVk/4lmuywSciD1pU4AX/ZvvzMky5O/lwVhS+o/COmrOzyyHDn6gl/4d3X3JnTIog6Sd13WFSGdIZmPKnpDUOE60lZC8iokrUPl4/0X27u73gGCrcN69NHpdR/TFuIqC1weSWOk3iAdDuuIOjo+6nF/jXlnRNY3rJM4grOBmh/aFSBf+b3TY/SczH4BYXNt9xAdr601TBF9hNf5qqdydmNTYXxiwn3MC+dJ0zZ4w1EXEpaCP9MNDQ0NDQ0NDQ8ZnnWMTDSUiSlTzElqgOA/z01U6AlQj+YAaWhoaGhoaGhoaHgM4Hm65+s5eR+i0hQSmWbOz8SfbDxaql84Hd4YJE/IxAI4NxHQ4B06QRwGdRJicbSvl0+n9S91HVi8ramQcz5oB9/5kLqHQR9wdnzdo5VCwMFpPrJexZkEfXqgZySoxCE4o+7eHtMI2Se1LSBk+hqGMiB1dzw9q1Gr7OJkGNqWGNKIeRyV6ZZJxqFM2DK0J8tTF8ed94zs7u52YyDLkGMHQO8E6fVlPnkJCddGOYEyjlmG5BdLL1GRZYMADQx1ZnpzY7OsrqyU48eOlbn5eY1Jjg+7QUIm63C26iPt0ppPe4hdOIID7c20i/wZesgSzBLnjs8fhSj5LjhYZQcKqr0dz6iuzq5q5ygtufUZ/5GnnFgY6eNKNC1STudxS3rnyAqWHqK5Dunn2tDQ0NDQ0NDQ8FGBmYhnI56cROh+HMSf4g45LfFEJcLEiVOn/2HSjC7RY/HY8TIxOVnL+gmUUWkHkkLPNUrq6QfR830wT0NDQ8OPCpbv3yu7Ozv9Tev3uEb+sOBaPskzsxsaGhoaHhpWl+6Xne3th3Itn52drgu6ktd/TuPJ9/p73Z7w1wDCgUHQDUFdKAcpk3wHdREd1EVZt/ifoeazPBd9jSob5cFDC4Kdj94ecQYfJMXBA2rCNgxk4HHUl7uuSjO1FnWQaNeevgLzRz8FudNZkTKmqoy4WnEA2bZRHZYdqqw6lPAncuizXQLHyy+Vrv2YdPM5WftqALfZtJ4eLHwMrFUSZ1R3jA4FuvIYokd5nGjk9UEKGuOSfGdehcvtdIsAwuxgDH0H6qdMdDhSXdQXzpXUQ97RID0xMVlmZmfK0SNHy9LyUllfX6/Hc9QGPp0e5EHf7+lEqxYkn0Ui3ZUHsdORssTZtuF5YHF/9PC5Q2x6rVOUXmvVd6A8PpPeO586XoVuzECzTI4dSEmJkHLeqaJxh04lR/iAdVekjNMH8tajtlHf2tqaaQfBMfsgsMtkZmam5n44YNOZ06fKi88/Xy5ePF8unD/3geHc2TNuy+oH2NzQ8DiC8+XYsaNlc3OzUhoaGho+GeARph/m2jU3Ozs6R64TlZG5CXMR5ql18uN5ob/lBUSqXHOANDQ0NDwiNAdIQ0NDwycfD9UBMjMdeqp4LmyO6h5F1gePRU3oF0XJP6gn4p7uaIBYYGVhnvjBchCyAD2EXr+jkXxUpQ+lQ2ct82cidPqX+dUGo1fQo+oY6jnA0eVzgV/cZuz0Cp28Iz6QqrpN6uNAv7icfMB96f/oi65v/QlCrpNVgeuoAQzlAOQo67VgTdKqmGE9A75hedaB7sP5yA/q1R/tIJWswTOwvyJ1Zzkg1dGIg9wh811XmK06EAD9UGO4hlUiO63z5Pz5c+XOnTtleXk5CoRh37neWn//bhW0hY60N/PGQAaMHEPTKCMTcBuJIzda5o+eMJqqel1XjZUI9r480kDHTX+jjz7ry/wpW1OyUsRSdYbirj3eycXiAPTss0E6RJDtg8sU4MhykI4ddD9qB8jp06fK3/zrv1meevKJQ50ew3DxwvnyzDNPl9u375SlwRhq+OFw/Pjx8uzTl8qz6tszZ06Vmenpsr6x7h1nDT88fu5nfqr8whc+73Pt7r17lRrgnJzRtXF2dsa7+0auhw0NDQ2PGB/aATLXO0BiAhJBs5MudlrwVU9JO0CYp9Ryk5VvDpCGhoaGR4TmAGloaGj45OOhOkCmcYAooQ/+houaqZd6+nCQFvmE5YNo5A0EtFgcYcHdlAdk4YE/ZdhRYhmFwxZWIPV21FBtAxHFL8+pJuksqaIvQqUM9Pd8owgq+p3oYf0RKEI+HgvWMw7TIDgDWZaykenlsa3jqfS0P5H5LE/AEtlKj3/TD+oIHvjp/6QnLeIhsi7+Ekl7AIfIgmH1h9sPw9BGFtO5yayZhAk1xL+lvPCu+CDM+YASodKGJTjHpnSePH3pUrl181a5VxcBw2nWwz1R5Uf7NeqiJOm9fqUO2iiezjaXwRNZ0JeNkCtvRU1T25DnYJsPZMU70CGEvaLlDh0hW4auYSuzHE7o3XtSKnweKj/aN2prlXQfDQyyjkjaTv/SsmbgwjnzqB0g7PzA+fHmW2+Xb33n1fLe5SsfGLD1zOnTZUvX7stX3q8aHg9wzf3cT/5Eee7ZZ8rpU6fKjZs3Dxynxw8LCwvlS1/8fPnCz/9cufTUk+XcubN2MuEIeeG559zfy8srj1072DE0OTn1PRflcCwwtpZXlh9pG9bWN8rT6t9nn7lU7i8tKyyVaV0Pf/5nf6b88i/+Qvnc5z5bPvOpV8pPfObT5qF9W5tbZUPt47F2DQ0NDY8KP4wDJHbbxrWXWUfOVQ6F5iWe98PTTVwiNAdIQ0NDwyNCc4A0NDQ0fPLxMB0g0zNT1mNd+h8utJjkxeaY2A/rgK+Tq/mQhV4XKoWhAwSk+pRNOiCZsvClLVkX6PXsx+K2QiyMQle+czwkvyOj07fHuxgOWZgZMgP0K7JUlY1qhnzBQ52HhbwR6vICqtRbTpvulJAJYoprGTzZ1tRxKIY85iPtgi4OoHy4EB30cCykoypkUl+ntyLy/XFO5PEeHrMeme918Rl9UetIHpGgD22kPG0ElPTlvXbDuhRhD/w1JM8Ib+qgHL6KTLGINzszU5568sly6/btcv/+fTs/KA+bg9fpHL/+DGQZtvatCZ6UFcNIOmFqnw1UXstXXtLh6DvIXMUfoEcecteFiq3P/1GexzED4JN2Tmh6NzmtWLfs4+McK/irU0QZ+mhvd5ccAh4beUxTFyDd90ygq6vKEXcyVOTo0e8AuXAhHnv1rW+/Wr796qseHx8UaAeL83fv3LVD5HECtv3C53++PPnkE2V+bq5859XX3L+PK44ePVr++m/+Wrl44UI3PhKkp6enyqWnniqzs7PlyvuPj7Pp6JEj5W/+1m+WZ56+VK5du142NjZqySho06/80pfKZz/7mbK6ulbuaMw8KmDjtevX7Rxjp83yymq5c/eu+/j5557t+p/3ODF2Tp06WZ599mmfFyurq2VF/A0NDQ2PAh/WATI7N6PrWqSZD3FvkWC+Aq2DkuaRgOc43GNo3uj3min94Ey5oaGhoeERYXDxbmhoaGj48YMXLWNRkl9ss7jIJD4WlBSyTGGI5IHuSX4tZ2H0MH4AP46UcKaAlOnr41fd+aLs0JF6HtQXX2H6cHywfDSPqrQ1Xl4Y+Yh7G1CV9lutkLE1WkCx7a1RpmtwHl0EO2QOLOAObDMtA9IjMcmhnj6YZwSiVzn3GyEMhWREu6JfzWP05ZkI8f7RR8N6+5BtCgcD6VwI4w9kPX19vT3OJsXy5BTX/qoqhMjnS9JdB+MnBISqd1iXyfoUTzqOOpBXZCl46zjr8sgRAHKVf3dnt6yvb/pX54uLi52zwZpJD4B0tKnSFVeN5h/l7qtzSeqsdtiyniEAqU/26SpzGKyz2mO+Kplpt91/FTaltqGGXirK5xbHyuknxsv5ZyfKmUuTZXaRY0NhBbqrLMctaGRDL0XAaf5qPgEdubxehK2PFidPHC+/+eu/Wj77E5+ulIaPGzivfv1XfqmcOH68Ug4H14yXX3qhfPYzn/ZYehzAo8/eevsdO0J+49d+5dA28AivX1P7cJLcuX2nvH/1Wi15dMDp+86779l5+Iu/8Hk7g998653yn37398tf/OVfld/9/T8sX/mrr5ar1677PJ2cnPQjA//ab/56+dQrLz02/d/Q0NDwfeHAfIM5CpOUpA5nTC4TPI+qO9fzHobwAQ6QdlFsaGho+OSjXcsbGhoaPn58+Gsv6xKW1jyeqXxO7mOBsi567vNLpjrRT3qd4COBDgAt8v3CpR0ONQRgDgHYUzYRj72qv5zyzUPQI46bCdfDv4kDGsQBkj4asiz0h0wQR01RrrY186Si/cHrfqBIeroyFuhN4yPQqUCH5fsQ1IB1ECgzJRB8Qwo0fzptKAltlAsa9YRjogfpyPdk+JI/4qS5tCaiPHlMqumk94HuzXQik8NjPER/TEKWMTRBn9b0UFeAvA3ojqSPM0VD3TVte6o++NilkDKgo5FPcfHyOJcrVy6XJy5cLM89+5wXYaXJal2fY5hDaMRKSJQrcv0K6HSRhWp9Zqr21DIHpUdQlXd1BHOkE+QdohiM2PSB6PXQPttLJm3hmPm47ZX5Y2Pl4guT5bmfnCtPvjRdFk/oWHUPcNBnbWs6xoaItikhcrQdwI9YrbcGrgk4RXf3DnOMfryYmpouZ8+eKceOHauUTyY4p3jfUueY+gRgYX6+vPLyi+Vv/LXfKCdPnqjUwNbWVhe2t7crNXZS/PRP/WSZm5urlEePL//5X3jH0JEji+U3f+NXy4kTvRMEB8Mv/9KXytOXnirXb9wsv/0ff6esrj7aHRSMlc//3M+Vl198wfmw8RfKs08/bafIX/7V18rb77xT/uqrXy//7rf/Y/mTL/+5z1fzTk76EWU/+9M/9Ykaaw0NDT/mqPOP3HUcwWRmKsGjachwhhY/roq50hDtytfQ0NDQ0NDQ0NDwGICJfCwneibvSf4QkY/Jf4c6uYdEMkLQwMHJf4Cbgv7moOeJm4pE3GTEe0CGdWa6k7e+qseqsjwCtCwLvnTChAztjroeDFk3GlEFlI2PDLW+IA/kTYwy1z+CyHe6q6EHuXpa8ncqRxB06lV/OY4Q9itkH1q2Lw9U3frjBg/nQvQTDqzsf7MYXVseMDZkkm62zq6Me5tcWNG1H3F95DEijMjVHQAuYwzVX9jl7g1KHaqMuSkncpqPKEefA/1j3tCd6eFf/Ec5z7R//8rVcv369XLi5Iny8iuvlIXFRdvmP9iC9RBgC42sWZD2k8x8DaQdhA9UmUCGv5QdwDT+3G/9LxK7sgG/21+DgQl8VAtIHdQ/NVPK/NFxh5l5yerwRp09ol8DnWNJ6OpXyEWDwGiLky94K9Es4Xz6uMGjf/7dv/8PXvT9pGJudrZ86Re+UH79V3+5fPHzP1epjzeefOJi+dt/87fKl774Bb94vhunAmPjf/p3v90FFuCHwNGD4+RxAefhn/3nv/A7Y9gJwo4i2sR7NXjsFe8zuXnzVvnd3/8DO14fNXjM1UsvPj/S5zhFfvFLXywvPP+c6bTjCxpLPHKMx6exyyXB9fYzn/6U32fS0NDQ8IlDvfTFbKZmNP/wnEbz0Zy35twUDK+XzQHS0NDQ8AjRX44/BjyKu9OGhoaGH3FwZX1Y13JN1z1hJzBf94JlnbgP5u9Cz9df2ZOhp/Br7Vxo7V5iLhANy0YxqufgL/3TplhAPwRi7dnRMbBR9LA7sl3dlgmdwzgW6omrwoGtfRVRRwcqR0ddXA/UOisb6WG7MxWkmrOePjsqG+khwu6wldg2dKEyocSyoWCkPsEL+Jbv+7aX7RIdhkd/5DiKNfIDWsXQpgihN9rVy5AejpmUS5juf/1xw6k8tOC2CSFTj+FQllL/iWbnR+2zLkbaCvTf9UmWFe8+uL98v3zn9dfKnTt3/KLoZ555uszNzIqn1ut6hGr/CEwLOp+2PTMVyZHtP4hqXlfPkD/TBvlOfy1L2kgIutEJJyis8RDRWNuwsVbK3eu75eblrXLn2k7ZWNHxq6/8AJ2tyERl7qckgYNVJD2R9g2vCdnTqs3xxwmuX5tbW36u+CcVvGf1iYsXvNDOO0yyXx9XsNvj137ll71j4oNw+/adLvCS7oP4iU9/uvzWb/6GF/NxiDxqsEPiy3/2n8s3v/Wdsriw4Ede/eav/Wq38+M//KfffSzenXHs2NHy+Z//2ZE+29raLv/2t/9jWd9YL1/8/M/L5kvl3v0lv9Pkl37hCx5P//krf6VzpL8Y8Diyn/+5n7GDpKGhoeGTADs39jXPYPpS//Lb0nMTBc+l9GdQOPg6ze/W7+0AEd/W5uEvhGpoaGho+HDgRZT7bEkeXJg/SlBNu5Y3NDQ0PFz4l0YP8Voec/icxI+CMn126aHzgol9v3DWpynv6ejtd12k7EFkWRT3cQJ1WZ/DgcZDS8cFslHPQN721bQTvTzZcFyEjmFZ2BGwbsUH2xH2VNQy512P+NBf07m4/6ATiEV5bITP0lG58yQrvwLxUNb123nDrobQEXoE8dnpJHnvAKh6evnY9UHci/TlB2lJp1mZBFnfCI/Q2VFBPsvDTieNkK2Z7IMBUk5cNa4wva9XWn0cCX50VhDDFv1HPcFrPtFxiARjyBtdBYJtDTov3eZxL/fv3SuXnnyyzMziAKnlClV1Vwcas86ORqxgjbU6o9KDV0lIA7pR7eDTvzZUsIxjklUeJmSwzcmgMx4SOa58TanlHWo9CXLZzuiLsbJye6+8++3t8uZXN8rlV7fK2hIG9H3V7UBK3SMq4fNnz1/1pq1pD/Q8ppXVQPbjxqmTJ8vf+ht/3Y9VavjowSOU2PXBC7d/GExOTpQnn7xYfulLv6DwxcfCCcL4ZifId1573TsoLlw4V27dul3+4+/8Xln/gJejf5zgvHvl5Ze8M2WIe/fve4cKu6CmpibLL//iF/1yfx6H9errb5STJ06UnZ3tsrK6UiUCRxYX7YBqaGhoePxR5yHMszIezJ86HJiTeF4ypDF/qelDAS/h3u1bZWNttZv4NDQ0NDR8eOzu7JSle3fK9vaWcnFVHt5EPmxYtSq4e/tmWdcEuF3LGxoaGn544PhY1rU8nMsP6VoueU/QWQTWpbqb7NcAjfIMcT2Pa3rPE06PWKAMPhAL/hmHTPIRgBdfO4dAXbDf2y27u72TgKirC8SXjJOB3j50JG8nk23s7Ot1ekG4qgWmpZwKer3OfjCsq7fZEgPZiNMmkz4QUTMqgz/7b0gbHie4oxo+eidDIiwQTOYjbYpjQ3+HLpMN0hkiPyivCqO8tyPbD10td5t9rO2g6ayoyL4Z0rOCXl8EKjI5SlUWjgvpYBwNilHpshxjroMCBdsmvZ1DiWIV+D/4xFHr3PX5xs6PvOmFl7Awv1AmJ6fKnTt3/c6B7rgTbEUgUvWzJ3d6XDcYFFpPpEwn72Ba5e8ANcuIaVvwI6sKQiLjSHZArhtb6pNA2qUw4AVdtqrfXN8vS7d2y52ru4r3yu42shwPNMMX8f6YxqfIPlSuK0PkzTNCjyCqywIxrrN9/D0KMB7WVtfK5mPwaKKPA4uLC+XMmdPl1KmTj8RpcOTokXL82NGaGwUvFGchnjDEzvZ2R+f8HIKdCM88/XR5/tlnKuXRAscMjyRL8H6NYf5Rg3Ee52IPbAZLS8uO48XoXyiXnnqqvP3Ou+X2nTuixjV4CPQM38/S0NDQ8PhCcw7+6vUv5h3MSvTJ9Ih5kv+ZizLXjDLzj14yy9hzL75iUjeJcoKPXsATSSj8YolfuXXopL4vdKp/QLmGhoaGHwno0sdFmZsWrqn94k/e4H4U4FrO9TsWEeK6vl929nZ0ca8sDQ0NDQ3fP3S55po9wRuGhVz4fRjX8iNH5rvvBq7XPJrDE/qJWLyANqyHcmgHFzeGSF0EvgeSliFvFvrvCBjM1vGD5E/ACrPb7nx83+Tujawv6yYM5QH55GOxlgWx5Olk4VNwjA2kRQeH2jOgRTqleyRPpweeXmzkGADbMagzQ9dnaJA86dSdi9mgkro8sCNhYG/EoQfAm/r4G9qXSBkDfv4GddCOB8cG/PCRDv1uB/ZQTdoRXKN2HAjQkeUcEKHrD0LWnX0JKJfKrh7rdT0B61W8m/1KqLSsk3yCXSWf+fRnyqnTp8q3v/Xtcv3G9bKjcyLtMdDhKOwyXXHaBCkcDpEfFQvZQC1QlHYGS+ga6sYxULmNtN08QtrS0+NcRmhifMLynEfMF/P8zHOdmqmGDzvesAK1tcKkIRdl/jSoa2q6lNkjLJyOlaXbe2VnK849yiqTZYbjhnTabFSefBwFwObbt25H5gCmpj94EXl+fr4cPXr4ovr3AjZ7Tq3xwpj5qc/9ZPmZn/rJ8kd//OXy7VdfrVyHg8cb/cav/Up59dXXyx/+yZ9W6sePxcXF8nf+1m+5H3hc1D/9Z//C/f33/s7fLsePHyv37y+Vf/Yv/pWP/xd+/mfLyy+9WNbXN8q//ff/wU6HjxM8quuv/+avj4yNBI+K+t3fi/dkDB9Jlsfo/Lmzfs8JC/QHcUOy/+rf/Lt+fD0CTMuuX/2VX/L7TW7cvKV+v+93aqyurpXf/k+/U+7evVc5Hx1mZmbK3/sv/7Yf05VgXPyTf/rPPCZ4fwnv9qDPcW784R//qd//waOu/md/7+9YPoFj5F//m3/fnCANDQ0fG9bX131t/UFx4jhzhJjLsBOR+Q5fF0xFjOFXxwEa8xTP2KCL9uC3Vwc4QtrPXVXsiY9jPijpEt8XOpEfUK6hoaHhRwK67HGD6AuxrthxhdU1NhMfCXrlrlPZ4Q1rQ0NDQ8MPCF0/mQuzaMo1lWsreBjX8k7F4BrN7DsWHyvBSM6I+1+O11Dz4GA8hG2vqrId5DOdi9f5WKdMB6ijipsfwagnqqo0Pi0XaYpsS6XFI68IWU/wJTLXa0N0uLAe4TD5aHPtk2EY6a+0KfgzfqBPYVI9XTuCYAz5WOQPR0A6R/oyVySgA2dPLiR25ZVhWEe3yF1hNea1NW63266QyPJebwL7+ziOZbQp37PRlVnvsD9D16g+dMSHZRxXuSg2Us60Tp1o9FXqrGEkLbaQsXIH5ymo5SzuTU5MevGYRfAsto5EyirkjpS0Vf8jcaKnhywV18gVZJsIboPpUad5hrBsT03LiGNeWNta6yJGlcegOaHFsQLQ3E9K2YbKZaBCf6ZSVovQOTE5Vo6dnSgXX5gq556eLPNHYuyYpdZLDdQV2gPZTkM8gJzPN/pSwU6njxks6LIoz3spQNp48tSJ8szTl75rOHvmtHm7dn0CMD4+USYnJ+1QeBRIJ9xhOHf2TPnFL33B9g0B/+lTJ8sv/sIXD3V+gOPHj+eweiTArl/+pS/ZeXDz1m07cv74T//ML0bnXSd+MfqpU5X70YEdIH/2538RztIKxgLvBeGa9gd/9Cflz//iK+W119+wY4PHi734/HOW+9M/+3N/LwHyf/wnf9acHw0NDZ8IeD7DrEPfJ/4G0sfId4YnLjWA+jUVMogpVef032UHSCC+5JjAkzYh9Q24hANy3ws9+/cv09DQ0PBJRlzy4ubSscLIrxQ/QvjC78WYel0fXMsbGhoaGr5/xDWc/7h+P8xr+dEj81IzHpXoIh2PB6IkrtheoGTRUeVxKc9Fdpcq1Ak+f3VBO+V7vtATi9TBB/LX+4lIZ5vi1+rkvWCqsuRPm4a2xAJzT8sAMo52hM2JyAd6mZ7H5dTnHDz+NL2TFc2O/g8AMqEmdixYW833QF9NDpD1WM4M0Rcjx4EoZQfprrwi67N8XegOJ04E6LlglbQh6L/gZ2E8+iplsq48DoimvGMVR42RTydLyEknn9UWFtvSDgANvYSsM3WDrBtAH5aBYa7TW3ngtbz1QtEHOmqZ0/DIXuzjOfaf+fSny9TUdPnTP/ty2dzcqHLBn3V1ers0qcoo4GgQ2Yiivk3w0jfVlJDPgoyyIoHkkES9cRyqDcRqN06PYAgey1h/HK+wqfY1O6P0F8eWMQuww8KWDUrQsq3E5pUenB9HTo2Xp16aKmcvTZed7f3y3nc2y9XXt8vmGiyu3PocV3Qp0TKN9qwDGilsu3Xg8UeJj2oHyIXz58pv/bXf8PsOfuf3/kD58+Wv/+aveRE+7fsg0F7G9u/9wR/5V/KPCj/IDpBf+MLny6deeamsra2Xf/1v/t3HvgOEd2P8nb/9N77ry7Pfv3q1/O7v/5F/6Qs4RrxUfG5uzvnDQBv/6f/vX3zPY/ZRYGZ6uvzKL/+inR/sYvmPv/O73k0BGCM4Fz718kt+CTovQ79779HuBMGmz3zqlfIzP/25ztmE4/cb3/hW+cY3v+X3lcBz4sRx79aZ1rXx9//wj3WOvFuee/aZ8vmf+xm/6+T1N96ybENDQ8PHhQ+/A+SIr2t8R4xPTDit/0Nx8HuE+WIPzYm+lwPEkJKYWh1eSy9yePkH4cPKNTQ0NPwogIWLj/P6xxfCo7i5aGhoaPhRxsO8luMAGc7q45rNwmf84pPH2vQOi8Girfji5sA508gnkp48w4X2tN11EaoYC5pDHVmAsycXWbvvFOuteQV+qYydmfdir1mRHKDSgG1zNuw0FMeya0opHf9G6Fd+0J7Oju8Dh/EdbHNk+Yi6SCI35BvWGVGkzWMxfwQV3ki5PG1O9HpdUaRq+w7qHsr39ffp3knS24reYdZlYo8F+dSR4zrGASGRdcaifvCGvl7p0AYQ5QFJWxYies034KVv7NSBXO2hPOuN7L5/tf3cs8+Vk6dO+fE0b7z5uh+9M9RnfuScS5DDPhc9gHRM5I4G9GX7hzYMgYS1WjQVK/Z/PI6qk1OMAwS9sDuuIrnrCN6MOfY8FosdQ+4vbuZTlf6spdYzjIdOQB4VNndkvDz18mR58qXZcuz0TNnd2S/X31srr39lq9y/zjtWom2037ZilJAONtuCXeQoq+WkkWGB/u6du6YdxEflAEHu05962e9/efW1123fExcvliefvOA+/27A5mvXrpd337s8Mr4/bnySHCCcE7/wxS+Ul196oVIOx9Vr1/zy8BMnTpTf+NVf/q4OE/CdV18rf/QnX45x9TGC8cJjuXgc2s2bt8t/+E+/88ALz9lh8fM/9zN2giwvr5Tf/o+/4xePP0pgN86ML33x8yO7avI9LHfv3i/Hjh0pTz99yY/22treLn/0x3/qd4IsaJytrLZ3+zY0NHz8+NAOkBNHPY8BOQ9xusaJnP8YKvQc6cC1buLEqdP/kEQn7MSoKirRv8mjJYO8EwdLPxg9+/cv09DQ0PBJB9dSrqm++f+Yr3/dtVz1titvQ0NDw4fHR3Utn5qe9OTdi4q52Ckwf3d99ZfgSYOZGP5Y6A6+74X4PoAveaOeg02JG4f87gjErpSgA9JO2ZDQFCV8Yl+UR3VRrwOl1qNQK3B2CBNUFsxVFpI/IEax6RFC5yitC/wN8iP1ZVWiH47oa6eUyABYJGMskB3uBqE+cfX5Qd0Zgl4fIaT/4KVMnyx+Szfvm8mX3YKqzhhN93UBxkSM0dRLXY4GiLoCmQjeob5Re/2pOBf2OwUHgGzqV8yf7KGt1gfZoJcqSFAnhSEeHz2zyez6eOWVV8rW9lZ56603yxYvCHZhb7PVIDdSF/QoD9SyyhBF1QngfM/bt78yo3eYdlRj/mqZaYP0A7X7n/JhSbQjrwEpDwu9lXIJijOU8Xqu6NDT11OzY+X0kxPlwnMz5fiZaV1nYizx/o/lO7tlY3W/7OZrG1QnKqiVGH22gIzQWZiVYaMC16uNA4vHiXxf0mFgAXf4boIfBDzK5/KV9+uLngMsAkN77/KV7xrgYSF7dCx8/Jieni4vvfi8+4H2fOvbr/rYvfLSi3YcQPv2q6/ZTnYpnDl9qmxv7/gxR5sHXir+UYOeunHjRjl//mxZGLyH4iDYmXXuzJny4gvP27Hz3cBi/B//yZf97pCPG/Pzc+XTn3qlLC+tlN/9/T8oa3XXyhD0+/tXr3knxVm16braj6PqUQOnLw48zsEjR474e4Lz6OSJE+XixfPl1Mn+RfnEPCoOB86Nmzcf+ZhvaGj48QQ/UuE77QfF3NyMHSCe13juIeIYu0E0R57SPGeCuZJoXNpcVtMjCML3tQPku5V1ivxxsOy748PINDQ0NHyy8Em5xj3wLdHQ0NDQ0OHjuZYvLvaPCWGRgpAL2LHgiR1xvWbBMRdBWc+wA0R/LI4mQodTzoO8gfBNhPDgYgiL5llW+ZXOX8bHr6UPLBCTVmyOTh/lkR6tS2kXRfuMKk8d+ct70Mn5o/aFaP6zDoWe3UClbe70RB3ZFx1ZsJMJopD84cjobSOmLGmpO8vhn5ycst6dnV3/UhsnCL9An5icUJp64jFSIYP1jiybukzVf9aD2Ti88pn/0NCB/jgGaXP0RZSn3dgZj6nqjyX0kIlk3xbnajkgTUjbQPL2eUKMzURfHrYkLYMdH904DWS/dP2jQJlbZv6+Dmhm0d/i/EL5pV/6JS9+f+Uvv9L1yXB3RbRMMf1MLhV8ILC/9m2tN/RBSHFlsMulgtIwYGuHSgNY4hYPyinBsRF2Bl9qdJllow9pF302pTHGsez6SUidRJPTxY4O1jyzDYbK5hfHvPPj3NNzZWFx0vq2t/bKjcur5fX/vFXu3djX2M16hYylmDqgD+0nnTnOWfqIcclOjMPwUe0AYRH+M59+pdy9e7e89vqbfoE1gUda8TgjFuCPHTtqp8LOzrYXu7HzG9/8tuPHATg+nn36Upnkl/pbW+X1N950//ILfxa0tza3yhtvveVjcP7cOb/vhEUkfs0P/6MATpuf/9mfLpeeekrpqW6h/fsFbdlWG1jE/4M//ONH6lBgRwQ7JL7X+zC4lrIjB5u78+QxAGNlYWG+PPfMM+XUqZPl+LFj8b2ja8fGxmZ5+913fI385V/8UpnVeMoXoz9ObWhoaPjxwIffARJOXs+lmNPa+bFfFo6NlaNnmCuXcuOdvbKxIua9mLt5TshERZe64fXuIThAAn3R4eWHIdi/f/6GhoaGhoaGhoaGH1UsLrBQyNx4PxYWFfJX9rFDIMoAZcNJPQs0iVisjMXcno/FTBd35XFnwH+vizLXx6Kx6za50xPBFEQp4LND0pJaxQ1orllKEesWaqlEhM4BomA7BmXUG3abaHLamrYnejq5KMsFcjAsS1loGWc7ARFFXR1Eymd/h6MhZKljd5d69n2zlguDQX/wBcJDO2v1RtZPHThAqIO+Gi5+BxAK3gwJ9MYxxHhzQbWtB3XEOAkZs1ddlhUyHXnKkndYTiryyQOG9LQnSBHnAjqxj1EohyMcJjUNrFLlU9PT5cknniwvvPB8uXLl/fLNb33TNhhEvYhB1s4aJYZFnYwQYpRWWtabPOSVxsahTaDrK4Uo4TP6MLOURB1RA2VZjmynA756XkDzeBJ5ys/7r2XIwaoPhiGLAMfPTZZjpyfK9Ey0s4PS0I6fmSoLR6b8LhCws71X7t7cKJdf3Sw339kvq/dpWxzHzm5gm4hckL3jKsgFbzhmbt+67bKD+KgcIJwbf/O3ftO7CH7nd/+g/NTnfrL8zE/9pB+n9O3vvOrHGz3xxMXyb/7tb5eNzY3yX/zN3yqbW9vlX/1P/7a9APqHBOcyLwjn+LGw/oOAscJui6X7Sx/7LpYfdXCe4lTj+2bo5Dt9+lT5a7/+q3Ze/cmX/9w7iEbO84aGhoaPGD/MO0Bw7E5MjJXJmf2yeHKsLBwd85xn7uh4WV3aKW9/dbesSbUvawoxn6rzlPqDE2jNAdLQ0NDQ0NDQ0NDwGGBxIXaAMGH3PzN5TZU9aa8hkYsXGWcZC63+lb3ylMWieUy5e3nKhzoIsbge9cSifi5YRzk3ELH4G2mCpa0DnYFaVnMdVbTQbUOChwXvAYY85hOIqQeNUJI+os95q635oCGV8OJ6RejsywLIhE5g+w7wRDZo9A0BJB8x9fidDbpZQ1fsyhh9jwaAV9Z3pg5tynqg9cdg1J7D7OzLJUe5WWoFVd+wnkTs1gh7GDupc1gHSHl40XuYrioidIkRHuziJZbp6PL4VEhHCMh6KXeaMmVZ2OMXzufPn/dLfldX18t7771Xrl+/1teBjKPQAdlJ04NWiw6xvcr4s0dlN92PpEoCwDYKREO+44WORFVGWU0Gsm5kFDw+Kom+6O3PPglnZNpM+eRUKUdOTpQzT02Ws09OlaOnp8rU9AEHiMC5PMmvJ2O4lr3d/bK5sVOW722XG+9ul+tv7ZXl23tlFweIyl3DwL6I0h7RFShNWziW2PxxvwQd4AThkUu8nJoxQbh163ZZWlou586eKXPzc+Xq1eteDL548YL7+f33rz5wPjY0/Kjj1MkT5Vd/5Ze8y+hrXx84jRsaGho+BnxYB8il54+W+SOTmleXMrs4Vk5emCyLx8bL/OKkfyRy7e3N8sZXdsv6iuYmdY7m+Xm9xMX9TUxnmgOkoaGhoaGhoaGh4TGAHSB1auwF07pAMVyoCPrBKTSZ4ImFShZVQy5kI58L9sB0/4ecF6JFQ77f1TDUA9dwYTbo0IYINj7FB6tlI59OFRCP9znkMTTUHwnX7faSlQ7LhkG2d7Qv4I86DNGjbaEn2hdFgb4tIMqCP3XkImlfRl2xWB0vpO8XpTMgz/s6WJhl0RXedDAkaOHQtlzcDhv7ejKdN3L9i61DboiwC/6+XdTD/wch7VUirIF9qLjShzYN7Yo0NvUyKd+PtdhZkDeg0NkZ0zlA6s6YYT3R3kh3EO+ZU6fKM88+W06fPl2Wl5fLa6++5mfa7+zuuO8sIz50e8eHtFpnpSXSRuwime2K9lBS+4MkDEkb2JQ6bDsBGhJBpqArS4SaPMdqqP2UO4QyhK5UFnCuVoGjav7YWHn6U9Pl3DPT5diJmTI1wyMikvEAVDkODnZ+rK/ulKU7Crd2yt2r+2X5zn7ZXItdSiD6obZpYCu2p33Y5ljgeJG+eeOm8wfxUTpAGhoavn/MzfFema24XjY0NDR8jPiwDpCf+pWj5dylmTKjOc7U3HhZWJwqk1PMwcfK2tJ2ufz6Wnnzq3tlYzmua93cqs5Rcq4CPWemDQ0NDQ0NDQ0NDQ2PEEzRY4Ex8sALj8JwAl9JQr/S6Ym9JvzDX4ojwkLq0PEwlBlU0yH1R72DBc/K7TR6zVPzh8DlNQ2sThjRl8QKl+EEqHlDPGFTp8BRtDX7Im0mVN4unXH0S2DYrkSmoTvqEIv3vYwX160sacHHy54nJg7sDNE//R8L8hXVpjwu2Za+TWIYqX/fzo+sPwut3rSIh7COrr2RN62i51dse0j35SHf50HIh1zUG86d3qZMg3Au9Dr79onJOwY6B5HScLlKxR4DojlYNupm5wcv/P3qX32t/MVffKXcunObGl1GMG/KYZtiAr8ITDsdnB/2Zw9sMLpmiIc/x0FGZET2oFClp11gKJNiyPEHITUEaAt83Mwns2IxJd/Y+H6Znh3zDpAjx6bL1Ewd36OKXNfu7n7Z2toty3e2yo331st7314vb39tq7z3rV2//2N7o/aTAv2yW4+J20cQQjcGEExSMhLZroaGhscb6+sbPscbGhoaPinY3Rkrs/OT5cS52f7HHhOaf2jesbuzX3Y2S9nbiTmd513MuassyLkYoTlAGhoaGhoaGhoaGh4DxEI5oRKEXFiEDkYXGkknfwqxGOn7Aqch5wJlhLhJAMh1NwVeiOexTf0CPqisI7G0RKwP24UOyyvUdPBWIdFIkfeCdy6a1+JE6rJy16JPFmucF32AsDdtrfpIKSYM24RsqIYW7Q2HRK8T8ZSNxXPqDToIu7Pvgi8XktjRMDc7V86eOeOXLk+yT19s1CPOKtu/CD12HoR9yMZ7PtIu2u8azOt8hyhHLngr2bwRA5W4HN3E0SYrdanTA/R1BL3jr8jysN/Jil7O6mtZtDd09LpqIXnz1xDUDrnw3tGVcFo03v2BLbfv3CrLy0tlZ3vbFmR/xM6PaJ+dKwrhTAlHgnkYLxKCh3zwU0EgafCnLeSCJqraRZk/h+WEygMGKikwA/ZxTHCSefeQC3tO5G0f+kVGd9LNCy0ita+UzfU9Bx5pBSt9PhJwfGzulqU7W+X6u+vl7W9slDf/cqtc/s5uuX9jv2ysqp+2gxcF6MXWrDfPZequJJeZX9wqrvayu+TxeKl4Q0NDQ0NDw48Olm7tl/u3dsv21q7mJFDi/WirK9vl3q2tsnxf8zymIDGpqvOUmJ8zT4Ge87OJE6dO/0MSlbcmupzx3coSfdHh5Ych2L9//oaGhoaGhoaGhoYfVczMTNVULOayJBmLkbEoSxhdFGXBFHpdTNUH5YTkzUl/0kHQBnPwurgZrKP8VbzW05chFOVBj0VowkBvRUep9XcVjqCXI9XpqfFQbZRRb9oStFwIH0XYmXwJc0Gr5KpxVL5Lpg7qIR/9zmL2qVOnyssvvVheeP75cvbcmXLh/Pny5JNPlDNnzpbpqamytramm7btwQJx2B1xb3O3S4G42kqaMv7AkD/Rt6s/1vz6rdNru/tGkowsH/CnfN924mGatg5BUZaP6B8gynMMmhK6FLyorjhlSXcOAWjEHSIHz4ULF8rc7Gx5++234yXWyCkQd3bUGClboLIJHEyuP/LZN8O0ZSuNOBB5W1B1257KlyHrpjQlq1DoV8pBvPH+k3RyhAx6HYOaGOrPEPRapj+Oy8yc4ql9Lwysryis7pSN1e2ytrJT1pd3yp0bO+X621vlxjs73u2xcq+UrY1SGI5uM6Eqpoa0A7snat9QZl4hbHGqo7kdGqsb61J8CNgZ9UHgvS4zP+BLtBsaGhoaGho+WdjZ2Smbm5s19/1jemLaO14Xjo2Xyakxz2/u3+YdZlvl2tu7Zfm25kCbmpgwJfH8JMB8hflJzG4i3xwgDQ0NDQ0NDQ0NDY8BwgESc2Pm8cNFx9E5dixC9gu5lVzhyX6lhexB9DJZh6EkS7Fe0BzQo45RPRTD0ZUNYhcexGE02xlyiDlt8oEYmGEUQzvTDtsgDO0faY+iaGPNGMhFrq9mWF/yxW6PxcWF8uQTTzicO3OmLCgPVtfW7MTguLCoe/z48bK7s1vWN9a9YI9t/PofUE/amjsm2CVy0E6Q7UJvHnOQ7SIkT2LIEw0jx0fy9zwHZYd1gL487fGn09YvDGm9bPRzymdAP+h2aCiNY0SFpnfmjiAcILNzs+Xdd9/zjfRQZ/aDZaHRV4qpixeAD504WX+2kzBEbZLo9UP5SqpErIk0cdadTKEvMmmLaaSJO2U9TKoVw8POJTsgyOvPbanyqY8ydoLg+Lh/c6fcvU7YLndv7CoorfjO1d1y+8qOX3LOAoE3w6i2dLSlniFc58Dmrn3Q4a9hSCduDpCGhoaGhoaGw/BhHSBTk9Oa/2j+MRHvMbvxLs6P7XLrym5Zuqm5zbqY9mO+0s2vSAsxKxzMXdpL0BsaGhoaGhoaGhoePY4cmS+xnsjCoj739oqfZVsn7sMFx1jEZaE06Mzxc6IP4E+kzv7RNaFviORJ/QH4QlfWD/q4TuX1kQvYZCmnLB+3laErR1hIvdCUo3bzhcpKrTHlgZQOmL/qyYVt1yWkLPlsexT1OuDBqcEi7MLCQpme0o2W9PAIpbX1Nb9sm5u2qckpOzqOLC76PRS8j4IXON+7f7+899675caNm+Hk0B/yFy9eKD/5kz9ZLl+5Ul5/7bVy99499dF4GZ8Y9+KzKuZ/BGzpxzbk83FZ0bZwfPjRSVUoy/Pl2bH7xkVG8BH6tpKPx0FFOaGvgzQl9WXzpEQggOTN/BDxqAHovQGhI/jjMWShI2PoOEB434QX970zQnT0+EZWjNSHgGJkfuZnfracOHG8/P7v/0HZ2Fg3LRfq830igLzHY0XuuoA02h4nTffuG/31UsED/CisqhtmqO6LoNi+qjzKa9rlisljJ2nv7iEI8Ri2SAPrHPDbxmoXzhAjDUSNIqoiFfaErmgrdqCzHh/FtkEK/Ig30SjDOYRO0ob1BNLhwjHq7EKpYNssFOcW/X/3zl2XHUR7CXpDQ0NDQ8OPNz7sS9CPHVv0e84WjpUytzjmH3RsrY9p7sHkRQyelsT8JOclnqsoOZy7ENoOkIaGhoaGhoaGhobHANPT8Utpz981c4+JfEKTd/15mVP0nOQnkteT/op41E4/3R5RJyTvUCYW23t6hiFG6LXMqrHLOXBICpmaBLnA6pB18uefegU9iORdGOkuQzb4WHDv+IVhOpG8UUYcOzqOHTtWnnrqqfLC8y+UZ599plx66sly5uzZMjs7W3Z3dsrk5JQfdfXc88+VF154oSwuHimXr1wur732ennv3ffsBNna2orFavfBfjly9Gi5cP5CeeutN8ut27e9QJw2wdPb4W7jMxaqK4Y8EdRfuQj+ATjYB+gc5kkf1JuIdNg/pIOD9kbayYo4wumoyUAfZ9tAHO/qbIiC0AndOaHyOD+gw3fhwsUyNzdrhxP9abqCdaU+hawbdPXYkRhOkIAlIyWi21jTtskIntRhqCydK1CxEKeW20b/m6W3G560j9j5zqEgXmTgrzpT0HoI8GR5LUNJ6krs4zQyFCsd9WRfVx36Q8rOQNMIYXuOHeTQFNVFfuhYsh2iurzLB0/bAdLQ0NDQ0NBwGPgx0YfZATI3O+15zNb6fllflZ4t5myEmLF4HkJaIX80BnK+0vHovzlAGhoaGhoaGhoaGh4DsBgYk3UQc2RN20VhYs9/TuSZQkd53AAMMVpO3oulD/AF4OPP6SpLitpcVkMsKoPKOygzBvor5QEEr2QiG0gdNQ6OCN8LVIlo/4t35KO/PqC5HR+gTSdPniovvvhieeLixfLOe++VN994s7zz7rtleWmpHD1ypDz/wvPl2WeeLqdOnyprq6vl9dffKO+Kjx0fy8srZWtrsy4Qozd08lLzEydOlNOnTpe3332nLC0tuz6AXcNdGIk4RjVTES/MnnCbgpcw6Gfa7TiOjx1elcX8lXVYDwyRHdICWT+2UGeypP4E8vHC/LwBDZ7ky7T+B21SmQjODmRgcjVOmxxpIL5+3I55V83c3Fx5V8eHG+kgB2/qSucESFnb5Dw5Us7ZEZC2Huz/kK0E0pUvtbtcgeqyXaGjt7lKd0j5Id202rceO+pXO1PEGCHqTVh2UAcau11i/BFLj3eGwYqzRX+pI98vkzzptEob4EvNIOoJyhCQYxdJ6KaO9TWeQ/EgmgOkoaGhoaHhxxsf1gEyM8sjsMY9E9nfi/laN9+Bxl+diwSlwsnI5xyon8k2NDQ0NDQ0NDQ0NDwy1Pm5QZqJPBN7wCcT+Fi0jBsAFiFHQVlNVsRjqIh961DjgN8DsLdX9swzVNanfUMxEuqCshLDxe4O0hM1DSGejpes4igI/hpIm2Ry0FiwdcDWStO/gS7XncpQUWuGBJ911IXaTIfDImSPLC6Umanpcu/evXL1yvvl/avvl6vXrpb3Ll8pb771lh0er7/+enn9tdfLm2++5Uda3bhxo6yurvpmDp2pi/4AszMz3j3CI7G8UC+eaLutirZUO+IX+tGmPLaBQVpRd6xqiHoVVGbdbrGrGpFzn9Q6QO7uoaCSjE5fhUod06bDjnfaSlVJIwB0Zdsi39P8KKkqY2HRzWWmGg9R+RzpTxZY1mFgF4+I8rs+cBjBHMJRTh5+k12Jq+nYBFfPo6GUiPHW9zU6JmsddkrVuqYmJ7tHU7ld1XbSPDbK7RUtbUy7uryCrYFH6SnpnJmeLouLi2VuZla6oy2Wq7YOTA64KHg6Rwg0YhVbP8e/jh8o0MOeaJPTocrpdCLFmACRB3kc2YGzs7tTdYZcQ0NDQ0NDQ8PDhGcg+ogfO8X8hpkj8xH+Yr5T74vyj/mL/2Mek/OZNlNpaGhoaGhoaGhoeKxQFyDrxD0QE/oMSfNnzQ7LMh2LsLFISRE3CgHuIkZlAMkhXxYFX6QRjAVUeCL0eoUBnwr4r79qH/BUuL6ayDoyZrF5enLKNQyUGpQnSHtRdm+38B4Ny/PHgnZd/B8NWce+f4G+vbNTbt64WVbXVrsF3Y3NjXL9xvXynVe/U7757W+X1954vdy8Ge/5iP7EgNABaFrqnV+Y93tC7t6760djUeiF5Rp4l0f2Xzgkoo9GMbCVxWsleEl6HM+os0YB6q82RbdXhaaPIo/bsM7Djs1BGnmCbRqpfBRR1ofktQPLKelxHBy2hrpqyHwXlI/+qsxEQz5iygkurQiGqD/ttRKQNVPEDbSTA0Q7AWOX91Q89+yz5YXnnisvvvBCeV4xj007dfJkmdYYwo4OpGnrwDmQx3uILidebsp5af7zzz9fXn7ppfLkk0+Whfn5KBeilRUjaiKT5ZhMexgzkLCdR3T1j4XImHezZNpkhUzX2LDGSNaYo+hxWM8tMGJfQ0NDQ0NDQ8NDgucq/q9zjeHURMjyRFc84AHNAdLQ0NDQ0NDQ0NDwmIBJ/HD9Md5bEAQWG4cL4GC4myAdHcALoPzDW9lDdzovTAlavWuI5elYDM46yaO7cyxYV+gMtSFjhGBENesF2FychnAQkKw3akcXpJmZ6XLu7Dm/d+PSU5fK+XPnyuxs/6iczrnhRdhof9jYOz0qY8QHYLIC7/fAvo26LT/7CMAzIk5bBmUgeeMYhIPiyOKRcuzo0XLz5i07QHKhORbC47FWGfJYHOwb8tHfapN7pm8TZRGc7ZB0Q6yZHqFXkO0ef1TLCcP2Rv1ByHS2sx8PD47JqKsP1DGEywkpQ93uG8WZH8Q+B6qdQR6NrSVtcVxpFWkn9CrpgHjaH+Soz8462dLtchHtzOnT5bOf/Wx55ZVXynPPPeeAI4SYd8iwGwRedobM1Mc68Sg06D7uKiONw42dHsTwTohOGbznNMZfeumlcvbsWTvQJsXj86fqZbeG7YKm9NRUrx+n2gTHU2XE8DtMZl3ig6fqyD6gn+gD3lPPu8qn50qZXVCYV53TOQazDyPuxpaDFKBjpMcbGhoaGhoaGh4CmGtossFfN9MwqdKYlwj53kPPURQFizgU4sdG7R0gDQ0NDQ0NDQ0NDY8FWNAEOWHPSXumPxixBZzZdfI6z39NexGWxc86V4/7hbhpMK+SLGKav+Nh0TMCpbABeLzg2ZWZaikHdBwM5gmdiBoDulHz2Hnh/Pny8isvl+efe7acO3vWLyVfXl71Lg2cAqE3xBLkk049aGPRN8oOMAuu58IFP67qxo3rZW1tbdAeQHo073YLfV2h14970j95HDe8M4QdIDzvmMcF9U6CYZ8ppzROnNRF8HEizpu5Cmggy1FDgExbLV/HC3Y6PwiJgzQ++3J2BjBO6o4NhSjCUbBf25K0sXAemOeD60h7nVZQItqtP/QOed03tV7i0FXK9PR0Oa8xwWL+5cuXbQcFYVpo6uTQSV5AJ4i2xLjJG2Hb0MmYEPzoHQRsZjw+8cQT5e7du+XWrVseKzyqipfjb2xs+P0wODGOinb02DHHPM6KtgPsP3H8uOKpMjc3r/IjZX5+jqpk65h1Xbp0yfGbb75Zrl69Wja3tvw4NRwsONSmZ+pzsGUn14oj4p2fm/P4nZme8U4UAjrYsTInOu/fsJPQVhTxzpXFhQXLTMkmdHEMZ+b3y/GzY+Xo6fFy5NS48jq2u3tle6MeE1BjbOaDfvGfCcV9chjaO0AaGhoaGhp+vPFh3wHCPKh73Gidp/EX0LxE//HDjphPDedvGVyiuDlAGhoaGhoaGhoaGh4D2AHSTY1jgbtDTY9M6mHm/wPm00kfkVGIBc1euWmDfG/Dg8jFbNDdiFinSZH3Ajr0oOVCeo9hXXBGbIiPBdHPfe5zZvvLv/yrcuvW7XLq1Ekv1K6vrcWuCpwDiIgnbc/FZhC7BsK2ZLRtUZtBnpefT6u+y1fe143ZRizoV2Cz7a7mZhusB/1ps6G06WO6ydv2L+95ZBK/5Gche3193fK2oN6oAdvjf2gh3/cx/cqiffzCP2l9Owf9GkUhW7MS4BPDowk1Rk8GaPAlf9ZdJQ1YcHqEEyfsGergeHtngfOhP5HpjmKeyKXp3tEAvdrufidWYOzQX3Pz8+Xs6dOWff/9921L10/IitfpKmvlytvhgg5oAjxd/QT4Ka+0kfIqRz1nz5wpp1X/9evX7ZxYWloq87LJjzq7e7esrKyUixculJdefrk88/TT5aLGFc61nd1dj1kelcWYPnniZHnqySe9cwSHDo4IHAdPPvFEeeaZZ+y8wJHCQgGOCmjsCsH5cvGCxur0dNnc2NA5MuvHcD1d6+KF/dhzRna+8MIL5id4/Ik/dzi98OKLsuOny6VLz6j+C2Xp/j2NzbWyeKKUJ16aLOefmSmnL06XmYVSNtf3y9o9pPr+4HiA6PHaR7W/2kvQGxoaGhoaGg7Dh3WAzM3N+P1uQ8RMhDlazFs91yOXc7iYloyA2WFzgDQ0NDQ0NDQ0NDQ8BpianCisLzJ5j8cBDSbzQqY/iJZIHT2dOMoAi5ZB6+WIgt4jypLW8wVYOI6UtLi4jwMH9RnU6ajWn2liBW5keIQUC7W8aPzb3/l2WVldKXu7++XiExfLmFTevn3bNzIJ5L0YXrXEoqxL+PhAIHPp0lNlemq6vPPuO745O2iy2zBQ09l9QHXYEPSt7R0verNLgfc6nDt33o8gun9/qfD4KFT60Va1Mttd9aHnILJOc8Ja04FYgLaZjmNBP0PCEvSReAjx632IVXeNna5A2nIDWjo/3N81HqatNf4d0gJssRbxwevymu5opAUvsmO/c8XOlSNHjnq3BY6Ya9euuR+N1Fs/U8Y5dFBedWMfdSV4R0fv8IIe0v7M+hUjhwOEd36wWM+ODB5TdeLECd/Mv/feex6rPNJsZ3vbDhEcXjhMqB8Hx9zcnN/vAXjhPrR0oNy5c8djhV0b1MUOF8pxYOAQoZwX76P/5MmT5mWs4vjADupiV8ryyrKdgzhjsAHnArtE4L9//75tuXTpabXjadW9UHj82/vvXzb/wvGxcubJiXLkxFSZmR9336zc2yvLt9UPOvfoP/pjeJwSmW8OkIaGhoaGhobD8MPsABmf0DyD+YfyMeXQjCSmbN28JOgxH8kyo5Kg9T+TamhoaGhoaGhoaGh4dMhJesXI/N0T/wMMD+QlY6EqqSgXJ1n8zDCqOXGYLviJIx20nh4E/msZf115pXWMZg3YJgXiah+gnF+/s9DNDU/o2y9bW9vl6rWrfiQPj5Zi4Zl2pe5sYzQh6430qC2mOA2QY1EZORaJ4UNFvcUyj9GL1LKqa6A7TOAGjMdC7ZY7d++W11573YvjLGo/++yz5bnnnnX7cH6w8B47KvhVfe8MSZ0R0FuPu4uDJ0B6NG996EW20oD7Bz0KdnyQH4Bc1DMK02qgDTgiiAlJc1yDeaHxp7Q+qqaKypNwvTUMYb3UI17rVXqG978ozW4GXnZ/2K4i8uiyjTquyAVEpV50KTcqlag9hs7svxpnb4Jst8dNzbOLg/wwwMOxxsmRC/wcH3aOMCbeeOMNO/KQZVcHTojl5WU7M3B28LJ9nCM4NF577TWHt956yzpxgqRO+HAIXblypawsr0Tbq30E9KOHdN+KAWrns9vjzrWdcuPyVrn9/lZZvb9bdndCIndSoXfk+FVaQ0NDQ0NDQ8NHhsEEpk7TPF/LEFOTmJ8M52wG2UpqM5aGhoaGhoaGhoaGxwDHTk+U+SPjZXIqf8nPwngtFHJSD80LtYNJfvCxUBkLk/zBf5AvEYuXA/4u9PnDMaor6ohHJOWNSNiCTUOaiLUAza6npqFSni8+P3v2jH9Rf//evZATh39pf/k9yY2X559/zk4QFnVBVWveDGl+2hUgnXwRr62tu638kn5qatrtwagqLsQv3xMuFw7rHrepFnixWP3Lo4f4ZT75E8dPKGaXT19/OC3y8VLQR2vrMKgv+cxb9cRL7xVXHtjpq84xQRCNcvh7J4lQyzo+BdMIshvboz19mmBRf/RyKTPCK1rG+q8yfFR7CLRFQL7jV7Au5f2ScZXv7O7YEYajJ9tLoD3eOSLAN9RjjoH+WrVhm2od+jANW1JH8AedMcjujG9+85vlq1/9qp0OOC941BXjkR0Z7BJh5wdOCpwV2Q6Ak42dGcsrKx7fBOqi3MdwYCOyxNTJO0aQZVcIv6CEn3LGTO72WFtfLwsLC36PCHbwQnUcH2kDoM/u379Xrl593+H6jWvWTy+uL+2X99/YKW99bb28qfD+69tl+Q5OOmwa9ljtH/dN30dpe0NDQ0NDQ0PDwwezFeYaGXowBWEuAjxrq3OTpAFkmwOkoaGhoaGhoaGh4THA85+bLRefn7YjZHZhrExOs4AbE/1cYIx4dOLv6b4XI/sbgLhJgN/RCFgYB1GWNwe5qBmLwcOXr6MyafBnnhCIBWOXOT60UoeUsGyV96fSJ4+fLJ/61Ct+JNXXv/GN8trrr3ftZuH73XffK0v379tZwfs12CnCAjRq4MtgKOppke4KBGRYQGYheHNzS/V+yo85Ql8wwBNt9iJ5tqzTE+3v+6AHNN7RwML4Ky+/XE6eOOHF8q99/etecA4efzrNsUJtOEFMMqxbecqHGLarquhiIieHdsFYZTKd4VB+IdvG4nmWJO+wzbETI503g0dKVf30HbpTzinLh44ulTrRE6mOhu5dHX9sYefD5NSEdblO1YdzYC+D8naG0JeWDvlsu+Mqa3toH7GCj/MguO2KDwPycbz27WTIF4+zgyN3a6SDI3WQzp1GGQ4DetHDWGEHB+/1wMHCuMfph0PEjgvJu70K2IoNOD3YQYINvCsFPVkP7yN56603y5/+6R+VLyt85S/+vHMy7myXsnZ/rNy/Xsrty6XceGe/3L8p/bvRx9RBM6JvrE600PtBfdTQ0NDQ0NDQ8MPCsw19+P1/zCQ9IYEY0ExFc7+ci4qRssHcxDT9P4R3gNiUWnSw7LvjUHUNDQ0NP3L4JFzo4lre0NDQ0PBB+Oiv5b/wt0+XIycnIhwfLzNzY2V3h4VGSqk/bNDUP2LNvftgUod+UbJy6yPWQXNBlpuEni/ThOHCb9KGwcoqQk4JhWFR8AVIR92VJxOVmAu0ODR4GfR3Xn21XK+PAVKNKqHe+AU9v57f2Nj0o7CefuqSZPfqY5HixqdDrQdaOG7IRDS0jcVkHjN05Mii3wdy5869srq6UksrwoT4ONiOEWT/lHL29Jny2Z/4rN/N8Pobb5QrXoxe62wkPqgD2aBxDKKQmzowtDkBKWT6RfyDQR8Ozuu4PuCQqHlDNg16sHMIJLLMFOi1LcmTnJ0E8opGtA55a3naQaBf3De1HJDf2tzy+MCZdH9pqWxsbXphvprQy1U9pkWBY9NzXFdeYLpTo+AcCIRjhJeY50vFcUiQZqcHY5RdIbxjg/e9EHBEUMbjr3BA8A4P6oF26/Zt8+Kk4V0iODZu3rxphwZpHHCMFXZ24OyAB0caOzqoFzqP0IKfMuzE4YGzhfqoA0cMZcQ4Z7Dh+o3rHufUi81bCryvhAUDw91BT6jde1x3cK7EcaAo+it7KuOeRjn1HIb2DpCGhoaGhoYfb3zod4DwEnTP35hx5I5T5nqUmthDRcy3wlECH58Rgx/AAYLYKD3RUw8v/+74MDINDQ0Nn2x0F+yPHdz012RDQ0NDww+Fh30t/7lfP1lm5ibKwpHJsnhiqhw5PlHmjoyV+aNjZXqGd0uM6QYieLkJ8OJtXfzOiX4g8qZD7uzsF34B6dARed801IXfpA1xsJ5QVes5gKSFft2wIJf1DD57bSVeGH7mbLl8+d2yshK/noct1RNtb2/5ZcsbG+t2elw4f94Lw/u7e3aOZJsSkY6QdfW0cKqwYH3xwoUyNztXrrx/2XooTzU2Q+lOLYqGhg94s+DokWPl/IXzZXl5qdy4cdMvcs++MD9M1pkOp7i5M7njc66G3o4EWuL9DJEDtN/mwZyhItii7k6/4+Azp+LkS96E7arpLLeThKxCX1PwBqDWvh/YYtQ6R9pbeaJPRKv22MGlYzy/MO+dOndu3ynrmxtd3fBxLEeQOqv+mut2NLiPBrAtJCq/Y2cjjwOBd3jwrg4Cjgd29hDzeKr1jQ3HBB5LheODgMNmSzf9m5K/c/t2WVW5d1RIN4sB8ORjrlZWV51HFw4FAmU4PnCmUR/l27oQsKMDO+7eu2eHBn3Ey/fhx05etk6A/979+y7vkG2nmfy5rfzRD/qj3ynTcch+ot8g5jUCSY83yvXfHCANDQ0NDQ0Nh+HDOkB4PK7nhDWf8xPPXurcxTnSUWB45lLnJ3W2+f04QELgQXqPD5b97ujZv3+ZhoaGhh8lDC/SHy24Qa3JhoaGhoaHiod1Lf+pXzleJid5BwgvfZ4sMwvjZeHYRDl6YrLMHZ0ok9O6lu/tly3WGfejzr7uuMjHDYCTTnsa7zwfhHAQ5KJm8IfAMA1IDr87DubBkB9kefz6KmC9mSaQV6KTjUw5euSIf+V/9959LyKzSHwYtne2vVDMS5+np6f87gN+8X5cYXZm1r9qzwXuvi5s640nzw0VDhTem8D7P/jlfbfzpJqWOJiPm6lAlEU9CX69b9sWF20nC9jZ3tG+j4X+3k54Ip9xPnqMWoN+OKw321j5/Kl0xsZAB6muJZJ1Gv4DMl29xENaTXd9m2X+rLqrXaRN10eyJ4JeCxT3uiuj0rxPZX5+we/ZuHzlihf7o8jS3t3AMU3niXe7CCNVicfOFJ1Hw+OQIJ0hQZobdx6/ZseGAi8wv33rVrkrGjf0lLMLY2l52c4HeNjpgYMCu3GAkMb5gfOC8YnTwrT1dTtXcHqYXzE8yK0of0/6qPt2daZs4uzY3TU/4wo+2uLzQnl02PkhGdsg2tZ27P6oR1WN4p8PJwz3hniIu75RQM7pQd90x1uRnXD6aw6QhoaGhoaGhsPwoXeAzEzXH/vEZIX5R85FmKQwG6EkyxOezfg/5iueqTz34ivOdaxO1FydAHFTceL0c2Xu+AUpHS9njh0pezJ+d3e/TGlyz/3X9NRMWVpZ5W6nLMxNScNkmZqMmy5+LcIEdGN7ryytrvmXJNOa7ExNT5Zd0aiNBm1ykxM/LCkSLfNzc8rsl/dv3VM9uvGbnijrO3tlbnLSk9aNXU3kdlW3yrgx2NN91r5s2hVxQvkd1wtxTBOvsZjs0ln6Ozo3U7Z298qm2nFE6YkJ8YmXX9Lsi592+iV74tc02nIbWzvm2xZ9TjdJPIt2X/VIdZmZwiZN8CZ1cyrCpNq4LVv5HRI3YVN+4WFMIIm3ZSP176j9/I2PTdg+16c6JmTj3v5umdbBnvFEfq8cX5hTu8Sn+nbpdIXl1U3J7pd5vGKSo8enVT/t94HVB/29rVi9ogG35fZTJz1BW3ephz5Um/ekdmdH+SnaocmqymZ1I76vg0I7d2XzovprRzHHZkxt29oZL6ePTbvOza1tTcJ3NTGPG1bsxYY1HRf6bnKMtu6XOexVvLEpfvXrkXndrKJPf2ubO+rj/TKj8bGPnVK1Kr1SXyRVtkXd3N6Jl/qJ3/+ynXFD327wGANs1BhZUnuL+nZMDVvXxH9B9KO6GaXvd+nrKnd0bqJs7HDjsF9mp3TD5H5hjMl22TPOTawYp6fGRd/zMd7f13FSrOGuPtCYVVPHx3Y1rsfKyuZ+ub/Gjc2+2jxWzh+fLueOTZV7G/tlVXXcXeUZdYxRxmvYzRiDNiP5BYXZGRY/NFZ17G8v7ZQVNWVax+LojPQdnSqnj08UdZvapj5SG30iqm/QxfjgWN2U3NK69GosTqjvOcUYDzwjmXo5SoQZHWrGKGfjlNrPMVPXBI8UTo6jY7/cXN8razreOjw+HpynHKAtjq+S0xO6JqgM/Yw5Cbtf6GSdAbKNftPx49erUsBzzVGBLujYTZ9vKz2nc4r+QDf10+7Z2XGPvyOL02VxXu2Qfe4/EkByW1v7Hp9cC/Zl86QMGtPY25ucKtuqZ0zjTJ9lVrRx6rRtskE0rkPYgh7+OD66CpBVjgJGqPhVH69J3dDxfPf2XrmvWIfG1yF4GVM+DxVv82tdpJWe4LiIYWP5Tvn6n/3LcvP9eLb5wYv1Q4fbU8rc/HyZOvtS2Z47X/Y2dZO6dreMr90oOyu3yt6G8raFcUKbOfvUK1wHZo+V/flTZX/2eJmYO1ImZ3QtmlkoE9OzZVz9OqEwpnNkjPNdTdnXtXFnc6PsbhFWys76ssJS2d1YLuNba7ouSPPkTBmb1JeZ9LtvNY7293bK2I6uUbvbOrC6Dmyvl42VZS9mzS0u6ljO65zTea9zf1J1TWgsc+7v61i6YvXjvmi7E1O6nkivbKINXNdoz7jaNaZYyn3ejPMFojr3eQSE6tzb2db1j7SOuuzY3d6UGdsK4oEmfvTEM87RQwj42u5+I8e5DJ8yxOYYIJiE4XEf0h6Q+L5BT3At5vuA8ehrnPuJ7mH0UkMdza4+xp9/wSu+jEXx+RCWEKtNnGtQ/D+0Mc6b0BfWRz+pX9RPXMMZ9zu+xnLt0QVAec5FFqmmpqf9nQPcr8jRxx4TNW09MS4dYM60Av09NIk28H3M3GGS72WNmSldUzLvBTL1kfsk9RLXY+hrAf2gDmW+Qc9ZZz3P6SHbpWtN2KpridrGvGNX19tt0f2dTrBtYSfgGEk8Pur1qLYoYvOGHQGVOyP+AY3/Lu8sNhN0bnD9oY0+KOirY1TB/eq8Smp7qZcyvt943rvnS66gwrz6ECmuD0P7RFY9EzrvJtTHnKNcE7g2THJt0HkugnjoNf1ZLWMGo+sYQxlZf6hm6efcVKUqxBZY9Ml3COc8vch3ewiFDn3CQy3xr49KH9NcZt9zw4ly4fjxcmx8Q1/cq+XY/EQ5rvD0+UV9J0xpbjFWvnF7rNzQd92urnnvvfNmLOipL63f6mRPPa4eE7J3X9954GFcy/83/4dnfPwA+mqtPgfWVrbLzcub5f03NsuNdzXeNC8A5qN73F+m1H4WEP8As+gv9xljvQo82AbO/bDhMMDu63Ctn9iV6p9zML9PqKOWGK4F4WpD0i+cO19efvmlcu3atXL58pWyurY6YlParH+LA47rmbNnyzNPP+0dJOy0YLGYXSLM67FhU99Jq7oH4XiySIxOFl7PIffMM/6eufz+lfL22293N2fUkRZT50E7opmUD/pbcJloOD94oftP//RPlVdffa28/sbrLs8+Aegc1etPNPo6FLp7/VxzROrkwVDevIpDTeWptE6J0MnAQzrjSnO5QpAq/QNAaV5fnD+gL/qqP8ZDwJF00sjCGeJhd+p2XuH5558vn/nUp8sf/NEf2gGRdPj4vmbOnrJKuG6uaVVp1FlpUWd8X1IMIc8H8wUp8gouUx5Qlm3zKaICzzGo8wCyb4axRZJfsb978zyhHPu4Htoe0ZjMCNkfcQ01SYWoCRsJ6OtAXvDchXr4g4/xlWywKB266ZfoT/TAkvV17Er7+41+FbLPbt646fxBTGm++EHgsV08qquhoaGhoaHhRxfMwflRxg+KY8eOlMm8b2cuwlzGcxLmKcxdmC95dmN+yh3X8iAjq8/v5gBJwfNPvlJOn3tRirnJYBGWRYQJ3VTEpIybbBarMYqbfsRmpqf9qxbu7VlsYCFxe2tbN0OTZUP01a2tMqsbj5NHFmTTuCes6yrf2trRDQOLaGPl3sp6mZ2dKRvrbAnWBGmWRZJJOyaYrGLmhmRYuLVjQDe3TNYW5zTJUn1LGxuiT3qhs7CAqznaruiIzsiOE0fnpW+sbGxsyz7p0gfy6PKckMUuVUIvMEle34hnDnDjNCX5aemlXe5sFh10wzo1qb7QzT4TQX6Zwy/IFmb5JRo3f9Gv2LCudhLoQxaG+NWPHSeTU7ZTJqhd4+5nL2SgW/VNKk/f8OtAFvnp2+X1HcnvlhnK80WZ4uG40EeqzpPWKXSLsLKxZVvQperFzkL8rmno2ROvbgWijzWYqHtSZdiyJb7NTfGq/bTGN5bSwXGVKV6gl6RsRwYHwF5Z3dy2HQtz09ajEVI2Vc/SOnbEmEGGRRsdAS8i4SzxIo5MmBbPhsYH9syjXzTyHJujMzO2KRagOA7qf8mtq3xTtnGfqBEqWRaox+yownHn8SAZ+pipO3WwgE3/z02P+9isKNgZpjHEKNhWQzk28LMQxILA0fkpH//zJybLvORu3Nssd9Z2vMh2fH5ax2i8XBZtdXu8bO7QdoTVb5JlTE2oTbRxbnqsHJ8dL3NTaqvsWpeNe7KJ/jkypfYub5ZZnRdHVAfH9YmzU+XsMdrForOHhHTHTQoHhPGs5prOeUwP08de+FKZ+YAS9NGWBLZYnNzSsdG5tj/GSJGe7f1y+77OS5VzGDViRB2zg4pFVo4zNbOoyUHGKUQZleDgkimuSyY44fOEpAzzApLSFNjRoQyOjxg/1IUNXMxYwJb9UsbCl8z0OTQ7M1EWZ8OxyCLvnM7l2QlZN8GiOuMJ28JJwzGXaWWSX9MqMKbjoql6VD5F3vbvSX89p1VG/3HeYU/cFEZ7OJ/gYeELJ8i1O7vl/ds7GpeUcZMYN4pcEyY5QJLalUbaNybbVVxWV+6W3/+X/11ZW76jcuoKez8K5LV8/vxLZefYpbK/sVImNtcUlsr+5r2yt75S9rY33WaOJ2PTC16yfWx6ruzNnSr7C+c0UI+WybmFMjEzr77EATKnEAudXkzWuecbbJ1/O5vrZXdjXXrXy/bmatldXyrba/fK2Naa+kT9Mz0Tzg/6B/twfuxul3Gu77tbZV9pFkGxiwWwyanpcuzkuTI9M6u69B1Uzw9GzB51Y736EGfgLtc66SUwMn0OcJ2hDl0vvLCqevzFYscHznQFHCD8QtIOEBwfNYjfC8UE6coAMp0LWkP6MH7YyPHpWFUQqzs87r0Qoes1McEOEYWhTIKzwOcl41X9ZVl4iTk2ldttJHYmPtw09ClBel+G+Hqi6/72tsaArgs+z9XnYzrHJ3SR5TuL7wvOwXBAcPwZddKhMRfXKOJIsxgfiyzhfOoWYqnPH/6s/R8xRnHuUc+0vo9xfkxrjuIfXqj+ScXRJ4wb7EefbLeTi7ry/KUPoy5Av/DdNKGyuH7E9xUy/r7nO0cdgAMEJ2wsvPIdH7ZhP8F1EqJrrT6qoC2R68aN41hcDjpCZEKYr3xfT/WHTbSJ73b6mu8XutftUzld5/PT/au+klLSUVfUjN0+/xXDA6Jc9SmKNqDDRywYqi04PfgO9XyAmH5mPjRVnZ26PtQmx3F3P8YxsC4lbKuZOE/1pcPxdP8R8+8R6/McB0h0YmqNtoTGvsjRvuYtio+feaoc3Vspp8bXyonZvXJmvpQXnjxTFvVFOzera/nV5XJ5abrc3tQccu7J8uWvfE2TdV0fJevxiD3MOWg/ThXRmavMqK02UPhhr+Uf5ADZ0Zfk3Zub5d3vrJcrr20XfNgUDeuL4+OU85RliLKgM06A21PhawTHZYDkj5hwsG1Bsz4lGVMYEN+Xuuaqb4IHW7heR3klRAzMH3TeX/DiCy/6l+3vvvNOuXvvrqjY5mLzZQDZPnZb8CvyhYXFcu7cWTs2WFjFNhzb/CL/1s3bflQQ7wvhfOaxVy+99LLn4G+//Va5eu2a0+gDw3qIIGcZUM21dT1Pn9ZYVPvPnjldfvEXf7G8+uqr5Vvf/nYdO6E3bR/WlzBdf/5X3+WcJh/xBGvocLbj9XVNxO77ymXooNxcgRQUDtI6vRL2d0EkO5hrwIsxne2VnjJBp5yiKHMGKB+0KK9MVabnJ097kv+F518on/7Up+wA4XFS0Ajw0b85vjubhEyZV3Hymlb7TMQH8p0touXcL+tyyYDHQE7I/kfO+coXpTWPBkTRSZT1CtRF+YyuUVO6NmHq1nrMy/mNCNducyLbBWX5QxaboFlbVCNiTSMbfGawDS4Ku7j4U6Y03we2G13QkqfS6EPi7PPmAGloaGhoaGg4DB/WAXLiOO8z454i0U9cPCdhXpP3lHWOwp/ZQJ3DMJX+Lg4QBEmXcv6Zz5djx874Jn5ta9sOkGOzM2Vubi4WC/lTjHOChUkWtOemp2NBQ3/8Ap6bIcqZsPH8043tXRnBzoXZ4l/y6mY9HAHhNNjc3VFdO+Xo7GyZmZ4qG+xcUDk39vwie143OSyALakT+dUh92zonlE5d9DcdNBwdgpwI48OJpZbLKSrXSymzM/gBJkrmzvc8Mfiv25rvdDPRI5btVwIZNGVRd5t2R0dykScBWj1lJLercDN8f64d75MSwe7QOibuP9jEUR9NT7p7t2SXffXtiyjaa5jDhqLK9xkc3Cwg7r9K07RvRCrfqJOFj244aYu7LAWt5kXQW75F8+uX3UiS6VeeCKtsg1NoFk0QZyFfe6naBfK+QvQbhwfotiBhFMj2ps7F+x0UO0stFAPOnF8sci0J3vUXV5M3GHBUWV7illg4UaVPrATYGKysJdDvadjIVmVTUkfTqq1zW2NJXZs7NrpcXRmWsdBbVI3LmiMcQN7b3WjzGpssWOA82JdxxE7WIianmZBnr4at/MA4KjDdhaSqBPgPGIQzbBoJN47K5tlfZOdMfS5lKov2dTC2j5jnF0J2LkwuVcunJwuR+cmy93l9TI5P1Hm1Zrlte1ybHGqHFuYLFdubZXry2qb7NiUHItn2DMt29kxQXdzvFmQA5tq38bOWFkVL06HJ0/MlImyqfE+UY7PTZRL52Yko2OjRqxs7JV7azovN3bVbn51HLtWdnSsfGPC8dcB4xzzUo0XzziyOIQ0zpTmJmtH54AXiFWMHsadzZEIv9bH0SJSmZ9CJybrQ4H6cFP4F7CqizJJugza5i5jRufJ/o6PCeOFnSGMpVnrxZm1751ds+pn6sR54HFrneQ1rjT+WA/iPHXbaJMGr2sSD+OR/qPNXmSbki6NH+8MUGAscT5j+fzkfrl4dFzXLxasXKHHt7eQKavDajtUrZTHDShpFnDR77a5cxg/0U+wrqzuljeubpfbyzjekKE8yjjPGGObVFP7CXP+4J//n8rdG+8qI23W/VEg+hFMnP+MhvJMmd7ZLBN7W+q4VTs/djdXdV7r2gg3Nuq85HpFZ4xN6e57/lTZnT9dCrs/ZhfLxMxcmZxZUJhRP09zUqkf+v7Bob23HTsoYifFhupQPevLdoiMsxiJ88PXSNWjunBOTOD0wA7f3euaoePMwqUMKqvraxqnO+XYiXNlbvGozstJL/IzCtCjyt1GvpF2Pd4ZL5yzan91erCLY4yL3d62HSxF1xs7PxxwdrCAXXeAZMjFzmqnr5MC54i/CxRcPih7+KhjW00kjr5WS8m7NMaZ8+oLf2cQa8xxXY68ZKyKT3qJCB2csalfQbzeySMa5zZNisVMfRfw/QNNpVy7WeDf1QWWhX/veFR/0Qd893CO4Khn10XaYUH0kZQ+qVIizjGpUz1x7eF7LL57I2/nB+nsX0Vdf6NPsuiI/o/Y36calyzE8ytvnB/MAwjQ3Sdus0SoU0pYWIzdcVwLKav9hqkEpVNOkevhuolcODwUcP6ZRr7qVbC9WFdt5N91G1FGfwQf5UGDxSL0O7HTAY6FY8uZ4OOe3/WeAwSLYXvRK16uUR7V7m/URpofkviHGdVm+j+sCEW2X21D2s4qU6PM3+XVARLOj6kyifNDgesEttlmjLJtGWqzXBW6NPI4/zlnOXe5Bti+YIkdIMy/mHMw8rFAJfwjrth56eJPh02fe+XoqYv6Dp0rFyeWy5MLO+WZcxPlzAVdT44cKeNnzpUyPVP23n613Lt2s7x55W65PHGpfPlbb5elFV23aj0xDrENe/hW1Z+q4vuOqkFcBz88PsgBsrG2W669s17e+sZ6uX2F6xPl9F/wYgeNjzEWsn05xzLOKfLMwSDH8Q1Aj0X20AdSF+ckSauq5VmG7qAR+vrRbX21GP1RFnwg86E3qMeOHvNODhZF33jjzXLz1g2XRTtChpD6kw6ybTM6ljwvONoZ1wIeq3X65KmyuKjvLo3PGI+lvPveZYV3y+3bd3z/gRXIBPr2JMhmlcO6O7pizg1AG3i01iuvvFy+9c1vl1dfe/UBfQnsAZSjN0Og76P8vqGMeKjPbaqM/iQND2n4lE96sFXeIV8FJabXsiAGP9dA0lE3NsAylE6MlnXjS3nTqr4EOehwc65RnnUByrDp+eeeL5/59KfL7//hH5a7d8IBYp5ajyMrc44Pw99virMOrvfIdvKAOsxH++IaB39+r8JrGsfBAkLVB4b6Uy7TBB9nxVxrFcV3jesTWQHYEtE1fMvpp8bLySd0zzBbytr9/XL3+o7Cnp0hKY8A94BDHaBrm6hxrtfSGvGdxt8QWI5e2h5jLegjx1whyKG3r6eU27duOz6I7+YAaWhoaGhoaGj4IJw8ccxz+W5SwpREf56TVHhm4ilKzlAib17fD2kuMqO51Qe9A6TTpcSxk0/rvlA3sdKws73rBW5+jcuNNIsc8G7tbHuRmptmFoaZVPG4KxwW87MzmijGBGlra1uTJU06x2KBAEcJClhEYNGA3SHcNG9tbXpxdXZ6ypPEuRkWMCa9MDo7HbsPNB1TGbIs3I17EZyFzBv3lr3oenxx1pPb9a14DBIOBOyk9eghZuGXJIHFHHYIsFOAtrLwOjMlOU96o4NlkgILQexEYWE5ZPmVqj6ViYV372qQfpwH7HRxh+ugsQbPNBeHCRtd7q7ESxal3n3nxSAWpHh8Cyr1kZNXItJeZBEvN1gsOtFnvBSQumamsI2HDdkaL4Ts7arf6wINv4S3w4dJv8rzZiRuJHG+sNBEgepTxI4EWLZ03GkXv3jc2tVk3jcFwcPCwsQkE3XVr8DCNG3BWbS9s6kxsB92sQDGzgK1b21903V6YVpKcH+4D9RebgG9UL6za2cFefqCx5Sw44BHCxFjA64fdPB4NH7xSz9gPmOT+mZl/8k53QyrjGOqZntcsTDE8UYHfcqv9Flw18Dw+PS4UM3uR/Fs0neie2xINz08L93z0/vl7Impsry6Xda3d8q4Tqo58UypnfNT7HoZK+eOT5anT02WZ05OlBfOTJVLJ6fK2SOT5ejsvsaDgurk8Rks7t9f3y5310tZ31EfsdNGZU+fVA9v75XnL8yVzc2dcvn2Rrm1tFNee3+9fOfqpvpSfS3b7q3tlvsK6lq1bd+OIo63Y84h2TSpmIXeKR3HaZXtbLIAvO0FacYS42+y6DyQXThO0kFDexn/sDC2ibecZ6Fq37s3OBfVzT5Y9KvUm063bqosdmpJF30uO3Cerm3jTOIxa8XHlZ0B6chQsfqekc+HPpVh/Hnpi3L+OA/Ubwwexlns5EA/Bm2XMXaVrW+VrY1Nhe2yvKX+2RsvGxTzeLTdLV/T6CcWWakHe2kLYyXqVaQ6sIcPxiZ2cc2CRjn9MTMzURbwTUnPmlTjWKRvxKmA4wZxBPQvkyl599t/WjbW7rmc89ud/ZBhux3rmM4c13gbL5P7umbu6RzcWvVjquhX1031YaITOL50sS9jk7pxnZrTwdOBGtc5y64oFskxmuPCuVQdDJ3jQOPKYXtTdHZ07IROBgGyOlbcsLPjjvM8dkOpH3RusmAQ3RGLDXwnzC4cKZPTM2X53m3rnZ6Z86KqF0CxA7sZDx57HD/GumxKBwd2bMuOrXW1G4fMhsb/WtlRnsd17WxuKq1Y3xe7OG9oA+dLDV4MyMD5yrXG449xUDv5hwA64lrfI2hc2+gj9ZW+cOgrOxjUf9l3XJfoMy96V14eYRi7HfS9w/caaV0ro6zq4Rio/7Y0vrd2xvRdue9H7S2v75alDcU6UdhhuLLJ90w47jd0gVlZ2yjrOqd4Prk6QHrHy+LCbDl+dKEcP7ZYjhyZK4v6/p2bn7HDgbr5fvECkur1ca+x8xxnjrna38X0Bf8OkSBGj/lruelqvxdnYtS4jIkO/ebFeNWPI4bH0eAMoW9MR5dkPS7rqPciUR5PFVGMbrG6Xq49kXbVPkYEOxYYCz7nhWGkD5uXsRQ7AiREhG4ban4UqhCZSjYLQR+hKeVjHAydXgT3lRHcALsiHeXWog+3hz+3q3JUIfMo4MxWYeXry70Ap3oJPk7qZz+Kxsdf14x63HxszJv81I9OKam6+munYioxBz0kBsmbUbJUHvVDD54YG5mmhL/9cvr8pXJ2YaKcmVouZ2fXy4Xji2XmyFTZuccCO62ZLNvLt8uNt97Qd4W+m6aPl6t3V/SdqmuHNARoc9iEVcD18UVQ02Sp9cPip375uJoW8tbtWEE05gLrKzon7+k6p3M26qvfT51FgbQlQuqJcZH5xDDfjenBtS3KIwz1BUZlA8nHMa8kgdKhpCGGIY2xOz83X44fP1bu3eP9CUu15EFgR9qWNmECO8V5JwLvEOGdDPzijMdhLa+sekfJzZu3HK5fv16uXHnfv0Zjl0ho4HO0L8nS/1FPkEDfL4FhlmsO7xZ58aWXyrWrV8vVa1f9aK3e5lEkLXVynKI7+YjvB/IHjwmRPp0f1XEAWd7x+LOLOwz1KwxlnFcU12GlKi/xiF01n8UiKCCrv9qPAN5UDUh2IhW+RhBH1tfu0zizzpwu7737no9t2mWkXQPdrl2Z+J5wRvxR3rWvygzHcPAFj/kElys4ruUGNEch3+sRBmW9ntBLX0Kh3OecAnCZvqOPn9V9xNPT5fSF2bKo+4lJ3Wds8IhdnlrK/BfeEIhQkTTaHH9k+3ZASOuhPWBvGOzgcmer/dZjTqFLuJynNhyG7/YOkIaGhoaGhoaGD8Lc3KznS4D5SMxBYv7hGZb/mbtkOkoCMWdh/jIzp3vl7/kSdCnZnDzhBZHNbRZkWShhAYjF6IlY8AQsiuqGA2cB9doRojQLktwX8rI2JnX8UtSTWfGwiAMzj01i8Vh3PdbLgppv9PxoiWjBsYXZMjcbj3Ci3i2VrW5syB6cFOG04L0SOCxIXzhzvMzPTtpZg04WgGj5EfHwq34cLzu7275BYXGGd0JEU2JxnZ0VdDE3Ysjxy1cWPpmm8tgtHu9BB7NAQGfTqbSTbvZjMJRicYiFdN8ASmc4VqglFk5pPwuPOGyQo66YgHKQpFNJdt1IzPQxHi/ErglxsOgkpdbGL9PpJv9yDZk91W81LPIrYqFME8999ZvXdCmSwbGLQ+1QnoVHT7nRJQq24rSIX0+LQ90wwwIaa56y0w6GcZYLFKuvWGjE4bDBcdncct/RAPoSh8Hm1o7rkIjye3ZITEsZdcNHzPjwMVCGX+0xdsgw5nA0MU6ogxsCHlPlnQJqI4t8fu66Gr20seWFeZW4Dby/hGPHQh/1URf6WGxPpwgLcRwz2uQaFStnHdyMsCODx0NxjLENvqMzkz6+Z06EA09dZWfLtMpX1rfKrOzf0jlz5Og8p4bHhoeSPliMm50eK/PzE+Xk0cly5shEOUV8dLxcPDZVnjw+Uc7Ol3JucaIsTu2X5bWdclJp3pXCbpKrS5tlT23b2KItsbNjY0v26uDSZnaWMAbK2F5ZUJMXxnfLosycH2fRGwdCnL+xmBsLuSzOs0sBQznmpOlTN1j9wFjM/uG8pA+92CdajBv6yymfs370k9q6oNOOccKxnJ5QOf25zbtZdsr9zW3RJsqc+kPF7nGZbkitdzFB59iHcwpdam9994qdIGIcl16O47bGLs492uWdKbKDY7fCjhZ1B9cvFm/3dA4tb+5qnExYbmNT8jr+9O/66rb7e2Vtt6yt75Sl1d1yb3m33FnZKfdWd2KnDYvC4tnmMT+qDwfKjq4Jq6vhZMHJuaCBQPe5C2t76ETaQp2K3LVv4wBZve/zEWT8kUBGbLHQv75Uttbul821u2VzY8XOZjtINRa2ZTCOm+06DvzoHv9xvGkTzo2tsr+zWXa3ecTVWtmRjgirCmt2LOxuEqt8a63sOeiGWHK0nTZyrXNggdqLoIS45tIFcby5DoomPj+KaGqmTM0dKTPzi7J9payt0G8aH6JzrBnLdlbguHBgRwe2KuD8kF3YsrslO7FvY13HTjba8cG7PqrTQ8HXRbXfj7hRHzD2w/ER1xkfzwP4YY/dYfJewFfA4R7OjXBwxPURelzbOO8537gWQoPf77vg+40Ff9LVEUC/UxfHlO8HXa7KnbVS1vT1wY6tXVygat8+C9Y4mGis+GOXzE45dWKxnDh+pBw/Tny0nDh5zM/lXJifLbMzOBhkg4KPrUMsuHKchzSOOelu0bx+T8aCqfqCf8UErjd814fzpPIxXizHeKHvov+QJ+1HYOHoUB20PfogfkhBHP1Y9XE8fbxpOMc6rvdht3ioX2n6me+xGL9hGyeyx4rGoIaIcjrvrY8+HkCZsFCxZMmgt2ur/xQnrcJ5/pKny5sbBttGnpg+SidX9K9oyFAn/IB2pi6rUAxdH7bZ7SEBQsb1kSRWQhzRX1EsUD/9SZ3E0fc+d+0IwXGax66e8zhYHUufVKnLpEY81oclujbbVkL0J9XjgPFxtk3wRzvgGYKcx4b+cZxfeOJiWdi6Vea27pYz+k499eSL5f71m+XOtWtlDKfn2lq5/c5b5d17e+X+7mxZG18oV+8s67shHonkOjCCSIPG48ZQmTrMVYUhXfxh8EEOEPrPa4hKb+m7SJcxXZOy7fV4HIAP0cAmAnoSSTuIoa6USb5e54P19Qi9Qxn4nc8gmCcSzqdK3sdx7ty5cvfOHb/E+TBY0qqGbSBdkx0YX5p76Dq/vLLsF1PfkV4CL7PmZdN8h6Qcff9AX3b11HxF1JvEkMEunM3nzp4vl55+2teGN996004WXysO9O3Q/mEc6Z6378MoJ++0jQtaYphOmDLk8YeljVDPmT0K2+JEfHgc1nPZNtX2ZLtg664PJkBJHZF20tk+b6TMQJfrh0+B8/nkyRPl7Nmz+v7a9QvrOa7WAB+xPs3udMh3MWFoluOUE5K3flDS1X8Qh8iNIGkZZ9sOg3iyv5LL33G6RB47M1ZOXZwqR0/MlJlZfZ/N6Hta89qNVc3XcILAawn6PNOoVErhAdtrdmB95e3T+R2Yeb6ju2NSC8hWkpF0O6QOQXOANDQ0NDQ0NHwY4ABh7gnq9KRPeD7imWekK5E5Ss5lgnmsTPOK8Q96BJYnYihSOHXpi2V8atbKeDQRlc/zS8oZXlIsmm5wWVhnxZIFIz8mQzyU8Vibqcl4BjdOER5BxQ3yIj/5Vl0svHLjcW95tUxPTZfji3NljQWpXR63takbz91yZHqmnDw67xvMpfXNMiG+xdmZsraxKR0YzA6DKTs/MHtmhhtjFk/HyvrGln8Zz6Le9KQmzuwKUaXrO7vl5j3djKg9pxYXXT4vW7nxYdcJi+3c3dIGFhK8eKA0j2R659od8dNetZ22+i6YCeKE5CbL1q7aKGbLSo5FllnREWCBiht3/yp2Ysy7F964dqvwyKXZmRnZHBNE3smBCTy3nEkqN28s4MfEFOdELMDgZPLyr/o2FmTi8U7YPqfjQ7/DTz/R//Qr1tpZoZt6biB4NMi0+tg8ahj20q419R2LVnYUSU8OLI4Z3eFHG8lG9PoxZuwwoJ2qgEePrW97VHjMsJh+9uhEubXCTiEejcSv+NVLHD66Vrq9iKc0Czgr6zt+cTSL1pqG+6aHBWfsZbyx0DbJAovayc0Yj8disXZedEWoLOx8YLcCx1O95vHMAi+LQ34UGn+0Q/V5oUZ53inBrhIeo3Xs2IJoe+W+bNnlzfNokQCOjlkZevzolPrHp1p55vRsWV3eKruqk90FOF54mfmTF+Z8o+JH9EieHRFqghfJ6RN2yezssVgUi/+0hQX9GMK8VH6/3FneLDfubZf3llmQLuXk7JTasat+d6tUv4jqSCzk3SeM0fXNHT9q7vlzR8upuXDw8cJ9bEXCTgLLqM9FCReCNGjQctTEYTtJcR7RT16YVCkL47zrAkci6diNE33OuYAexurUhNISZJGVMYkzg1+S39c5DA9lx+amCw+iwgJotAfnDS+eZycR1xQdfY0/lOv44XSQMvohjuWkaYyPaR37GfUf7y+xwZLk0VqMrTgXxz3GdtR2+J84PlfOHJ3WsYhxjFNlTfbx0nj6ieMBHQcjY4sMJumU9FihnC6i7zi6nH/hVOK8jvpjyT8eOcfOHF+HdKx1T2ub/tM//2/9CCzfXCJhux8u8lrODe2WbkzZveBjbctcFDwcO0hBVpRcMbbcp7IzFi+J6QiuSTgWKat0rmHKW43V0kP0H2TpMg8BEcU6ht7lIDovpbfzl+qcFo8+4pf8vNtFo8Udv1u21pbKyv07fiH7wrHTIuNADocFu/S4Lnnnhp0ailnAxymioJPBNJwd6eDgwuFrHAHTyesgZTkso0gC1gJ01CSA3LHQ3jiPOv7IOA7dwUxvk8q+8m4HxzHOAF2Q+uP7J2CyPqIu5BinpCN2y9QvfnSP+DgnoetyV5bWYoeOv+tVznFhx83W6r0yvrtlB8KF8+f84wIvfFGhDSWhpPoJ3ZzJOI5djxrGcYh+zRbG2Pc1BxppfdiJ5RDO6HgcVT2G6LW8/uCpx4ryjmYe5VU1Ze4DtWF6MnZ98Dic2VmF6XiXmH+AQTvQq+smP+BgTOzwIwPabx2c11yfxaoPznE7FNyv0R7ec0LwjkeuTQpc27GNnXj5K/quD6peYpAx5x8KWViHRMuAyzlYAp9kI0ccqVgsV5Bivr85Vv5Oxr8gGsV2aNKfij321WfoQoyY+qCx+w3nPv0vdtN6RH8BdISjkFwoykdgjev6T8z4YbfwhMbU+OSMz2POBTrU79aSjd5NgrT7iesEBlGxvqP9qCnVwRhw50RNXCF8FbUDpV47bQdQApU18jhAQteGF194rswsXylHxnbKp54+V548PV8mdlfK6up6ubOi+YO+/zfKfPna5aWyMzFdNmZOlG+99oZ/9IMe1y3bYpxFwFb3gexk3se5CuD/sDjsEVihTldSHY8VzQfe/c5qefOrW3aCgBhfcUyzavLI+9qqkGNtmKajuqRbCB60nTkSyPGM3mE6wPhQnxyE1Pr4CdQ9hOuWOBrQReC9HJeeulQuXXqqfPMb3yxvv/uOebOevr4A+YO0gLVGsiLrAEO5jLM9jH/kUy0iwROyqSN4gp407nF43Nbzzz2rthwp3/r2t+xs4UdK3knNuKl6s15Af5LPABP96TzpWgdp/s3PX16MiKoNIeNE5Ec/jKhjAMlmq4bgmCUvUYynwXgg6C9+WMNctp4rpkeNeV5gaLXMQK95sbvW37XBH8Gd8uh++eVX/I6XN998yw6Qbd0rJl8XO6m0grVVncN0X9Z9dBj2oz5R29HI+M9FtTaVUR4sh+vis9MBMm19AVMqnX5mynPp0xPl2Z+YL8d1n0F1/LDu1pX18tbXN8vVN3Ud1n0HQDf9Q1+lPuzPc872UUOtFkT7nFB5nLtYw3GEke9W2ye2+M6I84OYc8R1Up95gt4egdXQ0NDQ0NDwMMEjsNi00M1lPFuJKQ3zF6/ZmBogzWfOTXKeMn9UPN/NAULQRzn19OfLkWOnvFDI+zyWN9bFkbsodNPHza7KmDB5wX+Sm+9JGaIb1/H9siWjTswtegFiezN2T/BCcxYL1vz4pmLnBYv9mL62sV10D+9J3JF5FmNwXsQ7CO6tbJRF0VgEZ1eJ5tfW44UcfXDzzoIQE7Njuolige3arSXvHomF7nhs1uaW6nBLx/xYDN45Ms+igWznZdNe8Jf97JLIBdYZ6dBMr7x77U557/rdMqv27Gjiyc6TXISi3SyebMkw74bRH5/YAp13RbAgLxK9XHb2YwfL5Vv3y53VTbeTR3zRVg4F01Y0s/7BY4p4rrEqs1NhciraArgJwR7ug1i4wXmgDrQ8beQY3V9Z1THjGeiT0Xfi4Z0X6MMRNDvF5LROYiXJL8I9sVYZxwMQMUW2bWqffw0tIovkLDqK5AXxOA7IqZw+VJjz/ZI0SxnOlzurG2rvpPpkHhPcx/Q39fNScH6Rf29tp2xsb9ohwcuWN9fXNebCmGnGjMYBfba5wztC9nw8dhlQMtIvn5YuHs/CWGbseqGMHQRTPFoNvfGCb8YGjyo7onF58uhMmZ+ZsJNvbUf1q+4NjwGcenvluMYB7/P41DOL5S9ev1MuHp8t5yTz2tWVcmRuqlw8MafxNlHOn1QdGsuMfxbspaFsyi4e07XAi7jVX4wPHRyV0aOyXbFfAs8iuUiM77tLazrntsqrN3Hc8S4T3qXDImEpq+xGqov8yvoGBbDIv6Dx8dLpOdeHL8oLX1LI+cKx45jTf+x+WVf7GAscJ3QzZlgg5Bf/HFf60WMLOdYFZClOvXx0krta7WOnDI/TYfcQoN/YyYHTaE3n/T31B07RXR1D3tfDI7ZE1rGIPlK3+6X519TmVfFyXOZZvFSbOSc5b3GozOgcZaGQ9qg5ql8XNPExQH3zjS7xx8UubgploII+VMhupkUFnXoeP5wpLL4zlnmUFWNmaW3XC5iMffrDSw0S980kCVqMbnpe/7Tft/vqe3ZdsajPDjHYCawf4QjT4VJ/q50bO+WP/+X/udy7+W7otHnofbjIazlhXOMZ+/L9C/Qb56ntJ1IM6NdceEbOg8u8tEd9pU7xy+bH1ee6ktLHlkW3Fekg7auR6pPdsWm1O662jAXqDVZ1BKAu+HUNJm0nBjHfH+jzmNZ1QbrC3ugj6H7nhHi5vqnEfHB7V5xTCSrNfI27fIX0hrRQy/ypD+ihHUT9tUDoa84So6uySpJ2kkRmMurT4chRUuk8r+jzGMvk4xrpxXilFQlR9/hYXKfil/cR4yQc03j2I7CUj10jKhOvF/klyzi/enPZj25b39N3s469j7OuTezgOntisZzWdW5xYV71cu2gTpqic1AxevpxFo6LGDuMI+KeF8Rj5OCNmMV5rl0x7mqQDr4zLU8efo4549L8wWd98ECTTJDES89xjeE8n5rW9/e0rssz/qHBlPrEuz/oYHF6148uLIynHRYpdZ6ggb71+62USOcHcxxiROO7DUc2O8J6B0gE+hV7aCfaiMO2RPRX5OMcCj6aQHsNRzHGnFGfOa0PYuc0HmLhqzohfOy5ZqpINIuJl3mRbVKcfRa1xPmiIoV0gODA6Y9dIK6taPN3Kf2mYxyodes6TMx3LM6PKc1Z2L1lB4idHho/jGddE3yNxG7awHnftZmxqWuCrgGF9/VQB7YSKMYOnB+69nBtiX6AJUsDjtGvBI7YhbmZcknfzztrK+Xs/HS5sLhbnrtwpKytbUrfdNHUtrx2Z7Xc3dwpE0dOl/eXNsu1azd0YklnvYbFuO7HJXW67l0en6Qxo7ZFtWnFD47v5gBhXN2/tVne+c5qeecbPOLRbHQPn05bBgJZyfl6QL9XGmMi+yrkkI88Aml7p6emh3liX5+V9XeuqYEoS9181GPAxwBR3EuS4lx96skny0svvqjjsV6++a1vles3rrs8609b0Bv0XnfaF4h6h3A5LAMZI8nQ9cecBIywiGFEX9WTSNv4UdFnPvMT5eTJk+Xa9Wvl6vtXy9r6mh0gw+tWgvr4h458jqFsy+Ft6/lH2jHA8HvjgGjQa7oreqCBUWfWkbqYM6SNbktVbmd3tQlK2EsIWeNAHTl2zKtAOvVZxrzkFYs+pfvOn/rc58qxo0fLH//Jn5TV1TWRB/0pfsuJN9ofdqKDOlK/64PXZYLrCbjGyjtSjoyTPW8i9Rqpt8rEd53KiCFTJlTuWnUd20olD9dKTWPLxZfGytOfni+nzs3q/lrXal0D7t7aKG99bb1cflXfPZvIV73UPag/9Vhv2lFhPoWk2bq+uOcXT6UoH1m+1/KdX/6xRdUFmgOkoaGhoaGh4WHi1MnYHT+cs9TZTp1n5bw95yyAuUnOZ4Ky8P06QJ799G+UY8dOeaK7q5tRbvZj1SMWB7zAycK8eLnRmp5iZYD3H8yWu0vLZW17t5w5csQLL/yCnl0Z7LBgRwaLM34B+c62f50Zv5DSREnlUzMsXoyLn1/WySbVhXNEU2zXz402C2f82nphbq7cW1n3orl/6T055V/5r25ultPHjrgefhHPpG1pbc0OmMWZmbKsmxJ2KvBrdhbMjy/OeKFjaX3bj/TgOedH5udUFpNY3oXCqsiNu/fLzXuruj+nzbqpp9tkF33EhJ4FnZh4j+mGjkUkboriJhRm2sU7S3gUE4vBOExu3mMBatcL8QaTSjVUoj54Oclk9wY3sCzG01+8YwUHFAsROFe8wKEuYoHHsYVjwrpXdgrvXphn8VJ187z7TXU4jh9+JatbhsLLmnmvAs+bF2vhXRzUTft5lJHm3q7fh7muhPm5/gI7Rhamx70of399ywv6VM+GHzXRY2NNN7UsfODEmmdxhF/sS18uuLDQTV0smLMYjuMCW26vrJUnTs3pmG2pTbvSr77Zm1OLeO/Fth0VLGjx61uOAeMgtumzS2FS4yEW9WZ1HMC4xo0fYaa6aCfH7/jCdDk+z46RsbK8uVWdfPuyQ4PS5TNe5DpzYtK23V/ZL5dOzpY7y+t+Zvii2vPU2ZlyXCfX9c3VcmN1p9xV4BFDjFv3luripoZ3MUyNTaoPJssxHbfjqmtxZkp18qiQcOxt8pJzyV++v11ur/I4Lt7Bs+nzDBsZISxY4WjMjQ/bnEtq46Wjcz6Wq/y8m8Uk9TnlEzKA9sYN/pjq0fml48ZCIQ4QnvOPoXP1+LNgT5exUOWxKCKPmPL4pD7JcA7jROGRU/QLTgT6np1M7PaRkGwWM+NK9W9IZpKdAirDiepfTEsvjlCOIecti5SYaDupU4aMyyY7HWRILESyCygWKDm29DAjUd3jc9C//la99A3HGXtpBOcE5/mswr7GUvxaWu2Bj+uPxikvsVeX+LFXvPfGF1fJqzW+/qhajzPOBS+IUs6SNAu0FGINFUpAzdU4VZ06R3kMEee9jCj/8p/8t+XWtY/PATKm851fWnNDHDt7oi9oE/1FrKaZ1+2VvYog6CP6FltZWPbODfXvRF3UpC9UKLquobq+8N6OcaX3J2cVZsqeZHbd31KnmOOATv/Sm4VOjQPe2zKu/otffeMcV6xzBzu4tnohXIExgN2Mf1/XdjbL2so9nwtTM/Nqh/g456q8HYYeR9GeaFftF/5URHtpfbR0FC76oZGaDyrjOBCrNR5LGTNGWcjWGMZ5obGfTny+T+oQioViNYDvCtM4J8TPAvS4LjTsmOSaOq5zKxdCfMTdH1yhGac6Njq/rt3bKm9fX4rvePjQp+N48ezx8uwTp+zs59hlf9jRlAv3Pkb0JX3LsaqOrEqP7x9BMrLY5wRqOC5dudJ2hvjYKcg+0/lOMx96qxOkyqHfC2/Ika8096f6irkAuz5m9D05P8c7SfR9qf7wI7Dc8dJTnR+7+j7lPQBuv/RxHbFDSWz8wCKuO1xvom/sANE1jO9IrpveCcL3mGKc+SxUZbsMqnOro/GkArLZkWxxX6qNxCKpeztopIQK0tikD76bZZbiGDt2fKl9jBnvXqkC6MUWdlHiCMl+T/WUc/4Q+IUxjvHhDpZEJu0A0XkaOoLIWPWOD49XXRvU7zhAJnB+eAcXPxbRNZJxiEOB66SPgYBiBepiLBfv/mBs15haqr1cX3V0lEKe7zV0VHmlAA6l7K3oA5WoLcxP5spmWWTeqK+g80cmNa5n9B2+W+5qLrjO95WuWevjc+XazVseW557+aBLi2zgvGF8u29cr9R/DA4Qumh1aatceW29vPXNzbJ8h/NktB6PkXqOxnnAcRk4QATrdFkvm2Xuf5MZW/AFHSQdQI8ygvjol4EpfTlyUTDUNywfgsdePfOM2i97eQH6nbv5YvJenjh0ErtIIFH1EZk+KK+0YZ1pV5CC3tN6vtTD8c56kz8R/HGNWJifL1/60pfc79959dVy/PjxcvPmTYfh44GyLmLkhzr6+rPuyHPOk+L4wZP2ECHiLBQl/F1SCb2+KIPqOoNkYdLmznKT+/72d3xNJ1/KEXfnQ5T2OuGr6G0OZHpoX6azHmvRP+fgubNny7MaH1xj/+qrf1W2NKcxd8ojg07lo/1xPoYOfRJMqLYR0p4qB6q2rh9Sp5H8iaRXmFfBstSjkNd1l/vjQX1ZDtx2Ba4Diyf3yhMvTJeLL8yWxaPTvle6dVXXgK9tlGtv6zzmGhBKR3QGKeKwSQkV0/Ja2sG9UctgNKt0xbzIakyNXJwLnJfwMCdxKUzCndt3HB9Ec4A0NDQ0NDQ0fBg8ceFc4ZGngLlHzmU8L/F8Je5rPFcFzFucZk4d97zMcmYXNLc6/B0go3ju6Zf8jG9+IcmNJDsWmIjOzc564uNfaSvtXR3cFOrG2c/qlx04RrxQKZ74dSS/HJ+wEbxLQ7dmMphFA94xookUToFJTVpjDubH9ty9v+Ln9LOYCS+POaLsras3veDPL8n5ZTgTsi1+ca66EWfiyK/feZTTrXtLXhjmZhZnB9M1flXPrwhZSvbiu2xicYC2sWAyLiU4RXyjIR6kqIOF/4W56TIzM+tdLZtb8fxgKuU2HWeLFxnEy+JJN+/UwaGvvMuDBRjpwc5aqHT88pKX2k345dN1kioF2LSzyzPq6QcWyGPhDycPVdNWHDF+jEdOSEUnz6O20MGuCx5NNclil8p4hJjMLEdmF0KfytgRwE0bC9I70k076B87QaSQnuBY+QWlLGSxeCnzebkki3KaFpsXOdI4L8bFy9hhYN5f2ShnNZZOH53XjQt1bEU/iIfA4svtlXX/Op7dJ+4aBXZ2sLtiQeNpRuPgyMx8OXNkUbbulYWZyXJ8fsa7N04saBwqj+OCRW36dLcG7LcumYYjhsda5Q0ti17UsSqbbi6vl9tLm+GIksDGdjx2i10HOppeiHzy3Ez5y9fulmfP82g2dmyUcubYZLl5f008++WtlZXy2q21skwbfWxZoNSf13w4HqVoNJYN9d/y9la5rpviK6v3y42N1bK6Fw6Es4vT3oXyxrW1cmtpu6xpbNNHYxof2BF9o5NM/eqFPNWjYVIWJXN6fqrMT+FY1JhUOYtpdpRIhgU7aJxv99XPOC5wLixvbvtdJpwHLALxp2bbgcD44TyAj9olUlbUL7dWeMTctvuNftpiIVvsmxo7PAoOBwi7UTBvnO0Vkru/tlG2dO4xjiyj9mNYLGKS1J94cRpRJwtZjEmcElxbaDntIPDoO96Dgoy027nC9WOStGQ8tljEQzHNUAexc8RpRWqO9ajJrp97ZY4vO1dwqKn6Mj8/WRZ5YRLma+wwZhCSCsVVd6X53RXWR1ti/NJ2EtimQ+fj4Guh6njz23+uc2dJPNYWvKH5ISHsSfCuk/zVv4PS9LEsDgbStEkN5drpLxN4ojTGrhMKjEXOc12Xxrc31JmKWQTUGLDTcmyqjOn4eJeI+D3+OSd1XMZFZ2GeRdFxXfNxZrNI74VpFvB1LfNirvhxzMI7wa/Ip+e8mMpCKw4Yfv3tnUCYJDns3vRPountOL99bLJ9NrzGXNuVInD83Uq19eMAYwN4cUbBC9UKXLczjl/T45jWd6L6gJ2KESb9HcxjEL2bQ8eEcU5AjmsV/PHr+2nxK+h7akqy9KUD5waL1FP0L4vlk+W9q3fK21du+vrt807Xd4/H/Z2ydP++Xyb85BMXdBw4HgqyL18w3r3knGOr60UeOwdolNX0mEK+94Vy7wRQOc4K9we8qtg0gtPYEvb4XMEuYqOW+Q8gQ4Qdsg0HkvqMPmE+Qn+EQykCjlCrQ9THJcY8Eyj3LX2sNvmHFfSbaHZMVdvErCEW1wGCd7VAtRry1WbxEdlpgW1ur9IE/pwWmwJjkf43FEG3nLO0Cxs4x5RWCGcwNomGjR4HMTeD10F8MeqwKUIPNLtW87gX1IDgqXYIme9E1W7OPvK2kWPqOhUYHz6PdXz1nW2HKc5SGBVkkRTUFkX1occ0YvogLLJVWQmBvuH8Vcj+s4QjPoiqfouJQzEZxrffFeXr1X65u6k5x7q+C3fGyubeeFna3C131nc0V1n2PIjxhM6w2+riQ/Y4neCcUWQ+x/50+gfFYe8AAVuy7fbVrXLlzc1y74bawDRLcA9UG30UnY4y4Dy26D+PPcHXR4N8TRqRgQdZbBmWD3VDRw/1xvjogewwBsECd2BERnw4QE6dPFlu3ooXlLPAnQg90bZeJzE6Qg90n1+cny7r6wzeHp199dOyXWD8BB1ZaGFrnEtDjLY75HGCHDt+rJw4ccLXnLNnz5X19bWytBTf94QefT6iqIuAHclKTLuyPUMdoTNit935vjxheiQi789RpOwIHzGh2jVsMTlsClrYnrIHbUi6AV/VmUjuTqoj8GOyqfLKyy97PL799jtlRfNsz79qObp8nSSYRLraJT7zDurK+m2DJWq7BjoN+CI1ik55F4kv6jxY5jEy0HtQn+3Qcct08pLW7Ynv/TT1KZPT42VtebtcfUP3tVc0J/fTv+Jalzqzrmyv9el/eE4AavD8z8Vx7QDct5qGHLAOXdOtJ2jIuR5D0qKnjvYS9IaGhoaGhoaHiTOnT9sBMpx7BGL2Qi6mKXy4INJdHFwkvy8HyNzRJ8rOPm9GiIVTFouYCHHzHb8W5B0RTMplgG6EmOTwK9G4gYuFV/T6nQG+YcYRgD5+fY7jQsboJpndISyOchfLjfv91Q0vSuNoYaECXX4sDxMv5U4szhd+IbyxuVOOLi4UXnjOuyCww7++VMAW0nZ6yB5u91jY3uAXnrLJC3Uq49fmLIqwJBYTOYDdklHE5JN63W7ZwGMI4OKxWTg0vFvCdbJga2GDiSRTU7qCerCNF2Tv8atG0dDHS7NZMMZOfo1vuyan6uJC9B18LCTg6HBfhXr106SOw4Ru6uOXzvyKl1+i8mv96Iu96oxgYiobJMuCDvbMTc/YgTQ1zYIJThF+mcvNC23mWKr/1Fb3p3T4+BLUF+jycRAPtoWlOGl0vLd2pJvFLd7boeMrGfpE7N6ZgBOMHT8cUm5UqXdVx3BVM/mVzU3r5TFgdjTxqKgx9ZkyLGDQ5zzKYn8XZ8626ijlyNyE6ivl2PyEAo9Nmyinj+qG8/hMObU4LdqU3+/CghDjEzneMcFuCn7pykI77yXh5oCFJBbK5menbD/jD+M5dicWpiSzXV68tFjevrZSFtR3J+cn7Ri5eGrOi9rxXpLxsrgnO3Zlz95kOT4xVY5NzJRFHdP58akyV6bKEdVBKDrck2oTPgYW/dFxa3WtvH1vqVxfWysTexPl8g1eUl00TnhMh8agmVmgZAz2WNvc8qI6v0zdxEMhrKut91bpq3AOrqjd7Miiv3EA3lhaLys6Xjgi7qxslCXpuLe6Wa7cXik3Vcb7T9jhwUIQ7xHJl4qzIwYHBsd+U2U4D+Dh/CZwvH3MZYMfo8bKvyLGHWOU48g5zg4VHlWlyOfgtAKeR8Yog5yRxeJj3LihM647AB1+BBuKVedwnPlRXuIRSaXqsyrP+FWvu4DrDUSuE5iIY4zzXP+W5UXznNeTE+iOXTC4+2KXCjttOLfU39LFGPVOFNun80wxfwbtVuTrIQbVEup989X//BE7QEYxpmtCXAmUdsSH2lf7j3OPtM3kwwlA32K/kkQOyqhh0L3wSftF4kX7+3ubijc8FrlaxK+xVaY+yN0jfmwV8lbIuGUnCM5VHQh++c+1EF0aZzhaeQE3Lypnt8eerhV7Gtu72/qO4KXr+kL0C89lO+cFx2W72u5PfXgXiGj+Zb34/HglX9d8tMM+jtsh4WEj9GpMalzySAvGJ2MHOgvYdvjpvAiHhc4LHB8zXKun7PTDAcL3Fc7JWJznuyAW6nGQ8xiZSRb6q/ODnYuOJW/HiHj4To0XloumaxM7nZY2eGQZ9c9Ifk6BR27MlYnphXLx/Nly7swJ1cEiN995OLeUli4fe+i0gzJ0cP7QPmiVHk4P2i0ZjYF0fuSjkXBmevHFPPW89yDJY0FeMUfL/9DcoaY7U9Nhk/pEdnJNn1FfZPBL0OkDxiF1+K+Ka7CoRkxwW+0skh7vqnGefiaNjQwtvjPjuqd/j7f4rowyYP3uD8Z/xF2/KB1tDd4QSTk+wjrSbrvqzGuM9aUeEdFhp5hs5RrqOmqfGbYrQ5Bci/4jX7/7FRzruk064fqrKqJOT6XZAcZ3oI6rHWQ+z8NZhiPUx9s61Aja7bRCrcJ2oovIiulBnZ9KUwRJ3PrgCEXsRUPpsgqYTCcQVf3OVH1c4yS3uT9ZVvQ9vb6reYuO+BI/CNjcL6s7mrfwXSb2PH5qlOoJXQFitb1yWL+uWU5Xnogi/YPiAQeIbGFuuXRnu1x9a7PceE9zlo3oe5fzr5jAMcn0sP4sS2TabIfaGTTKU2woP5SpnP4cydWPPq1IsW1TqKRAzZ8/d64cPXasXL5ypSwvr6hOrs+BaJdTjjEn4mwL9DgngqDgorTbwh1shxOkCf254jGqgq7Niki7uIqBkS4RKOc7dGNjvWxpPrWpOe39paVy+vQpz31XVldj14J1ZV1hd9ZFHIGhF2WEbFewjVacPA7Om9obWPNZ3uFgXiD/AC0Uhr5MV9hWxUOq05WPzxHbTBVMq+kKZyFmqBIkZ/R99OILL5T19Y3y1ttvuj8TcAWijrQJZB7bh7S0aQRuiGhJH8qYNiirsO6EWaoN5JHXuTvCA+BBTw1pywP2CEyJtjXvZlwxl7p/c8fXgLW7zN3EMNDtVOoQPeuI74E6fvSHhXBlumYCNU02+5H4MNugMS6jnuDb2GgOkIaGhoaGhoaHB+bRzK1HUScrgGlIzlOSJmI/dakJEb4vB8jps8+whKgUE/RS1jWh5xERODn4dSUi/MrbTgcxsIi2w0Lb/5+9P3+SLUn2+zCvJfesve7ad+l19pm3AcJ7WARSBGj8lyQzmkw/ib8Skkw/SWaEDBRFmlFmotEASRAEAjASeKO3zLzZ3sz09Hb3e2uv3LOq9P18/URm1p2eQXejZyTjS6+KPOfE4uHh4REnwv1EhOKiMIYKFLtMflEujjWa43wMlFQ8o0zgK3kGcqwiYDCFwr03uYiWBrzK1QYCFA+c71C+cASIx2oNJv3k4S2UlJ4hW1meyzwSIwV08nxxxWGnU6VrCs9KXIhGDq1u1sQQ4UURhSL0fDh2Wr5Q55wIFE4YBygb5UQJpSJFt93wdlrbGy3jO+9r4iP+YCxivlK26oAPTGKtzNJAkINYxyrj8+OjYOULimCU3Cg1fLi5+OHqED05wBR/arVA2SqkDsOxdQcVLpKsDOCAdXiF40tpK5SYnKOUUjz+spysBkgjAAeGM9HED0QoC4nLpliMr1G4pHmEa/4RAj8xIiU90MBB5OuWh+Fw4rNV+HK/04AOiiL+if+D8dQrEKizgXgFeyhXQ5HYoqcuvl5eYOW7iDqZym+gSSNblDAbsKJWadhOjUkmW5Gd98beIk2ck9/I9cTWZZiLRFLc3GzGza1WdIWcQ/T3u408k6UmeTJxGNjgkWhRWfByXciDralOeoO4vdsQKZP42SdnlN4rBV6eDuPx0SD64mNzXXwUYSgW65InjC8d8bpDHmyjpHlBa2U9NlbqujaidVGLrfVm7Kx3YjMkR6tNxW/obl3krKjstZioTHyV6oPb5SdJcNtiKnE1ZfsvDjwXr8VTjIBsQXU2mMbpcCR5uojj/jhenfTsf3g+0PMwThR20htZCcwkEmOQV2GpvpgOCXP0xe/eYBxnrkcmP7m1GSs/vO+96gCjAW0DOacdu+OxLEguJRtWQopWDCQWJORFkW3EUJiVi7pXFB59zW1k2JYqlXc2Uuo+23K2T4xjZOI2Jp6AHJmm3vJsEDA5inlW+iZVgw+gR7mFY8UGUUt8KCcuxh7KxZZ0vTFfDYu3ej7sTeJVX/UxvIgzjEmSO849GQk3RjTkGUdeGAExBlJm/Zuv3r6L8lKBIu4Xf/nbNYCw1Y+/1q3oAbhHll091bOvCoe15R4acRh63Ae7rSQO0juunv0OgN/Kh62LSI18+EtwFKJybIEjH/eNbHWlSpcsc1WfrWe+zsbISd88nQxt8MDQfqErRg+u07GuU65jhakPoB+R/NI3oKxeWa8rC7Uj0XulK8xF1r2yhZVKipel+2xQyl/qqsCn+f3bgTRqyW4Lkmn1Mzj3y/BV/E3jRzor7huVsxGE94fioOwWK1OhnspvG0B4B9QweDSjrr6uXm/IT72KcKH4t3KafJS/n9dr0Wq1Y3x2El/ZmMS/d38l/v6b6/FHb6zGO92p+q/L2Nq/GRubm+LrmuvQKxiEw8Yv0Vvo90oP8YN3Vq4GqO5LPDmvBnD5iYvLezv1tyVNsoqwisd26W0ovOfqukTQ0k8YsowzHrJ6Jo1APOdqo8wXPtDvkyPohEJ+8FNyTt8tvvrjAcXzqhFcVba5vKcs0U/h/IiraKQ45o/u58YP8CpcV/KdlY1GWMlmeldlwvGsn0xT8aqEgVMFYXwEbsdRvqQBpcc/dMW0TWjOLDI7gdsx8fBToMuSQb4vQP50GPZbiMMYI+u8qmtkS7Lqdk/dyummKg+EUZB5meaFc+8DEfLAJWROVUTl5ZQLeIBy6zwqjwxJMK0VzawgmapvGF4xBtX7WXGrEKIY8EGWzEv/yU90JT8KRfoVTx22QAchXwReN4AgY/3zaTz7cBhPfzGO80Pyd2iVzzxfINtOhi3WW7nnanlxmnk6Hou/gxag4GeMl3h4nuNJTgAZz78FT3olVPET32JAPt29cyc21c98+OGHVqTO49Iui+z4UaA8/Z95Oy5Y+Nc9dF4Lq/x/2SGzXB3VkPzHCQPlNZp5HNIVfhYoj/ijpH/16lU8e/E8zs/O3R463U5sbW5Fs9mMZqvp9yNjMCDx+dagnJz9Ip0Zzk/y3REM2Q+UNOkzB1Jk/Pm18r0eryIgf6ur/K6VU/dOU/BAV8ElL3zzKcO4FvrNUyJVfrNrdQ+UO65OU4VjrL5560ZsbW3HkeZMz1+8mOdTXQuVXBlbFLB/KUN1LfnP3jMFyC4vhoITyDS49IUv13ij8E9Ldy1OBS6b8i7l84W/Cofx6J60xLnAMDvSOHPIGUCX0Ttmnq044K7SzMAI5n75mLjpS8CZZfllKHUJXv/pyvsiw+aQ2WYZQMUzERh/jTS/+DRYGkCWsIQlLGEJS1jCF4EblQGkjEkAxig5bmGOoMFIGY9cG7EA1fhK4ST/TAaQjZ370Wh1fT/xcvQVf1EKkikjMOXBJJ4M2V6AKYqNFQpgso0iVMMkK8yY/3LAKF9LYgDw9jWiBOUZhKNkQIlmpeyYlQy5+oAzMlAc8EXieX+ouDlonQq/D28WzrPeUDkKx7oycZ65RQ4KIr76p+B8+crEn0PE+6NRHJyc+ut3zjDojcbx/Ogo+OIWhRODdVZkoMhH+YyCV0NBKzqZMKFsMs1MnpQZB63f3N0QLePoaQA4HOdEEWUVX5KjbGAS7cGnJytpqGnW6tFY07P8qFL2dF5jxYOeUfRiBDgf9DK9ws8HA/MSAw+GIUU0fr5yJY04KdrhQeLEsAM/mNwnHaoXVUwajBiwVgNcRVOMaCnTSyjRs7eUgT8qcyp4EsfqqnAoMfXlr+YVnvuORyrN+2PlR/lRJCu9klJWFJQoMu0/HonSiJruUShwRgsK8VZDdSb5oYxwiRUayBc88r7wSmPluK58Gc5WVuMJtIkOCYRpUXiu0lGuKgPnjEzGk+iLtqHo4QD5vY2GcJD3VdzYbMatDbbNQtnNWSE58egrDcp7kWM5/tqDjia051boIHcoyzHknLMiYnIpGcTwkGd+UA8D1Q9feHfbKPwkyyr7dnM9+v2Jzy2xBEjOFSW6rYbqqubzWVqhyV67G2vI+/QqDnqDmI4vLEvUMHTCM8pHWubQtAHy4Bl64TiKVBSi1NnK6mV0NfFOw5hkq4biESnMe/zhN39ClHUgfxSSTGo4K4e2iBywwITVTzsdDt7PLd1IbeMn7RkcqhLi+stouRUO2JA/NVUUXMgB4eSH9COHtFPkFXyqRpI4jbz0A45Kief0xmZAvgDTofsKreJkmdQ8s84kF0PxlLrDufNUPCDzEG7TlbRhDOmrLR/3L52O7VNoEzgO3h+KJwPV/7n6iXMMJvLHYHWuMNpcc03EqrwDPXOYP7TQJGnb7//0T6Lf++0ZQEZ8lTpRG1RBvS2a/HCUOzmbAN0mRi6VQziUmMgOyl8cSvRqqx36oIpuahaczM1xFkbJh7fCkqtqXnkq9KIyfnhFx0jXYRo/pqzqwNAxtKFjygoPGz8Uz/dpHLnEif9eaaJ+EvlBphSo/DB60HCnKee6h8/0icTPyv5lWJQp4i8+f5lgAwB0iYe6mFT6HZTkrFpAQY+inpUfGD68igNDiBX4rDxUOPWhdGqidrRZr+6otr/C6FFTOu7XdXWdqe4yT1aOqF6pS12veifx5sZa/OHDW/GtW9tx7/Z+3Oju6722FbsbLfXL63HR2lD8lINizEjFNq0OWanKUznH416FI67PivI98lClQ5Fd3bsw3Je6ml1TtnTjfGivxd99jR2/eU/0kqe31ZQzD20AET/gEWEug+IZL2mETfVdzpjJuoDHyD349CxnAwj0KpHbDiKnfgJJ4RkRtNxUsqNqFR+4gpOyLsijnTN3XPdHTpZp/R7PIMNCVOOF8uRTyUN0KiB5lhFT6aV2qf6MNsL4qvRvmZ+c4kG3vBy/OP0vQJXxApT05FfkwU488uog+g1dsz1St0mzPOS4ypmVDpg5evGs3awT/ghKUGzznwLLCcQBo6oSG/IRzNyVgmQ94V8wWo7KS4CcsgLnqUCcyOWhMHx1LfFcft0TI/leoldpPicsGkCEOsbDi3jxZBgf/2QUJy+ovzn+QlYBy5P+oBv6sk8s8fHMy5zOxSuO8thLoHJVspVh4DRmxynxaONFBog7Q1WlSf+USyeZZ2DIx/S7fft2bGxsxEcff6Ix1Xz7K8DjW+MvGSAVpAN/lpv/pHEOGT+vn+ZKe7EruCr+c583Wc7ZcwUlXd5fz7uUizronZ/Hpsp19+5dlfFObG1vuy9g+9j5Nl/InJAY3Rwv94XvALdzMojnX9PsetCf/x1AX2OfKo1+Co2Vv0H3zqNC7rS69x/R7Z9Rr6VzIF7ywRXwbeLx+1e841ogg6vnCgdAfHsvxIUuthT76le/6m2vHj95Mj9LRWHOu0CFi9/Edd2VrLjXT14F9q/QLGAz8GxX4vqXNEX6+BGu6mpkVVyAOzviVP0Vz+bHLB58znTEm/FKfk4nx1xncK7xZ0+9GOd+CItlkngKL3QVcL3bP0OyLrnHJf6FEvhCKQoexu3u4yqoYhmS1io+t8qn+C8NIEtYwhKWsIQlLOHLhDu3blpXXBY44Obz1PlYxuMT/u0PMBYq4xTGLJrjfxYDyPb+w1hfbwRb1LDawl9CogzwpEeTK6Wx4pJnXaeTSinvSQWDfxQKq55wW/EkAvia2tNQPaeqUyB/K+mDVQljrxIAlAxylTeKnHWlu4zj857wM6HGCIICcqxJdionKDEMQbU3Hg+t8HPJhaM36JOrVx2kQvbSh4gzEUFJIhSmiwnJ4dlpNGqNaFpxBI0oQsfyq3vFCGeYcL4AinaMIbX6avT6HJre9NfffC1PGTgXZcre+OIHeEnvFRZ6hocoslC0Y+xhMDlEqSfSUM4OUQZ6Ems1pRUBNVbdMJmkDhQfRSblY1jN1/JM5sBLSYjvMx+EC974MFn52aAhB1vAzwoIvvhkBUG7kYKCsjaumPCxgiYVbT5PAkU79a4/lG4bbZVHJLDqw1tJqTxeVaFrbrWiMq5xqHZWA3KC0aiFpl60TCVAKJK9gqD6owwo6aksDoxGaDGkwBNkjf3vve1XpdRp1Eil8igf5BO+o9QXS1VWVrYw+aJM43jZ6zs+koTBRNUuHFNv/USpus212GqxemPNB6U2hJPtdzhPReIn2Zv4kHyMNZxRwx75TcUbatBP3bNS5KjP2RisYIl4dtr3mSb90UU0hPu5ZHcIr0Q3hpNzySLnnqBor4vg48EwehfjeNUbx6PDvg+TP+2xZRh8XKu+YKctXak8GJhU7lUMB6kAdVnFF/ieBok8i8N7ygu/eQszVFZW56DIc73glB4ZQj7gK2EotxtrknmUsWLwRrMZe122T1PdKgy+sKUc7YEVXyhVrUxS4Sk/tMIrWjbZumOijqkvpSdfaEEufcuPnJUSogEgjfsPsGQC3UNzTr5oB/jSFhK7/DHAKT0oMCJSZu4nmjgmCcJJPFUhE0VwkwftlT4JIKs03mR+xOXG2wdJLmn/FTKXRQS7jMRhyzGMJQN1P6qi4IjcqeSnd7kSJxjMlM/j9/8sBr9FAwgHjOcX6ORBmZF9tQMVjB6GOqfXhQPJN6JJnlSnViaj+FWb9mHHKMIrRbavCreyk6vkxFe5S9U7PGTVBf3glMPNWYGB4YItENnSaowbVK4fU10nchcjOYVNMXiob7rU1UbQBcOHv/QU/dnn00urHmrNWG20fUYJhhFl5LzYjqc4EWQcrqzfMCC/pY6vgeohlRTUfd6jPLYxWf2XFfZqb6ziaOg9hMPQzTkgnLPl7a+UljrFoEb79+oGvWPsWPVhxxkqGELZ2o8+gnyyr0jl/lo0Wp1ovvN31e+I3mY9bty+GYP6ZvzFifr3O78b086OeMm2g2rLrlvaLgrtxFPK4DZN29U9dJEPRtRs68iRZMXp5HiHgw959HPiS17RBvOeP/75OMI3dvC1qj3XfXVvID75MiaAl3PjB1cMSF4BonK4/NDJy4JkKUHKl3ZO+pr4lnwifqahXNCQYx5vp4YTHdS15b26d88CXspBPhVvKHNRUPE3g6oslmffC4/pEiYeHZV0XFVGPPQ/w1X4p3+i06Zpy7naL/tRb1VZjQVKO6cZ8Zzx0wHVZQGgw5krgVyJQN2q/kpfYbdKW6v6CT3jTPiMxnRGx71BZRBO907ucNWP80ywr8QnVLWkvBIH10xLWHVbpfFP+ik95DLmoY5LHJeg+vG7lUi695WExgmvS7QqjKdEWNFMVH4Tbyb+/PCdv7nlK6jZ+ub45Sge/WwUh8+m/gI86xnnaLNn35On/qGPssyhil+FJf0Ji+mJ4DarZ6Kkf4bN4yTk4zwdzwUXcqicSoijJc7MG9yFhsSTsLe7F91uN05Oj72KgraUUPDOcQCmFeQVEL4I5fnT/BfDcCm7lWxW/hBKXiVOCQMWn7nM76/jBjA6cv7H06fP4kxzi+2trXj48IH8zuLg8MBxAOVGlr6rks5wFODxl2hynIovunV/QPsgvn/4lUvk6anb6mnmP8NXAHQVLv36z2nzp/oVLKYpeflW7wH6zKrt+4O3QgP0qn7ndVnhF7gf46YK63a63v7qyZMn8eTpE/dfmU2mcKxZ2SocvlU4+VbPJb6vi/dcua2ui/iKH/EM8iekym3W9wIlL+LgU8rGL8/Os2pfM1eFA6Xt6ce8AsozwJizFBMgPkBbd7xF0PPcr6Kg0MMVGt1OC5BPhqUj/wUcC/i4+q96nqdZGkCWsIQlLGEJS1jClwtvv/2Wx0VnZ2cej2jEId8yIKrGKdV15lvNtdN/Prb5TAaQ3RtvalJQ96HAfNmO8i+RYShIxSyzSRQyKDqs9NagDOU92yuhtrSi9HJqpTXKkmajHjWIhxBlyiSZr7NRjClJdNr1YNsq9Ivkx5kZ+eUySv3wNkusQkChz2SctRmkZyw4GTGxv4xmLb88xNOGAQ3Au+1WNJuN6MhxGDhbIaFQ8koCvkC+tEpUedaj2+q4HB5YKi9vtbWqiTyzfg/aGXSKJ5NJ8GU8yqV6LQeCnVYr9rba/roZIwKKF9jEF/W5/U0qC8CN8hFQLg5jUOlxr/wxPHSbonm9EW3h5HBvD5DXlEc9YrvbrPidGEiNkWD+pKxED9XlgbIQp8IbZbAzgWBfCEanMxLJPixdBBfjCzFJI47G7lauIoDrKIZQIbKSgvMc2MKMc1mQB8qRh4iKDVTkJeXCGBQ2lPA1faysW5HclGuonvky3eehXCg1PF2dCifKmlw1wioQ0mKQor7zEPjLaKmuOdeD9NOriQ/kp04mk4t4ft6P0yFbZ62ojq+i35dcQrT4hHED48QHRyeoaaMjPBh3OIOeVSUSU8nT2GdprArfcHgRO5LN7VYt9jq1uCVe3N1sWSFGXU6HQ8l4KptOyRfjRX8aBz25/iieHIzi2RHbT4keycBkxPZWk+hNLuPgbBDPToc+8B9ye/2LODofiIvUb04iOedjfDHWPfmp/akgyBtKrVQyi3CBjRyqL84EYVs4r75SBeNP58EV/mUrhhWSEYUrln3yma2/JHdqHy0UrrRDhWFk8PZ1crRHVsxIION8MJRfdkccuA+YBv2RUxpkFG5aM18IUG72B7efCbC86gcC9ZOTLbcQPFwWscD9Cu3Exg78FcN0if8o8kinYAPNDiPT5CrPLgHIAhqRIRtElUZRTDP9DaukjEN4yQ8DB/o0Ju0+V0ieaaiDRnApDnIG7jXolfwoLn0aiupN/ey11O80FEdy8tHP/yyGv8UtsNy/KRMUklbmqk5p58hHPqM8z0OukU/OQYGvXi0j+Wd7MssaPAefSEVu+Nobpb2Vnkrn8ujfxm1kD6Mtym6eqZvxQG3lLC6H57r24kLuclIMHsVVho/pRHU6db9C/4Exi74g+6Z0fhaP682O8uJw9YZEstp2T3KjhuCviaEPo5oNJ6LGdJLwSwLaIlDqE1j0K/cJGQd/xBgJt1yLRgxN62XLJvVlbJnCfVnF4DNAFM9GDxVS3ZjlmDaGgXxN7y/XI+8sXVeFy2d2oIhWHqmASaV+fq2PgroRl/tfjYv+sd59zdjZ7Eaj042X5+K9cuhssLpxZHptBKlwQHyWIduAFVfEcTz8Mp7lRDTrZ/bMIfZpCMk0SmB8NnQ4bbqKUfqp4okiWDlnJ35VPAHtlT+M4WlMmm8j5i2wkHPJfeE1cmJ6SSmkoqLiJ3zO8Qx9fG5XBu2FLrVjyQ/9YW7piSyqC1A/mHJJf5hEgt/l9hPFWSibwHFJiyw7XZGdjOMSlehW6i/i0BW6fJWcVREl6h4j2fAhN6cz3xX0S0UBSb/ufpgw8scRZkzQwu+MgOpCvIocOcsvRlBkCifewf8VOQkZEUwndXyNbu5LRgI+nEnE2efzTnY40eSQeNeS8ChyBlQXwEOsvFW8CnHhqx1tHinhQlq5KppTOD9SggiuZpQ5yL/gy1iWm4yXEfNyLdFnhrvvNGJwNonzE40PDsbx6skkXn6i8UePfLKfwAGz/PRnWqoymiiB+2PLK08ZdxangsV7gHY7x++L4fV0CSkzr8M8XeYNnTNnOjLNIk7CWhqjswKkpXEvZ2eUVSD+4KeiqeRGfPsJ3et0KYhf3wOL4W6LSrdIE8CVPmHRbxFr8QMW4yTMcRT/1+N4/qN82cqJlS4ff/RxPH78yFt9FUg6M9fCm3zfcbXvdbzyK/4FHFaFk67ErbBWN4njmqt4op98JtaCf3GkXYTZUxVOGWdp/YwTXx0naTJUF8VyGhTkXB2udATjOAfy1q2b0ZVcPHv6LI5PTozXyATZty64qn92HK6zmNW18uN6DQpdC+AoFZ4CjgVfdSFv48Phz3NFv/MXEJ+7pC15k/WZ+RV8jreAp6TLWAnlfpb2tessz4XnRT98M0RhoqXwu8QBqqSGkh7nNqj+JLEQyP/1/AhbGkCWsIQlLGEJS1jClwnf+ObXrat6dZAfDTH+8HiPP41RPMapxjnFL6EKq54U8NkMIFt796LGfuqaVebX3ZpU649JtJWiujKQAph4MmEhTyYSrOhgwMQk3INbZXBZ5YHicMqVCTLDpkvirGmCPpKbGnejzjkZ+dWpJyazyXmYCc36qhXmKDNQaWFvQMmAYpb9ndEAQDNxSYRCnhPkp6QRHeBSNkqDsQEFSVP0ok5S2BQlNYrimhUjHIhNOSl3ft2dNKKAIv/JmLMYlK9KQxxYsr+1aRwoDplo+7BXXXN+Ly5WvGEQzRkYVBCGDsJQTmE4YIDK18AomjFAoby7sdmKi6u1OOtjfEnlxpitlFA4iBaXT+m8ckXlpNJRilAyscD5YHiYKVvkh+KYw7JhG4LDOQxWAitfjFU57L2Ms9Ek+sOptwzjAPNVJS55sKKgLjcep6KU+kYBSd2ieEHtUFaDUN48EyG8AoT6QqF3oTzhIs+eMumKELPdC4RS3lTMrESzkYoQFLkqhg0XR2cYspRM96ZfZWLLswYyINjutKK9Dq5UiB8MhrHbbMSdjZYTrVFSIWCVCXwdjCeSDbZQEjXyPx9M/PX+0fnYZ5AgByja7mzV4539Vry124yb3fV452ZXvLmKe5v1+OqNdtzq1OP33tyK33u4GQ+3al4t1G6uy3/dSnEMQHd3OrG/WXM9dfFTnmybBf+pB0rNJHowQv4u3PBVBckT/aGkHl2wlRi1JVAxoY3CsmSMcHiHLFM/rA4qsDjxpD5pb+ARCtcb7RwaQdyXrGFsmkis241Vn30yESFrohf5ov7qqmj0XuPRRaxT6SvQK2zg94WaA50Qyh8DKTJK1XSaNdVt2wauiRXgKOgkJ6rP5ILyUF2gtEtlMAp9kEq+lFdTdLbVN9DGqUcrNVcvRGvNMlYTLeTMtlip2HQP5DaDkp34a+oTkF4rBlUo8qOd0t5dRvmTn3mmtC6PwsHPNnId0cA98k09ra2qzZluaKadRLz/4z/9rZ4BQt+GghKZoL5nSkpWdNRZMcC2SSjbm1FTX1hvtPLK1mnVSgL6V5S+nAPFUsThaCR5HHoF1Fh1Rb/hr80lL+6rlS+/2dfAx+Q9PL7knI9RP6ajNIKw7dWUba5U797iCkOFXBo+qvTUhRx9Co7KQIlea23FamNDqFH4Dr2tFmWEm6wsuWKliXBy5cB08q+vN/z+SYUxNOny78B/6nH+wk143W9+Tw+WYThkp7zncvurem57Jd7zXvJZHqwCqdVEN+HUZfbptHb3pyovdel3rVeB6L5aDbKKIUS4s/7JL9u4nd5xzd131IaU1+FHsbM61HuoGSvt7Th/eagGfxKbnXa0N7fcHpWR27KdaUcxkmVzOVwu/HT1O4iycVUfqjLiMJq6P8Ap3O/r7BiMLwGk/Bt5ugK0OzfB5J8fdA9X6RT9p3zgZW4jxgoazk+RrKu8Xs3k8qO0h2aAd5b4KNwo7dJIkuEeZBUn+jLPfG/SN5fzZbxKEbm3UwTTmXGd5LUyEFzayex9XJz8HFvpuc+fKr3wQEPhLXw0v6GNOOQDbtFDHwadakbZLk1jokkAp9/Uc3qcP5Gq/ARZ5oVn/xKH/g866E/oW5K3yByyiDGSZ+ofaYVG01fRK24nsmyAuuWh3KcRpEDGXcSR5TVpjmcJ0KVKU/x5BL/9M8wxqc+MlN6qA27mZQd3usxPXrNwOeFzrHJNQip68v7zAmPEw+fTOHqmccazaRy/vIjBmeqFrlMoSx4U5Xo21/Mz3fypjOX5U+NU+MrVHx9UkOHitYEyL4K4YBZwnTvy8EXhmT7x4EcfDlhOnV+VV4Ua2ayrv7p963Z0Oh2/XzhIPI2ppR0UvHPadGdUFTaD0V/zmYPbjKDgyXtfDPOy5P3ngoX413GvxK1bt7wN1snxSfz0Zz+zkQfI/rGUichc/WveLFIwj1PRuRD6ephp0bNjEJebKo4d/kAVr4QZqmffLjxXoTMoz6DG2Hxjfz/eefedePDwYbxx9424c+dO3FF9coDl1taWjVu8y/h4q9Ppxr17b8SbD9+Mhw/ux40bN2zkxyg01ZiVMuzt7Sn8Ybx8+SpevHjulfQzGl0g0YDMzuj9ZRoLZCg/CzHgCxffLnCzlHUxbgHC8K+ui/H4XfQr8jPzA7ivnmfx5fC3q/xfB/r4GX26S9TpQz7GUd0vgstVhePAQz4lXpE/YO5XxfU1wwt3+CX2YhrfK2B5CPoSlrCEJSxhCUv4MuFb3/iGxxnPnj3zAIQRFH/8G8q1gjLumYFuS/yVt9/7mkNmaaob4juR3L33/igazU0r1/FivoGukZUXfIHt7VPkj6KAZ3SkTK4ZKqEgRSGWh7VqUswgai2V60zyUvmUkx4OrEZZweR7VZNe8DJhrisdyt483HvFZyegsLICX3lcjqYxEc05wVZKIeQcDojFiICil69lwZtfdDOQw/ChvC+mVniwCqShZ74OZZJ8yQHdmm2itGfwx5QNZb+3YxLOIUYZlXC2+kIOphajA1/KwCue2baL8wI4F+Ssr8mc7tkuCHoxjKxcXcRWtxOtRlPlF+0TDgnPVRco+qB3FavRSh7EjgKKLTzSoIHBKA1EGAFEnrdE4srXwBqSig7/emIihDGcTjXHp4JWrBDHOMRWMJTP/NMf6dluyWcYCA/1g7Kcw68RPpQo5MtEBZUGvPUX5OIDW3yhOLexSeUbjcbKmwH3OroGAQoYeDCNtiZBoqRSlqo2lYfLoYgosFlhwgHfKoDrXaS77Kz+4TqacFD3RdzcSsXns5NedFrN6DbgE9uH5QHm1ANfu3KOBXKopC7Hy7N+XFysxp2dlupD5VJGDeWLwh1jUH8wUb1NzHPKt9Fpun7OBuC+ik8OTpTvquqvFXuderxzd8vnYlCWneZ61GLqvfMHIzVClXGjU7PRBdwvzqZxrvbxzsN9H9KM8gwK2BKM7dxsXFQeVlyJlwPRwrk4+I0k8xzAjiGOemF11ll/YJlQFK8MgYbLS9pn1ptah8q4bmUdsu2VQPpjFQOAcYE2hkxSJ9Qh9WIl4BXKSvFGjPPqCtGEMU7ZeQu5muSWFRENFOmKh9Gyx1IiyQKRBn1/uup6tbFK7U45Wz6RLfxZFeGv2hXv6/e7CmvE04O+V+lw4POHL87i+Slflkn2EF/5UyZ2aoNitrDjLBLaUFt4MMzc2W3GYHjhbdpqkuujwTB+8bIf2+1VG5sweh33psGZMDRYJoVjjJiSL6yzp/2LeHY2cRt4Y2MtWsqTNtK/yNVNEj3zGwNUX/ygN5Fwuh7qa+Kd+NOX+F6q/bbVBlqSCWFwycWu+H/+N//HOHz1WEn0QIirIuvjy4GcIJeXQG295TzoD3B05s7bfWJ1ZZKqOO5/SOy49nI9lXt+p2qQ9B3e2kptxEY2jAxo6kCviOBLpXzNX4LTVxGAMfGSA89Z2WE8JV15YUF4lRlXgfsI8d2GD+7lx8Kdm3u7cWtnM47U7Z+MVtS+WE3St8EjV6VIvvvnfhcsIqRNYzxjBQTvjbFXnKh/FO6sC8U0Lb854B3nFR+0M+jhXcSqj1Yr2p1utPRuaLfb0dJzU30ZKyPrIk69g8qufoiViyMMPBO/S3IbMvG61ohVvVPW6mwHpnuvAMk+Ht77q3rxAclbq2/G5r2/Hu3Tj+LW5CPJqd7ZSre2eTuGh09ZQBODaT0Grb14NR7F4fm5ZcPVoD/asBp11ovoch3BN+qoqk9HkVMN+11Dm6Bvol+mn6Fu0rhV+jzJBCsz1R+xQtPvKOREDhnLM2AIT0Moq4RIjyGCK1XMu5p3VKvdjE676xWg7q/EY/q38sGAeaFCYhjLs2hSLunz6BNEjWkHuNBzUib6AJRxbMHJV6+sOOTcMLa/ZPVrbjsFTypA7mkTFq68N/+EC/y8F10G0sE7NwcFOLwSSMtvAuMp3lvIDW3Tiioc+dAPiZflHWIjMs/CXaGkVMICBdWzfpw/fNW949FbcUM801D5wzPwCTersug7bGDD4Ca+rjcwqLbUtzZSBi1/eh+4rxOeZIT+4Sa9UcmDq6JZnthuUx0sxnHl5dWzoiHHNdnPYjibpxckcXlfQOkwUNiIatmAZsWBZuMAA70yaYmT70+e8YefcwUheWecNM4mPla2QcWX0Zd3NM5wPZJe/5SdvAtv8Ez8Ba4/E28eF1pIy7Xcz8ORGdIDhONdykqcDC84kdGKd/bjHvrEAxIvwDx94VvioH3ziH/iTJkzHwXEZRsstjva2tmO05OTeP78eRweHetdrn7utbj6lSv0XL9mtvBmnj+OZ/LPuiJuhqd/wTmP/3qZAb8vDckX31W4M27lucBb0nz9a1+3wv/7f/EX8fLlC/UfjN+hBcNh1hNtdBEW87dUKB4fMVhGS+YC8i5lBQjDLSrNXcYqXomb73lw81OlJ23eGa6FCRbzhX7ON9na3IzuRjc63W5sbWypzWusV9UXdHNP/+hV83zMonvGobznfO6i+mLwUs+Hrw7iqSa5Z3rXPLh/P77+9a/Hv/k3fxyvDl45DpQs0m1j+gzwl28pA/EoL/cLZZhBFQ/6ZuV6LX5JVYUaFnnIxUmdF1d7J1787J/xCy4/+zpPBlRJExRQaHJecjwvOryBbFv5gAy5b/VjwZw4Shwg0+c7BG/qivdF8QdKW+G95H5YYUAJl4/9AWTy+PDY968DY4olLGEJS1jCEpawhM8L/9F/+PesU//Rj38SR8dHnn8W8HiojJ5ml2qsoj+PaTR2LmOgz2YAefePNJFt+ytK7zsux9emfOlIYgY+KF0wajB38IRcY1EUGwzS+QqfcFZzMEZiEmujBLg06EKJwKCJr9yttDc+4dA9X++zlRRKH768ZxJftrfxpF5XJv4mXOlRGqC0ZxWBRnKFB6aDaORFfAaKbH9FBAa9zXp+tWgPJsua9JouBoIwTn/s588dyhMNBz1450tcGErZwbvZbYa87Qf/GDSCgaE5KwkmepoqHOX/ZDxy+hEGCzGsXWdbDhT3qUChPEwOqAMmLNCD0QgFshXY8sMA4zqr8mLLLM4pWY118Q8aMGRUE01Fg2dUvCcO4ESZ5EqBj0yoFEn4GDxDM35sV+ZzSRSHATX5eqANabrmKqDkO1/uovQ1xyra2U6r2+DEDeLnV/TQwxkYkA5hKL4vKgUagtppcbg2h5BPozcYpqFE8ZvNugfhbAWFkoXyk5Z8hFZ8ieA8DvgJcO4GZdI0wOd/IGcYSJDJl8e9eH7Ws2JmU/mVL3eRSxQvyBZns2DUo+6gDQMBZeMMG2hH+Y68tJvC0WyKV+txY3sjbmzV4+ZOI7abKkuDNhDRoKHCO+VxiWFIj9NmKy7Waip7KgOba1eWeWSCeq4rLfGRTRu9qBfKKfrJH6WpDym3uKd8Ep+zSbhivOGQdsrS6+lecaAdwxTGQOQMnqlZVW1Kkya1VeSe+m1wcPUKk1TReqV2j8lh9dJGhlUUUKIBhcBmcy1ub6bxA6UcbHn/xSD6wo+hsqWmJoK8YmtHvAKPdWmimBVDYqHzaAoP5+d4qzuFN+vI6FUaHlWLQ87OgDalXF+7DA4fV1Gir0LQd7D648mrgcp9pTrlLBcMSTUbKjbWaUcRZwPJQGM1NlghouaDIhlDkeV1FWUHZVJuel7RA3V1iQ1O9Ltfgse0DtFkBZz8Ra55oWqwXF/gT7gYq2owPya6aanvGMnvdJhGsH/xf//P4vjgt2cAaXS2VR+SYflhBPYX2ZTT+YsHZK36U2zLTyp7FI/6yBi+2lHP4o/jKK4nzvTNKE9Z2SEZZes68w8+Kh40WLDkXGZowE88Sw7O8yQNeK1cJY6Io+/y6gBdzSu819tx5xt/J25ePY/36k/dT//xk4s4HqidDs4lP+oP1X7SSEMNJYASBOCkn7Uxe139i/KhD76YcoYPymIyyrhfFpgPgFAj116BI/l1m1cf01BfwlYw7e6GXNdfybbb9C9sDal4ksN1+ISRlxUz44EEbCTEvIfyi/uVdQwfzVizwwCCPz1hMi6NINnvr2+/Ga2t+7Hx5E/j7Tfq0b13Oy4On8bq3v24HPRiRXJz9tHjePSLn8flzffiWX9kYxHvAcuK2wD1VOos6zplgzeg2gR1dam+SvljwKQ7pNrd71AUZET3PsxeHnlQNwYPnpEljAm6YqRCriaMB/BLhQ2yZznTvc+HgcVqg3xN3hYvOUS32+5GS+8Qn/clXmP8SqOeqAI3dY7xg7L5RU4lZfksv5QTL8kM5UP+MYBg5MdQj3HZW0yVK7QoHnSVdCDl4gEYfuZOxiFuKYfbFv0HKZ2YS6ZYUd8LuD9SGcvHJzm4k3/VRkjLe+1CDIdXuYoQChIlol2ooHzO33QnX3kurT7rsyJEPvBEPxWvda8884wg9e/q58pqsjUMIJzJI/9VVhJXfU3FhOreKP1jVJYS+K33nOUKA4ieCYQO08TYSgnpv2bJk0ZKDhY3XeMDKtkUPvcp8qUO8pr8BLKc1AFxwJX9o5WJ4i/4LN/gsUu6VqBVgV9GX24DSCIQwHvRvgBzuvO5gGVKDnpcP6LHtFURS7riX/wWwxefAe5LXK5zp7qnPVRhM4A/1c3r+DIdOHlKOpCz0l+UuChjm+q32PboK1/9KpHjk48/jmfPX8T5+ZnaVr4TyAcsBT8wpydDC05c5p/5pKFjThNA3fERVokLcHX7dTwcdXG9TIuwmE8JK3G5vvfuez7748MPP4xPPnkU/UFf/uSdfRJpaH8lPs59g3hNvIKLj1lmfIML+i/3yrnKm2uWq9Bi48dMRhOXw3CE4eyb/qQiPSvo2IqKcN6j9P9k6jMRNaZmZQvberHF8KtXB/H++7+I09MT0w5e12m9EZ1uJ7a3d2ZGfcr67MXzOHz1SrwYqJ/uxMMHD4zvxcsXcXBwEDvb27G7txd//MffjRPhLDSa7ormhCwv8HoZiEPZib8Ybwby8JgHeoEZzgoWE1RhBd8iPdfQVmmKn1MVvFVcpy3p7X0NwzweroprOmfxuM87eE04frQrgGfqr/gDmbaiQ1Di0CZIR/0WwD+NIwpzf1flreS8Z6Bu5ifgeny0NIAsYQlLWMISlrCELw9+5zvfjLfefNMfxvzgBz8IPoJn9MQ4hH+P1bkR5KgqxyQ5/smxzsx9FgPI/a/8UbQ7Wx7koCwgASs6+GKWBPhzuCWKCmFlOstc2AMpVlZADoRgxEAZzqoPD78VF6UHgyi+xuQjbL4MYhsd4lOQrW432g2lG1/EaX9kxRRGAhRWfHWtWaev5IASgMFrNewLtmbiCr3eBsOT10sbBsgTBQWBfKnpL8+VLwo5io1SJmm4sjLWBgHRy1eHfdHYbtStEE1eoLwXXbrW/UUpE6jkH0oMJs0o6881uEfJgBIGpRNb7PAlP6s9UKROLlR26BYtfMHPNhwoxYiLAh5acsutVBALmZXiugSHT3faDaVBecfkMAeuGITYtohhKooSlHn98cjKyUtWG6BoX2O7obqVCZQ7FT9ZvwgJBiuU02gTXJcqG0omBsVsSwUXhFr54pdfCZEWdhfjFEot6GHgjjKb++FIEyjF39DECnl6edKzLHVEC1sfwYOX573Y6bC6oiMa1+L50WmMVfR7+1viPysgWElT84SO7bdQUmAg6w/G8eqkL/lj4L4arXrNq29Oeig1L2NdfDvsDeOcr3aVz2Q8Fq9rMxrzzBjozgaFjGFs4OBvDjpncu5yq3RebSGaMAqkcgXORmxvdOLuXteHqvNl9obKxdZIm/XV2JYfVsyeaJ9cUYfIIvyFX5I58RIJRNFpRspRRlaJMGFEDlUs1S8yICoukXNSIJHze8XSo9qG4tIezsaD+KB3JBlAhS98lE8/ZM/P5VTlvqK9IfMRHU1YT3v9GClPzs1hXk52jeaKjTTDieRFpWUVivsLZddR2dpXnRB7xR8UsqJDBGA4Q4yaumdrL0raYnUO+5bpHyUdoC7DNAux5AL6MXZw2P66+QJdyKQPgBZfMPBhkPXKLxF4OrgUT5UP8qC2gpywZRiGHjgi8mJH8zDIpQuhPFfKm337MbBSf/QPnDWDngw+U/csCqG0SLz/Jf8gQakLLkdMsg3EWzX9uhOdqj4bCekPyJe8/tF/8X+Ip88eWe4Aim0kXxpQHsjM+qm3d/xFthXotJsahkb13dBIRPo/38NnVkKIAZLpZLqkEyec9I0Ayk+/cMCPJOjeX+qrD6EfQV6zTcAn4mV8+lOe4YM8jSuVjGBOHhlIpzydVo2R/L36S/Vab29GbedetN78vWheDmLt5Q/jd+9txO/uT+Lw9CD+6U/O4v2XRTE9qdppqZ1fBnhPX9uQzNPuWZVFn4tSnNUG8smInxPM118LqTimL/d7Sn1Vrv5oR2dj00aQFu9B+h3VXUMype4y1uDFRWUAGQ30IhshVC5DrOv9JLfaaMUqW5ep7eYX+O4RqGbzFhnFONLeeTf6L5/GrdWjeHNLbf3hA8VXKO8Cxb3s9+L4o4/i0bPjuLr9O9FrbsZ571T84T2iKK4f6hfG6cofdQcjq3t8YT/SY4Ov7nn/c/XqBOLAb6X3Sg9dbfgohg75+TyYmcMoovci7VTp/J4WspQ/ZE6cVXlrdQwgzei0MIB00gAiXrDqywYQeKK0ykj93zh8ID9X6lzMon8Ep/seypQlcpl4X7JNy2gk+dI7FcUs455sB0oHTYrj8kOQG7jkGzmvRJyL8emP9MiocXBPfnJVVEH2E7wrwCHS1R64Mk5AgaWwROg2RJa8uxjrsDoFugxK6/GMbxO731vyyPfdvBzg8NuEyLor5cGDOs/2D17lLznGADI7f8YrQOq6b8kfmayJdPp+5els6aORySQavM6GHN33SP4W+iHz0HGgXfLpPndeaNMFhkRib8u6c0g63QeYXmFR2W0ErngApBxT11U84bfSWPHop52FcLl/rPox15Hkx1S5EgrKOd7PA9cNIFkni8+mG9yfgn5enxU/Te+crkUw3eCq8NjIowfi4pdp57gKcJ9tDD8c8nE9HEjciQ9IWZmHkRQ+0375K1DScHZet9uJt956M27dvG1l+I9+9CP1PefX8XwKpHeGLd6TrtBVngGeyjsoIXn3ejy/j2b+hb9zwD/jZljJr4Rtb2/HO2+/7a2evv/973t1C+NYysuYOtMgn8Qv9UC7SxkouIhrWV4A4pGevAHHLGkyoGpv8L16rvAl4Jfx8eXKO6mt8fcbd+7Gvfv37Heuyefh4aFpvnFjX/LaibOz83j69Kn8j2I0HHoVh/uPikbyJT74oJ3+ivJBB9sms3qU8jD2YvvF7d3dePedd7xdGFug/eQnP46f/fznNjZDQ6kP01o9u24kSxAPbsqcsegnM/8CJT1AWXlyf7bgfw3wJy/uy7WCQgPl5eq4gtcxLaYBCHdaHnQ1Ta/lv/i0GG+R/nL/aX4A5TZdwob367LElfogBWG07RKOK+mLAaSkAWbtd4EGtnf7NPh1BhAMYpubm9XTEpawhCUsYQlL+B8jDAaDODn59HHCr4ObN/fid77zO7G9tRl/9ud/HkfHxzkOZjyisUfOmXOMznjHwCWHP7PxDPCZzgDZv/mmEqRyhskgCiWU6gzbmIQ25M8gCAUnijUm5P5qdmVdE2kmrygZmfgmFXx1mttPVIdYayIJDia5rUbDCoWNrgbA3bbTk9/AB1ez6iG/fuXQ43GlWMMgwvZZnjQonAE0W/WwHU6nVYs6ZRUeK+wxAmhib/WryOHrTXCgNM/0KhGk83W7nlHcs10VtKLpYRCvAopmJiDwmzMiRsE++lxREmNoOO3341wTALZcwnDTG5yL9rXoqHxUVqO5pkFmRE+4yc9fxoKUQagcWxZh2cLAgGJoMJ5aeUUZhpNRjKbj6qwQFU0FYcA6ZGswPYsTphfaGJCz1Hw4HMdAvD7RxGU4GEeDgajqC377HAgRoeKI1kEapVSe3CYpB8bwStM484SvUlXL1UQD4wcM42t9VvSgcBFtfMVcg17O+2ClivCYryi9hNfyc2GjCYnPVL+oVjEgDfn6VvE4x4FVFRgj+FqdrZm22w3V2SiVPfL3yhvhZkUN25CgFPeWMqtrcXw2jA+fHdlogkHk5fGZFW8t1ZG3AVN6aEIWu62Gy7bRacUmyoc1zodY94C/6dUoOWHE9cVLDHEjySkyOZb8orSDnyJb/ObrX+Tmwttzra3UJAer8fRkHHXVOwdLf/CyFx+/6gVni7RbZVsgeMzEBJaIr8ic4q5L1vEigjkvPz/DFzKsAIUVyinEiKtINB+Z1LHqA06jRzoYafI6lAzJYyg6R0o3pl6E/UrlvpBbbarO2pqYrk9jvXUV9Y7qqyHcdclYk627JnGoOhtMJ+IlODBYqQ4mbAs1iVYnYl1lRofIll4XU9yl5F1OGRPvROlPRxdxNrmK8/4kDnojyRx1mtuP0eCQ3+EQxWLKH/KFIWyqNEenubrFEzDRz6H6g6H6JjX4jcZqtGpXkj2UD5Zct4cWhlvVj9sKci0BFQlW/JHvQPT2hxeih/Jc2QgylHPdw/SqToCp5OxCfQ1GjancRHTAQ9quFf1Kg4IU2vKH+qLvERpKI7/v/eDP4uz8TDRWNZwV6/vfBLR270WtsxNRVz8L3VjP2UMKY4icGpPkS2UUCfQj8MyHj1ORkpUrOfrrvE+FrxXOaif0QTZ++ir+Io8L4SgLbfgovFD+uQpFj0XBaZyp6C4rRwD6dPr5eqMZ+zfeiK997Zvxzjtfi729G7E6PIqVo4/if/pWN771zl48OhrFD35xEHst9VHCczZh20QU6lVevwaIM5UcQwOKV/ovK2/rbdFIvSY9QJaDOqNfzPsvBrTpVAjZUKj3FqsMOfuj2WpHQ67ZbKk/begdTB/LO1DxVBb3ONAk/tk4BE+Fi23H2AaLw899DoMcfTp1Sx7wE2ZYeb5eU19Xj1d/+cexVZvqXm1/MojJ6Un0OWhMfet0MIr+SP3sSiNWWxsxVRr4pJqBCGrTvDV7LT88Kx/dZz1DV+XPFcqdQHVkHBmWfulSSqpfyQGykE5yQV24nREu5/iZD/dWHFZlZWWPt7jUu44VfPU6KwfzHZE8512k1Mia+1DJiurf73/ar/zpW3lvFcMAq9AwKmAU4R3Eu4mrPyCgSqCrosV1oj/zXfkxPshrOurefDL9pFWRFoAygSPT5EpVy4vw2DDrcsiPd5/ZmPlxBRX0eHWN+zHkN8Poy1Kxn7iRhZQfhQmSDH4phx9mYBpNq24W6iCVnNCCS0UnRo80vqkxrebHCs4fp7gmGj9Q+Q+6wad/95/IN3kQrjr3Nevb8lLJID+Zmgec7qHJ90Cm5L2S702FKMiKUt9nXIJmGDyOzTjF6SedYiZZVZ7isalyWBXFWD4/YAwlLThKHsAcd9JbYEbHgt/rQNgiLsuc/Mo1/cA7fy792mL/RlB5TP/rtAD5nP7clucCPC/idn0vQInPewNlOuPVze38COv5ixdWiJd4c/rneb3+zL1ykkuwV3XlNuU/Xcav6FKSpLPUNc/+9T1AeMnTDs8KP+A8qjCAfpN3JVvyscJlMBjaoDOPcx1f0rGYX3VTwWIYYHqgT2mzPPjOCaKNA7zrCrjslT/AHfO9re1tb9mFwaamvvPJ06fx4uVL0++D6jUHOT09i0efPLLxg+2pzs7ObNBJvlAaHL9VmXSHsSNXzo1iLAe+UjDaO2PJvuZQZ5qvYKyuN+pxdHQUhwdHGdfxCv265n+iIA/JsMtTlWnOTyKVuPxmWUu8GRTcJT2uko3iCCt4ynMZr8xAYcQhnHjwnPcJcbOvrOSNZ6KTpnrGVVT8Eszi6hdSZ2UhneF6yuJN+NzZx/4G3ZZ3bImT/UHGIY+SD3EV4tssYT6Xd8cXOQPEW3/qHb2EJSxhCUtYwhL+xwuMg8s4/vMAYyaGHnyUc2N/z1vjMpZsaIzIRxTs+OIPMtB4VmOj2ZhHfx6vVMOYz2QAufXGW9FqdtK4oQh83VcGQ3URw3kYqcgGa5WR/FnhgKKGL+NTMQAhV7OvDFHa8NU+Cmi2ruk261b2elspBTNW4svKV0e9OB+NvYKEqSpbY7kgF5f+KhtlOwofVjOgUMAYkqsnGOwr32kyjfk3igLy9N60yp+pAvuq68HKBMV0OZjnMiDzNlNrteh2WsGZGHxJjOIJRSzGAsqKkQAeoExBOcIh6yhiPcFQOdsqV7fZiq1uWxVUt9JkqHDyWVU5+TKTwTo0wmNWo6Cg8sBTjEDZglLhXINKFDL2F90oM1BsDCRE8IMyoNhHMTOUQJwNNbEQLSjGri7ZH16xVBa2/8jtqfTvrxpJmys6OvVVr9LB6DKZcqjxQOVimylW8HCOAYcgM5DFiOXajj5fel1MXResWOGrXFZVUAa2wjkT3WsrylMJMVBQj49eHao847i5sxUcLo6RA4MJhisMDOeif39rw/l2WutKl19I88UuiijgUBOt48FFnA1G4vk0fv74MJ4dncaLg7M47Y1cx50Wy/Zb0aEOxHuUPuTLweUY5Fx0yYG/wJbApIIF2VSYCoT8co8xBK4zeUnWpbKRnUisJPP8LSdxyEFDfIB2jE9WmghYgTQaXcWRaDsfT+JkMI3HLwfxwbPTePbqzGWgbuo15PfCymm282IlAzxgO5DVGAs/E5SsP+rOExbhJxdlL9Azyi18Z+2OGBiiVGmKczTs23jgcBUXlvorbF2pUwwPnC/ibVwUx9uoSEZ0Ab3zVJBoyj4B9JDk9qZIGM+u1ibRbSlgTbJQY9XNpSbRireussUkLtambkPnktHexTAuJOvnE/FGbWk4WlX9TmwgodTbXcmd5JdVJxjLUEzRDs0HtQ2MFxiekOFGjbah8qjdUwbkTWSZLp9JozoZXwjXOA0stTUKojTipc9iUBtYq6/L6dpAgYqyUX2RcDkf4YHjKPa9Ik78RQEK81Dau/MlDjSE2hf9kOqReHQx9DlM8vUb3//hn8fpb9EA0ty9E+udbrBPP+eB1OptyXBNpF/ExUT9i2TO/aL4csUX8SiC8VNfcInDT/VDG+cFll/nY6zIr/LzTIbKgKG0PFPWdLx6xBT+de+tjpQPfOSZPkf/BBscm3TIkhxK1HvvfjveevAg7nQu4+3tQWyvnsbOxav4/XdrcXO7G8enl/GjJ6fx8nIjBlctHzB7ilVLlZBnE6hPRyFrgS085/qak1zRbujPESRWT3EY/Fq9o/j57gAqFMYxxwOUe1olsOi/CEon2qyAkkD7HYDCXi9ztsFqNDGAVAfG6n3kbbokRGkABrvkSHSuij9qtS4XOHgf+uBp3qWUl2f85SgbpJIehYU/IBBvXj5/4a2p7n31O9HevaW+X+1/rRvNrb24aOzG6UU3RqsbboO8cVQrwkP5QKT/igfQMFMW+SonSpF7aCN/O6hXu1MEx+EKUU4HQpzCLYvIiR0yg5DgB0YBAmMcC+krfIwH/N6oi5+snmmmEcRbNdFHFjrFw8SPPGMASdm0XEoEaN9e4aErxu9i5LYxxH4YQYibMo4cw4fyQQj39E3Urc/HIH/lDe9d9zjFgWa3E25drCwP4aS3U3/ncY7lIA1iaVQhLgwhYV6gAxq9uk08U5HwVbzMj/ov6cw//vXsWC7L65BhSlGVk7rI58Sh8sBXldG0Svbc3nhGzis5ZCzAmCbrS/0ztIDIGWbfSJ34ZWPHPY78TeTsav44vQnIeA7K5+ShswKr3wWlrJleTjSJoIyfGCo0GU+1V/GpcoQ7SqFTzm0QFBmalxLz8wFGuk+DxA0NeV9cCfOfn0u+5Qpwn3WW6dKv4Cjp8lqA+NUtZVzA57r/NQCaRZz8ZXLfgdm4S3aFhuv5Z+y7d+74jImPPv7YinDaHrFK3EznW8Octjm+zKs8z68knPv70VDaP/BpRS1+i2kLXI9/PZw+jL6EscNbb73lbZ/4Eo78gILPfaVLuVgHc7DcXs9WoLR5meGZp7X0E1A9O5plP/uClH8ARTRbUL399tvuK1nxwUqVJ48f+4u7oWhmJQb+L168iOcvX9pYwdasZGcsVf4moLrHn/DCV4cvAO/7KoL6rQsbQXD04Ts7O3F48EpjQ94+AuPkJvHheCzlLvk5HtcFyNwFFR2+giOfEgry1yDJW4jPfRWX91TJ08/+rWAhTaGvQEmzSPvrgA/eDnKcRAmkPwFV+EKJC77Zu84RTMVCuO+ED3/mPotxySf5mwZ0Yi6E6c/Pkmd/WCEYDpYGkCUsYQlLWMISlvDLgP7oixhAGo2aP6BptZqeF+QHxKveNvW9d9+JmzduxP7+nuNiGGGOvLe35494bmtMyzibMaWGLJ/NALK191CTQ01elUlOvFe8MoExFF9FryuMLYYwTODHEIrthC6v8uwAI2UyrYk4YybsDWzjtNVpxaif+5azMoJ4r05PnZ6v+vt8pT259Bf7nAHhL/U77TgbskqBL+eb/rITxRFKALbTaXCWh/44i0FEM9vQwOxScVD8otCdagDNiohJcHYC279wTSUJiolUNLzSJIuvxNkaaq1GIS71dxFNtnVQXJQg+I6nkzgdnNuAMxbe037Pyl8O+tvtdqzEwnDCFk9MMnocZK1JAqtaOM8AQ4SKoAmRJnSig3NSGINiNGqxdYfKzRdwY8ohvFbaCB/86/UGcj2xNhX4TOyp8AErKJggMhjFT7TyQb24mbwFh8JQ7LZqDGSvvM2YtwFZz22GXp2cGv/x+SS857z41BMdL8+Oo6H0sIQVEOfDvg1XbHV0xjYsQtFqNVKpqzisMGF1RbO5Ho9fHaqKV2JvZzP2t7rm50lvaFmBpoPTE/NpT2G7qmdWkqBQGg6m8ezoLH7+5CA+fH4omkbym8THz0/j8Ez8pnySLbZrEhMlI00VcsWT5E3ljeFhiJJW5WO1A/WD0QhFLYomG64kq8imB/WVnChE9SPZslynYUNevjJ59aQRg53qg/pn65y9dks0ix4xmrrjsGLLl5Iy8WVl0EcvD0T7STx+eRLH4vH5YBwfPD2MT56fx08/ehU//OBF/PST4/jpx4fx08dHuh7Fjz56Gc8O+/HsZT9+/MGhjSWfvNREdCyZrCFfNNFUuPFHGTBG2Kgn2THplEW0sLLmfDyIgcpI+XNys6poKCk16UfWxXef8aHyEVZFlIwIO/IpuVlbp22pHQinFWrKlzyQKzULT/KPx0PVsmT9chhH4vn5ZBi98SimayiUL5T2UnimonuqeFhf1C6V56pkUMVxG+Mck4PeOLYwpmBgED2Uu9+vVodJFvqSEQw6p5JXVnDQtlg1xQHopwqj/UA/8tWoQ6cQ65np6li0s1JkLJzMz9ZXURAhC6pnaKDo8ENpV0SUFSPUKwHwljjiib/ep22oPpot9SeqdLqdGm1MV0UDqdKl8bC91Y7v/vmfxKn6vDKZzEve/yagsXPHBxNnXVJ6yiqaVGdWTup+qjoa989jqn42twOSU1tnNUUaOTgovBg9MLim/zXDR+VQaNhAqKvlTPe0Q9oCxidWlOTEuiLwVwCrGW7c/2rc1cvt4vDjuN/qxd/89/4w3v76V+Prf/A7MX32QWw1pvGB+omPnvWie/Ot+OCTJ/H84CRxqy6z98t7yorS31v1CLe/WFcjyUk88oxDCSBW0SJEqw9Ul8RwoHOt2RFRVbsQF11/xPc9eOhjqXT8wDPH57gGx1aUzNuKcskP/SFbv9R5v1WrP3z+lhp5nluhOMYvEizB6uvFT8sgfsLnbRhxwsWX9+QNvZQv/1TvusfAn9Ssxc6ttyT8eWbDuuqYfoUzeHh3vDw4j+M+7yzVqWgYk6gqB/ziPvlGGaFN+S08O0/8yE1XtRqxjjoxJUmX4nMPT9XauNMVmcFQWRnLkBmlXpQlK82MFzzkl/fk4zaJQUl1zRciPl9F9HvFhOmrcgGP+m1kuMg122nxgQHvERR7vKP5WMHPhPEusWFEzxhALpIm8IHVRio5vy/UkRQj/mwLGGTQV/qjpJv+hg62lMGrKQoexcWYm++fdPTv9Pn0u6VuVRhIMMy2FYNXos8fZRg3+WR88uIxV+gmZClARXzuiUGSrMPFsAwFj8ogGkyvaLXRw8YPxoZsf4XxI1eAUK5SxpSPCkwDjnx0dd0KP3kVIB0phMe0Q1OFKwG/ciVO8s/P9s5wnjJcV8KdyAGZNXGrX8eDbnApHnIJn6ELeTReyagxGE+FLsTQfMAAAP/0SURBVEM+NyCnvwxzuv2vh5JXgfkzdGd8IP1FdxYnnxfuM7ykKThcxAUo/nPPecxfBuhMmVzMYw7OrfLPsMXwvEfmb9y4GW+8cVfvpUn85U9/qklTUa4uxBeyzCnh0/ID5n37dXcd4BPtJvsZ+yjO4j1xyv2iYQwo8a7zbg7IEn3R9vZW7O7sxtHhURxi1FGfU/Agr3N8/p2FkXfK9DxPl9/P+QjM4i8Sgl91C5Q47jd5lqPt3rx5M95+6229H9dtdPrwg4/i4OCVx9r0x3zkxZZXfGDA1/4z3lSOpxnuhTyJl/11xlPgQhj89o3TANQXWyXQ7m7euql+N40iTIAzRv6WIvLktiwwKp7tmfGugf3z1slB8mnxrgH0l7t59FLG7F8rOcugxWycwM9cq8Tmie/S31BlUtLN08tVGc/iygN5mANh5Vr1xxVPgLl8VnnM8MxlvMTP53yH2PihR6jNUlSQSWZAmuUKkCUsYQlLWMISlvBpwHj3ixhAOGOOj2MYgbBN+N7uXuzt73lrWfQmjE/QmbA6eWtzI/b39rxN667ise0sY5t+r695+/izGUB29+7FRjsPIs8vnXNigCWGvdhz8KXBEYMm3fOVKhNXULHCIJU1KyJuVekuojcc+yttlPj+0lWTPRTI6JJYKdHAqCE8EzGHMwbYugmFPpPmwThXJFghqfhM/j1RkQNQ6ICXA185ZwBlJzSj1GdunWdXrIo5fAENHvlXEwcU3RgQWIGxvdX1la/iRXRM5VC2UsSBJmD+mjIuouX99FlBshKddj02Wh35NWNPjGdguWYeXIUPRVVe8ALegRu2EUeP0WrWfK4Iim0MGjnWRAEzjZp40260HM6ZFpyhweoaDA0sS09F94omJxNqQbxcF+9XXJZ1xUfxUBOdrJ5o14WD9IrHl9uNBgo1lU38Zesilq57lYbqgKVEO92Wafbhs9Q9Ch7l7S9g5TjHA2UwZ7RsSka8b7d4TN2s1cMrMD54chC/eHEQt7Y3YktC+cnLA9My7LNVVj22OuKhylCrUb48cLzXG/pr/bP+MHqTS/uhaEVp6S9axbTtjXbc2NqIbrtpZdCK6q8lHrEi5fh8aKXUqWToeChhv5zERLSjlKcBsNICZRPGABTbHCBrORVfCLeRT7xbRc5UE1bsi9fEIW9/was0HADJRJQ65RB3KpOtVLKBonBnwI+McnD6NI7U8AYjleVq6rplQjnUZBJjEpM7zik4G/S9fddQtPYG43hx3I/nB6fx4dPDeHJwFkcq28cvjuLjp8fxkXj7ww+exY8/eBF/8dOn8fTVqdOcKc4pX2GJtm57LTaakgjhnw5HsaK8kNfRmuR4Cr20mwvRqnqDfvmtXop6tZnVidoTssg+Ueqr1hRWv1qP9ZHaudyaXOdKsjsVLy5WozlZjQ2F3xBfdlY1yQ+1s8ua/OrRma5FS+FbK5ItcPXEmX7E+Ez12V+Ji95FXPZE5zjU9lGyX2QHKbmG7pPeJJ4e9eLwbBD9Ecu6VuLGbkMyWlMZWZWmtk0FIv3qX7odVm6xAkj1KF9VmTo+lYMH1RHnoNAnbDXUIaqsbdU3YWKBDVbUn/s7hJkvcpEx/Ul4JTOVcltyIp+Mo3bkW/wUpm5IckI0JpCEyF/3yFNddH3wrBff+96fxnCQ2184hi95/5uA2uauaBBhakve2oorymX6DgwbyIbkRNKssHFcTkY2iFwojL4zt7FCEY3hAyMG8YpL5Uj2xSgK0nny7DSV8/sDoUp+fRZodnfj1oOvR218IHkcxu2derz51fd0rz5s726sT4+jtvuGqqkXz58eRWv7Xvzig5/FeNR3XlYxQBv5VrTRl3kqL6bbaKDKwvgwV1CrflWvhLt+9O/yqJwrV3n20Lr6ZRuPXHFzZQPp85rP9BGuXDp9x+SPG4WBX+HE5d2FkjwNIG2fBeKtm9R/02fRn2AAoT/iXccB/vQ3GECQVytohSO3wSIvBFnOZcm8EXqTq7I4b4Wrh4pGqxmr9a76I/Xv46FX/pDm+GQUB2ejODzt+cyYC/WDnBmTQK5VWaqrxwPGS3m5Zpj/FUQLEMVif4YTAA7HUrm4JwiwPEkWczs1ZEbO/T/vyMpZjKhLtSzSieZSr+ar6gdDF3017xf6cG+9poSuT+Gy/DLOoK9Rv4uydapnZNyrPnwVX+QYE6Qsq39gZQVhhb6qSNQ3+bj+S31JJryCR/1HGj5SNggjvmVEzkU336A/cRAH2cgVI4qrMONUeD6TSCBeMDZyuYRpRmNpg/i7HRAxuVYlS1duYDV/GTyjh3QZZx5GH2qq+VecNARne7LxQwOBYgjx4fwmtqrjSo64NdrqSWhcP5aGqs2my7SWLe5Vfpxl2IkyzP2vnyu5x8/pMgdQZf4EZXr88CpgHhmS3wW/mU2YgyuZNEI4LnqJI8hL3n9eQEFeZSAg74IPyOdPx13ROUtLuvTDe1ZnlV+5B7K8Wa9Zz1mWRZfxFtLP/DL+IihGFYcqyvop/SoySEDKfbaDxJ/4Cupmsxnf+PrX3X4/+MUv1BdV+/0a5jSSc6aZ01rcIrh/qej3cxWH/MtzKUspT4lToNwX/zntBUyN/Igzj1+gqf6c1RX3773hFRSfPH7kjyBcFqcjfqYvUPIq9+4rqnsgab2exkA5dMl3TNLpNIvXhXj4bW9txcOHD2Njsxs//NGP4uWLF54sEof4gH/zdpZePwqe55FxxM+q33H5nD4T+o7nKq7L4DzwEp5ZOK9ujUVFP1/89c97/sCqAEksQ+Ax/gTP7XQF+/zdNw/P+5Sda3XNMw+VH/GI6rDXXAm/dhXMwgDiVvk7L3upDvGfxavyUp6mpfhXcapQA+GFl0TL6BmfS7qsh9K+gJIOMM7qvsCn+fFuK168VzLPuSs4SyrueB5pvP5psDSALGEJS1jCEpbwVxuYX38RAwgLIhjT8JHFVPP1d955J7Y2t+LJk6fx/b/4i/jwgw/i+Pg4dnd34417d2N3Z895ffzxRx5HspKcOerp2eFnOwT9D/76f6CJeyfY2x7FL0NT5nwa1jouX0CyzRMqGJTOKMVQKCeuFZ8N0R+zhdW6Fa58IY6KQqUIztdASb7ZbXkifXR6ZgPIwOcssD3NevStZOfjb1ZgrEW3xTYkkCZ6NKFiRQXPKKSZdGNMYOsssmc7G5R6wxGTiyszzgoRT8JQfshP9+DCQIFSycowOZTTisLIsFJS5NfoDASnl5Ng33SMHwz6xmNV5sUk6jwrPgp0Bo+sgED5wBdLGgUbvz+oF+tSsYFRaSTcaEpRVIR4WYu2yjmcDhVxJU7OqoPfUbxSKtHcEz87rZbKEHGgydNJ/yRu7mw7jG2J2FaiqgDV2zRa9fVciSLHF/YofUaqt+Z6PSZKA2+3Om3z5VB1wMHsCrYSx192q04BDpvG+MP2KKpA0085UKaiuKN8XJ8faaKqv7dv33S9jlWwrU7TAkh9IsRY8kSwyn+hOsf4hAEgvCrkpDfw2QqePCkWRo+W5MLzPvlTb/AVutnOinAMVISxjVa33TbNvclQ5UbxkisT+AoWIwPVyg+DeCuixCu+lgVoVFaCqmy0AaYP/lpdf8gXfPVWLLrylTcrYkjDmiB4zHY5GFr8da7yJr68lf+qV54cnqcRz9tLoXxTOZBN/oTRk/SR6pe6tAJPdIhwyZwwIYSK5wYhxiKfRQmGQQo6m+tMJNQeJaO1xnrsbbTj9n4n2o1mXAgt9YFC7/RiEK+Oh+I7+DJ3eGh6xBe+KK/X66Kd8ipzVoToDz7CYyhB6Yc8kD/soz6ofx5Ig7IQUmk/XqkEXmRQnuCCfmgGMzKi6G47ZIfBla3lyj7s1AWykMoqjB212Nmox/0bG2oLTcXPs2Cen7BVHMRhGAzJQsO82+T8FQWcqw1DD3XFV+g77TWfDQKv2+ov2J0OCdlq0i9EDKaiR2FsRYZBTF5qMxCUigVWqvCAIdJn+agckpRgtUjLtlHaDP5Eu4zORjOevBrGy4Nh/PN/9l/E4cFT8Q9uUjb/+v7LAdEkOj1JlWvdfDPY9soMUn2gOLfBgq/fbRBBGcwqjmq1RzGQUCbFt0JaZQAnuP2rB2Sm3BNW8luMy3OmybifFdSbxc6tB/HVb/5OTJ//JK4GJ/Ef/K0HXoW4Inm9cedBvPHO12K9sxff/6f/Zfzs0Xlc7L4X//if/XcxHqkfQdbE2Mwf2qr7iuaUKXiuZ8mDZZ9ckWnHEDhIfUt7Q++SQVyNByRKWVyrKyyN6RiNbAQWQLd5QGKudrCe/rfwQ3kJr98FkkfaDqsG291udLe2YmNrOzZ031F/1lT7ZWUj7cLGWuWzeoGBcCR60lAIoc5XdLlVKd4V/V+9ITIljPRPlE/Fteyqb0kFPe8f0aH3wYX6g4Ya/46Et6GI5+f9ONf7dLxaj1W9I1KMKRX8oQ3rF+FWXZM/pXKb5c5FJzzLTB9LW2AbOQ0FLDfgypT0ESqG4vLuRBYxvGGUvxgNYyLHtoDTySgm6h8vMIqrj6NPJzvXhZwNIaZBHKCM4mlL5WeMwrvVhiSVCx7AfwNyLfm/EH4c+WCA5atX+mneUf6IgXeHyy780El56LdIn5hUn/RhvAvo/1Oe6CwxTvH+oK7htZIalyVQF/hD/8mHDFO/cyveVrykXkFVUay2m/10hmYb5J1HnwsPjU9+jKPyAHTCRCfMJr0YAMs8JoJoe1p6fOuygQefihY9Oh/3E1Ue5p38IMTnlGFEZGzESilvG8dWey2vLOJwfhhPCzPhTiRXldHvGe5EZB6CrnEcsoXUyc/58a/4NsLZMaYhfVIOL2bbUmUmBoe6Dyv9mD2Th8hN4aXD5NznJZ7kFfnQM8hH/u4XoRHDL/Elqz6Hp+KlSVrI//MAh6ADWa5Co8ps2rLei3+5JqmMZ/M9B00JxMk0WZ45PpKnVzIj8SFz+CEb+Ik38igOKOl5thzIFf98F5Cf5F99FYrNsu0bhl2eWbbONjnIZMFZ8BufrqRhJcJ3vvNtvSMP48+/9z2NVX55wlRoof/kChScCfPyAERxPVbpil+JU+i4jmOOM5NkOqDUd+aTeS3iI49Mm2G3b932Un22NfzJX/5lvHr1yvODOf6Mv0jfIhCNeimQec7TJm3JR2SZMSO8MRCv4K3uAZ6pH1Yxf+Mb3/D5Hu+//348ffrMPE/sC7CABwzZLiu5LDj9M5dZHP2x4bU4pKWvKXgLzO7kx5d+f+2v/UF88uhRfKBJ7qDaxiCT0J/rQY4yA9Bc6DMQLjCvcBXM7+ZgeS5xwF3atH8r3FwX6V24J99SZvNEUJ4B02Vv/eBv33m6DJ+H2S8jZP/EfQUlLtEBspjn41/fpx80zPNZhOI3a8tymXuJ64R+jxV+lLo1ZAI/H2v+92mwPAR9CUtYwhKWsIS/2vBFD0G/dXPPYwzm4ugn9/Z2Nc+9iPOzs+ijN9Yf+nKOPmCuwZiF+TTj2FarHd/4+jc0R7qKH/38u59tBci773xdONaCQ6ab9ZqVh1YaC7GmL6lI1KTHiotL1MAYAPS7emXFOxNylBico4A/X0CxxZNGT4rJmRCKq4EThyRzrgODKlY6oAzyVlPVAL7D3lkafDFpmoxzwsC4Pr8M1YRJea0ZbRoMoKXfH5tODkbmy2yMHyh8+BrfKzK4H3PAOvNyFAEqk8rCkM57jU0n3loLw8HB8bHLixGm1Wwqy1xJQFwOOEeZxBeG3mpCuMHHyhGUDqlgSsUzhhoOBU9F74VXT6Tig8Ekeiy26RrbaNNnm6yqUlCqww+U1CjWUbqjiMBg1OsPFZ58I0xFFj8ncdw7t9L9XOEj0YTQ+IwNCQpbltUxtjQbsdluWeluJR9KCit1Uhx8wLypgOZ14ZOwSXjhFcpwvkhGocS8FxpfSKi7rVbcxNImQjgLY3ezFWf9gffjL0YhjCmsgjjrj+LVycArG/qSEwwkXm0iZjDMpp45w2O71RSPxROVq8cqHKW9VARorKl+t9rs777mQ8wxnHHACrKC2Yi6oE7WlD4VUCq7v0pVapjOhfKJJ94WDYZTsyhm9K/ieYJImZkoUIdMoj3pknz66zqSePKPTNczP9GBgYbt4FjtMlQdsaUMq56QPSs9kW/JDl+fs8oHBQIKKRSedflz36g1LWPQ6j3sRTfyg44DeeaGcpl+xYd2DHmEcwD0yalkbBKSh2F8/PIkfvH0MD56fBgn5/3oDzikf+RVNla+ISeWRxRmbC+WZ/yML8ZyE8sTfQFnr7CdFYaLgWSnN1Ld6YpB8qTX0z3hkzgd9mfyzZZfnAkzUD1zFgvpkAu2KMOQgtynou0qzlTHXGkzAHIEb1Xq6KieUQDTt3COTu8sjTkn/YvYamkiL1x14VlX+IRD1MWDw5Ohz19BRtivvy9ZxND35HAQjxWG8U3c1N9FPDsSzeSkOoYu+icMvSjdPNnUM+WkusVm8V5Vr/jIh4qpdJdqG1fxSLjPhhdxMlC7kxzc2O/ETx+dx+PDodvoh7/4QYyGv70VICi4Odvjiq3JJoO44Doe+It/zgDx84Tt4WiDctQLhhHJhbcIUl14+ypdUbBZSSuH1BegvdpP8biHM+kyFn6lvEDGoezpV54BfPBudzeis7Ubrx5/GC31ne896KqtKP+QfB0+d5nOnj+ND95/HP2rVvQvVuPRoyeqH+UrBEU5guwUSKUm7YQ27WaseIRDn65KayViVYYGh9a+8VYMJL+suvAWP/QB1LzK6v6g1oiV9YbDCk6UvZk9+WTZs6x59Z9oSEOI+gEU9Ooj6+pD+QLahg+1ea+UXOcdmkp0m2KFb1W08CamjPRzNpKKZPofv8vIi3cT5dSf89UvZSXPXDECofJVWZFn92fqS4aXKzFa1btGg4mruvpt4TdU9OOyupJnpeoyp/yzbltAGH2sDdv2IT+HGJ+NNX4CJ4mQK/lUskQd2Egh2eOjhtxmTTJGuKI5nXhNEvCYCniqAlE82qb+YYzxMd5g1YeN18KXbuyxBQMmr/YQbvhI9sZJRqLV9aU6oK+FV5YF1Z37ZT3TJVNH9N3k648zCNM7JFdx6Bke6l8YXHc8yhuvUhI7+nnCc6ss6kv5ZVKFU2rISl7ZUFHxo9Q/5bQhg3GJHGB+OR43uLzAG+fOPYgBCMsbuQq3ftyOndDeDkaebeCG55JVO41HWC0Ff5A1BSpyZXAwbjlXDA5Q2cGlq6RFz/S/ZICc66o05o7TkxfvehKAV1DQGAcP3CR/Vehr9AKmoXI0e26dHVDdgMdtgjjGY+8qPHmCkJhmR0g8pPwiwBZY5Ol/55ku+8aCsxAB4Cc6nD/PJQx5yfhzuub4ZukUvQo2IDuvw2K/XID+kbiWBSGwbCLbcnzgwvLzd999N7761a/4vIvbt29Xqx/uaazKh0oaU6i9zemtQI8o4b/9rW9prNqLjz76KFdJVMEzUsmzKov/qkJk+XwrmNOFWzR+FLeA0ZB+Rj+DfE+U+MmPRb/0n4cvwmKc27dvxe07d3yWxrNnT/0VHLgW+bvI6uIP7QDoSx6LeZU0xcsXPeR7QU/kIa/CLwcLJx/7oHymTr7xzW9Fp9OOp8+exaPHj2d1k7RnfsZVXe0PXQuZg5knO96h9DME4eB/VY6MkTgyLr94JW2A+cJVMsZYHkCGoJmv/GbpcFXeprHwqvxUOIusOqcSf9HhV8Ut9Ngvb6pr+s0eClTpzJ8KCi7TJ8fTjP+J3lB4CvDrPOVKFAdV4YWucgWIm7KdcQCX09lyzX6hJCn48StpCm+uQ+lziMd7Z952Ct4C9q/6muUZIEtYwhKWsIQlLOHTgDn2F1kB8t47b1sHwKpkdFF9dI39vvXmHucwZlE85vPgH8t5AYKAc0O2trqx3hzHSvvos54Bcje2ul0PcLwtlAa0KC1R3PvLLgZDmjkygCJzDz5FCFstcZYCBgD23RYCT/r7w6EPqeZgcSszphde8YECtq+BE5P8douvtjGgNJy2JrpQjEMe524wj0dBy/yYL98ZmJGnSBDkxARmMB6DGQSjpKCAVhxrYO6BqCKUL/1RiKNkID5KgxzcrcRgogkKiIWLSTzl59wTlBpYnsCDgpdJHxVCPHEhLlDYCAVVkueUcK6H+KBnFKkTlOFyfGmJwkRojAtFL+Eod8ZTjDMoj/PwdSodo0Ozvm7VgM+nUA5NDR45zJ34a2uXcXx6Fi2+eNVEmnKgeH55dKqcVZ4hW12JOpTA/ZEP7OZMCHFPZVMZRQNfe6uY5j31SPkxrnAuCYaszXbD9xiHOrXcBgpeO45oaTVSScf2XcT39k7KE0Ue5RugJJcM9XyOQx7e7nM5KgUXRhKUfZSTbUM41J1D4E9Y9iTa4Ce1I0aJXuo7J1YoWAbTkbeY6vPF8BW0o0RCPtIYwBfhGJKgp9fvic7wllGp/BAOeazXUNDACzJJNQyKfpTe5MsEjK+QsUl4BYTiSIoUZ2p8KAORfW+dUska8osxBCMMXxXbaKhn8mR1CEJqw4/iki0Owxm8RS7hhyeQ8qcBwBfqHXMNKypY6cLX4aTHeEjboW1SH8gBxqkhRg3JAzjSmJkGFtq2t4bRn1dq6N6dCbQoMmffUHBoJQ/OfWEFVCr4iEsczq+5tFyQLzXEPWez1FQO6oCzguAFOXV0zzPhkhbVMSvJJFdqhxtq/9ANlsSRcVmpAZ0YQzcakj+VE6D9s0KjqeLTppAPVjZhbKIeMdBx3s1OS3wR/9tyLdHXWLmMddVDUzSxAun5+Th2NjAIrkdvgCxeqRPFCIt8q82qHXC+S67yos5cFZIn9R+KI9KVd/ITecCAeTq4iFcno7i531Iel/HsVd995UgJn3z0o9+qAYQycJbH5YQDzyujB4YOyfKF2o3P8rhQeLlKfvNr7+LUR+gZ2fCEWY5rCbfBQOU2vyp5er1IpawFUsbmfuXZfvoHC0bWzRu3VLfqe9Uap1O2X6zHjf2tePCV+16h8MGjk3jVr8VloxOfPHmhPvAEZC6z/nXLFbxZP0mjnGRlfqX9049Qj/hJvpE53e+yl+T+bhy+eqZ3jl7cyAHtk3eg4tmp3VOSqxXO32gEB7e7f6I8zpsyZbm4kC+04UF+KMfZ7qWO4QM3M4LUgi2c6HccRwTynqSNea0HbdNoRLsurifVh+vKeaudKB1lp6OjryOey4eyWs7KC+KqU8PwN1bfqrdJTBV2ofLgB82ZE6m5okxSnSML1L3kQqgdBHWO4vJCqa7kYf8FP8C4K3/XeAV0LHL0wFaCIYvIb5FLXJWncZWEFS7Xq24tA+AyraTDeJLGD1Z88D64UP9IW6BPdj7Kz+VBpIU4ZVJ4xHvqwKs51Be6TuzSuGE5kMzYmOU6zbpCtngnpnxV+Pw3IzfZQ3lxldyAgz7WMunyZBpDFrxiEz/86y9vzZs04qTLMU2C7/QMvkQoH1+F34RU9+mpYNVXJqquvjUOE09MaEOeVHaMH4wPuaL4slFQYWoYjp/tEKe4Tl/QlLxhPLWaznJLOmSPqxmCTFf5Ol0SNn+Wq66JteCr7qt4/gOf6AGFi+RC4gir4ikOcQF+reCt+jzkyridn8J9yfvPC3x8Q1LyKnVR8CZAV/ql/0KcJNk/PM7iZJJrOFMeMl6VqPJjzLTulaROP4uT+AoQt4pueecr/Qf379vY8eDBffWZu0TyBOXk5DSOj0/81RfjHL72xhjSaXdiMMhzHQq+ht75t27ejHv37sXjx4/iydOnapPMLyr6oYk2MZOhOU0O+5TnBS/jueaxAL86feaTYYVvr+OY82MxzO9CPeK4b2oitr21bSU+S/nLOxXgmnGv4/7lvOZ+JPVdlS7vM4xfY3YkR+DJ/ONsla+89xVvLdXudLx10bPnz+OZ+M35gp73LAK4K1fugarIAu6q/JWf/YlXXWnn+JWyFlrLcxVRjjaqa4WfK3H4SGt/f997OXc1JwX4kpA5UqGruAKvPxt39cyvc654Y9/XriVu6aMM3FckX4MKTwlcrFOHVWBMxCtO8Z20CiRn90c8Ktz+goJnjinD831yLYtfA6XfI22+i+xbJU58Zfz/6ThL3Blh5SpvwpZngCxhCUtYwhKWsIRPA+bZX8QA8o7mFpyLzXyBIzT4UIpdMrzaowLm4dtbm14hwtzcu2hUOxzFyjTGF2cxHn3GM0Dee+urUePrT02g2VO/U8/Jvs/RAKEGPOMrJn+pVCWMr8YBJt0oaxgZMaEaoWzToJoJHoeMM3k87rH/rQbaitfuND3xHA3zvA1vQ6XBLX8Mri4nuhNODBQYY0ZTrDwcRD6YTfAZmpEWPBxEjAI0J3w5UKyJfrbdQkmhOWvSVlOZFJdJN4p4DpRmWyZv4SO/nGxhKLnwRI8JPsp+JggMEpmco3BiQInipAwuyZesMSJw0DjbfrDdFQoR0qJA4awSDlvnTA8Of0ehytZIGFd8WLvyVtEqd2XDxoVoKkvGk9esspla6T6cjJT3VRyfDay02mjX48aGKn9Vk1nVFwpsUWa6qD/oPe0Po1lrRFcDUAapnMmCYem0PwjO1WDrldNeP9blz0oGFGguv5g7Fp1Xq1exs9lSXkq/ygoZDC8r3mYL5TMKf+qEsy6OeuM0DPAFrvK2MQDOq4AM9Y1X5aAMPjC+MjpwqK+qznVIpYIPRsMXeO1tSsQL8DZFw/2djbjfbce7N7bi4XYj3tvvxsPNpu5bcbe7Hu/ub8QNydvv3r8R37yzpbLX4mgwzC1uhIepGisNmJyiGK4przXVCwYjwthiCkagfOR8EWSioXJ3WtTXisqoMolGZFDkWRaK4gzwl94qK+WxTAk/226wqog2RKGtOLOA8Zj8seJTfihM4RyTFSvaRFdb7RRXs+zBUyeNnho7cuK2hNxBB3iVlisrTzA05ERKbUQ0srKIeA0UWYrH2TKs9jKv3c5YmVN9qcqvLij4mIxipENuaTsYYzBGYShitRfbZ5k4pUEOaMdNtY0NyR6GDmTi4PzcBhX4xYHDF+IzfQH3+GEcpV3T3jGoYSDlPBcfbKQKadZXo9dX34BSUzwY6meo65rkeJVzbxQ+4sto4d1so6QWr1SANQyU4jsGHGiSJKo+MTjWFZ55NeA7TU+8oo8oPEMORU6sqR+m+lDXtJXfVnstvvpGN/qDi3j68jyNXY4c8ei3bAChz/Fh5uKTDR9qj2WrKx/8LJlOwwf3OBTMqQwuDp5zLZCT4XS+1bXEc0chLqKoSiVQ1vu/DYhBTGSTc55Y7cXL7P67X4t1+sXTY9VdKw569DPrcdxfi2fHqoO1pg3kP//wY8tbKptx2c7cH9vRPmh3GW4jgO5tENTV7bQ4wpE58er89Mh9E+0WoyT1RT6sBqRstFvqd31F7wLx7eJSEWptvU/oV6GBeBUd8IR78yZp4n3AWUgNtghst6PdankpJ22TL6a9AoQ40Ggcyac5R3UnvvOeyvpUJyS8Lr/SYAxxnopJP0I5kxeJhatl0fUkh7/uvYrEtGZa/7iuJROUn/qmTVLn+PuinyoNCXgX5ZUwY6mgyrOigTQZjgKGyMJk3PBZ5VFbtuHDeZI/Yc5SzrkqXZbJ9IJSEXyWBPKMXIs33trR8s89V73HwCtHfiAyHuOo6gt5QU70LvJ5HnLUq+uE/lxXBlms6kMOcGm8mKef01XRBgegTzf0mC692g3PdBVpmDOX/GfCKKTbmGvA3UkpfUW6fpIXfrazr4AchI88qN5CAze6K23DsR1W3QvKVVkbZ0WNr44rHClrVdsRfzB8pPEDo6A6R/k7T/+k4a3w2bjsX9Gn5+RJ0kdQkUXLE+mrtAUyfVKauClBpoVocoEXjmZPuYqGOVQlTYIcl/rjxvVQ4SKCo/DLmEXXQkte8v7zAoN50ifd13HMqlHgss3C8wpF1KHvXc65fwH85vIAXM+DpeJ379yO+w8exBaHde/uxM0bN32Y4M7uru5vxI39G75nr92bukcpfePmfmxubPpLK+Sgr3H540ePfJD248eP4+XLl/Hy1as4PDrUO7ju/Xg3tjuxe7MT2xqvdTq6bu/EG2+8YXxnZ2fx5MmTOD/nwDAoS96Xcpf7AnP/X/b7NPhV/kAGZXi5n+Mq/nmFu8DsUbCIe14fGotoLCQscefOHfcf55wLJz5RH1klWWfzfBaQzu4X6w7Qs4JKmll6cGYEQ4bKiR5Wfbzz9ruq57um6eDwMFhp8/z5cxukrstHAmk/7TqLyc2M9gy3q55LPMulrsV/DtWzIrqf5B589mPep75bVz4M2NnZcTthezR2GChlnjknrfBxIU9dHVKFm+eOkL+ztORdpeXX6fRT6J/dK70DCzieriWioPBx5qUIpWzOCz8CTV8icFhx+EEneCpcBZzebt53lfyczldfDJ8elveE4e/+X1fCrveJAvldl6gKQLHgvTSALGEJS1jCEpawhE+DqcZyX8QAcv+NuzEYDqwnuXc35wl8FOPxoOYUnB3OB1R8hMUKdH9odfOm3C3PS8/PzqN3OoxabH62M0D+7t/+j+KGEHXra3E6GMXZiFOKNajXWIZDzpk8jofT4GwFtrZC6T2cXka3sR7oKziAOq5YLcHBw0MrtTgwm6+4T/ujOB2ObCDY6W7ZANDnq3wNwlBIjocsc8F4UvcX+MMJq0BS2Ytieiz8dcVlUFbX4GpzoynGcNbCMOrrHOCdRguW46PUZ0KMYhSlq/5jOsnDxD34W7vyVlE4FA81TvFeyfMumPw2OfBW+aDEZyUBOPniV2SYbcah6bHIcVnxxw8lU7vDaol6nJ0PgsO9ORAepTLGnLi6VJ4j2GjFlzy89JytwhhUsnUQSjaUDtx7qy3xCYULykwME6zI4UvKmuhBiba7teGvpZ4dHQdfDu9tNTTJYfWMeCG8GB1QdrY1AePLdwa7GDI47B7FGGR1ms1cRdJci96ACYbqxFutKK7SsAUSX+WdS+DYEunqcjWONWFFOcgX/9QhA1pwowDfEm4URQypMRahNLykgCobyg0bf1RGr1CQN9tYsXqCVRXQAx8xdFHXlBVN2p1uS2XFcCSaRNhK/TKmq1eSHV1R/sF/+bdW1qO5VouNlVrs1hvRWJE8KZNafSU+ODiJx+eS6dFVvHd7M9680ZYsRfzi8Wn85EUvhsoc48edfQ5db1lmTnuDaGuSr6J6hcD5eCUOTwfx5ECyq3Jw7sSeZLGhsh/2xnHcH7ve2ApsPErlnfeWV/k44B5DF4waSb5pO5x9wQoVFGh5Pso0LsQ4tirjHsFgBQ+GFhRkrBBCaW8LJ+1DDEkDIRxOXmDAw1DSZz//SW4TBx3UCauZ4DPyy3ZdYrfSa0KisKEE2cYfxUdBiIxyFg6GDNreWDjIBZn1nXlOXJ5EDe2TOlYc6hQaKB9y2l6vxZlwoUxmJchgMjSdGM8UbAMJXw03lPdQ/MBY2Fa+E+HD4NG2USYVjJQfg6g6pMpYgiJozfKEMQIlKF+1c4D5mtJhnLjVVV+h/uZUZViTTLBSpo8BVOke7HUkv2r3ittTnW2r7lhlItFS3UkmhVOpLA8oVrmybRDltXFJNPaHl3H7diueHQ7j+++fRKtK31e5KMef/Kv/Oo4On3nSCZAse5MvC5g40wxyAj1T7sqlQpmaK/cZPw3JWY+5qiPTOrS6AmUSvej362CuqFQdcJVLQ0nmUYoOJ2ysIJ4enE7PTJDfevAgvvLVb8fxixeSpcvY2OiK50yqMQCrLzw9i48ff+y9IMEF1iwupURxW5ULmp1hXpyHH9LT6g3dWhHgm/Qtz6XsAHjZUm2kdomBu7Ze9ztoHbO98mN1EHIXqzXJfE1CfS5Csq2BF1LgNxhtEFe/29FLe3N7O7a2dmJrc0P9ScurozCCYDhFvlhZsnIheZ/qHYlT+Xnp+DB7OQw2vF+u1ObWGk31jXLcq73w7qHds+0eX+jnl/nQI6d7+KHWY1lmNYu3p6Kg0Mqf6BUzLU9eLaH2kMaIrMvCK68EoK9W4eirkDa3Rzn6eiVJfIpAOOeDEO4vohXoFYGs6FMfO50MYjIcxnjQi9FQTu8C+hwMrsYlLMrUZUHRkitbkDlkSv0c70Y7PUM/PFderktdJWKiwgU0UM/0eSBQcOXp2jcPKVvKAYEVHu7NC/rbxAmUNgJtKxVOcnD7MhNEva7kn1+D4598hjeWWfirqD7UnDEB/HGc5B8cQNZ5r+SHG/mepR9kDMMHAm7b4DE5+hEdaVDnmUfqjP4UjlFn4KeelL/pBTcu32HGBbIqHu0UGcfx0QzngKw1NQ7Tdb3ezi3iVDfIPqKWBozkBUAulId68eCRsSMyrvZCWMnHZ4CIl6pN49CjMRAGFvM7HxJ/5Z84hcv81nNmmzKKjPOgdNlPqozIicB8cRx4JcLxFy62X80+Ujg1tv2yzgBpt9VWldT5uu1lmRYdYcW9Dotpkh5kKHkLvJ4un110x3+gfvadt9+ODfU9KDMVmuNRxfFYQ3XIA9vHIg+MO+AVKzw+/uQTGzlQVpPftLrOgTIhd2s+D+sr37gb3/q9t5X5Wpy80vi4zxixYePH97//gzg4OhAu1Rv1mghm9FOCWVlmgenn+C4P4cmPRXAUY0gwCkV5Pd4iZF7zeDxzzXvC53x3XCfKH9oLgFHwxt6++PuWFfk/+fFP4tGTx7N0gI2l1KGf5C9ZtTEPZOAjf5dvTiv5ZV3nvQKzjRKZlNBT+UMDqz/u33/g8c+PRQNf1GV7r3ItuHUtCvsC81yvA2kcr8onb+nVoGWOm2BoynGAohLmkDmYXl3xp58hLff0yRjZ3nz40Aa5f/PH343Ts1OX3TyraHBZSYsjX1yFEzBvKpyFNyVPeP1pNBmMJy/Oq8oHD+5JQ7m4ljyIUXDZkLvAT/xL+fBPT/kqHuUhHn29adUVf1JllDndmSxzWfQrcbmWOliMz20Jd37umOcw41NGAhs/vppb/p9fib88A2QJS1jCEpawhCV8GnzRM0D+6G/8tTg6PLRu+b333vO4hDHh9vZ2nJ+fxw9+8APPT//gD/7Aq4TJg/EOH1fh/5d/+ROvvMZA8pkMIH/rb/29eHjrpref+ejFkQc/KGX4qvzZ0bkmP2xrwyRoPcbKgNm171HAoKQRDiaKqUxhwHXlLyRRBPOFK1sDgTS3qNLgiwmvCGH7otz3n1AGpIQyeM+v8jk7AmVJE4W70rKCA6OFcvNAcXuz68kZylVSMkFjMoRil73fUa6w1zJKZ/wHQ1YbaBKgfLY6DW/LtKoJtoahZjBf0LPVkKa9or8W/QEHVfPFft2K6uGQ7adSucE41k6DSZQl25ronXrlAyXJ8qB4gLaTMw7zS4UUdGPZYqVGGYZOp6KPJ/GNyuLLU2b8DGb5Ir7eSGXzhBOuNanEqgZPUciCazTRBHb1QhPLURz3J1am7W92vIWRKksTWibw8Bels3IQgSgbdxUH+j56+io+fHlqXqJcQeHM1lYQA/+trHY1ie9KzDTPZ6KIXhRRItOGL86Dod7Z095flSturi4gTa4GQOmPfPig2vWalT0+DF7h0HtruxtrV9PYatVjtXYZR2vj6Mck+uLRWBkxAPfkkUG8aErMq6KTgTxKG77MXo2d9Xo0h1fx0athdMQPtmNrqWx/5ys3Y6Nbj2fHfdN1MhzF9zWYP9Kkn0kRGMtgH3n0REL//hpcpZ9OUjmFUYLtIwiz8QLluOIiivp33QM+R0a8HI9Q5LFVnNIIL3zSY/R6k+idD1Se9RgOLmI4mWqi0BIeWgJGB7aOG8ZWd8NGB86HQSHoiTB5CIcVpYQpbX61jEGFL/1RhLEdF1IF9bRR3V7mpIs24q+XVd8uk/Cx5ZaNZxCvWBSf/KxcE0OYqGGIRDi4Bx9tiPrmcHb6FBv9aCNmRARbzzX0jLEGIydt0p2a8GPIMjX6b4p2+pMWbYww5ceKEdDwjGFFXYDjchEJcT6aur/goHoU0S6r4lGWS8n7pfKGp/3RIN672/GWbM9Ox9FpNuLOVjM2JGf0B8dqO6zkuFT9CpW/xMeQggGM9oflGYUn/GKLLGCo/m13ux5HwvmTXxzbeDIWLtpyU3XQqq/GP/+n/9Vv9RB0FElW7uFUi0UpNo+TCs1yj/vNQNYB5S6TfOrLP+IjSgLkgzaTCgPEWfEkW91uO27v7auOWn5/YHCdqA5fHr2K45Mz94W8Z/yluDAjbkWxg+wVpRDP4CdaTvzdsisa8t6/VRye8h7fvCZwhfgVG5hZkTiWEPC+QzHIuxFlKv3bZKp2ttZw2VY5ZeZybFpUSssO21+t1xvRanfSCLK1HTtbm2rfbR/0j5zxrqO/8RfyGPwwfnAQOu8uPafL1T2uQ953vFOEd0X3vI9sBHFfoDDaq/KGomuGECt89W5ZVR+uZ/OL4pp3autqr6yUm+o9WVabWLbIE1bpj3EA7wD3neIXrdl9seuD7ol2mPfqtRSGASRlMI0rrNZQHvRrk4H6yYH6wfOY9Hsx6GMA0TtVdc8HB+BEecM72OdOqH3yTNEwePjQeF3p6XxPw4b31IV+iqOMrls56OcWGYJGHqgn8vAWWHQGYFGg64NkKMQvp05AsR1e8QyezgwglNnvJKUTPc6ENol88mw+6B5fJcWowfuWFY5s82dDBzhhNlRLzsDl/rmil/Rs24eBLs90ArepyQiiI2UfKnnkWU40EuxeQjeuD+UDPtPhuqGc4IMG0KkcpNU7DL4hxyi81hqtWG+0o8YHJLWmwhkvIl8ky/bvtkp60ZD0Caf5qLEP40HzJ98xxPJ4RWmRTVaCZEpc1i/0LkLWKkROhTPpJl7KtMIQkoomojFedTzyLekVx/IhZ/7BE+NK2b8aD1SPvCdTJpKn/vnc0G7nl9BZH7Q9+FLVXeUIK65A3mcdlngek8ovxz+Jo+AlOm2k4ODKRIKzNwj/4Q9/qL6M8TltJMvldqY/9wEVPv3YH5lIowi8I3bSAJiHzk8OORG63dtr8da3unHvze1o1rsx7EV89JPzeP9Hxx4TeW9f4YLdi7hAAsWlHMmj63xZvMdVSATc/2qY5SFwMsGCl/MCLPfC5fi4Kp9CB3VQlMmLfN/fv+F9jFk98+Mf/zgeP3msuUOeA2Ja+XPaOa4Mm9dTKQt4CxAn6xqqFE//87RV/VU4mbP8zne+YxpZnfP8xXPJseJVZTOQtrpF7o1EQPrq5jpHK9wFnC83lX+h1WXMAOMlxWK6AqWstNV8X1T4BKxQeve9d+Lhg4fx3e9+N14dHDjMc8wqH8uErs63ws9vyd99msJI5zrFv4qTdaw7J5DjZ4FG3+kZuhbBUYEK1+t042+50F/BsYiBeMXfOCDUj4onWgnDi+DkmX1m8bg6Pz1el5cKh1zWA1fSJiRPSp+QabgnbqbLdwuQ+YIhr5Ql/xMHaZYGkCUsYQlLWMISlvBp8O9kADk60vxg5LkKump0GQ8fPtS4sBU/+clPfF7g7//+7zv+z3/+c+fD2XHvvPNOfPDBB/64CuPJZ9oC63e/8U1nwoqCkSaGL85E+Fk/Dk56GvCsx5oGRGxPwuBTcyzdr9uo4O2L2D9fg/LNTif2tjdRsXhyySHRbIlw0ht5kNhu1jVJn1ih74nFCsoqVn8weGVQG8H2WSO+CNWEk8k8yoyJ/Aaa3BOPr8p9ZgSTK4wkmgzzpawwWZnOgI0Jgvcarv6OT8+rAbMm7ArjfInG+pXi614TfQZ1YxSnKhhbHTGoRPHiQ1WUv3K2QtQ6CAaXTNwVzxNAldbnlyjh8dnIivDhsK8wBorCpXR8+Y8CD2U5A06+cG946x0MShg/UFrzJSuTy0t/1ct2VPUmRg8m3xdZZeLXmO2yNEj1ntvCbYWaeLGujM56A5/j0tUA9FRlxrijmvC2PhiSqK+bO53otFFerNmA8vzoxCtLmCJw8DtK/VotDRHQQnkxhsAHjFAYUCaqH5jBV4Kj8ch1H6ov+GClm3Cw1RSHe3MYNRM9eOtVHit5zgkHo6eiUuVT/W6LH7/35m783a/eiDf3O/He3c24qXHyf69J27HicK4GPPde+yhGRBqKiOQNEwLqpkx0xA+5oWTivHYVjc312BM/v73btvLtxfk4Ds8mcWurpbqI2JA83dNkayg5fsE+1aKLsqNIToUmMiv6RQMKdmRT1a6yhA+a54BxDvamfI6r8KHkijNQcPifj4Yuw4XoGlxOYng1jnMUP52LqHevYr2r9rO3Hrsb9eheiG8SHrbhgrVshYNhgXLBe1ZlsGrH21UhN4pUw6CgsrONE3x1O7Vih9VPTX9RTlwMcLRBlKu0QeqF+vG2c4pPHhgN4C+KKOQSAwDtAvzIUFFG4km7wqCV9XmpyS5GRN0LV/lS/KJqu7Rrp1MdYsQBv+mQl7cYUu0RzuHTbH9FXXKWDatlUDp7YueKzvaKEY2tsJiQsT0WbcGgMmCswyiLEWKFfIVju9VQXYQdBhi2uaKdIsvDwTh6KteV4h2dqO/rT+Jcrnc6itPjYZxy0PlBLw5e9uLoQO0bK4d411PfdnOzZkXxdnsdpsVum7Mr1L+IKLYD+8XPf6AXwW/xDBC1O5Ts9I/0f/A5lX0p19SF2x2Md61+dqAOSjmAMlH+ND8D96on1bLjUN8Y6HDeNof+y30G/VjKJ1uwwR+WQJ72xe/zszg8OVb/euq+kjisjKOMXNe4Nz76GtW36h85hg+pyBZu5F99UW49Jz/Fpz0kHq7kLbr0zHuk3HvbRN0vOvw5r4P3EApx3oET+vtVzj5SHnq3qJWJ1xP91mKlvqF+S3muSLYlF/CA7SFR8LAnO+d/QHfpL3g/Ism8O6gfteTkI7xXvWWVCZfal7d8EuspM0YIeGDlC376sbJDz0TKGiLMCbzig47MCjwc6apYAPWIcpj3nA8StyEkz8/A2Z/8q+qmjq20Fk+4Vp6JX5DbGXHNMGTT/6R3XvmAbNL3Zj5pxLURQX3qTLZUt67rLCgiprS0SeKIR7w3Sae2j7xb/kgGTzJJxpevsPgvy2KqHC/PhUn5MS9Vb5Yp8nNKyNB9waln4yNcZbWhCRBC5y/cfFyhYD+TF4RnjpSbtkoReMdU7yCKhH9iUhKlhMaKTnCVe7dzyp8Rkz7zHoMOEQkAkmYcsUih6AY/F/zgIqAEGir6SS/+W97oa/hARm1jrbrXT9YPf8SDF0pTlG+Ih8Oco4A6c31wj9MP8YpMKp0QKYC0maqkdXqu8s8bI6gc/rrTj+UQPKrxDNEv5axuQWSKHZdE6ed+kng884GMAkpeecn7zwv0I1nMKr+k5Bqk/5ym+bNDlT7TLKYvSsz0893snmun3Y5vf+c7LtMHH/winj1/ofdY36tABmwPqisOwwR9sK+ayLDVFR/ecBBh4c1CFr731nF6+dZbK7G5vxb799bi9lv12L+zHo2ukq2M4lhjzk8+OIynn5wpH80NKnpBWu4KQK9dkRvXg2JV+QP0d7OHzwWJJHlTeJqQfgLyy5uMPYuTvm7n8iy0Id8oed9+8y2fjcKqC842gZ+QXeJCLnG54bHUY/bd12kBMp953QJQRDqiOjrpzCc/eCXhu++9G2fn58G2V/SnjuOoefVz5T4VHFZu86bEn6XAX3TkuIK5XeHNAt5ZZMJmDw630l9piitp6Ac5O+b2rVteRYMcMj8tACYbVxbSmpbKn2zcH9qfoLkMATP6nKbQmnENJZ7raSF+gereeVWg3Ko7QUVT8bmWFuC5ysPAvfwyHteSJv1K+rz33TV/cvdvlW8B7lOu6IfzCpAOGUzDx7wOXH45xg1ELfnley3DwL48BH0JS1jCEpawhCV8GjDm/EJbYN276w8ut7a24u233/aYGj0Jz4xZMI4wpmaLWcaFjG8xiKD7v3nzps+2Qz/B1lmfyQBy7+6DeHo4iPPRpQ+9Hg2n7IAVfI3I+M/7XtdZlXARvUHfyiOAgdBmp+n9y5mms3aCg6O7nbYG4KtWEBOVIReHoPuLcWJq0OXl8xpkbXZVOOFGEcVB2Ay4UFwxAGYQzxfAm51WdFo1XdvRqKP4QiEc0Wrml+gYaXxwtsrG/t8wHuMGX0pSYBRWKG9Qs6JgQ62EoknkKo7oIz/HTyUwX7h7FYYm05Td220oDcpvBpBWliivPMNgNUZKR34oLfj6EwU19KFEQNmL4q3dhGYULanEssKCPCccDD9IA5P8GCCurvNF/oXSrSm/PAPECkw5fyUtPnrwX/Gcc1vY2qrTZksKFOR5BgpKlxeHx3Fjuxt3djd9SPrJYKp6GcW58kQUUI6guF9ZubSyvRguOPuhyTkqKjsHYg9FQ118RAG5poSbqhdogQ4ONGf7q3YrD62G6/2J6lLlRKk9FO9tuBFT2Nbo7lY3bnYb8fW72/FHX70V33lzN7a7tXhxPoynxz1fUXr3VY8vB2fiFwyrlLjwnvtKLUR9es938TW3tRBfFcdXPWPIOhhrAqq8NyUnP39+Fs9703j8que65yt9tn6712rGnuTqWHEHwkd65IE8qSfqDIMSkwJ4hiLAkzcCBJQVMv1VKc+E4CG+AjnZkJ9kBPp8mDzyq/vJRHReCF/9Ijod1R99xmgSNeXPFltt1UtHTO+sr/h8hHXhaaFsEK4r0zH1dkvrym51jTzSINVGlhQXpauYprpCnjnDhC3FqMe16LZZAZHbC9HmaHtePUX5aUdcxVsrjxWG4gZ8FItyUh/INUpe2gd+NlRILlBcAjzbX3yk7FBDn0BbRxnGBIwehRUgrCICFwZQaETGfB4C7Uo8Y6ssikP9c6i624PwsLKEbPlhUpd9SMV7xafV82Uz28BRN6wyGYynfj5X38SWWocnA9NFrU51o+yi0xAe3fdUtnPhF9pYFX97R6MYqB29eCVZHao+1UY2d9U/Kf75YBKHpyPL8OOPf6LJIoZkSm228Ov73wSM1D9z+BN1ihKWFWJ8qY1BBK5ZJnX9IlDKUIDnX+WHTGDUyJUIklUxjnvLipz7GpTMGBVQnoo+ZJO+3avDGpyJwbaGbDcl12jacOUVEpRJ8YjLM32SD1oGv/PIPPHnanyOW12Vn3EZB+8e/MGje+iRP/i9zY9pS6MIL1hw0+e5fHrH0YZZxUgbxC52tZL08J5qrMvjYhTeQW1V/WVN70WF2YDSbka70/UWX1tyu5tbsbfZVdtse8svr5SQ/HCO1vlgqHfE0O8K8qFNW9hLWxJNvHdSWQ99+OmHf+pHfmW1jDwcx1s1KY63GlQ6pciwjGX89GW8p+lDea9PcTaCqK+gv+IdanlKcBYVFClzsPFm3mAvYQXoHeg/ixKNfttOebONI/1H6UOMifKa/ixvAXAoYuXSQERuipX9GnH0A012TgUO6q+0jYxjnlYOXqZfGjgq1jpD7sFtH4XNaKvuycRxKaPjZB6+cuuyUXbIru6L48fglIlHP/gmTt0LT5ZHaakO/WQ4eenXF37yyq1DuXdB8HANVHgSV3adYCpXJ0xcKp/bgVfh0D7qlfFDYxi1FWTR/bJ5xzW3YCs0ZW7GVt1TT3LmDQ5ZLE49t+tYeJJ4+VW89H2Whasf/etC6D7p9p/LCp4SNflGlMw3cSSPcBlmmRAzfP0SDSD0P0DJz1DyE6QfLp+5L9Fm8QVJH/JS0VjFL3gzbvq1NIl4+PDN2N/b9zkQnzx65Hc878vFdgQUOgqAx3Xu+pzTTLJGeyW29tdi5/Z67N1Zi/27tbj9ZiNuP2jE7i2NCTfoO9lOaxrPH/Xj2cfqz04tYAIkYAEW6C6ONqcAuXnZ8urf2fPrMOelfx1vHrXgKB5zHMVvnj5lr7j0K24eF9601X/fvHnD76Gf/uVfeoJGGLEy7pyGck0o/vzMZSz9M2xeJws4/FPipD+urnf+W2++FadnZ/H02dNZXOMlXnmuHDDHr9amOOa7/zM+MMsnH3wlVem7Cw7LCen9TN+S/iVdgXmOAvlnOt0rvvsyySYTX86h4X3E/s7z/iNpxvE8o02O7DJ98nJWh8STy7IVLAmkSSgyOaeu0O/8yvPiva/5w8WYK/zkayDC4n0FZbxcaAdK1PLMFV5ksgrHNaD/T17gCi6/s6r+urTxghNIfFyRX6VRPMvx5kps7Gh8s6E5W0fjmc6q2rnG4k3GVRFnx4NM+BosDSBLWMISlrCEJfzVBuYWX9QAwhhkb2/PRgzmKoyj2e6KMQQGEPCy4gNDyNNnz6y/w1CCUYRtsjCCsNr0MxlA3nr4drRaHQ1sanHS62sQxOoKDXasQEqlkMZeNmKgBOIAEhQ1fO0Pwunl2Aoavi7Lg8PZ6mgol4fJ8qUkxgh/paqJLls0odCsa8J8eaWBmXzXUAizhcLKpRVEGGIo7NZmR/PdqU9532SP/sZ6bO+0lY7trC5MA0YIRp0M4lCcnotZfGW7vaEyKc8V07nqMjDgW1lhCx4GaxrgCR+TWubHq5RaE272/0fps77GYA3lMMYTJgQomVDUacLXaVqZxcqBtbWalb18HQ/wlahXqqzloA9AocO48+qiGqDCN/nhyQHp0M+kia2LTk7OlAeH0oMbxXnEWPk0musa5JJGg13RSNlWV1AWseIGhfModrZasd3mXA/qjy/+GuLFWrARS73Wils7G+JLw4pvDCMYsHY2unFjcyP2tzhIXRPaGhO5pniz5vNBUObloecXKlfNCp9Ubptz0ZMwiqI40GTrRHJA+eDmUDRy5gOHqiMLf/S1e/GHb+/Hve1m3NxsskFMfHzUjx89Poi/+OgkfvjxSXz44jReHo/i4HQamyynFj1jyRcKeSvY4Zlyc/5kIxxsDWYFmScIujIZswKNuru0seL3b+/E/+TBbtzfbqjxTIJ1LyOl+9GTnsu7uyM+qGwPGk2vjjm9YuVOTiBSsZgTDCtbKa3uy2QtJxsiVXGoWX9hD2XUt0ksdX4VfCEJ3lZTgaITpQBfBrP10mh8EUNWVrSVr+TkYojSHkUB6YmfyjhPMZQWlXZd/AFVXZlxPkxL9y351ZXxmuhgKxhWQqA0XRXNbF9xqTZCPbOSSoijLRndlJxgfGDFinL1ShMrrslLlYCRjOjs401dUw7iKLmV1EDOr6A1DSNs5cNX8fAKAwu0ww/zDT4pYq4Uoc3kweTn4kcxTChQfcuF6pr0FzGABrdl1bP8Rjao4JACoueEmRUk+IGYVSJWoOn5bExnLBpWac20l6s4G7B6R/wQgp12Le5vNQO99SqrTEQHRpMz8f5wehmnapvHkqVDOUmk2sJabG51otZpxFhxBsNLt2HaDFuloSh69PFPYtD/7a0AGQ1H6ofYHo8VabqXo68g/3XVU53tamoYaFWzEJP/Di80/rsBbYa+J7coop/HeTWR3iN+p4gveYA097qq/dHnY8ywQhWDR61hIwTGmzrGELVN++maTnHk0jChflA486Bz3lm4NFhg4EA+ST8zptgQgsPQITlHkatrGjry3umNJ5W8PGd75z1Q9Qu+Eodt7tbVHtQ2JH+sMlLPrTBN+CUjDQmXWpDqZByTFYxRrWhUK0BYCdKgjJTPDlrVf6vMvMM4A6ejdxSGY3jLihPew7yTeEexYlOiqnec2riVPLRW1aXoc21W9KL8oAfi2Up68UbMsj9GEH8lT3yB+1D6T7U9aE450vt8NPABZPj5kHH6CsXNVp3piiKMbssrGaq2mLHkspMQZG7Kyanzifab+V5frZTpk1Y56hn5rcpMXTgGtCi9DR9OlHTN6iyjGfI9oQf5Ay698jOV8EI8Aa+6VH9wQDT7Oy64My5PIDYawi0j0MSV7MjHsQx5JV3p16GF/rLikxwhqczK+KVeM3952iUQh2dei+Z/lcYJuPhW6blLr8Qjmo2pQgd/C5C3AxJ5uSQN/Cnt6irti7bBVpW0G8k1/YrGdGV1FzKWhqoyBnNq/eWdmUtpqTMTkWH8sCUbkqzEvma9V4H+t0TMyoJPVeSse4CrPQkDh1M4W9eL84TbRCEOztGJkD/CkeMKxaMflR/xgLzk/ecFxlRWfArAZ3nMTDNvoZ3nU9EF7a/5A3PjB8/zsOIA+q+93b1477134/DwID559ImXiRe4Hp8y/7I/7zZ28Gx1V6OztRrd3VWv9Lhxvx533qrH7YcaU75Rj7279di5WY+NLfVlGrN6DCv29TSme/KLUbx6PFE/ogycl1yVl8tcbqs8i49vfc16BChz6ZNfh+THHNyWq7Svhy2m537+TF1znfMgQemNYp4O/JwNRT+Owp4yP37yxOOtrNuCmyt0ZLqCM/1LeOZFOofqZ5HmLEtJd/1KRrS/rc2t2L+xH6cnJ94+ygDevPN9gXI38yFf8TXfG0i8YCG+oaKHX8bbjM/tV8Xj3csd4Yt4TQNxqvSELZbBDl9dWWHO4fiMH/Z2d2NjI7dPGmh+x3sFKDyCXtIA+ZthxEL2OSTzwf37cfvW7bh566YNKrtsP7mdjq0WOFDz9u07ymfDcyrer8ZR0QrYcLIA1/Kq4pVyQE8pmwKTFzxX9wDPpCtpHLuk0VPe5jPoZ/gEJW266zTQLopDFguOzMe3jruIjzg8M8bevbOmNl2LfbXnnRs1tWfNu2/Iqb13Nlfj0fvnVZrrsDSALGEJS1jCEpbwVxum/w4GEFZwoAfB6MEKdMYqjMsYV3K+B3hv3bplA8iLly89Vut02nFH4zcMIC/lR5rPZAC5//A9Dcg0mFLYhcZPTO1RmHZbLSG58OoFznvY3OxGXxlCBAYAtpZh33KsM5yZ4YEwSkldD0/7MRzzxZzwamyMsmijxeHcjOLWPJBsclA4yiZNGpi5s5c68ZiAb3RY/ryrwasGaqJoo9OyQojthtLQsBpn5DGcRG8w9EHhKE3YjgfF2U63bUUoX56d94aihaX7a2YqBhomjUxAMThAH1t8sG/uaDKyNYmvjxsYR0SPojlPjAxMwhnro4CxAUYEesuOydgDR1ZL7G1pEtS4ipsbDSsfT/oj4Q8r3sHlEilTsc/08SW+t4kaMsGO6PB1cFsTZOi8XImpaGcrMLZiQkmsIvjQcgwyKN34kvqCr3JhrSoRZQi8R6nNSgD0A6xEmahsmir7rAKMN5zPgWEK5TY09ZU/56dstHK1ypkmHygyKTBKyzt7mix4xU5TkxLVnXixtsb2aGs+lJ6zNbrNVgzGl3EmoT097cWbtzfjD373fjSakgkJ5tFoGpvdWkzFi/efn8ejE7ZeEOGSH5QlbeH7/ff246p9EYeSq8npVezWN33GA4YcaKagNRRgKuui4UM1Zf4hf5SZgf++ZO5v3bkVD7ob8fh4GL0JW6mtxLPjc9OOAhbl+jdvS57ViEK8e9AU/y9r8RzlseTeK39UVs5FoT4HAw60Fw+Vx6XKOjxVvaoMtRUUlfXYV6NtiY4WdSW/nXYntiW/bfG2w9eyU00w2BpnpMnERSNut7fijujbqou3F6ovlauu+n9jpx2r7FygwjSZWIgOb1clYfI5CGLblWQVeVTRJYuadOIpwVqXBwebN9W+mqK1g1GLybnaUEd+XfER+luSP9Zvse1WS/lsKnxT7Wdbcryh+F3J14ba6V677m3Dbm3WbfjoNprigRAI90aX1UCp/Oe8jzScprEQOceowmouFNRMLOmERCUX1x8KKSa01F7ZRow2Sd9TZJP96SlwTrav1PcQmz8gFX/M7DhXiFuwYYSRSKunuIyBeHIgmVxXG8aYxNkjyM2qMNwWn+/f7KYxRDR2VMa97VY0W/UYqjzDVXFzTfW21oiWyrUjmWlfqJ1NrmLYH8eQM1xEV0sMpa6ml+KJ+MXWWD/76Q98oHOZaOYl738TMB4OxGN4luUzb8R/K9/Vd9JP4IfxNA8xZjWQ2h4C7kr5dwEmz1Xdq3Ow4UMykcYPtqDimatkTy79coUGBgQbvtX2mupD6nqvrIk2vjL3GQDq69IoofeFZMnGkMo44S/Oy2Rf+SJ3OOhg0o1hoa6JN1/Flu2ubFzBiQ9lhUfik0Oxa5d4UChh9LWyXRVIHcvbfWT6KU/JDYYQb28lx/uSFUBjtfVL9QEYXDC2N9TnYJTivKixWh5l5UDkXAVJH5jKY+cDR7MhuF1j7GcV1AaGabXJem1F/SDl5QyPlRgpzkjtgveXz5GQTLLqiroFZyqJUL7pKnp5h80UR3JuM3QmGB3UThmE8M6AXgwgE8kWV84ewcCMAQTakJtUwiod7VjObdRtFSMG0UrvzL0ba96T2DiqeE7Pe4+0GD+E1/FEsnkv+iVTrnPqB/qFiz4EjDxZoU4Cj2TSz30VuZU8lCf5uezOIHlMO3Waqm65d5gi2UErePjzPTTJJ9HrMWlLfpYyE5eMdesfOZ515ZfxTr7H4GMGcQVMjxz0+wwS0hDR8aGC9Nl/Jq8rupRtlkQpeC75OgCcuq18Eks++Fnx50YQecDMCgfJLJ/wnvaoMZNXgFQOI4jbJHHUZs0P8uOPTEEjqLIXaNwn3OZ9Ccxc3O7NXNdxhcvhxFi4K4URJA5KlFf7EG4HHvlRnsKnql64n+EhmX6gKQ30xNHAQPII/hIvL1WazwkoysELLpPBj4Bfkypa4TP4Mz9cxgHchuVv3yptpsu45T7xX8XO9k48uH/PW2K+//778erVK9UxbbaklXwpv4xvLwPPNfU1zY7GEnKbe2tx49563Hqo8cDDWtx6oOv9RuzeasbmTj1aXfVxLWSD/iXpABj3H78axZP3R3HySryExgyagePqp9Cdfkl/gRK2SHeJm4D/65iJl2VLuI6vwPV7/1ZuDvCsQNZPfgCCgn57dye6nW7s7Oz4vYIBpGzbBD7wu0+BL/iVAJHj8Kq+AeOWf2mblLfQV+rJT/CBtA5xEr1nmnFPdU2cVwevvA0WQBzCC54ZX6tnrr7jWjmgimUoqyrwK/7wxLKk+xltpJVzHgt4uMOVtCXeYhpfCZPjvQL9U73TdnZ2/VUgczHGMl6hXeEnX/pIxjQeZ9K2lJ662d/f91YKb775pg9VB8fW1qa/EMRYtY0hZGc79m/c8FeF1B/ywkSb1Y5JTdKadaR7y3bmCZS2xFPG853D5iXPMJe98H4BHEPhfs9xdV7cZzruC38B10PljM/xMq7f7brmfdJanolIGmjO5zkuAC9Wcr3xbiNu3WvH9g3NCfY0J9jXXOam5gTb6/GDf33kuK/D0gCyhCUsYQlLWMJfbWDM9kUMIPt7O17BgVGDMz/4OMV6e41P+Gjr8PDQRhFWfDA2PNBchg+sGV/wUenZ6WkcHBw4zmc6BP1v/82/H/VWx0pyglnhwQAeRfnZYGijBsopDhNmcMbqCw53bjebVpCw1Ql7gp71xtGur8UVW+hcrURvfGHFz2SaCmlWAmxstOP4tK+B9NQKojIhYIurVrNho8JWFyVYzQYDlPLkz8oGzmFAwc9XsCen51bsra03XHgUTwAD1lazrUHwenDoeaOOQiliMlbaNQasrKZgxQIrR0SrcHPAs4gIjCcMcPlyXY9WJHG+BltaMbynMldXUYTyRVsqaMbTsY0GDTE/z0OYxFanJb+c9A3Ypke0OC9Nopk+5TgTTqeyisxQxCMwKIrZWgUlN0oGysqImS1I2Fbq3t5WDMfDOB9ifMKgNPa2ZNsbXeETTaIhlWhss4QhQ5PXVt2GHg5WPThLw9TOVjtqq404Pe+JVyuxv72h8AuvQtjutpTnNIYqL6to3n92Eny9jQKuvnYlfrRUv7ki5OD0JA7PeppEtLzNFTJxW7j2NM5laykMOY8Pz2LSWI+68jk7EX82mpKXvrcQ+tEzVgaIXsnVvZ1m7G2vxveOnsaRyspX4myHtHq5HtvrrbjZFo0jtjeSLLWoA1ZNcG7MlXglWR1O4uh8EPs7m946pqW62tREXFnHRBMiFEQt0dRcWVM5UkFLmTgPYqMp+sRolNa9yVU8Px3ED5+fxUFM4/adThwf9YTzIu7s78aOG14/mpL7VwensbrejBvbkrlGNlLOwDg9HVq3Qh2ci4+Tca6aQCnUVV7Q1xc+2saV8FytoKxUexFNHCLPVk8Y1EaSZ5Swm2ofNrZdTNzeOA8m5ZqD+q9sGELG2QZLQqF2O/GX4SgIMbKx6gQ5u9SzmpDPuOAg53UMAXpWFE18FKYHprfwHlS0N7ZPot0QoqyN01/lqZLpoJDb0+HYhj7aL1tTsS0c9LMCh3zickV11oizPnuMV9ttqc6RcSZoNAyO5FCAJ2Z4odTLySwKE4hROXTpqp/w6ifokR9GPia8xCUNfKF9ZztTaRTnWP3TSHgxAu3Bf/H9QuW9IbnlrKHTofodyeqLE7ZLU3/UWIttPX/1zqYV48gEPD2lbGO1W5XhXDKyKv5jaKL9druN2N1rxRaGK9qx/P7z/8s/jKfPnrgdAorKr++/HGDiigjkBPbs5CgNefL/1ZATYfo6r56w0j8nrijlrNxWnSJr1xW3vwqYXKfywwYI1YMNpHLIs1dk+DlXUyFrvool1L3lCWUqX4+jQJVbreWB3j7AW22GL+Rt9FMdsv8afRY4PIEXjfSXrGzyVnjEVTy2ByIcWWVVh+Us/+GASwTvXDbLfYYY8OJ+9kj+VR4o6Lm3oh5DQPLeimnjTQUyBuuR5KQvx/lB8JhtAjEYcj9QHzCS0He6G/HG3dtx5/YNb4eFQcjtVuVc0TtJHbPPSvIWPHrnsSJyRf3+FSvflAf8WZG8wSveL6x481lG8MFlEA9X1XIUzlZF6yirzWNW0BQe55ZxGD3gnQ8mVx+MQW3Y76kcgxhz1bunKE5wKLsZnLAiB1w+A0L0XFJnCleplTdGKvlLLpC5sgoEdmW9Im/qE+QY9EyGfec3Gii/UTkIHaMLijaqCtlNBbzpMDL1N/CK96n4tKp6wWCMv3J1P2Gl1ay++c/+h3aqf+OxPFpmxSsrcYtsZ5hiOqLbiWgnjNUNrnqc6HJbpy/VI7zyVl7QRT+mdNmmMFxTHt5LqiuVTV2S+UEZ80MSMAh0QXRJS3yMW2VlHGMM6nosP97f+PFeZMUinKkwCJAFkSWCeVcWRZ7bCqHGn6viSh7IVvYrhWbFgReqS1aR1RrqhxsaRzQ7uuf91/Yzh6QTT5wkQ9cVzwbRbZwgUz4csh+XI8k51zQ2kJX+5SSTkiOMn+rVhcJE6r+iSX8FLf5ueaIfPjO+xJAGyfzwbnNlGbKMZZWT8ck3ZRreKJ78MD6aB8LleGqD5PFl9OUdjRGTr5QFH+qswqUreSCzGSR6iZQRk05ocFpTrutcmQmkbxVXZfr6174WX//61+JP/+xP4+nTZx7LZlpkqyrzAhAGj6Bjc281br3JOWUaz22sR0eOM+oYz5COdkHWi/kvArnwcc8nP+/FT/90EEdPNUZ13Mw/ySjlT1xA0k7ZMt4vQ8lbCRQlaxE8jGOupyntGO8SxrPlwrDQ3hYg4yRBr6fVrxW6d+/cia+Jv0zA6LeJ/+z58/j//MmfaCJ37nT4uU6r8EWY46zKUgH+xRUocYiFbwlDVvDkEWPX7//+76men8bHH38cvX7f8fP9lDgA6hfIZ4URXOFOech4IM2+Luui5FnwMP7L1YDwGfqyjCU8LxWuAkReiFMA3Jk2owD0x6ySZLvI+/fvx61bN+PDDz4Sj5/54zvmf0TmA4dbt2+pvWo8p0kw9Ymh4yvvved3yKPHT7x9Av0C7Sdll7EtmYkc9eO0hXv37nmbuD/78z+3AYl3IvXmd4LTpczgBw+hwVs6yy+Lk+XitipCVaZ5uQofS3kLLMpICQdej5v+KbMlDkAw/AdH8SdNwUmasrry0/CZds3f7321Fm9/uxV7t5qOQ7Bxq+ij/mX8Z//rnzrd67A8BH0JS1jCEpawhL/a8EUPQb91Y9eDDev2NL5m/JdzpRyzWhegK3oHrsxluDI+Iz5jGdJiOPlMBpDf/b2/Hc1mV5OyppVTg2Ee6M3XNBySfWN7M47Pz+LorB8bnXb0e30rlVgyjEKIrZbI8GIyVtgwVvTcbHWs4PFB0iIOxQEDx/F0GHf3t6PVqMeLo15MMJKsr8b2ZjveuLWtcAp3FQfHTByEp7karXbXyl0YenrSczgY+cIUZffFBVuoCL/K9eq450k8dDLRz9UiGiSuoCDWQJYnvlwVhsmYba40kauva6KrgaEmugxwO+2WcE5yoKv/4SAZnts+sMKCmmDAXXP6kSqEQTgKpEYtJ/8aWiquEou/K1dsrpWrW8BJZQ5UaWPRg1Kv1UqDEwoX8FMtnAtiWuXGk5EnGVubG1b4J41N1QkKqZHP3+Cr46OT82h3GpCWg3rRwNZVrPL4+Nkrb4d1d38vDhXvSGkxCLXW6nFjZ1v5aCCveuf8k822nGThbIRx5UI8HYifTdX12MaZmvjQVJ5MrJ69Oray+6TXi7/7u+/G125tRHPtyoo/Jg4oVV6d9G1U291uWWEznFzEZrce7fXL+Nc/ex4H/at478Zm7HZW4r/98FEcqbxsS8X2CaUc1DUwPB3H5no7bjc3JG8ayKNfq0v+hGuo+jsZDUVbPfj6H35/e3s3HtY7yhPl3oq3UUJ2WAGDQYZto5D5U9H7qj+Np+fTeNnDEKEG1GWbLhRoVzawMSeksd3Y3RSPV1XGoWQi4kTpen2UkdTVOJrdricLbE+2eomcTlzPnGsgkdNkaRw3Npqu277aD0ovaMWwxMoGlDgY93yQvfwxNI0nkh3RJO4rjvDJH6UXExJvOae4/vq8tqbyMckBz4UNidQXfkPJSltt2l/QCQfGDeoHzRvyhcyuoi4U7xBCghBhJoWpNBMN8kSxjGGz2ViJ3/32G/6C3dsbIbCXtI+pz8E4OhtKLgZ5uLPwPz8axCVbUqngeoyTc8m1GMLWEUzQaJUIL2cNYExCZk4kp8gAjvNppqJtfbUmOQ0bsUbqFzDQ1GlXol+iJZpV97QjPWOora2p9CoDBsv9jXq8e7sZT171RdtVvHt/I37y8XmMVPImfYHwsq0dqjMbo+qrcWunFftbrdhS28JI/Pj5Sfzwo6NQ7xF/5zv34uG+5EuFenIwiEevhnF/U3WkeGcq33//P/y3apevXD5AxeDX918OJD/py3FpAJkfFvpZwZNmtX0cKxG4AigAOfeBCb6V7eK/lW1OpDKpQBg8KB5lRKFAf+7VF+JfHbmQYNAXFqMIq8lS0az4QuSt1tz/sT1UKuaDe/VNV0ovwXf9wztq2e1D/QH9C87tgf6aBsVPxV4rgZUBBmoMIPR38MsO4RZYsQPvEHnkxYnluNDlkKn+KTPlp13aQIBSlGff58vZmPVD/1vo411Fe0BOBwOMtZLjRjt29nbi5o09vwf52uHg4EztZBS7eqfee+N23Lu553OY1uE37yvVwYrLyOoGDCNZZto4NFrpLH5THtcTAO20Zxs5amqatAG9E1189WrqF4ip1kLlqf1iECWNwlU+Vnqw6mM81HtG7yNWMrEFFspgv8cUjzq3AUR1tlZjsLJuvF61I1m41L2NL7pimFelFtYnr0UvChnaJgYQxhBj9eEYXsZDzrMZqr8aWbnPF7/w0wjoi5A3y6CQKWxVPMFAdEXfJvoxFCmB8yASI4SqdH62n3iGAYR2Tx9sOZXsMpji6j4PSn1NuYVuG7+MV1iUxrKjxxwzoGzK8UjKAbIieqgr6KF3sZI+5UfFVzjjD9Ud9adnjNdevQN+Y086MOIzpqLv58MNzjIbs+pHfhjT4aXpUNykVSCPpFT+1K/86c8B2GlwveeKSt4d4EaOaGvIvm6EA8T0ExhA5DTYrGnciPEDmV5vdmK10VI7ZgyU+LmaJ6AnOeUDl67IMTJ8WRlA8pD/rGPer7ynkaNLyYyIVnLxgLLIwUOIn5OvOx7EnyuMS8iB6c4YcM/1oj/8MX5wzTEKMfRD2Vx/5IMXtMCDYgCZmIovoy9nrA1ppd82P4QQnEWBadSK4/5Ffzymcpkr5SA98pRQ6AIXaQDiMYH45je+EV//+tfj//3P/7m/oEoezsFysQCLNN24vxbv/G4z9u+ovvU+tOEZ8l5L86sAOT4/ncTPv38WH/9Ec4ST14w1JiXpKeXL+7xBHvKWnznd1CXt0veOAM1+nEFJdz0/ImVc/EtYKXOBUv50PNvXYYlzNd57551459134vmL5/Hq5StPziCTA95RtpfJGmN2+hS3hRmAa4b4tbAEG/IXaZWf6ZVLeqnnQiOhETf29+Nv/I2/EX/xFz+Ijz7+yP0PtAIl3mJaoJS7hJc4BYo8LcoY/Qt1k+85wuEX9Zc4C+TjnL4CJR/SkdWizALkwT3y67jy63S6cefunXj44IE/enjx4kU8efbUY3FWb7DSg49yKHPmGfHo0eN4/PhxHB0eaa6WHwwRQFn8/ih5caMftop78603rbD/8Y9+HCdnp95+gf2omfN2Ox3XFXSxSuS73/2u50IFFvmWBiHc9brNOPN6LZBxoc1Pjmds+pnTmHHgF24xPwB0eDm+cWWd4AoYr9wiz2d4NA64/eZ63H2nHt0t+l7lxbtINHU28734D/+Tn2Xc12BpAFnCEpawhCUs4a82fFEDCDtNob9j3DGDamzCr+94rgY6ZSwDWE+k8U5XY43bt299NgPI7/ze34697T0NbEKDvV70R1MrBlBgscUSSsxuM7c90pAptjptp0dF1l2/igO+Zj8dxTZneNRX4qDX86R1qIExXwRrquxJtea0GkhdRrvB9iukXo3B6MJbg5h+0cbWIVeX4xiONDBTQTAOjEap0MOAcdofxv7OduRZFFf+onws3M1a0wNSZq4oFNimh1UpPlhd+bAihDArUxWNiT2TEn8xqYku/MaYgWqPrx9zAM0WLeCMYKVHQ3mghEFZw17yGH/4WoZyiARPVpiIowz25EB4GGCi+IFv1BeGJdLnHtDQibJxxQYelMRMKDzprybnTOQ5a6AhPk6YjMu/2WioHOviy9CK6FTircTZcOD98jvC3e+Pg8PUOTeFr59Oz4cqV3gCMIFfiuOv4bfbcdpT2EUqft69u2vjy5H8yKs/EL2UTa4oN7s2vuSXV4e9U/H/Mr59Zz++eXvDys0LBtyixwoUcYfzKeAAX22zjZhqIfqXqofaqlcZ/cnPn8VKoxa/9/BGfO/J8/jXmkyuYQAR7zkc31tprKpSL1QVVIf4uHq15vzFIfFJYeKbv+ZCBsiV/HXdWq/H3929I77mBAAalED8X4tzye3J+CqOVfZzXdmSh+C2aBHW2GrX42py4a//MeZhZODA7OlEvFabYDrCBJx25GxFBqsHoIUJA/LmLXVEF3VpOZMssJ0Z575g9PIkhj+l7TQbfrYSUegwrLGFEF/QMtmjnVDXqygqJWOsZqGeh2jL1LbOzkSTZIfVJFeSPWSRL+fAgSGTL70p47nufbC5eIMeDAMmRjpkh9UUnKNDfhjpLtTmWNmD4omD1mnHyBXGCcp0+1Yn3n1nT9TynbV4rnhjFLX6Q8ZgAytieIYPbEvHSinq7FR9xsHpmfiKIk/tVnF7ffIdu3/AWEYe+DOJ8zkowg+PaEO0a8qD0YmVJ9QbAkJeaoyubzNSfEDJuSG55TwGYQVhfOPehtrQNL77/klsdMQbSelAdXw6YBVZPR7udh3/xbF4p/g+2LqxFndvbXiLK/NePKIumh31j3wBT+7nZ8GCmycHw/gn/+z/FkfHL00/AEn69f2XA/RfsIXrFzeALEIqMVZVzxglcnVIGkSoj9xOy1tpKT/XK4Y5lQ9H3HLwOH0w/RPGRuqJ9wdxaYP0j75XPvh7ldFaI5X161ybqkq1P9oCdUoasQ05ZCsg0wlFl+o31b9x8DuKcituLRusepJ8qI3wZS4Keuo8U+Yvl6Jgos3m6ifiKLVlJ8uXbTzfCVZa05Z19TP+NF7avuKmAjvlNuVUbbu6p35437ASr6f320q9FTdu34n7d2/F3mZb/fQkXrw8kDt023/wxp149/7N2JVsCYnKrveyy6Z+RFe9YIRTz9AqviH77k9Mp8qEv8q8ggECpTRGCOqWulyrJW+hWaygCBhpeD9giEBB7G3Txno3jNSvjEfqC4fOk8K6n1MWtGkfgO33GKt2hFt+aQRRpyi6LleSNsuQ6MnzHTI9vMdA7/5RbY8PD3zmyJAzR/qiASMpB6+zrRd9gVJQV1W98EcNrii9leiK59UEejat5pN4TX7kSnpdcbRV2q77fcki7y6UuzxbXvXuybZA7AKJB4O839XQoDLBa15D3Hv7Ef7sV8mL6oSVZijVUdAjP8hOGtMqmYEfikJ95Fe6ZhCo7QizAYT+0n0mxo80hrDCiGt555KQKsqEojNR+ZEA6IQ+jwEBPXPHI+8uG5tMQ9JoWvUHP3LLOFaAqM9rtXXtRq2JAUSuziH+GECcedaReVjVE7RQXt9TN8hatbrJ9SVZUByKngYQPj/gmu3STEgiobZyFfixMn5Q/4VmwioaoMl9pcuUZSQOKLOPyb7GoPQ2dMFT2tl0lP0P9S0wusT+uYEPWEq+pe+GvkUHlDAAr18X7i+ldE16E5/7ZZX9K195T+4r8ad/+qdWGvureUGJAyQu31S0qaxqwnfersXX/lrb21wxnv+8MNEY/9XTYfz4u7149URt3K+npN/FgAemHF8KWd1lFNOx+Hwd5v6UJeMmrgqR/X8ZqrI6bolHXiW/DCft6+nzkZ+V+J1vfzvefvut+OPvfteHjfNRFRGKccD9sRw8pq8xr4XYeVR4Z9jJa+FqKpBT/Cpwrgv1BW6A/FgB0dQ87cb+jfj2t78Vf/Inf2oDCFDKgVtMV56LW4ynf2LIEZ8w4l+vf9Lk2HaedhHwL9fF8LyU+zlNJU5Jxz08I6bnObqiSH/jjTdic2ND73dW5POO54OcZhwcHnpFRvJ7zXPHJ0+eeCLOO2SGv8INPudEfnoGWLWNMeWb3/im+tVclUjefGhB/fIBEWOWG7duOd2/+Jf/Ms415qtIvgamvcqTnBbjlDKWOADvmnUNHuttPpTgY6KIYU/9u169RF/kI/fpqMtMXwD/ws9fRQNxqDv8ee8t+rc2Ilqb8mduYL8cQty8V4/9u/X4L//BBxn5NVgaQJawhCUsYQlL+KsNX9QAsrHR8XikQI5LcnCSt/plPOPbHAOVsaHntbqin9zc6H62M0Bu3LhrxRMHVTM57Xba3l4JxOzfj1IUxW2rVYtef2hl463tTeaU0dNkebPZiNtbrRhosthn0C/imMSiYG0Jbwtc8kdhy3Ce/fwbjXocnp2JHA3Q5MfWQ6nk0ETYA7Y137Ma5fR8oNHvSuxsb3gVA3PfUx8sTGGJt2KFMjzDqIHigzM//NWVBsco17jydSsDTFhgJZ0cBwYz0V2vpfIZ40dhIkoRGM0XrvmlaQ6c/XW5yoOhgy/CqRDnI38UFxheiMfkmfNJSDWdMJ1f9UHm3p5rhD+DWAw74jt/1UAWVQGrS4RB+Eexu912+KkG9u1W26pmtnqxkpiJjHhD+MuDE1V6U/xJgeCr2YPj0zjq9WO7u2VFJDzoNFp67oqX9eih0Bc/OWx3p43C8yqeHvZionof+tB7lN5sJVZz2Rgse2WP6urRq6Ooq9x/77278dfvcHAgSgKVQDTVxC6x0mmoXwxbXQ3sMVqJfBtzgJb83lHap4fn8fOXw/j9u7uxo8nMyWAaPU1eUCARX9mqQnRFoaKb3CpEpZZTYef1I3+FmM413b/T2YiHchiqUvaQ2ct4NryKk5VGnF/m1+4tEayieLLDypyR6uv4bBIvjofx7HAQL48GcT7gQMsVK+xQkDEZYg9+7pFdlJs2ACmPiytNtiQPjTXOxJAMCb+Sio9rsVHJMHyBZwPhwbiSyrIsk5WqqmPaJLxGMYNssr0UBkq2zzo5G/vcipH82S7O5ZfsU3a+8OUrU86DgDWs6KGOWU1E26a8HILus2BU8LW4cNnZ5gtjH2dkMMnT7ImlFtEUzd3NVqxilFJ8ttmB10geyjfqmRU1+CHfXeRF8jeVq18pDTKrMpNnQ/zGmLItfJsbtdjdbMQb+1vx4Paert24d2Mzbm634sZWO27uaNLUrPncA7YB07/awHpsdhteRdRpiZ+dhrfNE0rxV3XZWbdsg3dL6TB+mDf6Q8F6MpioT6Aer1SnF7GjtOjikBBv10f7l7yy0oVJ2+0bkqE3NsUGDF1r8fxlPz55fBqfvOjF0ek4mqrnwXnfq99Mn1xLk9exyvqTn/5EL4Lf4hkg6lf8tXIF5Fvy/uygsqP8U7vH0DFVH8RqAPy95VEzD/Feb2B0TqW2t6RSGEoHzvOgz6SPx1jbrOch3zNXS8dX5D6jQxXnMwR8rgdXnCbSNoTUJb8ojtS/2qkXlVxiFPSzykZvjQLIK06E38prxUEWbXhXA6D9EJ8XK/JpPK5nHDzK8HJws7fl0z1GIOdPnuQFLuWVjniJh7ik87tDYYqcuKu6znQYGSW3eo/t7+/pfViL48PDePL4uQ3OW9tb8fDe3Xh4/27sbKlPfPZc8vNBPHl5bLnjPB/eW1Snz4NwHklH5i2nvHh/zCHjicBK7KBJjvKo7qCJuoNfGEob6o85cL0umV5Xn1ljuzErlSvlj/upRMXZVdBFnVOHVvDpmZWM8IEw4pgnVV7wOZVooh0+CVRNriv6R5Hre69Cc48NKyteKr3+s5w8V34Uj9btw8pJZ4RcwUGrBwklr26AypN3ubdp0xXZoP9m9R/88Eol3furEsemXfAOqQwD0Gxf3sdQy33mAM2z8hBDV+hMD56TLq7GS5DAoqOro3LVDWU27brn3cC7PT/c4D7zTqMBfqRJmo2kejZwwdtXGOlge5jHjmDyjBP8Bbj3O1ZAHXq1qsZ2rNqivTJ+4tkrkdxmKpzwkHpC5vTMeR9knOVM/DaEyN/PhC/mm8TaEU4di/mKkvx3OqI7CeWXP/1fCXdAKRk0JTb6etI6jf7sb3qznSJbmTLjOL3wmgbTRHz/+v7zAu1lETL/lOU5QJnAYXkzC9dN1hmxEqAbKPUGvhwX8ZEDxnuNx9V380U7hweS2jhmSDMf0hccdMN7d+px8776c713icBYfawxyJiPlBSNNrKIYxFY0TroTeLw+SiefjCJUa9QSxr/mr45TwtNflyAlOkSPodfjus2a5oQlZLfHK6np7zX/T7t/leFszKg3W7Fea/n/YkxHAKLPASom5SrTEsId68/y+OaP8T5uXKE8868dfNWvPnwQdy4edMrPm7s3YibN274jIuNza6V9M+ePfMkNJPN+bZI1ywfAfeLYQu3hoKDOIWWUs7Xy1fiUrLEeR0ZXlXUa3GR2bkf1zlOgDt4zOoaDrukH2YswTiE7cb+8qc/jY8++sh7QL989Sqev3jh1Rk5ns62m21cMgK9wlcoK3SAMw3JrPLX+EM0wEdwYkx59PhRHB4da4zZ8jv77PRM81S2ik5jAg7cBSdQ+HQd8nmxjI02B5Cv+nyd/buct6H3qOZkGobZgaPkAXAFLTQXfK/nzZXyvs5LoNQdYbP6k2NazEqt86PLODu+jJ7uB2caG2sY0equxM++d1phuA4eD/4KQG6XZ4D8/wao18L7X5bDJSxhCUtYwhK+PEAn+kXOAGGewngF+KV3FY96l1Ujm8ojIcc3ec/4jbw/0wqQv/GH/74GLg0NEqf+Ipevd/kSFOX4uvy3uu1ot5rxQgNKXqQ3drdjNOTLZ1ZI1DwhxehxNhhZYYtSlUPSUUb6y3nPRzWI0wTSBgMrQSI2NYD017p6gBbC+OKJQ5CHw6nw66Vdr3nrp5PzvhjKF/Rr0e1s+Ov0PvRBb70hhnFGR34mg0IIvsAQD3z1wOHMdQ0k+UoSxQRGBwwITBQuNEnzRF0DQJTVPnPgatUKOhtE+POgki/jUzntr5g1yfJ2ESh/xTMURJSB80/8xafSQAs4rVBZRwGdX8cDYMaPrwsZ1OPPtJtti1iFMboYa3K/GtsbbfOFL3ThOcqv/kB4NNg875+LR3XXEQafw7PzaIkfZV9zvuQXR6ywQKiaikvdMomlRCgt2D4MeRuIn6/OBpokN4VLvBqjVOFrRbZpmcTNvY7L+PToPE4H/XhnZzP+5ptbcavB1lLihehH2OD4SCycqi6GKGjwU2ZMKNjbg61GgDqHa2/UxNuIscr382fnMbmS7NTY81dpalfx4eFZPJesDa7Yukq8V1KUka7Vq2qvcqFVVYjHa6Gaj7oQ7tdaNnxstzbiTLT0lYB4bBUGjSdno5hoEs+KBH89y2Hmqhtvp6Nwr3BQGHKRIiQuur6Vv+X1MvqSQer4SrRRd6RBjlklwqqbXVsy1S76PaXXxFXypmjRWKvH0em55Gs9ttQGBhgeNIHCENNRwV0mRUTOhC7yoHvaJ21DBAioX3+ly9fEak8cnL6ymvzgLBt4ZQMg9F1SB2zP1lAdq3yqW9qc2OgyspqI1TbEp51SH/mFLApvtoS68EQQpRHlxYDB2SR90dyW/EIHZ2q8d28XNVcc93rxlXt78dOPD+Ji7Sq6yNxoHPWG2r3+2AItFeCpRIWXdCMPbuYZCOax4l0pL2+XovLmqhQMhave7qVMYFllVZR/HE7P9lQH6itol83GemyI54cn/RiqDtlSSOjitDdSuTB6pbK+Jbo4I6VuJR6G3vVocP6CaHv8sue2xqHTnAGCgv2NXVbDgWfqlSLwalM4UB5zroi3JhOlbeH/r/6b/2u8PHhhWoEU/ZT/LweYWCOeOcH+MlaA/GoQ3fqnT0PpWW803feyAoD3BvkjaSiTmyo750bRf9voIWFL4wP1pnqv6g9+0OvRl1lJbqHQRG29GRerrFpAcV/i4ZBX5Bd6KLj6N7WfsmqBvhR5AoiC7NB3YwRxW5dcYAwtX/kbzMDsuygBMuZ2rXv/0TkSR20vvy7H+Jd58aKlf6DsxSjLO402gQwSznvVChWhYCuuZqMdzY3NaLc33A54lz56/iqePnsZm9t78dbDu/HOvZtuW2fnZ/Hk8bP48c8+ECvW4r0334hvPdgPibaoZEtH5FQMxYlXuUIljZPk5/KY4eKpwjHmeCsqVsSI106rODDUqxJEKw0Qo/el+coKELUnDGuSK2QdRQ9bDIJbta2+m/5b+akf4SyQdqsV63Tg5Cf8F6sN0cCKEOgUz8VPtqZTEuPhK3zGBm7LF3p/qi4vWAWi/MpqI/MTf/MzDVuUjjJaBtQ3eBWB6ObK82pZaaH4qnIDBgeDrvSB/nJY8slqIfrKNITwXpaM62pDggBakSvql3oWqbrKz4KZ8oUxgrJ5VYyu+e5QRPpS0aEbr1RBblRo41NB/EyZLEdkBl5i45eVmPe6odz0hd4CSwlYBcL7C8Mt/WLhC/9eucKjaeQefNWj2wSZVeGSJMTA5RMO3jVeHaE0+S7IewBjJfVca7Si1upUZ4CwCqQVa6wAQbYsV5lPKuHJQ+mNS3fqX33v+tIgmTpj5Y744rzJl3h6ozO2vNK4QD7yUBrj4Ik6TLS0U25mMkybU7wMVKhoyP5GtCit3yuOS16KBgaQKTzPiqM9QCPtG6f4477YmO9ApyBL5/v54d69O5Jn6ovyXqj+6COQr6SZsgMmyfzLZ4rDfRq45MwnOEGfmn2weSc8lCfLnEpzzqr41je/FX/6538eT58+qViTclrqFjA+OdC3Nlbi/lfr8eY3WtFss2JVY6mzaZwd0TYvY2tP84M99e9N2noS6Q84JEOE904v4ujFKF49Gcfjn2su0CdTYsHvKn+5eZ6Jo0CSlbSVMKWocMwh02qc316NdkfvGb2Lhxr09Y6RlYW0vpKXH2dQyruIGL9FIO3r9HEw95tvPvR+w9/73vfi8PBAPFIdIC9V+pKO+skVyog+9ax6RJYUj7glN3LI9w9BxHOJ/Yw/X9GzpRnnYQw0Dp8iO+Y5H8xMond+Hs+ePY1XB4caVw4cxnipFOf1cmXZs1yFrkU/LiTJSWn6lXDT7XviZbt4PWyRFwBh6fzkMvG8aEBQAmdsPpS01dV9l+7nbcDe1Kp5AUBr0gMNVblmODOMfAp9kJJzPF39ozimreSxUBYFM9bnbJH3vvIVH8L5ve//RRwds7VcRgfLDHd6zAFc1W0pb/JAc+Ibq/HWt2tx+4HGVpqXYWQ8fDmOp+9P4sWHmj8PMmXBSR7wjSuu8LLwLf3m5cWlf7aLQl/BR7rSfxAv3z9Vfepv7+5a3HuvFv/8v37q+K/Db2IFCHmzsumXQHR5TiSZh9Yl/GrY3d2N/9X/8j+OP/7j78b/6R/955Xvvx0K3xfPjFrCEpawhCUs4dfBl7ECZPbOYXiy8Pop45UyRskngW6YfxAVv89kAPnDP/z3o66JK6stGBjV6jVNXi5ia1OTWg2IOHdCczOfOcFEG4U8X3qwDQwTt95wGC2UYRrcM89G0cnknK/a+ZIWalg1wmCFSR9fhWEUeOv+fhycnMXh6bm/lF9b4XDiiSbYKKeEW2k412BNNHNwt898YDC/vm6Dgr/EZPAn4vgama9U2UNcETzpRpnB5A6FO4eJ85U6BwQzGKToHA4Oq1AQM3CGqR5A4qdwT97lYBqGEsbTVniIBi4eROrPeFWm4Wgs2letUGHveya0nswTvxqEMlilclG+5SQ/FUo2CqzgN422D4NHickXSPkFO2dqcPg1ahR4Qb2wFRFlP1e9dVoYLVasBGYpOMYFaIBeUJ/3Boo3ib3tjRBlqZys1aMvmtn2jP3aoR+a93Y3VY8XVnyzFzfKocFgaOX7ACOMaPiDBzvxndusRrmKw8EkTlVXZ5KNvtIPVWa+rhdbU6kEv0P0iL66eNlQOVuqm41mLXY3+Gr0KvqTq5go3i+eHsWHBxyQfxV/8O5uvKUJ9stTjGYhXk59ZgZnysAH1by3QMt6WhfNGAIipmMN6teasap6uJJMMhlHmUf9Uia2LkJPVA78FlmuE4wDqipNUvkKWDSrAEOUcKqTDgqfmvChNTItKDlzkoBClkE4h9Fasa98Sr27PUnWWYHBuTZnwwvVb668wVDVUj0NJVtwCIMeMsYXyZinrCTGQ8AkZoxiB14qb4BJisumfDDsMJlh2yEOXR5LpjivxVuRVfXQajQkByOVR+1F+FBaw0OuzljxFKQLXOH+KjZatImIswHtY80KN9oK+8BDU2O95gPDz9XZIWeePjPXFE9on8DZ2Ti2turx9t1d3Y/iZ49eWsGIXGEk7Ul+Uejd2OzEXrcdIxUT4wX1tSb6KQfGLVaiUTcY1pB/2lmrqb5AZaY/snFQNHGQ/8nRmSakp5IrtXvJMNsLvTwdWxlPn7LRbcb+RiMu5N9Tm9ne6sTjV2oH+muo7tn265VoPZdcs80Milrar5pc7Kguv3F/K3bbtXh2PFKdTr2i5tZWw+fBSFpjnbYtXv2//sU/ER3//38GyK8FMkjCnQf14roRn9ZY4aS20Wh1otFs26FUZgWBui7VEUZylMm5wgA+FAOGRc74xG/eHbwrhI8tsDCAXK6qvemdYKW50qxilDIRVVpukDHJI4eEo/hEZongMO6Qc/VtbNGEQp42Mr1QHUku3H7VlsDplQwKh45EjmmBdwHvEF3JX3lhXEC5iuIWXD50XXnirMznXnh9iLyeeTfYmKArdGFgazZb0exsRKvN18PwjK3ZapLbUXz8+Hl8/Oip6BvHw3u34yv3b0neOBtoGp88ehbvf/goDs5H8d79m/GVN3bj5ibtUDwV3d5ySuUxH2CNfuiv2HLqkgPmKZvKyJkcVlLbAEKbUZ9iVlI2lPOUA55SzpH6Tra/GonPuiocAwAKf/UMMK6qNxTVGjeomAOh8LkU1IUrWn2T4iAndecrGlhzpmDegfCGPjbf7xhC8j3O9iP02z6DRjzECMK4BJ6aPjgKrdSJnM/+4KpxAM8YG1xXikPrc12KHCgH+EU2bQBRP8yYgj435brqfyXH8JG6znxRutiOb/otPeJFShzIM222EehTJGTUckaBqR/d41f5+zwZ87xQpSCi6idXeuRzMfzQt6fBQ3xTIt61yDJ+0Oc2Cg5zCCjPiROgn5RoVKAbZEBXaHBZTQ/tI/HBw4KRNj8zgGD8wAhiA0gehM4ZPrzvQQsfvIVlyQtcKrdxqoVxOPwqBpBLxh7qt2g35Ktw3nIYymj/WQKelcY4FstGGL/JUxso4SuGJuKZBtUJ7duVwr/CqUjwUTSjyDi0E7CZzqq+zIvRuevry+jL/8O//z/zRxIolkZ67/f6PTvGx64jOfKk3bMaF5oLOF/9ZJ0sQBIk/+QxdJa+Gn7t792Iv/7X/1q8//7PfS4C/U3FHuVFBqTjQt2kP1+k799di5sPab8oZK/i+OU0jp7Dlyt/qf7GO83Y3pc8KJwmN9H46+xQ78WTaRw/v4yDp5ojnOg9OqReoTCh0Fboex3Sq9Q1NeKL4yeQNu9W1/TeFq037q3H3l1W9Ua8fDSNJz9T/8HwscoHAN8v51eVXbAYbxEWcRTgvfHg/v34zre/HT/68Y/j5cuXXg3ABy3UndMoHuN/fzigvgHmljouSnfq0nQRV2mKjJmoWZ6sNK/FO++8HXt7+xpLneqd8MhjTyOt8FL3vN+yT1E9GUXhMS7LUfiAM53KJuWAbPHjbl7ejJPPies6ZNicj8A8j0VZTTz0QXlPvDnOkkfGqfhT4XEK+ZW4xX8RSpzEojj8qVyl3wC9+4MqH/ydpno26D7jpp9/Kz8AY9bNW7fivffei47e4d/94+/Gi1cvFJ54cPAfAAVjHID07ksq3IsOfuzeWYt3f78et+6rb1V7Al//fBrPPhzGz/9sFP2TfAeUNIvGj/TLvApvF/NZhELDDKpg0loWeajwgpRg/Lb2VuL22+vxP/zjZ8T4JfhNGEA2ut34P/+jf1g9JUAX/eeLFy/jv/uX/zL+8T/5f3whZcuvA5T/9++9ER9/8sj99G8SOLfmzu3b8XRh1daXCTdv3oj//f/2H8S/+Ff/Kv7Tf/C/q3x/Pezt7SrN/ybYYvh//r/4j93XLGEJS1jCEpbwb4MvbgDBvsB4SeMX/eXo4zqU8Ux+yJbjGPy4K+MXYnymLbD29295S6T1eioRO3oZ72qgwl7cfL3Otk3sW87zRqsZO5sdK9hRDEIcY1uUCBp1etI6mubEnWXyfFWPcpT997faLFVeiS2l3+jW49mrEw0s8mtZFPFMqFeCrYUuvOqAVQrMUdmqivMY9rfqLjCD13YTxTaTw5yoX0yHVnQxXuPgYlZkQMNwONFgUHGZSI65h24mDBhiUhGGEQWDxCqHJevPRhWFc84Him7ooJCeUCqErY1QGue2RTmY5ktyfzEqzCgAGVTbQKPn/y97/wFg23LddcKru0+ffPp07r45vCzJkuWgZFmWnJFNcBhgAGFsYMAwHkwyJnxmgAGGj29IM4ADJtiYscdBlqPkbCzLilZ8evndd/PtHE4O3f39f2vt6nPu1ZP9JBT4Pvfq3mfXrl21atWqVbWr1qpAZ5QVKijRGGDwHLOEY5suZrYmxUVvECtr4BerSa6ubbqxAmWM81eDepQd5JlZ1hh5SJ/0OFCXsovBVuzp7qC0qqWCzdcrrkBCODoqy7Wdfdveb9jadsO3GUOmGu22yjkUQ+ipCIubffb3m327MF+2NzyyZBO5gb1zY9f+68aOvW+3YY8p/pVO36622naDmfgq8zvdjq2Jv3e4em270+/aVeG/Ipm6oQ7leqdtLckHPGJVATLPwePbjZat7w/ttgbR51cKVvEzYli9Mm31imRTVzWnsukjzEXlu2qHw5wNJUtFdcBnZ2uufMSg0GpqkK9yYmSOLKBwjZm9sU0XZ5JQTsggSnbfPmdiCn2riSQ3InG2BGe1HEneqT8owSkP365NYdkKjRVGXvbC7VVM+FHk+PZVk9SfUJqhZmIruEqh6OdEIIuucFH5I2tuqFBaw4OByj0vOdMAqIfxik5xDGhJd1L1hJUeUyhmmdGO7OuPsz6oE+SDQ8+hTRkUTaKFeiKZc+OOsKFbcoWjZF0s8MKGdqXgsun5EN87GIEYdHkQPzLZZiRPbINF/tQ0+HuMMHNVlY3aiF6f82P66jxjbJn0VRRsVbe9zyHK8JwVW2y5NbSiaDw1P2e77aFdXVebILl4eKVqjX7b9ntd25R8tSQvDcnU5l7TdiUf2/Lb2Ny3O2v7dvXGll1b37bbG1u2K3+UtWUV7vxc2VeU9FVG+WLe5mbLdn511l5ypmZq3Wwmd2R1tW2zJZWH+FieYtZq1C/qVq2cU56nHFdJhc4KAgy5rGirqG2oKQz8Z1uvjjy3m5Ix1bkp8VkSa13x5OaNZ6zTbR832HEL96cD+pKVNPB+IZAGyOP3FwKETRdy6UYNSQ7NFKva2CYrV6jYRL5iuWnOBii4TPosWN1pk2lPXRGhuysnWQGCYU11m/MpUNRTCX3LHcksMz79or4oHnFJj1YZMvSkd7rASxuocL4Nk+hhdRXGDYzGTl8+r7Yi7+024Q/c2BkHSquYgyanDZqDVjcmg5c77/wZZkAHYeFF+DtBvKesqfdyQ5NvE6Z2LJ8Xf6Y5VDgMq0w6qJTKdnplyS5fPGc1fX9v3bhtH3rsKdvY2hWtU7a6WLf7z6/Y5ZU5u3l7zT749DW7sRsrLt2gSGMBqPyjK+DVVy79wF+IVT7EVN30rHYp8kl+IFdxyLuXpe6UqzxoWWhjMNJjaPQzICT/GB79wHyV17EfRt1iwVeBsNVeWe1cQc98j7tqP3dbXTfYs71iGIdYTRHtD7IXVOtBNGRNkgP0JDeFLm56ebikI7PK8yRyL0R+mLZwuwIbuVYQj0EZeFmBIr7DnPMxrYstCjGAwB6XHcLIDV8AVxgJPZwNMxzf3OxZ9yAhUQj3w+19CcX1Oqn3nivHFbQ5vfjynkf/0aUknB/E0WOkgWwSlm8F35d4ly5+nFwRzd1p1xXy6m8c7nLzR2bxQ1gyGSA9wPHi4ZejU3hkRzKELKjMffs6lX9sY4dBjjql9+CiXoAb2SMuCISUpKLzijEIoxXGN3gSl4dxXoQkR+qRf6cpo1MOfhwv+YyXEZ/3njR1kjLNZN3vHiuhgAep3Yh2KNV/AjpXQTdUx4jyAmlE49fdnyhU9V1CFlF81WdnfUujCxcu2KVLF/26KPfqqVNe3zCGUlcAlxklSV5dHpAb/LkyNwDt3mYqHyFn/Evm5beyvCx8B7a3v3ecF8DlLcPpcfBTVeq2j2xv49A2bx3Y1s2h7W0eWGf/0Hry9y2tVBYqfn07D21/u2/rN9XPe6xnt5/t284dhW3wXQV3yOGIf8n9sTyM5IOGEY0ZTdz8Ek6lPV0y3zbo7EMFO3NfyQ9rL1Xps8bWPd7dVxrjaY9DePHOH58XUtzx+Mip80p/vsLm9Cm77777bKY2Y61WyxW0x/HuTR/as3tyI9sJjsNm4dMv3wnOcsE4/Mwzz/gh3BhbOHQdJS1pMtkj5AKee0THlco3PQPjfnHjJ0stoyGFBe52j1/4j9JLgD/4E557rwSJDvySzCa6gGPZJh7P6X0Kk+E7buuycAFyES67OfhztC0JUrzjuNkdr2O/DChv6ijbj330o4/Z5vbWcR29G0hhPGbwiLTA6+2Nuylb9asXp2zpnPoCNcbK0V4Rm5XdjS31L1XnmJiVeBN3vmWp/Rpr4xxvRr+wpHrNFYaxsdxDEyll7zOvY0h05Mtsh3tkt6604sU98OnYAovVNv/DN369vf0332H/4T/9gP36f/0Ne+e73m1ra+tqI1fsi17zantA9e43f+ud3q59quChhx60f/wP/4EbNu/cWct8Pz3wqle+0v723/wOe/rpZ+zWredfXfPfApVKxb72jb/Prl67Zu9613sy348PlPdf+HP/k59vRF9ue2fbHpWcn8AJnMAJnMAJ/G4wHH5yW2Chkwn9StYn4Z/+h8Zw/hcdmrsh80p9F3/UzwsygOSLC1ar1TUgarpyhjM9ep2OKxzXt/dsv9WxhfqMzZSL6tyzUqRta5s7Nl8uWK1StN7hUGH61sgOzkaRS4eVswR29hqu7J2fqXgHCEWuumfW6g5se6/pimoUpijvu72uK+kfuLDkg3sGa4xeoAnFY5x70BRT29ZUWq12zxVqKFfYTguDDINf0memP9vuhCIsDDKuoNBVLhbFTLa/yRt7I6dOG8oyeMud2R+s6mAQj8Lcz4YYdI097SkAZs9x6C55c2WEOr8oxRnEQEduEgVeKAbxQwnMFlOcCYKygEOoY8bppO21G5FXpV0ulq2twUxTeaMoS8obiie2hjk8nLT9vY6vmpkTn5jNzpZjKO51U0dF9CsWCh1W85xZnVd5iV75be7u2a7K8cb6jm0wOx48Oy3bU7kxaIA30Mlh9/CDjiSK6moxZ3e2duU2+8qHV+z03KT94vqmfaQ5sJ2DIxug9MyUIZR58E95ywVPXYBVxhiFyCuzSSZyEzYUX/bEs+dUjk+Ijid2mtbSwO20OltF5Wet2bO9rtnV9ZZ9/iOLVq0UNLDTAHynbdfvNGw4XbadYc52Gx3hH1hd72dnJJsqk3ZrYO12V6IztDxLQrKBKtvwoL7C6IHScFLlU1Rlm6vkRTMKMCYno6gRzaJ1eKjB5FDlLDr5E1k+yxYFOatlBsJL+WLIIN+sZiA+CkS2dvKVODyz3Yv4xOog5A0xZIUPh4UjFwru/EfOoAF7G4NYBvcoinyVB+mqLnDAfb/TF/0cbN6WHB367HHyiMEMGsqqS4rmvEfJhAy1OwyQWQHBKiMloDRJF7pjNxLFnZ4ULpUbjYjqEHKH8oeZ8ZS/H8JPWOWJWci+gkR0xzYLB27g2ZfcQiv55OwO+AwdGK94RzxWHsFm8DIjHGPfUr1geeHe3m3ZTLXkW7FRJg+fX7bLK/P2knMLam/y9sDpup2dq9hKvWSLcwU7f2bGFhfK3i6tLMo9W3WjBwdJkodZ8WNp+si2bmxaV/J/Z2PPPnR1XeU7ZcvzVSuq7UnK96JkfaY8aefmylhx1b4MrCfeUzfn1NbNc+aI6hbnqNzY3rfnttt2S0LaV5i5MkYyDKOSLaWJAZdVEE9feeq/awMI4B+XjL4Ez/uRuQcIw0DbV0+obZ92hT4K72lf2cTWYsge7T7Gh8OJvOR5ylebpcG6KtAYHpTprADB8CEZVpm40UL3CI8Cnvo1iuPtu6MZKU+SMpOwtGVu/BDOwKPLFZsqc+K6ohCDiMpPl9MqPz4lrEoKpYbSy5oFWjVPnzTdHfTox93uC0F4oXjFn8qGF+kpLfiEsWAaoxB31TnaR873wNjCKrIFyfGlc6cl0/P6FrTtyWeu2fWba27I58D0+84u2qXluhqLrj36zC176taONXoYIWOlFPVLqXr9Ja+shPNVcs57NTKiQwk6n5zGLB+eFdoFYqodcNpp+8ir5NkNSvBR/KS8Uhl53pWOM0ZXbHfFBa+EW2mh/GAwXWblgHjtdIFd8orhkC0F+UayxdPIQOCMJHXH6bwWM31bJJw0psi7LlZVpCvipgsyMgOH4lE8fIu48GOF3rR47wp05we3kA2YoeiOTy2B0tRL6FA43M4h3SEjwkCq8hyRwi+jIRrPUJiGv54zfw+SXWSLe4SN7HHHE3/ab1+F4wyAnuyuy8nTBf3kOSkE45k83XPP/AG5/O55UjqeZvaLRwRz5JJjjG7JAMLh2Nzzbgxjha4Xm5cX90iD6HAsbVPnhiouX6lBJil30sON/EV6CgmSLH5cDji8nPwWYSKSU+2lI3+ng/IWzSLO3QmL3nj5RRjaBNqbqCMeIoI5+Coo6AapIG5jAT4BoB5zZgHnGHDtNxvW0L2xt2/bOzuu2EaZPTs3Z+fOnrVTqyve92R1AZMTolj047RTXpHvxOtoFzPjhwCZoZ6x6gWlFtvurW9s+PsUZhwCB+WnunYwYf3ukfXa6tPrzgIrj6ILw4Y+OcJ3aHubQ1u72rfNG0Pb2xgzfKg4YRM0JX4lOj0dXXinZx7cy58pIffK3gVAM81NfXHSVrNVKKsXSjYzp3a8yPcoDJS9jsYN+xkNQjLiUzyn9AJG+IHx9IKWFD7ST2yjr9xutb1sOIAbZSNbY+1s7/hYxGMonte5zP28cEwb6egeD+7noPd8GzCykN5zV6962s9XhqN8Bi4ghUt58DT8fbp4pszT+1HcBCls9vS89+eLB+CXLsISblxG45mXUU7ePoag+10xxhEcxwMSXdkrj3UcM+HP0pRH4Hdf/PnRO+TdnbQcI39cCf84radPnbbZet0ee+xx9a/b7h8A/swZWBxN8sMd+KKfgpuVhmx/depSzhZWC/pW8k2NuKBgDMAqqk5DdVnVf5wWwHEIV7TngTcBYwvCjvcLPf93xc/uY/Eg2MOklwK6ZpwLtH59PL8jSGPp54P/FgPIN37D17vR4+ff+jY3EFy7ft0+9OEP26/86q+7Eeo1r3m1Xb16zRX85B3DcqobAFvUYSgcB8IQlzo7zgugpHHB2dNn7Mu+9A32W+96l21tbfv3bqh2+17g3B0f2zJz8HcAvj+rasehY7wsSOv++y67EeS97/ttP7uG/iBbft8L9fqMr4ihrfmdAJ3A0tKSp0XePlEDyKlTq/ZNb/oT9v4PfFDt6JG94gs+3376Z37uY/IfvC4eyxjAKp97FV9V0VxXXfndVrdURSeTA9hx4uMBsg7PucfqtxM4gRM4gRP47wn4VnxyBhB0MNGPybpP9MDCIdCXxu/JL8KGO32Dkt8L2wLrC7/ED7VF+cmMSA46R5k5XyvZtgZkh4OhGyiWF+qKrkG5OjnrW3vGGYgoYTlbYHV+1hXDnV7fZ0/PlPN+FsDh0ZStzNU0yMSYMGk9fbAwLJA22ze0OgNb0nvsBRWU79MTGgA29eFWhw8jwAQK5yn/cKqPqPQZ1KszlccwwDYQQz9f4kADLTpXzCTk3BHfDgmFh95NT01bWf0uZve6sk5p7TW6GpxkHVDxgxUtfNvpiNL9dd6IgYRHocmseeKzFRX6IxS+0MdAq1QoiY4434QtDFDsouxmCy/HIRq4UPQGH45sX/nhQEr8C+pRolRlYKt+rtPb62HYmNAguWPFYlm4WeGizpLKgS2AUD43Gy3ry10rTdrSTNWWF2d9Vc3aTkvlUVMZbduTV7dsc7epHKG4Iu8TVi9XNJhGeTGhQbfwCjEKqaV6VbSbG1eQsf1W124JxwNLVfv9n3vOru/t2U9eXbdD0cfsX86+gE1TzNRWPoeH6rTQEULARB8GG57hF+myysLZ6nOKlcSheK3CZFDOvasOZEXl8ZrVBXU4+3Z158CKpYrVS0NbrKJom/ZZ/ZX5Zbt6fcOaWzu2sly3xYWKOsUbym/bO6lUIBWLTWkAlZOsTklm6Zqi0GTrJxSNey0MElN+bs3N9R1bmJ2xxXrZGt2eDY404FdZshqA1Sdl4WPrr4JkZIEDs0U8Ch4N3ST/fWujKCUvEzmfmeeHAOuPGc/knzTdMKZ6xCx4DAnKjcs/58VwOHlX5U9Hv8uZOcJRU+ccxWdPQrmoDiWrKViJ4Yon8QglYVEDCrYA6w57Nlulw4/x5MD6qoPVSmbIUvpYONieDjUmBihoQukqsr2OYFiBNg5lBocbctxIlFObgPyqTA8mJLN9Xao3yjnln1YYMcvb97FXZDr2nKXBeRuk0XE5lnzOFq0ivB3h6KmuggeFYl083Wv11F7k7MJq3fYlj09d37Y9lcvKfMVe8chpO+od2K999LrlawV75QOrVlP51ZVf6t4HHl+3i8slq6ut2tobZKtq2AJFpaP8TypNKs60KtZQdW6z27f1xtA29rsaSBTs7GLZ5iqc/SEhFU/hB7PTK/kpPwy60x3aje2WbXYOXcFcljwsVKZtp9mzW3uc0zMQ/9X+iA+n1Y696lLd5ks5u77TNYmY/ebb36oBzWfyDJBtye2nZ1AA/vShAVASIgcYu9jGqah2paSrzCBGgyK28survQrFMwoMqBWvmMHIx00++Od0YfyjfaKOsz0T50aoUJSIagqaLgH1je9P5FnSo3oFTmaQTyK4kn1vfaDTQyHfpKX4ooGPAUpjD6MLBT/blIWRgzV/mbLVL9qvUBrwPoz6ajOQfvEg8kNamEYz5YIe41BqFI2sJIrVhYeSK1Ze4Q/PplkVoXatVC6rfauqTRfviqxGYaUfRgnxQvh9yy1mnas8d3f37Lmr1+3ajZvKz4TqyqJdXJ31A/xpD25s7Nozt7ZdLpfmqnZuadaW5ypel2OLqvyIn9x1pQPmQ/FDbpRH0enb/ujumhbdJw71PeV8BtEDb5zrohEu0rzACb5btC/w0J+9tLISU7vINlz4wV++C4QnPhfsp32ER0M6TWp7OePrQN8D3x5KPIxtiHQXDRhsmXRA+3mkdostr5idP4Fm1t2s+pM8wHOQw3fxzL8Juvs2V5Sf3HxjC6rTvgJU/gB3l1ndEVORprSFjkZfcTxPcvv2U9DueVD7Ap3EV6Ssurs/6Ucsybnc5MV5qXsYmchbTEDwfgfgaSJXgcP5pQvDB/LI9mKJb9CCXBMu8IThxDE5vrhSG+HpxFsHKOCf7S7duAJe8CO7xIfPmdGCMvV6ny9YTv2evJ8BUrW8nwNSsZyep/Qd83NnhJSzqeAZnPVUs/L0+kJ5uoyp3A75LmVlrXQiX7qcNuo/GKi/0JJyBOrAHYpbOaiNyIp/A5SGY9AL0ewrx+iMeDDCKT3Pm+giMuUmWeUMEC94StZpBZ/6A+09p/VT0ZZT34HUUUfW4Cv0cOFXUVt67vw5W1xc8G8p3+hulxW6A/X9mrazu+NGk+DZqDwDX6rTyETkkWfa5i99w+v9MOcPf+QjUcZZekk+Eo50AYEj5RkY5Ru/fCnu6qaq2mU4xn5SPHA4LXp2GrMX4/SP3BEPWYzSDvD3+qfbefq+aTv/YNGWzvL9ibYzQWt/YLeebduzHxy4EURZ/RgA1yg93OFKdN3rN07vKN4I6H/ef999duH8ebt5+7Y999xzrmAFj2J7GFcyEx9f8dUzmbnx48nb5JReFhZ+1dUXfOUrX2l31tbs/e9//3HZcgWawAV4++X1YlS2EW6Uj3QHTwL8kkzEe+LFuyT74En3COdk4qMr0gtI6Y7SAsIZchrvST/qAWHDL3CkeJ5OOPxd0Mhjqo+8VTzJi1ORxRvh8V9/Ru55TDLoYXW5MU4ABvcLROHGX2nSLvHMOSyU83ve817bVl2kH42spvQCkjtwpHwCpO2XmqSZhQk7JVk+fblgtVmMyREGAF2nNbSrj7fs6kc1vlUzhF9S8HOBm3EcbQgQacU7+JTkBH+u0TN0jBlbBBHPXdH+C6hWxcqEzS5rbL80ab/1c5/ZLbB++L/8oP3Ij/6Y/cAP/lDmOwJWv775x/4fe8dvvdP+8T/5pyqXR+x//0f/m/2H//gD9upXv9Lr44c//BH7rr/3DzyfX/TqV9k3f/M3+Uo4AF68573vs+/53n/nRmHOwPwP3/+9rrRPfATQQbzpT32L2uCeG0/+xz/yh+1r3vjVx0YdDub/vu//D/Ybb//N4zjAmTOn7c/+6W+xz/+8lzs+yg1DxL//D//Jrjx31f6Pf/q/2+rKyl1poTj6q3/9O93ICXzFl3+Z/alvepPXfwBjy5vf8lP2wz/yo3cZAcDzP//Fb7WXfs5LXLZI66OPPW4//hM/aX/zb/y1F7wF1u//mjfan/nT32z/9P/459Zqte3v/d2/Yz/64z9hP/if7z4/5Au/4PPtO7/jr6lsftw+92UvtYcfekjt0gfsH/2T/7en/SWv+2L7lj/1Tb6dFsC362d//ufth/7LD7txhjyf1zcO48wbXv8lPvEUGOr7/RM/+Rb7kf/nx46VaBh03vTH/0fHyVgBIO+//Ku/Zv/u+/+9l8sJnMAJnMAJfPbhk90Cq1othS5I3wauY8Cpz+Pxt5X37hXPeMeYL/o/XC9oBch9Fy9aaTpvW422lTV47Q05AJ39gTPlkHo/L7q4bF22MNras939pl06veCKl9kKB6TnraMPG1v2nFuu6z5ld3Y5nJvtcPLW1ru9fQ3cBodWKTL7FQX4oZXVceijDG33bHO7Y9s7bbtxZ9+6+p6zggHlBP3F3MShr0Qo5BnEorBgi6BgBB/5Tou02WYjtrrCIMMKgEpZfupI+gGlKBvEEM6RYB9dmEW32TvCyh94pqaCkcyuQAFTLpbUATx0hTl3OrgctM7MVwqImQ8oSuApKz5QXpXY5ksdMmbyMuOFMz04dJftTVKHHWUCRpMjZs8x87XdcOUJWwihhGbmh1ITjwbCMekKQuij88gMx1a748qy2XrNVhdmfVsy8tjuhTFpsVYRXVO2OFtTmBlbVZnM1UtulJqdqToP/SB0lUepOO3bGaE4ZnUAyu5u98D2lAZ7v3/pA8v2JY+cEp+O7Devrdv1ljoZ6uT7vuzi9SGaGWWK1RITKicXRv2zbRjlA0fpqpA/jEOILLwEKAN4QiEjuOSRrtxVyeGl2YqtaoD7zOaO7TYGPuv5YNC1xdPn7N0feNbyKos5hWk3WzZ1MLCNnY7kBkVqKEnYmgnRxVDQhMd9Dog88G1uOAuFs1K8Y6UOVEHli7w9c33DrtzesK3dhk0oXzc3tuym0t9ptiW/HTdoMS5pqENYy7MN0qEtVlUOonNGfeDSxMCqOeS1b7XckWk8Lt7mJJfKlOSuKL+ZsniM8u1w4HxheyXKl3NZDuTHqoFZ1RmMe8hBUe9RG8rb6ZzxdJHXI4Ul/Zwtixhm056ZU30TUs7mwSDC9k5DyWtRYQtCMBANDGT0r/I6cAPPgeQzpxQqkj222UFx1O217Ey9aBfnSzbRVz0Q3fPFCTutdGZL07akzNaVp2Wljf9sSQ0NylPhn5YssK0cq5gw1jEbnTYEW8l2o6+yQCImrF7J+1kaC2xTVUVhlrPr2003xNULOTu7Mqv0yq5c3+wMbUN1/NFn1+zKZtMev7lvH72+Yx+8smk3t/ft9lbL5hVn2Eexeeh1g9nqyJVvF3ckuZJsqZGwuupKXTycr6h+KB+oiW5ute3J57Ztrdn1uo6hBjlpiGgUZlWV4WkMOOID5cSKoCmVS62Yt0vLM7agfMyqHiEfj97cs9t7PfF+2lbVFnzkqcfFi/++V4A8H1B3E83HHxzByC8G8L7KQmWEQpRD0eMckJLaaA7xlP+U2kW1RRiWXPGscplWO8tFe+voVD4HEyq/ibwdTnBgtoRLbezxTGzunnak7wYIpR2X3OJnclNekV526dkVn6LRZ3hP6FJY8IQyVJgzXAro7z2O31U3cznJJMaJWC2In29tJxmnbYntCJUPyhQcKGP8wid4lW40hqTNKhC2Csrl2BYsH2m4Ah5aM1rII2XgV9T95fm6XVhd8POTbt1Ztyev37Z91Q2+h6eX5+zy2WU7tzrnA8tnbqzbUzd29U1AVjkrp+iGj1ACK//OX3iiRgoFs9KjlP2bf1zeuuN2+rnDM+JCH7yjLVdbrzCupJfYuWFCbWcYjah7avoUHw6F8QlQGw0u8IpX+KVvBZ4hIyjZg+coOLxMxR+MZ+kMDDc4KB1XHCLz+vezNSgP6MYdKP1y+dPl5x+5rIShg4tn5CqFha5w+4N/X4PWUNilMiVv/l6/nocsXW6uPOLinf/ABULzXn0BfwftxBOteqSsCccrR82zHFEHMx46TciJ5Aj+qO/mvNId40OsLsqeVfbBu8gvdYU8weNUl8Efij9d7qU0oAknv05LPAFR10ZpH68C0Z2VQWxx54rXLApxMRiqomRXZgByHsALjGxopykvnslj8CpW/ehC7kQjeQg6g36nJbtHGJWT3mfZcD/q9bHcex2P9+QQEj0l0oA78AVeJfq9LKBVd/U/nGbFB+IW7k8U+M4EHmiPvABQhIviZgX19ta23bx50w+0Zlbw6uqqLczP+4zetBoZZZG3+RkOwHOYPYbs8JqVTtN29tw5azYatrG+Ef17vU7pAyl8Ap69jfMg0OredwH2Umy1YawAH7yOPKbwgTbhuTtN4Dhd3XCNXmf+GaR4FG2xqjHIkvoMc0zeSjwNwAk9HMTeacktGke88F93A+M8ej66Pi6tgvE4yEpf/XC2OmTlDsDscNquZCD1sPfgA45pGLsS4C5rDHHu3HlXuG5sbtj2Noduj+hIcpRQUwb+LclgnM6PBeQ8wqTnBCnex8bP6L3nHbcgK3AmEsff63fMHZD8U568Tssz3f39WARcYWzO3me+4zxx4DmLl2jAL+H2toH4GY6InaWLK/M/jisgDRSyK6qPTI6ADt8O1pXRiZeR9Dik55QecxEqc5N25n71MS8VrDZX8LbZE8wAPIyzMOjtrmsc04k8xngyAgY++OBPx/4AYblSmukZ4Nl5kPHQfTPa+eHGeLGkerZ8Lic6iza/Mm2PvWeXkB8Dn84VII9+9KN+2Py9QFb+yB/+HzSW7tvbfuEXbVnlgsHgkUce9vR+6qd/xt78lp+2/f19e8OXvM6+/S99m6+A+9Ef+wn74R/9Me9/veILv9Be/apX2H/9jbdrfN2233zHb9lTTz9tr3n1q+xf/V//xo0VP/fWt9ne3r5/T//sn/kWe+NXf5W947feZf/8X/6f9vbf/E0/D+arvuorbHNz065cec5pO3P6tB8+zvaGv/prv27f/T3f5+84i+n1ooXt037yp37GNjc27aUv/Rx//+/+/X+0n/v5t/l5IJTTN37D19mf/uZvstu379j/55/9c/uZn/15Nyh82Rteb7Ozdfvt93/Aw6Ef+Cf/+H9zgwLGoO/5vu+3Gzdu2Mte9lJ7wxu+xI02z1658ruuACF/3/V3/pavQgQHfMN4c/HiBfHnN+5a6UL+yAfGwKLGVz//tl+wn/qZn/W4v++rvtK+9Vv/nMeH7p98y09ZtVqxL//SN3i8d737PS5zf+Zbvtn5jCEDPv/iL/2KnT0TeJmw9+ijH/Uy+ivf/r/Yq175CvuJN7/F/s9//W/Fz//q5fvQgw/ar/76r2s8P6LrBE7gBE7gBD57wLjkk1kBUihoHJn6dN4RyWDMCaR33kvJ+iwpDn1h4AUZQB66eJ9V9XFcqVd8oNpBsYOCQRcHNC/NluzOTtOu3NnV+G/CVubnXCG73WirE8Zg2qzZGbgCcL/Ztr5GQ53O0K35nMNQ1Yfxpfct2/Bo4DOqORdke6cVY2ANflFqQDDKNDqTxdyEzVULNlvNu4EERTB77KctSejwYHxhsDHoD7N4h07HkTqKzJpnmigDyIODgWeZ7bX21bGplKoaVEdHzbcn0vgARRbnldDR8sNQs0Eyyi0Yxt7GuMkfPiCAN8y8Q8FHx5P04V0o9NXZVDAUN7HyQR1OvWOGqwK7YoSDL/08BhSuZXV6FZ6Z/23xh7TZz51Dwzn/A8W9G2D6Hev0Ouo0T1gBY4/SZ9sikWJ7bVaQHFqr1XNDSFP4oREl9Hy1aDOVvNV1Z7sw/Qsv54UUrDjN7Hf5yROlOLxgO5Lzi1X78vvmbamWtz3RNBT/G42OPdtsMl8VLqj8lE/ReKhy9dnUuhgIMOh05Q/KaPJik756AeURgMCOd8LTrKvgG/w6sE1VnMv1sq3ttVUhcjZTmLJzpxdsXYOAzfV1u3x+0Z547o4GhdMUoBtwmBXbFK2gRYHGGRko5kS6eIuSgO3JULrEwMYHjJSfypszUJAJZmt3FYGtynb2G84TDixvdfq202hZs93xQcLGbsdn/quIvXO20ej5mQ9n50tuoCKtan7CKuzrJBmsqd8/X85ZReQeMEP56MAeXKnY6dkpUxRbQCFfkOw5H4Z2rpazWT3PFs0WS1NWzR3Y6XpB7uQ/aWWlvao6UpRszSvMshKBTzOSYQwx9elDmy9O2Yr8T6nswY/BZXUmb8uKfEbIl4WPQ4QXy5NWmjywC7N5O79QU9wpG3S7yh9Kk5zP5N1uc8aK5FXpViW3khhbEO5l1dWVii7RslCatAvK0FwlZwtFyZ9wYhyatoEVpg7FjwkvAxS3LdW5vRZb34RBhsPhdfODx4eSoz3J8U53YA1drIzhbJZTy/N2enFG5cvAlXKWvMn/kDo7qfKV7PZUVhhyJEhWkLROH/bsUPLUU5m6XFL385JKFQ0KOLYTw2C5vd+xa5tNzyv56EkumXVLlQZnV+VK3qdVdig5WPXltKk9W1De58RLke4y11G89f2e3bh1RTRxvk7IeNwyef80wKfKAJLoTXX0Y4EPDQYQVgtN27TakzCAlPxyg4Er+TEMw1/KK9r5GHDHSiwVn+7iqdo0Bv5sj8X6KNZaDFVPVVhOC20EYRXN3a7MBY9o8I+lP6PoxY0s6K42wLe/4sOAol/+euFtjK8qUZiUD7+IA74xnMfKUIWHJdCNzPmWfuCXJ+0gsjAYsgqAtg81LvEcvX/naDRc6e20h/KYLYPgHRMC+I7AK/IQaZJnoiNQuhSXc4uQ1cV61c4uzdlMKW9bO7v29LU1P8cJeub17vzqnJ1fmdP3syCZbtmVWxv23J0d1Tu2RyyG4nRKDRH8cAOI+ACd0E1xZ2UO+d6xCFfQnvEC4sgj9YnvEN8evjd+MDe8cD9ml6uddzyYccGTFaKD7vBP9/hiKiT/nibOeMNDzNDXv5cpF+XE2yyM0uEbGUYHhdMFZFkhGfGHb3tmAEEW5el3cAWzMwj+R1kd595TUu/D6acsHTWICZHFDWMG93if5d7BMegll5oqx+YMJ4LLSBbW32X3DG/E9pv8yL/kx42OBV9RxPlp+WLZDyKfVv3L+YoM+bNSQ7I64hfx+U5HWZJIyJojJoUgxxPLHjxWXHCDeuJGPGQ4GUDUj5jE2MIlmXJ0ihEpBudieyryzESIkGn3V3vqd13e3mRxQSLKdKPuZfXRZZWLQNCNv+RR+QvZ1EVcorsLeokinmX1O3DolZJy+ZGbPmHiQ1LcOw7VOZhBeTMBw2k+fue/7v5EgboKNwDwpKJ3oqAZtHIi08gUk28ajYZv/4JBBD6dPXvWDSJ9fX9YZeArQRzFMbJjCJrVdqld5uyCfeFaVz+KROBTyGmkyzN/iYj0PXG+EVJBR0kQRiAP/Dy+fiiX8I6AhPJL76IMIq3nBccRzog/FjB7JD6vBr0j1QH1s9SPKur7i4wkSN+aofoCje0D36YryEl5CHkbpwX3vUDYURjSJb4jOoZ4TwBJttLjXL+i6iFGEBTlbF1FHDfoquwdaUQcuQVZEgHg5KY8sFoQpSGz2W/dvmXXr99Qv6J3TBNp+7dD93HUjsHD4Bm0jyDyEXTH8wjw+3jvAhIqbzsjEU8zuQHiOx1jd94nOhL+eH83faN3+sE7C5P8Adzedgk+hkLhwi+9d4Lx0+V1fLye+0+Gh/f+KHqy+3Ga4JATXp87d87uu3zZx7kcMs1M+XSuTroYq9E8QcmoHsU7DHaV2Qk79+C0nbqI8YP+UtY2jQFJcgbn3lbftm4P1S8fBUC+vR8ylpeAyKd/f0EgSO+5E54rYPR+hEN+isebaQ2uVi7l7Cwrrc7wTZm0D759O4LdA58NAwjK89d/yRe7geEDH/zQsQGEA9L/+t/4m/bu97zXlfC1Ws3+4T/4e77K47v+7t+3d7/3vR7mt975Ltvd27XXftFr7cKF837WyL7GfrWaxsBf9qX2cz//Vnviyad8q0Lgq7/qK+yP/dE/4qsYvu/7/72v/OA8kt/4jbfb57zkJfaVSvvnfu6tbgz7K9/+bb5KCAMAqzA2N7fsyaeedsNJs9W0973vt21ra8tWVpZduf8Lv/TL9tjjT8TKPskLq0f+6rf/JXtcft/1v/59u6n2H8MnhhralK/9mjf6ahKMJX/rb/x1N1L82+/5Xl+psab2/bHHH3dDw6tf9UpfPfLMs8/+rgaQP/gHvlbhX+VGBnBj8KjN1Ox1r32tPfH4k3ZD358EtEmsyGCF8nd85992wxHuubk5+5ui5/q16/a3/s53Cc918WnXDTNMhIRuZgfDVw5X/+Vf/lX7pV/+FS+bDV2c8/KlX/p6e/jBh3ylC1uYfePX/yF77uo1pwsDC3yj7ODZ77a11gmcwAmcwAl85oB+9ydrAPFJIPd0hMb7hvdC9NnuDg+8IAPIuTMXbKZatL1O17ZaXdvTYArFDFsCqatkg0OUoNNWLVd9eyT6TWyHg6LYtxVCgyVglQDbT6FMJiGU+J0uM+xJ9NDubLWtXOZ8ggmbqRQVt2/tXtfPu2DbLAbFsYzx0JX623uipdHRwC62t2Jme4sPnTp1i/M1dTCGrhgpFfNuCGGA7f1HdcgHPQ4Yn/JtWNgGBMMAZ3/QwTzSQJEDmFHWtLvd6EQqDmkzkMTgEttJMDgXPpFPZ4aBC8ojBqOcH0HHNhRWok+dQlZQdMVD35pDuUHJzaoUVnYopCsh6FGiwMEZQ36FU14xdJAuB7my7QlGHFYKMJgiLJ0GjB3kGZrYLgrjzj78YVAuxByQXlJe6fAjEChvm+2Bbe61bKZcsFnxHIU2HW/CYnhhq6SyBo7QmVdHl7+2BlYvWSrZ2eWqtZU/1BND0V+bzllfPNpQ2ugm4TMi6bM4xS8F0z0MQ6LGy4mtyTrKw8TEUCE9SMYbOubQDURHPZRX8Y4Dp+fFz93djg0mp/3sBehd221bp9lWmRdsfbPhNJSL0+qkHVitSB7YUkm8Ab/kNmYmo6BEHy7a9OcVKePZxl7TNvfFn5lKrLaQLCNHrJBhKzLG8ZQ7M17ZTgVjyF6zZ9vi+43Nfdva73oZDiSjzIzuYGBRjjjMPcpwwlecIGs9DWL2VR4EwMhX4SD/4ZHt7PdUnwa22xl6Z3OxMuXbwKzvd3y7qIJo6Cl/5KGpe2wHc2gl0YVhEN6zocZes6v4GH2YhdhX2XfJpu2rLrQVOQ5Vn/St2zq6WGnBAK0Mb8XrkvLPSoa2aGpSAVVXQnGm90W29xp6na9JVmeKk+LPlOe/J9nE2MRh8xqGOZ/ZPsq3iMurrrOySFxiJQnX1FHIrit3dCHTtCOUm+dH5dPrUwZHvp0b25SJvTYlOlV5vV3YV94wlqBM5t12u29rjb5tdNTOiMfQ3xVfGHSx8gzDIkqJnPg70ECV2ULKrhWV/rT8WYV2bavp/GUVTln+rJCh3JD5ZgNlg+qreLvT6Co/R6biE3+Hai+Vtmja7dBuUPfNt0zDwLO9cU14Yqk3ELdwfzogGUDg4WgwKzqR+U8pMFhWu8nsfH0b/DwLFK4YP1DGImuqS3wbMFYnJTM0+YVbF22Vz76XLBG2oDaGVUB8fxjYYwjh+6MsKQ9IF4N3cMSA3/G4W4XpbbHcfKDcrQKSP0YVnl256Zfe+6V/PUdeeMjiZni5ezhwEoxmQ3Icr+I9+fLzOySbyCJGXuSR9pr64rN+kXOMAZSBx0GBnbdJ4sE7N35gBKGdyegkn4pH28rseN82CcWxcNA3oL3mnJALp5ZsZWHWV7A9efWO3djYcxmcrVX0jZyx86cX7fTKohsxr93etMefu27ruy1v5zioHkU6yl8M9KouKZP8x4/8Q3TILzflE57qYlUlExKov2xtiSLWJxOQd7VfrggEKW06/MrKQw7HF2VBK+yq7+N0kVWXV8WNtOMZVCEH8RzvhA2eKsy0CkafYTdwxBZlAv8hTtwV3elPBi0nS+VLhyvJQsgJGI+jyxEycCxD4em/+AGUb9CpmKQvb944Hrx0j9yHAcKJcsIUNm4eHxilEHh45O6yk1PdSltQFcqWL1VtulKznPpnbvgoVXTPjCEYSHyFBt81kGRJOn1c4eH1xlMLGiR22T0j7PgCB3WZVTn6fjhuXdndDY7wikoC7YqSyiKwq/6oDfcEeJY7ekHxHOHgse7C43z3+htp8owbLhLIy4IrCzOCKAvwEc5lxOOCgxQI4ZnEQSB+9Ipy5oowvPc+DaHZ34n6qHcR1n/d/YkC9Z2oGaZwcDktcpK+v4z8kRcfUKhvxgqvVrtle7t7bgBDyb6xueVKIJe9LD7t5zGt+qPdZGXexQvnfSbz2noc7Escgh0rRZ0lwT8uIOEZ+XmguDukOxC8C1qyK9Ghe+b0O7g8NP/pRQaRdIQ/Th+f42DxXeC8r3JNfZSZ6M8c55m7ssNq5P1t9V1aKkP1bRytg2Mj6cwv+83ySHRoGL0PGPEgILmP77poC1EEbm5uWFvlMjc7a/fdd9kunNdYqz7j32j6+0C0P6Id/qvM4jsQbsYwnCV34fw5P/sDZeG1a9c0nhkdQg2dI54EbVzhxw88CZkO6p4P8A85C0j34Kf/cR8ldAzH9eWed6PnoCEuaMMv3o/HSe5x/8hLRg3ue+53QeY/Xg4pjPsJZaI12oPnoXn8nr0fhREO0Onim12t1fwbiFFyZWXFFeGbW1ueFlGm1Net1DHOUb4aQ/ZH6QPlmQk78wArP4ph/FCH9F56AMZG7cbQ7jzXs90N9bUdT4Tjlmj0upsB8hWTBUf5H8ed4pCZcEfa0XeM8Ckuu2cunc3Z0hmNF2emfczygd/Y8nf3wqfTAMJ2cld0lcslPytifn7OvuDzP9++9c//T77641/+q/9L4/fOsQGE80He/o53ZFjMvu4P/QGF/zz71//2e9wwMA43bty0l7zkxXb50iX79d94u+sBMEpgAMGwwuqLBG/643/MZlT2P/4Tb/b8YFjgYouv27dv+7khd9bWfbUFqxaefuZZ+4//6Qez2AEYU1j90c0URBilMVJgfLl585b7Aa99zWvstV/0GvvxN7/ZDWwpLa52t+NxtrfDAMNB8fDnP/6n/6yyj7YFoK1ANr/4tV/0uxpAWKHxLd/8Tf4t+aH/+0eOFViPP/Gkfe0b32gvevEj9ra3/aL3MQEMIK973Rfbj/7oj9t73vc+9wPYGgvevfktb/F2cJxucFMOfM8wzmAIgd9Ly0sq03m1lXPOX86q4uwrVo7wzfu8l7/cXvLiF7nxnpUhfM8p9/G8nsAJnMAJnMBnH3y88kkaQMb7Ki8Uni/OCzKAzC+vahBdtl11Hrb22m7sqJViZQBKUzpmu/txyB+KHVYkKDXvIHFYG/v6s9c/Aw0OlZ6v11wRzSz6Wjm2vFrfavoHm0PVd5pd3+sfBWO7M/CZTCxJJT4KJbZg4uOGwpuzKtjio5hna52+BrqcS5Cznb2mh0d5j9EBWjgY1SamvY/KYBklfLUce0qiNEBZySqBIxPNvYHPElfXzwcZDNZYkcG2XH4egMJgTGFwxXkeDErY0uXgoO8FxLPHpWcrCDfbdE07j6EHvMDAV6JooE8HUwN+FFjRf6CTeeidaYwPUyi6MDeIB3RIoWdOHYFuf6Cg8J1DbvMenz32XaneP7CmOkYMphQN9YJ4lfeOQavHOScYa2JAxQqWgdKFf9BH56tWKfhKEPiOQppw6jrbXB6DB2dMDEIJovAYZy5USrYq/Psqo90hZ4CQL3WilRvy5Ktk4LHcEwfCdSD3hGhzfgmN8uUKQQVGOQId4Kfj7VyUZ28wtJroeUm1atuNrm13Ofw7Zx3J5+VLZ+zd73/GTi/V1YmUPO22hGPCDoScszQkJmHwkkyCp9OPFUSkzYCAO4oytpByxbjCcaB+T7LNiiCMVWzThsIQo1SlWLK6OtysnIHnM5In+vgYvThkncP517abrqhHpjg4G8AIgFKpQ5mVKI+BbSovrFhBNwSd262hbezGGSzsMc5WWCiJDlkHIn4xi3pOcUuqP0XJB2Y0FHXDiSnf0ouQSkbycWR7yksZI5xkrEMZwG/xZSC+NuGB3M5zT0OypvwomPVUh9hOhlUXFeUNIw1iW5Wcre92bGG5ZoszJdsV7QOV1XR+ylbnCrEiS3jOL8/aXrtrO5ypovJEmY18coeHIlv5RS0snsmNMUgF4c9d1b+CBokYPmfE4wPkT0/IAbPs0wHvZcnhNHVU9QPlJsYmZJiwNLLUFVaHMEsOOWXLPQy5apKsfThh1zirAxOMCm4LI4XCopCm/Kj3UAfvVqvTboi5vte1jWbfTrPfmORjfbulPLANGee6cK4MBlNWXqGMPrKlSt6NVqzIQfl7KD9WsrEiZGP9mga+n3kDCDD+QRil/6lKm7qK8QMlKCvIYhY6SldWgvg5PCq72L5o0tvzUCnHgDvkAYVbDNxRYHKWkB+ujSKVO+Uu3Bykj+EW0jFsIrec30S5ER9ZA5eQOO40mPdti0jJ00EZGG4qYBhOAmfkBWmCDuISLt47bdmz0468eBzlxf30zssTvEpH9Q6DEIpg2lRh8W8mBoHUDrmiC6Ux/FEe0wo8jBK8S4Yh3wJLcuQNq+6xcoA6HPUL2lAq1GaqdubUsp0/swIJ9sy12/bEszfUDhxavVK1Wq1ic/Oz/n5lcUm09Ozxp6/aE89cdXllpiPfM6H39tiLSW0LbdFdAI9IQGnH91L5Ggz8W8P3m7NzaOcw4jJAHQ1MxQV9tyGOcj4uB2WEP5LxlLJ70OA+PPlz+PuTKMtYovqnqqYr6mZqZ/wutHEFL3O6vE3KwgF8N2hxhmobhkdqP+QdLZAuxXX5cHy6O66o915+wuVh9D7kiPZV1EGYowcH+Y30PSw4/E1cBITHE7TLRAqyPE8EprxJwNPw9DK5mWLLK+pb2XIYHMtVmy7PqO7FeRx+553qI1vTUZeOD6sHm/M2pan0SYA3lK3A38Jz8uNh0yWAHqdDcu6yi/GDPhN0IfMooaO/4fWHKIqjqiA+EJ00KUHKLmiIC7fCeD4JiJyoQXU8ciM30OfEJp7yrPfwOovHa29nMrodVRZORHsYdycgn7opZuDiynjtL/ST5PFwwOQb0QkO4vgt3J8ouME0czsoCfB6Wv7CPdydwkFOlAd9SlZZq+8gOpkdS3vbbLY04Oj6++DFKAVyyYoEFOlnzpzxWcTMto1wWfjjlCIuT5EaEO+CFeE7egeMnjyM35P8ZPiydIDsFs/uJj0kYYSHVyEPlFf4p3gjUBx941nQhrK5UEL2RoESjn5PY43mgfXa+AU9AUFfyhOQ3gee8bAB4/FH7sDj9Gb4MFaxnQ7KOwaCKGebzYbL9OLiop0/f9ZX8ZxVeVy8eNHLhVUFbJdz+vQZ38rm/LmzPgu8pP7R1uaWnwmAAvBepV+QD79xp7yMaKQ+Jkg0O9lj+aPtGud/gvQeSLi5J/fz4RqVQfil9uCYNEHEy9Iewwekd+Np6Mfdx8Bzeq/LXdnzXfiO42Z0hK/qedB0VznrGk+XZ3f7FV7JjzKlDjJGZsLH2p0129lhZcSR2t4JWzijPuWlvM2t8O2bsNau3khWPU1dbKNaLE9YeUb99qL6sBpn0vbcC4P+oe2u9+zmU31r74WBgjqRyhR8+s9ojrGUb23nBCeiaboOjy+A+C6vwkVcv/yNYIwMzopcWJ2y+WWNwys59ZsPPysGkLNnz9gXf/Fr3bjxVV/x5X5uBKsPUPD/s3/+L+3ZbNupZABhFcGTTz7lfgArN1iNwbZO1MlxoD5xhgVK91/4hV/yFRjPZwAhD1/1lV/udfWLXvNq+0rRwXO6WI1CGM5Yunbtun391/1B+5Vf+zX74Ac/5PE/Hnw8A8hXfPmX2oMPPmAvefGLPyYtjCMYXXZ2d31VyVd/1Vf66hFWYdwL9D+/9mt+nxtIficDyCMPP2zf8HV/yLfpurO+bqdWV/3CwMcWVy965BFfFcIh9AAGEAwrrOx45pln3Q94/ete58YK8N1L9+tUhpyvAo//q8ro/IXz9tf+yl+2b/z6r/My/aqv/EpdX+HlzfjuJ3/qp72fCU0vFk7wsY0WB9+zlRgGljt3nv9MmhM4gRM4gRP4zANt9ydnANF4Netj0a95IeB9N0HqA8Vd/ZEXYgCp1RfUIdPgVZEYhnKoMQpfBq0MtOgV+SoDPWPYYFbr2ta+v2MAxpYHKDsX5yrWUseCg8lRVEL99n5Tg4+BtXt9dRaH6gCGshclNd0tjBHMWgeYkYrSjBn9KCtQIkOwK9mVBspm+nyswGBAzCCduJy/4TMCJtXx1CB/aW7Gz+Jg9QHKUgwxKGiMw1hFO7whdZSUzNYlLRTL5LGogSSdR2Y4sHUERhcOQWeVCYxQ19WY2YqWwnmjbHJOB4okFF3gYkYsh6rz0Z6aOLCS8MAzlFjMnhn0lQ+UBQqbZkdiOEABzioDtgxjxm9JvICfGA98exUUEvpDAcsB2Ch9VGiusGd7Lw6MR4EPHdVSwZVRaOsos5LiYNDZanRsReW0OFP2lSpC6emivJ/O0TlVB1vxOQPmIgpg1Ami8xAeitd90TdTKtoj9Yqtii9sGdVUPrvQp3ecIUJ+2BoNRY5y7DxxRukiXy7YoUWMDrnyRFn6tmvi9/lK0V67OGtinZUqZVtvdVyZ2N5n26kDW5ydsY8+c9NnODMY3FGeWEVRrpV82zBWykxPT/m2SUWVa6UUBp+kuPKhAbPJp4581c6seLFUq/h2b7uNthu6yGNZd/bmR1WBUmW3qcHsoOd8Zca0z+4WLvgIv9j6bV80cpZEo9P39AhL3XBDl9LmbAzOwtht9VVWBS/bm1t7vj0ZRh5WWhRVUBsYSwpKWWnc3BVN1Dul1ZPAsr0ZZTajgQHK/l6Gm22+2sh7n1UfKosShwmFEWLGV3pM2FZb9CiNqvJF2YtI0ZHz9DHWcKA7BgfqHLO2ayrnlaW6p72+03Ll1vmVqs2rfrVaAz90GaPQnJ7nqih1USayPV7Lt2mjmMV1l1vf0k284ImzUVi1oaqgPCueZLOpcu4edFXWsV82MgKJIsb5XS8XVA8wBLJi5MANJMgN9ZJtpjgMnirBFmfEwYDYVFmwPVxTaW3ut8XLltEkdySf2z3OhxGfNGYrF8VrORZLGrCq3HcV/rmdjvzY3k51VsmgzEdZSbkisxhpXLYl8xyQTDM2q3pfnMRQw2q0CVtbvy7aPvMGkJTeOIxoiEH48TXmdy88n18A4ZV/lZWvAJEsx+qPsrfjeVaEMCtcPIJFYXgTXSoXV+yCAX8VFThYEeGz1JluiMIWZaUrPYVfOHIK6NsCSo7ZNhB5QX4lBi5DKLNBRk11BSZ13RWnPE9lieGvm9NOvtwV7vSeu+Kj7MbtccHpFEfbhmyBKNTtAnn6CgdwKb3AxW10hwdJJZEOrQYH3wEGzFx8x5A3V0wonPON767KUw2n15vkf6y8QAbFN85iKFVKtrS0YBfOrFhN7us37thHr9ywhmSZLVTKpYrP8FtZQfl2xirVmj2nQfpjjz9lW1s7wsc5UAX/vlDzIBGCPRt6SEpmwNtr1VG+gX11cnqSOyZIsIoSpRArrFwJk+VRhaj7tNJAQYlCiDKBV8qVcMKXEAul6w+4M4Uc/9lFum5g50884aUfGC+y3MjhV5QTF8+Q7GWgQIRxOVIe2U7Mjd7UWbW9GNro/zAtAoMx7RjfCfoIpET+XRbJi3CixHJFvP6cLtGjoAKo4x3f+CRHEdavFAr6Fc87a56WR427wOPpL7zBoXQxNFDXMmNjrsxqj2zlh54LpTB8TKkPl+P7om8E8kGbKhQZzkjXc0X6pOUvka7IK3WLK9EGHFPifMDQgYFT+CV7lHFs44YRk3yr7gmfklMZIK9RNm7Ucy4jz/IPxB4u+CMf51kYP3jhK7gIicwTkAtqdHd59HvGZ38HlUG3P2X+UTehS27i8+d8iDj4RdqkQylFfn3CBpe+MRK+4zTiFu5PFOhXjCBoSXgBd/IDCfeC/IIP6l/RAMqNIp1VIc1Wy9v/BOQPGWRmLbOblxaXrNFo+pYpjca+hznm2fOlNQbx/t5A8PZj45Ju4i34va3ydCKtccA/IyF7Tfgoz4iPX4CeMlcAYQ5YVKs6X6qiTKYtDLlL7znXhS1u97cOrOv2B5e6jEZ3HkPQEul7atkzVwDuUbgRhDvhA3cKM1QbyXY3bNmytb3tK0q9vVddwcjIOIRwlCXtCDh8u9wMD+3s5ua2KwAbzbuNH0HCiDb/ledxuyOvEe/jXfJPtKZ3KW3ixkW4VA5BS4LkHuEd4Qai/kuuj8P57a4044pnINrzu4H3fqU8gmAs0jFF7jXyT+BppHt2JcA9ak8CPhZDpMCvu7KwGIv49lXKJbtw8aKtr6377P/+sGuV+pQtnpmyM/cXbH5V4zTJX2v/0Bpb4m9mAKEtIisaTuiKdphJVWwTyjeGZPjO9bsHtr8zsI0b6r/e0Le2O8oHZZTkjHsybhAvAP/kIgnSDx4nHJQv4O/A5U/y95t+FZ8j2eZWJm1uKW+F8mfPAHLz1i03aGxsbPrWVSj7f/6tv2D/5t98t/o6o22ZkgHkt955t1L+RQ8/Yi960SP2G7/xm24AHgf6oKzcmJ+bF863uVHl+Qwg8OhLvvi1vp0WZ4P88q/8qh96Pn79yq/+mm+vxQo9ziZh5QbGmN8JPp4BhC25Xv65n+sHuv/Mz/7c86b1rne929uQL3vDG3w8DA7oHIczZ8/4mRy/0woQ5Olvfed3+LeCbfs4g2P8wnjk/X1dGDxIIxlA2Gbs2WevZJjMjSavfMUX2n/+of/b3vLTP/MxdMNTcLA1+V//q3/ZVzH+tPLHoec/99a32i/80i9ZvV53PG/+yZ/yNo+VIm992y/ae9/3274FFrL+8IMPehm9/e3v8C0iT+AETuAETuCzD/R7/1sMIEC6j4DndCWQm39dfPb48nk0/bwgA8jyyjlXUCzUq7Y8WxGCCdva47yDrnW6fe9QobhHodzpsBXUtM9qr1Uqxr79MWu/66s7OEC6XCopXEeZJ+ykz5xnexMI6x/0HQ/nVdEV4wB1O5z0Tg5jwqE6kMzujZUSk8Yqh26/p+GvBszqIDfaHZ/lXvV0o6POgeW5PLPkc+pM9m1DtHdbwq68UgAYJDhHgr39lROlihGCw9Bz5mcBqNPJ7PJisezKfgZQ4HVjRLVirOSAsQxEfMuTvDqBQ3U0D+iwmi9nJZ8V5ZNBTFtpiiW+woJZ6axEYPYv25ZgVIkO7pFvv+UHu8dYyxrdjm8dtNti6yIUqJO+jRIHus/NVGx5XmUjf/LDrH0UESiv6e/iX8mXhZf1G0euxEbRyNkf1++sWUv5XZqdVZm2fUUBRhlWnjQ1MOz3OcODDhDCx4qZCbuz17DC5NAeWKlZq4fh6ciKDGpUBiige0qDWU8Xa1V7ia4qEieWs898X3cUCNCOyg5lhljv5YUsoQDEwEQeUJJNiq8VJf5AvWxffW7Zzkt+rm717PHdjt3c71tNg4zJqSM7tVy3p5+8ZQfi+eqpJd/7nv3uG62erq7nAZnZa/TsQPRgFFC33hXW6/uS534XasTftmiMQSSzqwaSR86qwciETKQBI/IIDhT08BxjXVl5LqCwFC98mzTxmJUig+7AlB11jEu2udPw2ddsq3RjbdfzemFlxmZVX1hxce3Wlq/gGCCPGhAdiT8o4DDWQRXnYVQZIFOGooM6IpGxvAbMbD+Vp26IzvVG22b0zKqKKgYI8amggIxBkLMDleug25ZbecmpnoBfPJgWP0SqyrVnteK0ynXCjVsTbrhUXVaZwB7OCXDFwtShb1G3PF+1emna42KIubHVtinxgxnfu5LRWrXo+WI2O7C+23Z5zot2jE2sZGImP6tZMGScmi3Zofix3WaV0qQbM29v7YinelYmUHRjMMOARGcXAyDKNQxTZaWBfItc8TqMTXGWEIpN6oRkS3xyQyOGQfmhyJwSrzFWtbOD/lviHTio36xkmFA5MLv5/ELZFlV3ntlo25W9tm20hnYLuRJ+tmPDuIGitD04Eo4DtUFimGhkFcuwd2SzeZQxRbtx+7q3haMG3X/d/emA3+0MEB/kZrSMD5I+9kPzu0EMnpFD5HSa7QULHICOAaSoOlJwmfO6JJ640UPlwYVqkeRIkyu2+hDfdWcq79FEKMgpOzdg8CcZkjO7o4TGGKKyVlmgxGa1x+BgQt8XFEYM/IkTigQlSGJ+8W2LnEba8cQ7BaKS6e5KH48ExDs/lBneuU/C4IgdjwMEOpEoxHV39oZiIil3MBBiGCr4dowcYqx2RO9Y7QUaV+ArXChr+Wbx3YNn8BDFMUkg50rXL7XJ4lvM8OfbAv6czc3V7NL503ZmecHWNnfs3R963K5v71tF9ZV2Cf4uLS7YpcuX7MK5074i7dEPPWofevRxl2e2qOSb5mnBJ733fMInUeF9AurkUG2M2pGuvl1h/IiLGYd8k8LoQdmqLXEalTulPVJeuzR4/aOtdvmEcS6bcfd3pOeOCMMzNGCohV9u/IA3KidhdxnjAvguwDi+pxgsc3LTXsR2kJnxiTqt/NLOlfVNLhfVzmAUUeOFwQRctM9tfS/YJg9ZgxzAleOi5Zg294/8hSwRKGgLaSYs8hBx3HDi+fMmJKPaX+ld3MHnbZlkJ5cveV2bKrHFVdVyJYwfGER0YRzB6IEhS/lyo2KSS+FwBRntu29ZGJM2QsEfaXDDDXnB36An3gAqH+XJy1Vl6YegQ5fS8RVMGEDY3k3vqE5iXci0y6rwOJqsjOEP/s4g5Aw6M57Jk6BHXg/iCjlUYNUtuEc4B/mFwZILD8X0dJQv4fX3uvt74ZOLl/6Wf548OKFIgzDc8SeIfphccsjqCn2PnAZB3ML9iQLfZ0eQ4XICeIwfv3s6+vc6obs/OPAc9HFu3FD9rIWFBfXd8r4aGkOIhxJODr7F6HHp4kWfxev7rj/xhCvjwRtlHLl3yPKb/OMKXKQ3FjKDRNMYEEc33rjhT/zkyl7x6+7gI2UXOCIWohpxEqT0HRQ08R9Ibl7zveEskEKRb8coDP30xs7Adu4MreMGEMmW4wy+jkIGvvG0xyGldVw2uLN7wIhfQVH2Dg/w6qK/2O60bXNjw/fSv379uh9UzLZWbG+F+/qN8GNbnus3decQ/M1N9Y/odTvyYxinY/wa5cGpdT9oc5/MPd5PSO+AVF7j+AJGYfC6N8zomfcp/cQPYDz+vWU8LotcwpO5HECqd/EmnsdpBl8CTz/Ls38nnRaFHQUPmUsXkOFy+sPhbjB5OomuhEPvKurPnzt/3s9d2N7eUts3YbOLeZs7dWSrl6asvhjbRe2sDW3zhsaFDRr3hDfkst87tNbekXXa+qbQhxSw4oJ3nebQttb6tna1a9u3NQ7c9+YnaPQr3AA0Bg/DQJv8A1Le4ieVU+LfOB+Bu6IK1Lzb/MrUZ90A8rZf/CX77u/9d37uAxeHf2MUZFw+DskA8u73vOcuAwhnHn3NG3+fK/dZJTEu/yj3/8gf/kbVtRtuVEHhnvC8573vtatXr2UhMUpc8APLf+u33mnvfu/77I7G13fW4uKskfWNTVfGg/91r3utra6s2jvf9S7XEyTgjLyF+XnXEcB/0mf1CPnifJ8EjK2+XDQwhsCQcOv27eO0MKaSHueKEA6DA0budyhv48YA+P6//M9/wY0Jv5MB5PM+7+X2B772a+wnfvIt9s/+xb+0n/7pn7Wf/pm7L1ajsb0VZ5BwTkoygLxHfBg3gGCIx+BC3n78zT/p28QlutkmDkMuZ5TMz8053z/8kY/a93zv9/n5Hxg3MED9wd//tX6wOwYQeFkqFV2PQvwPf+RRL8P3f+CD9vu/9o2+BezvtsrmBE7gBE7gBD4zwLjkkzOAjG+BNeqMhFfq93ClfpD6NNk9hQs/jfdfiAFkdm5ZA9RcKK+Hh7bX6FpJH2iGiMVS3nqDjm3qQ7tQr1sew8OkBhka3bK3/X6j6dsNoXSeOJqymWrZiaEDEVs3TfgMeXCyyiCvDlK9NiPvA+/k0aGjkzrkTIBDZuuztZMGKvqgMQrPT8HIgeg7smajo/clm5+tWJWzRBQPZT+dqoPe0AeVdIbSVj/erRMTWM3CdlvkDeagVCgoHxrvGrPDoBclTX+AwQLLDAN2j5rlJVZ6YAhhlisGAO80otAQDRxGRsePFBn4ozBhlUcsQ2aYTQc8lEbM/AOvcq4B25TzgDwcKG225WH7KowU3iednrKlStkKGtjBEwxSKHC7fc4/UMe51/eOD4qxCuU07LuyuCv/bXW2djQQLojm1YVZW1mo2/runiuegMFB35XfLZWJiPdOsUhxw9DuvspUg/1p8fpF5+rquO/aYzsN+/D+rn2guWsf0vWYeuOPNbbs0eaePdlv2/qwZ8MplRdbEQhfRfktiTcV0TMzNW3L0wVbkH9J8jCn50XR9fBMxR5SB+d8ecbOaTBxOJyyD99q2eNrbRuoPGqzJTuq5aw9eWhN8exmp2VLCzXbvLbpCqvP+5z77JlrG3Zmdd5Xeuy12rY0X7WG6G92D22uVnBFdVPyOWDWndy7zZYrZDjImnMrauJbVReGIpcTyY6XL6V2xECQXZAkOyq7mmQGOWWgzQqR+VpF9YSZ23pWOSEHyNbCTFVFN+lKLVY8IPfX1vbsufV93/ptaWHGy4hzaXhXL0+HvCtNDH5sJzdXpbM39FUO1XzO1qiTwsnZHpTTs+u7dlq8QAE8JRow/mHI6miQzDZvNQ2iOG+jJFqPJDsa8viZJRhTMN5gJEShxuxwn4GtMJwfw0z7fQ3ESpINFHa74h0H9nc1UOOA+a3dpl1f3xNeDfAq035wOIffnp4r29p2yxoKh5wv6hkjYV91CSUijBFrbaA8ciYQdULNja3Ui8YZJDe29934UxBNngflHUMTW/H5wJjGDDqFBMOT06w/kKKopB4qq6qjkjtWy3g7EPWXto16iJvVQW6UkbzMFIuqO2pXBkd2R4PNhvLXE+8xdrHSiHRmq3lbVJvGKjC2E2NLtmuqC8wCL4omlMAd8iw8OxhVlcb5+YL1VB6dibzdvnFFZfuZM4AMUZLAH7l94J+lm9JMdCQYPXMn1gsFhdc/MoSiNVeILXlY/YERlbqAQhm+e6XwBg1FfpQJF+03imifLSo8vk2S2oYj3cNoqsZfeaBsXZHhUoMkQ7fwEFfvfRWELlZJhdI+a8v4nkmocCu0R4o/IH7DL+74BT90RQJ+R4lKqh6Ot7wWPR5OkJSsPGOiYG67l4FnWz/6yLHdog+49YzXAXH4PBBbYQ8kc2211+vbO7axtmHspDejdnHYa+o9RjoFVhT0evBCGRcNyqs8fLWM+OcGJPih10Fjzsrlip09fcrOnTmltmNgv/3Ec/b+pzftsaubdmt9x78pGPkXlhft/gcu28rigu1ubboh5MatDZfrarmscspwQj9/urOaktWQbCXHakdWgtA+cdF2IX98F1GKc7lBVc/6cV6FkUdInQtc8CfEBe8kx66g58/TlNsV+MgVDITjkgtFgDfTbmQQT2EysdNdoWgbfBWC0mWFIHUYOUVBwDaXyGLMcNR7tdsYYD2M/FX91W5Mqi2OK5o0tW+ihX5Tj0uy5tuz0ZBRWOQvc0JDyFDQ5nlRfPoI3qZlfvxFbolB6KDet3PzLeLU78mxskPfNlZ6FFU2xYpvieUrPliNgRFCbZzLAzTom0s5ckYb3y/6U/Q3OBOJvg28DBmGTvIlGuTn1ZYfpwCIu9cG1Vk3fDi/WGUSZTwl2tzwgr/zG1GNeu51XeVD2Xo9I0/x4M+EI41D3b2fcnwhL5QqEHHcmOGvkaP0HHgC4GdGMX5K29tD7vAEL36oV4TN8u8yCy7qGB6OAVkTXb4C5FNjAMFI6fRmz6TDU+Qh6Ej5GV1ZUCDzA/heoSC7dPmy5Dlne+qr84698lkZ8sD9D/hEnyef4sDZ665cooyJ7jLn7ow/5Jd/6hwMdCCdzM3tmI7kGA/HLaMtu+Pk3TG6MST+7jhaCj/m6UD448h3gYfVK8YRNAfV+Umfgc8kJoA06Ytv31af+E6cA5LyHKD4wuFtapZm8MOdx+GCpoBwxvOI5kgrwcg/5SfgWMYzGryeeV0b0eUXdZIyyN47HeDK6E0Yj1HrNcmP0hvDxVNyg+ceCBzj/uEeDwtOHo/TEwX+/fV6dex5nMYxzYJE0ygcYTIXON3Hn7IwI3zH4AFH/snloRN+ucHj7owu+I3fMS3+c7ef04xD/g66Za9G4O8iDdzcOadgdWXFlbjz8wv24EOXbOmU2uPqrhUqGl/oG7i3NbD165K/W4wHjzE4ePpOyITLZXNXfcn2UOEOrLXPqo+u3XiqZ2tXD6y9L54OIy48TxB1NnBBYmo3kh+Q/IhHu5zKzPM9diXAefykBwwy86uZAaT02TOAfLxD0O+Fj2cAwQAxO1v3MzVOnVr17en4FrKV1V/81j9v1VrVvvt7v+/YAFHRmI5tpdhmCmPLgw/c7wqdRx/9qD300EP2xt/3Vc5HVpPA11e84gvs2/7Ct9ojDz9k73zXu52nrFZ5w+u/xA9HZ6zOWRyXLl2yP/Un/4T9xb/w5+0jwsX5HWxDSjiMao9+9DE7e+a008OqIg4Uf/3rvtjmZ+dsl/My1NazFdU3f9Ob7Bu+/uvsHe94p+cNOjgM/tWvfqVv8YVx5P7777M/9kf/sB+wDnAuyfMZQJCJP/qHv8FWV1f9vBKMsfDn3gsjBzxZXl72lRyn1bd8PgMIK4AxWLByBF6zTRWr4B5+6EF705/4Y/Yn3/QnfAUI2wSylRfnuWD03VjfEM7T9k1v+uNu0KFfiQGEcvvbf/M73YgPH1npAq9Y/fE5L3mxr9p57rmrWeoncAIncAIn8NkE+j+fjAHEFyV4f3wMvG/jP1kPit90uXcGei939Hl0v/zAw96XGXvv4J2c+LHPe/lrbWm+bo1uLwwFva46QBPW0YeGD3u1XPFDnfeZOe+zBlFO5mMvfcVnFjcdTQ44HyiOb71kGAt6ilsQpklXLLOqgwEaSkZmwR4dDhw/W1th9WGwTXhmwzOgy2uw31MH5fCATB0a53PMVEveadnrcO5IX/Qe+Wxy8oWShi202p2ub1nFGSGoHVBooFDlg1wqsDUVBozgAQP4OAvgwPVRrAAAOMuDeOSLFRzkE0VdsRB5BgdFgZvONvFQajOTl4E/gJKVGZhs6+SKOtEHLraN8BUVynMLBbTCttoaXCtavVpGi2nrO3t2cXlB72LLK4glz8z4qxaLxnZLGENYfaASUC5ZcTGwHXUMODek3empX33kxo+20uBw4VanbYeTGD0O7EXn5+zBlaq948kt66tsMEyxjRWDrt39hrH1Fu6vfvkFpd2xt3z0irXFC7b7UpbEN3mLbraZYZsQla7nST4q+ZxJSuQ8tIlD5VuMrUzmbGmyYDll86B7aDOFnOXKRXt6T2kdHPlMKc7PeOm5BZsoHNkzzM5H1rzs4WYMBNnqbFkdn6ONrrV7h/ayz33YnruiTuJM0WUXmaiqw84qI7bOYLuv9d2GZHXSpl2hdmRLsxW7ub1vNzebtjxbs6V6RXkf2k6z4+VXnC4Y42eMU/izUoaDvvdbHd8iqyy6MVpIZGwgHmF8QFEGR7rdgbU1QGACONuDiWhrqhEAF3no6T3K9HqlYKuLM2KG3ktevZ6pjpXyUyqnA6V3aHPlnK3Wi26koU6h6kOxTx3i3JLZUmzV9ezGvht3GNYh05RBMhD2JTMFySHKe5RKEzmVjuQV+YDvNcWHbuoAS/Wr08wgn/K6TXq1St5mimwJ1fNVLTRM5LWl+GWVIYen51UnymLYxk7HNlsHvp3W9Y1dN6bgJuu7zZ7NFaeslJPcI8+iBQMgij9mNa/vc5B4x5rdAzfg7IsnKDvZnoy6NT2VV7tQCEWB5IlZ89RuibjaKWabx5YRGK1Y7YXs+8oAvceoRJ2UiKk44JHaAIVnFQlbycFTiooVJqy+Ie5yreSH6s9g8BXvegeTti2acqqz0H5nswG3bVZ8nmVQqPLaw+AjGazXMKyI18L7vg+8XYOTPfFNeRaELEf78KmBKHPaIa7m3o7qEu2h6iEV1YOofikMd/74dyaGw+tVAM/Qxh1IdKbnu4GPDAefs+1OuTZrpdqcVWZmfX9fVuhhBGTLmyk1AFOTGD9Y1ceKLBSiKivxBMVzrA5AaavBsa7DSWR3WnfVKaUBz+Aehl5oCfUFHpRvpszILs+j54d7GNmRJ4wh/jXQe4wGPqtfeMNkIRy4lRDY8eUeSinJjH6QRf24nB1wqWxRXjMjzd26s6JtoDAolePMD4wD+kZpkIdRAOOyby3n+SA9shCKYgxJbixQvaMdrc4s2OJczW7dumZnZqt2dnledankRkGM6HG2iiiHx4rH7Hvc0E7ZwitlO8sH+XGzgN24s26/8p6nrHlYsb5CH3WbvhqF1YWXTi3Y6pLKr6RyUPxr127aU08/a2190y9rQH56dcHm6mVPH8xDjB76xnc6LWs3G9bQgHu/0fItJ6ln+XxJclGzUnXWCpWZ45UKnBkxgZKe8hVNklbVP+RQ5eX8U0mpDMOdLows4rHSpK2iDzCUH4ZbZCqncuRLmDtSO6B4pr7FkfjPpALulCFlLZb5ChBfjSm+851HYZ+2ouQHuYC3IR8IAPQILw2+FxpGDtoKXkXdYtUcEyw4V6rT1yV5gP/UESZOUDT0YSghWlbfCpIwop/L8SsCZTUCIXCqdKmuxPZX2eHm2cHnU5XZOANE/jnvONL2iaeZ7MJLVujQn+q0Gj6Zobu/bb3GtvVbe5LLjssofTTqE3wiLuWRVmi6vNI/IkPQRJ5Ei682KZQsr3L1g9hFQ75cE316ljyyWhapo+mjH8X3KMqVA/LhD6v6xFPqhNLx+iXeOE95zLLPaipfUQXvBc4jXdRnfDxYVi7+LDy+wsXlAPoVTjRDiJ8nQljqh9MSMhTyoT+F87ZatGOowsiXymjQ2FKZsdWq3nua/uvuTxRK6uc6iHj4S/rRR4QKgZDHqpbAn+5RR8QcPaeU6X+iWHzxIy9y5R+Kpu2tHd8Oj7q9trZhN25c9z3XqUdKKqMdfMIlCPy69JLtVNL3JEE4Q6Yibkp9FAY/fJNPCscd/Pyld24I8H/9eZ7TuxG+Y3kj4Jj/iC7F8jQiBKs/HnpF3s7eV7Gi+k4A+WP1x5Pvb9ntZ4fWbaZ8Bd4UPzCMcAe9o1QT/++GhCMmfJFWBAu/BGkwB2qMgB5ID8R2PiteSgcgdGAOSG7HqcvjZHQm4Dmlme7Qk8Ihs8nN+3QBCV+6PK1MxgHCkQeipzBA1OmRjEIpZeY4eOc+d8cBInjESVF5T9xjVGO5Jyr0R7QRXiD5ASmd8bwByT/e4RM81I/HPa7PXOO43JXQj3CmO7salHzCB0bfnD388ANWmuE8victV2uoPZy05m7frj02sJtP044EbyOlgKAplam+T3l9N4ukpW+ixrYHzMc7VJvlcQgTvACIl2gBPE8ZpLJP+NMVz4RIbrWjY3JCO6QHkPszTNBn3C6/rGCXHqlYfaFg3dbQ/uM/ejLe3wPT+Thz8/kAQwIz+j9RqKk/+cP/5QftR370x+wHfvCHMt+PDy9+0SP2T/7xP/Qtqn7hF38p8w1gnPXtf+nb7NWvfIWvlKTuwU9WxBGeFQUJULB/x1/9y74ygjECHPmJN7/FfuA//5DNzc7a3/iOv2YPPfhAxtdgGVtzYUTBYALwjq2t/vyf+7M2W6/7hCnwsFqWsy1+9Md+3NsOaPj7/+t32Us/5yVeHgArMX7wP/8Xf/dn/vQ3u7LfJ9mBQ3gxZP/Yj7/Z8aTyY3XGt/3Fv+AGg4SHs6HeojDf+A1fZ+945zvtX/6rf+3+48BqlO//vu+2D334I/Z3/94/OMZ3L2DEgicvEZ3f+bf+X/reLPq2Wf/mu7/HfvGXfiULFQDdf/JNf9ze+NVf5XUk0U1f5Gd+9uftv/zwj3g6nOfypj/xx90IBC8AVpewGufBBx6wN/2pP+3Gxr/87d/mz/TXoo8fMv++336//bN/8a8c7wmcwAmcwAl89oH2mBXnnyhUq6XjPo53QDIIo0b0jei/3Av4p89WhNH9hRhAXvrSV9vZpTk/l8C34tDQEiPCrD5IdLxQRk7mJl2BwyxbtrioV0o21KCUDgWrNti/H3yoMyAyHQLN2RuuBFA4lA3R2Uche2BTGsQye1DDdFdA8Z5tcBgkxP6qBR+MsWUPMywhHgUQA+fBcBCGEzoxiszSfwa1fgYBaUODBtn4kc25esUVFiU3YBz6eQ8oQ4gbW2uAHuag4I2ZxDz7wcq6o5SiUMCbtufCQEJU8CiaK905lFzdSPfoDQZO71ytrI8/M8wxDKmzpNecPSGXz5SoVStuLEKJWkF5ezS03b19K+ULrqjpqRc8r07gnjoyzJBGETw1deThUQTDW0gnLZT0aA/Y/odtiViWPae4NXVAGMRwNgNKgPtOzdmlUzV7/FZDvFD2xe/9zkDxRL3iszR3Tx2sswtV+4NfeNEOWjv22zc37H2b+7aPsmgSpaZ4pPCkjS7Lt51RZ10v5Y1CHcPIUcYn0cRCGtFQtmm7rzxj1260rT8x7bN2u32UR0f2sstzdnvQtKe2G85b+IpyhoE/QyCUO3gvFgs22zmwmxste+VrPteefuamz5JeXphROn27c3vbiso7O6EhJ8z8naupJy+k5JGD+Jfmqm7o0EhO+T1Q/vt+yPdssWgozjAAskKiWpJcqli7ykC9VHDjgZ8tI8YdQh+E6vlQfxhLUNS1xE+Yg6IOvnhZCSf1i63YxKKQIcnrjPD7GSAl1QXh6kKvaEKhNj9T9EPIScPrBFtWKc5us+MGtnph2g/8xsDFiqsZyhkZVdrOLw3SMFhiIGGFzIFkBaNfq8sB4xO2ubtnl1fnJTc91fFs1r5o7CrvK3OSW9W7ivjWPpi0zb22XVqtKi9HfqYPJUPZsqoCumHDrMLWdf3mB6/5llgYFdjSDb7NlPN2qHpXz+esJYZyDhAydyQ6mu2BbbQGCs95JtPWUbjWQO2OeEU61BF46zPM1O4wPPU34iFb4DVU/+FLvZK3PZUZrRjyjiECZTwGpK7qEcaqynRZVWRozT5GnFgFMtRFXULxRnoYTQqKz0xd5JzD6GfLaheUbrN3ZFvUFYXDaJfPh0xS7ZEzDIp94eN8lo2rH7BBt3HcoFNXwP+pg+A7bS9XY3db8oeSbkp0FYIulwRuQYOXVRpA6M/PRSJE/Hsc2n3AlZYZbn+TpQUO2ncOQmbVR7E6Y+WKrmpd94pvG+dbDCkWxg+UvmEA4VmXfuAr8h/b5+RtYkr05nRh/FC7wKx3T5VvhsqGOgmtKL4PDlCihpKWwSnfA5SUQ8k69QQFK2GQPzUePvBkRY8fRC68GHKpgygZyS2KYwxG0BPKH9qsUMqgBE5GD5Sl4KMRB2cQGLcEiCzfCceito1cIIukRf1i+wNWIBbz4lupHIZ5tTkoRX0LO9pzpc3+yNdv3bFbN26YDXt2cXnOLp5e1nexKG7SFsJL8Ilu4eRb6itClF6UHqXL94r2gBU1aue6XXvXh560J+/oW6U2q7e3KZr0ju/xNHRN29nVWXvlS+63smjCeMMhm89dvWG372x6Ohy4fm5lPrZfPBQe4Ww3Ghq07um71bR2u6009Y0rlKwkmSjV6laQfORKVZcVDuZOK34wUsNjyolvvcui+OqKZ/xUrm780D2MH7q7cYkrlNzIVG7i0PLitSRHbUaUEwZIDAsYoilL6p6HVVkUVM6+jZrqN4oQVowi08gZ/EsGEC4yc3So9o538Ff8dFny76y5gc2NH5LHnvoLrAqh/RA6YcouxaVQRK7yJbfiuEFPF3lllQ9JBQ3u0F0+/PuleqLymcoXbVIXRofp6pxNV8TbSk18LWcyQF8gK3Mhom6wMofOKEaqTmPP2nvb1t3fsn57T21Ty78PyLsToLTdECz6lSWX/agH8DDxcUr1RN9tfWswaBWKKtdy1e/TuucLoo0JJNRv9Zu8/ydGko+oTyo7L18u5R9jlZ7hhZc9PBApSjrjH/KLXAeNnjfeyQ2veANufig7N4BQ9upHeTvngRRAssaEDXCAmHDUa2QlVrrolWj2NkH10A0gin8kelnB1f8UGkBYWZ2R4TzlAm+0RyED3t+Eb/rDmET4pGgPagUK6G2Nyr0+M2OnVk9ZfW7Wv0PweHdnx2cYM3M4UgsgDkA6gH8r5RdlTfqUS/SjAcLxboRjPN8f60e0wJeeA3+EDXcygiR+Al43BIknQAx83Jn5hzv5AfCoMjdpD7+yYGcul8XfMIAwW33zTscee1cnZuFL1Ed4gx4eE33pHRDvR/ePhQgLv7xMFDfxEYoSrpQ/nr3PnKVFwvj5dySjYxw81Sycx9EjQfx76K/GaXafwHsMUZYAdPGesFwuW1nYRDtX+EWdTRDhoyx5zR1IBhDPnzypt1F+o/jpOeIGfSmNhA8gDWjlmfe8A8IddEW88CNABOE3/AkHpHBBd3zHA3RPTkFyJnzuzvJDnGM++5sMEg3+Cw7C6bujtvnzP//zbWZ+yvYOnrTacs/bzs2bPbv1zNB27iisWDGWVKSRXfDJeaX3Xi/k4EY/7u48gCNS5x7OeAZSuIQ3YJSLFN7LzJ9pS6P8AWTR3cdx9b2cNlu6kLMLDxVt5XzJX/2nz6ABhG8aZ3ewOoAtlH43YOXG5UuXXYG+s7Ob+Y4AwxVnbmAkqM/UbX1jw7deWltfG8+2A/ReunjBz6Nga6Yrz1093l6K/Jw/d1bv1LcRk+gncRYMWzSNAzxmZQXGglm1zbuiaU/je7a2G/q3NwB8bKeGMYLVG9euQ/+Ov8PwcP78OacD4wvbeZE3zkUZlXOkxYqLxYUF3xYxnTvEShRWg4CXrfXuBfLJeSNs5wUvfifgbBQM7Ww/Rn25ILqg4+Px+px4NFufFT3zvu0VZ6OQ92gbAthaC5pnlbetLdG7ueH5Wlpc9LNeCAsPLopGtnUkbyjXWJXC9mT3Hmp/AidwAidwAp89+G81gPAtc72PPm90W/jW0H8Z75vynIDwI5BbEV+QAeSLXvV6O70440pItgvi0GA/iHvi0BWdfHyYxatRqD5oeZufqfo5F8yKR5GPcpdl5mw1w4ztCQ08MWRM53PW7rDiIadO3ZEr81vdUFI1uz2rMBt0Kmd+7oDPQEe5r4+9On3MQEQZ3REeZktMsv2DMojyiz69Kyp0RwGHPysjDgYot0Sm/PFj0E0WoXFhtuLb16AIns5NWJt90MVIFBkMLhXMB5fM1mT7H5/Zq3z7AFSMBxfKq043zjUpiT8MstkuiZE4ylM6wyhYnE+e914ovDBiMFtWgzHmvHLIdlEZZcVC5IfU9UbpHdrQShgyGvu23+ra/edXTP1P220NbXDITE3IZpb+tA00GGcrIgp1R/nh8BgOmGc1B0arVp+VJwxMDm1ZnbRaqWIHQsBCjTMLVZ9RfGWdWaAH1uoNfSZ9uVT0TjfKt43NLeHM2+s/57y9eCHnB6HvSB7YDutRdeC24TmGDjrTZEF5QJl2yOnlFIT8uKHsZDUOCg3AFUfDCSsf5ex0vmKLlaIfDN7rhWK9UMpbZ/LQWuJG2xWPKCmETvEpCx9oCfe5WtGWlKHr2117+KGL6lRt+WzWL/7C++2Jp6/bU8+u+/Yt9OA5v2J7t+GKAsqU+ChMVbqOj9UCruyhDFWI1A2MIsggyizywaon9spneyTUuXc295R7ylw4dffsKSBnaVAe8B3WKJDL0qTkDj6gWIo98uVPipIjDndmdvqc6s+plfls8KUKrD+fIS43Ky04o4cVFGxRVldZsYqBOtIQ3zibgllm1fy0NYQfgwAzxbvCT72rTk+6keSIGfeS/WIhZ13V996h5F7p+Dkgyvt8uaC8S9ZU19nui3JDAcnso3o1jJLwCwUiPEPhByeZ9XtuuWbt/pE9+uyGG9iurjUkuz038sypnGcrhajT1A3hZgsxtnLbE3239mJ7MfhCPRuq0PPiOTwVC8QBlb3SOlTaDDgxjiBv0MZWYWplVBZHPsO70acuoXBguyvxWeUNPzkDgYJCXKEXoHyBodqt3kChhJdzRTCWTCkkK1BIm7q6Ui/5lmQY12rlom3sd2xXtK7vtf0wfrYIpOyggbRuXP2A8ro/NuD0X3d/agB69asfLgwgKIcB6jEfBXiFBFFu/pFQOHgD0LZzJQW9KkeEESB71DfH7RzQs95Fe+UB4iY/jBgMAnOc/aH0mBFJ2QRe4qodUHjky7chUjrUB8rHDSCSySPxGcPHoeqTXyoHlLGu0HSldpQpf7S54PC2R0B7H2lFffE6o3eeju7Ila+wUH1wxazuXiZ6z+oQzp3y1RheD8mnUpFMkdWsZisPfAeVF+XDFUqKm5gARyJstC0elzqse8wyR3FJLaF94WwJttwrWEHfkSKraPSMQZDVFX64PvlQ68AJvy0NuK/evG3XGLgKz/1nT9nZ00tq24ow36nDuOH0cNMz5JHPyCNK35zXEQzNd/YO7L1P79j+9pYb5476LRt291QOJdGu9rbfsc990WW7cPa0BsZVX5FJ2XfU5tzSAJmtsVgJV61UfUUIdXryaOArDBr7LX33Ot7GowzBAFKu1S2PAYStmpTXMICoDRK/oY26SfsYV1bOlDnP1G1W0ejy7bX0TetjCEGJrrsiiFeqb8pmgUvl43KmuspHg1UWyA9Au087x+ofeBxngOS8XYdpKPgxBkQZIT/R/rICDGX6hN6nTlgYQI7UdnBxzherxOjHqE+gMlKywoJUgJq/pMRDLpBpDHcY6pRHBMc/SNyIQ7oRD7eLGrJOm+cXhoey5cTb6cqcFTE6cB6IZMlXA1HmvmqCiSL0n/oqk7YbqTrNPevshwGk18IA0vZ+T9R5vnvKm37IH6tcvH2ANMqFy/NB/ZlW+QYdBYwfpZpkueIrQDDOsBolR90WHwkf9TPw0T6RZijzhVN85VusB68vqS2DBq9Pzge+gHF3HsV/VjOhXHlG1HmgzmG0QIaUhvfusvrhq45wE5/yVrqEIY5P4OBPsuH121EJl3iIEaS3v/kpM4BgaCQtl5Esv6m9dvLIo7udIu+j4ub7B48ADwN4GD3r4vy9ubl5v7PPOgo06gx0RhlHWvGsWwZpUJGF8HLiijgBxIsks3QdUsoJIjzlTX0DsqwIkC/CRl1IxrpIg3dR9kBKh2fa8BGuRP/dAPm1uUl75FUlO3Wh5Fv1AJyrcOtq2x5/V9f2N8Hv3gKkafQtS3SM40YGgrZEz8dC0AOvCBD5SvnxSHIneQESPgAX6Udf73cC3o7ixXflbtw8R9qR7N1xws17yjTkZzxvGU/1SLnhCPkPfvi7MciiCSIceAgyKr8R7kgv4gd9d6eL01/rh7/xuPE+aHC6Mv/x9xEvIIX395l/tIVyjfkdA/6A3jkuAeFTHL5Hd8FYfNClOgPwPX/VK19pldkJ2+p+RN+7nm3c7NnmzQNrbOsb0Q2ahcRlJdHqPqRFGyRI9Kf3I4O2+mhqumYWoh3oNNTv7kQWoDfFAeKuNLz9HIGC8Othk9w47qyMcJNnb/PA4XgUXkGL1QlbOhsHu9dmp+1H/sVoa6lx+HQYQE7gBE7gBE7gBE7g/3fgkzWAVCrYBcb6NN4PUU8k6+f45T4CuRPg73ddHoM+zQsxgHzdV3yZKzNubbVsuznQAL7vSoWyOnUoe1vNniv21EuzC2eWXLmxgwKkMG0NNisXzkazpU4V+/3nbb6ugfB0zrZ347yM88s1V1gcGedX9L2zpy6YGwE4nNjPadBAhW0kpiYPbb/FochTfl5Bs82hvkpCmYdeFEXqofn5CWxH5YNpDfbZFgNmDDVYdUXS9LSHZysVZoGyD3+5VHZFWLFY8BUjKId9lp8o8wNS9cxgm5lz7E3JwIu8YsBghi4dQ4w60IZiYW+Pg86OVGBF0Y3yf9IPaCYOe6vv7TcU7tAq5ZIr/niPAg3aMBqhtGLgz+z0aWY+a8DOAdGEYTC+ocFrqVSw2WrVCqJvs9FwGmuFojqqByqrths9wFsRfd1BT2kfufGJLbJQaLOXOYoeeFFSvMTz5TqK6r41mWnf6tpQ6WmY4UpfZq4Tb2ev6Ti/4MFz9nnL0zYlueCQYbZXQkH+9Pa+fWB71662G67dLEyr80sHWrKDLMIbtrghLwzc9e88RcmIDPR7xMnZl55fslrr0Lb2VYaC23sdW5PM9YSzqMrQmTbbU3koC54PYfFZvXTWZ8s5e1m9bk88t2sPPXzBNjaaduP2mn3j73+5HXZb9tZffUJxpm1uqa6yyduaaMYwxNZhGA84sHxPsnRW76dFNJ19hg3kH4PVkzc2xIOBy/Qp8QzFalP8QR4ZRLQ6fWM7tB2VBUawGdWjI5RikkuUmSjSmFm+sb3nPMFIx0BxSnI0pXxQRqSH0o/3LHtHrYO8QE9VND9wednyIuzZW5tWrhR8C6+FmZL1u12TaCpMwfep32t2bLoYeJEXtr6CTrb26qgMUIoQplYKBT5lsq2yRwmopsV6CjMrWZ4cSi561GvqgtqBzNhH2XFIMDzibJm8ZLUiPraGRzac5AwSyi/ODcLoUVb6bJ1VLU67wvHWVttyqr8YTSocEj6FQYItVERXo2nXt5umlsfaXdVpyQoDOFRuKIhR5tJmUFf2Om3xuSIcRTf0wSvqMIbTvUZL6eWU16LKgLIUSGZcsSwakXlkD+MPDeb01LQr/ErKB/LKhUKTO2lPMRgUCpT6rkjThXG0rzZlsVb1bcCclypTDkKnPNsqY7byIv6da595A4ifYyQgfxisi8WqtzMoXFPyQ5VxKJkjT/ingXSizvHq7koaHgRBfwAKAPiCIrTATPBSRe1VxdtXjGUcUk7brqJ3g9DUBApkjOgqC4wlKElR2OoSIl/5MWTlB8YQ3VGOQ5Mr8lXGjksI3Cjtd2RRiJ2ouOOMJwb0TuYxUASRjchvAGWHsoN8ii/YHNxNGEmcAoYiXBcKcKQBha3eIxcqdrlDYcB3KimP3VCHcteVsJJOZrljANF78ss3gG0BitnFd815Ng3P+E6IX0qBNFVYdjTs+RkhN26t2TPXbnm7+sD5M3b+DCtC+L6wokKNgfDTvnC+Ecp18uS5FS+fu7Vhj13ZsL22vg+HrNxhsoK+pVtXVT7s2Vx2o8Klc6f9EPT2/p7qkPzLZZtfnPeJD6w2QWba+r7dvL1uN+9sqX1pqV2Y9tVXJZGAER5ZY5ukQrli5Wps0zRZYJVCwduACVZ+il5oQ/UD72hraGdC+QrfhtmqD7WxvZ7al67ql74LujgzZSi+0Cfx7a9URiW1TXkVGJMcgnfCozBu6Ja8IEcYSri7kYlwkkXkETkjTfoTxEPevOz1LY5Cpux0R4igV3x244d4zLe8qwsDCKv32CaU/MB55As5BFfULPIGbYE3KSR9BYLyj/zwystN7XEofpF1XdQVfUswgqStpyZVt9lejLJ0A4jqEUozvuXelin/TCBhVU6n2bBua9c6+zvWbehqNWzYbbt8pjoFxcqG/CTH0OJlgWzHdwvayJCv/FL7yxZ4GD2KFV2s8HFjTNXLGANI6shywQ/w+XlvKhPaYdKAt6wCIf+JF9Qu6PC+g6/4k5vGw3kY/h7X3ZAURgti4uErf+hzUhBZOOpHGED80dOPcNwJJ0/4IF7zrcMDf98iS1dvb+NTZgDJ8/05jqvcikaeQ+EJyRAjRxbEjQByIy/J38Po38tOvjwHn7kA0Z/yLn/o5jnhJij+KUy63x0uIJ7dJZ7oksuTeh5I5Q2eEf4IHHIUdLrxO5OPoDXyl+KP05B4Pu4HJLcfQL08ZQ+/omQrZ1U3iipnQVdt3fWn2/b0+3rW2CHtEd1wjZwkdON04PRvzD20RJi76fAy4VnuFB5I7pG8yF/hKGt/1oUr4fFYWZjwiXfH7zO8zn/aogw/ELfsfRZnnP9cKWy0OaPncUh+KS6QykSRApf7Rprw0B2CkM2ggjoEpLSBCBZhE+70Dkg0kfZ4vOQPBIpwO6Qw2S+Pid88RzxdWbgMwV08wCtyhUwq37p4n8IkcFw8EyejwePrYrzw4pe8xJZP16x3uGYNtbPPPLbt26+xhXMC8B3zSfESrcdtawa0O97mO373sUp90s6/SH2HwqRt3Rra9m31N1vEJYzCEkw/tNfetnn+SCfJXwTwdHVFjkfyQIBEX6IxASiKlQlbuZCz1Yt5+/kfGB3UPQ4nBpATOIETOIETOIHf2/DJG0CKPg7yzknWJ8KZ+lr0U7wrA/DsQF+H/pI7PRp9qhd0CPrp0+f9PAUUIwdHbDoaAy5m9KKounxu1QezDEgZILKsHEVJvlSwUjHng3W2RQgl46SVNEBHkU4n6vRc1SrqsGH8yGmQgrKeg6GZ2dvtH/kM+u1GW/7MzD2y/WbPWl1mfA5cueBGCv0dD2R1RwGJsqRY1CB8ikOme74dB4eWEo4tLVyZIgagsEKBWymjGGBmed9nRM7Uyr51D0p0jBt08FB0w0Bm6iqbilfyPPk5Hig1HB/j9IMY2MuN4gq8foZGb2CcP4Dxgb3R6cCygoAVHzGgjoF/o9lkeK9nZUkdVbYasQlmmtORHhldUPA0O227sDInotShFQ4Ox+ZcioEI5cB5ZiqjJOrJr825F/KHBxzKjUJYD3KXrKxnVujMVzFOxdkY+33R0hqIH4qnTjRnrkTnOAYAKBTAzZ6bpyrTVmAVkMoLBd2Bwi/Va/bw4rydZ1uTzqQ1DlVmEyiQRC4d6WEMRig2+OWCJa75IIP8Sh5YdcJZH48sztredks0TFlZPKvkc344dlE0bK83bLaAsmXCWgNWKyi+0KGkaisPLUnRw8sz9viTt22VfexXluytv/aonT81Z1/0Oees3e7Y1nbTyxrDzfpOy4o+Q5WzIKBl0vrDvt6r3JgNrrxxEDmDIlZC1coln+3P9mYNVkxILlnFwNkzXi/Ee8q/XMz7VmNeeZEO0ci2ZDOqJyg2mYUNUI8oY1R/8IftQuA55YJMEwdlKGE4JP3GzW3VlaE9dGnFDyRnS6ndBoepz8bsbOWLyo5CKK8y5lD0Wl3l2xno6rmMwisGRnMqf856Wd9nGy+2gZuwWckRB+2jaHTlLtSLLs4CYJusHDImvNQxFJHwDuUl9ZLZ1Gy1hnK6K56h1Liz1dSbI9+TnwPK1/c1ShMz2DKM2eKzlZzd2GpbtVaTrwZxSpdyVHBfccR2VChwhVoDORo94ZL8YDz1Gc4u4/CQenjkylfKgGcMRt5uiYI2W/MMIv+In7JkNWRViFl1wgo25B3aMYwQnxVCPLNFDm1NNKpT3ibECgrxSXfcKh5XeO7QZvVEixLAsLJQy7uBioP179y57opbb7jhq9/C/emAfpetCFV3Ree0r8YoeFmKta48TQdmpy2dnOm8E03KdkZfADRTB2j3Ph4wExyjd7FSsWp9zmbmFn0G8lx91rcGqM9UvZ1iy8SaPmw1tUM1PbOvc0WyWMy2fypocFwQjmK5praqml0VXWwTVfJtojCE5VW+bL3jClaMiMqTr+rQHeUm9Ym2hnJ0d+bH5YoAZZJ2zZ/1joYk3HGnTYrZ/wrrUkxb5rpZf3b+6Ic/7t7eerhwRxxdkmE1IxmABX/9Ci/tA6si+bZiCHEjtb6XvhpS73z1itNFuYQSg3rKpILF2Rk7taTvgfBfubVmtzd33JDkB5Ur7gTxlX++m2FQIQ1WOOTs+vbQrm3o+6f2sN9iFcAdw0icF29f+vLPtc//3JfY/fdd9JUfS4tzvmXD/IzqqNqE3e0tu3lnw1fR0X4xS2NpbsZW1G4vzJTld2AbOw27oza8pf4Bh3JzCDMX+FHYuxFReXY5pCx0wStXdPMHg5xLuPHBCBIK8wOMIKrLnAE11DeD75LPzFe7jRIbQ0VOPPJvqPjF3UtQeLw11gO8he/UU5cR3WlLkAeFULKjPkOUMdTxBnrUxkYov0OrmgfvxzDpwO+6MJ7GqqVQaFF2oCcd3AkfdzC5n6cVYcMfI020S2nFqj4N/uxyoUDwh+8ZfQS+/b7CVHxxZdahvttq2zAWs2qm1+vou9FW291S+6B7p+UrP4Zqlw7gIxkRrZ4n/XB5HiHE/XmfygSayUvGS8kXK3pQfLkxFGO17mHYzOqeaA5DJQizuuEXz/I5TgzIeKM0vMpRieSm7xPp8hYOZiHx44+70gheOtG6ogwIG3GDjghDqKDDw3koD+jv9ToAb72HRwfiI/0wfy+IWwr4iQH1k6jOF8CJpNwjn8e80Xv4lyDSzHhHfHkEPbo7j7lSmMiV59aDxPvkBFJ8/gjt/HgeiDTc5XGP4z3PRZjjNtafQ/4T4Bftq/x1H5eFBCNcAbgJ57KaPQP4kdaU+lcoaOdX1U+phtyBs9c9tM1bPdtZO5D8p3gJb7jHknGItIO+e2mIOAFhiAjCE/kRN8Ikd3oG4tldPBw/35t/4OOVRSLhGI9Sh94IP4qT0nV/XTwmetI7buPl5O1Hlm7yi7jh9jfpfZYHgDg8Ey5R4O8FEZyfDN8x3P1M3ITD6+rY8zEIGWkdywG0O/2RDvfj8HqmzxvPScZG+FI+PZKA/oOP6/xR4T2NkWx6PP49QMTJohLKtxqs1ep2/vSD6n/OazzTtlaLCXxB6zhfj785Y8+JrpQRf5KbP8Y+i2en7NSlos0ta4xQ4fulNLv6DnA4Oklk0T1OIjqDhJuy9roHfqIpnLeJ+GVwTIcguaFGwwW18ROqXxP23GNN978XfIvajwNp0scJnMAJnMAJnMAJ/P8v+NhUfaJPFEJffncfxPsnY37HfZ0MePQxNn3B8FKvSf2RF2IAmZ9fsXaf7Zz6vuqDszfoQGEoyDHyVieyWsrZ9l5L0Zk9OWHdwZGf78F5IGwhwrkUpxZmfCb1fLVg+alDV0bOVPOu6r+jzmCj2VMHSQNb0TBUhw1SOu2OzxTmsOXuAVs2YHgIpRrzGFGsoBhmpQA8oJ/H7NKSnuEHxhIGiJy70JYbZZgzi46vOnbE41yCmZmSNVpdm61wkCwHgndUQIfGodCMwJm5TUfVmY0xxxVHKAzZH/1Q9KBSDaaSDrP+UTjROeX8ExTM5AFlVrPRccU1wMoUZp12NHhuNPadx0cTzDiMLYO8Qyo8HCTfFj+BBdHbFH2c13F+dVFhUIJg6Bn4WQccUu2z/UUfs8/Z6oiVCLVy3mfoztQqdih+VIR7tl5zxSOEMzsWldOp2ZpttLu+JRjbLsFreOqzXhWmr5EihgKUysy4ZquIhxdLljPJg94fil71u0Xvge0pr++9s2FP9pt2wKHnShNjCkoDV7pzV0fdtVFKCyFlOxuU2t65VjkdHk3Z+XLFevtdpNjLmeEUSgK2Y3rx6Tm7eXvHhv0Ju7BYsQ3xhUPNoY0/lPz94pSfLfGBD1+1U6t1O3tm2X7hNx/1WeUvv/+UK/DYpgSFak2ywOollIUo0grq1CML9ZmKoRNm9ms+N+3KLFbYQA/bXKnURPOk04/BgP3EMSIU8gycRDd1RYHZcgme7Yo3bNfC2RsoxVBYwQM3SCifKHd8BqT8qHPwLpT6SuuQVUusmtKAo1TwLec4p+ORS8uqFxhOJmxjrykZYNuLghuFWH10qD/q5I21Ha8L67tsJBYH+WMgY4sx6ijbfEzlCn7w3FFP9CndiuQGRfOgG+dpcI5C72jSGhiDJJsH/ZjZzZYaKNc4NwY5KSo/DdUBtvPZaQ5tQ2nWy7GNHTItDrqxoSY6z81XxTuUYzmfQY1Rg9VZ9VLeqvkJ2+ecmwneqY2aetwOAAD/9ElEQVQR/8VWV/6iouIfw4PXRfGqrHKr+Zk+Rzboq46qLjSU93aPVSGTdnZxxusMs/CFyjC+0p6wYgxlKKtYfAa36gpbeh2qTg4VfioXSn+MpQz8kFVXSCoORlrqYhFlrvwwOiHHulmPNk107aleMCMcY96d9ev6CHzmDCBD8RIhRrzyhaLqK1s8oSTGgCsikSj50e64Ahn65Uv1hDanj2B+YyAdj/cOqAHwYHjAQMps8DjPomRFtftF1Q/KA56jjKbd8Gta3w/FmfL2W6lyMWgWbzHO4A4jTbTj8A0+R7usiyhOKP/4uUfcefaw8TEkjMfljYdxot3Ng88o507W/H3468dlTqRntLsXTJAc0X5lV3BNl7/Sc9yDVVHXCRcAN6FHPNPlBhDllQu3H/QveaE9iDDKt+SO9tpVSvpHDvVK9bdgKwtztrpQ92/w489et51G0w3prCYJJSrhdZfbFR5ttc/ba/om9NzglMtXvT1q7a1bu7FlC4uLtrC0EHGddtrt6IzUZmq2uIBRq8rH19bWN+zKtdu2td/27wcryxb1bmWuZvUKW+Qd2sZ2wzbVDnSH+gYXWB2EEQTjsMqY8gU5XBGh8EXNo9glHskhrsktGmgz1d6wKqOveokBBAPsUPcDVnLpWxqz/A/8HCnORKJvQpnp30vG+ceKRP35Fm3O35B5/LLi9jttTCj/oYiLlxEWP6dUD5nL2xSfbas7Rhxv4+XwrZsQAl3ERQaRR3Isp/sD0MYzXmCMS1VAATHmRJtDf0vykMkh7Y8buGiLqCNQovTSKo2u6n9T/QwOpO90WpIPfYM6bb9Y7UH7MKS973ecfzFTmK9Gli/Iljs+VeQj3bkiFNRGvyXqPgYQN4JMq4x15ywSX4lCGUsGPc/EcmZDrjgNfrn9IhGH8PHug5zuy4PiRYhwc6dE+ecHr6jfyG74OQJw+ZN+/X269IHGzxOJvEV4AoMhC+d4IDTk8UB8+1QZQHwlsdOSpaN/+EWZBk5oRl5wx/sR/fgFjFzJHb+eJXdl8fTn6YWHX46Hy/3iFrGOH1LQY4jniBsX5au7Cjn5IRvJDbjshOuu95HXgCQD3O9q77P0o32PMKPngEhHYflTO+AGe0/zyDqNA7t9pW/NbZWfxhYePvtNuMOd+brfCDcA3ogUYRIc5yqjHRjhCZzHz/xlFYHgxPH37pPi+M1hHE/ETjAWSHD8fizyGDnHkHHOf1P6QXfEDW5FiIQrhXF//HBwpedwBZ7sEf+7+ceLyCswFlR+kYa7+cOD/7GwAO/G/eMW4dMVkN7H3dtyXek5ueOK59F75DLywgpl2tNEWQLC6XUGGW8yD2S6Vq3Z0iLnI6zawvyiVSs1PzeC83ci7ih8wpuej70zCJL0E6RZsTJpp+6ftsXTBfXTc1ZQ/7pY0hdEYy62wxpobOTxdI1QhctROMJwB/JI27f/C99jIhJNwafxS33uusaUi1N25aNxDsa9cGIAOYETOIETOIET+L0Nw0/SAOJ696yP8nwQr6IPl+7eP1EfLMZLAfRiXpABpDqz6LPOmene7/cU5NBWl+Z9gK7uoQYOKIQnrKvBH2E49JOVDCgu2eppigGiHdjmXsOVFdViHH682dTgW/0rFMEc/sy2NHS4OOuBQ8gPUUxogMsWG/t+Ngh750/4XuWdTl84FFm56A/MFa6cX8CMe2XVZ147Lras0B8KAZQfbLlVZcud/JQrejGmNDkfY2pS6U1Yu6d0hZSZxK6EUWfPz+rIlCMoTH2/efnzXl5iagza09Yy4EQ5gcIBJTFGkpWlOWGdtN39hnV8uyZmZ7J9T97jYnShgzwxkTMU92xHhfIQYwHKNjLqynYN4BjE9SU8rAbggFnyt9tuu1KXTjqrR1B+wXfo7qksUJCwpzw8ura2ZTsKfwDhygurGZrCw4qN2UreBvK+s9NQfjBcTYte8hWKOfA3W6JfvGWG8mRuytqtjn3O+VmVH7PflRdW/Yi+J+5s2dtuXbe1I/inwSy06w8lNUnTYXbFjPLITF6MCLxggIGiz7ccEb5ldYofKJZsp9F3Y9mUeM/qB1YCUO4oWi4v1+zpK3eEZ8IeOD1nfT+vYSieCO+UBrpyDwsTtrxSsycfvSFa8/b5L3+RvefDz9nafsseue+crdRz1lC+MUC0lfcd+WPEgOaZatG3LimxikNuDBgYqDoYA5hBLXrZAqWIdUPhySmrOlByN9tDW5Pso35RNfGDsZGJSrHg+eCcC4wqlLEb9/TOyxotnfiB8pMZuwDbt5Fn0kDxhYGl1w3Dw85Ww27e2rBZlf2phZqf33Fnu6P6gyyb10uUgK3+0FcKNVT/zq/OW1OVsMIqFCXH4fbUE+TeJoaWEx+bbLulskdxxyHyqoYUnteZSdHPKp2JyUwZeyhuKfqUypS97mvKB8a2rT7ntxz6LLgpG7pilK2ooAOFN7xpd8RLsa/Vibo8VxTRZFtyi+K8KRwkzWoKlJoov2iB4DUKOYw0yJTETG626lMZKo/IEO1P388hmrCaypAtwGhzMHZgcDk4VHjx2LeIG3KmUAzSqXu+ZV5W112RA7WwRz9s5zY9HUobysQbZuVNouCUed2eUtuh+s1MbZ/tTJ1We8SqnTt3rrniNjXocQv3pwMO1CYzY5/ZjKVSNZJC9ES/S63TPswueAx3UcRGuQJ+Iw433TOnYJzuUBjQhnFOi59lUeTwWV2SCTeATE95m3rXpfrCqgxffYECTCihFUOlb1foynHeoSAUzbqSwgwCvc12WrnwB4cjSbd4xx9x8Ty+MjwkShh3y8+f8Y4yTn58L+IdSjlzAw42TuQCgDdsHcj5IWqFsri0z9zFZ+etXB4+4pAmbR/ykdflZ6Xooh1BeUA7joIbuQxsKT3qX8R3GVVcjJUr+k6f0rWrtuwjTz/nqwAW2IJSbRx8JLyf+ZOvW/1gxz53pWsvWjW7UOHQSH07JsrO8/seeEB4FrwfQMoY/TmnqOtbTims2gYmOczOzPjKEFafiQw3tD7x7E1b3254+c7VqrY0W7XVxVmFrXg9ffK5G3b95pp11XZXZuouF8Frb1GcM6k+wTP+UF4xIcEPQBcdvgKk17UD0RNGEAz0PX2H1DZJllkpAT9pM1lFSVlRIpSMy734gOzR5srpvPTUxVuenU/HxaQf/IQj5Mf/PUzwVLEpdwUTW7zNOr7L4YZGLkVCbkSSlyd3x+O4juQXNCBtTo8/x90NYIoMT90A4nQSM3CD3rcL87QiDQwkGDxVJf07JGbZsNtQm9C0wz4rP5qx6kPfbs5Wgb8e33GKJm5K172cyigPgP6Mlw3hRIfPllb/gNW2rDJjBUgeAxdGEIzDkqNUb72euttROR745ajlR3nzwGuXdX/EVz7+zw+/MDBzezBiwDPwRzoeBH9HHldKx9sT0cFfRIWOaAMJGuHImzBArwfJcCCLn0IDCBOLon1zah3SNyb4nBGdvR2F068nnOULH39B/v0xg+ylIAYFKZ6AiHK7b/Yu5cnDOaT0R+A0+BVlGW7d4SlCm+EJXPEu5WUUdxQOGH8H+FvK8S64O3x6Tn4J+Jx120fW2D6wdlPfevVL2AJr/erQVAWO4yZI0dPdyz2VyV24x92RH0eVAe4RLhyZDBHP/eMe8SK/kRb+Ka0RXp6Pr2McCeIh8hJhx+/AmDODxGPydi9vgeAL0UIGA9IKl0SzE+cArhRLV5YXrggfbcU4TUCiOe7xLrwUR78ET3HwH4+e4gKRVpTTvRB+wccEKVzEi8sNHB7IU/b3POI3nlZygyLhiTgRHsCb1fWXL1+2xcVFP3T6yrNX/KBnDpRmwlCqH9EmjvCl62Nh5J/XuGvh1KSduhznb9B2+IQrtfOccbO7rnGS5D6156N8gSVcjipzOFY8FC6F9zi6Uppxu5s+btU5feOXp+yZD58YQE7gBE7gBE7gBE7gY2H4SRpAmMTv4y/6TOqWPH//aByyfopc0evJujq6XpABZHVh2crlijHrnAH+wVHs843SVR6uxGh1utbvDd3AsLvftAKdryFKbb1Xaii8ytNxFgWzAjkrgMSYuc7h6uxHjkIShS4zRMkcijCfga20UHLAMPCjC474pBHGCM7uQBHQaHc8c65MUNrgQKHLVj0Mqr0zrktduXgvfw41Z8siFLmlQszc7qlTyuxblJ8ojZjJTgeSDio4UeRGOhNBn+ja29v3fESH8UBhOCsFYwqGio51OgPv5HHGAopWZjKXywVfBcL2UignmKU/W6+6EYBzImIrHdYWMIBT/pUus+nhFQYD+qWztariokTWwDnHFh5TttNoqbPJ9ikYfQ58UL+5u+8z7tmGZ65SsvlKNRRD+bzNlEu2025ZoZi3ta09V9pzcD1KafjmSjhdHcWn3MFNWaHUqQrfy85UhEv8FUGUzJXdhv389WvWkR9lDj9CwUAnOsrGZ8eLLgZEGEA0vHJZIk89ydJgYFabLNpLZ+dsf1/PymOlnLeBgvpWVyqf2QpHwMes+8un5uyJOw0rTBYsVziyHcroSCkoHOLPFlX7uurLNdu5s2NH4vvLXnq/3Vnft2tr+1at121lrmh3bm3bwtyMyluCRjyVw554M1ctu+GH7UQ4GJf8MthgkNAUn0oF1Q03zEyonFU2iscWS8hMpVRUHRD/Oj07FA9QuhO+4gaVgvhfcPmFC6z2qEkmp6fALQ/5onhEC8jh8yjr8UPOkGRmi0IqdRMjx63bG0pjwlaX5kKZJZr7kkvOMoFetg9DVtiS6+bGrstAJa+0lRZlAg72hq+Xi65sq7DlmOrXofg1aPdspyWZ0PuWZGG/K3okywWUtQpM3cEIuiNZZy96ttjZV53M2UBlHiuRWNFFI4ZSE+Pi7Z2W1Wt5W6yVJN8DlwWMVznxqVac8vpSkYxhxGQlSEWM3xcNrBp5+PSsnapPu1GlKdzUY+SbPLFNFgosttDyVTASPFZjdVUuHBCNnGH8ROkJrxnQI0soFd14yUBd+cfg6uc2KALK6oHS8HZHbuQKQyaGrDTAxPDjxhRvL9RWqJ6gZPJ3yhcK7K7kULVBg+Gbal8+cytADnsdYT9U/cjbytKyLVVydnpm0s7OTllJMuDqVtUXke7bB0HKuPEDGCcR/sA1/8DIHfeR27cbyxd8tQnnf2DMRlHOCj3qCKsa4DdnVsS2Q2H8wJjrwqe6owJymkxtDqP6SV2EwV8/nk4oDiJt2pkgIO74pXD8IfspLMSH8pXwepHCpffjbr1z/rg7uyKIA+TihGS+C365jEiO9Id4xXkFUKDL3UmhHHUZ3PCBbw8GVp9BD4+cT9QB8Uj5op55uXg80k13fqIexvdNdbdStjOrS7YyP2u3N7ftmWu3ve1im8epfMkO8kvWPSpYX/VzafWMzS/M2kJ90i7m1q182LYzL/kiu3TfRa+zQqd6qUt1BqMMW8FRd0jTz5VSu0A+2e6I1WOnFue9HaI+Xb29ZU/f3PBzwZhgsDA7o3cLdunieZuZqdvW1qY98cTTao83VPfEB5Tn4gFton9TyZt+vZ7CS9WzpKxnS0wMHgN9c1kBcojxg1UgesekCYwe0Av//K5C8hU0lBl8HL8rFS8ZpYM7ytuz6HTQcOHjM/L9Ujwvc+EUL5BhAkPvIXEUmpUsbvzwJ4XVD+0RfKTdh54waiAzyFLcHbfiZBJzHI/3HiYriyT/QSQk0gdhtYnaKfEJI9AU32B9OyaYqKG6PSEeTR0NbErv8J860l3tKGE52B1UoYSPOnlEPczcvHRWiCZKxmWYS/7Rx5ryVVy+3RWrPyRnvg2WLrbFov8Anzwf0E70DKeff5JxaqzU/TfekUyElcv/4/wP4REupw2E0MIfQZyPpMNfRBspYnmMuMeKU96TZhbGyz1iOi7o5jkojHAH3U/hChC1jUFzQKQeT06PPwdk5OLSBS2EcQ+HIDXlPELeCxnJd79NngLylPJFAuBHVhPEuwiDc8SDFC/5J9pGBPJ+vP0mTIIon/AjHrECX8C4O8ro4wPftAGTq5pH1mke6jqw1t6h7W+xytMxR0DBeJr+7D9BH5DSSuGgzMslRdANV9AfXiluxBm/7sWXRbgLkrzj4v3zhQHCP9Eynk5AxL07iXgf5Tl6EfEiH3Id4/B7RktIYrRXCUZpjeIlP2iin3QvpLwlIHjES88jPITFP8lM4l0C/H5niPcp3LjsRcZSOXKlNPEbtRdASjbi0v4knITlKQLg5pu+fGrG6gtqDwtqZ6fVz51oa1zT9HHz3Fzdzp5fsWKZ8x81Dlb/MHAFjDmPgfeUWbk+YacuTdvi2aLGb7TRGc1ic3N/4GeBIO+J/pSvcVCM43j6caLpr8a7DPR83FcSZDcH6NArm5mfsrmVKXvqg/vZm7vhxAByAidwAidwAifwexuGGrt/cltgpcmvH9sPAeL5Hs8EWZ8mwQsygLz84Yd8D3H220cZOOh3ba5SVEKTvg1Mb8DKj7pvpYSyNTeVN87VyOk9syCZXb4wU9G95EodlCEoCdd3GtbtR2eYmfPMlOacADqk6mo5g1Dgc3YGqgM6WWxDMz0dxg5mV8vXZxa6UmKC7YNCUaoumXMCpQ1nRuSKeWcaCpUCs93z067IabUxwHTcqMIICYUJxg+UbIdHQ9vZ5SDzYKp3/vRHR5Jn3w6oHzOl4Wuj1bO52bofRksfE0UwB7GzugMjBEYazkfZZ4sm4UBR69vrqOOHslYEulGh08P4Ih6IRwDvu52eK9Tr1VIoZpXzvHgMPQOMTwpLnlBqIRgYOnZaLePsCXiCgtHPoBBNzGZnCyd4PPDBCDzuCe+R1YXT92FHsyJ68qzWQZmrguQ9SjhX6KGEEg84P2OmPGUvvlA3Dmjf7nbt5564Zr90bd1aKssp/SETbvgQPuJBn++BLneUqQYMTsah9SUPrIaoTOTsC5YWbLB9ZM9sHtm2Bq774t0d8Xi9NVQ6B9YW3q3Ooa/WgK6G0s5pADAsHtpz+6yIQRkVSlXfDoRCUzoYNPIzRZtRfp588ro98OAFO1I5PHtjzS6cWbSzM3l79tqG8xfeDVXGJfEkn2e7oCNrqSww+DUl+/stzlRAfjFYqHyVL/K5WC3Ib9IeXJ21eQ6FF37OKGALGAwFJeHF+BFGFhRxU25Q8EOydW+pPFAsInHg94N9j1h95KIesuTKP/FRcl+fLXs5YaxDub0vud3abtjFs0u+XdXG7r7yMi0eIUNK9yCU85PCw9kdGEgwcGKQLIpnRdUxjChs8wXbOHi8h1vUcgj+nPInjtqd3ThUnLqEfBQUGKMCeapLHqgb+704BJjtvjhLBSMfyi5WX8jbjQsV4cDIySxtlGeoPVuq95wLwhZbGH1YjQLPfIa85Kmi/BiKPRuqfZnWhSFpyo2VPZUTxlPaC8qGOijWSU4mfVs26hgHtKMY7WWrulhVBV8wLlJGrNSA4WyDhmILIyflQjjy4YcZKx58Y1CP0QhjC0wKo57kXmmCj/qK7DgRAnjKtbl54zO6AgTFMEqLyWLdypdfrbIo2QNnl+1Vl+ZsdbonnuRtvjpjW/t7YbhRHKdVd3e7S5drGEcw/pTCu3JY7S0GED+no1yxUqXiym/OpvG2GiWpytyVx4pIe+DtrC5VYF24kQmV32QYQKjXcecjOBrwp0s/EV9UJOWGUySv4zQ8GOG4j8JQd/3OO11eXH4nggcOXFkY6iZuosnH0+BthOedbo5LAfUM75EFml3CuLnYz/6JWOChXvqKRfEmjB7ZpXqMgt0V5QoPzsyE4jPeMyqdRM+PrshrlEO1WlX7tmpz9Zo9cX3d9gYVu//MGRu29my4d9suLBdtdqEiLHl9mydtbXdgZ1dWrXrqgj5C+t479kiPRsjTkhvlDrQV9Z3CuMX3GMMX31tEnj4DBsgzSzN2dmlObUnbnrp6x566tWOtwYTelWx+btbOnztrFy9e8H3Sn33qKXviox+1nT1W5OmbpPyTH4wS1C0mSfg5NV5nwwgyOFA9dkMIRtQwfhypPjMbFoMzhg/aF1bmMSmC9sulBFb5H3zMLrlJB8bCSy9feEkYub0NEj6+q7TTyDCG1LTF5pHk0kVDMQDabQAMIYO0RWbT4hFtUhhk8NfdQyksafMXQhZlTOJ65s+R6pn6kTqEqdw9hOj3ferJD/0LtVUTakc5MN+GXV8Bog6I8Ki/o/aN7/px/lzGBBmv02HxsX1Q0EGZoNBKZUOb7pH5Vz586zbOGUIepot+xxDK2UMel7zqcly6ex75URLeJ8DJD/knDxkf/I3aH1855f9OdfDd/SFDPxRfcns9oK45CkHkI1IReDjyLXoU1pPydHWHCP2nOgxnHFeGLPis/hEnDsNHEAniFu5PFNIWWCTvF/n3NzyBm6exdPjRq1Q+KRxhvA3gbxTF32bOjw9KM2O5A2lyJb+UTwB3tDWjK5St4U4QiuRwj4dNV7xDBiNOKJzTuxEx6X3cx3HG3T2yhxRvFF/9mj7bXx1Ze+8oM35kZT+G9xhXBuE3/j4u4kW+1LKrrngyCpbS83B4eFTi3B3/OMyYO+XJ6+/YO4cx572Qwo3S9tvxHUhpja5RPGDEp+Q/CpvA3fo/bnfG/e8JH9/UADfMZuWbrvH0EsQ3ObkDJ/IVwLgh+vXxLnifYBw3EO/iCq/R+xRmPCzBueOXZJpn2iTixhUwHiZdnlwGuJlkV56ZsOpS3+orQztzcc4u33fBZuYq4t+UVStle+CRc/bwiy6qz92z3e2mdVqsugd/4Hg+IK18ccLmVqfs9OW88E379ygBE3P2Nge2dYuVTshlQpRoDfzJDT/dIUghaYO8L0VcDxv4R7gIS3moz5IXLcsYQKbt8fc9/+GmJwaQEziBEziBEziB39swRF/2yRhANDbyfkh0VbzLknVboo+SvUh9uATjfZYEL8gAUq8vaDCbt/1Oyxrttnzi0G8MAKfZygKlrvpOKPwAdQE1WD1wBWSxWLRut+vnHKDQYX/tnWbXlZvMovfDStWxdGWi/th6BUUiSlE3ptApU15RMgyEfqZS9CXDvkpEtKIwz08zk9ITFl1sLRXvTGmxZVG+NB0rR5QWyhDSZCUDSlA/q+AQP1aX9N1QwQD6UPT4rHDxjE5lvVZ2hYonI+QMdNhiiC29aqW8fIe+TZIrpXSVygUrl1C6olZgX3YKzXyVCUYFyPMtYHKEOTIOj2M2NApxFLsYfuhvY/xoKx2UuITvHcRKlGq54qszUNTCPxRcbOu01+pYQ7wmLAdzExaFNNv/sGXYXrMtPsbZC3RaiUu6NZUhK1E4ABtesU1XrVISv1CxoZALBRxyh8GLrbtQxLW76qzreaVestpc0d7+0ev2vvV9PzOGrdE4ewUD1gRTjpVpV3TAP3Itp++HfsDWZjnLH0zaqXzZHinX7HUXV6zVnbAbuwPJX91X5jCbmu236JTPVKbtSLS1lUb7aGiHKpjl1bJtq2yf3G64MobxEvyPTrwYTsGSrtLr62qocGfEt507m3bxvrOuoH7m2po9dP8Z44yaR5++43vTY8BjtcHWfhyUzsob+DIQPyk/tnHiMG8U781Oz5X0Fcncc+tb1tQ4RtnXJZlWneC9r8JQfja39/yQYvbOx9SBhgvFMIYUjBWsnkK5hcHLDVKSBwZbKMyQbfhPmbjOQ8+FwpTLCYbGunCyGmJPdW1ptmyrc6wSmvSy3Wl3vbwxljDowEBCmbaVRwxdc5W8yu7Qt3tDTqgr5G++VrJKeVr5nvAVD8wSbmBI0Lu8eMt2by7LKl0OSGdrr5nitM/2nxWPtltdrzMHg0Pb62EsYHb2pL/z1WIqHYyVKBIpb/LCALusO7JJPWI28ZHwqeJZtTBpJbUHbKG2Lxmn+eHcDxSbGFugg9UmfnYENIu+UNRihDVrKf+cMQJPDpkBLf6gKGW1GjNwCcSKpK7yz/Zm6L8wlnQ6HZV11+sUBku2FSs771VPhMNXn8gfxRjKX7+LXiGUO4whKKpQbmxt31bePnMGkKNB1we00wv3WX5mxQabT9kXnp6ypcqEfWh9aGuHdbPKvF2/c8vbYh8cEzGRxD25x74n0J0uqhr1jbruq9A0qGXrq0K5akW1W2wxx4omZA9FP7Ltyl/SohooXjhABlKVRWYACWOI7ornYfQ+wgedxx9GyUTwNEwEng9vm+O1h8+uBJFXAmSXu8Pf8WQ0HYchBOm7033j0k9iDd+P5M5i6hmK+A158EBe/yWnyhs8gy/IqhtCuEsunVfKa/AqpYXSWnfHIbzQl12xnVO0Ia4scpycATVnD11+wM7P1aw83LWZstmpU3NWyvHdnLDOUG1if9oO5y5Yf+G8HU6H8cMV8lyeIeoDNRJwDuuu36zsfCVERjd1igv6+U7NzdTtlPoNM6ozO9tb9gRbYK1t267ahgn1Cer1ml24dNlWTp9xo+gzTz9pN688ay191zggHRykFnVI3xnVUfoKfLPj3Ar1KVxhf+B84dvF6sVYbTQhd9RR2k9vSh2bykP1EXx8ndSaebkQ31dcKKCH9QujReQt+jShiCPvfj6NnuUhjDQhwossehoj8LZbCOlj0Mfx9h1ZInWlSWeNK+JjMIsJCHzP4br3lRwTskD5Rvo8ezn4XaA45GVS4SePBm7omKJtUt3GPemrPpRf5wX1NYw5gQseCwVpwhtowkPA3VfJYRQR3ymLY9lTfuANqz/8EHT1HWkD3Bgi96TqP4owvqFe53VBbijXlIYEjNx5eu7Da3JNeXAPhSRxyJ3YK1BcxzPiQTxzC3e6ZwLsZcsfj/DLFbW0NYQlImnAe0+TOApLEE8rpMb99d7l8FO4BRaTWRyg0ekIXgDOY/LpqKEJR/DEw/KUpR1hx2kY4XP/hNTzkTnvgnFPcGVOQcLraYTDnwkXZPBzd/oe9vgKv0RzugPeTxQQxtuwLE5AlAO4/dffufMYEqZx/1H8SGssOQ83/j6c8ZzePd8FBK4R7wMSLsJBD++oq3rO6vl46AQJJ+A4M/fzAe9T+PF4wIiWSD/ROx4uue8iewzifYRx93hc/N2LPGV1zv/1d9wWZQB+XeSG9240IcwYvoB4Joz/f8z7uyEZRO7lQ1y4R3kbv4/CjOKnO+3s3XB32LjFc5LR9JxgnB6MH5XapJ25P28rF3PqWjFxjYl6VRt01dfW2ObSg6fs0gMrNqs++vVrN+3OrR3rdbKJgCIntb0A8pMR4fmvzWnMdClnS2cKamPjO5QAw97eFitANK5zAwhRx/OCO7XBuis9Lvzdnd0BUh/n0/il2N7XKKoPOXdqymbmc/bYe3Y97L1wYgA5gRM4gRM4gRP4vQ3oxD55A4j6MFl/5uMBr6KPQxj6LvRU+B3BCzKAzNSXbDIXqw3Y6oZZnijX292O7e03/FyAtc09a7TDIMCA3Ae36qChKOWsCA5CplM8WyEeZxYc+FY/KPdRIjBzEoUiSqbodKkjppEtg2xWY6BMwXiB0cKNBMW87yU+MUUnjJmX2QxZpTmFsl1+Rxqco8jf221Yq8VWPTGYZQUG+Dk7gT4dg828Oo8oulHwoJiAVmhnlnJhOtKeOCAtDC5s5dP1znKtVvHZ4EMV5PL8rLG/PbPCZyoFVyDf2tixbk+D40NoH6iDV3RjCMYY9k8nTRSsrhDU2HuIgUQOVBYYEfyMC2a7K78c3swZIpyVwmqQSWhxZcVRKFCUZ1bkKKOuVLm5uS3aMDBRBmy7g7EntnBCyVYshRED4aDfX1EZCYWV8lPWbndtXXyDRhRIqFzgAeGHElx4Q5LERsG9Uita7mhgqxM5uy9ftAszFVsR/hmVfV2d2tpE3nIHZkW9Lx1MWvUoZ3VdpyeLdmmqbBd1f7hYtsWjKZsVYuXI3nutqTKdto7kymfZK0225nrR+XnbONizK/t71pseWG9qaBu9jj273bJ1DCSSBeRApaWseS3B0uLuCeUBf5Q6KJT6kpkH5iv26AeesMsPnFUuc/aBJ67ZF7zsstWr07axsecVrqq8IBN+noHKZ0vlwBkpBeHDOBDbklAEKjeVwVPX77iMcZB2SXGr2eoRFCwcyMsSd1bacA4NZ0GgsPeZxMLDShDKFaVeq8/B8uYKRBRUlCVhMRx5YYliqkun2TXOtWH2dVv8IuulIiuPhra517KHL63YqdmKGxdZ1bGl8Jscci/6MDqguMFYsjhT8vN3sBlgDKmX89bTHbkmNbarOj1Xtt0258BguDKv01Q5jEMc/r7fPbDmgG0l+kqjY33J/laDfEz5+QO+fZvyRxlgLGR7Ogw+PjtQ+a/XNDhUGAxwGBS65FdlxdZnGPFazbavqukrPOcHFZQ2K2pQZLlqVOVzbrFsCzNFu7zIocsD21OZUK9YEQKumuqQt08ZL1G4nZotexvSEd3NTtvrOu0FZTKU7PbdSBLGTOjFWCWESjHajGLuSHRNWUPltysaMa5wgL6pHUJRSJ2tFCUnh30rKWxN7rWN2yqjftZIh6g+byP8qQLloTKzakun77PlqS173cWm9dodq1CQGnveaU1bw6q2t3lbIsFWa16LjgH3iDoG+hnN3HUTewLkyaCacwDYYq9QqlgRA4jubPfHihzKA/mj7QIHsnCMkMqEYGMWUxiMA0e0Q3K7QQszl96nmdgeLaUeD/4cnzx/dJS4uJFUgtFHkoe4AV69lAfuETzw06QAHmUsfHKiEkhheMIdV9b26A9/AJ8wB2Mw6+uCp6IHviiftNPHymJvH+K7Stp+HpTHB7JEgCw/oWSK72kopcQz4Svky5aXXBeN84HMqqfPW04yoa+HHaq9n1BbDLpCfcV6anehCRVwSgMl9LHhRm68IYI0nQLuzrfglyv09Qf/fbWD2puK2qm5+oydOb1q504tu/F+f3/frly7YVdurlmz1fa2f2Fp2c5fvGTl+rxkct1uPHfFtjY3fRJDKN5COe+rEzB66FvMdUC9ps7pD8PHuAGE9pR6LCekChQKHLpoB8lv5C14C+9jhQbypnzI7QYpb5NDDkNhlPHa6eIblqntyb/zIFjFD990x+nlovCUV/YelmL0dqOH2lhffUkbxQVZojORSDpeD6gbZAbeI2eeL+gISliPQn6nJjCE6BJlsT0bhvTMEJP1odIqFgCexGob+jDiTQiC0+n3TKYPh5TBQVwEUlpRt8UjlaPXU8cJT9SeEld4ncwMyA9ccHlTRv1OQsLnZUKq2d3/eAxfB/oMwYPMQz7g4zEpXNNr0nYE3MHAC8KK5nADGJ30PqOFy0O5HJAWQTIKFG7Y/RSuAJG8gjfQx91zwr8Qg9t54i94E+koZNQL/DzP+EYZOWS4/CleBh5BCpt5jwBcGf4EQUP4RbQot8wpyNJzfKO4424gi+JwjE/3e+OM+6V04s51N85xuBcXEH7u8ueEY+SncvaHkV/CkeLGnfFJtBvQkuhKwHtXWGd4uJLy35NxiLTG4xIuHnnnPvzck0b4JTriOXunWyrv9D7apIDAGe8CRjhH4bky7+P3kUr8Bi0KFfnJfImU4idItDjgreveMMcwRvsYSzIgDv6RNu8TP8ZxJXeEHd0DIh5+4c8zbUDESfiAlM6IVt5FOJ59jDEK7jBOB6u0q3NTdvqBaTt9X9FmF/O+YmNKY6FSbs7b2v7ElnXtlh1OqC9+VLYP/fYztn5739tZcI3nj/TkOH6eUh9y4fSkrV7S+GqOrZtpl/y1A01bpzmwnTWN+cYMIOMQeMPw7YaQzN9Bz/dk75gn427Hqf9iTWPIWTAcnpwBcgIncAIncAIncALPC8NP2gDCeDJ6KuP9mVFfyW8CHNF34xX3eBf9HEK/IAPIwvy8bxXF1knnluat0+tqUM6h5ENXbu62Osb5CmwNxIAdhfBgwCxwzmvg3IK+TYtoFAlT6hyV8hN+4DbK/d1G040X1VLRjSrqUvkAvFopWbGY9zMy2JaHNDkvoNvrWJG9pNWRKhRyPqDAmILCFKCbT8ZYQcFMema5s8JD3T9XgszVKmE4UZicaJqvl337qG6nYzPFgmhku5+eaIxZ/FMa0K4sztmK4vie1qKV/f8xANBxrhRYJRLK2c3dtg8GNGy33WZPeIbqhB7Y/OyMbz+FAovtu3KijXyyDZVNgGvoinU/c0E0b+23fTY92/8ws5wzNnrDvmF8YCUKfCBfC/UZY8sdBu0dBEmZ98Oa1fGuVMtWKZatgMFBadPBvb25b3MzM8oXvC4537a292ymUkZ6XImMkYXZ774SgQ6pCxvKasobBTArUdinduhbh7F11k6zZeuNntVnqnb2bN067QmbVdh+Q7xXB7zSVzb3u1ZuHtr8YMpqygfGlAOVc2PywO4Mu3bzsGvPDTp29bBn1/W83RyauC0edF1BQ3jUOPqRfE24Au+WZIetm1C0oNLBYMBMJDrg3nWXtDNmYEstZIIDcakIk1Piuxx+Tot431SY15xbsQ999Kq96OHTNlep2lt/7d32ihdftgurs3b7zrY1WgObrxV89QCrRyqSbbMD3+M9J/4whGLAg7xzHsms+M8WZxggUDSRB3gqKt0QQl3gAHWU7Rin5hWe8mN7pdmZkpfnnvjLQeVUWhQxc/WKFSUzPnNecs8ACsMQBjSUPz3Jmw/KRM1MWeWkOtJmFYfq7vXbm3b5wrKtSt45iyQUVQxejtzAgMzACxSTrFbZUxyMf/ct1ORWGag+3Npp2sxszYpOkORW8RfZs1jCv6bwKLqLSnOnz1ZVOVuoVmy33bdGt2PDft/bh3x+yuZVt0/NVcU7lY/yVRY6DHfs7cfWen3JPed0YHhgRZaScqUlF+3MbHHSboiWqXzBD42nTm01kMWBuMtqEA0mVR7P3Nq2nspjVfxcKKu9mDy0hcKE5LVvTdUf6qZvxaUwrA7B4MiB/221BZxtQFliwIJffuBzD7Ud9oxo0+qqN6QvpqveSSZUb25uN+zO1p5Vy5yrU7AjhS2pvDAkUSaUNW0GhjgaoTvra2orP3MGkEJ51s6dvWRnik27MN+1l12atvvP1aw2P20HSnx9S3nMVazZ3Jc8tTJK9Ath2Y26dOzlVzj8AzMWlnpJe8ne/7H6o2p5tUkcjMz3ICmQXXksufXVBSq4pGBEgQ5O8HAQN5cQenvnRhDFo9IolNdzkg08GYFQ47To7mH13h+dyhjwR+AI484sfBCi/3jvqh7c/pz8APnjprk59uNBT7rFMxABaInG/ZLbVxjpKSceJFkPpTthUF+HGttpFx7yDImuZodv4HB30OnKT/3BO1fQq43yLQHzM6pn+i5IXssltUmzszZZWdI7yaraxcl8Se3jwKy1Y0flOTeW8+30/NFe4HDjh1o8nv0drZ9nT2kH39gCKvHOI2dKZAV3N2HYwgwjR1HfooWFRTt9+qydOXtG3/6qbe3s2s0bN+3G7TvWbLWsVCrZ4uqqLa+e8vZ1/dYNu3Pzmu1s7diB2ismS8DDoRs/MIJgcGQaAd+aKV8J5gef60p3URo0ex7Uaqqhgdv4kScMsryL70/IIjLn/BRO56doCXlV+rpcCaWL/HlW1YY4brJO/vlS6K7kvYwA55mnRFtEnJHBI4wPosrdxKZ1V1hQEQtadEGj4/AX8V4sEbhZwA0/ap50ZQYg5Yc4GKRo+6Nvo/6O2j1lThiCfs534rvqW41h5BDiLOnRHYf7Zz7OC8o2Zzm2vNJVKFX9DCAMoDznp5lswvdOba7Ki/6Mr/xVu+9nn1EWQkcWPMeeCHKme0pPd/fh2UPSZkB5gBvgSER8prSDzwJ5JWrJZaJbUiF+yuHlwqU3lJ+ulD/KKMo6w01cp0XlpPbSVxC5f/ba8XziEFvZZPizX1ee44c3yP0VbR+0ZN78uTvugAfLfgKbQI7sdQbZm2PPcDgu4Q9FfoRB3nif8OMIuVMI3SPt8Ev1IsG4+1445lsWPyDd4TFpUC8o9SzsXbhJH1eWF8ExzrvCgT/qbKov4xDv4n26xiHSCAhDHXUcLHeHi7YAP3CkdEf47kHrkN4lnBF3FHDcDcQzF3TgQxknXmU0KIwrzx3wj/AJnh9n3BN+x5fhTMFTGu7hzixedgeSO+HyZ8VLaQB3oxnRztMoXORhPF6WaPgpToo1glFc/1W4Ee4sniD5peeQ7wD8gndJnvHz5I7hY+lSGPnV5iftDMaPS0U/+4NJdml82B+2rXewa33bVb+rrTa5qLHmrD3+kau2uxXbLoecJxpCJhPgrM5N2MrFaVs6w9kffIeyl8dAXdGnfF9jhJbap2FWBllAbuQj4Xe/7EpAnsd5Nu52GAvMOKurMd72msb1m93M9244MYCcwAmcwAmcwAn83oZP2gCisepxH4a+2XiHRRB9lnCncAAu73+O+b0gA8jkZMVWFhatUinYlbVNUz/HjQQMcGN//bwyc2g1dcIYIHMQKopzDvrtdNjLdEID3J7v94/xAOViTw8oWdmuh1UlGDA4TJx+GFvKMODuDY58VUkclovxomQz5bI1+11XjO/uNTxeW24GzDAThVq9XMhmiBJv2oqVvJXzBVuZq/p5BcTZb7Vtplry8whK05M2P1sxDktFwX9mZdbDVdUZK5WLxqqTrUaT/qR3stnDnG7s6sq8K3o4kJmVGVXxB+MCSutKqewGhcW5GWX/yA045AHF9uTh0EpFtiA6tE67a4u1ih/eutNo226z5eGYbTkkjvjBWRoUKHQIlRMxP1O2zb19p/fIDqxeqfpqArQdHPC8ubtnm/u7LizkY6ABFUYYZqaTZrPVtHZ/aKeXFoyzECi3Rn9gPcpVQsWh3r5aRbj2GkpH+ez3KCO2BotBFcBWTotzc7az37InrqzZUjWvTnDTnrjZts1mz9b3Oj5IPLU8Y/35nF0rDuzKUdduD3q2rfx12K5kSpVhUkKr6wBeKfze4cAmSsoONqIcqyVQDqqTPHEonA3dc/bAbNVait8QLkV2Hrmy6ADFzaE65NldspSGR6wiYdsYOvysBGCE0JM8WClnK5KV9z9x0x5+cMXOn1m1n/r1D0jmq/bAhSVrN/espbwcSa5YjXNV9QC58S1+JJ/M9kcZ1ZQsMAMWZQ5GQ1Cz8oZVHRgKMdohOww3KP8DDYY4H0dU2o7Kpl4tez5VTbwOsV2QryoastqhqXIcqsw5m6PvCjvcxeK0z6D2LduEpyRZ399r2eFkrGBC1joDs/122+arGmhp9ARfYtXKpK/m4CweBlhuCBnEuTSssmh0+zarO1t3IXgTbDfjBpOcr6ooK+8llVFbCZQla75iRXxhSysauJz4WypxqHveSlOHvjoC2fJDxBUWir0O+uCQrcIURvKZl4x1kDcVJrOlqRNs74aBYr/DKhazRqdjeeWhpTaGA3pbam9YDYIf5V0WrztdjDm0BUc2r3agXivamdlpp8GVfgrrW7no8gGucolxU/9uFEEPhWELvjDLHGMljVRVPF+o5rxMLy6qrqscnlrbdQXcfE3PGKcUtjuMQ993Gl2vb9SttvLVUllsq4x297aVfmw1BcQt3J8OWD7ziM2qPj240rcv/oo3ukK8XDyy5+7s27W1oW1uhSHrMF+y5t6WYfgEgiz96lLtd49QEsVLv2V5iHf61KhMqB/5gtp4tr4q1TRQxwDCqjoMIHpPGPEkwhOPn0yRiZsPgtoeFYDccYUBhCuUAsQVCr8nAhwfz+mO7Ca6PIQgS9efsnceyOP77+id/mhBuLtawsNxjx+MECmUv4pHB5oZJAsvv6OZ1oW/v9ejv83kD8MHMscKGQyuhfyk2hjJqr6LKHWRzdgOCXyBmSsMOsLlP8EbzyM81IUxpFCZUx05ssJw30r1quXqp/QeY65wDXbUHqp+71y1SdVdK876VpW0o04YN9XHWAGCGl6gO1SQpmfH70rby402OfLFBZWBJss4RhIMgZRpTjSojHOSvZmZmp0+dcqWVlbV9ul7ut+0m7dv2dqdNdWXXce9sLRi1Zm6Ujq0/d0dP0C9oe8OK+uSUtIJV1IoqFD8890K4wcGgVDqTkKbAvl3wvPFo9zCAYOh32WU8BkPSZ8Vqb7NVyZ/5MvZzo/SIK9wxvFmeGibUabzrU3GN4+pf9IlSc6QSkYPN4LohRsdPH5wjrBEIs2gKaOLtJEr/ghD+SsUbZ+CMH3A65qnzRvC653XIfGeFUfRoRzRThtIX4wtCMMoEbipn4BLnvs5UXHXOyZyuAFE3yIMoBg9pqd14VYZsx0W3ze2OuQcIr5zvipQOOAXK/PY6pSzrwa6YxgRAc4bVw6TMtn1VAHyKj7IM/LF3dkhiDyTaed5OPWSCgSGoJm8M9kjwuriPZxwuSDFiOc8EkM9HcDzrzLrYgD51LTltI1OLw8ZPqcrwSjjQU+4guzsKSDeBfX3AK/GvEfOiAMu8pKMfwlH4mHAsSOD4OM4IF8hHvzcG34EnkYWBPyJj3dDyFvQMHo/HjTSCgj/u/GMx01ymwD/pPBOz+OQ3o/8g5YkXwkiXNQ/f6WfFEeuu8ICKU+BO/ndE2/MnSA9Rz6QQ388zlfgg46RX4K7444gvFOa/PI+nuM+ohEHbmRDrswPb55whNcxEFbp3fVO6I/xjUFgiHAp78dX5v98ELg+zssMPgZfRPJ7lH/A6H3m4XhTWP/NrhEfmYQ1Mz9hp+7L25n7CmPGD3+t7Kp9O+roasuldk2IpqeK+tbXo67l++pn9q3fzfBlchQQflNTR7Z4ZspWLwr/PJPr0vsRON2MrdR2d9oa57RVSt7kgSPVoYwoQWRHv3qf8jIuG4kPXFlov3m7oH+23Oq2jqy9r7Q+jmLjxAByAidwAidwAifwexuGGld+MgYQ9EfeF5E77tEXwR2OuAHRZ0nv/XcUTvCCDCAvuv9+Y/sIVhIwC5CVG+gWONgUJSyrBlipsNtEwVuygwGrQTqKyaBp0md9o4Do9zWQ1gC20UWpxkHcHEzK7O+BD18L05PWbDeFf+grSNiiinEgs+qK01PGVlNuQJhQPA34OWidQfNCrSxaMGbkfdsflEWupFFGjyYOjF1oitOiXdRwLgKz4jEWrMzXbG6m6MomaEYpq/6nv2OgfWe/aY1W35bnqsa2UHvdrjXaHZutVZ2JnK2BP9u5LC3NWY3trNTZrJQ5C0QFJbwog+mAoixBsVVQ5xqldFd5Y1ajkrE+o3T5d7od21f+2S6MDYemRTj8Yr/yvWZTec55GpzJsNtqWb3GIXoxaJzMsU3PkQSq74c874tulBecj8BBw3RkfaUMS1XorQpmMNJwaPjBoSvpyyoPlPvFStEP5uPQWM4ZoRTjQHYUAWw3NO3bH8Ej0l2YqVqlkFOHnm2+juyhc3P22JU7tt85cP/KSsl++2DPropmzpukrDUkdr67hkIkoaRBpQZfUUpP5yftMHdozQPltd+1nUHLtgcNK89OWk352dhEGW720EzJ8orbGPSFCiWQkLvighRQ6stDafoWHLAZxYXSZAjGPu4oulD3NDXgwAh2rpS3d33wmh1JXl/1eY/Yh5+6ZU/f3LRHHjhv1WrRrm7u29TRpL3kzKLtSI4514ItoFjJwHkRbF11fX3XJtSZRy5RVLLzFatGyO7BAWVqvuqiVOKA/rzTMpT/MquMDof21K3bSqti6NqRERR3DHDAhZzOlEu+JRb8ZlTFmRrM3KU+YPCjXDh7h/q1OFNWfPFFHNndb9u+5KNaLrjRa2W2ZLvtriujoev6WsNXAZxerPrhvNt652dxqO4N1VidqpesKDwDhd0W86lvHKrOKpiSMtfo921Oed5shsGB8zg4FyMUqJINyWNT4VdnKnZhrmz7XRWg6EY2aV+qkisHpY2CEqVXSfWW8aivBkHelJM4xJ+tx2JbLoyEZcWviU5WXVD+pNUWr2hzOPMGuXXFo66dRs/OzIu/Sp+Dk1l9lrYZaqrdYlu+lm8FdOT0bjfEN9V14rNKLc4sGdjGXtONL7d2W9ZTJjEG+th5gvo0tK7ShX+0IUfyyxdiRRrt5LTS8zN79rfFW7UFLrjOJn7d/emAS0vzNty7YWfmDu3SS19j1TOfZ/m5U1ZffdBnZ9+88qTaiAOrr5y1ja0NG6jNc4AwZY6/ME4keuM5I9zDJGUQd98Cyw0gVb9YAeJbDkrm/PwEZFtxaHeRGccLKgbm1FXdMXb46g/qsPiGnysFFJY0PAxR3H3PndZG5cizXMfh8MDtwGO8iXfuDvzpWeKTPbtj5OYFj/6XPeuHOo2bu3+HuOsNSm5k0ZUGHpIfD+3AHWU28p+2JcL4R1vFCinqYjrDgsB8P3xigS4MK/7ntMG3jD/wURfK+mJF365hxw67+p6UUZyQT9UjpTk5FSsBj9rbalMmVAeO7EPP3Pbzu2hLUJ4Dsf2VvgVKPGbH8x/5cYUKjHHm4EF4D5BB4gSvgjYlrH/KlTY6xdd3tVCwmXrdVlZXbGllRd+qoneY1tfWbHPttq98m5pWmJm6VSoV0TKwTqvhW1x2JcMHE+qfUK9V/qy6dOOHcNPWuCEgiHOFuxsd3FgRz25E0Z1c0MdAjt3okfjp/I27B4IDZJNviz+rbDAguNIeowy8wtBCuMCbWOQ06MZ3mO+9TwbxC2NJGEwSC+EZd+ep6gv1wOmjHjnfHF2EhVZdFJvXLfmKWscShpVoEyHEv52URfYOYwftAH0izkfjirxAKekojicCbWAmUf/1fDldnP2h9pvVgxyCPq2+BeU1KX++V2E84hKd+r4h90nWY0vTacUT3xNd+jayipP20leM6JuftjBUkqN2ibueRxBlFCsl4g39w6A36I4wiidmOT0eSoAcUAaUkGcuUES7Q7jIcxhAmuoXfYoMIKrnKWbCR5pO6jjo1Ti9/pp8pWvkmwjKICEa8zvGLYd7k0fkK8rIfXR3Ph4D6YQrwlCOwZvkd6/7br8UL91Vln4PPyCFHw8XzvDzujAePrsnSGETjHBR14P4cXwRNuhIVyjFPZA/R5oBHmYsz4DHuYtP46CwcYs4Y/yL+qB48ovnlGYWNgN/5wgUdESKh3NPdyd88ZxoHuGMewDvUnqj8EThHri4/FVWJ8HhN4/u7UcWP4X1vLwgSHECod/9P+4pPcDzpGfCjOf9+SDhS5DS4ALnKB+jcOM0j8JHeuPh9DZ+7/JjgD5hpy5P27kHCja7iME3G5d8XIhM0CdaXpmz+WWNHzX2aamfGkYQIo+XBe3DkS1f0LjzdMGKZVbpO4q7AD/vW2Fz8OZLcfWJ5btEMy4OZP2vbKICoDsu/7brzncLuJv/Hkx3OUgXuuLnGM+JAeQETuAETuAETuAEng/QKX5SBpDpmKgX3Q86IAHRc7nb726I/tt4f+0FGUBKpRlXKDAAW6iXvFPErHeG0wzYUZRzxgUdGAbOACtCGFvQHyKjDISZ8cd2Thg66GP21BFjKyuG/wwkwcvAlxUmKCPoTDFjng4baKvlkjArAxpsYgViRQPbbbGChAEonTS2HCJtaGJ2Opktq1OlIBogHxmHPUMTA8ytfQ5171uLMxPUEcy7AYWZyRNu1GAFx2yN7Rom/fDwXm9o837mBwoNs5kq56JwoF0oYjl8FSXJ4lzV5qp5V15jkPAtwIQT5Uu7xyoPVqrkxFOMOep8ilF9CQLK4lnf4qojzk5YTul3Wj3fPojthtgSjJUFKHU5NBzFB9yuVEqGYePqrXUfrMI3Zk0OhsrX0YH4pE74JNuA5HzWPLML2Uprtl51w8f2fts4V2SmnLP+BFuYxTZIHND90WeuegeerZHYegyzAoYon+E5NWG9/pHPZkehy4oa9uqvSEZWayqTbt+mKlP24f6+tUVfnCWiTriEl7JScXhZoGhhIEoXGwURvB30DtX5lzyg3VYgjBbE2Wl2rD3Rt+Wlii2KptbBlBVs2h6amxF/h7bXPwgji/JB2VMp6HQT1xUIcIxE5eaOIQfe9ZXebfF6R7SdWizZRKNjV67ctvsurdji4ry9/yPPueIapQxGAxTep5Tfta19a4lXbFfGTH8MSGwpRj4iCYx3odShc4+BhEPq97sd4xyKgvjo26kp7wotGUV5zoxvXcLHeR+UvYREEkF9Y3XGhFWLJVeQUg6+vRrykilHkUe20iJ9ttuCBq8nqp8DyU5L9IOfOgIO6ldL8qfoios8Rt2dLUmuFXdtt2UcfN4Rb/uikRUzGK8OJb+zqi/IkCvUFK/nqyQGbthhv/kJpYHBD+UZcj6rwRqKyK7Ks6D61lFxIFMVtQ8YD6nfrBDbU1lAP4feY0BEKYiMsF0d7QPbi3U7XaV9IBkhDVYxHap+Db1OIGPgYSsqlMauBFVeFcT2VN8PJaczqjeskMKoWVE+OPz80nJdclwUT9h+S/mhPRHP2E6nJXlGgjBewi9m5M8JBxrPjngQ9ZlVLOKT+M4WeNTHqvhIEbZaXTea+tkhCL/y02juukIvNcpxC/enA8Q2G7Z3bTY/tPsuYwS6o/wcWam6YG3Rcv3JR613VLT67JzdXluzXofzkgIyEo/BaU50Z8/UU57crTrnB3qz5U25pisMIMghg33fAot2EeWnoxJPwORu1fsM/6EbP3RxR1lO2+Hvo32PK4IfQ+aR3tO2cAVu2gfuepfR6p5cBMnucmV3wfH77O7uoBeXQ+bnLNAr3nrV5S89EzocAdk9VlXQZtDOwZNoM3wWfeZ2Rbfyj/I+tjRSXdddYu6z+6kftBVD1dUDEUFaMaM9U/SAW/WMtpo6P8U3ZKh6prqqj43eqybuX7ejDlsRTamNm7L+ZMGurm3ZlRt31E4O9P2eFj4yA72qTEov8uc5UxKkQ/koffihoF6sOAjjbkIqjPLhiizliS3NWMXFChff6oswXkiUWvQtqtWqLfx/2fuzHtuW7N4PG9msvss+d3f26aqKVUUWL3kbqrEkqzFsyYYBv+jBj/42BvwtDL8ZMK4tGLAANwIkWcK9upRYLLKKrDr97rNdufomM/3//cecudbedUieOjxVuDJzZM41Y8aMGDFixIiYEWNEs78fR0eH0en1gsO3Wf1xenqq7+TIvKmrjWVSAu3WQt/a+VRthD4I6oGIB2ofxTPaOa86Ej3wDAPFNWHcz0jlEG0ginXAkxeKcmDbKyvD7mTQuXb7h3HAUXRle5iGDHDeXfBN4YgFKBjBVWb6Zuu9jSCKQ7/K9BRyIWzJEyIY9L2ERZYF1TPlzewyTbz3Q5JHCuAwHjc7pm9pWlJO4POt8uSU9A5aMX7Q18jtqViFwYQKcPGf8Yyz9PMtv7vIm40YyBsTOtR3qKod4Jmzr5Bl/YhmaCR9ilsIjEE4RaRX5JAT48sJJXyv0iBVtAPIjMLyXYQ+jOZsica5SqzYgyiXNfWANJWQ2xnoLv5YEaofp1PSDj3QknkzRXaX9MCvDE+wDLP8Dg0gbBGY6egB/ALLHc/6uTPApMc7yWS5QL8JBghbBMoys/MO7nA5SIYr/bjK/Kfsv4sH/wznMlmLDy5uflfwrASH1XN5AV//bOdbQLplmKQDQpIOks9nwpThEmem6Td3fuVzGaeEfOeXd3cbMov08sq0Stylv2VIwHtHJZz+8E9jygoIDzg93/1oSBrsugsH2P8OT9JBGP8W3hk3r1UaXAXf7VPC209vA/kr4pGmP3DrwHPmDbwJSdNdPMLkvz3fzQs8KeOXOHxPp6H0J2zGEY9BQ7AiXhmmhPVn0nw3XFlOiSjDALxfpyeDZxzcGX/1rnzPRKVGJ7emOnjE1n/ZR/m74OZWbdb1WO3jRhzuP4zuDufgTWJwiaFX7S6d3gIgudpUGk+rsXuotrVGu/b1AK+YeNPQeKy9I9ra4r3afP+pXKCZLJPvcltcQ3raCf1+rzYuV0mKj/oD3LfQ98d8KPx4f28AuYd7uId7uId7uIevg+XfwwBS9gHpa5RX0YX7tf6W3xUdxfJd3ja+mQHkyfEjDTjrTCKJwUQDS3Wg1BPSAB3F/cIrONjKisOiNQ4VDjpWdJIiOs1aGjzkRkGAEYAHFMYMWDkQnbMBUH1a2bi4sYKQcMyQ5k4GUPyjWGRFg/IvFBg50pjCzPj5bOmDx1nRwWoT+uicBcDMe5To/eHInUjSKfcQQ8HATFoKgq28vPWWOoE+R0P+5AG2iWzTDj3M7CY8dKEg7TbrGvTSObyNs/7YCp7xeOz35FpJxMKD+Yj+YBhn53k4nA0fGiznoP8m2AIIRQzKcRQ2KFhQVnt7oEbdyhGU9fhjZHlxdi76xfsJ229N4vTsyrxfikcYbrqcQVFlWbWYpcS937cu8ni40/EzK3lIg7NaWI3AoLs/GMWrs0sbU/Z3u/G9J4+sYHhwsIckib6ZZ2mCh0E4K0Q2tzcL5b7KQjSiOLne2I7He42YbS3iL/v9lRJMbOUMBfKdW4AtoqpBAgNLtnlitc5C6Qh1jFnFMmPmvNV7yu9S0bdUaa7jbDpWOd7G/+bHj+LRXjtut+qxIX+5YiHcE5URiVGM0I/yi+QpD+TOJet/lGsMUuRGPhT2lJUJ7Xq8v9eMi+dvlMdZ/NM//r63c/vi5akVN8tbOv5bPvy9ozKiblyKNxgJkFVkFkOZV2RIpti+DFooDr2CMm/VxjZZY5UDs5Jn87mNcuwrX1X5XN+y3cyGjSqdel35VwErA4esuGFbK9HprVwU5uS0n1tCKS/TqeqK6hUrgFDW01jsdBqSBUmk3Of9SQxVb1vNqusfiqWOyp9nDGUoV5nxy5hrqrxgSPCWLGKSD7Q243SRC+HDwIj8s+UU2+F1Ws3YlDCyldZUNHRtXEhji+uNyn/mmbwqI+Wpo/LFQFgTH6vK65bkkHN6kKeZ4qf2Og9r/+pkELcozxWm12qY9onq/lj85TwOqEI2USh7wKZn/JF31FgYX+qKf0pdlZtt9TjE//X5lXi8Jb5uxW4LYyHnsuSZL6geLT/UIw3gFE0+olf1jK20uMgbM6FZvVXdwhjD1md58Drn5LC9Hu0kdYcVZrSLSiLOL6nH343S7JtAs7UbG8tZvP+wFo8ebMf587+Ok5e/jI3Rp3H68nl89nk/2r19n13y+bNnph2eQhhFvqo39vRv3tPNew+E/Y8SNFeAVBusAOlYCcoh6PABmS8Hzx6Kq946//wUg3Onu5GKcRtAdPdqBd/zff6VwfnJh/TlucCLjwjPIGWcpJj8OE8qQ4t2ATgJjxwZ5F57bSzmCf5+UcQHr5XLGd6843I4YuQb38uXgN4ja26vJe/byrMNRdQd6rrynIoZviEOrhaR7yorxdS+KAxyBSCDfHswXiLDTuEmJyNQqarLaWwtOedFdUzxrocv4/rqIm7VNsyut+JqqxXbjabPsOK78+nzl/Gl2sP6Zn6jnXfVsZL+IgcFYSWHeYfSpAiHl36seCJMYcRir8Mb+0F8vgMfdJv3xk85pjGkxbkhezuxp4ttA28l01eifXg1UHuwIKTlTCyMqr76i/EwrkaTuOKbc4NymXSULopztUEYjGmPfOaFvkV8x/gWkAd475UIyCs0Ek9XubLHK/MU3spRLv3ZsAIOXdz55qQxRLzODBV5op1KBT5h/e0UDm89BS75mW+Zon/zrm+aftXUpQEEGs138BIazESF9/Q/cvsqZAKjSm6xhYwobaJQBsIM3eQDgzOKN29DpbbVhnj5+b3xZjJe/aEH0nH+wSJc9A3SAKK2mtUf+kZsbetiBQi8pA4jy0qz+DcQ30o4aIVY4+ZeSoL4RzilC8mkxfZdtDPbKm8MfBhYqDNghe9sv8oEE86GkYfww3O+0UWtIA8KfWdUAL9+ynyJEPchIIN3dwpkHiBJscF5PRkq3HfTlntSjfhjXFxKG37hTgoL/zvATV5wJ63pV4CfgfIdP/k+01jd08+/9jMdfkE/Kv1WkIgd7i1/vcmEDH6vP6Ve+tzh4jJv79JOx9fhKy/SzdersGvJCXifdbUMtwqfcVawwrEKU8Yv/TPMep4AjJwYk9dp41qnHbdlmtwX0dffl0YVIH/fjlu4/FuGI6CwpVN+ea3wlMr7ksf4J65VXrilM5/fhhI3vxlnPV76Z5iETKNMHyiCG1yP7mjAI2+JO+8lZFp86zIPQIm3pCPLZuWXwPM6nSuc62FdjwQlzqTbTr9fj/8WCgHPpm0tnHyKS22xmp1d9asevs/WV3nu5TcF2miMHoubqfrQO3F09EBUz+PqYhpLfbdIw/Trm9bqbcbx+9Xo7nFu09+eBvllRX2zo37njvr5O5u+sEUwFrvmAyDcyGiZI/Nk3c27Iu+rfOsZ+SpiZZyMxVbKXwf3BpB7uId7uId7uId/2MB4++9lAFnrewDZi6GPIt93rnyz/s5P38wAcrh/5NmXuS3HhrfgoWOHMrPWbEan2/LsUGY8M1uQ7Xm8xYTCMCMGYvOAdL1XZ8sHV+sdCn9mGKLsqVWYxV2zwpCseFaw4jHA4NDgh/vt6DSq8XCPwzRRoG3G46Ne1H2mx21cTeY2zrC9FbPHR6KlXq9Z0TiaTUVTNQ73Orqr81dNZWqv04jK5m30WvVo1LZjqbyzWoLBLAriy6E6nhr4YnyYcJjzeBqofZiRXq9VvVUXPJnNp2LobXSEc872DOJFfzALVs2gBB+OxxokXZtnu+JVt11Vr5TZ6qM4v+z7bIPzi4FonoUV3sI9Ho28pzlKhLHwYbzgHBEOZ0dR/sWrU9PJNljdlspG+aopfbboYZUBdC008EehvXEjXuo9ditWn7BiYUd8QbHOmRsouXd6HXWSObT7Rh3wm2iiqNQgnBUpW+rYMshDOcXh3xzUW85QvRKP2O4MowvKGmbxo1AeildfnA5jR+Uzup7GYK4ydec5O9IoglCCWMkjHmPkoJM+Zw93T9xUGrNUdrCNWCnEKGEID0g04sfddrx+cRYnZ33LDtt41RUOJfPlbG7llJCZVzY6MWB1fsCGnIk/VCThp/Pu8xj0hwHltcq33m3EQ+Xhs189j0avFR+8/yjmk2l8+eosrlUmbaXPqqj6BkYslY3Ke1v5QgEDroWudgO5TuPQ1URlKTr323UPojgHByUWBgDGiBxuTh0bKA1Wb1Scb+hnoM0qLNU7xWf1FLyzwkz1CeMBh4CzfRMKwFRW3bg8B6Op/dkeDgMjBsCZwry+GJrP0I0RqKPBx57ywrkZby5GVsKI874zaxwDCrIObra+wlDILOyByqzdakRfdZxVS9RrjKGcBcR5HNR7DmQ/uRrFa9WLjupbU/KXSlQUT8qncG2SR/lY+aZ6xOoOp61wJ5ej2GlsS7a2lN5N7O+0JUQKI57VWUWgmDPVHb12Xqi/ii5cantEKwo+VnikUlL0Kv2r4dh17+FOKybiC0rBL88GsduTzIvntS1WQ1GXVJYaY6Jow+Dq2cYKywH0SJGVouIj8sdqIuoGq8Xgv9D4DBfORGk2KuJvy+3mSOXLlmcn56duL1K+hc23dP824MH7P46j3b1YDK/i08/O4tlX/fjJjw8ipuP46c/eqFyb0WrvxqecuXB6knkQICd3dIlIXPyWdJfgZ3vxjkH2dlS8BZbaXowgdQzlVbf3tOGuf/ypHabld3TFo62RZKjcuKijershednEeK134nkOxlFGZBzfjSPbi7yQL91Fvt2ZGgQSUn/U+nw2Xu78EbiIj09CcS8fC8gwFHUx/PdP8iwVqemFG4fdRZgSVRmXZ759Nnhsp+xx+VmXlULUlYI2VlmRJzAkH/K7qahuR7yKRG7yiJ6Db+9c7eKtvg2NG7Y35PuwjNvRVVyPxrHAeHpTiVGlHZONio2gGHo7+uYf7fb8TftXv/girgYDtReqDypD50gZKnlG2dzdlYJ5z+U/3V12cpMPwvCNUhrKIC9Nq687dwLNPm74yhuAukR71lT709O3lZVctVvlAYOHLtq/G+Fv6bvebVb1fVDHazaO52/O4s1gHqObmvKYBl9XV11qHlSH+b7AW6UhGeZsElZOpoxAG+r4pA+6aA9s/BACnv2N0TNt9kLtH987LminLSdXGS/bceI7PHfCqY3xShHzNct2daXxA9b5oHx52qAAc6FHuP1nZpFGfgtK4wZ3vot28x7BVH7KvDBRBFo96UT9uZwosSjod1EbuPmSR7YP+ZxFT93GUC2+FeeAcE8+svVaGvm4iMA3WMk7PkaFNFIkXv5I1JJQ+JFVeFP46kF4jCvrCP0dNHwYXapefdJw+sicI+i7Rf9oOhqorVb/TG0wL4hrY6sYsZHMyHI1r/g6ka74TSadfiE0er+cfndngPDNuwOlAxq3a3oEb5GEgezko/hYBhB45Ysuomf5lCHNUULrV3fClW7/EcEPQqVny7zAfjxn2ATc+BVh/ZyQcbmyvutH/M33iQOE+jVt6+HXw6zg3Wfg68Mk8ZYDXe9G+3o8eRFvBdBSuIr7ipd5zzqV9Tqzsx6feJmfIordb4fhnWRN/knrKv9fB3/Xe+BtPKuwpR/e9i3el/jKOxlZ0Zv+5ZV+6S6CFDxY1VdgFV7PhT/1h7fUpXUWGNdavJJ+7um9wgskXtCu6FzB2zSWV+kPlPHBC+3gyTY029IMm2Wyip/ppZOwJY7SnXHY/urg8bauWjQ69FXKcN8M+DYsr2caN8w8Hj46eGB+DTVum+nbDL6tykbsHG7E0ZNaNLupDPi7gDpOv4KxVKO1Fe2evpndrai31W9tJh+X2IfV9pf8+DWQF+OPO+BZPCuy7vLlDtwbQO7hHu7hHu7hHu7h62D5LQ0g3h54vY9bdFX8XPqr/+K/Mswd0EHhOf2/2QqQh+/ZmKC+Uzw67HkPfZTjx3u5hRJb6jDwb6oDkzMYl8JzayMESlmMHii4MIbwvrqtjs42ysotGzPYUx9DAQe7sa83inWUDmwR9HivY6XhptJD6XvaH/nO4azkxUaP6VRxN20EYMY2Rg/OqWC7Lbb+adcrVrqiLPBMcz0zO51+OMaT+TK39+Gwcba5ObkYxnC8VNhtvVsEm3Sx+qMuplpRoTsKE6FXeM7twODCNkDqsAsnSiN4Th8S5ROKZ4hlayu2Zjg5u/RqAowqh8rbg92288M5Je1Wy3Fr9Wr0et24Ggzjsxev4mI0shGHWa0MslFSTyacQVKxsWGXw7M3t+SeWHEzms2Na6J8otJH2QztHLi922lHhZOrJUivTi/i0y9fxcs3zES/jp1Ww1tZcb7LeDSJX33+XLzhgPtGYPCxbuA6O7JvLi7jfHBpBXpT71H+MnP+Bw87cTmYxACLknjxPeXxRf8ypnpEKPGkM86dlSeU29KzkFKtBf1sY7atwUStzsx6lDiSIf0x0MKDp487ndi/2bBCWmyO0SgPiccAMx/fREvyOL1Z+CwIhmsMVD3jWIXkmef4KjxbRMFzcFKAyHIqTW/jQvLwUmX84aN21MbDePb6Mn7yow/iYLcXn4tvF+LRntycJ1NB+SE6l8RlXKCfmmQdYGa2z7a5Rm62rbij7rCKCmPVdHZto8flaKw811WXUBKj8EXJFd7+LBQOwwJKfLZ6Q/FnGZN4sZID3nPei1f9CMgbuULhycqd/jC3jGIlFduacWDwxdU43lyO4mygtPV+rPr35KAbPdV3yvBSMnY2WsQbySHbT7FtFPkiPRqilmS709iyIhalDcXYUVzqMAM3ymVHsnkxYlZbLXrQprbABpjB3PUc3rAKgtnqnLlBw4gxha2jGFRjgNxSGcGP/pRVNbdRU763VE4YMzH4XIumVJptxOnl1IreXrtqPi1U7t73X+0NcjZQezFU/cP4ussqD8nvQDxiS7CO8rPbqnolFe0FdeJcvCHfkpxckcLWXhuSOQZ/So8tnVA2o0hk9QyDyC3xAnnCaGSjq8rPq2PU1lFfMfgww/q8/7tdAbJk27KjxzGab8Tr81GMVU+++PwqvviStq8W280dlfk4/urzz1VGGhEDypc/JPmUUND71r10G1KhYCUoRo+7FSANyYnaf8mOz5VQ2cNG5IRVDOCwwo3y5OKl6ixK8vLyR47LqwdIiThE9cMdnaYYfLiNVzTdPefFTzn7PYPrx/UmgTIsHwkFUK8Si6C4ESadGZoWynfdJNb5jBfPxTt7+cr2zL9KPycPYLgorkJ22TaRdgu5y7xkml5FWKDk2XnFpf/EpW+tZDBXh9DmqX1VOM6owTiJoRVj4Wi5HcOoxXBTbb14y3dM3qI3eUA7fdBrqq3rxpdqB//68xeWp16z6jbMvLu7UCSLioKuZFq+y/LlXoQtytgrffgGyIu45omigYI7+eEBfqWjUEyjmNflLY/4TiiPlRqrzsSvW7awm6qPMvH2eCi3meTwYKcTDfU32PaN9u98ch2TG9V3JUKbTL0vtxFj5QdbH2KQgp/QqK+Q2xruNoaIplSE0gYljXzHSsMHRo7S4GD6/Q//icc7DKrcxXHdrSR06koNFnHJhzts8NdL6SLPpeKOZ6E1rxxbP8ga6XkVii7Q2lhjeqEf2pPPFJb9FdHnkKjt9BZYC7ZhSYMueF1mgjIt8pGU+qEoUowQ5QoQDB+6WAkit1fRiZ8YbZwHMgUUeI1EiOGl8evHOcuHfMczvnbTbyi4YlziVNFmWQa55J+rTgpjomSZVSMVG/+riq1y13eHlSI3s6nyO9H3kYuVI+prKu9gdrpyQKppx080WHE5HSocfQlCltlJ928KGPGBzGVxOW+JD39+YEfSQz7zDsD/P/5hN773XitenjD5SBzyq3z/1i9xC3dd3+Z/s6d+hjJ2hk1I3gXKO/BzkTbu8n2Z9ruw4kdx11+Wbcolbvurbr4bdgWZUfwtD3r9bpjVc4aDB+mV/r8eD5zpD6yHLXHYdRe+vGec8roDvUaWSfddcLoE4P8OXwLPqwvcxYs1yCgZr3z/t+NZvft1f9em4tlBCv8S1uP695336+GzPGgbuOOb7VHW7SJ6viuey7jrvFvP0wp3wls8LoAwtJml++vCKKZ/S3TruDN8Pue1ep/t0fq7t+nhHde7NPPImOXo6VbsHmu8qLHNtwF/n685gy5ir74TT9WX7Z8P49VFnsemJjQOnm7G/kONc5XGr5H3twB00vbR/6831X/vYgxRX6whv5paUpFsgxZjt3fAfNB/aehQru/8mJR2Z+DS370B5B7u4R7u4R7u4R6+DhhvfRsDiHdwUh+Nv1XnR0/0vfXs/thb73Cuu/OZ+zcygBztHUWn3bDycDa/jqGIrquzgrKS8y1QKKMsvBopM+q0MXimE8wWNihnOQ+AZxQw8+ullYUcztyrM2t95m2qGO815H+034v3HuzovdJT2JPBJF5fjGLAvuSMk9TRVvc66hqhMbOamfaVLbaUqQazGjnLQsm4M7bTbcWELRxEMysU2B8a5UZ/OHdHbDCZ+aqJvmsNdK+GI7QDGpQpfA36UVyjCFrEWf/KZ0CgqZstUNyq49hqKd4iqhtpyMEwsd+uWuHJWQpVXZwdcnY5cKeWg7K7ovmg17UigfyxpdZnL871nmXK28rZbXz+/HV8+uLEBo56hRUdnEfCKgJWjrANkXB0O7GjMmk1ml5hgCAxa5RzFXK2fs0zOAEOCrXyRnk5ubzKbXvGkxgNZ3G4vxMD0djrtlVGEZ8p7V4Hw8vYNLJFGHi9KsSGo0WwnRPbL3HuwWLBNkItr/xhhc7jA/FEneGLySLenPaj22l49tJ/+k8+iNOLfowZG1qZl/SgKMfQtLVN15mVDNtRrTN4urFBxYKOYUmvfZg8Si0R+vvi4Y+Vx69Ohso/hqHN4MB1jBZsiXTUa8Rc5dytiEf18IHeKE05xP9W+KwEsTGBrTAk9oUfskVZefsp/lRL4MOXKsM/fP84ahoY/Fd/+UU8OWzF/+zf+8dxejaIP/vFp7EtefnDH30QzU1WbWgIoHrE6iGMhuThSjynbM+vhjbGoRAvKyJbnnFGRQNF+nbFKzacqum4VZmNbRhhJi6yyRDDS9dNu9JiIAhfJYfcUPD5PI1N1UulQf5YNoYBgy1NWH3Q749iU3IvVDaMcLYKisAX56P4i09e2+ryY+X3B6qLXckXCk6UKChkqTMPd9s+f4DzNB7t7aRyUZWD1VTNhnivdNh6Bx5joOw0VFfJq2hmO6x6ZUO8Eol6po1oi2ZmgXMoOQPQrp5PJDd1ydymZI8VPZ+dDKwY3t/pqA6oXopLyO5Oqyr+bcYYA53yj4FnyoBMV0MFwFlADLswOI0ltyi81JyYVhSX1A1mh8OzvV5T9FXE82G86c9tcMGAwqqOAUZXlZMVeOI1soYRiAZnQ21Qguq9eL3fqUkGm/HwoOdzRaCl16rZGMUgryF+UFfPLn+3K0BuJ5dxdXESjWYj9ro9yWJHZdSN2UYtJtdb8fzsNH7++SeqQ2sfprfI8adl5eJfRNuPeoS7uKycxWhbHIJebajc6nKr/WK1THkYtcSIZs13RdFPKjQxgKSyXDxW+bL6g3c+M8L+mQ5wl25Sgk/xMcSZvp5NLxrTM+sFK+BcWXkuPPNOa4SLZ9oMPIEC5xrcxSsDqd5KsNKPPzvXnu2HwiCvjMI9FUi0UzboK793qz8KP+53H3kFtpuo+snVdenPhSxCLw/8wUNxT3hyKziMSXOlMbrZjiuV/eBmM6ZqB5fiR54jAskoyJNm8oWap6U6/fSg63b755+/jE+fvTY+DIm5pZnKi/ScavKc+CYJ3hiK/Io2XC5zxUvDh97wDG/4v7vgm2gAhz1ubPzAaOBLbQff4Dz7IdtJZKzF+VYtyZ3Imk4ncak2+GwwUluz4UkWbHXX0bvBYBDn8h+pn7MgD6rzBXGSAAxykhc9my/yTb4gJ1ncVgLK4aIs86EfDBtLfYtpu1ldYQUSbx2fPK0u0kzjRyrc4STGcq47QwGgsH7U5XpGyfpZ6eoOLtNnlGlgAasncGTSvvsZfKZH/4QVnRiAmKwys/EjjdKsJCEe+JEtux2zoJ1/3U2X5VWyq7YWA0hF7bmNH/rGcTg6h97TlpOnsi47M8Zd0CxcZgUUQqxbfNLScxmOywQV7YRwYfDLtgCegBN3+plgEwpPyCt1W1gUnXrGCpWq2mfOKqHuwVv6PzPJzXw2ieuF+lniDeVMvFWZ6Zs8G8v93Rize7169n94gH5f1OdVFoofp5Pv7bAfbemPP27rW1mJX34xVlkKl8NkWP06XMbh35yNutz/qLMRE7HkpT4B+JfxeMq2B17rkeTtX0L5UNK1ernuLpXleS94KCAt/6+FBe7ev+OfdKVf6c7r7ecVJMH4lTjxw70ebj3u2/6FQ4B/iUKhErPe0zfNOMQtw63o54//X4cMT9g70gowOr9fpzvx3dEgt2fnG0eJZy3dtSv9uJCnld86rMJy1w2cfpN3vNYNEJQlL8Dp75Su4iXEOMLqu0XsfFfSWmIv+fduPt+KJyjfr+cR4Lm8EpKfJd51HMC7frgJ+647ocS5SqsMYxSSZRsn3tuO3j7tCK33bw6MRbY3mvpe9aJ+U4lefxJfvLqMr840/hQN20rj+MOtv/P8j78NoJdJaMT3ipCdzWjvyq26zxmYzqIuNX1ZzngpknlblLv99HfHc/0RDbg3gNzDPdzDPdzDPdzD1wFjym+1BVa1kn1dQdnfoF9EX6Tsy5X3Oyj6KncPxf0bGUAePnjoVRLspXztGZXXNmSMx5O4HExjOF3m7OaGBrrb6kSJQA4hpWPIFj4MxrpVdQpRgurebXFOB2dmTKLXbqShRHF2d5rxmvMnXl7EaLII9thn5QIdZ4wkhGObC/byZqDL4B3FLOdncPgrhpWxGDqd3zjum4uhZ7Rv16rx/PTS22OxZQ8GmuywqQO4qcGt4qA0JQ7nhdwsZ1YiTxR3NB4o39deycIWVAzYUEZw+DFneDAjvK38nJ5faCB+E6dXk7gYjqw8OO+Po1PnHJMcaBzs9GKn246R3jFrHWX36dVVtNps5xMxGk486GfPdVaDMNu/IZ4y851CZ2UNvET5jcJnrPI4uRpYcXywwxZhdSsXMaywZQ+rKM76g5gslvHs5bkV6HRuvZJDecD4dLy3I/6h4N6KL569juUiz5zodppR3cyzHzAynV+N4lIXyhF4Cq9RghOWVTYokDE2PXszMg9K48VhrxH/+EePoq6yP/18HO9XG/GwU4/hZByjRW5NhGIIpR/datKzhkX+lBHbYElUgnMomhpdPFFZ/nu7O7E7jzgZshVZRVfOgrLRq12x0eZyNI0Hu61YKI/VSjt+77ATb1Qu8y0OERd6hYXnGrpYCQINpIf8o1ThDZWKzj7KIM7k+Pce7cfVzYZon8XF5TiW42FsbF/H733/gzg/H8WXL1/Ho8fHNoBdSo6vpvMYLmY2RHHWB+VAmbCN0iZJiU5mQJIoCj9WsshlfrKlFSuN2MJlm9UV4jcrFJjtyjZWKNU4rBuavZrivC8+bHk1lQ08opczVlg5grIZoxIz7n1IsOQEPlMPbsQ4ZvrDBxoVDJn4f/7lm/iLz17FF8oXO+o3hIeVJaz8IA+vlf+h5KjbQMGVW0S9vlR9kwxX5tM4bFa8+ohVHT7QVfRStCi8LsSLPMuHbam2Y6nUqd/gr1Xr4qnkXulxHgpnmXR6bQ3UqipLtveaR1tjKFYLYNDcEK2zW9GlOophhXqHLFK4GOyOey21IbmVD7zkvJWNxdyrxHa7nRgpD0ouV2yIb69PLuP/+/PncTnBSLoRbQ3Knp0N46R/5XaoghIeWmubrnMc5r3TrMdBtxYfPejFvmT7R0/34uNH3fjB+7tuB5+dsHqLFUA5Q5wt/ZBxVoJcXJ5bPlYNt3/t/m3ApmSJ7YFOTl7Hq5M38eb8LF6dncVXJyei80w8H1i2vMe+eGbQPVvLgi7e6Y+6m7TmlXngKj5OkqXNLWZZq11qdfKSm3JGFpnlTPvtbRIVV6Jxl/88EDs9cqUHys1UcPoMEOFWDB7v0r3jITSYdrt0g/YcnONN83KXNeeNi7f5wopX+8nXLwnEE6C73MbLE++KNxkuY3I3ljKuw/mN2xSeCy8BuImXSkrqoZVIkmdWXcAj2uc8AF15LsKQXfJlvhkzPDA6OTPvPCcfxSgyrgyZejJWBKBO+pIbuuYq/5nquKqG2r5CAQKQNyu69G0Xrbvtajza63im/M9/+Vm8urhSfVA7QX0XzRlH/wrv/KNANy57uj3A25fS9oof3orOIpTD3IUlbfsXd+RUOPkW2hjMd+96wQdSd4zD8FP8Ee/cL1GbutNqiu5GtFXfF2oHzgbDOFebNVV+aRv5XlcUj+9GfzLxdpE3W9ketRSf+g7PmEjBtx87M5MDMOTbOC1aITkBw4n+FI5vMu/z+5YhCAlfoJEnF4ff0cqnW8Vd1AvKk7h+XQAmZ8q8VPqTYvKOd/zBslxZAg/VZuol30nLOJf8EQtH9nu+LRhqyBvXUnziuwWfwSv8hC3uilKkJNCDXcqPZVQ89yoLjAlsgWUDSJ4Bwsowb4NlORbVzid4QZN0lUYQUvBB5dx5hl+EEQ3Q4fjgoW4UjQjBHNO8JZS9lUbG5S3y4UxxR6YyaAZMR3rp2WeMkA9d0J3lgUiLR/rGL1UHbtgKVbh4V0Tj1+7fFB4et/R9kDzd0YKzcJsofuBb5t3p8DqzZr69fDOLX3050Tcz65/DFkEMjlLgLF4sdH02uY1XbIcjL8ok+asgvkvW3Pau4bmDt33v6C2AZ+iwIVB8dzGshbf0yDPrRKb7N0G+L+8ZjjYscSYdZfQSZ/pnnBIyPH7+LdzZHpZplIB7PW4J6VemAR3IR/pzlf55S3eJp/QrHu+gjJv+KxzvQvne+PRPMMu1gDgrPKsEyudU3P86boKuBbe7DOHwurvdKP8UH3kr8SXv0oBdXisMBTgBrpV/SRdXCevPeefZv/bDtV5WTqqAjFa+y6uEv+m59Ft3r/LxNn6gDGd/Bd9W17Ozt+mVFRw+Dm2/GSg/oW9N5XHs1D7QuGEz/vSLl/GLzy9iojHxlvA3ujdx9HQ7Ojtqj9Q/+PsAWYRG757QqojubRtDml3lS6inI33baBTcd8g45kU69bDiD5C8uF8Bcg/3cA/3cA/3cA9fD8tvaQBBL172zVZ9knTTM8neCS/W+r9lwPROp/y/kQFkc7upwJs2SnDmA7PJ6RB5xUWtGg922vJTJ0qYOfyYw39fnlwE27ww85KzNo4POnEt3JdXYw3s5qbBs+C3Ip6fXfmwb7p+D/d24nC/a6W2z9hQZq181TMGjOEoV1/QafP+4xrQct4GB2MzUL/oj4PtPlC0cAYBWxiwHz/6GJToV6NxKlGb9RjJPUDhp3CsZGGm+nAw1DPbIdx49iPnZzBrm6166lW2b+CshHqcXQx8yHpuRzVX2otYij6x3NtRMRCeMdtcdLLtAjPIv3zxKm7VAWRG+cmZOrQUvngIf7ZRxisvnD1BPloNlMFYuuBUHjrLwJH06WCilGfGbUXl8mCvE7tsd3U3w70Wr9+cx1wD8uvbVBq2G/U4V14pk3azoYHxcytutjYqwqcBslJ5cLAbjw56ooszI2Y2+nBnxc/vPTmMTkMdeuFi1vut6GDbrxmzZcUrtiYbTcQH0c/qHOSTs0pQFLEFGLP4+5f9uHhzFdvD6/gnT9+Lf0PlPHoxio2Fws9uY1u8ritiTbxo31Zib7kVvWnE4XI7jq634mgueZrdxBUz81WmCh4bKmsO795pYXxT51tjP1bfoKRmi5+23rHy5vM343jQ7qijfxOD63n86LArXoo/m/NoNjZC4iBeXkezehNtBi7iMYaHeoXVGVSK6/iw0fbKm8d7PZ+bwiHFT7qteLJbj+99/CROrmbxs18+i929bnzv0UG0Nm9jt4MsqLwkHxr2WzZUdFaeoZTDIIURpMqsK1fM3CauP1HjIDmg/NHRID/weap8w1vCMOhEKYrMER2D1UB1FNqoH23Vm6ZkaMmsaOWl2ZQsCFCAIUcY0sgbCjpkigNjGdiyT3BFsj5X2bHq6avnF673pI8xZYv0r5dxdjUxna/7wzi9HEerVfcKrlajEgP0SShxUbjPOROk4oYrt5bKw9SbzaZXary6HEq2coVWH77oHUZG8nMlWdxQ5qqKwwoUDk+Hb+123SufUHpxBonER3llW6k8Y4QZxmxrhzHui9cXVuawYo1Z6xgUmYXM6jKMHBgjP31x4fNALlSGrMjhTKBdDQhnk2kMNJhbqL2jKmIcwlB62OuIF6z0qMfxTtPhaa9GatsoG94NxsqPLtoJVqcM1Y6wyot6xZZjKKSGo/7vdAUI7TPtCApZ2izaIC625rPhVOVB+hsbas1FDLKVkHeLKMBjIa9liNUYmd/86NwZQBpdrwDBjRxgzONCaaJ/K3y5G5vaGO/Db2Zw5xmDCIq3VD7yrvywOTV+1qgFMlzxIOI8SCeO7pBeXqkuyrYDtSr1jXaZ3FuZxHUXugSUPncxqVSWD4wDGPsSWYH9Lj4K+8Ltd8XnGjcXDZqAb61XgKiOUr9zFQhGTfiFH3l3VsSdpDPT4IIefviVf8kDP8vHtyK9DGknT9Ah1JmW7oSlrcI4Sd33wdzyYBWDjQ8Kj2H2eLcbRzutOD89i7/+7Cu1GSMrM6jzlCkMLY0Vmc/MM7zFH5FLWduUG6MB7/SMP8H1bIWb4+ApH9zExbAgvLdq85bLeVyrzcQIQluCcpo0bFASfhvZRA/b1LEFGyvbmMhQl3sp+R+MJ94ebyE2YvTfYfKBGEIf4nwwjlO1F7QposD1mwvD7MZmxXFsLBCPMPpSHCh5MXj4Eg/pU7Cy0Ep9X/A/ZbYsJtiVZVr4KZiV0Hp2wgUPeMczMu5VQZaJlIvSMGG+wiPTAw26RBjFYOOC/NIYAnKBvzV58W3I/NBOUO7wPHEX1BTkQA/pccckUSBTOBs4tlnxkWeAbKldxxCC8YNzrHK1UFH/IdwArdCUtIFXj/bP/+SNU+HZfqSaFzzlHed0WHJMW+IuUyCG5ZFCsnFOl/LMnxnokMQjKLQQLhMjDRtgqZMYRWwYIY/bcTMbK7jqf5GXvK1S/U3A9YCPlnNTAjQlnaaQ9lCJkI7TMolFPvRP34t6ix8RXG5FOEPp9w6g76Qk/VfkxSHlzjqEXyJKGlbvcb8dL8HvVM4kTRtimt6BlVc6SkNLkYAA/zId6Mj8O3sFDc7/Gu4y7Lo7L3sV9xI/UL6nJpZx7HwrLP7r6aT7bdwZFh7deQigL3EppJ9LyHCJ421YPSf+9fdZHvglOSt8JZRxVtHymT5g0vN2nMT/62mm/xrwrKg5YSINIKurpMeVlxRNGff04J7pruNfT6N8BjdXPqc/UNLNcykLxSunX5YhkM/FQwHr8curhNJdpv2uu+T5Kob89X+jQe58yqri26i11G8tJmd9cwDvVlRu9uPqdDP+q//iz+IXv3gRQyYWaYyy92gznny/GvsPat5iCzq+CyAv4GKyBVtjNdt82yJGA/Wtx3wrinQy+87Tike+3ZUtPLo3gNzDPdzDPdzDPdzD18FSY8tvZQDBVqD+XnY36HXQGfGrhLv+SAFlP2314xu+38gA0mnvunPkQ6YbuX1Pt6mBrMLW1GFCwc25Blb0LdhLfzt2u22FqQXnQ9BHYy9pwjIrEIMGQzhmsKOAPNrt+lDi3G7q1jPsz68mPuCbw5vZrmluZfxcsW6jrn57KmZQErPNRXa62ZJn29t7bNkIw4x6zh9A2UrGUom69ID/Ru/H47EVHcxCnCtso1aPnvJlRc1Gbh80U3oocqacZzKf2eiCkgUucy7Kk4NeHLZqwdx9OtwYL970r9RD3o5Wo6HOoNJU2OF0Gg+P9mOn24y/+uSL6A/G7jk+ODi0AlpdzOh02KZjy7PUGfrRwUQZgRKCg9E7rYa36OBMBAxLKFMbooHVK6f9oRXNbOMDrQzIz/sjb83FCoFGPVdKYPBgwM7ZFGxd1RLfOSeBFQooDU4vr6zsvhVNeyofhEfDm5jqWWTFlcrGig56veI5Z7ew1RMKJnhMWecWaJTFlg/5/up134aYry5GcdxrRONmEc+enUZDuaxq8PT82SDqi414qh7+4+1a1Ca3cdNfxM3k2lsXcZg4yjc2WRrrPlOc8nB6lE0+M0R5wGCg8b5CbUa7UxOPal6xsN9txJE69RjwKqJjrvShZ7ohWaCQEWTJ1GZtQ4N/VhkMYrsR0WhuSrZuxLuN2JEMPW5WhFyDE/H8eKcV1+rkXwznsTWZxuHmJP7wj96Pvf29+NUXb+JMA5aHRwdRWbIFm+RF5cG2SSjNMHrY+Ke8If8aVpmPeGDEYjZxVf6sOkHZ2VS6rAqxYU98R3mVK4PSEIgimdnNnBXATC62A2NmMIo0tn6DI7dLlRd5F36MAAx0SE/YLA/sc87M3DkKQNGLwQVFKLKPXCNXZ1fj+PLVhfPGKi62b3vxZiDZG1tJhBxxxgXGtmwvMBoy21eyQJ0XzlDdZIsdUr6m7ZB8soVZTfl6Kflg8y8ONL9VO8IZIHXVx7bal6VkGnqP91rOJ/WKmdtnKtPPJF9fvOlbOfeTD45d/znbZCjZw+iAYo86hAH1tD+J13o3FY9ph16f9ePVGTI/EU/Uho2UrhoY6vnt9W08vxiHRDPaDMyUJvURY8fRXjv2VV932sx43/YZPleDmcrr1nTDd5SlX7w6d3l0VP9s5BVtKBM7KtOH++14/uaNDYXlYDJv6f5tACtSvF2Q+M13gpScdv4XKadSkPxSx/PwcQwPapXklzPWiedf/92BnOUzBh4MTRW2vWqmAaRer0sumEmPAhkFaaHQJxni2i3ey201Hy8kyRIi3QsaHJBUeCfAjRdu2iW7MwxY8sowgKmX22/8qlTW2Ef/KM25iwKVt2toBsj3vkhb7+RMhbVkm1nqxJHb0fFzmIzDcypdk/d45x11Y4bgXiqRaD9XW2DpUn3JFSAKo5/MT+JflYk9i3uGgZe484H0nCoOywFUKpv4+IKaUgHKygKv0jH+VORzppcVq0Uk0LKq7OGhvm9qc09Pz+Lnnz2zQYHzmJB/CZ2/q7TlvqME1R1a8k9cVvtoxS9oE3VehPHFc760/GLYFV6+6WnwSMNHXqy4SOMIJWUecee3cINTOXP7yfe1pTa+Ll7TTk3nU295N1E+6T/sqT+zp+/lUrjfXFzF89Mrtf1qG2i2VSa0F3xKKrqQbeTadV1pcN4Y3yavGFGbYgOIKJComw7ulCdNsu/itRXNhT8Mxm0o7txcZ/RnmVAAxzFSJDLzR/rwyCtUxNjkF3fKgnvytpQXwPGIozAYP5hskVtF6V1Bj8P5dxUnr/SDJzaAbOWqiTwAna2lWAVSlT9yjQLPPR2h5E5U6mLyyHfo44Xxik5ocCIZDmfJT1+KT17wui2Zpod0EQ63a7ScWR9LQ6YjEf8OD15FX4cY+do8cDule7YC+e56+t0dgo6hE8zEL9AZ1R2tJQ3GT36gFTpwpXuVfuKxs4S7x3XPhMT5LqxwFEn4Tl7LsitjmbcCp08UManeUhvRVguuLhSLtIogBa6Uv/Iqwe7iOW+8zztyw52rlIMSMlq+oz6s4q7jf9s/Ie934YQ035XvS9fb6eEu4/jSX77OX6/WEx2um7w1kkIGcRXxqJtAWY5lvsr3risZufA3Nn78XKZXhl+PU8b7dXg7L0AZtoySvE66ShoTZ/pn/VPZSmYJAxklDt7YXeBKd5ZZ4fO30liGox0wtiLaKn6B8w5wU26JM8NxZZgyLO0fkGnb6bBc63wmbomjTJJ3KVcKcxcu7+mn/uLuZvT21f9t/qYGkKRjMdP4drQd0+FmXFxcRPvgOh5+VIlHH9Zi/1FNYwLaT/H/N8T9dwG0kjefE1Lb9Hd6MriN2SjbzRLIZ3mVjCnfQ/+9AeQe7uEe7uEe7uEevg6W39IAkgsDsq/hPof+s49Kf8TedNfc61OvLR0FlK8B+i7fyADy6PhR7HU7HtCyBQwrD9gnmRG7lRvyY7Y4KwAghDM1puoo1xsMdDc8C4bDbFFGorhssF2S3OpGekDnWYkiEuX6ZLGIW107rUpwjkC7gsIaq09N+KfBYduscsCoQGd8LjeK/eFo7HxqnG4lA2cMoNhgSx/CH7SrwexMDpiu1zh0fWmjAMqlTeVhp9OM4Xjsmdoo1a3gUdZQonLw+PF+zwPhqsIzY5zxKUqBE861mLMdFdtaiRbludFoOm9L0Y+yFryD8TQ4YH2/2w62nHp4sOfCQiFtQ486jAwk2LKIrcSayhPGjZbC1uGn06woz+oobm97+7HxFEW14hRGJlbXMOuPUXlbcTFK7fc6NpRQrPAQZYlnO2oAQCeX2b0oYDFQDUQnAw22NUG5/vKsHy/OrjxDHCOKt61RnFtxn4OfERZwI3scbM/KIA5PZ4Y3MyMpVBQI7MHOYfUfPj7yJOeHB+3AZPTqYhx7Hb0T7p1WPa6F580gZ8szaqY8rbhBTpQW25ylclQDG4W1sl8yiJCnQmLL9HMAPIYPKsnxbtPGJjrX7+034vnJVVSiGf/O+724mIxiJMzIqMcSoo0OP4ozlDZLvVsozaXyMBW/Ph0P4pmu18OhynIi2byNw1Y1nvaqVrp//uIyOvXN+MMfP9XApxGvT8+9rUtPPJljyFP5owxj3IjsMtDAeIXhAEUVA4mczVsoP6igog0lFJVVWbM8IeMo1DC2USaEZVYlgz7KVkH8PJDsgpcVCyiu2XIIZRJxAXABYpvLjpUVyAkzcz2TWjR6dYjSFsmiZdPymVukYKyRvAs323WxVRWHqL86Hyig6uDiVjI7i+OdWjQ06LkzgCo/MxVeryO5VprI4aPdlunGyMY5Qs36dhy269H3WSiiR3nxwFRPz/uz+PJ0ILnbsuxDA1vaHHQauqcsob5t6v1QdQo5oG6z8sT1y7PSU5GMHMMjBmX73WZcSPbYMuVRV2XXn8eJ0l/qmRnvKDEYAqIMZuur7z3eiQ+Ou1YmnkiOaU/aGDl0AdBLe0hbuCfayNNYtPqd+DpVGzcYzuOsf6G25ne3AkTSAwGmD3C6XH5MpQyp82Hhyco/hSdcGkFUuOKd7w5X/iQaYtlNXPEMQ2y13oxqsxP1Vlvy03DbcXcGCDJB3dUfhhDqbLn6w3fwmfeFQoOGTs9WvuCErru0i+Dc9UuW3vYDMt94mAW8U6Xwh5ILT/uVeYcfhZvgxLMLf4KiECKvhR+8IoTuxGX1mXntq1SmOqjBKcuP6LwyH9weYfwoLn1fvR1WwSt4VCp4iIdxouBU/uBv/KvSNEBC8ecKTBjo4wYPRADhcRe5sttU6Qbrt4W4srF0PsHhNkLxrlWnOdi60+3Fg6NDb433+vVJfP7spZUhrLKgq0DbihHBBgvFRSmf6SktJUKZ4yZNp+8/E6Nw6cBI4lUCpK9659V1rP7wtVh7ZsvLMieJw/mQA5/kXuLF2En+kUHapZba/6YIbmwqb8IzmEziYjRRX+RWdbmmbzSrzLZsBHlz3vc1YnKA8NGu0i9ipQmr3UjPKw2gl++ZruQbn0jlpeQxMp6i7/K8o1u/liFe8ORb6UYeVM8kG/ki/aEjDR6sFi0MIFzCg3HbhhECcTkd5AkU8CHj0r5mPLbuUihoJbR+7u6mnXvyr8QHGV6xpPrPyo+7FSAV3SUnXgWCAcT0p3zdgR4oIXgEGK9ouTMe+p7+JU0SnBRQEgYfXn4D7sK/5C9PxNc9V4BQR4sgrlcFLzKE8ZgGg+gFR9kGEjARxXIyVBl/NwYQf5tNg6DEpyvJKKR3DXXyomzXC1oVIDmBO28GudN/3fPvhpIHmVZeboMKVCWfNrdy9nsHJfCh+tbHW3H4pBIHj9U+yK9SU/uGtVBlRlz6bunOa10BXfoVj4J1d8KKlszRKk5eGae8HKWAfM4wCatwZem//R5QUgboJF1y7m8ddRAAZ7oMpbGsvHibKDNUDt4S3k0LKP3KexoDePaN5I1qPdzdO0E+v32tg5/kl3lZj593vjm47+qJ4W3+4F4vhyxDfROMSx5FYGTE2PDz3bfi+ddpwy/5m08ljV8H63FXMgRNmc56XN6VV/p/XdyMU17gyqsMm/jWcbF6une0GUdPq7FzyGQz+kwO9hsAk7s4W3MrDvaPo9lbxu6jG9WfrejuVXPlh74tayR/5+D8qNwp88H5dYz6lJx4QwNaAGHMkYKviuE7z/cGkHu4h3u4h3u4h3v4Olh+SwOIJ2W7TypQ1yP7XuqzFc/0RNxbyW5JAmF0c1/OL/z0zQwgzVZHnZOaDzdu1be9EgIkKBc4n2E0Zwuo3Hu/16wY/XuH3VBfMG400kShwTkZdH09c5+ZkLogmtnxjHPPOUtkNo9mbSs+eND1APNyMIsJM9cVjtUfzIZl8N4fMNDMwTnxUSCTMRTkKOpRWu906vH67MJGh4OdHQ3iF17dcHJxFdsa9I5nUxtcUKRy6DSKUK9mWLAtUFhJx2oQlDZsaYIyA2Uqqw5Ik8HvaL6wkpPzS0hnKnwYWNjm4vqGVRd1K/nYQ/Xx0X483O/FzSK38JkuULyqM6t0mBXLqgnPzBSX2DObraWm4inbZXW6bfF8EW/OL20MQenMlkmcheIVJ2dXSmOpPLfkvrTBAcUZA5cWM/KbTZU1xporG2I4N6NWr3h7q8FgFP3hSPQu42i3F/utqsP99fMTz/i/EM8q6pTOZ8v46uVFPDs5j9OLQVz0R3F1NYqzPqs7ls4HijrkB6U8KxZQYEAHirLDXlODeoWpVeOnX57GzoOdaFc3ffA9Z0VMVJ5no5n4ipSgEJOEqeivNTDGpoObN8idFUuSCZTYDQbS+rei5kbxFBCjCPWDWf9smdZWni6GUysRP1S6/90nZ7GnsrlZTuLkZm6jjrdlkNwuxGe0TzZCCJdp0Z1BJzRMxaeB4pwsJvHFeBifjq7iq6uBtxb64HA/NiVDYw6Vb1fi4997T7zbFr+uYm+3E13ldyw6RmxjpTywqgU5J2GUmyidqKjQzooalGco5OAjs4p5DQ0Y9Rikcag457pwcDjyj/yydz9UY2hhhRT1jL2DqUY1yTrlZFyqcxhCvPJE3EaJyuH+ddXfWr0aWxgnJMfwDKMQ8oUCDWbDd/iBTFLnWNnANm4iO16f9H1WzNMHu6pbVcXJ7b6uVGcarZYv2oVb4UPViWHs+blkSfWnJZm8VHlxeCQHLXOYvVeHqH4NlZ9fnQzdRiBLGEdZLdOqq13S+7boFjclB2xjRv5uVT+mIndTsjqNsyH1bVPlq7wqTxhFP395pjZi6PM+MIywNR9nA4w0eBuKYYrqATyKPPK+YC91a85u49/5R0+itn0rHAO3fTTmzDofiP7dLitg1LaJfnhMXSVMfzD3mUcoQVnN1RSfX52eqKx+h1tgwSVkWRepIN9l2gmFr27p0uU6qUttiFcaiDGsZmJrP9pwByLOXXh7pAyrLas0mlFvdb0KhPbRh6CrDDxT3nUVpVfGsfA7NeHlEn7POi/d9tez/BwSZ75N4IEKZScPSTs+flVA+bzuR7mWhg+r4XE779QRhXXeSSsx26+4Mh3cigufiK+Ldtf+uuMuQxPeCiW7EsDq/IgHtAd3BhDxCj7lSpCVgjDznumW+Sen+OVD5nv10ceNEkuXGgAbwos3JQ3GKMR6Jb/E5Hf+Ef1q58jXlnBgTNtUG4FM4W8Fv544+L7T3YsHR0dR0Tf7sxev48sXb/y+sqn0ME7QdmC8EB2klSs/LJ1KJy+MIXc0lGEst9Cu76XrnNo/+h/qk9AmLOesYJupveJaqN6yblCRTb9uzlj5kE7KmTbeD8U7ZJL2l3bosNvS93s3DvQd5pwhVra86Q9s8ECZ32lLvtXWcWYYRu9X531/b+grkBOU4tDrOicZoq3lsyVUriNUIQDpYKsR2mbnUqSkgQSyuEMbGPN9mScbEFMY5KU/xWcFRxox0vhRXvr3u5INRkGd4x9a9Gh50Qt4nWeCyE3fxP6UC5Huki/C85R3/sBF+4AB1KvAKuoLVbnKg9Cp+8izZBmZJm0xItsOYYBGX+ku+Qd+JIK/pCd5xFlWZMJ8yczotyDUkDwinfSG3qwLRmJQbNHDtz/DUdOLd8Zf3oXLYVjlQ/skH+FYTtUvlbxlHsooRbzfEJicUuIxQAbPJoe8FM+A/MwR7gW5APHNgxJN+c5epefXwFuviIRHRk78BaICD/K3Vd2IZk/9/N5mdPY34/BRxTPWH7xfjeOn1Th4XI+9o2p0D7ajw2HL7S19D7ai2dG3njMHuHfVb+ypj9IQVtUJVoo4D2U+Sa1wrvJ558hwDlCGz7rxNrz9DJ4SZ96zfS3h7fQTLIOFf2mkS/ldC3t3W/nfvRPg7/81/7feF/6ry76ZXd3u6nzhnf4ZroyDZ+n2N8NBSlwO/pa8GMyQ0p23Etdd2CKiVyMZn76WctOvAVByewWc3t3xv8QJUvunfGe7saI7Yf2e6fpVmb4g81GGW4H9iztQ0nwXVh7rcbknDfD07TqX/mXfv7zyHcFwE76UFyYuNCXXDz7alMyrX6oxwK/L3zcAomzoS7h17fHb8aM91Ysb9aPojyevfldA379/eh3DS/GBeWklv0wDPzBkdS9ds6n63l8D9waQe7iHe7iHe7iHf9iw1Pj9WxtA3ukE0fNw/4zeBx0QeiJrQQievROB3+Onccs3MYA8ffxBPNjtxpY6QwyeWVnAyoy6+n2b6pD1p9c2fNSrHPxW8YCUw8jZgun0YqiOYCtm89uYTGZWKmCwQPk+X95YuXOzmFlJyn7bp6f9eH468tZCKBVmeoeRgU5mq1kPDpBm4Mzsz+l0ZqUDKyLKQStb0KDcPzvve5uug04rTuRmhiZKJPpuqLrpoHMWBgrv07NLr2DhLA8U65P5TPSP41r0+PBz0dtn2xwrfNXJV0f/9HzgMwN2em3hvPFM9CcPj9wJ/h/+4pdx1r/yao9eoy7cC+VfuJUH1DFng4HyP433jvai12k6b2xpdcj5CfVaXCnvHABNvp6/PPUqAtyz2Y1XeQzGObMcBQBbfXHmAcogFLUt4QF2ei3TxcHPGCpGk4nfd1otK4mhpSpetlSOnLviQ9/n16JtFJ+/5GDmWytpG0pnPtWgfnPb/EG5zWH4lMFGVGIxW7qM93c6EuhCqaULgxeyhJKTlQAYP6B3Jt7ti2e/+OokfvC9o3iqQe9SZfjJyRi1Wtze5IACRQZjy1IxhcziL/baP2dJM/BgP3fxR26Uljmzn4EKF4MFlavKcK/biP5gGqwM+sP3evGLF5fRa1Xjtcp5iRJP+UHBwgH43tNbHXXjUFqZuu5KmIG5kwWEGwPfxWwen44n8bOT0xj0L+OR5JDzTC77gzhii7THx/Hpl68l44v4yY8/iJvhUDIRMVAdIH9p/Lr2tkkYLDA8YAwjMRTo7B3P4BJekjsbPcTjivLNAByl6PXNpldMAGzHQv2gnClz5J5qfTWYxPlgqLCprNzrtqK6xeqi3IJpPmOVhHhGHdF7aIDnnHUCT3in3Jv3GHCoG5wbAX1Dpc2WUvu9PA/js+cX8UayOhTOn336Mj57dRF/9ew0XqgeYtQ66Y9jLH4fH+8Fh4Gj8GVrpOO9jurGIr46H8amBkMY3/76VT9+qfLa22mpnWGrGlY03cbHj/Ylizfx+mLgVWIYV1lRhcyz4kQtgreTYfb5vusDRp9F6NFb7KVM5iqcJztNt2dzldtAMo1CjfwzuIe/lIuNMYpMm3W034it2y0rOS8GyovaQAxMO92a+IHEiCBRyeopFLsT0UMbR/lhNLJiUfjPLs/dNpQNet7S/duALcmWhVp0uPYowbuPCQySM5+LS26khz/XSnlRz8DhcLS7tAW62xhCGP3SFuMPj1kB0mj3otbkEPSGjU25AiQNIEmDIgnu0tYdTFnzdBduY1Z5oaAnWIZNhTJCy5OhcGRsKF+5gVXczDLAe1/yIH8YLEjRxowNnnmXITOfIPHTHT5wOa75Q+CkyfHAo9vbUCS+fhMetmSEd/Cm3AKL7SHTCCK+KkzOgMi8JTVKKxNS0txXqdlXfqlAlpsGVPQgo2VYqnZiewujLtwFKCxnI7GNGo2wDWLmk9og8Yi6xt0GEfCq7Wi32rG/ty+fSvzyqzfx6s3rYPM/cCz1XbSSXeTQJphzvovzyVQlCl/xF7XQrLuNH2p32LaPs2sweCxm01hMp7GcTXyAOd8ovu0YQZxf/ZObghm++xlApvACN1f66r3qi/jM6jgmFXTUn9hRX+ZQ3zrOPeEMIoyXJ+eXnjQAR9udTuy2O6pnS9Xtfnzx4k28uRzFeEH56LsgpHyXrTQWaylPDCHe8rBwkyaGVniiplVtkvoNapcwDlmioBcC/ZM8QiTJg4uWV0oDA0hpCMGAmwaQfC6NCfxBFxciBcvNC+GA56wUoY1zHMKTnN8TsAjLjx7sxtMATRjDcsvNcvsr7hyEvs0KENV/viOpPFYGdHcaotHfYtMNxrLslbmUEt0zPSDTTD64rTIu+WeFNZR5JH+ETIDg4hIQj4ktbstU3xxYGJH5IkT+Kl+EY6VkhgHUro8HcSuZJh0gb+X73wy8AqQA86TMrEC5SLQrrxXYb1WmDoifLnJxFxeQn8OU1zrw6It33Fb844c/+gY8M++ls7cRj79fiQcf6voAo0ct9h/Wo7tbVdvPpAr6EIwPMH5w0HIldg62Yvd4W+EqcfgEI8l2HDzajp78xd6YjiV3LFYt8kn67huSl4InuNMYoLIwpB/vMv9A3kservOyxAGUeQTKMGWeudbjAfS90m8VFiiNIn523BXeVWLrZfQ2rKdtHhtJkT85k+/EzbvDv4Um8XrrLYfLl6ZUYRN98u9t0LP/866IRuvnNUjfhBJ3aSRI4z1brDI5ItGU4KClzNyVV/qXdJb4SjDOwt/0mi7e8LNexgkOU4TNcljhfPfOe9zvXsQ1HgN+6aL9IZ9rRNyVBVBVB5LVTsfvVyT3lahwFuG3BBtONtVP35xrnHJc9L9naodzFfHvBJRN+vb9U43XB/pm6eNl+4XG2OYVQcxuucwWP9h/em8AuYd7uId7uId7uIevgeXf0wDiP/e9dNEFWeu3le/dH3GY9EtH8V7XNzKAfHx8FJyi0WzWPCPkGkQa/A3nnDmxiHp1I4567Vjq+WQ48rZKdWb+arBbwwAwXcZoNIgrZlq7I5d7hrc0KLqez2OiQc54PonFzSR2O211ojWY1HCfGYRs38Pe6hxcfDEcBOcHMKP6vN/XwPw2ejvtQpGgOAu2xoq4OO9rAJnKlLnoZYUKnVEUAOq9mWZWc9i4MZ2p01X3SgqyxQoStpTCaLF5u+U4KJNPLobenutqONTAeiOarZqNDBy8fXE1EN5k3Gw2j135v3e4b2PG5XAs+raEs+aZ5Tc3i+g0m3G8t6fO7DKevbmIo71dr4K4uBrFcLKIN6fnMeCwdowbCosS5+b22oqeltJlbMzMYBQzKJ3BT/q9rsKKAbs7HDZcU3hWxyzcMa2q49lUeezvNNXzX1rZQvd8u1qNvnjBFj4M3tm66KMnh8LPCpS5V48wAEIRUmWf9GYjum2MPgxEc1slFEOsKkHJAk+hkdUNszl7qYuP6sxzhgvbY7HVF4p+Vtb8l3/+LB4+2osH3YoPoZ4LH2MW5AOlo40AKc93wouSD8MNqx9Q8Kcg31o+lCUPSNIgcBscgk98lOsa1sRBrx7nFyPT88VAvFT5zG5mMUKchWc+m3pVE4oaVuWgAGLQk3qUWw/00QAxG5ZnKMJYQUWjY4/MvtSI/eeXg9hQPfhIvMFwtil5fvz+43i434i//Pln8eDJ4+jIjzM+ZsKFgSZIRzRgcCIfKOpJG0VIr616VN1yeXpvXvmxCgYKWL3CVmCUPysfwIM/IoHBBGMEdQjFF7JS3aqoTJbBGTAYb6hb5MY8Ej3UR8KycqWqOry1sSW5IAzKTXItHsuhaMJdteGMg5DhCXvGH+934mCn69UUNsBITtn6CR69eHYSz1+cx6++OolffvEmnp0O4qw/FkY1huL1n3/6Jn7+xUkMFzeuN2yFBncZhLHK5MleO44k49CJ8fSF6iQHrrO91Wl/ENfLWxtHOM/mpD9R+7S0XO626vHy7Mrbq7FFFYN0DGXICiu9vn+8w3Kh+Ey0sD35UO0UBg/P1FberAQljviJbCLTtGM+FFp00EYQhtU33Hvtulc4oOClHTy7HKfciscnl0PTjlFGnI0XJ6dqx76bWcPfBDaZxicZkXA5LV9FevJy+XLHB/98Tzjc9rHCUtnUMxFKJZD8bATZFn+584mQbCr/9UbLK0DqzbbcnAHCCjYU+8JmRIruNIr05fCFWy9ptU2brmwboIK3KzcoiF/GKq98V+RVPiRnV0Fzhssb+SC1NGLgn8pW4qi6OoFSMW80glLFQf3Az2sYCpTeWks4E2/GyFCklZfd8nM4/flJ+O8MIOIlxg/aexszLbdg0x+oTBc/WaY8024krnzt8rFDFw2sn7lzpTeUZ5CSznyGA+aTHszHwoBWGkEcg+cMkDQJvDKEtvF2Edu3y+ioPWH10+VFP7589kLftoXyVxE/VU9UH5iUwDZaXOaqEYE1c+IVCErPh54Xqz4wcswm01jMJrpPYj5W32M6jdl0rLY8jSAcjO722lmF7sRI2RgxRAPyL5V4+MNS3tC3wFiHcZY2Hr0d8k97iSGv12rGTrfrbwlKH/KH4YOzQ5r1Zux2WfG2EcOR2p8LXVcTtR8qH/Kn8qRNoF21jIFbDty0I9z1b1Zw8b319pzKD10ZjN70cWykSrJ1ZX1M4wdFlAYMeMf3FCMx7lLezAvSWLvAkjhIg7i668FxnI5qhRMrn1d3O4xE8omsqp57QoG+a6wA2dzGCKLvir4/TEIplbQwnO8tkLPJ2V4NmSjLhcxwJ42SluIiEnwAD2B8+BU0QQt/dwrh4nVG9EWe4KPDiG7aJf4I5L8iba7EpYsCIwzvJevLydV3tgKE7/56TGjIlBJKGtJnFRL//M87QFz+gJV/Gd9Owx1ugujnTvm+euOX+Dj/jqf+eD1svHj/h00fztxWf46VpGwHlAfdZ1qET7yqP+o3Vxvqk7Z0tSvR6mxHu6P+hOPS9knm5uoHjVUuKnpSJW4JlINzptuKFvxX74i1ek6wW9fKZwUl/hJX0lqWcdaldRqAVLJnWK4y7Xz2m7s4vt9FLx2ET/c6nUCJk9eJo4xTPpfwdlpvvQIKvP4l7754WNEGrJKXP3XXuPQe/zWcZT2yfHDJXcZVDPtTxiW8la/C/XZeCVs+Z7z193dtxDuAnw0uFfXN1PUtiwp5WeHJC0g61/OOH5HehnyfkZyGUWW7WZZ35nEl2+S30Yl48NFGHDxUP5uDKgUSmbv0yzS/KRC2bM97rUOnM51fFm9/ByC6WTF9dU4//jaOnm5Fd1/fvZb6wzXyrDB8KHUv80Veye79CpB7uId7uId7uId7+DpY/j0MIGXfC/CvO0vqeXDXtf7OvX06JTz4HW8SvpEB5PefPIqteiOulShK1MvxJPrDSRy2OZi7rnS3PCP92Xnf21OhvEXBgZJ0imJiyeqHrWhX6KVueFCrnqRnTftw7Ztl7HU6GhQ1o9FoxGA0jKHwQzgK9aeHe3E1HMV4NI+aOlxs27PbyZnE3ud7ASNZddBw5pil7Zl86tyeXnImwbVXLrCl1MaNAniAnYc2cx6HiIkLhZtO5rG701OHesuzwmucrWHOhRUqYp0PDudAVPW8vYUNCuKWOm4o5ZmNqm5h9JpNKw/mGhRj0GEwezm4sjL2eHfHSozchie3yWL1yZfP3wQrAVqNZhzu7RaK2ojBeGgjA4MRVKYobNvecmMzrgZjK2rhA53HL16dOL9fvHhpBQN5qyivnK/BodUoqDFOmTbuYgXKBhTqDPCni9zqazqbioadeIBRSzmyslLlBg2sVKDfi7KTsz4Y56BgGY/nLisUUygjOLierZk4BBf/mvJ1tNcNthg76Y/icHfXAvvTL97Eo8d78b3DRnz2vB9s1YQy3MYV6JJbpaUUEUxUFBhe5HOLIgzlJIqoMpw60YycnS8h0h3FJfLWaGiQXdtWOUzi5eU4aqL/87ORz+oY3UzNawxM26J3U510zx4tkgU3AxxQwi/CUsE8K7UYFBMe2WOFE8q8zyQvf/bmMn6vEtFSPGR8o9mJH33/Sfzpv/qzWDZb8f7D3RidX9gw2FD9QsnPKhr4iZzZqLOlOqf8YbRIA14qpViNgyEC/nvGHQoF5EB+1BuU7OXgjjMmkGkaDZT05IXVI/3ByGXF/vcYKzDcffTkOKajmQ2ClHe7KRmq5GojDIO+RBeHrrM6BZz7qnf12lZwPlCfVSZXE5/zU+VEYNHS7TTjYKcT1UbNAxwUcawQwjDT8yH8C9O1VB4xxLHChbo1HE7j5Uk/nr/u21B4OhzHiXCfSe4vB9P41bOzONEdQ+tBt+mD+8/ZYmxy7cP3L0fT+KXC/PWLi+BkEMqvP1laWblHHVI+KMMLtTWv2H7NssUh52pXVFfgo1dLoXyWLLLKyopEXdP5tQ9kH6vdEQrlPYLD31GYTiZT1cVLr/hANluNanAmCVvnqZp6VdpM8Rvi2dnVZfg8JIRHkLd0/zZgU/UGRpAOilenh5zAHP0b0jOp0I8+NabPg36FRelRbl+DLDmc64J4AW78meG9ieKzFlW1h432TjRa7ajWGlYm24gpZoHTiZA2dU5OMEKOm2o50hBJInpWGCtXRA9k6l/5SBqgE7C/LuQ3lTgZzqHwx0U+HLoA/P1O9KviY/xi60Nqky/yaVw8Jc2uX4W/fhzXq84cJ3GWgCyVHqm05hLoR49KkXdc8Fi4xJtyC6zkdc44T2UQF0mWaSWdrFa5Q3p3Szd8tKDqninxXLwGFzeQAolcdGVIPzuc4oIDvtzhyvTJAVwhHV+qN15FprbnejGLm/kkNq9nXjm6rfur12/i1eUwtjp7sdU8iJvNmic3MIGB5JJHiQ/lu1d8qD7RLi3VPtBWT1XPZtNJGjwm47yPR/bje71UvaJfknkHWwL9EmcNN9nDUdKtYDz70g/tKe0Ukw1oA6jfgKTd3xW+2RgVMKw0JNesqjvsdtQn2FB/ZRivzs/VDk1iY7sa++2WzyJjosbrs36cnA/i9WARV+oDqmRtNLW8qqyv9a2fL7OvRLOP/CAnlk/XNShIhRzvMdx6+6zbNIrI2xfxVAxpSCgvvygyKiiNkHflrwfHAzfhyaPLXW69NT+568+/a89ZagluL2wA4RD0ur5PGD+KbbD4ZomZSHDKMX+Jw6KllGhn71ae4GncmX+H1KN9fCdtFY6QILdZTM5U3qg/oocqW4LjkJYRFLghwoGKgErL33leZ+6d0l2d182vFOD6OzSAIG8FghUGnklMt7I9KsMAyUc7/Jy0Qpp+y3j5YyhC57Pec7MPeORYf2/cSjPb08Lf79UvaEbsP6rE0ZO63NQT+Lwe7teBd7TjvujHULEUnFWoo/4iLl8v4+yl+gJj5YEPwTuQqNf9JXnK550s5m0NVh5vuxKH8ydn0ryivZS90jia4fIqnwHLVuFf4rT8F/5fB0nrGjUF0eU96VjRtB62hEyzcBc/8vEz9Rdcb6eS4Yhn2tLrDghnnDzozrP70vlC5Up+yBvpZh1xO6FGiLTASZ+V71SmvALwmp67/AErCjKfCUl7uk2P0rtzFxdy02hvxPEH27H/eCs6e9B2G7OJA5oGCJfTUOLPW9ICcMt3RcC33tEOJs3cAcLyTc7yTVoqGkZ2DyJ2jqFV496RxkTDeUwGrJ7gG3ijOCnnBRl/J5Dm5gZ92w/0jZnFcHai783XGxZ+W8B4bXy1VLu9EYfvVePgYc1b2e0cVWL3aCt2DvOcn/Yu/RN9r9S9ZMIB3+avg3sDyD3cwz3cwz3cwz9sWP49DSDZJ2McXIA6Vu4XqgOWepJ8NtwF8ujNLl59IwPI8cOHHlS+OLu08nGhTs7HD3etwLucLIKDwjn3ooLiUESxLdPxTksZlF+FcwqWsdfrWBHLAaLMrue8AfWYYjgZWbEBYSiy6CS+/2Dfh3dzEDPKQQ6Prlar3iYKRS8HJT97fR6TeW67w2oBHxStPyuKxZTzyyt60RpQsUXTQAxTZ63Tdn6sUNKdvejZkon0f/jBQ2+ZpVeesclZJwx86JBB895u24pcFMIo3lnKz3gY5QiHlivbNjiwYoJOsWfmq5CY6c0gnhUg4GLvcJTTF5ej6HabcXJ2Hl+9eBMP9rrCVQtmzWE4QHGDkYaCrhUz8eGvStbxMTLtdttWInDeA8WKAv3p8UEc9brREp5WjbMvhvH8tB9T4WNgwooYG1Tkvla84XDschKrhDqVixgBUOw3hQMhuxUNk+lU9CxFYyo+fQ6HWED+8Yen8J3ZngvRhuIO2sGNMcTbHyguhii2POJw7SfHvTg9H8YnL/rx4YeH8ePDurfTmswl2MihLpFj3lqQLZtIcg5QGIyngkiyo7S8dYwGH8ysxz/DZGV4dNC0/HHWzGyBklt0iyco47fq6uQrDyh6MH6QlA/FNVcZ7JGsaGJGM4oRSNDzOi3IHgNCdDMY3yiXieT8L5Xf1nwRD/W8Wd2MYVTj+08fxhe//DwuFqpHTx/E4PzSyjXvhy+MqDOF1YYA8oiRy++UT95w6D/GEcZjrBjhMH/kG5nGkIDiqNvQQEN36lRbcsHAlS2cWP3D1m1T1QuMGWwdhqyyImShwQ7ZgjfKtVd8MZpDMddQ+WEEywOs2ZoFJTFnWywdn9UgGC9SaZsHCaMUpG1ge6xLtRuquh7IskUUhyTCN969VrtyrnJnoM22eTNl7OR0EKeDifMCUP7MfG6KNolpzOfXcbjTjqeHXeVlLjmfxWi6MB/PVMdeo1zdFo9ucvs46MLoR5qP95pe0farV5eekT1WuSM/KBXJE4DxjXjVTeEQz6k38NsHAhf1sqF6z+HrkrbodRtWQDdqG/HRe3vGd3IxUb1uaxCpfIo28r6nOn81Xth4hBH3qzdvXM5lQ523dP82gBUgbFXkw5klyvmhSEkuASlLyUemCVdeqvfwUpdXKOju1R7yJxx4FEySo9i6U4dRxrJ0qlJvRrPVjlq9Yd6Cg+1vHM+pUs4p33e0yAHPoWNFX4ZGrikrpey0zD+S8iU/pYtb/4Vf0gR+K254kT8Gb3HFnYuwKksur2KALhFACLYjBAf1wqGVd76NxBMKX35QaLtLP3nCijRVZH7yWnMTAJRqP8xr2li+I/Ba7QdGEGSIeqhQjsUv4BUqejYK6CFIAW6fSuJooAoq8pmIyUsrmSwP5EmtifOY+TTvwKN4nCGjBtJ4/OEAp58TH50SlCB8BziXYz5lW6pcpTGdjPX91PdcoZdyv3z5MjBaXm9UY7PSjI3tmuSClSG0b8JBG+3rWviKVR82ehTGD/UfMH4snIbcSmeufoFXg2LEpE7D1Pw3iWQLP/LsbwZ5hw/KhsMUgWEH7TjfLTpdlIcVWEUY+Mr3g7pMG8TEAWVc8W79XdxtN+Kh6v9+W/0K8Wg4ybOIaIe67Zb7RF21F0x1P1Gb9dnrqzjtT+JstIhno2r8/DzixXAjTmdb0Z9vxPimGmN1m5gwQZ2CZr511GdOXmPlEpmALuodwbx1lu6+KCa944IP5oVzkj/mA+4C6FryzbGCU/eMX+AggHHZoX/SLuBOjsVfb4GFAYSr4VWklW312VTGXkmIYGVg/YIHtIUMCSfixT3TIg3qJYFS3pIW7qTJRR9AZcTl3Kiwna984gKS7EzHBjzhRrpL+S8B3H7ny8SZZsLQdpah8F9MvsMtsPS9BQpM6XAyUEn6ZY4STGcJdhY+pXeBYs1hWMdxBw5S+JfB79Irr6QF9I3ORuw/3I69YwxcTDzy628M9DXns5sYXM7jzZezePX5Ik6eL2N4ofLXWKPMBHgpgnwWNfJwmRRgetaeLQfQbYK4VvHeBtXrIuw6JC5w5nMZPyE9yzh8H3lHHPxsBBDO9E9ca6TdAX6/Tk8C3rwr35fx14O/Ffdr0Lzr5fC67tr7tRC47kgs8SpR2uE7f7nBQd7ysahDCk5eMdwxYQb8RCp5WKJ7i14Bz3jp1wTwnLxaxUlwCNNReutzGM3OZjz+AWfN1KK7r7ampnGN+peLCU1x0noH65HvMlRC0pGwepl+BY364cpyLeWlkEG1wbBkPr2N/slNnL5YxOlLjT1faszxehHjK9oX9bvUd+Y74rh36X090NxpBBmHvac2foxmp8JAG/i7AxtAhmprRWtvX2PdnVpwfk+e2aN7V2OHZtjdaKtP3E5j0OlLrFC/DvcGkHu4h3u4h3u4h3/YsNS4/tsYQOgnAO57Fv3LssvmLlV2yxJ4X7wD1vuDxP9GBpDD/cM4HUyt/Ox6lvOmt5W6nFzHXJ1NVggwFtzvNqO6taXnnAWUXT51UlkpIX+UZVZizJbxdLcT4/E4KnX21q7aqOAMaQB53h97uwgUtCjKLgYjz8RGcX6lOM0mB1irYzaaxnA0CWYWMuuMrWnYWz8NJdteTcK5IUc7XRsgUALsisaO8nC8245bddh363l2CYeYs6c3K1JYRVCvNXy4cqtWCc7DYJYnGoCm4h7t7YhNrDzYjm676VmrHODsdMVg9v3f67W9NRSMYQUIZwpcKh/D4cxGAAYLnP9BviuEUTpvzi/i9OLSBhcKGSUxWxahhGEFAytSyvMW2A6McMw6R1HNuQ+57U7OSF1ubMX51UCDEwZjuVpDpe/BipXUKi/uHOBKHJ81Id6hxEYRgVKbA8N/+N6hFVeUoQ9dF3/IO3FRFHK2iJWjemYm/3g0s1IIOUJp4vMl9NcQL/HHWMO5ERi26uL3o4NevHhzGT/77DyefvAg/smHvbiZTGM8S9nywAIhFD4GVWzbBH3INcKMIheaMHgwsEA5beUPChSNFRr1bW89xVklb86hP1dHoPYQYyQfDNau43wxdToYcNjei9coWcrq4MEIQq50S4XQ7c2mwqIML2gjkAKw5ZWVKrpYZfOp5HZzPIuPJSPbze2YacRw0GvFX/7V50GqHzzYsxGEWbysUiLPedC5iVA+t0JZU/nCZ9I0Ga4vrORADiHQMynlz+CsrbRYaUS5Q40NPaILg0dNckL9xADIainkBtnAUEk+WM0BA6CF+sRAmYFtdZsVKhjfOFw9jV4waDBauB565r88kI0mK25UvtwxamKkYSUQykzkmfqJMhM+bsjd6TRiMp7HQmXHFlKHO60CF2WhEhcNDGxZ6UVdBx+rPihnG1UlAz5nQ/nE0MM6peo2q0uu3S6MJacoZ7qSY4wnz/sjhUGBWczMEy/hKUZHBs47Hc7VuVFdurZ8MaMNRSMz2sdskUU9gwfiHfym7FFajSaL+PLVldJVPVV+Bopng5XyyIoUVu6gyEahCm7q/O/yDJBNjJVCjxLdKye45I9MUV/gAnwwDdQ93cgf8kKZUT843B43s7tXM6vFQ+ECL+0d3wRkDzdGsuFgYIU17QSDXGTOvCvzTapKz0BZ2JnDfeS8pInQxPGFvIkuG0PIT0FDYixo55Ib/PjzNnmdoQDjxo+wKkcrWlU2G7qsaIUxDpXxwKSUbBi2Fz++rzklx+mVlJf0E5dvAUAbpGB+R34zz+RFdKiQkP2tTVbfZXvrcij4TX5Nsi/aSGPWlVCmDmSqupQALPYb3IT3XX/CSVmSuO+YU2GeMBMhSVZkeHLDSqhrOTEwyK164NU/1B3xCqU52zuydaO3pBqzenMco+EwRqOh3cg8+cCQuxycxcXJqxhixOBbS/ssXJkrvVeyM9UnDIVseTVhlQeGD7a8Gg9jMR3Gcqo+Aqs+5hjXoQdhtkCb9pQL8U33O2O5LmQBP0PJGznwQp7oy1BXaTMxRhmP4jugwntVJbSpbWMLRQzniSLTBw+rSFpqd/Y7tTjq1m2Q5oyivr4Lw7lQqZ1iwsfjA87i0jvxjUkf15tq1yqNuNmqqV3c9lahk5utGNzW9b2q6q52Tt+q2gZbKGZxYXzBKIJM+K4yzvqDrOlJAsddmSiuUmqUL7nhTX7m8g82YuzO7538jYv3xHGyeOonnwGj1w9tglcnin9byuMWhpDt8sKIWjE/k/+r+E5Dl2UJN2nTy/L3WGnBV4XLzi/lylPmx99o1w3yCn0FXt1Mk+74Z11IXJmeMudwii8wTYQx/4owMKME40J+nIjfL8ff7RZYIIbEOxQmCY+IA33yv1/diJHKcyGvX0+FwMZQPOMjvzLgHd63Y5ZPZR4chbyWDwboKmiTu9HdjMPHnOmR/fAy6t8FxGf7yuHVMs5fzePlp9N49an6/y9urTC+ofP0Fqj0nS4Jr/KVUPpDb9JctpFvw7pHurMcM/zb7xN+3adMe/XGRuOCtkyXNhpZejf223GTvrfDmN931zo/ibueJ7n1q1TzcQ0ct3ATAbef9eMn++kuelfvkr/4+VEXrnV+r9OGX8lz+oLUacZiXr0kSAMmdUZh9J9xVLfMZ6VbPBvkLJ9LPq7S4Z1vbwF+9damD9rfe6C+Zlf9rIba9m0m2GgsM2U8mfQZwOEL3KVHwtv4eVilv36tyjYj4Gd6lc35JGJ4cRuDs1ufm3Gla3B+a7/JVdIEP/RJz6ZXOIjrfqa+IWwhzZ1ng9p2DCC9zn6M52fqj1+l/+8QoGWqcT7tbr0papr058VjXZ5I5zxcR6OlsfCu+vF78q9txGd/MSwwvA33BpB7uId7uId7uId/2ID+7NsZQOhDZB+x6JW6H6afVY9O73zhLEMVfTiHLeCbrQA5ehDtRtPKQ7bnYdsrFBj94SjOL65iwNkJN0vvd/3Rk4N47+FOsC3TZHYTO+16jNQzfHM59mB6MJ4EB3h3m9Xg0G0G15DXrG97ZrAP6tSgc0nHVb1EZk2yiuF1X50/ZajbbAbnSaD4pCOKIYRtVQh77sOll1baomCHISjyD7rtmKAUEV5muqP05XwBtgBiSTHdu8O9vTi/GsbpVT+uRONBr2clnUj0QJstilA+oWxe3OSBxxyMygzXG+HCH2UJs5/qCstKFGj8/DmKnUVMUIKLxvF0GY8fHliRCg8roqelPA1GE2/DVWEFgv4qTOm92XB4BhLkB6UQ2+lgWHm4uyOubdgoBI821XlESUEnEh6Wgy8UN8xghV6UVvUm57hokHk1Ep+u42o0tIIXQC5Q1KKw/cGjHZVdNWYbW/FPPzhwh/1qivECpTorOyS8dNwVF4PRZMw+Hik8zPBHuTCTXKAIxQjVajUddjqfKt/wi5mhlejt5FZP8PrkQuUhun/y4X5sqmIMRjPHRz5Q4GOosRBp0E9KKCa8KkIPrIiZzVDIMUhJY8Fupx6H3boH2WdXeeg+iuu54mBMuprfxINOMyqSgc9nAw2cqFjgRiaVDpVFf1b+8EbpkCZ+SRNKPNKD1wC0ILdyIZ8awKA0w2jzUuV3pHBd5XmjhiGkFa2befz0V2/i+MG+hjlsj7Tt7bBSeZx7//fEOwYhnnmsZKxglj9KX7aVw1BCkq/O+qqHqlsuP7ZEY0CKEiUNG7hRrtVVz5AhZLElWQAfRjTKYK/X8momFNd5TksqAOvCiSFhIjlGwcYg7vIKI5Vo1YAFZRErsGiQMACgi/IZIOLbbM6qjTy0SI9WhsNN6MNgOL9O/rEtUrPFihTJvurARX8UGyhT9EweSJ8VS6wQIcOs4ulP55KjWoxEx1gVlUODK3rHgdm0DVkPMGa0LCcoKTn7hlVrnA+DkY06Kqf5iGyTPmcQXQxpr3IGOds1UQa0fRXxkPKHF2xrMJktPaObPD1kNYryy0oUr4xhpYx4Qh3knBf4Qz5GeofBEv/np6dWeJaNct7S/dsAtsBCrVyKrFhmuhhyI9MM5O3wD7zI8rHMqc7Svng2t9ot7+Mvf68GURjkgPCpsJcMq4411bZ1dyTfrbbbu7PTkzg7Pw0OqEa2UrGfNcrbyClZJy+wotbP/CkM+J0GCgjFK9ymkbDGs4Jy1QfAG9yOr78S3zqQtuu+yl2NpP5RpKPsRwGq+q4LGWa2Ocp5ABrBZQC/6RXAWLvIV7YXBMi4+QyrhTpDZYDEofDwhO8NRl14jMIBPlMW+s/86iIVXzwKCashE2Phx92Filv+ToxEaZ/4hsqDgEa6JVrVZhSrP24wguidsSmKFdJqP70VnK+F6ozkWne7bzhwXO8L4yBlPJ/O9G0Y2+jBN9BbYkoOqIsYUpVoVNW34Cyh2+kwRv1zG+Fh5DVneHhFx9ztP2FZ0cD2lBgkp+NBLCYYQFj9MbXxA6ML22WVnSPuNnQoLm0dxk7LKpf8y5VE8Ckzyk8+i+XuP9BfwNBMe0xYYxZe+gW0MWzJ6QkE5EcCUvKZu/EKYHH5DM5uqxZHvWbs6RurJtkGjzf9cVypTeKcDL75o/M3sXHNN1Bfh+lAOGnPVEbi81atqTzD00Fcqa2aLjdiqLZnqOZ3rIvtLCf6Dk/5Rot3ItN3aM5L3zVTxOQM4RTejVIzJ3AuFIf2ke+f5VTxVnx1IP3zQ10iFplEBtPteslWeLQTa8YP3ByE7raD9IhGHH4KvFaeimjLHIRwFS/T2FeEl4s3vMo37wD0IuPEKIjmluGcKf1Tv/OdwTRlPpU4P0oeOgie/tl2ICcFXl3f5Rkg1Pc7EApwOq0CPqpuxL/RuI3PF+oj8gYZ53WRdhl0FQO3nkqP9ReAM5VOp0RbKlxuZ+y3ArPKkLxo97a8PU5vHwPIu4h/HYjPxIOFvtn9s0W8/nIaLz+d6dI3+UrlqT5BlofSFbrSbd4XV/kMQGfhdPjkBW3oGg8Fpf86lH7rV/qX9wxTQplmCcgwYddpWQ+/DiVOueQuwhY+AE8Zv0ybPKye34pX0F1IaQFFfP3xT+AyJu4yZHm/eyfAz3lYY2TiWoXTo/0Md8EynL/56ifSh+XZZ/gU9eqOnhKcmK4CVya5CsdziTfLkHArBMnrfGZFxcGjrejsMDGDCRrqA9Zpd9T2jSVjU3FI1Rw8yGZV71ilUG1CL+EywbJ9gy7IIu2vh6Rr/X3pdnRd9DW5r8IxeUd9xqvbmIzoVygxtS9bopW2h3M2OCeT+kA/mvGKoqs1q0R1sxmdzk5MFpf6xqjv+zuGki+b2xr31TSO1McKmQQyr7SNGh9rPF9jspO+bTDx5/+y7zDvwr0B5B7u4R7u4R7u4R82oCP4dgaQtT530ceyHoiX+HPn3RqUfTH3x7L7QjflmxlAGs1udFoN60UYmF0MR94Spyb37z19EH/wwWG8Ou17eyy2vPnTXzyzgpKOHtvRTKbXVsyyL3i7Xo3RdBoXGvBjAOFQbBT9bD20Xd2MwWiqAf0k+qNRjOYcIL0Z7Wo9dtstH7SOAgBggNassa/0dixvllamMVO+12oFXaztje3oqLPGMH88m5rWuuKw3/9AnU0U8SgpUVzQKWNPfxTHHEq6o7RYOYGCdwslfaflTh/b+gzG42g1GnG004rBcOgVH3T6OZfDho75Mk4uLm1cqIg+ttGhv8j2Wcw6ZZXJbDSOunAwg5pzAtg6g5lKe512NJsNK1qt4FNWmUXP7NFuezs+fnps5TUKj+FkYuXrUunstBs+6HmxvPHAEkUPqyxMW3XLfij/ewpD+bA1CfxjNjqHnrN/CuMMthfi7L4r4UVBU8dfvP3qdKD0FjZiqYdrRSY4MYTt9jo+e4XBB4fFsqICQ1hT7zxztla1QGJsmqHQUueec09YQYDhBdnY6zXFl6qeI/7805NodRrxo/f34kzpnlxNi5U4W9FUGaPA9gxz8bKqQQ6DmIbish3RDKWZMrDJIZqt7WAR9kBlQqWoKb8Myih7Zp6fq7xrrXb8uz/Yj0MNRP7y7DIWYjgDOTr1gKqLO/dWAqhCodgDF4oQcOnX8klID/SoILpTlp55RpoMEOQ3132oDP6gXovNhvJfbVj2Xrw+i7p4fdBqxqjfj45knAPxkRni+bBg8srADqWyZA3bmGcjK5D3uNcfgy7kk2cUctBFnWC2eb1esYIfuXp9PrDhyTOvFZaVPRimAPJH3jiHBLpR1HFQ+1zPKDYxuGCwnEp+2OKFAS/b1OWKFxoeGg9RY3lif/yl0yEfHCyOMhfjJysyroZz5Z+DkEWj0rQSb7aIHZU9201tyB9jFgYrttfqKA+wmtnE5AkDBkYYDAuj8SJOr4bBGTxsH0RxtRUepSm0kj45PFQ9gY4b4zalNpZWwLsl2cUwpTwzk53ZeBidJCrmC3IMYhTGXsEiYlSyyvGm6BirjWiI3xhwlzGeqF1RO0DY00uMrNeuW4eqF+cKe4y8Y/BV+X35+o3LzA2zIG/p/m3AxnUascg9JYaoiz3FHf98TsgPBrLkbcQkN+zf70sDVRSbtGFWIOu6FdnUBtofr8zQe2aEYvzo7B3G/vGT6O0fGPPF+Vm8efMqrq6uxF/JgdKAr7RLZf7Bh1zxZz8zB8W1fBQ+acu0k3+Uhu4F/fZyPuVWuMyXnvjPlwKkAC9+dam9y9UMupa0c2kAsVKDu4JIul23MbSVMfOnhHyAn6TCU3lhPjW/9cOdEMbJcxEG2qyk5y65pI5Q93KLv1QaWwFm7GqDyIviW/0LUnDwIzd3u30nHN6qDZJJVwKD8kFe+OAIFytboNNux5GcKKy3f1Nb4XM9JLPeZkrfguVipnaAq/BXGL4x3gJL31C2q/J5Hfpm8c3FkO07uMRTVpwgT61u18bS5UTfmwGrqFiRJholH7PJMKbDK2+bpcZVfGDTJ4UV3bRrtEOmh3ITTriZrKAtklyYp9zTEIKs4bfNc8kghS3+DWKD24PSmJxtPe+z3mAgzRWFujPhoeQprKNNFH79+8KT9sByZz+lKxqY9EGed9vF6hD1gdhGyfxRwO7Rh7HcrNvgsbVVU6KTGJ98EdPL17Ex7Yday9jVN6++uYgKxs3ruY0mN7rP1c6yspWLvslQz5xZhFGElXJMBNDn11sOenWJrrHvm3ndbCmc2v9bfStCbZvk5Fp8ZwozBpNbG0zSaJKroVaX5ZPVS6WhVO0EfantSh6CzrZYGPTMIzNVv5ZNcdf1DJlLJapXA1GYurz9WgbMci7CIkflhIisT/nO+HQZTxle5VSuYGIyiOu4/WgEs73ne8ekHgx7DqMyzi0zi7DQhNyV8akT06Fls2xbynL/NoDcOa7+q5LXpoSU9kZZMaAK/Xyhb4/45hVlJGNertJbdwP5VIR9FwqaEwo3tzX/O5cd+cRva2crDp/oG73DSu9V+HcB2imL5fwm+mfzOH0xi+e/msfLXy2jf6L+oIYCtOCJNTNa8hKwDAiyXnHZ9+453yF7+V1IPBmPulvW3xJKHMTJZ98Kfx7Anfhwk/y7uMG5Cp9QPpeyVz5nmDLc23EAhcZ3FUQOf+uKcKvg+BVOwYovfiMseCLLJtgXwdO/CMvlfGR8fF1f8OfSO9Nc4Ev6S5T5jhclzSWNZf3KviTviJw4gUxLfyAVZDwjuguE110ad8/pl89JC3c1I7H/SGO93arclLHadLXX1QYGDvVBJWusvGCc0OxueLusx9+vesVS75Btm0AE3UIMGQVh6/fSDZTlvYLVuwy7cgPrYcUSr0oZD3OcpiZd7SL0bkaNNlx91ipjVuUBum8Worne09iypT5zX31effvWoEzrLXK+Q4B2+FnR2KvR1JhBNOYKr0yQ9pLxHP1svpF8z5BXtnz92X974TDvwr0B5B7u4R7u4R7u4R82oH/8VgaQKpOQiz6W+yhFn1/XXVcI99rFC7uLEHf3j77/Q3ejVhHzBm4noOsnP/qDON7repbmWAQze/kvPn2mTmUt/s2ffBzV23n8P/77T6JpQ0UzTi+vrDD43l4n3gyHMbndir0ddeKms+A8iBkrBG6UkEaqnK2BkocZ51+8Po1mreozCDiP4HI4jsNeRxmuiqytuNYA/+yi75mL9N1RZmAg+Oh414aEK43ez5T2brsenVZNdFxGXZ3LT56/iZ29Q9GnQVp1K3aajbicTuK0P7JikwOnGYCfXV2p43nrba4ms3GMJ4t4dLgbf/DxcXz+4lSD3BtvvTOaU3DLOO6143QwEp3TOJB7PJnFjNmZW3X1dlEMb0S707QiAsUnRiCUwGwBxvZeoU7jVy9P4/igE7eLZVTVOUQ5VVWvnpniC8pBuUWZyqxYOs3N2qb3D7/oT4KzQSg8ZjEhTBV1QPNg96ppRcGBMkBD5JgsmC3PzuvMyl/EhfgED3/w/rGNS3Rgj3c60W5UrOyIxTRGo3H8P/+Hr2KgckNB8z/5wXvx5Zvz+PxiFsweplyYVYq6DIU0+zizzRAyU2cbL9Hj1SdK6PnJpdy5eiWV9gwIbqKtsnh02Ivj/Xb84hMOb9+Ok9Oz+JMf7MdPjprx//pvPo8//+qKkYcE+Dr2W9Vod2sxEosvxJvRDUo0tiGZe4Y2AzBkB5lHgc6qAbZ+6nQq8c8ePYz9eTVeX4zik9Fm/K/+5Gn84VE9fvbFi/jnL19KTsmLqgYDZTFO3BMeFPSMjnJ1CTQDVJNUquYANweqKCg0wJcsloY6Bge8ozw1Hov/3ffej96T92La6MSLZ6/j//3f/Cy+99EH8bjTiE/+6pO4abbjbDgxH7Jwzc6oi5cMHlCmkzrDUhRvqjY2ImFAfP76LCoaUHUk/6QLqRjxCO0zPCrbLhO2vsIg1REvbQCTHwqd/tVEsl+zUdL5kCxRPhIlGz9B6BVJ0AQDkC/V5dn1PDoc5q88omibzyc2JqraG19VmeD8nRPVR+o37choNNdddUnhMQTRiGHUY4DF9jBVvWtVGjEYDS1LGVZyI3IHkkvKBv7QftS32Z5N9Uuy9uR4L6riPSucFpKFM+UJI8ZPnh7Etsrv568uNPCsxvYmsouKEU6i7BLfWG2jOGSOeoQSEx6iVJtMx667KG8rlZrKmMJRFQb57aZ5+UdP9+LV5fhuZdtgPI+nD3dsQDq9GNto+vS4o3ZJdcsK05v47MWXNgyWyhnkNqXru4IclFOellWVTYUWVMkh6+mvj5Ho9UxvnrnDXEIoz7TlGK4qat9rjYbazIYG7QxkqQ/M9l9Y+YwiHCWhESo/rBLhzI9aeyfqvf2odfai2eykoWg5l7xdqq6fxGhw5bbxwdFhHB0fasBPm6+PHApSl4/KgLoFX3T39jmbXCizU7EF+wgLFzMG1HOnfsqPHx79oDe6yCsybKCOWynKagblQ3m5XeZZRWyvZ4GHaZK1zUo9ONRawiq/3GioQJKX2wuB8OXscpRCetQ7cFlhq/pJvYLnyBwy5nRoc/SHgp5VUawszK3qKjZ+eksh8Y82JT/4t7G1ceOtuzYpV4wbpijz5bvwehsh5w/jTho0vcUXHwEq9xbnMugSb282MTLmqgC2A0zjB8oOlTPGb8nrzXyqb9bE9xvziYkMpK3kRBfViPCLKVtWsf2VvqeDoWWd7w/nhGGwh9JKVTLSatlQVms0PamB+AN9T4dqn7yqUnWbbbBY7UEZ2Yij7xSrCXxmiLLJKhAMJZwJspyPbZRRZi0jXk0jvvlcH8kVF36s6sAIAs+svEP24ZfwocylTWk2tr1iEYMwsgZn+dZAI8aEidql0SQNukQkDApsG0pZOSJ3GrT4FsAhmlyVn+Vb7NePZbEos+W1vpf6Rr3o67u2geGV8mE1kNqtjWUsBmfqn8zcl9mrMzGAlWu3eidZQESFG5yIIX0INcvBuSFsaThT24SBeSVzCiQqkDpEPGWZPPIO4xy8SGkizwDPxCJe3nSHhwUf4YHbGvm7jkpmWaFKu1ll0kpx0T549Zj47K30qL0KbxRKAengG4TslQYJ+lW3t9RRVqPqne7ItNtt/UOiqyr58RMepUt+hPMzORCNJpeU5BYNtG2sUsLP4e7uoFc4HAB4iMWjflAGMonDExTIgwC2kOa3gZq+n2XH/ffam/Enuxvxn7+5iddT6FGAIo/Aejp39N1BQWMZ6etACMo3GRsp0B/+idywng7gb4f+jp9W4vf+aSMevt+yvH8tCDETXsaDpY0fLz+bx+Wb65gM1I+ZUqzU55SXhKxHpO/2U/wlHyuayFdepQEDeJdml63ipRzSnmVZvcun9TgljsSd/kkD6SW+Mn65AsTGM8Eqnh8F63kCwFE4BSUe33EW8Up8yQPiryK9TZd/7QZK/xLWn4mX6WVC4F5Pv3QT5208Jc0ZL1/pDrH+X/GKEG5H/Yy74MUdPoXQf74v0km0/imDlemXdOlf9GY6uHkNWzo7G/F7f1KPRx/q+9FM5Tph6J+N+xp3ncxjeMH3bkPfl83Yf6S+ZIdJGwzAkT310y7UfrMN28t5vP5y6ZUjnvgk/pDmygiW6ZZ0Ig/lM5m44wFZ5OctKHkYNro8+l4lPvqDZrR3MBKX6WQabps9Rq5Ht3EcOzu70Z+8UP/3XG9BojRUXXKFMzKoH09q+e1A0p3pFiQaaJcZy3Kvq+2z0VbBOMvn//R/+FUR6m2gD/k3gVcLd7vF0z3cwz3cwz3cwz38/yNMNM7q979+pejfBu12w30l9+P1jPvu0nP2EVf9IVzWl7gvXfYh8/pGK0Dee/QwGhqwsnf+eDq3EpCtMugY9gfj+NnnJ1bGtlF6KwHON6BDN5hO46Q/9eAfZUZTg0tmtLN11mTOFlUoEDfFiEXMizMYNCK2kuJorxf73ZYVDJfDhZUXKNqIA4kHHJKuDKBAYrXByeUwTvtX3p6KrXM+Pu5Gq1aL8fw2dju7istKizQCTOQezpTmNTNtmK2dgxtmBaJoRcHGahPOCUEZw0qLKw5x1uDu9nbLBzpjdLgYTr2lV38w9CxLeqMYLzjUdMCWUOLPmWiaTObx4uWpOrob7uRhREIZ0hLuA1aGqAMJX6Cb8wxqrBIQM0aisT/gbAW2nZK/cKNYp9ini/ndIIluv1dUXLOqgi0vmPG06fNS2P6BGVmUDbMUx8J5vNeJf/cnH8U/+8MfxA8/fi82RcfZ6bnKYBEj8jcax55nqN/GXottkkTMpsKMJrGvsu1Vt+JiksouVq/U69VoNRteiYFCeLfXNQ9ZEfL0eDf+4AdPY6/biMNuNY73e/H04b7pYUZoQ3f4i5CyugV5QibYIuUH7/WiJfdlf+TVAceHzRj2NuLzzWm8mk9iLHqv9cdMY5RuiHp5DoaGD+6Ygxh+PO724oetnZiP5/ErddA/eP9R/PGjevzLX34Z/9dnL2OuPJJNVyFXDowfDOiyoqCcwe3ZoXrngS8MUBgbQkhToxJWfqQ//wonfliBpLJiv/jjdiuePjiMOXuiK9JnX76Og6ODeNitx0iyUttpxa0GP/3RzDI7GbMaI4JtzsgH2yaxXRrbLmEYQ6GF7JJar5MrjnyGiWSBlVRsi9NAeahnDA3IDfTU63Xjhd5LySf5wT2VbFLebF/VtkFA+dUfeRyLHtJn1ivsZlZ6tVaJwx7n6lSVx4j+1UBhhUs01CWv+5JvtsFrqi6iG8ewAy+UnOsg3EJxOJb8M/DzSgO9XOidz6ORO8OQV4wSbiJ8+DsHXaNUYYUUCjHqF2Gpb1Z0yQ3OJwdNz6L9xevL2JBMTqbKI+VDHuQYiE8YZojdEJ2snFkqbQysuMHboP6hiPZs5s042O3EQ7UPj/d0HXTi/YOeyu3ailBWZUH1Qa+hwXQe0I4s0m4yO+615Jm6RtpDzjAgn5bfpAm6f2tAGyqZACyz+oNTeFmMdOVbQHUJJa7KHCUmM/R8/od4sb1VUVlQ01KZYaWH8ugPjzOR9QLD3Falrjj1vIvPlDEG4F6nG4cHB9Ht9UTDZpycX8TLV6/ikhV0kruUhW3LgJXAKCJU+Ky0yo9ZrobIq0jTFJX3/PDlc9ZRfyR1ZXuR4XBaEUrLityorpTbOt3NFNcdJpE+bSFCiFHejUaJG2z6p36BzWnCD+q/fMxn7vKD17wq7w5XgOlRnrxCAP4rLW9BpstKc/jq/JMCnCMSbRT5zfgmxY4ChB+lDpXed7WbJsbpKqbSywYQHqutg9/GCO2iV3HKmb20txxkjtFrwQoQbz01lx+z4/mWZhq0B14xgp8u7rmdUt7hkBXgaicwePHtZIUXMtJoND3zFUUwq7jeXI7UJnL+zkL1V+nNxnEzGcRs1NcleZmPbdDZVv2tt7pRb/ei0ujom6rOUsErcpQGAgwSGzYUcM8zZJRTF4Ho0h0nfKYMfBWMNcu4VKb0P2iT2baEdoj8kScMK5QV9YZyy0s4FN9sJt/CR/G4Y0aygNNFNm7jZNaIeWVP3+amjQeb8G2m/A4vSDw6deVG4SfXmzG+2bSxghUZFeFUE6e0KEPkS/4kSmJKF7kibW+hqHYMXnBnm69GZduGciaNNHRxFFR1U22yDWxqo1QftlhlovZt222c7iKCu7fWu5559UkU9w22iLzVt0IySnub/KYsyALyIJ7NZzGf6vs+7MdkdBXjq8sYXV3oOo+J7oPLU/ldxHhwqTDy8/1K7epQ8dLIheGV1cW5XR1GEYx8+tjcqP5Sd3Xpxxe0rC5Ki++86o6IcruAn+60dxhofIA7bT4yajktjDj1RtSbHV3taLR0tTsqR+Eq+g1A3tL9mwKz2E2T/mpF8b2Y3MbsRj7iI21emQ40035gqORuJb38/R4cBR6TklH+RnA8LsW5GzDgywuw5Ese7qCzsxmH71Wirf6dtxR6B7wSU3348zezePnZLF58OouzFzcxvFC98TAg42R+nNBdEmV+UtmcNDnHkJRBDRl3dc/2NMMB+HOV7WwZDlj3A7/bWfEY7/Idt4y/Hp5rVQ7c08k9/ZPejFMEu4svV3FP2soLyD5d5hlYxUl3eRU++bsWZoWr9FvhXr1LKOPhV5Y58Up0q5DGku2p3Lx2ePHKHvZMuvwID4v0eS4j+b3TsK/cBZ41msr3pdf6u0xZbVNjI/YebcWjD9S/7KqfQeMuICxG1UqV7a62orNXiZ3DSvQOJKM9fWfUsDGW85ZODQ7uVpvXZCx4G4Nz9dE8KTF5lJfRGijXvDurvpe0rkP6Fw+GxAXUWxtx/H4lDh6pT9lIg2n5DqDekxfanar6TO3Ggfwq6pOywvE66tu7sdt6L7r1Y/VPu/7Ozjj13Wm+leh3AqB8lw93IB4gqzbwq7wJx1ZeP/2vMdb8OtyvALmHe7iHe7iHe/iHDUuN077NChAWLdDPyF7gqs+TfRRdRV8s+6n45TvrbHV3n5TI+H+TFSA/+PiHsbOzE2cXl9GuqhNZV6es3Qq2snp5chqDiQa5GixzPgcK1oEGpgv5Hezsejb6bLqIXrft1RsoClAasEUU7oNeNzrNmjvLPKMwbgk/KwqYWe3tMq6FS/Eh9M0lFiOI1ABVmXmw14yTy6nCT+P0/MozZjlI/PDwIH785EE0qpvx1dmVMo5ScxENVneIvmajbaUMM483b27iaKfuMwmYfY/m4NXZpeJoILS9GVeDkTqjbFd1YyMQBzuzJzhKBMhEQUfHlL4xB7Gy0oWzEVjxgGGkUqtEUwNatgNhML7LNl3q4A4UFrrG4g/5n8wncbTXseIPhT+HgKP0pYOJIhcDQ0e43pz3vUqDwTtCRAGz4mUhfNVqPTj4+2axEI3bXpVzsNu2gQqlE2EP9rrx4KAr/jFgnyuta+HdVue/H5+dXMVCfG+oMzpZLG3IMd3iyUxl6727N7fi/cN2fHk6jv7s1soT6L/gXJG7zvBm7LEtkPjkWeTKb63ejDOVEUpGtgdDAYwMceYFA/oPHu7FyemFtw1CmfK//mfvxe1kFL/4+cv4xWAanzU1kJ5PRXPmmWGWt5pCHiSnllc5EXEl4fJFOcXWRv/z9z6Im8ltjMW3l/1R/CfC/eziIv6zTz+LTcpSsdjOh9ieaaoEOMMj2IJFec86o4G4fqGVZyDpIL28UHZZaSpattguBHyiUaRYCf+f/uCjePr+kzi/qcX5y9P4r//0V/En//SHsTEaxr/4i8/iVvL/weFe/PmnL8W3PIuD+jMXvpYq/qbSPcHIoIQ921S0YIQg//C8XF0jsgzkH368OO3HhnA/2O34TA/qFUYryvcSfNAtIlm5IVK9aknkxrXwbyr/rLDg7JeaaELViiGEvFNHqAtWaDEbWvEwaHHGT5czRlTGyDh88/ZZs0xjNJ4E54RsbqeRApmZKh7bGLQbDb2bWrYZ3GHURJlI8RIuZxXeKm9w/ja67UbUJa/oXliZcIGBUu6OaDjcoZ5fx8vzod+xLRvbC6DA5eD1quQZ+WYWN/WG0mS7N7aMY/sdZFXVULzfjp7SwdjxRjLMQO39o67r1eUQY5VkWjLOYeojtRGvJMP7bQ1glb/+aB4jlcON2ixWUk04v0BtEbRc9k9VFrkCBoCnq9L7LoB6gXhk/bidqm6JqS47vfUHAQVTEcZyTDj9qUZYZjBqYvioqF1mhjRnLtEeAjbsKC+sDFiyckJttaIayBOGj1q7F/XubjS6+9HqdFX+GJkSbyqWSTwPkj47v4jXp6fR7196a7KHR8dx/OBhtLs7Sl+D421mRqdSme3OSMNKZF25xZAzIsrTXaInt+SPdirlkRCENakKg/KQ1SzzuJ6N43Y2jWtWOEgGrcCXHGD82Ko2YqPWUpuhb9YWq0DSQCekiQesCK3SIk/mueKWKz+ynUCmUJ4zy37llytAwEZ7ueX6zRZyrD5gBQhuthOiLSXfJElOoKC8qzaZBmeswEfh2ighOaNtwrijjImuNGKD5darPyrKl/K0XbUyHSOIz4pQ/Nz6aq66MvOWVgt9Q29mkzREeLXFxLLvshDtEAd9bCVHHA5DZxusyXSS8q86R93BmIRymZVCdfUfWAFSU7tE/SKvlBGHjH9x0o9nz14oS0nTQvRXlefKtdK9mTo/1HOyzCoWZppWmx1lpWE8GEfY0kwdE4Wf5zaZkgWfOWReimtupykTlYWKEFnBiM/qEyZC8D2F9/hTrvRjWJUynCz1zWdFi/Ij2domrGTbMi4hxqCvf5eLL+GHN+CBXzy4fIQTGaEcrjd7MRU9C+EbLrZjvNgwzwYXL2Ny8SIedmve4hMeTjj7A0P4BkpAyYvS7dY2okUxYOgS0IbRn2ArRrYMQ0RJ2lSJDv/5GYlBhlW3xTPySDuMwZYDeqGPgHx2cYpdCQUu/2VTpkfJqcoCI0K13lY70IlGqxe1VsdlU6023dfxXvxEEo5sg6iHbJGW26UxEeBW33xPe6ZgMLiYStGuOMqSJIEy0YPwYNzkDyB0EiefvOUbE591/ka4qQvMEjdI7rOjTDB4RRuAgQs6wKiUlU5pgBXFNsBMz56rLki+voO2vFZXXYQnApcHmSzzxT/IXQaUlUPkMz8Ch6Rckwi/u3tbhDOuvwFSNrONQTbtxwM0FGnzgzw8/KASP/o3mnH4qGnFcgn0e2bTXPXBdlcnz9XXeHMdI85yFq+h25SCrnBzh6qsY5RPviPNbPMyTIb/deA98d99a38SWoMVnuQFAyYUz6vVu5T3Kgz0lfUUAB1ysA6ZRtJL+ARwFK47fCtAcbwKm2FsTHU7Ad2kkXHKqOtZeRdfmdekoaRpdV+nIe/Qm7zFzfeofJ94COdHU0nZQA5e+T7xyqW4qk80CvLCv0zLIYhGPOUr6/sqnnHqnmWeiZXlvQ5si6emRN8JtW/dzTh6Wo33vteMeivPHvk2QHLT8SK+/Ktx/Oq/n/kA/pzEkHCXB+FfpynbglX+k+6kvYQiKyva1BnZOdqMH/zTejx82lS7mLL2dUD/prXRig82HsRYfa9+zPSN0bdrs64+lPoh+qPvuDUeR0WV6ryu8drNQG09K4qhq0D0WwT6vYxPMNiyiwDpjq4W8X/83/+yCPE23K8AuYd7uId7uId7+IcN33YFSKfTUn+R8QXj0bIPRh+r0IvIh25XeQfcd9NV9uWyrxbfbAXI7t5BXF4yaxmi514h0FenC+UpZwgIXdwuNFDV4ODNmTIk3B8e76uzdutZ6ChwGrWKt65hK5XYvImdXjMe7u3Hw92OBsB0hulYagCiwQdWIbaY4hwQzvdgVjbKnY8f7MRBu6FOX0SvpnSv53E1nXowjwr7cG8nnhz24qNHB9FROiiUzgcweag4t8Fs5OFgEDeLZey1m3HcbcaB6MCgwT7YzKrvj6bx6vwqrsZzb/8jxFb+oGhA+dFTHGbGX/QHcTkcOf9s/VMRPWTcB+8qPwyiMJDsdjpx1GtEXQXDLHa2NZksF6KbbYbY97VmRReDew4LZ7B/diFeM3hUeHrQFBVb8swUBwPObq8dl/1LlR6zhzjofCO6wnPUbcVOsybedsxHLF4cxv7sTd9bAb1W2ZxcTuKzlyfx/HQQn3x1Gv/iL1/E+eg6zoeL+MWLfnx5PvXKE1befPr6Mi7YVmyowav4uBCP6ZRbIbhYxMdHudKnP80tKBA9+MBwraaB8LZoYrUCq4Y8I3gxi15jOyqb13HcqcWTXk2d5opXvHD2CtujWEGsfKLM+sF7nahvXMcnp/3472cj8W2u8UMqxdmyiNUNgAcXcnpAQn0QoDDIgdhN/MmDRzHVoPtn5/No9brxH/+jx/Hi8jL+88++iIXKS7kyDrAxwEqF6aZxUFFKhTDGsBysZlqpvEVxonBKK5VZpI2bMqXC4Zf3I8nxjx48iGq3Y6XV5Owsurt7gZrvX/70k2i2Gj5D5fXFMHxWjMqOgaJVWErDs62VLvJGfQIvK37G4vHJ+VAyqnKQnEA+F7PnqZMMTpBTZvWSH+oUB7P73J3tLV3hc1xQ/oGPlUQGkY7RhnRQFu4ojA1yKhtkEyUYaWLEoi1ghQvKv67qE8YtGiPqzFl/HDeKDw+gm4ESZ/3QiLEiCRaxjzrsg+/QQVHa6Kc60WV7HMkVSmEMIG0NdiuSQ7aawm9EXaJ89K6rulbmG4PE5ZXaEGWElVXIGgeXo8z0Fk6inzJjFU0qbjDy3fiMEowplGtfbRYyRB1lFRPKWGhBTn/54tzb36HQbKveYajB0NEXLypCgGHw5HLsA9XJU8MrSRgkktSm3JUYjkduxMsBct7S/dsAttqDuVQdLrksK/lRyDAAq4igJT8qGDizbUbpB32EtbJYsuDzF66ZbZ3GgrLeGDNxtilzVoBU1T7UUuZUNuXMev4oR1bn9XY6uRXWwZHqWz1enpzF559/Gqfnp0pWYTC+qBxNE7TAKhFq/vmemaAtspf/nEM/cy8i8WA6M5wf9K/apvrBSpkbVjXITRjHUyAOdc5L8iOarZwiXV7yj9tJrPH1rbsu8U3/vvzMn++A4oNDFzwqVxHkNko5W7T8yJtmxSJ/qGE5AN1tYsED8kWoxJ8NI2VDYtlmFXJAGOXDCl3ly+c5iL/w23EdNePAD595QP3HWASPFvoG67tFU+GzX6inalS8ukNEpDJmdc/0wSw/thTTxax6zsViizXqPAYQJhDkdmebboPfnF+oDaRt2hBe0Sd8rHxYSla9IlVlx+x/aFrMpzEdXXl1yHwyErOvPSmhre9xr5NbbRk38fTHZAqglBXaXNNMGXCJH6XMZj7IBgo/2kyU42KSeEi+vVIK44fdrOLhW5xxfY4LbS/4hcdlKVyZPGXId+ImHlYW8eB2Hn9ytIg/eXodH1Qvo70xFF1qWxWvpzAYZzjbjHadc0C6NX139T3CWHEymsfp5DYG11sxvslvkWkmvypjJjJsi+fUR1aXemWX6imrMi3fyIBoLRWBzOJPRbgpL97hzPeUJh6pAMWokC2LFavCB1/YNo5zQdjKC6NUponRBnmBR8if6HObQV9DcZFD0YtcWp5El8tAl8tHYaCFizaKbdvcTvlSnotwpkN+5rd5jl/STnbyXoTRtzvpAD8vuZBW3f2vP/CXtCoMeeXsGraXK/HmLd2/KZDHdUheFnjB6XpLAQB5v8sT/wQtwr8FZRSB8ZTgOBk/ldEJZfBMm0D8K78UfhGsu5eHoLc6rFBOT+r3dKK+7MtpvPhsEs9+OYvT5+rDcoQPVUV/ljHCFomU9xJ4RuZI27JRlFu22UlriSNh5Q/kDaSktoKSxoR8D5Tx3FYXF15JR7rXw7rtF5ThnI4dGSYBPBmecH7At7iX9HO3myB6NhbFQb7veOooqzxmWm/7E7PshwK/Flb5yJVCxMs8EngVRnTSNst/PW5efl3AnaPAAQX8JfA2MfOj3yJ4+uuN/Mo8Z7orKOlKf8JlWPz47B5/sB2Pv1+Lg8ccvF+JZkftyzv15TeFmcYw56/ZBkvjWPXNSfetfONz9/w2vflc8KBkQAHQ7DwWbjW7sXO8FQ/eV31p09a+jWsd4FNVfesHX72Kwab6I63daDV21ecexcXkC40hX6i/Oo6DZT0+3DyKeasTU7W9fK+RzVQO4PbttwLUCyY+sSqaMoAXrHL+s//yrAjxNtyvALmHe7iHe7iHe/jXFyq1jXjvh9vx8T/ajg9+wrlpW7FzsOX+zfjqnU7Ot4SlxurfZgUI+jt3akSMKdFdvTL3PXw5lABi158FZb+y7LN9IwPI8eFh1OocxN3QABqrCweGa/Bc3YhLr47QoH23E7///oM43u/GQacR339yZGVuQ/H2d9rBIcCctcGBahweWa/U40eP96NT24zJbG6lFucXsNUW2zJgZKBDxf7+7x/vxB99dGxl2+WILaEihtOZZzXS0eu1GrHLjHPhZsDANlavzvsxmMxjr9P0LM9mo2q6fv+DB/H00VFwiLMNNlfjmArRyUU/Ti/ZjoZtbCY2RMAMZtYSFqMDzOPgcOglXZHjQTyzhrc2bqPXbMR4jMJ/YgMLs99RFrHl1VAdbGZTsiUV20ixnRUdVFbLgB8FNVtxodhjSx/ODUCpwkHj+916PDrcifeO97ydEKtcDjHetKrRaWxHt9dRp3PpNPozpTddxFl/FOf9sZVDGJigAwUjaok8M0MDS/GFmY87KpfTy0EMFZeZeSilL4figfrP6t+aB8z0QVmB0psCOGeWfGzFHz7tid7tmN/mdkgYPjjDZZdD8zau46hTi2ZcR1eywgzfL1+/0gDmvdg7rsSvnr+wIaWnyrZxI9qHM6XHdhybsZjP4uluPRqVjfgvvngTr68XNniZIIQUJZ9llYFlQajcbBdGHuXrCvakuxNPazvxs9eTeCT+/Uc/OoiTq378Z59+GhO27QCN5EzcMA5QUm+QNSoJZQ7kQM1O6s3qnZImeb2W7BGPQYdk3CSJEmY6yo3/Hx3sxfceH8Yg6jE8G8TPv3gdH+j5/Mtn8dVpP54+OfSKjS9fXWqgw+oEjIGFsUHlBU1kU7/Yy0yHitbKNnhPntuSF7axslFR8s2qiqsRW65pkDe/tlFQbFFI8VjvfRaAnuAhq454j1KaskZGwU3c5AL1QZfkmhUeKNrYFsp76hMInggfK7gIwzZaxIOr55IvlBkYX6i3u92OV5mYX3qubCo9FIZKD6USilMbKpQPZr9zqPqO6hSKTLYDIy2hs0K2VBRTHNRbDulHCYdysybarsYz8ezWikNKh7pLHSYC/LGyhpUruryFivicK6bABU9YSbOMP/zoUVxh8FAbyJkfR2rXUMw8Pup525iR2hsMm62GZL+aRh4UdWwF5i1plHqTbRckLPAGg+t0PjGt2SA7W/za/dsAlPrkF6F06fCvK3/ubvIuaSg+FuJdSSPxrAwXj3zOgy6vApFgYRyDb2mdJzrKyu3YqrINFsYLZCrLNY0YwitZ4Y6ig7JkINxqNePwcC8ePXoQ7Z19t/dffvFZfPnVs5ioPLf0XbBxQHKjJJI2tQlQKGy+82TZhmh+nTn53HLZs3gnoD2homZltQEkt9GhopH9DStWyQsKXZTIKHOVsC4IMBKFR1GDlCndNZ7i4pmLtzaqFv4oEfAziSiYhcbpSba8RZHuVhLLjb95RrqOo3J0ehg/Ml0Q5/u8nHbhb+UW5aPLs975I4DaLOqdMpiX6k4pA45vejMtjB0YGqIwgNCG0yBRfja8Uy4uY5TdpdI/lVggox1APmhrNhWWsmR1Ub3RzKuutk/P2/I3v+EvEWv7MVhU4nah+r/UpfsNW2eqL7GxXRdtypdoQjY9U1v547uHoYYVK/PJMJazkesAPK2x4qTVjmqzFZvVmnKbhhbTB1OQR9HMCkXzn5UKyo8V6/BX/7QV7CVPW4/SnAkArOzyjFjJOOnkVfJAF4YqlVduCZVlnejguHjSfRKbe99THifxvR8eRHf/INrdh7E/PI3e1kXMJXfIjMtSnEHKiU8/h3ZoR+3Pvr6/DaWPkXIk+s5nN3Gpa3GtPslmGp1YSsxqLLZ2wvjhFUDUVdGLDJTlTzml8Us8NaGUB3JKPRIF0C8fU0PY4s5F2YHPK8jYOk/tgFcZKR3aVfpg5IP8GKiHhqIcwEY+wYV8O7284BWPDgNd0GRecEEfwTMPYryei3c864coph+8BWqwYiCh7Ang5JyOUuG9fhxGf6XylvfActxXNfiODCAqu/Xo6f4aXKb5bXAOTdfqz7AWEL/yMXH/erzi35B5yiecyQUUmhE7h1tx9KQWjRbfaXh2G7PJMk5eTOPLv57Ei08WMepT540VJoJlDSf8Tb8SeGXe6oLP4C35CpTv0513y0gRPr1W4d+NT3Jlmvj/TfEAyyFtZcGwMp0SXxnn1+OSr3TdpX0Xh/SIU8pQAaXDd4Wh3XD+S9pKukscGb+E9OO76if7Eb683K7dlTzhFf8uUSDzgT/0MYZZC712fT3YqK57mSfkhCQdAz9d1Gdo5HvmcCRI2FVC2b7Jo3xPGYBtW+OI46fb8eCDWuwfaXwgmcsJdBnv28K8NIC8oO+SNJc8A3lJI5C0ZB7f5X+Gz3flnTDQx6tWb8Mrpg4fs5L27bhfB0uVwWVzI64qyxhd9+Nq8iY4C0Q9U72lrzWPi2k/vhydxHjrJnrdR7HTeqCWsKL+9VTtYuKBd39HUt8K+I4zZmGsUhqhWCn4P9wbQO7hHu7hHu7hHv5HA51dVqdW4o//o1o8+JDtQzej2cnVtrvHm/HkB9vx8KMthv4xHjB2KyJ+C0Bf9K0OQWfysuCur0UfTBfjaDo5dHOyq8Pvqj/mvpb/8y1jum9kADna2QnO9ahtz4OJ5/u9enz0aDcm40m06pX4+PF+/P5Hxz7bg3Enw1Y6sO8dtOPRXisOOvVo1pnhv9SgdyMe7e/EbrHdFESjRGVbnE69FuPZ1AeNsyrj4X43fvD+vlc4XI7H0Ww24vFRJ754cSa/aux0mtGGIAGzzq8mzLaeRre6ZcMHWz/Rye502h7Pom14czWKl2cDD+Y5OH0wogA476ChwcFGjKdThc2zONjCCcMEA3f2IR/0h+psb3k2ODPZNfZz/usoO5QPGIqRg8OmGc+TBsoP5qyiIGFWvLdZ0OCdg7pRQOQMUc4ZmRo321ewDRDKm/2dlpWrdAzhSUPl3lRnf69TU9d3I06H6vyOl3E1ZguQjVRIopey8jYNHKSbM/ZzG6vRJM94WOiZ1S6U016vGScXV15ZwMx4FNi5amc7Os2KldUYgDDGNDBgKW8ouobjRVyM5vGksRVn/YHP72ht3sQHvUp8sFOJR7r/4LgZD7oakO1sxKvpIJYbSlfhnr+Zxbn42Wg341eff6Iw1di+3TS+VmMzDtvb8Xi3HqOrSfyrl6dxuVyIbQxCczAEDVyeAepndfDd/0a5lAM9Viz8Tx89jvlgFmfz6/hf/tGDuBj04//8i7/2TCmCe3BSIHMHXkgYxFFXynvOBOVZl/5ckRSFzr9p0EvuNpqJPl7CcytSxF/2rT+sVuM/+f6TqB8exHi5HT/96S80uKl6K7Hbq6voL5bxQPXlT37yXkxVnqmAh6YNH3brgagSYXjZqtWVxK3kMAe7N9CjXLPlFKsrriUL5K2m8kMZyeohb7MkP1YvUOeUNdPGYcQYGPBHYUdMVjOoGJ2GFXfK33TCIb9z1f1GypeSrEtWbEhc3khmJSuSj0PJLAYsKGJFhLeFUnrUI4wHQ9XRiWRwspgFB7qzxz+GD7bO2+k2bShlOxEGVRy2zmxpr2xRGmPJ21TxqLethvKqutWV7B7vd2wEfa9TjSO1Ayj0uu2WlYFTlRFn1KCEA/f14lZtkOhVObsYhV8l6vJdKh3Kka1r4JXpVjqUKfXv6dGO+IjxkHrGCiDVcbkvinYMYwmGIVbRYMRkGznKZip6fYbJbImeLT5U2wltGEAG46HluRwI5y3dvw24VTtmJcU7Sbj+KHHSz3eSt8JdPJpP8IewGK64MHxc2/jBnXJSHiVXqcAgP+Kl+GDlp+S2hiFE5U2bR9uIkcrbpKmuWFkqApBp6qUVyqo3vW4vHj18GI8ev++tc169fhW/+uUv4sXpiXldUfg0qPBp409pW0HKn+hF2FXmuOG/XhetBGVM1vTngIpDJb9BoY+VMONAi5XYVoSr/ig/GD9QFuulEGDcwvABajJN3sGV7ZCVTsJFeq7DYqq9iosf04O/aUIxTppsn6R0i/StMNIFzUCWWabj7aeMrJSlIk8GZ87/pkMybOOHlXp4Kiy4lZ4NO0qLfKF8c9wSD2GRHcX3QeQ3qi82FMEvjPcozAqFt40fqUwv82OltJCR26XkBCMg6ZDmtsqZVSA+NJ8VgWy1KBysTPni5Dz+9M/+Kt68funtydIwonZuPlRbeaXO2ChulmxXtnA60AGt/KXCL+UA2VJrqTxAt777s4nqw9zhOdem0sIg0oxN0YCCnm9cljvffPLEt1r5I42CKWUafCNKQzTfUDpptCNlGWJU5oIXcICLdK1AQ4TMZtHR2InD7/3j2JiPY1/fzaPDRmyI51+e3ET/WjypNuLN2UnM0i4nLFzCJgSbksmtbbXdlUZU6pxL0YudXlff7p3o7e7Z0DNRhDGTJNRuYRgeq133ig/lP417GL+ET3mSdPgb5G9uQbXLUDQTBg4g9wBv3wYypDDiIas9vOKEul9jlU/TZ7w0uWPoEm/BlNt56Tszy/OfMC65rXIZUm6ZW4D08C4NHPhCG6uXoAwSbRQxeUkjjMaLcL7b00gcv8SBQZZ8lfUowxR05L/f2RCmy2H07js1gEhukqpMCzwlXkO++log/w6b0QQZ+A7f2i9gV/Gz8hUoeJlMSYMD4KmLySbN3lYcPqkW5xlQjvruq691cTqP559M49Xn+mYPxTv6vQX2t3Hq2R7Q7EcD7mzf3sn3r8HqXRnedcxlnO9cx97Ck/d1P26lO+Ut73nleCbf8y7j+Xuje3mt8PqmeHnPd+XbfPaFT+HmXry1s6QB8Hs9ekJNQVMJJe4VrSueFW8K/wxjv3xhyLRp1sGZePEjb5XaZrQ0ICYuh3JjuCjDJMht3Hlfj89lH3vxA07aZpWF7xDBVcQvINMu6qugdBOGOsFA/Pj9auweVaPu8zOS/r8vsFrp/LXGM6/SoG361+gq6cixx4rm0p3Pb4cv+cAFEKS7vxkPP2LlCt+3VT7/JqB5W2j8e626phZGMqDv7QYTZvI9Wy+OZrOYby1jo6o+2M3IxpFGQ+PunfeitrkT8zlbZ+kbTV/hO+BVCcgM/WDyVW5/BdwbQO7hHu7hHu7hHv7HA0fvbcU/+49rsf+Yb3nh+TXA9qMPPtiKjvoyJ1+iXy5e/IaADuBbGUCqTIrMvga/uN0/033VvZGb/jkuwvo///inN0V/9putADk4iF67pQErqz7Y8ioVQB8/PbJi8/FBO65G02BnbWbwTyZL+6Og7dQ3Yq+zHYc7GiS16nHQqTI/XgPdpWcDYxToj+c+R0TkxPefHoqEm9jtNOJwv6WO93U8O72Ms/4kDrqNOL1kD1TOIYg8cFiD5E2VwGA8isFoGT967zi+92jXHUWO6ZypdzZUJ5GB/miOsuYmus26OpG3MR5P42owsXK1WsX4UImO3qG0ULfOAyn280fRdzUc+3r/4b47fpxhwACQ2ewo4Ri0o8gZTNQBRUF8vYyhwmA4wNgBoEhBIYjCkM4vxh72F2d8Pp4urYxm4O9tuVoNG1eOe/Vo1zjLY9PnomBg+fTVRTw/H0d/OIjxUOmhLBbXUKqi6EZphNIMBROrRZhp7z3dNQjtYTRq1jwTfaeJEYnzSNjWahls8YRhh73ZMDacnJwqTwxob+LCK2WurTyZsxWTskRazNJ/b7fmA6E5yPYPjmrx/n7VB1yjxO61qnE2vI5PPzuJf/nTT0N9ccfb3rqJ/+A//Ld8aPZnXzyLH324Hw9ZTSAaDnbq8VQDBA5kHancf3lyFafFzN4cZFiCTZuKUT/5nEpLRDtE43X8o6OH8XGzE395Nop/8r1DvZvEP/+rT2N0s7BKhGhUXsqLFQsYNOjQu0evi/GeK5f4aaz4K1HogOceZKuSQRYyhGKTYOBBdgg/08BqW+/+k6cH8fj4MC4r3bhRuX32xYv48cePozK+jJcnl1Ht9aKtgc6LZ6c+dPaffXyc25twGL3kCuMgKDnPhG3Apsqft3VT+hg4OFMiB2Kq4gpYzlLzFkOKx8qLTrMp8jYsl1acYsLTu7rkjPMtxqqHGDe2JEesomLg7211JEvIVlvywjY8tsDSeAgHq7Y4Z6McYDEGEldc56hHiu40URqi0MTowYHsC4wBaiuYbTeecEi47pIrtpXDeEe9ZkUGs6UfHO5FT/WSVRtslYZsD9XejNXOsDKDLdY6kmf2xD+Z3sRE/GYV08nl0DzIw9wpH9VXpXOj9/CKNhM+ycvla8W7wlP3PTtbMkH7RP2mgcWAy/75GEAmwo9ClHZuIboOurV43Z/G8U7N2/799Yu+FXi9Vk3lGWqfJhqUbru+UYeRrceHnXh1fin8bP+lQIK8pfu3ASh8JcAuK6eCSCtRp1/cuZBfvfJ7AtoN3JGWCgKv+LhWW8ulfMBPG10tf8JFudsA0oxKvREVzhDRN8RGEPGvnFFPenp0+LxoK3VXfePOSgFWBezv7MR7j5/E4fFD17vnL56rbfkkTs/PVP1VbiibUboXcr8hRiPHzgP1o6Cdq8wT4RIQVpW12j4MIdR6YTGuVA6jYN727PnQxbOFyA1RgZNsW4IAfkmf6pJ04HNnACnepTvv4CC/XoWlfHA+BXkqDSDwyUkpMDngPBcFNb2ZoyxX5114cPAMpHFHacI4G0ASh/ks/F4BorsyqMB8pV0guhTZdOqH8tWVBhR9a/jeqM3AbZpEjFeBwCsrvzGAJN2lTDGbeqm6RB2HatLIc0DqwTZVGMtQmmMcI/FX/UWcng188PbmLStOhpLjmdqCWxscmYDAAd6ctyOCXIdRljk/tMnOo7KlH/wxnFb1jjquHosP976dTnymyTWrWRTOK1JaeW4FRhnO1sKQQXtXGoXB54+3MkX7wIXxA/lDlmmn8FNwh08wI/WvdIlX+BGutXMUTz/4/WgtBtHdGLrf1GjX1S5W49lQ0njwfd3Vrp28Uvgsp80t1SWMC5VGbNdasVXX97zRigrnn+ja5CD4mr7N9Wa09Lzb242uvjUYmTAaMrHjbDD0uUlDjNy0jS4nfUNEp0WllFfoFrUpUYUcGuTwuzJvGQ7wDHa2wFL5YgTxAeJqA7wVnr73KSviq+QFQ3wDQ5jKE5nM8z/USda3n9WGtDHInYlKyTHwBL1w0wYRyyxUZojy12Wkd27jihjUB9ripJ9gvMty2zAuc4LXri/+k9s4kDGFpRzJ83dtADH9/INI/57sYaf+dMd99+y/9OJl5rH0TVg9p5/RvhU2wZyAGbzHw2HKtBOIW21sxvGTSjz6qB47B9RZ+lC3Mbhc+LDzl5/q2zwAF7HgeOIlbkKJkPqZ5VO+swzpKukrYeXmvu6f7/y+CJPP5eO639vurJvptwJkHyYkfB2OxFO6/WrNz0/Fc4JZqscybj6/HaYE8p4xMgzw6zwp7gpm3haQcQW8Kp1yu51XXvkrYR13QuLEm8O6mQXIqgXKdaG+laveu0DcAo/dBS7jKeqc23/K12W8StPUEK7wK92uq7qAkjZWf3QPNr19VGf377/t1TrMZxrbXHE+zbX6c0ozG4UiK8lz7vAn70D5/DWgiNC94qvqdCVi93jLBhy27Vp9E745rPNqrv4vdIOm1qRvwuQe9aV1ca4R39m5+qm17W50Ggf6brHFstrQjW+psXgHGPN4ZwCNDbxiraDr3gByD/dwD/dwD/fwPw44eroVf/QfauzV+GZ9Ej717Z3N6O5txutvaQTx2O5bGECYNE0/1uD+UHlf0X7nwl9hy7HTHRT9um9kANnZO4hNDaDH6thcjRexUGY3NHh9ddb3tjSH+10N9qvq+CxjQ4PVpjpEnXolLqYRn7zoq6e0GReT2/jZ5ydWZKLkJhMcyIlCvtmsxE6nbiVKf8B5AvPo1qs2CvzpX7/SID2Cc0Dm03l89fosUHHstGs2Dhx1qvEH3zsODkGeLjWoEP1/9ewsToeLGM3mVjBsyW8uujBYoERCeUz/ltnldQwB3ZYVqUvPBqVg1BFWx5EZiShPNRSywu6jBwfx7OwihuNZ7Ha77vRd9EfuqG9p0J6z2jei1+5FVX7bonmiDiqKE2aAo3RgP3IOEu62tuMvfvVFPDzcjY7CMRNyNGFFBjOrb6O5sYyt2+voDyfxxau+jUQYITAEzdSJvRoOlC8MQcJb3fZMIAwk8PN4r5dbjnXb8XC/Hbs7Lc/cx6jETB0ML+P5jRW6bC1zenElAV5Ed+s6Pj5sx35nO947bMUf/eCh6KxETwNdzl6BHp89Il7ezDk8fRrfe7gb7z19FFcSCuh+eXYZNTH84UEzNlq9+K9+eRbDSje+/8Mfx0alEacvT3xOyYcPdmIxOo/XL17E3nYjPujuxHB2a1p329Wot9uxtZzFv/jL55RgXMxnsUQZb4FW2flC6PFLJQ0db+Sa2Wp/sHMQ/+zoIH71+tJK16POZvxffvl5XIl36qoXcZBuVi9wiLjHLIIclLni+KYf+aE7ZACJIh0lmZVfPF+zBDwHhihzrmkIbjlwP1T2yzgS7v/t94/jR48PYtjeiU3l9c1Xn8eDoyNvD3b75k0844yTZ+cxkbwhm+D75bOLeKny3hf/W6pPzy6G8UZ141aDPgyRO42qV1JcjCeqD3mOBat2aBfQGzJzl22dpioXFH6VbeoTA6MNb5Pl1RAimoEzMsdZMRhGUHpa9am8cA4EW9hdSsZZrUBcso1MYFRD/isa1V1LLhiMotjHKKlbdNp1KwC9fZXkYYRRVDQTH2UXhra2nueqcyjcMDKAkzLhLJwNyRLGSmxa7PsPnbu9luKKPtVbVmE1VWdQSD7dbca55O4vxEPyjwKeOopxgjKBJs6iYUY6ec2iY2b2pp5pAzAOpjzVqhp4SyY8+x2ZspBseXVOU3KL8ZLVWk8OujY8ffm67y3qWMH0sy9OfXbPh8fd+OCwGS9VrlfK01B1RYmr3duOB7ut+Mn7bHWGQu8mTvp9tw1l4523dP82oDSAWMYLObeCQmVUKijSaJbv1kkhTta/VGhQJijTMYLklkr5vA7IEbPStzF+1FtRZYZ/oeT0vv9671UgapvBua4wUWSlt+k23Qo4lQNKbbZLZFUfdei9J49jZ/dYZTyOL7/8Ir589SJGw6HLkpUhjgYUdFHHkWu7/QtuciYwXzB85B0/vzN/RKfkZ3NbbYW3wKrkWRkkAI0KDb6CK45vQAnCX6EI4deXfiQqd25cxkG+9W/jG2UhGUVBTP3KraTEFi4FIi2CQ7fPlUCIwej8QDeo+NHljOs99FBWzmvZ1ikP8Fr8QqnO5AbOUkh/h1iB4tkAguFD3+s0fHH+C9vHkT5GhqR3G3pdhtCSF7nEMMgWh64DjoKRp2LZwADCOVlWACvhynQU+8Nn8XF9Eg/1XUJ25oo/GV76AHa+cbQXtHFQ6u+n6KFHhpEjz5LgHbSk8cKHkys8bq7yXA6K7Jpv+HQSy/HU/QHqQpXVcaJtS32g7UpL37GaSM58wUGznJzJSVopv2ad4xMEvpF36GObPeoLEfmTYMXe0fvxwcc/jp3rC30PJ9GqLpQvydhWT1lRKluNaLS6wRlQVxdnsenVFG1fVdWrSrMdFb2vtFqxhdGj2lFPkXtbTGyp/amLGOjGcJer5BrKU1ff2W6na9nGEDtRh5Qz3q7UXnJoOuVDE2jqdYfcpNo5z19kqvyznBFQ2Sbr4lNpAGEFCIYkythGG/nb6Cx+UXau40QSz6j/9NVcPqINmSKMJx+o/JG7peilr4bYuZnOhoJEjctOXfrlx+kY8AeX/pgIQLtF/Kzz0FFeDuHs8J3gu1LmzYiRqyIdkl5gAJHsEbcMAtZvAzlZpqCj/BNf/AdK+xfgZy79FOHzH898l3jSXXrb/+5BcOf0i9KVcY27eBYbq7WNOHjCWQzqWz2pR62R39BhfxGvPp/Gi0+WcXVOwRSRzN8EcMFFUJaQfCzKR1C2l07WAR2j8FtFLJ1lObwLK7+345TFCNzl7x0gzPq79Xu6845zXSzwz2sFq/y87c9z2UYCGawkLvHcxYEe/PiXH97r+HiHxNrt97xbf7aTgOWP/TOfZZi8VOWircHtez+oxv5DtpnK/nU2reAskWUKxN9UmEZ3U/HUx9zFcLIVzS4TF6CMFepFGsRlLKY0mEtQrauf2Ny0waWp+IT3akhXN4XTJ5dtGLoHW7H/aDsOHrLd2moW4N8XwGK+Ow/UdeVzzncq019B8mYlp/lcwsqdccqyNH8VpdXj0Ha2v6ppDJj1+9sANLHKaqqBMbyk7jGBr8THFtXz5VjjvMuYzTTerKrPVWnqu6dvyG0teq/PY7mpPGpc8fcBn30lmaiq/5wynP73BpB7uId7uId7uId//YF+yT/9X6hP0vzN+yOtHcZ3G3H67De3gDB++3YGkJr7G+5wrPfP5F7PQdkf8tgAh4K6f8x/Ee8bGUD29w88W5C911EGYMC4Go5ipg7Y6dU4vjwZxMnlII536x6cDsZLdY4iPt6vxmG3Hl+eT+K5wtTbrXh5MYyFBpPMBMfI0NX76Xwjeo1atNQpREn6wYNefPryIv7s0zdRV1rM0mQ1xKOdVvz4yX6069VoKVytshGDOVtkjOKTl6ee9T2ycaIZvXY9+gP5f3UWV+NJ7O303DG74FDk23k8f30mHB0rYjn0udtoeJA9VJ44CJktosxj/dHf3+82zFBmJaJ8ZXZkx4czbwdnfnCewuHujpWc/eEw5uq9e0sqdUZfn17GxfAqHuzvRKvZiOFkFt1WI95/fKz0lsHBxLsNCRNbd7WaKp1F/Pyr1zFabsf8RgOJRkVUsOpkGg8Puz5v5UB5xJCw26zHNoMF/dkIJNqZRT8cjX1o+lcnl3F2NYgXry/ipH8VfeWfdD48bMZjDVC+d9yMJ8ctG5Supjfxs2fn8ac/fxH/6q9fxX/70y/ikxdX8RdfnAjvMp4+3PFB681OMx6Ijt//YD8+fthW+SzjcrT0GSr/3c+fxeOHe1HZeRA/n+zFxXgeD99/GjOFqjZacbi/G08ePZZUNePFq0n8dz/9Kp48fBSHx/sqt1rMbrbjvHoQjeptXF3145//i69E8yze323FCSs3NMhir/db9tqXHOUWHQzK1BlHOaKBy7//6FH88fFB/PT5VVxpwPaPn/bi//bJr+JyOveKBMoUhQcDLMqcAd01S3kk+575xV0XSjP0YhjAXPbiLdu/oBxHISKnlS/gQTkBHowvnK+yU92Mf3uvFz/a2IoP3juMzvuPYnDbiOuTNz5QvtZox+e//DJ26hwaXg+xIiaqM4fV7Xg5Ut0QbrZ6mk0WcTaaRH+Sqxymw7Hk/cx7zbNlFFtBQQT0MkvcSmhx10o+XQcqq7poya2qcksqlKrwihnh3vZKDQTGC/JNHmuqaxg12NLJB7ErDgeNX6FYVljkn1n8rIbA8IKSi/iXg5m3fEJ5yTtWADHHm1VCLfY7Fl3MOKa+bBQ0sHUV/JvO5jZGtlUPWTXBeUEonB4d78ivFpdXEx8mTvy++HE5ndqQQ53bEw/3OPy8KvlRXWZLPdohttBqik8M1LzqAiOo6OEZeREJbl9GYwmJhIiVIdRXFME+d0W4MOoxuETxKvJMq7fzGi3iTX/srcM4zJxtsP7DP/kwppL34XAWj45a8W///nuxJXn4XHXqQn5dzjBROr983hftNbWXrfjs9cnv3ACSrYXSUGIoha2wtaIxFddpCGFwn/RAjcPIz+c7KMydwmktDHjJhw0ZXPqz0UC8Q4FcV/1vcNC1DSDFFklOB+MHacjt5xK/CsgvdCcF3PgTRn7QiSK3pzbp4fGDePjgkT6O9Xh9dh6ffvZZnHhVyCJl3jTTdnAJncDGBrmTXqHmBbSQDxV0mR/osAEE4wADeDQy0IShQKEz5xQtbZFcuvDJjyzPfsm/L4BvSj77paQyLyqylb9KMxXArCbQXRe8Ul/DdCbPoBMKbmz8QLYBs6nIG9jlcp4svAqfs+jpsGSnxWELfnsLIYwf5FPP8iSEw5lWtS9W4qtu+NB7jBhcGEGEHzmxHKHYNs9SvsBT8oatqojDhAkU+gooVm4XKy2qSrpIe6sR3WYnnsYg/vjoJn7vaSs+3hEP9B24ZAWZojJxAIMq+cSo43qvi7MlWGnIqiTSJU9Wtisscgc/MZBhaII+ywalBn/KvArf1oa+9/q+bcciDcOSI8r/dqsW19t1yUNNXNc3hHwRJRmFGN0BuMpVUdBmo6HaGYcWazs7R/Hk+z+J5vU4DlvLaD/kzDWl+/DDqDT17R9fqZ1Rp2/ej0an63YWI0xF/ZdtfUe2663YrLVjo9aK221d4tvtttqaatOGktttjHXbKm1dyqc+M+qfbKjPwqcD2tjuRvWz2Va6TSuiKM+Z2mk6qFO1/Rh7b/QtI1t8awAkjjzYgMAbeEeh4Iub9+ItZcsWZ9sYQm24UVstNyvDUk6oYwVS4oBKf/DM33d7iPewXvyvKLy3FZN8KaZ5CW8x4FD+NvARx3EF+qHNsCzryrREnW/UCf4JScB8j9yaFnzJC+GUBrf0JuWUG/4Isxx9dytAymXexlWgyGc7nGb+50t781eEX92L8GWcAjK/xbNvq7eOUvw5bnoXz5TBRjRaW/Ho41TmNpqp1JyM1df9UuOBv5rF5Rv4ZW+zNUEYzFeB/fRcPOa9eIA687woo7twb78H3DbTZpWIDLwvnHdxCLseBgB/xsddrvgoy57g70ZJv3xfwiqtt91ASSfwbvouk+K6A4XnD/x45/t8VYJ8+El38XL97mstDFC+L4HHzHfi533JR0hmJuDew+148H49envq43TVrmu85bPoMA6oX1NmjT45g2f2j+Z8iyffV9/maS32H27F7oMttVmKJ1mYjtRiKMlGe8MD52Yv4/QOtmLneFPht23gYGZh1t3b2KrmtlHHTyvx4MNK7B6pL9lVu6E+7ds5+nuAENEnrje2ot7JLR5YuT2fSib8icz2AFkp+VtCPue9BPjybrmTb3jx8IN67B6q7eM78i0yAF766GxJCwJWb1fV/11P/w7w2mKr54HG2mcaEzTjYfNJ7HzyZQyq1zEttqz7tsAKEPrH5fZXJQn3BpB7uId7uId7uId//eEH/0T9+Pe+fV+gs4cBRH2S0arP801g+S0NID7vmL6G+kJliu56FB2Qu76Q7oVrBWsk4vxGBhCNrN3hveijVGfGNisyKt6GZjJdxHDA7OpKnA9ZmTCNk/6Ano4ySMfvNjoVdaR7jXhxMQgOd2ZmYVMdnYc7zdA4yjhH82VcDjlMHMZcx8FuI37weMerET467kVN/aar8Ty+ZDuk4SQuR4t4LnrOLobeRmqbTGuAigEFhSuz6Nm/n619DncVXx1OBspsY8X5IR8+OhJ/NHAWF9hSa4ZiVe9QrnubKLauqVQ9S7Wmzt2L04t49ubMs+zZQur0amBjyXg2iW6rbaXK1WCoTiYdw4VXVbDcmE4z2w9tKqEffXDswX6npY58s2qF9mG3ZoMOhhAUK8x1R4m3123rzsxHBhrM0Gc2/02cXI7j6moYf/7Lr6yAPZcbvqDUFcrYqym+8oqyh2XQ3fpG9OpsK1WNB3vNOOqiMNqMZyfn8YuvzuKz1+P45VeD+OTz0zgXL3fFs4+Pd+Kxwr2/044fPdiJ93e7caRO9vB8GMPLQUwGo7iesd86xqFNGxa2i+1I3n+45wOx2RKNwW6704nB+VlcXVzG1vU8Oo26DWl/8ctPo91txf5uMw4f7Ud9Zz+eTVRWKvMff283dp/8OKa1Q/H9Tezt78R/8AePoisZeTXgHInrWCh9BLiCagqFmvLfVQf633/vcbzXbMWvTsdWVP9b39uL//uvPoln47FoRBmjS3eWi5u3N4UxhMpk5QYPdOaz8qBYcRhGcHKTp5vimUM9UdAQni2xtuR+JNn4414r/qhSi5uLadTatfjwR09jXm1Jvq7jX/yrn0bn4Ci2RO/mbChZ3Iw/P5tET4ORh7o2hQtlUkv+xxgEhM+8ZAbt9ra3CPnevmRDtHhlg3jJ1jGc0YOR0BMudZFXjBAYQmz4UB3BjeHRoPwycFmoLrLNE/vjMyvaK5kmbC+V28spGcvYcnFrZSP1C8MICrGm2oBWqxpzFCkrwAAA//RJREFUlQuzstFbeia1ZI/tZUaThfPSUKWwklFuluwPOedFZePBk+hC0csAEYUps8Z9/ofCcqYIA6bTq5Fwq67sdoRjS+3FdbRUDzGeeIsj/XEWzlg0cS4JgzHoRpHMmTWUIwZH8skWc/AD40nyAyWb2qDrpcuW9HnP6gwUIgpiAwd1EGU0fNN4P05EE1uCsQrnxdnAK17OTkexz/Z1qrf/nz97Gf/yr17FWLx5rPqEfAm9V7rRXrFaDOPR2dXV79QAwsqtFPRMBaVHafjw5ecc8EMvYaDNikcUmdvMBuWOIrmIR1jF8yBYZW9FAXe9Y/Y3WxpVG20bQGqq/xioUGDmtk6iQeVXrgBBENIggbJBLzEw4G/lTHkRjvqZddT0CV9Dsnmwq7brwVHs7u4G5zl99eJVvHzxIobDocPmipMivsoknSUmVLaiA3+0dxnMcuEZ/74wfmx5hQRrRRzAsRAN2mq5WJVGfNz+1w9yynuFQ+GMwpz33MpwNCXGpPfwZb1c3HYpLeop31Sv+OBS+DSAoNY2Rc4PdDlP4AeckICKgVZH4a3UVQByK6SKIvlWvjDs2AjCdQfEV1jFLw0g15JbvnUchI6xkCSQgdzeLOWjVKrBpeQPcdNgsvSqEcpAsqC2u6LvHisFNvR9rtTa0erkWTk1fb+OnuzFdqsb1eVNHFz31VbdxrLei6rCg7c0MNgI7nYLd6bnfDr/yW/OISNv8NeGpUKmaHN4D1conzTmlPVB3xr1FyoYQm4wpOcqDjWfsVQ4vt0SdMs7KwMoy5Iu36GpoMurpeRHmhhkDp/+II52lNdrtslTB+/BU+FixYboavZii9Ud4sHW6V+p/nSjf6M291adwG0F3q7ZGHOzWddViesNfQP0THzO9WArMWXWqwQ5twmezLnUxrGtFKvuaMsxts9VhhgRMOS7LVZcG6/EEcpsMZ+obWbrMvFWPGSrTXOVvJKvMq/24I1AjCOPW+KLzwFRGfu8FRu6cnWg5UOXfjKObne4RGsqprkox0LGuRxFP5Sl5C3xFcpA/ecZRbTl0Jy8Rxb4RFHPbPDUf6aVdcHffhJwzUqADssR8fnT813aRVrEXXyHBhDORXk3ZpbF1+NzDStele4yZHm3w3nOfJcvHN6OdGW+aRX0lP93gJurUtW3tQ0XUYbf6Lt+E+evp/H5X0x1V72Y8yYDw68SK+BHno3sLnWB3MVDxinBAe/4Wr7imSsV+WUcysePxXu7iue33XxLUnFbTmhJGUmchFP+hAu/FWSa5fW3Q9JSplWGL/NW0l0C/gXXBMJvWvO5jPM2X8D7Nk5upj29BSWdq7t95S6v8nk9jVZ3I47e18D4Id9uVnHo+6rBWlVNDlHmE1EqtmAUae9uxqMPK/H4+9V4+GE99o/r0dZ4o93V1atEXfGoP8gIzdGTH27H44+rcfSexiRPa7rXvKpj96gSO/saD+1se9ut7n6uMnrwQTWOn6bhoNmmP7Hi5XcFoONzx0Q/ZBt5mAwZ1Cdv3Ectkvz/sfcfULYu2V0nuDOP9+fkSXczr7/Pl3lVkkoGGYTKSMgDkhBqjBANTQ926NXda3qGNatnmqGbYTUNrdX09AwD6h6GgYEFMghJLYMMElKprKqev/7e9JnH+3PyzP+34/sy8956Jd339B7SLHJnxvm+L76IHTt27IgvYu8wcRHwyO3J8xehyb3lqqsJ5Sfw5MQQ+BaAdNhyajQIxn/OQPmixo+zoAZPragbQNLZkm2lm9bJSNYfFb+3DN4203kWxP0/4NwAcg7ncA7ncA7n8LsbWG3L1leMw94uEHcymtvBw7P95N8apm/XABJNDot6q3Khp0xHiyvvfIIs18gvBn+Wi+GJDCBPXdqwWqkogid+bgazKoecBaFro9nWAJLD2Aa2f9h2hXg+n7WHuwd22JlosJu35zbLllgYW6GogXwyYbWiOrzlnO00h3Z/v2+lzIKtVLJWUudW7LT1tapvg7W93/EDkh/oihIaVU/NZ4dnfaB+1OpZVXhQBB+xdZY6hkftHsN1H9QzuOfgZowHKBsJu16rWKHAWQhza3YHvsUU/Jgez9RBTHqeGDhX8urp28yVTL6H/WJQ6mB9YvDvM5nljzI0m2GGfZh1zgHiPiNGnel6tWT1SkF5w0CSsOF0btdWy5Y6HttWYyB6Z27EuL1z5HQwsx0Fw5H82F6Mw9/Xld98YqawQzts9iwrvyXxqZRD9Y+iO2H1YtbWylnbrGTs6c0lOzhqM/r3mfPHw4loX7C68jPX/eJoYtYfWFkFfVX8KCl/dQ1iLlWFQwOdyqIGKROFG48spXcT8W5RuFA0Z5QvZtRzrkhWHdlcUhVH75gh6gMHpbNUzzu/WKK9MO7Y3Tv3/FyEp9T5LyaGVk+PrZoXHzaqtrmctaeuVOy5K0XLLEytKfnJso9tesWanb5KMWHXrly2y6uiba1g73tmyZ7Jpq2idLtRmRY0AMiqI/90pWpftrbmM+4H4st7rizbC2sle9A4sl+4t2Uz7+1LhpQPzn9JKs8oasKM1aAAWUxIkL1W6UdhZtMw6CCIz3hW/GPh8S2ZZqbySVhBfFhVp/25vOhT2V+aq+Alh6yYmRxP7ANfcsNyy0t2NEhY/+jIBgxcVCcO9/ZNYmO51KKN5ff+yzXLqhyZ0XWgcmbAUsH4MZQcLySMPemL4j1KKhR2DBbcQCDiDlptG6hMUQIhD5wbwCotjGJ9lTl0c04G/KKuwgmy6cYbpT1WvQb8oP9uzxXJKIpRbCDHvl++6Mymw0Hp4AeghcEyRoR8NuNtg5+3oWe2UmFAhJGIazqdUTqiRHFLkumM8pKXH4o2DHYYelC8UQ4oqzgwnHiK4gMtziRhWxbKpST61lSvWv2RsZtRU21FGIfNhYel/os+YKWtgRYGZ/CzIb6iCBRF1umNPAzGMF/146Cr8NO2sSoMgA8KYvWlopVVztOJ4olGDGgjFRyN7Ho5ZddVr3eOenZ3r2Mb9aKVNEjvCg/b+fR6Q4XHgFP0c03YGm2FFWVKly31fDVO1CiHy5s0wu8QnG6BJVBiYeAaKXp19S1nlF9XuIv/0IPizeUqpfJPcQaM2kO1BSitY2NI4FPAweA+4EUxGRTb6azquNrdrO5pK+GLG9yU1iLbYTg5gRb9RPFROoBPfiozLzk9wx8MAWTCjRLkw/MCvch+0irFvG2sLdv6ct3p293ft1t379mh6iArEBmI+8HpEQ8CQ1D6cRsMCy4P/uwJ6V9U6jvgM+HZflBxfTstrvx5FMmEbtyHq/sFXOBB9x6w4h3k3duhKD7vlA13vkpBDIL38SqQJLyCHIWkueKMnAWXamiGFHhAAKcaH7mQoht8lB5Gfm/U8OeVx1FseIkCGed5DXkLoBQieplhH1aAxFfaQ2iAZuQEJVXKZd4NTmTG0ZzGx2iCIQAqUFr7uR+ZnKXLq7a8smprRbXz85blxg1bysz03VlU/Z/b7UN9CxfzyrHq/VT1W2XpCmyuONHBd9hXAkR8hRNu3BQfMXqq2F2JP1SYiQhgyy/kFlZ4HPlRFuTdjcPIqcohGMLkPAwGoIk6fgMbD/o21PeZbzdGAbZJS6Qx5mTUgLDtXlAS+7ZXOCUAS5A96tSFK09bajqwdPeevoNDw8Y2ffiSTR+8pm920xKVVZt39+241zVLla1nKbV9aicX0sq7eIDBRY6+11RyOdP3cUH85LB4GnBf9SHBY5Uq53gNRPdgOBTNA7mur/QYDslDX+0u+Ripr8dZK+HMDYqO+umGTvip/FPmhIGP5NkNnnJwOzDPsymgftFWcFaJ2g/xxc//EG84Sye0F3KEdFlDRig10MBnnrlHbiXrekDWCef/JMeTxxUe8YHzgtzgQruEQVxlAL8J6WWhspsqb3TAWY2E7OpFQOQQy31ICQJImwyFOgANpKUw4d/hnd4C63GI8QLOoUBclEL0The/OxM2hhO+hkfHF/IQrh4lih/8+eeJuOFdHBcx5nyP5q7GAPvqux1M7eCB7vf07RyKTwSKfrgEvoVrwBsBj55wAG+H5HnW6MD7+HsQQ6A3cnqmr+rtqKcZIH4fA7eevPudxgeCYZI0xc/In1fIi9Mcwem70zDBhWcghA+04OftX5ReDHGcs7hjHoVg/Dya7pvB4/48xnwCX/z+9PpoHO5xcdox7Rg11q5gkKDewnvaqkVf7ZMt6DuUmfsqkepawi49lbGN6zlbWosMFOobYDR2R39RfSHO72DVIvbhC1cxeGStUElZrqj+Xx4DSwjH+XMptfX4l6opKyt9N6JobBLoiOrdm4CTfubmi4X7YsDq7WFvaoc7I3t4a2xtfWv4VNJ+BVzwKYR9lG9fPL2Yr7zKlxatUk8pP7RJvzVtAW2UoIDD2ccaD7AKJ1dQHyrDd/rJ8kj66WRB/a6Sdecdm8zHSGj09u2B51eOyV9AXDbnBpBzOIdzOIdzOIff3bB+LWkbNzAoRB5vE+gfPngtTIJ8UmD89Xa3wGI8Thc5Ts/JVya4nvQRzziefezOlT/3Vv/0iQ5BX1tVxzfn20pdXlvy7ZJYIcFqiIwGmEtLJXvm6gWffT5g6yUNslF4FtlWqT+wg/bYZ2CXC+pMK1EGnEfdke21BtZV54lB+1o9r2H92B7sdW2vOfABVkmd5gOFYZsZtkxBqXxvv+GHHGOM4EBhFGlH3Y7SgxYNwDVg4fyRlSpnXrDqoaLOZpiFzux5FLgokFGEoMy/cqGmfGkgrs4gZ4FQkGu1oi3XsrZ32LErG8u+/dVkOnLFHUrg0Qj6JjbUlRUwDJxQRLFFUKPdsSau2bJL6zU/p4S9xDEeHTRa9p6rNds57FqvN7HFY/ZwnRmrFy4s5XV/7MaFy2sl5WFReLq+ooYzUkaTuR+EXlL65WzSkuJbWjRUFudWtqkVFXc+HNreTsPmvZGlMGAo3YzSyLECZTy0jYLyrP5nOZOwSk4DC3WgURI7L5S3pXLe1perVhBf6tWibaxUfJueZd0vqexXq3mr5BVPNEbzn23QH9qw1bWnNiv2qdsNe7g/sI5vhWSuAMYAxeHPzf5UeZnY7n7bXn59y159bctel7v1+q7du3PkKwOubZaVhipGb8u62/ft4599Xbwd2cWqyjSjTr+Iryjv65KFF0Tb9bWqPb1cs+WEZC1BfhJ2faNoF1TuncO2bW0dSR5HtqIKs5bLuFLajQOJBLYtyQqK1EVVIq7MuFTF0V9Y8aH3GnC48lcyi4SUkilblYxdV114Op+368m0XV5I26rC55TX4/HUhrOguKdeXrtc08Bww/qWte7g2G7dvGWbVy5bt9GxsWRlqPF2XXVib6iBgWT2SIObbcl+XvljRdIV5aOeTdu+BhRsRUWlpR70xzMbaTDpM7/ld6wBGgfaL4zHNhkMrdEbarCYdAMY5YpMMdhxw5zogj62h0HxNFQD1FUc8swBuJz5QauCARHFNPxA8UXdYjDG2RrEHyF/1Em2sVNbAH2sguLMDLblYhVHUKJjaOEMnQXjnBqh8+3uuClILlhNgvGRLbAIPxCeMtu7CSdKUfKMYYZ6DU4Uj0XR0gM/ii4FQEk8QznmYSX3KeooW/KEwWmnG+opRhfwY7BBsckfRhca0zn1R2Epb9pWnlGmhXOA0r5ihTIZYEhSfIxTyA7149Jq2Q1+EhevTx3JQq2Ws8vLOWv2aPuov1PVjYavAOEQdZ6zmZSvJGNVjjfYcMUv4f7dgGPxR0z0vFP+fCxi4weH2FK2PiteVxS00IKfGzjc4JHythelMG0pSmVXdMuFD0zIg249TyiXOQspq/rC9jqsIkoLB7LjbbF4jS7ADRE4pe3xxNsTpbycftw/KFtDIv5etzg9+Xv9S8apfdRp1UvatUrBLizXxfuijYcDe7C1ZfcebllL3ypkJZw5AaIYHfwBh5x7kIDSovaIljDzPSh73el1SBEISjQcBi7AcfGlVgB/G8llMLxF9x40yGDY3kpyrbT80G0UyGKUG0BEJ5RQG+NVIDG9+AceBBeAdMM94YIBQuFR6Po7XsD7oMBGYR4ORMfAA3/juCELapBVZ2Z2rHrhxgaeVX9dUa6wbqwRzzGU+QoLx0XpBHBeKWxsQME/GAzyll+9Zpc2N20lNbLVQlff8GN9k7N+BtJkMLXd7qJ1s3VrpVft7kHLRvre+TZXqo98g+PVH/Gsf8+npxrkymVc9CB7eYz4kmOA9qWtOoux1cvWy0L8VHgMpDE/3fimK5zD8MI2W/FEi7Ha0YncWDRhUOAZhRW89FUtbuzFIEFnU3iFgzpGe7FUX9H3WXH6Xcvky/resBpUYZNqJxWeNMdd6MvbPFWwbfWJmvqeTOa0e2YTtd0Y9djWihUgC2wvJZ6yAsuLTBmCViaCDNQPGPZ6ch0b9Vs26bVtPOjaVDRP9I4zUNw4pf7KDCMIq3TkKLMgr5ADL5BDL0wxgzAqT6UBrzGghbNykCfaGJSXGMVYAUK7nnUDCO0I/AWX/gNuxxnqA3XhRAEdyatvTReC6Al6ztYfkAQXykx34cdpwBDi7VcirBTx7cyEz+VYnfHJDIOO8iE/8hrqLXhJjzTkH6UHePtJesLP98K3wHqHDCAojoGAgjT0L3khff7DJaLDX/ptAB5jGvxXEII6OG/iOPj77UnIANHr+PcsgsCLMOuLlQDD/twPjx502J6HENQT/cvBqhOao8RivvDOs+Ye+FNO+Mc89oAn/nGeHKPjC1CTqH19Xf0L1YOW+krxO8/nSZw4nbNXvziclKnqJu+p+3id+p8JLDh95H1IJ/jxc9YvuDhP8XMIF/DH7wF/JQiPZ/MZvRDEceL7GE5xx/GDH3GDATFOI7RjPOGFv7+TH3WRa7GasJWLKStXT2cHIn/041gRwmqQQjVp9bW0rVzIupEinAUBDR78BLxPkQqOiSOV5bQr8H0CQlSup47kFY7vndp9nPfPRN54qHqq8oUO4p0F2gmMA73OxPpqK/kWEO/xcF8MGH90jia292BkD14fWWOHVUzQAw7qItw6xRXT+4UQy26AOJy3l0KTLyWtVFc7pHy9aXQBsafqTw76aq97GlP0uNd3Rt9AUPuZHxGv3wpkkgWNBcrqc9PnVJ/fv2RvHzxfTkMwenDHM6vFzw0g53AO53AO53AOv3th8+mEb1X62wU+67c/y5g78ngCmL5NA0g2G50B4qBeB/1X3cV9V+Ckr4uTnzt/iiH4PZEB5PqVK8as2olG22yjwAG01WrFljEUVJjVm7H7Owc2GUzsg8+s2UGjab3hxGdFjsfHfh7Gw4Oe4qvTJ8JRnjNwZ8Bey6Usr44wikh16SyTYNA7c+UAygy2suJw7+1m3/rqAEN0q9uzw1bPB/Vsp7ReX/KVFqyKuL65ZJfWOKCcDlVSzErb2mpVHcqxPdg59K2TyOP2YccPUEVR8oufeFmD3rAsOS38qcVj22u0rJgrWiWnwYD6ZN3J2LZ3W8IzVPRjX/UwPx77AchVFch6PW/j2ciNQ1/5wqa9+Mym3bhYt0J2wfYbQ58dftAa2usPm6J9HGZjKn/N7sha7YHd32vYZLpgS8JXL5esWi67YqeSUadQhVkR31bTZsXpyI7bHUuIDrZJYhXB8YRZQQzcGdSgmBNEyidWqzDeoZyWqnkNZsTvPHutawDD6hJdK6IZR+xj8ZrdwtMa9MzGbHvBLNexb/XDipu9RteOugPri+/MyG/Jn2XQKIM//bBjviWJKkGjPbJ95XOvPbWdw4E1D1oaXOza9vaB9boo3EUp/NYgZUHxe62ObT88spZ4hQJ8ZaVmq/WizwDevrVtD97YsXFroIFT3qbix/ZWy5qdmS3OE1arZO3ZixWri+YH9xp2/2Hbtg+6kkFmsR5bQTwpaHC8ouuVZMauLKZsc75om4tpu5zO2jOS3+fzeXsqnbHLybRdTafs6VzOriVT9mw2a8/lsnYjCrepfJanZgUxOTlFqSQZFf3IpX5cqQL/c9mkvfDCRTuWDHUXCrbzcMdevrNlq8srtjBWPmxqa9WsJSQD66W0Bm3il5zGlbai8mKgtyd5YMuu1mhqZckB6aCDYoYrSn8MAkdsVSV+MCDyEZboW5bML0w0EJzO3GhI+b/32qr1fUuqoJdi6QTKU4wIHDZOY8ThvBQeSlbwowjyRsIj8BwOVJ+qroKT+KHlUX2VBwep93p9y6seogtDoY6icKi6gwGPRgl8nDFC2aPkcQOT6EbBS9MDbgwoKKU7/b4rK3nPFSPHtWpOMoehae4rXDiMGQUf9xgLfXstxeeAdWZdY/CgbrDygq2JUI5yeCRO1ESGiKQPLOGBSArKU/KLYkz3GGrqksm9g6bzC8U6dMJ/VqHc2+9ZTjjGqie0U5Tznf2GXbm4Yl/6/k27+6CpOtBzHGXlnXMPMiqjguRqV20ltLv8CMIl3L8bMJ9GK0CUEINVVwyL975aQ89sXeZlg5/C+DYxlLXCeRgUh24AiRTK4ofPkFQcqHa1CjJBGvqLZ/ens/pOyDHAdWO12h3KnFVjEhPhIg2FlzxgeHKjh+MN96600ZUyg3bnU/ghleDnd8gYvkofeZPMcj4GxpZyqWDrK8tydTfeHxzs2807d2zvqOFK7JQiopSBFkQbQwTXgBBPuZBCtAqE3OLHe2jhjvwTj/yHD7MLV1RXwnP0I3//UMtRr+N79E3UJ6+HyFvUlns94Z2S9DIiWeUTioI5BjICbzwJhYnBy9Gd6KJyMrUVfwX2mgefhRjDhxtC+IBG9Z5UAkAvyuFTAwM0++x43SMvTit1FoV3ZCijXKEplA9kKA5Kc+GBp75NWvWCbV5/3qpJ1d/jI7tw45qVL73fsqtXLVUs2LS7p/oparIF684ztr+zZeOB+gDynAmPb8vkdNFnQHFPSwcXVApkT+lAC+0acks9ZgVnPq16yMQI0diTDLTYijLFeTV5bxe9yJ14eOCl6/Rj6GU7krHCYPzFEAINtC+cbUKbw5ZR42Ff38+h8ir+wA+2gVIeOLzcV4lQjvrOlOtrNj5O2aywKr6qNI/V/qgsjkfgT1hX39HhVG2HyubmbtvaM7U3Yh9GFj8rSrRM4a6+X6SzIOGgXKAJgytt8ICVHv2uTbodG3daNu6p7dGzGzwwclCmsTFDfGWiSlxObrQSPtpaIJQ7HIHP7oOnwoW4oWz1jzwlwrZm4fD1rLcHvuJH+Q7nxCCByAi/oIJ26gSGLa7Odf/zdOS8JPw/8tP3LBjsgrwGSXNsAsKH+9iYGhSSOAwjyAZyGLVlCke6rET0lSIT9XHgEXnyiuqoHAc0E4EqMH2nD0H3uHJcSDO6wpuzEOftBDxKFO8x+IKwMZzxPgnjKLj3m3AVnKYe1QfkUJ9XjCLO9zi4/8ahwxVlOsrz8tKiFasKrzLAJh/arQg/ZS8+Uz5A/C5+H0N4nltOSV4vLNiuPm0Ntt5CDuVcrs7Eie9PvcAZrkBop2LnXl/AayB+F/CFh9N4yK57OcR+McT3Z/1OgHgn3iEPMRD8N40r+GL5jfkRw0kY9wo1SL7yD+9wHEheXUm4YQNlfQy8o66kxfRCMWl5uVSWb/SCvqESBEFcbo8DfX5WH7I1lm/x9ubBvgAYGw46EztSATf31bbqmT+vo+onYyToNCZ2sDWynTsjaygcSnjGOGxn9cXoAWALOFoH6rvdGWqsoTR21bdjro7aiZgfhOP6OMTvYzjD5hPw93Kshs4VFn3P7BMDiL96ND6rn5t7Y9u9N7aDhxM73CHvrFqbWb6ksUyJGZCncX4rUInpu5e3QqZu+UxF3wIMIAMvi98uQDv85XvrMub3dm4AeQeAcfrGhQ3rdDqBt78F1Ot1jZuXrd3uRD7ncA7ncA7ncA5vDhduJNXPO+3fvV2gX3/z04wVI48nAMbub28FSCr0mfRJ9K9i/G2UH/5ne0b+HLnHAb8nMoCsr12w9dWqK1npwOTzeVe+0C/OiIRCcsGurlctl0pqMKLBpndy2J5iZo1215VkrCjYOWhYZzC2WqlkqyUUlCgNpj57kRnanCty1B1aezSz/WbXGj0NJjUoZR9/DjRngLVWRnm24KsxLtRrlkvOrdHpi+y57R61rdMemvqPNtBA6MFu2954cGR3HuzbfmMgXIt+hsZ+o2vFHDORze7tNY1Dz+uVkq90uLO1a7/+yj3rqTO/3WpZXhl95e6ucHXsuYtLlhAt2XTWB9tf9uIzNmv1LTNP6v6SXXrqij37gS+3yWLeprkV6x1nbFkDiYc7DZsep1xVxfgZZcmh8nfYHtjFlSX7hg9cs0v1gq0UkraUmFt3d9+mjSPLjJSvYd8WNbqcDXs2GUhYhIAByES8DYqqlMoM9RezQVE2z3xLJcqbLXqQjaeurFl9uapRdcq3EgrDVjr+zEQPCg4U+TOVWVe87KqMuqOJdYacqzATLxVOiMaSbma5o05gWw0MWBihWF/AWRD3O8TT4AF//eXFq/x8ZBPlZdrvuhKO1QhsYbRcyvrqGA7JL2UjheqC4g41gNlr2e6DA7t786Hdv3NgU9FCXtlmaWevbd15wqaZRasvZeyFp5ctK/r2HzTs5t0DO+qMXOmDGLOFGAfd6pF+ufOnIznDmIOBIKG8pVCMS2DY1mpB8piQLCzKjXtjm0kOOWwQo9mEeKNwVs1gKl4JJ1uPwM88qyOEH+U5/Eaxf2GlYCWV7TxXtPlixu7fvGWVGlvBpW1wuGdU+5wGaKW8+CEc+92xFVR/Bkp7o5yxw8miPbuUtYXZxB72xXFwKw7LzTEIVhVnqEEeh3bXxD9W5jATcrSQcoMjKxRqaUWaCm8pb/Vi3rb22xqkKj8aQLLqAqUwg2YOSPeVQEqfRgGlD8odVgKJc6qzA9+iCsUUKzVUVG5cYMCCkWAkOXEFcyFvPbaCEe6M0uZwalZMsErEV2mIae3uwA80397Zs8OuZFsZQ2nI9lDMwiuL1uVayQ/8ZyuqkehnWy3k/kKO2dpmR/phqwRWY7HNC9t8wfdauaTySFuvN7CkZA86kWXyFrZsYdUISriwEoiVV1nJIukEpa7wLLBaRbwVTg6iRSkmdvsWYqwCQbZY2YYylS3tOIAZo8FdySUHodPeQVdBbcRIbdAH37tpOYV9IJlmBR11k3NfMMyy+uag1QnySoUVhEu4fzdgTtnSWigh/zCI9jDLUR8DOb+qzfOtafSeuh4kj7Dyo82J4ngY3ccQQutZ8kd5oKQgPDPgUxg/cjlLqw6zajCtuomRlW9IOP8DtJHCQXhp01CeiqDgqABgj8Igl7oJ6fGGe926czogQCNxOYwRvm0Z20epLDKZnC0t1eyiBpfrKyuqy3O79XDbXnvtdTs83Lek2iHKCKMDhAUeCJWQ04bT1uKCiSMk6ikq037H1emIQDeBHwKuegj34hMdBsmcGxEIJFAOlba+r/rxLaVERzCEwHPxS/goKzfQ4Dx1yFD8KF3fEsjxBZz4kZiv/ODbodbe/RQu8BQ+o5SC7+SbNi3wPPBAwMcLmiWv1HtXkJM2+ZVzuqAVRYZcOCcmUjbrHSQBvprADSgYXOWhci5efM7Wl5fUljesnGhZUd+rxfyGSFAblC5Zsr5p6dFDm6G8Vxu6u7Nlg25X7UM4/wnDBzTRqcLR94j5CVCP3fDhPDxzVR5RgLMKMge9opGzSbpqi/yg9QXaAPgQABbQ9lNnJ2oDMV5iYOAsJRRy0IGCjvR9e0VoYAXmlG+OvufToS3OaQ/hk9r3TEm41B7l8pYqlK1/dGDHR9t2rO9gsz1W/tLW7Oj7RFujdnBL/Zf7zYn1lQbfegy4GGDcIOPlBq3QEngxUns/HoVVKaNBX30I8Q/DR7dpM90fM6HDaVVZuINmyUbsR3njJ+crPJQfXwnivI3kmLLVt4GnmOX+RuHDyhHRMub8uJ5o6KmvwddPdZ/D0MXb0IaEmhyiO0LhwvghHPrz1XzUvihdTw1Z5gny/I54UfuAXPuzv4iAmhXenbxyvMIJWmSBP+SAVUz6DnA+HKvfCIfRL94eDANXKF+QgEv8xwAi2QntU0gmSuUtA8ZDb5vBDI1yfq93MVpv8/CDJ3hGL903ouEs4B+D59nD+cXjBr/wfBKWe9KJ0or+PeRJePnw3YjDQU78BuCdPtO+dVKplrSVi2nbfEp9402170LG6hFYSe6oQ54fwUma/HKJ/aKHmC8D1cWbPbMG4kraZ+PHEU+Ad6d+3u7Jj2BRtEcgxhWuIW5AGXCfTePkXsE8vG7Pvv9iEKcBvFnYGAd8jI0cvxXOuDweh7N+IdmQ9qk/V7Xlagj9YPMl1QX1tWnDY+CW8LEBgr4gfj31YZXsmxo3WL3RbU/UDnC+SNhW60mANmfQm9nh9ti2bo5t777aPrWH9BWH/WPrqi3k3e69kT28ObLdOxNrHaqejo4tI3nD2MY5c18M4H1P7ezWHbk3Rtbap57HxMPD6DaCU3nwi5dHgNOAj/L9FAftlJoU9YUC7/hOYNzB+RaJkmM/S4ctuJSXrTemGtcc+2qU9v6xpTXura1rvFEIk/WeBCQx6mMVLZ9etmK27m1Zf3xk42lfpRxazXcCgjyEe/L579IAQp/je777D9l3/6E/aF//e7/uTd1Ro2G7u3tRjN85gE/Qe7bOfzH4E3/8j9kf+d7vsV/+lV+1fr8f+X5x+N/+pb9gzz//vP3bX/21J8J/DudwDudwDv/+wvLmotXWvnj/6ElBQzy7+Rl2Cog8ngB8fPo2DCDpdNr7VPQNz37l+LZ6ryi6okc6maQWAW/iZ77DT7YFVn3JCtmcK1ldia2OE2dScN6Geso2lt+D/ZbVlyp2Z69lv/7yXVtbXVbnUB1pZgCKSrZzYtUGg/bdVsf6GqykFZcZ7qwkQJlw/7DjCmwUEzASY0hvOLW0ELD1Tnswdrz7jY4NFb6peCii+oOR9UZTdfAyVi3nbeuoaW3h4SDxSikcus65DygRGEaySuPaxWXPG7P72Pbp/c9u2N3DruXKZWu3jmxzfc2+9n1rVi+mbRdc9Zzd32taOZd3A0aj07Om6LhxZclu7u7av/nsbauLPx//1Ot298G+vfQbn7dPfvyz9urdlg3UqeXg8sFgYMv5lL3n8oq9f7Ni14tJqx0PrLG9Yz3RPBU/UeqggFtU/lFAoOgaa5DBNjko6ubi54hSV+FhfBAbXBF3rHLDKIOyMcycDIOSKxt1W5TAtPsT64nmw6O2yqIv/gz8cO1Wb2yHnbF4O1GZjmyiuMyuxyhEOuAfSbrhN8pbvfLOO+EwiMzGUytlkparlOzmXh8dgvKYsFpiZpNW0w9Mz2cTtlLJW72U8UPYl8RTtvNKZdh+C5UDMnts+TzbqkkmJDfQxvZBhVzayoo7V37/9Utbdnu3axdzCXvmRt02VYav/Oot233YsF6fPEzFCRRxC5ZCjkUrRg8U8tDMVlYoNjUGswGyQI9d75FPeI4SaaJ7/VtGAzQMAoxvfNs20ccL+pWsxMCxzRL7vrPKAuUbabtCUuldvVi3ufjeSZTciPUbr9y165vLft7FRPI/FH21asHKxZQdSs5fEe+47kkGshpAMhioaqDz6kHPeiKqnAsrdHKiYzAcufoSJRuHBOeEk22Xeiqz9nDsBhnOGhmqMAjHKiGMaC3VHxWX+M2qJuGXvKKwQZmHshelfE7ygzIQYw+GSQxk9VLet08psyWX6hTnHqAUZBDLSqC68sH2Qh3VR2SS7asYGBY0mHEjgujAwMmgjS198oW0GzVKuZyXOfK72+hZWvKA4pRVHKQbaqsLtmg+tvVK1rZbQzto9TVgVHkqjV5/4INHke9lk5OskZepMqpsubLdZySrTH3LFWgQfzgEHYNEUFYHZShy6Ev5FYZVKnMJO+NMDpvEOLtSLzu/MbhuH7VCY6/31LW+GnJfHaIIKOuevbJiK2qLDg5UrhqkVyvikfK9iF5WKWEwaigfbBEYr7QBwiXcvyswHQu7GKWESIX0KKtYSc3VeSFHCAZSlIIrIFFyKurJZwcE8I92CWbwUo6w8IS2ggZhMZlR2WL8CKsFs+ITW6pRF1GaezCnieAqBZTwFCgGENEDv1wSIJaQwum3ToAH8bsTBy1Kn+sibajqSVD4U9bC4/mTnGAQLhZtdWVF7eSG6Vtonb7q4u27duf+fevRFoscV0YqTWhwXkAPz2doIw9ig7cl/gQvIMZ5EgQFTjo//XV8H3gFF7h3QwJtjhjjSnrxAXnGYBcbQGARZXU29ZCm/0fp8gOEcnbc1ALni3hBmXk8hXBc/MDz4Lwc5DyfoFF8Mgit8fZVtKm4YAARV4QCQwMrL1kFwhkMQRFHmxxoRE5od8MWSxgu575tU/3yDavmFiw73raN5y5bsnxd9IgGjFgRXceHb9iww9aBCbu/tW2dTssN12EbrNj4wYx96FM68EM/pBwb9eClX+ViOXflnodVMsoqMpnkmyFcbX2zm6zCmCOTKG9od4Phwx3fZV3dKCR/2r8w0xmU+pFzw5D4AC8SGFj9IPWh3MCSc3UA5xPfkgrs2VxB8oZhORh1x0oXniZzKbt70LFXdvSt0/eA1XYj9cE4e2081veAsnB+6Ur5wAf5T0fqW+l74Vtc9bs27TVt1D3y7ZqOxwOFx+iBi4yFqifOc2Q2cp4Pvw/5cac8nVzljy/gQfSETMB36hurgXL5str9kjqvGSU5sm5j33Ye3raj/V0b9fsSrZn4E1ZgBDzwMMhbSDrIj9dtdx5MQLjoFmKQe2gKQn0SjjaJrwje/FBPPZ5u+PN0ThEJiK8UCe+PUfnRZ43qB+H5BgeDiNyw63x8J9pyviVngfrpbVf0HJBHT7Fn/OjhwsNpjshw9Hwmmx6OoH6J4oWoJ/fgO+FNdCHI2fexCx7hHY/4ZVSva+tJN3pceiZjF65mrX4ha9k8tY3JFCoBfSxAjQjj4DWzytzhB66oDnkygtD+hHpOH8LTj14+SlOcYfIR3XmwEJa8xf5n4aw8BFzhSrxH8cfvI3z645seIPg/jutUcR7jDBDjCc59/BqM1KfhzsKb0Um88Etkv43ehQeihHiqF2f8CYw3SnmgtJRQvaUtj98L9IrVb60DDAZqW+gzqZwG3dDHYxVlwBdoUTH51lTtI7ZPtSc2gFC+wz7Gj5Ft3RzZ3r2Z9dsaezY09uPcmb2pHW1Nbf/hzI52J3qnuqi2UU2njYdzP3MDg1uWfX+/CNDsNVn9IfyHWxjRY/6E/H8x8FARSwj7ePhTfj56z7Zx3ab66UdTXWfWa0+s25Jr61n3LdHy4I2R7d/XmEvD62CDVplInIpLi7a8wfZhwTj6JEDfO5euqy++4t+po+59G0waoldMegeBb15qNPNvGKOwf9cGkKdu3FBfQDLWbttzzz1j62ur9pnP/oY/4z7/+Zf8+jsNX/M1X23f8W3fYr/+iU/8ljIGP27dum0vvfzybxkWpdAf/b4/Yp/45Cftc8rrOZzDOZzDOZzDbwaF8qKtXP7CCStvFfrtud17iUlhkccTAOP1t2cAYdJ/9ACI+LiPdeKNn1/O9m0j0CNvs+xC8CQGkBduXLH+ZGL3NPjmIONsLufKTs604MOMQSCXErJFzgBgAGh21G55mEZn5Acir9Y5fDzjy6RRBrD101FXHU9mpSs+M8ZROjfa4fwP0kPBgGKD1R75Qt5Wl4rW1SA+l83ZxTqD6ZQ1e0NXVKOgpaO9e9hyJQZKWQannf7AjlptO2x2fFB5abWm/GxYs9n0FR8ocpvdvjUaHXvmct0WJyNbK+bt2vqSXbm+7GqzvWbXPvvKrqUSYb94Zl3WCgX72Jc/ZaMhZ4Ok7caFFZ+9/onP37F79/esks/al73nijoxx3ZZQnYpn7JLxYwVj8c2UUdszP7z0SjclXG6z6aCgpgCQ/2r8YSNNDgcazAydSWQ0lYU5nB795XBoBznFCB36iv7DH8OOWVLjGQ668YbDqfvd9hCbOyGDFZ79FGiqGPN/uFTlRdKcGbID8R79WP9nAMU4Cj6x34VHXrvW36IBmbiUz5sHXJxtWxzCRNnJRQXpjaQXDALn3NMNpbytl7NWTGX8pU86tK7EQxjA+WEYtuV4vmM9ZT4oehs9ceSsaw9dXnZFnIZu3kwtNf3+rZSLtpSLWGfaB/aT750z3b3e/bUMxctrfx22j3RExT5LsPiIasOODQYGXX+IKviJ4LCeI4twyhf8s82Ij6zVTJDX1Mk+j1b0aC04jD+fLViNclgQbLKHu9zxQmzb1GJkqT4KT4tV/Ma4NdtlKuZItnOvbt2/6Br1zdXrNPq2XzYtYHKfLlcsCzGnvbICqpTHPCPwWe1FlZSQN92Sw2E5NZn2Kp1mWkAsSw5S4tmDDOsRtEIQOU3U/y8rZVz1vPVOzNV8JSfl3Ntreorr243B8rtsVXSavgW2bteg0SMFMiR8opBkYF2IRsOqebMHLazEgrJzNhEhWjO20T8ZjsqBsGcGcKMcbYbUzW0lUrO+qNj2z3qunGT1T4MiCsFhVP43YOmbzlVyufEsEWfoQy/2QoNowiKs7bqIwafnEpnLP6yIqYv+jknBwMSh/yi+MR4wCoa5JDGtFpSXsQf+MZZGxgZOPtnKJlFeYxxJQze2eItoTypXMWjWqUgfBwK6WJjHMZZEi0oVtn2rSN6MKC21WaR71aHM1bANff3O8oT5xsNVXFy4h1K/qLKE5l/9lJRSGe2tdcRT/peXldWiqIr5cqco07XlagnDbhfwv27AawoCmdHhLTiDwT3KIRpTxik+sxY/BWH8oE3scLbZyyKD9Qrd/jxHCsR5XhP2LmkhhnVvgIkk/P9G9n+CiMbZY6xExU79JAebeFcDoU3cjVHNj0ExAaa9KNLoBmIZ6d6npQ2Cn6+xIsoVWNHC8A70gCP0gY/+eWKwr5SKtrFC2t2bfOCn1fyYO/AXnvtlm3vHhirFYPCXELuyis2cqROYhzCOQmeBn9OrmgIXvApeufvT+9148+EpW6Sk6Coj4w0KL/FK7/K8e10ZboCepsTqHA87pwvgR8B4nekoas76IJHxCdKFMfLX/lT2rHRgfw5eDwulDPGeAwgocxdcY5TMDc0iE5fseL8ovRCfGjl6sYTFPSR8ZU0StW6VfNJtWs9q2w+K2Eb2rz7mh33t2whW1M6E2vv3LOB+gwtfcvvPHjo2+1hgMYg4d8vZuirnNwgoXRErjvPn/5iY5IbPZyHKOp0T949b3wTFC8qTL4fBYzResnkhYO2vk0TtcEqe2chci+HkT0YPcLVo6NYF16M8fAhLjMlr28Sxi38kVnkU3md9K2n71qndajUlJfFrE0WM352SHM8ss8+bNn9Zs/bVmgZdDs27DVtOmyLnxO138KHLKhcFjhbDC2g+DHXh8zP9cBQMmjauH1gk27DZqO+6KfDyndPmfFypCziq38AnSkuX/hTwPDSHTKiZwHZdY4FNnpYZwG3Kn3nO2d+qN+WL9dsafWirV26Zmubl70v2W0d2f7DW/pO3rKDwz21owM10tAQlYeuZw2swSTH+8Bzb3t4pRTdCAR9+uOZF0GGoZkwEfgD76gH+AY8RKFb5uH9Gt7BJ1/1pDDBmCJ+Uy/1LcJghUwd67vOyqa4/oVLuH+rEBtAlHIgQfCI0jNK4wSiMAC0xfkDHIcDcXT/WFQPH25OgjhE3t5O8R/hC/mLXkYAjtg/3HPLyo8FP0z76vM527yet+oKB2Wrnvuh1wnLFhJWUp+uXJdbVn2rcAD2oiuv85VEuC9iRGHCDOdPyCku4uqGE6cpokXpxTLB9/7UaBDTGl8JGtMbgDjxc/wuzu8pBH/ajrMQ4oa0wjcyGEOBeFVjzL8Yt/s9Brz3iQfRq9MgcZzoMYLHcZyGCf7+nn/8Yxwn7x6jJ34f+UM+ValcV9tcY0UUvb8ArORtHo7s/msDO3zIaguNVVqsVggrL4TA+cC3AJmlnI52Wdk98fJ+fFutNwPijxgPsBri9WD8GA2El76H8HHQ/qgvJ7+pusgYPrBWBsNSyE+pFg4dR97I2+MgMvX9OLbDLY2RHmBACf4haCjnEO/RuPAnhnCLzMXxuIabwM/H4oo946HGG71gCGkdHNvR9tQOxMcD8e9ga2qdA41TsE3H316vkHOvH6ubaTfoPNIW/KYQegf5dFXtZlJj3S21nGKYN27geFI8vzksiv/X7/Ws1lWfuZiyT/3SUfTmUXg3DCDUtVdeedU+9elPu/vO7/g2+8Vf+jf29/7+D534sY1UpVK2leVlq2gch5wMhyqICJbrdcvpWwQNy8t1H0+wgnV9fU1jkIlPkmFCRxynXD7FRRkz7o6BPBBvqVZTuNLJ+8uXL9mf/BN/3PHeun1bY6y09fp9q1WrViqVnCZwckXvgZxh/KCPA9SED9q4FjTWGzBGjNqZq1ev2Dd+9CP20z/zs/ZAfaNzOIdzOIdzOIffDDRcscvP05+IPN4m7N2d2c5txoxPDnxj354BhEnV6rfQv4r8zvbJzva/vgCIFsXK5bJPeAbIpQ0N5BNySduolW0srqHYZMUDM/bZsiare4wBbd+OCiRz21yuuaITRcdRG2WFPuKVEpTZdK6OXk+dkkJWHbNja/eHNlLntpRne5m5BsFjH+iSBxQJftiqOoQb9bKngwKfff1RjBayGlCl036Y86FwcmD7/lE7GFAUbzSa2bNXLtiFpYpVS3nfz/nezqEK/9j66tB81QefskoxYR3ds3XO5RvX7Oqz1zRgL9jD3R3b3m8pPwk/C+D+7p7PEu53+/beG2v2udt7dnOrYUl17DsqzPWlrL14ZcWeXiv7GQ8vPH/RBnv71nAcGuCgDMyklBee0G0rg+rMooBjX/nRMdtbqcMkWRqgvFAgOrustugpP8e6p1+MEhflO/vF0gXq676vThZbdwzZImoxZQOVEzNDfcazUnMDgJ5ZAYG6CpwDdbQGY10VnxUeGg+40QO1GitmCA8N2A3ELlf28A5czIa/vl62bjKrvE9s0DhSx75nBeVvs5bz7a0yGsizmsTPhCEN3ZNllD8oHBioktf99tCV9eVSzsqVgm13Jvb6bld8Hlt6UWnlZ7Y1a9gbg7Z1nQ9m9w6b9qlb25Zdrtr1K6uWPZ5ZpyX5E379uzIMgwSVhQHV2W1LYH6Yjav8iQ/jeVgtwQtmR6PAZeYt261VK0W7O87YG0cD38ZngdVQtYpd3KzaUimr8PDlWJ1WFaWum+sVS6mT2s9WLZeY2a/9+qu+HdillYqvXihpDLDfY+WMOt6FtB0qjwxTKENWGlCZNyoZe3mn44fz5sTDvmRWpWqr2YSv1slL5tmihS3KmEnPYeeknVFeUagPI/lAMcn2ai8/bIRZ0nSsFWYobKwamTEQ4lmym08u2GpRnfLByNh6hy3EMECw515QxKYUZ2yZVFjhgcKRfZbJf6fbs3Q2a4W8GhWx0RXZyJAqvR+wrkIuqmyLqpsztbatjho+lSF5pb3gt9HqWrM/8DbgkgZ5HHY+UJvDLHQUW9DA4evHopdtuwrKMys1chzaX8k7fSheWTk1EI8winJOB0D7TjvECBSlBEosDKcoOX2FlfjlrFDAcNg6A3jlWfnkfbs9sK7anVZHV9GIUZetvDDIoghDtthiSSKo8GrH1M5sLuftqctVDa6K4glnthwrb+Eg9u2jjht59tsdNyyeNtr+6/fvBiRYESH01D/SVDE5bdRD3wtf7RPndpD3sBojGB/EDudZUDQHBY9/dPQCJaIrCAkk/hKOe1cMk0YybUnVGc5VyGbUJjDQFc/gfaBDKYgmV6pC0KLK3NMOBgpUntDq3xX35z98ZTDmQIeC+TMryVACeznrGxPMFMF5ThSQbZ48HaUXFLnxFXwLkouEr3S6rEHshdW6t4l3HmzZrfsPfCUjeUooT6xS4V6vPa5yL4BbcuT95Dl6B78if+fdiQODaPQXZFFloTqdEh98Gyk5yuPE+AGbFJT8nN0SKORfP7o7+/F33vljTBtpxXxR/JP8Kz8R350/pMA7DxX9qeypX76qinbUy50rbY3wKR1X+CNP0Era0BDlEbkI2zOxUmPs9S4cYj6zSrmmEMrv5MhX7ixk6mbZDZs0d63x+ietudNUvEW7+XDHz/PCeEpc5NFn4qttw/jhsqm/AIEPTovo8nYM+siXrs5r8i5A4RQMGDgvCjnihcP0MQwvqs1jG7+W2hdWYrAaLhiWHIXH8zIVUJ6KGpWZyk738AOZdz94BMNC4QhUZ2Yja3Satn24bw/39+3O7r7tq80Zcy7IQkZX2hHO5WJLzI7YzrYzrGqjLrEqjhUnQS6gy7f+Gw/C1ledQxv3jmw27HsZQqzLgMtCuPd40TWq+XKBi+4oT5cXf3Bffv0nZoN+okcPg9KL+pJMyaWzojXj219lcgUrVpdsef2SrW5cseryust6p3Vku9t37HDnnjUbohmNYUwjTNV9MMSFK/z28oI2TxMZ5o4cQEcsD/JTGfsrxcEFdOAKxg13cVgBskB68DEYi3AhjOMRkC6yw5Zi79QWWPEh6JDiafEXJwhEuKEUEqOAwf9suNg/Br2LcXk+43eKgj//eMaowm94Bng6m6/TN/JRXXIcAvcVYRx8vX41aetXslaupX1yAas6SJ86gSKcbYqKlaRVllJWlquupKy2lrIl3HrK6hf0fV9P+/3SetINJlN1VhELEorlkbS9P+G48cOFtHAxnPXDO/Av+Mdw9h6I8eId4z0BaKCic+syJInzuqU/+Yewp+F5DmmKexHeGOBJHJYwuDjdx3GcOp5j/3AlbIw3TussBLwBD2F57/ekGYWFFgxObIOVUb+TZ8ZMncbYHtwc2PbtibUPNQ7rzq19MLOWXLc1t05zZv0OfRrOplu00WBqO3dHruDHKJItsdo4fNvfDOAdBo6jvXAgua+G6FLPA92BRoVT356wgU9qr5zXcZmbG83Kor1YDSsRHwfisvri4c2xNff0HVH3MOYHf6QRIL47xRHzDzkDQprBnYl4Eu7xuGpG3GiD8Wg8wNgTjDkYdfRpfQTgUzo7t/qGxtobaeXrzQ06bw60jaFtSybYfrSg/mbPcaYWNZaZZ/0bShsJPDHax8BXDMkNcwnrZpL26V/6nTkDhO25/8Qf+6P2d/9v/3ef5BjDV/+er7K//Jf+gv2B7/gO+5Zv/ib7qq/6Crtz567t6RsL/LX/839pH/jAi/Zt3/ot9p3f/q328iuvaOz+nP1n/8lfsfe+9z32R7/ve30brddff8M+9tGP2J/73/xHJ7i+4ss/ZJ/85Ket2+1qrFixv/wX/7z9wPf/CQ/3Lb//mxzvGzdv2t/463/N1tfW3Ijx4d/39Z7fT37q0/af/6f/iX3D1/9e+8hHPmzf811/0BrNhrXabfvBv/237F/9xE+58eS7/uAfsP/oz/yHnuY3f9M3urGDc0jZthV45umnlKevdKPPWWPMOZzDOZzDOZzDmwErZZcuhIlHbxfoy7z+yYl1G2c6Pk8A07dtAEmf9LtIMdZF+UQ+IOqH8e4LujPy9P65+kOFfOHJDCBPXbpoBQ1W2V6KVRodfZyb3YFdWasZJ1vsHXXsM288tKTu68xAH0xcOXltfdnWl0pWK2WiGfYz22M1wnAiv7xtrFQtn0vbQburjk82bGFVyIlGdc6UyYrCMPuhmAtbW5FRtv8Jgxv1t9SB5bwCZqqzFc6h6GDPZg4RVw/PFSPZVJgtUynkraRO9+v3tm3nqG1f9/5Ldm1z2UqlnH3q1Qf24nPXXIleKGbtk599yW7e3LX0YsLuPmzY1nZTaeRtRWET6kyu1Yuu1Nwb9uxW48C2e227eXRgL+9s226/JxrENPrronNltWz7O0fKd88mYjyHWzN7HUULxgWMPih1e3INdfq7kwW/ZyU2/eC27jkThfMmAN96iRlQGoj4wFs05vJZw1zUGwu/8o2/z/JWePKOWLBqhJnwGAQ4Z4KZ6CjPWRExZfAOLsWNB44YBXRxP5Q1QbgIowGMeFrJJ22lXrKE+NrsdH0LL06M4CB6zvRgv1r2Ru9i+GAGCwIqSlAC+Z3yjiKYA76ZUTtRPprThN1vTu3B0ciSEtCNSsJm2andmrTtVq8l3kxd2QONyD9n0sxTZrcOmna727flzSW7fqFqzSPRMxir/KFfNEdCHwwAIW15ixrxJKozcHfBZ6MH5RSzdDH01VTmyVLZ7vWUnirMvQMOgR/aQGXyoD3SYH1JA/iC5UoFW5LsX6znrFAtmy0tW7pYs8/++qftE69v2wevrdlKMW/bBw1fgdMTS+rljB+C/tIOKwNYoaBBoRoFtvLCuPfGbpsRlq3XCrasgYXYaeVixpqDka9I2W/37EKtaPmkBpQSOs5UYFurYjqhctBgR36sSippEPr5+weu08QIeLleDvKj/BbUCe9LLiqiH2OHorrsouxn0FQppFypCC60TL2x6p94h3GFcmyJ75QDs2BdPvTLFjiEYWs6jBLH+mO1CMpO4oQVIGnfx5l9kFsdDu1bsE5PaTJoRrGMvKiQ1D57mQ0ZFSKLCdXrY5VPUnW6mLOu2poyh/m7UVElqvfgF6lqmDVwFp2sDHElpeLTePaVN9oSVn9A8MSVWxgByRu4OTNk5nUNDRlVD0MPMseKFxFm9VpJ8o2hRbiU7nDINi4LThvb9e0ftRQPY1ZCZd711U+dPtuKmdNHm4UM7jXb/04NIGnVtpTkJJyBgAEWhZTuleeE6EVJmUpndU3Zos9slkyKb7TJlJ0fDCxHHQKgl9VJ0IzCg/LzshNP4LFqq+NKZwtuAMlks+K7BvEYn1SGyAn1jfy7QsSV7yIsTlfPzpuYBqVFap5wdPW4OD16KORA7TQmzeBEh2gKeGg/SCNywhv7K6DjIKeQgoGmqAH12nLVLl3QtyGfs0arYXfuPbDtvQMfgBIJQ6lviaOYxJcw8SsIH2aEEflCmQrX+MXb3wlCC61UyYPTp/JQvt0AhwGEq1xYSaD0RLO3g+I1aZAycurAJc6P34Yr4LUTPjg/Iqc/eOA8f+QKb4KBx1ESzuOjDEZ7o7qsq5+bc6z6o3s/cF50xNtNhbYaDhEPJUzoeNAOs2UQBhAG65OJ2pVez7pqSxTD5kPV2/0t627ftub9N+zo7j11rkaqb2Z39o7s9Qc7qkt9tSfh7Au+Vb6fOlc9u0HGZRK6I+pVoMEwE9HGPc5ThAchpNOo4qBEQhnJOSLFUx3xVXGqvxjW2Hqqre8bhpAJh3CDS/kDR8x2+B9We+DEC/EnbL8V0xE4i1EXmpW61y1fzSLejEZ963db1msd6dqw6YiztKjDCTcipHMVn6iRwrhAPQYnlEC4+ED5TIddm/QaNvL47KsS5JN0SRYKTq+BHjwovxM/uSCfgWZkhHDKUkACkCYXOKZ/f6931De25vSzgNS2sB1eUnxkVQgKMV/ppDaC9qFUW7L62kVbWb9k2XxZsqV+SuvAGnsPrXW4ZwP1AzjThLImPbHb05P06ZEUA50YppwIAHLcOWWE0IOXsPzgdzDihUPfHWEcihAKKj9k3MN5CelFyDP8CGHlP2gr/juzAuSrL6sfLAI6kq0I2wleB26dwECl34c7/z2b9KlfhAP/6F0cD+BdVv2MD32wru/dojWaX6hII0yIGv/qGuGI3+DhXvph1cbK5ZTKVP2R3BcqP8HHN53VILzPcbB2Wf2DCoaOlJVjV0/5bP5SNSWc6hcfhu2Q2LIo5ot/P7jK0SbHEL+P4fHnk3Y48o+fgcfDgvWZ1LGt6KZ5zJdFoDCEw4X2gzZA3qqLsb/+3wQeTReIw8fvgPA69n8Ugl/sgHB/EtbRBFxn8xXDWZzcRyUXgGfFKbINVjEYQDh/Y+fuwB68PlR9VJ9uqP6T3Higvo/GLiwsG7TkuurzscI2rzjdqZ/dcbSt+qOmmTMwCipj+nBn06ePiDJ+on5h43BsD14b2u5d9bE6j/PiFMhSyFYIAz6cfyNVNYs1VhiFLbzOpgUwFmsccNaGBu/NqMweT+AEiP/4+4Dz8TgxD2N2x/G+OO7TPJzIYvRLFL5ZtXWNA65mbGklo7aSPpEHeEJg3BcUDflMzdJJjVGyXDV+s5y+JRq/pEv6ntKXpS/qQd8SsAq+k9V4SvWX5vJ36hD0j330w/bcs8/aP/8XP+IrJeH5t33LN9uf/P4/bv/kn/4z+xt/87+1f/mvfsK+/ENfZu9///vsF37xl7yP9af/wx+wUrFk/1Rh/uZ/+9/Z9s6O/ek/9QN2cXPTfu3jv27/p//qr7tR5Nu/9Vvs+/7IH7Z//E/+qYcjna/40Ifsox/5sP34T/yk/YU/9x/blatX7K/8p/+5/dD/8g/tZ37uX+sbPrSPf/wT9vnPv+zGkv/Lf/3f2A/+D/+jGz/IM6tClupL9hM/+ZP21/+b/6u98uprvlXW888+Z/+ff/xPPA9f+iUftJ//hV+wv/W3/479s3/+w/beF16w977nBftff+ZnvT/1TR/7mMZ6JfsXP/KjESfO4RzO4RzO4Rx+c+irf7VxQ/079TPeDhyqX/fqx5lcHHk8IUzfrgEkk/ZxJcm5XoUOh/pNjyd/tr/1BX0vBS4WntAA8p7nbvhKj6ES8j31hYwZfSjSH+w3LJvN2cZS2ffVp/eEQn+tWrKiBlODydj226zSyNpSSZ2tZMIH9osioFoq+FkDKBVWFD+nARAKVc5/IDPhAOtj40BklCy5bMYHOWyz1eyoc4OyQfcoc0fjiQZPWVfkogKo6R5lMEqqo2ZXaefF8In1lDadsCsbK3Zho2yffOm2HRwNrCj6OEC50+rag522rYrWX/rVV+zVm1uWSy3YlfWKpQsL1hwP7HbnyF7bP7CX7u7YnsL3+ir844TPdOr0xna/2bLb7ZbdbDbUwW5aWXmYjcOMfFZ1YPhgBj6KZwwR3VFYIcFh42xfhcGALYXgI7PUUbjQL55p0L2YQFHAdhIZ36pKKRuHMTNzG4U95Yzynht4xbAXpRCOFR0jBvn6S7H/meIwixkFKMWOYzDqSAQM9H1GLIMS8RhBq5azli6XbJYUDQtz6x42bdIb+QqHYjZp2cyix2F7IRTIUMDMVAddWEnCFljtoYhfSNjaUsn2BzP79IOeNfvHdrGQtBvLCTuYdeyznabd7fVc7pgRySoZn5UuZrjiyO/1L9noSB5e2zmwZK1gX/NVL9jCYGQjyRGrOTAYceA7gy8H5U8lIhcAHsEBjZECPjnkbq1esozy2lNeVkUXW0WVUpLbvPLpinBV/uGi3WlpcNcdeNnMlO48n7fCxkUrJSf2iU+9Yq2xGpjlstVKReu1Oqr0E9uWzNxYL9uOZI/zSCrphC3nF30l1ESygXyzCgbDX0mDbQxXnJvTV6PxnGSRw3AxaLG1FDN+kRPKTmLoK4kmknW2akP5XxLv2H6pWsxZRY3HWHWixTZZopUsuwJeeaNR2VW6M+WjrLBsocVWbhjIhljkFIbD4KvlnOVF70yDJZWIJRWeLbOQsZHq81gyXFa6vhWNom2uVF2+OXuHA8fhf080cD4PZ8Bg4GSrKhR4mFFQYHEwPAWBQQ8ivU1AhlVo4wmGioQdtpnJhqJa9ClNttpCVmmjJB2ePgeSdxS3J7pow/rwVzwsqG0AMcYOVrjAh4QKlLbFFXzCi9IZuae98Jokf7YMo50YDMbWFf8cB9vkKE2MHSPVWwaRGG4fbh/Z3d2W8sN5MpL1etGOOkPPC4aZkni832x7OcUNdLiE+3cDsoljpwVeu8JUeQwrZyLjRwYFZdaSyif+rtwX/RF5zt+g4Al10FcmgMOv1CL+BFQiAatJ0umsz/bO5DGC5Hz1jitwoUF8dkUrkVSmfgC3Hnzlgeo3V39JGBB6QOiJ4uAVuVBsokv8x0lC9RzaIBTPHg68SttXKDl+8OiNHBTHuB6Nw9aEScl92S6srdvqyqp8zba3d+ze/Xt2eHhoHIrsbZTwkx9az6A41RWFP1fJFvwLs4RxpwoP2uTo1tNDQQ9PXXnsvI2c/Gn2UMS5opv8OZ1yig+XPDsww+kI4PlQAp5LlL84543nNISF185/nnUlId0HLuhWd+TJFcXKC2d4hJnxbLmEkfvYeXayokjRcA6eJspBlPLBAEI/gK0Eh6weVH3qdLrWaXe8b7CYzOu7llZ7l1T90LdS9ffewZHd3D5QH6HnhpPYEEe7EPgH/kgBeUJ1AP9eOF1Bkeeyqmf4FCux4V9Y/QGucM+N49ct+HTxG8qGs5byKvOFeTBYd9U4sYLTZZcyjPIfjB3IE1fSjq+hLF1CPSnSjiZ2SE44u4q22VcyitfjUd/GA30/ei2bjtSDkEymcyW5ouqtXDovnByQGwzIM30XWf3BoefjXkNtd88V9GQUurzIoVMPcR0gb9yH2+AXXoWry7aI9i9meAFHQliByzPOIbxfUD59BYj6HGH1h9oX3WMEoW3lYF74QFgwI3NsxZbJ6TtaqVupvm6lpVXLZAvKt76XrUNrHexaq3Fgg15HcjRxA1igAUSOIlwldxjdcNDlf9wDup41gNBuy1NknKGfX/l7OMIrnOdPjvS8nkUphxUg70xb/s3PFKwxmtt+j36ScOg/XqnkcBZtRG64RA8eJcSLgzq9Ea74nTuAR70r5FP24a9bdaPkvQd9PPUfypqoMZzEDw8hWb/C34g/IjejPs361bRVljF+0Wr95kA6yKOvjnrMUV9IY9jj3IegtMYAQnJAmLwTiOIKHU6LA/fRbUTw2fchXoiLX8hvcDGQZ3LwwfSx1UTKnSnmdeKKPsJFQWmDeISe2DPGE6cZJesQ0xCnexbCY4wj3D8WxOH03aM0n+T+JM0zCQvO0hVfwz3lgFJa/d2VpJWqTCqZ29HO0O69NrLG7kxtS0gr5jttK1cMkdOxyqnPuERjhKbGa/sa63TVJikONLDFGfLhW1qprWNbKwwljKF6ramf+bF1U98FjB8RyeD+QhfexRD7I0NkI19W/7JG/ywYDXgH8I4Dxw+3h7Z/X33lR86Y1kvH4xePE18DhCuP4MGdvDoD+J20rRFwH+LE3//gH64R7/2BOGqn9a3IlxZs46m06pHGqMUwceatAysl1TfV96Sa37BSftnbPMbE+WzZyvkV1Xl9k2cav2BOfotpUI7QjizQRP5OGUA4CH2ob+NP/tRPez+Draj+0l/88/ZP/9k/t3/9C7/oxg7oRPHydV/71R7uSz74Afuqr/wK++t/42/aL/2bXz7Jx3/8Z/+M/eiP/kv7+z/0P4s3EysUCvZ//Kv/hf2dH/wf7OO//gnHRTgMLV/7NV9jP/yjP2Z/6k9+v68q+dc///P+jlUhrNIA5wsvPG8vvv999g9+6H9x5Q9w48Z1+8aPfcSNJT/8Iz/qNAN/9s/8aXv1tdf8QHP6My+9/Irt7u2LR2Gc9+zTT1te9PzMz/6cv//zf+7P+j1bZp3DOZzDOZzDOTwJjNRPo/+6tPFWJ1aYn/3xyZ8ehdXYbxH4Br7dM0C8T6Vvahjrc6tf+UF+nIXQb4ucj9PwDBeA7/kTGUDqtbrNNbBWn82VASi1SJ+ZzPUK219lbURmNGhihnW1LMSZtDX6HGjOlioJPzQbZVOFcw/UyWFJ9dbOge01eop3bGkNkDlfgu17Esyw1Ee+kE1bNkdmzbflYUZ5qzdy5QOrQ0YYNIZT3/4GxTGcQKmGMjijjuNYHTqUwV/5/uvW6fXsc7e2vLN9da1mB4cd295r2v39rlULebv98MDuPjy0z71+z1659ZCemhU1GGS/2u5sYC9tb9tv3Nmyh82Oz1RnlhKDbueHOjpugNBAnA4mg0eUOp3u0G5uHdirR11rKg9J8elY/R4ObO9PUJqIZ+r4T1SIGAaEyAeJdHIwUKAgYOsfZk5msnQMMf4cO5/Ylodthdy4oWcOzsbA4gN9MQx0bJPF7Hk6nWEQieIFHsHfRBi0ITgM2IIYueIFQLAYlIAbhXae8ymWqjZO5W0+Hll63PN9xXmfZhuD1ILv6e+CCURKBKdDKN0IoVSYsS+O2YXlsuXyGXvtcGS77aldKqTs6VWz/XnPPtM6sh2U3OIFCmpkF8WfuO10IszHzBaTzNGJ9zwsoKCY2+2dhm+JdlFylkmqQy3/fq8vOjF4wD/lSeFiOlF6I9jkeqKBG4YGzvi4KBk5sqy1ZovWVB293eq7op5zOjCUUL458ZNKTLy1YsoGrY5xZsHq80+5lfLnf+ETVi4V7MsuVexivWDH4vtUcnjY7NlqrWgXFefV3b7LK8ath22MgUlbK6iQVHbbXWZgKseSARQrhxja5lOTSFqzN/HZxwXVlUpm0UoaaA5VFwiPspB60FPjslbN2cP9jm91llPYRndgfWV2ohFqSnWDsqWs+8oPcjfTIEmlaJVc2g47bCk3lLzNfNXWUNei/FHy91We1SKrS1BqLVhV9XQkeaBBW6kUrdUdiccouRd8NQ6GjpR4zoojVxqQL11jRTxtA0aXUqno24AllN/d3lj57Bnnj7DiJZNhZYYG1KLJD/HX4ILDx1GU91UnMcgIrd6jEDt2wwcywQoPFNCuVKR9ES2+ZYlkQeSpLMV38Ya9BQscyk4dUBFQP1CGYThZmEvG1R4xkPZzhRpdqqtNJ+LPsKewrD7Juky6ohWnfMEzeLGlMsCQtLnEIcehrmLkPOx0RRcDziCP4RLu3w3IJubeNrrxQW0AZY5hEQNIvE0Nq+9QVCY0IEU56YZGwKuKeCOeep1UfAaBGAe4+ioShfXgzjuVuXAk2fYqr/qYC20/aWaJE7VH5NkV0ThkXcz3sz/OKOHhCTJywhpnlMLQHuiWEB5TdRmFJTP0w7PPDfeQ4UOI4iUYP/y8APlT9wMIkccPjgy70YB7XZFX4rLVW622ZKsr61YqFlX+A9vb2bLt7QfW67ZpPFX+gVBkKWzLhEwih2qzVN6uuBdePzxbuINylXTIh+iEN+KvOxTEfo2Ug1F+AwcCjd4GOoVy/iKk7yC5O/GP8uZOOYcz4QV8Djz2bbDgkfhDqBNQHBxtEVsvcfgzW2HFBhHVKKcrVmBSntDqKIinMIEfYXUDM/lZ0enfdrUvrBjk3KmO6gUrTA+7fTdycgbXw8OW7bV6CjtU3WHVCN82eCceKxd0gAIf+ZyRFuWFf2CFl7+IgYexwjLUb91HeSQsbQJXV5LrBrzhOcoHfPQHcU7xaT9YeZfTR4G1biiU+vou0z5yVhZpnxr6IhfRwfcYWY+wuoN+0POdD+2V+IUT73TxQMgCKyZY9YExBXnnIHUVhJPo8s3WgdQClc100LHJsOtlBo/4NDs/FBjnAF3xrfs7pvCv+9gvxFNIf8Wfx+DlCZ/gPXTqP7wVPaF9oE+j+s/kC4wfam/cuEydPEkvlAYOWv0Pb/EwrbYjVyxbvlL1K4fYoWkddZs2aB5Zt3VofQ7Gl1zRD6M+wbvBQH0VyQxlGXDDd4HTijwH+XXnYXhLPhWaDKlc4/oZ5IwrQUIYHI8YQCTcUV78Nb9+/1bhYc9sj+1whDjG4Hh/E3ThFbkL4fx6AtET9IbH2Cfcu7/6M/q+3r7bt/tbfX3bwrsT5yEC+F3kf3IvWp0vgPAxw79YS9qFK2lfufEkB1//VsBh6b0O502MrdsM9Z2EQ7px4iQPQQHCHb/B8SoOH9Pu+T/jToHAp7dUwZ3Zgt1Xv5DVqS4vCo+chn8Cq1ZHMn0WVWhLggPidGK/8Bj8Tmk4g0AQ44xxPA688zAn8aK0eI7e+Y0DuML9aXoCReHTWyizfVnKljcyli8lVa+ObffB0LZuqf0ehjQwyhE35DeKH6VJEzoecuC3+pf6LM7dWBVWiajkbNCb+hZUsWtwkLnKtn00sfuvqr/ZEx5QRXg9X4+76GXgX/ALtNDHYxussI0XtPBN9aZLYfgOcW7J1p2w/ZWqrfyDI16M680BoqJyBzHPCkpbzOoWtn1D9tWl8vRowOLiCuVGeYfnkCZp+ZNcLEFBHtIZjS1UBps3cr6F3COH0b9FoOc9Ox7rm9vXd7Rl3eGevlP7Npq1VI/GVsyuetvmW2SdGIG/OMB7cdvvaGcBvmkYJX8nDCAoNL7j27/V7t27b7/8K//W/b78Qx/y7aZuXL/mK0G+7VuD+7Iv/RLb2d21n/6Zn/P3nP/xj//J/9cNHcD73vde+7qv+Rr7u//j/2StFttXm33vH/5u+b/PPvDi+x/B9aEv+1JrKsyP/tiPe7/mK7/iy+0/+CPfa1/z1b/H6st1+/xLL/sY69u/7Vu8rH/iJ3/K8QGs4ni/cP69v/8P3JACZNW/ZMutH//xn7Dbd+76VlwYRH7g+/+4b6n1rUobY8qv/drH3RDDeSSE/5/+H3/P2m1W05/DOZzDOZzDOTwB6FN/uH2sfpPZ0vqTG0F6rbl9+mdHvg3q24Hp9O0ZQNAfMZb3fpI6Up566LT59zUe15OPuA8XhfK8+r3+n9gAsrG+5nv8o7RBocl+05VixhWMrf7QZ1lj6FitV23BFYRDW61VbHe/4R2K915aU/isVSsl/8iTAd/aRBzHyJDJLFqz01MnoqvO2dT32cfYwZkBq8tVu7BacYWyxv1+ACoWoOFw7LO6UUpvHXaUn4Tldc+KE3q7t3Y1IBZzL63XfaVCs9337X+urlWNGeub9YztH2mUOU/Yvjove52+3b5/YBzOW6ukLFVYsJd3Htidg0NrCQ/bV8FROngM5hmQc88ftDFIj2d+8UOHxwtlvqhB7LH1RNfecGBz8e1Cqewz5xnguyImKVwpZkgy/10dd/GGQgp/KGrNRuIjypmsKyUtrFaQY3YoXc8wkz3tYZk17KtFxF9XxCn/To/uXYkoelCoMHOS8kEJzpYbDCYJh/LAjTv6o1JcuLBk02TemuJ93fpW9DUKYTsrzolgWzQVO+R4PAwzwUgTzqIYTjQA8tUvU6tX83b5QtVe3evazcbMKulFu768YLfVCf+sOm9HKOAzbHOQEiciRQOgGwYYrtQQLgSffKJMgi/MGMX4Rgf79u6ePXNlzRq3D6x/vGDPvf+a+DW3gcoY4weDNiYjojgMs3UD7XAd48fGUskO5nk7zuSsXkxbXn32hwctuyc5O1aaq+WslXNhZQEK12mzacnJyLKS5Wtf+h7LlSv2mU99zm5utW16HLbZWq6WNfxIWvegYTs7hzYUnslgaJ+8e2APGkEJzvkgrI7hDBiMgruS2Rcu1lQmM7tSZZu3kb14dcmeXcrY7YOhnwnzFVcqdrmUtYdHQ9vvjX2VyosXCvbeGyVrHnTtQqXoRh8Ot19RXu4oH2PJDNtkdcVHZO8rbizbhvI0lawiA6k0yjNkxdxQV1U9XCnlVddZZZF0IwjKSxTMvRH0mh0Nxgqvd8VcKBOVf62QtVo+7dugsSXeArKlODnxfnv/0Ld1o91gSzAUfq7UlFtSe4CRqCNiNJZUWQWDXSglxcdYITo4kBq+sZ2WLnZ/e08DXg3WJQecB0SdYCVGo9ORjKCcNKcF4wMrVjDkTFFIqwyH/bEPLqcKn8myRVPGV4mwOgQRrImPHJrEirKhcLDNFTKa5UwTxXdlvcoN40ZZ+UYmWemF4YY6S7m2JC/rq0t241LVKgXJ6VbT2moPST9uqMMl3L8bgAEEQyVGJ9o6yhNlKof5soJpkfaFe1VoDBquyBZRKlLlj/Ys1Hs3fuAUH8MR/KRdxj+Ow3twsVotzQqQXN6VmB5euFEM076ED5aQunZCUoUnV3iqe2+znCehvQ1MIk7wVugwDFcdjw0WtB2c8cNnMoRTeDLhuNV6eRvrzYqcQvkDLhgGPB648KSdkL/P/tZzHCeRTEnei7aysmKrq2uWVz6bR0e29eCuHRzuu+GD1Vne3s4wjk91lbxFyla/Om6uqhvOXznFYQss3yrJ+RmMIPGWSfCL2uBl4nkE4rhklTziF974RYFj3rjBJA4fATmFR87zyIUVMtRyuB6FhwfQPmX1xyQoj51nrLqhTRZtKlenO6LV6SSP1H+vh1PVs7D91WCodkx1aaC66EoUBSZNjJasjMI4ySpRjKBjpYmjToPDeRcK12l0h5/4GBRTMegN5a8/vomnW4jR2dPV3xCXkHJeDoFtADgDDsgLvu7n/vLTNXxTFtW2LVrG5XDm3+ye2hqMITO1rX74uTvqD2WpGz3TDwq00ycIRhiMH+7EL9ouWMO2TmxLxxZSmXxZ7U/OZdAVftChtmw+VXsy7hlnhBwPO+plDl0GacfSGDVVX10+otzxG5x+RQtlFngV5zU8e+Z5Ulx/hvYz/g6BTfqPv9v60Xvvh2BgVbscDCBhBQgGHD9vSLLtaeKIFqNUdL4XyIzLTmyoUNnSNrFKDcNqrlS1bLHsbQucZIVM+2jXuo0967Wb1jpSP6DVcONIv9NWv2ckccRwhwwhJzAXmrmSMLIRiAi/8neZiMNI3p1eeCEH/xXw+B1cAaIvc5gU4xDj0/XE78wtr91BU3Qfx5EjXOwVcTgAt/h5PH/pHkN1WKZKnLABn78QBEwhfPCJCtrD8u/3fqVfvGBLF1J+/ke+jJzGkd4+UBd67Ynt3p/6CpBTJpzcOHg993I5TfOUbn4iuqP3XhcjCOHwD+0JYU+wy58z9HD+Jnrh7U78IIjTjvHH785e4/exXxTUIbwL96fvvxDfWQivIpz8KUwIxg8vgyNcjD/Gyd9ZKNXMNp9N2+ZTGrdprITxCiPF3t2xtfepj3H+TnEBJ7Tqj1tWfEw1JOOzEZJAQa5+ZUvjPOFp7s7t8OHMOED9cFvfR3UmUaDz7ngWJpGA32N6OrEL/qThY5uz7/0JWjDAzK1zNFdbwAo6fY/1aUuqjz8ZH9vh7ti23tD3pRP4RNw4XriGm8DH0/sY4vDQwliwvJSwy88lrb6ZtMqyxshybAE2VucbY6J/3wWgIGpw4Ah043GCU47+KHtzbz6VcSNUOPvDX79tcCOIaTx73FP7MtT3k/GjxpbzifqpFbV7adV9npnAFEWKAM7yzYxfJBdFU6qgb53Gm+rr+HhWcs8kpd8JAwirPTgrg1Ubd+/dc79v+saPuqLjz/2Fv+T+P/pjcv/yX/pqjZ/+6Z/1moFBgVW8P/fzv+BxAPzYIuPH/uWP+/gY+NhHPmz9Xs/+s//d/95XazguuR+Rw6jBJLs3bt6yf6V7zu7goPI/+Ae+07e/OlS/kO2x/sUP/4jdunXb8QEf/eiHLa8xxL/44dOtqzBuYDwBD3z9q/+H/8Lu339g/+V/9deU7o+50YMzTX7l3/6qvfra676C5Pq1q6Ljx9V2v42puOdwDudwDufw7zUcbR9bvztX329BY0v6ItGLx2Cqzu/e/WP79M+MvG/1doEx/NteAcI4lYeIyJiKk35/NI7lfRwuXPkPY9JKufxkBpC11RV31WrFFX7gZeDa7o98gP5g99CVWmyHMRwM7OWbD6xeLbvSAn+26nnlwZ7lM1m7fGHJM8Ds3+29hisMOTC4Vi7a2nLFFYYsG0Xxkc/l7f52Q/h3bUtpJLIZe+GpTev2Bsb2UKw+oZPI6g4UoYdsJ6OObZftaUTbWq1sF5bK9nBbcfWXU++XzuqFpbyfMbGjgdSr9/escdS29VLW9xk+mnXsYbdjdw8bNk+qA+6a/TAgJt8c6MzqA58NyLhY6WZSWVecYkRAiUEPFwUjM6nTOWZAq0DER+J3RgPbHw2tpPzmFoLBg0GdEPl2TYRBkUc6vlWIOpN0nJk16wefKx3OUmBmaI7VIiqHvjr2Kk/xLuEzaRU7olVxRIsrD6ItrHwgr5dh0ICiTXkTDiikY85qFASE8llfrdrlK5u+OiAxaFotyUkiwqNwKHHII4KGMJFvX8EjJBhfgiIfVUhQlq5UC3Z9k72lU/bq3tAyi2m7okHW6/1D3+qqp/ynshg+EuazolFwKQ+LiVPDx3gIf5U3PaNkhS88o4iGFvJDOBTci8m5feDShj24L/l5eGjFlZo99fQFWxT/e51wXgN8EkM8384v3aD8GvcHVjzWIKGNAePYEuIzCq4KBjYNyo5VadPjgdXySTdiZJS/+krBVt/zlBVqy3bzlZv2mde3rVIpOJ+fWqvYcTKrYUbahgd79qroeaM3lnxWXMnFllMc2N1V/o6afbvb6Nnr+23fYmm3yXYvE2uqXCWMdnOPPeATXveaQxRCC3Zrv2cvH/ZVX5J20Ojay3sd+/lP37EdpigqPz/3G/ftoDe1rcOep6GisR5xdcM5GGwPd9Aa2ufv7/pB/uQH48B+p6t6NJZMjTUATlhSTDpodW25mrdL9YoddEbWaHclYzM3SHS7HA6O/C1YX/Ww2RvKqR5n0tYZh3NPfLs65bnElngq69GQw8Sb8h9ZvZi3C2XxWDgWVNdVW32bLAbFKgCKV9mhvHTjwrFgpUJO96pD8ssJ54IG5hJSxVx0ujFWsLe0b5GlPGRVR/wMFrUvlD+rSVrtlvyO7UC8h6+sJkM522wz47yngUzWt61qtTtKVjIt/rWhedyX/GtApzqq4ZveLSpeODulXCoq3ylfGTeeouzVVfliO757u23Ll3P2Xd/xfnvl9S3rKM3TwbT/+v27ARhA4rrrSnXVfYwYizjaATmM2BgXvW67okEUofSTo/7T1hAfAxPGbFaPYAR2Y4r8iEMkV25qUMuM75TKxs8s0D0yR7uPMZ1ipW0FJzxAmYhhK5z9odQIAAEqb96fGCz5ifgUfikDih46WQGiwTi0+ku9I47/BBy0cjg3foQQ4RfZ8jfxs2RP+DBWxIpYglDkLosKiWKPPDETb2W57h/WY7UPu1v3bXd3RwPocaDDjQBqw8CFMpd2DhzCybOvUpMfFLmhXfUQA+HJChD4Jf54my18rjYXMYHW0J47+dCNL+Xgb7nXPy/JTxQvBOaql14AwoiCQ+kd69nvHcL3y9NwepUHfevUeAlF4Df4oMeNHtAoen3VYVReYp7yGnjo51uIJ3R+mMjAmTy02bSFyAL1EryBL7RX1GE5tWW+GkJ8ok6HcJ4DOSWiB+5JI/42ALzzP5ctVl8Euk5kW5TDKWeS4kUIw4UfDBpcPKwgBHZwf3dxOQQ5xbiXV9+H1VY0GC215Q0/OF08VLqsJGOWsNcVYishDKm+ikU0kFf/NuDgmZ45UyiVzfuWV0ldMS7S/gT6IVh5xqCrNmg20nej1/DzM4Y9fcfkB4GpTEbtmdqmvPCoLiJXUE76cV4ALzM5v5zx9DoKzXEA+BPF9O+nHHISvIO/ywNGViZ5qK+EAYQVZidngNAWETbCHyKHso3L0lfAYERE7qI6FBvfXPFG/UjnLFUoW660pE78imV1P1L7PVf7m2B1nsJOxkOb9LvWbzes29i3Qbcp/mC4mLlBxfMS/l0W/R5C/J8f6o/8CKBWxmUoMuDM+uB5hw5BF0/EjZPoARVSdhZOnwhLGL8q3GmqhIne0WhAlP6Db/jh6vGih1P6o2fde7ESwutPpASVZ0yBp4nz0Liw/dXqpZStbmb9bJEY728HYH8PRfy9iZ8BclLHdT2hm/T592focu8vSD9+D0RoIghxwvtTvG8Gcbg3CxPTFkMcLtSTEDdA8A9K/dPnxyGOHwP31K34/hRnwB/SiWngGtzZdzFOPZ0Ja1ZZTtrFpzO2tJa1TDas/jjYGtnOnYlxjJCPc5x3xA/pAzE+fyVwlISNw0RpYxCYqEnCQDHsa1zTVx2fEGnRB9jDDvXs0fwF/gTEMa1n8wFwPc2HcE4xQLD9lvqAPfVT8/5589UfBw/HPuhnztxZID7pejsHwWcB+t2P9EKaAONQzkrZfCptK5vi22raCmV9R9V2cTg8acRkQWrAH3gVkS5s0T0BdeM4yxqvXsuoPaPtDLz4bYGTDX6+QxFBgvBtnroRJLmQVf+95WFi2oBMKq+xwkW1TWmfhJBJVGy19IylFzW+EbrZXJnEoKL+8e+EAeTatav20Y9+xP67v/ODrlwByuWSffTDH/ZtqO7cvef+H/nwN9hzzzzjKzMqlbKv1vixH/9XdvvOHY9DP5aDxru9nv30z/6c+wFXrly23/NVX2mf/dzn7OHWlsvJxz72EXvPCy/41lOs8Gi12n74OhM9a7Warwb55//ih63T7doP/Mk/Yf+vf/iPfLUIafBtY5utn//5X/AtrmL4wIsv2rPPPG3/6B/9Y7t46aLT8j//w/+3r2whzb/yl/+ibVy4YP9Q7xtK6w9853covaH91P/6047zHM7hHM7hHM7hrUL78Nh2boUtS+mbpNLqh6TCpJXO0bE9fG1qr/zqxO78BvqsKNLbBL7Fb8cAwkR/xvDqbAQPgXdrRC8u6OrdJ/73cYu/96fQ/5LnkxlANtdWNWAuWjGvjlF/qI/tyA4aHaup88B5FMzm3Nk/sIc7h74lVa1a0oBdHBOyqjogq8sVn4XBYegf//wbtnXQ8g7T5sayrS3XraYwHIZ+1O5roDu3Wj1sj+T7qc+ntn/QUfoFKyjjKCKLxbytr1SsOxrYjugoiC4UKXTUy0UNrpOL9sLmklWF48Fu0wfHLdGVK2QslZjZ527v2ucf9uyw3ZWfOmVls4fq8N3eb7qCWCR4HG6CIgoBoKNN5xeOBiajUGXWIdtWzWxqzNj1QbP3dBWGcSLdZeFh9ibGDO/c9zWQUCdoQYPCSjarDmToFGo470qP6WTug3oKmXMNoMUVOqBWpxUesc1WfzzxvOZ8RtPEtyRDUcdMehgMKa4YkXN6hceNK+DWM/jZWoszE2qVgsqibGXxsJBP2uWLy8a2RYdbOzbvt4Xn2Afl8d79YZYuWyaEVR5u/BBd0Ml5IBurZVuqFsOWZ5KRY8W7d9BXmEVbLy3Y650d+9XDXetDSzIhXrLqQANa4QNcWBmwKx/kDcUgfPDVMuRI2fJVOMoDCgpXHqEccX6zF/vMnr+0aq17+0pf8tHu+LZJF66vW7mQ1KBo5EpudHqo+YTB02QrsazkrFLJW050WyFnpZUll3kOfx932zZoti0nIlgZwrZIxYurVn/2GQ1Wajbc3bbPvHTPDltdlasGX8J91J9YJTm3zVLWtrcO7LW9pg3nKSvmUrZRSNluZ2SX6qoDKguMGMvlXDj4XOG9nNVQNHoj220NXHH/hurDXDLDdlZHw4lvEdOQPO02etYWncjq8ULat3ZjFUJDfiicN+pF6ryfrXPlQs2Nk3XVl+3Djq9AQlaf2awr/kz1Nm/FdNaKkqlLqmuVbMoqoo2ZoSgs39g9Ek0DH5SxRqI37PvKEhSfGre5HC5LpvKSTcoJ3EGBhTwe++qKxkDllZgrn5I9tSVshbOPwUVlTZ1jdVFTvFEhS1bZDiAlvJIRZIN6MEUhLxTeuClfyqMbB8dTV1BrTOf5ZSUSW1Jx9grb5k2mQ49LPUHG4CUKNq8Tyg/yBpWc09EXjaOR8kVdEb/If7Pb93rIfvtZtVsLi2nJSsq3dSvlc95+0P6xKiIekHjTK/xse3dw2FUaM9vd6tmDvSOvQ6HBRu5D6HcL0ovirfJMfsKWVSjWVQNorORQ5slDZZYUbxmky1v1K94yybf6Eh7agqTCxNtoMZs7lWYFSFI4wuDelZLiEVv4JdMcfJz1j1cwgCiO6IhpcYjT55mCczx61n3MF+cTZcY9haRHnuQlEG2i0xXxlI9c2MqBQB5AV9ou1q+pvdWPK5zlaBODUz7JLylwRVHg/rSpaqEpT57153h1ATXYOecBuc3pm7BULVu9XLTEbGxHe9t2cLCvb5RkWY142KYL5R0EBKOAG6jVfjl+YaNdg7+hfJD/YFDwsyPknA2E9BUgIsJphCb3DC486JZn8cRfc+UmONhDfQrfFvge5GBOOTjvQ/zAcfIeaFYFCrJNXvTsPBdG6EaefPWQ7n01kKdEvEiZLXmPz/+gXWX1B3WU7yRhfSUPf6ITAxFtCd9F4pKkGwYivnkuPF8CRQ5hCKuAMfh78VT5c/rEP6eNZ3f+1oMCgY+hjP0vTgQ+wHv5wVLAL9E9QTyoJ016bAuZsJLazZrah7QKgEkh++rD7PdYERnwIf/wH6N8LI+0IWHbK/FL+Nz4keFbWrZ0Lq9+QWT8oMwcRCc8mY5tpp7pdKRvrW97xXZQ8Hfsk1NGcuyRDn/AwQqKfKGkfgAGlZTXOWh3zuof3ni+PcPB+W0ULjwE+XFQ2cV1KQbqtK8A8TYCQ2h0BgjtgvxdRhwPmFyaXRbEBYkaZS8+qN2OV20gDy6D1Ekx29MiEmVJOQofq9nYeo/0MHRMBvrGkZZoOR4PnXwMkJT7eNCzkfo4bpCkD+H+4buCnDhN5Amu+BUa5a93YcVMCDP1Q9DfGQMIhmSigjegiK9n4dQjhIMW/GL/uAz87QldwTvwjDfuz79font+IvCi5FHO643z5BQNAI6Aiwd85pYtLNralbTV1jL6dis/7wDQh+42x24A6bVV/hHE4naSR4HTpMdTWQxUx2HwPxNcENHvQNmfeSkUp3hiIPwjCBwep4Fw4d4vX/A+foSvgMdwP35CmnGcM1EdQvz4HXLqtw6x/5vDaRyAeCFu4AkrD5Y3U5YvptRWH1tHPN+9q7brQVjNEGMm7GkbFPzfLF1R6f78UYNigKfeVisK7QCraCdDDCShnM66UNdOcXt5ON0BX8w/2k8y43Kq8DyCj+24FtT/6XVmGtew5daxDbui5uynIsIFPFL+MUReMR1ccqVFK1Y1lltO2OrFjK+YyYlvQOtoorSmvgrmFHX4NpzNC/dnHh0xjykNNJYvpKxUYaXuKZ/feWArZras1ngwqXGCxquT44HoCMxJJbP6jq1YKbuqSpi2xeOCJY9LNuxpfLOr8UWCsQvfJcXTOOBTv7Dn8R6Hd9MA8h983x8W/Qn7kR/9scjHbGd3zzY3NvxsELar+t7v+W67fv2afeKTn3KDx9rqmm+b9bf+9n9/YjSpVioK9132i7/4b/xA8hg+//mX7IXnn7c//N3fJVzf4tdLFy/Zpz/zGTeI/Kkf+H7fiuqbv/mb7Hu+6w/ZBz/4Aft//oMf0vvPevyPfuQb7Du/89v9IPXpZOKrVL7/j/8x++9/8O9arx8OoUEOvvn3f6Pfcz4JMsyB7Wx99Xt/79fZ933v98hP31P5/72//0OuV/nOb/82zwuHtZ/DOZzDOZzDObxdoH/Xbcxt++bMbn12aq9/YmJvfHJi916a2sEDJpKoz3TaTXrbwPf27RpAzvaVHbz/FMZr4TG8Cf2qR/taRGLcjR5i4frTz3lWThGFCxkMHcy5fcvv+zpXZKP8K2Q1iDye2tZRxzJsOaQOEuchbK5X7ajT91nXrXbPshpQ10o5V4wx+7rR6dqltWURgqp50Y5aHOjJuQpZW10u2/7Bkc0mM19avnfYEYEo0pM2GE4sn09bZxCUkcxSSWngn8ulra+BfKfbV8csaznRhTJ/rPDXL1TsKdFz8+Ghz1Kns7lWy9lhZ2C3HxypFza1ZCFph722NfoDm6qPN1UnHx65gkNXOunzmZip3jFLptENHCv/KGo4GwPWwGy2XUJbwVYe+ME+lKgYR1Bqoeh0RaPGf27EoMfuDOb52EqlrK0UC1aYiX6l53o2tB8abHMehcpI9AVlGWNi0qRcUNxgNEA5gPKpnFcHNZ/x7cfYPx38bvTAQJLRQEb84iB6+M/h1ij3C/Lj4Hq2NOuJj41Gy41IrdbQjg5atjANy2ldHcAgn8zBG/FrPGE/+4gelRUKgVopbxtLeVtQmp950LbhdMEPaB/0x7Yp/leXk7bTOrTXDg6N3U7ZaohZ4kpAeQqD2UVlktyz17MrI5RerCAh365siITc5TNSqC/Qr+YRBfhkwc8s+a4PPGv937jvh6sTD6X0eDRVBzdvV66vWGPvyLYfHhln16iH78qejHBLNCyP8n5t1TqSCww+I8kVB5MPOU9E5cqe4vVayZ750udtXq7btNOyw51dX1lB8aG46g3G9sqDA6uV8/b73nvRepOE/dovf8q6YlxDA4zrSzm7pHef3mn7dlQo8AviHRWcuGxFtVIqWVaDNnCgaG6pbG8fNIWf7Zo0UFQjMlUdzDHTXnRyeH9npAGe6uJTm2XLKd+fvnfoMkgZd1VX4TmKJWbtX1wuqs5yIPrQVlTHYTiKKhoH+MGe+++9vGKHkomD3siWhP/+9oFoTNnmct4Gg5ntd8ZWybHNE2fbiP/MDFe6GdWBfDrjhrQZSjhX8C3oGSVxyh7sHkl+FiS7uXC2DysIRJuCS/Y5byRrA5R1ki3yyYHAfj6InjF4oWilrvRFI3uXI560ScjAcByW8BOHd4Tzw4RZzi658UGyBMaVfrpixIVHGNrQ5lG3QHiMcDLjWH6s6GILGeothlEOvs6ms34WitdJ5YWVHhg5UNJSJ0fKB+FIm3TceKl6QftVr+XF56Hn5bTh9l+/f2cgtFXQhyssjC0r/tMGIG9hBjYNi+rdQsrmKAlTGoTiD3/cqTxnE/F1JFawlZOewSliUW6iWPRttOTIh8/QR1kpnrmiMJW1ZL5sbNtTKBatoPImfQ6Qhs3oPQD/SCU48ynp26Mdq5331Rq697SEK5zbIUc7DZ9EiIpCd9RxpaZ2JCGHgSGFcYB7vaP9hGbqpiRHPFdZ6H42Y/Mm2i94DkbwKYSSQGWHIYXydwWsypDZ+G4wgRY56KRtJC4KU/jtqzskT8fiF1vFDXtd6xzpW3R0ZK3RsWUKJTeQwAfqGnlSKi4b8G9hkRU1Gcvm8pbNcCi96pB46CsnVXasnHHDkVOheuoKYfFb944IPjpN3EJTeGSFoVJxg8WCwotQrxf4uuPcCKXNeV/Hi6pHkgH4T9sJNhTsYoTnCyUybaAfhM70Vvk7rykXyRN1mbriih5xiu2yZqp7rGCMedJt6/vbbFmz1XNDCMpNDGMZ1XuUIRh+IJyy8okBavNY+YkRAQMKjvIIsg3/WDFBHVf9gy7yxgsBfEBp4IY3yZ23M5J/DPpJFArkESZFcdzpj7rubINDYqV/y4VLoh3lLZS5v+RO8SjH2IuwKZVZ2CZSHpIt2iPOOdlTmzdSW8AWGKvVvC0V1AfgOyYIq1xoN9R+UI9Sav+zRdWxrK/Wwojn/RaSUlgOofdzWcZ9m2KMHvb8wPCwsog01Z9wI5t45HkTQLLwIIMub6wISWaQIjdOjcBD+yvcPsFA+fL8ev6RWeqAcNFE+pV2VTKlNOFb4IiCq31IZTHeSJ6LFSuUqqoDFa8H2Yz6iJJrl3v4CW7R50YgyRvtNQfA40LbE2QNeVdAJMvDh4SQF9ptXamL3Ism2l6+p/12i1635FTfgOOR9Zp7QjX19m9pdVPtXtLG/a5NRpwZJvqRC7Yby7DqJis+xStmyDu0BmMf6UHB6OC+6kX/HWnLM+rPOlJnt36ie7+eAX8k/1E4/mIFcAgalRng7wPEMk6cs7x3OAkE+wJ/8Qp9L5S3yq/84tVrug1xw3+UvlllNWHPf3neLt0oqk7Tmv72gf70zt2+fe5Xeq7EDhAIdhKifJyWQXh3FuK84+JwnqeIY+TTMxCB5zVqZ+Agb+K03C+6xhCnyTW+j9+DJwavI3FY8hBuT/xiGpzv8vL6d/LuUXB/pcEf4eIyPZve4xBIOqWb25gH1bWEXX4246vi+x3O6JjZ0UO2qQrffnDHLuZhDE7hCT1cIjmT82fR5N/QyEEjOLwu8Z5QngbuzevS2bgxHwmDH20ngHEVf/z8qrYinRNi8WdMN1Dffm/zH8MLxDTh4rTCK35O0yLrtfWkLV1IWG0lYauXcn5eCuk19kd263M9u/t5tV+jUxzEjXkW0x7SwScK57dzy5UW7NkPZe3y0+o3lYNR5d2EhGWslLmgfnvd9rs3bTJvi0cJK+dWNc5es2ajY+2DifrwZevpG/7qq2/Y7oO+ve8DN+zGs+uWLrL7QsP+9l/92Qjjo4BB+osBqxJZRft2oV6vOz8bjUbkE4AzNVgJUqtW/YwMjA1t9T0ADC747+7uBp4LkMPl5WVfyfG4gobwGEiKGrP3+wNfJdLphHM3CqK/pHTKpbLGJH31aQaipek0AVWls7Fxwdqtth0cHvr3fXm5bnt7+ydhgKWlJf+GslIEYOeNpZr81N72OBNxOFKeMra/f+C01hW+r7TYOeMczuEczuEczuF3O/B9jM/XeitQKhWCbkDAN5v+Et9LOlbex9Rz6O/hFfVTPTRdP97pG6+xnfs/iQHko1/7VbZSLXsnjRnyCY0rNRalH2lshcKsdc7YOGp3/VyEezv7dnlz3WeTs+892zewOgFjSMm3kxnYwVHbFfz1csHyGuwxSEWpc9AZ2Gw0tvV63mdHPzzoqOOV08B+aqh4IGl7HyNG0lekpPSMgmx9pWrLpaBYWy6kLKlh/H3RwcHKR8Oh3by3b6V60Rqjrh2oE9Fos/8pgwSYB151QISclRpCKTbwqw6w+uR0R125BtMVjJnjLAknDrNeWEkwEs0w33vEwuMHC2dCYczGio9iA5QCtz6NWekxs2KVrbdErfi5oDF9crpoqWnSEpMFSx7LCSeKGgrOZwLrHgWvK2BRZqjgUd5kxN+lct5qzNgSXpRF+ULOlqoFK2bSSjXMooQv5OOoF2a2N9WJY1UGs9uXFez+9pEr/rq9PloYT9O7ZsoaBjDfOopCUN59wKL8km229CgXM36+x16zZz/1GzuWyxRsrZi0dF7pLQzsQbctXk9cseBGDARI4DOtnG3CrY4g+H1WOP5nwAcJuvr2Fx5OZCkIZeXqFuUZvrBEm3HNd7xw1dqfeuCHh6OIQjHFTH0ODs9m1cldLVtS+X5478DPg0EBh3Ero7gFDdiXVmtKNGH9ZtdSKsC0ZAAF5LRQtOnKmi3my7Z32LIHdx9Ifme2Uiuoo1qyqxsVdbAH9nC37StjmIl+oV71MxA++8ufsN3hsU0yKfvaG6tuwPul2wdImAYZGbtSK9odpbcgXrDqophNW3vCWRhzX2lDXplBz2zirPghLriBMZ1I+TYyKPwPVOfWVO5f9sy63dru2K3dcNbEqupwT7zoDPtuYKD82U6MWcrOMPGoUiiog626Id4X8zmr+xkeI8+fSk5/SlFtDSs4VlTeu42BG4mur1etlFoUXWY3dzUAWUx6ncYYcNgd2cWViuRnJlxDtRkayFEeU7bCSsmPrfJS/l5F4AfBs+0X8uVb60kAUWgi55zZgaKNbazcSKGXrpQWTRxuznkB1IsgOgu+WmUyOXb5pgKyny+ywmtwMQBGyTY/Dqs+XPkuusPAlPqmOplOuLIVBSTbEI2d3rDSgX2l2YYOhSoHXOdU11j5gSGYdg9ZRcmKrI7HQ8uKb650V0Zrlbz4762ayzaAPEP3Owe0adQtrnNLH7PFmQZytE848SxeZcFKGMptLvpRjCJrGAPgHMrt+TFKfZSbYjbMEs1sV8VqET8wXW2TSwjl4eWiNMXPhXTGUqor2ULVCoWSt9sYsnKuFOZjpFjKuCvPVd+ggzYdN1N82mklFjEHf67E4Vdv9EPL4PSqdFk1iGEg3EteaS90hSZ4QBtG+8iKtVgZTGzHKWToqTkzyFcE6eoKfPI9Vf6FCwUTMuRbREGbX7kVL8GHwlhhMRBMJkObDdXGjpHDMAufb2R7NFHeMETnrFIsurGTVRei2BU3bBmWzuYlt3JuBAlyhbHatx9Tsk6jf7cihbDy5wUjuiVRTpN/k+T4fnkOMVJQfvDE48APxSKO8jFfTEcGEOhJOU3OezjkcVU3lI+ZZJlrOASdzoBrlJROUBph/AjnTcgbeRBPMDIy8zEYQHrW7bBdRNsarY71xRP4yoQCVuyRXzop0EUZefujOsPWimyPOcFF9dTLg3LVfdhea6J0wjuAMo8Vt2HrNQw0XKm3uiodaA6KXZUs/FBc5CKUNbzjiW9xUCw6PnycqWSSENAQDCC+msVl6YwBRHHpQsBS0lUkaw8nPknjaEA7sKj2N2srpYy+UUoHuaN4ExlLZvK2KFnAWIHMTZXeWPzAmOLlqPZxNmJSScemI33LRoOQB+XHV56qTaQd9LZSOF157RToT/xxUPlTZqzUSmZzkre0KIpWeUp+2d6PMvT86c9p8/i6Ov9DGbByxY1lEWBwT4MvX/Q2IM+ZHQXag7DyBANI3EkNlAScvgLGjccqa5Urcjb3jqfyy0dIgQIdlLMXhIoBuacsQ92E5g7yNVA9FA7Pk+R7Nu7qu6fvanw2kegT+S5HcZuBwcW3zNI3C6MIddi/DUrHDb8pDJOSU/GLA97nA/VLp6wuQTKUPCQ5XW8d3AAigC+Ay7DLmT96vuN7wN/F6cEXGHgWIv7G4JyLcAbeh/gn9xF4OBgj4B15Q65JO9S9UMdOojhZ4DWrryftha8q2IXLKuN3aAUIBpDtuz176Vf6drAlOYiA9Jw+lTn0cR+IIp8exMOQ57PO8xu5U+A5uiWfyIPjCIiIdwrw5GzcAHEQ3p0YVPT/OC7gbNpn7wN9+AV5itN9lFaeeRfuz+YreMg9EjzOGz8hbAxxXICzK0pLahvVDnWbMxuzRZX6xky6AWIcpBO7GLjz58iPdghPhTr1i9LhigzFdUYegWQPSusTATd6EWI9CmdxxfgA+o/hnWOUv9ol/TlOcCsRp4nH4HmCA+ffBLnwrNdcia+wjDMoW/zzlQVbvZS0C9dStrSeU91ljHZsu/eG9sZnerZ/n7EX+GOAX9HtY+A58fRIydRfXLBr783IFayylPmi8d450HhgoWKF5LpuOTvwQPnU2C67rrY3ab/+yU/aa59p2qirsYf4jDKe7SjZJvbKjWV7/v3XbLles//6r/5QhO9ReDcNIOdwDudwDudwDufwux/evgFEY2EfPwfwvpL6It53iiD07fwm6uFF4eR4F/ftnmgLrOduXLGLq0tWdOVdGESGGYgT2z9sWSnHbDUOPdRgUB1LZq1WizmfAd0ZsAIjobgZV6Teur9j7T5bN6VtvV51hTTKEZQbuVTCLpRTVizN7Rc+cdv2Gn3bqDDoR5k68S1/MJbg2G5qOhr7oeadHkp8DvrM+BZBAw30B72uLakj+uxm1UqVijrDOVvMjO1+98Bnm/setgzYxRDvn0f5ZqzhzJND+c+zr/hAZ6TOvxtKxGo/9E1+dA7ZfxM/WE2nGKU6My2nGqzBZNJghYku6ixqAM1MTKXNHytFMF7Ad19JkVZ6mamN5IaLxzZmFrNooMBT0AQSetO6LFeK9uyNDXte7saVVdtYLdlqLW8Xl/NueFitpGww7FtHfL95b8/u7jZtOk/a7mHbPvXarr223bZX7u9Zqz8TDWkrpcKqBRTRzOoO497An4HygtJclKAjdSU8qwBKhZStr5T9jI96rWBDlePr212rqsw262nbs7691m1YezJyBSn7loMDgUU554MI/iiLWRBWFHwYaU4FmrIIs6pQTKDMQ/sUDp4WhYoLvczmB68fZJ1O2PuXl6y727KEaF2qZMUvDi8P+VLx2KA7sVZzaBsbVatW83a43/bOPJVEF1uUzF1czlmhmLWe0i9srlv9fe+x7Oamr565dfOeNRtN39KNWc/IaFpyzhqF4ZADfKe+nRbnmCxXSm7MGnfa1tMg4ENX6pZRDm8eDmx4jIIsbZUsq5omdtTpeV0rSy52mh3jEHm2l2IFS7ungX+z636N/tiNBayAYrXUUHSjoM+hpFMZcd7FkWS9LFyN/shy2ZzKH4YpnOS2Xs5bpcBB7znna6s7sp5kRWS6DKBI4PB6+M7sZdx0GpRMnBWD4grec7h9R7Qc9YauyB1MJCfCcWW9qjEUdUnlo/Cs5hIzXIlJPdioZq2UTfoKFGTgWHzAUOolrjRRGMcrq1D0IRO0LxhHkFMUoSg8aUNQlnWVV1ahIEMoD/FzWZWcEmessNQjcKMQTEp+fFs41VG2k3GrstKiaXDFhWgN28wIiYjAn/cofkd9DlYPDSmKsUG/62VEHGZauzEHQ4zwoODPi8ZcluX9ardEBwY46hUzwj0tmM6jX8L9uwFsjxOUh+EZ3qLQDLPnMZyqnqN0HKOsHvusfbYuw3jq5xx5vnRV3hAl4roxQIho8zibiHpA+bqBFn6aeKh6n/D9/9kGJ3kiT7Cc3JJvar8re/Sg0nY587IBvzOGdJzswC/dc1EM3uhesRTA73UVWz2D4QOpdlfEBKUdbTfPtMUYNCTrrpgCIYYPzCxOgRyFRDoBJ7hJjfQ9bf1AIcoWwgdDg5xwxopaVo7QUFHOaclAoViwcjFv+VTYlu1IbQKTAjoDtUe6YoB04wsKerWjbkyQXLn8Cwd4SNPTg2YEyet1oNXzEW7CFYjohSXuH+XXg+iFUy1+ByMIymM58V4F4GE8LpFJA37xLdAL6pk7eO9phLYbfnjZeSSiUcOD8Qi5QD6QLyYPUDeRKQXw+okxFOOcryARDvDGtLpMKX1k1Y1anmfyE8rZlfAKQzmTokcSiLwTWXIeQquulBp+IXMCojit8TX8IQbkBZbgQEi8ECuOq7wRPwQP7x11kHPSDMY++ZG2ENEm1Ms5WyllLaPvBOcP7TR6dqRvkz65KgaMYTk3hrGdnJ85JAQizb9R3s9QfcPgxjZP42FXfQ31R5A/hYGGwBfoUk5iB7n8RfeA34uvE32rWUEyGfSFO6yg5eyRHAev50rqRxVEl75e8leUE5zwOL73F+CUg+/xeUDhDJDo/A/aBPJ0wr4QJ8SKaFM+fEUVZaHnSFJP+Aofhd15EnILf+XjZZ20xv6On/MxnwzUbitP/aZNenoW3lKlbtULm5bK5EN88AmLt9nQKn+MNpki54pULF+pWa4sV6iorxtW0/rKRs4U6Ryqbxa2SoxlPlzC/VsFDHSeP89PKMNAnXPGWeRXQRwmBveNH7k6nviemwDu6/9nPE8g4D773umJHF5ePlGZuX8UjqjsHVxdUd/wqvomJVYZRu9+m0B173Umdrg98XMdgNDuxI6yD/cxcOtPMXmij3Yi5DF4Ou36510Ij5TxTDtJCPIart62RPkGQlIRnnARhPcxPscYvTuljeupPxC/e4Sv8uLx1M9//R7gOYrmeQc8LMGjsPF7wL+xgghdgJP7KL6aj9FAfbvu3MYDtbtMfgrsdgho4ZJf5EjjkUTcH7yxvAbvECe8f9QBMRkhH4+FIabf8+YUeHdWBvyb4fVQ+JRJ8ol/KHOP4X9n4wRe8BPix/44Dx8lyCWZWbBibdG3vFL1d/6wwoNxnpo2OX3XB8EAsnNbfaloEUGM73H5BM7KU0wziXnbm15Uekm1Oxo/vUP16DcDDM6seC9nLlolv6ZvZN4O9hv20kuv2+uf21fdG6oODtVPUf+QsbGIZeVzuzWw/e2W3bu9Z9sP9yNsj8K7uQXWOZzDOZzDOZzDOfzuB3QAb2cLLPQD3peKnmPwZzpO0buTPlYcVj9+F3kDT2QAefb6FcuqY+LbwCyg2J24onbQH9lSMUfv2IopdezmE3XuzGd1sxUNM1mz6aTd2zu07d1DhUna0xdXbPegYVs7h1bIJKy4oAGuetvp5FydLZGnztfRXtsuVvJ2oVZ0Re9Rd+gHJy8V8m5YYRuLQmrRl30O1CvP6nktm7ArtYzdfLhne82O0s7YQX9ou92ZvXb/0F66t2fDwYLdWK1bb9L1A5rtGOUODJufdJp95YEgqfzQV/NzBhJilJiIcpwO32yiwajClUthz1MON/YBunjHMBXlD0o1jCQ8gx9FRejYKr3IcUFZlM6g6FEnHAUdegu5Y8WZizfTxMw6xyNrL4gv84E1j4fWPZ5atpC2ei5nNV2ZpczKjTcetuzzdw/9IO1feeWuffaunu817I2drt3Z63p5cdh2S9eBaCvksspDwdLqVPd6fRsMRz6zncEqirqZaJ8mUn7oNQfHL1UKVmaGqp5XahyimrKx+N8Yik4N2G8fde3lW3u2oTCt5LF9rnNgTRQo4pEPKsSNsFSJjrDKWjxl0ADvuHelmfjhfBK/XLFGXARZfsy+dMWTHsNB9KzISGhAggFOA5Hh0BRNaSz6LNoPXbpgxyrnSjkn+Q2DHJSMR1118BV/onJDEdNo9K1QK9jqRs1m3YFllW41n7CLV9csd/mq5a4/a4nlDWurk//arQe2J9m9fWfL2sKDgYDVL5zfsSx5yCku20mxHRBbUrE6Y1XpL5XLdvfelr36+j0bSNa/dKVkDw/6ys7Mnq/lbKetUZTCZyQHbcVHPpkJfbFes1o+5SsbBtQByf+yXKPb99VYDw7bNkNAxQvO/0BR2lV53NhcNiVju62+jY6Z1bXgZ2uw2gdeF3Kc/ZJwPrR6kl+FzWaT4lXJFuC9Bsmj8dgPNme1hcTeZ6BnNRhjdRDbUx0cdWyKeIv5ucTc2IKOw8+ZbduV643nVi4XVIYoNdNufGHVBVqMqmR+66hvrRHnxzDDeKL8ply+OFgdRWIV2ZbcjISTVTsoPjF6IDOcvUI7APSV75HaiVKBLfCmxjkMWb0fie6eZD2vvJI/n0XuxheU0cy0l8yJ/sF46HmjzSBdwJXOqgsoLJlBjXGXOOja8qKRlQ/H4iX1nJVtKARdtsULlPwY4IpsO5fPeZoYidyII3wiwx0GRWaHx3UBCJdw/24ABhCvWySkvKATODWARNuEiTg/dBrjh/LnW+DIudJaNGMEcUMIceL41E89B8W2cER85h0JccYMM6UxtLJahtnwasJVt0OeQ7YlSf6AIh6pUgD301XgbafAw9LYco+XflypoFu2rIoV8v5OWFxRTtnQsCrv3FNuylTwE17i4pAH1Sa/iopAm/A4nXrmV7mRv9KTPITvRmxEwz+EV6oKKzqUtucEfFFYvoucf5DO5Kykulwpqg1WXdxtDmxna9eaBwe2t39oB4226j3GkwWX6TQyqSuznKEv0CJQGsGRMPkNV3/lv4SU8ziCk/dxGCgMfA7GD/jP6gv4jyFEERXU86/y9MOnqcfiYdi6MMKgBEIeQz6J6/wgREQfyboRCqW9ZMq3OJK8hLOB1J7rG5DEAEJe5bzOOW0o4BRPCNzIQZnq2WcXC4IfXA/hkFvd8i/gN9Qx8Pk1dtDq90HGQhx+9Eu2nfjwCgh5EzbF0X90JVAAzx8/UaQ4HTe6qNDC7HTw4AciAgWDUV51o1YMRvr5fGr0e/b0XegMlJfFsHKB/gKRWFkYnOqZ6rQbP+RYmcMqHWQ35MhLTQ6+BNr8+8qfXjipDpShwp48Qxh1RfVZOMe+rVbXn6GDLa2SclzZ4k6eoUwoZ2RE17i+Ik9uAMH4qe8tK0xSamuZsBDXIU/P/+M44T7U1YCL57heQ2tQJAb59HLgj7S8PqIsTKjvkfOc0bZj0Eim886b6bBt7aMdK1ZqbtzxVKEdoIDA5zLBPRg8Ww74L9C/zRb9wPVCdVmurvZEnXnxJ5aHcAn3bxVYqRRoCPFD/iPu6CeUYcDuMsXdSVIEiG7dO34XBTgJp1vHfwYXv/p3/F5+clF40ole8+TlEkOQa+gLaecK6oNdTNva5egAdOK+AwBNnKPX3J/aoM03K9Qv6CH9IBPh2QmJwf0CxHnz7AnIs8eRi+PGwU/54E/ezvDI+9CW4H8a/nEA31l6Ylxcwzt/PIEQ9hTi51MagIAz4AjPMZzm/zTOoyjPphnRE/7dP8aHtzehNO/R81ka4naU+st7yiB8/yLkZ/CeRCNMdBsl5ECcUIZgknM8ofVyIJ6/4Bq5E//Td8ErGkfo0fPg5RUIQF5D+x0caYRX/DgSj3/WBQjx+UawYrqykrALT6WsUF609uHcD3DnrD5WybBCRk2cxoRsF6Y2fIdvpXCB/xGcMQTDDLTFrzw1Dx7CQ2Ohuqi2irGi2oV3GTB+7G/37O7rXdt92LA7GtO9/vKW3XntwFr79AtDHYghzhM7GvQ6I2toXMAkjjeDcwPIOZzDOZzDOZzDv9+ArujtGECYQEuPI/R/vWflfca4SxJ1o076JbE/Vw8b9avocz2RAeQ9T1/3vanZsoT9vzkAfUUDdWYt0iHsM1VRA78RnWV1EhmkLxhKs7n1xlNbXyrah55ZVXgN4DWgfW5zyUqFvM8ufnotbykNHGvqtH76pbu20zp25XtJCW4Wk9buDyyfydpzCnejXhTDZlZKMCBetHKx6OeOoFx84ZkrVi0Iv5jSHM3tje0D3z6r1Z3YbqvrCjv2As0kinZpedUGU85dGIrsoIhwXkXM5IeBRPCMOr66T2YXjDMyMnk5dUSZMY5SntkvDI59ewzFozPvCgAxmKX/GI6YCe84CQhaXShAxtw+eFR/3/mmwTZKxnAorjqMk5RVU3nLKL+FRbb3yttGdclWlfdWf2I3H7bs1fv74tvIlc8P91u21xmI+4s21uCwkE1bIa0BgZJkBvZMODj3g602ljCiFDL2gQt5e3Yp5Yp/ZdGVdukF0W4opqf24tUlax0n7fXdpm8/Uy3nThQw5UrBavWaHWtQmp0c+6GJvzFs2e0e5zsgB2Hg4fmEv2iUxANm8qL0Yna9L2cSLzCEKTAEOE9QoM2FMyxvCkpbcHFWDPvkswIBhQsrbVDWYmhJyp9tL77hfTes1BraYaPvqxMa3ZE1ccMpGmzhW1AnfWKJ44ktrZQc1+azm/aer3/RNl542tZefL9Vnn7WFiSLW3ce2E/94qfsc6/ds5v3d23rqO3GI4C97jfqFT8svNkf2XZv5NtWFVVXShm2NMnYeq3ixoIHN+/Z7f7Mnrl2wRVXDxtte9+63g1mtt3q2VBCUM6l7epS3nJp1S3xZK/dlZyKTvGSFRLIUqPTs/ddXvFtVThweaT3TdWDyXHCedpXo+KHpncmVlaYw4MDe+X+trF6oq461R0OVGfGbkhBac32IlnJiG8Ng9JScsgqq5VKyVqSpZHqDoM05HzH99ddEH1hj37qIysaivmUHTY7Cju1jeWy6he0LkpGh7bfaNnO/mEwpCgPxOUMmZ7KCWNKLp/x82nIW1fhkU2Gv6yeQYnuQiR58HM9FpmhnwhnpKSYbSf5saQrhJWi5dQG+GoPyQg6WM4GYlswsduVSgWllZXfovCwlRWNYkYjVuorZwvQJknMbL4wlexpELco/JIrFNRJQsMvyWSxlPe6lU6yVYnqtghIKCyKf3TDhGGAzRZS3h5AnfgRshMpP8VTZsr+uzSA+HkNyqsrLmiDoCt2oo1yDjPsaWPdw+ufG3T1DoUk5R3OZAhGD4y7wfgRGUAwkGAAUVj8lUG1PRlLp9nvP+NyxuqPNG2lyoE8k+OIA+6C2QDHhw2/8Au4AtKvkSMUbYYe3F/Oz+6QvzKhPARF/QK0RI4Z4PiTaVJAfmhyUFRLrP3KM222XylLYQS8rMQ/FK2xYwUY7ZXzVa/1H1ykPAVPWMUhWcVgRnwllJBcMfDH2IkBEbke9Hs2GQ1t1BvY0eGBbW0/tN2dbWt32sb2cWxNx3ZvyJXn28tJeVE+aCfJcsg7BOifq9KHbCBcIiWGMxAH3frIU2lEmxtC5IIRJIoIQqXD6hbfMk7l7vxUmiAjmLf5OPEjyDS4SciDKF5QSLlMSY4wgiBTlCE8hxcYS1kBgqEorMKkXBVC+MAU8kfSpB3JheeBd5RtwO8dJN7xmj+CCBerR2MlGG1i+L7HoQJ4Go4PngqP8w95DTiCojGOC+KAHwKDkUHPCutlpLDkw1c86eoyRXz4RCCFIb3YcILhHEMwEw6KObXvo7G3u0fqx3BWFKtlqR/UUV+tMejapN/2ba/ohyGnpBv4Dwg/dTfiTTAUOakBPF1KMcqDINDNNeINcVTuvo3ZWP2LUc8NL/j7lm2c5ZEr+pkZfJs9cgxC4FtrueFP9d/PGlEbTPlypX3wNjCmW1doUVTK0dPWH/7+zvmnEHJ+xdNpD3ylPtIWZ9T2rh3v2fOpQ3tvfWrPVKe2nFN7L/5OJeu5St0qaxtKP+VpKTFdlZLw+J8nGNJ1OVAbAqvglqfoBexMcjpmg47qxDtzCHpK32Pixrgot/j+LHie5bjy9whE6RMtfhuH8WvkH8uBh1FeHE49Q7r6P5EpnN67setMGN6HshKP1ZEsLyXcpXO0kVHcdwAoi15b/YfWTN9wpeZowR/oCOk8nlZ49vLjR1R6eP5clkKck5iOgzIPYYGz8bxeRHnyoP4+XONnx8Z/5BFkyG/cP5bdU5pD2JBOgNNnXBzmrH9IP44S4wlpncHjhER3UZgYQokF4B2v/XoS51EIYU7x8Hv2+SzE7/QTebxJmLN+uj95hv7o2X3OhhOcPnEX8uBh3QUePA6h/T3bboQyidN8/HqKgzpuVigv2IVraVu/mlY/b26NbY17B8KhqjAeHfv9VH2/QXdmrYOZZJT4p3UMAHeMNqYB5+0JfrHjnfz4lpSXzc9jYZKSv3wXYdCd2ta9rr30yX27e2vfHtw5sP3trvsziQcCohJxiHkFIEvk7YspNs4NIOdwDudwDudwDr87oVCr26X3fZm992PfaR/4lj9sL37L99jzX//NdunFL/fxEjrvQYdV9FH//20CuqK3tQIkRR+CPoc6Gup7hH5S1AeJOlZxn8SfTvpwAryjoMATGUCurNVsqVCw7oC977OWS3PA8aLv78+WJ4etMCOcA39RfrG3Nqz55Kt3XaHKVk2vPWxYsZCz4bBvB0c9W04HBfvPff6hvax391oja6rj+LDTE9EJ2yymrZhcsFS+SI6twgHfxwmrlIrWG8+Mfec5HHxjqWpf+fwlu3vQtJ/4tddtlsxawXfkWrB6tWTVctb29ptWFv0o8F67vWUt0fu+py7YTrvhs53Js8/S0WB3MYmTh+5dzSA83lnWYIfOM6wccSB7d+KzXYaDoDANnWoGgerE6tmV+wzE0awxeNU7FA8oU+k8omgkTlod2lyB80IUT3FQHLIty3KuZCvJko3bE2vtj62aLVgJ5X5/ZkcsNW4NrT8ay6kMjhf9bIdMLq2yqtjV5bxdrubsCtthVdO2osHoqty1WsqeW07b1fKiZWcDSwwGNpEg37+3Z/e32yrHgTWafZsqbyxnbja6tjAe28Fex2Zsy6S8Z2ZT6xw27amNvF25ULCXX2/agweH1p/17OVx3z7fObThjC3Okj5oR7mFko68opySl4PPzhQ/XThRzKB8YEAJ++TFyhsfVfAsBoMrzNwPM4TZmgZDB4feo2iF5ygYicYqoy+TnNz8/H3b3u9ZV2GQ06Q61xXJIgeK57NZW1uv2HMvXrMr77lmlYuq2IVl608ztrfXsIe371v38MBajY4r5q5sLPk2VeV83s95WJRbFh4/rwIFsMouo7JGNlZ9u6NF27hYVzpl+/zL9+z267fspebE6ssVX+1wY2PN1uslq2eD4imd5gD7se12BnY0nNn7NsquqOmOZtZRveuqHNgXHqUz+a2rDjZ7A5epq7WsfcX1ulXSC24MRPlYSEhOdc8qK7aou7C2bCXl/0Cyv85WdmxpgAJSaRRVp4dKB3ycncCMbGb0jyYTK5VytrmypHymfYu2arFopWxOeLqu3GZ1BVtrsa0VClxkuy16MWalxDdWR1XEM9oEjAUo7cJs9oTiZu3CctVXaaBUp7xZ4aFCFs8XrTOcWi6fciMCCneEh/rK6g6MJD1Wog0UV/4SE+sP2X9dbYbSYnUFBi5XHOmPmeWk2Vce3ejCKrWMaEqrjkroxhIcViZk81k3PqJgZm94BIs6jSiyxRUz9+EFRjeUjbxnFjJtgJ8Lonsl5fIoUrwsqAt+OPp0rDQQ+WBkoOQ9fVf+KTDR/BLu3w1g6yLkmfSCo4LBPdUxPcMtDxe5WCHJPQovN46o3MN2UihTMY4gS9QBvVP58GF044cc1Z1te3zWdyZsgYXRMINRSe0sLWq8tVQYPEdOPmK57r0BcD95Os1Q4zRFdOHgtSvZeEZp6X+SC48nXlOAcsHwEWRNSD1sHJfmSGLn7ZIbQHBKhDQJE9LkR224yjUozlSgyt+ciM5LhXc6yTl06B4nBIT3rfyE378X0RVcXPOZYNxoDSTnkm3omU+HNpvwnRnYQH5jfRtVQ/RedYyzNySDXDmL4xijhHdKyDNOtwLnRSBCLvKMLg6xDJAH6CFPkuNw/kfIAcHdIIajXN3BT9puZBlHyMAfz1dgmPvH5RfwqHxVDrQ/4QyRaJs9yQWGD7bYdANISnVDFcYN5Ce4Aj7Pn24plxNlJP786BUyyV9IMeQfWT8pV9FHG+Pl63FDGELHv4Dj8HQFugY5icovyqPLgYcNCJS0Y8CP99RvN+5wje5ZUXpKc+gbhIPGxUnaLOHEYFAo5G2pWvHtRFlh2241bO/w0Frdvht5WdE19XM/ui7XKkFvz8DvCumIprheBdrCFYi5FAMU8XxS73HgiFCJMIJ5+U3VnnE2hhtgdD3GeKw/vmXpHAdfF/0skYUkBo+0G0Ew/rlhS/fJyI/ydX4Kf0w3yZAc5exGLf05r/09MkFZ6BqXvYj2+q9n4rNCL5nN2/LSulVTU/vSD27a81erdl19wrXjI/Ut9a2obtq8sAITnDfcUHs8XXLi6bl3eB/xMIRVCL3ztAmnv2m//Y4ZQIqltF3eLFghn7RuV3VEaYZ0IiBtnP7gnb/ABdICRO8JyKuIoMjv9BoDz3EajobXxOGBe5fz0FIDzocovofzsOEdz5QHBYPMezOpZ/f7bQE0mg3VD+4czazfdrMd3oGGM2EgM6LUnZOmn1B+BBA9ChiXYfADj188fFzWXMNznI+o7keB43BRgo+80x2pn4aJ8AeFd/QgIHgIwk8U1/1CvCDf+MfXKE/cxaijNM+Cv5N3TNNZF7/X08nzm4UBvpi/w2PPniThYj7Fz/6WNE8Jx58n/OJwMYR2KDx7jDheBB4+unP8cVgFi+9jf5xPVjjzfBI7XJwGpyP2OIEgw/UL6tffyFixnLT24dQOttVfxggnIE0+yYPO3LqtsH0YqyV80ldcVnLIQkAPDSEeEOoxHuHZaXR/s9pq0qor6jfl6GOG9+8G0I9rNya2d39kjd2p2nb6doHmGAJVXIM7IegkiMYO5waQcziHcziHcziH/78AJmc+/dUfti//nh+wyx/4SiuvXHCdDf0QxmjZYtnql67b5Re/3NaeesGO7t+2Ua8TxX7r8LYNIK5nC31G4KQfcvZ60ieJO1Ph4n2vk1DqjzyJAeTSyrIGrin7/J0tazYHfthzJpnw1QGsMuAAcmYIs00PW+pwGHO3N9YgrmhrlaLNphxE2bZr5YR97s6uPWxPyYW9cTSwdn9k9/cPde1bQWnU83krJVHDzu1eZ2Ivbzdtc23Jxsms9TXgb7QHttPs2r6upWLe1kTLp249tKPO0MoFzh3JWKPbtd39ls8EX12t2lKt4jO4e0PCoFAoW65gdv/owGeHM+r1vqfrexY1iBXT9O+KPXQ+YiJ8RAE/7E1sNJh5ZzWdZauOoJyJZ6oGJZEGfcpDMqV8CFdQEgUcPmtVeBlq06FmX1f2eGXWEIel52dZu1pYsmWUYyKtIqGrVdKKOxatc/El5ed4lAtF3zv80lLObizn7PJSyqqJqSUnfabfaIA4tEajLcfB9HoeTX02/4ODtm3tdd1gwmx1Do1nxj7nY6AoZzsszgzhHAMXIvFjJlo5N2Uifi4VknZ5tSjBn9pnXjmwe+LpXn5u99mma8SWTpESRx1pRCkoeTD4qEThC8osPcMTFKnuJ0YwE9o0UKADDo9cISLnRhS0NaIFxQlxORiV7ZlQ4vuMagxliymiiwfH9ke+8j1WVnluPzx0OVpdUcWtl6y2JJ6tL9uNZy/ahesXbP36ZUvX6jZeSNvebts+99lXbffOXTvYa9IaWIqVAsLNNlsc2sx2bhgVBuLDguTGD/7vDjwPrHTa2m+IlwV7erNmF5Zr1uuM7aVPv2qfunnfDueLnsd8PmWXVV/eEG0sNaesPrXX9+2WcplgTJHo2Fg8PFR5ARgXMGxg8JJIWT6psCo3eKEqbHPxdLfZs7QeOaierabqpaxdKOetOZy5UeVQdLLKghU/zcFIeV6wnsJmU0lb5fD65aJvOcVsMxSxiyqv3cOGNxfVPMYLyajyWa0U3PiE8Ydt7lr9scsFhg6aJIwKfkC5aKIcWV2irAnmyhuzk+duwW11h+IHW9xw7seiXVqt2Fe/75LLONtZHbY6ik9cFM1h5cZI7zgfBtlhtQYHMLJKBFU5A22MDODDKIKSPZaXoB1Dsaj6IXxhiwSW0SFzkjfPpQfxdqIq3rElFvUVRT1bhSmIbxu2qHLh/BPOFVlEXhFNpc12ZITBiKBHV3KqClm/P3BjQCabFi6lKaQL0aqQvAZ7Kc401n3cYIdLuH83wA/OFm3wwFckiFgUMeQVB+CHkvd0tjoUiW4Pox/qpJ65R3EbG0LgJUgod94FZbziqo4mMX7IoRylzaRckXNfqaF4cfgQF+yUBmWnK3TpPVxx5/yK7nHQ537kJeB0w4bTLNk4oS1aBRI9h7inCunQ5vAcKWRxEU7/4Z909J7ncHg8hgKlpGdWSxBUyIMjHTx06ziEG2KJH1x8TwaYUDDTd2xke82hLei7IRY5PWuXr9mN97zPnn32Obty6aLaobRPPuC8kFavp29izw6PGnZweGSNZtO3M2SWBkkKu1DjnEny0b1+AWQXSgFJRXgvOnwrrMj5MzEIG5VROE8lGC683F1DwjUqI8WJ8xTSDLymDAMOOeK68SMYbQiGTFJv/QwQ1V22EYwV5BiNwAf1IY1QxpQb5RcUZfIntTgd/wvpAkExTrgofBQvdiF2CEtMRJPHCIu/pV7QBgUjCDighXd8+0NsF68zaTqNfEciA0icdpBZapbaJv34VnJq//1gfvzl4By4kJOc2m8MZBjdZ5OBddoNa3c7+o6MvQwwfFCnYFWcH/4gTCR5PQVXXGd1cXc2jw7QFS4RjQETv0CIF9o+5zUyofKc+tkhfdHTtYmuGOSgO53JW9bPD6nom1q0xRSHhlO2lLeuKt/Q5og38DVKN7QNnmKgMxDkznmIiygDuLoBhDJaTFqlvu4d7KQ+jCtLNSvUlm13VLD9vmSrdsEas5xNFzmJC/yh3fHCi3hBUuEHH96T1yi/gSBPz2nQddpvuTxDFxAu4f6twupGxj76dev6FqXstVtdTzeWlVMgXb84DY+8i9L21wSKniOi/M0JneHlo366xjwGMZf4Hc/wLIY4PhDzBcM1ZyN0W+oDqDODXNOXYgsf6s3bhZiE4WDq22B1G2p7qIQRDZ481EEj5eUu9udVoBw8ToduyGf8GojDh7w8+uzxzqQHxOEcIu/4WxRDTEfsBy/Pvg8QPE7DhWfu4+ez5ROuIXwMj4c7CyHNUxenE56jK2k+giO8Owsh3G8NbxYupBX8IdvvVV9jwJ/yOJE9nMCz+HhGzz4LaFMDhlDuJ2lFjv5MgBDv7LsY4ninwPuQXCqnduRiwlY32Q51wY52xtbcO7YpMxIIGcXjLEO2aWOr5LOC5a8j1I/Kx6N0PCpP4ZtRW09YbTVt2XfRAEKyY40X9rdGtnVz7IYcJ0XpOX3RH//u4hu/D7c4oozPDSDncA7ncA7ncA6/+0Hf9xe/+bvtPR/+do3Rcid9kTcDJpGwSuTCc++31vYD6zUOojdvDaZv2wCSOhlDePcEWiN6457TCf3RO56DLod+bwjFqycygLxw/bKV1fEqFQu2ulyxcpb99afWGk59MIiyFCUtjm2m3H4g/6SIbHYHPiP8ej1r2ZTZL72yZ7uNnu00226QWK5UbK1WtWurdXvftTU7anWsVitbvVJ0RWk1v2ij+diVOxcqWfu5T71sG+ur9tzVTVuqFu3XX7ppH//cbWMWbaVY8s701v6Bb3ODogIlda8/EKMnllYYenQcyJ7Mz+yNrR0N4KNunWg9YSTjYDKuHxRyvMcoMuix/QNKfAbZIYD/xR1WRU2lFn01B1v1MJPcmMEc9btDoRDj2HGwzQFK8cU5Z6FkbD2Rt+V02grJuWVSC8LDKhfFE/q1pbLyV7T1atauVSWANrTcfGSzfsdazY71ekNXQqMEZksk34M/Gqi7rOiKUSNsrTXz+7HyxBkWKKM5iJp8lgtpu7CU89nZGG+mSjulTmlN5fDCxYoVRO8b2w17VXFuZxaskV20/mTgCjc0ImJnNHjxJJ2X8IVZm2KKD+R9ljh0qSKhSELxgDGDwLGyjvcoaeKZnuBiuxSU2CiKUIyx4gBlKqt3UNZdKqbsOy+uWbE/tbXnLtrFy0u2XszYyrVLtn71om3cuGRVyY6l8p73VrNnw27XRp2O7R+ySijjhhIMZCjyUaFSaUbi5dZB2xqdvupB6KCjlMvns1Yo5r0yYhT6sqdXbbVcsp4G53ffuGf3b92zz+007DhXsI162RWT5Cut/GCcuq44L20d2e2jjueDA4FRKKEQIlx/MrViNmkHbYwXGYWv2JdsLNn1ak51bxwUoaJtp9WzzkjyfDQQLXNbUhm9dti1/a7yp3KhHqbFU7Yv2+V8DRVIRnXLRV3pdMYze9AaWG907NtnaQhoI9OAi3pYyNlgLJkR/2mwCpm03d9vWo6VH2nOweDg3p5iTP2552dwaCAj2YZ2VrEcdVnhIZmWXwblncqaeqdHN8zplfJsdnenJVkcu7KEeoLxwM+jEW9YocKZPRhnOBcBHmG8YyDJzHhknPZiBl5dqQPIDPH6uk+K50LpSkIMKwwqWXVCO0VeSspnSnnDKMdqIZW88hTqPrQHQ6Y4p7qMvpd2AWUjjCEOeYAWFMK0DWnVXydAfmFWezgXaDxS/qDDjSEKy9lJyLy3DeDwX79/NyArosNZEkHZHA9ISZe8+uoHOQxFzMjnnBRX+Oo9qnD4TNigpFBGAL/wc5qPYMTASwN4ZvSnc74Hv68AUdoZ4U1JVhcJR3mLjx5HvAx8ixLydgOc1EalG/HKXzn66N6v4T5mH2otaFYCvhLEDSF6xt+dELLqB15w1hD5DttUBaMEilTHqXB+RSZIwB2ewu6O9iekFlIN+D0fXPF1uqAPHHwfSCM4bwMV49WHLbt5856N2oeiVzSrHqXzJXv+ve+1Z29ct5raJc6UqajN4fu4Ui3ZKivaijm1XVnLqz5QmkPV4cNW23aPmmqzOn62U5B18U80QaWS499vUGY7lVF+3Khzci9Ho+55Cd8OVQY/2D0YQagMOFbVRPyO+EZcuAbQnkU3cnGZE39qCyp7QiF7seHSnerNoj+jNIVX1BXVHYVVUDlkEL/wPQ6rbkJasfNikJ+TI3piJXu80oBrkBtqPAFBwI1uo2tMuseTnHh9kCNe+NZ5TAeC8n3ihrxTX2jDiMO5NyH9EE8RHQf4MXrQzkwUN3y3aX3U5opPrDwLK6rEf/lhOKBNTInAhenQJuOhf6OGFINyAa+SJ/hPsiO2h3YM8qidEXtOrh44ugSe6Bp8/DnwAVmJDDMRDiC66FmY9X3ncHC25MIgMtHVDQPKNyvoMhnOD8lZQm1CgrNAMJBS9lHZ8M2NrwEnKZ2mQblAF74EcRojWqGT70+1UrOV1Mwqx21byZlt5CWb6ifsDhPWyV2wVm7D9tv61pGE8NFuu3FDX8cYvC+iP88jNPCecDE9MEj8DrzSd+IdNIBcf1/O7t8f2Bu3etbt8i07ybT+SZ1Hefj/aRrxm7O+To8/8BNCOLh3eHdyjWnnT/fu7x7RPY+xV3wj4B66nMxIvn3Lx7FZvxO2BMIAwjkG1KE4nbcFSoOzvhp7U2sfUl6nuOJ6Dx0EDMnE70Pe+fW8ydtzdUJLeM8lujuFgDCEJa4/BfA8n/EIuINHfO/l5xBfT9/HENMOnPUPYU+fH313CnFaMXAPvuD3JvGVFKnxGPtRhkDsFwc9C8Hv9EV4jHhyEiHO5+ldwKf30dXbQPxpvCPwOqdKHYc9yxOAKP7u9MH9CUNflsczwUPYKAxX+m1A6EfoaxXhj4I8lhaegU41KVa/kLSN6xmr1NM27B/b3r2JdY4YUykc/woXp8W31jHpJ+TpUReA62l6IfzpM0BYvjX19YRVV1KWzb+bBpC5ddsT2707st17GLTFF/mL4vBHwmfTDi9P4OyrcwPIOZzDOZzDOZzD725gEvmLv/+77Jmv/cZH+mK/FaRzeVt96nnbff3zNuq+9ZUgU41r35YBJBMOQQfiLgjP3nfD6T5+61f5xf0X/k77uOpbPYkB5Bs/eMU2VrPWOmq5cpEDiFlJgCILZGzpg99es+/bDTV7PZ/B3Wp3lMmhFTUQZRubn/rsA7u6uWaFQtay6aw9u7nuZxhcWK5brVzw2d/LtZKxFcRgdGwrK1UrZlN249qKXVmv+eHMjc7Y6rWaz+xHEVspF32FSEJxekr3qB3oSqWy8l+2jeWqZxTlwkCDpuPZWGHNivm07bSaPtscZWhgXnSN2KRocmGEfbJXvf8oSMRsV4ooPh1qV4roioIBJQ3vMXb4gNDlKurMi9ZiKWNLpbyf75GapKyWL1ituGDjiTrVQ2b8a/A4Y3uiRVsrZqwAHmZXdjrW6/RsyMHPIw6km7nCBarp3KOQRlHCM0kxKGDPcHgbjDkEDHlBSSL0rnggBooWVuS0uiixF2x9iQNZE7ZZTVs1m1SZju2zzba9qgFso5CxzlQ09IdOAwm6Qs95E9Lh3rf8kr8S9/Sh1BWOaFQFbKnDjPjAQ1efOd2B73K6R/EQBjeLrpyENhd4DTIoP3j7oXrRPrJUs7kG3Ilc1lcmZS9vWmJp1WZZtlFLimdj29tr2+dfvm+37x1ap91T+mzjxgz9pO0fte21+3u2vlJTeguSpaEr/zs9DQoaPZ91jWyJCpfhRcUte/kkbSl5bOuLUxsf7tvw4MgPnX+lP7V0qeBGo5zyWFTdeWa1aq8ddHwbm3yhYM9tLInvrNIQH5UflOTw4dnVspVSi/b6ftsVnlndH/WGtt8ditasTZX/gcqLWdIozNDkrC4VbVlyzWoUlIasmGJWOYaHC5W8dSUzgxkHW8P5RT+4nLM4OP8DpRIGJgxfnMPBChTyiWELZT3FxSoUygRl3XiskhQNM+FbUt3lTBS28EIx11H83mAieel7eQ4lpwXJC2eYYPBg9q+fx6E2g7JG6Z1PpV32VlUnBmpDutGB/Bgu2sozfEFijtluSAUf5F5yJsLYWgsFGkpADu92o5gQU/dEsPMTBRdyw6oRjI68p+2pL5WFe26NVs8miss5PrQD5SIH9Yq34kkhx4HrwZDBYBh9L3RjKOHG/cQn0gAX9X2i+oayERpHqresHmGbwEyaVVYY16gLx8IZ2gxvV6DWL+H+3YCi8ozhiG3CfJsh8Q1FI4pZn92OwlkyhcGG92FbokXRrHB6r2BOoytx/Tm0bTGOoNyNEhM4PlZ9ZAsa3IYVIODKSc4SKHAp12iLKup5bKRACe+rdFzxjUIErgQ+hdUA7iEJ1YUECYdH+I+cyibCF1aCUFb460835JcBOStUfCWZ55G2KaQZMhoQurIGYVY+XfEJHbr3Z3nT4nmbxIOnh0M5Jw/3IwrphjgBbyh7rrPjRbu/27P2wY4tjHs2V9s60ZUzF9Klkq2trTnvnGZ3ol9yTtuNbGLUKqhjUMrnrFYp2UqVSQQFX2UEUPc5Q2K32bRDtXuj4VDfQfEDWoXDjR08ed4wOiWUJz2jIVY5eX2i/VabF7aumrjxg2eMGH4oOrx21pAvyizwKbAg4IAvziSVO0YUjwsexQ0yxAotlYXyhvEjkWAVXrQKBLzwUM4VWHJQ7clE+MEDHeHeyQl+gljGQzkHB53+7QanXFRUDk5z9KfURIPCKS5n2AS5xwkHf2RTkWkbaQP4A+JwbkhUOfk5YdArPOSD75qaCZV/aC9oy4OhI+BhNZ9vLYe/v+Obz0SMsc3kMCKxajMLfuGlPaf/0BcuVijxjQ8rKYQvdpSje4nK6OqM8h/yym2U5/AUQMEAr1EBpf8Eb2QIquV1Jv8eyQOS5sTp9dVZKjjO6fCD0Clj6qH8aO/pH1BOYpvj8T4NOCnaCCc8jMseIIvcIicry2u2yvc42bYbF5O2Wp2rv1VQnzFhrR7nW+lblC3Zrr7TgTxwkxLyrCuJOF7kgRtdSdzfRbLFa38jDvFx1P/sHdwC60u+vur9jebRxAa9kPEYbwxeF6DNn8iI33jCJyF140+PkUFQ0J3khCARPuqh1y1ve4PfSdpROKJxjeMTJvjhTusWvFQVt8loroEL5xgkLJ313rHz0dOMUD8pkCIrplsH4s8hbVGgIcApPU77SZsRfJ1ML+AA3IW8RX66hDxFcfw5vODZ8xz5Od4IZwgfnD/5NeAIyZ3Gj9/xwv+4yj0a9xR4pg05S3cIEmiJ4fF4QJxWeIU064Z/eYQ+tYeKrqfA+zhuyG2AOHz8G4KEZ+CEhjN08T4E0y8uyitB4jw5LVGYCIMgvPNofvVfvz+NG8L4vV5w8W8DeDx8HO9RiN/HOPwi8DGS/JHfGLxdSi/Y2lW1JZfUf5H8tlUvd+9Ora9xP03Dm6XhBHk6UXpO+aPhSD/EldN9oMcjBH85NWm+AuTdNICQ7FDjlYOHI9u5O3LDDhPLPDHSi1zIQ7jG914EvItoJg/nBpBzOIdzOIdzOIff3bB89YZ98Nu+z/V8bxVYLVLduGx3P/nLUd/lyeHtGkDYeSaMS9TniMYZ3lei/yQ/H8frnjBA6F+FawgR+en/iQwgH/vIe/S7aKuFgtWLWbu10/aBfkYds5wG9BUNKG9uHVrDVyEMLXU8tiurJbuyUrRmr28Ndax2m2N1bnJ2Y61m11bKNtfgl84OSjY6vyhd50obZT1njRy1+66oGczTNmgObXevaaPx3K5tXrC1fMpeuXnf7jzc9W23apWCVQppW14q21gj4awKBWVRs931LbM4oJrVyP3hyEaTkSsu88miXV+rW3/ctw5bSDCQjRhJh5crAzcOeWYJP1sL0SF05Qk80k9QpBAehsMplYEGyT4TNeKjF4Ie/TBnXSuFnK3Vlqy4WLRSomTldI5Y1uqObO9wLLRpK6WztlHOWj0lAZuOrSs+dMQPzoLA6MEZDT4rXfjYjgcFgStLZjPnJYlz4U7e4apfH9yj/CCEAiADYSuLcM+wlHjodTsjdYbbQ+fDjQtle3m/bb/W69p2WkSJnz3dT8cTYpjP0KWXrvtYOez8VFzf0gqEug+zzhU/UurAPxRegNM5h59JuWBYA1HIz9yV2qTh+fQB74KVsml7fn3JvuHCkj1brtovP+hb6fpVq1+/buN00XrtsWVzc1tdT9ndz960X/74Tbu13fTtiPLZBSvmNJDp9G2/2bV8vii+BmU6hzMPOj3LHg9t0Dq0zUrKruYTtpqc+bk01cTMtxrbLCTsanHRjocD64ynfuD4clryp3wlRfdM/GH2+yH1YjqzZ5Yroqlj+5K3tvxgS4XzQuYz22OLMXlwAG5J6SfnU8vp/mI546suJpK9oq7I+y77v3s5LroCsVrIeD28t9+yifzYgorVH2wPldeggq2j+pI/lErgWCqXzFcCLbCtStqGg6H1RBOz4FGicrZGjXNCJhMbqL5khaPTH9hRp2MTNVoYjWi4UIyjLEGJygKNYiFv5WLOzwVBqYnym9UZKHLa3UEwNMmvktUgTjLAqiMMYJVSzut8V3TYIvU3ZS3xP5/LKY7SE26XSfGZVSE0FBh1sAQDYSXIgg+gOD+AQ5SRoXDY+aKVhb8KXZLbcgkjhPiltgfZG3EouGpHUWn5oFd89sP4JWIYhCqRcQcFXDywRnZRNMZGO2Rb/0TRRyQofdifPx7Uz2Yj6/V7vgKnVNQAOpUQH2dOL0pV4oIXCJdw/24A7U9O7TWGbOoU8kaa1C1/lj/8c0ONHCt22PrNZ5wjl3Iokt0IqbyTffjoM7iVd5/lLlx8hFxZTH0SrzPZvG+B5fiUf1fYip5g/MAIgrpdhSwuknvKz9sUubhdBqen6Q0018A77p1/PPMn+fAtkqghKFuFN9wrLNjBpwfSUCIWn8Hh6cCP+N7xgxHU4V4/Z5zKOnKEonxJJxg/SDPkB/AWKyDSf8hT+HaQTpC77Lhrm+merVbYci8Y+jg8/tKV63ZhdcXLxnmr4E6vcJEnN+z4ui7S453qAryn/ufyql8FW6qUw5lYxYK/a6u9ubfXsAdyB62OT2JwHsEP8iSM0OpXBBpQm+MNvOSfdocPpJ8/chzOIqFdF0URD8ET8cxzL0ebBS65YPgY21xtDEZWN4IoVCiDkE8/INtdZKTyPCsM4bhC30IoW/BiJHVluT6MruTne+fvxBOFdSOHcPiWVLq6wUX3rrClDP0eSqFE+HVxWYrS8zridEXxkSEP76H9KhZEBg3deDoKo7rCNXzDonInLV0xtJNz2hc/34nVE4rr33T++H7yHOUPAwj8wggym1JmkhHh8vZOdavoTmmIhq7a3q76Lnw7oM9pBC/8B18g/BTiYPKHNvLsjnh4i1auQcoCuL9H4H3k+CONEMSRQB+TBzCusgokXulDp5u2Bb5QF307OSHz2qN44Av9m8AD8CqkcCoUxHkqolAXsdmq9XXfRnV5sWNX1zK2/uwLau+Eeti2pOpBRnlIiX9ZfTuag6kbxOG0U00a3CmNkHfwe2ry402Q39O8ITPUE6fgHTWAfOmHlyTzc+s0plbsze3FyqK16I+q+gGbm0V78cU1azWZCEPdC5zg12kPRJ3AybOHCyHxwwt6vS3ljyvPKgd/Gb3nL/yHa4TC0/Kf6J3fxnUpBHFglnwipTFDbkH9xmPrKDNst0PdYAvYtwbCrDLodWbOn/GQcglkBICOU3fiF91RfifPHsbROYR3MS7JH9fonfOEeGdwhoABR/CPn7meQnh61C8uh7PgVOk/yFnkd4IXOMXxiP8ZVHE83gW6okc90/bE/h6H9/rj9mx6j9Mfg7/j6g/hx5+jOPG7Exy4s88CT4bEzoSJ+X6SD57j+yiM38rF3g5ngsX4QtAofBTPIUrziwHtTIwtlHUA2vtynbM/0lZbUd9W4Zp7Y9u/P7dx/7ScHgeSejy5mA+P0OUAnrOI4nxAyzzaAuvdMYCQ7ITtN/dGtnVrZAdb+s6MzyQSk4WX3Ant3LsnfsEjlulzA8g5nMM5nMM5nMPvbviK7/5TVlpZj57eOmRLZWvvbll7byvyeTKYvk0DiG+BFfVB0Bf41X9DV8X7J3JBPxS/CeD9am48iMYkT2IA+ZKrF22tUrLBfNFubneM3cVRdO0dDeyNh/v2a6/dsb1G1zjk8wM3Vuwbvv66lTNJe313ZK3+0ArphG0ftmy9WrILtaIGdkERnkURqkElQ162ZCJxBprMBkSTMNbgdKOq8Daz/VbfamxTo/A7R73/H3t/AqVblt31gTu+ef5iHt6U72W+zKyqzKxZqlJViRIaSxICJKEGloxovFbDEmB3t90Wo8xy93I3YLDb3b3Mot3QpjFCGGNhGYHmWagklVRzZeX88k0RL+ZvniP6/9v73i/iZaUgK1VVEsuxI8537z3DPvvss8+55+x9zzm2tdKwp69vuJKE7W4G04zdPziyPkdgaGLFV5Fs98FZASgWllB8LpzYZDixlUZd5dFAi/NLmmtO14PWocrF1BsmzTQgPBWeqU/WOJDbv4aBeXKxXUIyMUczK5pQ9rnSTfXBdlnog1wJg6JZeFfqNXtsfd2ambK1DgZuPBgOh9YdDKzfm1qzVLUn1mp2tSpujPo2VEF6vfiSHmXqeMahsUz0mK7HhIGKTBU7KBfgn6uuvOKpYIUrEuaEDKssKJ2eoRgljcjz8oYfq2Qol+KqDGGCyPgh69vid7NRtH7u1Ha7fev2Q2g5pDYMHwLhgCa2/nJ8ohdFjiuJnDfhRxnOlIukIU/5oahEuZQRPsqYKH7cL5cVLvFAvFiqlO3dV9ftI888Zt/yziftZq1p2ca65Tav2SM3H7GC8th59nnbf+FlO9g9ttPuwCrTmW1cX7Jsr2uv3j+y9nDg53AgB6wUYguWsg1sKT+1m+tVWy1nXYnU4GyMpYqxS7hNJlY+HbtcV5tVlT1ntx/0nMmsXFiulcTjU2uJ7pf2x0pxYl9zqWrVydj6koU73TEzGcld1XlbyhcksxObaob91GrZlhdmdk9x+kq/udSwseqjimIoE/KN8rMq1qxVsppcTJw/yE65iKK/pDZWsNFgZH3lB08xkqE8XpTcYZA57HTdyDFRGAp86J7MRv61MOf2UJfU+pHieftDOSc6m7Wq7rNucGP7nWyWlRxsszZ2+edcEr4aR+bJd/e4q7CZVdW2S5rMXN1ctLds1uz6SlV0LLhxZjQV7hlbQXGoetmmonX/uKf+I++GkGpFrVwk8lU7+ymjMEaO+OqTLbCmyMKMc0fGNnRDRNbznHBgtDpVWlxe5YFPJdUjyseJ6g8DDP2MK+UVPhA/aNus3gBnSXWLcpjt/cCbbifHV9koH0lHPtCA7OZUn/Ao3T4l1qioLWIEURq2V8IoSd8xFa9HI/WdJ3m1V5TbegGok4DVoWz0luh4wfHlghX14xw+H1tc0Q8Hf9yogR+GD9Wbr/6Q46wTzkPBYKKoiEXEFZ/YTox6ifQYOxKckhePgx9pC+p7ffVLQXgKVinAZ71DhIt+yY0ftH8V3vsLXd1AIVwLkn/aDfwhLIwVklVXPMI3XoDJFea5XygBncnkoTqKXtNj4uHxfbWDcLM935nSTlf5AY7ONWBxHwjw5IY4YGbST5dHWtpARAtjDiQQmqYP/IFD+dIv4qP8mutX7clHrtq7Hr1q77u5Yu/eytlWWW2otmhbj77VqrWa94XEhT6xQmiU1vkWbQ9qAJ6dCLB7vpHGlc2qA4x9rA7ZUD/DWT4YULb3Du0zr+7YSzv7dtDqRV+RrLJyPOBWHnqh+aodjV7UbtQHsBJE974SRHiiaKof6iqtEwA+uFNboU1I9lHguyIfI4hwejui3hMj+ILozeYKfg3DjBfai4Z8OElKw3uCVROxUiI+BIgto2ib4o38Iin8Aj/XkHuXM3DPeaXnhNxgp9LqSryQcdLRBpAX+SfpuLqU0Vf4y9VDlA5WJG2ENkOexCd9kgV9q15RUQ76EV09e2hPCIlyUib1VfBb5SNS5MKV9hh5YFDgo49GKe+GcYytLfVbAyXRvyRTRIEWvOlvSkwKyGdSLg/zHzno4aKfSBv+nlQ/Kc0hCwqT4wKPfUWP+tC8+gO2wsvn1c/omqM/UH/MFqX0GcQnG9gYfa/4o3tvUZ635yYgD68tjXPUn+g9uHXpmtVPurZcz9qlq5tW0PtvobJq2UWNEZaetJLeLbnWq1bk44aFiu37KlDopQ+XXDrtLr4OcZEH4Vy4yieMMRSP8kUdzAZfOgPIOz606OPP3P7EbiqjJ6vKQ0xoqwJHkq0r1zT+fXrVXr3V1jiRD1EAKCNHZBo+Bm3u5zTyHDE8qi7eHjxexA+/VLYFijfHFT7entI6CJyBg0TECFwenPhJPuCXHjFWtFSm/W22bpv6GXjlGkrdNAE8Dt5S77Rh57P80zhcaI/j0cy6R1M/CD2U1xEn4qX4kBGuJHKPh4C+ICJEPinM0yR+PEeb1V8iHMgCzwT6uynloSDoSNLJncft9/oJL34jrkNyTXkQYWl4es9D+OGIdxZfME9HuCd08LIm/sAclz+TKNpTWt9JgOMG8EvrOfFILsKjq8vROblLYjmkYUDgPsOXkv0QEId8SZc8n8cHnH/+gjzT9AmkZUgh+BV9FO58OM/nr/nSgq1cztrmtaLLKvNLtl872la/xPczgjQu8BC/xHMe53nx57IS8VM6AA8/7+934p3GSksbyRkgXwYDCGPg9tHY7r80st3brGoh53O0QIn+nfZzNKbPhHOfloO4FwaQC7iAC7iAC7iA37uwdPmaPf3N3zUfm70ZIC36rnuf+zgDl8T33w5v3gAS84V0HBJwNv7wMK7QFT54+t358RZ+b8gA8jXP3LBPvXJgL97rKvzUfuXjz2rCzhZBXds7bttKQxPPpZp/Fb131LXbr3bsxtWmPdi5L7+CVSoVTUhr9tZHNpyonibjTGx6/di7mkO3P/a55+yFO/dstVG3quqCw9PXlmvWHUxsMZ+xq8tVN6bc2u/7IPBBe2gHvam9cHvbXnmwb4fHPdvf69ju/p7tHx1rih8KLg7DvL+9p8n0zB57dMMuby5rUCq//SPbPR64wvVwd2BXVlY10hz7mSVM0uIAO5iV8M4nwCg4uIWBTJZDaYEy2s818PtTVz6zTQiKw8VKzR5b3bSlYsN6mqh1RHOtVhU9eVuuFO3d11ftyeWylU8GNul33ejh1QduZcCcBQWvsveJOkFsdcHEIRRfKApQ/vgwNdIpktMquvBgeJriSyvYlSVKj18oGdiaIhR6rohR1NiuZGZjDZBPp2a/79qavXe1bhXVzzSjiexgpPqFL6SDFviAYostmDKWd0GNxoESCcU6X4Dy4OejKI1vd6L6oMxuNFFaCYkrOlHcIMwrxYK955FL9u1vf9K+5vo1e+uNRyUDi9adlm1UrJoi2v6LL9no9i07vnPfRJJNC0U7kayxSiGHUkI0rlxZtycurdrVRs0V8S/e27bVxaw9uVW15WLWxicZO+xPfJVBqz2QzKKwRZkXXFtsVIzDwCkbZ6VMFe+4M7RaKeurGZY1UeI8iRfut2wyGlt/NFERT+3mcslWypLZ0Ylly2V7affI7uwf22wh6+VfVYUeqB3dGxG3bu1+3456HOSdtyN1EJICq4ttrL5gq6uMJgl+doH4tt/u2K2DrmQhY121Jc78qKgsGGjYZ5/pSX8ysdXVJf+qvyf5w1jG2S8jzd5QpJULGJgWfMXE1mLd2BKLLajYsoot2aqiuafyUW8YAJCiUqloa0sNW6uVfN96RAWZubG1aFeXSrZU49yYvG9bx8HuHZW9rrawvli19WbRFX5F5ceB5butnk/yOAMFxWKXA/qRD5WJL6IxZGAMIY6CJScTV76LedaoFVQOyoSSMWMjhU0kAChE2XprejJRmonaxKkbWFjRhaFvMBg4DyuVgm8PR9uiTbjhSLFpYxhEaPvsKS/sSsf2ZGy7hqKVFUwcii9+KBLkwB/6hpweUJQiv/CU7a8k0JJtjLNHbvSq1Sqen7xdxtPOPC5x/+WAtcVmGEBQNmYTZYf8vZ/BgMHX2ZITjCF8pe2GELVjeEt/kxp54UP0QVQDitfAF6vB6Fvw07PwYVBxpzZZZJKbbKklFjk+eg+ocJyJcsCNH+LvAn0DCmroFF76ExpkqkRAFt0PxsmBD0/K5LTSG6KokoAqNAIA4pCPF8YrQZ5pYBIPfPPHJCwy9Gcwuoss3QHeb/J0/uq8I2mkhf4os2SlpDopLVopO7OVpbIVag3LFutWbG7a2sZlW1C7Oc3Fqibiu4LSyw9dOOH28kU5yc+p9XDiRX6eIIkPXdQf/VtDssg2lI9sLOv9W1O0jPqfgd096ujdemC39X7dPWpZu9OzqfqF2UR9ktoqKzgwhKhBeh/v4NVD3YnWlEBANIWSOX1fqm2OR3IoQnXlnSkUrpz3ugaHyiwZ9HvJAfQn9ihB4MNoguGD7ev4UIA+0g0Kanu+lZSQer5UgfMCNPAw+EI/whU68Q9eCr3acWQVYcR3eRYfMWKk6YnDrycR/W6IUX/CX5oO9NRZ9F+RDvAaUz70m2H4SIwfIHJ+cXHMUQaMRCmv3d+RuAMnuN3QIochgTyLamT071W1ObYJZSXiUDTSy6nHI6GjmOMTQLvj4yFI9WsaIzW1OX3h5fTFNcYUEZjykCqNd52f7aJ+II/jMHQMIOoT2OrMaXb6ucKzBJ+XO/hEfhjJeA869+WRtrd8tWFPXl628vDAFsuntqj78e3fstHOy5YtsQxEdPcf2GR/W++srI2yVbt72Nc7Iviebl8GLla7AFQVHOLPDXQeJ64ew+sy3JfSAPL2DzVt1J/Z5eOpLY5P7df3p/ZOjS9aem/uybVbY3vxxWNrc44JrFc28MN5wr945PKJ01/aZ5yHaJ+Jn8rj9e4P/CZ3RCEdj7CGWPCb+Mlzmof/ETVpU+EfQFzOFOi3Z9Y+nLnRIpvnTBC9g2t86BBthzhjjRWGKvugO7VeS/2ExgL+jpEsgz/waSwymFnrYGKdA+QDEtP2FWVN8/YQT4iDdvz8xyGN6fQmfEs85nHTJHhF+fAgPPCQhry9vUeI++GcXw7BM57P+81xES75IyTwRXsIAFdyK+A+zSlweaqgQenSvM/gLD30pxBpz+I53nm6hMbkcr7PS5HF5TV+/iuYx0nSJc/A+XunQQ6/eL8pLh0A1wRbQkLg4RqP8Zy4FPyOZ7nzvCZO+hx+kSYJ9vDg+cP8yyGnmifUl+PDlW4rOYD/QG2ejjSBM9zRFwYEjhRXWp4UiB95vV6dRWrqdGmdLbAwgOhd+Jo4vxPA+NHvsp3X0O48P7buEe+Zc/Tq4jSfz1I8OE/D69FzYQC5gAu4gAu4gAv4vQtXn3mvH2b+Ox1TME9/+dd/IeambxDevAEkdnx5PcB3HpaMxxiw4Of+SVj4azzyRgwg77q5aWvNkvXHmnAcH/uBypw1cGmxZB96fNnYg3e/M7O3X1609UbZDjoDe+6Vjn371z9l17YqdjpdsMtry3bcH/l2PCgYpqecTVAw9iZvt/vW1MDnA+980tZqVZuMx37GCBP55bImzvmCdSZmu72BTaZj/3r+5bt79sLdHVccHxy1XKG4vFS0Zj1n60uL1miUrNPpaIJ9ao1mxY47I9E1tKN+39NkNJtu98audCjXK9YbnNil2qIt18vxZb7qMf3SLQbkMAYm6lflVykSXjI8xFMDuEzOyvmsrS3V7bJoeHRpzZaLNWu1hprQDf2g2mKZFQBm77tRt7eu5Kx9cGx7B5o4q0L8ENAsSl+UKHxPrgG26ECRyqDaFaZyzNERM3e6py41LdfT/IF/x+kVHQ/6IS0F073yIowFG5TDt+KQ8FIkYsIXDYV9MsCKBRS+g8HYLomXpbHZ5dOiPcaWaKUwaEz9a3qUWJQBxUpGk1ryBz+D+5h0gd/5xaMC8aeMvq2V/FBK5+SxrsHw+y6t2Tc/8Yh9/TNvs5uXr9gsV7dxoWmd4cRevb1j927ds50Xb1v/wQPbKDBwP7EuKxQkHxml57B7tnjK1hdtXxPuvbsHdjpo26XGgm2tV+3qStMKyr+oyTVbTg1EQF9yhgJno5Gz6mysSfbEZtm8TcQDFOpHA8VTfWQ18ymLNxu1rLUU5+6h4lrOPvZK27bybGk2sIPhzK6q3VB367Wiy93H7h7aW66u2RMbi/aeR1btbWtlay6WrTtbsK7kmy/o4QuHlFfQEIvvzx22lW+crwF/WJ1QZmWDnllNUJLcsb0bvK4V82o3nMPRtaUGxgyMDGM3IpyOp6p2teFu3+sH4bm0WPVDk/kSXCTbREhGY3VKwuUrGEZsIZdVRzXw/eRXmmWXU7ZVYSulp68v23qFiUve1up5WxRdn7t9ZLtdtTdNrHbbAzvqDt1Icqz2dtAf26GuA9UVtLIi5vr6ol1Zr6vd1lVnJSsoPxTvGBGpv3qVSdFMdGEgybqSdrFe9bpDqeiHMSsGZT0ZY/hgFczMn0OaOSgdxRVbU000CRMfVXfIO/i8TSgeW4lAJysYUKIimxg3MHxQvplkxBVlGOrEJ7YmwEjAtn2xJaBaimQXJSztBmMAq1T4kp5GViiWfauB0air/mZkY/WLhQKKwZj8AnGJ+y8HrC0viacl71tdkYsTr9QbOF/8vBfkSleMJJwBwpkprhRIeh3abyhaNBnnXnxy5bAcSio3fnhbFp/VDlF4YvzIqY8vFtnyRk4RWAWCEZb+Rei8n/VVDu7IVy86jE/ko/zJx8+q0H3wKOWZrolzX+6FE8UoPTUrAb1x4OdJ6EfJD1xJugggyB2YHvJT8nk+oEoi8h7g372SiGm+wS8Scq+yebh+lSflyWULVq4tSZ6btpTv2Xp9JL7Q9iQv+bKNCkvWyzetr7YmhqjY8AJZEUq89MO71Lf48n49cZLRhDLPF7rjGhQ6L5wfxMdPcYUX41etWrOVpabe1yt2ZWNFfeSy2lrFMbGd5d39Q7uze2j39w5s/+DIz/nCYDzGiKF2GEb2aDdCKhf5kg/9YKzsw9AdBhC2zGQQ5IYLpXXKvaw5W8idbX/FKrBA5CUIXN4Wo72NxxMbqW2zastxqY9k+7xUWQ1ZpHQZg/+i0a88n3NQ7xGTe97//qi4xEfOEb80LWEeQxn4O5O+IMmT0Khr4qo9KGGaDtzwSkkiHU73XP2d7QAOcSTQ+7Mn9B88uQfinrEDfbO3Q11dPqIKghYJC3LJ9owYU/y8EaX2NqU253iS34gfD+6bPsSTsKT8SZ518WcIBb/T5j+eNqv6w6iJQTSMH3LqDxnb5fTO5qMCVz56PpEmHavQl7MtoV9Fc/ghK7qFdtFwcpr1VWYcdt7dftk21ktWa6pvH/VjBVFtzU56B9a/86r1piUbZ+t2pPfzq4fxbmLs4KuQUnlJaAigTGRLHTHOIJw/55KiQYPqbtD5khlA3vmhRRtqrHHr3tg+dVvji/6p3dHYZEdu4mM1zuGC1iQBcD6r5B76/H9eFsG8WvCjHqN8ABdPw9UvSTqipHxJMj17TuLKzZPgEdEciEs6sdjbCNVINBb40ZY7RxNrHYx9a6H9+2PbuTO0nVfGtntbfYTKWShpnFahXxC9wsNX+McHEzvYnlr36MwAQr5eLpCTrxy3URYnISErPB7iiwAcKekpH9IU5Ovh3oajHw4O8Jy2t0iT+gdwHzjSK2lxadqAaFM8elvwfAiLcH8Hn4sboJwS1AQRnsoj4Hw/FzfC5RK/82mJ9/A1Cdf9PO/Ece/lxUXUCAdIdM4f8HivCY/7uPD+iVV1yfstvM9u0jTgSbzmkOJKwPNJ43NN6TkXDSxnz/Aw4Y1oSCGlmeRq1nqnnNjRg6nt3Z5ae0/tcBRhweOoh5TfadqHgecID+A+4Avikt4v8c4p1xes1shYqaZxkZ6/APUXA8qWdw8fzfU1sX6gtnb7Wc3DD/ROxaAj3GndfgHIKy1b6pCNAHgYd7+dYuPCAHIBF3ABF3ABF/C7D4+88/22+shjydObB3Q8z/3Cj2tsz4zyjcGbN4BwBojGHK8ZhzD28hEVz345F37+OYmDe0MGkCc21+3mRsmyNrFb20fWGs3s7ddWbbVRstY4a6VK3dbqBVtsVK0/PbWDbt+aizW7VC9pQn7iE//7+4d20NdEZzCwngrdH06tlM/ZWjlrT15u2PhkZD/1Gy/Y5krTmvmZD8AyuaKNNTnqT2d20On7V8RMoA/aXXt1Z1+juIytKj5fzV5ar/lh0yiTnrq5aW+5vmpf/cw1y52MraqJ/1qtaL3OwA9q5sBrJsU+ndHEvCd6hxrcdjXhXKo1bbHQ8H2kN1cXrZhB6azJdTHnSukSXyxqEIdisJjNW6NcVp4NpSnZjeVlpatbcaFg2ZO8DYdMmE+NIR1bKj2yUvQzIz5wo2bF2cBevHNofI0OfioPo4sfnqzJLenYlocJt1ee/1LBMdD2mqbCmbDLoQhjIuk6LfnzpSeTQrwwpnBmhK+ocFwRx7UWPDgncOSvQbAShSJCE21FI28eoZV8Hr2y6OdNtLtTq8wW7LLKe7NStkeKJbtcyNu6yrOYXbBmSQNaJnHKNy8EBeVRQfmp+5zoySuvWi5rW6qbS5WCXSsV7O3Nqn3wypZ9wzvfajcff9QWKsv24v7QPvHirr3w0l3Laebx0gu37fiwbbPxwIuQVb5D3RTZ1mVjyZYW61av1fzrUrbrGnW61js6sgdyG5LZVU0mcqJtiqJcpXzxSHV/mrelMufZiN4cK0FmbhgpSqZQkIzlimIuCrdFFPTDvg0kh2tbGP1iX+CffmFfZZ/YlWbBNpplr5eOSU7ULqaSmaevNG2zWpCsNm29Vra+5JctLTDMVUplu7y+7Csn1qpF6/b6dr/Vs71+30SCNdTBsA3aQPmvlnPWKOatq0kZSutmpejbS6H04nwNZmu94cy2D7uaVKiNNMp+4PnGcl38yllNZUeqUGCzfZd6E5dn8mHrOM7qySLrel5KtsC6vNrwTuegB8/U+ahsbH9VKuf9cOUry2U7bI/s1sHAKpWS2knODQV8ic0EickW1ra66pnzO5arZTvqjNwo2hpObL+lelIcDB+cU3JtY9HyyhcBxkjXVRyU6dQX54q0B2NX+LFFEVtTsUcKCk+1GltW37NYrfg5CpyrgjL1kuivqg0+sV6VTKgfEA62a8M4QZviq20MJqza4jwEJpmxqmHBqup32r2BiszX16Hk9y+E5XwFCA1NOIiLkShaUxhKCpJpjFq+KkzEYxQ5PVXfQxKhKKku8aNjBuIS918OWF9ZEV/0AoFK2ibvEfUFPKNwQeGMUWduiJBQhGICmhSPfkO3/iznLxSFe1rxLBQlKExiYhwGFVaVqO9We/QtsegD4K/ydqOv4odBJpSkGD/i7AfRmU1edjiIRSZIoHtkIegiDFooYQqh7MX44StXPHbQzg9x9evpEs/k/gv907L6vRxVnz6D2Wtfz+QA0EfaQnwn7/2sd84kIV/KC68KVq6v2orekavlsS2t1axQrSnS2FdNIZPZhbyNs2U/jwmaor5QEisa91wVzynAaIIcSrCcPMfgN0ne6QMu4nl8jyc/D+IaPI4VGHk/t6Wmvn21WbcretdeX1u0y+pHltSPUWcDvctZCfrgsOX9zY4cK7oO2z1rqc1gjOT9g+YT2fFtEPU8nY595ccIA8hw5O0QG7h6C/FSdXxeBjD8SFjmyu70/Sg+YejAqMl2QRhI2bKOtsZqVPoeFNrpV/0p/0PJllydj9RJyJBDRHeWeF0LQp5DGeX3sCoJIyL1HAYZruKp5+mSGVfYSnvw/CI+zg2qCY289wNPUnf6Jf+g9SyN/uf9R0orkOJnvJV+LIGLQgR+eOb8oF8loa5hDFE4PMDgCO+TPAO37v2iX0cXUpdm7VG4Qpv+QM8Pfw6K7ytA6FvU/nOFshyrP4rKDleQyKnde55n7cjRiDZW73o9hkf0QZKUMPrBj8gL/6WSrr1Dy9ZWFUXvqCNWUhZEw4lt323Zfq+k925ZLSBjrxz0bVdjGFcGwofEAV5efimzU6IclLeXi3gEex0En6D7S7oF1tcu2kjj0e3tqd3dwTBvGqMseBtxnP6f4nbPgMQrrXv/c5lLZHwOpDlLH08JXrzTIEHIXPRJ5yGVxbP8VXfJM9cIDxcQdPij8PPOHXZPrbV/Yvv3p3Zwf2KHKu/R7sza8usenVqvNVOcE7oDqzQy/sEAX60f743s3otD272j9p6cAeK065KQcAbnygK4nCU8icKmbS5JpEtKc/gpDhf89efpdE3beaBJ8CluXBM/j+kJ+XcgmLpIw9OQlE0prhTPHOZ8BAJh0Jc64sNf7gPS+xQVz34vF2FpOJ7n78/qEnBK8T4HKX3E8BR6dh+uieM+bdc4zzO5pujStAER7vHjKSB5nl/Pg/zSeGk6h0gQfnLpfQqpscXr8SwjuahjwvDHaM8HWqMe8nhqg67GsxP1nkm/mvI4BdKluNOwFN9Z/ufTnAvzeHL4cvX3vdr9WOOY/KlV6xkras7MO+j1wPv2BN/rAfTMmOu2J2p3Y3vwKu0Iw2OUMdKGOwP5+3/CF/kQnBYbv+g74xn43TKA8A58bX2cB2j9t8X5twE4vvZDH9Rcc93u399OfC/gAi7gAi7gAv7dgStPv9uWr1xPnt48MN559uf/pcZK55bE/ltg+iYNIOjLfBDyOu9wH7UkY5S4PTc2TMZSXAnn/g0ZQB7bXLKD44nd3u3bjY1le3Rz0c8dGGqwhcGDg7h74xNrNKq2uly3SxtNu7/bsmvrJds5GNhLD8a2trJk60tFa3V7mkNqsDUa67mmOSr7h2csnzm1mibCbK2D8pnDnJdqJSujqD7hS+m8fzX9iedv2fZhy/eOLhQyCs+6onSjUbG3P37F3vv0VXv82pK9vL9vP/orH7fffOWetWczOxajq/WiPbZes6Imk36eQR7VESoXs+GEc0hCOYMRYjIx0VPShLpq9ULF8qcFW680bLFctVqmZJWFkjU0eV8sVaySLVkpU7TB6EQVOnNdFHQtNbO+ddE3vmPLrpRVDaOhVXMz/1L1hfvHfqAligfOJmD7jpHydmXIDONHVBuV5CCe4eV70usae6YLgSBVyCAQkSqe+eIzBnooAfGIZ5Q0RCcOd2BJt3xAWeJbYilZ5B1x2dKH7TTY/x2FySXJwHF3aH0VYqTndp+93E+tJG4u5vK2Id6sZ3J2pViym7Wq3dDA9jr3kpsbqueben6qWbFnJC9XSmV7/2NX7IlrV23z6jUrrm3a/iRnP/+bL9vpdGT3X7ltu/e2rdvpa4S/4PWEnLBv+HThxB6/suJfLXN+w2AwsVe3j2x391CD/LYrofu9oTUKp7bRLNlKg8Ou1YBUqlIx68qc24dje/Taoq1VM26QaWiCsaCGfNSfWEnP+dyCf61eUX4YRRZQlNeKVhI/n73dssFQE/eOJhKdqb1js2o5SRWrQg7lUPpsNotWW6raIFe0G/WcdacLdmgcbK6JPbwV3ShkTFeJnX8hu6X4N1fDiHhjsWpF5dUTr4nJIeg73YG1+iO7XMmbmwVUmeSFqnS1XhVvcoo/VJyBH0J+Z69t9444v2VgncHQMsiTeEP3gDwib17d6pT6vb5/jc2BuofiXbuvep5MXbHG1mFV8W1dvGyWVdfFnK/SeO5ey+4dctD5qeSEraQSY5uQslUX23LVKyVXhvKF8gCNjmgoir8cSEtbZ09w+oZKiRUtU9tv9Y394ctyq82qb+NSUZsvSr44c2SsOmJVTp8D3FX+B4dtq1VL9sTWMnoybxfwjD0DMZIciWcrSxXbWKp7eQZjjCpxsD50YtzqcFi5yo6MuMJLhaAJYQSoSOZYDbIgmfPzKyQLKDJos77NEu2LYqmOKDu8YkVUfJEtmRIiDK5s/YWSmbZYZk968YD8gbjE/ZcD1leWVV9Fzy/6DSa79A/KVTT5Pv3ZvMjDCJLQrWu8NMQIygB9Knfap8B77sMAwgsGnMEz8GHIzqk/KBQxgGBAziarmfhiPeL5V43yi3xJU1BAbH90KvnRjeepDOb3wbOgxa9OI3/QqEddOWOEKz29x/by6sbjcQk84edYiBSOp/ifu/SXKwr5h5TBiUIk4uqK4Ig/7idPcnTFhdIV6muS1SVbzA9teXPZsrXLtpCvWaYoV910mrLjjt5RJevo3TpFvsQHJu9UVuBL81EZ9S7wMroAynmYHPHix++hxQXaaTv37A8pf+GJeKy6d94mPEK5Tj/IFmaVPNs7Fo2VY5vNmm0sVtzQuliruMGEvgij8bH6jwfHbdveb9mDgyPbP+r4Vlr9nvql4cgPoeY6Un/A1nAzekRkTvgzkpX5QeiShdTIxFsORT7n+rjxQ+2YLTdGGlPEShDep3FWBm07uAFQA/AhkVfkRWUKZaRC+REN5OGQ3ujqEkZ7l4MPntb5l9Y9iv9wvkIgTet45Twf0nkij08cTwONuropFmKTxESN9kkduJfTouhBGvFc5sgjrZ9oV972kjzJH7wYQDAI+zZdvOPBkuYFUvzUvzEeYPvIMDxRH5Q+jSpk4EsImks7qPiLG7932SSUckOX3kkYO3i/FTQWcCMI/YHauq/0mdNLyhQPNEEvfSkecpGj4sXqMc7wYnWIHwo/G7sMdgYndqT3ercztN7xwA40Dt1vL+idQZ9w6kb35w4kM3oXex7CEas/gi9pLvCOQlCnxCF7XwXCTRTO6YX26bAjJn+JDCAfWnKj3uH2xI73XDJUp7RHBcopxzlqpzUIPguHpvSZC8QQR3S77IV3AEUh3P9fe03xn88grg97zWOe+aeQ4El/0/xVpTYemPXbfIl+YoPOqQ37eq8PNQwZi58aTzKfmgyDZlaB5It6p7cndueFoW2/ovplTzCQBWpBlPv1eJ8UMeTM22/EhV6vT8L8FzhfiPP3An+Eprj19qmUnjZBEPiSCH7hJu6Jk/I7yXZ+de+kv018kmuSXxIRX+7CL1wA7SK5FeAfz9TXuZ5Qnl4PclB+ll+EneXw+vAFoaSRI22Ka35/zm9OaHI9HzfFhw/On/XD1WOBh6vAadc1fQYeisOPIoB+TsdrwMcq8k95ChAtfeYafQLoNM6bYvggguonedcTdj593AfeyPL18wYezjdJw33ynCAAg8bGej/qHamhmcaM6tv1HmLnhfFw5tvFDdm6V/OPXpvVkDGu9w+EzuU91XuRtnPwgMPOh7Zza2x796ZugIwtn89oTgEaz6gMWtI4Tr/u6bM9nkeM6+/GFlhPPH7T/vZ/8dftF37xl/18zdcCbf5bP/It9v1/5n9nv/EbH9O44wvjvBFg7vmDf/kvell+/Td+I/G9gAu4gAu4gAv4dwdWrj1mazeeSJ7ePEyGfXv+l37S549vFJifv7kVIIkeROOOs5EKj4xNwrHjyLWr1+zKlcu2sb4hty635td1udXVVVtaXHpjBpC3X9+werVkNzaWrFnJ2WCiaLmssZUKE2oG7OtLVVfSoAhG0XlltWSVUt62j08Vf2bVckEDjpn8SprMZmyzVrK1siZ4mtx0x6fWYPuCdZTqPT9zAEU1inb0pG4kmJ74FkKff/WBGy9Wl4smknzVx3ufumHPPHHJlhpFq9dy9hsv3rJ/8nO/ZftdzqgwO2oPrT2a2G6n79toNReVVkwsaACTL6CE5Ivs0zg7AaWcxmi53InczJabGd9Wi7MfThQwGgxN83hXntdrdQ1I48v50cnEThY0WM6eWGvSt/1Bz3bGHfvUC7ft0nLTKidTDTKnVtXk/IV7x66Y5YsbvmbjEOpQAOlZg0eu6aCTgWUo0hhoxjMrQ5hysVUPEakyH4CKV6HwSVJz8dsFY9iJYKRTtVhl4mp3AZMmfFEVhqLQlQ0CvmjnGeU3ykoU9EedoXift0fWa9YWj12RL3lgtQGD7hMR2pcfqxWGqvuBJvKD0dSV/cvljG1IVkqLVWusrVi3VLOjvOTqkWvWPRF/VWGDVsfu375vD+7v27jbt0XJDoPsJ64sWq6QtaV61ZZrBdV31b9GnqpuJ6OhZacjG0hGfvPF2/bYVt0eWy3bVrMo/lesIaEvrGzYSaVq42zRxqzSUXkqmZldY3k5hz6IVs7uaGO4QA7kheKN1TRH/bENxWO+jsfw0Bddx4d9529eZX3pYKh5Ud6urzd8z/Wj/tTl9lojayurDZvl8m4s7GhyspSf+ZZuJ2o3fHmKkvz0FI8TK5WL3o44BH2icAbbS2oPbC3Hyo+NSt7W1b5uioc1TYJePOxYS/ztTRe8QzkSXX0JEcqmcgEDYtmur9StoDpZrpWFlS/LzZqlgm9lx6qFdfGzoXxavZ5VyN+VRKEGwiCwuVx1XJxpsgI/mxj9WM01tqkk6+5+Fza4DHFuRpwp41LlurM8E02c/pChnnjsMpPER25pd8h3Ue0SAyQrUeAN2/6wYoFtbVDQFzQDVLBvlVUVzYuiJa86GooHTPBHmshhSByIz/vtvsrCljjIOoY/+al/2jseuAKwKRycfYOylq2paEPeJ4hIDv3m62MORMfQRgEHoluRRCcKRhEr+jlA2xVjikt5RKRPjsvCjcKKMhQLKjTaHiHxFSlKQweOIvIrbgDRSwDjtecgsqJeIkdXmGZTIwRX0SU6fTUAhKnsOBSP3l8Q5tcwkqRpKITjhBfC5UpOVoCg/NQkN4wf6i/k/Gv1JK0bYDxvXnDqsXQ1v2KoxNiA417Y4b9y4c+fcZ4rt0ie6kl9GcpOejWcx/B0ghBYvw1qedQ1CVbEh/JIIbCgdgX7guSKnCIeKOP+zGeeUoHOK91iEKouXfJVMNXTntqA/DlcnPBcTVnn7XTat9P2gRpGyXozDIbq8+GH49BfQruXjQaEAcQbXfTfbowjU7/nN6Ul6lAZ6vmMPvDBX69Td6pH8d5XXSiM/pe0XuokL5RDnh8GQUVn1Ve9WrZGo2bLSw1bX160rdUlP2y9KX/azEh9yFG7azsHLbu/37YHR32NGTCyTvwjCr0mbOxnSpG/5CExgDg90CjS/cwrvTNZ6cGqj7EbUThPTPfywxHGVpK849wo4WWmoI7Gy4t8RrmifPzNIwHJrXNRV8SBswjmxkCB4+VfV9jh71/1n3hHBCX1tOShe7GToDQ4pc3fx/KdrxxJ0kQbAwc/5JO66NMcJINC67RhTPd3l+595RY49QdaXzEj2vyAePqsBA83QgF6lydR5XXsW/3p3TT1tpC0R9Hhhj6XL3+MZwdwnuHlz7lKG1T98e4s+NZXrAYr6h4DSNEykhvv/5P2dgbBS1/9AX9czv3fw5xorsLvLxG5/kjvJfXlOdE+GfRtYTKwnsaUx52B+iLlpbgdjTc/cyA51Ng7VQrzPvCvmGFUUoagJWQOEAUKJ57C4R+hMIB44tFs8KUzgDz9/rrvzb+/PbHOIe8O1bHXJ3n5Y4A/PuyX5p+ChyeQyht/4Uv96M7/4+os9cD0mTQ88+Ol9qt7JZAkm8NDoX6b4tK/Izsf+xx4xjhANOqZevdzdVxmT2zv3sjuvTS2zhHvbGKf/QFenPhJru499wvjR7SroAVQXpI/jyPgShl4Cmo9owSgw1E5EPd8Ps7fFK0857fz+/PhASnqtA04TjzmOAPv/CHJPKUhgvg5K0MKQVqU56y8Af5I+DxNkrdcGpe0c3qAJP/Uz1Ho3vtSXAL4pZDGgwb/T+k4ly6N7Vc909bSPi6tLyBJeUZPApFOjghp5BRvmp8grR+n2fn9UPAcIl7IIDLzUP8kvzQcl0J6f77swPk4QPrMhagRHxf5RTA/gYdnTW/cCEJXTHtoHbIFnMaz90d2uMP9WP3FSO2Ccxj1Bs1Dt2SKd5ZwcmbO/vbQXv380LZfUv+3q/Ftlz42qctzNKT5J2Q6pDUU8aAz8SNtEpbC74YB5Hu++7vsXe96p8YEI/vUpz+T+J7BO97xdvs//u//Qzs4PLQf+5f/SmU7V7gvAhi3//TP/pwbP3hHXsAFXMAFXMAF/LsGxWrNrjzznuSd/ubh+P4de/ljv+RjtjcK0zdpACkW0d0yHowxy3nauUc/V6vV7Zmnn3JjB+OKaq1qzUbT6o26NRoNhdesXC6/MQPIe598xA/ORfGuN75P4tmuhu1KesOxDTShRMnM4cPMHy8tlq1RXbBbd47tuK/wCYOljO0ftu1XP/OC2bBl777csEk+5xPP1mBqa4sV6ypuZ3hilaryIp+FUJRNNKlsDTXI0yRWUyHb2Cy7wmWpVLYPvfct9sj1NV9RMuj17dbuvv1PH/20tVFAj2NCkS9kQjmhyRNfjG8fdmy73XGFZb1cccVBo5q3rY2SrSxlbWWxEEpcDZCW6kXFO7Wy8MzGU9tcrVmhxMHSY9vrd22vfWw7crv9th30unbQZ+uPnp9twgDrVOO9muhcUV5s/XL/sGe7x0MJCgoJTdLFR83XVSomKLr6mIytdMRfKtMHaVQy8U81AB4b02D8XCGgW/QAlDNVZlIuT0UiJo1eFlev8OhAkAtLLmNZx0gdyXn8GOTFFlygWIgttORQKp1K+Dj0e2u1apvLZd/2pKXBNbQzHHQjknAVJSeNMmeylO3GpUW7eXPdtp64apUrl6166bLlVzfc+JU9ndgnP/2c7d/fscHRsb18e88VXAzel2tZ21oqKX3DlptlyQsrfjJWVJq1zMiaNrTybGTFhan8xetyxp66sWFLEvzuLG8n2ZJNsqy2EGHi5QnK1JyeRSjrL1D0nE4mNmErKBXcz19RXPad7osv41xs2YPBStXvW7+cdnu2v9u2Zd0Xcgv2m/e61tGE46uuVu25/b5/sf3YesmqbBMjGR+gwJzObEVy2B5ObbGQtZLy3ZPcozyiznIZFPRsdcF33BmXHZT3PLVFD+eJ1Mp5y6sd7nT7kreRXV+r+X7uL4r/qnS1EbYEExNOprZVyfuZPaeqB7aMEnkuK3U1+uV6IxT4qvOq6v9UtLXUfth6aiIe8MUtxg1Wazx6adXqlbJkQW1U5Sllocvs1h4Hl+cV39wwwmHqlaLoU/4YC0Gv7iGMCbrx7dcUFyUcCkz1fR4PwwaOCWZPvOkOhi57xGfLLxQeLoMiHhltS+5QtmfFd9qDatDluC7a6rWKr/QAH/KZyjrg5xNIOpF2+OhbschVxI/jds+NjsVSKORpHKzKUnYu8/7VtOSi2+t431fSJA3crNpieyvKxCQT7L6Xve4x5GFY4ctkV9wID0YVP5yZdqQ0J8qnqnry1Q80SEFc4v7LAetrG97xk4MbA/wfRtGXiA5NUP3sBfEhVgFwVaGJJR5hjHW2Kp0bJFTmUGAojsd1zMSI/kj42O5pASOIf+0tGXEDSKL0FK9csaB0bkDJhCGEdPLw1R/eHuSIQ9/DVYFJNt5zceN5h1fQ6dtfkRK6PYZXafzg4U4/aSDguPEL5zpWd4mfP5w3fsA50eL3hAH4yiHwdKbJM7QAmbza4MqKZdRv2bBtxfGRrrt22ttWO9K7Ydy3k86hzUZTyVTO2hPOJuK9C2+Cx04K5fKyhsLajSDy8/zw82saj5x5TMIRYOJ6kfTjOOGpnPKhLn0rKtUNlBPN+eh5KZ23TWSbFZxcUQyDmfRKC51ybuiS3JfUt9QrRVusFt143SyqHebFuVPe0+zzP1b/Gqs3KGtXZWcVXUtjguP+0LfA6w+HxllGfEhA3zRh5YfSss0WAyncWG2fNub9uNpYKE2jqBQ2ihvldQOD/vwKvQrz+naIRM4vTxupo13Ec/ASOYg8uIoNc4W9p4gMdRfP/p7WfYoDoF25ktfxRGaEe7NziJwiKMrkb/N5fHDqFSDcGBXpT9SsqAb3Jwr00KfiwgBCnYEZjBEOkBPxGUM4jgUKFPzGoD/FAJkpKCCv2CoJch+EJTRGeq5eZsohf/iG8gsjSE6ygAEk3f6KVT6sEkz7gcAEJHxxenkP8JyU2/F6RkmectCneHx40R7p/a2XnkYFev8XbbSQs7H6/tudmb3YmtjxUO8PknsZAjfvJZgS+MBOKKBfxY1zSKjbJE4aBg7RffIlXAFy7cmytfamdrgzNewqUcOQ4UT71f3w5qLMzjvvkz3GWRzSpWkBvDyOx00gghzwVjG9rPMA8Mdd+CQ/XDy3OSrdS/5QwhbLGgdoMMjX60m3TrDHT3GTLOjACZ/7p4+qm6nerxOzQV/jprt6v2tQ5Ipb/sAl2fF27A7Bj7D4T/3DuZzJL80COAuj3yKFQOFpFHyYWHmAe0YIOBwbaZQ+ngK8rYNX9x50LgzAL8L8dx4naIn78/m8PhCQpnl9F32WI5wDz077PJ/IA5qJnz4DjocreMIj/NwzuT8fDrwOwfic9w4ckV8qrykC6t+Vy4qf5sX1t4M0JG0faVzPEyd8+M3lSr4RB5fGehgi3/P8O5NLrv7Ow7lP+KVpUjjLT8BtEuTx+Hso/lk6Bw9L7gWs3Ncr0kaDUz/8f+fVse3cmtj+vakdPdA8el/j4wON3eX6veinALZsZZw11hzmcHdsd5/XXLlLvy7k8/y59+iCuHmII0kU3MPKB+o8xZEC5+l95Q0g3//9f9rHtrzLfumXf2VefuDG9UfsP/0rf8kqlYp9/OOftI/+2q+5/7VrV+07/9AftK/78Iftve95jw0GA9vd3fMwaPneP/7H/PqOdzxj3/RN32i/+Zu/Ze9597vtA1/zPvvMZz/nefzJP/HvWb/ft7c/87R927d9xN7//vdpjJuzu3fvOZ4UtrY27Tu+/dvsG77+9/v9nbt3fRXrBVzABVzABVzAVxqGnZbdfP/X+xzszcOpvfrxX7WdFz6XPL8xmGqu/mZXgDDeOD8+8XFWMgZhvFbVe35ra8t2dh7YJz/1Sd+qkvf63t6ePdh9oPtd2z/Yf2MGkEcvb2iymPE98tm/H/UPym2+kC/Lr1LM2e3tY9s9Ok5SzOyzz+/YE09ctqOjlu0ddm2/1fYDzm+uFe3RjYK9Mluyjfd+2JYKDN7u2W999p4tLi/Z+nJN822UARroTcbWqJdsR3hv3TvSpFkFq2dtYZK1zeaiveftj1q1Wra9B0eagJ5Yd9SzH/uNz9idg76dTGKwmyqMYA5XmMN0S1nYfq9nt/cO7dC3BRpbuzOxhmZpG5qgPyY6rtQ520GDxnbPtjt9u6OZ6Kdub9uL23t277hjh52u8hz7mQFs+YMCm4E8gyJ0XzlN/lAisV3IWxdrPuH+/O1D8Qe1tsqogZofPo6PJtbQx9wQRT5fzQelhMU9X6SXyiWr1OTEl5pwNpcbtrhStwYHSIvm2lLN6st1W+S6WLVKtWiVRlnhVY9LvI2NRVvfWLLF9YbVmiUr18tWEh8z5aLlhbvZqFmxVrbTPMrQrOWKbEeSVZyK1Rp18fTUmgq/pPxWl8u2Kj6VNcBeqRXdILIud3lrxa48smVbckvXLlv+0hWbLm/ZOFexo+OB3XrhvmVbB/byC69a56hjGxXRqUY4OM3b5UurtrFal2xl7JGNFZst5Oy4ywH8fSuP27aRGdh6XrwQTadKU6hV7LTatGy5Jjrz1nbDR9ZXqXR6Q+McmvLCzMaDrjUkJ2XxsXVwYENNoAvlimR5qjxUC0ozFMdR0PA1swTIdltjP7y7NxzZI2viefbEjg66tiIeszf/r9zqioc1e2q9ognGVOWv2Go1b6PxzG4fY1TI28KgLxkaGisVri6ykmJmq4UFP3emd5pVg0ZJKP4iNJr0sc0McoqSn+kFZ+Uwb+iJxI4Ed0v1WlUdFCQ/a9WSXVks+1fPh72RG+aGsxM7HkxcpjjrYqmUU34Z5wVyVxEPRsOx3VhbtLGy7IkOtjcrinco6VFsM2nKs8+T8t+oSiol03f2+76NVmyXFdthHbY6tqh6r5XY/Ayl0omv+OHsFAwYrGxCiuslVkpMLS++YjiYiQ7O6GCFEUo7Jru+VRXtNct2UwXnv6nfQfbhCauJTjVpQ9mAcY4Dx1lxhIKV/KC2IX5Qhma9qoma2p5kmq2XRJYrufgyuqX23FGb51wPVnVAd7fXVf/C6pLEyCcK4Qd1hiGHMwtYcTUcT31FkLIWveKT/FAasLUTfr3+UGlRxKFwZHITikTaOofXQyvKPAwlbN1XEF++kgaQtY1NK5bKekvoX5mRE68S+jnPF+2UHJLnIK+gJuK40VXV4oSSHqWQ6szTce/YItiNcXyumImv+MP4EStefOWH+OarPxKli68eIW+/Sg4ReuGYr/pw/DxzBehfI08yRM6gFXnB+Zfn566I03mIR1KQ/uze80r9cVGYc35hAMHgxRU/rvTlKVa8nRP+KJ6dy42fRnPJjYYLJ2NrrhQtt3RZ0UZ2OhnabNizYX/BJlawgd5jh2pPY6EIA4h45fRRLvmpPtyRB+87yRZKWjfsel2Rb0qT+JM+yj+UM9QhiBK+JkYvHIeRu3HHIRK68cPxRvs71TuP9x6KIPoIeOfO0wVup1Zhfp6DJvynGvicqD2dTEeWUZ9ALrQxVnrVK3ypUbfVJc72avp9uah3kWjpjU7soMuWWl2NNdre97S7fRsMMH4k536ov8F46WdxiE7aoqgWAZRR/+5QuNHm5JA7v0/44BBXklBq//Vw2KJryhLHGzx0xbzu1My9raOMR+5CbJwC5ROsPcvH0Xo9kC6MEIEv8knrGp8IcYMOf8T3uohQonGeDitA2LLRt8BK0oLfP2gQX+h742yUND24gk7wpkCQZyrw3oA2hFzR76rO/MB6vZctq74VWfHIyF6CDxlR/vhCBnxmkJ0egs72VxyE7kZR4eBjmpAVT+FphMFx0V/iwvgQdHprdzlMaPXwqHPKxYcEg5OMHc0ytj9ekMvYdp/VuYQxljqLH8YVcAfttCYgocT9+CMjryNdw3m0KKDg1A0gsZILiEvcf7FAf7h3j4PBVV+iGRqAlJYU9Twv/02v/EYa/vgH/Okhuvn3H0/xEKRlwsFnh6R2kjaQREki8Rz1xiPyWyxnbHlTY54nC7Z5PW/LW3n1dXq3awzP2MaRSfDAlco7bcWL6rQHXkAS6EYQFLcogFOSPE/xSr8eCwKgIZ5TL/wS/+R5DjzzxxU8HhbPc14Rhrf78+B3TjMu9eePf5JF/IA0v7gGQo/vz+G4fThdepPwQxBh4Z/GT+9TfClO/vzqzwFn4QFxGzHhNvi8HpI4IXM8J7HwBof7xr2D4jluvOY8TKInLoX0Gfme05M4r/GkUPiTfwRFPI9LWETweyBhQ0DyQKjfCkcafpYEXDyHh7eTxDnI38dGcpwDB088yH9SzPjRh3j0xJ/7MzojXprmLOy3dx7NEZ73B4O/X9RP8dHPSP1Yr8WWcbQF9V9ThWsuwxAOR38xVJzuUWIIUb/P8Aw83dbU9u5MbTIKwv3vHP3nAR/C3IVXEj/1DN+0nlJe8PyVNoCsrqzYd3/nH7af/bmft3e/6132Mz/7c26UAJqNhv3Fv/ADdvv2HVtdXbF/8A//kT3Y3bUPf+2H7C/8J/+x0wTdN28+at/0jd9oP/mTP+UfZGAc+f4/86ftve95t12+fMk/vPilX/nX9uf/7J8RnSX717/6Uaf3r/3gX7ann36bPfn448ptwa5cumTf/m3far/267+hue6xG/0/9MEP2F/9S38hPgDQu+6rv+q99tXvfY8bai5WkVzABVzABVzAVxqYjxfKVVt95Ob8ff7FwmQ4tE/+q39qw3aq/39jMH2TBhDGCT5O1T1jjhjZxJgydcRh+6tut2P37t3zDw0Gw4GPCXpybPPf7fVs4dHH3+Kp50VPbkDsA0K57/nwe9wggZJ/5/jQKqWKffiJy5pITmyWKVihiFIzDvNmFcjGasFevdeyW8djO2gPbKmcs93DA3v2lbt2eXPDvuc73mvHGpt89DeetdHxwMoKv7KxbCv1qogcWV8Dumq5aEvVkt168MCevXPok2cOXC1r8LC6vGjvfPySPXp9yboDtqVhYtSyj7/4sv34p17UY86mGuDxh4KNcsAUn1wx+dV4w8umCkdJgbKXQSS6n6zNbLVWsrdc3rDP3t+2ozbba5DAVUw+wmQQwxfcruAQHiZnPnkjH+H07XT0uLhctt5gaN9w87q9q6Gy7LXt1b2u8wl+ugJJfwwo/fBkDahzPDO7EwKUAoVywcq1im8TQV7FAlsCMUhEGTnzbYxQHKP8QNHqh1j7QDLnB4+fZlHMnlhJZRTh/sUliuipf2mvgep4asPewLeEOp1O7ITVECgHhId4LJVgBUwGhbtmqkuNsiayDTEqb7sPOtbq9hU3b41m3QrVqs1yRctXKr7NBRPbyUiDbQlaftC19sGB3ds+tuGJJsHNmtfJsD+wx7Yqtrxcs9t7fVeIzDSY50s/ZrkTpVvJjm2rkbdTDTrbJwt2MBrbfqdvY107Eua2ZGZnMLCu+LhsCJ8AAP/0SURBVDk75fSYBRtj4YJLqm+RLxlTw1CZ8uJwxQpWy6s84tNSvenGlyvLFVtvVK18aU0yU7KFXsdGKv9zrx67wo5VTNfXqzY+psxjP5gd2X7nlaYtl3K21xnZc4cje/flmp2ILlY3ZFVXA75CFa9zqq+OcKwu1mxlqW4zyTKKqF/dm/n2WCXJabmgChTdw37POyU3PGU0kekPraJnhLSngTlbZjFop14aSlNQvZWV30D1+cJ+X+XMWXHhxF56cGxb9bK9sNOy1nRsq42at5fFUsHeKtm8xaHFmkA16xVbEQ/6zrNTu7PXslKBlVdT+/BbL9tz213Jh+RB9LKyanOx4v0E9cuWNhhPDntj/+oJJflMMoMBg/aBUhjDBfLpoKsbSCp5m6md+HZS8h4yuVM82kBR/Ly2sWTHLfG4I95hHMpnFD514wYrgU5FK1/7cm5AVg3Xv/xW+YtFVnuFEott9+jgMW5WK9yzsoRt2YQnt2B7hy3xUy8A8dnPNxlOfHJSyBWsT/tQeeloa+JNW/U7FC4MKDRPFImsHOPMkaLL7MyOukojmlzxKllklQNfWhMPoP9E+cZENqf8JZYu9/M9DQViM79+/6UB+ij96gf35NPvtEajaTnaidzpTP3ndOQKaQrmimsMEFxVNyizfcILHrUHnBisNiWk8iYkCXW+c+cHXavc/nWk+uIF8TNbLKte1b5KuqpdYNSjjcSZBWSFTMcBzJ6/0nAA+kx1i6IVusIQEop5VwycwrPgY0zKnWo51PZhnqA/96v6SsrnQAK/8CeIAiSgGzpvLzNlxyuNh6KXx3gXzPxK/rpyr8AzY8RU96p78oRnnrci0B8JZ2NlQ/JZt8xsYGu1qVUXmwoe2/hoX+kK1uqrrOoHW2ojeyPJVEbtHf6IWbQZ+mNIo2w5XmgnHJ7ONnrKl3qivPA/KBfpvKPEHT2GQpObtJjwFic+Z5I6YOWN7k/Ea5cfolE2vfM5H+l0ov5rJHkf9X3/T1Ym+ooQWjP1p/T+XtM9eZAnZzSMNQgZafDR77SsKzdgMKL2ycoPDGX5ckXvu7pVGw0r1+tWqnCeUdGNY2pSPpAZKr8eqyzbbWthBNG12+369oUcwhaKbBTatEXyprhRZroh3rWsPgrjZmKM0zUrHiTEKi4X8IQDeH/Q19FHgMcVwUn9E4d8ed/41lv0pc5chSLbchg9fXWk8BDkMqw/wFdXpMQ6fSjhFOB9KGLDNZT1voJDfR1XN4h4H8iKOvWT6rc5owVDMn0XNEEPRlv6Xfp/Pyje2yg4zxy0+j/5qkyhBAw6eXbwZ6QuZJ7tsdjK0c8LUd2fSA6nkg0OA6cslBA88Devtl/S2LFUa6heG1as1jVWkCvV1McXFYd6IE/PxLNjNSKyxaq+qZwbQgiQrAXnuYX+eHdEOYJm78sY1Hmx9EdaaELWiQPTVAbCMBD5ShPHk9CtX2j3enB5wtinOLQv5zspKTsyLvlsbfvqrS9FX764XIw6ZlwKjUkZzn/VTBn5m2cRjJGLMsU/5U14mgYDPDqvXkOfo/MfD/EypvH0T9FKZb33llVejW1Qxo411uaQZkjztHwgs5yzjWt5W7lUsOVNjQkL4rnCfctXjTkGXY1lujOl1ztR/ZtERuPQEz8LhHNAeB1BH7IPP6kHsENLtGskUHWjMNpXWh8hO6Tln3okTpTfiwGWlBfnIMoYEbjl2VdJgZM/hED+pI28RZf3FxGXNI5V4VydJtLyjLx5nDSPoIlr2k95EPQ6bbjAmcYH5mS7VxrnfJrwdsNuhD7kn8IZLfinPAUPXTcK/5DfkDXoT7DohmukfBjw97ImaVP8XwD4Kx71SYyUfn/W/Xm6vC3j5z4J/rgJf3c8y/kN9wmNyfP5tJ4meU6BeMH/JO8kPXwAnDaV6Xy7C6zEivSO2+8lF37/cFl+O0jTAWnc9Jri4eL9NO/4BAgjWsTFncnTechojFksLVi5kbG1yzlb2siqbc3s+Y9pjt0BgSIpCSVOSZnz3HGH/3k6AV+lCw36o3+m3AERD161Wy2/fy3kC6Xk7guB1RlsT/FmgFUV3/cnvtd+8K/9n+1v/Y3/q/3d//bvuRGEbbr/wg/8n7wOf/R/+Rf2l//iD9gf+97vcwNHo1H3rTAePNj1fn1pacn+4X/39+x7v+9PaVzRsne/6532n/21H/Ttsv7hP/rHPuaAxv/6v/pb9jM/83P2w//DP7Wv//1fZ//R/+E/9Psf+ec/Oo/zD/7+/8d+6B//sP3I//yj9vZnnrH/9K/+Zfu//Y3/wj7+iU84f9721rfaX/tP/4r9N3/n79ov/OIvJaW4gAu4gAu4gAv4ykF1edV+/5/+AasurSY+XwRonPC5n/sx+/RP/ojffzHAakves18sVNheXnNdH5ckYxWyZgyUjl2rlap98AMf9JUeH/+k3rkaoxCPNO4Uh7HOG1oBcu3Shi1WS7bb7tudnZblNNm9vtXwL+wZKKKI7HQHvo93Nb9glVLGDgcZa3cGVtFknEOTX7q754Oft13ZtEyrbaP792ylVrbtw7b1RlO7ur7kByuXRT9bpPAl43Gvbzutke/zPzrpW7GyYAcHbV9R8eT1Vf9yfsHYYuXUDSCffnXb7rWH6J58AsKka15YjdHmY1h55AuasOvKJFOckJ+mspq4sW1NbzKxF7YPbKg5PF/T+IRCg0niV8slTZLFTCYMMNzHyRoMnsQgHtwMWDnouFLLG0rQp5oNW9DEb7c9MLZRApSVH6TMh3BsK1RW/nmL723ZNqm2VLfG6qI1lhtuCGpUitYs522zWbalctY26gXbqJWsXsrJ5TXQK1ipUrZKtWK5ckXIizbJFGyczVtGwjArV20qP8vl7VTXhZqeC3pWebKNRSssL1pJuCtLVasr36X1FVtcX7PaxprVN9eseemK1a5esfr1a3baWLN+tmLjUl3pNmyhvmLlZtO39Gm3+tY/OLb+7gPr3Ltv/Tu3rX33nh2r3nr9qe2OMzaRzCxWcv4VaUN1O17I22AoWZ4tWIf0nZ6NugfWb+/abufYXh6O7Re39+0X7uzZL92+Zx+9fdc+cXfbPvNg31446Nidbt/a06kNNYgdqx6GKA6Em69AuU7F4/5EE2vxvjud2f5waNvdrt3t9O3Fg5Z9cvfIfvnWjv3ss3ft1z77in32hVv2QPROVRuz3sAywldQutN2x/KziRsuOt2RvXOz6ltbdVW3l5bL9uhywfY7Y+sqr6VGyTq63jvs22at4GfOPH+/7cp4lHQzVilUi1Y9mVhrxtexbAcl+ZOsLeUkdypPKCUVJqHgC2eEzRWKcogtCnWMIAW1sWf3xDfhaRRZpZWxR5oc+N/0lTRVtTMUYygfWJVRV76sXKhKplghwvZWBbUHFFAox4bKu14u2nsfXbNb+yPrJYYKDjd2o53yDAVixgqipa82wpk4ykDxzNYWq25EK6qMYzQZ8lTr8M6p12effvFSBej1R66sQxGFLqpeZkuxjNoEq0smrkwcaqKC5gS+qMh+cDltFiUkjQ2lJLzqqbEyISPPI8kQq1PYLqemshJvODyxmXDEWRUZ8UGTWiGkv0S5yl7z8IBM4Id/SU0fodQYdV1RKtqYKFH/GC2YRA0mbN0jvioOZ78UMNYoHXxgxReHNLtSVBNY+gumjfymSoqS2i14vTOHUr/E/ZcDVjcuW0FtHuMUfGUVwskUnk7FA5SiKJdUlbpCM7wNF/cuu4pH/xfEynm/ByPpvUI5Ch/nKwGYMGdjqxuMx8gZClpXeOrq/ajXjeLRoRJfLgweGEB0FZ5YoYBL8k34FFxNnwiGx7o6ibr3F188R1qu3PIDzdQHWARJHMfwmmu6MiRd5YAC2P0Tp58A8k18YwvDeEmnfvxhCJhJdk4mUxtxyG+/ZeN+x3aPOLif82c4K2di+yPJF+8t+ON8CV6RA+SICi8fh6DrzaN76iaUElx9ZAB4ZOhPQEHOG/cPvvqWZ3pO6wBDU1rmAMUXOmrYt71CXlxuMDqQJyXzWPqlpJHG5Qx5UluYqM2MB2qf/a5vWckXILRp+gTefhm131ghEAdlIzMLGH6QA8oiueP9CoMWlD/lVs9mGcqqvpkVKeTlimpXzkBF0ONtznl45uiT/JB/L7+c0xxsIyUeSIazSH8xyAJX4NRNxE3iMw6gb/Z88fAo6t+Qd9Kqv2Kc4NzxzJANiiVaiS4/aPK4nkegoRnBe+exnLOAAN07XYrr/bH6RU9Luchbf4gPPMP4G4biMBSk2zw5Gs+KBHI8+DMXZM1v/Ic/vzq/RJaI0vBFGYTRjYP6s2rrbkRTBHLweKKJsRAr5fKFZBUI45Bc0VgdForXxLCU5OFoVZc4lNHQTEjUadzDhPijriMs4hAYeEAUMQhQEq5kxGHGxPAo8iWt6kFC5PGdz/pja7KU39BCvKgHEvMPP0QvK0DEh5CNwOsR3gScnsRHOVExOC+E08X/Wb7cJ3n4JYmbALSk9MU9nvz7TwDXc/eEeT5zIDAyrTYztvVY0a7cLNnSRt4aKzl7y2rB3qn7mcLKSxlrruZs64biPF6xlY2iVeoak5RitWOxnLNyLWfVhsatGug0Vwq2uJaX0/Ny3uqLhGWt0shYsSoeaGzBuJAGkBYTgMb5e8MDoj6inBEH4Db8Qo5pJ2FoI503aiWlbEmJ5z9y7i/w9JGHx8cLp/z5S2I5EC185e8BSYIkFv7ef7zG30MSOuMa4Z4Pjh9FJXYSlCRNH86D/F7PO4FoPwGRD/nFfZovEM/JgyDiJPTxfM4ROI8P+nO8ey0Qz8uROI9zLt4ZdQHn452nz4HHNEES9pCXXPTX8RTpU6ffJM0ZTxTH48ulPtwnDoioD1P5UPok3u8UztCczwv8XM/nF9fz4H7qO1g1NexpHN2b6n07863jukfqz9SmUvkF1+vR7Dm4/1keHk//5/uHCAr/gFONab5yK0Cg6UMf+oAtLS7aP/tnP+Lbi37tBz9oP/4TP2l/8vv+hN24ccP++t/8W/Zdf/gP+eHoP/0zP+v1xSqOp596yp5621vtySeftEcfvWHPPP20Gy0Yl3z7t33E9xD/z/4v/7mnA25cv24f+eZvsh/7Vz/u22p85x/+g87H/9d/83fc+AHwkcZ3f+cfsp/4qZ+2Bzs79oN/5S/5dhtsv3Hz5mP2+OM37dKlLXvLE0/Yy6+8Yp9/7nlPdwEXcAEXcAEX8JUEzkpsbd+1zSeetpzeiV8M3P3sb9knfux/0LQnUWx/ETBVmje3AiTn4/j5cCO5n49hdEXPdOPGdf9w7vDoUHNNdrfRPFP+DODQbwFvyABSKZUtn2PlwIm96+ZVe+sjS35YaXwJeWK9AQpCthviAPQF227NrDsx64qxfO3LvtPvfPKappI5W1+p2VqzZgvFmoZJWStXKva2G1t2abFkB62uRquaCBUzrnDbPu75+RJ3tg/t1t1DKxXzGoAs2xPXNu3y1pK1jjuazJsVNQMvTAb27PauHYwnPuClfCj0mM/CGHfJfCe24ohBH/wIxikNX+ujiIE3TDw1xgMXDOOLTu79S0FF8AqQY3LmX2DmOHk+trchk1pDE/t8xp7eWrfmcOZKiXZ/7KtDUKYqqhUyTqRlhJODXUrVoq2uNeyRKyu2tVqzxWrev37lcPfFpYoV6lWrLC9Zodm0zOKyjStNG1eXbFZfsdPaomWrDZsUKjZaKNgkk7exyYk/R72J9fooYs32j0Z22B5ZuzO227sdOzoeqlymwfHYeq2BK0l63aENBhJOJR51+naiwd+w1bP+0bEd7hxa6/6edXZ2bXB4bKPjY9t+6VXbvnXPeoctax117FDX51/d8228xrNT62eKdqKBL+dLYDyqN0qumM6gCMkUNHAc2vbugep5xz53/459ZnfbfksDxk8dte2lbt9uq54PFKejxjKaTF2Rn+FPhLN1FNZAVwqqfCi+UGZT8VSrpmuqd37lJQag4PDtPDAMMZnz+kUGlF512J9Nbac/tOf2j+2W+PMpydSzBwe2PRhaH4Ww+Ml2TFvLDVc4NRtl22wU7MF+xx70VZelkp+L0yhpoq867YvumRohK3BYrTEUjay6KYiO/nBqTflBAitFXLZEDCt8kFGMFag1+XqX1UBsJ8VXzgzeaeB8kcpEhEODS0LCl80UGsPkq8d9lYPD0We+6qCUL9jltbpve7VRzrvS8vPbLclYzvqiB2XnbJax5cWql+vJS017cfvYjkQwSn0MdoPx2NgbnsPuOcAZxetYaVHUokxiVUVF7V1cdh4hPyLZ64q2Em1DMqE6xDBVRfkvujFoVMQr6gEDBnVMDfu2V6M4Z4P2A0/YQgnoDMIwE1tNse0NW2phwCAPKlsX3WNwYpUK23mhMB0rDe34lC/Z1XexMoSyYRTCAMJqD4DVbZwvwJfSlJ/VJCyh40wTZMW/8qY89A26sDKFOuHwZQAFS4TxxTCrxrJ+PkpsEQEbot5LGJG/ggaQ5Y0rbgCh31Eh/Ovq2YzzXsRzOVccS2Z4dqOHJnO8qDDkTBSXZ29j4hk89k41USZ7RwLtal8quseJMztQYmMAQTkadRlfwodzBQXxHEeinGairCtGK91EPmKOK+TdL1GikEfCM3xSznHFZIaS32Mn/PUQv49nZDVw+2Ng0DPG3PB0E4P7xysh8vUVH0l8z8HjEwJ4DIWIBmeCeA1D5OeKA/l5+x6pX1W/glEAA12rFX0u78tD+R+qHxmeCEvCm1AQn8kQ+VBG3sHIun+J6Y78dKWOuSZAvwEVXgKlT68gAze89XqEH8rDDVDEmvNC8YUDo46v9kAO3E28P6FMLheK73x0WoibKLElOxyOOtK4gIOpWY46HI7kOAdI+JQv50LwoQSrBXIcko0BJKGDDy1YlcbKv9Fo4KsHh8I10vtprPf+1A15vPPJL65eZucD56NAD8XwH9GqPlf1yCZcE+UxVdmnrB5NyhwSRXn4CcCAEeyIcAIDpX751zWMCwmvFYX3FOMFd6moAH4lPpJBWuJGrkkWoiPi4EEclPEYVHFRtQrQv1qM+jiNKzDUOo2RH0icJsXHkMtKG09PZv4Pbs/E00SZeEguaj/4K1aAo0zSJPGdVzxTZpeFifM+y4BTdcmKROQWQ7Nvg6d3kZ//4cYP7tkCKxnUJi7KLXDaqc/gq/e5EeBhyZ1uo235Hx7QA7FES8OhT/f4QPM8D4GHKI6vbNM9fbNaWfAw8UPW4V3Q4l5efv8F30jj1y+RAYR3gq9qIBMBJDgp/iTQPc/IEw/kkubrgUQkjj9GeEKQAz5eNr9LwnlKb7zMPKd9jVm5pnHPjaLdeKpsG1fLtriusemaJhpNuUWNRy7nrbGVt7VLBVu9VPSt/fJF+q1z+eqWZ8pXUFgJg4jGuZVGGD+aKznhzcthEGFMgjJV8qrxOpDyYU637tNn6jeVHxgwL5X7RTzePxjiYtsbpUnqk7QpcBvPJPL/SIxLokXeznz3PqsYgXsA0MMjz0FX9N3u6eGA++M8TvQXPAffwo+wVBbI1/kwT+veDh7XHf4ew/3TMoajfPhGONEiz8jXcTsOyhd5phA4ufEHd56X+yVhgO5JOY+fQhI35Tf5ekTowiO5JsFxQ5oEj1+TQB8zeHjiDyTpU//UQJbWFUDUcAntcik97u+80DVK5eDP/AiImvIzTRvpeT7LB5jj1R93CQpPl+InSvjLx/t/bvV7FuDX5E5AfhEUNEVISoOH6zfat+5FK6u0esea28lNNdeY56//hMQUoWM7o1supUm/RPHy8m6Vj/fr52hO8aYGg9fCl8MAUtA88o/+b/6I3b5zx371o7/utHzjN36DXb60ZV/13nf7ygu+BP33/9SftJ//xV+0z37uWXvk2lX723/zb9jjjz9mq6urtrG+5ttU7Wuuh+FkqjHvf/Dn/6z9i3/xL+0zn/1sZCR48skn7P3ve5/9nb/733q+f+gPfoe98sot38oqhbW1Vd+O67//oR+2NeHlvtPp2qWtLeV7zR33rFz9Vz/+E3Y03zr8Ai7gAi7gAi7gKwu9o307uP2ybdx8qxXYIp0X/b8B2M3h9id+zX79n/59m/GR8psA3rFvygDCjilOnxyXdKySjj/k0MVduXrFz+tlvrmysmzry8v21MaiLdfrNjjNuN7gDRlA3nHzig+CpicZ/0q7UYlDyG/v9zSRKVi5mLHd476taRLz+du79uJ2z3q9rt28smbD8YnVSyU/36DBSgUlPGwPRCQKUE18SgXL5zQ5H8+8HOSD0my/O7bDrgZRKgyrKaqaJLXbQ+t2Z8qr4wqTiXCj1K+Ap5Kxuwcte3mvq8mSBmcK4EtvmOFfKwtiy6l0sC9GZWLgymBOoa7cYDAXy3rhayiW0An5ljXyc+WG8DEAZqCcVXnQdTK8RbFL2lqjbIVK1jYrFXum2rDt7UOriW+1UsaWqzlbreVsSeVh9QarAK5eWrIrl5dtS5WzeWnFljZWrbC8ZNnFFV+dUVtbt0y1qQk7W+0w+FZ+ymc2npiN+laYDa26MLSXXrht08Mj6+wf2N6DPet3BzYdDOzlWzv26t1dq6gMHfH06Khr+4fHouvA+hw02+rZ/n5b/Jza/nHX6+dY7uC4Z7sHinvUsSPVx8jyfr21c+j1059m5CQXYhAKUt92RjxEGf3Yetk2F8u2LjecTW2mgW+pXrVqkwO4C5YRrzoabD5761X79P3b9um9HXuRw+TVsDrwF/VDOhGB78LpWgc9+Nf44jt1KM95HfKkJO5Iq6pk+O/1SIPxgTppPECRqFDh88aEV4IHVyuU3RCx2+pYV2Xb64mP7b599qhln/VVJx0bSH7qzbIt1su2ulL3s3CExspqoAXmQScze9AZW1tyyhY8NU34h6cL1h1imuLL2akG/Hlbkxwc9Cf+pTtK4lIuoRf6BChrQuly4l/OsxVVQ7LUULurKK+JwlHicfA87YfzDd3woLg9jHpCgwrRVyoIJ7Jcq5UsWyxZvVKwVeV/3OLw9pE9s9W0p1fL1u6P7NN3W7a5vqR2mnO5R+m/VCui7hUfWdWAUWTq7Y/94VFs+0H9qitf5aF4XDmrBeMM5wX5XvQqi5qUGwXY+ov2A7D9yWAYW7Dlk3kSBx37ZEzpkX3iIAvwg3tWhtAZkyf1yR71GMQwQGAY8YpVWoCvsFltoWRuuBmq8yUe/VlG9YJRB8V2X/VDB4rhl82XBiPOTkEmKZ9oc+JmVvYVKwXdKxTlGP2F8sKAM1DnKiqVSrTDf+oNHon3XPHEmELflvZTQFzi/ssBy5uXRH/RldEnbC0zHtp0NPbnUCCfrfZgyzEcX42z2sW/4Ne9KwHFp7MVGTholtNVteBNi1LCMxTYfMUfilDVjeJgZMP44WcVyCmW4/E278p4jBBILSr+CPM8PJ/wC7lw9jp4cMR2/4QSPXgtpCF+xa4wj6H782FnCn8gMPD4UBzK7zygPpM4c6D3EiAPyEBqAJHzP65yoYA/sZF4ytZ2XdVHV22wI3nrie9s8iPGycET8U58Ua+gcupXQW7IFT4/nFxy7wp+V/ynbqrnkDVF8Ty5IR4UhwNfwmOo5mXHs+qBOki3GXOgf/GYwkmZhDsMIBg/cMJPVOrKb8ibLCMe8sV+oRh9Bv2e78PZH8Qh5vQbGL1YFcDKjzyrP1hJJbmhYr3/oV9Ru3UjihuP+m5MYRCVbpOUnkfiymP4IXoBJ0sOvmEgYNurgh5wefiouLThKQYWpcWNlHyi8vNmY6s9r2v4IgeEDHCT5JL8hF9wFFGCHcg8758YuAVENOQgrpFeXPP6cRR+he+Rl+Ql6fuifARGOkjy7eTo31Q+3gOqWUfivFNZMKTzDmDrLPwIO4fC8VG/7qc8k9zn4P4O8lehaLNpv5WG+UoW6ht5UH/hBhECWMWTbGuH0YN65qscxo+sAIm+IeT6PECT9/eSNzeEyMNrFaa5HOrqfuRL5CTc+ZXSRpiCnNHu5eC06590jgaeJjidP3oCQ6oApJVkknZ13ijD9xbEPR33fPu5L0VfzjgqqQm4HGiEkD/COF+uqDFvuab6Zmwqsv3DjzQuEMnPrucgoqQRgajL1HnxEz+gUFqwzesFu/aWkq1ultx4wbszl1f7KOesXc9apl7w1R6VRsFXfMR2Zp78tweFE4d8eA9mhY+0GEXKVVaNaDyphsi2WazGThME2oRDiTfXyI/6VN1xT1x30c/51qEaH0QZVX/UJzJ7hsL9HW/y67k5Xn+YP6e8CSCP8HPvc+Hno83DiZDmEpcEoDveiREnASUiXrgkgeM6yyPFG3mk+UQapMn98DgXxhV/8vP+SdfU7/Ug2goOnEk8OShyuuTO+8sDivx5jpN4guQpuOA4g+9penfJMzAvtyDCoTXiOCTpHdyfOAr1uBErvRLxXGwH8Afes/hA+HOHf/DnHClzeG268xC0R6KIF7RDfJruC5Li5xePNL/3Z4e4zh+FP/ot4hKPsCQfD9b7i87R7/n3n6ANvGdBePo9fXKafxKS/AZE3AgmHvHByzv+9eDLYQAplUr27/9v/6T9vb//D2xvf9/HFd/yzd/kxoq//jf/tj33/POaX1+2j3zLN9sv/MIv2b379+0H/pP/2A6Pjuyv/uBfs5/8qZ+23/jN33IDyEsvvWS//Cv/2rfD+qPf80fs//cP//uHDBTf/d3fqd9T+1c//pO2vrZm3/NHvst+9H/5MT9fJIXv+APfbpubG7511pricNbI3/xb/6X9k3/6P/q2XLif+7mft5/6mZ+9MH5cwAVcwAVcwO869I8Pbfvzn9Jc4sSaW1d8TvZ6cLx91z7+oz9kz//yT7ne6M3CVPP1N2MAYaFBOqZJxyI8p2MegHFsrVa1qtziYtO31lxdbNj7tzj/et2GhaqPE97YIehXN61RL9uEyawmDJ3B1L8mrFTKmrDk7d7xwA97vtLM2kwZo+xeb1Ts0saKf0mdm6mgw5FtH3asqsnaoiY4lUrRuv4ligZFygOl4XP3j+3qetMVbHf3O3bYH/pX8o1a0ZYbJdtYqfhX4bcV7+52x7b32nb7wbFoKNia8spmJva5V+8pTw300PoKN/idSboywGdwxvY7KIh8AoviVH5uzFBk/0odBQRf1ZIWTZkGjgwkA00gVXThicnyefy1xbLlihlrLhTt/asrdv/Ovq+WQTn8tmuLVi1gwSpYrVm1jSsbtnX9kq1cv2b51TXLr6xapta0Sa6iSXXG8ppMT8SDyWBge7sHllNeQ933xctWe2BdTQwPO1M76p/Y0krTyvWG5Ws13/rqXmdoq+JJoVS0lZW6Ow6PRYHNQfZXNhfFz6qVNZFl26GKb0+giasGoGzLk3WjjyajxYJ4ozgSOpQnE/iGoki0MXDujya2pTLf3W/ZLluglfJ2ealsi42a9Yt1283UrHOqQW1OuKdjmx4f2MH+ffvs/bv2a/e27aVe145QYMNCMZWvREO4xVXVBZNTHmNyHApUwlC0oBRxUAT4i+7O905X3YDBFUUuBlFnqAu9euVJ+ALKIr48RS7ICyf/erlsK6WK7bRb/qVs0BA0gW+kfB90+/bcXsc+cWfbnt1RmVT2mmS7bidW0yQexQ8ys1iT3FY4l2XBjlk1Va5YqVIyjpVZUN4TuZp4X8qc+lZYKNhYNUNdQ3lnzAqHiS/f4hnay4qfEy+G4j3by7Fl1Cl77hNHbS2rcpTEA5/si2zOhVmtqx4TfAPl3RnN/GyOmmgpKC1nWXzNlYYVJz17uT219gkrTES32rXExfmHMaCkMvYxbkCenlmdAfiyNOGnHaMzLeTyrkhHwYsxAYPJWO3Fv/yUiz3y9a96ZdJGGFvhYDyDXiZSA+Hqpyu6krxyapcoQtniCgWwb+ulfFJjiARBdMTEjS3tUD7Tn4ADgwhfrKF4b3UxULhkuOGIike5yAqRlUZs9VWUzC816ipbwXpDtUOVm9U7U+FE+VOvllXGpBxyKHI5J4Sto0KxEn0MPMBIgz6OHKEBpTEsLKnNfSUNIItrm14fbL80Gw/cADIZUbZYCcJLKYwgusohe74KROFu4JVfKB8li/BbLjVaeANUAVLFsCsraW/URTavqpGMqJ5QPuPoy13horrBoez3flZuft4H+SgO+VFfhCkjzyP9Et11tQ4J3+RBbFJ7kiQkQoXPfwmgDO7pfq4whZb02f30I4+4JpEFKpYgKes5GojnZCk1NICFr8pdycCVP668e7wPQz5QUGMYnHn/ioHQy05fR3+o8vvqD3fwjLLjzucj7tAfKj1fodMPcHUjAM4BOiEOTkKXbp235AW+hPf4Ka/YfozwBBQfXJJeoaBuUQJLzlGoc/VIgUNEeoL4op5ktAEMaSONBQY26Os9pncZ53qxfRyl8NUBbH2F4VHvLZTk8T5QeqGhb8DQjvEDQ8po2Pf34XQ8lvwit9Bzppjm6gk9vXLwMsolPPR3isqJ4QDjJ64omUQFU1AZ2VqLo+jTL//VNdhIfTN991Dji7hX/6wwugHioKOl32RlCflCPHmGAYRHnt0briQsFa36g1Tu3JcARWK7wfAHLx98JOUiHQEKgd2Ugw8DMCy6UdFDiBMGZ76k9/e3+jBkLQwVYCGebvw+8UjydFp51B9xeE6J95Dkft6GlAgMTq/fI2fIiuTQx47Rr7CycSJ6ZuDROyqTL3mf5EpY/MAL6AIebyfE50rZvfxxdcooi+6RMeqdUGUbMh0xPcy93d9jOBCHCNCqSGe4KIRH0FWJfLxIGdQPIm8nksGp5I/zbyaDno0GXctorCvxmdMfl7j/YsFXEApCXlJ8INc7Q+OJ1ct5u/pE0VdkYAQZDyWLGgd6hNfJMsXjQRRtHg3/NDye5yHJc1Zjl/WrGt8/Xra1SyXlr/e590GR7lT3Jzyn7crDAsd5yIqvuaRekiy+AEiXE30+2mGlaVnj0hLdmcrXU1q1vRSoGmrb/+IhAZAHDUFTvGOCLt3rz+VK9erGQJenJNn8EjSm8ugu/Uvvk/gA9xEv8RCkInQGpEqu5+IFJPQneB7ySh65cpuiTekK3ySS434YP+X2lZfJuyQgIqQ84QqQdi77gNOQtH0enc8R7n7klfoHte4H0BZ5dpzuo9/4P8PnP+QQ18BHGjwEPJ89zP3xo07Te0+fAL6ehjjukVzPQSozUfeJ/ACk80tc8U9d+KVpgPALx3Pcp8Btipaw9Bp/fvsFEP4Rfj449Z875Z2CP1KGuDhfzjBAY/jPQc+eRDD3Ph9+Drxsc5kJcMy0qXiMZ+IFIc6rr6QB5MknHrev+7oP29/7//53/n7hw6bVlWX7iZ/8afvor/26x+HMjfd99Xvth374n/gY4tu/9SO+B/nOzo5vR/V9/9732jNPP+UrOVgh8o3f8PX22GOP+gqQ9DB14D/4c99vP/Ij/7O99PLLfkg6RpX/6v/+/wi9gQAeYCQ5OjxyQ8fx8bF94P3vV95f5Qevb6yv2+/7fV9rf/7Pfr/TxhjoAi7gAi7gAi7gdxvG/Z7tPP8Ze+nXft46ezs26BzboHVsx9t37O5nf9M++1P/3D794//M2rv3fU70OwHe1W/OAMKuEDHW4PdsjO5eDoztW8dt297esXt379udO3ft1dt37IW727Y/PrHG0qota4zwhgwgT16/bNcvr9n6ct3a7YHtt3qWdyX5qX/9zfkU7D3N2cjT06z1T/LWGk78HAGUp6/stf0A7WuLeVspnvjhzqMTDYQ0W4yJ6YJxgPLl9aa9vH1on35117aP+lavLVupsGAbzbLVKyq0Jqn5TN5WmyVrtboaMGXseDCytpj47ItHttKs2OOrZXv2zq5vHYTxgikySnGMHmztwuCVQSnMYpDojNP4bmEBhSUKIzFUEwVXvOgvJsMM5p1M+euHZ+FjoMlgDyUsk4vGcsW/Qr1UqtjbynV7sHNkly8t2fUrdbu6UfdzPYorK9a4ds3qcieVRRtoqjdFyXsytUG3Z5P+wFd2tI871u6ObGe/Z93hVOXOCjeKGDO2VuIL/ka9YNu7+9YsZ2xjSQNHBZ6e5uRfsUcvr1pDdVQuV/RctXq9bsury1asNq1YqVqu0rCMBptromdxadFqi01dl9z40VxqWEXxUXxe32xYUxVba9SsPRwrbdkubSxZtV7zg86XVxt2mhM9ayt26cpVyzdXbW+UtVf2hzZS3RSHbbtiXasODuzjt27ZL965b59ute3BeGxjZ2jw0/UP/KEYPj1RfaC01iA7y+QsBuCuCPFGRzj1pnBdCXUUqiSvX4xW7qcrlavAVDlGvfvWbTnUows+scYIhmxwmPZyrWGFfMHuHx7beD6oBZnuM8IBj0UDOhQOKCfG0WhqLx+27bd2ju1z+x2bCfejW0u2WELRPHOlFGdwmHi3ulqyFdVXo8CB9jl75XBiO4NTu9IsWD17Yn3Rg7xRnqFuWKXEyhK+WvTtvphAeJEyNiKe5O5UfmyzhGITQwRGK98yaqY2qLR8Ic6qBv+CX2XBgNAfjf0sHb4cLxazdl3ys56d2cvtE9sZsU3VqfUUB8c2VKxaIVcMXjQBiIRGpkGU7bDD9mkqK3WSyalzC0NFSflX1WFRpuPu0PaO+8I1ciMIhggAJQRnj4AHfHGORtbrq+ATJtphGLe4DsVv2h5nbmDMQ/kJ/jJfj4pPI+HDQAc/KmUMPNF2MKCIFDtqdYytdPpqayeKM1Ougwlb+Y29ndfVtipu+MmItqn8Ra8SrtEuhA+6UFDTgWMgQpmHHLpyUgSiUEXe/JBd+btSTmG+dZTop8+QACKdVvR+NOQYiEvcfzlgaWXdcuLHdDJUvzOyMQo89Z9Y8mMVSGL8ULm9XaCsxM/Dwy9VBtD+ULxyDSOO6lNOJY+26kpLlVV+GEiIQ96+9VVO9az6mK8ASfDhiJ+2XXD5vV+Rl7gPEG7wC4Jv0BWxAffj+TTx0X0S23+BJLnqM3x5dD89OOlp0nMu4tD36+YceNjcEz7pgsD6TfDNFay6uoI+deITcudOP57MeYlBSTxBSez8CyWxKzggzMtGeeXo29SWfbUJfQHy71f8hNHjQWMYhpzfoIDX5EFomqfXQZy9QqRIqVucUOGDJtINxii31bZUgiiq4nt/DX5PE6mhYb61Gn0/hg85N1xAn/LOqd8t6J1SLJWtUCr5c/T9wiK+sB0dRjjkdcrWWSP1OUO2GFS7FS0oyP19zZ+u+FFu8nZavBiUW3KrezeS6j4GUIkMKgbPhLuRTrzGsV1lQX1xiT5WY4UwAqEUj60KhyobfTdbGWIUYaUdWxOyckSPZ074dfG65hlaw0ARPIIVHsGJTR64cJeUJRSLAkUhGnRjYKF/DANImjbJRxnRF8cZIIwh1DbTvBIQpxzwmqMHjXPkYQhvDFPIDryLWo50qZw7Jo9MfBSsjPHYEpV2z7tpOOhap9u1waDv9QUetifyWkizFR761eg7o37B6+NG6jsojvwUlhp2oIc/D3VaCI5rchFAsx6E+5Q+z40bwzAKD5Gtvo00IfDzarot68sNum35dSW7fcVXv6ly+JhFV71+nPeUw7H7JS3IFwfwyuURl+BIn5c3c/bI20p25dGqLa7GOLx7rHf0EdJ1Lj9u5ZwO/SDr/pz8+R2BHgFIr+dAYcVSxi7dLNjWIyWrNmPF4puBraOJXT4cW6uq8YrL6OvDZY2Jto6Ip/FJIYwghSLjmRMbdulHaNvUvOouqcu0joNH0Zb9WX+h5E/kUz/e59IGEheADHEJPMkl4DypiT/o0zyIm9wG6DnB4r8pAo+jnzSu0+xRQlrp69hKkzFelCPycMOm2gxtA7Z5Mv2k4XEFj//M/eM+0tdrNT/wmXve7+f5BX+inz2Dh/kZuFIgJLIL/4gJnIurdkgdAfhxFzRT0vDz9PJ7OH0SlpZFdM1xpqDnNEaQGXgB91eadFJM3PNA/DRu0Bd9B37uCEjuCftCSOREEGn8zp2/m8PDIc0r9Xso/jyeIp3LxuPEXTjiJXETn3k4nJvjmyNR+i+oz0jhcXQbOaR+ukse3efcA7ScfzemBQ8a8fdHBw9PAH5+JbfA+u7v+sP+UcTP/8IvzNvzxz/xST9fI4V3vOPttrm5af/Tj/xzl3/eO6wS+doPfdDe+553+woOtsn4Rz/0w260+Prf/2GNead+jkfaFpaXl+zbvvUj9kP/+J9Yu9Pxez7a+PGf/CkPB5hnf8s3f6M999zz9slPfcrfW5/+9Gfs6affZt/+bd9qH/zA19iy5tn/5X/9/7SdBw/muC/gAi7gAi7gAn4vALqg4/u3fUXI7U/+ut399Mds96XPW+/oIInxOwfew2/GAILOLR1rzccd6dXfpzHeZMcJ8POhAzuyDMcjy5SqtnnlqsbDddvdfWALjz7+Fn8Dz4cv5/D4y1nuG7/6HXZ5tWG7h13fM7/OodyalLQ7Q9/S6FMv3rO9vQP7Ix+4YRwu3LOKKVhj4Kmf79DujZ3Q9ZomPqfKIKfBmcYpbNPD5I2vJwejqYgq+1fgL90/ssNuP4wq9bK1+iPraUK6uVS1WqFgDw7bGpihLMnaC/d27c6dA9va3LBlzhepz+zGWsF++KPPWo/DE09Q9s2UfzBmPjhUuWIFwYn8YgB8whf4rogIHVA6iDzbdgLliMgvsDXLic3GmmzruSye5DjfoTe192ys2+MqR7NetPpi1Taurll1Y0m8OrHJqSY2qpSZBk/to5YKrwlenrNVOPR5ZsedvpWLOVcOoBBmZQBfuR+Jf7NpxpYbRVfGNusle+Xevp/tgTL/D/y+xywr4n71E/ftc3cPNYnK2DPX1lUOzjzgi/9TY8XOlUbeLtUW7DMHE9uf5lSXZVutFqwvIbm3f2RvffSKrTXq9vlb9+yg3bZnbl52heVzrz6woujcXGnYQadn+WLZ918/aHWsUam6oeNkOrIl0VVgxc/J0Lf6aoivOQnep1XWn7h/YD0NTlGYYoxC6e0WRB9ce9UojEeUbl4tzvMY0Ebd+VeRVIkefc97akF1wyBdNej1RgVRR45CYYCnlqc3liRsKn6gpGeyxLkVi2oYvhXNZCQZDmU/8R1n4nzC4fgdo1xGZUjoQyGUYY1ExtZKJWuK1o5k9oNPbNqHn7pmGXUow3HG6pmp1w/ChDJwrzWx5445HSdjW6VTG1vWdsY51YkmqZOhK0IwVLElC0o5DG18OcvWUj7REx62jfDVOmxtJL4Ox1PJ2czYJqM/mvmKkP2uOgDxgy3orjZLNlT5H3Sntl7P2SOcmT8c26d3e/Zp0UPxmpKNV3aPfYu2erFku52Bt3uhtJJoYqUDRoSiJi3wm1VJTNA5h4Pts3xFjvyZcNOOMbhguBupE0IRx+oxqpJt1zgPZCR8TP59WucrTwrWUh+w31K+al+lIsYIOjWlVfujbjpD8mclgdgvOcqyykD+x4Oh+pnTZNu5nMscShu2c+sMOmqrKBLk0PXqr6w+ZTxFJsdq86fWVzuGlrWluijM+aqPkdpt9B05P4vIDUyaICHHXeXHIewIy0h1BkArq2GQFc4swADDKohcgS911enTl4hfK2tL8w4dQERDtr5UIH4iu/rBXbv5VitLPln9MR32bDzouiGE9iuBdLk8m5SpNkQ/Cvr5tjniMxNVtiniS30U1hhCc6ovJoOswgnF0sxfQChe2QKLPf/ZMxleY9CrKj6ygsEOGYm2rXoSDhNffPUDhjTVE6ubyPdE97SzUNg/DN62/UpPQL3K6SaeRQNtl3aaFI0Vfuchiqw4RDmHPL2dswR+Jthcga3I/qyrY3T+KT83POh6KhkQP1id4askEn+U0PQdoYzD0d/NXG5RLqjxOs84UJqVEKyM4BwuN96KV660ErEo4nN6z/L1+YLk93QqN1NdchX/QQzFKrBcpEuVSu4SXnMGkGXEezkMqqe6nsjFGSzOOZUB/qi/deMKBrGRTfkSfsQqjFAGo6yGftqjCur8cJ4pDYaPkQYjfb3/WsdHci3r9vq+jR41xnulrIFJpdG0ar1pJb1bKHesEosVIJyvxNZXk0QpPex11YeMXT7dqZ1N1a+y0oHDSOkPyR9HeWlnGJNYfUR/xfsN2fM+gnAvL9Gh3Sl3IYg2wTsIHMSjjPhFVK9HXZEJ6hOjBiUPmUj4p1+MT0JwTjb9xnHgR7/CuUi4eE7igVdpp+InKzhAA03eJvVPupLaUakgPkpGlNRxImdu+FB/z4pBDNj0S+mYxg0GiutGKBzp/PcMwJWCtzPaH/Kia7o6K2hBrjFW6N3lsk27Iw306R2VrO4pVWpWLNclakXnGX0/7yzaXUVhNdV9XQ5DGPXl25IxbqJu/Z1O20kGaozhlE+MzxIjmLzJ2XkriLYWdEUbDNrcSOZX+REmufFztRQOEkTB+y7qi4oAozypewrlRkr5IQ/Oi8Gxt8EvRV/OhyjURFoX8NflV27r0bw98R4N5K9VESXrHI3s5c/27NZnh2pbSkMiWHOuJtO0QU+EBHkJfZ4IOAvnh+BSNWuPv7toj7ylao0l6HpzsNrWmHZ4YvdWCjZhMPPbwJrGIBWNre8tF2yqeJA2Gkxt9+7A7jw3sp1XJQ+D6DsBMFH/0Arvve8RzHmW1Af9bgD1GHcut8gOf+ADJWGOO4mUXIIpAeDFeZp5QBrx9SFNA0Q6v/Os8GaMvbTYtI2NDTs6OrKDw0PHjPGCL8f5sp0tflqttss0mOY49Q/OFBf9WIQJr965nDtQFZ5j4b17757PL5B9AP4g404SSMHjF/GPCCmALMmAd4EbP5OgNCntpFRdUF+ucVRXfc8gCXFaUhnEK3BRh/gE7cRVUFJfQBp/Hp488wu+eRruuTkXB/Dw1/hF6jCq4ogTvEpwc40oCXATYefzo93HY4RH8qApjZfC+efzeb02bvhHWHqZwzyvgLTvB+LDikjv/VFKh/4eriUB+fPkj/z409wfSGIGPjmevV9M/IgbkdKYAeTJ+I93++sB53v9dlCpVHyriq8UUI5yueQfQn0lgFWOMTZO+6ELuIALuIALuID/9QGGiVbr9ccJ/yao1WJeOB+j+E+MXPitVqt27epVH9sdHR9bp9PRvD1rV69c9Y/9mevzkcP9+/ff2AqQzZWq3XvQtsvrS3Z5c8kOOkMbn2SsNVuw57aP7eDg0BYmPXvmxpq9vN3W4HjBqvkF6w1mxnY2jVLW6uWM7XdGQp+xSlaT8eHI9/hmIs3evkxcf/pjz9pHn71l6+sNe9uVmq/oeNCKrTIWMifW1ySebWeGw5m9ur1vnd7Qrq4tuhHhuNW1Trtt5WLN3vroo/bkRslu7+3ZACW3xRdVPuDTD0ocjB+xR7EG22z3g7HkFOUIk3v5KS7KVv8yUQ8+Scgx6deEWoxlDJNn6yKVi6/Or5Qq9kffcdPedXXdLt3YtK3HH7Hs+mUbZJvW2e/ZrNOzk86xtQ7btrPbtf6UA8ozxlebxdzUarO+Xd/I2/rluh12x9YfTuzBcc/uH4/s3kHXy8gBpse9sR9inq8U7anHL9kTVxuu9Gl3J7a2WrPLq027ruvCeGQVFYOtk/Y1WTzsTezu8dBWNf5cLmetWdTgz6Y2G8V2DovFrJ5PbXvngeWzp7ZWr9p4NNWEq2WL5YLqYGg7Cusea/I1HNiJXM1mNmrvWyN/Yleasarh8UdWbXFj1ZUcR6qPH33pZfv5eweuYE4PmfdBufjriiTx1XUpXjUwN770myshiCtv/0peaVxpo7CkKlVXHgMxdSTE8WG/6tgVhXLpns+e1nFHfdbKZatrcshw9LDbUZ2MfFJIftAGLs8EUD35ZIxwyTBf94OPyJxo4V9xT6d2pV63sfi6MxGPiiX7nOr+9oND21pvWlW0bD/oWE71dSJZXlAavoY/Vt0cSKZL+ZzNJOuVct464gMKYxRV4wzliUmhRNLLDx2neuB7bleyS17YR59JEVvSVGslW1C5O92BjWYYH1TxIp/zCtj6Cg5eWqzYldzYPnv72H70hSObSlZcg7eQs+UKB6UHn3w7OP6Ulm1f1FpFg3DBFvGp1R+7Upyy7B91JXOSJbVteDhkoq3IBeFhlQppWNURBrCoRz8/RvxkP36+EMNvMBjZsWivlHNWL8XZIbQ7qoB8OLvGD4dX2UeS0yO2hBuMbVf5D9S3cHZIMaeJuMKhGzoxYpyqbH5QsMrTVEcJH1GwoQSDvtmJ2o0aDkYbFIUYdtjuhnY6Eo/b3b7LK6s8xmNxX3nw1Rqyi//GUtPKJbUslY2vnQejE1tu1m1JfdlU8qEiqAyJoUd1VVF/hlLbJ5WCuMT9lwOqVfUNKqcrrZMv6FFe+xZYrgBUnYguRJu24G0GWZOjYmgD0IvRwretkQsFMoamMFQQz7er8bamTCmU6hVZyutKf4lhj/RsieZf4StMP973xhYpOF5yybPzRHF0D6/CRTQR5/wk67Q38LbKzfyiX9E1T+MQIX6Hf3KfeqfPdAFpuhSP/gURHoAPhQ1aIlLc8wdD3Vd++Ho7De9IpYfUj/K6kUdyEqsR4bGuErBYcRN9EbnTNn0oIEYvqF2m54DgWBUS5wiRo/5ScpMb55FwBePk1I+FISSe2f4K/hOfFGAKXF4C72dcqax2eIpBRPfR/4Iz8nMjjd8nOETXCVshqn2ycsOV5fqjr8CA5qtAOARdfR9GNVc8g0h4ec/5Fk5Ki7z6ShC+2heOhLTIG+pUbvqMVGkD8K5PFdj+buBeZfWr00h45DUHxymnH4IId77Fvz/H6gv6DGSbM5wyVsapH6zmM1aXq+DUV5Q1LirTZ6g/yatf16tWtNK3haEittc60bhFfaD6WnVtejYbnSz4ByM4r3H1N16rujodwkMf5+9J/VFqP6hfeGOFSazI89Uf8IVEpKMsAheT5N5L5vfKYe6XAM9yjNs8TDybgx5dfvXnyjnnXIAb6yXHOYzUquNsvmQF3w6ybvXmqjUWV9WP8mFF1w5279n+zl3rtltuMGflGVumDXodhbds2G278WvQa+tZfqwi6ckpLelHg57GiMnKDXcdX+nmhjMMv5IZMUNUqXyii34L5XO6+ogVsmX1k2XRVqo1rFSta7xVVXjFcpJLXx2sNC5LtBXxAj/TO9/bXcKzuMT9Fwv0sc7nBBfgSm1lx5ZXzdWcNZbES+RYskT99rt6X7UREKXx/yRtUg3gCr+zq19UV15d5+uLIMKIqTxVdKs0Nd6t0I97lNeA4nn83x4GGmO2lP7ftPoDGGhcTbyM5H95b6SCizI980EHY4DWvtrKyKU/SQGx0AsNUSc+fvPnCKZo/i6jw8XLk0ZP7T9yHhU8+KW//nyWk0PiB9Bve+IE0Ty+blIagLjEcyirSeOJ/ELdMo7A0PHUU09pbDG2nuS6Wqn4ZO7KlSs+fmAyhyGE1Wkl/4hAfSUfoSQ8BU+pwDa3eX/H8t4A71Xh4DwCcPD1OvOC6PuCpqCXFSh54S3Guz2IjnBdeefz8YR/9EJctQXy8DgqBG2prHFjo1myWjNWIWfYz0zpGb/y7sLQQrw0zzRffy8m/CCvNE+u5yF99t9zYeCMm/h5TbKH4gJkleaZ5uugeOSB31neXNM2EhBhEe8MgmYg/CPstWWgvB43yQd4DZoEz/zGL6AhTepAzyUgkT39gN9xu18S9zzg59f4Idjj8ZhAev/atPNnTxTPqcMvjf2VXAHyOwFWoH6lIB1bX8AFXMAFXMAF/K8ZGIu+mRUgjBMYbqQwH4PonrCVlRV7+umn/YMKxrOsfF5eXvGzP9ix4ZVXX/HVoYPh4I0ZQMqlqp/nwYD4wXHf9o669vyrD6ykgdaletHecWXFPvz2Lds7nlquVDfOVWASP0JhoSsKHRT3DH4WC3pmIq6JsB9aqgFIe3hiu8dDX4VAMR7bWrL15ZLdO+hbf6TJDhN4y9pWs2bPXF+1jUbBTqYLtnPcEa5T6/cnGnBNbW254frb4+7Mms0le8ejW67k22eLBSYdDED48zEIsyoKq0kVk1buvewMUkQfdCsikz/8mdD7OQM5FOqaDBTMllSG926u2Tc9ed2+9qnHbPXyhk2W1mxYalirNbTu9n0b7+9a+7hn45Oi3T3q2689e9sOupqci6b7+8d2a/fYDtqakGviff9gaMedmT352Kbls+Lf+MSKIoADteuVol3ZWlS5Ss63xXrJ3v/ey674fbDfV3yze7sd6/Zn1hc/n9vu2svCVyvn7eZy3tYrKINP/FDsg2HGepoks42ZqQzFiiZSJZRPmvyUKjadTazb7fjWY6uNkiueGqUF38poq1G0x4Xv8XVNzFbLdvXSip9zwWSMSRMHos96A/upX/8t+5cvvWLboodzO5igMVn3L5iZAEgm4C/bc2AYYWKK7u7Uv8xO+C7GM2HimcEjc1f/GtbrKR10a/JEWk9MBCYYCmNipkfy8IGn4hC9lC9arVg1zqhAOT+gEU41WEdRx4SNyYOrj0iutMhK4qKRhXINL39yQk+sLrxXG03xtm3j2dQqykOolffUHnT69psvbttRf2zXJducFXLYHrohq1jM+eqn0UJ8bb1ez4v3fVtXPXc4YF5+zG0nfLk7VBtipYd46BN5yW2lmI1VGRhL4IHin4hO/+pVdHLGRFWTVleOKV/q8qpk4dHagm3vt+1nXjj01UDLVU2aNcHtiWYUd5y9USmxEmXihkdwxZfHKf8x+/ij1xHbR7F6Ato4NBsOklehQCyBEqlJWbs38jAORedrZq9/8RE8XiTlkSoOUAxWVS4MKhy2yooL8uoMRsoDLGxbZuJffNXsX+9Cnxz8ocwYOo+6Xds+ODaWtLO1Vb1SCsUkvEHJepKx5TrnC+VED4eqo2hhVRbnj8xEa5SW81JQQvtWdHLjaV/PeTfgZlX2WqWq/EKua2qv5I+CgNUrJVZz6R5/OmXOFWGVS4H8kblgasLbuP9yQEWywJ78s3SrlzFKZPFOLwbqwKVaROBCyoMm+n7KQ/vNq+3kXcGiPoP2rHLhQgkh3gkRuLzdOQKUdKG8h8ds5eZbekiWURyHQiSuxPUMPX+c2rce5ystnD5y8ayoGNGGb5JMGSfJHUhBpPhiNcrjicCT3AERHWTpfQD3geMsduSve/2f+cav+1F4f4Qu2kzyLsFffv7luXjjfZ4/cx9xvA0QTbzwfhO+yaXGEOrlTF4wLjiHhFv5CIed0ulg/MAIopaFvyBojnr0WnIPOeHC2OIrbpz3uib14CtDuBLfU5MkyUf4OccGA4ZvnzbF0IlhNMqBAFD2tD5ceUvZFIe4fgZNskIjlJKiSzLEig8MH35VO3GFiRCAM4wEGlMk+fkKFM+XPKHOf5Sr4sJjx035oQc0ITvQ4oo/yXN65Y97IH6DpgD4y6/+8CINl/RX7HLlHuMDcCaOVRx5yTjbUrnTM1v/Peyybvj1M0j8alZQZpxLxOq+MI7ENlt8AMEWW331NxhFMJKMVM3j2YJ/kMJVUTRewlhCX68eUnzAMO5nzOjKM20Jyr28qeM5SsOPlzeFCE2uxBWd/t7TfRgnA6hx51FS/84rYfW6R54TuaW/h57haKixG4fhd6yDMWMwkL/kSW4y6ttQ/t1ey44Pd6118MC6hw+s36Efj3r3ulffFR9LxIcVIs3zYCVajtVTKIM1tioUy1YsV/U+DFdgFYr666LGtn7mDP2wxkJ8NEA7c1oTer2c8IMyuaydc84o4uii/hQ6PA2+fon7LxboV11eE9yBKm7YDqqxnLPGCqvDVFbJDjzHANLap325sEa6hBYgvfM6IoKji7J5nflzQKRLPMRe3nF6ZVnet6I61XtDbZHzycYYJDGs0c6RizTtbwP/hqCHQPFKA41VXuzaqJSxbjmr8c/MjvcndvgAAwhRIr8oaiD2tsxtQgshXlYiJZD6A5Tbyy4I+qlzf/Qo6S0xAk/gcg4m6QDSzNM7DSl+OW9z/iiI+0ib0gjvMGgUbWlx0S5fvmzttsaR47GvBsH4wRdrd+7c8S/mGD80mw1bXV2VW7F6Pba2AjFyyxY7HPzIxA8DCoYKDnUul8velwDE4Us5ssePcVVMFJc9jK18MHSk/EExDY5VTS49LKEVgwjbY5K+If9VTTQbtSXLWUX00I5OJKO6Zb6hSRNbD1QxMIoWaCVvOJHmA0Pol4I7wVP8gpvAF949JG+e8Hx8wbnws3qJ91L6vvK8gXNpoz6jjlQ9Lvscyk+bIyNvZ6+B8z4pSiDFD764jTzPZetOv8mVW92cR+KUpc8kSG4dUvzRL/ujp00jKS/9xlNSJu48s/A9h/mh6xwUl785/iRFylP/1T3l+nfFAHIBF3ABF3ABF3ABX1mYont9UwYQPj6Le8aQDokHq505ymFRY9PDoyMfmzCGZqx7+9Yte/Hll+3w8DD0AhqnvKEtsL7zg++wxVrZ9roo6EeuaF1vVF0BqnmRPXW5ZouFqe0NC7bT6tuLd/ZtWeHrKM9nJ3aodGzZs1pjOx1NEDQiZhLOtgYM+l856Guir0mOmFHVAPPaGsr4jG0fDOzV+23bP+rYU4+u2lLj1Hps7zFWQU+K1h4qzcRsqAkGStCCBthrnFdRLduCBtYoG1ebeTvq7duvv3jbXnlwZIOpCqi80sEnk1wmtShideOTF/wBvhJlr3r30x+sqWiicalWtbdfWbOnr65ZvlyzYbFmI3FjpglLXmVaGA3s4LhnbVbWalCHQpthPgqP497QFSXHnaEqS5PYalFxu4qYs8sbTTtote3RS2t2eU2TGvGAra7u7bTtqZubVqkWINEH4FsrZTd+7B6r3GhNJmPrtDXoFL9ZXXDYHYkvcZ7BIQeiV/JWmI0tezJ1TcchWwgUUAzkXWlwMhrbjviM4Wp1sW5lV9piaQtlAHHYq/taM2c3ajk7GqN04VDLqRVVukyBes3Y83d27GdeuGWfV51msul2CSeu8KTO/awKfJgw64qAhlLmxLIoE8Tz+IKRCUpw3cf0+iO9KklXKijSUxjCaQCh0KEaFUd1ivII5Qtf66OsLedKvo98j69AxQsmC1HVYpTAsSstE3xvT45X+Akkf25oN04fTpN00dvMY2DI2MGoa3lNCFGK97sDVxA64xIZQ9HcKGbta29u2Xsur1lOrOAslb7q597hwPqSoUVNslZy4kWhaC+3JjbsDy1frRhzrcGQU1MyVizF13nYADjLBDJRKmMwA/zrW+WLMi5WWsRKILbHqZ+oLQ4ndrvLdmSa0CkdbaI/nNpBW/WvpGWXS7UjyRWGhdt7HVdkUnMcuD7TH8Ywto9BruEvh4pzHgeKP68j0cdh8nyxzXZZKPpQYLI9Fl8PszKDL5NpbJwvghqXrZE4x4NyUZ7xmPM3Bm5Q5evqIUYWtUfKjmPyDP2SROV1oj6HfkUTbkRIqFEMdXsT649n1hpIVvOS67z6DdFAx9tUP7G+UveVI5Sfra6oYxTzWclLkRU5QoRSDmPOTPVeTrYmoZQoc9mWB0FxI43LS95lnK3qqCc+Nh6w0kK8p0wopNnaCMGjE8a467KbdOS65dfvvzRAe4HN0W7W9GJg+x8U0JNpGD9cCRFkRFuHFI+vsnkbQpygMZRtOfWzviWTXjbZAiuN+Kpb/QiTW9UtbRucrqTWPX0IymzfAisfxtaqHFuicbYKyj7aj2+rQ+Y0aL/GORQ4DFBsy5Ruh0WfDJtiSu69xLlnXelL/DkMBM5wj0eYflLAGyA+TAC4eCTFT8Px1H8kFW/0S9WBEYUubc5bHywTz9J3p5+R4S9bxfL7UMqnDmORGw4kR/51vpCC8xRjgPorvjjPq3/JS2Z8VYTamn+dC3sUE0V5zqZ637EFll6G6teM7cx8SzO2wAoFk9NNmZx34fxZ9cmqKOSW1R+nGYziOTvNsgVWTsWB955YDn6oF1DdgtsNEGP1J4OezRIZZxURZaffdYOZ8uF9R1o+fGC10bDXU//Ytm6nZe1OT++VsRs0F5RnoVy3YqOhAUvDFdQ5jQ/op+EN7XOg91RffeJE+Q17cR6DH9JPvvqL8y44KwSDMfI98frwoguPy7DKieHNZRnZFE+Rv9QwAngtRBX6vbcf/JLyEI+YXMGFoQN84qr8QjacvZ6vfpSeQ+7BRzp+uI/6j77QDetkqnuX46SK6JOi/Sq+kmLI4I88xBbJlMqtSISjgAd5xIjW4N7iAfnEFlDgOueIcc7P09OOdRt9AH7QQksSRtHjKx4Ejju5Ia3LtNy8DVBYCsC/EsI/N+TRZ6jvYMVPvljx7c/4iGKxarZUXjANFa2kcY66BtXlKJYyt3vW7UsGTqs2zjQsV9IYVDiQs6AV+pUv9HirJ9OEiXoK+gjzkKBN8XycQdqkfeqBgIR0/VKheJFY4b7qyfvMiIeh0BWPAw24v2RbYOUdQZras+JB10ojY9feUrQn31W3qt55rAAZ9id296WBPf+JnrUe0PcqOnSTRMyBljL9vhBxRg0hXh9yyAWIXU4VIk7oN8IiT/W+qoeNzayvPJl5N09dRjjtAZpWt0pW58t/vhh4E0AZnad+FWr1CfnOxHpiZ1cTjcOdkd17YWwH23rvMm/y7JH7kDXaDzTDfyhIy0aYF0U/aZ15YkEqL15elYf+gbjRVoJPAMngi+Oa+wWf4p+fSH+GO+IHfQSDOw2jT4q4xKHvqGuSdvXKFXvXu97lxg76NCZvHML8+c9/3g4ODkTTia/kePzxx32SB4Cnpz711Vdftb29PXv00UdtfX1d74y8G1FY6t9sNt2AwbsDHIQBr7wSX8PR/90UzrXV1TmNGJpv375t9+7dc8PI9evX3UjC2AmaMYTs7+/bs88+63ifeOIJN8yk5eeMplduvWjH3V3RN1Lb3rSn3/5ON5oAt1552Z79/Od8rMBHXdAVc414nzp3oAUHH3mW8/EtLqGTONxBU+IRz/4A//1GgByoXwBX4skKAPpEwOWGtAnetB3zYU+lqTnXIyUrq3iD3sz270/taEdjJ7WzFNJ0QJrHw35Bf0ocJUrpSPP1+GkaDyJWki6BSJEAeMjLbwLPHH+CG3CU4E8DU4znLmfxoSNiBdGR6jzMw1I4F4d2w1Zrrwe/l7bAuoALuIALuIALuICHgY/3Nmo5a5azvlsBU4Te+MQONP86GsR46XcKb3YLrEql6PNIxhvpeCkdezCGuHz5il1/5Jqfw8X4lLEpEcgPvQDjzDTtGzKA/MEPvdN29o41WS3apaW6LVay1u8NNUlGkWL21KWK3T/o270WXxKxX+/AdjRxWVmu+77Ta4t1a1Ty9tL9Q7u+UtMkTIP9IoqVqU0zOWuJqRyi3OkPbTyb+OoPttU5bA3t8UtLlrWu9aZDnxTyVd+xZj/dYV+TzQUr2YodtFguPrCVxabdvLJsJ922LYy7vr1Evpi3k1zJGqsauJ+O7Defe8WevX9sIssnt+mX8pSTsz0cxAMmjfkshpgYAK+VKnZNg/urS027dGnT6mtL1pss2ERlzYs2Bn3d4YkfXH583LKdo65vZ7FcZ+uEohuQ6hKm/eO+8wijBcrhG1eXbWe/a69sH/hepEv1it24tmGj4dAVsCtLZd/a6rMvPLChJhFPXKnbtSe3bKLy/tOf/LxlS1V7/zNbtvvg2I6Fp1IqOG8/9uKeZQoFW2tWXOFbLmQsy8B0MLSGePLkEmc19O2j2wOrlku2vtiwgSY2L97dtkuqtxuX1zTJP/UzXIr5rLHNCPXz3qtN21pv+GqGqZiYP51Yo1ay7MKJ/cRnX7Cffu6OqWbERCYyKKdNk4QT4y8A5sbkkluPyWRadcGWTuz0FDoLQojLf0wU8NK80SeqhPu2MEzqwY9SaKb0KDP0h6Ker93L+VIcgHPCFlGhJHPUwh1fppIeZcZ5RQ8/NDDR5Fow9/a8UKeirMyfLthysSLPBTsedm3GBLbekLyPfdIpb5ctzqBBaaJcnAOFYs4WVPa3btbsj73jSSsIz4PDoe0c9mySLSmPjL11o6JJ1sBe6i1Yh68rRdBSpWy90dDymiw2Mic2zEh+2IZDvCKz2UnQizKCSR3ngsATAP7URcaKjewXPn/fPt+eWFVywjYyGKlQ4G2q7eSnfVtbWrRX99rq6Hr+9eyK8gUPZ/Ng9/Gv3pQHW+v4IcGaSNOh9Iacx5F1GUIJAP9ryoNVYOw/32xUxFcO4T2x/mDsxkAME65wEC5WWxAfXRmrxth+7ggjIUYRtRWMJ+RDFRXyp/bYVtE+/HTBnnokp3TyUx9XyEX54T2AiKEsnIhmjhnoDs0+c2tmP/Gxtu2o3+Xw8lq56HEw9IAbBStn55RLRbX/ghtvWEVTVhtGAVvWPftns+JsRW1mOh25cRdFHmmhwbfyUZ1xRorIFu/GogalMIpreDBRufKSV/WjqgNq6UuhNHt9oO0g2lxPbUX9EIaa2O4KlyoFaXTQkbRFyawfqC0nlrqCJlzW6xzZYBXLQg4nOVRfiQGEFQPgRKnBlnDeBiSnGEhYpeRngJRy3k9h/MYokiqgQykvUmCC8LjyUTxDQe9GEOFJnb+8cFCeVHg8oThRgUmqtsu9bxNEO/YwDyLG/PkMznxTHDRajyPeRVr5eyekQQHBahR+xSnI+zXF4f1BPHjofYv3BcgwhyZTFxjd9axrulIBI5srqDFEiJe5bNH5nCuw7QjbQvE+4h0YhkboyalfcQPIaRhBMIAsSCYXZiP1pxJ6V+6I9oSn0O0J4TfPwgV/0zNXOPcDAwhngczk2AYrEsCCKBOGHGMbKwwgIw0q2FpIfWxsL4TRC2M2hsQwXGJQBAtpp0pH3FGvp3dL2zqdvvX0XmGlGQavgt5nxVrTKpwBUa1KbiRfohlDmp9hMZzEQMYPqI6tjTgDxI1IyhcDiB+WrjbKwah+cL/3vxRfdMghw8hbHBieUXtg9YZ4qrJGSc8gHRvEvdhC/0I6PBQZZR3GjzCAYlyh/5GUEFkyR7nBKklQP0P9By7SEiVkKAwgaokuQ85jogiPG4901b8DfXCq6HUpBYmnCalF7a8Blv5R1Md7FpykcWOL2kJcFU0/iuJ8czlM4vExyoS6l4f/yR/IIhsCVtXR5DCGuUHMcYRBALmOdHr2a5QD2aNf5LwgVmMUfHupulWrFbu6WrCvvTG0t230NXaZqV54t4QMscIp8oRejCGsfsGQbvYbL0/sl17M2OGwptdsNc6uSWh1UN3CFW+5XkbKRpuUj+I5T70d6UH/LidJPIBw+iAfbONFWsU5bwDhDwMvsrsw/NKdAVLEAJKCk0c+gatQytjlxwr21q+q2eKqxl565/COPtwb2Suf7dqtz+md1FeiJD71UFGT/vbNrN0dmH30gHGQykWwfryvcvyiW348p7QnKHyV6TddY+Wi2c8+iHO7wgAimdO1sZK1m+8o28bVsvopbx1fFPgYo682q8kVK0qmemdPx6rrnsYWnZmfbdI9nlrvSO/PETQmCQUxLoj+FN7TPqlV+EUYZeI5hbRsgLcfAX5UI9uLlasLyk9jLOXtW+MmSedx/ZfnSBf1E5C+P4FoD7pCn/OXviFk46w+g0b69JobQC7be9/7XpU/NOuUByMEBpBOt6s4NXvssUft2rVrbphgZQiGiHR7K4wRN27c0BzlknUVHwMHq0nYAgs/vszHuEJ/h6EEwwn4eX7sscfcgIKhpaSxM8YX/J9//nnb2tpyAwp5sg0XBhXSg5tw8ic+6Zl0YihhJUun07ZX775oh8cHtty8bF/9vg9Ypaxxs+C55561T3z8t9SuZ25sgQ+Ul/bmHw3An4TnASGP3j7n/sFvj5r6OF8D0jqLujiPKwCe4ShnTJTTPvUsrrore/Spin3DNz+heWjXXr71wO48N7Dbz07cEEf883XOfZqX0/WF2Xo4Lt4HiWxQdl3nuPznXGLCdEn9PZ/knmjIVLx74t79FUwa2nZs+xi0EScg7sly3u/h8BCk5UjzPg+EeN+hAKefNHL0jUeHFwaQC7iAC7iAC7iAf1eAIyvecals3/pkw5YqYfxgTsswgI91B5MTe07zjH/+mZYdDkJn9mbhTRtAqnxkzhg/BY1NfB6HOiPr28i+5z3vsWc/93l76ZWXXc85HysJiOfjFeF4Q1tgPb65YkuNqlVLRWtpAM2X2TlNUpu1vG3UC5qM8uUcE+Q4nHmxUvSJbjmfs+VGzTYWK3bUG/pe+GzloJmKG0Ry5bLvy3/cGbgigEOaGU8djyZ+TsFaLas8pzZcGFtV+PjKcX/Yt8F07PmdDrLW6yrfYsGq5bxdWSpZsXNg1m9rorbgX6SjXJ30+3Z82NHkNm/P3HzEvuaZq/boVt3est7UpHvJ3rqxaO98ZMPeeXXNnrm8IgFYcb/339iwd11Zt3fIffCJR+zxx65aeXXTpoVQUOf6x8I98G2r7u517OC4bTt7B3bUHdtsIWeL4tnWUtUVLQAHb3O4MhXBZL5YKFq/PxZPTm1rpa74ZSuVi3bYHmgwmbW1xbLd2Wn59gw3Li9aSeUpqg7KilMpoug2W11q2spSxXILJ7a737dapSB+52xhNBQdU2NVRrWYc8XIaCKnfFF63D7oqQ7NNoqndr81UXpoOrHN1SVbW677YLbV6Xu93N0/tvUl1WO9aNcbGeue5l1hg3ICBQbb6fyPn/yM/et7e6bpvxqFhE0JGXS7csUVO6F4iAG1nAtgNC4XzZBKd/6VFvXraZLouiCwYSwJwwq4x5IVFPwoOFkaxbL9ciYnnrM64cTaw54b1VwR66CJA3+eFzhCcQYNMfmisUM/ORBFf0wcFEYZxFlbLpStWcAQ17eWZuNsp1HIlTRBFb+Ei7goTlA2ycNlsSCXz59ao5yxJ1aq9lWbm2pTi5pwl9XJoOxZsMFo5gfdc3hxhpUTqqh+tuS0sPULhgoMDxzWPjwVPdAkmfIvnlUO6tMnOs5Xvm7WhEOit15QWz0Z2mf2xvZya2SH3Z6tsxJAfEIWUIht1Qpq25q4jGg3eauXClaT3IQyS/xW3rS/s8knHDv1rVs44LyHwnGsiazo9O2wVB982Y+8s9pjv903tu8SsW5wQAGO0QN6UzlhggYPfEWCckDe2dInTznVYDaXM/YH3leyP/kNFfsjHyzZ45ey1qwsWLkg/mL8QJai2hy4x48w4hCXNN/ynoq9/XrOVppZ6w6ztr0/8tVYffVtlB1+opAZjqbWU9naPVaowZec1col9X8jPwh6qZrzMJSUJZEqdhlf7Hd6I135KjwOUKcuaE/IJ7SouO4oI1vBODcTwuNyrhBfYihDo9oFK1HIJYyAehGgqM5jUAzlurc1EaPLmTypPn3rKrUxjCAcWO5fc7tBIibv0E55AG/rXjjhUjy2Pyjk2dIs784NKfIDt2ek5LQ30tBK+Z+DcKBO9jxED4wiOI0ST3grsRzx3HlYEi95PoPkyWmMJ27jTo7264+hyA6DSvQV4QLSO0gLDInzdpL0Lbp3fqi+8U/7wvQPpbIryhJ5YKs1yhz7pqtOxHfnIfWCnMMyLyeUpnTJOX69Y9UfeCcqcLooe1JHfnV+c08+cuSXOPfTlQ8comznSwt+ObVHDo5mBRFnKviKIlaDjM9WgdCnzeUo5Q08pYDCQxy8eeeTh591kk/OYSiVfAzh8iV6XXmtiLGtJl/esgIFl3zBC2rHcyrS5LwN07ezJRFFpe4pLzSFY5ukOT91D43ECWoCuKY+KZ60nwlcak/qt9w4qP6NviDCItwHZolzIrkQyI3jEW+JR3yeFRL1G20u/PE7a1/kD295FNUumwp1g4Hz3P3V/8rDV6foGoe+yymyaleOtT2iXTLEiITPUcKfOpHj3StZom7om4MwfmgLOKVXH8g9flDu5BFROLHUINd4OR+Ut6+8wTiscc+VtaJ9+zuz9sffO7LvfLplj63wYcZMfajel5yNAhrHF8C9iuL9Z0V961I1Y09dydlHnsnaM1tDvfM7dn+3bUcdvVPglRwy420OWeM9pnbhskKhCINOrpSBeN5e1IY8jfs6/UBKS+ChjSZpvNwQqzynQ6VF3iJyXFIMXxzQ16ZpIy/PaZ5vsZq15c2cVepsE6eQpG7GrHbcUxthNy5PHVgIbmoMcjDWuxh7vCBKGHQi/68lNX2kmJSpLt53Rqd2+3hmo5EmRMliszHncSiD5lrG6ktsy4VEvnEA/0TjmP37Q7v/0tC2b43t4P5UbmL721M73p1Z++BEw/owiiTdmoAS6E8IMH54iUWnv9OceMon2vRw1vcRECUjLV1esbpgi+vBz41HCrZ+We+oksZcbL/LIrpUXkAHgCcunrd76+qoI4Sb+dXjOGl6nscJCPlEtjkDpOAKYAwHbBE1VT+HYYB0TBQ5+6PeqLsxgnfnCy+8YDs7O74ig3Ss0sD4wD1bCWGMwACC0YN9kVEwY9x4+eWX3XCBQQM80IDBg3SEYeRgcorfpsapGElITz+AsSPdQoD8SIuhhRUn+KUrRqAdfNVa1Y4Oj62luVGlXLcrV655nsDBwb7tPNhO+JMy94wncwgG+9/ZfQCcdL5HZbgfcMZhvM/8z9/D1zRvlw36DVKeiwPkS5pnXcrbpUdqapgaE/aH1j6SXO6d6D10hicFxwU9CaT49ZP44yL+WbKI77jixp8dkrQOCkzz4jdJdT74HNAWCIj3XWp8c/D4D/M9EutHabhNQzyq/JIsBHGXPnM9X2ZQsp3h68HFFlgXcAEXcAEXcAG/t2ClkrM/9VUr9s1PNKxZyvqcMcYP/vr3eSfnW15u5u1916qmIbu9cphMJt4EMEZ8M1tgFQrsgHNuPK9/6GTcER9xLPj4mS1a+VjtWGPd+RhMQNjmxqZ/SPSGDCDrGuheXV+2kiY2bHtxY73iZ0IsZPI+IWLyUSks2IMeyyo0CSrl7aDVt40lDYDLef9iD0IGg4kt14u2VNRATDMPvq4+6o3s5Xv7dmf3WHFO7Vjp6uWibTVQ3I9tsKBJsfLpjUd2qIG8f3EyPbXH167ZSn3VDto94TnxL7Rv1DV5HmvgxayGKb7rRTSZ1swZZdG437XD/Z5lCw179MqmHyL++LUNu6ayrS8v2tXLm3Ztc92ub63YpdWmT7aWFpu2fuWydfNN650WbYF98ztH1h9MbXegCaHoPz46sMGwb7utkZ3mira23LTLwokyuDsYWbNWdoNOqZhzBcQRK15aPf9aljM6+n0UsHnbWK3bUr3MR892daNpi0t1qzVqmgTNXEG5slTTpD1ju4cDm51qQL5RtcyEL3Anrsge9QduvEBxhcLshbs7ttca2GKzLhqKxqHRJQkxWynxNernd1q2UivZjWbWPr/fFb0nviXJbnsgugq21mD/4LwtNkq2rHiXaihRsjaQ4LONTbNasEH32P7fv/hb9skHLVepMExG0YKyI77+li/8hybljSAyVWUo7o1rLm+ZGIwjqB5Dt6prV0wpTxxxWYGAMtxXYWRytlhvWq1UsZIaBcr2yZRzPcYmjhhbFwGuv3FloegSLciEK8eEK/JIBuaizx/kIMvFyNVC6ggUfzEv2c0XrDsb2cFoaBk91+oNG4uf/QEKfpS8lENJNEvPuIJQdJzOTNNMe7RWs488ds0+cPNxTR5X1X5ydnDY9y3OLm/UraB4nPPB15WbK5p1KY9d1R9fYQ8mU1dUzUTU8QCL5qnVChkbiS7qmq9mOWgSHqIg5FwREWTrxQWrTob2cmuqOu6pDnK2VOV8EgwmWHijQ+EL8A7KRPGOY+E5tLc3nNlef2xF3S8INwryvHiDUo0yItMYNLEMYynGGMI2TxUU/Uozkjyhlq2UkL2JlUUnfYHXs+qPlR30KSEzGAwyLoOxSmTo9Q2sqi/43q+v2p/+1oq940ZefQidX4S9GSDtaiNrT13N24fexgqTU3v1wchGE84yGTkdnFWBPA2H/omfHbZbrlyiLW6sNG1J7WH3qGMD9UusXNlvtW1zuWbPXGpaVvE73ZGtNavRvoWDc1lQMUqSVQeqx9OpjUdjsSGRt6RAcfkdFO7fAhhAWK2FqNP+kFn25s6prFlfxXGmZKeNQs88ruoIxVyOFxDKajeA0G4wgii2T7ApJ051rIbnNgRwkYf6MM7eYaKbrmZI+4Yov9JwAfxRePxZP8KdnlUB/lRhh+xAq0Mwz/2gIL1LvJOrfgJpPCd5pPEBP8cl9VEkVVeA/Inh6RKkKK/jJtAi2kCkFsjDFaooTdHc6T4Muxg9kraQ+KGc9fcbSSkffFF7pW+Cz1E3weu0yLzXUEbH1/jgj3tefuTr0fTjlKd8luPqdUYn5wYP+AnucPBaN371klA4v0ZZUHaxxZ8faI7xQ31Veii5KyMVjQGTr/4Q3Z6f5w3NXMAT5XZ6lD/bFHIAeskNIGXJB+cyhHGNgQ3vLPq2MYYPN4Aobwwu0KF+yHnqdKl96eorbBgEON1kEzSEYYFrPIf8wVM5RU1KKv6lN4rnlyCedJTBjRDc40fbkJsbJ/wPtkZc2gOsizv8It9UdoO2uHoaqoY8iIMf0eS4hjKXR/5CUj2YMs7zCOLn4aTVnacTEo+vh+RuHhdZp8b1alFbFe8LZb2P1F8QLlkE8jZ1l9JCcvA6OAHhHDN5yFEG5GpzpWjf93VV+3PflLd3XJnZckXymqZ9E0Da1XrW3n41Z9/0lN49C1373Et7dtTux4pSjxVXb3e0C3+OEH7D4MGbKmmP89AA6Ac8TO3T8RDDo/KTcFHjgi+VAQTjOekdl2elH1DpgkK+VF2wlUt5q2syguylQHPqtWc26IVy1kE4+HjhtgZu+xqvB8UBLgFekYnHa4G8VUbSbCv9/b7aVIIgrVtA3bs1ltkii+0Rae/u/Qbh1M/32Lk1sNvPTWzvnsbNR6fWa51ofKnxjIYCnEFCu44JjiDFD338yR9aMBxHm5I0J7Rz73QmabjFwFFrxsqVtct5u3xTc44bJVu7ojHeWsHKGmOQ1o0gw8g7yRlsD5cvpSnJ57X8dBrmz+lN0IUspe9hPgrAaICBg1UWd+/edUMExgeg39PcRf3h0tKir5x88OCBh6M0Jg77HOPH6gv6FowhOHJiayviYUjZ3d11mli1wbuYSSh0k4705I0/BhIcRhOMJ7y/WXFCH8uqk9ToAU6ewXF0dOQGEYwn0ESfvs9HYcctfw+AF/yk2dvbneODRmhy56UNOM8t56Pu+MXf6/Tc9Xy6FFK/SBsQ+SQP4Js/RL3GqowzvBgYi1X1i5WRxrwjO9qd2O7tkcuoSH8I5rQkOOeY8ZeLUM81wtIInneE+q/802fSPQzzRA4PBZ8rZ+DkGn7c4/xJPykf0vR+TR/O45Ff+OpX/8hrCnOauSbxwDtk/P46cGEAuYALuIALuIAL+L0Di+Ws/bkPrtnjq2w5nXj+G4AP0d62UfJdD148YNeUJOCLgOnvwACSzoEZkMSFsXSM5dAN9/p9u3Rpy3fl4cOileUVW15a9jHpxvqaj32bGmu/IQPIo5vLdqOZs1VNGNiSYjRa8G2TRpOJPXd33/oqQ0GD28USBwwXrTM+1UC+btV6yU41OcOwcWe3Y5dX6mYzswNNdg77Y7t31POJ6r2Djk1QsCyc2Eopa5cXzYaZgZ3mNSmYLdh+f2A9zeY4ENz0XJhWbLG+btVK1l64d2DPPn/HLjerdrUahzEznM5qEub7gWuAOvaP/oRfNLLtS/fw2D7/yo59/IWWaIzzLh48OPItcdhnem+vrdo5seLmph0uNGyg8uRHLes+2LWD44kdqryfe+W+BvZHdnDUtjuHA1/au7xYt5V61RWofOHuh5gKD0aI4ViTufHYFdPNSl60lxQv64reySlfn7Otzsy/GGcbLARLMynLaiKRKRcNY8pxa2R5VeZSJWNdTWzYLkCzEptkTu36zUv2+CMVV6zuiv6NRsluIMzjoU2F/8FxV4IxtdVq2b9wH4gfNy+v2rEmxDXx/GpNPOjN7Npq3bcsQ8F+LL6fTCc+MVqrSYg0ye0rnZ9dUs7ZwfZ9+/u/+gl7sTtUfIQylB7+xT5lp1F4vareVJ5UUcRAV5Xk9ZOO5ePrZwQYDCiG+KJWg2UXapRbmoiOOZi7Ysu1hq0trVgNA8zo2Eazvvg3iG2aUBgpDxQBviWW8LvCR86/aMWPWQsNiD8UgLr6dIS8lD2KLLwV1RU/G6rb1UrVWuOB7Y+Ghm2h3lh05VSn3VFRTnzS7/QKJqOxn93BnuI3JZdff23D/sDbHrN3Xr9qpxOW1BddLtniKaf63T1g5VDP1is5tZOu/fztvpXLFXt0tWSXqgvWHUxtIp7VamXLLmTdCouyUyhUtyIYRk/ZcgkDimQR+SvkLYsGpNO1X3j2nn3maGLv3Ki5jLPljYJtvVmxy7WStSV3neHUv7rl61oO0F1UfVMHj28uGYein4h/nIfDmTV+WLh4haIPhbavFBI91C1bV7G9G50TBha+SD9UeNHrZUF1xLZIC7Zz3PPVX6wSG6iBsnTtCGOm5Jx64StSDg3+yHuK9ue/o2Zvv8GqHoUgHl8iABc433q1YB94W0mydCL+c2hnwQ67fecnCneR5MpApBsDCF++Y6TtSRCWmg0/ywLZef/1RVspZ/xsnBLtcjK2K42iV89bLjWtKr496Ays3Rv6SrmKcKR7959NJP3X778cUFW984U1bZEtzFBqsLUhZfazOFQPqVFCUbxlcEXWPZz4GEowfsjJQzSjRA9lOQWgPJTZX0jKc8FxhsGDto98oBhJDYYonuftj4br9/Ti4jj8QSKIIxqUIRjn/PJ03MulXCMFIenz2T3+CZCFXwhL/ZNYyWNkEQ/8pv2bg9OqqzzwxY7lfsT0K5ez59Th51f6O/78MVGwiWkog+Tj/Bdz3ABAnaDYS40fqQIfQGkL90DEwedhBNHV8WAMgTrF9crERR2Rnq22vKOb+8sJd2r8iLNXIh9A1Pmvrw6gH1U7wBCBnE81kGFlFIfqs/oCeqK/z3o/EGVI6Aalk0e/DmbiqX1LBn2LJLb9UpvirJkFly+VUhHBy+rTCVtv6V3q54+Qn8YhhHsc4aSPxwASRhHR6XmQDeWOq9MmevxLEt27kQHCPIIgSZT++jtEQSjD/P2QpEmNKJSRvkRBCQo4R2o54fI6xtt95ac44ODqLgGng7D0Sj7cKFL66zwUCuodP+6dXr8qTpJfKq9Bj64JLn+UJ8/zNEl+QBhxaO9q38WGjdUGWZG6kCuqzardKl4WI1sKSdaB62GawMtzXu+OP/i+RfuB71q29zymPiARuy8VgIs83qa+/Ouf0thU7+lPvbBn3faRn1GDoc47paBOPIpbr/OEeG+bSbsEIY/Edp7rj2fvl2hbtLMopMf1croBBINOkodf4v6LBV8BAgKyEHh9QgMe+i/Xs7a6lbfGEmduSOgEwWvOA5la5wDFPbnzF5BQ64Cfh/nNWZyzSJ6Tx5nLqTycR+5PskilJurbRnE+SFODxDzn/CVhbxQwgOzdHdnxriZFfGHj2US+MS6MvjHGbvxDe0I/vNE1+pdomwGki6uDp1M8CfDSRs6uPFFww8fmIyVb2SxafbFgJY2FWb3J+V3Fsvod5Y0xaU4TOITf/5RfYMRFIDR5n+J+KST5C+a+4HHiiQ+PMYCwAqTuqy5YRcFqDFZfMP7mwHMmi+nKDAwTU00gKTNhTOxY6cGKEIwoGEhY5cFqDehkwocRA+PE/sGB500+vI+JB15WdMT7xxwHW1rBd7bMIj5GDvImTRzAvup5YlBhHNFcXPQ+FwAX4eTHShQmpHxMsrv7wO7fu2v379+zVisxfigPH5sneXs9chOVB6PiIpfKH35R/xF2xmFBEuchvwTS+EAYOiLWeVyA3ybPC1mN5yohM5PRzO6/MrJ7L7L9FX2F4hAvcYEDl+D1H/+N+wQITZ/TvCNaEpcLfOFBPxGkX/fn4QxIS5HxjqInESJR3AbyOTjPk3uipDSQh9+7/8NpwDv3SeMlceZpBOC+MIBcwAVcwAVcwAX83oaqxrt/5v2rdmO5kPi8MeDVf13zj73u1O61J4nvGwfGr2/GAJLnA1wyx2kQE+OWGHcwpmMcOZ1OfHzDOXnXrl61NYweGo+ub6z7OLalMe9zzz33xgwgX/fEhhssXtqfapKPQu/Edg871tdgcLVRtVUNDtnGia1uDnsjPyRlscz2LxOhI2xmy6WMjSYo7DPW7g/tpe1jV/y6okOD/2ZhwVY14WhUJzbOnVgxm/ftffYGfZtqAFpUnJz+nrj0mG2sXbJaJW+ff3HbesOxbxu1uFizjWrWlc8YDThnBAW7D6aVJ5MiP4R1Gl8crtQqdtLv2t2dY8tVqlYp5+1w98jYnqexuW7t0qIdtcZWn7RteLRvdw6GtpCv23AytsP9XdsR7Rg1UHxw4HuzVnUFPSs5UKyM+ZpeZefMgHIxa4tVlJ0MALPOYhQIKFMxzNQKGGpO7LDV9a9cL603XdHCGQl1yeRiccEKpYrttfte2Ux46+LnUn5BPGzZwdHUhi0Oqs5abdq3a8s5qxRPbHm17Er82/tjV3CWMqd2PIpzDJbFv54mJGxNdqzJ5yNXVm2rmbEXHhzaYNizJy8t25OPrNrmesMV6o2sEOVzfsh3ReU5vn/f/sFHP2vPHg3sdJpx4ePLdpRAo9k0ZFPCSB24QkrO5zdyvm0KyvmFmPC4FOs/tnmJL2mZw7qyWbKWy+SsUar5SiS2kpoZ23vtW6vXURzlMYGjudBvKL+CBtnwFeyonThzwxUe8mOCoPmp6iCUBm4QkScYfPIswlEA8iVsI1uwiuROEmg7vZbRxJmk1qs1TdhH1ul1RTPKivhyHlprIvxtly/bR97zdvsD1zbsg49ess1m0yonUztV/Jwy2hbPfuiXX1C9DGgOlh8Pbe+oZ2u1vC1p4r2vDuVj99punHp0o2Jbqv+u2lR3yl74rJDQ5CWfVXkydjKd+YoNFDI++UTeRTuKuJxKdaLO4u1rNVsYj62n9vq5vWPWxlhFNLO11pHqvi6e7h13bBnDm3hHPSDXK5KRnVbf+dTqDmyo9HRa8I9VD74NmhjFPed/YHRBjtkPn+3W8vmMK7owBHJYONvXUAe+lZhwMOkfimYMDR1NmNhCqyhaqP+l6qn9R99Zt+94X9mqKv+XE5DVamnBvuqJol1dz9rHnu9I1DkbZCo6M142DFYoBjG6wSdRb93hxDhbB4PCek1plys+wROLrK553E53bN3x1M/k8S3BxAyMHxykvrlcV/82sz59ourJO/GEFp6/XNAoZVUnamMqC9vE0S+geOaMDowbrrDGyEGfKTKoX2inP3LjBytFXN7VMdGXYfwQjxAKxZSjfslJP7Qr4fB2pTR+BgB9iPAw2UXGUoUsqr00De3Rr+7nvs4YX42A8OESHpE6Yd0ZeJ5c9aPE82BuAmUC6cM8xrlg+aXxVX5XKqf+80hBNf28k6x7rt6r8UwaybqXhQA8xZzwj7jc89JO44ZhRKAyxmqMWPnhhhDxOevPoTRDwe3bYCltnMUQ/QDOn4XJS+ZF8Qanm5C1UyoXPioPZNl5ldRj6pLv/t05TfykhGNoUJ+GUZ0tr2asBPHtr6AjUrmx241mYQBxQxhlcvyBkPojXsgG26OxfabkscCqJMmZ0+dsUxuMsz3GGjRNJkM/S2Q8GqoPFB1OD++YGAC5AUS0pEo1+Eu5w8HbVPGI0ULP3EON05UALEnieDzodKe+Vf5cY8spcBBHcg7LAHik8gW7eAtxH20jaiWph4fygwYuunodR5VwlVfQovCkxhBLkPlPZOeZzV3kkqQVkjCAKGVS/ggNiHzP4hKPM2C6etewtZk6K6HkXQk/JXe6so2W5wsk+Tkgf3HjV7bk/IHv2bQ//uElq5Xh8pcPwF3V2Oh9j5fsbddr9sKuxiqdkQ27HRt09Q7HGDLhTU7bgcfwI0nohUkcl8Tf5YV796cmKTcRUiCS4nD+DsbHiJykifsvFsIAEvfeNzhBAdyjkF3eKFhjBeM1tUeTPFUZp7Z7d2ytfb2rX2d1uqQguUsgoTXF7uXyh8TnXBnmZdZjtCPxT2Q2VjK29VjBNq4W3/QWWKP+iT24O0roRm7IJGTes4UHSfbcOI8hS37B73Ap74kbCu4IP3MabxUztnEtb1clIysbZStr3MVYxdtIEo/2XNC7En3tsDez9mFqrPVc5vHm4IHn/AmSX9QdgMdZfOLMFf2k0T3vRiZnKxrnsnJjb2/fD0DngyX8MGpgUGAFhS/j39z07bIwNvQHA7t165ZP7Fj6zzucVRbHcvAQAwnK5bbSYhTBD6MI/TLPrPJg7LKhCeKVK1c8jL6Tg9V39/acDgDDCHlTLgwqGEBYqQJdVT2TjvQYaJjcviKawM+4EXxs6TX2VYLMfcSZhEeE8XjGPzk8AO7jRu7Mbx4X8MTc6Ac/wjwgIGQ30qZpoj8LWfJ3UggT/x7T/flTkF5NtrQpYdB4qLXHtmyMt8HhmPg5y0+eZ/UOQM9ZuOP2u+TX8wwXkKbkGfr+/+z9B7hlyXUehv4n53Rz6jzTkwEMgCGITESCQUwiKZISKdGkkv1kSdZ7lCxRluVHPz9Lsj9ZwXJSpCSLjxJliaSYBQEEQQQiDyZPx9t9870n5+D/X2vvc083BkB3TyC/p7vurVO1K65atap21Vq7qvxJ3ubUz21p3NKPItFWmLyC39DPjCPtMA32+MHj14SwXCtbJgTL1vM+UYCcwAmcwAmcwAn83oZvPJ3Du8/nb3mV3ylonnyBa5BPb7bR5VrxbkBzwnvbAeJyAZux8D/84Cj8UMrmkyPtAtFmhj1c5/zUjma9ecPms1fp1k5nzVnvSAFy5tQa8pyYj/X1+2AIXYLa4GKrF0ua4kNH9Oi7bV0Im0vFUCzk7KgKnRmsib0Ebrr02ONMcHW3bs+61PSw1sZCNoFycohusocx/eNjHfkzQIMrOH2JmJIAPJ7BRmUNnWEMutuj1Wri+StbqBTTmERGqLZ0sXAE2Yh2WnBxznJZrE3QksRJipEJJ91qZCNggosbBksxkcpkwSQoLS+iny2zUcbIj9rIjtuo1jtoDOK4dG0b/V4bu9U29rig5kwO2RQXoLm0LQj6JLiUF31mpHs4JCBvd2R0Njppxomh4uurd50hy6hsRF2QLCEN7JggCbQ6pEks6sKbzd0G7Gt7RLno6TCP4Fgh8lmhUsb1/QZ2DhpYLyZwZi6JdmuIVj8CFmEKoP36BC9sDxCRYJo4ZPRVPd2SYezXWqaIOqy37Kt/XeCcyxXwwbdcxNn1Jf86nWXpwuE0McjQDKNJthsXls0j/KPf/jKe1D0iEoiSlvGESB1h/blQJILiBZ3FHn7ZLIELSWa2jI5TMmG7CcQCfzEb444kFCYtMsS1pK33bMj+sI1Wr25b0LXLZzgUw8dpJFSS8XKUmS6AVXrRPBTYSNCkhYzdIUI60sc6isq2SzPViehO0M4hjhwrNIhzsRZl+3Glo3At+CSAVMfSQk7dTvUUXyVY5mNzJbx5ZRUPPPEB5OY2sHlQRYuxYlxg32DbRDIJZFjW0VETF1eKuG8xg2vX9zCYxGwHxl61iaW5PFLke+0OabMa12tD3LeUwXJ2wrYdo0u8de59nPUS/5qSgfxdkM066x6P9kBHSPVMaN8m/SW8fv1K1uh2wEwliJScsk2emCOvSrCnI8SkHNQOkWarbf1P9NFxVLt1v9hcjHrY7JIHYsYb6sNSgqjdpXRiUgMtbiNcKOoyUx1ppX5vgjfadq8HaakLwlUui7ABTGOB+Ei7Pu5bS+C//L4iHtxIMMVrB2r/04sJPHExg8+/2EOtPbH7TcRWUuBo7EqzD4uvdg4PyMMJu19nqZBm/yU/p9jOR110+xy3WF3dKaJjsHTcmPitzDg39mo4arZNaCzlicYdjQW2mAxwEJ1eLdDus7TGPtJZwg9TZsjIbf2R/Ep+EdgiV2JwPsrLvuSPSwDPdmG/tcu62XZkKBq1pZST6sKsLfuM7dzin6Rk+pJfQhkdK6YdJKYAIR+Z4DisswQSGgxJZ+u31nfVe1WGdV7b4aW4Xq4Supn++r+Bdo/Ygtw8AuacQvBMSy5/4i/zFE9aItmWNshnBvwre+FBdPmsNOIToS+3Yqv/CLwuHok1dKc/WpypMSGQaEZg/URjHVkn2pliSu2jNiANwuqLF4WL1BW2+0NjFW3fCSJbuSmi6kAKWSKZUBEhpZKHuTvwszGSbjZOiKt+PD8XHKmyamc/CsuVIebP9CrHFRtqd1eu+TFemrz4WGu4M64r3jyedn3Y0WgBXxqfMa7yHbIMu9xcxwRy4tTvdmzHyTi440lCNBl3Cy/vs05xq6H9uODbxyTR0vHRW4HBtPVnSgDRXPMR2hrrtMtV463dg6O0rJ/iSZloyihLzx/RSWWxWKMHjfOI3PbPeol3jGM9buDw8h1H5eV2gK/cihvmI9szph3UUmWx/opgWQo31U9Gg5Ll5/3VCOupzPb8fWef6jTh/K6rfEd9zkP0ccPYFPhmOL4bjwVpj20a+gsbZoP711P4qT+ygccvZO35tQKVtVGJ4BsvpnCtWUEHBUTIT1LadduuDOl1mpgM+k7vgAecwEGNzM0fhomaxq/yCujvP0oT0HWkO0DY54KKuuXuuwVTgBCsVfXPMpVvyMvJTBSl+TjKM0dO9TmHONjuYfO5Ppo18r7mXtMUxzCLkWo19VC9piDPmTCCyjD+lOGz7sRfWI/h9INprJ3PoMyFkOMyk+gOQOza4fxo60oXjaMh5zf0tKJVlmhvBPB6OBLHZdDTvY7LtObxH+f7IL7PMTkHyUWwdCphx12l+T4MFR+3AB/lr3zaDVeA6BguQ2JatD+HNLbcLcwjGA4WQbbAy7GxZRavmaL1EUu9VrNdGk2ucfQRmRaJUnocVasWJreMjo/SkVNazN28ccPS6A4mKSUUJtOhW+9j+UsZovjmR6L3gnjKt9lq2YKwFuSpXR3ahSLlh/LTGCgIy5WgWsoQpdHiUjtVtJNEYVJ4bBOnG1x4HjKvHss2+rCioonRRZUO3E6nGbAwt6z97M+fPVh+AdDTwzxWGCfMexb0GNLcPWjonD4baNzX2B68Zy1zzn/I63MrCWTznDv3wf41Yn9TGc4nYb4aQ0OwZ819zGu2jADoJZwVIUxvPmZZoPsFxvwtnEZOgleRePDXg8OQ4FkQ+Ok39FP7h27L4jbwbG8NCZ8s3bQcx8UMf7wOfsHpS8GJAuQETuAETuAETuB3HyR/+RNvXbAj7+8VUpwvSe546S7vA9F6/l4UIDrSana9phmIZkDhkeKSJ2quYnPcvmTwbZuP6CMhfcjTbndMfqu4d6QAeeDMin19pC93W5wMS+gsQZoWwc1WF21WXl/4S5Ch43J0t8VVXQre1tE2EezW2ri8XbOFTpx0LmXiWC6lSXw2AOMmkl10k1yIMnwy5IJjqCOaRlx4R5CcxDAeJlEuLGBxsYJPf/FF2w1y6eaeCRCK2Zx9IdVu9bFInIpJlqGvjFMS6JEIJLKOI9J6MpPNWINPuMLqdHrIz5Wxfn6Di8gKkC6izwVOrF0Hek00OiN0B0zERXOj6Ud1vbhTh5RcOg4nra+1MtoOzgmdJuSsS4uEnsSUboABF9pSdhTTxD2nrUUTU0pI/hvln+7YkBxCDSXFRI10lOKmUsjZxHP3qGuBV27sY3u/zsX1EMMe8W51iE8fdZoXr+7h+etH+OI1LnbqTawV03Y++vNbDXz+SgPdcRxDMoroo8uaG70+cZqg3u6RHhFTNLSHY7zhwjLe/tAqijoOSTsqSHcJrcckoG79l1BcX/FGJPjh7P93nruKT2xVtUo3JtJfuGBXG9oCL67FAN0sx74cp0FEeUtE6gsDO99dDMvnVCzJtiFdkynkMhnkUxnESdRWj8yrY06Yr5QN4xGZW0qHSbiYYoAIxeLVH8xPQptggu8LELqMr4/TaBGlTiSRhvBME5cCy9bZdr1JH51xzzpQv0/8oklkMtrhM7S7LPS1vPJVB04yh8fX5/G9rz+P9z50lrQd4bOf/QKinR3kkmPb7ZJJp3B5p4Gnt+rIlSvsiAOUk1LaROzOFylPJAxfWV/AfneMYiKC+0qkBXH95NVDPLvbxtp8FpUE20uLLvKkmFsCV9VVircOeatJXHtsqxz5aS6TMMWMdl1IiXFE3lop57CYIG+xr0TSpD/TV9hnRuSL69U2CvRT/5WCRe2UYZt1O31TAkgxIdql2M46hkbN2O72bfeGFqlGK8aTUoXFsU01EEmBMGT7Demhi8iZH937NV8cDViOdmUJMqSpBohvuJjCn/3uPJZKzk+/G1DmIveJB9K4tN3HzX3dt0LO0R0r+hqa9JQCdq6ku3m0A8x3NC3P5bB91CGtdcRd0naoLZVSJsDQXSmirQ7R2qkP7O4QKau++fF12z4o5Ve4cHTL3a8GzOXI4+QPE6iSh7TbRwoxvTT0bEIiFa86q5/IqC05vnl8KUvYl9lXNYDNKkDUkv4Ffih8piHPqHMqnRa/4d0fGkNNoWIvMmGmIhmXafhj44KPLQpXGQxlmdqVYMfW8dlpJkRlLItjP3sIXcJBncUewtCXgDDkOIZc06OErC7O2wL5BqOPgWzrk3IzYDo22b+/nEUPxbF4wbP9yWZ8oxeNC6xJt5joJjpp540UCD5umaBFeDG66GaYWHvJz91mCE4Sp6EZo7noqecZf3OzdrIZJ1QyKXcLl8vw5aPwZFv5UVhS4ksBwvKYxpQ0NuaT56XwShwrNew9ovKVh+UcvAuC90HU+ILvBaurxm7h4cp07ars8x2oSU2/34WO+wuP3DK6ivdEQ9r2DuC4qmdDWGDVcPqZAjBwG+8b3wd+pLF40+4CIr4yUvqq39gz32kJCckUXyTyrGeMfklChptLpJLNZ6Fi6Chs2tf4EzxbalrWNLIVV74KEu1Fc1WJP+F7Tk0ht/GS3IqqRMo/5BfaoruOsvLMHCwe85KPyvQdLXq9cLzm3KpcyONMKYK3nsnidWtZzGXTnL9lWY7aY8C8WKbyMDAkvXz+vPliFv/1D69jfUHzn98dKKSBbzg7xk4rgZ0237WZPNLZgl3Ernr32k20G1Xadb73JHkniD/JB0YnGSmKVDUD0fhWo3Dxzit5BJb6icExcS0rK4cmxjlCtsD30DLH87S4JGJKhN3NHravsZ+YcDbEb5rcfsMsDc+XQk9+gWFp5AcfL0IFgoDdA+XFGE4/kOEcOotiOck1gr8/7hakqGnxPbhzpY9Wzef9U9yC7LweNPQ/FjK7rbCp1yzB6Bf2az3IZtMiV4pi6XQKc4ucc7KPH6e9FeSv+ugDBilBOg2NLR5Gynr/C/FSYUE+skK6KyQItV/Hx+l5O6gvS1GhXRo6MkofkWls0zxTioYm1yEdfYTGOYUWcbVG3ZQXphip103RoPg6aio8ckq7WPUelhJDSo4O0+nOJCmJ5ad4+lhLd+fp4mqVrUsjtXtE7nCBWiqVbHeHdnZI8aFnhW1tbWFPx/Gy72hx2WAZ2oUiRUqDOKsO/o5zOhiw7iGNjHQBeJuTP+kZ0kt+RiqzzRHwoYOHezp5Wn6Wb5BxEOZpPb6CpuEEDwufPf9ZHhP2mvLMrUR9xxXHRh0z50pGRTnGx3K5Je/AYbmYdZubwDiWg8V1zzCZ/JVH+Gw+M/gqJ/GNypT/cbzZNCG4j1KGRSvzY3p/DQjzDhKG9JzJ6TgO4UQBcgIncAIncAIn8HsXHl5K4133uPsjhDDtZzY7nOu5+05A89p72gGSSgTzM803fP4io3mupiO3zufoMqfHCed9lpLx7kgBUqBfghns15podQbIpuKm+MhywpLhZDDJ52KGC6DYxCbpEhCluLBI0X+v3jdkbdLK2WI5n7YdIjoDvnm4h8akhlFygsxIAsII2pGxXWAdHUdQiWY4wUyhNZBAhYsr/unIp+vbR9CXolI+XNs+wNZey460um8uhXQyinQmjiEn9VoAcK7PhXyaRot2ba/vo8OSsgsLOP/wOUyyJU7ah5g0jzA42md5A0is3R9FsXtUw/PXd/Hly7sYctGyUMnZ3R0Fmijrp3snhJd2KmhhszRXwGPnVzFXyhmusWgSi6UsElwsSoAjocqEiynhnU5xJWYNFuFiPIl0goRWgzCuHxk0Ig7EPZPCajmLSj6FerODKzcPyTRc6HDxclRj+WwbCWFu7Nex1xrZF+nz+QTWKwlkR13stoHFcs7qrQusdbH1gG5GwX6DiyyW/9CpeWSzGXQjUkIETCIBi1aL/C/ExsilU8hygXv9+jX8X1+8RIbIIJPKIJtOIyVhgoD5K6kd36GkzEu2Cwii5BvGTzJdjPVl+xWzRdY1gpSEZKxEfyBFhxRHXAiTtm12Dq0vlKfoKfrZV43iYeZrMgrlL7AyfDEt3ElJC5xIQsh/E45JQEe3BEIeGXY3RV7724lzb8zF5bhvcSXEH3Ihns0UkUykbTFnwthoDINOF9HBCA+tzuF733QRb9lYRoU0OKr1cNAZ4oG5NCJcpCYLeXz8yU2MWbcLp5axojtwWK6UQTHitVRIWBmf26xiPpdATIqKasvapJCO46g3wFadi8xGFzeqI5yZz2I5NbKz+aNsD1KCf5Hg/gGRxO8BUXo7xor9k050hqzPJIqD3hiZQhavW8mhwv4aYztYGOvbIV+W6ddq9+xyd7W1lBVD8nUhozPbI6b8k9ArVLqIRg2OBxp4hImEZv41tBY6ES7Wh6Y86Q36piwQX+n+mER07DzCiKyN5SdlyWNnY/hz31MiX4SN+rsH+XQU3/hgBs/dGOLmfof9VbtRIuiTN+0rYvYj7Zo5tVTCNzyyRuL7mJdPkUdZf/HtXrWLepc0Z+c2JRVp1WWnllJxeS6P88slvLjXRrM3Is3UiM6W/DX3qwEaR3SklzqmCUZNmeDCbvG2yvfSXahkwn8zrD37n+9I4ODBtDY+hMoPGnU9CZztuDvyoQTj9tJhmNKJ77XINSGy9fm4sjHjRTIDppctsYOD8FIkKVto6LZnDQAEx9Fc5jBclVR26O2W9YWpmyYETx+Ch1gWZmZjHqd1DPWnB/c1f/UFOqaCdyny+d4zOmgMopHbBPbyY1qlVA/y3XJMR7cL5V0hYMdfcQzRu8aUC6QDg4O6OyZSgJjiw2xyH/OOymaY00VGieglt+jIZ6Ol4aAAuvVMf411ajf3Z3z+GliF9eRlqH7h8VNqOxe2S1kjRVfQ3uwn4QX7U4W05WmZOW7yp3FBvWzyGW3xlxTFdvTfgO8Gvrs0aerz/Wc7QOgOhXyh8sON3D4uheDl+LhjSnriagoPGblt/OK4SRzEo6K386rzq3Yvqe9IMeI7TJWXZWzGLeFPW6TUsxUst+rrf05TxZ2JEPjZu9fiBj6GvvPMlH+sbnSzvsZLVne1vNfW+NzwUFuwHjRCxvu3kPPcw+JlDD86hDPJYB+qLC6v4oGLD2CD77M3n5nHKsesfjyPWG4BHRbYqFVD9FimcnF0VcPXncvir/7IGuYKX13g9VoBX1944+kxXtznnK5J3iJvJlJZpHJFvg8rSKSzRs9uq4FW/ciUIpoHageZ0csaUm2imqmGoruM5y+weMNX+A4QK4tgZcs6zkv8m8pEMbfCuVTW50VHu31sXe7Z/R8jvqzDvynMpBdYfwjcimYxZ6Ir0OKYOfYTxBMRrJzjPPMC56YLrki4x6ra+6JZ08XSnJs3iYLRPcTNf0Nlg/Mpy7odhKCimu1p9Wv9QH7hM9colaU4ljd0fJi+JPOwrwYKV7ldrhHC47lCmNJW1mw2AWNYeeYKIMBdeRpOihdYApWjj5V0lK4UGVozKMz6OPlKH99oHiHe03gotxQXQylKbKxjXBpTmjBMio5Q+eB+Pk5bcZbnxNLpXT0K+Nn8gvT2jiIOGjPTqRRy+bwdc6X3uATcN2/eNAWIdroqjfK1NEE5Ydn+TjSX1z9ojxCMFubn9FJMi2H0OvYXWFSz3Se0BUo3tS2ipwujHMd1XnKc3D80HDI5PphvwHP+HhfL5Spa6/rHPjoWraZ+Jh2w50LDiEGe/usw657CrCeTHtdQELiDvBwCP8U1oz7g9D2OpzooLIj7EjANYxrLQ/H1TP/ZVMc56icIC+yQVoJbyg8tPp8cgXUCJ3ACJ3ACJ/B7F77hVBYPLKVvefffC+jD8Q+/2JyeAnMnoHnrPSlATN7uc5cQfC0cPARzE0V46Xpp/uLzmDtSgCymk9goJXA6F0Fx3MG430VtwEkx5zLd3pAVmdhuiHpXXyxxAh0Z49pOFf0IJzQS/g16ePLKDTx0dgnz8yXEB108+/wz2EcLA06us+MkxiRgc+LbUiZdItGcIJ0uY26uQkR150gde0dN7NZaSCXBib+Euvoyh4vAUgoXFrIoxEZc2MbRbffRamuxMEGumLfdK32urI7aY+wN4rj/4inMnTqD7iSOZKeF0eEuF/N1jBMZdPoSckRw2GriE1+4wjyA+UoZ+r5563AHuQwXzukUVisFE5Dk0rqUWosJoMo0z1zdRZ80KTCeBMc9NvLmYQuX948YL4ZyNiPKk6okPiegEraE9yNIgCoBke5akPBJC4gOJ5Iqb/+wiVaPdG+2UaWfjhBaX8zbXSAxMsTpswtG8/1mjzTqMn4LF9dLrHcXu3XSQoIdMk2Wi5ftag3Pbu5gqVy0hc76XNYUNRKQaJFkgkbiKvpFWU6R7Zwk0YfNKn7+U1/C8yxDO1w6/Q7bXguwge2OSMSSpEcG2VQWedZ/rlxGOSccSSsk7Wtd7RIYjGUGqLcalocUH60e8+LCQkJ2LTCMD0WnyRA6N150Gekx4HsJ/KTQ0PokmIXTb2ITaFOUkJ4mmGOGyk6dI5y4q7PkEikUacaTEXr80+Xx2vkiYVt/MGZdUijki+ygQzQ7bRMmDXqsZ7uHh5bK+N7H78cTG8sosOF15NmI+R70yZdjLqIk6CV+q7kYllfnUSgW7J6MBJHgWIMXn9vE5n4TBfJ+jCsoCZyqzS6K2QSy2iUx1B04EZytpO2umHEyYzy43+rjgfUsylHyFNtUfU211kXaWlTrGDYtTiVQYBXsDhkdayVlixadWnpoQaevmefYeT95rca+2UeHddJFt8VsGtf3DtAgn5Uy7AsazcgLC5k4/dgRSAO728Zo7l8AKz+dzd9lgbZQZvnaIRMececLa/I300mYKDmJeH1Autlif6BFpo6iG+Av/+ACKnkt7H5vgMaBR8+m8IUrE+wftW1nlx97k0CO/fjUShn3rVbI7wnMz+VNMbU2r11mwAubdVzdaeL8RhEPrucxX0ih3eXCmW2ie4subddxwH7UIc/pGMFwQemWu18NqBTSJsS1viBE2aZaCKvPyx0WbTsJyF1STLnQiQFaMLMf+tFXbpTGlR/qOxJ+SPBCntU4Qkaxrsl4ppAjb9hdD+IRLoQlSLYXWdB3bVcBeUVGz66UEU4ShAvPoMxAOG8plUSlED+iYOC9Qs9WukdSnPCRYeHDlNLTsKmTIN7kE40LQtxtBcmycLdN2MP6uuBHPM/+wrFTF4WbIkg2+4lf0i2jZ49raeRn6aVYYNGqL8cxHX8lRYjt/uD7VMJsu5Da6CH82T4ca0xVEdDO6Wed1MIVS/X0NqQxmsrWs7udB+RWvh5H/EwPGoYpmynowfO38oiz6qJIUiYYjjLMQ+9ItXv4bHjbH9NaGuEqPISG42OCGcNRNdP45mPMkGOMvpDudThic0zWES56p4QKkJD+NuboOWwrZa5SgjJcCULc+Gw4yuiZth95Jf7kM02oDJHRuGnHtinM8gjyVO5eBPNzP7UHa2DlycNYkT+aJ1g/4aNA9XNb1BQ/KaJAuPuzvFzhcWzkb0dMMp7SylZKK1XlMduwDqZUMroSZ7otXO9U+TGN8ZDhrCCF0U06FOaXkJ+fJ9oDnCrHkOH7qc03+XYvzvlHFM3akfOrMhFewoD2ciWOv/ojq5xTfHVh12sN2nn78OoYn74aQ1PzS28s481EKmO7QmRSnL+ov7ZbdbTqh64M4RzO2ltEYv3EsyYcDSjuvwy3O0DYoiK+SjDL3XcL4je2hGXi+akU5Rb80S+RjGBuJY5sIY5+d4Sdaz3cfLFPd4Amf/JMOhedoKfxWXlZHg4hnp61ErjtJXk8M4rHvJSnBfJRCpCljTgWVtN2h8bLAR0t1az1iX8fXc771WcdU8fGXPwxPGjEtxYSIGofV/HPBethStp8Vpi7HXUOQ5hfi2NxLcW1QcLz/BqgcLV1pz3C4e7QLr62McX+j9OGVBPNpxiE+AiPIH7oJ1A/vhXkH9QrSGM8Z0mIRxD9OJnihnSwSOb28YFjobyn4OHmCnBQMksf+Mnl9FJAEKYMGaZx9+jw0BQeOhrr5tZNHPC5o4+U9H5TPCWTHeQZgpXGPMzoSeUH8Q0X83fv0M/jzkAQ7xgYHuA6W5bylW9oBMfhDAt4R1vV9R1Hwu5X1KX3Uihy/lqIki/Yt+hfKqZsV5NOF7BWZYadxhCNwwFatQlaVY0DzC7Ay2kgd1Bi6C+n/P3xVph6HwcaTQgBiaa2Ad0KN76w56CNCEoWpjU7cBvQHfrJV249ep/hs/0SgucQwrhTt72Xgzgs1vlDbuHguMhoV9FLwYkC5ARO4ARO4ARO4HcfntjI4uxdXn7+UqBrLn7luTrXpIHHHcDwHhUgfgSW5jHBPISgOboew7lKMCmxONO5EiGc97h9hwqQM2vLaI6jeHqrib3OGPeTYMvZOIaRGPqxpO2M2Dps4OpODekUF8dDXd5cwMNracQGbSwvFvDII+ewuDyPSbOGzzz5ZWzH+hhxEZ5i/fucU7UjEqIQZeZfSeS40E5gGI3bHSFXd6omKI3FiTBXMDHEuQCTYILIst6lbBorGS7ihzr/Vjs/Bqb0yBXypnwZ9nuoTZJIVEp485sexChTQZR4jQ+3UTuootHpc/aVZ/4JcP2L5zcP8JmntrFOfMvFHHrjDo4aTayWF5DPJNDVxauDASIj1nO1jFa3bWTLJFOIsyHmC1nUmk3iyPrFo6jWG3bJ8369j8W5AlYqaTa+Lnx2oZBNHLmIEN3qxD+YbptyQncoHNVbaOpLey688vk0CqmoKTs29xsYjMfIpdK4sL6CRy6e5kQ+iUcfWLH7PZ65coQHzs3h9GISRwd1PLfdsu1DUoLMFfNIs74xjFBtD3B+PmPKoyPS25iLZemIrES/bUcy5WieefEqfuGFaxiYosDQNn7RgisS01EBA7RJG22rl3C8z3ao1ZvYOThAo91EbzRgfUboj/3INIlMtJhlFQKmDBYnzNwXh1yc2O4S0WII28GhyAqSr+bi+iMNZbvnBLoDRAIjy8Hm6y6cVf4mrM7kGTJGo0c8WX99cWgKNbbnmPTO5UibTA6tTof+pLu19RCvX53DDz7xAN52ZhW9WhdHVfIQ+fHLWx3yCNuaJS7MZZEXXzJ+nB08QlpEx0Pb1TOyL5f7tpvgdDmFLmlR745wcb1iCpQ+oigWmT4xQZW0k3DssdUCqtUWtvm8UmIa9o+zC1noLo79ti9ytdNDu6vsWJdoyDu+I8OFhxygGFP3hAzZPjvEuzECTufZj0gfrem3ay1TgkwmftQLc8IW+4baaMC+r8u6NY6k2a9apIcu8o5F9BV/zO6UmLCQFnFs9VlvDoZS5Ij2ykk8LmWIFH0SLvYYRwOWjtMakja55AR/9YcXcWb55QlSXg3QbpTzKzF87MvkFdIslUyQl5wW2uGyMp/H6nwOV28cYGu/Zse2sVltJ1qGrFsppEyxpWM9dGxJhm2vI8DmS2kUc0nUuq70Cwdut9z9asAcxzPtwrE+Q1zDr+ztWYtTImD9RgtZ2UTFBA2KFxq2uSlA6NZNNBK/S1dmQlq2sSk/yHcmhFE/ZN5SYGoXQJK8ascjsSzxjuSxyt46tb0AxL8qWGWr84aGeKm8WT8D4SlM6WWP7g5J6LsiGEN4GE4KV1lu7EluxdcDQUoJPYRxOaIcP0/T6Vnesl3wbvd3sN9zIGR/GJgZa8cQbTtWTjbD9GXuxOxAEUKGMcE93XafBvNjNyZOfD+QVq5Q8K8eJECwtiLRjG6MK8sEr8TJFVfhPSByKyMH+0qfdGNKs9U7VXEJzV1wfqwE4ejh/s6Qt8A0TxGA5RB5d4dg7a2xyBVcJoRn2zneNGpLxZfwnOk9qZfj/eAYF7WEeEvKcdsBwjHU3/F+AbodgUVauiIpaBehIxynOHl5ljf/TfAf4Cfa6sMAHWvidrjDwxUd0eDYK/nPKj9CqjgtVRYfLE8f76RcsXgqUnjQHsnmv/UVOQN/2TKqq+FsYbKCcP7525LG4qoF9OctobyUVm6Bt7O/F6V4CukumqptVG/RQtGUxmhD2/2kDImYMKqwsMrxKoLHV/qc9/D9UkyjxPdWvcH5TyRj78qWFAQB7qJ/MRfFf/UHV3Hf2u89QVaeKD28MsInLutoT6dtUHFzSDkk5X0qm0OGc4Bkim909tFu25Uh/ZaUIf7JtyVhFtZGlpp/41d4B0hQjnII29Zc9FSL6X0yv5owQX63NcbOtS4Ot9kPOAQplf4eiE/wLs4nrk+i6JBvHCkPC/6nPx4kOzTiGQu8ta70kwJk8VQCleUk55wvT9E1GnAudjjA9pU+OqyHj9VuHDTWzeJFXKYEEb8KT/t3nyDMq+Np9HSMdxzzK0m28Z3NNzRW6GOTdm1gx2CRJbwslWl5B6ByQz95mxWGu1/45C6NScT9tjjmMtvr6iCHt4DynC3WwmaenW5TAhE0JnmaY1rI3+PIT3/+bwFTCJ+Vp3aL2A5jzv905NVQ467eexbDwWLPIOe0CMxteQvC8DDklvg0Yd4eY7YkQhhO3LxehGka8c9xCs9OccQDEzsGrbQUw4KUYacTxhOydTn+0ukkKotxvPENa1hbLeHFF6qs6wSdpt8FUz/guFcjH7CfqYyg5FtA5Yb+5jYE/NnAUQm8bg1QXEN1ij19Z9K7m/Vk4Wbk5wFmgmgBcoFfaIKg0M+dgW8YHtiz7hCTWbdDQHvFC4wi6P38UvBaKECk1L54/324ePF+nDp9CjmO5zrOTfOt34uQTqfx5/7sn8Hq6gqeevrpwPcETuAETuAETuDVg0dXMq+IAkRr0NdaAaI5x22TEc5PNEPxeYjWDP7xn/wYdRpX4R73jhQgZysZtAZDnJrLoZBKYLs5wWG7jSyGuFCI4nDvEONOFytpTpB7HRMSRjnp+PnPXUVjFMcjD19EtVHDr//ib+H67g46eSkxosgOouhyDSIhdJTrymiHEySkcDSIcIINNNotDCcSHo1R0TFOxCHHypeKGTsLt9nuoj3o49R8BuWYvnYf2leRuqw6l0uh32mjybxuspA3vekiMnMraPSY16iKGy9cx+FBE8l0BtFU3pQVupz4lz/+HEkQRSGfRYXl7DeqaHd7qCjPTBJL9FssZpFNJjEhPjryZ6/ek8wL9VYHF9cXUMgmUS5ncfnGLu4/s477NhZxbmUeD6yXbHt7q6ejqAakoT7VY12HXLSydZr0K2dTaBAPE3ixddNSLHBRrUvMJZjWfQq1Vh8PnlogHhkTPNSaHcQjcUT5kCJemzf3UUqniH8K17eOmE8CZxfTeObSDQyicWTjEQy4IJbgW7sGlos5rK1UoC/y+zQptrGk5pFBD6VJn6lHJrz71S89j+cOGohyouoTXzIX/3QxrR09JaYKFs0mbIxIqSNhKONJmMQwMa74UAoWXfCur7Tp5CJTwlfGIx2MeWPkBJajeyJGI11gr1Q0gVBHQiYJuhLRmPnbzhUuxiSAtYl4IPDR19Ji/DLpsZjLWnmHrTo6Ek4KD8YJ89bkfHFuyRa4tWbD2jfKhn1sZQF//K2P4NFiAdX9Jjpst1QmjtPr86jVuqbsycfHdsl1Y7+K6lEDrUYPPbbJl3bb2G+Tb0mLYbdPfp0gUyxhbmkO29UuLh900Gh1cf7cErLzC3hmp4P9WhunF7LYa/Rx+WiACwsZvMhy5xfK+NjT29jnQuytZ3J2nvNRV8qOkR01pX7CGplbfVACep0XvVZIY57MscIF/1Xy/AKfy7k0+uSxB5fzqB3UsNno2iXeEtAXSPesNCOpOHLMR/wfTeirX7Y1iRkjndVH2FlJX/Y3xu+STpPYxPhALdKTtoCxpBlOsm9VSLsc85biS4o/XSisS1TnSkn8p99WwZvu/70nMAthqcw+k4ziI18i35AWJhwl8in2I9H+wQsrKGiXTKuHLHns+auH2D1s4Bt0r046YYI0tcWlHe1g66KYT+LUcolpUthr9l/THSDlQsbGCOu7JhSRMkNt6QoN64sqX/1Q/U19WXGFmAz7qe7iiJC3pfwYqf8oJqOaEF99cKy+KOG+LziVn47NigVHIukSdLnti3vmqWy1kLdyBXIzP/MJ8jclTKB0cYG9C1xlrHD58N9zCPxoNA5J0B7utlC4ynIFawCq9CwEaT29bP4z/XG2wkiCOvkxjpQ+KkNjnY1DUmS48mMkw3eUdlppDNX9WKLLiHH1rK/LdezfLReJK1+BjXPa9aFdIDFTUGncc4G2qKU/4aJ6S2lCequ+ws9sjcEebpQh/TQmquuy49JHfp7a25cBgZFSS0ZhdsSegp0UNGGZKoc+hq9iu/BcbWa7G5nclLL000REdVC40iu+2sXT6tnQpvEypTRTKWpevdOlPO2TZroDRAoQHX9lpq8j6URzbytTEFhm+nEwH+FPt71bhJN4j3aCNE4SL1NwyC/u7xbFceVNoKiT8kPhwYTKaKDymKfXQGUwX4bbBemir8qiERn1vrN4fFSVjXUUJnyZ1PJjuMC+ZnFP87c/81K5Xp442RQPhgvDlFeQg/EHbVrm9veu84y1AY1wFb3sPc3yLHXAK8oqXVm0I7DKaGF9ieM4xw3NxbY2d9GsS8mdRqZQsguVdXeABMTMHj/2oTm889GXd6bsqwmcwmI+N8YnL5O/jL7eDwxd0ULUZIDoFkukkczxvVWsIJMtGL06rRpaVR2T1bK+rpTKR/06SvqIBtaXCG7dGyE0H53BzPEyUAH61w4QHYEVRyobseOvti9LQK+YYSq+h8kzezQH9NFHFsItxG+apYE/KKXxrfhFtuIqTZCjfhUzzjXT8inOMReTnEPrjX8PwIyUV783Qu2Q+F/hu7DtvG68rTGMYGUbLhobHGyeOQtKxHiqvY3ZAuFu3qqTcCa9lmNYO5dGaUEXtt+Wx1cBf0+Sll3OvQ84p+WaLSzfcQuKNw/FdRNC+Kw/x9Ki2c9snTxEvxZobu+j5grqFeTlwYTAQcvH3uCBMFuW5+NIepuacwpeR/e0/MXIYQa3geXFAUzBXxFFaQPbrBn3LDgmgR3gNS1/xtwOFieIp1SzChj5hm49WSzhGj4zneo1txrF6QeT2LgvgyXy8PxKCuUFrivnOfetJJAvcv5b0Ic6A9y8Ucfedpfv8Anf1+RJffw1ZDvypWijpXB/ifoJZn1nowTVtQju7b/C1MZie9S4oogy6o9BffSketC2d52Kd28DuUM6hiHKN/S3tpuG3AphOvs1t2imhwCY1uLMZGC4kIflbWE0KkO7M18KXk0FiMrf2FjH/+en/t94//vfize87nV44s1vwgfofvSRR/Dp3/mMzRdeTXjnO96OpcVF3NzaCny+PpTLJfz4j/0ofvHf/ZLtsDqBEziBEziBE3i1Yb2UxIOvwBFY1c7otTsCKxUegRXOiXzOEcqfbIISzlVuqxi9zd+D7lABcv/aAs7PF1BKxZCJTTCf1a3vAxTn59HgRLDan3DSWEA2xYXWYRUfvdLAzXoL4/4IGytLiEdHePrLzyJWJJJcrMWZJslFWS8+tsV8dBhFcZRAOpXHDgmp82Y1ERyNonYJZzKpy7bHKOayJJougu6xAvrSeoj7VwrgHJaL8J4JxguVkilK2u0uxpki4qUy3vimB3DYjyE5bLOldrmIP8CYBEzkisgXiuiPdCTNPj5/aRdry4smvKjbRegdEwhvLC4Z0WJssPWFIraOdHRTH+VSDvusZzqRNIWJvuzXzg9dNMyWwG6tg829Gp7b3EY2ncU8aaRGarb79jVoivj2VM/BmOl1KTwXtSxH921IoBGP6Ntj3eswtkZXvUr5lOVxoEvTewOkuBKdL6axU1W5CVQyUeSzaTsyZDSJYSGXxmFdl59LkZXCgBPT/U7fvmq1HSsS3GdidjdAfDJkONvEBFUTFCd9pLiojzO/g4ND/Pqla2iwTUR7tY/WSBJA2mKd+PoZ9iNjRmM0Yya2sCRnAVOaTXAGJplYNwmHmJDBwSdV/Pd7B9hJJFA0CVIgxJFgjmVK0aHz2kfMP1w0GF506CJ2fYmfj/tulyzxUy61vu4VcaWTnTPNCtgCiuXl8wXyQtmP5Wo3kWfY4+tlfNeD5/BYuYCjwxYO2gNLk2D7SIjcJB2LBS6g8roKfYJMgosmLpL2a11EU3FEMhlTNiwnFCqh4Ni/YK7X0Gt2EUnnMWzViR9xrRSgu1km1SOUMiwjniI+5HcpZchnjVobg1QOZxbyuHzYxou7Hbz5VA6F+AQNkk1Hb4kIKqmQZPuxb2TirMNylnGAPmny2Zs1rC5V0CdtWmzHdCaJGhmjWMrjsfUiRp02ru5VsV7MWF13ycu6tFrnPWt3lC6JlbBRQkK73LtLPma+rS77G8N0kbmUIbkMCyRvS4ElgW7djnGLmvKUXMmFTgxH7Z6le/R0FD/wrgJ0sfDvVRBmpxaT+MLlLvs+24j80h/2sFAq4tp2FYfVLs6vlnB+rYhPP3kDRS6g1+fzyHFM2BLf1Hu2Y0ZHYK0s5rFczuDp6zXssE11tJiEmTZYqyyzXj1a6F4GLaZd0Mt2Yh+SsE/HHfnX/166+Ei4SEAzFfaoz0oBYnFjNoa6IFZGYwH5T0JtE6pKuE1Pq5uEiXGWmXAFiAzL9x0gLmTzGrNMGgMrXPhIWEtjQtu47QAxQTAbwYW3ZEC51Y+tLyu952HC+alSQOOMnuk2rOX2YjT8TEHPjOd4yMhSXH82Ba3ZfLTyvK5SevhxV4HyQ7YUHLSlAJm6ZTO+G1d+WBrLI/A3HF1hYEoPKYxoqw+Gyl9rF8XSOGmxVT+voyk/wjqGoPhMZ8oso6Xa1Wri7R6MsWbolp/zg8JFFMslAKZSoTL0V3mMbSE2uWAyVyDQWNNJkaB3hJdpCUVPtR3r67QNi2BbWtmOl93/wfy103HI96+U7RpDexzHdQ/IgP3Qjg9jHp6eIIc9qKzgV8/CjQ+inxQVpvwwBUegtDCb9I37u8bxJ48Kf+0KYWL5hegbD3oRBKeJ5c04blSk+NvDhYJaRe9+O99f3gIxU5CPkcLq4qH2aF6KwH4mT4tLN/P2cLcN6Kdgew+SflYP1kHxQ/o7zixB5QQ8LMwECopxXrB27n6Usincd2EeC697P6KV80CqhMz8KZx5w1uQGe2jVe1zNprGUa1mHwE8dDaNH//mOSQTVsDvWVjhPPTprQi26wFNzJcU5L9RUnTxR1GNfZA8kUjZBeoZzhl1TBbJSP5roduqodusodOsm2JfXx87j1tTWA73Ahofra3olgl/DZil+n+c8+3ykpRznHffGGJvU0rVII6A6TlTxhGNL0xU32N8jMeM4Qj0troyfIq/PN3XnmUptuZmac5RVs6mUFpIco4g/ro70Jytx3efjr463JHyo4ejXX3EFISHeBEMC9Z3+kCYCba49jjjpyoY5uZQP44gk49i7XwCK6czyOb9PXgnoCxUgo4Zq+6M0Ouo37Aw8yfwx2xGVI7qc46Aly+jcOctc9iPonjOZhnoybzlDuoVPh+nuRXCOE6Tl4rjHu5/HKj48gvb2yDIjLnYo+zQFYLjdYzZFE/PzPwE9uxITcGDhWMQL0RCTprQP8w9fA5iG0zdQbmzvBLmZUC3PQV+apdMMYLlszGsXkihPJ9EOhdnf46ZMkynCugIRBvr2afGkRG6dmzvCK267/xxJRPzC/K+pWyBhav9/dHCg/gh+KPSy08myIOWamQxFcc8Z8DydqelmBYtT4UpkecqsLjmFfgFHqHbaWtPAcg9zdTjBwWFvrJvScE46keel4fJ+btxB8g3f/AD+H/+2T+DZ599Fv/H3/+H+Cf/9J/h137jN3Dl8hW88fE34HOf+wLq9XoQ+9WBn/pv/mtcvXoNzz3/QuDz9eHs2bP44Pvfh7/7P/8vgQDnBE7gBE7gBE7g1QV9pPiNp3P2zn458MJBD5+63rHp3J2C1vMvawfIDNgcx4y7w/m5QYCTz9V8nR7Mgu5MAfLYmRXMz5VQ5eKkiwTWlio4u76Eg2Yfrd4E5xbLKBTS6IylxIhjr9YAp5J49MIpOwrryqXnsTdoIsIJZnKoY0wm6Mb8i5rImAupTAmRVAGX9utcdGewNF/STNOQlIBDX5Pb5cpE/uH7TtvxVswKG4U4TuVi6HX70NEFuVwO7WbLdo/kVtZw+sIGFtdXsM9FVmHcQHN3z3YkIJ5GpjQHHQWzVz/Ep569iZsHHSxWCsgQ/+6wi4W5IgkVQznNuFw8xYivLkDXdlUdxZFOpuwoJ93RcWp5njbx7A6wzHT9cQxbRy0UUxOsz+U4mZZyI4pGs4ur2we4eVTDQjkPXSxtX8xzsp0OGlV3hmhxK4GCZNp2Xj+pKRlJMZfBkQTnbJMC61rMpqzcpVKWTKGL1WO4fPMQT1+ro9ce2qXy3cEEh/U2Ov0xNutDPLxWxrmKX2p91Bpgv9rCcBTFmcUCspk0elxBT3pdjGjSaiMu9vP5DL744jV84sq+CSC1vnMWIv4S5IjXiJSMBDUuPGIU+ptsxQJgQqpwbSABkdLZDhA6NO23s+0toYRNOlZH8V0QJRoo4cRESKKLBLEuHJMCRQK2TDyOInmjlErb7pIBw1rknw5pKSFXn3wkgZopP5iJOko8Gme7FsmLYzTrVVRIlzetz+E7Hz6NR7N5HG7VsFXtIF9M4exi3oT3Lx72TBGo3Sk6l16V0tFjR6MYDgfEl20ppZK+ke9LpzMe2O6A5w/Ih5kE5vJpRMTX7Q4GrHP1sI4E6bC4XOagMIbuS5iwb0gwleWC4Ea9g7VyAjtHTdTJ281WH1XWJUr+e2ghhXWWpfPpS7qPBuTvfgcJDQATLuAiCbR0VFWSNvmzyfzz5B3xm2gufHThcCrY3fTQWsWOWJMiLTrS8WoSwMZRTsbsXpI0eWRI2ukYqzbzGwxGqHdajBNFrdU1d7XRM9rEI2O2kY69Iu8zTEe6SVmoC4WzxEe7Kn7i91ewUDSGekUgWT6LtXf+JMZD0rZ+gz6kwysAuuTp7HICv/65OuvdZ50StnNDio28LpQnLy1xDDyzVmKbkZ6kYaGk3RYJLFcyqFRy2G+N7Eg18UyzpwU1F9b6spAoTheQZrn71YD5Ssn6YZ/jjPqi8ZoUIdYx1Q7er+1faJi/Ho6F0opP7jOj7i3lnnqlCaEDobYJVa2Dswz2TVN6WNunzA4VIBIosHtbLm5UlggiXIRggJfKDsskb0tJ4MoPKQ6EhVKrPOWhlN5/TDnKOL4jwsOVk2JbseGP/WtsCPPwPBVX6ITppkoGhtu4FQiQp0oQ2VJoaByVYXvbLhDaoaJDSldG5POYfOr4e108T+FmghYpQKLsnzoGi/TT0WESxuu95Iop4iH6Kb7hxjalrXwcV7qtXgpVZZyOxmtm/Jk/5jZFh2zS3HKc8VMcDpuKSbDc5ONlBDRRKvNjGm9XL0t9w5QuDLXxPaij3ZMSpJ3myLhuh7x1vANEHz9oJ6TtAOH7aaBL0Pukreis5J6tgyN6CwgXw404SPmhd4SOu5LblB/iR45xCrfkhjfHQfKq+elZ3kEhwlHPVmzAg3pXmTLFylHdnUaKoyFZfURR3U1PZiBrCqJNSB+mDWngfc9LVm6eJihd8R1h/ZiXMFWzeRuE7UxQecKBRnxrHwCE+Vk+EWSKFc6d7kdiMsB8ZoTi2kOcu5UQzS4gkV+xUrrVS9je3EOE7879wyr5uIuf+P5FrM7d2bFCdwLJ4imsvv0vGJ6D+ibxcxq/XGBz4uz8BB9+lvMHTbICUH+yOYroYBRhG9qvaOjxZKkfJpJpJDOcD3CuMezy3dZtIZPNmhBvNq5S3wuEl4rbRF7g6DjQ1ocYUjQV5jh+s28cbg9RPxTuQZwQFHfGYXXhX8hBnm0QRoRD3EPwp1v91Efy5RhWz6VRrHAs12T8DkGktfdfdYC9G11s6aOCK13s3xhCd5eQyb04a4MApvQMcVew/Zp/CLO4hwsk0Ul/qWzUjjvauF+7P+5eaWMosS20+6nd0H1EoW8AhtsxRkLFfAJ/71sWZGCo6of+0zT6UTT6z9ZM/koe1mmWNB7ozjD/sB3N29xmBeDPHtnH6llwut4KXo/ggWDvO0a7PW1YbghTHAK32f4QZKdfx0HxwpS3xJU9+8yCw+cQLG2YZ2i/BGjX0sJaFMtndcQV+ZbrP42PLwXKT8elSTGiOWzjSB+Hsa04BFn5KodsH+dwF0/KHeRj/HsbDvYsf/0rxN1mDPzB8jW6HvsJnIZhnuGv22bRhGlupc20NIsQRDl28/eW6ASb08hhcRTI58AvjDpbhtzhuzFsB4E+mnopeLUUIG9/21vxJ//4H8XP/qufwz/4R/8Ye/tcq/Ld1uv1cX1zE7/26/8e1VoNmUwG73/fe/An/8Qfw4//J3/Edmx0ez1IaSGoVCr4lg99EP/Fn/nP8cN/8A/ie777u+zY1qefecbokM/n8SN/6A/akVU/+Ae+D9/+rd/Kud0Qi4sL+B/+2n+PYrGARx99hOm+Ezdu3sTu7h7e+Pjj+FP/2Z/Aj7G8H/qBP2C7Ub74xS9NafTDf/CHbL30q7/261bGCZzACZzACZzAqw2H7RG+4XQO+TvcDf1SoCXKb7zQxJXDu9tdOXyZCpDZV+V0fR4YO+0jcIfg8eVnjzafuSMFyOvvX0cipnP8R1z0ZZDXzoeaLq2OoD+ccFIRt6+Bt4/aJhh99OwKzp89hVysj+cuP4fDYceEDLlRHEMunnqcKkn5ER9FkY0WUO9HsVtrI8XZ5OpiBZPoBO12z4zmk/1+D1u7NaQTaZSLGaI4xnJqiOyEC8/hCKl0mouyBA4Oa9jkwmpudQUXHj2HFlLoVWuYHGyj0yS+EgazrCwnMZPIAE9e3sIXXzzAXGUO+UzMFBva2aEv9eeKRaRYpyKJvVDMIyfB78iPvMqJBhkda9Pj5IiNIWE7V0SFdAKNdod06ptSYol0euHGHmlVw9XtPU7+Irj/lIQEeZswpzkB14XQ3b7O0x3bpdWadOoS7GQijmI6Tpy0Y6QH3bEhAZoEqrpzodZs2ZevOkZHx1itlDPYZpvcOGxzMqVL0if21ax2lKTTScwVMsgxvwbzy2czuH8uhQtLGRS5aL9+1MFed4QHlnJIoo/dzgg5zlPTXAAIr1G7jRsHdWzTXxfPmxJJXM+8xXj+da8YUhymRYIEcFw4SNLDFbkEoM6IWrxIqKdauoDLmJR/BmRaY1zlw38TzdAtoYRpg4K8YsxDYeqyRfJEJZdHXgJ90kFKqVpH9zVwQU3jX9pGjBb6JFeKKK1cJBTKZQvIJHKokW/mOe9+37llvO/8Ks7kclzo9uyOj6yOulopIk06k0SIxONYyXMBTVwmxEX3dnSG2rkD8tYYAzJsMuVfFe9Uu2h0yBeJKNuNeKdTWMgniG8S2VyGM/44usSvQJ7WsWmK05vEiJOEwxFc3mvjiHmvs22T4yHWC5yI36ii2RvisF5DJ5rCYRc4M5/GOrMrkZ++zPBd0uHUAnmMuA6E32Big005l0Iul8WAfKY8YtZcY7uf5LDRQ519cnGxzHpFUdEdMaTrqWISl3fqWFpewBz5e7fWYFuQP1hHfZ3eJG/obhcJP6XUSpMmCSkHBiyD/VYDFVFHhgsbCfolcNQxNmOW8ZaLKbzvDew/QfO/PGC/3PhGbLznp5BZfBiF0+8kfgl0dr5gdXwloJKP46krHWwfii9dICEFyF61juW5gvXHLut9fr2CpfkceSaKretVFOdyKFUyqLGf6Vg93ZVzY7cBrQVrZCr1lnCgdusVIchLwuJc2RS5UkZ1OO6oTWxRap/qCw/1qgAfudVfzIdk5LPt/LC+Gyg9ZNg3RWFbKJth79T4YD2Pf2zreFyCMhkdgeX3WqgvavzwXQzqp0wjwrorIIYb4RXeN2IxLX/HIEhJ8F+nnuJIwM682feF0+3hx/l7nQWeE42CzQ7SKR/aoSLFYlk0/qm+bHuvN5md447MdEcH+575K63GI+HD+KYICeLQI8hTvwTiph0gx4oP2dr66UriqYDPjFPF8WNeokuAp2qmEGtPpSEdvW1nTCC0sfZWCmtnt+WvYDqUkZVnDoK5WY7GD5Upt/yUleVEh7VtmIfopfqZW3QjTVR3C6DlLssgqI2ZIWlmOxr53ukP+sHujw7HESladQm6aB+kDvJ20MOxLTzER3oPJ0hDU4DQluJD8xON2cfvKtXdEgU8Kk4O81BudKu/sCjt5PF2I73p5woQ0V7Yy1fvME74+CObXc/eo6KaIijp1OiPDjoZ10qkm4YeRmWLExo9MCzAx58tyykYjkRY6R08jsoQ/yk/O77SyiQn0c4WKzh1+gx69R0MDy5hrjzAoHkdzWufRKJ3A729J/Hck8+j0U/z/RLDDc5tHliP4LveVrR3wCsBmeXXY+N9/x2yK69H/vQ7EE3m0d76DPE0qr1s4DCMqwfAlQPiqwYVgYS6EYq0EGFk09PaXIlCyop2xEMxTEnJcN0zp49jXjEFCHlIIAyMt1RYAI4P+TLOuUaa88XWBI3qRN89OMxGNySDOgghQ0e5yik/Cw7cYfitoDCDINNUlu+RtSSWz3JOWbzznRQCKa9bdb7/Lrdx7dkubl4ZoL6vo3OVh2Fh8ayo45/AV7+Ou4PjLLTdLVuhcnhcgYYx7ZTZuJjGEidKKc71ra53AYovxY92AzSrI64nggCB4RDkZ/wTYCA/86efnP5zDPS22liwB3gS+zEfy23643H8XUZQNP15dHPbvx4C/1nwuKHxeMZaAc4CG3tmjNLYf5CZ+7t9nNdxQfYshyKZFeQd2Bb3lvgzfjQKCfPz3wDoZzkoTHkpbuBnacKw0E2wsmkUR90pk49h5XwcSxspZLLqpx7vq4HVxV4D6mO+C0SKLyXTlEmXpRfnYyhWdAyd99ch1wCGnj3xNyjD8jLj3rNtKr9pnc1ydxDJo9Pphj+z8YO/ME3o75HcDkqZlmNxpvGOIWwrhYT5mI/S2BOB7lCprn4fCh5uh9dSAaI0//mf+k+xv3+Av/e//m/2YdHtoLpJ+fHn/uyfxrvf/S78zP/vX+Lf/vwvolDI44d+8A/Yjo2t7W28653vwPve+x78g3/4j/FLv/Krqi6+67u+Ez//C79ox2f9xP/rz+HRRx/G3/yf/jZ++Vd+zXaUFEtF/NbHf9vwX15awv/wN/8W/t0v/wqeffY5lIpF/OW/9Bfw737pl/Fz//rf4DOf+xx+37d9K0qlMj716U8bbj/+Yz+KD3/4Iyf3f5zACZzACZzAawqSW75hLWvvunuBaneEn/n8kX0QfDcwvEcFSDLJuZsmdAG+PifyB2Hg82Ob8UzXv+EcZbaOCr8jBchDp5a5cOHkJZnEfDmParNt91boMrz5YoqTQV0qOUKZi7GNchw6GaHGycjm/nV0Y2PEIzGkYwkMkkCXyMWGQH4Uw9WtDhqcULZ7rgBYX5m3r8qruiS4mLV7GmKski7s1h0gJgIY9rCWGmLcaaEvwXMmZ1/4V7XLYZLA2YfO4PQD51BtjBBtHKKxs4MG82RETGIpLMyXOBGO4Fc/8Ry2j4h/iek5WZM4Qh/dnVtexAOnVpAi4ZKRSXAUgY756aKio6340OoM0e70TfghPNva/cEF8GMXViyveq2Jcj5lQubRxI8wyuvrwJS+JJ1AR3w1WsS51cZBo2WCGAkedC+CLW00uYyMUe8MTOlk7Uu66fiaAZlG9wnkshIcu2C9pUUZ8TlsdJBmHB2x1ej10ez2TdBcJ752aTzbQjS7UeuhMYwiyYwvrOQQZbtsHjZwebuG++fSmsVjKTGxY6CkiEmTMB977hr2RxFkk2mUszk7zktfudrxIySEJp1iMj9ug3QjgwrvcLeFLUPkQVuMp69/7etT+vnEW+GyPNwEPfpRYgvVTpkEcYmhnEpjgZPZDJ91OW613USt3WZH7tldFBJoKSu/dNbTS7gloasYXEuVZDyDGHl2MT7Cuy8s4P0X1rDIul3fbpjiQ51IgrVyhXxHvv/81QYypHUum0K/3fW7MIib2uKoOzQFU3w8QIItGB2yzfoDtj/pTxqurS1x0U0eiE9Q15FIu+TLVtcEwWliKr7rNNoYkh8WFnUhunb2tO0em2yaPMM6ptIJK39tjv2CeN+ottDlwNVjidvsRBcWUqgTlzRpIwVdJ0pc8zkc1ju2rVq4xhnWZ5z+oGfCOe3Y0JdHsZG+HAcW2Mdabd1RM0Axl8bNvZodzXZ2qYCDowa2am2cWSrjvo0F4hA35V+/1zElni7716X63b4WH3SnErbq1JfVUnbqyCztuJJCSsfMaIfPH35/CktltcbLg2g8jcrD34fVt/0E4pmK+Un5IeFZsnQGnb0nMR60zP/lgIR7i+UUPvyFjiktpeQZjAaoFHQfS4/jVMaO+ZJStkueyJJXdG9PlLzywvUqnr5yhKX5NFaXdVxgApV8lu3YsRfHrQO0u18NqJQK9gLREXjatdNjHaT41dflOhJLY4rchgLdDhKxm4ftAPOdH+rDgWGIuqorKr0/ewq6lS/53AX5OgIrSdvvVZCSjyS1sU3x9d6S28cDpfa8za1yQ9yCeJZARrE8IiFwmKUfhUmxzDRCUrYelFRuhYT1DcYKlS+8QtA4b9hYWUrnKY/HrgBnvSTHGq9l+GxhCg6UH0F8M0Yn1VnGx0I3QRphJhpJ6RHXO1bHYPHFH4xjNtbSCHW1UoifK4+VxzG+Vjf9WHwJLBiqHwNPHYbL39ufbSx6e878Yzq6LGuBF0HfoFxT4hyX7fkpzOtrAmPZqrfMiM9SEpmiSPGtSQhe3qwRX0lhN+TYPj0Ci+9Z7QKxO1WM5kFdrXwHd6r8oH4ECW00For/Xenh9vSic9JXcfRn8ek3VWpYWuYUGoZ7afxlYWoTG2eVXuHmzfL558de+fFXQ/Z33ZkRzhdlKZ7yMEvx5avnIMxZk/RQBPO1YHN7WnOaW7grvo8pciiexWS45xGmcT70dnGFiJQ4MRQ5pg26GjPHWOKQmoh1OeeqI853UpNzlhcu9TGK5XFQq+Pm7i7+2LeUsLHw8nd/RDhHKz/wHVh/108inl1wP45L2eVHkZq/iM4ux/L+rPT53oBNxHnMBL/xFB9mGlNkJEH0S3fABUZH2TSKY7xMt7o0Ld2PFeccQTwkxcUrMZbrvSlwfPTv/BWC3LqHoNOe2IXM3bb6kyF3XCTdlp4wTWt5BVHCH4WZ5XwvbwsKwPhJqegphUtlOYFTD3AOtpJGknPaGbS+LminbfWgh8tf7uJwS7s+mO+YdVX5ihDmZYgHmIZ+VlDwLEv4BsYhtD0stFPZGBbW41g9m0K+pHE0fK/dGXh/IZpsbylAqvsjtElzQzGE4MH6FcFQFC/YU4CP/qe4Chh3JpPjIDm8X3r4cTseg+od5EcjW8Z3BnqY/QT4CMKx/1YQX02dboXlmhWMJ/oL8grtEGbrFCSbwjQu48ziGuLluCq9SgkgDDf/APR8S7lKR6/g6Za4hFvL5fjFpdvi6RjWz6dRKGsOcmv8rwb2LuCgr3dPbd/5VVmnc1zrXkzi1MUMlk8nTRGicppV9UOmsXHA85A1W09BiJ/7m8vsW+LYbwiz8V+qHR08vbns3zhHSeXNsKkiP4hyDHrwiI67yvGYPs/wyOYf2jP+SukYOryWCpC5uQr+8A//Ifz3f+1vmBLkq8EP/cD343WPPYq/+JN/BU9++SkcHBzgmWefw1ueeALLy0v4zY/9Fi5dvoxf+dVfM2XI4eEhvvzU0/iB7/8+/Kuf+9e21v0v/uyfxt/+O/+z3SeicCktvvCFL9qu1Mcff4N9YPZPfvqf2ZHRWhO3uS79t7/wC3juuRdwwPh7e/t48IEHrP0//tufsIvPv+1bPoR//+H/YDtVTuAETuAETuAEXis47IywUU5gOX/36zd9rP/TnznC9Zptib4r0JzqXhQgOkFGio1wXuJzKRqzbKbKeVu4fjpeN9l8xWcv9iy4IwXI6cUKKoUs5gtpLtpHJojZO6jype9HC7X0RXlngHKCE8RIgoiNcH3/BoaaZA64AInE0I9P0B71EWPcRD+OGBe3zfEAmbjOYZWyo49rW7vQZd65TMqUChLClvM5OxZKl1Kfn8/jdHbMhXkPQ0RRLBdRr7VMIZEuVfDI4/chNbeEARcpkfo29m7sMS2JkEgjHs/g1KkyPv/8Jj762Wtc6OvCZ13yzMV1lvgQVSlhdCnvcKA60iMyNgH3XJGTZi70dLRWhrhpYqMv2Zncjueay2t3RQKffeYG5ufLOLUgIXXfzvjXdp1HL6xYI9UabZRYn4NqHYeNBq7vHdhF70vlLDJpptF5SeORCXskqJBwUmKdTDqOciFlF6JLmCi8pVRJxMi81RbaxFG7ZkakZ63dx0IxhwsrRbRUxmHTBGznFrRrJY39eseO5ZLg++m9DraOOrhvIY83P7yKeq9PJkliJRsBW8qORZLSa9Jt4zeevY4rjaa1U5PP7U7XBKhl3aOSYv2JlwRIA9ZB9DFFiEkOSUfWXZP26QQ5eGZtLNxZjoysuDQ6g10gYYwxN1eec+kMHlxawHwmjyY7zXatZhfxNyUEI70kQ1Oe2qkkW1/bWhkmjCIuEvCwrSKII8+8HuBC+LvfsIZ3nF8hf6ZN8K9jVnR9xemFHO47u4wq+fvmbh0t0ixL/u01Oakfksakt4S4w34f6UQUK8WkHcXypZvEh/lkyecj8mg5I6WFhG1RdImrdppop1BJ932wfY8aLaRKRePjdHTMjh3jgDLB9rUtpJOkP/taljTsdvrotXtosNzuYIwzi0VcYJlbNfFYC5d2j1AfJ/HIapbVHCHJ+up87a0m+xTxv3Jzn30yhiz5p0icRsQ9z741xzqNyQd53bOTShtP9NmuUgDp7poV8uV2tYcuGf8qy5gr5clLYxyxbrl0DMuLZTTY97TzSeOAdh1pgSMhYDoVMf8ky1IbSpEyIF9UGx2r5yNnEviut6bV3C8LYukK1t75l1B55PvIc7ctnph5qnLOdoN095/BsL1PzykX3hMsV+L45LNdHLb0JffYjh5rkC+6rLsugtI4YHfq5JLkOd0xEOUYMbaL0X/td54lX0Zx/+kFZNkOOcZ5YbvB/uvKQ4FbL5MoXwNKpYIJ6oicCYK06NTF0xp71I9s14H6boAD2dT6q8Qg8tN37dqMpfHJ7v7gAGV7Dlh/tbPFlECaf0qnCtluj7ju/QiUIOQR/6reBZHKlYxl/dzS65H+GvsUqnHChPE0hpfCgzT+8gvHkABL+zEPgsez0Yf/4e4yi6CFPo3nO5NE+czkIfyULgy3tuK/Fe0/bsk2rBWXfzb20DBMbss0yMTyV2zW2QT4tKUc1NhpSgKG6rL9KN+PMtav2JfUPuGF4soj3D1jKinWU4ok1dfdjpsXqbI13sppP27TWAyzFZtxRBPP0WzVxdrC6hjYysJo4u1myhYzHsly47Mf+XWs4FGf0b1PUnzYsWB8t7vywjO12ggXtXfwbMoDptHOQ32F2QsvQO91PA/m6bynaljJZsLfABv+iqbiR39P6L4GfXQgBYjGKVMKqs3UVorNvIx3jd50izTyVpbM0XI3ZnWjI5QsfxrLgmB4MdjalrYU9qyK0UL+lplsZRH+yU2jDwvsL4ijaIIwXD6ef+ARWJoYOvBBblmKa80jnnMjukoxZe9P4kMve9akVDv7UqmszZtaTT4fHiGXT2HA98MLL1Sx1+Y7szfG5es3sFEZ4YffV7aiXg7E0iWsvv3PY/6xP2RK7VuBY3npDApn343u4QsYtHboR4RfBnDagy9cn2CnIQ4P+qlxvdNJYHXSj40R8qPRP+nkcXQ3RBut6qEdy5kgH70SY/ntQnrNZexra3/wMlj8mPOFEeelNmYYXhZdtXFsQw+C+ylS4DELzM7GKneYsWdzez4cujG/GsfZhzNYOZ1FmvNm9Yu7gWF/gvrRADde6HFepXFB2XseU7Rm8Quyd8z4x/LkFS5+vK8G4XRO668H2QxPpDhPXeCceZ1rjax20QWZfh1QXnqv6ejUdmtoO1e67RHqByO/bJ4vQtFzSmNZzHqKW4iDTOhnHmH5tAOnezE/5qH8jtstjHsM7hOmPc7T+n1oCywfc9DP58JfCcd+qssULKuZsAAnmVl/K4PWbV4G7mehlmY2jkUyP5oZvp6N5Cn1M8PLim9ennZaWAiW3v3kVFvLpHIRrF2Ik39TdufHLXX4GuD40cFy2s2x7bayHc2FGNbvS2BpnWtDOwaO6zXO/+oHHN/ZJ4XWlF5hPpYR3crOXO4vj9DPa2cOc3s69wvdykdxjR7mb7+BO0hvQLfw4J/lpefZ8BAJQoivghVDbSKwZ/7ckq8iB34yysZwCfDRu6Tbfe3uAHn8Da+3Oz6keNBHay8Fi4uL+M/+5B/Hz/zsv8Lnv/DFwFf4xPDOt78N1WoVn/zUp/GmNz6OP/2n/h/4vt//PfiOb/82fMfv+zar1r/5+Z/ne7HPuG/He77p3fjA+9+P9fU17OzsoF5vIJ1O4Yd+4AfwzDPP4Xc+81nLW7TRjpA/9kd/zI65+s7v+H349m/7Fpw/dx4f/shHGfdZU8i86Y1vxL/8Vz/HdcTLV+yfwAmcwAmcwAncKUhW+oWtDs7OJbGQ08UJdwb6cPdfP1nDJ6+3A5+7g+HLVIBo4qG5huB4LuJrW5vr0G1rdsnybRGtiDZ1mcKdHYF1fhW5dNouWk4y/NLNQ3R7E9x3es6Ogaq3x9gosUgidVQ/wubBNtpcTY76wIBI9uNcVHPWWNCtCM0YGrES6t0RF25DFMt5LsQHXDwmsbE4b/caaBG6vlLBmfV5VBttzBeLuLiYRWbQtklILJlAMpvF7u4h9FVleWUBD7/uAurIIdXvoLO7iVatgxgnU71I2ra+lufS+OgXLuPFzcOpUCOfSzH9AIfVBrpcmOky6lxGFzcPsHXYxHIlj5X5PK7e3MWeLraOjrFHf136/fzmnh0tJWVNkYuqfCqCw2aP+ANHra7tDFkp6Yt6CWq4eOoO7b6HyCSKtr4cZy0vnl4nRUZ2bugay9qrtk1Ionsf9BWphMaVYo4NOjJhshpHU9+hhBbDMRrtLpgdMgzrMX8uR9FheRIe3TxqcDIoQSbLZF7kNVzfr2FBAtBkjOUDu0fEbRLHUzdruHLjEN/y+GmsVxLML4OWlEA66iufwdHWNj52eRc1Tuz1Jaw4KKoJv+626LTQ6rXRHfTZniNkkknMZbIoMg9d8i6cJNAaScjHmaRdiBsnH5BJJWzR+e0S+mlXgIRQurw8Sbd2DGXIE3OpNM5x8qqwy9t7uHZ0gFa/b8J0n4dLaCVBoQvqxOhifxm1szE7I+pL4UdX5/EDj53Cuy8u4Ilzaxh3tajp2k6fyZCLcfLWcjmLUiFtiqRWJMX2mnBiqvO9k1hl+n48gRvNoXU2Hb1WZturzSSILMf0bby+8B1hbbGAQadnh/bE4xFcO2ijPY5idaHAviNBs++YqLBDbV/bJo/0sNWJop9I29FjMUk1mLbWHjBenO3gx24d1dt4dquJN27ksJJPkOc6tiNLxxnlUkk8vJYmjx/gkPxQJG89NJ/CRiGFEnlb94Noh0qX8Q/36yiQWVX3q9s1XOXzQhpI6Stf9lXdzzFg3TtEQ3SWEvSg1sML24doj8Z4/YPnsTFXwrPX9+0rYPHsiMyYz2WsvhIG5dNc7KhdubDpk19FS+EoHviBd2dwalH8ee+QWXoU6+/5b5FbexPbwxdsXwmkZaqEwtlvwmTUQ/fgGa/QPYL4STsm/v3ndcawvnofc5CVMmzEvjdApZTFo+cXTUmZJH88f72KX/n0JWwslfDOJ87i8UeWGZa2HSL77O9X91psu9dQAVLIm/BXfVFk0Nigo6m0MJWAucu+RRY2/vS+47iIYiaUpueY7azXjl42CjdFpf5Ii0DKepy/kjOv6TFOLEeKUglppGyWrtOF5yohsJVWNFBiM1KA6K0gvNXLlWnYy+UmyGIc0TEUBJkXs1OfDFNZbP3oBWpjGXnQ4ocBx07Z7kPb8mOJQd6GnwXoR7i7ZWnEi4onGoZG6WkkiBI4NgQJnk1BwHGDfURjoe41UgxXerC/sH2igfJIfq48CvLUHyup3LTTSPSXAsoxVD6qP70VV3UWGA5KZ9jyX4ZOo4cbKT7sLhBzB/FmQE+qtcqxNtdExPDWsywJiDlGm6JDd59I8C/DcZ/jx1B+HOMUbu2tNMpVuKjcwC1xtPhLChC7A4TjuCZNpgAhr+pZ7xavaQgznBHmS7AmZ576Sl8KWyk/pMA05YfeVXo3Mczaj5HVbtqlJ0WJdiv5DhD5ewkC5eylScgY5M98nLbG0aybKxfs2CvVRTQgLWxnCp8NUyeAxRP3W8aEaT3sV8ZC7dfI7S7+hWCUC0Bp+UePMI6KEQ6m8AiM9VUWbH8Kp7vT7dpYoB2sjTbfgbUBmpz7bG3zPXUUxaGU61tbOKrW8P3vKuDixt0LrmYhPX+RY/lPIb/xjU7/rwKxZAGFM+9mRThW7T1N+9aWvxsQXdhU+Ljuq9WD/xs9RLHQI6AiffRrEfgvurFsRtNdNP1Om/MmHYH1yihA5jkv6NjYywJoqWT1e0GYv2D6kUiAroFsmtBf7SoI7RBm0x2PJcd5Wz4BaIypLMVw+oEM1s5lkCtoLJqJcIegHSC1wz62rvBdTL5ylAI7NGYFjgAMN3YwF+47nlNUlVx10XOQLAxjCnOnc1GUF+N++fkd4K3+IKXH0V4Pu5u6p4R8f6WLg5sD1I84f+e6zZt/irCVHyoaQmXVtCQhIZzDR/0FSLqtcHu0PIMQS+bpgkCCxbf/wG/qDuP56HTMx4QwjoJnIEDB4qrfC5R/WA/5K0qQyxRCXjRsFUc4fkXe7nEcdhxBLvd3jF8KPImHhu7ZdALDi+V7XR0snLgnuCZLZaArHxFPTlCY45hPP05Jp3GCbL42MI54RnfXtKpDU4KIn+bXE7abRLugFC4T4Zxa+Q85bx72NTYxscrS32xZgd9XA4VJcRPW03yUxp5pwjpbcBhGVxhu4Hb4a3HoMlLJhNEIxnNBWsvHvW8DT+8u/XienqGDZU0+6r2GCpCN9XVTSvzbX/jFrypQuXj//XjXO9+JX/rlX8HOzm7gCywvL9sRWP/b//EP8O53vsOUFb/4S7+ET3zyU/js5z6Hhx58EDf5ntMODb0rP/qx38LlK1csj/d807vwzR94P/6vf/Pzdvzhj/6RH7EjuKRMEZRKRfz1v/bf2U4T7SqRYuTS5St46zd+A/7m3/rb0P2hb3nLE8R/DT/zs//S0pzACZzACZzACbyWoI/yvrzTQzEVxVpJpwsFAV8Fjjoj/J+fO8LHr977ySqSAdyzAsTmHoGHgBOPcBYSzk20PnnLG+fw4P0FbN7sQKcueGgwx1GcO1GAPHp6yS4a15eC1XYXmsOslnyxp+OrxoMOKpkI9uo1EqaGvoRUE04KE1F0I8GOhp4EyTEMEn5xZHwyMOWCJFQ6PmbcFzFUBvD6B9Y5iRrjxesHKOXSyI1aGLdqGHBilcplkczksLd3hHEsiY1z63jw4TPYaiVRifUwONpFs9VDjwv3RCKDIvFs9tr495+5ZscrLFaKyCWjUsWg2ezhqNlkffwoI30BuljIo0fCHNVbKKRTuLq5j7liAUsLRXSGuvQuhiz9/Rz/fTQ5iSlmdYdDCrl0Epv7VRMWt7nQu7TXwMbyEuhEozuyxZsmh7qDQ5NXxZdwWBdJD4cSjoyQp5++kK4U0jhodNEh3TMJppckOhKzXThSjujyeb9IOoGdwwY6gyFKhZxdZK4LtB84Vbb2yadjzHtstCtk06wvF+usR4/11bENNbanBKK6Q0V1XmQH0Mad7jiKVquNYjqCxt4Bfvv6IVr0t63jxmliIqbTV7P6opzuIQO6pEu107GdIto6LoVGOhpnx8qiki+wzlyRjEe240Z3q6yX5zCXK6BCmlRyOeKbtsvMU5oM08QSEVw7PMRN8tZAAjUtaMVfXIDF2BY6EsYWtLYYZRjd4YLMBE+kbRYxvGGxhO9+/QbuWy0jNk5i/1D31fQx4CLlxaMhrh4NkImNsblTRY91T2RSmLAdmqRVkW3bbnXt2De1z9p8DvOVHF7YruHSAds/GYPutbBLwzNJE34/dbOJblR3faSRZLjuaNEkWbRrNdt2T8jVahcvHnSwXJBSIIYjddBRHwvkTwlBdddLMk43205Ks053iHwyjqVszI6cqtfbyJP2q8UMfvCtG1hmWx1Wezi/mEOUNBqk8/jE8/t4Zr+LI/LEFR2HxXK+fP0IO90emoMoPvrcDqqDARbKWdwgDZ5vkNcGOtN8gCfZ5i9K4cG0O9W6KavqzQEqC3N4+JGHsHfUwKXtI9Kwa22i1pEixoSJpL8UIlJQ2TEzxLPR6SHDvrNcSuDb35IkLdlu9wA6EqV037dg/b0/hUR+OfD92qBjhPLrb0E0VUZ3/2n2kZdeoN0JsDr4jc+1TAOueonP7H4gttv13RrHrIwdJ3Z0pJ00dew3Wnhgo4LHH11Hn234kd++gmZXl6EPcJPt9VorQCTIVR/RutUF+uxLaiOOB0Kgw3FYR+1pvArxsi4fKD5k7Cgd8qX8zW0R1AmVqcWg0dd4wTjBNnPFs9sSKEv5ITEKU1u6cNcC3xZGAsvS0tPX8AgF4+rfstzWT2C5YEbCp+ANbpY7j+ujOMTJ7VABokhBiUF8uuw/dOrH8SBYWsXnM+t/HJHAvDU+GS5yh2noFv5TmhJ/VwKTfzgm6j0ptwmigjFZR4dFg4vjTYFEfhP9lLfXx0vWoX+m8Aho6A1i1PJfxVWhwslcgZ/oILcIJbfhSDsaw5i08RxYB4tPp8X2dnfwcr1sLzPkAb3DdWyEKXVYJxP8M8x2ubC/TOzTdfK+pWO+Kl/SI7VzQCOrDYN958jQdhgOdAF6n+96KUD4vpFgwiJZFYQpHeJxZaA28iA92PvBd4BoTIqbAiS8kH96J01AW9k6dlLxPY5PqqQEMapZPVl/0Vy2/FiuKVH0Z/SlJ8M0tAvNY+UHUVQa4WyY0UO2PzjwQb72GPpbtJDWAcgZlK96W7n6s8yUjeejJNbvjZYuwBevmX+Ak+KFChIdY1Jr1Dif0i7TPuqtIbY4pl3fPcSW5j58j3FKge//pjLf7Wq3ewC2efHce7H+vv8vksX1wPNrQ5TzvtzamxHPLaO79xTGw3v7AkkQj07wkedgR4M6iZ3IRrnwR3QUTY2eMqKV6GaEs52gva7uC0uZEO+Y7vZr7ruFPAfHjhpDhlmE7fmSuU3jCMJf/wse3U0Ie649C/3gWRBWL0gSgHiH9CDDL51O2JE/pTnduXdrrDsBvS+6nEQf7Q2we50067DfBLR6STBcgj/VXc82Rrm//sW01g63QZit5c/xWRdV5ytRE1h/vUvb1Se65PWd6x3cfLGLrUt97N0Y4HB7YF/427FdwZjvJfN3pjxTcjuy7im47TF8tvTyD8KsXubwOs8EBJb7W9hMsMGMe7Zd5VL8Yx+ld3tKO1pK4++UGRobHLsEYfmeB9MFedzuH7plK49ZmJ1bWNitwdM0x1FEV6/DcbrjZNYfaXsq5s9xMF+KYm4tivJyDJl8FKmsK9OHA47HA46BMhyYvblm8bkV5K+PdtTvW40R2g2Nvz4P1PpEZWnul+a8PFuImXIkGp4mwXjaMXKMKYFOe7q9uNnnII5Iq3rZg/mZr/vZD/0C3L96HdzPgzy9A90z0S096yJPixvk5e3rYYqjRwVZaBDHo4fxxxwPX1qw8WooQOq1Or7tWz+Es2fP2HFUoVAlz/Xk2972VlQqnPNzzvDe93wTrly9iudfkMYbtjvjL/3FP48XX7xkd3T8sR//MVNS/LN//i9w7fp1ux/kgx98Pz5Dvy9+6UmcP3cOe3t7uHbtul2KruOt3vGOt9t9Ig89+ADex/z/4T/+aZvfCL7zO77dFCh/6b/6K7h06bJdwv69v/+7keIa6Gf/5c/ZO/bH/5MfxVNPP8NyP2NpTuAETuAETuAEXmuQPOuLWx28cNBHPsX1MF/n4YkGeue3OF/abQ7x8att/INPH+Dq0d1den47DF+GAuTWj0OCOYrNU8LZDeeyXIefPZ1FJhPDpWstn+sxjc1dZPPvjhQgFyU0jmonQQzLc3lkOInZbQxMYJ+MDHD1+h56kS7qgzZf6so9bnd9SCgv+UOKi4UDLh5uHvawf1hFp92yi9OHXHy6gD9qApxEKoGF+QKikxj2qy3mM8JqhlVp1233iS4v17Ere7sHGKeyuO/iOlbPnsL1ozGKoyPUt3eRSCdwyJWjLrjWVucnr+/i2etVxGNSNHS4iD+yCdry/Jyd33901MCNrV3UuZiXYGNInG8e1Oyr0KyE3csVTn5jdiTXXIl5JhPEQcLpuCkw7t9Y1mwbXU5yJfAtFrJ2obskHqV8GrvVJvNK2CXouiy1mM9yQjy0nQEShizOlyTOQLPdQT6jY2KSTDq0O010gbkux5bQRpd8xyOcgPeHSOrYLjJokzh1OdkSriO2jYTOLU48FwpJ7B227ILudrdjDb1akrJDd4FwZk78tWtCwiPtpFgpZe34oyoXdtcPWjhXiCAX4ySb7dxodTCu1vHkbgMNNqaERi5kccGe8x3jmoNNpg5jQs6ofSkvRUib5TT75I9Wy3YMKY4uypbyaL9ew0GzgYNWE/uNBg4bTdR0j4qEL+STKukiYQ2XFMrcGN/L52JGQhsST+IoLURsgi6Gped4yDZi/DefWsKPvO1RvOPUHLJsh8uX99GqNTDHxYo64A3S6fp+CwXOu3PZBDLkwVqrjyTpTQZCtTeyNtfXsGo3CcLsaBrWd30+ixLj63grCerAuo4iusQ8ioV0BOnoiEbZJE3BNiAtd+pdu5x8nmWlSc9SPkXejIJFYGMhj/uXC+g0dWwZDA99MZlkvbSzp9HqWfnn18iHUoCQ6QqZJKr9EX7u85v41NUGnj5im0TjeP1CCpduHuFGX8Is8hn7xZC8oGOXtP5/dvMQ+7ZbiAt69oPdWgdN5rdXa+Kg3cUOeSWZSeGsLvfutLHT6KLMhcR3PHHOjqCLV5aQzJZxmYuHDPlTO4Ky2bTRX/0rl0njkLyfJp9W603Sb+iKNvHiXAQfeKPqba11VxBNZLHytj+Hhdf/YXzlMSlfB8gzmYWHkF19I1o3P41xvxEE3B2kudj96JPsewPvA/ZF+3jEtpFgNY7tA9Kw3sfqUgnz5SzbcGTjmy6RPzz047J0ebqUvTeOtHvqWBDk1t3T5U6hWAx3gGjUUUksi4XqcnON7xK4J8iM2sWkMW+Ckb1IFE9iQaXSC8a+PFbaoN/LloBLjOvjgQuFBcrX7lIgbaLkfe320k4y/rMvsU2Vq/BROhNYB+lEjIAu8lIfMyVnWK6C7Ye/ll/MxmLlGNJTwRoylFK5hnlOzJNxZSwXCUc8TVC6/QfF0HZfgaKFT/YVv57D8gSBU7gazSyyMpLD+6Poozw1tmnBrGMXtVNCbitK46u1h+7/oGG7aCeC7QBRP1KbqN7MU8VpPArpKIG8LiZXjR1PvfiVpdpdsZVOhPc2tQrxWW47DkxuvsuOj6GSH23LTOkdPH96sj66aH7ahgEeuvhdChBddq4+EgrW7QJ4KT+0+0MKEBXPsqw+wtE9WAJ7DW1TmrAMvat075gUH4MBTY/jo/JguNIaTWgkKBPo15VzTgWB4mj8Vh+wnR8cT2VsV5LGMeNV4UFb9GeflkIj3DWiOYIPW6yn8lXZokGAg95BEoDaLhCmEW1VunjA2t2MkjutQt4UssqWOUxtRgieGc6Ixj50uxXa+iGobP3Jtrz0dwzC1ZuINt0cgpSF+Ydu/tpOK7k1xxGPDsmTEh41+O4+5DhebbQ4p+jabjHFmy8l8PvfUSItZ0u7M4jGM1j6hj+FxTf9MfJ3NvC9QyCe6fn7kVt7wi5HH/XqQcDdQYKN+ZFnJ5xzONUdRHH/8ye1qYfJx9vd+694ma9fNnOKc0LmR55SGwjcCvO8OxhYPwweCN6u8nA7LEMgPK21Ay9zy1a8GX+rj1fpK8DTBPENwohOhWh8goX1JBbXU8hom/xM+QIpFAt856t/i79uB41zndYIR/tSJvRR3eVYN/Dyjsu8Faa73GTE/yrT6uRgpRz/EIIQWt5e6s+eTh/u6KLqYoXvt5TGzzCXW8GUNJz77G11sfl8DztXB2hwfaGju6zfqqzb2+aWX9r27zxkfoZLEBZCEGfWS/wkv7DOFiajbOzRI4d1sjoGeYckmJZp7sA7aI8w6u22BdPtZQZlW4BbltmM/zScMNvU8ndD+gTPs/YsaGwMfYPiFXFaZtjesyh4+HGB1g/DXIIw65N8FI2yJd37obtfkigvJuwuGOUrhYSOMmvVh2g39C7yLEJQVrfjrCeNn50m09XGaDcnaNY4dvbIGxwD9M7QejOTSyBbjCFfipnCRQk19nPpwTghmsLT8z2ugeqrcLfnGP8Up7d5rsNaQ73/LIaFh6A8/JH+otft4VM7GB9mICzH/T0j8dMtPBXYIY6WxnwIgTt89vz07vA2eC0VIH3NCbjW/JYPfRDvfOc78MSb3oQPfuD9+K7v+H22w+ITn/oUnn76WZw/fw4ffP/78A1PPGEXnSt8a2sbf/Nv/R0TxLzvfe/BAxcv4sL5C/jmD74f3/H7vh2lUgm//Ku/imwmi7/6V34Sb3vbN+KNb3gDvv3bv9UUHv/oH/80nnv+eZRLZab5AB5+6EGW/QE8+9xzdvLEO97+NjxEvzcTp+//3u8xhchv/dbH7bgtwZ/8438Uf/fv/a/TXSMncAIncAIncAK/G6B3/X5riM9stvE7Nzr4xNU2futKCx+91MRHAvOlrQ7X4uHs4t5Ba8t7UYBI/q11vDDQOnUWNNdx+YqbzZttvHi5yfWq5ir8C+aVBrTuSAFybnkeC6WsCQB04XHPjp0YYGMhg2S0jz5a6I37iI6jGBCf/oRxWDkVlBhG0e+nMUykTdBQzGWxujSHRJoVIKLxSdSOhuhxFjoZxzBXSqPeaNulYsvJIRKjnu2gyGYzrMQYtWoDzUkc5y6sYn59AzvVISqjKlpHNbvse7+ti7qTqCyk8ImnruH5zarhYUqIzU0cVVv2ZUhdx0exTH1pr6M1dMSIFvW6IJgJsD5fQamQQZ9xqs0OMiy/29GXhhPbmaBdD53+2CY5PrNVg47tUnM2gQn29DW8ji1JpTghtkuPc8ZhJBMnzZzYtnsm8NIxV3tVHa2VRL3eRKc3Ih21gyLKBpbARV/Tj01IY8oO0ksT/FZXB2lFrF10PFKL5amuEqxKkCiBie5bWC1niV8Uh6RPPhU3xYwE6zqiqNbqIJdMI8l4ovlWrWNHd+ksOF1+no3qu/4JjkZSsqRYDm1yky6x1Ve51g2ChaqEVfw3I4GVBdLYxJo4+o4N1p007TIP3blh8cTDSmuWM6gWFP5FLtPomWm1+8bK8mzpZDjzta8Rmc+YFU8ghvlSAY+fPYVvfew83nXxFFKDDuKZJC5dP0KDNNdFusNuH4WFMrLkwyWa6KCHCNuikImT9mO7OD+fSWGlnMOl3RbLjiPONmm1fMeMvsSuNromxNMV4trJMY7GscQFkHa9SJAUIb4SiGjniCCViEAX1NtxVUndDTFEinnpcvNul43GaiwvFDBh/Mu7Tdu5UZJSTLzEumXVHmonLsYTln6AGtv06d0GBjoqh+UKb90vslpIYDnL9m10sN3q4/RaxfignMtge7/BeH3Ms26ZZMb4RQOaLnKfZ51VbwnwdLdMl/1Tx/Cc5WKsy4hS4OzRJKub+OLnv4ga6yBljvpCdzDCEvMoMX2PizbdM6K6jFivYtb7v/rameUB3v0Y+8JdQrJ8Dmvv+kn7Yli7QO4J2C6J3CIKZ9+DQXMH/dqVIODOQcK+33mujRs6C5x0lIJMQv0u+21v2LcF7yFp9NlnN7E6X8Cjpyu4sXOEw54PyvVmD4PegONKF7sNjp+kvXhc4Ja7Xw0oFXSuP8de4iHQMUfqU9YxOaYIAfXXUJCne57UX0zoorhKw6RaUlsW/JHtL6JAKCi3RaJhlsrWlaI0zNePGpIS1MtSnSXqcHGHGx9LgvJEDv5IDWqgZ8Wjn3C08EBIr0C95OQOo3neCrJfs12oH6axaIpoKAeJHFQMLc/aMQz9rIr6IwKy7V8BAtkcgD1cRvTRy1lxJDx2fx1/NeS70ox2AnIMkgDRlUaklXZ+8H0Wj6do6GYfMgUs20I4qZamBKGR0kPm+D4OLzPE3UGJVG8LobcFBv6ypYDQ5IL0lm1183pb1YIf1dN8hauVqToFZdrYr90F5Icx3xWsowlG7VmGA44UFzSGM8tRfV0oRtyMJ4WP1IbiKh2hKEWRv6udVr57RPlZ3Y2notYPw3dH2KemwGfxm3jPjlzk+9R2q5EndU+TKTr4bDtspGhiPMWXsi5U2OmoQ+PZsO728qKtuEqvuGoj9R/+qUzRSnMd1cFIIw86RGX9O3W9n9h721MayPbyPJ77i6sUWdm7j/3yx9KGNsvxnIMmoT3dgeKIOG76ISi2/thaFtlSWwQ9Mx3HKVdiuZdq/ui5NN73eMHS3w0ki6ew+o7/EqX7PsRm5pzrnoBtk52394Hud+pVLwX+dw6aUjx1g+/bA9HNqMZaaxxT/R3k532GNgMUI+zT+kgkUV7HsNexDx40tk3bxCx33y2onxs21piyZelH/4G/QEjK6UFmLL7+wjgEb8vg4TaYTRP83xJV9dUdCsunUlhY1ZE/ejcEgQFo1+OFtUXb5dnTamMGtLu5WRtgZ7ODzee62LqsO82CEm7LJ8Dc/2wc5/9MffTniY4THuOiyEGoxhTFtzCOH1qwsc0KlZh9qa8xwtp41pChdZTs4U4PN17sYfc65z9N8TsDLRsv3/NX3pa5gZweEoCcypQB3n89zNqBYM/8D/teSHD5K85sGoFcVoYXNC3b+ZCJlT7Iw8DSh0B3kGYW5xBmw+wviBLiOgtherfcHdZBYRozQ3ipuCF4WccQxnXPcJzzOLPxvKjbMJNnmH4G5J0rRjG3rKOqUsjkdQRagrbG+AjazRH2N6XgGppiQxfc604dfXA2zY0O4aaxT7uCDne0C4jrM0799RrrNMdo1vXxwggpLrOkHNTcXPfjaDdIvsw173wUpYUYciWu05IBfWnsfcLxR6D3rFfBS35zGfie1ShOZ7m2aHA9wrJCXMI4DkqnAHMFeYhCMz9Gntk0/iwz5Z+XAHkbpS194Dmbj9IHzql/kN9rqQARPPPss6aI0AeMmkNpp8aXn3oKf/vv/D1cuXLV3nm6uFx3k2juoMvIP/Kbv4mf/mf/3HY6Klzx7QMT8vD29g5+5dd+Hbu7u/jwf/iIHYO1u7tn63WNBzoC6xd+8d/ZXR6qb71et3mJaHr16jV8/vNfwIuXLnGN37a+3G538LHf+jiuXruGj3/8E9glfjoiS3MNHbeltCdwAidwAidwAr/boPe67iNu9sd2XUW9N0ab7ldC8RGC3nn3ogBJpXSPn8uwJBMQTGeEnIb4PMjnNn6suOZa4XpgOpHx3/P3P2gpp9Oa43mMZSDH97/9UbsEXV8qN1tdZjLCQauFhVwMCbRsIdwhsfZJqEZvAF2UrjVDsssX/zBjx17FIn0k6J/NZtHodtDr9JFLpjBXSpHIPZt4XLm2i2IxhXI6gyXOg8ppVWKMdD6LZrNvXySXFxdw6swSRuk5VGsdlCdVHB1UMYqznEkcBeJ02GjjCy/u2r0bw5GUCEPmo0lICwl9ikNicY4L3RsxGPZRq3VRYBkSAIuQ+nr9kfMr9uW6LojRMVX5dMoEdhHW66jeQIMTrfPri8xLhJVAKmLMMRj1sbm1j5X5CiLjIXEeYG1pjpMmnYU+RkLxIpzQEsdsMgtNe4akSzQRx2I5ZxcqS+Hx1OWbWJ0ro5DWxfMgngObSGmiZveJcPYtvPTlr45J6vckSB0bvmwKtMlYu9W6XdCuI7kubR9auoVihpNuCX90zBRwc78K3WUhBZEUHlzJY7/exTvOFfHochIRLmwnrTb+/m8/g88cNZBj+8UmURRYdoQTyXpviAZpaIte1s0WbmQ24WnTY9JZbCR+cIESK2w8xroE/BUypYRZJs30R6jiLMrABC4M9wWWWkmLJJbAjCeMV87l8fCpNbzu9JLdeTEifduNFuLEbXU1j63dBvb3GnavhRQpJdJBF4BrB1CUk24dm6YFt+5T2efiJp6Mo8TFiia8pWIOS5U8tneOSJu2KfnWlkqIsmONx1JCRbFPXsyzDbPkWe2EsGPfGFIqZ9FmvIO9milOiuQx1VtKPgnZsixPl4w32R+u1oZ4y4PLWoWT37vosV76gloX8ItGTQ5C2vGjQWltvoDEuI+j9gBX9pv41HYHK+UCtg8ayHDxdWG5jHdv5JFmnM9vt/Hlao/lJfAI6cP1Py5vbuMLN3V5HxcdrKt2bpUzGVRSUbJAD89XOybMUbud5cJxftLHpw677J9ZPDqfxan5PD57vU6ce1gupG2ni/huhDj7d88uqp9nnxJfqAlbfJYSL0O++dEP5PChJ+5OAZKaux+nPvDXkcivBD4vH3QEz97n/nccfPGfOoPdBfyjX9vH3/8V7SaTYitpl51LKaqjo9KppPGlvpY+u17Bm88t4upOHeVyBisVV4LqrqHD5gAff+GAtGL/12qY4F0h7ACvBLB/WDeTPcH6ygIyyQR9JThWX/VdGdo1NNFqnH4mfrC+KP4b2gKxP9CF/xwDdUxWwBdSzkqgqvzti3GmEW97P3aj+rggn2NMKmNjTZrlp5mPdtKoT7Bk9WSODczIBMxEW3gZPi6MF26OH8dbkxpYpYxSiidxsgnQmVjjsTJRmHYmmNBauSh/+VqAdheQ5iYok60cFUDnlBdshKEdGP7rWaH2bjR/ewieWV/VXZIRo4WE/low85l0NEUA+68u7pbR0TnazdBnf+92adMtJYjy170fiQz7b66EVKGIbK6IDJ91NF+SYRLam8BdOPJ9rLukYnzHRPmu03vHDN0hjiZMlC16BnVWOa5kUhhtjdt6Ju21k01HYI1t71LQBoqnNmVs1tjdenexLN1ZpDt2VHdTcthzn2Ms+73uh5LSgmOihAe2K0Q7QJSObRIqxsDxKUK3ypcymSGiKMfbiX100eP7X7zYbrbQbjXRaTXQ7bRIQ5bB/F0470bKBrs0neOPbNtZwwpLuCWlR5rjkD6U0BGSGY7/+qpEd1bZXTVSYBAPjeB6n0kZLIGZhOWaNxgPsD3DXS0kolFE/oqr96vRW/jonRzgIEWijrvUGGEfEQR8o3I8H3GQaC3bOc1obm0kYHzSy8OC96d8lQ/rLLDWFD7OpIZaGE9RZCwu6WNoK3+LHDgJ+sAixE1/lo/cAV1ZJSZn32eCH/2WedsBcjeQLJ3GqQ/+j0gWNwKflw8Tvof3v/BPsP+5v6+HwPfO4Oc/P8bf+XDQblZj/rG+qrqIYuOKEYs2f32sC/ppusRJNt3NPaQjA+PnV2Is1yRfZRoKwkVgGarlafM/bCNFMvyConzkM4e5Z9tS8cJt7ZqvWvoAFOYpnQohkCyoLMdw/+M5bNyfsw96bgcdJZfjHFm7krVTKwQJjutHnBO/qOOkOjjaZT+wI6RgO1FVivq3hmY9a37HJPbRk+Mv2/Ey/FTPAEultuqrPZRR8KwoPq6F4P0gV1Yd0lhc17vIw4NkSmn83agO7L6P7csSiqv/WgyDWVqLJ8L5uPcvx3GWboqvuDZnDbzDdhCEKRzkdlB4WFf9hc+WVnkqkoWJF+lHvKdp9MfyPNTzZhRF93A5zM/zMizcy0BeqpdAeZuLPx7X8xCEzwLRQCC+D3lfYHGVh+ywED4rpeIZjv4/jRPipWdP4RHMn+VYqXQrrsJVtvwsvvKYwgTZYgRnH07izCNpZPNcywThyksXleuOl4ObXRxIqbHPduTrMl+OY25VOziiyBTiptDQkWlSjmxf6eLKU13s39DY7+U73mMsbIi3OL87k0NCjEyw9xDL0TtAdr/vSpR2Y2g7UPo9rhe7Y1T3RjjcZvnsNsozRn7WDpC5BNOQtNe5HulxvLWirA4yopP98kkB+pe/18/Ao70khLQw/qXxeVOwfqNRMsuHJpwfmaeVE2TLMNlhGoWoLyq/WrWmGF8BieRX37Ut2UCxWAye7h0M/5AGLwFT/L8KfN30XyNcfB32hxC+Xn4ncAIncAIncAL/MYEdsVx76XnC14J8PmvrbJtf6UNKvtF9/hEA3Zpzz75z5VacW+LR7452gDy0sYRUMmkT4mJqjKu7ugS9i6X8GOVcwr443+XErtEVMpys0aqk5xBJlHDjoI2jwxonHGMUCjkiEMUhJ0c6GmahmDKlRjqVQbPdw+5hE9lkCvdVksjFxtDxE6VyEfVGx77Myi8u4bHXnUENOTQbTZSGVdQOquggi2E0aduPr9w8wKee2SIBErZbIsbJqI7giLFcWyhxskrKcYHFSWh3wEmwjvIao1LIYHmuaAIdLeb2ay0cNRom4NMX+/qKXfXXpajJTNJmUDrWSF+89fsjPL+5ha29A1zfqeL02rJdpp3NJtBlORJY6Av/Qi6FarOFTz71DNYWy9hYmEOfZWuxqy9FOhLy0MSScVTYyBKqdvpD1mWCVrePaDxpRwklExEsFTmRZFp9VZ9m+gZxkaDR5l701y4L7TAoZVM4bPRs10olm2ZbjdEM8E4yXylmdB+BjrjQjpPTC2VjjM1qF6tZLmq1G4A1aNeb+BLr1mRdu0Om6XfQpi1BnJRHC7k8MlHtduiTN3rGhMfMRFvPYsJgkUSn3VViQMsWCSbw1wSaE2va4hXNvbWmsqNIWG9JeOy4GJ07wfi6Q+T9b34M73/oLC6mo0g1m1zMHKF+2OCCZoDl5YLdW7G7c4QEF+i6nyMV5yJ7OMJkMCS9pdUckYZxw61L+ksHsz6XQ3TcJx7iBxj9OyMuhoiHdu7ovpoM+UAbN7LJGOZSMVNiPbPXwbXGBBXyogSuzTbzY/1GrIgWMxKx9Ehv7SKIp5K2y6JIvtB3UXHWb8R8dVH4WHRiWSl2ZJV5rTGS3NmI1eyMuOjggp6JJMSQEPmFwzb5Ig6R6Cb7xEG7j2yGPJ2LYSUTZR/qYpN5vHDzkLzSx5mFvB2DlUhoN5Bf3K7z0BMRxi8mmSaOnWYPayxkKTrEKJW1fv7IYhYbUtSx4jdIVwnPdS+NjoST0GKovkXaVvJpE5ppd4NERRIkpMhLuij/O9+awxIXmncFEpamSsguP8oHVvIVgM7ul3D45L/AqHMU+Nw56A6e33yyb2OMsFG91Xcl5O3oXiTaWggf6kgxu2uojzIX4Y/et2RjyqkN7T6K4+lrVdO0hwOzW69M/V4KCvmMKbaMKQXkM//63hUMWk4bMNxeGmw7E0zRu9vnWMc66r4XvWBsmad4cpkdplHe7taT9XkJuc0kbAz148L0xXxYW9HA62+00HgtRYbcLM+VFXqpBbkz71vB/WV7ek/K/2n+gYN2UKhsOhxbRaYJcPYIIcjf/vkT+guXY1u+lg/bVi6re4CjLYjtWUGyRTkPNwGEBIb0c4WJ5UjUJHghrVIcG5IZExxI+SQBvR3TJJqyDeyP44wfN6Z8dacGx04aL9/pqnKPlR1BHYxAs+6AxmakIAmeTSgvO4xOl+XN57DcsExWwPnBn00JI8mS4hkOzkvitBjHG9VBxnZsiA8Nh6BdaKtsvXddqcGRRARSfrSFofhHpy/pOL0E8/DjrHwnhtHH8LUfZuvlaC7gx2D5Dr3wCCy/m0Y86u8oGbvzw/ILBMfMKqS3t6Pq4zwnY0e9MT97d1m5Tjfh70ak0Y/oQdtRs7R68F+BKK7XnYRSpJdopTL0LP8g/9CPGejX/I/z8V9jWYbbV8ZWrh5VB9kMDOphwEdF90jmsHiejPjTltEzh3R899tLWJu/ux0c2hUUS+Y5lr9eCAS+Lw90IfrBk/8Mo/Zh4HPn0Of4+6tfZmUCWhpGopXs4CccUwxfVZ50HmXmTLEV6XJuQW9X14nHLVFQNXffLWgXkeMjK8hDFouW7XiqNOHizyGEwkzzO/aexnn4Qh7f9MQ8tvc4V+sH6UOc9Rekt7II2i1Rmo9icSOFEufmtuP2NtA7rct5svrqLGhOVzvq48bzXexclxJTvA/Oa4B3L8axkorgRofrClb3Q3ngnatJjnlR3GhxfibG9X8hyH/yvOGpMmTLz5tDcCyw528YLXy0iJr3wY49qu3pa/4+DrYG2L/Rx/7NPnZp71zr43BriE7D56PhOB6O5UafAAd5yWUKMgv1eB7qz+YfeDD0OB/mYX2YtuOnfCx2kD/prjGIY4/GpKCAIB893hrXgE7LV/jQtna0eEGKaVzH3RIEOM3iJeNPnk7j6C0Qhs+kE0zLDYzlzV9z27M9eDxzsn6Bv8cnKD+a8NnCw3ICv7BM2SG/TctUcv5xeLedF0unkygv8L3JcTlIbvHEw5qfpTg31lxEY7Pu9qjvj9Csjuyul1ZNSgquDzhnbVYHuP5cj7zhigvhJJClN54UJkunksgXE9P+oXL0/pACJc71QYrrEylUcmT2wlwCJRop5XQnSbMqJQmgT1PeUYpwLQV8vj7Gfl/jrOoW0kjjuOjh9WSIlUVn4O94GdAZ1jn0tfjym4kmCHnvGJyebjyJv0/dhMXI3/303nFP4fBa7wD5vQK30P8ETuAETuAETuAEvgKGw3u/A0STEr1pZ9+34RzG5kWatBDC+Yq7aexPtofdkQLkvtNLSHISt5TTsTs99LmAf2g5jkwihj0uVC7Xejjo9Gyh3e4Msb3dRb3JhU+jh4VKDhvLBSwvFjmDGuPgoIoIJ5uH3QYGzDsZ09EenAirnI15rKQnSEZ0NBU4qSyg2+7gqN7B4TiJNz52GrVJCsPuCCsJ+h/V0YB2SMSwsZrDk5dv4lNPbSGf0eXiKVNcSGihya2EwTr2Ql+EIjKgO2nHakkQvbE8j3I+bXdsVMo5Ezx3+x1UinlO+uKYLxVxbWvf7qPQl6I6PktCjkopS1yjqDaadj9IpZi1L/OlTBH+zc4A5zcWkUlxYpxL6aNj23WwuriIC2tLdvyHjtfiGprMMMFcLs94SdKJDUi/YrFgE/kPf/4pXNrewmGrgWIuZwJ0KTSq7bEdjSRBk4T6ujOiw8l6iriJBuVc2oQVBdZTR9/oItPRSMeXjZBj25V1/wSZgHN8m7TrUjfRe62cR3PAtmJbnk4MMSHDFcdDPHtYxwFpKiYxgRQZrdPvo0XT6HWNMZcLRSxkSbfhGDqSSgyqL/9dCMiUbOjjhZmDPYt5+S/mFTPYIoJp9fW0jowhSZAiAbPRBFbnKnjs1BredWYd7yJ9l4Y9xDsd+5JeOzQkyB10+2wTF7Y+e2kH6ULOlChSXujL5lgqgTRplJXyIZOCjleT8Fr8ovs1sskIKqQPizV6H5GXf/tKDYejONs4a18dq82yqTi0Y2fCNOL/REwiuxGKXPCIrzvsF+Q4lPJZpNmWuj8jnfY0L2w3cL05wkImzsXPGOfWK3Y0UqNJ/hKdSM8l9p/nNmt4ca+NuWzCaDKXT+DcSgkd4tVnO0kIv7y8aGXud/omhlkjzw5ZT31dKWZ8/XoRjUYH12vknWQCyyzz8l6DZXAQIL9oIbmQS2Cv3rSL3ve6YyzGiVOc2OcKWCSvL2aTzC+Gy9UOVksZUwBKqdPuuq1dDTnmrSJ79BA9KsRVtNXF/drd1B+N8EPvLbEM9fg7B31d3rrxKQwaN5BZfgy6C+ReQXlVn/232PrNn8KwtRP43h2QVfAvPrxv/Nnrj7hIHqMnJRLbfCgl4WDAxa6USxxrYlxoc2F3fqnEPikFHGlEskrx9ezNBuocJ2YHaesIrxIU8znDx4CF2cKVfcqUH3SL360ByQ8m4GW/jbCO4kfdbyLFTk87FVhXCZJDXNVv/WVkOdBi2hA4hkrx4Zd6x1m+942poJpRVG/RQAIPExvZc4BnCB5JDsvfBez+aINGYBsGEhrQsughTuYO/IJyQsVKEJHAZ0YX75qyRd6ihYKCbCxdmJm5pySTy55DRYiPez7+hV/qmr8i08/vyGCYGQ+zFzP7dJx9yRQfKSk/OE7pOCwJ6Nlf7eg/xjO+YTJhYSoL5kMGJ12Ul0YCh1CIJeXGtL4hfc3ttoVbThzj9TzNIbCVrX4CXIW38YfKpW3+5udhhov8g5zER8Jb6Jjhsyk/WJ9jRZzGUrUL8TCclK2X5ztsvK762j7O8VYKOrKT8VOS6aUMCYWHqpOqJCOBoxQUxn80+sBAPC0lSMiPmiMYT9Jtx2rJ8FnjFy26mRdRsVZXm8o2HCVUU5q4GYscFqxYjGtHRqrNib/xg6p0G8hLKcwYzl6m3heWnfl7u5twMPQzNI6fBXo0Wz5Wlhdorap4NMzaEpibRqA6Kab9Ckn661k8Kx7Wzi8Pj+APvGcOpRxfbHcB2q3R3vos+tUryCw9hljy7o9DDEG7jGov/BK2Pvrf8N2wFfjeHajuP/cZNZkEs6KIaufgdBUJ5K82Fe3IN+UVDDjvjPb5DhXdNL5N/Eg3awelNcvddwuuAAkeCMJIj2oTtafKOMZScBw55I/Qy9o/DKa9PJ/C6kIaL2627ehKCxcEhVh6c8hPBODYn46YwLZQ4vjDDud1+/ogJUL9sGe7KnR0kEB5a3p3Ph+xXaPX2xNTiNzHqW+RvLTDKea1lvqWeNLreUsdCF6+fhgedCTnWo+rvymt1HfZZhqOupwzt6pjNA6H9uV9bZ/27rFb/l0dz+UDv/G75U8T0sVpf+xHLwPFs/HQkDtuJ4UrvoUzPyW1Oa/ys7SeAb39xx/NHSoVLL2NGU4XA2XtGRiEbss3zESW8J/1M3C/EDQmmYDb+kAIATIWL8DB6kh/2ebr4eoTXh83Dhbqz1M/b1Mr59hrCsozhDCd+QV1cKfHCuktmJbJIGHGYRxzazEsnUpxHZm0ugkUr5wrIpfOoD/s8x3rR6LpkvQo11Bdzsel/GgeTUwB0q4P0awOcUQeObjJuR75J0TS0GC22k00v8o5OMuy+3HCgXQG5KOyta7RDvSkFCKZmN0pifW0AAD/9ElEQVRHozLFe9oZFWU7nMlo1yOw2fOijvNz2nqdg8JDuM0ZoEiYCSAYmQJaiU7WN/iCUUuFYW55Wf7k4POx42eBx5O/g54VR0dNvRT8/7sC5ARO4ARO4ARO4AS+NgzvVQGS1BFYnGdwAqZ5q6YkNuvQPEQOeWkeIrf8A0PPwD42d6QAeWC1ggtcMElgq/sRFrJdNPojbDWG2Gz1cNTvWeHZSNyUH+1+ApViCvedWYEuHxxwYXjUbGN3r4rlQgGVSgGjoS6LTuGpF6/jhas70H0GFytpREcD9LhOKleKiHBx2211MCku4YnXnUInyklrs4OVeBvXN/dxvaa7EPJ4+OF5bG4f4fPP7JmAT8eENFheLpuyYyf01TOXYpzoxfjcxPpihbPwOI7qTbt8/PwG8eSEea/O+g21I4CLmOjI7i3Q8VFaJD52bgnzuRTW5kooBEdm6Jiio0YbrV4fxUIOF9aXNcMz5cOY5WnXwM2tKhd5YxSYF6JJFEsFDAc9u4tCQlTdf7JdrWGplGP4BDe2D7FSqTBMF1J37HidtfkSDg7rWCLtzi0Woa9XO0Ng0O8gQzz0JetiIW9to4vdMwnSr5DBXCnLejCc8fV1no7L0mXaulBX9zPonoLNwxZyrE+EbTdXzmFjIWdHYak9rhxJ0AmcKXCyHuNCttPF07Um4jEJ4rignDAwmItrcdZmfY86bdQHHURTcazPL2KDddHRSsVUBqU06UZ8dC6bnbsaCv/4J4bWMVz5dBqL+SJOzS3g4uoqLi4ukf/WcXH9FBaLJUTiSZwnfd9OXPOTAdtPi/gJulqXDAc0XEgMBlhfLmJhrogvP7/NxXuS/DYiTSe2a6Pf6ZuQrT4YoU++TaWSrF8EuuSc1bBFea3eMaGXeEAX7kq4d265gLPzWdYljkFngHqXbai7N9hG6jZRLqpWF4rIkM41lcEOJzonGaj+aMe8JFl+d0jeHtgFh+fnydMkYrnIcrojPPncFnQPSYcL8ChxIYpYKJEmRX0bBmSITymbxP5BA1ndV8Lwp7Zq6JAHzi2UTfGQyaRNCLhTYz8dRNFkvRORES4usB3IG+1xFA+wLju1NhdheeSYVkK7/jiGeS7Mnt6tIcKB6UxyggfPLuDRs/NYLaVw45D9ZRTFUatrwrKbRy20xhHim7JdOeIBKf20Q0jKJgkVpf3ZZrxIIsr2TyObSuB738k+KgnIPUDv6EU0r/+27QTR+e8vOWB9DRj1G9j6+N/A4Zf+qSlC7hXUFj/7mw06yCN5jlscPzSYS9GqT9JbuvC/3Ucqre16SfbHHN58cQWrS0WsnqrY7jDtPvvcpQOOHyMfsAlu3Rtt7gQKGh9NuMYyaLT41fFXqoB98a+KyUhozf6po5TszgZb7UvITF5h3CH7mimTtRgnM3hokJz8ZsIa/tkSmvFdcC9FiITN+vpewuW48ZEtwi21C1kMNxNAHdNBfUm5yQgk4Pc9KLTZh82faRyPII6kl7LtR266FI0/nk8gYDd3mD/DPRmf+BwkM5s/YRyB/AzfACSQ0S4OCenlbwIa0k7CbjsGi/ia4oP/doyO4pPGLgz3l7ls8YLGeI3TSfaZeNKNdgDaDgPSLrwbSaQyzFVuYNQm5lZB/FccL1b1DG13GzBMEcK6mU1aSolvSiBLK7fwc1xlPCAsj/UzPglt+Qdu8pDhFeLLZNZiJkyWtwvPrBOpLQNjOAZtq3mOlUmH1S0yti/uNYywu9lYLQVGqPiYChiVB9Px14SgoqspOxjP7gAhL+qDAfGj3QcivrQ8xOeel98BwvE7yE+7V4iI4aOdbXahPuO4MCmOCNMKbxnFN7SNB7RlV1/6cqykzdSehyIEYGzPR1lmK2s+2dfi9PJ6yV8/QTyBslA9mYH3DX9WgNxhe5lijB4mhCT9vd+Jnp6nbFN06M/SH6c1i81I7M0tDvtD76vYUXb3Ar3aFTSufhTpxYeRyC3Rx7C+YxhznrHzqb+Fg8//A3PfK+hd+X9+gmMd21A4iAasqX68PQzk7w/ZfB6F8gLG3SZy1sxRpDm3iY66bFfyehDPrWkGdwWaXxkKgVF7HGfljgBDdwRlyfLfY1uWuQP7sDbAM1f47tYk8riCDkGcoAoGanNdAp7mFDVfidv9BmEdvx5IYV4/1MXnnKvVSGN5Mi1HBVzrTEz5Ibc2ojzPadbnGEfKD409imtjA/8WMhHMpaNoDRQW8Ld+rPoigEOYv/+5T9hX9KMhSV/aD1jgUF/XD/zZhil7bzE/y99TCywv68/8V96hMQ9GCOhvz2F8/QXlhlEMZuMqQF5hHWbCwjoJF5nwfeGeNEHaEMLyQtuzsx+LbuPHLeV5mqBACwvHYfPVj7kIHtkShu8q5REqMkIljacLyg8h8FcGwicMsTgylpcKMM/pcxjPwmjCMXIadwqOi/IzvOx5wjEeWNyIY341iRLXQVmuP/Thl2ChNMfnNGptzktZ0Hwpg0yO79M407J+zerEdnmI57UrpHE4MoUIpzwsTvWzbAy0btGF54unkixLF+zfed9wykzQ0o6k/SHXujpCWUdejXGDU1ONryE9PUd3q76igvkqYKa4aTyzZ2BKtuMYYd4hb0zLmjUWmxA8hxCGe9vL59Z26XKt+FJwogA5gRM4gRM4gRP4jxuG96gASYbHA3PKYfKWYC4ikBU+689hOlu6dd7EhztSgHzTG85hrz3Ajf0G5jJRHBx0EIuncdDr0/Q42dSW3SiGnRiGSGBtsWI7P3SB+GGzjbaOceLCIptIc/GUxEG1CV26Xa3XobO5z68u4A3reTv+p89azc8VGX+IdrOD3UEWZ1b8HHSdk34628ONrSPsdaOYn5/H+loO20dN/IdPX7Yv+CWYk4BB+WtCX8rnUGu00CexJXjZWF5EIhrHwjwnxfkI1hfm0O6yDokocpy8drgq0iXQ5xYXUS5kmbaLfJILsFwGUdZ5QLyi4wE2dw5QyeXskmoJ/nPpBPr9nh0ZtXdU4+Kyh0I6aV/7Szis+zdu7O6hWqsjny+aouWZq1u2a0T3i+gIIQnu50pFuxR7LEXMQDs6hkgnU9hYqmBtvoxWf8yy0vbVa4Z2Ppt2IUZMl6THbfdJNkM/Tsx3qy3mq90a2mnil3cnknE7tkG7Yxq6EE6SpTEn8VnHodcdYaGgY69GdhbtpRpblAWsFRNo1Vr4ne2GCXF074bdfcI8xXS2ZCSBtYCUokHC0f1GHVuNGqrdDjpcafYlvCKfiEZzUoTltVsmj+VcAXM0xTTbhEbMq6/Mj5pNXD04xDM3b5JW1zGo1nAxF8dFnefL5UF/IkGZjl5SoVKmTFAgfwlf1eHyzardmaEv3LN81vnvIy6gtUgactUbU91JZ+1UEb62RGMFemxPXfQpRZgJa9MZ9FiWyhG/6qvGG5zfi54DLqLsDHCiYMdaSbjMVXar0UeEZejLen35q6O3ZMdYpL48kzBNptUb4Ga1j60Wu57iM62EejryKiPBemTMxcTQdppo145oW2+zTVi28muzPtvVNrJzFVvF6+irg6MWNqUwq2TxhlNzzL+JBut5Op/C6bkMeaGNm+0J3nu6bJeVt0Qitks+zvqQVkvkv+X4CJFcFivsi5+4dISPX6uRJikkWUaXODy8rHaKo0rcJDiose+SjZDUF3U0B/Wuna+vAUV07PZ0FFwUPfaF739XDtppc68w6h6hee1jSGQXkCyfJR7WA74u9A5fwI0P/xW0rn+MbcQGexnAKuFnPlKznRA6pk6D6oQEaHbbho9ql80k2Za+I0RH30U5/j3A9tBxZDHSSGh/9oUDtF9DBUhGSkgbG9VfaUz5ESoCgpJJGwln7Wt78qN9cSg/vXEI4hUJ5/UoRan4XyA1hvqWAkwYEcSXsjk8AktH5h0fNzQj2NWvBmiBsnAX+7f8hduxsfjK2wz9LL4Lyi3cIgQLc8tIvsegeodxPZL5elRzuQlTBVmYbcbcgUeQzutKw75gdRftzE260e0meFY4bVN+yLBPScBjwqUgvdokHk8Eyg+9e5J2JJYL5jXusg2tdNU3rA3bjPmGShBmJAQJoR3Uh48sxXwdF38WSEQpl93vEthEydyKOI0f5h+YYwWI6k3DFE4DSRdlK578iYPSGK4hhVUHlqsOQeO7UGjotjtJPJK3uQHHSGIpTNXqGi8lL9Z4Kp4KeVugX9FUj/Lzo6z4HpQihImkBAkVIfIzvjSb/MO4EvIpjd6nyt/uqVGe/HOlBuvE/FSA8PfjyVzBaDjIiIbEQbv8NF74O8TfV8xmCqHT/APwPPQf5hcECJivpbJ8ZgwjqX2EqmikP7mVr1LIz2lnD+anX9VNd4wI7JflyXaelJ9GBf6yyuZm+T/4njl7790rjPsNjuW/iViqjNTcBRZpWH1d6FWv4OZH/ioal39DCAa+9wZ6Ff30x/l2YjuKxkGt/Zc/RjPzp4vo5UtlFDNxNLcvYzJoYTLsck6ou270ybZ4LaCoWe6+W9C8ysEIb7hY+dM8A09BUMSt4W6lNG/IpWxuLDIJN3VF66KqkwwJEKad1jPIwoB1Eg9UslGUi3GkaMJ539cDDQm1Az9mql1nwTOJhIc4UR/cFJJRzucipggRzQXCRe8H9b23rCbx2EIczx1pt6lHUjTvK2EC/7Ei9ENzS/2mwLRBklvAPD2e0slpKS0fd4d++hcYFvw3P0FgGSia0tIZohnm4/7HkeXycmTswfyPo4hS/qAyQ7fZ+tfjLemDMIHKDsDGb3No2Lo1XGkDl+Vx/KwIcotuYWSlD8Y7K3PGBH9fAdO0Hmo5Ch/5B36KERrFt/dkkG4adwaYTNFu8Vc+8RSwdCqBueUUlrnGW5tfRKPd5lx0yPmaPkBrcQzWccIxPHxq0cb7artrY3TziHPcthTVlrHxqcZa+2Pmaf7kaCtYg4eOvyotct6b1xwn6LdCIoj/VYFhyqLbHKK6P0SL/UMKdXXNoHvS6CeIbH6yw7qGYYQZL4Pbnw3oaUk8nYLMTX/P9xjsKfSjbXFvKdvb/yvSsb/KTx/avRScKEBO4ARO4ARO4AT+44bhPSpAdB2H1gWhLEXzDZlwDqgwTVhsZkI/9z22Z+GOFCBvfHAF86W0HTn1i5+6goNOFPl8BjmuouY5AS6kK9g/GmDrqG33UehS5Vwhg95wgHqjZYKLdCyGSrmE61sHOKo2sTRXxNnTq3jgLPOO9LiQHNiEUgI6TUxbzS6qkwwePL+AhWVOXvtDLMW7uLlTw36Pi7BMAStLaTx/fQe/+rEXkGC5ulx0MuFENJOwnSf6KrQ/GHFipUkXca3kEJ+MMIqO0O4NkIj4RajNVtOOKNKks9Huo5jNIcM0ugfEJuCcAUsIIqXHQbODL16+gTnin8tkTbirC1XniLeUIPukkS4+z6T0Ff4El2/u4sZh1e492VhiXSoFppmYkEU7YCSMyaQ4oc7oYtsobuzX7F6KhITRrI/y0l0dWdJUyx4pkyS40Y6ag0aTaYBKIUd6dbgwHLO+fmZ/i/EkWOV0FG3Stt4Z4lAX2LO8dHyCRqdtSqFUDHZ5ur6q00Xqq8U0Ng/qphDRYrSYjOFafYSlXByVyBCbtTb2GV9H2djxVHT7AjNYUDGNMSL/WZT5K47qIsF/Z9BDs8u2bTdp2qjR7JP+e/UaaVvDIetUbTYY1kCtpUVKH2v5FN57ahkfJK8s6ktLHSFE+un+Eu3kGHGRrXm47uKYDEdYXcxjqz6wnTkT0kFHRYELHdFal6B3O31hCx3T0m510Gq0kYlrd1BwgTU7kJREEnjV2wMMItomn7QVe7tOnMjX2qVRUpuxor1Ox76UH0Xjds+I6pwijSWw7LLun9/u2H0P6bF2N02MTzqkT4w8p6PXru7W0GR5K4Uk1ipp0jaJC8sFlpFAtSs82HlZdp84f+xyFdudMc4xno49q3bHuFbtIMpyl4pZXN9r2JfMKdKiRHN5+xD7ukNnpG33aUTJ/+uFBG6wjdtjDhpsF673kGVeAz6vJQdYmnTRTmXw0FoFLzK/p/c6uM56a7FbJT103J3490ajhxbb0pQ+5D3t7pASMSIhN2ktQWx3MCQNe9YHdUa/vsL77rdrF4KodHegY68yq4+bAmTUI82ufxzjAdtu8WFEY1994aQz55tXP4rN3/gL6NevkVlIn4UHmSZpArh7gTbp/m8/2bbjrMTrWrhpMa3LgbUITrLtxT9SEGg3Vy6TMSHrG19/Bs16E7/9mWsYkhc2DzvsD6/MV8N3As1mk/TQ+OJCLJWlccWMXhYyGgkluZKUTH1cbr1sLAfF0UtG9WQebFMpUbXTTsJ8W/5bRP4oIuNpB4juZNKxgaYIoW1KEPqrvipd+VsqlcNy/WVmIn2zFdF2BtDto02QP239WupbyGYZu8viCRRXnl5f/ds580HEMJryCrAxW97TPCyNO5xunods+3JehvSw+qguslkfV25I0eGKAbvPgvTSZdqaCPgdSLKlEPE6ib6xBMeDJN8T8ST7lWgomoueGlxD3L087fALy5UxBQRtswL8DEdPYb/mL5sOEzSxLqK5qiCFpVVF9ZS/0iqB5WEOc0v54UoXV3bI7fUWD4l3QqM43gLmDvMQBIIT2cLBaauYUojQOyh3Wl4QQwpi7Qbx9qERvyk/A7osvmOr/F1oF0Wc5UhZorHSFSB+HJbv/tDuJBfsWXxmI3LL9jL0q90caivSV8/CO8jb+7JFNhDdpPhQO+uydgnZxAtORcdNfKN2ENhvWBaNcbzl6SCXaGJVZnjIc05zetL2Oqslw10eooPqoPw8j1mett1S8gxAQWGwrLAMKeDtCCw+K/fveee97QCJJjIcy99k4/i4V0dr8xMYdqvILj1KHv9aY/nIxv3NX/8J9KuXiHMUqfmL7CdZ5lUPYt0d9Mma//y3+WNtJ/5jXY2+oqHq74TRr9w2R+gcYO/mDfZJjWkJ8gJpz/6rOK/EWJ4hb4r+4gmpOhOaA9BW3mGOsnVHmFzCc5ZPrN35jn3wwSW86x0XcGOzZnNJ1SAEi29zt+N0U/BGNxzk1Ov6nfkINohXtci+wvmM0n49EK/XDnTHxgDtpjiGaRxZA5V7fymOD51KYKsNNAeOn+JZXwrKaHAyuilBcc/nqpaB4cYfo4nXweoR2KZcD+qnfwev060wDTRnGF++np39WLCXZ07jD88swEHGgyze8ZNaIyw0iGdB/NG/mdDvJSDwNzwIVi5BT46b/j1fcysve1Ys1dfju+WYeHg4MtAnCFMkrZYUYuMaxxJ/Z3gc2UorcJwD3rPCbm2zoEAFmtvwUBr3tXSe53Fe5qV4YXyLFFjyC2xBWGYIYR7i+1w5itVzKZTn/UjhVrfDuSjXmUyrMVsfDwmUVZvrg5p25PNBY794Vrs++pzjBUUxXzd6fCwxxlvTnHcPOb+jJ6f1XANwHdAaYdAb0ugdz/hGixBD4WaOr4BOe4Tq3gDNI70X3M/rEtjuZeB1dgjr6z5OG3vif0Cp43D9TN0WweNYBeXr8b8CQgLMgLy01gvLD/krfBacKEBO4ARO4ARO4ARO4KVA6+F72gGSDHaAaC3KeVw4/wjnjdM5CY1CwnC6AtvnKHq8IwXIxZUyFpYy+NgXrnLiw4UPRjjqdBFJZZEvlvDCzTqyuRzWVirIFfLIZFNo99p2eZyO9ank8yjnszhqtJBJJfDE687ikYvr2N3bQ6JdR0zHXg3GWJgv2W6MDiejrUgK959fxNzSPFrDKJaSXdzcOsKNBheE8TSKWeDaziFevME80ykTNOr4mVw65rsiYklUSgXDVQKSDBdsrWbPzuaX8HVjLotcKo1mq8OyOWnllF8XYZ9ZWcRCPme7L9rdLs6vLCAZj6LR030ifkm2lC2VYhH5dAK1BifWLFuTt51qQyIjlHIZ7Bw2WN8ucskkHj63jvliAfv1hu1sqBSyaGrXCRfPuodCwsDDRpuLzHhwfNbEFEmxeAL1Rh3b+zXMzRWwUMzYkVidbt8uVF8u57FII0GMcKsyDxNEEXSRu4wm9EkyRC4VtQVwIsZF6Zh1pSPKvxb9cixrpVLEesUVOqJhmwtNrgPs/pIhaREf9nCqlMY8569PHjXQlaBLf/riluWZ3MWYjkxF+poASQsABpq3IggC4Yml5aMZBjGm2SYApdGif4G0eNfaIt67voIN8lWf+PQkKLS4E9il3/E4+nyWMBm9LpYXSNtIEk22SaaQIe6001wEqY07OtJLnWJiF+Bru3oiqa91+c8JvS4818IvnYyj2+vbObwKU0f9PPlsEkthjlk1SecE4y8tlJh3gu3Bjky8dAfHbmOI5/Z7WMgliW/EjtzaKCWRS0Qtjs6v0x0c2iKujizh933LRTx+cQED8v2uLv9kG4snJXTIJcVREXT6IzuiazGfQmbSY5s6j0gBJOEaCc68uHAjb/TJYyvlLFaLOTy1dYgF4rlaLrDPAjeaQyykIjhfTqLa6qE9If2Yb0SLjzHp02jg+W4Ee1zc9YesO7OWkuZsIU0+HxK/jvWli+w/ErhKUbjb7pNOMT/Kie08IO3j9Lev6dpdjG2xRL4jnoPhAB96Ik8+98X3nUI8s4DVd/0kFh//MaTmLqK9/VlTXugi8+7+s8iuvxmxxFeeJT/h2LL76b+Lvc/8L1yottjOccy//kew9o6/gMLZ92BQ30Sf5m5htzbGL35S+ZFvjP+kmGQ7iW9Y/xFXxaVsBg0uBMWaWvjpmBTd45Ij/Ta3qmi0utjn4ldtGy4c3XL3qwHqhlWOQzqj2e48kAaVXC9hh4HGD7ZrdEZ4rV1JGldMqGoI0jAf2eI/9XUhPpASmyasA6Obv6QAUnxo14JfMq0v7GWLLxTZx4PwpeUJ3Vf/Sm/eisX4Ek6qfNtxRqf6hwtllUr+jMd2Udm+O8Kiu22J3T9UqCjMDH8s9mz5dGpcmnpbnMDQQ0NEWK6wmQr/zYh29NVLWgLvwJjQXEZjGfvEiDSTYHy6O0Bjq3AXjXT0VSJD3pYSRGdfakzn6KixVYZlqhZCwnbscHRUu4VlhhOEWxUfgW3Vc7rz3zz0bIoP0kZ0Ve5GW5EtTEzQo4PzhSslgvoar3j9pRQRHsZLRi2C4psjeBbIg2OItRn/xGcS0HlzOV5CQPkzQ7qDPK0MlSVBnaI4kspDvxZfIJte4gu9l/RxhBSyfg+IjCvlQsWc7bShv7UD09FpILcYQm0UCtKsBOKu9uCP2cLbUOWPjI19bGcp1qXkCv2ZwNJbPQ1nAcMC/AX2G5Rvcd0Z5O/G7lwRAWTTw9uE/jSKoKOxwpSeqwWYW6V5cU41gUKUryhtePJfAkLbEcQyjNaEb36idNd3gMRSfB+94y9i6U1/1O4A0Vgu5UV3/ymO519GdvUNjFMMYh+DFNl7n/3fscfx3BTXpPXcw9+PtXf9ZRTPvRf95jb6tWtB7DuHo9YE//LT5N+wkY0iXmf7IVFsnFL7ig6cC3XbbbY9eSlb5vs6x/YlpUb6RCGIa7b9mvtu4duKfK+T3vo44SznHG/PAPssr+uMYqC7599f4pyUOCmeylLZGvoyhSgWNmJ4hPk83OnhizcaqHMubhWwehFuQc1qTCuwBYE75Ardw9bm62JQjjN/jd8hvb466ILno70eDrb9iB8DZqccLV/+6+MizTW3OD/p6mUZxHEhK8ugW6d11ZmX+FJp7YfG+6f6NG22z/RZ/VBuj21wS5sG/oxyiy3/aSn+PxsYpHfw/qtgL1N/8pmWY+mVNnjmj38hrzTHuMqYp+JaVIscpjTw3B2m5cpH/8rDPY7zIyiaR2W5YoowUvAbBJnxMiM253xLbmI8tzlg+4kHgnfIFK+gDBnzp7FnlhHuKvH4t0GAlyDE0Wyl9QfzM6TDqAoLzGx+odv8w/IDE09EML8ew+qZNLJ2dOyEc9mBxbsd5KOPdOzYY6Un/jpBoH4wREdHsdHfamJJ3ea0BbrLf3vkd9iMaA/YCcPjsnSclS7aH0hZx/TaIctXiuWtMmZBzz3OAY/2+nYBu3aA3BpF9WOx0zoGvrL1PH1QTNphuBxMd2u4u+3PH8zIbXgF8W6BkGa3hTkux37hs4xwPVGAnMAJnMAJnMAJnMBLwfBlKEA0dQlmJgY2F9FchbY+XJwFm5fwz3eGyGWeFnZHCpBvuDiPX/3YZVzf7SCXTtmdGrpEfGFuHi0uSvr9Ed740AbKpSLqjY4J2MBJoY5JWl+cM+FgvdHD6eU83v6GUzi9mEZLig8pUfpd9DhBzOYy6HCB1my2MU7lcPrUIs6cWsZ+O4rT+R6ef3EH16sjlCvzzDOJzf1DfO7ZA/SZN+dNpgTRonx9eQ6pTMoEE/1hG6WCymphrpDB2tIc8vkUzqwuoEPCay25W637kUzFguHapf/OfhVdrsi0G6GvlVlkgnwqZsf3ZNNpO5JKl61K2CdC6ugoLQaPuChu93Q8kS461s6YNMZjP3dcF4GvLpah6bRwLmYzyBMn5a+vxnV5ufLSmlKLiOt7O7SjWJwr2YJWtG3oGK2Dqn11f3Zlzr6sH5DOUpo0230uInVwlfCRICdKuo6RFW7Mp9buQpf1ya0tRCn6Dznx130R+Zwu6GZ84t7Vjpl4nPUfkRYSxmnxOcJeb4LFSg7ninGW1cPVVt8EdEQ+4ESf/OqSPxNc0ccXHM5w4jcJaAK+M1/7uswENqJKhJN/5jUYYzGVxjetL+L9Gys4VSxhnEijM5HyaWhfQEcYzXanM21srBr78VPrSzlUoynU2aY6oidF+g9bXXQa5Cn+SSEnabSEoKYIYlnCWcIw5SEFmOPG/FU3tqF9KcY0Fc7LWXVUcim7U0RHk4nXd7hIakQSSLIG2jGku2EKuSTpzjZgW2b1tah4kfF1V8nHL9eQYVg26rtPSsU0Tq+VuWhqYK9FvkjH2W+kKBiaYGC/2sGTWy3j7QLLL3BxN2DlxZZSMkTYlnO5BPtDy47CkmJKCgepkCQ1k1BAF793Ok3MZeI4GMRMYFIgL1ycz/gukjYXgK0WcpMhtkYJHOn8Y+PLMRbY1xcyCbuovdbtke7MOxJHOaMvp4F95icliPhLwj0pm8QfUgZK0C1M9tgeUgxIaaQ2fNvDWazO6XisO4dEcRWl+z6ERG4ZqdJp5De+EZ39ZzDs7NvF6PXL/x7pygUkC2vObIQ+/bd+87+1S3IlPItn5rHytp/A/KPfT97lCp981zl4Bt2DZxlbvHrn8OxmD7/2uRb7Yo9jV9p2e2hhrPtZfABm+5O2KkcXbuo4vWRsjDecKhkvrCwX8PBDS3jmet12GdkATnDL3a8GLC0uIM1+0WB7a5zWF93anWOKbRZrPVbMZsJlMplGFLMFvhhXRPVXv5fDsRX+fpm+H90nHjaBlPoWbeUvozhaBEv5a1/bM7HnYiMA8w+EdMGvC8DCssLyJJyni8h4KmUiLIIXnBkv23KxF6NShhDmRaNj9JSeYMqR4CXqPoQgmUqS00wwrplloDEl9CetNJ6JZjQm7CYtJ1IEyM0+4ooJ2hKOSCjel9JyYEb93sYc1sV2e9jdH74rTGOa3aciAb0E7iGeXriVZ2WT16eKFvoLLxtjFcWwJRi9HORvnvQTLXz8droc0/04fij9Dsu2FmD+xich3+hZbuIyPQYryClIGYD8BfSztpbyRW6VLUUC/SzMY1ldSEffKSOaqq6BsToyf/tnekeTYV62wPiUeYr31F/tfg+OU1KCuPJDyjq9x0Rf8S3dRMGOeaHbuYDAzLWzyxQhelQki+O2YgkXU5KYEIxjrJRcMsLZaBRiZdlZOjfuF4YaH4sW5hUos2TTR+9AMyzD6q+6qn0YbkoQS+VGbqtB0BfoMltxXeGkor18elmo2YFD5YbZC0Xl9paH8liXJP4uIJ5f4lj+LRyrV2nWkT/9Do7Bz2HY3sWgeRP1S7+OZOkMUsUNFqSSOC1o7WDr438d1Wf/Nes6QCxdwcpb/gwWXv+H2T8kNBuje/gcunwnOOZ3Di/ujvErXyK/kgf0d+tYEQLHE1kMkzJLc5UJx7Fup4PW0R4GnM/qXivxzysxlj+Q1kcIwBHpXeZ7donv/s3hrAIkwjlEBKdTEbs0/IjzQEGM84PivC5/TmD9Aud2kz5qzx3hhQ7ncpon56N2Z0E6G+XYQ0oZ81pSWrfX27jBKqKxcZfzggPGT2aiyJU55+EcIqzrS4H4ZtDnPHq7h6MdLnYCBUiYpxxyt1mvGwzTBy4hqGQbw8PsaYdb24Mf+7V4pIOPhcd/+jfzVSHI4yXiiA6Wh4DWNL8QZtxWmp7DjFTFkIxBMn8M6i48Q3yD8CnMxFe+01D3oOEP3WE7WRz7d9v9/NnGyelfMH5ZDI/jOcwAPZS94q1zanRuI4PSuSL2DvvQvXIGDFcujrf9TEHpfN4TgAqQmfEKwbwYV/a0r9hPENkGHLpn8rudz2afVVenJw1ZJFOIYPUc16drKa4BfF5z58Axjn27xznxGfa5hQT7Cdelj2Ym4FTfjn+tc722JeWHxVfmSkNeZ/+Q0qRVI0836G5wPcs1qy5R150idrwV89Y4KjxDZZHKqu73UeU4pHxuhWPkrR76Ma/QnoGXeA7byYNCt57cR+C0c9vAmMN+DKw5DDze7TBL//BZdzy+FJwoQE7gBE7gBE7gBP7jBq2F70UBoo/Ifa7hc47pvIVg89yZZ4Eew3hTEwTckQLk+m4TtVafk5O4CXjnKkU7BuDGThXdnh+BU8jn7cihzd0DE/BNJvriJmJhtWYTxWIap5by2NrZR7c7RIYzwIMbu9A5q+lMGpwfonpUxSBdwMULyzi1MofrzSjOFfs4uLmH5kB3MZSQS/WR4WT041/cAddvqDXaqFQqyHHyNFfKoz/qQWqA5VLW7vIoJjPYWF4wxU290eQEjJXnBFY7L3aPWigXCji7XOFicIR6u490PAFd6hyLjonvPPPMmbJAxwh19HUOJ4bp4Gt+ldnstOxIq6qE2bkcFsou4JRAWIqDTEpCFaai0T0cmzuHyGeJW3DnxrWbhyb40uRPAlODaBxZTgQzuriPdNGXqBLy1Vtdn5aSdvSyL+y1KJQepjMYWzm6g0FHY5HE9iWTdrsMxgO0uADuk9a6fF0yxmJOO004aadfs9OD7gQ5aDbsfGUpOnSBu+7Y0Bf7uVzGJuabR12cmk/jgXwCXz5ooM4yTAhvAiPH3RapQpJtbwIZCfxo2xeoQfXEfrYAiEuoEKRleCmVwAdPreDbzy3jAtuyx0VGm/h1iZ8EXjraS4oO1VMZSOgk4ZuETMulpB1VVatLEM86HdQQI+5bWzXobF+VLyGR5FM6dkandggHu/ReZ2CwM5AtTB6n/MS3qbTUGlzosKMmye9Smolmy9r5EezySZBPyhnSgBmrjVL8LeXSGMcZnwvHtng9l7JdHWrz9Sw7MPPQhe0Z1v/Magn7B23sEW8dH6U2a/Q1OGhbfdeUL3muCRJsNJ3jreNGdBF6JR2zNhuyEvPFHJ7dPMAe6zHoDbjA0j0ueavnHMtW39VxVzrqTEL4m4c1PL/ftJ1Sp0m3UbOFYb+H/HyR9IkZ/fQFuDStEtadq6Tw5E7DBpczc0Wcz0Zx2OGirdXDkHRKkG413VOS5sDExY94QMc9SbiiviEaaLzokFGlRHzoVBoPn8mIFe4YRp0jNK58GLH0HFKVC3YBevHMu+3YlP7RJfsiuHH1I2yHBDILD9iXxJu/8efR3fuytW2qfA6nPvg3kFt/s+XXO7xkR2LpOBVn2LuD3/xyG599nnzFug7Z9yQUJKNDRxslyKga+w45ZkgRKQVD0/puFIvsd+fXOI6x/V64XsUzm3VTVIaDtlvufjWgVCqgQN7NccwVnxxyzG0029a2ajN7NZjgWitxNqBWv1rgWmr1NqdWKDibPtNobJRwWXUxwT7HQfXQcPeHH4GVYP+VEkQKQoWGoN6jsrxMFWt0EEEC2vjoq44rmzxKols0+RGchhpb3FY8ubQg94j6Ydrw0fI7ztsdHjKFIF3oK9mopefP1NDf6CFX4GceJi2WUFr35Oh4Kxp2bD8GSYb9ddCn8QvltXNLY40E5ib8i0thpM7vR2CZER1JP9WVLObA8lwoLuUKy1M5bD9XFPBZURTP6OYPQjekjdA1sHAfGG0XCM0xvS22lWtR9cN0nqPGd9VVfEPbiDHie9b97H4QC2dZIc5m008ElZtl2uCsevNR5ZFz7FluleIkleLDd8qInlJC6Bg/vR/0kYGRXlkzE0tj9fN3hHmyPOWsV454Va9c7QTx3R++M0QfHkhZx06hFCFali4E5hrgMWZNiaPowkhKG+Is/rRw4UYcpQBRn9CdU6aoEG7Ex2hiJqinVeDYFijYFBBWH7ftAna1udo4MCKpwqXEDO+GsfSis+duz2E7hHmpbPMKbFFLY1qoFLR49AjLFyj8wloaj9zlWK4jr2wsT3IeOX8/4ukyChzLx8M2egfP20695rWPWjmZxYdMObL5f7P3n0G2JUl+J+ZX63tTZz796pVoOa17FIDZGWgxMNKI5WK5NAPXbD+s8cN+oPELhS0JiuUaDUYSS+Nqo8GI3cXuggRBwAYDNVAjeqane1pXVZd69WS+l/pqfTP5/7mfczNf9euZ6urqxoxteua5J04IDw8PjzgR7icifuV/YaOnX1NqjXFaN70vr1//GWfMtPPQHv+T/5X3/yF7Pxj81jsL++274pXXXZRfpVyWE3DeALBKP84b1SvvcfJUSv9w5MMygDzQ2OeYZiN3T0W6qzHBkLq4gHMi/3c0fzgJTazLKSs/rr9ctBsvV239SslGGmO8xQcNGjesbBVt60bRdm5qXLyRs7n8WaGtYgSkxU1J5r6UC35UdxobVKp5e/FOzXIlbxS/C5zZZHxqB48n1j7gbLWomzBsgNcziP/k2Xnn/3En/5SulK/p85LcFFcSDPizgHpM3SmQ7qKP40Gu/UkAqoSOeDx3X4TwUqgciAry4lj078md3jRhuH2lCvTSoSRhSzHzKOG3zD/BCw38LWUyyYNIF2ldJgKSGz5BSwqBKw1PgSi8hZ/MMla9UbdPfKxpb7zb9w/TiA4GVjLfKGdtIfq36lmN2bM2VBOIOuUKeukniB8/AUmuni334IMncL/ntbdn/JIyXPTDDSsx7GH4qNQzkvOsXX2hbI1V3pnw+fcG+tK5ZJszEIe9uY07c3u5kLOW3gltTXQ+p3H7E5Wzk7QVN2KFa0kXtyhjxg/XH/U5/yZWhPQ7Uxt0Zzb0bbKS95R+6K6mypMVJ+cGEEfk9++pt2ee4UM8p/nGX3gTFzrdMLVMd4F3qZsghSOb17ZKfs5Pb6i+LY2aJE0xBA26vAyeNPJK8uA9gWH4eXBpALmES7iES7iES/jvNsw1H/5gK0D4qCUZjTD+0N/Fw9B9TMjwxO8xHkrDkofE/T4NIOxryrY9169s2tpK2VdIfOetB3bcGbh/a6ViR3KzkmMwnrmieKVWdQVIqZjxlQUPn7btt7/zwN68t28nnYmtamC6mI2tVC1Zb7TQAHFguWrTrmyv2IvX1+1gkrc7q2d2+HDX7u4NrHdWsmppbj/52av2a9/ctccHyjtftKub69aql/3LcxTPfLF+Zb1pRbYralRsMOjaUPQ8OejagfLAaHBTebQqZd+ipiz6D066GrQFw1BUTCnHbG67+8c2m099e6piLqxOKK04w4EDwFFIj2acD8KWUnmraPDGNjhHw7GvFLmxuSq/vM1mp84fJs13rqzbg70j4cspwzjQvKQJxT/40jeEJ283tjf8LA62mmBrrV6fczDOfKXKxlrDt7nCQPPo8MhyomEyXfjXqyhW2r2edcZTW6vXDIU/8+JmpWjFPPRqkpDPiCd1K2LAEU118asr/BhTwHvY6VqtWrWj3tiGyhuDjKK5smirKf5rQvDweGyv3Fizlk3ttYOOMTdCaHx1B3/iBUYm9uGNL2nxQ2HH1mUIF4ohZ7YPnuFnXeX43EbL/vytbXtlre5Glf507oqlrNyFEoo/lKh536+bNR9nqo/5ZOZGAlZncH7K/cdHdnLctePDrp2pjHydu/Cvq+HEmWQxrwtaNDEZTtQAT10Ji4GLA9+hjeJAX1m0YgDJlCvWaNXtTHIwHs1cmfXGk559fW9qNzdqVlhMrdcVDVW1A/GTbY2Gqr+H7Yl95Z19N6Rs1QuqH02EegM/26PXHfpKipdf2mTGad+6e6jy5KyM4aRYsnuSVWSxVclpopmxRqlsTZVHcxITE6wsnmLAwj2YnPkqrM3VFZ+03Nqs252dFcnO1NqiZbc9sC5ndig9h/wyyfno1VXrDqa2q/jXGwV74UrTDTYDTdpeWSnZ4ixrL2027KVGTnw5s7vHI6vxNXqWfbhHLu/bpYy9slG1smafAwnJWhWFoeoKYVKZZig+5YCrVbVJtpqhs5rMZrbVKtgf/mRdIT8YnC0mNnj8ZTd2VLY+4Vup1G/+IVekjfa+6eeBsJ0KKzqOv/Vf+uoQKrv10p+1qz//l311CMrQ7ru/4gfoTrsPE8w/OPzX/6Jj7+xqkid+0g9UCkXbWav5dlZqrr4iDS0j5eVwdPjQ6Q/tZDCxj93YsFffObCvfvep9cRzlA7eIQviFu4fBdTr9fjaXe3FV7OpL5mMx3bS7ni/gwLYdQYoVmkTvFj8fq6koN3yhNtn8PilbVp/6FpRBGNgQelLaVjNkMP4gQIfZbPCQ1kMVeBJLtcs6gIUFttURbxQM8oBkzx+RHKnx8OLOO4dvITxSVynjYAEnNqE78TxsunP/xN34uN+xMGc4D6q2/BO4/tNP8GHuBQbBT0aRrUHDBNz8YM+j34EN6vwptOJTd0QgoJ85goEKFWHaRk3fuhSv0Bfwqo770/hnZclpUf4aXMYG4TbzxhBmwI9xFA5PSZlgFDoEzg/Ehb4HW2S+uN09UVqACEwlVHgPIliKI84B4SL8ofM+GoelZ+Xq8sS8cEPRPYJCJvjjjJFUBgRfAUIYc7WMGRwVoobFRJDT7gpb9QP4Gl1J75fenB5lT8KIb70z6k/Y+WWGz4SmWQlp39F4u+sc7K87GobKhgohFt5CemcspGTh5M2lLvO5zRv4qnOfQss1bHTCn9IBzI3TkBfuOMv8ogQ3PHjfty9WoMG/7KYZ7m9iFygkoPyQU/6F76OKPBwQXsS6mV3+vXgcQNSuQkDSJJOf5xt9a98qpHEev9wpvfmYPcrNh8eWnX7J3zLq9r1n7Z8edWG+992I8ho7xs2OnxNffl/ZfPBnlLpvXfnT3hfzipAKOg9+DV7/M/+NzZtv+t4Pwj87a9O7O6+sKt+4UHKn7Tfc7fHjFD3S9uWeBU8M+9XUwW3x/ZbuH9QyGj8QTZJjo5rJfHj/ZIg9/FKCgW9k1e38nb741XbuKK+Xe9k8BSqZpvXSrZzq2xb18qKU7LGSl68ZhXqqU1HyFCCJIWUbPLymxzkLSG4ea1qf+Lnr2nsob5LCdPyvhegdTKa296DiR/yzDZBwDl/xKuEX8srqYMUPG7i4TRwF+KUHuBiHPwcQ/osWGL0JGk6fi4kEqTpUnwXKcEVsRIczwD1ktAkwB3lib6OtI7Sr+gfQk48WBApPd/3QpqVByU56Mddiu9/CQ+975E7Iif+qVs36oN07uv4HMUzdwBROOrM7c13Bxqzqo8lKwIU6Vopa39iO2vHGrd8/nrZrjXz9nab/uwc5xLSZydaoGenh2ciJ5fzDuIiSvgDF/yB4GkajDviaXpjW7dytnM7b5vXdV0t2dp22Yqae6Wovh+AnjnhaKD508HE9h+PbPcdXe/O7J2nc419F17Wu5qnH/EqI5GQRpuPMQxX0JbSxJX0zbrm01MbD8x6x6fW3l9YVzhH/YWv/MDgwgc049Gp9Y+Zf14sLxcyJL8l/iTgPJqAiHHzSz/+p3gpnQ7vTcaDJ+UPA27G/thPrdud61X77r2YdwJLtAD4EmdA5ANJKcDTSwPIJVzCJVzCJVzCJTwP0H98oBUgGicw3EjHjT6m9TFIXMAzz9wTPxznd41H3o8BBIUno+KP39r0MydKpYq9dHPTVlbia+KVZs0PEe/1hjYYTTQRPLVituBncMynC8Up2GA6sL3jttXLZftDH9mxhUaE7Il/lsnbGIPB2opV6nX79Keu2/1ezq40zqzzdN+OBgt7MsqpoFP76S/ctL//z96wN3dHVq1w6HhZeZdtNBrbvXtPnKHAcbvtX9o+3ju2d4UjXyjZSXdgVzZWbK1R1aRvbv3R0A0M7e7QZigpxERX3lJ+TWwruaIGhFnfy7RSqlpOMTg8fEXl5dyG/ghF1cKV+vyRlK07nnQGtlIuujKl0+vbmw/3bWtjTQNRs6fHHTuV/53rO/b4yZ6NJyNXRLON1U994o54WLOTfl80aFI6mSrfogahp67IL5UrVsppkL/WsP2TrnLUoH06tYP2wL8c9krNYuzI2Gg88RUwnF2CYqRezlu9kLOphAVjAEaERpktvCZ2prpqVGqaAJ9avVqxZrVsVdHP9lCNWtX4QpkBfkO01AsZmyqfL909to+tV+1spglCty/+Uj+psicuBsE+wEapI8BgdMa2TD4Yz/rKkIrCPrexav/6yzfs4xstyZgm5JpsaD7iqwoolykeikOUhiibqGMUirNB378ybxVVtpWq3X1wrEkMh7xjcJsqbOGKLZQ75XLBlbqcd4Chaq56Y3svVpJgrBlrIt9TxnyZi8K/qokT27dxwPnu8cC+uze07UrWpqxEES/qmnCt5Rd2c5O2ULTeWHLUG1lWfECAaAcbkvkvvrhu6/lT2zvqqsh5G3Fo4mBiFb6ie2Hd5ev//RsP7Fj+N1ZLllXZcipjQ7RibGKVUQk+TIauQH7jcGTfPhjZljzz4gnK8+5oatPx2PbHZ7azUrbVZtX6KttoMrPZWdZO2kNvv0x7Z6qjVdXtfnfqBiT0N0XOsynl7Pp6w3aarIoaWq1a9APzj+d51XPJ3j3s2pvtkS00eWG7ppJoe2mlZO3BzHY7I98PuSt+YZhB7jEAddWm58qADgpDU7VSVFUuPC3Gv5//TE3tLWTjB4Izle3gVT/7o7r9GcuXW1bZ/IRVr37eRnvf8gPS+SIYY0m22LDNL/zbtvX5f9tyxbqdqg8630Ne7ewDwmB8an/ntya2d6IyImd5VsCVjW3o2AIPoyRn6PSHGD0xkNLZS770t7nelKxN7ZUrTWtWCvZYlYiR0duvIG4fgC/vE2q1mujNqO5D48VWfVW1e/qnTrcr2e2rL4jt1zAGj1UW/0Ic6iWPtG36I742R8mO4YN+MFYeKK4u/zJadU+Z+MMIgiKAlWy8vJgE+wHokhXyFTW8zby/8G17XAnMY7Tf4Idiqe9wUvAnPz3ECxAMwTOiexrFjfyVIIkbgfHCdDR69rR6wIDrgHuJ1x/i4sndER7AlwcJLu4eLfLCGBAGAD2LP94nnqL8TpT3kgcutr/yVSDql/3sGHglHBh7fItBvYc4+4Ot1LjHFmKJssuLA0ESIC7q1POkPliF6cR6F6x/nMKtuxcCovEV8Igz6Zu5p6s/4DlcpKKcnx4nwFODkHx1xbkxqvfkGZpi9QcXuXqmFwCfhAbyTd3kIWdqgEnrF7nD2AgP/Q6v/B7GEPhKDhgckQFkzreoUhziR11R2MiJ3ho5d2Mcsglf5aacKI449MBzxil/SCS9OK3iiB7hC0MG+UFz1AnYndfKP6XBjVuqX+4YQzwCMSmnuwByS4KSCzdOgPpchgnAnfqlde2Q3CAFRStloZ25h9MXUSgLf5QHiHJGBA+Xk3I6bp4v5AcviTkXr//455s+7viBQXLB+U2DJ1+NvryiMeDGx6x+46e9L5+Pjv2MJu/LC1Vb/8y/ads/+e+4sQRj9+E3/7rtffn/5itKPigMJ2f2X/7axDpD6pkKTjiTyG3az+AfRj05XbbFN8mUr8DxP86UQX6inQCpLHwQ4KMYsklhU8L6Fxp696g+DvAX8hRzZMPX71lf4XHtdkVuzguSbGuMUanlrdoo6K53r8Z9/jFEMWulal5ujQn1Phur/Eu4SLLclI7/5EcyzAc9Y40F51YQnd/vLBDkc6Tx++67Y+sdY+wNPE65/lNjobe3ZbujHUU78LhyhzPS+t0vAWhIo/zTeA6Jv8NFHMu69Uf5+69fxAnjgSAJJ69U9pPIguQ5BR4VFHQlzwLK6Pl6Mn7i8vZFXpQzAiMPOb3sFyBC+UW6znmS5uU064J3zj/+Ujp1u/icKtJJ6encN/x5jmKet3V1rb71lcRf4KkUT2NROXc11jyYZWx/uLBH3YX1p2keKVbgPO8UZ+R7HsefdV3kccQJ8Fz17P1XUkbwOrh/yi/1xSKsqoHz1o2yrW3xURnji4v0PB+YX50cju3xOyN78MbEdu9OrX2gcY/ag4b1misx09K4XcREPwmNZJ/Iq9OUglMczhTkhS9FXEj+aQMcmN7vLKy9h0GE94Fob6pNalzPqiyeeZ0DaX/s+TruhD8Qkd75133JO35SP3foGSIugEdJwkHBDzQed+d2X/PrTj/tfAg8B9Jc9EvzBdJqBC4NIJdwCZdwCZdwCZfwPJhrkPlBDCB8IM9gg3FjOuRIxyHJUMbB5/BLP9ypfzpfeJ8rQD73sRfsT/zMK1av5KzXZ0XEyIajhSZBfRFx6udR9Dlgejrxw3Wb1ZodnvTs7uN9/zIdFcFrd5+6XuOzN1atmZtrsFr3L/tPDk/sxp2bdvPWtr28XbU3jgt2pX5q/YMjO9RgbJKpi9iF/cTL6/alrz+0Nx8e+eCQFR/NcsEe7h7YE+EA+WkGJcec3fd9Gyi2nblz44qtNyq206r7Njy5YsHvhC0yOVcocYZBpVhypvClPs/9AelHtiH6N5slq+XP7MFB21dO8BVctZRzRbqiuyGGA7kxkhwed92QwEoQzvb4yM2r9u7Dp/6lHLiqmqxB8+2bO75lwmkGo0rJDzanYjAQMZBku5jYqxyjgSa3ym/KigeNynujsa23mr59F8Pyg07Hnpwc28ODp3rO2JbKular+LkLHA7PEB2dCwqeoXB89/Ej222fGGdSnHRHvk0RxijKz3kR08lck8q8FTX4vrPVsqafOxGK2sE8Y9Vi3nqnWfvcdtOO9jv2UGlidoAiSZOCZELqoqQ6oTyhNEBBOrNWOW8/u7Fq/+rLV+3T2ytGjXUXKmcuJ55wCQeKWdVTsVI032Ikpwm9eIwiEcDw0JQ8bq2UbfdQddUfuZIry+dghaLXDwoKpoVsk5LNFlXOU9UfRjL2fOeQb2GmMYhBqlJJKUqOULmpEL412FazYjfXqzaQ3LvSUkFTTQxzqjdWv9RXOAg9zu04c6NVwdbrJdEztt2TvtUk561KwY01C5U/V8jazRsrxgH19+6dWKtWsKtrZecp58F0lC6riQDKJ7a4wN1s1Gwq5t9eLdsLius8wAAiWahoAjaazi0j+a3mT+2ff/uhZSsNyWRJ5Vj4crGZJl3H3YE1qqwEyosjsboIOXn7sONn5lTF/koxa33V/W+8tWdf3z2ynjqoer3pW8RcrYs+yejJeOKGuFPl+Xg4t3f7M9vvT3yFR8hqzmriPYYmuL8K7eLLQHKHG9KRyZ//dMMaP+BB6Bdh1n9qg0df8q2tis3rfjZI48Yftkn7np8Jkq9t2bVf+D9Y686fUP3mbT46scf//N+17jv/0OXwh4EH+zP721/qSkpyfqaJxMpX16xWS34myHg29fLX1A8gVax4WKhCUdDWqnXfUoIVSPDrUP3oREIVHbI3dX7d/aOAuuqA+gwFXyiHAdpdUf0RyviOH5I+kcye+raAGHX0qkjabyidlwd2qw3F9k5JmNq5f5mvZxoVskZbRpHqh4EqryJGELVT7ysosNpURv2EryRQuKt63Fs/hOvycyFI7fGZrIdi0vsWCpDERfEtrHJy15/HURlJ5p0U2HnAX25X6qa4Unz8ECvxUyr8HSAjcRPi/h4n0sQd3hKWXOIFZ4C4cUgNwFcAqC/BKDZXG4vD47nrUhgKczol5DbLtlfqz/KsAhHfWKng51Oob44/z9G3PKI+fdsp5e8GKOWtB4/lfOOeXDzi8t/UzY8HsAJEbZyOUc+u3F+C8CVlinKGHGVPZ94nme4ZVn3Ac8IkD24QgRauhA6x3imLX/K84J/mqTt9CJ6MIdwAIn5xYfzg/ZvKoW+BpWcMEuBxukkjWeVyg4nCqQ9yQq/kBnDFw6DkW9WpXaQrQFLFk5y6RCHPoinkIehxVuuZHL2+dLki0vNOwhQptlfRWIH3hy7fuoqSgZeL9B7ff/3OhZEhWgTe5Jg4CdfdDZNOQ2LcSfz5gVyM/r7lpx6CnUGXHLoiHrSTDrhYbsLx9rIlEaI85/k4H1Q3f+gTGm9wQNUHBFaB9B/+uhUa19Sf3/azmuo3/4hNu49t2rnvz1d+7n9rKx/5RZWjYItx23b/xV+2zpu/JLbERy8fFJ60F/b//fLYRotUxikfTE37BGdwEgZEySMceQqZIg4yhEzBZyBuCT9/QMBYIVGJ5EK0mj2zX6jq3aPiPl6QR9DrweSpe62ZtZ1bGn9c4et39ddJGNsAudE0oQ268McQwnke6k6Mszr8jI4z5JcsI4+0LCnwzPjnpK13nPKrtzROTPJ6L9C3Dvtz27s/sV5HMkp5kBrPIGiIfCIPueKZWAnPXcntLKcudLmvgHDF9fFb8khoiomIKb4A0rv3EghK8z+PJ0hwpTQ8E3YBnNIkKG3L+nEvx5nUS+Ltl349zF1x87z4T914e7lxLAmOOBFXlxIH9jTvJH4Kns5/PL+0LKRL+egYPG0EnQOyIr4m9Dt4PL3DlZCtb9XLm4Z+pmFxEpziSq7zlAEXHoOShB7BkjbdgrIA8MT4/FlcTv+Fiz4J+eVsm41rRd2L5/3Y7wKkJd3TexqrvzOx46cLG/f1ztB4GSO6E6QbZVHUC+VL+ookC3k5nMfhThzoIxrlSNLiK9wYQqajMDyWKhnbuKp2u1Nkt0u9IxQ2UbmS16bjiVsCyXMCgdUd/uN/KVGC1MV9KSfL8GiPHl9XX+PR3kAZk4P7c4twPlgJ97kfkN4DoIwtsMbx+B64NIBcwiVcwiVcwiX8dxuYx3+gLbAKMYZgpJGOQy6ORRjjpMO/ZZiHp57xg//7MoDc2uLQ8IX92tffsSeHbRuOJrZ/0rP+cGwcuI0Cp91u20l/Yo16VQMZFKEZe/Hmjg9eD9ocnl6wz16p26poL9fq/tX00f6R3Xz5ju1c37Kyze3uoGS3N3LWPzy0fU2wrFy3k97APv2RLXvr3p79vV993UrlkpXyZZ9sThcze+vBAytoBseX72wxc3WtpTR946yLcrnoWzRw7oDlCjYcj32/++GIQ3qDkULjSiW2fqI8KErqonXOJq7Zop1q4rnfGdk7e21focK3sdU8FZD1CR4GFLjNagWMKje21uUfW4GxAgOlR3c8tWtbq5ZZzN3QwQoLaOEwdLaqwvhQrVRUoVkbwlOFo0ClilGIVTRoHGhAyRkKKFXzeubLy/3jjqgRTpXnuD2w00zO1kTjSqXoWxAhINP51E6GYbxgJQBbI7EdV71StaYGm5srTbeOYBjhYF3OAEEw+KITJT2KlRPhnyi/9XoFqfWDntvi74EG75+/0rCB6ugQw4LSxaTESXeZi61aeDCranL9sUbd/vSNbfuM+IEibyi5OlV53PCheAWWreueV2JSjhL9Bsp8jAj4sbXO6Xhiq7WiHQ2n1j7sel4T0c5KCZRzKBP1qGrPWVnl9K+qE2UFSkjqrFRiKRXGALZxMGs2VQe6o6BiNVCEsWJmIbkrCBeHfU9cplF0TFXHVP+h2vDx+NQw1XAQ+FON/TmPpKo8WRG1yKHAzNqt7bp99MVtGw2m9tb9th33R36AOWfC9AYjP3hf8w8ric5SLuOHmn9rt+/lLGVPnV+nGHhE/4rk+mQ4V1vL2uQsZ7v9hR30ptabzCVbUysXi9btduzKatlXCrHl1s5KS2VD8XZqDc0z2MICg9Cj7sjuHs+sLFn/6EbZt9p4oElQCyOacM184pPzFQvHon2u5/VK3t5Ru6hLdpE3V5iKLvbh1+zT2yRGQOQ3r4lNUe6xZKwmnmczeXvlRsFubH7/ydD7gcWka927/9iyhYqV1z9iOd9L/ucto7bOl8LsH68qtMHjr8R5IIevKxXC+cPBl14f2q98vet9EArT1BAwUj9zxuqtBau6OJMnpzJPJMsRDwPD4UnXFVKH3YnqambjU6X3tiJCBXEL948CYgusjOpKtKKcpc5EPyvmaHdFtRfa2HA4cjmiDSHTc1ZjuTKQNIrPpTL6OQykX148h7I/VojQn0gWimWVW/2p8kMZ7FttqfGEwlglTjoNaFjWkYeJGl30jfDFzZPEFR2oAbw9C4F7KdxfeOmf8kjjEsGxJqi5RV8ADoXj4/8844j4ifPcP7mHwjme419/jiuJg5s/zzt47Xfxhct5Jf6gyPfVbX4lvITpKifGXHiWFe/yJV1q06xi8wPrU74pJvnBmXT7KVdbOw54rzj6gc/nSn3xJoJFH5d4SVIvEwnEY8VB+e5GIrn9niTwsiTlwbiRO5Xs+DXzd5z7Q0NSdtL4FcQEPnc7MXEnL+qaB/ePOnc6lJSPDpxHegdgUHWjkfMu5RnyRr2AK9JTR278UBwMJW6MSPiCYi1Wf9CXYxCnvwoehdJNKESHo5MDo77TDp2OQVeSX2xJFiua4n3nBUqKjYJObUy0LzSm4I6fF9svfkiS3BP8JBb3IiMH1RnhIE1v4Ofvghvw+lVfDs2pASRtZ8mPYnoNXeAX+C/Eob79ctS6Uw7KG/l5/QnG0zN7+VrZXrle9ucPCqzI6977Z6I57305K/uat37OMurbt774P7Xq9qdEVsaGT7+hvvx/6SsAg7IfDr789sT+0bfjLCfKzR8FDAOxc1exKLBcUeSAZRxxMWEiY4YPywBSa2qMx+f2yhQMiB+4780y1tZY7FxuyAeZ0/hqJWu3rxXslaloKmrsqet3A2TdV4JUJPe8qyec06FyLVLEcXOg0uEP+Sp/tsfhIPX6St5K1dha871A+5hoQHPweGqDDn0dvoGDy2Uy+XM2J/lFHxpAvAu1sASPDp4k34gRKJa/aXg8Cp715+5+aZT3ZiKIOEn4e8DxJCEeL3kOtFG+eHgPKI/w5ifJMI1GWEIbf94n4+n/cSdxShfpPO6F+Bf93en3lEMCdyyfvGo9HxyK6nWZ4HQPfi8+4w7PNFgQ4RHnWXien+e1JIF8o57TuEtc+neyEhS4ox/HABl4uKBoReNJDCCseHpenu8Fmi5bXz2+O7ajxxoLswpK/yksaYQGp43+Hboi/LlAGLS7A9rwjHJ5ujQxqLnURmotVq6UbG2nrHbP3FntZhjGEWj0yBfg4lPk8x54j5c/pj/+f4E+fJ02AjyS4DyHcz56Qk+1jO+AO3H5nZ9LA8glXMIlXMIlXMIlPB+Yl3+wLbBiDMEoJT7aY97OXCIZnyTj13RgEr/PQgS/TwNIo5S1o5OBD5e6w4H1BhOrV8r24o1Vq2ryhH1hdbXuA+dSnoNFs25cYJuh/eO+Zc9m9sqqJlqaMJYaxMvZsNO1nRtXbPPqlhVPZ3Z/VLRbmyU7fPLE7u0NNAFu2v0nB/b5V9bszUcH9tU39qxWr7nxI5OdiXgOVx6LAUW7sbmuifhEA8pT295YcaY0a2VbW205HXw5Op2z3cjM3a6sULlYGTDka+1yyQaUqSzGika2Fbq+vakYKAmyttmq25XVptU1OOPgaZTZMQDPaJI608RXk/ZiQXkVfJVGLnPqZ38wwH18dGKNasW3WRJh4tXcOGNhe2PVjTvH7Z5vlbWzumK5vCa94iUrD3CjxGc7HVYqrDaqvs3YcafnSulSIeM4UEZtrTbsyvqKrVerdnWj6fNxJuvj2ak9PDy2nZW6NdnqqFGxo/7E1hs1V8ayAoWI3dHMSpoIwz8OrN5cqdl14UF5NFF5muIPhq6B4q3Xc/Zbbz3SHDhvK9Wi3eue2hevrVhhNLSn4uWZeOGDa/GASTJfOjeKGftorW6/eHvLPr+5avViyQ0EY03UURhlxahT1R9fJCLWKPhQEqOMxQvlOsLOZIFZNIeIr9cLNlc2xwdd4WB7K00cikU/BHw6nsiZtVq17MosVrgUy0XnVT5XUF1MVReSAeHDQIG8rtSKrogG8qpLdAgcYs4kKKd86kqvTNywAP/ZpouGhjzRIDdXqlarFP3weIxerZp4Vi7EChvx5cpm0w0le0dD33ZNRbOa5I3t1GbqBNgmqjde2JfudT1ddgHf8natVbSq6rqs8rFVG9uO1XNnNjpVw1e98MX3t/eGNpKc0t5YTeMHTGOXE9c492YoOXCDyGDkKzGGY8VWWa6pzaLUoj22JYuv7g/9PJRXqE/xmUPvKxXOBDEb6KdVKvrWZDtrdaupft8+nvjqBdoE26qxRdlI9dgVflavlJQHdcsBz9TBWrMkXp+5Me6gs7Bf+HQl7aM+OCCzT37HD8qtXf1C7CV/5XOWK7fUlCd2/Op/Y0+/9FdsMTpOEvxwgAj+R7/csePewmWHM2Wq+YJN1Jm3+x3xdii5RxmL0vPMV5sh4/Sd8GcyHcmF3JxZh88nxSPqK51Qxu2HZcr3h3qj4Yo6V8AnCmW+So/7PGkjnBEShkTKwvvEFXC0QvWP/qW95DU1cqTbD/mzcC4NI7iFjzL5uR+FohVLNSHKu0ywGoxtYzAORYlRFEgek3aIwsG3QaKBK8aZ+k2CXDGBel6JfAqfxMfD/yBYbvjsOIkvvK6TJzLpSOY/8vRY6XPcXf3s98Q/AY8SP353Q4dwuNuvJJ3urmyXmzwwiscV/r51UhInVei43Ih3yA70Z3NFyxbKkumyFdRnZn0lCFuIoXAMmaFYysDL6AYQ+MKzAuAPZaUPDAU4PIQk5Ul96R7Gqgs0Oc8Uz/vcUJKHH46kLEqbOZv7lld+7key6iOMH7qSskJH8AO8AtVL1CX1qMs9AeFP60t3X/XhcTB+xMoPDBxspebnPnFmil/qhyW7blSiTOQDTgquO+lmklPeuXEAecgmwAo+ZJrtr9ILOeQOnxhDBHNDnjAmQLsbAJwu4dcV8inavQ2jICM9SizKp8vrV2WgrXl7CBmgvnzw5kXmx0nm5gB+8uLu/mkAD9ycjohHmbmnACcdt2hGae7ncJEe/pODHrxePV3gSf0jH+JFHtScx1EG8NfL7FfwgTHQcX9uf/qLreDZDwPCP3zyNRvtf8dq177ofXl1h20OGefMrP3dv2NPfv3/ZPPBfpLghwN49ld/qW1POyqJ6os/2KAQryO/s/erl9U5FDzSzeVadZkww29hAAn5SaLy6+4fFDavFm0ykty70UBjOfH5XQ142lSA4Bx30MNPYzVnt68U7JXu3MYNjb85l+v3ADeCaJDlRpC8xtR6r0308qZ4S1CWrvhN/5IMKXNF40FWgbANalLsc1A4X9gfPeUAaN6HSqVIcSGO+tEV3I1yOciJfF30eh44Hv1dhHhK/EB/ITyyi/pJrxRS59LvPOj7AnFTuj0f0vjFE21beenP4/j/hVKm+P2esc3Nmm1tVTUPYWtdDwkgHfLlDlAHXgeyTJ49nyQefl5fSTz397DITsF6Bl3gdF57KGG8K8CWEnghDxJGgvBPwiJm/J7nFXFSiLRpXsSO5+XtQh7pu4orxefvUuK6m34ePCqr4kIvh/9vXC/YxtVSbH+V5Pe7ATg5mHz37an1jtU3s/VUEpYm9zu0+A0a3eVudzpZcizdKUA35C4xJvdzf/7AR7tlBUhzrah2qLakqcZUbXDQPtW4LN7NDuTpf+ewzPviBVzIdsmLNOwCOD5PF3jTZE5kms4BogNXii/lwbN+JL00gFzCJVzCJVzCJVzC82H+AQ0gMddgoKEH3dPxokMyHnkWPOK58wK8LwPIx29t29FJRxPpM/vUi9dsfaVmk8XYWo2avXxjx5qabL32xr71BkNXADerVRUsVhpsNop2u6qB7HRq5UbTJ5bz4cBa66vW2N6xWnbmZ3xsrhStd7Bvu8djK5bq9vS4ay9fbdlqPW//8LffNc7J2Fhf8QN7+RKfL6zFP7u+tWrtXt8n+zvrLTvp9q0/ntnHX7pl1TyHgy/cL5/N285q0yeoKO3KBRiXsW5/6MpnlOE8u2JGNO51uq78RfnNgI4vSE/6AysWWUkyNT801Y09MSjm8OMjhfOV7lo9Dhfni/72cGStqvBgJCmXXa1z3BtYt8c+q2w/NbNrmy1NtTP2ZO/YVsUvtoAi/lw0oYOBRgwCnDeA0pwv+CdzVh8of/GiojxbTU2gWjWl02A0m1MZ4+vWusqAcYYVFigr+PobZX+5VDa2XBqwPdF0rNxz4nUlOVsl74d5V/J5N4g0KgUNwkPZhQKc6daN1ZrqWYNV0fX6ft/+6AsbmqVP7H5n6AohtsYoifaPNxv2Z65v2xc2V6xgwqd84CUDbOZ5CCvKUiZsvuWXnqMWQkGBAgsjzFQTf+qCbbmqkkPK2O5yCDVarIKdiQcodFGKcdg5W1ExUWKrJ75uZ3sdFGsjTSjy4h9bzrASCMMO9T4Vb31FkMrDOSDkRVOAR76CSH7ffNKzo7OSbdUxdIxVvzGJR6nvxhqsDkpVyJ65waKsAf2dFzcsP5vYwfHATlTnDfG+XlQ8yc84hzEvawW2bSuGjLTyZ9aoFq1RLnr+KLA4kP3dE5TlRT/wnUPP4S/nz1DP73ZUPtENoKZBvlldVC9nVc+1UFrp78bOhuSrbEW5MWodjM5sp65JBzxEnrOS7elc8pSzj+/ULTOb2qt7XZupztgKiX2QT3Q/PR3bC5LZg8HCJsory7Zy4gGGtLYmPvAMBWyLVTPiD1vqIDOsihqqnUwUfiCaf+J2wbZXfm8lze8JqlvO/RjuftXKay9bobblW17t/eb/xU5e/ZtuCPmw4GvvDO0//+V966uvm0jWqH+MIKx8GU3G3le4DORLbmD0bW9Uv9QLxlKknv5mrvqhzyqrr/QtjeATKf0W7h8FsCUb/QbGB9+CSe3Az6LQnReSK2rRuqnteN2pXHxtT7taiHpvtxIoN3oQX/Fcaa90SyOIZCI1frgiUXgwamZzsfVVUbJXLFVchlFmn4kW+q3I75wHEm1/SLe/UnTnr7NYdNFPAMFxokqOPS13dwi4h8LZEybpXanrj9zTC2UDSk8CIjp9UJAVcWIlWRIod/hF2rjkBgdu8SG9xBzh1t35lfAmiYs/zyjIPczzFD/Uf+QwgBQkS6wCUR+HAZev5JEdekpoi6Lyroh2l/afflegK/B1D5KjjPSVC+qevJM6c7qJh6lLvAw3F+iFR/ihHyNHVu+CuGL1hyrc/VkR4ttw0bsndJE+VpBAr+5+ESbgBRcO949Ekk/9ggZDITLmbYYBk+RwqkGTrwLR5cYP+KoUlM/zk8ONDpLLqdIg23xEkK4CIQ/e274ChHcol/rA1ACS8mwJ9I9c4klIXRgQIlfFU9iZ3kdUBO8ljydaRJHfKYMbb2gvooGCIaq8Y3zFABd4BM5v5IIyKK2Xyes0AXd4Qf03jccDcT0YOuRgBZ4rM/35HH/KW79Ir3vkE3TgdPr141eSB+UIEYg65X2K/357YZ95sWpX1vg04YcF8aq3a4PHX7bSyh0rNK7YYtKxvd/+v9vRN/9fErHnK9Y+CHznwdj+2j/tqtzqf1WHwScFODOiDlJ3AOG0LLyDaR4nfPz9/2EZQH7iI2Ub9vVO0Ts6BfA2lT1jsBkNKMmHvPPy5AD0jTtlm9zQ+LuhMdFFGU6gONH4R23pVLKekoa8szUn44yy2kq3o3zHSf9E+RTvXAEegLe6bas0zJprGm9x4PqFcADKOQD6ZF9jzBO9R/juJMGz5HdCBBKVuuMp+X0W5fLR414IixSRJ+70mVu4lYL476ERHB5+wd/LcTFaJA9IaPb8L4A/679c0jh6peQfyHhXk4DnAR7BRRIck54/89lt++RPbNk7d0/Ut6lPg/dCELRHQudXQlvqjvSBMM0j9Qf8faV+MKlGAfEVDQ+eHE9yV53EZDKMCgT4n/ch/rhMB6TxSKMn94tgUaJ7Kj/hPvcnpvevkcQh6Ij83N/jB47os8PD8aRJFZ+PAVjFtHkjb1fvlGx1sxTvxgu4vx/wgUpP4+on785soD4spRHsMZYIepwmfB1pknlCH14p3bijfETAnUQSRNpzfrifp9EcbTVrG9cK1mjxbtc7SGN54nFI+rBL/altkAc4HA8ZBQ6cgfsCnGcb4fwAib8oOPcTBF7/D1gSmMZKQ7gndCT378lbQPLLM0Au4RIu4RIu4RIu4Xng8/kPYgDJx1zDx5/MJ5bjk++FdKzigx/+GX/hwEe392UAub69YR+5vW0vXNk0tnw67vY10cvZyze2NODP2Ndee2hDvubXQLRVr2hAvPBDlNdrFbtSYuIzsSrbR2mgfDYdaaK2bqeNVduuF+zJpGTrmqxZ/8TefHBildqa7R507OZWxT5+o2lfeWvf3t3t2kCDQc2EXflxelZwQwTnjfT7QzcorLeq1umObH2FVR9FTZTnttYo2WQ6Ng5lZlXFtY0VlWZhbz3cs2Ol45BxlNRs0dMdDD0dX66MSNuqa4K38ME1SgsYzYHBbAeDAQbFRV2THYwevWlsbfHWg8e2udq0qmjrDEbWFp/WV5rKpyyaw5CAcUijf1fM1Cpla9QbdnjSt3uPn9qV9aav5sDoEIopDcw5IL5SVF5FX4HB6gPKjgK1oMlNpYgwmA014OyikReg7ONQ7mpZg0lVMsYAvk5k1cG9vY5/RcwWS6hjKR/zixJnSNTKvlXRSX+syXMIVzZ75udTUCYOTmeS32o0NAE/U36emxt69jRR//mP7lhuOLTD6cJ+6ta6/dGtFfv8RssPhWdSN2IiBrHwHIMFyqyZ5MYHxRqUCyfBvs2LHGzPJM6HpKJsUz1wEH2ZrZiGM5uI54jy7DSUXRwMXhGvJKQ2VZ3w9RSrO5ikudFFcSSBkse5n1nRUP1x4GB6QG7uLKNsYsJYwugjWnyihr8mWvVC1qqZhW2ontZUT3w13xWv2IKML9pR/MFryoCCZEPyvbFSt7sd1c94YpUsimIOVzxzOvOKN1O9dcYqh/hakl9BdXaaLVitUfXVAyF7Zk+O+75FGLJzqLJjxMFQ89rh1Gbyw7iytVp340pOXLu5VnPDRbOctc5QtAjfYaetMqndSK53j3p+TgrnO/RVXxVNutjKG4PlC5rAozzb3mjaVbXlox6rpMRX5ccWWLCYc0AWmbxoFV/Eq4oKw3klHKC+UinZUPE4w6WhyNDvyn7hpDzIC6snMGr+oY9zALcifAgwHx1Z7/4/t0y+bPu//Vdt8Pi3RfMFLcQPCVPV27//3z60u0+GLlP1Ws0V+BIXtYuC2ma0P0TWt7s5ZeudMBAU86pv7zfYKgxWSgYl56UfswGkqrYLv2PVh+ibTV2O40JJmyjGVU8oYFCo87U8SoiRZBhFsiv81ZwIJx6XK9FJg1v+vsLAleox2U6NH2zrRHnpwzAI40c7n6gdZNW2YjUIChXhFxtIDT9o5953eF9wrkTghRYvQOIE3+Clu/l3RaUT68qgUEDojhLX7wm9ulNP/kw53J90oQD2A689LClbUr5l+SXTpDlTH+Q80B3Dq6fhLn5zpSsufFVDEs9xwHf5Y9h3hY/kxLe/cgNIWV1mYgSh7xT/aE+hrKK8SemdF+rj0nJjXAg2wBXR54LnNGD8ClqiHH4pzIU3QRqrNQTOa37IQzLBpfhuDhCOMHycG0C4L0HJPKVwBwYAanmIJ38gT/cnX2ilu4bW4E2s4tBdsoLxg3HAQjIL/7xcIHF8ykfp/Hwu4ov3U7YxTGVbcckKnR3Kal/9IX6ygpB3ZLqyJgwHCV24FU8plQWbMaJYFH3wkhzFp5ARPfCGIUz50PbjCjpcTnSJ2Z4/NuvIJ/LyPkCXl8arChl1pF4ttIcoI/kTlsTBI7lzBZr4oMNxklZ/0Adupy3lry4UbMFBEkYcjBx8gKHXlcdP4/rleYlOhTkNin/cX9gvfKrh46IPAxbjk+jLs3nb/8p/ZP0Hv6GMoOzDgbnK/B///WN7e09yrMoIo5cYJWDVovM9LZwDvKS96a4/OLCME8GSnw/PAPJv3sipT9R7fyDeJ1lUxNs/XTNb1Xv6wZx2gm/gL9UytnW1aJs31F/UNZ5KPoi4CFlV2PV3B7Z2MLH2euncQKIbstLUuODT3Zk9bi/soH9eLi8xhUncibezhi/vV9bzVvs+5y5w1kH7SOOkY7UBjRcdDTxM7pELv3jEjR/4u+StIOW114GeSyoeBhuqDJmMuJ74+0CE8+fvAX8+h6izxA/6ElweL0EbvnrgWVfQeB4HHHduN+x/8IvX7MkTjet66geJm8bxC0gwJXhI1++L74+61u3wgYnou1j25O7jJE8UaJ2WFHASMQISUK4Jrsgr8nV/xSXfMG7E5W1AV8S7CKQPnyUuwXnfFe8hIL2f54F76RnPniaeoTl486ybfLjeywsHDwtc0FCuZuzKC3nbvK45jMbcKa2/FyzUCXaOprZ3X/Oqftq3KK3/68ezjbzP6faQJURWnmDpjx/0LcslgM/ul3gF3yIFBpDNqwWruwFE/vBVcs2cqd8JwyHY/Q/cyZ+nTvCkfw7JLWiPcJzP0HMeKdKfPzpOLrzSsOWd/s1DznHJN349ToSNLg0gl3AJl3AJl3AJl/AcmGtO/MFWgOQ17ot5lo8Nk/EJEGPF8zFLgA9+fMTiYyAcAkLflwHkynpLExkm5mf2cK9j09OsNaolu75Zc6XZrSur1hlMbDA9tVolb/3R3PYP2vbSatFys5kVyhhFzMb9ru3sbFh2dcO2NWE6nGjCtlqwWb9tb757Yrdu3rYnR0d2c7NkO42CvfW4a197+8g6w4GoyFi9XvZ9irevbLliAaU/X/D3hkPX9RQ1eKqWc7bRUn65rD096dlY8djyKZPPW28893iNWs1W6yUxf+7b8WCMyCh+pcC5IlPf0oftrvbbff/CqDeaiJkoSMQDIWBSMRhOrVUt22+9ds+Z/tLWit25smnfeueBaujMWvWarTWqnr7LeSTFgisM+NqUim93+tasatJ4OrO9k7b99CfuuOEDRc14vrBSsah4wiPaSePKxlP5o2DX5LYi+tZX1lzR09dAma/vv3P3kW00G/bw6ZErFtdVRygsObRyqMntt+/tW71SdCX98Whqh52eypS3jdWGzWYTVz7OLas4FV/BM5Uf9YwyDpnxaaOEisknB4DzxTtbaq3UCn6A7MFwYT/34rp9sZa3m8Wq1ZTOz+RgTXeitCuJLqa3C+EWGh/soxDM6oJXrhhUmdKvTCkzshPKu1NrKq/j3sTOVC4CkIO8/POLRUwwNKkpZlj5sXDjR6XCVltsx4Jgn7lhBEMWXxSjAOA8FfD618Diq6rYz5CYswWM8qShwfNyrRJfNvMlvPLEWFRVPmCtKMy3EIIWlfHqRkN1U7GTzsju77bdUFMv5W0sOToejiX3C7vSKNqZaOlLANlLnO3EnCYVYlsToQdPO/ZL396zwcyMnSx+4nrT5WV4lhN9GTf4PR2d2uG0YFdWSqo/lGyq5/nMrm007bg7tL3eSPzLq47P7PpKwQ7bI2v3x+J5zj7ywo6tCd9hbyz5mUlWK/bnPrLqZ7usCXdNND067tsLV1u+Bd799sQenQzcGAe4DKscZZV3o1G2jtylLPxVoPDf2FSfcZYRHzGwcZaNeCw54ADIqeqURTCPDib2Rz5Zl/zo4UMCVnsMHv2mzT+kLa8uwrfvDe0//Xu74mk8o4zN5Uq+UmwwEF+ZvKr+SgUMSHk3NOZznHvBag/JhuqRc1CQKQwmbL2XVzv+sa4AcUN0xo0cYfTAAIJyOK50VUcYBSSPiXIJxR5tBCXuZKo48qN9KpK334gbSvTlM4omInnbZzWDyqpyU15WMaB0ZtvAkvpGCY3eG2O135krpemP0QLESgTMlkShx3BXwqFzZUzi7UBbl+h5HOojXSWA8jk1bLjBwa9pGCbEA8qe8uDcWEF8DD26iI/S3eOKd1wYWnXHyIHxA6N14Iv0fnce61LjYDs87yuIQ35eB3oPKZ90FQ7tBaUS/MoV2f5Kl+SkoHcCxncMxBjSKLwPBJJyOj/US8MtVrwBhHkMr6+kXqGTfHSXh3iS1BPxla8qx/sI+M1WWGAJPgu/Iqb40wPXM6Kd1YHuFm8dPD4p+CHvyCBR2yyfkmwF1Bl1ztsBJSXKL13iuZ/9If47n+CReM77Y666o255M5HKsSqdK+kX6aoL0qd8jXJSFpR9yBkG/aLk0VeBwFfdkXXeVS5vkMtdcViJRHNIjR1sScj4AT/uoYgN2unv6I/d+KG+eZrIA7yGVtCTZ7o9lQ/mdBcG0Qj+oJULYNySAlVL7Xq4Exh5Jk7hCrcrJtVmeWAFDuSFESO5k4/uaXmiNpJwOTGAwMdIE/XBNn6Ee9UrNqu45K2x0sx+5uN122x9fwXXDwqsDMOIzSHpHza883Rq/+EvH6ssrPzJq7+hD06/LCKG/wS4B/5c6rsiQoAHRfiHuQXWT368Ypsa/+XF/0ecyyE/lxHhO9Q7lHNA8APIp6B3dLWlqyEaVedhIE3LkoIe5DHRmGhU17jsQiBO6rfTm9qbT9jOETlN0vPjSZN7pHDvSj1rrY2CNTSOZxXfe4ExbPd4Zt3D0zhjgfRKyJ+Xyv9VqsQvBdpAGh4e4aRsZbWdP97K2J95qWLrW2W7d6T2TYO4COQTP8mj/shDz4E78SdcD0k0geJ4m0n80ogCx5fCBX/AeeN3vePHp/boyUh3+sTIz++ER6wlLambuBhBkqiRF/9EwiPxT90RyD0B/Nwr9fRIS0iCnRbqOeVA0HEus+cYzvHE+yiJi5enOb8uAnG/J407COWH5/Dn3YXXs3HiGfB6erYYDs5P8KieCsWMbVzP2VXJwso6W0S+/7EkHyN1Dqd28FBzrqH6W/15zkn+yYNfTi90Js8BosP9gIjjriSYkDAK6uIWZHu89MKzzhZY1wpWb2ps5G2WlS26y80Wcmwfx/cFgLODbAOR34m3xAdKwO/Jg25e3544gTQegJu0KXLAcXML2QhaBUmFuJ/+/CM59TWenCy8zi63wLqES7iES7iES7iE5wNz8g90BkiRD+Q1dtRYhTl9OjaJMYnu/hDPDEpiWJOMa5IbAxbGc+/LAIKiAMUNZ0qgMCgr4cdf2LJvv7lnJ/2pPTnuWdc1AHNNTop2ZbVmn9zUQGY8sxyrD3SdDYe2sdWycbFpq5WqjfJV36povWr2zbePrdVasTfu72owt/DzBX7t27v23d2ODcYjL3ClyJYy7JNas8FwYp3jE7u9tWrT6dhG07mvvOCw52a9bNc2VhU3zuVolNjwR2WAORqUs1c/jJ8vNFlVHL50Z96GQol4Gsr5ZN8PqG5W5SdGaZKP4lxJfLsplHaNWsUPfb+zVbepBtLlCttHFa0m/61Gw5UEqGb4mjC+7NVkVgNVJmqjmfiEEaNStr5ofnrUsVvXt+3G9qqfW1Iqlm0w4uwIFKxsqYTBIw6SZs7AgfScO4FyhTqBbhRQL93YtFop7wpKlD8jJs+HbdU9K0Wyoq3kCpiaeILija/6t1bqjrdWLtloxHkYZl3V1UQ0syUNK3sqhYw9ODixPfGkKPwoTNg2iRUmU8VTyazK1+0q04POqZ8RUZmPrDMTreKNK31EJCsGRpNQ+OXgdL5kWdUryhkx1U4XU+Upfw2S/atU5eNfYyo+Yry13rC99tBXXISohzLOl4irDNDs1KguCyhVNRdyRZjkkIkFiigVSXWek1zmrK9JJ4q1qvjCYfnIh2MVv3y7IskHdYcSjobW741sLnowZOz1T+3orOjGCQ7990mz4mIsgC8HI7OTwcxG4mVJdYNMYcxYqxWtifZf/BNpbs1k5UDBFbMqj/DQxlh189Gtkm1VTPJUsK7a2dHoVLKR1XPJHhxP7M2Tme13OqqDUD6gXKZtMAmcnWXt4d6BGxdeUH08POp7WSsq51q9aie9idpMzVewVDWBuaI8esOF/f1Xn9o8z7kjOTcYHg2m9pIaaU703TseimcTazQq1lBd77cHfr7NIRN30V4sIIlndtJRHemZevADtMVVZaEO59TWGkXJPudBlCVXGLMW9vmXY8XJ72cYSFb+d3/jkT084AtNvnZXeVSo2Zyzh+g/1L4qNeMQdJ8aSo4xYiL78wX8oXycC3RqRfljZOgP+r4yLl3SB8TtR8eLSrXmeaDEp09HMUtfwDZXrvgXXVwUKp3MUj5vi0qHEYQ2h2LZVyvoCfB4njbcziBPK15IDjB++VXgHqtBkFPkHZxFyRN8YCtBDKusbsoqXImFC36EotV/HD0Z6eLBM8Wt1q9waPU7in5W4mCgUFnPWK0jtxsh1A/NMGbqmss/jBLnhgruvmpDdb00FpHew+IMipnoZHXjYiI8kgMU8gvHpQs/j4977GmnepeRzvmd5MEWaX5GDnlgFFGfDv3IQwF++dZXXGEAgUfef7mCMxQPdK6h86b/os8UL1xjjiwCuLmJP+DHSIEyHgMIRgv5ezwho64wWnP3lXnOf96KhCd5UDfC7VoZN3zQvyd3/D1uUOMyoL/46joFYukJj/TyW1DrVez1iOGJvlNtCHmjDnSdwmfqBvopo+SHlD4AIq0uVkh6On+PoLRHFiMMnmEcd+OHLu6MLZBHDJdhoKOP5n0rafeLdXW8v/U+FxLurDycq10vJOP03Vzkg5GAbQB99cmynUmeVBY/OFslRe717zSnvBJpXnbwc0cOUo4SFpykxLpgv7uJE/G9DQYLhdI7XMcd8XQpXE02oTEuLwt5OW7FpSx6hm/Ei0t81JUaTMROx0d+p8qHlHq1et/4859qiKcJEb9PgbPH/o//7Z7dO2B8RVuivjGCIPfegpKYYgT1I77Elk3y17PfPdSZ7m4ksMAHFEr/YfTlL/3hFZsNT60zOLWHGmuQC7JwID6fIEKO/DxvgLHOWPHZOou6YYtMxmTImoNu4+r3Gj9SwIDDOWYPnk7sxDMhG7BHXL+7M7nrKlUy1lrP28pGcakIPQfxUvLSa8+svT9z2vBb4hGNCfueyYd35M5K3j7/gsbYg7mPcVMgDmP560WzuspxpPb37pH60vMojjvaVfoY7jQPsoyg8zjh1B9x0rSKGO+ygMQr+Yn4yb8/8T/SGO3R7tDPY4uILiXJb6QBvbs8L7nCw/34T+Gc3iRDQQRHvAh/D3hQEq6/eEfo4RyFQC09Scuvh/MAJPHwSn6e5QHplpf7uL/3PR5NfQKd0xISxBHZ4WI6gLTgS+8Xwy7Ce+lgzFuuZ+36S0XbvlG2cjVWX78foK+eaEx3sje1wycLvZtpXUCUK6i4WNZo+0kkB8jxsCQeYRi0KzWeyYNYFxIIApe7luVprOVs81reas3zVVRuiGeFU078lCjli5RXAaJb/w6RLw53hafg3BWS47TJwRNhSz8Hf7qQJgHHGfGWUZexkjthy/4uLQ+X+plLA8glXMIlXMIlXMIlPAfmmh9/EAMI+nfXtzIO8SGHfpJBio9FwrmE5bgk/j0qBhTivi8DSEGRS6WyK2uO2yP7qU/fsunpzB49PfFB2p78wLzaqlk5d2rlcc+mw6krtzFyZKYjW9tas+zqljUrBVuUKlaU/3Z1aq/fPbSVRtM6w4krqz6y3bR393t2MIrVDsVyxcoFDqhmsn1m7ZOufy11+9qanfT6llH+tXLR1lbqttao2QtXNjxdb8gATAM+JvRitK/eEI0jzdTZNqo3GtpkPokDuaeh4K6WGJydubIF5SyA+oCtDVxRJxpmGo2iHHDln56LxbK1GlXRHqpAJs8d5c3Xnay+4PyOseIXOc1bkNUgFsNCfzJ1nrL9S7mQt2atEnT3RqowFD9ccx/w+nZfil8ti3coViazRKGcte5o5CtC1htsyTS2b9996lvLsO3H48O2dYd9TSJ7PrGtZ4uuYIRmzi1AobTerHk+rODhfAaUjhhQECrVnJ97wgHg5QrngUztW3cfW64kftdrThOrVUa6X12p2LFof9gZ28Peqc05c6Uw90k5xh9XMki2UPizUgcFmm8RJJlCMc+KE3jGF8Q5hYkMlykUYAhsq1bwVS5T0cCkDsU6yhi2EWJgryy8jjIxx7ZxHiWz/KYcWk/9Bb9QmaEk8qmA5MoPtBcu0pEeXAXRvkDhBVLxiDqSyxVlfEHOCpLc2UJlydmW6Oof912hzCHuk/mZbxn1zmHPxkq03qiosZrKhxJcZVO2kDhTGGeonFIe+dcVb8ApKR4u+VAd5CWTG9Wi866XKfjWX5xT8vWHffvWk74b/jB4cZA/MsIX6myV1hOfOMh/o9UQppxNz7J+tgsGsfFkZMdqa5wvUBKP+sqfHMUll8uSJlrb5azyP7WTRcbudVi5oElmq2Q363kbTye2Iro/e3PDFai7nYmNVfaSyp7N5F1+rq3VrKqJDuwD2LMcuqlH/5JbDKCu4eOjY8lgI2Mv7HwY+8f/aID+82//Ztv+1q8exuSeOsJTfKO9xxY9M/FBdSl+Y0ylzlnhMfZto6aSRRQisaIIgxmyxTkhNbWjH+cKkEq16thR7oeiP87/cIWyyobC6hzO3V5cpeTulnNvKyh5UdgLIwX2GKFK5aVDP0aBUC668UN9bRhCeI5th3zfcSXnQqERq0FMMoxxYepKRTpNJ0v4oDG2PUq2W1L+6QoPX4GhO/09L9d09cWpGyI4M2KSGDu4j8MwkbhPdWdLPniSGi48rXiDMWOutDO1HdJg+Ij7yGZj6Ewu/PQ8V5+8UNhUz1M9Tyd614xHfn7VVOXyMyyEn3NVMKy7Yl/0+t0NFPQQ4hv9DKtmvJ9iC7W4wz/kyL9I5fLKkSTCbwwaclMPVBZucKVbV2GkQqPiW3WdwcdQliqK8KEsxQBAO9YgA2WFrwABBVIjACf5OJ3iv+rBcYHXjSDCHdGcCk/Cjyow/HS5lQJZ8iePhV/0y1mPR30TDi9C8c77MOrW6xoaVEbk0FdscMkHfhCWvkMxfjgOyulChFIQg5veQ1zql9wAojZZ4HwVuTlPiRVItEtWCbLNH6tT/HUgPFxuAPF3NOOSoJU/+gVW8mH8YKtF3h1s2eUGNmQTnilOrNJQQugVVbyrMK6jmEuNE5DLOy5alNdojIMu3N1Iokv/fndI60pp8ElXfzg+xSEv3zbSL/zhE9yMcsz1DC1h+NBdZeTCDQ8jL6VZ1m/U2V57ZquNnH3ipt55KQm/D+Eff71r/82vtr1fyVHn9NfIvGRInl43IZuA/LyaaGsuYS6nAYqTRIPHfnab5OXD6Mt/9jM12xXyw/bCqsNTY4eecxUtP/pN8iY/xGo8OLPekcacx2wpyHiEFRp8bMB45cxa7bnlVH+zIuX4Xqip/Lc1Tny0P7G9Q/rOwE1+npUcQUFy109eZW6s5W11M+/jn7TsgJMoujGAHO/NbahxYQTEzXkMYj0Hf6NPwPu6cH72dsXu7rN9rdIRh6iKwxjuvoYt3xCNbx+oXwdtgtNB7nSC49T7P/gj0PPxiAL8dJGvx0/rz0lL6LsIqb/gIn6/3gPE8pgpDo8K/kiLI32+GM9RpbhTSNIgg2HwxYNyekDE9J/0RtwwgFyghKj8nvOHZ11JUud9mjY19C0JSyDCkoSCZT3qB6cHPQPhoVRJWFrP6YXfeR5ESXlMgjSd55MA+SNvjdWsXXtRc7A1jZ2TOdbvBfSxbC/VPZrZ0/sT6xyysjNwRv0Lj/Ijz7SsyyvBAUQ4fPQnT4tBkPNIilVW2apP10Dfy6J/j+9lQf7SsnAIOmeAFK2WrABJgaoraCxea2WtuZbz1Vb5kvqZUlbzYt11YXA5f5cKIqvzu4D83gvhd07FOTiR/BMpaE7ShzstLxBtJgVo8LLpfmkAuYRLuIRLuIRLuITnwVxz5A+0AiTRJTLWiPGtxh4a08WgJRmT+PhHfxqLxOXRPE6MoUNn8L4MINsbq67k5sv7T9y5YmsrNTs56dpEM5GpkB2e9CyjCfJOs2712dAVRpVGw1bqJVtMhlZlJUV9TROsU8tVam4YaRQn9pXvPLJmraX0I3vt3cf24vVNOxVRb+62rdPX6FFuFMfpoXAzzXRQ4BUyC2uWC/LL2Fqr4fEqxYKtrzSspMkeSlZfdTFlxcfMDjtdTdg5q6CiSfxc+XV9ArBarxvrPvbbol985MwCDs2ulctW43wElbcqNytLChpco+Rt9zjGGyad+dZVKOw6g7FNFwsrF8NI4NtYTUMplC/mTEWwnbWW8ZUzSmbOP0DBRF4rraZVKhoUnk6EFUVM3u4+fOSKcioRRaErH3RhqKEmCePLe4who+nEy8zXwu0+ymwMF5p0qg5YsdKolO3GRsOurjR9gL61XvetPJq1ssJKxnkQKNTg757qEaUH+Fv1sivUHh3JT3TkxWtoZuut7ZWWKGULsrHKVEgMR6oj8XatLHqF6+5R12rVsl2vZW2meMiK5dhvnSnAqSuUUDz4V4MKQtHJ/IVVMj6IlkCz3z30VDSRnyhHVmDwvSnz4Um2aKVyyenA+ASgWKcdlEsFPy8jqwaGUohyYwBQjWhSgnHnVPVFQ1GeSl92+jO+mgVlGDRR30xT/EusDCoe1Y7qhnplayfq5XN31u36Rs32Dvt2XxfbaPCFdilzare3m7ZeK6mu556e+EXRxTktKFU5owYe7E8yNs6EEm48Rik9cznhC/XtOithFnboCoCsdcZn9rUHXeuqoJOZZLOYsZe3V+xJeyj252y9wleYZvVqSeEoPM3PvxkK11zyj7GL7emo685gYCf9vqpEaVS2suSUrkRk2IurVfv6g2N73JFcq7z7U03Ccme23Sjarc2m3Wkhe3N7PFiIplO1iY63OTBglEHm+GqTbddUFMlazroDVqZkXPE2Fg+ggfrg7ITXHoztk7eLttZIlK2/z4Ctr/7K33xsKprXcTZXQhpc8YqilXaB/C8WatcqL30tZxbQD9DJshVWfMku2WFWrNRM9JCtktrIj9sAwhw7zvkQPSjdJUvUZ6owDqAU6UQ97tQZ/uFHieNCqcsX4piA2bM/giMOMWK7q6Kf+1NQ388KgzCC6KIP8EJHfHLyrYnUT2BgHQxHxrk8yHK6hZWvYsBgI9pP5xM33sSF0SMuVzhjzJiN7XQ6lhtjRxgqFm7MSK7pSBcKaqXBUCVezIUztrHCIEIcpZ3yXuPCHYYQN6aM5dYFfvLCCDLF+AFeDCIYSZK8phjDPE/yge9h/EgNINAQW26psKoklAVh+EC5A++KbrjE31/84hv8gnduBNGFYZk+MlZ1nKuoPZ7C2baK+sJoEYaTkDYfTAhvRvlllAfbANKZgDGEMpEBpacOoBP5ia20WI3B9i1qINBOPKVx7MoDueHPH/3XvfldhscTaVDWp1QnaU/lJ7weLYmLDPsARv2iy5C/VxJSBWwhlRoHSMs7gqQot/3MD/XlfElS9HcnfE4u+WNwpp3TP8NBX/lxpj5Z6XlvYNDnneh4dacPcMOc+EI7py4nqlMMn1G/rPSJNpa2L4pISaAJQwTth/dXrCpRHtxFs974YbRIyhPuyBdMyzI678CbMABu6D/ixAXNkZdwJBdp9R90EE8J4Pky/GI83QlbphFu6ssLI+Bd/fqDkX3uxZptrYQh8/cbvPl4bH/5v9q1/iT5KMPf93rvZBjVxdgDSGUySol/PD2rABQk9Qn3Ywuscxxxuxj5/cOfb+ndrbTNwdxuadz3juYJfDThIMRgTR8ji/A5ZUUS794e46c4oLxclayrcm/fG5iG4NZtPb9uONftyWBmuweTxIhC7T5Lv+ep/Bk/88B4o7GSs9XtosY35++xFFid22tP7fjp3AY9xq/8+48Dbu97SKfL27uutsr9xu5Yd+ReET04cHPHi37C5U/Pz+Sbxr3o5e7E4z3+lDGtb08HedCBvHsOgd+vJNG5m58LkJTLgTBwgcPjy8P/k3uKIwGSpvG4p5A+v/fyOtA9IgUPkc8AYSNIN+/vKQ+P/AgimX7i3+HZMGAZktzPIWhIHgSOnWiJP+Gkj3vAeZrztFHfaVh4nqe90NZwpA/JPZc/s+Z6zq7cKVu18azx4HcDDuZvH07tyTtj2707s7GGz8rN5wluGNLdJ9QAKBP6LsL3liXD91S2spmzG6+UbHUrxkFDybyGfY6HPJaQopdXrAApWu09ZSAPzmisNvJqYwXfam5lM28r23nh13x2Nac5UMTXq1htLfgZuJMMBO+lHYAWYhDfQxUnYuk3/t0vcbk7cT0DwYfz9pPWJ+dzPg8uDSCXcAmXcAmXcAn/3QafJ08+wBkgmrMxRouxB2NExiYxBgk9wfl4O/0YUo/+7P4+zgv3+zKA7Ky2bDad2fZaw16+uW69XteOULoW6jbPl2z/4Njm44ndbmRsOhpZrVm3WiVns9FQg7qajYtxoHhrbcVmuaI18xP71muPREjJhuOFvfFkz5qtmpVE+IlmecedfvJl8ZkNhwMrV6qurGh3uppEDY2zNdjOaWejGcaH05Fd31h3A0ejWtUAd27vPDnQYCpj63rmS/OpGFMpF4V3Zo1a2Vd1oAwaqxLGKAIXCz+gvFEu2ePDnu2fjOyFa1s2UgU583xiEdvasLUPhgwMCawU4UDo3YMTO2wPbKtVt9Vqyc9VIAnbVzVEawWrlTD416GzmSub2IJqoPK9ce+xK6BVtb4yBmV4UXRwwDuTdLaUgB9UHMobnlF0fOfuw2TrqrEbEEqagB/3NPDMnNnTo7av5KiXqnZ1pWXbKxVNGIpWrRTcwOEKd02UD/0kc5SQ2CdUnlLZVkQvhgVWFRx0h+JJ0cqZU1+1cm214atFqqKXQ+NR6Bfl7otP63XxxnEX7GNXW35Ad71esdWyBuiDnhtBzhSGoo8MUcCh5HGlH+VjSK70TD4oN0ofDBRTeZ/4KiMUQrF3OwLMyoms6pBJA0YL/DBCMSkHN7RURBsGNBRaGDBccecKm9NYtSA/p0F4UGXAR85M4ZyRhfKpSJZd0U3DUoVioGGEj1KoVKtaR/xmBQ6NaTJZuAEAOqbThb31tG97kucrK5J/8ceVh8gAii21B4xlXcnJ1mrVNmuSI9Ub26k1S1m7tl4Rbxd2MlF76A3sqw/a9t2Dia201BbONGkTjttbK7Z7MlQdDm2jWfF6YZsyn4qIn+MFxjxNqvSIgZDVT2XxASaPVBl85Qsn2CaDw+jh02hy6tuzcZg6K5N6om9T7WiitGKDrUh+2BbraW/mMnEwnnm7YfICb3z6rXJwbk5deVdL8lfdkFddssqe4FhZMGyicOcwehRy39Bk9IsfqYhex/D7Bh4cTO3f+X+8Y3vtaSgeT1XXulzZK3lAOUu9whv6CPRhi7OFZKsonkqGNPtFfuA5sscdIwH9EErSaq3milfkB4hbuH8UUCmXVUeiRfLhWzCJBowHrHqLLYVUP94+uGIy65NbF6pwx4uGF0v4q9Sqcsm0/OAR7QTesPqOArmhQ/xgNUNecpjNhiLflY8Kp8y0Vzdu6ML4AD76OhTKfcn/ZDx0w4cbOqaiG6OF3zE8YKygHBgy4sJ4kRolOC8i3Yoq0mKY0DPGE6VzYwp4U2U+hgj3UxtRfFZypKs93AgiXAv8xhg3RnpOVpAkuDy/hCa23nL+yr2kzfOhLLH1lR+QrSu2p3INtMsSygKMHgWMH/APY4h46Ss0aGuSK/pMrwfXfujSnZUxLp/4U0F+B69rSJzHykjx/Nt91QFGKuESv337K/Dr4vwPr8vAoqRJP5nQm5bLjSDcJevpCgfPkjSq3FRm8AuZcap1JwKXPzmIJO+HiecyJg9X8BPdw5A10ZyWX/ih/bzNRHukb2GA5Ss0lviDr/Rz/o7VuwjjB27eN/AWnrP6g56RvDAK+FlG3EUExg/O3YrVEcEPf6Y+VZfwhXxT45avcEzrX3HS8qT8wOhB3whu3gusMJ0pM9xuqFDY0uChy5/BQT8j+tw/uevf6abZ4U79PQ1uPVCepVED+omnn+C57o6fcvGc3MHEXWmc7iVu6hG+p7zH4H5qX3lzYH/4Ew1r1XjX/P6B3aOp/c/+03v25JgtMTFySe65cyHnvNsBGKGS8Qv4o8AHz95ZpfGca37x+2EaQNrC9W57YQ9OFvZu/8y6Xg/nuCIPclV+7pOA/KGXpl6qxuoMvixnpfSwlrd+Q+Mdyf/zgLaKLA77c+scna/YiGI8mzdtLy15fSVnazsFK1aiX7oIyJobQJ7M/SwDT0HCC0AJ0nTIH4iRfT7i0M0JSHlKmJeYx+RypXUSTpjTh59HSACnow78rBZg9TryTXzvlxQnTYOh8qIfcfwiMHEr1CFSJMBDegHcQeNpw1NOfpfPS9Aj8bw/vlAmB3eSY+QdV+KVgKcRH6Hb3x/UkcKpg2W6QOTP8Dyez/MBJ2nTPFK4mOfFcC7nk+C8xQDn8ZcgNzGCPgJIm8iYx41+PE3zXlnyOH6nnNRhxqqNrK1f5fBz3lnPxn8eQOqwP7Pdu2O7/9rUhpyv4fwBlB4UySN0pBhxu7cQpLFxBN1BM7Rcf7lgV16oWHO16Ks06GNZmcVrMUEQN3D7RRvN2sbVwnMMIBGOn3+UVdR8RG2Ys0Iaws+ZJ80NzidUH693xjIfUChd+ufPibdDQrcTwkUUjw/w4A6/pTQ8C/HsYWlk4UnlAPelAeQSLuESLuESLuESngfMkz/wCpB07Mq4g58LQ5R0HOIxkrHL0q3Lx726c70vA8jW+oq9cnPLlSWP907sS998154cDuzpYceKmgpfXynaWn5uGRWo0az5VliTwcCVNydW8W16bl3dtEm+Ylv1ub36xhPjcOB8vmpfeetdq1TLtsO5BrsHrki3MyamfH15ZpVKVRSc2dFh2zis/POfuGMtTeJQFLD1Tn80tOFopsna0KoaQLENDcVne5GVWs23atrvDlTYrG/lxPZXKAFQVFdKRVdCo0B++cqmfeddtncq25XNlm2qDHW2DRpPXPnB5IIDpGGQn7cg5mFEGY5n1qpqMIqiv1V1RXRDzxweXisVbDqZaVCX9+2h7u+fyL/sSpeB6MOIstaqW6Vcso2VljU0gRyNR6rgkk1GE5UxY2XRUK+U3UDClhpsWbR32LXeoG83djZ89UdVeVXLFesNR5rkn0gA+IKasx5Kti2aWOHwxsNDK4mXjSrlZ6umhSZIOQ3QZ5bz70xR/OSszxkSEhBoHCo/Co/BhbM/uuKFWGx3NmtWzJ1Zm5UswoEypVrk3IupNepVa+ZVX5pknIg3JzMNegtF216rWSOrSfVJ11fAsKLFxRRh1eCer5xRsMBf39JGzjxqmTxnUeg5E/GZdmJEYoWHb8UieWX1Dee0sLMDilzqhsgYUFiBgyIWZRUK13y57OkVyY0A/kU8iljR4Iojpcuq3sqqTxRW8+lCdcHKGpGiemKQzqz8YDC3bx/PrFnKucGLtnEg+eBLXN9SSFf2dO4HpWNwY6UDZ6yUVf980X4yGBsHH6+W87a9WrPdYcZ6k1O73crZRiVrw3nGumd8JZ+1EzUJzlNpS843GkX76I2Wvf20Z4+PB+LzyLLFgh11+qL/1FqSIQ43Z+XHWHXH3vXMOWqJzOZF77omUWwbR90vFNgfTGxH9aMps/g6t/3hzM5ycbA6h3e/tKYJneg8GizsaJaxl5t5e/vJiXVPc/bxtYK9/oTtRPKSv6krUNxYJ15mFnM3hLSQefGvXqXW5K+2VFZlMWk76o19GxrOAnnz8cj+0Cdqkt3ndEL/EmCg+vj3/saB04VclNU3IH8YYzGUIS9qAOIjxlq+qOcxVlMtFmpXakM801nHtk2ubVE4k34mx2x9VnfZX3bUfvvRlZ8VbeQBPShllysnUvpSgASVx1sdleY/elLZ4MXSXw9E9bI72RhCUI7KKd7QP8R5H7rYAssV+RjF5O+KR3CghMAogCKdbafCeEA/4JkI2Uj9/Eh9nhsmFM9Xd7gBI87qgH4vS1Km1CBxNidceP0iXOl8xUJ6gHaUCRrSQ725WM3mW2olaTB6pKtNLvq5AUbPZ2pLQup4uIcxB3woj8ON0ePcL57j69zkWRe0+Is5Ucinxg/eCTmM7yjpJXvLlXKeH+mUNzTrnmFrK/x5g3r9eEV5HaXx6Tt9tYhXAIMCFMKJvNJhqD+k/qJ2Sa06hUa17diKKuFDwiMOrPZVINDiKcgVV+APeQlee7txkvANv8hGP6IH2eHL8VDEJ/Kki+fgX0R12r1QpEXmFEeX99uq79gmUfRFcII+xha8HxlIcQYI537wVYkbPxSGdo3o0MGrYrkqQzQxBvGzPTwP8SGp0zOFuVGLy/miS/Ggg8sP0CeMMvsl3MqFsgXuU8fPfWn8SMIoMuV3Highz34XjpQdfukn+IlbfJTb0yZhxFcWjsdpwN8Dk3TE1U9qoHF/3UkXfJe/y5zH1h+VxnUO4GQLxtcfjuyPfaalvhKl5r98oC//X/+1e6Jr7HWMvMd2b/RBuvRMvVMeL1FSfri3lGSFp/20BxEnXH7/MA0gfPigYanGPmfWZwUUdCV4vweSfLgR52L+5RrbBEm+9d6f6fp+xg+AVJRmNJj6llX9Nu/x4EnkEbDkAXIgOatrzLJ+taCx1HMMIJLlvgYvR0809utG3xDc1AVa4aI9OrHySmXLgTDx1A2d/hhlIyql9bRO33Mgwc3lAEpPR7eWtc998abdvrNhTx7H6lWP5eXBEQAtjoO/yFT3izJwTid+YbRIngOjwzmOcHu43wm8cHHDX+C4QX+BnkAQTi83eHjQ3XmU8N7pxk38cxITdxiPCU95R/wIDLpighhhpEtpAtLypxcQcnCRUPwibRgXIoz+2v+SdPhHMvkldYzb/XF6YMQPepJnjQ/LlYw1NzC85ay1qfG6ZI952fuBKR8W7c/s4LH65mlCu5J6as84ADJ5fLYu+IEe3BEH+jDGtETPlRdLtrJRsmJZY+kSH3+o7eolMu6r76XzFaS88jIpvW+B9RwDyEVI8yHc3//qVwt8pFQW31TuUZ8tvZivBG7A+ZygE8VLHOFI/LyukYW4p+DOxO/cF4gn/9VPUlP+cB5yuQXWJVzCJVzCJVzCJTwfmBf/sAYQ5qqMo5IhlQNjFsZYMSbW/IHBTHL5XIOUybjmfRlAqoWS7e53PKikzG9eXbfNK9tWrFVstTi3G2VN1McTqzeqvpJj2O35qoBZY9Wa1bJdv7phb7Y1VOoe2kl7bKeadJYLNfvWO/ftoD2ylUrFPq3JyIPOyI47KIZRBMxcgdHvj3zQtLpatyvrTQ2sRu5/fMLqiLzd2FqzFod6wwCf1GatKObsYMAoFaw9mrqRo1mrucICpSTl4DD0iZhUKVf8LIYnR1176dqG1RlYKs5A5RlPp1bVYLM7nPr2SOzbzuqDhQZ4ReXdGwx9lQXbK5WV5tW7u36Y+4O9tj047Nlee2APDzpunKhW8qJ/xVCMDyYzP5MDpQsqOIwkKIExlKBn6KM0bjRUSSqL/PmatT0Y21D0jCdzO+z07NrOunHI+0S8QqkJvVTwSqPik/BbO6v28vV1nxSgyB6xtVcla7ViyZ4e9125gkKeLT1KGnjyXC8X7In4ulor+hZNKNnWV2tuNOKw18H41PNii4X+XANx8ZsJMPtLd0Xf05MTlaHsSrp39k5srVa2O5t1e3u/5wrjDdVhU/jqeeWpkmcwYI3n4msoG1mRwfxcKF05C1+7ExRKCz9sdcG2LALiMQlAiPl6V9NuZhU+FEefg3J1NuMsD4VDo+g51UR6NJj45N73qkbZJRwospqtuufB99D5MltrFf1L+Zzo4wwHDlcfq47YPgXl2oDzZRR/u1myHZVvLImiLjBEjDnLRnSd5guG4SWnMFahqBX6weKsuKnUq1apFNzwxWqYQZeD3YeSNbaRq9pIQjHQhUL2td2ezYpsR3Zmp8KBfKDkLQs/RjyMHTeaNVOprFkpqwxq5HkOU2SfYHFZTLkuvm/WS3Zfcnk0HLnM1TQ5G6ocE02YWo262uHAZQyFGx0G21e1J2dqI2a7fQ7UF99Vvq88PBbegn3+asM6vZHtzwv2CzdX7Okw6guDIcY1FBfrqn8MNP0JKwPMjYUrknsUwqwEqIj/GMIqVbaiKdpB51SyubBP3FIdcHDIv0Q47M7t//w39+3rdye+6ouvKRdnauvVmkI5+Fhyls1bvVpRXbKirOiyGB3yqcTx1PsbFMTIabmo/keJMFLls0XFQ0l9Zo1m68dsAClJNuLl4ysSUGSrPnwbOdFD1iktQOpSSNxx8JN6ECNxkww1BvhRIVM+5JF+DMMH2zj5XW0PBT88RbnoBgeUxBgnWF2RGBditQTKdYxL4udMffJg4MbtWKlxvpoCo6IbFPz5XCkvh8tbrHrgQvnPnXoKpUyi66eJ8grxO2FQH7zBQBR1ST5urCBPxxsKUkVP8HHx0gU/uOMiH5QXoVw65yvFX/LT+egcc8UsKz5oFwW934J3cXg87z3aF/hj5YzodLooq3hFOV2bHXc3FAfqcHsYfuHvQwHqwi/1scobRrAChFDIUhZCR/+ntgyPfUunqepNfNYzvPazQBROPxmGBMoaJU1XDyzBy5zKCM/8MKAJpxtbdHl+KoYbNahf90/SqRxeF3LHigzeFXqf6PItqNSHhdEkDAFOD/x33oaBiXcwVyjE4WkYP3gfYvjAIDGZx6HmnOfB+96NILojEy4PJFjSQ17QHO8tX4kivsR5IVEm2O+rMrjrx1eVCD9ni2AUpp+A3qXBQ/hx+93dyk+AG25xhwYeWZUBx3GnfsuLZ7/44a66VeTUX5Qt3REefMYDLxD7Yzx5HFfiISNezUneivTkaGpvPhrZT36krj4HOfqXB8e9uf17f+Oh/dqrbHWqvkj1T/uKAXK4l6tAvByC1LDGhdxwS38VLy1nRAhgte+HZQAhL5rvBfQJvueD58m/0xZ/p4uM3rOhmOXL8ff1hbxka6yX/fHTmfVOEDSNW6o5+9mf3HRj1snJ9JwQL/6Z1VaSMwzq36vApasddGd2uDuzod7vTiSw5FHwiwu5gqdJiP+db5Goi//UDbgX7qVELsFTg9fD3SO5eyJb36g7/U92O94GgSWOQOlYlziW6eN2MUePkeB1/An4o19JuD/FLZ4DPDz5438JCQ0pEJQGpxNA/uN9EyEhk3gnf0TRT+ItwC8uIMoIvpCbeD/RDzpq/wEn6d0vSbvEkdK4xB/xzyHcxI3+NcXjvuf3yC0JS3BH4HmcrMb05Yytbeds+2bBtjVO3LxWsnpL40c+dEpkj5XLNzebeh/Qb9OIzoEY9J9D9QndI/XlDHBdLM9pcJAz9blYmoghf6fPH/xeb2VFj2i6qblgYoxhi1NWbeh1bdORaBmrP2dh5gWeeNrVrMpR+IG28QJITptmK+R+Z2onewu9l8AebegiiQHue/6nCMjNRV6n4I9JeKRLgfjcUn8wJU4HlU3/lytALuESLuESLuESLuF5gA7qAxlA2OWH8UcyBvHxCy7dY+yaDkaWgxJBxPMLf/7lfn8rQJpVW2vGyojbVxp2/0nX3njQtRubDXuhfmYHe8ca9FVsdaVmg44mmRrklLau8vG+3b62bt89OLXXvvEt+87dfbuxs2r1ctXP/Hhw2PWvwj/34o4djmd2d+/Q6pWib/2EUpAtcziUuVrO20q9aO320M8xyKuQWytVO+j2rFwqWqWgQWe5aNurDds7PLL7+4f2wtaqce7BaH7mE3suJqfvPHpqHKbe7Y+s3RupEiY+ccVwMJ5oAKnxciXPYbw5a5RQWIuWfD6UHpOpVSoVz5/VFoMZqz8qrvQYzeZ2dXPLOoNhjJgXM7tzdctp57yFrdWmHRyP7ETpMOT0B2NPN50OLVM41eRSg9+zUCb0e0O7+3DPeorDeQ5sN5XLsCVVxQ9Lv7LW8q/kXQG4WNg7j4+sXsobW3wVxYvVRslWqkV7vNe2mzsbruxp1BvKa2HdwYyat7IG52wLxnY9Tq9+BmNNbjXr7o3nNtJAWsNf34YJvBxSj/Iym4mvAvlbVR6+AkFpX77SgsPGionuoG9DZfMzL2zY4UnHvvb40NZWVmxLvDgTnxaVqi1qVfvKw0PbrGStJF6xFRrGD7ZLyp3NbbVZsfZorklM1ianwpvlIHbxQnXD1i1nqjNWHVRUNj8HBIWFKI4VPsnXmBh/UF7ONMNhMjSZuSFkrkk1XyitrDWtudJQngVXnnHQMfv0o1FiBU5J9U7Z6w3JHMamydzP02CqiBGmUMiYxNNakjvNXKyluMdHXdVTUW0g64pxvshG8X+0KNhptWaV06kmQxPJt2RqNLJmqWBX16q2US/518h8+ckqn0kmb99+MrQ39zuqb7Ur1QkTSLa1elft7VO3N+xmq2ZPu2O7tVG2a42iHQwWrqRg66UrGw0/K6et+mZVT3d66tub5VX31PNHrm3abJa1q62iPTrs+Dk9Nzfq4sHC9jsD3xpuQ20e5eZxv6eZS8l6qlNWqBy2x8bR85+82rLucGyvd8/sc+tFO5Tcdk4xOmlSJrlkKy2UTcfdgZ0oz6wmsDyzFRp9A8rcVkV8lUzwpdxikbHOuGDfeXdkL1/LW7NKe/jxw4P9mf1f/3bXXr8/VVm7autDW6hcrNjiQGMU4Zzfw97+w5F4NZ2qnbLvfdONJYUiRkDqPqd+paayqa5R7J/OXPnvisYFX9/nNHFuef+Sdtpxe04n/CEB8gxQBt+WR/WLgt+/8JbcA/6KECH+oggPf066iVC6pwEXACUo9LuSEUWKqg9diCt7JQ/IL2VlizxXtHgilMhh/DiDHvFpOh2LttiuKraSYhVH9E1uCFGcmRtIZt6+JFYgCuX+KRoG/OSmb8OfYN2RJl6cqVGCftENCqIJJbhvh6R+mNUqTNT9oGqli6/fMSQEH0JpEHhx02fFCoKQ91CoY8zVs/uzyiAN4wWt3lPEIE/wIaVwCe6f0IYBpMjWYUVfAeKHNguPr9ggWcLb1FCTofySM2h2ow8VAEr/pRjRFzrf/R7hjkw4uVg1xnUq+fRtjhTknKDfhafKx1eAeL2w0mHideiGKmIKF2Vc3gUYKSIv6kk34XS/wJz88iYJI0hq6MAQwd3PyJjjRzrKdqowVmHgjyzr0h2jBwfLs8UeK/HcgKI0bggRXlcWUjfUmeqYlSBuiFM9hLIHg0IYut3o4dfC2ztn0kx0ZywQqz/C+AJiLwF3pzPC3QgCndBAHelOdMrn90WUL8ooXMlzoISOuDvfE055NvwlYWnl0JoQ+YiSVpjyCA+P/+w9cOKR+lEW908uD0jCIn7yDKR38vVf5enZKveEjw8OJvalVzv2mRfrGrfFxws/bri3N7H/+X/+rn3lLY2zJM+0KbYg9JUFaTui/jH2ubxSCC9p8CABL1Iazj9xvL+hTqOt+RlvjovISRoifwBwRWiCByAP5/FF4NGvCCHfisZkL7y4Jvk7tdFQY4a8+vy6xntVygr9igfu7wcqMuPE9oHGDSe8GzIaixXt3/rXburdd2qvv62xwAW6kBm2wNq4knzB/h4jC22XLbUOHwtfB+OoPKE3vXj0mAnA89RfPz6hgW7+PGIaO6TOH5N6WtaWp4s0Hp6EUJ88QtPBXs92E+NHyLoCPO45pPXoQLjiOSbPD3rieiadR0iBMMXxugyfBINDSl+8T87jOCjas3HT3yRfv+vJ0+KtnySNujRd8le+Ek+HZ2TZ+Rl+8S7iindWKiNAmuJi2mX+SSTyS9gRz2ncxC+NezGNQ+qXJnQ8SiS/eLedxw0n7+uMrWxn7dbHS3bj5YpkrmSNFbaaOjd+AGyDe2NTcyyNuxmvp0DZVhnLq+33+xj4ZjbqKV/xKFJfzBP63KUrynQxTiqTBFF/rc2c7bwQRgz8MEogZ7z+qA/eQ8OO5hVD55jjIDn5NFdztnn9BzeApDBTu2wfxyorXwEC+gQ3josY8YqyxZVEfE+stA+Py50O4SAs5CRJh7dnm+QtuDSAXMIlXMIlXMIlXMLzgHnyBzGAoCtPP9hhcPLM2JYxiQ9YGPviH2OZ1M/BnyPu+zKA/NTHbtpnX96xQqlsJ6OFvXb3qeUKC/v4tgZs474rFVbWV+zkuOtfQRfX1zWRN3vp+prtj3LWP3xoX3njgb10Y8uubW7Zu08O7d1dlOJ1u7Ne8S1+3nh8aBmlGQl/qVKywZCDnc36o6nNxlOlWxXOuQ2mY00yzeNc3dryg8t9e6izhfHR+PVW1V7a3rDxWdb2e2Phie1ripqYdfpDW281LV8oW1FlWamVXSnM15n98cS2mhU3CLBl15v3d+3tg7aH1zSpZJUDX+zD+JP+SFw5s2trTTfSHPc0KUwmvqobW6lk7fFR1w5HE1tbX7UN/zJ+Zq0GysekQhR/IWaz2mO91bIqSnPRv3twoHLO7NaVdeuL9oLKetThHI6yBu6s5phZu9u33mCqwWLB2J8ci1iflTEayQ97fev0NBjuDBS2sMF4YZ0hB9hP/FySPflzJspksbB6lcPeyTez/Oq0USk4vxq1oiuHSsLN4dyqZOPcAraVwhjCJAP5apRRFmatPZzpeWHj+cIqhZwmzgvLVVAEF2y9XvcJyZfvn/iEeaN4Zv/s9af2249O7OMfvWkvXWn4uRZMRtnGqlorWYcvplAkyQ+1WkWMKC+mYp8yFQ0okxhM55SnfxksPrCiI1RorGrhi30NxA2lh5BKdjhfA+XkQuVhGRXKxeODE5sOxKtpqjSkYZ65Qo1zAviieDyY2Ez842D0agMDmAbyrNjJ5Ww6mcs/Z03RPO6NbCocrKzgfBLqqyY+HXdH9nQwdrlqVUth/FJ+V1erdnur6Qan/kzlIW5nZIezov3aW4d2pPraaDbspDv2FRFNMWe9XlUbq1hvNLd7R32VOWe3tlv22m7fRotYpcKqmpHaDFu8oRitSE722xxKX7SG3BzyfywZnqPE1WRz77hnB2q7w/nUNtdboUgWYFREPm5srFgtf2Y3mjm1vzM7Gqq9ZPL2ztHAPrZeFn/6dnewsE9u1u1xWzQpDYetsvJjsph43WE4aNWqvnprLj8Ulb3R2N5WX8DWWXzpicL4uN2z3iRj37w7Vvtie7DvP2H6sAHR+o3X+vbv/82ndm9/Hqu0UJKpf8PYUWBljZ59tZkglNqYglC6spop2ofLcZHt76bezkHsRo4z9VNqQyqplUsVYWAP62qE0fjx8Vu4fxTAijI3IqjN8AJKV1CggIXO6JsSZbBf3FQGJyye+XLcSXRNdgRx+ZO7kxeM/igbimZ4i2GDFR2pAjpWiSxocKFQZ1WB+Hx+qd9B2e4XyvwwgPg3+rrHl/axjVNsS+jdlE/O0wujQy7LF5kYKcg3MUZgmFCf61tzuQFEl3jjKy2oD+KATHlRzCgP+JOycV3IA4Vq5BF5uVs0BU6MLEm+Krsbh/QHH1w+LgBKBHC7chbaJEd5DGpsH5bnAPk4t8K/WieiGEtfiILdeYnRQ31dujoCPpFDKIhC+ZIqbEmrx4AokPmqD11hAOGZAUbk450jfSR5uRFk6kYQ6og8WXlCNl4u6BcO8JKFJ9cPdyAGJwkkzui5FUZc/bBlCO/j5coT+fH+wPDhRgXJDe0JQwcGD1/1oXY4Vt+HURJDiG+D5fyh5AD1J9lDDlweEqWfyghfYBm8ZNXkGGMKuIUL47ev/sCwQnvxC+UpPHbivXxRF+DhnRT0Lv08fsTFH/A0fuEO/zA0RZjfI0lc/kxdkZoffNPfi3G4KJPu3rTTPMCZ8iKJ537cL4TzkISJav/zZ88XIA68jOucnkjjbt0PO1P7tVfbdm2jZLe3Y/u9HwdAwpde79m/+9cf2t0nE29ntEE+zqFthuEjlL6uZE/6OP4CQdxg3jM0g1h+tB/fQpI+VHLHijQG5vQvzg9B3D5YgZFJpydNrnxTvA6Jc0kxcXVb36jaL/yxF+3kZGTHR/ExDquKfOURgkAxKXOa5gJKgGLPpxrjHc78HJDFTGOpUtY+catm3eOx7T4du1HQCUjS1loal1wpWKPF+/FZhMgzZy6wAgQDCOA0K+PlO8b9Iu8U3K203jYJ9ajRV6bSeJ4y+o3UM/wBZDSwxq9ADpfv5BHc8cR1ntIhfUzSpG5PBV3Ov+R6Ttooo2SNMnJdAE+RpvW6TgLIKzJZQuBO4vgtiZy69U9Xq9eDFctnfih9fUXyrrkI9Uff42NboQ2aSB84UhqiHYR/WlQg9eN2MS4XkPLF4+EMtH73fvY9fDoHIiQu7kmYYrm/80C4I02E6TXoqyyucsbGGh8FBP73Au8KPsbB+HGxLMxnXry66e/go/bA+l1Wgej9ME/zOC9AkJPi9h5XEL/kWSjqYosr8ZhylqtZzUkzNhpoHNhhVffcDX8TzWPmGttznk5HeY0H3hk7HsrKHwe5b2AAec4Kqt8LQDVWnsdPp3bylPfWeYHfy/f3lulZuJgvad5714WTJ9wR4FiiOPzIP6F/pPno8+DSAHIJl3AJl3AJl/AHD3jvv/jSK/YTn/6sX6989OO2c+Wa6z3aJ8dJrPcHc82dPugKkOX4Q8OO+ACU8e35eB/ATbzzsW0ArnQ0874MIB+7tW7fvd+2Qw3ehppMcRh5QYPM7c0VW18puXGAL87qtbKd1Rp2plHhx+6s290Ts5WzvgbfM7tzbdteuXPLHjw5srce71mxlLOrjbJNzrJ29+mRlcooiPI21MCpXuPcipIdn3Ss3e7Y1rpwnmatXsnb4XFHQ62cK6Dr5YIVVDAGy3zVzjZUxxp0DjQIbA85dJqvgc9ckcHkn3nbdMEqgYLN+KJYfkzQ3JCgQFf2c+bD4szq9bpttlYsp8EtX8T1JlMfvB33B67kWRWNKLdQvDDxxWCAEvne/pG1KmXrDIfWKOXtaqvqW1ywvQVGkWKpaCz0qJZZTWGunM7IoyCa3nz4xM8IeenmdacLRXxDuCoaaLNVla9Q0SR2osk2xqN8phD0i46a0q02a7azveqrdVgJYZminWpmhFIIA9B8MbIyCr6s+NgZWLfXFx1l8bvkSi2WkaP09q9o9YyCCAOHK59QRM01Ke4N7MpGy2qKW68UbGulYpPxRGVVXdcrrmDNZc+sxhZenvfMzyB592nXt0i6e9S31w769vMvb9ofublim+WsjVUP9UbFGvWiVVsNG6p+B92+1xXGj6JoxBDEaouhKpLVHbVCxsqZMxspfHQqIZcflQyvS6KbSR8846tilG18ketbVMiHr3JpEBykzGoSFJIYo0L5pLBTVi9ocqP4+YJmlihXLRSJJZWpXM5bXvEwctDw/IvvcsVGym9lpWbTAVtLzazbH7sxglVO65LvVeGsiTfkUSyJRtVfT5MvZGIh7Hc7MxsUKvbgmBUHoVC8sqJ6FXM/ebXuncVef2hXWmUbalKFQgND1GFn7Mp69qYfKz8MDaVKxXaPOm70QWG6s153I1hTtMxmE9vVBBCZZ6J4da3mhku2eUO5f03tjVUZD/bb1hst7InaIduzvaCycQ7ISPlicDuWPJ7Mc/bzN5rWGczs8Thjn9os2SNNyFjNwvYDfOW+oXQoTWivJ6K/Ox7ZVGnhb0syQRtglQh9FCueaLPd4cK+/g4rWOZ2YyNvVfHrRwXKzg40af1r/+jE/rNfOhLvJSWLufUk13wZjOGjlC+rPDO1qVBicy4OZ/NgIK2WKpIe5Gqielfdo4hVG0LRhCIVhWlecjPhcGy1Xba/Sg9Zraud0I+kHXTcwv2jAPoBCaDqfuaKO98CS/T5Vj50iPoPJb/i+Z2XB05eGTj0r/bibofEL3lyt19RX8Sl7JwHlRMvOTNj0O8Z2yehHKI9usIeOlCo+wVNsZIjtpny1untD9z0m9g0U+U1WxVBj5/nwJXT+0HlTFdjnBsk1Df5M3e1Yb2nMIBkE8MIfoRzEDi0OQ9EHluayeWXqtSBcsEnFH7Q4F+UK9C3bFnmp8tpUl4JHenLmD9XdoAUzksWVAxchAgH9GA4Ed+SFSAZzgFxv1DigifSRV8gplnWjSAoWeLylSpkQ15gJ0zx4iKOMgXA5RfGj7i7AUS0EMVVQJ4P9aX6kBxTb34pT7b88m2/lNYVrNQ/d6+1lEayo4RR3vgjVGg8D4AyaVAjD/pWZJPVH+9dTREHytPOMHqwNeTURskKDd7JPPPuia2zEgVwkhf0pXWV1gWhvCdSYwt9Ke04Vn2oX8XAkuCDbUFHvEu8LMnlW1ZBp654nxCHC/p5huf8Ez/o8bSEpR4OxCAsni44VAAP8Qval8n8J8D9vHrP8ToKj+M/DuTCk9PqcfzH6fE7cfDz+0V3Eu7t3IXYIeKHi/yp9+5wbv/0G231sTN76WpV/SZ8J86HD2R90J7Zf/L39+0/+Dt7et/wfqct0S7VrpO69/aNfCZ3/YQsOF1RNv8QgDJSl9Sz6pAxpW+Jp34KI21s0xeyyLaZtHXvNwRx+2AFpV/h7zy5aII+nEu/5BlIwnjv7D7u2v5+3989ElfjcOT2IWd6zP38gzB4a1ijfg8ak6r0izFB90TjjPtT6+xHPMahD5+M7CdWsnZrJWev76nM8k8V+3EQddGaK88xgEiOWIlytDu1QRt++r+SRfkulMBdJcZdCmMrzogXNPKT8jWVZwAvHp/xSCHxAvF5PsIrf8/5As6IG3mmEIaCBHAmj8s+/EIwkD5G1BR/+CzzERDm/x4e40wiUq5nKUjiXoQkXeodN81pGhm7cidv118q2rUXy7Z1veiGKeR21Od9H3gj7TnWlIYlny9ARI3weOadxbuNd5nGxQKnGX565HgGznGeI73o1sOS5yT09sjf0jvwONIEMDhs38rb2k5Z49tzQ+N7gZTpSrqLAG18cNYdjW04nFnveGYnT2nLQUOa1zna1ME7VDQyFWDeUcv62SMYYxqrek/qVTjqZW2g+e7R7sIOH83t4NHMDp/M7WQP48TCjpQPW8AtzwHxX4GyaKwnK0A0//lBDSCsNOkezWz33YnKk+KP8kQdpPjO8XreSwIEClrGShxxj4cUD35x4a9nDz2HtL6R4UsDyCVcwiVcwiVcwh984CxuDB7/w//RX7Iv/OTP2O0XXrQrV6/5dfuFO/bJT33WPv2ZL7hOtdM+cb3S7wUf1ABSLCZbYF0Axh4xdmIcHXNy5h74MVZNx0Hc0hES8L4MIHwxjhL94V7HFVh//Cdv28ZqWRPagW919OBYE6tiw158+ar8q75V1ttHZhv5ib16d8/u7k3s9o3r1utP7NvvPrb11YZ98tqqdWZn9vRk5AXCAMCIlTMaNjfXbTaf2MNHu7a60vJtptr9vp9dsNZqKG7Obm2t20q1ZL3h2BUcfAWKsvc0c2orNVYtaBDaHmhCmtXkFAVNDLJHqiAmWRzwPRiPrKZ8mXBxWDMrQeCQprnG4eJ9DZQ5Q4KxPgNq8mj3B1arNX01CMaY4ZiVAZzdIWbnUOhW7dpG025tr1ijWrfDwdjuH7Td0LDWqGuAuvADqFE2cxh4fzz0r3yrGEKUUbGQKPtFd7VScUX0SELCF6XQBH31Gl+PnzkfWP3C18qsMKlo8DiZLmz/qO8KR5RfKF44x4IvN1cb4p0LQ1bxJp4HB8OzvU+1UtZEjMrX8FW0MRHma1cOmB9JmDFsrNbL1lLe7LHLmSAox2JVDOdyFO2wP7YnnZF1NOHlTJWm6tVZmitYDYW/HjBcjIT7btesb0UrKH/2uF+IwOEiI37N/byLEgo1FBAqL9/Yl3ShpGJSk1MY/J4qGJkgjOlTT2WfZnJOmxsnlM9c9Q0eeDtX3Jn8KGZOvER1QzlpDHzJCW7yQ+0n9JrpKr5kxxX5SoSCj8Q0qvmE7SXU6BQXRRuHef+dbz61+VnWrtfzlhGPzvJFK5cLttGq2mpZk6ZqUfIpepsNa622bNwb2oP9nj1mH2LV9eyMs3Fyvo0adXtnc8VUW36+yqPOWJODitfX7R21r0eHtnvSl6xXnYa7+0fWlHtztenKYQrTVH67h11r1Eu+gujhftdXUI1Up3Dzp+9sWW8wsrV6xSqamOx1em5InIh3V1aqdnW1bg8Pjq1CWVSu4/GpvXs0sJvrTfGy4FvBdUZTezrL2As106RyaEW11W21r3d7atcipKxJDXJeljwORqxIkiyKvDL1ocoTe8XPvNpk3hXl/qW2ZIH63T/p2d2nZ/ar35akSG5ubhXVFr934vVBATomEqK/9Rtt+w/+f4f27ftTV2AhE1nVw5X1lq1K3jEgEZcw2iN7UU8nY8uonCh8B+LBaDJ0xSmAPgOlG20DH8rEtmQcvA2gcMvlaHdTazRZkfbjOwOk6Aa4WP3B5V8wq09KFbOAT2Rd3mNCG9c5VdQAfqHAj4v+hXsaP3XHHXycZ0R/VfZ0I8lKf6A+fab2qYzZusnPk1iwEitWepCc7a3QqbkxUvIUxgxeamFgwPjMtmOYSFA+44dBjTpzRY3uvr0H8TFCJP5uYPB7rKYIo4Xuiut0qw71K1nE+IEChKKoLM6XCKMc/MUTN8J5EQu313FigCH/C7zy6CmvdSHrtNdUCe3+pMfYobJlMXzovcDdV5M4zYmilQSeDjp16Y6xVlj1jII83ktRl0RVXMkpPNaPLjLjph9FoCflwvhxqjYPaS7VxPMr8uAcFV/xgfEjUnv/6MpB54Huyhfkng35gsnLyv95WV1plvAmKOYiKgMZ3r0YFKLPp5y+ukKywmpIf+/TRydGD18JovclhpEwVmCIoATkGDJNXfBhg9ef7k4D8ZKL9xQrRzB40rePNVbACOIK5QtxuPtgS+kpc9RHlCddHUKdevzkrp+EEvKGawHgiMS64e0e4eseadzkHmnj8raXRgWUF3xbypPfg6sRTXelWSaRw6PxR9yLfo4g7ufuc38VfEmTQ+L0cP4psxzU33fuDewffe1ESTL28rWq2io8iPg/LEANffnf/o0T+9//10/st98YStpCBt3wmLZ77wsYRyGnUf/OSy4vFzSrP3TZwYAQxlg3euCmv0yMb2481pX2odVq1ZV4ab3G7YMV0D+8ECzZLOKW8pLgXWKWw5/0T7Pua5zNV+cOSs/7R68f336n3z61jsbro57Kp7Y705hpNFzYsDe1Xodtgaa293Bqh7t8rZ7Ig3CM9e7/6Y/WrdEo2G+/I95KgGhL5IkBZG0bZXC8ny8ChrT0TBEOVYcWYlCWtDypLJWU9k/eKtl2LWcPRJ+XyutI8dL41M85U4iRhC89HEL+kOVoa6k/jtQv/UshwXrBEWHL+MrH+1Fo0kX4BbQJpLQRN+K4X5qW5yRummTZB6VpE0ixL/0dzTkeQr2N669Uzdj6lbxdfaFqa1txLkZe45PxaG6dQ/F9rvjQneAMQKa4y1cOzyX5iXon/Dw+LOUx9aNul8Z3QfTPCa2CVD6eD8ovyQPw92MaOUWhfPAhCmXkoPGV7bw11zVeLPP+i2jvF0DLWH6kSevJwcTlnFUZ2PApU3oFHemzk+GrT1a2MFTkbed20XZeKPn5I9n8mRseBu3YimqidjLVNdM1GanNjTSn7cuti286Ai83EHPLWMsNIEWr1J6/AuR7fc5honnu4WONwe/qPcX2Ws7PNEXU6TNeAM8OEQApSy9/JnKaIGSAK60jfyZIPxEWD34XImSSszqfB5cGkEu4hEu4hEu4hD8YUKs37C/8xf+xGz44AiLGBxchxgRlhb38kY/Ztes37O03v+vz898N0D99UANIjL813NBYIx2DxB3/uHPFHP/iWDMGKThxvS8DyO3tlq/8qFZydn2tauPTir321mPbOxnao/2OPdw7srVmzSpufKjY7rBgW6W5vfrOY3tnf2AvXL9iOWX4xsMHVqiU7WqzYMOxBo4sPc4W/Av/GYaEXMEHYsORmKKg4XBkG82Wba5qoKlJq+ZqvspktVFxxZgrU1US3OKIJrxntsmKi8nCD1+va5CMIgODA9sXMSD3Q4kVna19OJx0rdGw8RQDwZmvgPAVDJp7NopFG8k/p3QoS1BuNjVAZWubg+O27Z+07cVrG6b5nBictVqlZButui+7hi/HfZSpWds9OLJ6nRUtQqq4GEugmQkqytQSyv85B6FqAi0+FEt5V+BN+MJfdDKYZAuslZWmiijavILDQOLb2WhCz17lu/uH1lI+J+2+nfQGxuHMnDvS6Q7cSNTU5LwovCfdvvitwXaeLawkCOK/f1Er3nIOB4LF+SgosMiDA8NNZecrdQSPL6YtG+cIoN+aSS74gGqqwT1lx0jDKpo10YJBiXNGCuI4KzOYMDVF12R2Zp3xyF6+vmmHvYn9+t0T2xtl7NpqVXWW9dUyGEZKoqXMhFp4xiiedcfYwUHyw8nclSoYCDCIqBCqB7O8yoTxhEp2wSe+HseasLP5EOeLqOCuHpRQWaVaUlLlp8Kw7QtuvpZDXlwxrLTwmXgoc1CwohxJv55kKspXwzad2Xotzne4stkUf81Wyzm7ud2UfKqRVqpW2FjjhEZbaTVsepa1A02SHmqCurXZkrzlbDCa+aR5U/L9+LhnW7qzbVlWEwMOT99crVlNdD06HNj2at3K+ZLt9weudLi20bIvXGvZ7lHP3tXFCoUuxsT1muqiaPvtkcsjh/dTD6gX+jQz1TPGN7527o7YsinncnRbdLPiCOMV+53vSwZJv14pWrNwZsdqo0x8s0XxGKWL2vKLK2xdN3aFNPV0NGRf9JzKpnYIX5Fx1X9Rcsxkh7pBLsTeaGvwX7I8Go9tOJu6YYaVSJw58k+/1bFvv4uyk0P/s9aqoqh2MfyBgTp99+nUfuUbA/sPf+nYfvnLXcmw2r5oRZ5ZUUAfNFIfVSyW1H8UrKn2PZyOxWv1MxIhP2BzMhUD1QYlW0Lp8oISzNuI+sKxyoAyjS3SWGFQKJQ8nEkgnT8Kth+3AYS2Ak2navD+dbzaUnwRTItQvvyLCP9LXh7hfU6Tuy/64XYn8XVLXzruEwoj/Xt8DBBMcmtlXqT09SP1T31XNNODuzIdRbou+l1kG6MtPPRLdRTGDeGSvIAPIwjGJhT9GDjp1zC2YHxwZbzSh+EkVYAmNLnSmjiiLFFgu9IGYkW8K3ZcgRu8gV7nDTj9jh8FRhGkBPgpPf5hAEHJjhIIGiIMLgRu1YPK6H0wSiT6JNy6A26UkRyhuGX7K4wf2QKHoYcfZYm8BdCpCwNIHt5F7+bFcKUF9EJHgj+MXfRtobiCJsj3kkqWT4U3Xf2Bn2+BFUT7lYNeGj3aVueP6kz+XuPQtLwoe6T1P8oGDn9KUHIPp66QmZQW5xF/nj8e+lcA/S9KZ9oQ73dfrSH5QYYw7E88THG8jEkOosP55XVHfUR9O6MiV28DvtrR2wYrQMK4MtHlW2npcpqgw38cscuDy5aXFZacG0eoUxSD535pugSSNA5pOROAH/wR3UPSYMrid38KUL27r6OP+nQu44iQgMThcpz4e5QUPN0FUASPE0/LuI5G7rTd8Ox+DkSSn24qdfIcwJacX3qta7/ytbbpdad+IKcx2A+uzEwBet55OrFf/krH/srf2rO/9ztd9dNqx24kpN3TjhIjJG7oVZvw9kt6/dAe4lI/qHqPFR5cbMsZBg7vJ93YkRo80jj4R39aa9T1vogtRYG4fbCC/ak/ekV5nFm7O7Nr9ax9YadgxxgxGGskeJeYKcv3y+uc9f7ecoVsD6XswoZdzvqY2/GTqR3qOtqd+cVX8cMu46xI7PWrK6sxym5nbg8P9F4j/8jUle8rm3lrrdE/0cedA/UzV52f7HGmCAYQfCMtfxfbA33VVjWruYbZk6HkJomT/DuyiK4f99Mfdw9MIwnAR7wErwcltKb5XvRL4zsk9zSPFCKv5BKdntbjnuO4iMLDU/wCf68AF3AuE8jh5aJ8+iMv4EJyj7sMS/yjLwokdPMceL+6zUoCPihjG1rNsdqxAkFiG7RfSE8G+HmbcM8LdPjlkZLLo3v8FNJ4qZ+7k7ikCe/zsBSIz6Onp0yKkhqBlsmX6QNwBq2aE6g9sN0U49GL9PxeQJ6M77vHU3t6f2J796ZxJgekOQ0prvDgkXxWtmOFxtUXy7ZzW/O8q0VbWedMwpza08KO91hdpXcDfbyQBQ90CQ2vSD8PBJSABxEj+dMzW2BxCHrlOVtg8bHZra2W4+U99AwIJ1tu7T+a6FJflLRXB6EBv/M38SCvZ7GHX8T0W8R5NpKeFZ7KfPKcQrjP00MB77nLM0Au4RIu4RIu4RL+4EKz2bK/+G/8T+zGzdvPvPe/HxBnZXXNbt56we6+85ZNJs8fBwDM3z/oFljpXNsHHIJ0bh3jzHQcFM8Xx57pc4xXMu/PADLky/oR+/Rn7d0H+zYf9G1bk1abTe3KWsN+9jO3bbtZsuurNdsdF22jcmqvv/XI7h8N7fMfv+UrOF6798gmGgW+stMSHrM3nnaMg0Wf7B3aaDT2Mxj8gF4Fsj3V0VHHz0po9/qu9Gw1Gr7K4CM3djSgXPjBpKza6A6GThfPq434Gv5rbz9xpWU2O7fOeGa1StnGs7GtVMt+aDPKkq1WzUrFkh10erEljyYLV7fW3bgxURoMKFOVj7gwG8PDQoPAoibR5XLJtldbVtXg9Kg7CgWIwtrJuRwYDlCoIwzVcsWVqShH15oN6w1ZMaLJiSqBOOxFS7ldwa7BeV4VgJGEbZF6/bEPiAfDgRuHUE7PlQ4lDW5wjFUvhXzGLXNsG8Z2VtViVm6+MOccCrlF73G37ysCRJ5wFsT7U19pwLZiDU3cXWgyZzYYseKEwfxC7rFtNDWpFQ0odVFPMgZH2HKo0FWmkXh0In6hKGqK55QdEWLyzqh/XXkWc2d2rLosFwu+aqPVqNjN1YoNlO7h0Ylvf3XUm9qTwakmHDU/B+T+IGPf2R/YnnLaPy3ZSa5q2ze27OlgZoOZyivx4wvkM5QTKMTO4svnomh1w4WI8C+fxSeAL5VLollNx+aqL4wnCnRFGcoL31df+fJVKgfMu6FKk7JQ7DGR0SRyGsosJozIHCzDH2VrvVa0a2s129AdWSlK5rKs6mDLsaLqt4liXHJRKtvRRBPT04ytbTTt+lrFtteqviT/nac9a6s+j1UvbKOmSlZ95a0jme2Np9bVZKsgYjYaRfE6b0/bQ7u6XrWXNUF65/Gx3T3oq811VK5TT88Xy80aK3sK1heOk75kTzSoel2O65ok5wolTaxOba1WsE3hZLUPBqZHx0OXbYxmfL3MSg5Wp/SF81h0oFg6VtvpSEYo1+FgYV1x6nNXJUsL1Ynqja/526rwkuodqfCv4VWmgnjC3vocPI/yEkVvKTECjIRf1aa2WnGDDIqDsmigusbTrH35uz37J18f2G++PnZDm1CqQ3NR874LHPp3UDORbJxJns+cd4+PZvYPvtq1//jvHdnf/XLfvvmuJq6jMzeqYqDg60AMQVQsNCPn9EFjNw5N7OnRkWjmwPaC2k3FJ2t+6LnSQgRbi9FncOA5X6Ajh5S7oj4ABT1739Eu3NCjsLr6q2qt5oq59OUSt6QAPwLI0WaUN/m78k5MQobTlwT8hpaYiAcdMYmWm8eI5s9Os549Fk7aCn7uAQiPxxNe/fkqKl3ePiRLbPfHOURqbjbUi7A7HPkX/RzUj6GDvov4yBdb2DBB9jM1xC/aIO07tqyKvffZwpD2Qtseqt+GNuSdfOkvfXUHwpWUUQh0l9vDoVtvD/yTAoTCHo27Xq7uC/26K44rUJ0+PCKJ++k55V9KI34ewfHrAq36qpTn58aPxM/xQavaSx6lIsYPys5KEFaAhGLX83IE1I8u0am3gjgd9eBo9EObi4iCpEwYMNwAwqM/07fJrQQYPrjHKhBH7/FwYGRxD7SpkpsUlzz8QlYSary8DkRXGi8b/44w/P05ngRgJ57Sejy8KIf+KAg0yYs+OA5Ap//QpT6DbbBoczP6Hvr0JA9H4XWU4EnqOlX6JTXj8b1NqD3wPuGDBM6gwqAWRpFQbkFbyIggKR74va7lH3wkf9pVwlfc1HFav6IqLc8SgtxzUJDHTXDyHGkITNKn4GnPERCdWkj+BWnc5ElpU2McPjwTP+qNMno0d6dxgDTLZc5OT/D2IsBXEgUd1FiK4Rw6etd/9e2hGy7+yTf7pq7eV7MSEzkEhddPgho/jOVD78tPbZe+/Gs9+6t/58D+i396Yr/1hsaKw1CwuaFDdzd+6M6HI8EvRxrtTQi5qPNzg0d6TeWPHGHsQCYwcsjf+0rCo+8Mo4kX0sta1/juwzKA/LGf27HD46ntHYztaj1rH18v2L0u460zu17N2k45Y53o4jyjyCq5vwc8TgqKgCxOxxrrdTjrAyOI3qPHc2udzMXXUxsMxB++agF0Ayuy/+hgag90UWRX6JOZ3OqWfCug1U36qOj/LgIf+5woHV/KzzV28z9FIYeQOySPPMwe9k7d+LE0egLK29sz/9yJn+RPuiAkAYIdEoeClrTyeIFXDgnOkHWBvFN3EtP9Io3+le5i2ZfpEkifCF6mB0jLTxqBtEmZwlt/YsBFP0/xDIp48LjP8EN1qrZxqjFlbSVr9VYYQFi135EMHe8ydl2iXJbB+6yk31qyA154n57E8waocPpNj8QVeRLX+el9KRB4It75PaUxcLpzCUoRODwAOYh0kYLw8x+R5XKLQ01a70RS676k7XcH6Bj05vb0/tgevz1JVsZEToEpzTW5C2djPWs3PsKh62XbvFa25qrmUBonk+dEc6X2wcwNTCPJrffvni7FF3kmxV+W08MITuI1N3K2xRZYGoP7OOQClFSP19abNtRcaTBhbHoOtJdBd2aHjzQH2yN/fMkj0PvvM3m7K7m7M+K5B5TEPfEVkBgZoE0TLfy5x8cTEe5hGgJzLoqiqt/UvPTSAHIJl3AJl3AJl/AHEpg//eJ/7y/YnRdfTnyY8i/s4GDfvvH137Gv/c5X7Y3XX7Ojw0ONiUqug2asADRbLTeEvPH6d3wM9Dz4wAaQAnO6dIzC+CPcz+bzbJ4eh7GYP/kI2v3elwGkqIid3tB2GkX76ZfX7Hozb82C2XazaFd21mxuJbu1VbSH45qt1jJ2fHBk37rftqsbK67g+spr7/pB3A2+DhNT39zrWqfPFkxFW2lVXYmVKjQ43BylVZxPUbRmvWg/+xN3fPDLllXXNhs200AfJRrx/a7AVl2D03LBbqzUbTjs2q+/9o5tqRKubazZw4OOM3qgQdnOatM2VjBETL0Citm5bYtODmC/+/DA6vWaK3tRVLItD1+uo7BkaMtZIqxKaQ+GdkV4+EKeSQb7FYMbHh+eHPsk2L8UF7eP+32rSTB2Vlue3+yU8xEYQGuiwpkZKntfaRsqNwYdDjW/93jP9o+PrT8Z2Vqj6RVFfaOMZ/JKmVmhMJuM/cyOxVlOvCrYk8MTm2qmw1fNw5H4qRExxpdWpai6F969Q1sRnyqVvCsLVxt1Vzh3BiM3YLB9FrSURDvnpABXVpo2ms6sIVqhmfNeTlUGDp8djTlLYqiB+dhWSqzqmYk3Mz8QvF488wO3Ua7vHvecJxiwKvkz34rqLKMw4SUN0yd4OxavD/ozV/JVMnM3YrnybqEJdqUsOhbWW2SsbQXr5tXgmqrzRk0TcBSgGT8snzM3XIkF84UXnuNKG6bYgGret1tiCE+9Una2PBqPZr76BHWesgqeixecf8GWYiiKldjxcf7Jakv5iy958VJCkmzJxV3NS/E5aJ8VEWyfMlKi02LFupMzy6Jcl3xxzslqo+z1x+HnrMvgAN+p5Hmdc3CE90Bxdo/6rsy/tlW1j2w37et39+3eyczWmpw9gYJXtIvu495EctOXXI69vhuVqtxzlfFUvDu1m9str1e2X6uIx6NFzlaqGD3Ea008bqxXrKW6a1GXkpvVesn2empz26u+8mSkCdjTo54NplM/SwJFYF710JIMIg8nw7kdqnJvt0qS+5HwR2eCYZJtpTCwEa83k0zCN+EQG/yQeJSoA7UtDFmrzbqYz5f9HBqPAU3yXS25nND26Qt6A84IGdt/8U927VdfHdqvf6dvX/7u2H7z9aH9xmtD+7XvDOxXvtaxX/l63/7ub7bt7/5WT1ffvnV3bic92gZqYrojlL2n1lV/RAfKdnkYw9hqrFqKVQSjseRuoPadPVN9V+3Ozrq1e73on9S2UdS3Vd6MZJqDNlHGF3OSj3pD7VPthtmhhIktR5gYotzHyMsqokq1Ltn88RlAsmq7rqD1K752dyWeuOFKDv4gggvv5wDhfvmTIiXu1Md/+SG9wsIwEBPpdGUE26dh2GDFGCuQaN8cgj+azdSG1Q9KRsMIEsr+UGaSFneqvIGOMGzECgu9F+TPKj3iYNCi/0bZQzpFFD0xmeeMC5RonHfhHint/gzp+hN/fKLvX9dHlDCmnOcf/UqSNnVRXjlSPvmz4pGfsAVbHbfy0ENc4eCPTiqj8uQkQ27w4FI7Sw9oX27rBV7SCXzVjNJmJcuhPoLm9CJCkgf5YrygXJ5f4pQM0Bd6Cvji2DA46B7o9M8TqDCiYTxDloRLsuQGFeHmpUc6V1DCS5ImmUR5ecAPt0f3u0dxf/ySdMmPx4EuLn8Og0RqqODrfAypbtAjfxImvEc+3PCGzCR1L1/9EYU79Aq/0vHOd2O6u1F886yLZyF1OuEjqbmf0SORh2fn4OVSfNoXbjeakF68CdrILSBJIjh3ObB04j3gefgrjPwiPqjSfAGeU75SKHdH6fwXSOUx8LhPEnbxTmJ/EKi0SbyLeQGU3esYplwM9Hzd4TRcQLYEX3mlNolEYbj46t2J/f2vDe2ffmdi/+L1qf36d6f2a29M7Fdfm9g/f3Vi/+Q7Y/uHXx/ZL31lYP+fL3Xtb/561377rZHeM0glbUH1q/7CDZ2JEcTbHO0zpU13yKFNh+EjDBle1/SL+PlzuNM4bKXJxylu0FIdnhcHvHHBV86N+7AMIMPxqT050NhBY8yOxgxvHs+tN426+MJazj7SyNrb/VONFVwaPbOLORFvpZCxWj5jEzqd54AXIwTaXta77fPZhb2rIc6Q8sA7x0gs3SOa/6Rh1DJ/6qas3srZ6jZjnvN3mYPi0444g6SrMrAV11IGHSGoAz/tdLWYsTXRUqC9KGxN/WBDc4Qz1S3b2/Gxz9ZayesRg1jIGnf+E4QOgRPc8V57Ftw/oTPaDLyNZ36/N0XAMp1nneaX5Hwxe0DRHE96Fzi1ni4iL2nWLZTKgiQ++fiV+pGv/j19kswhiSDRt5Zko7VR8jMVp6r47jGreubuDiQ02fT9RfsgD90db4KbmPKI9yvtRx7uzTP3JN6StvBM/Yia4rkIRMM3YoNLl+cR9wiJ50DCP/Kt5/hXHyp5Vn8x5XBxvd8ZV2J0g1aPQ9rnAPRw/s3+w5E9eGPsZ3Woi3bc/kcy6NCf+zqajDXXsnb1TtHWtzVXE0/Jhz6AA84PHo/tyT2NZ49Obaa26cX39AGB0//j/h7aPK7YyxZYHIL+vC2weP8cdZljTR1/Crjpj9pHM9t7OPGt7RCflO644hZ0JGVzb8r3DKXxT0T9u4w63/FLZYSngGfcop+tySoNc+Mb3e1keKq51KUB5BIu4RIu4RIu4Q8ivPKRj9nP/cIfX77vZ7OpfeXLX7ZvffPrdnJyrOeZ5t4z63Q69uDBPRuwMGLnSuhaBGvrG/Zk97EdHR3483thrrnWBzGA+M4ez4xHQqfE3ce0CuNajnGTZ67luJTxkwZM78sAgpLvj7y8YR/XIBAl83A09TMnsoWKzQtF22zmbZBrWSm3sOMn+/bmk5EIOrX1lVV7+OTQ9jtdu75asZdvbth3Hhz70KpR0aCyVbbH+8e+HVO9UrVMvmDtdk8Tppkf4s2+3neubdqR/B6f9Oxjt67aaq1kbT8ge+4KMrbrOWj3Pf71RtW++/ChHc3G9sqNa/bi1R1NkKdW0QCtpwFZq95whcnJYGH9Ud/euPfUnnZGdnNnxb96HwnnVQ567vZ8ZLfbOTHOP3l6dGJPTrrOwM1a2eollNac0cGX47FlE18wF+FFq0aNiLasK/RqrMgooWReuDIa9g41mO2MJpqklF0AKrmirwwpChdnbGQ1oN/dP7JatWgbrRU3kpCuVIzzTDCcoMBn5QjKexQmlUrBjiSIvcHQv6Ambz+n5OhIQlAQbzWBnM9spdGybm9gnV7bVldbipe3onAxkcAwg4FjJFqQkJVGxZ62x76qZI7xQfXuCnTfZkQC3qyo7kRHvqw8cr7KA2XmquiDf6xcyGnCytQLRdB4PrU5azAYUM9GVs7MLFOp+fZpt5ucfSKhlVAOZmZ3T6Z2MDrzLbKOJGuHomkioa0K31rh1H7nzQd2MhPOfNUaG2t2b5SzXr5oOxtVYyX4WBMH6gbAuEL9joUHbRoTBQ61RRZoCI1G2aZnYUjjWbOsRCkCa8V50T5kWzAF+eqVK6vW1H2WUZk5qF1ym1HdLziwWGVAYcb2SBnV+dFEE61SRbxbeMOlbuEVitm++Hkqv81WxXLKM4NCWHX24s6qXV2ruuFurvp56Zra3mbNsnnOW0Gu+AqWA7pFmyuAOdNloTaldiT5ZCu1W1dXrCx8++2unfQ71u70RH/WV3Xsnxz5gZJipfiU8XrDiIUh5YpoqUnOfvbFTaur5r56/9ANJoWiZF48xFjJYdItVk2IIUxo2CrmZDBw2aiIB93+0D61XYsyiWcYX1gRg1JwLrm4ipFyzLZsZckre+yLtypLU7LPigv6l1pFciVeTeaqRxGKOpYt7SacUQI9Bb5wZEuyvPU14eqOkLeMvfVoaA8PZ/b0+Mwe7i/soKc+aYBiWJNL5d2oqxynKNrnvtqA1T4N9W+0yeF4rjacnIujeq+UWP3ECqqCKaqAVQslX61CH8bZAG2VG2Pi1dWm5EeTOFdO561ZL7nxlzN0Ov2e4+dLWOreV7ypLbJlD/sr/ji3wMIAwuqu9CwD/2pR8k2OIU/JHaAtcNOdCXEKoeiQA8PAMo5i4I+buDi5hAuZjZfRuUGD/jEMHJJDtVP6OIy4rKoD+uIXfTaURRqlx8hBH6F6DMUMxF58wclN36ILvNQT9ThSPbnhWHigA62Df8UvelD0B3jB4y7w8lxQ7C+LrPhpfq69uBA/hYgHHQrX5dwVbbFyIBQo9IexMkD9AysoyM8ZFlcoqdhyUPKkviWvdkUfw2ouV/AKr9Ph8QHJlvCFiUXZel8mvMmzx1K++KFoQ6GLb1pvccnfMUTZMITAPwUpKmkpSdzRHmEEwZjCiqLgFRFTiLLGpST0u46fCxwqO89K4xchoE1QuOGAaPqJVFGS+Gpfl/JzBZjyph/HIOL5cznbGQCFLMCnkL9UbjyK3PwkeQjneZ3oTj66hwEk8VO4Z6FETiYPyRO4qG6evX5FU8QHV4qPOvGUgsjcaRCEb/ziF9Eiv6AzIibRAzwOPhGPH/Jy0E2+SZwk3fnP+c0zCze3lIeer3vqN8nb80gS8ssWbuEijufm7rgLwOO19hwQTm+PatcYLXiPZCTbw5neqerH9zpmD4/N7h+e6jqzx0dnGqud2Yn6eoYntCXSnbd5Dbr9XYjhI+qc54TcoEk/aZ/nhi7qCKNZ6pZMLftF5EHXswYPHLQH6jsQO7/CZfUPcQusv/SvvWC9/tye7I2dg2x9haTxfzI9s/sDvfP0wvHsw9vf52XJIK1eXLGf28zbx5tZe0fvP//Q3XlyfkFnODU+Vvz7SniszMhvWT7/PX/2NGmGCqT89MusOti5XtG4gjrxqA7Epy/rnug9eDg3veqXOJYSI5pRYrP96Z/dztqfyp9afaB3qwL+/FrOPvVHPmHjes2ePDqyzbWC/cU/eVXj5bk9PYzJk9d3uPwXcNwJ8ct8knB/lnNZFo96XqcReO6MKAkOTxOQ+n0/SPEH2ihvtK94jv+4+wUkafw9RZAn9ljLMAcP06Wyp++CUjFjO1c0NtsoaryV03hNbaWrsdm+Jppj+kfSCEPSPsDk5CRC5OUJZ+Cmbeme9mPu550cDhI/63Rk3NRmiO94k3wiVuJ2RDjOAa9IDRAYTxEt6E3vZxqzjodm3SPNSdpzfxfwjqa/j4nwOXJo4GOjyZiDyCd2//UwfrCaG2qcf4of/Ii7vzdUduS6IfnbvlmwWjM+agPGkr2DR2O79+rETp6eulFP2Ssvbzkex0FOf0pxJ3xPC5rm1VzPxhZYtZgbvRd4DyWsvQAqk+YUGD/SrbzIDfRckfHy5p7+l4Y7JBH9P+4peIhoYf7mY68outMeNAbtRbaj3czalRdzvl0Y551wXRpALuESLuESLuES/uAB7+lf/O//q9ZaWUl8zL71zW/YW2+94fMjH8NcGC/gh1GEgcrOlavux/im0WzZd7719RgLvgfmH9QAUtA4ieHKxbGoYJkHzzgZ+4mudCzqYy8FxD3iZ+68/FFPleC4gCwi4PiTL69ZNStkcqP0Y05YqtatsrFhOysFG2Trtpgu7OHDB/bGoxP/gvvlGzuuYLx/2LErqxW7faVl37p/7FsdTUYjYxh0yHkUmvjUUBD3RzbWLG3nyrpl+Eq8O7BH+4f+FfjGWsUqlZJ94ZU7/hU6X/aiBGYLqbr8J1MOIWbFRs5Oeh0fDLP1VSFbciMBX5BVxDEObUd5cn1rTaPKuQ2mp9as5K2cO7PXHh36IdIHRyeWK5ZsfbWlypn6lljD8dSub64ah5gfii72gp7MT+3jL1+3+3tHdjaZu5FmJt69eHXdsnylrinoUPFKBQ0gNZhmm46+KruQL9iVK9vGl8p7B/s2hc58XhO6oStM+8LVqBd8KxMUDI1ayzaaTXuwe+iK37PFRPxtWatRlntmp4rT7Y2s1azZcDD2Q+KZzLMM2RVlwsNh7jxjNLqysWq/8/o7NhwN7aUbm7bWXLX9k7GtNCuiyex33rjrW/q8cv2KKyZZ4YLyjT35061OiirDYXeUKBEkRC6InJswEr/Z7ujMVwVw+DXGkN7kVGU9tkKFFS8aOEuOrjfL9vDwyA41MfvCC5s2En09TVIeH49Eh3BqUjMV3iuiq1bMaZIxtaKm9vua0Gnu40p6Vvyw4uTaet1X4MxOs1bNsT0YCgDxXGVcFy+vavIyE397xwP/ipAtvsRJ8YMve1VXoqczmBoLzDl8tFIO4xtfoaNEZbVHvVK0b+6PbHNrxV7aqWuQP7FcvWpdDtovFXyy+dbDfTsRvhd31pT3zF7a1KRJbeV3NPEaKY8bq1Xb2NkWf/lijG3e2rYu2a4WKr4SZjLs26DXt1d3OR+l6QervPqkbTfXOHTcbF08O24P7RsPDm1nY8WKWbaXyhvneuzJ/7poY8srlJGswmlzsOlg4F9HY6w7aE980nLU7djHrq/Z4fHY+pJRzldZb9Rss5aza2t121UdvLBa8gNSv/qobbvtvstrVZOTfblZFVMXPgyVbGPHOTrTeXI+hmT/2orqYzi1T2yW7JrmMxyK/+tHkutqyTp9ttA4Ey6Uq2wHpXaiso9pw6zKkpyxrV5GeOjlkDsMKBgcN1sl7/hY5UMfhGFrOhu74UIS4xM7vuhlZcZao+odHWfFQCNbVeHf7w/UN0zVxqou71NNhJHzucrCxJ22yoSzN+y5Apit5/jqtFwoqm88UzuK/HPiPWf1jOWBAoJyN2o1TY6HKq/qW+Whj+KrYLb7wtiBMQXe0fHPRDed85VrN/zwKFd4CKJv9p8PCWLynL4EsqonQ9GXKP38q3n6Ff2hqEpSxD0SRnr9pRPoCE2oTPCmShJPkwDOmESzHU3e+znOPGJ7MdoV2wW6wUhIc0IGjoV/VTC3vvjFyjT6e7bzW5V8stqqpDrEcJIwSsBdfIW3iR/FoAdGtqhD3hcYP5EZzmoCB30jESmVp3kGn8ohHp3OJKv0sciGeBUFgge65EbdwbvGFajKI1bVRPmJwxfpfo6H+lO24VEle3pXsIrvyIGfKyD8GBdj2x35KdxXtqjfzRfVL7MtYKVu+UrDiqWqFcoVX5HmxhHJpJfi7FR9zULvDdagLfyZevaVITQar1u5hds4B0nhsXokBjNpvZ1l8nYqmT/LFf06zerytOpRHY3qijRz8UYyfCYe6eUvdBhDMJ0kPFJZUUaj4HaWwhflGfnorrixzQ2SBSQ0ep1wOWXOT+qI5LRL3qN8ieJnfei9xooq7lO9WzEqsiUWRgwldLl2NyC8/p4iGz3yjQr14kZp6MXPZUjhnhdK8jB+hMGFwVTUuRtR/I4s0GdkHA8rmsBO2fyAbGhQ/r4iUTJCP0wYtDk9Sb6JWCWcwAc/3AGMA1yeCIv/+Emj607aUDzKDbMuALjSvPzuFemtJsL9N+JRbpdpx+WIPS5u/0siuzELv6TOws9rP3FTTMqvMqeJLoLSsKIJGfbD/tUeeY72klc/yQgxaAbijnwpX/ESoyH1K2LlnxApnMvtyZxWPUMjcYhCXdD3uZyILslKqjyN8iUgxxKLeyYhyzj6XfonYaJr5+oNq6m//zD68i9+bsOe7I00boqPUahTrzdlB15kFjelp06h/2O1jH22lbV/fHhqRxrM3KxmjaPn3sUAAtKE1LjFr8tDEOr15d56dD+5ve545k/5L2uEYMJ05UsZ+/QXV+zP/vkXbL/fUd99Pqmhn7+5sWnf+sae/eo/fmwnT6kPBYDG7xq3V8xWd/LWWs3adfJ6OrV7j+a2K3JuV9Q+r4oXGkPs7R77uOGVWzXNDcZ22I7taUG2pBO6aKfUqUII5074Mq7+vM0n9eRxnShCQeJOL5v78uPeKH0TWedP4WlUMl6mfTbR0ivNg4c0PeC0hLdfwMV6gQ6w+HMSkX7FaZHb5UJwbT1r//pPVa1ztWwDzcv4aIktsO6+NrAH39WYpMvYmFWYGKkCl9e5AArA6f2TZ6JfbvpJ6aR/pE8HlmVxiLLEu+/cTR7x7tHl0fmhHHiBN/DgXpYtgejLIgx/gvydkvSb8I/fTP7MKvUza67l3YiwdrVgtUbBVyLNNG5km6oxH7x1F37ux+GjhSvoMYqc4wZ7lOe8b1e9aNx35YW8feQLZVvb0nvY+3ezXnsqfg7tnW9NhVseotPLDL0ew7341XVeXtz4pWMlACPL9ZcL9tEvVm11s+xj6PcD8Let8fvbXx/a/VcneifCzISPS4BLToFnzT2Cgw5I8BhOS/DUQ9UmC5q3FqsZq9ZzmutrfKvhT79zaqOe8oZ3+ivXM7a2w+qVnFUbGdu7rzb7juZXkrPj4xPH9V7gQ6rvB5yP19Rc9wcByovh5NlyX8IlXMIlXMIlXMIHgdW1dfs3/tK/ZbUaxyOYtU9O7B/9g1/WPNZnEgwcAi6+duXHR21/8s/8OVtdXXWvXq9rf/3/+Z9oPHDkzxdhNBr56pEfFHw3GMa+euczjorRCxC/7sdY1mmMUMYHyajHvTxIv+/LAPJHX1p1A8hkEhP5ZqthVm/41kqVlVUN6MwGx/v2L17b99UJH722rQxP7be+c8+2V2v22Y9esd989ZENNEiba3KEcrpYYGnvyA/DZYshtonpDEe2s9GyeiFn33rrns01FkdBx96ibFv1ys3rxp6oi2TVQ6NS0CT2zHJKz7id8yvuPTm062tNX7Vw2O65AuYsU/TthAaDga00a67kPtMgbjAMhTCGDr7aR9HJgeErKptI1HNW9JWsPxjak/aJXdHgbCE6McqgFO/0Bprsje2aKhsDw5deu2s3NjbsYzfWjMPTOc/htXsP7db2pvLj634UYTlN3k5cyceB4JIXF6pqtaZnaG67go58H+wd2fbaqm2ttsSrvg2HQzfyrLZWvCKZiiw0BUaRyV7lGFvYbkuk+ORnyBkf9Zod9/qu4OZw2/lC5Z3PLK/6YRskVn2wpQkHqaMM5nDhbPbUFZJTLAISNN+eSXLQk8CyLdjtK2t22Bn6Vk8V8Qg+rLGVkzD1+kNjOwl42B3OrFnUZFPI+uJ1d8zB76f+dfyGeDGeTLxe2NoKRT6qu0OlX/Uv/SfWV1wOBD/LF6wtGk5RKJfZPopVPEor/mG42G6WfQXNvcOOnaisKPu/cGvDbtTz1pHMokBiudaecDQ1gc7kS3bcHtmd7ZoVxIfd/a4VZ1NXcmUkSMgXXz5RZhSm25sNm+cKtnvY8+0wNq+sW0+07azV7e29vh0O5laXDI7Fn1CWF6yZmdvLmtDcPx7adw8nxtZO6Gu6i4J95qVte+FKy7KaVYxYUTVf+DZPE8kehp+7+x1xAiX8WDzOqMwlNxBWq0VmZb5qgcPR+5OF1YtF1cvQ28doNLMz1ZdEz/bbHWO90Uevb0tuJrbXHaqu2Lqr5NtYnQz6VqmWbbVat23x+PpawdNjFHpjv2eVctm2JY+cy4CB4N5R17ena3fHLhsofGs1VjAtfAuy7NnMlcwrjaqtiYBtZcZe6nW1r6uakH7lydAeqexsg3bK9k8S3oHq3VdBqB/h7JaTnn8eKrkUoarzsvzYZgd5Hk6n1hBNbP02VZ6+6kp1xpf+3rWp7thqbKi6w/gjdvuX4axC2myqPQsv9Ts/nbnxplxQ2cZjl0HKh1Ie40dvAA1Z75xRytWVJ0bfMZ/5qU421BY5C6UnueuieJ1P1LYa1lffw/kTG62y7Z207RhDqWhw5YTw07/NMYpIPjhY3pWtomdlc0OT9aRDF4hMft394QAvg+jLuSaq9wyKcmWBssMNIGJWZJvwkrh6dIVIko7Lo/hP0Be/F/Erfni5n4Pi5sQXtgaLL/z0zlB5OdcFnqM4hhck8oPZMQiIJoyP1B+876qN8FyV/K236r4dH6vtQvFDWlEN7QldEIYr/RoUhTpKBwxhKNChh9VxGBH8K/EUPF0oAlzJipJf9LihGUWpcKgribycZiWQnxs+JKfxFbkqPSk7W/yg0PUv1RF4pYEv4PEVAqRBUa7ypocte33QUUgGMYDkShXLl2tWLNfdEFIoVSUvfGldUvmE36lgEyDOjwrjB+cd0Y9EJaD0gt7gDf1bBgOIwvGhtEBav2wNhtHDjR8YQrLqb+ER9IBDZWd1SUa8OcOI55+/gk8vi0ReiBNf5ocBhGpx7PBQ+YesJCtGIlsHlOmkgwYSoVBXE1HfSSl06c6qDz6sYOntBOPHeKR+Z+Jta2l0IA/u4jHGB+rTJdxxgizKTpuj7XOn3rlTROJQBW4glNv318dPl4roeBxB4sQAgqxxVhZ8dhqoX0VGUcUzhgVXusvfy+woLiBJwOlbwrn7efJNuZYgp/MVJsUjHvwvgTQuC8Ljxs7zbCOtLsrpBtHkOfLxCH7nNw2Lv6grkEW8iO/hosUNDF577wHlX0C+1Rb5wCLueo/ITf+IAQT+gDpVYvuvG9owEiJLyBDIoANAdpTACXAP5SyH06sb9eDtNGlntDfh8DabAkXxx0gTCd2RXMBFdwBRdq5d9wnDh9GXlzTOiawjL68LIaT/+ajGzh9X19XX85fHWesm8W6XM/ZKLWtf6Z5am7GbwGUmJQFU5zf3PperqHvPlOcEJ3/Ug/8v44Y7lTWU0B/5ZNN+8c9dt9XZyJ6qLzhOulX6/c3mir3+7QP78r/Yt2MMIEpHX1IQvbWVjK3v6L15rWCNVcbxmhfsTu3x22PfNkvN3Ps4dTrezfhWQ+Sb0JLymrqlr/nsp1c15s3bb/zmvo9NPJxyQKoX45z+tE+M/gKcib/8omQCOZwHaX66Eu+4O+IATxnB5xHcK/od/lLwZ12a2tgX1jTelcx9s6P+gihJGv6BuMWz4+JPadM2DF3AldWM/eLPVG16TeOyZsjPTDw42B3ZO98e2N4Dje80vHHDNP0s9CT5AdHun22r3h+DSAB/411NebxleVKCY8IZdKVX8Czp/wNF4ueuiKc/56vwnuMicooj6pdn75955ym+xxCz0jFKUbJUlyytbLEFWN6qjbyvfmHbNQ78Hw/PfJsovbKW/bnTwl9Kn+7OS3drPqg2dv2Vor3y+Zq1VjVGY9AkaGs8/+6rA7v/6tw0/fP8U5odSUK7e+FDPnj7jyCJ77FVPAwgH/tizda2ys7j9wN8eHawO7S3vq5x9Zt8vCNPoac8TgKQkJP6hXf8eu76h38pQF6txYqUnFWbWedhtRYGkLnm7t2ThfXUJgcY0hSXrbu2bhUVX3O4/tze+SarUfiA5cxOfkwGkJ//hV+wP/2n/5T6y++P9xIu4RIu4RIu4RLeH7AjUJeteBL49re+ad/RlYwcfBRx8Q6k7p/41Gd0fdr9mJP/9b/2n9njhw/8+SJ8cANIMk5KxlAx9mKMBQU8p2NRxjQ++sHhYYDH90DN3d/PFli3+PJaCTBq1GpVq+/s2PWtqi0KVZufZW3c2bNfffXAcpmc3dxet8V0at++/9iurddsvV6xu/sDP2tiodEiSieUnmwHtbbW0gDwNCa/xbyt1sq2WqnYmSY7KBNvrjeNvfevbq1Zs8JZIUVXSGfzWVtvVDRGzfrWRSj/CxrUT2enttrisHRNKHxkujC21kLhVshoMpSZ21FPDF9o8Fat+CCYFQ4wZ6VW8UO6d1YbfhYFXxgyFO0NJjaYTkTvwm6o3IPx1PwQFo1c3316YDe2t13hjUJmJLzXtpq+BRMfsK9Ui8IRB/Qye5srL9+aRTxgmx2G/HyxutKo+/ZQrnTRoH6Fg5FV1obKyPY8KMkZ9G+u1G1jpearZtxPQoBCC+MBRh3o54tqzp0ANlbrzutqseSrM2YSjEatJB5WfdXM06O2b9XEgYnMBVH4sF1MuSxeK79TMWo65+v2hejkS/+ays9hxTNXoJbEIOSQOo2J5qmtNKua8NbtpNe1g07ft0o7GUxtp1WzhmZ7ZU3eMf6sVAt2JDw9yUFZ/CyqzvdHc7vWqvpXi22VAbWeZiuaRGdtTZORJ+2BnYw1iZE/kzhJpOSYbY76ipZxgxyKeVYgsargGw/b9tZB397Yb9ud7ZbdWSvYwcnEcqWaG3MqymgomeGw8srWurW2NqxQFX9KGRvMz2y1UbJbOy1bF88KkgG+GJ2pnO922IYpFFkryhPjC3XKcq6aGifK3bHwvn4wcBngC/SnPTXKXNFWNE7fbFasK968eveJyxbfuh6dDPwQ/Yr48PZ+xz5yc9ONNShqqM9yOW+Ngll3LBlS2d0IMhxpsl+26+uS2dHMt0xzIwjyXDKrFGs2En+PeyNX/n7y9po6NQ7NzxsHjGPYq4r+tug/HM7twdHYZuIjyqeVWsG3n5qqnC3xA+MACtd2fyjZ16RIbZAVGJxBw0qR7dWmvbJetacqB9KXy2Eck0yWwXNqt+o5N0KxEgbjIMaOusIoB7I3P2NbJFazZCWrHMSvuJJRzsXBQISOqoLAiQ6mbGwBtt/t2QgltfxW1WboB2g/qhZB0OtbLCkD8HHoeiaT97J0Vf9eheo/4AGT6ZHqrCwa2GaO1SLeT0nuMXay6skNBZoYT0QP235htGlWmHhlrIcxJdHW8NVrq1oX3oofXOkHKKPZUL0t5hO5kdu8+ivJS72utvvj2wILpT60swVbvDh4UcTs2WmQl99xEs6/3wkAQ9DGbxIt+B3e8eAXaXRXpPjqNOvGDowgrODA8FrAAEIHosTQAH+XW9BAk3BgbMYYTB/Kah7kD6MIq2m8X9XdX3JOTHIXPr+FS+2BIA5e55Be1a8qfqx+jzrxPjSS+A8r6vyuvH0FAUrWhFfIoIPkB7lx5Qy4I7EcuifFRqhdqeP0iU6FQYezRT9xhVz4C5u7u+MivhtQcnwRL/nQ+yDu6YoSvuIVbs8YwjBsSL510Wf6aj1dwqYwp0g38oGvkZ8iJaGiLWKIRhRjKpfoVkZJGHVEmYlLJOFQHhJmObnIC7xJOFR5eeFP3KNsCtdPqnB0t+PiP5RS/3/2vgPArqM6+3u9bq/aJq26ZFs2lnvvNr0HQiCEBPJTkkAgQIBQQygJhCRACAmE3nsHA8bG3RgXucnq0q60vb19vf7nO3PnvberlYuQVZz77c679049c2bu3JlzpjhkqdF7iY0KENPWU7lAP+ZKD3o1rsJyvvOmrnGWM4WsKuRkuZAOCSchTPpOIjU6zNXe04+2JXV2xm+Ndv7JjaZvYO5N/mzZGn+GbuvfkCS/5sYJrvHZB4F6VX9yr3ngjTE1X4SxUCfrUPVgb5yI9OrUWEOE4aNDZ7WcxLoahbqYK/8tGfRIztfeubqrRkKes2RNaAuTKpVGLCMKNR3BppcrP1jn2b8ybkaAauJktFzxpOE1St4pBeaefvmSEXLhrbowrLrX3BiOtGk8+s4bMP81Boi7824ZwzDqoHGZ2EiXUaLF443aFzJ8sMk5aT5OsJ0kGJopkiaTD2CldBhOCnIFtAc75ZOTYWdTMCdd2T3y8eWEAZ4REhH3hNhZkJ4VTT50Rn2Yy7NcyE/ThvGHeQvI/RpJmqnPO/W3CrmtlqXYWxdSJbUdgXAOg2Hpk7NvwiZDwLZ2dGwOu7fNY3pMvjs8xFrA5qWx3Yu+1QEMrI+itVv6XQ1BROMBRBqk3xCV73bQK89+FbA2St8tGPFKH1pKQhsEIdRk2/BbrHg5aUMT2ttD2LY9of0BUxbGr6kD9pHlxgdmhfHprYETn/qTezUmkAkjhnzjrfGurjV+OA6WQ1V/5qIw9x6drHJKk3zLxGIvD4pjXHWG6eg3im0Z7RhS/50YaO/cl6WPXO6RPlR7UL5zhj66m3vpy2XM9kQV1heSZpJzfgiWt/wash0YO80T/52rBnfaCuNr4ZWeTNxi51hqUPmhse0ir5oDzQf92naz5l/91kWiNCwAJ9ZVkE3yXD2aEuani5gYymN8qIDZ8TLS0v8uFRmXE0RS07bH4au1rr4PYhGKAm09AXT0Sv9ft3YTf9IM8CB1KunmJoVWfvo0tKFZw/JJIzR2dK/VMfmx6fFH7GNS/lQCRqWDr5MMHgN4ePvMeB6TwwWk5kzbpImbf3PPX14O4peBoVsgdYNbWfF97FkVwsDaMJYt56HvIbR0UjEZQrzRj3izT7cEi8S9aO7yo6MvIHSHdbVNYkp4PVxEcs7k9Wgcgt7W1oo3/u0bJBdL58+FCxcuXLhw8fjAsS/l6RY7t2/D3CwnNSz81mr3YpEd5V79A8v1nnLa+7fcg1kNuxDF4h9+Bki1XyhY2M1h39mhTK46lnTueWV4NY9lBcj5fXE0BjkoCSHa3oll0iGaLvhQ9kcQzM/gt1v2S2YqulqBB5/fuWOXzsIeaGvGg/t4mLeM0sp5Pfg4EmnAXDKtAlKuvOBs1pm5OSQSKQx0twuhwOTcPLLpPAa6mmWQRyEMZ5n7EAqG0NPRgrh0kijAMgIoZsSrQjFmZEbCckug/RNjuk1QS0OjbmEV8ZWxZ2wWTU1xtDVExX8JyVReVz5QoJwucDVKVFdh8JyR0Zkk8mVxE36IFxWSkt5INCrxUQhcxvZ9o1jR3a2KgWwhj+lEWu6jyEnBxoJ+ncnOVRypQhH97Y3YtndMBnRhrO3tVMUHV1BwZrMWphDPdChwC0s+qYzgwe4FGVjGYxGQC1TscFWKCu8kr3NzGfn1IBYNYP/YDAZ6OnUgwW2mdCZ1RTr4Un48O2FC8sPzHlrjMe2wkt7JmTkMdjZJ+j4VlHNmbUwG8YV8TsojKQNprugoYN/EFHo7mtEUCWvZTaXSkp8mLU9ub8SDjOMy+EokMyoopoKEq0q4oiccFAd26iVulkFWBgw+CtOk6Cjwn5W6MdgeV4XKVCqL9nhUz0zZM5GQfnkFLZI31gEqYLgqw+vxYzrJc0kiqvCggH5sNqFKJAosR2bSquSRNxjj82kZsJT0HBGtn41BtEkYSRpd0Qp2zxV027JL1i9DQgibm89ix4EZeIIBpXv/ZAJcdDHYHEGPRPnA6AxKwv8z+tvRwTS0+nkxLTy4e2gWY8KXjuYmKbMAZiTvaztj2LZvFgfSWUQkvniA20qldSVHv9TtRsn0gfEZ7BU+nL6iU5VtXKnR1xZDXPg4kZQykvcgJDRmJVxHY0xXwQy0NiAlYbwyYOB5G3sm5nHq6l4VJu/cN4ktQ+Poa4+hiUqBMoWBQL/EyYO3qdCaTFC55NFyHptLqFIxEgjqdmVUVvBcDdYhbkHUIGXRKvRSkF+QOkgauQVUQnhKPvFdyWTyaG6ksi2DqfmU1HepwxLu4v4WdAY9uHVkHoOtEWxoCuO2vbPYXfCDZwBxNZNfKKFwLyn5TPMdljLnAewUjNKEQmFtkigooPKxIRrGjNA1nzWHlvOMHdI70N6iiqRpKUO+H6xzXL1CJZcqPbxmuyAKQfVcGnnfuIUVtw7QZ3kfWa+oTATy0haEJT9l4VdR2xOuPkjMJ/QsHwpgqbTjCq5Zya8q44TWaXHn+8gVXN3ctizvMfRQGSv2nOHMbbG4JZaPWwxVSmiR9oyz19hAE2wK6PfIgXk2bTmNr5g1yto8txI00jHmWGf1M3EKBBhGGhj6N+XACMzHUP2ID/2Ve16rwlNeKbwgcwUMxvi8bLfEUEkYkfKk0ozbqXFrKwpBlUYKnEtmCygaKjI5O9sIKSgU9ekMfNaBBJWjkkaztBWtLQ1SNlH1p4oW0iSGtJjPg0OvPLBt5D3rPssgLXWa4aqrQTTv4kfo1lUdQkelkBNaOMPS8IrurK+q1GD86p/MYuMt/JI8aFhN39BeESMZJTHKE2NKZgseab+4xVZtJQhXgIgbBcC+AHzBMPyhKHwhboFlVoAEhId++UZwyyXWGqoEfZK+ryL1Std9kRajANEcM1/kDzNAxYjwmitE9Jn84Q3p5UXeE676gKRdlmuFV0nBzPQ3/vWsESo+uJ0aFXpCt64qYcb4jqlHSU/yzHQ1DQnDMjbnhph72rF+Uf7MUIYWSUvyTgUPFSeq7BAnlllF2jKzJZU5/6NUyEobltd2jJMuDO8kbs1OWRXtRU48EDu7jVWBfoRepk3esX4YYaa0C1pemkmNQ1ePSJ5Y11ieJJn00k6zSJ8SjoYKOa6eZBbse0C/5AnD6tZLjI+RMFzdL6H512deDZiMdWHEpi4vhFLqBFG69Kb6s8COd0ov64ONi/aOH/OeG7o1D/JYn6L6Y/myQMSBz8pF86I5nsyFXuhPDxcnHw4CBbPcAkvquLQNnNxiDvmX77PYUQmv731dnrVec0stfWf4npFOh8fqgSXKdEmGw1ENT2LojfRQaMmy4JlM5l1jwWobpvE5+eN7YmKtg8RF/vHP4aE1RHtHl/YPj0Rbzi1fSb/ymHSJMe0XpD8g3xi5JXUZ+VlApdjHpR4+v8+vh6bfNCn9H/nG0Q8nAlyzIqwTUb6/M6fnitTqAdurivRJKnim9I12Fj24nYu7yAuJlAJX8pU0qJDYcJch9UJB6UnnRLBiMAZfmBvxGXAboonhNLbdncHoXmnjHAc2h71rAli1KYqOXmnfnHeHYJqFXBmZFNtDloXhw8xEHnsfymBiPycTMX0DCal1jMG5yprvcCbDvoS42UgtnLhor++6XLXMaTSvNLQ3YWv8Mda2reC9DcNHpiVP1bg1Hfkjbfzns4G50V/nh+e28NYfkf5UcwhTM9JPE74R+l1z6GDcTnCTtn0QcDzV1OHD+rOiWDbAA7trgmbycH4mi33b0hjamsMcD3phB1yC27wQjNMqhw0vHHe9imH7WKXFoUHfbeNH6auHRu3QzUcnLOMyVgzPeI09Yeq64aG1q/pjfJYG8oUuYs/vLdtWgmXKlRr0q+026ywdGEYuTrImfqZL+uSP6Rp7etAU0dTpxcqTIxjcwBWYZtBNXo7ty2DHvSmM7zNniah/IYR3JhX7LDaOPZ81NSdN9eO4cwupdZtj6FkZl34Sy1udDwnmi+/GrgdS2PdQVhUxmp4YQuPXf/mzkdXFWZ++NLN6dgdXziwbpLInjHiTtMnStzBBGYd61viZttZNuacfGp6JsuehNPY9KHVL2hv6mZudZeCDcCRXgPC8pS9+/rO66s58YxxCHxOW8vtktiOORjrHk92hcDTSPp7siKORzvFuRxyNdI4nu0PhaKR9PNkRRyOd48nuUHj08NxxZtvuA9U+xR2334qd27frvenRGDAUf+vtVq9ei7POOVfv2a/60uf/G/v27NbnehzuChDKj8zEVZO6pdHCPtp+C/1RfkQHOhn/xtNjUoBcsqIRbbEg8uE4OjsaEWtowHRGOixI4Ma79iNT8mBlbyc6G2O46e6tMvgpY1l3OybnUmhpiiOVksFWNg+fDJ45u48CzoIMjBOpFIL+EPRA5DjPtGAnUQZwct/d1qCrFhoboxidmEdJMtHV0oRsNoOu5gg6mpqkA2S2Adk+PCEd05IKcGMhc6C3nu8gdhOzCXCbpQbpXPGg3f2TMzK4DCIuHbGC+EkVCghLHLFQQAXpvEZDQT1DpEFnd5eQFHobYhFVPtDsGJpAd3ur2Kfh91GYF0RYOq4FGSTmctyqKKSC/L3jE5LHeckHsGllD4YnZjCXLshAJ4ielgbwAHMK80gPBTh5CU9htLJdaKNwv701plsNpTIFxCWdkOQvI/SwQIdGhY6OVs3bzuExcFVNV3MDujubpAIndZZ3VGdPe5FOc692KiCkEnCf9woHlwVsWt2LyZmkbjlFpQmXPTGvCQmfzpVwYGZStx4a7OlGUminkqdNykTFbkIfhfkNQh9XK8zM51TRkpG4OLbkio3J+QTi4ifmj6qQORqoSD2RmlPwIioD8VQmi2DAh06pJwGpH7P5ktQNYEzi6WyKoMxVADIY5/CWSpYgBYISOQfx5iyICtrEIScvWrHEQ76pnOKcZY/wOi8882AsWcS0lG00HkOLXwbkiRRWd7dgWUMY28bnkaj40dEQwArh9fBsBtNJ4cN8Bt5iBid3RqRcgAem0ti6fxzhiAzYm2Nok1HrSV0t4DizjftUV6TWi8d5qTdB4Ucyy4MAZRAutGwdTaggcVVPi/ArgK37JrBbBqTc9iws7iVPEacMdAr/8tg1OoXe9kakhIZRoaGtpRGr20NokbzftnMcCUmDh6SvFFojUje3T2Z1xcm01COWNYX/e8YTGJ1JY1lHHINdrTJgIR3yast7OpM2Z4WMTiYk7piWe5Pk5d69Uypw5Moorl5pkLg4G4u8nZiaw4SUfaksdddXwplre3Hng0PCR3l3ZGDIbYlm5rI6uPP7K7qaJRjyo6tB6onUkd4OqcNeH1a1RtAi5fHAgQTum5bBo8enqyjIu47GEHj+zZQMplK5HPJUWkq9KEvdjQZ4sLqUh4zZw9J+FGSAlcias01krCtV0YcBeQ+4Ai2RK6viLS58nptPq0KDeeEqLSo/5rntmsRLxQXPbqE6LCs0UjDP1WY8sLxcET9S57mChoqhkN8ceD4n7RXbzabGOGLBgL5flAWZFV4VeVcSui0P2z+eB8I0c1J3uQqFoEKPgl0KYuXLIO9XFs3SjvDg+yMhNFsa8r47bTkNFSAU5lMBm5O2j4fnUygY4EdCSKCo2wyQ7ceirB8xhuWHRN30nz+OT8bt+GW7JTfGjpaSdyrqVAEivAxLXnlIP5UOPAOEvKNfpqHbnVFxK+03BdxUEjBNtvE6W1yNWfGXSGUwK3WCFbtV2jyu+qLQkPGZDyN5bXlKOilYl6u6GdqpUElL/acSPCi0ROR7wnM76E6BowpZhUdcNUOhq+bJxqFCesbqgANw5ZX4U8MBuXhjQ0hFgtCiKyIEGo/GL/4kDX6nVHjPvPMq9YqCZT3wnN843fIqBi+3wgo5ChBVHom7tB/27A815BmljHKVSsacKB+qAiNJ16wUMfSppQPDGykPeceMEoRngFBFaWhnzWAAtsZUgHhUAULeFDTvtGeRV2uR1HXJBCPW+k5Dnhr+kEbyi3wzodQfOUpeMazwmPGQ0nKFZ/OYMuM2hOQTt9grcutCKj/kqoon8s6Jl0o0KjyofChIm8Yt1ahc0zNdyAdJTmuG3PCPq0dU4E4jJDEeiU7IY3wsM8kuy05u7ExhUky++aScKcS1MPXfhLPvj73SMD2FDcLXxrm1oD/aKt81IX1UME26eKuBbASOJ/vI9HgV2KSYP2aRNpqE+NA/hhGaDa0mlKkThLiTfvkjNBW51fNhpJyqUAfSJheWAesz4+SzScyJ01EIS9ugZ4DwKkYP+6cSROqfCjv5/phI5dfUXaMAESN1UGkmXfIeKJ80beNfU6v9iD/Jl5aJGGfLOdYZsTQ0Mi750fgcPmib7fDLTLiR6um8x7TUvDh23Df3SJ3nFI2xffQL/zibmnWb9dW8w9UfEiyI+KQPIbc5eT/oxDahS/pjF8TFl9TZH81KHHKVbor004xyYlosbFvGfFIuyS2EYnH5ngv58jXHvNhztQWFvPmEtJXJsnzPzEorw1OmZq7cdmjD2RH0rZLvXtQI34VkFY7ueziFXfdnMDPGlMW3pEnB6/KNAazeJH2pbp7XpU5VmHIwsfOHz4mZPHY/mMSu+3LIpsTR8cf0WV4Gtm4baPk4djavbCN4r8JoOtCOhgQzPrrVGYt6O7UXr2xbCKXXMeSPU/uUQ/Z3AWjFfMkf+6t8hU49qQVXXNiFb/3wAIb2Sz+Wf/zGkN9MjrQ5sGnJj6YUb/Kgd00QgyfF0NTGcdHCNDkmmhnPYs9DKSkPHpotllwJUu9NIrLvB+NVOPnXX7knLco3ebTtmY1E82IjlIve89Hxovlx4qvlxV5N2Rh7MZbHhBPeQmlw3FnudptDEz99OJ7lYu74y7jljrdOWFUu0UUcgkHyuCxjK36X5Fby2N7nxapTIuiVOh2gu4CrnffvzGDbXWnMjrMdYni6GCJt+jYfxs2kwcSUbnUxoH1Di1fehTBWndyAWCMVvxrJIcH+0fREFtt+n8LI7iLyGdN+VSNlOuZH06uHtWcTxTNOmtq96F4RQGtXAC2dIUTk3dXqtihcPTQvTEv8kJbZyTwevjOlq2241Rjb2aOhACE2nXIKnv2sZ+hYxYULFy5cuHDxh4Hj3gJC0hcw/Z49u3fh1ptvYo9Gn83339xW4dide/6FGBxcqVZcCfrF//00xkYP6HM9DlcBwu2B2XczE2FkVCj9DfZJjKEP0wfXPowY65dOZmzn5IHOj0UBcvFgM7r7u9DWGIE/FMbuGS9Obs/jl3ftw96xFJqaYjhj/Src9eAOBKQjHwkFsXX/HMJhnkdgzqZob2nVbZcmplNIpNI6q98vnSEOILKZLDrbmtHYEEI+l0V/VxvmkhnsGJ4Cz7TgFk4rl3ejr6sB23bvRaVAIWceG1f0YmYujVA0iNZoAA/tHIFXCPBLH6spFDOrQoQ5M4l5nS1CQRkHzzw/gPniORY+vw8xiZ+CnP0zszr7cO/IOFob47j41LWYTMhIQZhHBQfPDuDWSQem5tHd1oJ0KqWrMng4OXnNqhITP5xhvfvABB7cvR9nbFyJgU4ZGMsgFTJg/97ND8i4w4O1/T1Y1dcBHr48NZvGrtFRrF/RJ/EF9JwMzk7nrGDOeA1yG68gZ7XlhU8NKuSmwIUKndamOO7fNoTtQ2M485RBBH0UpsogV/I3OzeLluZG+KUysH9MIWJKwlKxREXPQG8bHt47qsLllnhchUQU9nLlB2drs7N/YHICyVwZg1ImVNgUy1mEvNy+hgfMh+CXTPMcDR5G7uUWRlLeYzNSxjzzI5nETDKtK4f6WhowmzCKke6GIFoawpiVgfW0pB2WSLobwxJGBvr+oJ4XwtnMHbEIklJ+rMijMwlJP494nIqsoA7KOVuqvzko/JcXltXb49fZwM0NEV3Nwa2fOKvfF/ThtD6hP5vROrhzLofhcaEr5MfJPTFEJK3tMjg8pbcJARQRCQB5KdO48HEqXZLBqRc3DM8JT3PyelAgHkBz2C+8qOiWaelsSdJKYVlrFA1SzmOzc1gu70pfLIiK8Ea3YJL49swVMJcpYnlPiw5Qt40msWV4FmcNNEl+ChhOe6RcvMhKXs7ub8G9uyZUMMv6NF8sojkSQjLLs0zSGOxulTrOFSBJ3T6us70RnmxOBRycoPXQaAIj02m0NDXK4CCIhLi1xUMyEM6jUcp291gCPZ3NEndZyjuPVIqH2lcwL4G5ioeHvo9NzaJvWQs6Y1FVLLGCs7HoaI5iXp6pyGG8YWFYf1scPvk7IGXf19GK8amEnpHBGZlliXNtR4PUgwhObpN61xTCjTsm8TsZxDWIHbfbaI5HkJL6PZeStqAlJmVNZR0FpQWV5fJg8UAgiLjkj6uQqNhY2dWiShAqIthuTSbyKHkCujUYG8aw8LJBz4wxq0eEXbrFW1Eywa3fuKorFqKiclIPRW/kqg/Jz7y0QXFpd3wSkILrNmkLwvKu8UyhWQlHf9xujgqEKeEb3xXOkOU2dFSMsKmloJ4H47Nt4HunhzOXPMhLXQtKfU+lzQqM1rYmKWMK/MyHhu1ItRE+IjAfBfuBCHAGtbRDepaCpE+FA7f8olKJHztuT0WxswlkBCJmNih5zAG+oY0DafJYK4RAYpcg/LjIPdtX+acThWw+4UlVAaIrP9h2BKVN5socKkAcQTGFksJzCqgo1KBwkklUFSD8kMm7SBoo7uAqjil5F2ao6JJ60dXarCuRGC/9qOGf5SnbQd454fknZOrKt7S0G1zVwbNvuDUXG0wVlKoCxCgmPMwb8yR00K8KaBk3M00X8piVjUJaNrhiKLTkigYK9JkmwXJQgYXm0xHmUlDvGFWMyMtGBYhHeMZVID6pp96gc/6H0OijvQrsqbJwVn9InHr+B+OWFtEqOVTQYwViwmdVLAkNhguE4yYXs/JCjLMChAoQo/ygcfxJel7yo5iTZArwKL1GEkROsKHQ9CQclZMazOl46OoLvleOIY+0n6EhTRilQekwaaoChgoQ8ULloSo6+D5JuWidofKD5ST21S3UtD7xe0WlR0knE1AIaBQgXAFCHpgkJUUllWWl91o/yCqm5dRrFqc8kwY+04+GJb1iT6GVCga1sjGM8WfC64PSZt0I+pQAeq8J6sW5ERi+GOid45U3JhW5Ez8mTVqoDW8cR1rxhoY8pF+5dSJyfNKT8Nj4o3fS7LgY2CjFUes1Ic9MlwoQoxgwcVowCrYbqqyQMPLruBgwrJ794ePqDzGsz1SEyL3Hxxk+UvfFD/nKuqdCYn4ImL60X6ro0nLmu+ZwTWkwZceMMC9V6Msr+ZTwbJ+MAsXcG79iSC//nPybvGrqGrfyWf9NfjU5hblpaOS39sgos5vlG3jBxavlO5vFHbft1jbaps8fXkglz+a7pt2L8Txw8yzfJWNPCvpCXClSwR55Tbli5OoYsF++Qb/LapZNfXViaunyYsWGEJq7eBCz5SFfVXn7ywQlkQAA//RJREFUpK+1UdqCu7amceMDSQnB99Kpd+SbeG1o8WH1qREMrIsh1mi28mHfYlr6VRQWj+2j0F1j1XBS1Bg8OYhVm2Jo6YjU8fLQSM0XsG/bPB66I2POITDRafosP5an0iSoXVl3as/0bOuw1luB5kD+tW5IPMoV8a/fNwdqJ8+1sjVu7Js5ZChseFMna3HJRdNQONHyQj1zg55d4Ud3dxit8TBuv2UOM1NcyWfStGmZuA2qacqNP1xBR69f+BlBV19Yv4UMI934BcjnipgczekB3sPbzXkgijq6LB9radVSpLfa6gt598lH8Uc/Donm0YGlm1HQv6lvJrnaO0YPdYEEC+KoC2NiY1pOvBrexiEuTEfdWH/Fsi6e+mdtq8WfKUujjLvqim7tL/7wJ8PCJ6nz4qdlmQ/L5Z3oXRlBOB6QtqwsY748hh7OYueWLNJSB/kJq0YsceqfkFCfB7E6GKTbufplbNe1PID1Z8TQvkzG2Fzu/AhgWzA5wlUoGT14PEcFiLZjjgdJT7/5yguB2DupKdg3jTV60dLtlXSD6OgJIxKTsVtQwki+Hw/yMvYZ3ZfWd3JunO0xvx8yPj9KChAXLly4cOHCxZFDPN6AV7zqtTIOadVnyil+8fOf6GHoirq+RhVi19zSgquf+nSV1xBTkxP4wmf/C6lUUp/r8YesANF+ivah5E/SNV2dWv+8qgCxcDpl2rd1iNe+2mNRgHT3r0AwJB0XJ5G6aKt2i24FNV8LrWr2i1Hzd2g/Lly4cPFkwYF9u1UxdySEZkvDfCCMoMC05VzF5MKFCxcujhzGhvcik+aWiH94W97YFMXJm3p05e7WB8eMApZxSaQ2Wt4F5XpmEzBbBB6UMYZu5cUG3/FjEZFwZ0SAyRLwMLe2EjvSx0ECxyqn9/lw5mAA8xsbUeQKDicKjStfQet8GXfdm8Tt96ZUyEn32gDDnCHAg8wHTw6jqc1soZPPljE5ksOuLTnMz5SMsNiJ1xcAlm+gAiSK9u7IYxK85rJF3X7ogduTmB0v4qQOnqnmxW37crpq1YxXxKMTFekzNBqe2YEPL8at+miu5J0jmFfFiQ6y+M9n4ZPXKOFtPPTPgaHcMEInjRpM9AcL4+lAt0AQ6Bjwo2sghNbOIAIhD2YnC3j492kkJkmL43ERlHYnXuahudOrgvq+1RE0Stn1zxSQCXkx3iRMrgPJ5FlxE/uzuiJnYrhUPZOF9DFe5qlesWGc5F69GTujlKi56RMJkX9VImpYDWX88Z8004+F+FFf6rc2YNUyUKM11AlHH048zpWBbVi6O7eOX/vMeOTiBCEYxpatrvYTFyr8ztjcikDAg1tvm9BtUakACce4CsSH7hVBRBt8eobK3LTwb6iAqZGSTsLi+0Zo/KS1mhJhEq/SL9BcmyB19xU0d3EbrAh6V5oVVAt4tQhclZVM5DGyJ4vxobyurErO8f0yEVteq5FnJwn5ryAQ9qBF6ktbd1DP8GC9C0cDqhQ5HOQyRRzYncbW3+WQmOK7YBQgszOuAsSFCxcuXLg4EfHUZzwXZ5x1jvMk45vRUdz42+uRzy99bgcnf11w0SXo6up2bIA7brsZv/jpD52nhThcBQh3+qiOF6T/ZXo9pt+jV+1zyf3iLg37QE5/jaCfx3QIerypWWfmGTfTqarCsVt0K6j5WmhVs1+Mmr9D+3HhwoWLJwvm52Z1K5Zq4/0obeQfCrbl3HbGhQsXLlwcOaQSc7oi4Ei05YxjdDSByYmkdtpVcMs/J25Gy3vqFIZlPDLBXeiqSZk++mDMi24K1QsVFMRxSPxQRknRso4GHFD4OdjgxcqoF5nuiIwwzDY8ariFnbiP5wsYmy4gPU+huRFOO/8K6gFyGZ67UxY+FDEzXsDUaB7TowXMz5RRLkg81jPDiaHAP9rok2+SpKcr+xz3Q8C657I8GwpY1xFER4MPexNmBaMOcNSH8Vjlldjqn8PHGhz3mjf1pxA7WtM77chRu3JA46iPhvd1cdAPzyXzczWThFGlCt2t4UWuwYhHtz7qXxVFc0cYIeE700kni8jMl1HI1yXi3JooDB0mLSpAPOhdGUJTe1i3FO2cK6Ak/Jl3tiKzoF+ec8TD5algSEyXdPskQvNtIq/xiAF4UQdLAj2Yi9Jhbsyd+Lf8c2KowVrIVeN34uYzw5n6xpUrtKKnmheNnbx37p0bdVc/8qNWjj3Daix6NTBxMYCjbKmLj/4OHMhg31BKV/Ja6NZvwp9sqiS8KmB8WIy8RIlp1nPxJ+8U4+Av86BPJlKTB4FNw9o71grrn1ZaZ/zyPkh95hmNj/Q+kHaeicnDyKmkoQKTdLO+qN5IItS41bO5+oOQd41KSj/6ecj5Ch5wHlblR1WYcBhgPpluJlnSlSgltkOS/tE4BN2FCxcuXLhwceRxYHgIp5z6lOo3OR6PY1lPD1LJJPJ5uy0vdwsKoaOzE+dfcBHa2zvULzE/P4/vfeurKMiYaClwN4bDOQQ9EOT4xEyYYX/2oI6S9D+qfVi9mN6Q7ZPxQftrcnUVIC5cuHBxjOAqQFy4cOHixMeRVIBwezvtsOu/uTJCGzejVUGu/NULetWfgBO6z271YTDmwfZURRUEdHJUFwtAoWk24kG6L4RgW1AF5NV0CLnntjweXwXZdAnJWbPVjaHJxufRFR50mxkt6qz0WTEpeeaOcxqf+OfAhPc05WJFlQANrX7dKnNBmkuAM/Z9fo/OYm+UvJHmCYmvEiS/JL4yaWAipMYQVh0I1YFuJinyxPi3T3qvQfmjnnhnaLZCc8dPbTtGhtNfBf1R+UFDf7o9Ee35x3g0XvET9KCtJ4DmjpCZ9S/hqIzi9myJ6SIyPOdEIg0EfGjriGg58fwrJ7iA6RrBdktXAPFmYYTwZzbmx3zUp1vtLobmQay5ymFmrICs1A3GW1XSMBPMiz4aC96bPDIGgROtLS+6LcVnwsRhoP7kj/8aVv+NezUuTZtxmZUaeutEobb16TjhazwViLNN4yCIFw6c+W7ZbbxsMIJRMyytGJzPRamjmfkKkjNlpObKyGe5AoOOTlgnbdJKJY4+O2EtqrRZaDhzaz2WpTyy6TK8/jJCMa8eur74HJd6ME5uARyJ+RBp8Mk7IWWaq0j7Q/rMyhTNi/gLhfiOebFsRRD9a0Po6o3oNnV+v1E4/SFgngNBn9JNBWiG9UnS57bWS8FVgLhw4cKFCxfHN6i4SKfTWLN2vfabiEgkgv6B5ejt60N//4Ce9bFm3TqsFT8809iCK9av/dmPsX94n2NzMA5XARIM+J3Vu+yncVsr04eq9rNsn0au2hvTZ/lx+mTqz3FzFSAuXLhwcYzgKkBcuHDh4sTHkVSAUDhZJ0M1nXdGZePWX4HcWCcj8jSrFfg7ka9gT7qCZElsxRPdiFDAh2jYq+fpxIJeRCUwZ5Dz7LFoix+RKIWvZsBDMElz9oNHz0dI6SoQM/CwAwxNUxJR4asK1JkeBdh0IXVO+oYE47/s0cPXm9qEhvjB2/AYYThvnBjkh+epNQjNDc1BxFqDiLcH0dYVREeH+aZRCKsz4SWcw6oFqA5+1NHQzGe7KsDCbMm00L/+8eoYG8Zs+0RvC+2p+OAWWVZoz/zT3XmAV4ZUzR1eNLcFzeoPOonRLY7mSroKhDPq29qiuOZp6/T8ialJnl6uKZEojTMQku96sw+NrWbrsQppsuksAcafnjerGdJJIUTot1s5EfaWUVRt5abmg25CAflFP3STAjfh+GPSNjQ6VzWEY6ePxs6Us6FBeWkTU2eN1FyYAO1MsKpTlaf1sP4cJ3phHeYqE6sAsfaWbpuuRqc0qQ/9s3Va4fjXrbTkTtMXozxRG7qqJ4Xaq5eD/dCXredUFFKB4PVUEJZ3MCTvqCpVDgHGxXeGysNogx+hGOMy7zI1nZJVeZc96B4Mom9tCD2DEbR2hBFQ5Yqp338olAahUc8tEbq57V0mKSbtKkBcuHDhwoWLExVjoyPS9ymht3+5fLvNuR5UhlAREm9oUMN7qyAhuDrk+uuuxe/vuNWxWRqHvwLEnA9Z331hX0b7Y7R3Ojba06K9+pQ+ES/22bm6ChAXLly4OEZwFSAuXLhwceLjiK4A8XNAUYvHCELFUGJqo5Qre+OaDu+r6aoDsiUg7Sg/1N75O3V1HNec3YrJ2TyeuakRV8Q88E/lsLsAhJuoXAjorG4nOgXj5OoLjnMKhZJua8Vtr5QeB444VwXjup2RXC0thKGvSowKlHkYeqTBi2gjV0xQiGqUEpx5n8uU9OBzKlo4G548iOYr2DCaRSXkQz5OOr1obwzhvJUtQKiCmWQBmTS34jGMYppKgl4NIXrPP4c+q7DgIE4VPVVjBnUMpc/Wj82XwGbfKjnoTjfyQg9cdAT6OmON9o4/+iEvw3GjAInGLb8oJPYKb8vIpoyRKPTMh/GJtB5kTn8KiYvRMTWuGmhu8+v2SVX3Q4AKkPnZAkb35pBNMryhTeMTd80n885oxEJtHS+0IoyCSFJm/pwVLpo35kuMxkk7/TXhrC3Dqr11dGB449CgPg0/efaKyZMTg3Ey9JCJAh2Ay7MJbbwoz3mvFwnJfFGxV2evK4ekIrKO1c4dUWfeajxKFmOWK93UOOXMe6XbEM3Q9KwwfvlsHJm+GvkzaRq+EcpL8UblHbfd8njKCMec7bA070tD65HkwR+Qd0Peh6jUJ66Oaun26+qizv4gelaG9aDzWENQFRWGl0cOpIHpU7fBeptJFpGYdhUgLly4cOHCxYkMruKYGBtDX/9yBINBp09zMNifScgY6Cc//A623P17x/bQOFwFiM/vY3fK9PSk06RXAamyfZtqv0uullp1l2cbgn0wVwHiwoULF8cIrgLEhQsXLk58PFEKkMFlYVxwShOmZovI5ByhqY1WrvUDEu2dm/+DYDv+XP3hk4HC0FgOYUmHAst9c0WMFMWPJBtv9OsMdENDDRTEUgnCQQfPAskmqQSxww8TP9MlPfU0EQtGDQwihoJjCtApB/Z4uYKgrAedJ2cLmBnPY2woh3ExFE5zNjzPPfBJmCBXSIT9yFGYK+n4fR6E5T4l4TPyLc3MF4U+iZsSZSYlF0tOlT+OhV6dZyv0t+HUh/Em9Jm0rFCdUF/MB4XnvKGTNXR0rgynRv7UnzrRTngqYzkKrHkOCvmtaUh+qFQoSFlzNr8/KPzmQNFb0i3DuGrGHzIrP2i4kiQUoeCbWyI9+oHW3HosMZvXFSC5lClXo6AxtNp79St501vn2YJemBWbTQ3LP4mLf1U4vKy3MmkYXjvsMHAiqucX/xRy4b1RPpmwdsafQmmplbkJb2CT4LP6Fz/019YSxKXndyCZKiKRlPfWeqqWv43BwCTFH9LAe+PV8S5gvPqrYTUt+a86C5iuVbgQ9KPKGwEFCIyWSpBC3inXKOv9I68EIehO5Qbf23izH03t3FotiOb2IOItAV0lovXikaM5PDBayYfHaxQ3zOOB3VKxloCrAHHhwoULFy5ODPB7PjU5gfu33IOZmWlaIBAMyvc6qG7ziQT27t2N2265Eb/6+U8wcmC/E/KRcfgrQLhamhNGnD6UYwj2vfhb34ellfplH8Wxs2FdBYgLFy5cHCO4ChAXLly4OPFxpBUg7Gkvb/XjjMEYBjpCCM7mMJcpIs2VF4RETT/aI68mw4698+C4x33A+mAFebHKivNssohd+7NIZsrYPZnHg3MljJQ8KJYqeo5AtNGDWCPP5XC2ZaoDBdxUghTzJSRmSrollhlb1DwqPeamCjMwMXcUACvEnQJ+c9A0D08v6bkUEwfyGNuXx/i+gp4lQsUIZ8NH4n5UAl4k5Erlh4U3X4ZvIoOc0MZ55xTuz02UwLMaNFUS6NCof0sIk9XNyUP9wErDCsyAyuSMNsbW+LV5U/9OHOpT/2vPNR5Ye7Gp8HwGHxpbAjrbn9akgyT6Q0CswYfmzoAYv5qmdj8a231oahP7DmPXKHWkscWvZ6nwLJFHE5aT5/MzwudhGYCmzUGWZgWFUEX6HX4ZcinUJrUmTjOQVGsD3qu7oVsVIIxDYHhjvFjQRmOr+rMR1aDW/JF/TY+GD/y3ihNjo3Hwj/FW/Yody0vjpxE7+tXVOXLVFMWuUerRSesbsX80i1mpM5buGg7xvMh6YTCNXeOqp03/JU1rrB+ulCKtNXvee1T5RUWIP2C2w+JKp6XqbT1IB9sNrt7iu0tjzhKpUxQ9ASDdbA+4+oMrQcJRLx6+K+G4LoSrAHHhwoULFy5OLBQKeVVuPPTAfbjz9ltwy43X4+Ybf4M7brsZD9x3j7gNq5/HisNWgATYhzB9JtvPsjA9K9MXoh+CdqZnRdT1g8TSVYC4cOHCxTGCqwBx4cKFixMfR1wBIkE394WxLOLFDffOYlOgjJlCBeN2jCHuKmKtS8cOAKoQ6zYfcEkEmCgB02K0B2+8K6iOMAJYXrmqwINYk1+3Zao/C4QwqwXMyoDETNFs0SRxRsM+dLeFUChWVJFCqODX3Gj8zq35IQlCeHPAgwaJcCZRwawQSEPlRWqOKyC4pY4R2AfD4q/Zh5AqCWrEB4WOtlQJfRM5pEJeTJfLmB7Lazx6WLXAoUIgOVf6jUDYlJNysPps7413Z5Clt0qwhDdCdM2T+THPjrsmxlv5q+afsP4FdOO/uZN8tXjR2OJT5YWhz4N4LILG5jBi4tbM2fw6oz+Als4AWrtoguhYFkLf8kZ09YbR0CblFautInkkkJ+JmQLGhwvIpQ3BGoR1QPhniqpiFAakh1fNW12OnBvlmbqZ5+rKjiqqIQzqwhGLXA3ESXlUj8V2EpDU0E5pMFZ6pbE0q9F8GKNgPsSkMyU8vH0e0zM5k+e6eEws9Md7Y0MYsvVHYcvL5qca2rEnlGtya/1U6VKjVvVJKFh3qYxkWXFbK76Les7GcQa2A8VCGdlMAcViGcEglS4BbLl52vGxEK4CxIULFy5cuDgxwb4TV6vWG9u/fzw4fAWIlV/VFCBmNbBYVZ+ND9uv0klBVUvtjunP8dejcuHChQsXLly4cOHi/yg4pvjdUBbffyCJHTMFfG+shJ0qsF4IY3PoAchkCfhh0oPhoh0ciFGJrBNKEuKVY4SImJkDBYztyyCZMOdvLIY/yNUHIXT2BRFtMOc59HWG8MJLO9HTbgSYGiMzUBdct4qiHZN2aDil0YsrO7wIiX2xYAyVHjKmUlOR+9RcBYlpGSxlihplPVpyZQykS9jXFcZszI+geIgy7rqkOe6R/xr0wdjQTW/FGC4YhQfPhojHAwiHawJbE6IOdQkoP51nvadnE53m1VjJXz0x4lYqlpGcKWJ2sqAHk1PgTeF9f2eX8LJdty4KRYxypGYCutVVrCGMNQP96F/WhXDErzP/gzI4VCXEo6A2YFVqTVHJjxr5s9tLWXoNb4zyyCpGaKeDX6eOqN86cMeluJASNFGYlMyNqQsMZ6JVU+WNWps/2qnCSj2IG20dOkk0VxPx3vgjvY6iQ+MyhsE0qMLkiYZRZLIlGYg78dHVcSM0CU2P97V0+bcQDOPcWtT7t/Ve/uupoV1VgCB/Nl2C3vO5Eual3qeTBX0vaHe8gLRw+zueSZNO5ZT2SCyIuLwvYcePCxcuXLhw4cLFkYLpo5mr7Usp1N72rYwh1P+CnpdA7NhfdBUgLly4cOHChQsXLlwcB9AOu3TQ53MVTKXK4NEf4/ky0hSmqgDWCOr5Yzv1xt4Ja23FqiBhufpDojKDAYYRw+M8Ah7ul0t/FXTHvHjhmgg6vF7MjBcxN5VHUdJU4W0dGJYrDbw+RigW4j4ylcPPb5/C+KyzPEWcbCg7ADF+eeENHYBtqQpuniwjY/NlAwm49RUF3KViCQXJRL2g2iIR9GJHcwDTMR9KMppZOVPAWfkigtSAaGSOfybvJKsU6DOvhjYVVIspO/HH4yE869mrcNppnZJPI1Q3fgkG5rVGi+W92qlznR/rRCuJQwX1xhGVsgdTB0rYtzWH/bvSmJvOoiD0j81MYWp+Vv1U6VxkyJ+x2SnMpRI6wy0cCmNldx8aojENdyiQHAmqNEg0DgyRjJcKDl3po1sneSUds7LD56s7kFssTXhmigFp5SgkqNgQNEl5PLvZgw0RPolfxkkFBWl3/hhOB6JMU9ysckVRl4ahydDDZ5MuE6WirGSUCOJf4yTBGtaQRqgbNWp0F2j4qg9jR3ej0DEKicXQ2DVqXh13594+2hT5aOlReuXPPKmL+lkaJjx/9WDzRh+iDQH45F5JPhQkStKw2DwRYLzFQgmZdE7P7AmFAghHAqqA606XsW6q4Ph04cKFCxcuXLg4MtCuX7UvqDa22+T0e6SXVdcBqu8/mj4ke2PGn6sAceHChQsXLly4cOHiuAG76bZzb4So5o+PtJd75+p4Mqh7NAJXgdpVQ6PFBzyr2YM/6fVjY4MZBqQLFeyaK2IuW8bsRFEPIJ9P5FHIc5a8MdznX7e9KZaRz5oteohEqoQH96SQypgzJazQ19AnHhx6quD4ROIZE/87U2UUStbaDF7szHibXrlEO/pYGFHG58FU2IuC14OKOCXDPkwFvHCic+DQwTu9OjwRmHFSLU17z/wNDSUxPc1TRQwYim68Y97MYMpxqAfjcPzQg4aRf3pVKsROFQzOYCyfkzyMlDC0LYeh7RlMjWcwPZtAKpuh70OCypr5TBKtUQ/WdDXIYE6e02kUikXHxyFAchyaDY3mXm85SBSaauVnFBRV8F7zx2hMRMyfxkPQin9iR4Xb3nwFsySHcdOdP07aFnykNdMkT3xenxqzZVXNs6bhxEMybJr0QV7QmC28lDLzLEaheaASwvg3fswfob9OPvXeWGsaygsaJz2LWmiidsdQfLRpq0KH/zaeRWYpMGQ45kVnfwBNbTxwVF7YOvB90HdQ3k2ujMpm87oSI5UUM29MJpVHLmu2pqry4Q8E39lcJo9MOq/bdAVD3PLKrD5iPckGPJgLuWIFFy5cuHDhwsWRh/Sc9Frr1rCfXetzKdi3EkM7HU/wajxV+4ZuT8WFCxcuXLhw4cKFi+MAphtfwfLljTjllHYEg87ZF9rvN51/OwjQq/5bGwfVsQA7/fbOCG198svD0Zv9QFBHARVMZ8u4fl8O48kS0nNljA/lMbwjhZE9GYzuy+i2WGP7shgbymByJIvEdAlFXVai/zqDn7D00ESiPpx1Rhv6+qJqRRgKDCX2r45AHZhY41io4JXbYYX8Xgy0RdFQtzWVBcXw4y0B7IgHUK7Ki4UaTZhXS4HARCuGAyPO+jdp2IFSJl3A7bccgG9iHusavapcqNLF8BKVzkJTJYbGKFAX9cPITXHpT5UGBb2JBQXjnMVGvhVzwMxYGQd2FLBvWxZTYznkszwA3gR5JAR8XgSFL/liAQemx5HOPbLihGC8pKYmhDfGoVDdTT6MH7Xjn9jVk1S7p0e52AgEKSmvm+eBffm6ODR8XSiTEP81rEahfDGG1iwjE4p+9V+NTYtUazjzqG7UF5y2OobBZWHjl3DiN+mJkfI2CdfFIWmqwkcf6oz8GJqcR4JBq5ETtQeN37qLqVFYDa1wkq+DCReMyLvZ4UNLJ891AfL5op6zoUbqZi5XQF5MIVdEoSDvYYHKQiokuWLKGK7SoIIkTwWJGhM2m87LvVGOMF4qGQ+mYyHozjizWe7bLQVLGkM+XfnB7eIspiM+DDUd+pwPFy5cuHDhwoWLPxTsl9T3XbQ/yd6W9tWM8oPGTm6q98xnVwHiwoULFy5cuHDhwsVxAdNRX7GiEZs2dSIUrBe0C9iXd/xYv3zWPj6F+drRV081V3WUf7lOFCr4xmQZn95bwL1zXC9hhLtcRUEZLVddzE0Wsfv+DLbeNY+Hfy/mriS2/j6hz7vvT2FmrICCI9y2wmELedK/WMSHc89uR39fVOmwfpQm/jj06IwsVT7YgQo9OMRIILHW1SYU9K9oi6MhbA9CrEF9ez0qMPb5DU0Gljb7zOhN4kyLCw16usNoaZY4HXpo6HtdsxcbxSxQgAidcmPSY8ROOhoj3e2VfsTJbvHEe52BZhKpo8bEUyl5kZqFKkGGHjZKJs7u52x/DbYEaL9nKoWHRuZQKOkSmUcHk3fiJL90WyrHiaC9WX1TQsluL8U/R0lE2DKvbWllYO01Df7JrVESMQVjX/UssOnSryqfJH6bXtWNcTl1+iAjf/Ro09W0JExIyv/0dTGs7AlpBPRbvdo4TWgH5s7E4/CDVtYQtGQ+1JhnjYPxqoeFMG4O7+SvPjKGMYPy+vruwFPRA/87egMIx726JVo6ldcVHVTMUZHBszeo8OBKIq4O4UqMaCyIhsYw4k1hxBqCCEX8WveKUo45R/mRSRUWxMX6xbiKBTFcKeKUbz1IH7eho9KFqz98Pq+e9xEK+5UVB2EpOxcuXLhw4cKFiz8IizsYzvhhQT/M6aA5fu1qa9thsX1yX0tb+3toYawF1Zsa4k3NMqCQUYW6SQdRbR04dotuBTVfC61q9otR83doPy5cuHDxZMH83KwMLoumcRaYyxPX/rEt9wcOFh65cOHChYvDRyoxh2KhcETacp6xwbBTU1ns2T2HxLxztoagvptvQAE0hagLXXigOc/C4C5VtGenP6x25lwQ2hfEUOapgt+6P/6XxU8+C2SSFaRmS0g6Zn6mpM/5nPFDaChmmAnxWW5py9niO3YmMDycRoGJGQcD3jqPdvBi09YLaXJMJO5FR4cfLTEf5im85Sx38WMUCjXkckXMjOUxeaBg0pOI7LkV5lBuD8piR7I1TTENMT9e9JwBFSTvGUrBL7xvagxr3kZSZeyR/GfKShmJ4m+Vz+bJxEX+K0izuVMoX8RYP/TFslB79eDEw2dxLOTKSM6RvyX4gkAg6BWaavlYDEa7hNz6kCjky5gZz2F6tISClC+D2gGk0un88V/5SzcqIOSPNPucwaTmso6k+jyZvHLgKXZVBYgD51YvNowmIymowkCgwU0cBL2oPycsYdOgvSHT8S9+pHpg72hWTA5ZqewaTNMxg2UNUAcNq77qaFDU+yOt+lv9U1va8cfa6r0+6g+f+edYaFomPYP6fKlfuefKj77VEbR3RYyyIcID+QOqdKDRraeCPunLiZH6qmfyCJ/N1moShxgqKuiufsVo2IhfD/YPyDPDMTHWB57lUWKjwLBKr1KjdHKFCRUldI9EjeKD6VXzuQhcjXLPjVPO00L4qJ08BALSLw2FQs6TCxcuXLhw4eLJiGKRq0llEPE4EQwGtK/DLlS1jyiGk6cI2ysxfSmn38y+Sl2fi1A3596FCxcuXLhw4cKFCxfHAZLzeUxOZXS2t4Xf51Gj3X8VpppZ5OrDGQz45PnscAVXRIEQ+//yx3HAuZEKLo9WdNsrM0DwqrBURw0cJNAQjEfGE+ViBSUehF6ooJyvIJ+roJAt69XStGAVgA0uD6SrUCxjbDyLZLLg0MqZ/ebPQgciSguN86zCXG4PZQTyRUm/JVnCqQ8nsOHBBE6LN6OvvUX9WijJ4q9A2oRu60Ja6NjhB57TDPQHuNLA8IxIZ0u49vpR3Ld1Vuwr6OmO4k/+eCV6+6KYzpQwnTP+aTQy0smATtqMhXdKi+Nm41aIHfPh1UPEvQj4KbT2qX8TxIRjGKbhEb7mUiWM7ilg55YMRvakkU4UNE9/KEgWV5RQmM28OrXGQT3PqCgQHjn5tmXCCBiH+iPZ/NN82JDGTY3UK4bxS76pNFHjM2d8GC6Jkbjs6g59IORityXjChR1I3/oT0wVcqs5II3071gTrJsTM3nMpYoaXo3mhYGszyql+mTy7LhVvdS5658Brb18D4MeBEI8sJy2xtWkV6tf+qxuYmwEhNzX887WSR54Ho75EIkbBQeVDVbJUW94SL1Vdph4NBqFPpP/QiPNgrBUmgR4bgeVIQFEY2LiQXjFjStF5ueySKXyuoWWWS1iDjWPxEKSV0NPfXm7cOHChQsXLlw80TD9NNNX0j6T2GnfXCC9Hn223ZPqVX+Mm+2CsQ/jKkBcuHDhwoULFy5cuDgOQNmp6bQ7V4V02KXTvvnUVlx1aTfCPBdE/NkOvYKexVTE32gRGBLDDa7UTjyO0K4gAwZa8F/8LTD1cciFJiqjhCtbfVgXU1cGMleBhnDCKqrE1AuLjR/1yj9774SrugvqgosxAmnSzVnlc4UKRhv8GGv0YSyXQzKTUz/qXS7lUhl9LTGctroNfp+ZIWZiFchNtuLBTgkyT4aImxVQU7myfVcS4xM5pSUe9mJ9ZwANIW58ZfxxgGUF1IzTbrVE2HgY1ihyagJiY0clk1HmeL0+rF3fgQsuWqHnJ4gH9UdiKaBvkJK5LFzCgBRtNlXG5P4CZveXsaK1BYGSD7nHeC7II4FjxSLrAM9+qCofCDNAXAzmQY15ED9Ofp0fXp1cmHwwPieMVfrYVSA04sn4Ndw1fxpOaJIfO7ilm/qXfz7X7NXJCcPQTI70mfj5x39Fzbu5pZOlg36sv9pN1V/VSq8aaxWBsAedUkgDGwJigmjqMENpzYvGYOiopmUcjZsmIHDirYfHU0GswYumNj/C0YDwzXE4wiBJulrE59EDzHmeRygsRq7+gNR7qSPcaovnflD5wlUfetC5lKMLFy5cuHDhwsXRhp0Iw76f6WWxP2PutF/DHz7LRfuLts8oUL/mVuH2Zly4cOHChQsXLly4OA5Q30nng3mWjrzcBINehEM+vTfC1oXgQIBDg4cLHtydNdtc0Rsnvz+U8+CeHHT7KzNksFdzHwr5cfIpvejt5eoKTUJNWJILcFDhPNf9OL+Cg0nRgYm96j0fedG4THwKG1auVrBtZuOrha5+GBPzUHsIWztDeDg9j8lEshqMM/v1oOf5EkrZCuIysjm3PYArzurE4GCT5oVHndySAsaLjJXxOmlVYzF0JRIF3HHHOGams1W66438OL6VNI2nCvXj5K9q5NlxpmcKlClwpr1GIGZweQxnnNaKiNhzmzK/BqggnyljZqyI+ckyRnebA+jTyYI5r6EuXeafSiKu2Km3XwzNr/gtiF+ukqjy2ILudRHU54MEkyy9r8Pi5Kjs4GoPrvwwCiETTt2qYQ3XTfK8X5Su81tN2zzVnm00hASzblV7sTOx1eIk6M94qoug7vaQ0CCOR28F0QYPelcHseqUKAbWhtHUTuWAuNvk5NbQylsTjnnk6o54qxed/QF0DgTQ3utDa7cPjW0+idOHQMSDxg4fmtv9CEfMKqEjBqGNSq8CD0bPyXtSt6KI6XALuHA0qGeJUBlCO26zRUUMt9A6kqS4cOHChQsXLlw8Xmg/VoztH1VXwnJSByfbqK3pealffV4I2rlngLhw4cLFMYJ7BogLFy5cnPg4kmeARAI+lDUCDxqifixrDyGbN1tK7R9NY/uueeTyJenFsz8u/vS/dk9T3+mvtydhSuMiQzvu8X/2+YMqYB/ZPyf2gCSLXZkKxvMVPTtD4QQzP+Z5IWq0VNN2YPlj7Jx7EusMVGrWjpvA5xM+NPvRuiwIf9CLsmSd2zhR6J/PlZFJFTE9lsOWu+Zw5x2ziBQruLoniJPO78eM+N27Z94ZNDE2M3jSO72adJRioS2Tq2D7UA4zSW6fZGaU2VUMOruMQZzw3MqqozOu7nktDxMfL9Vsyo1Nm1sjTU+lsW/PrJ674ESD005pxsa1jdiyI4mtqQqmhNE6v03CZjMlPPTQHPYPpVXJQy6ZrY2s4qOi+Z+fK6BUKjuDwBrvqvwWML1suoSJ4RwS0xSCG3stI4FSL/4tL2its/7NrcJcndUizJc+C8S/2eaK2yTxnAgKzY1vOwi1cRh+WGPsNF0xXDGjHh3P1o5RWZqqcPzZsIRJyURqbOrs6VfvF4GWxpuC+a+HcTZ/wbAHLd3mjI6W9rDyOzFTxOxEEWXys0qvhLJ0SZYYjoqOZYMBDKwLobMvhNbugCpP4k1+hGNeNVSIDKxoQFtbRA+2P4jWxwgquqjk4LvMOpLPlpCeLyqtmVRJ6whXe5D+eoTLQidzGpZyDIrxPb55ku4ZIC5cuHDhwoWLQ+FwzwAJBI38in1HVXywm8X+udixf2b7vrQ3PwaOrf5auAoQFy5cuDhGcBUgLly4cHHi40gqQPoiPsyXTdgNK2K45vwO7BnJIsEzDSj0ds7fYG+c6Wla/OF1gcTU6a/Tj/Nk/NvnGnhPYen+4TmMjSRQKJbUP1ESo8qPukDGzQiVuTokLkMEklVVkhDiZuMwgukanND6Qzd7b0F3u0KBwv6oJNDQ7FMBa4LnO0zlMTOZx/QoV0bkcGBnDhMjeaSTZeSEiB1yvWtnAnuG5vUw9nqY/JM4Cqude8eewmvdIszSok6OO425Vb8NDWFceuU6LZOx0YTaG4G+mZ1GY2GF/bzqWRRVeDAl+dkzlEFRypyHdpfEnUHNYM6rqzWK+QpS82UkZ4s6i5/KjqzUh1nyYKSAuYmyuBeUVwxnFQxmkGjoYDzpRFH4lUdqVtIp0o0U8Mf4sTwwPDHu5AXjWgD7KPYavxgqQOy2V6rIcGBpYRC7b7OFKreEj9w6jHwxcem/pmFoU6/OxXlgJE5ENgyfnZqkMHmoYfGzwgm6pFs1fvsDxBo96FoRQFd/BMGwT/IlfJ8tSTlIubDi1cWjvJT3Ihw1YQbWhdEzGEVbVwSNLUE1TW1BNLcH0NIdRGuXX+L3YcOqNqxY1oKp+bTWhccDq/jIZsryjuS0fsxM8N3IYWRvHgd25ZCckXri0KVKECdvxLJ8GYPZMqaDXhQdYYIFn8Jq51n4ntfBVYC4cOHChQsXLg6Fwz4EXfoJ7K+wP8lrzVS7aArbp7F2dU5VuAoQFy5cuDhGcBUgLly4cHHi40gqQNrCfiQcJUcmV8aBiSzGp7n1kdhJlBQtU+lAHxUmIfc23XoBsIHY67+90srcqM86wTYHFdlsHoWCo/zQf/PHw7sp4OYZEgbqQ9Ef9uCp7V5dJUK61d6hR+EIv/XHWte512g2V8ZQsxN/mkno1j3jQxTiZjG2t4iJ4aKek8FtojIzJRVAlx3FUV7ooMIoW1V+MD4bp4HNI+2VDXLv80pefY4Cgf7ln0oECorVpzybAZf4EV7MzWYxOZGUwZyznEJQqwPGn4W91RUljhvtikJiT18TLrxkEKMj80jx4GlxoBLB+q0IDyjYzmXLUtfKmJssYUryPr6vgKZoMzadNIBtD8wgMZdDJlkSP1wRUkGY2xkJ/Vw1k0kKvw5QEC6DzzTz7NBpmKC/qrzgAdvywCwzvyVmVBlkQZ/OczUfQq9Dq4L8E1Ov8FCeyrP6YBj5a22L4WnPWK+rmyYnUtVolSrxwzKwh1wSzAv/tGzUwtqZewv15dC1GMbGsZeLE1qhA2v5s/HbeKyXeLMX3SuotAipVXIuL/Uwj5nRoiqpGEq9yg8PSG/p9KFvbRD9a6Lo6ouisSmEkDBWV/H4Tb0KBHnOhheRqF+qegXFcgWpfAGZPFf8PHboVnDpIqbHWcYZ7H0og/07chjbl8fUgYKuUpmX94T1B5JOJObTrbZIi+VTQa7zQleK74CTZwsqP06JhKT98WCuVCuTehwvChDWxWAwKO2WH/5HMCrbELDcXbg4kcA67tZbFy5cnGgoHqYChN9rNnnsrnC1sVmVbSxsH4bX+nbRdmNoU9+lcRUgLly4cHGM4CpAXLhw4eLEx5FUgHh8Hl3FwPDc6mpqNo8S5fgSHXvgK4LAuWFgkkJt7fvTVh0X9vJ5dcJUn3khcTo+MIOEqjCZqLu1cQYCXlxyfidWrohh3/6UClrVnzp74GMMMuDYn6sgS7qrPDBXjVLcdUxiojwITgjHWCIcyiUebi+UTZUxP1NGaq6iAvxcGshlyvAVK7i41YcGnxejQkOrfOIubfQgLbTMOYok5ZFDj4W1M6mIP7nvbgjg8vURzGaKmM9WdIDV3R3HJZf0Yi5RQCppypiGeU7O56srTGz8xl3v9LkeNizB8LzfcFIHTt7UhZED8xgemlNFD33QG43yzQF1ERS0ZyX/mWRZr5WyV+zKGNozj/nZgm5vRTceqs00qBDhFlmT+/MY3Z1HYrKMEnUsEh/zrtEzEdLmKDE6415cuiokfCghIaZWR0iUCWfzQkNhHBVkjINxMV1dwUPjhKOdzTP9MX0ql7jN0vhYEvOJnJMOaaEX48eA9+ZJwztXVX7os2Nn/fGf9rR2SNC0rduia/We4D3jVsPnmn0o5EG82acrNbji5sDOLEb3FJBOlPWcHYJ5irf4sGxFAD0rw3KNoLk9iGUdrVjb0Y5l/grmpd+XdwJU8yGG7EpnpJ5l8kZJInaPBoYpFkpIJvIY25vF8LYMRvcWMDtelHZJ3hN5b/JSl1lvzPZxFVUWMluRuEfPpLFKkKIUYWYJ5QchPvR9SJbLyNjMLsLxoAChYuOcs87EqaecjDVrVmHN6kOb1atWolPKZGx8HEVqIl24OAHQ3taG0zadgpHRsQUKYhcuXLg43nG4ChBugWVXNbMvov1F6avwmbBX2+nT56pdDbRxFSAuXLhwcYzgKkBcuHDh4sTHkVSAFCWw9rQZnP149vEZoRNdqw/oli75vkK9AoRwPDgXoiHoxVM6g8iVKkjzRHRG49D4WMCYOeBYvSIOblc0nSjg5JM7kObqikxR46OiYVLiXhfz6uqURMmkYVIxv8xGm6+CjSEgWfEgTwkrneigcJ6rWPCAStmDYCCENWu79fyPdFoyT/tKRQ8NXx33qvJlfwaICr0rJZ1R8TKrMs2FgmSG6WsO4KRuCvjLkOiUDrKlMeLDYHsQ+2eKSEiEzEdDQwADyxuxf38SyflaGRPmnoJ980xo3mteqjB2dDPKAIuuZXF0dsYwO5PB6AhXkzBv9FwXidwuX9GM3r4mzExnlAe6MEOcUsk8Rg4kVBFToBIqVUFerhRyJ+eKmBkrYGokr6tl5sZ5JoSJsj4JxmPzRdriUm9WNPsxNFvEXFaYKHbVfMtVZ94597Tnc9VdsNiOF24XZe7lQQzTyeeLwtc5zM8/wmCY8TjlZxQkkLipqBEnZsA4LQTDOLfGCwfLjlfn2V5Jj3224K2xM27mz/CJldwndZkrPw7sFJ5OllBxFG3Mc6TBq8qPFRuj6OgJo6EpqCs9YuEIWsJh+Io5TEkZWwWIhdIhRrexKjkH1RcN3+vrr0+ee8NBhMQumeOZHgXdDm7/ziyGt2cxPlSQci+pksthl8BwzuQCWk9YP7gih2BZ2K3ZLB2LQZ9c+bFY+cFwPGOEZ9Fw5dFDv5t1XBbiaClABlcsx+bTTzO8lHzpqqZDmFAwKO9eBzJZ4dvEpBPD8YNYLIaI1Bn22wvyfTkR0NzchPVr1+KsMzbjzDM3Y93aNapkIlLp9HEpsFfl7WNEIOA/5nnYtOlk4etqtLa0YPjAAWkreK6PF40NDWhva0VXZye6ujoRjUT0vfL5fSjkC7XmwIULFy6OEQ5XAcLJDaZ/4ljYfmnNotrnUX+2x1N1N6CtqwBx4cKFi2MEVwHiwoULFyc+jqQCZGXYi66QmYlPsUx30IOcdOopY2Xffq4M7CwAOa8HA90RhIM+pHSWvkCS1I6/Y9oiPlzUF8JYuowpagjq3BV6XxeGf8aiakcB597hFHbtTaGtLYrzzu/D/v3zmJ2rDWAafB5dhZEuASNVa8YjF2dA0uMDzgwDQ0L7PIWotHfIsF7NlX8WxhNJamqK4sxzlquigIeJW5Ave+Sx3BRGc1sI8xJ/sqUBk/kycjzFXWFiZDxdcR+uWhfHpWuiuGd/DokMt2mSSMQxW6hg20Te2MkzU6eCYceOWSTm8hxvOcJixktXPld/9JmCKJ5pYYWsys8qzD3joCGmJtO67diGkzqxb++sowwwShUT1JTDxpM70D/QjF07p+u2KTOKhlA4gJ6eRnBnIp4RwoOvuSohMS1mqox5uVIxUioxQmMYp57VQVpow8QcupK5Mh4WPsyRD0qn+KcQnn6sX3OjsVl7gnnmmNEqQBia/LL5JW8IfTZWYulcCWvnXC0fSSXDmHzzvxbIBqmiLj76Ix200itppXHceK9PdZFYf+q3Co+uxOJqm3y+gomhIlLyMnJVBYPSJ3nU3O5F76owugfk3YwKH+TdIDL5HCaS8xjN5JA7hACVig6f3yh3CtmiWQ0kD7S3SpCAXFfFQlrxd49nMLYvg/27chjeltNVH6rgcghiiMW80XzJtSDVLDVXQi5ZRHQqh7xcVaHqFR5Lnhoz0jeV95S10Z47Y2khWBbmvJESJkeyQkfWnDWyu/Zu1uNoKUCWD/RjWXc37rn3Ptx2x53YvmPnIU0ylcJAfx+SyRSGhvc7MRwf4BYfl196MU45eSOWLevGrt17qu/Q8QjWjbVrVuOiC89XnkajUc0DlUwtLc2mXLq6MDo2Ju9P3gl17EG6Tz/9NF1VMT4x4dguDdarc885CwdGRo+pQmpsfAIN8ThWLB9Aa3OL1l3y+oLzzsFpmzapfX9fL1YOrlCzatVKVYrMzM4eluDRhQsXLo4UDlcBwtXC2n8Rw8kb1X6XGNOLrUEnyWhfhf5pY64MywCuAsSFCxcujhFcBYgLFy5cnPg4kgqQP2314txmcwixz8PtnbwYygLJkjhKH5/dft5GIz489/JlaIj5sX3IOT9BktSOv5N2tlTBrkQJE5myKgpobwcA6se5Vv8kzQaJl0oVnqNBO4LbGfFA5nSmiF27ZjE1mUWZEdKHxMcTMPYIjSO5CnhUicJEb4Yl8pMqG8XNjBBP+o2740nh3NgLneTHXL3I50sY3jcjaadUGFv1SAjdl1zSjTM2tyNX8OPqp2/ApPhLT6UQ9smAS/wyN1wtcumaGC5fF0em5MFtQnQyX5aBlbgFZVAUkPTEE89nkLGWpGvySCE3FUE0JXkoWYE+6XPoMI8UEHtVGGUF97ZOWNklw6khU8SN9vPzeQztm1VFAfnK2f+M1oTlDZBJF/SwdZ47wvJguhq/5L29PYYrrl6DxFwGU1QOSXDS6iy60LwzEquUUIG6VUTQMD7SIvdWWUEW24U6dDMxGEO69UrIvYIZEXi9Pvgl/7RnPOVSSeNUdw1n/YuRW427Goe58FHppJvDwwVG43AiUNiAjqlzsmH4XAtfDxNWS4R8sH9OGOtG8LEklT0zz1UPci/lpG5OegzCc0Lae805IVRm1IPl5hSJwi8vS0BMWcrDpsV0bd1hPef2Vjz8MxwOapkyjqlsEfvGM9izPYXdD2YxPpxTBVeFLxbjceJaDM25/nv0fJhI2I/8ZB5njGVRnClir8SRlHrmSRVx0nheV4nsy5UwJe5cTeTje8GXSMIX5L1JzhYwP1HG0MNZ7H04h6lRrkhZWrDxRClAeNZHe3ubnveRzeXQ3d2NZd1d2LN3SIXtFLYcylCIzBUj01PTx50ChOV/8sYNaGiIS50rYeu27Vo/j1ectGE9zj5zs5bHUmC9jsdj6F22DAdGRpDLHR9KkGg0olum9ff1aDtF5cJSoPLjogvOQ3NTo7Sx05idnXNcjj5I5/D+A7rahsqmxsYG7BsaxsjIqK62YZuZSMxrexSU94rvRpPQvWbVKsRjUfk2Tmn9d+HChYujDbY9h7UCJGD61VSEsD/Jz6H5ItrvIvttcrH9Mf0zMFf75CpAXLhw4eKYwVWAuHDhwsWJjyOpAAmE/LgzVcGubAVT+Qr2Z8uYKniqK0AsKFOenM1j30gGybQ5MNmmb/xRWArd+kp1FQvo4b0ZQNgnwu8DrjmnFesHYtg+nEGRiYij9vwlbgrnqQShMoRpWUOxMReYcDspHuRsyLCxCuSW4paMuMu/41TnLmAaNj4LI/DjM2mtIJul4FJjUDv9lQvdEomC8C6G8y5eg77eKB7aMoo1yRQ2RjzKS6ZP5RG3vXpgNIff7ctiLFWEL+RBa3cAywZD6FkRQudAEC2dfsRbzeHUhJHfCz/lRmeeKV0LabZ0082623s1xsLEIdf6sOVSGdGoH8997hrksiWMjaVr8QoJwaAPmzd3YfWaVuzdM1dVXpA1Pq9PZ+JPjCcxPpbSVQMEUyRFShfjce6tsXQRSnn1nk/OvTroj8LYOvHInypg9N7C3Jl4qcgpqcDexG3c6J8Rkb5q+ozDGvlT33JPBQgVKsyjDnz1nkofMU58vCg/5GrDWyei+lwjQdM2/4YGSwdh4zV+xNTFZSD0lQ2N+lPnTjIaWrxoWxZCY6vZr/qRsGwip2au0Y+Ss1KE4BZn2UxB37dgOICBZV3oaG7BXDqp9T+VLmB4dwb7HuaqD7P1mb5Yj5ycOMuf8Ij+Tn9KG556TS+2bZ/H/mQJ69qDaBW3u3cXMDFWxIS0PXvnS9i716wu4UHvVMB4ffIuSR2bHsti5kAF65av0HNnhvYkdOVR/hCC7SdKAdLR3o6rLr8U4UgYe/cNobu7SxUgVGhMTi19HolFc1OTKkAo0D4eFSDr165BOBxWYdHxqABhdaPCg/w+9+wztRwfDcxPa2srdu7afVzkp1AoqkKAioT+vj7JlEdXgtTT1rOsG5defIHU0SDuunsLtu3Y4bgcOzQ1NuDkkzfqe8N63NrSjN1798n7vANbH96mND60dZvW7Y6Odi0n1imudOGKouH9+0+YbdVcuHDx5MHhKkC4/SDBbUL58eH3h6bu56DnKrRvWLN1FSAuXLhwcYzgKkBcuHDh4sTHkVSAJD0+DOcqSJWAvPTzZwoVlFXAS+ElL0aISfnMbKKIZKY27buarjha8Y26qIM6CqyCYmn4fR7MzBcwMpUzM9xrcqBanA4N1dn5tOOvhwJbD8JxztLi9ln1CTn0Va1qboYex91CEzN21fSce2NvjIEHyaTwIlnSs0m2PzyOnTumkUsXkJA8jBV0xyBFslDGnGSqHPegtSeAruVB9K6MoGdFFG3dITR3BNHUHkBTWxANbX40tPgRa/LqwddcCVLIO+mKsQoABekxd+ZejBWuW1NlpuPX+qd1c3MYl1y2EkNDCezda85RoC9ub3XBRSvQ3hHT7a+yuZI+53JF3ZaLyXOlwNxcFgXJG5+VeTYtAWmp0imwLjYf6tfxYyhz/FTjcNykHmoY413tKeTXba1MMHEyfwxrFEb6ZFyc+PTX3CpsuvzTZ2O5IF6TvjxUryYtOtfiYxr2wfjROKt+a3YmPvqVZ97rn4Xjz0lL0yMYrcYvF0lIjbUQSHVAQ6sP7T1Sd1oocKzFuBS8wpui34tk1I9KnV+WY2aeW2CVdcUJSh6kUllMTc0jncpjPlHA6N4cxvcVUaS+QUgwNJo4yANLcg0mf+pP/v1+j9alvUNpPcOnIPYz2QqGZ0tIpSuYTJUxNVdGcqak26llMxVk5f3ioeqzEyb96dEC8hlgdCSFRMIINI62AsQf8Os5GRRiT0xOnpAKELYjXB3BfHC1D7eIOt4VIKxHJ598Es7c/BSsX7f2oJUfu/fs1VUSNJlMVleyWDCvI2Nj0l4nHZtji1QqpXWgr7cHvT3L9H0aHRtXNz5ffOH5Wg533bMF9z/w4DEvB57tcfmll2j9JVgWXAXCFSFUAlLAGI/FtQ2YkPfiwIFRqecDuoc+wVUv3I5sz959qqR24cKFi6OFw18BwjNA5Mb2d6xx+j36W/es0OeaDVtutt+uAsSFCxcujhFcBYgLFy5cnPg4soegc3Z7XRzs7FPQzkfjUjWUD69f04jBgRgmp3PgSgXCiGfML3vthi4aY6e2YmfpteDAYGwmjwOTeScu678etbAMzt2OghEvGtq8aG7z6/Y/nX1BNLb6EYn7EGv0ItrgRW9/FJuf0oYEzxqg0kaFSBKHidL+KOIBD07vCuoKllRRXKrpmTRpNKy5UWHhisF2NDZFsOXe/di1cwbJVEEFu2NiKj4PwjEPmtp8urqjqz+I3tUR9A6GhdYwWjtDiDUF9MyGYNiHcERoj/mFbp8qQJokX7Fmr878z2c8qJSkPCRNrlBYANKnF2O/FPcI42rywqsK5xmfz489u2f1oHPGxHgCQZ+e/TE2msI994zC7/fKcxMmxlOq9DApOrxk+moYr4E+V+uP8akz6Jim49G6masj0pfyMbGaOBa5aho2PT4YVwfGi1n94YB3Tkj9JXinIRcEdqBp8kpSTMjqyhdCrGivLnLt7Ipj7fp2zCWyul0awbhtHi1NRDVNS7fmwXjRZ8fdriyxsHknzH3tmd64HRmVZS2dVIA8+gqQXMiHpNSzeuUHUeIqj/kixoelDu/PY3hPEnt3JZCdKaEvGML4SB779uRVMaEkOMFtLE1hL85YEUFe3p103ih+1E1+nDupOwXs2ZvSrawYxURW3pW05Koi7mLBQ9SLuYquLtJcSlI5cU/Pl5AQOhKTZaSTJYzsn19wiP3RVoBkszkV+lL5QZyIChAedv70a67CplNOQl9vr87gZ709XhUg3OKPKz54PknMOeujHqTz+z/8sa5IoJB9fn5ezwepB4X4VI5QGEZF6bEGz4GZnpnVrbB4fgYrPfPFba8CwaC0vVuw5b77Hd/HDlwBd/65Z6OHihoH+t0eH9dtuuzB6HzNLzz/XHUbGR1FOpvB8v7+antIJYhf3sn9B0b02YULFy6OBv6QFSDmXA9p3py+mxreW2PtxBC2vTOQRt35hNb1JF24cOHixEMmlZRB2LyajBjuN01kM+mqPU3eaWwL+dwCe/pz4cKFCxfHFvVtOQ2Vw0TuoLY8q/bFQn6BfTadUvsTHaH63jvhdOBNv50deN4Zw+4+lR8b1zUi4ByevBBiscCOD9zH34eunhY0tcQWhlngl2kY//Wgf69P6AwbYW9Tpx/dK4JYdUoEG86KYfMpUZy1OopNp8Vx4aYoztgcx5mbY7jyrCZcdmkXVq7jSgs/mtr9Ols+2ujTuHi2gJFvVxCR+1O7QjhtbQu6uhpUwWEGN5YWuZNbKw/k/bLeJiwfbIPZHxgaXzjm1TRaJb3e1SGsforw6uwGrH1KAwbWxNDeE0VjS0jS9x8krGacgYAPkWhA/bR3RdDZH0Rzhw/+AM9o4DkhXvRGvFimhVYxqx2EKGt0BYS4+MRvf5MfPQ0+jVex6JqYzeLan2/Dnl0zmlfmmYZbWt14wx7cc/cIYrEgGhtD+O1v9uiZIWSA2VLL0KuDQ43PCe8zW0cxvtYWKaPBGEJBejD08SwTDayoW7GicYq9GB1AihFbeTQrOtS32JnBqBiNw5aJ8VfmASRO1Kbk6E7/DjSo/NRZWf8mIv6b/Gn8/GfctGP8Yl+7VtDSGsG6DZ2IhOsneRj/C/6UViZhaGJa1Xvj4lyd9BwjQdWP+mUw+rNh1cKEy2Uq8JYDiPqjxs9hgHWLyrbJ4SL2PJDFjnszasZ2FNCGILKjFcxNFKv1jbQpHLriYR829YbRGmd9q6eP5Wi8myDmt55O5dGCP41Wf5mUWQnClSniZoIfU8RiUWxcv05n75/IMEXEH8fiOMaGdWtVoaH0HgL1VWOpasJtpZ569ZW4+orL0NDQ4NgeW/BskutuuFGVaqduOgWXXXKRKuZ4oP59Dzzo+Dq2GBjox/LlA86Twfx8EtddfyN27dmD/v5eXbHCrb1uuuV2rFu7Wt+RAwdGNF/1WL1qUM/PceHChYvjHbYvQ6P9skV2aqTvZPrB5rkK+pcA+i2SG3cFyOMABxGnnLQBa1evwsTEpGqw/q9hoK8XZ5x+GlKpNFLpJ7fgmJ3pdWtW6bJqHSQ+ycHly0859RScevJJ6JAO0dT0zAlRxydGhpCan0MmNY9MOolwLA6/P4Dp8VHMz00bezF8f8PRGJKJOcxOjlXtS9JJjDWaZcRHG+4KkP974BYH559zFniQIpemq/DiBMAKGXBtPm0T5pNJpDMZx/b/Nrg1woa1azA5Nf1/ehsBCut4ACqFUONSpw93X+mJkeFqW56VtjwUjujMy5nJcczPTlXbbPZCI9LOU+kxPTFatS8U8og3NjuxHV0cyRUgnWGPHhiucJoHjc/pvId8QGPQi0LZHFQ9Op7Ftp18L8332iZNPpl7MxBgHObqQTgSwNkXbVRlwfgoBelOOAfGr6N0MJGoPcGtrai06OgPoHdlED2rQugZjKCzL4Km1iBWCPGDkzn44gGsSxQRbAliWWMAA8UKtpfyKEXLaOn2o21ZEC1dATQ0+xAMe+H1V3SLKb5KJUk0Ew5h47mDCEZD2LvHbAm1gMhFyGeyyMwk5CYPyJAl1uJF50AA/WuEvlVhoTWKjp4wGpuDiET9VSWGltkjxGt4YbZ64hZf2bTZFojnHfiFcZe0ebAsDOygUNhRDqjg2CoKxIT9Xlw5GEJX3Isd0yVxlXTVtVrE+i3Qg8vlnq5KG4388SwIHlq98aQOnHF2v/BjWtrivA7owiEvmhr8KAjfNLxGaBQXVSM2J29owuUXdWLHrpT034vm21P3/eGdNYTSZzKvNBh6nfjEqIJF6LM81LDyozkwNwdBYzERGdBP/bMmV0tD/TsOfCYsb+1VIU7JRA67d83oVkxM3vi34Z14nT9Dc61+m3tL8sGEqz/mlf6c/BoFjyakz3a1SFGav3VrO7F6dQeSubTEdhjjB4m2mK9gZjwv+SqDW2GxbDNy3TGcwchkHgWeheOQaikWSpSGrNTNnZMFTMzzwH514L9BXZkrqg51qEXoODs31m+9O/Pv/LFMjvYKkPa2VhX4eqUt42qDE3EFCMdfa2W8ST5wZizPbiBfj8cVIFzxccH55x605dViUGlgwRUui1eAMH9cYUE3yhZ4qPfxcDA6t8PioeE9Pd1K38joGG657fbjgvfk2Ukb1x+ktJibS+BhqR/sh65aOYjGhgbdEovbkA0PH9B3gwqRlVLXIxH5WDlg/tKpNEbHxhwbFy5cuHhicdgrQILcAosTnMzEF+2SOBN86lHfVVFI272g9ea353hWgLBhfv6zn4FX/dnL8NQrLxdzGa6+4lKcsnEDeuXDxA9lUj5UOjvoKIB7J/75y16ih63deMttmvb/NbCT+dpXvQIPyYf2WHYWn2iwg/APb/lb/NFzn4Udu/c8qfNKsG7/vz//U/zlK16Gp2w6BRdfcK7W763bjv1Bb4+G+bkZaQtNG8BGMNbQpAqQ1HwCJY5EHVCYRgVILpvRGcUW9OsqQJ5YUFDyjGuu1LaD7bhty6ls6+tZph3z+WTq/4QQub21Fe/6+zfqMvWbbr1dhRrHOyKRCN74uv+Hs8/cjN/89qaq8pvtBgeul19yEV78gufgOc94Ks47+wwEQyHd2zmdfvIqSiioeOsb/wovlG/E3qFhNU80zj/3LPytlMPTrjL9oaXMVVdcggMjY3qI59EC5QKrBlfgzW94HTLStvK7cTjCgsVteTTeoAoQKjq42sMiGAqrAoQrQepXfbCf+mRQgFSkvSwK++o5yHjNcwUbWgO4ekUYQ8mSnmeRz1eQy5eE59I/ryYpN7x36GB4urEHTyv2m2dnUpgcn5NvovOdFAeueCBYfjYv9eC5Ac1tASzfGMLydVF0DUTR3BGSb6hfysUrZSC0y1WGKeifzGNM3GZagsiFfZgLe5EJeKQ9kXJqCqKhNYiWtpBuF0RFSFun2TIoNVdGW0sYL3xWP/YMJXHX3ePIpGvf8iXp8nlw5VktePHpcazz5+EZCKJ1VRg9KyPo4CoPSSvaENDtpKjAsULsxwOG8Qn95FNW6EnOllCQgpoR/g+ny0g4h7ObaPljSozPgYBX3D0Ynhd/PLDaSZt8rpWzvTNuvCiN8k++nHFWH1atbsXtt+zD2Jh8L530Tl7dgKdf0IE9B9KYT1MJZsrOrvwgeOW2Y/uGM5iYyssAlH6c+BdB6wit+aMk8cfSzHujQCAveT4Jt+QyugAnL/ru1/waqIvAPgsc/2rj0KFpS9yqaKCd4119OlFQ8aDtiz7Lj/jjH5VPXC1DJ2MjcMIr9N6m6cStcQgcfwvLQ6wlbnMQu1mNw+cqz0zStWcBw1NZVaoUUPZn4Q2W4GV9q3l5TKB38pQHoafkfchnNVMCL7JS34o80MaJs8obPpM+ubBmZApGQapw/FrYXFb5YGEf+aP3/LGWdahz17xZPxKtXW29GE+UAoR9qMT8PEbku8cJGk92BcjKweXYsH4duro6dcumoz1RraWlWeni+1AP0jY0PIwHH3rY4f2042LKaD6R1K2YGhsbpawXKk9Y9l6vT5UgxxpcmcJzTch/8rapqVHt2afSducYg99uTkhawH+h9aGHt+lYat2a1So/a2luRmtzi25Dxr54MBjQLcvsOSAEz5q5+54t4u7uhODChYujg8NVgFTPABFw9XX9Cmc1Yu90Q2pY1GZbP8e9AuTKyy7W2bKdHe3o7OxAlxgu2TvjKafhsosv0Nm09z3wkH4QjhSoIf/rV79SOyS79+xzbA09F5x3Njra23Htddc/aRQgnMX6pr9+rQr9d+7a49gujQ3r1gjvT1XB3b4ngVKgrbVF886Dw7bv3FXt3PDaEI/rsvpfXneDdqqPFvgSn3/O2XjVn71UeTwjHdwnGssH+vHaV/0Zfi8dof/4r8/gzrvuwT333a8rfY53uAqQx45jqQC5+ILzcMmF52k7zvacbfmqlSuwWdqTyy65UFdE3HPfA096JQgPf3zG1VdiYmoSv735Nh0YHmmEZTD52r/8c5y26WTc/+DWP5inXBn2ouc9B9/70U9x5933avsYDofw8pe8GH8l6Vxw7tmqyOJ+whzEn3f2mWo3MzunioHjYdB4uOBMute86hXYuGEdHiAvq30N+UaIGzthv7r+t0gk5h37Jw6bTzsFT7v6ChV8aJ9oCcP36vbf/R77joJCph7cy/tUGVxzFcjNt92hh54+XrgKEIOWkBeZ6ivDG3bupZNvLDSNXKmC/ckS9KgDeTbJLZWeseOv+nL8sm+TTmaFhwVnfFBBNBLEBRevRlAGGVMT0udZEJ8haHBFDM97Th9inX5Em30IxxatpBDwUOeIFGPffBHDHSHMR30o+oRmsQ+Ln/VCM2ek5iWfgaBXV380xALY3NuA9oYAhiayiJQ8uGp5CPdtncWDey0tJo0aj809047EvLj0lDhWtQUwK/cbz+hEoEXGLZJGKOxTIb2hUYMeNozQqYJCroTEdBGslskijSknQmeoOfwimiVPz768Gyed0Y8UAjiwf97huWBB22jyaG+FWs2fBZOenkxj+3ausjJtOp25vVYmX8bQaFYVYRqLwxuNRaMQ/oufuURRvgf1yg/H3XhSqBsHlXpvtj2iIT0EKeb9+g0duObpa1UpMz6WRDKZd3w4kLCahmNpw5l0HQsH1o5XPVfFCVfza0IzkAaTH+Pm+HOuhHOpRU+LOj8MV6XDusl9/fkiak1/jl/SZN5BZ+sFMTrudPwYhQ3DMSSVAFI3SgXEmqgk4iDd2D9WaLoSJhD0wB/kwF8sJUOlvFWEmpQsfVUbfdaHOlgfRC208a+PC8E4HGO8OM/On4XeWb919kdbAcIVh1Rg2HHak10Bsn7dOmxYv1bGqA3YtXuPvNdHd9VEs4wj1qxeaepHHfgcElp37NqtdNWDAi+WxfKBAfT29RwUlggEA5rvYwlz4PkF2r+lYuCBBx/S3SD0vA15dezB6McSlD21tbZq3bXgihXuTEIeZ7NZyUePfqu4CoQKK/YHWXf6++TbHYs6oaByj23bj/+Jji5cuHjy4HAVIHoGCPsbYlTxIXbVfp7Auun3xV6NA/+r9jR16uPjFzyY6m/e/A5c+awXqrnq2X+EN77tXdizdwjPf/Yz9ZCnaiYdUMPNZZqL7evBjkZjQxwh6XgQ9MtDudhx4jZPq1cOokk+HhSEm0HPQtA/0+Ds2EcC42c6TG8xaNcgblYjT79RiZNCF36Al4Kluz4+CmG4jHQpOi2CTrj6ZaukvbuzA2duPg1rVg3qx5L5pbLn8UL5IR/W+tkFi0H6GD/5vFTZMF3yo36J5qPBloP/EWiuxiudMwvet7e1SVmfqltdNTU2qh/6pcDwxz+7Fh/+2Mcx5nR4mC+6k48Er0vVMeaRQk5br5YCw/AAMvqrLzPa025wxYDOQOmRusgyIV8Xp6N1fAl7C5vGoeqvBfPQLx08Ck0pLOWBaFseeHDB7B3GRX/sZC2GugkdrLe8Z1r0+3gHfIeLQDCMoJSlmlC4Ooil4KxqL0aVuAIKaevt6c/F0QG3TnrLP7xvQVv++re8Q2eMc4XI5ZdceFB9Xqott+/YUu0E28XF7xXB8HHW00Vtj7a5h2jD2UYwLuuf/pZqG+lu3gETt31eqs1/JDCv+k1aNDuO0DZM3mUrJND2SJ55rQdneVGhe9opJ2PTyRvRIvf8nth2y4Jtv23vHgnscFx8/jnIyKDq1jvuVKEPaXjly1+KFz73mRiW9uI9H/gXPP0Ff4IXv+Iv8awX/Sn+9RP/pYNybhnp9x8cP8Mf6vtGHlue05Cnh/peWCi/2T4twW/WgwbWFSlLglv+2HKyOBTf+a1sbW3BUzadjJM3rle+kpdMh4qrn137K3xIvhHcW3kxmE78EN9kpk0323ewND7SN4P4/o9/jmue++Lqu/Ppz30R+UIB73r/h6p2z/njl+Pue+9bkl82HfKTbTnLn+VLsJxI0yPxmWDelyoPvtu/u+tedLa3Y3DR/tSPFVw5VG2b2ZY7dZNp1rfZPqec6R4MR6r2T5a2XGW9Asviel6viXvRK9nckang3LM78OzTmrC2pTYrqgY7LODVCI31QGox+serPjp2vMgfheP0R//VH70a8FyNiNAQb/QjEDKDkaWQjviwvyuMbOjg+s++QX9bFD3NrEcmf0G/FwNSnhf0xnCh5Imz/H97+4S0L/WryGqESOvg3Bk+8YBzfzINTyqPjuUNWFWsoFn8UPHRKPcD2TKCVne5CEy/KdaE5njLIfNjQedIlGeKBNHewz6GmYHGusiwxjgeHZC35GuxWNbVAYb35KsY+nf++G9N9ZkQb+VSGbt3TeP++0ZR4MnWtozE04GJHG6+ZwbzPC1ewLjZTtPwLA61kz+Wa2ODHxeeQ2Wp8+3U9KyAX1OtopoXmxL9Ma9s08SeyuBCvqSmJPTZfMm/8W/DaJ9MnsS+RrU8a9zOfR1seIW9JyHqrRrokGCQahSLHhYEq9oL7L0mwx/+Wt8mT8pXs9RF7+vBfKmNBNGzbHweFIUnuezhH/DMVUPN7VxpFcHqTVEsXx9B54Af8Wav1GtJjeSRTnmfyGclmwH1R0CC1BjalL5HgUZZNeZPHwi5cqXVaX0RMdIOM92qY83b0QZnul980QW6NRBht+Bau3Y1Lr34wkc0p5y0UXmXyz9+Ycz/VVBwdahVJxxHXnT+uejv73NsDNjHOvOM03UFgio4lwD7Q4dwOirgAeIXns8DzwO4654tuPe++3FgZBQ33HiL9mefctomnCr9an3XjiHYnvzuzrswOzfn2Mi7JzSdfeYZKsfYtn0nvvP9H+IXv7oOO3fvVqXOJRdeoH6uv+HGqlKQypw7JZ7FbZkLFy5cHL9w+qHsc8vVtMYL27ClWzTjk79qVq5Zr/6qzblzw/ZQG0Ux3f0rdDBq3Oq7OwLHbtGtoOZroVXNfjFq/swdP5h//eq/wEXnnYu3v/cDuryvHlyp8eH3vRMP79iJ9//zv8pHOY+ujg686PnPVgUGw8/OJfCdH/xID4LKOtomClde8OxnaOeHAgcKu7ft2KX+nnHNVSp4pjCEh0Vxq490Jo13/uOHMT4xibe+8a9x0vp1+NyXv6ZbYfUu61Y+UXD8ebE7MGr2UaRCYuXgCrzgOc/AyRs3qJCJSw1/9LNr8eOf/xKZTEY/RlxR8qqXvxTf+M4PsGb1IDafZlZXnC4fWn54//ljn1DBkwUL/cUveC4uu+h8fPTjn8Leof246rJL8MynXqkCaPLgBz/9uX747PYjFKC/6HnP1k4JBQnsuNz/0FbJ749V6HjBOWerH/KHM/65FJKC/4flI7oY3OKEKxM++NF/FzrvUDsKli4Rep799Gv040t+3va730uevicf2hnlD8uCs79f/PznCv+jKjwaG5/At7//I/VL4Qvz8ZxnPA2xWETdORvnW9/7Ie7ecr/GuRjMC2ca/9HznqXbyXAWELcm+9b3flTtGJC2p151OZ4ltLFjxo4DV/V8SzoHZ0k5XylpcuY5Ozfc9zMlPPvwv34C23fuxCtf/ic456zNeJeUPYV8nE39htf9P/xEyo+zL84/50zNFzsR//vFr+qsF/L4uc96mvKBaf36+t/im9/9YXW1EAVqXEFDmjlTl7V+LpHA57/ydfzu93erAOoD734H+vp6VKDHWcUUcHEJ6wf+5d90hhM7+8+TNC658HxNn0ugv/Gd7ysfWcdYrziz/i9e9hKsWN6vz5yN+8vf3IAf/fQXutWQBXn49r97vXTqTlLBHulkvZ+ansb7PvRR5eOF556D58n7QkFqsVRU4dpXv/FdjDnLgSnofceb36AD+zt+fxee+bSrtB6++5/+ReN5omFnDFuwQSRs+1WF8IG8OJT9scCBfbuRz2aMQEFgyDiStNQG7jRsy8OR2uyfowW2f3yfOHv9PR/4iNShLY6LAZecf/QD79X37N3v/7C2eVydxe2FzpV3nMJabnHwgx//DL+58WZtt98m9TabyWlbVX8mxXOf+TR93z/28f9SRZ4FZ3Gxnt52x+/xlW9+G53yrXjpi16gdZ/lf2B0FF/++rd1RSHbG74br3nln2G9DKLZDvHbQAE42+SHF82YMu/A32ob9Ct5z17wnGdq/IyH7wTbALZ3WgZdnfjERz4obfBD8t36mAq2OKP/ec96urZJVA4wnltu/53Q+Z3qyoJVg4N425v+Br+76259T7k6km0a37VvS1t+7a9+o+0Y29FXvOyPpU1s1vTmJDzb/M9+4SvKOwqn/+ylL1YFP+sdecfDE/ldqh9QWTCej/zTe6WdmcE//OMHtX3YLG3Yu/7+Tdixczf+6V8+pm1QPchPticcKNvvLtOiovWlL34hNq5fq37YFn/xa9/UWWhsL1lPuMUT26+vf/v7+r3p7urQOsxv7BekneR30b69bP9Iy8skTtYX5pN8+/b3f4yJyUn1Q36/5+1v0f4D93K+5opL9Tv9gY/8u05weO4zn46zz3D4Xizg1tvvxFe+8W2pb0n9Pr70xS/QmXakj3YU9H3yvz+ryqA//eM/0jb/fR/+qO49TjDfz5Dv8ZWXSvnI9yefL+DaX/8GP/yZtL0SnqDi6v3v+nv5dkzgvgcf0nxSOcdZ3b/8zfX43g9/+qirDsm/Fzz3mXjFS/8Y/yhtNelhffib17xKt8h4/4c/Ju/Twu0kKOx501+/Gj+99tfYtWcv3vDav8RXpY7xe3bV5ZcoPxPyPfruj36K3950a7XvwbS6Ojvxkhc+V/smLEvyku8L3zH7faYA6kPv/QcZfP8YX/jqN7T+PR4c1JZLuvJj4qmPS+zodrA9nQ4WuB8NjA3vRSadOiJteTjsx0B/TOpOCftHTF+RcXlQxoVtfj0j5PclP1747AE0jyWw5e4Z3Hogh+EifTgskR9eLAXVe+fH76mgP+xFUr7bEzn6NdsmUWHA/pcK6ulV4dzJhQeKbzwzioF1DbqllIWvWEF8No9cxIdsjBtgSSrivyI3tXgMItLfO3dNNzzpAu7ZNoqZoBdUdW3My/saDuCB2SL+97sHMDNZhB5zwEj4b5haA+OXP2k20NHrx7MGgzinP47gCunT7ZnD/vYQRmJetAtdqxNF3NEexJykVQ8+tZQ9aGlbhqxEdGB6v77rjwTyN5suYv+uFHbem0disiT8qimY2AexdTPul3cnBEyUPMhKOty6qFQ07wv5Up8jPteD+eUf86g0MU4NYa5MQ/3YySYagVNuVTcZKDp8Y/DeZWE8+6k9+PVvx/XcmOaWiJrRkaSuWmDZW6WJRKBplJ33m+0z42Q8mrYwj0Jw3kuzqAlU3TRJs8c/w5SFQcyDx1vR1T90V345YD4lpLl3VlM4ugblLeM0MPlT/xrEPJl/Whh4pPJ1twYR9HkwNJGTeiT+5J+0VOGEYYy8LnZTSPw25ao7o6I903as6EbFHhVx0QavHpTf3htAc3sAja0hXSV1uGA6PG8mnSpgbiqPyWExBwpIzlVQyLA+sX449CxCvU1d7mpYkGV5WPB8MAJSn592Ulzdfnx/Ut9Py3dyimeyzMs3ZClwstKhoBP/ZNx0OOA3/grp93CW+29vukUF6TxYm+PaxwKO83913fV6jsKxQlz6BM946lXKB44JvytjY35Lni1jYvY7Sdv3f/QT/daee/ZZugKEY/yf/vxa7RsfTXBc/fSnXa19nUNBx+M334q9+/bJu+HFWWecjvXr1la/j0uBY+mf/eKXS9bjJxpUflAmxAlEd919L+6Xfk19+8T+D1eqc5LGvTIG3nL/A6ZNPoagvOAK6bdR/mFB+c1t0hcckX4ylbWhYEjzxTNDuL3YDTIGYB7P3Hy6+qMsyoULFy6OJtjuzC0hb3g0RKJh/YaY7a9MP9uaKvisPR/TL1mqH0PX43oLLGbybPloLu/vx6/rtNYW7GhdfOF52un8zW9vxsoVA3j32/5OBdW6BHPvXl3NcfXll+oejvduuV/DvfqVf6YCB850516VhWIRp56yUQU9Dz28XRjrqy6fpfB979AQ7r3vARVkcFuPjfIR57Zc7NDrklSJ88zTT8Opku6dv6dwKq0rCqic6e/v1Th37d6LNh7UdsG5KsxjfCywtatXKn0UfK0YGJDOwpDOPGBn+oLzzlGhDwUNFqSR5zRQUPXr62/E6171Cjz/Oc/A9PQMHtq2TYXmFICR/nuEds76/bvXv1aFGzt371GlBuOm0IizOKk8Ip/7entVWHKXfNhJw5YHHtKVN4vB5bg8CNdugcWO5l/9v7/AH7/wuSpk1+3IJF8UmpMn5A+VUM995lPV33wqpXmnooV7hq9fuxo33/Y7LQ/OKJ6RfG25/0EVvHAfSwrpmNbipVLk4Z+86PkqoKSC4IGHtio/WR9O3rBO06Dg7RUvfbEKx6i8uk86NIyXQhoqru7Z8oBWtf6+Xl3l8Xvp9OzZN6wCnXQ6pYKtDVLWv/jVb7RDOiBlSYHY6cI7rtDYsWuPCosozLvw/HN0tjPzMS+dUSos2JmngoaKA/KVnaVnSgf3717/Oq279z2wFRNSp9esWqn84vZjo+Pj2pkhXynQ45ZAnB3P+vPg1m3oaGvDP7z1b1X5wTS4zJhlTaEehVf3Pfgglg/04T1ve4uU6TLhw4PS6RnRgcAFksbW7Tu03luwLjA9huUske07dmkcu/cOSd3YgZe+6IV4xZ++ROs+BXXFQhHnnHWGdMDPwDapOzzEmbOmn/nUqzX/PCOAChYevEaFjhV+PpHg1igcoNsBNusz88Xtr8olDuiNG1sYuvFe3Rx71hs70/ho4//SFlgUnHLZ/PU33iIDnYUH7lFwfZG0jRxYXSdtPeviu//+77T937Vnn7Zd3N6HbWWndORZt1YM9MugajPukHsK5wm+N2xHqByn4oDtN8uX/KVA+iJ5T7/6re/qwO3db3uTKrO3bt+uZyawveEKlOnpaX23SPPlF1+gdLPdZ5tDeyogFg+Uw/oOXKUHQV8s7UZR6iPbG36EGZbvzMPyHvMbRgX80666AuOTZgus1tZWvO8f3qqKUSoE+I5yZQvDkQ/cjo6DSSpUqFzcJO/ZppM2qvJ7aPiADv4vPO9sqcsVaQcflnY9rML8nmXLVFnB7ZD2SJtOpTf5+4/vehuW9/VpOzu0f78K488750xNm/4Wg8oZDsypQLjl9juVl3/0vGdr2/yp//mcfmuXgs4SdARnBPn4LilTKmAe2vqw5p+rKqjIGZ+Y0LT5LadSetPJJ+nkAG4pZBXx/GZRgH/HnXep0oYKKp478rq//HN11/apWNIyZh+AZU8lApUcVC4xrdNPPQVTUzNK8z7hH5U4/E6xvWM7S4UF+U5lGfnO7yft2Mbym0VlFrf04neOdY584wSHX11/gyqB2GZTSXXNFZfpN4c8Y51kveK3/r77H1JhC8uBNPFbxDrOgT8VEpx4wfSpkPidpL+U4t+C5cBtuXhmE5UVHNxyRjYnE/A7RaEI64PtGDIv/B6yP/X5r35d03r61VKfTt6oW5zt3LNH2+3urm55Vy5Ce1sL7r73fn03Sft73v5m9cs+A78hnODB95HfOyqwFJLWFfKelaRdvfEWnm/z+AQEi9tynd0j+WQbuVRbToWJujn2fAcocD0WOJJbYK3si+JpV/YiHvNj+66k6a1LVCzKiWwFu1JlTKdLeGD7PO7ckcIKSXdDoIKteQ8K4k+aKviDwiMfBc8muIETkSDureD5beJP7ndTzyVOFGY3hYzwuVCiXw4s6LsGxhmKUsAbRCgsfiUMERZ61t81C3+hjFRjACW/lI9xWgCvlFE4X0FzYxMa54rw7p/DdMSLgsQz7ang4bkc7t0xj+GhrPTXuIpBIuG/w9fF0PZdwja0ehFYHsZ8TxhDvjImoz6s64jDL4OkzEwW0bkCRhv9yAtd9QhK/tYJPdl8FvvzKa27jwaSQuE/WZNJlZCV8ig4XR3SWZuVBiyPeHBJuxf7UhXM5srVErD5WcRebQObm0LyvnqlDTX9k5onE0bTkFsroGOYanxixVs+23ef0Dt55kH523bOY2wyJ+9OGWvXd+Css/uwb++s8LuWd41P/PMds99QjdhGyUe58J0jGhvNJDmzNZfxz3eU7yOvdOT5KdwSKt7iVSUBVxJF1fj0PqJXn+PmQ1B4x3iYhqnHJi3ascztyhJ9ZuIkiBcxLPenndGE0wYj2LI3LXQxLOnSCIzfxVBr40bnapwO9LkONl29igmGPehdHUD/Ovn+roygtTssefOrUnFR0McFxs0yDoaEN9ImWB4GQlLGwm4Wswxb4RHjsNqBU1jOpWq/4Jm062/VXfOkz4uM2DGt4dkCdk0VkHW2feOflo0T79HeAotjQE6M4EpMjjn4zeKEhCH5JnKMtFO+94cyO+TbxXH2UuPdo4nHswUWx6wd0g/meQ/b5Xt8tLfAIn/ZH+J2VqyXS4HvPZUK7IOtWb1K+irrnXZgafB7T6XCYjnP0QBXBF91+WU6luW2V6TDviIWnCDJviP75H3SP+QYgNt+Hkuw3rPfR/o5piF/WX94PsjqVStVprRB+oicNMm6RD+cnElZA98LlqMLFy5cHG2w7Vks130soKxS+7tyz2+hjjHZKdH+iYFpu8WP2NGo20HuJ7gCZKC/D0+XgT4FvBSCvf41r9KP0z//+yfwha9+U/eh5gx8Cs6uuOQiDT81PYu/fMVLsXX7Trznn/4ZN956O67/7c341W9+K3Hcg9/fc68qF6h8uO6Gm/CZz39JBePpTFY/6BROLJd0f3nd9TqTmcI8KiKoab9IwlBQTkE1hRwUGn/i05/Fz679tc7O5DJKzjamIOi3N9+qHS7O1KQyhTNL3/mPH8TXv/N9FfZRUUBBGrenuOPOu7WQyQ8KViiYZ/4oeHnW067G17/1PfzrJz6FG2++Ddded4MKy3hIKgUgpOOPX/g8zdc//vPHDE+El78Rw/MeqCThLFQKB2+46Rb812e/oH7tTNXFqFeA7JcOJ1d9cBuyn/3yOnzgI/8mcdyqAsw9Q0MqRGEHiGdJcKYshTlvffc/4rrrb9L8//TaX+FOoYGzmf/0j1+os1m40ue6396ktPz8179RGilIWgyulHnNK1+ufH3fhz4i+blJw7ETzBUf7DBydvKrpKz3HxjF29/zfvz2lttMvL+6TsuUdFGgeZXk/fY778J//s//4s6779G88wU758zNKmRl+bFcWbcuvfB8Ffj8w/s+qCuGrpO6Q2HahVL2A319+M4Pf4J//rdPqEKOM4q4tyy32Pr93Vt0RjI7g5x9/O+f/G/cIDxgedwl/ObMEh5WRv7dvWULYpEoTtt0ktL0w5/8QjvofG1f/icv0vrz8U99Bv8jdZOrcH4tdZerSZ561WVCy16slY4PFW1cIcSZzJwR/YtfX4+bpcw4c71eqMYG5GHpVM9Jni698AJdFfSlr30L997/oNbLl7/kj3RG1T9++KOaJxoOGFhfqMDi+8MGhkJMzpL+mtTFD/3rx7V+HM4e8IeD8eF9und8an4O6WQCoWhMGskAJscOIDEzpfY0BM8ASYrf6fHRqj1XzcQaDm/m2R8KVwFi0LOsC895+lN1VdEtt/1OlaWrV67Axz75aXz2i1+VumvqOTvwl0vd48Djrnvuw9WXX4LZxHz1/aDg/PnPfoa2x/TLussBMZUOXLlGhd218i5wlQEVf+/+wD/r6o6bbr1N23EqRChAZ/vANvmCc89SgT2F0Vz9wLBU6C4GV6TwHaCSm37YJlEozTipSL/kgvNUMcn3nYP8egUIV3BQkMVVYDxjg7Oy+K3gygcK/XnmBr9d3K7vCmlTuUrhn6Qt53vKFW9s07jicdPJG7Q92Ll7r/DjIVXKTs/O6ooVtgHMOxUx3M7q0//7BXzuy19Xe55ndatcObheakBEZRIF+FQ8UGnCQeKLnv8cYXdZlUlLvecsb046IF/4HaQSmCt2GPad7/8wvivtJNtjljXzSMUE2wyWFc+K4cHqbNPf88F/0frCbzHfDSrJuJKGShEqNF73qj+XtuoB+XZ+SP1cL98Afj+p8GebSEUZFf3XXHm5Dgw/Jd+3T3z6M2J/jypR+F39wle+ofRYvnd2titNbLOpVOHq0Avlu08lxUf+/T/1m2NXtnG1KNtBcyZYWurYy3DuWWfif7/0VXz8vz6jeWJfgd/zq2WAbbdWoLCD32gqQv77c1/CJ6WfwLJk+8p3hPGyDrLMDgW2GYsVIATD0I784eQCDtwJfoteJt/hm6Wsea4VV11ddtEFKEj5/PO/f1L5YPtM5B1nDXJiBRVFVDL19nTrqhmuGGG+WO+o/L/04guE1nvMKiDpWZ4vvOJEDZ6LwrJ/PBjfP1Rty1PSlnN7q0AgiOmJUcxNT1bbbH63ItKW08+UtPPVtjybRfwYned0JBUg73z5KjywJ4lb75rWlQZB6Y9UJC4KGfPS38+Jodw5my0hUyhjrb+CZm8F9/J8gIAXbcsCWDYYRKzRK+EllLzWoRBn4huBNfs3MfHXL/2RsUwZw1SDiGNjyIs/PrUBAZ8He2dM2R2UA2f00NTmQzzqQ0DedSIiRPVP5NE6ktXVAIn2ECqOcMwnYeirIo/hbBmrts0jmc5hlzePCaE9y1UnEnFK8sotr/ZuT2NmooRykeE5iCF5jMHERx7X+Cz3PuiM+5beEEKtQTBYxe/BgLxvGSFmSN7z6ZgfKclfRfz7yAOOm8hX8ZuU66xQkNP1M48NTF4P/5Z2MJUoIZtk6Ygl6RF31lFC2IsD2QomhZ08nUO3mnJ4VoXDUwaMhP141jOXyzsYwc5dCW2jqoJ//jFyTcGkw7ZWB4R0EG+6esPSQK8WDj1cwZbOcMsqo6RIp/PYPzwn77q0h6r0MuEWrsaqpUcwPSofuKqBh+bHG0K45unrNODoyLyGZx6N8sOE8gWkjnb4sXxDCAPrIujsC0k9DaKj15jOviDanft2KUduL9ba7Zf+nEfeK3MIOLPAdDXPzK/+mysTp7vlu0/cT+0KoEHeizv3ZFWhx+8s82y3STWEmuBqL/FqfTI29GHiM1GSrfw19w7P6w1p7VkZQHd/GA3NIWnvOUtR/JsgfxCYNmc9BiXOgNRjrr6KUxHS7EW8Vb63bX559iIcFz8hruQyShMTto6AWnYUJC8k/vRdcOzqPSgvnOBaDyWuXFHaoQJrO/NNT44HeqV79ugqQFjw7PPxe8PxDZX97OempH3jOJiTHDl5i+M4jjf5TmWl30UhNp+PB0Ewx/qciMi8cNzOcRZ5STkHy5H9CypsWB/ZR+HElUw2oxMnOIY52uAEI064aJc+L4VSS4H2PF+Sk3cW1MFFYJlx4uU9995XfX+PJjhxJih9U/ah2Hc+FJJSn3hWDBUODz38sCqgjjVY57nyieMM3QZWeM62l6uBuZqIfU3Wd8pXWK/Yt+MEG05ieaQJNi5cuHDxROFwFSB6Bgj7NYs+J/bRfj30eYlvTv3XZVEv/MQAP6ScicjtG7htBAXfy7o7dTBOIQK3OCFz2ehTmM0B+8zsrAqp2ZFIpTIq2D7/3LPkgxHRWaoUslNAzY+vnVXFzh7v7QwnC85w/9HPfqkfE35A2PmggI4CM37s2Ynmx+ab3/2BCmuocadAh0KgkbFxFchw2yULpkkhOxUnlu7du/dim3SATj91kypwCAr0uLqDK1IorDpr82mqhPjRz69VIRTDkRZut0HBFwWOnM1GhQgPjuc2HxS4MA2GY56Ztu1waN4ljsX5PRQY17lnblbhHPNKvjA84+esY87APWnDOnQJ/exkUuB45aWXoL21RflG/5ylQ/+kn0s0KZCh8ITuFHKyU2Tps2CnigJ+zn7gFjEUSOpexPLMWacUhlJ5wbLlllZcCXHZxRfqTGDGy0PFdRsV5l3yyti1rOX+0fLOMFRSUADHThNp3/rwdoyOjuuM4J/+4leaF5u/W267w1lR1Knh2en4/o9+qjN2OHObW8Kws8I8tLe3IiQDdqXDybOhyczAY4eXgi2m99tbbtXOF92oVOGWXuwgn3v2Zs0zg18ueebMXbYBrBemo3ywQIppWR7zymcORrhlGeP+yjcMj23ZUiBL5c3aNatV+GebGNYnKpfYqDH/RwssOy3Lunwo5HYpe94tsK9zc3F0wbachya/8a9eoyumKPSmoP+UjRt0Sze+a3yvWffYhlDgzoP+uOJhZHRU30MqirnCiUovCs854P3hT36uShW7JzTb+95ly1SZzFn6VGLz3eQMeb7HFApRqP29H/8MPEtpw7o11XrNAwW//u3vifuMfivq69JiTE5Oq0KFs+Ps+8JVE3xnqEjgMvrFYP64NR1XYHAA09/XowNcpqdnULQsFOiyfePKMMbN94zvHRUZDMsD5kkf03YqurzPdi94bqGR1vaGCn4K2vmtYttApcGhFJY8q4MCI/KBYBgKGNiWsA1eCiyPt73xb/DaV/25KkHYVlDg/v0f/UxXRZCPpJ0zNL8vPCdfuBLOgjT96Ge/UD7SHxUjVHBwAEp/XOXAVQtcAkvlBSctMI8UdFC5wdUbXL3Hwx8tqPylMoIKJ8ZJvvOcJ7aL9Xyn0N/w3WwhRv4pK+WvnpeLwW86DwHftWePbkFJmumXPPrVdTfo4JqrfHgGhwW3fLv+xpvVD+sgtyv79fU36SB2oN9sX/h4wb4HFRz83rKPwDhouFqFfKPior59vvm22xf0mdiP+fI3vq0Dfa5gpOKO33EqTrh1nX1fqGjhhA3Syu0UWC+4RSIVS5yAcCihyCOBfLVGfoxR+yXc1GGhPf+eDKi0dWJ8zouxiSwGAsDTpQloVXaqOLLaNjG3Jcn3XfJqXp/xohLwoGu5H4MbI2LiWL4+iu7lATRJ4Oc+ewBnnWn6km1tEVz97NXY19WK7SWzYoZVzR8KoOPU5Wjoa1MLrX/O1bmFFDHSiTLS0wV0bU1g2fYEGmYL6N2VwoFlYezc2Ii5joXKj1WZEpZnyzrgKPo9mGoNIjyWRHj/POaDVH6IPQ/ons5jbG8OkyMUWGpwTdOAuaVx6HH+CP5S0MyzF2wATvjfmslhOFdAVvgyF/WhJDR5xb5nTPg6koGPQnHxK6yGsO9xgTRQwM0tjiiojzSQGoncqYsEL6lCGfvSZWSpXCBtpN25yk+13mrdlX+uoHjggWns2JGgjln9mF+GcZ6NlURhBPYKJ03Dm+rjkqC7KmLEzM/nceDAvJ7jYWgR8GojcPyZQae5NzFUsHZdOy6/krPWfXjo/nGMSZnSWZUUSpswVcMC0UYvlq30Y9lgBB29YTVd/ZGq6eyTa9WE0dkflrobQd9qMWvCaOv2qcLF5I90OHknKaRGyFUuOrQXpS27dWca1z6QRK5olEhKk/zV++MYgGA/nW0WDeNVP/KnYDKalpOek6Y6O8YrFT0S9yDeRKWN35wDYv0dIbQ3BHFqfwsaY1x95ZP3Oqg8WrE+jpUnx7Hm1Aase4qYzQ1YuzmGNadHseYpEQysC0o95cxJiaQuC6SvI+jBMzu86JHrAjiPygPDXAX5Z2D5o6Wh/LHmaCMai+KaK6/QMxqI1atX4enXXIUB6fcRHAtfdcVlOimDKzIvu+QiXChjyGO1WnApcEuQ635zA34i43lOymTd5Heak3hox62L7Hf7AekD0u7X4p9bHh0LkD5uE/XLX/9G+1ZULtFuMaxScSmwz8GJJeyLc7us+n7J0QTppvLlAa7aXiIP9eDkLU4gZT/reAH7beyvsT5wi+6fiblW+qCc9Hjd9b/Fz6/9lW6VRsOVH9xi++ILzBbaLly4cHHCwPZL2Ew7bbXty8qPPtejaiN+qy07w4l5nF3+YwPO3v2Pf/kn/OpH31bzyx9+C//6wfeht3cZvvHdH+isRW4NRAEYlQYUbNRjZmZOhdPNzc0qeP7at7+rH9o3v/51+O5XP4/PferfdVspCsgeS+eNgiB+7OvBrZXyhbxq3VkYnMny4uc/B9/58v/im1/8H3zmkx/D/3ziX1XAz457/YeHwntuP8WPmAWFCD/86c9VaM/Zt+yonbJxPXp6unXmLIVPFBhSsPfNL/xPlTc0X//8f6Onu1sPb6Uwh7P6A8Kbd771Tfj+17+AT//HR3QrDG7r8Riye0hQSMQOJdOw+9RbkD5uERUJR1RRQiXU/pERXcHw1c99Gt8Qmt/8+tfqgWgUSFGAT4HfX/zZS5X+r372U6rgWrd2tXSgFhLJw84p6KNi6X8+/q8L8v6Tb39FtxOjAI4Dti999ZuYm5vH6/7yL/CtL30WX5F4OZuVe8wfTkedComx8fEFZUVFBMufwrrFy6h1abIkExY+MD0KX7klGen84n9/QuvFJz/6IRXIsowPmhlYB7NHboPOTv7hN760IN+f/vePqMCOMzu4iuW6396oAsKPf+SD4vfL+ND73omrr7hUhZmPBdwjtL21Tctk8f7+7LRyCS2FaRRW2xaGq0gopHbh4lCg8vdf3v+uar1lW862nas9fvCTn+kMeNZjKuC4rc7itpwz9sYmJtHcRMG2R9vCrq4OXbnRLnWfW0NRQcAzDniIP2ens86fefpTVDh+x113qSKZbdczn3Y1fvH9byx4j9779jdrG05lrG0cufqPcT0WzMzOYHZ24fvCPFAoTqFwveLbgt+Cy2VA/qX/+SS+85X/xWc/+W/arvH8E35LFg9SJien9B2sB1el8eMelvf2kXD3fffrJAGuDuA5JD/+1pelPN6tq+aoBFgKbAvYlnLGJMEVA1Swsy1aKj8EhUlU3HN2IAfAHXKloPyV0r6zzOvL/01//RpNgzPTbJvM9pRtTz2ooOG3ggIML+Nvb3fq07sXlOFPv/s1VXhzGzH2HRTCHK64qVcAs/2iP7bD9Xzn9l6k2R4O/ljBc2DIQw7oSX89OFjmpAN+s+v5zG/nYr/z8wntn0QjhzkbVsBt2qgU4laJ5BHfKfY9qDy322gQ/J5t27n7oPo0O2u2d+D3vcPh8zOuvhI/++7XF/D6g+95h5YHy5plx/jYP2JZ8zvt4vAws3Ua5bks1rT4sbkrKD18KSvbfecroq8Jn02nfpdU6+0+L5r7A6r06BmMorVL2rFlYfSu5lY8AVXecSY9wUkOqVwFuzxBTHqlzdD45B0vVnDr3gx2TfM9MQnxlTRGPWnd8Uk0KwJBBHIezCbY/ykhG/DiQHcYe1fHMS3XivGu4MqHao9JbjzOCgQqJAgq1BKzeRzYk8Xovjyayh5c0CP9y5DpDy3sq0meJdMm9zVQ4KzbADleqRjany9iurhQqMYwZUmXxuT78MF2MdoYQNsyPxrbhVb5J3+sWUihSU4Ha86VNwvzxu9FGffcO42Ht3Glk1ioN8cvfwgbLe0cKwOucKgpBujEe2sUdc/0awePVWPDsC8qVxOG/2blBNtG9skZlt1gnk2RzRax5d5RPUeEYU0kJigRbfCoIm7ZCq6MCEh770NADA+QP5ShgD8S9aOlPYTO/hBauqRN4eetGrcwQVnsMKMuPfKetG0bL2DLSB48d4X0V2mzQTQftJOrc1/140BsHHtzX4UmrwToYyDoQVO7D7Emrj6o83cEwayWpI21Wfb5vYjEAmhsoYKDK2qM0qh/dRQr1sew8qQYVm+KYfDkKLoGgrqtmI6nNDOaM6HeU11RVkU9+WLP9ExeDSzPFuNgm6MDTnTctmOHTpwgOD5jv8uO0zjhgitn7TvJMdvib96xBr+dnFTJMWS9UoP3i+04yYx2dqLNsQL5yQk4N0uf8jvf+yE+/6Wv4nNf/MpjNl/66jdUKM9tvI6V8sOCfKx/BR4Jx1vdsWAeOBbgpFROuOHuDpxkyj4pJzOy/0ylCJUglJ9xpbG+yy5cuHBxAsD2fYgF7bX2Z0zfpL5FUz/1gepCmdHFcQ4qCLg/N/ffvl0MZzf++3/+N17zhrfgi1/9pnZ6UhnOeq+gpanJdPDqQGEXB+nsNPDDxZmkr3vjW/HGt71LtwiiAIJnN/z9m/5GV2k8GshL05E6BKQAOHPyT1/yR3pOArdLetmrXoc/+YvX6LZPB0HiWtyJYfw8bJr55kx+nllx9ZWXaYfnxptu1XzwY8bOBw8kZxqLzX/+9+d0VQC3VXnNG96Mt7zzfTqTmR19bmHCbWCooDhccHVJLl9QQZN/kbCIgyTOXC45M0I50/pNb3s3Xve3b8WnPvM5Xdlx4fnn4h1/9wZdBXHnXffi9W95B/7qTX+vW4KMjk/oXuJvf9Pr0dO9zInVgAN58oGdRdYDbk2zOO/v/eBHdPUNtyv5mze/Xc1nvvBl5Re3HuGBxRTOPX7Yge3BoG39IGExKNTlgbWXXXQhvvPDH+MNb30nXvLnr8afvfpvanuoPwLYoWcd3r5ztx5QvjjPNHwfqLD4t098Gq983d/in/7l3/CbG2/C4PJ+vOG1/0+3GeIy+kcDD2bme0HlFZcG14MNTEuzEXyybG2WdcuER3ovniBQGFpv7NvPAfwCe6ejxyvP/KjaPwZ+uDgyUIHrjl3altNwmxxuFfRqacv/5/Nf1lnzrHd8x7ml2uLOObcQ4qq/XD6nA1ru18uZc9wq8bRTT0ZHeyt+89ubdJYW28+T1q/F2lWrcP45Z+pstf37zR7RHGxxhcm73v/hg96hd77/Q7p1la3LfN8fsb2vg74v8r2pB79HnI3Pg28XC7sJrgx59V+8XAX8//SRf8Ofv+b1+q3gllhLpWpXhx0OKCj46H98Cq963Rvx/n/+V90aj1v7/c2rX6nbGbLdXgwqDThLlqs+CCqSuHUiV8pwS8ilwtSDbSJXpfEbx60Sl2qv3/G+D+gqBMvnx8Jztv+k7TNf+MqScXK7Jq70s1j8jR1cvhyvEb6zPnD7xj9/zRuU75/78tcec3nXg4oh8oaKELYr9aASi2dusK9Sv2qG78MfUJyHBAfA3Mpq/bo1uu3mpRddoHuG/+CnP18wc1Hb8iXeM9bhsHzX2cfgt1aVh7+/G+/+p38+iM80XHFF/rIucPIHV4IcjkDDCFcPbrMPsrd1blFb/mh18UTBgTt2IDUyi9Na/VjTHsD180BC2Lky5kEPz91w/FmEIl509vmxYoOZSW/PHQhFfGjvCaFzeQC3bxnDg9tmtP/HcysefGgOc3OFBXFlMgX85te7sPWhCX0m+42YlL5qd9xeqDUQxJTHj63zZQxP5jAe9yHPFRgOgvkyWiV+b7GM3VEv9gmNfAND8jw4KfWq0Y/ZmB/tM3k0yysxtz8H/1gBTXmgOejFJsn3aR0BtEh+LfiumPeFP9aYeuzzedDcGEVLPGKUC7QX01CQb0lO6qbxqoqZA51hDC2LVBUwhwsmEwh40dRutmuioJ+Hby9oP8TT4vdLA9bZ86qc5aO68eoYQq3MA9tT2z5qKPHPeq9x8D3x8V6uzrMa3qsx9/LjXHlLxYbjV+2dq6RFRcXgYAva2ozS1rgbP0xz144Z3HD9HqRTRY3L0KZEmtXVlZLUwQra+3zoXRNEY1tQV3E8HvDcENbvQIh50UQ07/wO6uo855n2pNmCtNj8VfNNW/HLv9oqFZNX0ss2TNstBlV7+ZM0lb9iLCz/6U/+FTxzp7HNh3DMJ3XxyLVDPDOnSd6RWKKAyfkcHhqaRSRZQHhR88rssa/BtKlcikS5RVYITW1htEtd71oeQluPX1ct0a/hiwdT8u79bKqMkbzNyaGh/HDCWcWZ8tlhhK4mF3qPBe5/4KHqOZ8UqP/k57/QcSbBfuIvpO/BCTTsZ3FW/I033XLcCrJPVNj34vEYF0cXbN+oBOG5qQ9urZ0R58KFCxcnAhY0WfyOOFdC+yfsq8lV3Q5q39jbMzhyvbQnEBkZsP/n/3wOb3/PB/AOMR/+2Mfxo59dq8INO8imRpta7ksvPl8Pf7Vgx5X7uPd0d+mhtBRAcD9KbvPA/cw//5Vv4G/e/A78+oabdI9r7uFuGXm4MxjZMeTKDApnuEUEBW08yHxmdk5nHz9WsKP2mxtvVkE9V05QkEHBHJUD6UxatfvcFokFzDMsmA4Nt0fh4bec6cn8c3YmtzDi3uPcT/9v3/pOzTsPUmtoMOEJCmlYeR4rKEghDcuWdeuqi/qw5OXZm0/XWQgsF25/QoElBf3f+cFP8LZ3vx9f+to3VeG0Ynm/zv7NSn63bd+p22m95Z3vxXd/9BNd0WC3j7Lg7B3OcKVArq2tTfdqt3nnXv0UjPFwewpvmC6Fjtx25evf/j7e/A/vwU9+8Uss6+pSN/PqVHTG6uPI+mGBW8HwcLIDo6P4xnd+oHuNUiGTy2VVaFYPlgn5WV8H2Xkn/7iKhOVp80zD7dOo+KDCjfuTcpYx6xyFwdy3/q3v+kfMJeZ0S6DFyqqlQJ7ds+U+PQCZZyLULxXn1l2cWcwtUPjeLW5ejjbau3vR1TegprO3XwbKYbVv7eis2tM0NLWofbyhCV29NXv6c3F0kJW6TkUH23KaD330P/CDn/xc2wk7GOV+tiPStnObO26/Y8G27LyzztDVUhzs8rvA9+e+B7bq2RZcMcHzoLgChPs9c8ueeCyGv3j5S7QeU/HNFVncho7bXbEec/uj+veIB3HzvaGfw6nXTIcrtOrbQq7G49ZHE1NTSu9isB1iO8wtn7j1wb7h/Uof3+HDbZJMq2YOhKbwx4L80FUK4+N6tsbHPvFf+Htpi6mgMKvtDu4SWIVU/coFbpvElSgvePYzcelF5y9oHwjNvuWBEMP9rLk12aoVy3X1WD3P+R0fGR1Xmh4r2D5yGwgKrLi6YcE34Pd361ZSPESUwvtDQfne2KDbYHHl0b7h4er+zgv4rswUXlLwXsfLxeD3nXWXCrd1q1c5tgY8YH/VykFtv0nbEw3OqGd95zfjT170fD3Enge9892oB4uI7xlXg1qwDnALyWVSl/k95jlZzBf7UNyyq77sdkj7z/eFflgm/F5RQcl383D2x17cloecCRrNbR1Ve5qGZtOWR6X/s6At7+xW+xMdP50uYnuyjFSmhJn5IvLSzQ17PXh6lw/ntXqrHXeWXyDsQUefWflB5Ucs5oOeOyCgUiDewPNAolhxchhdK4J6wHRjcwRnnjOItva4+iNsnefB2FTMEewash0xTwLH01yqiO/eOIHcvjQ6J4tIb0+je0cSwWStzGNC+8CBjJ4NQsUHex2NchP3++A/qQWVriiapnLYsD+Hk/xBNMwC5zQHcUF/CHMS5ld7szilzY/+OM/ZsBSYAY1RHBo7bWvln01QT3sj+tpbqpM8POKlK13GYLKEBknb8o1KkLLN8CLwIPh4yA8/he2PARSQR+MBs61Tn4QLSioSlPQpjfxXY2kv1yaL0FhIGOZFjWNl/NTCmvgYphaOgz0q/9gGs42yqzSMvVd5oc8SLwXk9l7jEzpUaO3Ea9KgUkGuEnc47Mc55y/H4MpWtS+XS47SwfhhOXCyDM/4bo94EZNCNnGYeHxBse/zomdVEE1tPNjdj0gwVC2fxwKJyhGqVyBB4fGZuMlHvxRwa8SDcN3nx/CvxkO9Km95Nbbm19Lp5EPyxvEk8yO26oMwfgWkg39O3SMflB/KQyp/K9JeeSRvjv8jBG+pgmV702gfyykNYaFvU6aMdm6p9khw8kx+BCM+tHSFpH4Gtb0wmTLh+cuzzMlnPlieqAON46/KBxvc2mgYXvTHhD0GYLpWHsArx98sG4J9S04gs3nj/eF8n1y4eDKA78Md0n9j/9CFCxcuTiQ43bga+F13bgk60xi7JfojTvgT+hD0enAWJ2cF87BZCqAoBKey4Zky8H/Ji56vB0TxgG9um/HRD7xXz0ZgR4izjLm/9VOvvAzpdFZXaBSlg3nZReejRfJNgRVpYCeSAmbOeOW2P+bQ09p2PxRg8eBVbmnBLUa4/dT555yNaCSsgpGujg780XOfpYddE9yLnHHzEPRzzzpDVypQGLcY3IqC+9qTRiptPvP5L+t2XuzYcf/0s888XQ8CpqKAAxkqXrjNCNN6eMdOnfX5off8g84yZqeQCgeeI8EZoeQnZ+QyLm4FwlUmVFZw/30KgbiCYjHqD0Hn7JqhYaHhjM0SnlvNRDSuU08+CX/16ldKWs344te+qfG87x1v1QN8ObigsH+V5PuZT71aV+Zwj3yuRjn/3HN0cMFtS1avXKkrNbhNyY9//is9t6MeI2Njev4ED+OmAoUCH+7f/pIXPk9XWVDYSIXKh//xXVIfNildjfEG3YuedYKrV77/45/rjGgKgHj4HOncuG6tps+yWeoQdJYFZz8/9PB2hxKoIob84wG/v/j1b1TxYsHyZTxc4cLD0rlVD8uSAiLOkl01OGi25JK8sJ5wdROVV81STjzbgNvmsJ6dd85ZWjYUFlIhQV4GA0F5L31C8xpd3XHNlZfid5LO8575NOU/Z+JSscMtgrjFDg+I5hkIPFx38SxyCgO50ojbZ3E/V1u/WJbcOoWKNi4j53kNfyX0UtDL1SY854Xb1/AAaIahgu5Q5wI8kTAz/KyRNsppQw5tz3vH3mvujwXcQ9APBt8f1vmLzjtX214K53luArdpevlLXqRbYFEhznfSDnSvvOwi3RLvez/+Ke7iQYoSDwXuVMzyLAgqNL7yre/q9jwU6FMRcumF5+k5NwTflTNPP03bodNOORm3/u5OHSBTeU7lLM+2Wby9XT3sIej0y+22uO0Wvy9UWr/+tX+p352vfft7uPe+B7T9qz8EnX75XeFWQ1Qqcmupqy67BM991tNUUGTa2mH97vC9p7CZZ1wwfguef3WatOvcR5lCajrxYHQK4/m9oIB7jbSpm08/Vbfgi0djWu/5XSIPTjlpo7ZRbBvq4yW4qoXtG8/RYvtBd55vtHdoWMuHbQvbBbaDLKfTNp2MP/uTF+u2ZtwG8Uahnwpbtu1Mi20ZB2CxSFTbsr/9q1fL92lAzzFhG8I2lt8tbmNWr8CgAuYa+U5zOzLyZHxiQrcyZLvFM6642pDhXvCcZ+HVr3y5ThLgCkrSxEPQ+c2waRD8NpPvnCCgfJf+wpWXXyzt5zO0XeXWmnv2DoEzanmwOZVxPCeM34SV0l5TUUXFlj0End8MPZ9G8kQFMdPhqj/m93WveoW2n1yFyLrIbdb4feM3ffGZHFwRSR7cde8Wpf9QYJux1CHoFlydx28W+xdcffKdH/wIW6T+2dLtk3TYD+C3hmXGLTbIg2c97Wq87I9fqEqp//zM55Tf/CZR0UW6CH7r2M96y+tfJzw4TcrjDnlvzXfrec9+htZX9tksrx8Pau0122Zel2iz1dBe7PhXZ1c/U/to4kgegl6W+pcvApO5CnbMlzBbrOhB6JvDkk6+ggd5sLn447Y7XcuDGFgfQXd/BLF4AB5dAWDiMTwzZ1VEY34EIx4UciVMjRQweiCByckkCsVylVZeFr798kQLmw3HkU1EJl/GdLqE4XQZc34vfKsiqHSG4aECQMCzPubjfmQiPt1uqr/swakZoGm+iF1xL8aE9kzIh5GAB7vHMlgl8eybKoCLSFY3+3H3WB47Zos4kCrB2bmr2jaR3mDQL++XxC3tCou8hdtQtXpQQhFFFdQbvwWJMCbp90ocMz7Jv83LIlDhQQVBUySATX0twuci0tQ8PQboygT5z2dLSM6WhcdC66Kqr2xURhsCeM/81Le3tu4oxJouVrBsy0Av4o/fVJ3xz3fEeU80vHpgGK5ysHambI0f8Wt86I+1dx6rNOm95GFiPInR0Xnpu1ek7yD8poJA3BmGqzmCYtcoZfmctSHl+f6EESxzRUTngF/P7+joCSMc9Wu7t3pZP9K5rNTvx9pP5CoDGazKEDQUk7FeqoIc679YdsS8eO66CBLynkxIXTS51CDm3nk0mTVwOGHcxN7k1ED5ow6GDwbGho9UGOmVf3KjfmjEQ7TBh+4VQbQ2S79c3kEq2f5QMAqutsrIezTfFEBB3q2IlPXyUAAz4jhPGpyyeyQwXyy3tLx7kwcKyGekPRF7KiVZwxlFmNt2yb+8TsygSbwOpo4IL+RazwPrV707V34LlsITdgi6CxcuXLhw4eKEAGUAh+onPBI4gdv0RbgCWvob7HOw/0vH2o+BOPKJXZQFcLotTxoFCMFZihRknHf2Wbjqsotx9eWX6l7n997/IP7tk//tbIfhUWEQBRQc/PNcBApBKBT72Cc/rYfBplIpFTxfdMG5KnDiPokUVnGW/fnnnPXoCpCbb8PQ/hGdCUlBFu2vFMNDVkkjFQO//M0Nj0kBQrooVGA+uAXFz395XVVYwj0d75O8DS4fUMHEFZdcpHniihFudXXTLbercHWgv0/cz1Uh1jVXXKYC+Zm5OXz8U59RITcFJezIUlDDOKhUoeLlnvvuNx3cOtQrQPYN7VcaOKt0zapBPauEPOfh8hyUfuLTn9FDjKls4HYpPISedJDnpJMCS27zwq1PmpqaVDhGntOd9+FQEJ/+3Jf04FXGVw8KPbfc/5AMNpo071TAcMssKnquve4G/PQXv1RhJxVRF0m6LG/Gy/RZgylAve/Bh1QQSn5eLOkxjnPPPkNXtty95T6cJXXvSCpAuFqGM4DXr12tAjkqbyg0ZV5YzpyVRAUIGwXWIwqoLjr/XPFziSpN7pV0ubqHs3JZH0gzw5OvFNh95gtf1VUlfHtOO+UkpZXurH/r1qzSg+b+90tfNdtWLcJiBQhBf+TRioGBatlqWj4fPv3ZL+JXUocp1ON2KcdSATIxMqyKhNT8HNLJhM4aZns1PT6GxMyU2tOwBtGNgqqZiTEkHfuC8DsabzCRHWW4CpClwZUcBw6M6MoO25bzfA8ees5VC2xHLdgGnbn5NF3B9sWvfUvfHYIKDLY7PAuHAtqbbrlNBTRs03jgOM8k4laFrNN8R/ie8iwjKsqpMCfNj1cBwlV7W+X9eaq834yT3wt+aj/9v1/QLRj4vlDBWq8AmZ6Z0zaA+eT3hu87z0YakvaVbf/hKED4LlIBxPaDbSrbgnhDTNqA3ykfNc+SDtvEkzasV4UPFZr89i0GhWyXXGBWedxwM7eNMN8fKmS5zRgnEfCbQV4xz+Qpzwb5wU9+gS99/Vu6JzFp5bd1YsocrM2JCvRLITpXflAxwJUETIu0PhYFCHnNtphbMFJJyzae3wB+izgJ4Vvf/5G25RT+L6UAYZvOFaHkg/Jd6OEh5ix70m8VIFxNRIUP46ch71jet9zxO1UcWAUI6x0VINzijd9Ifk9Yb6mE44qej/zHf+rKS/LiaChAmE/yiDRTecWtJev7LPy+8CBMrhTpljr+tKuvUHpZH7h69KMf/5TygvSyn8D4qVQjbSw79lsY36c/90XlE/3xW/EMiYf9GSoiHy8mRqVPMTdTbcuDwZC2VzOT45ibnqy15dIfCEei4mceM+Oj1bY8n8tIW770uTRPNI6kAoTf80rFg0ypgqRUDe3qS4SJQgV7ssB0UfwEPLrt0sC6CLoHIvJ+B+H1U0DpROKAz6SJZ2RwdcfsZAGTI3kkZqXPIc/qx3pcAhR00kfV1bmhouL0ENAq7vupZBgMI9bGSRlGAUKlRz7oNWdtKDzgBoBTPmA86EFO7EsBLxJSlvtHsxgfyqE37NNVG1uExv2S8ZlcRVe/aGiHPtYz/Z6c0YsNGzoxPMzDd8vo6PHj1P4oTu2MS/sRw0y6gEKpjJ6SB00S57jQOCdpy+NBoKJgdVcDOhvCmE7lNdxsmtdaG/tIIGmqbJD4C/my1IUKytQDWJ7STYxVSFTz4hiF5ItcVn7rv7kugASjH6P8sCs7OPhThxokLgZdqAAxCh5VEIr7Aqi7gOEcQzsinSogly1h3YZ2nHFmn3yXE9JHNX2WDRs78BQph9ED80hlixiZL6kyQhJGOOpB7+qQ1M2wnpNCWgn25VPynnJr48cCksEVTTwTJBj2IpspCU1UMkk6Qmde4htJFiHFvQCWx4aH/KHgXtIkO8yP2Bqea5noX104B4Z/pj0lX6qTh3gx0SrCMa+MVYM4K8TDxr1I8gX5AxEVctflK8hI3hPOeThlSZBZbx3LwCd1bT5ix+aPDJ7VkpwpyHtWQClTxtlhYHUQGCp4EJG4n3lKA8I8x2dWKq6Nz8mqPjs8Isg3rSOOu+FfDa4CxIULFy5cuHCxFA5XAcKxkfZApP+hXbP6voftj5jLocFwvKxcs16DVAM4N9q3MT/o7l+BILeVUbeFHR1rt+hWUPO10Kpmvxg1f+aOGePZBVzdQIFz/eD9kcDVC9xygkIGCmn2Dg1pp7se3DZjcMWAzqJnvDt27lYhtAXTpuKA20BQ8bJrzz7lBbex4DYiDz68bUHhcRYvZxpTYMOZ/uwssxPMVRUUnLOwKfyOx+J6+BQPI6WAioftUmhP5Qe3FFkKFMasXb1KZ5wyP4vBQU1/by+WdXersoHbjXA1QT2oFBmUdLhFBQU/pJFCNwvmt0/o4kHwDLtT3CmsW4yOjnb0SZ64nQYPWbVgXqks4Gxa8pFC+np+EjxIdfWqlYhJ+VDxQBrqD08nXzmTl+eScKsc8uuRhI4E6ebKjxX9/fIAFRQu5hFntXKmMOuD0rZjpwrGLBgHy4kCIfKGZ2xQIEXFEhUo3CuTgiQK+rhyiMIgCussKBhcL/WNAtgHtj6sZW1BvrN8ubUOFV4ED9ddI3ygAogCsB27dul+9DzfYOvWbbrfOsH4uJUKlWsse6ap76SAaTJPPFuAih4qLUijBd25VRDLgyEoTKbAd/F7YFGtY0NSxxZtRcOyHejrRXd3J/K5vK4sqhdMks4N69ZonX94244l680TiQN7d6oSgWBZdvSYrVPG9w/JwL1GZ0Nzq26lMjczhcR0bSuiUDiq260cCxzYJ+9hNqM8JoR8/ur9kQE/FKYtp2FbTsHh0Ya2p1KHuP3gwzt2LHjvHwlURLMt52z9sYkJFbRaAbYF46YQmqvJtkq7bN8fgqsp+A5xtYJ9/+rBdpvvItsevovbd+6stosUHnGmf5PEcb9uqXfojzVXGXC1GZWY73jvB1Vx0SftPts5tjf17wsVpcwTvztUxNh3mkJ/tjmsBKoMF2u2HTt379YDwalQXy/fGCr5qQCy4Qgq9Sk4Z5tZ3/ZzuzzyhnSwjeBM/vr3mXWN7QoF3Yv5akHBxBte+5c6EeBNb3+XrvqrB/nPlYX8vlAZTMUpv6dchbkU+B3gdltsj3mYOrfEsm0m46KSjOXBdrdemUxFKxXB/CZQmVJPr+UdhXtDwpsR+QZY/rCMT1q/Xtt2hqvnG1HP993Cd7qvXLECO/fs0S2xLLQtH1wu7WxOeLld6wm/efyG63Zbdfllm0hFDBX73GaA3+T6ekl3KrHZZrPM6vNCXq7Rtvjgb9liaLlLWW7fwXI3qyTJQ+aB17PP3Ix/ePMb8K3v/Qhf+vo3JZ1a3s85azPe87a34D8+9d+6BSiV5FQysa6xznFV5WKwDPgN5IpAKh75nbcKb9arFzznGXjJHz0fH/iXf9MJG48XB/bukrbcxEf627p6EJE+08TIfmTTSbUn4o3NaOnoQnJuFjOTtW8xtz/s7lvuPB1djA3vRSadOiJteTDkKKmlHE2JmTML+MTqy/INRaRNXR/G6k1xtHaF5T016R4KDDc9kcH2e1LYtSULHohOO6JGKn9qdYQw74vp968YbEJPTwx33z2OfLqgQtSBkMQb96G4OY6O1Q0qqCai6RK6JnMIRPwYa/JjLuhFXHjTGfBhpFBERupim+QpkCvj3u1zCO4qoF3CPTRVxO0jeZNPhxazugeIxUJYv7ELw0Nz6F4Wk/crjDtuHUKpUsT6MyJ42VW9OL+jAePjaVyXz2CuUkafVKeOUgVzwp7hgAc5zedCsK0fbI+h3ePD1Pg89qGMWsvzyODZIp3JolK6T9I4sE/av3uymJsooZivCcyZLOu0GtYRsSdvqQjg1b6zht8Gfb1RaSsb8fu7puT9zmsp2DMpqudXSMS8EjYot2Tig02P1uqDz3QX3rPNoUKg3o1h7CQBhrOrS/i8anUrTt/cLe/cPO64YxzTM3msW9eBvoEmLYN0poC161q13Xh46wTCMQ82nMMDuWO6RdgfCiFBV9gM70xK/c1gbKggfeMgNp3agZ07ZjE6Uve9kaxYnjhVSFGtT+qBcUo++Vf1L/fCX4UN5zxyTMBVFBYaF/0wrFyaOv0487w4Lpb3w9fdqgq36SQPsq8j4HEiIkFXSB0aY1zyWsVTRXRO5+GX+hwWt8mmAEZag1VSLZqiIbQ2RHBgeh65gumPU5G1f2cK992SQma2hM1B+TZKNbxVhkKhkA+XrYthaKaAuXwZA21BPCj1eI2U4WimjN3z5So/uVLqpAbTFt2fKEv9lfzX8Yx1L3mI/l0gKA3GIRCVb0+jjIlcuHDhwoULF09e8OzWuToZ8mOFPZOY3RE9IoD9L+1+mD4I+ymmryI9FOnnPlLv67hWgLhw4cLFo8FVgDwS5APgtOU0x0oB8mRHvQLk7e/9wAKFx5MBXMXwrr//O3zhq9/Ad37w4wUCexfHD6hc+tM/eRHuuvte3XaMh9tTCcjzdoYPLFRc1StAuBXmHyKoI7iy6X3veItcG/SML656ebxwFSAGwRBnSjOs6cSHIn4MDLRgYiKF2RmzYpcz7FecFMba0xrR3B6SdA+dFou2UChhYn8WO7aksH97/hAKEOOX6Ix50RbxYfdsEdkiBeLA6ad3YcOGVvzkJ7tk8JJDX08znhID2rLzGDopivY1DWjPlxET/9FSBe2jWQSag5huC+FA1Ad/yIfVXh/27ktgUp7XNoTQUajguv1pPCUQxU9/P4vrHpwD9XSWf+ZKSH1oi+KiS9diyz37sWc3Jwxx3/8y/AHhxfoQ/uxFK7E5HsKDN+zBlvYA0pJGwOfBqmAY6xHE9tkEsgHobPr5RTP0qQTpqXjQVQIe8laQ5lKURwEVBM3hGHpHk8gUctjW6Jc6WURhpIRtW7PYszfrtJU1Ibsa1hFhNMvRKCLMvaao9xoEp5zUgosu7ML3fziEAyNpxqLhtY4xPn0GmlsiaGuPYv+Q5C8nfSEJ78RGb0y4dv//2fsPcEuOLD0M/K937z5v673yvgoeaHig7bSdnh4/HC45EkntftRH83FJSuKS1NJI4oorLpcSJZKiltSKRtTskOOnp9l+2qHRDe8K5V9VPe+u927PfyIib95Xr6oBTDXRDeSfNzLciRMnIiPzRsbJiBD481IFjWZow9Xwfo5h/8FRbK7XkB1OgvvJxCI9PP30DL761RXcWGK/hbKQfQgHD4/gnvtmVLny0vMrWNso4NiDcew/nkEmO6gAmRweQqvTQbEibdmGvRVwGa7tDWnDL5Vx7c0GxkdS+MQnD+PZZ9dw4YI8b4RZKhnGkYUMVjYbyBebyp/1pD+Rk+VzmZp6MDOKuH+KqyDS2xry0nTaHf3ATMPkiMcln8PD2MnVsb5Rk3swirOPZXDo+DCO7p/Xel3aWjP1+4cAnybkQDORb+LodfPx1pX9KWzLvSVN9ibMjg1hYXIY565volxr6kyv4lYDNy5Xpe5qqJXlfhaGTMrWGZf74fTxEewI/7vGwvjoyQz+2Td38MBwCJeKXTy31ZF6MIqwmNwbH5sySs4vb3Qgt7vWEaG1KTSBAiRAgAABAgQIsBf+MAoQ0wc2H935wV4I+9Zef0T6IjrrV2MMnIv9qcHUAQIECBAgQIAAPnApvFdef0OXoOKMiQA/mhgZGcYjD96Pv/M3/xr+0f/77+rskH/5b34Nq2tc/vOHB3Y4uXcOZ1N98ctf82ajBHhncPuZZCMhjMdCGM0m8OTTh3DP3VPYPxHHZEJeANiVl178Wxlf5ZfrpVwTW8t1FLda6HXMoC8VCkNDcfNWQD4erx6OjEXxoUNJDMU5yE6CEF5/fQu/9VuXVfnB/dnO3DuP3rF9+EojjIqkDUk+M8s1nLxaxXgvhDdPZPHyfAqJaBj72j0U2h2c26li4tUc5jbqCNfaaDfaGJ7OoHxwCpVM0isPX14oh7XUn8/X8KUvnMPSdbMPHpf0MrRAuxzGznYHz+eb+P1iBxtS1s52C5V8G9uhBMqjkziw0cbpnSYmWzYTHzhQvYYuXot0IcVBJhFDXMpIk0nGVEGyG9FIFNMTU9iZH8PiaEzqJIwDYwl89N5RnDqc1mXKpPJM/frTa6EYJHXLlzjaNIzSCJPk0uUS/s2vLmJrq6H5KwsxfKkLCY+xaE/aCDA3l8Wjjx/QZdA83tYoGCbGvBAaQzBPKnGMQsXMFDExwns8hSee3I/p2QzuumcGjzy6gI60m9/7/BLqDQ5YR5FORTA6GteN9rkk2dL1gi6H9cAHFsAN1Kkv0PfPXTg4O4GZsWHN/+1AbgtkhqIYnYojOxrBTr6O3/yNi1hcLEhZhZf8xodj+IlHJ7BvivtwSSKW15aqXyfi9zym7l3lMo3Wj0mittaZxyMkL+ERHDw4gk98Yj+OHRvRMKLT7en+M8vbG1jZ2fxDKz8IVp/jUpZ6vnp8SE1JyrmX8oPI5yq4cmEVlXID1TL3/ajh+qUq1q420Kyb68+5Px0tVU+uVQRPf3AGJ+V+LReaWL9RwU6ljd9abOAVuadYN6aOoPvxfH2zo4bLj7mDYD3cQqQAAQIECBAgQIB3DO2zRthnNR9hsL/BvrHpHw/2Pujb3SNhT8X1p36k9wAJECBAgB8Ezk5LZ4eREUM7nkjIIySMmNjc24PhNJz5EI5EEI3GkMrwq0QTzi+M9fn2LuD9sgfIex0cUNjY2NI9erjJ9XtthgSXqOKyVjeWl7G+sTmwhGCAHx1webCvfePbutzZM89yX5dfxcuvvb7nQByXF+MylFy2kctx/mHAAVQu6ch9S77+rWd0JtQ7AZ/d/md5IpHSAeJYPL7rWZ7RZR65Hmxy17Ocz/d3A3dyD5BEggPuwMMZ4L40cL7UwVauiicfm8InDiWR3angWruL7GwME7MJqQ+3MeDN6LR7Oqi5erWO5csNFDbb4CqVmXQMn/rJU7r8zfJS/0sssiGvUqOLxUIbO7WeDgozvC28uP8DB7UZltsWOSRtrdPE+FwMI1MJtMfi2JqIY4OzIYR3MyK8xOTFcPmpmLy8nJoawqHhJCpc2mciheOHxvGVb6/ipZe44X4HXM0rKRlyJggHec2ANOXoodkU+e3z1Q28ciD+Zz69H6ViC7/xu8vIL9fx0eE47j09jbXtDl45t4WNeglbGXlOczkukasteewGufIb/0Q8ivuOzCEiFyEt7qOz49gp13RvED8oT7VRQ6lZR0tSj8v1Pt0N4Wq9hcs7NRSLHbTco9LWodcmxOO1FTlYEvoMiYnjdao3OjoLyMZ4SEt9fmY2gtF4COe2WlhdLqJWqqMtMrK6/Bh4a7Nx5O+MQsK1ngW857hnxOpqGeViE1sbFcxJW3v8ManP9SYefeKg0s7PJfDkkzO4eKGAxcU8VpZK2NmuYWuzjLpcp+xECCPjMSTk+vhRrkk7lPps2v2k3iooa5gbjEvetUobxW3uc8SlqeTZIY0mJu2pJu322modq1t2jxstoyuvqg21CtzyCPTzZZp15P1vuzqxYH5m+UCTYmFhBB/+2DG89MIGXn9jW65RV8oYlnsxipGJBMLSndRlyN4hWFs05moYcOmpGcn7bBOYloii1ENljzZMTJTaOLAu93u1jetLdSyeq2H5UkM36Od13Q0qtpaW5V6+UcVqro0LO21syX3f6EidSFswSjKrHJKjJXXR9LFh3fHnwKVy90KwB0iAAAECBAjw/gbHFN7JHiDxGPdY63c26HIfEdF4MT7/zT0eg0ABEiBAgB9rcEA/Got7hi+5BJ9Z/nAqPwhVgvjC3y3lBxEoQN4b4MAJFR8rq2vvOeWHA/fQ4B4sgfLjRxvc74V73nAfGe5rcyvwOnJD/dJtaN4qOEDIPXqYLzu27xQ3PcvZsRXsfpZT+UFw4NIf/m4pP4g7qwDhrIywKq5y7R7WGl0Uy025Zi15xtRwo9BAZyyCmUNJjE0mEYtHbH6D4JJBHCjeuFHHjYt15NbbaDUplRlwb7c6WN/gIHfD1/82p0ZH/p+aHEwXamHuev5O6cAz932oVZuIJUMYm4lhdCqB0FAMdav4oPKCaIrdsu6evLy0hWZ0YRLVbBI5yX9qsYTvchB9tY5OCzgcC+GD6R422iFU3duLpDdyiC3twtWzQ7PZwYVLJVxdLKNZ76LS7OHKdgtvXKpgba2KdqSDxEwcXcm7I7LdDrFIFPsmZ1FptLAj90e92UKp1rxJkaiDwdLevQ29hS13YttCB5VOB7VyF+W8pNFkWgC11OfqlHE2jPA5BzBQXKYVI00DG/IOuVXrINXt4OOHYijLhdup9fdsMHnb/MRQWencGs5DrolHL6CbbYchH//4vM60iSejePrDB5DJZnD1ah6LV/KolJrI55tYWamgkG/oNThyfBwf+sgRHD02IfVXRXyopwo6P5otaYfU7rwDUDYqL2qVjipAuGIev/578p4R3HNsCJeWatgutCQPc01YBlde+SlMlbDk5hnCOlElhxheYv2a0L5Tk4hxNP6LVZH78cLFHRSLZrCfj57MSBTD4zHEpP3fbkm6H4T93RDme2HkQ5ylYXI8NJrG/HAKq/UWtkS2grRhd0/tBq9DnXvw9OI4f7GGy1cbWl9UdGi5felYC1TuFIst1KXdNMRdljpl7bl6Y7HZ1nkQerZVobVIfo5G6qkl/0F7IVCABAgQIECAAO9vvFMFSCzOj71c30QCbB9FnWJMD8UH7beZOL9heKAACRAgQIB3CYECJECAAAF+/HEnFSDcBJ2DsMUusNnisjo99LohbG7WsVxsojMexb6jScwsJJEaioL7MxCJegezN2roRsNoxsNoVNvYXKnj+vkatlbaaNbMoDaF494Zm5tVlEpNHMqEce9oGNtN6Jfd7OWTTs9CS7cb3PRgslREOPibjWBsIoYjIvtwOISyL96PqLAY40ySdBztbApxca9fz+N8voXtfActeSfisk4j4R6W2iGIyLZOQxiJhvBwigP/IVSoXZEfReLSQ6vrdd0ofEHiuUnzK1ttnLtRxfZOE7FEGOOcLTOXlLrtK08SjQ72bTbQlvpqxcIYE57cB6Qq8c1uGIVKTUxlT+WHA8e5F1JxjMQiyHU6KIrffDVPBVMXtUoXTSmTS27qlvmzYKZeNdzWs1LQfRvDttGTPLbkeuWpbxR/UupmKh3CSlFkaMh19g3Aax7idcoP9dh8iZHRJO67fxa1WluNoeGgfhizsympwwZ2pHE0pS1uSRt84fsr2FyvoFhuYX29hjYH1iUN042OpjA6nhI+LeRKBSSHgGTavLTeCbBYc9J2plMxrO/UUSl1QP3T9Ji5Z65JO+D94rJjvqbeWHZ/fbMW5JA6occoOczMDZfm6EwC9+5PYqMoL+s+hUqj2cbGRlle4PtKHHd9uTRXaoiKWaO8fSdISy5U8eYlM1VEiBmSF/9UuY3yYhGr6Qjqt+FflOfA9Y0mGttdnF+sY0vuLULLS2YW9PPHDfVpq1cI1Enbr8TpNxeJJ6H+SKhhHoQuUIAECBAgQIAAAfbCO1aA6AwQf9/H9Fdu7of4OiwCf6yLeec9tB9xDGeHMDEx7n0pGCBAgAABAgQIECDAjzx29efVL538obEI5g7HMXcohewoZ730u/GRdg/ZQgsxnbnRQ6PeRWGrqcqPBpeysnR8ZTCHYTsaC+NAOoxExIZy8NMZidfBYSphxD0cD+Gu6ZguvSRi4FAC6DSBnY028ptNJCXvoa7h68dQq4sJkScucSPi7m7kMdJo4tChCXTumkB0nLN/zAD9Uhv4UiWEnBlzVpBfQk4LkR6GpMj+gWxWwanJKBayEVWSHEiHkAhzQNvQxCRhZjiMaLyv/CCinR6Gy23E7F4iKTGjvRB6nQ6WttaRLxc1/HYQjhiORpAVIRxnZpHMRDEm9TQ8yVkXEkhRWI80clChwtmCKqP8XH2bjcXDOlNVDZUWNDbe0LhlicSIn3xztS5+/3IDS+WuGbgmTx794npgGPm465qIR7BvfhiptJkpq0tCSTyXl/ril5bxxhs5XLiQw+d/8yKuvHQNtXJNZefMARaL6Y8fn8DkVAZXL+fwW//2HL7w+fPY3Kii1WQevgu5B+RSYVyuw0il49Xh7TCSimL/dBKT+6TNSDtkXT53roSvPJ9DQ/JjuVlIrS+tAxqmZJmVhR30N3EMtMFaJ9wzh/usjMk9cXAyjrhVMCoPGiHWulNmxnBpKS4vt7nSQKXQ1lkz7xRroR4uSaW4hQSZw1KphqsrJaRyTW23twJFilc7SG438aUXC7i26RtkENlZH2weB+VeOToS0aW1NNzVhUBLREbyMyF0moPt8+ChUTFj0lZ4I5p64EFYFgECBAgQIECAAHcMro+i3Q3TUTE9D/ZXBIxVCl9HZC8XwW75ew5UevyJP/7L+Hv/9d8INmwNECBAgAABAgQI8GMBDkp7g+MWbrA1kQ5hYjiKcQ5ctrncTEdnGnAwupaO4PKZYRRHY9r/5z6B0Rg3DTTvAxz8dC8Bhpt5eThX6uA3VzrIc38ApQMykm4qZWYyEEopMkxKHh86lMJsJoL7RBYa6OBvByvXG/j+Zg3n2239ct2P8UYPR8odpITNpUQIY8L4QKWO0VYDDx4ax/RU0ihAmJ8I2xXT/47f5L8t5f2dCnCVg+p88bH1Q8XN4wsJnJmK4VKli99YbmNHP0I3heHyRIlkxCgLfKimIrh4KINSxnyZvh7q4fVIFzVb1qTIkqbyQWP3RlvoLko5LlUa2Gtc2snpFAacYaBhVB6IYT56MN7S2oTGsm4XzhdAR+IGrTm7gfVt8rfS0hJD5QmVJdwcfHLE7C3DNKpYYX3Ib2urii98/qJuYM5k3GRS99hhA5LXROaXQgdHR0L42D1ZnD4ypBuuk5bIivtTnzyMkyfGzUbg7Y60yy7qFWmfct33mj2TFEGGomGw5ofluh7cbmK6IBftZtIBMPpGrYnzlRoS2TDSQ5Q1hKy0x7FsVNsP65OyqXwsowcfcwnW8sv1cNeE8aR2df36cgO//nwRBbukmNILhV4vJTHXxSbV5bi2V6TtcfZFvWNp3j4suwGQV25M2rfc37Vde6rQNySyyV2PuOQ7I43/TLWLhD5DXBsRo4UWeqn7eyeieGgqiqhWgSkHM9HyaFvtyrXs6PJu+iyyNKzrs3fP4q57ZoUnZ8yQ3qYX7JY7QIAAAQIECBDgzoB9MB/YB7H2nmBHhWZX7+Q9qQAhMpk0xkZHtCP/HxKjI8N48L57MDszbUMCBAgQIECAAAECBPjBYHfeDKz6Ouzi7HWBeqWL5HoThy+XUb5axtr1CrZWqyjlm2h1emjGwuhyJod0+Dnozz0JsuNckkd48B2AA57KjPzJl5sd91Buc6CaGWlWOD0awecOcqZHvw8djUZQaIfxxcs1LJU7+Eapi2+KaYpcnG3CTdavXBJ5dhq6+bpDTGTZSUewNRzDcXnt4NB5qNXFar6Klwo1lCMpJIbiSKbDSCXDGM5EMSQmytFZFZp5S7pkDFXxU0/jwDqqS8DnL9Xw/ZWmylLh5s1CFxbR48IvPRRFIs2p8zaRRU/k0vqiVkDABY2oN+GgPLM+mojjmOS5W3GyG02pOA78cwCalKzXVqODwg436pZ6FcbeILQzkqcxZhaHhmlqC/W70ltIGA1nJ3Q6XPqJag8TrDzEzaphnRiFCwfAqdAI4Ym7h/Hxh0d0s3AHpwThcmjVirSfFgftTeUyjoy17PI7RWWX1M4zrxXx8JNzOHt21GtH4V4HI90ikj3ugCLkyjeMToPLIUnd7KEZmk/GcWYohRGhO9kCShMJLE0mvH1jbocWyycXaEToJxdiyAyFpXwj+OmnJjGRdZtkUm5Xh32mLC9nfzCMoSwuB/BdXTlJ6W5IuyrXWUqhZT2YmD6Rx9fcS2zzha0OdtYaqBRbwtMjfEcg97iURS6fgvd1S+5H7qPjR1pkuzsSw4SkmFuvI7vTwlfzck2lnFE+C+zBH9GRSn5mvYOvcVk8ysgo1hXbohje50OZmKQ1bSUmPNIJqTdxU+H6zLcX8cy3FtF2s1yU9aBMAQIECBAgQIAAdxraHePJ65cZsMflel3OvbtnYpJKv+pHdQ8Q00ndpeWx0I6amN1giJk+Lp39xx7G/NwcPv/FL+smn7dKsxtvhY7xe8nG8PvvuQt//b/4S8jlCzh/4ZLKtFcZAgQIECDYAyRAgAABfvxxJ/cAiUT9X3iTh/QixSLvLjcGr/awWerg/HILKzdayG+10Wx0EY1zuScziMn8OcAejoRErg5KuS6adeHj75By1NbKqXJbN8GhzVyjh/Wa3YNEjiMn5/GxJ4/jZLiC67kG1oRftStpmUBYcQC4KWm41H86G0Y8EUE8EsbJoSSGElGsdjqoCXFVZNq/bxiNdAwXijXsVBooVGto1No4uy+DX/rYHE6fHcPijQpK3JFZcOjwJB5/6ii2NsrePhU0qiiS+DJnHEj+TplAoWhz6auZQwnMLaRUHo27DYZ7IZzuhlETd1k4l6kcsIoGgqn34jAfjuCQmLzIw1kh5WITa9ea2LzRRqfFAXJT8S5/+m3N+WQyZSH6ebA8hsaFma/uu0qr4Xq9TawZyDf5mTDDs90BtvIdbObNpu0u3qUjdKaGL5xeZkp3Rzyb9S4uCY98pYO11RoqFbkO0sa4Yfrmdh2Ly1WUq3YZKzmFo2EMj4d0X4zoro36yboidVtqd9GQ8O14GFVVeL018D2P/LjhN2cflYsdTI5Ecd+JLK6vNVCV+8Ern7LlaZdffqwHrTPbxllmJXE0EkBZCVevWi2WxuWhfElDPkJAxdvQSASxmF2m7B1gSO6du7IpVfiwrhz83OhmS6Lirih0VbnQi2W5PtUQPvHoNIrlNnaKcg8JoV5zHiJPTa5ZVe4Xyqryk8Ay3rcvjc/+5EHkck0UCk3cdyiND53J4tpWE7Vmz9srhnD8XFr6m8EeIAECBAgQIECAPdB+h3uARHUPENPPMLC9M9vHcqEDYJx0dLTfZkIEP8IKkGNHDuHnf+az0smqY3Nr20YASekg/fRPfgonjx/DlauL2pF3uOv0Kfz0Zz+NnZ087jpzGvNzs/jOs9/Hg/fdiw8//QQevP9ejI6MYGNrCy15UfVjeDiLpx9/DB8SuvvuPosRodveyXkdOXbw5mZn8NTjj+IjH3wSDz/0AOb3zamio1KpIh6P46c/80l88MknsH9+XmegHD1yGPfcdUblrL+DCx0gQID3NgIFSIAAAQL8+ONOKkCisf5APS03cMkfZxPkq13cyHdRKHZQLXZRK3VRr3bQaXWRSIWRSHJZICpCjAKkh67813TQqAiNzsywcjlLMtFDbRNcafWwUeuhpQPDJiw9lNT9FxrSx76600TVjKuakxgut8O9EDhTJZEKYTgZwaGdFoaiEZTiIWxTESN0XTHhdAwF6b9vluuoNJrohTgY20W0LS8mvTC2S21cuFpB1Q60ZtJxpDMJrK4UpF+uO39bQ1B2OcvpYDqMB0cjkldPZ4MMT0Zw78kMHp5JYVr8daFrumR7gGPw3ISaG1DnRZ4qv5C34ED2fqmD0XgUJc6WsOFEUtLIVUNOrlWz00Vxq4W1600UNjkTg2WzigU5HNw1pvB0cTDae6ETKL0Yb7kqAfmwvKTj2dHQMMZTjIjxI1/uYEvaC1+ZqOhwihIHuhnmV6DwEIfykqaDzWYPDWk/W1tNVX4c35fCPYdTWNlu4cZ6HSVpgyKI5s8T2192IoyRiSjiycGN0OtSJ1Qu8UqW5YW2tVvgtwJJQ+VLKd/BymoTZbkvUokwFtfq8s5l5Gamzt4Nr/haTC2t2v26NnVp3BqrbkZbrvTZow/eA1RGZsciGBlN4PDcmFLUtN2+daSEz/H1BvJyTQpWOZSQe3xhu6FLxI1IAx+vdVCUe6sosvGttiL3+5pcrHKug4w8R25IXVAJ4uDaisNuP5FMRTA2lsTSUgVluc4j6SiSsTCubjbQ5POD5M4Q1lZLTk25n/dCoAAJECBAgAAB3t94xwoQeZfQ/gqN14ET7OrDOLhQpfT6dib0R1YBkk6n8Kf/1H+MbCaDZ59/QV8giCOHD+HP/6f/Cc6cOolnvvecvACWNDwq8v3JX/mjeODeu/H7X/oK7r/3Lpw4dgxPPv4oHnnofuxfmMeJ48fwoacex/Ejh/G9519U5Qbr4sD+efyN/9tfxid/4qNYmN+HY0ePqMLk3nvO4qVXXkOlWsXTTz6Gv/lX/zM89oEHMTc7i4MHFvDEow/jqScexWuvvykvAxV87jOfxJnTJ5BOpZBKJjE1NYHJiQl88zvPqpIkQIAAAfwIFCABAgQI8OOPO6kAicUHBwr9g7LsgWsv3LJmHJUijWpPZ3hkRkIYGo0JDzOLhGRUgnBJpkqpg6F6F4diIZSlS81log5nIphKhFFo25cEPzQbl5ekKVRxcXEL5zfqqHgDoXqyRt8x0NFx8BBG0yEcanSxEelhRYpEJcFcKIzhVg+b1SY26y3vHSYq9NPhEIq5Jr703RxeeDkv/WZhZFEuN3Dj2o68NJkwrQWTpeblzHwqhONDYSxKfVQ7PVXE3D8Vx0dSMcyNprAW7qHkMt0DHETeDvV0VsJuUAGyL5NAIhLGNmW34URVfDu9rn6tT2XUxg0p31Jb98GgQogwG29TXsh7Qgxnjg5pOSo1KZOkcwoHD1qmsJnJw8/eBKYtqFNgyswUDKJbZ4eQRvzczJxguKFVr8bfSgFC2/HjcllnD6Vx8ngW8XREZwSoPMKI8hyeTeCeA0mEmy3syLXi4LjJw2REBcgwFSBTUSRTfQXI9GgWMXmRbbTenkJgN8iPbbtRb6Na7GB1tYGLN2qoSZuzFWItObvMCSmgznYRmLoRiLdfG0TfZ0hZr7RNnRsY28dZ0ZFiJaXtj83EMDGRwv7pYdSbbZTreysGdmOYijsxnN0SXakiNpPB0OwwotzMp9rCjFyHmtyzKWk2GbmXcnJtqBBRiMXl6NZX63j51TJyhf7Hfk5uz7YHfx7Ezdkdly8XdfYVaXOVLq6sN3WpuQFa8ZrWYnhpnHiDGSABAgQIECBAgL3wh5oB4vVj7Mn6d8OFmh6KgfZ9lL73o6sAqdUbOHr4EO695y588zvfRblSUcE/9fGP4JEPPKgzQZZX1nD+4iVNwtkYf+KP/TK+8e1n8O3vfg+PP/oBHDl0EGtrG/j7//Af41f/3W9qHGd6PPLwQ1haXsGVxWsYzg7jP/8LfxYHFubxP//z/w3/67/6P/DFr3wNq5Luw089gX1zs/j+Cy/qzJFMOoN/9i/+Nf7Nv/0NfOFLX8Xm9g4ef+QD0nGLqjLm+8+/iNX1dXzgwfvxa7/52/gH/9M/xRe//HXkC8WBF40AAQIEIAIFSIAAAQL8+OOOKkCkT6lwA4zy00FwOxju8mC4iQxJHz2EVDaC8bkoRsbjngIkItGZJmdydJHbbmOu2sHDSeBqC+DrxxOTEexPh3Gx3IVb0p9imwFNY/xl0YFydREhDKfCGMtEUOdG7BRFQjnLhB8txUfC6BxIozkS030LphHGwxAZGz2dYVEKA/FoGJlkDKFODye6IWSkHIvlltQn99TL6KBzh4IJPfN2A62erfIZQ1CRc6nMJYOA8ZDIIXkNNdvYL3mF75nCUreDcquvWNkLfMFKJ+Nqc8PoZDyu+2Rw0DwvvLYbLV3mai9wRkJhp4GVK03srHZ1Vo72/ymr7xqODcfwmaemUK62sbLZMDRiyFVLwjKp5crGJakML/qVjjy9uH44+TDSaytKQyoD0lLZQTDeKFcMrcufYcNDMXzusTE8/fQUuvEozr1ZlHQmDWl0ho1c+4+cTOPSehPbFbfslFGScBbS8GQYo5NRJDN9BcipA3OIRSLIlag2eufQvKSMbGvlXBvFnJnhYspi4vVlmXS0CcnQKIn65XewpJrGlUFCNM5WqRem9WSitD6N3+TLvWtGp6OY2Z9AckjKWa6r8oM83grm5d6clna0TsXkZBIHT07h4Ny43HcRbFSq2EpHUE1E0MnEUBuKgjuv+FlT2VnKcWk8zvhychm5CfGpU8Pkp22P4ZZOaq0vq6YTGo0jOf0SqT+jaHN8TIw8awIFSIAAAQIECBBgD7xTBQg/DjN9GdPvcMbB68voyfRW/PQaZsPNJ0U/guASVV//5rcxlMng0Q88oB3S4WwWTz/xOC5dvoLllVV89ENPajw76pyNwa9jvvGtZ/RFhWAH/1/+6q/huRdfxvrGJi5duYp/8W9+TZfV4kyRiNCfPH5Ul9P6/S9/Ff/+K1/D2voGVlbX8bu//0X83r//Eu67+y4cPLAfzwuPv/P3/gGef+kV1OqcXt3AC+Iu5As4sLCg03I4U6QqhheAeRSLJZTKZe9FI0CAAAECBAgQIECAW8Hr1Jt++4DNAXQdRPfFc1xxbDqKA6fiGJ9JyEtCv2ufqnVw8loFE4UWwu0eLrWA36uGkJduabcXwnd2uvjaZkcHszl4qYcd3DQO4ze2ebnwMhb/PQdS+NmHx5BN2TxFLi6F1ah2sb3RRqHR0VkRRE/65tVaC2/Eetiy25yMZ5O4/+gkUuk4LifCWM1wxkAM0/NpfOxTp3Dw8ISXnZbZwef0o9npodIGOJT60VgXZ3tdPLfSxj+6XMW//u4yrm9VdcD8duDshOPz0zpTYWokixML00hYpRSXBKO5FdjdZ9nrFTMTgHXWtYPt7rrRFEpt/PqX13HuqnlncMbAFM4LU7s/Y4O2qQsxys/RmsF7vttE5L0oFg4hI22BNqn5LsJlg907CbkxnasPPds8yLRS7+LXv53Df/+/XsOXv7KuM3tMPmKE5O4zI/jFXz6Mg4/MIZZNqEzOEOSriqNd9XX+xhpubOyoIuKdgJtzU3HGXKigymQjGJ6MIi227g1iyKwspGMFmTBeC6P8YFy/PKTluyRXE+AHf04pxISM99uSvdQrlSviFT/5mCJLvNiZsZDch3FkRmLqb7Y7ukn+WwHfY9cTEVwU/k3Jpyrm1aUcvvPGEi6vbMp92kUzGkJXwueHkzgxlkFSrkvIsmf5ozGpn6SUj0UQ9K+L8RN9BY8vXstroU7n99l0Wl6G3sVp6QMECBAgQIAAAX54sN0O139zcH0aj0D7NRbiZr9O+8fs49ngH0m8eeESlldX8fijjyCVSuHkiWOYnppQ5cQXv/oHqpg4fuyIKkEee/ghXL12HYs3btjUUCXF1avXBiqnUCjqpujDw8NaCZzhEU/E8bEPPY3/5R/+ffzzf/QP1Px//se/j5/4yAeRSCYwNzONeDyGT3/io/jH/+D/if/5v/97+Cdi/92//dcxOTmpX+uZznKAAAECBAgQIECAAO8MHKB2/VZ26DlwHglLp136rPzi3evb00jfMzMSxdQClQZJZEfj0rk3/VGO83K5pzeF1fxOG0daPVQkbL0NtHsh/ap7pwlsNTlIL0T8qS0vFV3zYsFD/XLw3cJk7zYbBy6vN/DNcyXdHNnIaky7FUJJ8qwU22jbqSU5EeulGLAagbcPR7HaxKWVAqpNoZXwbiaKiX0JDI318MrL17G+WjCEAn25IX8pszMUj9CBb8YLOMjNPSaeFxkud0LI14HXb7Tw7HfzuH6pjGqpddOgvB/tThfLWwUUylUUKlUsbebQ4uj/DwCrjjNAWlIXbq8VLkPl5NL6JJH8WhLPmR+lilmiSBUXLJsYS+7Rsz24NjEgtUdnaFluf7kmMmH83F1pHByNeGndHiH0Uy41Unc6cB4xL4datxIupFjdaeHStQrWN2qaD+m1DYR6yMq1nEIboa0Ket6sGiuUoNvlDIQuOlInfsnLtYa0l/7STG8HrJvDM1mcPTiOGNu5BKQycUzMxjE6xTZh6ezBn+bO8nvG0FAk+h2c5OYauGth6oY28yL5/HAEv3DvkNq7wboZnYiIPDHdS4PJ3ip4jy9MzmJ0fFL38qBklK8s90iuVENFZ5EYeSnPRq2F4mIBR14tIFmVm9qCy4JF4n0Fh4PWiIQZYwP3hLQNWnK6FZnKZs+E8r4ldYAAAQIECBAgwDsHuz+mx0H3rr6xNRqnZ0vji/Mb21X80USxWMRzL7yMwwf2Y//CPjzy4P06o+Ll197Acy++hEajiUc/8CCOHjmEg/sX8Mz3n9eZFw5deWFp8xMsH1gpUnTTATRBrCGdIXLuwsUB8/0XXsKXv/YNjfvMJ34Cf+b//KfkRa6j+4d86avfwNe/+R1UqmZprgABAgQIECBAgAAB7hjYaWUX03YzBwcZja/TAqqlLkq5NmrlNuo1Kh6aKOzUsbxex3eWmnhlo22WKLIHR0A9TqZjrH1j4zUuviTQYUKB45NxfOR4GtNjCXzow/tx9NgoVnItvHqjpktguZQ8OOhdq/RQr7TR1jizAfl6tK/8IKqNNpa3K2jYAXQqb7IjMWQnQlhd30GpZPr0TlozGG2UH+x7M69EIoLHn9iHs2cnWCwFZ51c7AiPrhlIbjV62Fpt4fq5Gtau1VAt31oJQr6JSAoHmlGM5evYzpdVKfJWQGVCNC7y8eN/kYVGZ37IYWYfGEWFZ+sBzCVD+PBUGKOSztS7kc0vIeVyg/IsphZV6cQwI3HrQVsMNyxfLUlb0GW4GG25qW15WF6pVBRPPTWPkyfHpW6paOu/HvIF0r1optMRfPjDczh6dBjnr5Txhe8UsN5MoROSNJbe8DcW22anJfK8tep7S6g1OyjX5PoJfxabMx6yo1GMTEYRT0l5fG+2pi75M3ViQ9UYn3E7F89uZkpErkV2NIy5IzEsHI9jZIJKSGnHUq9rxY7YStaHJNMyS1kbdYmvUgHEuhMjgVQG0fbEuAlyvzSbci/0l5DivKND0obneuY6EdFICEenh+RaRLUeJuVei9s4gpeOs8JYNwMQv15vamlugz3FE6Fdje0mUG48kT/dAQIECBAgQIAAPyS4flS/Z0QYtz/E3+/lB0DUDdD8yO4BQrATymWlPvGxD0vnPIkHH7gPL7z4Cr72zW+hXK7irjOncPrkcUxPTmJqahL/y//3X6JQLOqL0ZOPPYz5uTl8/otf1hkfDlxj9NMf/6gqUv7gm99BLB4T2kfw+rk38Q//yT/Dt77zLJ559jl8VwwVLd977gVs53K6v0g8FsVf+9t/B1/7xrfw4iuvYfHadXzo6Sd1ua4vffUPxG7rXiRPP/EYXpG0585fsLkGCBAgwM14v+wBolMO5bnsvtoNTGACE5gfhuHj0/V3/0PiTu4BEo35Zg3Y0UbteTPIsuwP5obQbnLj7S5CvbD0h0dQ3GlibamKjaU6Nq43sHS1hYs7HWw1JB3ZCG/LRvDWKotyHByP4tBYDCvVHk6enZK+dRPraxUbb0CxnGE+qaEwkumIlEnyFH8iHtbNyJl/w9t0ZBds2evVNurcm4TjwVZg8lAlgBysA5q48Lz77kmdaXLjRknzdlBlidCTjrMzqpWeKmSi8jeYTHPJo/BNA8L8v5rKjmKs3kK7XkM1EsJ4XeQQus5tBo9V7JCRqVbuoCqm7ZY5tsn0emr90NUXdCoOnJC6ui7y+fZ+V9nZrvWasY3TtoZQDq7A1nZx3LT6yk4bxVpnIC+CJHrPcFaReBLxCO66ewJVqfO1taoT14CyWt6pZBT33TeBYqmF194s4Eahi9ZwFpcWC6hw02yhMfmbD80SGWBkIqoKCnd//mFRqjWxU254CixmR9Nty30gZaXiTWfgaF5GFv3ReGkkXIPpV0KBKSeVHMkhbmIexezBBPafSmF6nvvqGGVaXdrR1VwLlQYVWHIteFMR1pJ3bDQlrt2UeCpDqh1USm2UCy00RL6Q8I9FwpiSdElhGEnHMD2a1o3Si5UKao2a5kNwjsmc3Nf0c98cIir1OD+WVgVQRdpoVO6vraEoWrZt8j6oFNrYWmmbe0fA+4Vl9pYE86Ef168Jgm4nhzoGAiwt09HlEkp8sAl6gAABAgQIEGAvtN/pJujRqH7g4vVXzMn6/WE2ga+/QmgfkIc4QkeOn9JoR+scSmROmN1/CPFE0sZpV6cPG7bLKehTDQb1w3ejT9enYYfob/yVv4wH779HFQ1/7W//P/Dyq69rAT/41OP4K//XP6cvBV//g2/hv/sf/pFWKl9e/ou/+Gfx8AP348/8pb+im6U7cOmrf/j3/g5WVtfwt/7Of6eV+Vf/8l/APXedwRe+/FX8u9/6XWxsbuHUyeP4j//oL+HC5Sv417/67/BX/uKfw313n8Xf+m//X7r3RzKZwB//I7+An/2pz+Dy1UX8Z3/9b8mLQ034nMV//V/+Fd2I/R/8o3+KQwcWsLW9g+2dnJUgQIAAAQxWrl9Fs14zAwMC8+i79TPy7YMPevMsp+GzPJlK27j/cBgbyXplDBAgQIAfFqq1Omr1t9+x/sNifekaatXKHXmWJ1Nx04kXaD9c4PyuB67PdF/vnqGz80P41E+exPPPX8eFN7fkv8UsiaSDwT3zgkBCj4c768/YDuq0ebtzPBJCNhXFUDaGsvDm8k2tlplV4qd04GyOkYkwpg/EMbmPX9DHMT+TxkeOTeHiTgWXckZ5shvMll/Qr12rYGexI3Xbwha1NwKWwRlmZ+rAzAJhWRsNoz3YXW9KK2FUdsQSIUzNR3HoTBKzB9JIZWK6bJADy8MNvMOdHmKdLsaF51ypgwujUeQTt/8fYx6tZhdr12u4+loDa4tN9EQkiqMy9bNRmcwphGhI6ldYS7XqwLYD25NXXkrm0ouD/PglmyurKZ+hZ4aOjcZbGo0To9yElh8mxKXuJicSGEqG5P2nhq18kzlpei7LNTYWU98W10sTcLYIB9mbUi9hqadkMoomZ5lIfTkBmSfrdGQyhENnEzhwKi359DdCv9Ng8TjraeVqFZderqOw1Ua3zbLyR+k5E0Mql4ViGN+ibb1w1g0VSztsy9I+suNhzB5KYGZ/HMPjcWSG43IdgJLUS26rqRuu54V/eacr90RMZxdtb9XszBEqrKTeYiGkh8K6Nw9nknSlDbB9Uuk2vT+B+fkUHopFtH4rMxnMHxjFi1e3kS8PPrtYXVQbkLObcMIwKlCofuFK1il55y21W2jbhsMZYGx/bzxTUTmZN2H2/WCRDZ22F60MxpGrgYv3wsRvgvptSsOs0/FgAGc1VXwfHfoRiyet62ak02l9Pw8QIECAAAECvHdRq9VQKPSXt32rSKYS0r+SHgf7JmL6vZZBuD6M9k60HyP9Fekf6eH6Nz/qChDiUx//KP7cn/5PcPHSFfzVv/nf6KwQYnxsFH/3v/q/Y25mBv/t3/8f8K1nntXwt6MA4T4hUxMT+At/5v+Chx64z3t5JXL5Av75v/zfdXbH/ffejb/05/9TeUmYQG4nh6GhIU/Zsnj9uqcAGRkZxn/5n/9F3Hv3WcsF+Cf/7H/Dr//27/kuSIAAAQK8fxQgAQIECPBexg9LAeJAvz7HbSfehZkeuQmJxcIYG0/rslHVCvcLcP14I48O+tKWw6RweRgahvjdETknQj00usKbpGIOHRjCL358Dr/671dx/joVGPadwLIa6OdKGJUg8XgImZEIJvbFcPJwEj99eBRX0MG1cNe+zAh/qTduFN2x6blcUK3UwemZcVw6V8a//XfX9ct6zc/m5erI/b/54ferhKRlmNj8UD4mrzSj01EcuTuFuQMppIZiKstuLNS7aq6kwtiRcrRd5rcBB7oLWw1cfaOGa6830bCKKM1f5Tc89EoyXGDC+jI7DCpABNbtqG9SgEjcIBfWDS0T6vGyNgf+9+2Ta/rzhzETa+F3v7KCbzy/I5Rsx3L94xF87iem5V0nhF//9+toNpkfo/r8/O9NGipxlIXKkcxwCAfOJKSeqWiiAsSWYw+YWaJSx23OWHn74LJrVFJcP1/FtTfqKOX6y03RNvufmDqizAyLhrr43GwUKSnfr620EE6HcPSeFOaPpTAyllBFhrkGpk22WhGpA6BRqaG03cSZAzMobHfwG78hfbmmNlCl5YlliUaN0o3Q/OJQpciR0ykc3p/CqUQUI1JPl7Mx5Jptb6k15sn6aPuu716YGc1iYWoM52+si0x1neFVEzm3Vht4/dkStpfbuicN4a97x1Nbkv6M3Q/niaHmWcFwTw6xYuGePBNCqPF5xEyZQMLfqQIkHo+rEiRAgAABAgQI8N4FZ4lW7Vj+20GKChDpL3kdjrcA1+9xe4UoxPqxUICMj43h4x/9IK5cvab7crgCsIP46MMPYd/sDL74la+jWCp54U8+/ogugfV7X/iSF05wRslnPvExDeMeHlRiEJzRcfjgAdx7911IJZNYWVvDi6+8iq2tHa008pyemsRD99+HqckJ5AoFvPzKa7jrzGl2DfHvv/w1naFCjAwP4+GH7tf8l1ZW8L3nXhyQIUCAAAGIQAESIECAAD/+uNMKEKYlK/Lhl+U6EGmf4/pQ1wx8/NktFq+fTg/SalQIEQ7EKj8NEpj+vPHK2Ya7tPOxHj46HMa3i10cS5r0WxNp/MrHZ/BPf38NryzKC4zNkz9m5fIjXFeeX7lzIDmWDEt/PoIzB5OITUcRn45jaERMLIKz4xncKDewWjVfwJMP944I1UK4+GoZLzxTsAqQm2Gy7Ofr/LQpA+XjSxCDVSZ19HQwemIupoPzs/uTSGdjSudHpgOkOz3kRH5OKHgrYL7NRhtr1+q48moNW8sdnRXirxuH/vXhyVwPBzdQT1vlt7QujPS6nrEO7AsvVpClo/HKQr9Y9Ll0dCs3icsMxXH0yDDS4S6uL1ewutX00nKJsAP7kkp/dalmFDkWbE6UhWJp/uro2fYqcfKimkiHsXBC+N9rNujfS8nksDA5iuF0EpdWNtFs22kLbxOtZgfbaw1ceb2K9astVMtSJyqf2YeDoELCyZ2MAX/yqXGk42H8469vIj4ibfHRIcwdTCGRunnJpnJ7PyqdGQyHXkVd3gObOyGsXGni3GtFVZCw4KbuXDlZMz5IMGeB7Dsaw7G7h3B4JomUyJOLAP4Sjw+JDBPjWFxbR+U2S0Wk4jFkUglUi1UcXq+hJOVYzEaQ3xaZnitj9XID9YqVQUXiqS+T10b8cNES5VqktiCpMI2S0wOjYZwYCuH31zsoyGu0o6MCpFzc+333dgqQAAECBAgQIECAWyGV5gwQ0/81/WHXf3GdlltDZwA7CPmPhQIkQIAAAd6LCBQgAQIECPDjjzs/AwQ4eWYa03MZXFta0UFlPsOpFGjWucF4F7Wy2dfCgb1zptPnPQNsFH1UQtyXDSEZCeH7hZ5uEm5SGGgK/fXtk3HgV8aBX831EA2HcHI4jPhIAtVsHH9woYKNoo58Cgwfl1Zhw7ms0yMzMbTk3eN5Lscj4elsBAdPx3DodAbj02mkomEczCaxWWthp2E+JCI42F7c4WB2BVffqKNWkhx8A/D6jiJwg7jupcgE9wUxdcJ49WmopuWyUwku0RXDgZNJzBxIIb1rOax3Csqe3xTZX6tg8fWmXjNXP0ZuKijCXhjFomy2KAqWx7/vB8lYEA23hOQ1oAARmKWYlCWZ2PwMXDqC4Y6G4czHA902L8LPw7yAAqcOZnBgLolnXimgVGl7MihfIaDsnJU0dzyK4/clMDKZ1Jkkt8Lk8BDSiRhWdgpvedP53WDe3Hx89WpV28zmUgsdaaY6c0riKCMloGwpufYfvnsYM5MxXFiq4/lLRQxPRXHm0Sym55PSNrgDxyBqnSk0u6PIRK6h06xidbGGy69WsbbY8u5FU2dSfjlriObbrz+2uYUTCXz444eRHY9gp1wYqF8im0phPDuE9Vwedftx3e0QlfLtk/uxHgthPRVBWdyXXili8Y0GKgV/Xbr698sqMIL6pBQ4j5AYKlMiBh/NhLCQDOG5fBfVjkeg9VwqFo1nFwIFSIAAAQIECBDgnWBAAWLDjEP6JTbAdWkcXDj7yV6chP1Ib4IeIECAAO9lvF82QQ8QIECA9zLu6Cbo8QiyIxF88N4JPHA4i+ZoHRMLUUzOxjE+HcPQmNlUvFHtot32dfyZn/zs+4DJXoPMbJLj6TCGoyEs1nvQ8WUVT09Kb9movTCfxt0nhlHLtfBapYcLjR6i0QhGwz186UoN25K3B2GRioVx//4kTo3HdGmcnNATsXAIZ0ReKmAWSxwcF/JICOOzUUxIeZKpmC57tVNvobbHoDcHzBlfK7dQLkh6S+IGjPv1bW0KY4ukPrqVlIP9jBPjKkz83a7Uo5SPMzRCoR7CUc4McAP4JPeYDSAZj2J6JINWW66B78syln0uGVNlQqXVQTnfxs5aW9qGy5OSGFk4E8HIZMI1T+NUDPitHI6LKj1ETv/AuZ+XWVrMz83AhQ2kYz5inPLOoU8h8LEyL6BhHJxLYf9sEleW6qjb5Z8clJ+YnphUFhibjSB9i2XGHKqNJorVuqfAeSdgvhFp49G4tBtpT7VKR+4Tzkrpl1OrSUxS2uzdh9K4tFzDM68XpZ3J9UuGMDIVRWY4iliMG8QbvqyZqUQUo7EGEuEducZhcNy/DS751NFlsMxeOyYfZuLS+uuO14h70HAfkFNnpnX/lHL95qUgmtIvLFaqA23rduhKZsVkBJW4GRygMqZcbCG/0VXlWx+UoA/S+tuCH2wOJw5lMD2eQK7QEjqGmtT5JnBNngFN7i3EMMuUvJpyHffC7TZBDxAgQIAAAQIEuBViMbOMqvaxpK+hXRJ7Yv+EwdrHsf0RB/UrgfEzSaAACRAgQIB3CYECJECAAAF+/HEnFSCxODdhjuKhTBPz1RKK80kkR8xmzJmRmJgoovEeKoU26tUuuh37QqAwg+Ime9tft6e1FpUfQIOjwbtgQuRso558YgYf+8wB/Nr3dnCj2AKHYbebPVwqS74d++LhIPlMDkXxp58ax6cPJtCsd/DKVlsHlKm8uF7u4lq5o7NAOJKcHgljTugmZhKIxyO3rCaWibMxer0uqsU2chttuPFglkyPMAfazaCvjTAWy063FonSWr8l0BBxkgc3iW5We7qZNSLc1L2HWCKs+5fcasB+IpvCvYdnsFOuoeqbtZKJRvDQaFrK2sN6pYlCro2tlZbyZl72p/JRkaCyURg5uXjC0XjGxjGc17dDBYgYF09lg/syzmyE7qsTC+P1hQkfzVrAUKYj3IA4LbqteEqkkli+O4UWLt1g+TkLRYk1nFB+StdDZjSEidko0tJGbqcAuVOgjJGYXLuImQ1S3OqoQsDVjwonp1ani0srNSxtNXUDcSrX2L4yo2FkR2NIpqgAMfJSgXf3cBoT8ajcP13cK+6dVhvFZhtluQ/z0jbbcn+YKujXEUG331A5M7kvguiQpAk1/lAKn1uBy32V8y3srPIZYfnTsmWnu3/1+2A06492XOrwF35iFicPpvHi+ZLW1yCESn+kNtzYXlrcJGUPBAqQAAECBAgQIMA7ARUg7EOyy6QfAbHfJh03N0O+D9Mr0f4J+11yeLHWEShAAgQIEOBdQqAACRAgQIAff9xJBcjMQhwHTqXRPZrB1lxKv2jnrAlwsF/sWDyiG0rHEj1U8x18ejKGj8xF8VquA36IrwqBMPDYaAi/MhfBlRpQ7EAHedv6ksCXAbGN052MLYJT9ouXSvjCl5YRk/z+qz99HEOpKF6/WpG3hrDkHdMNy/kCkhDZkvEQSo0evnO9gd+60sTh/UP4o4+M4OUbVZTrnCHBvOXlJQKMDUVw6EwS+08Myf9RAvtbPXxSynBftYuHJ7IYSsew0Wh5+yHogHEsjKjk0251UC120WEkRfUNppt3H/tm44cWicoBQ6tvMBpmwjWFuMmznOti7WoLy5fryG01UKs0dSCZ+5dEpdzu2hKVeguXV3MDyg+iKfVyqdLAtshK6maji9JOG40aZ5UYHi5PNbRUPqN8IDQfm1c4ElHFBF/y+IIX4bJdUalTkZd+9+LHNI43y/jEQgx/4u4kLu60UJBrYNiRr1iWPibvdXy3Y3rlJZUgFuKJKNLpuO6nYWDaC+PcUlLkw/bUkAbX0QsiQWGzZJTGk0AsKkZSWc74iSEzfGeWFyMOdEN4uBPBjrCr72LJsiblRAVGYoiKEO5LwQ3MTR1++Ggaf+rhLM5vNLFd6QzMDukJ3+K2NNZeB+lsGMm01IVcwwdeK2C11MAb0R5qcm3PVxsoy0Wgsm9nralKrg43GxcerAbKwAozdWH4qy1HPBHCzME4RuS+jXKNuB8CqPCplNrYXG6hxn1QCFtPTibCyaWyisUZW9wQns8JtrHvv17Ad18tirvHxw8yci8yhXmOmPIoCzlpHYozmAESIECAAAECBLiTYB+TH6mwX6n9aekbR9hH9j740R6J9nFMmNnrzfRuCKGRjgyPH07PK0CAAAECBAgQIECAAG8L3Jh7dDKGeDKC8Q5wV72HtHT6OQDpxiujkRBGRoRuOoYXKh18fqmFRscOhEvPnktkLfZC+K1iD3mO8OorgBmQNcbw0RcCnpW3pLX8rYWuvGBUMlk0uQ+gYN++Ifz8z59Qm1T3H07jlx6bwMHZJH7ljxzGn/+zD+DhMzNo3yij1zTy6OwEMYcyYfzsXBRzmYh+Bc+8uvUOijt1vBwDVkp1zG41cLoBxEU+vqDQ9No9NGpdVSLw5ccPI7Mz5oXHH0YZeXjwOc1AsBj+WCdyUKHQbPSws97B5kobpVwbrQYHzk2at4qQ0HP5Lg7CcyCdShwVh3HWKMjYGYHGycnYfckZyxkfR/cl8MsfmsKUXHsz08NXVk/IHt7c6uD/eKOOrarIrqkFyrdPT8VFq9VSpQZJNA85Tp8ew0/91GGMjCY0kUvPtPxpTUlepv5MjDBUl1cUxjNAwnvSDjucDnSHwJy2wz28HOmiworehZgEnZJreLAbRmYohrHZOIbHI3Dffry61sC/frGsy7hZsT3QH5dic58OLodGNOXanT+cwcZEHNPVDk5Jm0hIeVjOdpNLTHXR5fJXkpZ6rOxYGONc8muEM4iUhdBKPEUVualQi0n7t/qiHwp4falsUsXfrjL2YSLMdTVt4uxwGD89H8GIyKjXWSkMslIPP300gbun+ooMUqgSTtoQzQ9jNkuAAAECBAgQ4P0NvkdoX5cQi/0PLnXKj7GMUoRdGUfDvki/P6JhLqnYtmsWIECAAAECBAgQIECAdxMHZmNIZ6M6gN6UjnpebGo/jo2ksT+T1M57ut3FPYU2jo9HUE6FcL3RQWI4jKn9USwcj+HQ2SRGTydQ3x9HdCQC7+NrfR8wLwXu1UDfFTgMam3vLUFQqbXxxW+s4tzlggZXay1cWyyiVm0p1U65g8XNBsr1Di5fLeONc9vY7nQQPTQC3QFdcnFHQ8qQS4WRGIvpLBaiGAvhzZEYrkr4670OSpJmKptAJhzGmXAUD7RCmKpwj4UmSrnO4EC6OM1AvJVaTsaYFyBjTIRxh4XOuY1RWItwzkQijEyWygvOtOEn/TbiLSAiL2L7txpYyLeQTAqfYda/+SqtrzSwoAxODkLdJozyeVP7xfAlr1ht4+p6A3VdT8wHxpNWaJjDdr2L8zsdyGWRpsPrYPIgLzdg7QarOfuEA+Vuiah8voFr1wpoNjk7QvgJrTIVkIvycC+dXDdKAxluZliYIhilly5X0OXsHeZHDn84kPW+cARz0jZ2Qj3stT04a6Yg90yVCqhMBBOzCcwejCE1ZPb02Cy3cU7qsLa7DgW8TmPTETFxpFK8aULoCJ+ctNFqKoK6xBfinCEBNORa5DdbKEk9dzumjlnVVHhNLUQxNc+243/N7uk9nUjTsE344+4sKAeX0ovGeX1ZaxZ6DUROHr5gdz8U2yHc4HJwell9BALO4rpe6mCnZurN8DA0vO48AgQIECBAgAABflhw/Q4D9pEZpk7ti2ioum24hfZZ5KArWAIrQIAAAd4lBEtgBQgQIMCPP+7kElgfeHwUsZG4Dlw2xeQj0K+5700mEJUefTkSxv6hJIY26ihnQqhEOcMA2H8sgyeenMUD949ieiGO9HgE2dGoDjy3a10czEQwK2aHX6ybdwSVl7IOvlDoe4SeIpL/RDqEUrGBQrmNarWNa9eKaNRaOJGUdPUOXlprolzt4sq1Ei5c2kYj2kMrm8Abl8ry/9bF2SNDmB6PoRCWfPfHMbY/pUsLMc9Iu4dIo4NKKoIcB5ZTUbQSEeRbHcyGI9iXGMJmsYfvvJRD3u7l4L2F+OSmdexwFgv7UtjJtfRrMANL7ZL4PRb+skekrrPjUcwfS2D+SBLjs0kkRaaBQeQfgLBkPSF1FRF7JxGWumshv95BU66BezmjIKbujaLACuaFqY9h3sucGV4uVjtYlPpu2n1fvH0tDJHSaB6azobTotFgykAn443yg0sIaF4C8lIFyGIBTbtklAk3cYTKYvMwIWRvFDyaCX1Ca0wY8VRIZ0WMTMR00N+yeUdg0nHhmRImpWYH41tNdOXeaMf6yoSuEBWlSBUJGm52MdvooZMJo9bool7pmv1Y9hCC99jQaAT7TyUwwzaaid0kKxUg+XgYDambHbn/li81sL3SMfvHcENwaScjUxFMSzsfljbfkPtCN2HvmPqLJ81yYLOHkkj9kPZEScWTGB3Kyr3awOZKA7USN2i3kQLN0WbL62YdKl9B6K6JvFJVJsycFNzXhgqQnDw/CNf29Lp7bOSZFewBEiBAgAABAgS4g4hG+5ugy0/7G+qWOJ7Z+2S/lNB4S7MXfnifnwQIECBAgAABAgQIEOAtozsc0cFYB3bnOaBf2KmhXGxgajiJ02emsXrXGJpzaSwcS+HUQ0M4+8AIHn5wHo/eO4ejB4YxPJbE2HRS4pPYdziBBw/F8fCBGEZGzYwQLweO3VpjclOHnlOJMB69ZxSH5tPiMyk44BmTN4sPjoTxFJf5YUy4p1+2j81EsbRTxle+v67rWI1PxvDZpybx6acnVIbxuTji3Fw6HEJS+C1Uuzh7vYqpQguodXClUMPL2xVs1Vt4rtrES7EMFutJNAsh7BtPIMGBbt/7jHv14UDyqeNZPHDPmO4X4sZkx+PAVIJuUy43SG/Ka/zOEPFkGFPzMcwdSmJ8JolEki9cGvUDEZNrlG1wE3VgcTqB68yYyqmESCnXs//iZhi6PImbsvBnaunMUmJhqbswImKiEbmONByIJpmS9nRmBpe3ikV6mJ+IISNlIrLZKOb3pRGPk57HIPxyMUv6mJ/OIGGcRtua7FGJZjZjZ370T0l5p6ZSSspv5uam48hmwhiKRZCNxtCWuuFyBbY47whMeqPbwflOG2EqN1ZrSFc6JlJApdNwV/K3eQxJm9pfbOmSYQvHEpiY2z0rgyUy14TtJjPMPW7MNafyrq9I64OzXyrFNjZuNLG9avbYcGViFdEdk+tOhc/soRhSWalDez9zKbQhuWcSSbnH75DyIyp8xhIxTAwlkYpH5XqnMDM2jnQmLmXhpuuWkNiVpVxpPRzocj5tIZbeUfXbRr/9aJu2h59XgAABAgQIECDAnYJ2RbXzYfr9fJfQ5WDFaE9FO2OmH0LnrfokwQyQAAECBHiXEMwACRAgQIAff9zJGSCnHhzSzZG1Y+/6w2JVYmHkpY+fTkYxkU7ger6CereLuPg5aMvB1Vy1huWdMrYrDV2zhjt3xCQuNRxGaziC0lAYvXQI5UJX5DUvCJa9Qr1yiktASpw14XFluYYbazU0W4w1MxZGheCe8SjaIuPLxS7C4j94MoHDZ9OYOZjE6FQUk/uimJ2P4wOHhpCWvIvZHobHE7o0D8t1IBzF2UgEVK1k6l1siVkptZDLN0W+FnZyTbz+2g5ee3kb8yMxfPrRCSyuNVCq8nN6+QkPY4zM65sNXLpaRqnc1nKFQz08PRHByWwYl8vcAN6kYWJaxq0+nhQcrF44Hsf0AmepcMkkG/EWMCLyH99uoZQIoybXoidpOVheLbWxs8qZB5qp0rImKSR9Xh7W9s8Ioa201o5JcCYifOmnckJf+sjKKD50WSsSCt3sWBw/++Q4toptbEl93nt2FJ/6yCwuLVZQlTrU2R9hKtsMH08OZWGYuDbo4jTcZmFOSoV4PIJPf2o/9i9kcOFCASPSzv7kz83rUmeHD2bwyF1juLxSREvaE/enYXnI8u3UrwOz5RyEdjSE4kgcVWnfXZGTGJLIM40eauKvStU0eM8MRVGXe0T33pD4rsRXKqwrWy79OVtejKPSVqj8sHvqeIoKcbOea9K+1q7XcP2ctMUd1ruJZt2Qlu0mlmQaxvVQLwPNOhUqPaSGQpicN3v8cDYML5cWiHm/zbrgtYuKyQifB2dGcHh+HFyYbj1XQqFaRq3RQHGnhXKug0bNJhIwO5ep5rg7b4ky4TaeMIkEJOaPJy/WwrSaVjADJECAAAECBAhwBxGLcdas6aua7of96ML2WUwPxPRPXPfELAHr4HVkAgVIgAABArxbCBQgAQIECPDjjzupABmf4eAov6IPi20HvsU+tTCGRCKKlXwVW6U68tWWDngzLw6a90I9NNsdNMS0uz1MFds4vN5AhUvtiIkPxRDNRhBNRHTj5mqJSpD+C4GBeYU4G+3hyVgX1zrATrVjlR8GI/EQPnc4jm0J+8ZmB3mx+VX93NEEZg+kMDaZwNBwDCNjMYyNxnGw0kav0cZONopoxCh2KG9L5N4Wma/K+8n5YgvTI0Oo7gDffTaPjetN5NZaWLsu5dxu6vJF6ztNrOVakOJpPevbiK+K6yxTjWv9uJefEDg5YFXCcyKj2/PiZhgmZvmriM6YGRmP6wD12wEH4amkqsbD6LhBc8myI3nnN9u6FJJumcFrZWL7yg6Wh0bCzJdsklSVGZLG2sSJdAgfGQthpSHl7UldaqihdTyVj5h2p4etQhurUmfNdg8NkWNV2sP6Zl0H+ElDBl6+TMx8xGFmfZhBdqUR7pRKZSEhM9NwMeQjKJZaWF6uIJdvIJsK41OPTuCBhyZw4u5J1JshfO2rG9jebKLLo9OVF1nJh+1B5VUWHriMmDK/Dahgakl9O+UHwWRV8ZeFd1uCGdfidRSb99Nd0vYPpiK4uNmC3K4CpqWhMios9dJDpSDtZb2NwrZcM2lP7abcT50OWaDZ6GB9qYbFN+ooyDUdWFpKCxGS682+XQ87a3JvrEubLHbRaopk3ZAqYbgkWLfb0VkklVJT4jqaNuKrC61r5bo3SDc7PomJ7AgK1QqKjRY2KnVsl+uoNaVscpNQ+VKVa1LY7ui93scgZ82TdUDxPRi/Bgk5W5ejUZsUvnTGLXTSPgIFSIAAAQIECBDgTiJKBQj7GmK0z0ujs3TZQ9GOivZDGC8ntfsfFJGeXIheoAAJECBAgHcLgQIkQIAAAX78cScVIB87M6pfqBcaLWHRQ6veRqvZRagbQi5fx/JGFVs7dd1bosp9OUotVEpt/TKdA7RUmnDwPqKD7fI/k46iGzPL8HDAmfFcIqm4wy/Ddy9JZGTmqjkcMl2VPKmo8JeF+4IkhNeFYhfXKh1NH4uFdNbH2GQc6WwcY0J3tA60kmHU5WWDezKEpAz7rlXRysQwNz+JeDKOpUoNq5U2zl2tY2ezixs36ri6WEeiAzw5l0RV5NuWuqhLWs5ioPKDMC84xk2YMvDElx66TWSp3dN9DTTGXhulUTrjp00XZ8lM7+fyV2b/h7e7RBGVHpz54Sk/BNl0EofnJrC1UUNuq6mzbghSaL4ho8RwfoJnyqvKBnFRcaPFk3jWO1/olhsAx9RJw2WoDG0ffClsSdm3pG1Q8UGlSqPRw/YO69AMZuvLIw+hZR4cMFeFmkpAJkYm0p0cj+ChuTjW5Ho3qYAijRFa5WH23DuEhnzor9Y6qrC6dK2GF17O48KFEor5jrRVMYWO1AUZSX7Cx8xCMfkmpeEdlbSc5VKzS0e9VXD/D878oPJjNygn668uwq3X5L6R9tvtmPI5UEHVlHqqV7uoSburFHmftFEWuZuNrthtrF1tYGuZ9yRT8BoyM5Mh3eTZqvdU4UVDhYjLotczccXtjipZdsSUcsKL+63IHUel0P5UHHOJGIrcaN4kuwnMjUugdbodlOs1lJptFOtUdNkbRGAUb03kNuTZ4BQg/aJ6MF9IMsJWmi2OucY2jPDCjNspyUw7ZqBA2AR7gAQIECBAgAAB7iQ4A4Q9Fe27isN9AGY6JQIG+vokXr/EdnzoNSbYBD1AgAAB3jUECpAAAQIE+PHHnVSA3HswixtrTaxsNPQr8dxmE/n1FsL5JjaW6ygs1TGSb+PaUgNrq01sC+222DsbTV1uiV+Yc4+BlphCJoqObxBZXwrCNEC92tZBXrMp9KC0RXlfWOJA7h7laDOu3EO+yeFzE6svFNGQ/MdEkBqOYqgXwlizi3wigu1UBOV4GMlaB8P5FqpjCWQns5pyO19BbquBxTfrOHe+ilQqisMHMqhXWjg2HsNGuYvR0TgOzaXRqLRxbxo4eyCFsPDLcSksC7+E7hqYUPfiY8L4BqNOMfo2w5+JQnYsopufT84mdekmj40FB9CnRjLIpOKoNnyf/t8GqUQMM6PDSMSjyG031agsYmjr12k+0KcSeyPmYiwtSctyTZaaId2k2igtumr4Qug4mQF9m95LO5iPy8hcQTqYvoeTCynMSL1vSzsyHAzF3FAEs2IWpd01RIZBGP6Ux8gt7abTw9XVOt64UMYb5wq4fqOiCoS2tJmqNK5KoY2qXNtauYOuNKiFmSFd2o31mhAOUy2hkXZbvY0CJC55zkm9SlZoab4/AMKK/Mp8nY1A236j1tOlqUw0a8AsY3Xq5CgmJ1NYWaqpopDLSHEz8cJWG/kNbmhvXsDdEmSuet11uqm+BcqfCpaa5F0yM0MqBRrO1KAis41Oq4tJuQeGYmFscxaH5bcX6k15PtRr9noPgm2iUmxh5ao8OyhvfZCGshhZjenDF2Z+cjLxJlxd5uBzRA8D2qy/ZiNQgAQIECBAgAAB7hw4A4T9DO1r2o6H65cYL99lbIQFvXt1D0NHjp/SYI/cOkisnSoxs/sPIZ5I2rh+Z0dhw3Y5BX2qwaB++G706W5NEyBAgADvFaxcvyovprVdL9F38vlnXtKNttw8y5MprrgeIECAAAHuFNaXrqFWrdyRZ/lwNiEdfHFE5Bc1g5lJ4ftzHxjDRrGF5aUqHp2N4zev1LBR62JyJI7J4RharQ4KQrv/bAL7j6UxJOHuZYDnTILr54ZQrLXQaHSwdr2Cxddr2FoxUyQ6HTHNri4DxP0PKAKTkwf/R5SIYeSmfM3/C09UqKSGwjh6bxpH7xrCyFgcfFXhF/lUGJCuWmsiRL7REIYzSSlTCPmdKt54s4hXnqmgnO/iY0/N4NCBNH71N67r8kOdXggffWgM89NJ/ME3NvCZ4R4O3DWGr6238MVXy1JPTg5jHHa/BBH9ePPCpLBBLO30/ihOP5zB7IGM7lOyG9xs/PT+Sa3LN25soqMX6fagHIlwDPPZcXzjq2v49tc3NG9Tp3259YXOoifXkESOhtBZFmIzb/8SWU75wTQaTrfGCmwCXi+tDybWIOPu8w5r+cOhLj77yDiSUvbf/E4OTWkWZDmRCkEuGXakrUmzYRZevgRZD+RpM2ae/fWamTnLyvSMN22GiqbJuRh+4ecPIZLq4vJ6TveziUnb4JwFtp9bIRsJ465UAlcaLay32ohLu01K+60kB2fh7AbbdqXUwtKlKq68VkeyG8GIpKlVOljJN1kh+OxnDyIWC+M3fnNR7xWtPi0H5TeGcPc765NOzrLqSh0xDxMsB2VhGq2XXfDCpf6jPZ1FdeTEEObmU+gmO7opv87cYnFs/jpTxtm3QLPewer1Ks4/V8P2atvcz05oC8rGn8JFMYj5eB519OV0tsBcUwG9dNo4zi5z7kE4voRNQJdXDrH3SKf5iOy0HnlwApMTcXzp62u65N0AnNyOnWNDP58T5tePJzS/Ply83lMSYTjeXBK9R2mLmU+G8PB4BM9sd7De0EQiSn85s8xICHOHE5g5kFB+VPjurHFmDpVqQm9+1laXptO8mb3Clk3gLiNpCJO2HxiNhzAxG8HBUymMTMZ1aTWCyrdeM4KlxQpuXJFnp9zfbF9U/GbHokjL85t+3aDfp3h0/Flktm3OGOO9G49HMTaSwuz4CBrNFi7d2MLqjQquvlpX5Z6XVmC4yVmFllCtX8aaOiImpzL4qZ85g+8/u4RXX17TsHF59nzoYBKvbDSxXZB7PNTDRotyR/CJD89ic7uB73xvy/ASRn2pmYvJ3V+P4WgcsaERtKtSfm7M4zInXB16XAxPB3VZv49iFyTE/BS70/if84Tj47nUMjS7SPu06jA+ltt45SxuJnF+Q2H4uLpQ5e7pQzhz3wGUe5flT40KeY36oYIy6AzDtvQv5FnEmafc50sVv8UOSqpgZhtje9hDIF8Z/PDKyMNGu/LfCiZejOXppbMRLqUJNmd/y/LksJbG2mgviHCeflLJy/Hrnz1+Pwgkc7yc0MSe9WXjJc7Upy0nTz763Um9ZHrypaNXT760evLTyMnSKnYzdxAajbLxloN1m7Db1okvSp2SOW1NKTwNBwPGePIbAnUrGCBxek3Mz0CClYuVbxAelXUav3nW00iIy1Bh8h+87gJ1DPLvBw2WgXD14Wftv0/89JZSz4TJn/TG9LG7rhwfnl16Z+9N6dwqiwbZcMlwsB4Ixtkwodf6EufuZ6JXSL+w5CeH9lXVTZiPbvQjIqWVUB8vdz0G0Q8LFCABAgQI8C4hUIAECBAgwI8/7qQCJBaPanr3UsGBK44Rjg1FdBNpDshmYiEUGj10heAzj0/ikw+MYmW5iv/92R3EZ8O6GfnkXNLsKyA8U9EITs0N68DWyzfyaLQ6KOc5a6SBUr6te4FwUCK33tKv3Ll0j0Jk4KCJWybJBJmXCOO1dJILN7c+cCqO4/cNYWpfWvKWMMn/7IEpjT+/vC35thEVfmcPTmO/lHNpcRu/9s0VvPRsRQfNpsdiyKQiWBK5OIuAGOH+JdGwLve1LyY5pmLYEXlLIi/5utehQXkMtA4F7j9wAOJ1aYmZAzGceTgjdloH5neDnJIiM1FvuhkSPxhciqgg9XruuSqWrzRUJrYTJxPr1Q2oqlsMX+o4MCxOz08wT9fGGEZ6ziLtspGIhAPl5UAl+Yhx5YzFIsgOxVCrmyWdlJzxSt/FSCai/AucXdMLSb0Dnzma0GXPfudiQ5e/ovKDe1hQNlYKFUNDkq4hkeSrEjBf2pRJ0uohAUxDWdXPcAmMxYGDJ5KYORjF0ERYl1CLJ37wBvSshZTk3RCmbTEz+RYWtht4cz6FSvLm6+dHu9nFzlYdN87V8eD8MB7dn8HV8wX8i2fy2JJ2NjIaVxm5nwnrxg8nl78MbPvp4RASGaCSN/uIMJ1HI4deA8fKFs1dJ60TCYvGwnji6YM4fGQUr5y/imiqI3Uh7UXuJV3WLh5GIhGWsDBiUkek5/1JdnG519gemvKMoIJn8VwFV17lRuhy0WzGSunL28Ff1yqt5+8LrLJqGtOuKLDjYdpnv525cH8efjdpDUwY+XmySZDjQzCcfkYNZ2Na5pw8u7iPjGNp5DFuD46FRtky8aeyWnnMzyTlSf39QNIqmVwf2japSSugIiAl135Y7pOcPI+bOjuKeWm0XDdgcl8UC8fjGJ6M6cynpYt1VX5wJpCbfWTYufo1+fKwP4Y4hwf1qnwmnaOPJ0PYdySGE/IcHp+Ve5d74AhikSgOTs9jeXkHL71yXW5EeZ7JfTskbZ1Kx6S0MS592JY21jNJBqCiGfE0H85uO3NwDsVKHcvbeRSLdawsVvDqd8oobkl9CX9bOk82PQkjqlxTYpri51J+LMfcbBZ/5I/di2/+wVU8970lEst/BTAq5anKM/ThlLzDREP4rVwXdeEwNiptQXhVyi2UJV5z0TwETk5CszYR6fFJHHz4SSy/8hyKq0tePfuvuQfHw4YpJTOw/JjGtSFtJz6/0vtoHcxz+mb4aVQW4+ijH61Q3gTz87mZRHnpz4R7cgkYct8Dp/Hw46dQCL+KcILvnzb9DwG6HKIUuSP3al3+U0py33JWa176GDvrHXlWdvRZ3JH7JqQfM1iZVVxbGls+/j+5ujEhcqZDgly4h11ehSVnfdlkWi9e3dh8GGtC5GzjbEpBPydH7Vm+CH/de+G7YZMakj2IGORoiN3+3bB8jPyGn8qh5fLzd+X3hzlYyW0+LL6pH+HLerN1xKT8X1OnshFuXl0ZeLS3gFffYjOpn1plk0DH0Uql8MpGeeTgPcX/UJIonY/RntdXldPqUj9t0ri+F0NJw3yY1Pjl7MgdJE5lsUSRSESNtlPLS/lJHOVTWoGysbIoGCxeJ7uT0w/2uQhTV4aP60MSWhe+OBVLDhdmgi2tzUdd1nZxCs9pJDYkhj/h5WGheVu3ZUgiw8bZAlJ5aYXMLL1p4SWT+H4CA8Ooz08cvFYk4NnxZNYuD773uOfaYN0rkXEHCpAAAQIEeHfwflWAzM7M4MknHsP42Kj+ed4KGxub+J3PfwHtdhsfevpJnDxx3MbcjGq1it/+3d9HoVi0IQEC7I1UKoVf/LmfRjIp/Zo7jOdfeBHPvfCS9QV4v+DOKkDc4C+NeXabFxmNVj9BEobvn0li/2QCjXobG+0WJo/EsHA0g5GJhL4EJORl4N6JIf0qfrFUQ67alBcqDkr0dNYIB+H4hXij1sHylSquvVlHbs0M8Js8+KLle8nUFxfz30KoqBIh2WB0Noqjd6dx+PQQ0umoRg6nE5gdH0MkFMWVtTU05Xk+mkkiITIsXyvhO8/s4AYH1+s9PHUwgQPDUfz2xRrKXGLLl8dUBPhkpoeX2hGcb4Z0o3etJ0vjYLw8y/uKymbrTH+Op6lXwtQ1dCbC8QdSWneJlFFC3Qlw/5aVKxVcerGO7TWjzGA74UucvtiKbaQ1chqpjF9f9MS4WR8E5WVcmC/b5NHhhtddpWWc8mA6R2vDyGdhIY2f+dxBfOWra7hwqWzzNC/YZhCevE0aiVFZ92WNEm253NVZLzpgL/SUlHQTown8wucW8OJreTz73BZzdT+vXNpmbIArocmDAwfAwokoDp1NY2w6Lrx7SKVj+hJ7OzA1KTg0QI6c/ZESU0pF0PZ9wb4XWB+tRhfby3VUV6VcuS6KO01c3WqiYQelFSqvdVho7fPHuhJDRZ9unn8ihmQmhJXLTWxc474epLH0kt5xcOlZ8W7QxX+9+CV8NhvHdq4sBZRrQMN8YiFEE3I/pyS/sajUVQwTM3GkhiTfaAT3yD1earXxxkYJa0t1XHqphs3lttxXbkDGZMuTyc5XJgq6GxLtXSuTUtJJbQutHo6P2G4ww7UhP3/n9ofxuRSVeqNCl+FeneyCC3f1cxM03JfWkfl4OR56vTSgH7mb7+5rwcNcI7YyA4ZzQ33uX5POhjA6HdU2wGXNSnkuq8ZnZV+UVDqMofGwKsm49025wI31GWPkcPkN5OuT1VBZmfuii1M88lOZ+Ww2gZrP+FwYB08npc+fVIWi7gslz5BMMo1arYFSpS7EZqCIcdyDZ1+uibl8E2/Op1FN3Pre47gS86aM3OOoLg291mih3epia72ON75bwtaStP+GTUDYNATb1JjU3SfTXbzcCOE10gmvZCKKAwtZ5HI17OxU5flu0rmU0tyRFMdyiwpPc+9/aF8MkyLr71xvouaUSbbmKWdU+FLd6q7e/rksfvEnT+HzX72Mc5d3lLOQ2BSDMppAOZFAYGjFrT9L564dD7r1J89FQ+TZDDcx/bQGJsShn+8u+JMIBvj6nIQhlXvQx8vkbHD33afw4COnUQi9hORwU6//nYVpO215FlWrZpYH91LSPY/WpK2UzZJ8vAc425Si8f9QP9aQ+tVqZJu2dat1zhKwjTtRNZmJd5bCxru0hFffYnn1RgiJXyFl8vFBWTg+jPPXouW1FzSLfpym8rMh6Pe7DZUGWa/CWNajMJz5uOUziH04/l8qxBqU0MDVqSmey5S4mdbEm3CTTjj66tL1bwlXXy7eT2cgsjp2/mwtTHpLI/CnV7f++mFenYrFtC5/kmg/iuH0M5zJXPQuufr5GgKv/izUJ2m07yUweTmliUZ5PDUrH52pH97/BiqXYPf/h8aL7ZfNySMuaxsXKVx60rg0zItuevUDBEfcT670TgbCpGV5jL+fp8HN8ohfk1iZBf4sdqd38Lj4+DGVu56aypd2gI8/AweWk5b2U02Z9SYQaF9UAsiC/3GMok1ouM3Tz5Tcgj1AAgQIEOBdwvtxD5BUKolf+JnPYWpyAnGRJXYbU6vLy9Sb5/UP7sTxY5ifm9uTjoZ/dKSt1/1vXe8vTE6M49jRI1JXx3H65HHsm5tFIh5HuVIxy1IEUMSlTh564H6kU6k929IfxqyurWFpecXmFOD9gju5B4gbCFBI3929tDjwZYfxfAGi++zRLB49nsFkrI3uVARjB1LyrGd7NF/Bk1VETtu1FraqTfM6IGE6CBnj1+QRNfxSuFJoIb9h9mfQHG1e1imm//UcLQ0zlArOdoinwjhyMI27Do2j2mqjWGvqshdZ4T8XD6Ha7mBmOIl2u4sX3sjh+sUGahV5JZH3tIS8anAga6XEwXZyNC8vlIFj2twb4czhNGKJMFaKHRtroHLwp4ZySyDrb4CKsC9QFqZMhj4sf49cysssA9N/6f3DgHtcFPPcq6WDeskoDVyduhdO9cnJlEHPisHy8WTiqBBR2/JyL8MOpHJxXjoxHDSJRSNYXqmhwlkeEsbKcIMAOpDNBBLGEPIsNrrIi9EBAfnpC6eVjO2P9RSPh+XZV0Muz1F/jepDk7HO9ayyeX4xHICbmI9ieoFfosf0v8p9wUeZb4tziWIAAP/0SURBVIWUtI+jzR7aQlMXsan0qIscXY58/gCQbzIewT1HxsBW9OKbBdxYa0Gaq1aJVwixBrlRJusSB+srPRzG7KE49h2Ja7vJb/FLZzMI7sHWAeHKpD6epA4YYkLl/qjKPZir6yAh9xpxm6nXK3Zjdt03RO5PyYB58+t9DsBz2bDxZAyZSATrhQbK5Tbqch9z3xVeOvKnDKx/ikA51NgYJwGhsnoCOpgSeGkcOW0x2v7kZ/iaKMK5aZuUIRzal8ZHH57AVq6FKmdy+ehVVi+NP8LaBHlJHGOdPOrTAKWwIZ7HuEjr5+ng523h6PqDVybt0FAcH/qJw5iYi2FoqoP5I0nMH8zgsUf2Y3gyim6khcwIn6shcw3l3uH14wy3Kp9r2sYML78s6reC+t0O6vTRq8xiXLvyaMXbltuQipgWB5hDfObIvUqFU1f+I+TgEn9UtPOZb+4zYFqe/bPynFodi6Mpz1llRf5yok1Qrtl0HAeySXkmtFFu8Nlu6odyUAlS2OayRmx3Gmyg5emDz3J51GNd6sLtzz8U7uGxZAsfmBa5JP/lEvuslM2YSjcEafaSi3v2yXNanh0VKeNaVeqVsrLwlFUIJpJhfEyeKXzMFa0s8nRAr1HBjdUKKjU+/xgqJ/0Z2+/W/wYeVgaFtRTObeuH8NJaH+FdI0fn0gmUfjcY5Dc+qNfJQoae2xfXDxL4hBOMj49jenoS9d46Ion2HVaASJ8jvCA5DqGSz2F1sYrr5+tYX2yp8qOw3ZXnGHTfMX50oXUrqbRP43tu+yXqF+/mmtJnjoXGWgLDVw5bF26mXp+XgbsupOXvZjCQZrAOlX4v+IIHKBybPeGTYYBoME8H0k3IPfqpD07rMoA5uW9vB9dujcUT+bIuBk0/jmAY02gihYTsojdwbn+YA9PwZ6AcvIO/PeEVWxx9cTy4PorK4fg4P+9XtZ3bhRvTB/3WKaDb9Td4sF2oS/1+0OeE6tN48NqjhA0mFFh+ll4pbRFNEONoG5A35fC38b3QT0MHn/V9JnQP3CPi95vdcGHM2/x42ouOxsY5I+jnZAvmIPGmTsVpQnwwITfJ5LHwMxLQS1o5zH+TiTfXz/w3eHBl352phP9IzwAZGxnWAgUIECDADxPlSg2Npr+3/h8G78cZIByg/+ynP6mDKBubm7fcMJPYyeXwjW8/owMiD95/Hw4d2G8ipKJGR0cwnM0av6BSqeD/9+u/iXy+YEPeP6Ci4/777sXRw4e0Lfk7EbzutVodz73wIs69eR7VWs3GvH+RSCTwEx/5kCpC7jTOnT8v9XzB+gK8X/DDmQGiXXAx/KraduwtS+2JCw3Jnrp/DE+fTqNRqmBxPIzIRBLcv+DtgPlwz40rr5dw+dUqdtbaEsgsJA/ph5tp5NYveeqAOROpGHwR4RIrIZw5lNav4UcOJfDI/VO4vFVCpdXSMh2dyuDx/RNYrjWwbyqLxdUS/u2/PI/ImzXEx5Jo5Rq4mm/hSkf4MRMrF11z00kcWUjj8mIFjy7EsV3p4JlrdZHJ0PVh31F4oogqtYF7UdJwcfMw5TE8OBMhPRLSweyFIymMTiWQTJtBwneKZCyB0fQQqrkavv21TbzxUknbiGsn7us1rVRC5bKwbsaTjhRuJohTgpmBHaP84P+k8vLz8MGV1eVNIvLlV7CGv+Rgfl56rRuyNCfDXyE2+bk04mY71bFiMrDo0zNYaGjbDFz9czD2yD1xHL07g+HxBFqttrLgUnC3mwWSlryOtnpYjoawY3R9bwtcVu3UzDBurJXx1a+v48orddSpiOuL7MGUQ0ur5fOXe2ohhmP3JTG9kFQF4vkXqjoLhAPdCl4P5Skn1plWgOHpjOFs8lCnuqzDwecli7mjUXzgrhSOZOPITcbRkXvs4X2jGBL7i+fWsbHRwPKlGrZW27qJOzd8l8ts2Oxi7a6Ty5PXRsUhGEQvacTtKckYbGWnPCSn39++DAt7tnkQR+VefvSeUXz52S2sb/f7gANy8GcZqzw+uHgXt9tvaPpnhZLwZOQlXH5+2TwZbN46q8UkVjs7HMdHPn4YzUgFnUQZo/K8HY5F8UhqFEVpU6/mCri+ksf2alOepXWpe97jJq3jpbxvI4M/PxtgLRNO+OkJG2xLz+dZCJmxMMZnIth3II3Td82gVC+jVnf1zbYn11PMVL2LfeW23BMxbB+dxFKphKrQUenJfT9Iy8tKhfnRyTT2jSRxoVhD3So/iFazg621Oi5I+9+40ULTW0bRWD7BmbMKyjIYqh7GYyF8ai6KGWnLz2218a3rDf0f8Mpsklinu2fIw9RvNNTD2UwYxXYPV+s9TCYj+PB8DC/sdBCdGZF+XwTnzm2j0xJ6y0+h7OXwrok/0kBucZ2B8mY9BLmNBtLSbcrRw/5ECBNCd74KiAh92HK6a6bZ2DMt6/LY3g5K6zVguo3Twf98MQ7++u6jRw7jnvtPoj10FZnxKqIJG3dHIH2X8H40m215Bp7HhZfK2F5uS9swsUY2q3Dnn4X4Oc5n/s/6zxXCk59pPBGtg8n1ZErm2oJHaskYrDHkry5bE0zKQ9JruBLtgmFsnE4Wi5vJbchefPaCj52VSJL2E2uY/gbzdRlMTcTxiaem8b2X87h4tWypdtHSK+SuPeyGCZdcxTLFM/XhoNfDhfl49fnRNvT+dI6XVx6b7m2BWQojf/m9XOVBZNx9WQaujyVknAt1ac2HHia0n1YthTqZry+MUP5Cr2nEaaJ5NvVnwngSI/7+QDz9TENaOg2xlk2DTLjj42QiWH/kOVA2gt4BWsPT2X4ehElPbhaD0beFn7QvqRgjrAmw8OTcLa+SsX/INnELCC/ypHF8jOV4+i3WiakbLq1Hev0QR/vCzMHUrToJy68Pk/ZHWgHCtdRuTR0gQIAAdwYdNwjxHxjvRwXI2dOn8PGPfUQVTr/xW7+DtfUNG7MHKLd1Eu6PfXxsDD/1k5/C6MiI+on3owKE7ebB++/Fww89+JYG89c3NvH5L3wR+cL7T0m0G64t3Wm8G8+RAO8+7rgChGnl557f3qCiBfmzDfOFLhYNYXjEfIV+6J4MRiYTZokWATcizwpdRXjYuR97gnnUKx1cfrWEynoPpVwbK2t1zV/vFXXQbV6KOZI6xU94BRttvlBwf4wwfvaJCd24+ntXSzhyKIESv6+PiwyjMZw+NoqnzkzrUieRRAQvvrmDb/2ri3hko4HTZ0eweb2Kb12r4tutMNa7YZjxYyPz/adG8cGHxvHrX17HVs4MzHHt/fFUBGvlzk3LFlFWP266L8WrL0F6oWg0QF6ugXiKmxbHMX80ien5hC4ho2TvAFPyH/Xg8cNIRrr4V//qdfzuby3ptXTX082qcPJaSeRk/rPVKcZsLG3ltcLwrIMB4qfxysi0aplBy30zSd2bYyffNoPXFuTZ0V2N+/+z5g3P+oQn5VS+pOkH86xuDzaZcrJ0xjLprMjKy2tDkogvrlSAHL0vjiN3pTEykdSX2kathXgyqhst3wpkycFbtjeb5duCppeX5lq1hcULFVx8oYbitlkS7iYYcS1Y39YljtlDMZz6QArjUs9F7kHyXA0rl1v6hTNh6sQy0J95ATf1qiQa7uDu/duB+c8cjOCDxxO4NxLC5SNDaAxFcXZ+BBmpsxeu5+Sat1HcaWB9uYHliw1sLnU8mXbn6y1vR48wd23JtAeKb+Slwo1tiOXmYL5besm0S3Uatx9ConVAp+XLPWWocOQMBRukMG6eTB177doEGXnMTwN0CRubXmnpsbQOjtaFGflMyUjvZPKwK72JN/IouPRVJoKZw1GcuncEswtZJBoNPL7Txdi9B3A+E8Jz565hfaVqloNacQPAJkfjErf8BvO+OZ4h7mz8XqAlNbL5wxxPLafcahG5hQ4dzeKTnzmBNy8vYXUj75WF1ReWa/gBsZOS+PLEMM7edwQ3VjdxdXFb+oryH8AbTMCl2BLpMEbGYhibjCPOmUfy38P/Gv4PcX+HaxeqWHytjmrBd129iiMoIH+7bCEmFfX2vCfZTLkElpbBJZcwhcdOHJJOl0SR/yMRDT8zG0FT5H2jE0JT7gP+V4xJ+OMfOYhWOoEv/t5ljIS62G70UG6ZtpOS/5C5qRQ2d5qo1My/zkA9Cx5M93AmGcLvStc5L/y9OpZDy2Dx8DBwIh3C72z1UHAKUEJJjKx7wZ8frb2pDAxZn14hCZwcpn0PQuVlPYl73759uOueYxiZryA+kkM4fvsZBLcCcxlSTRJQlnvCydzrhVGQ586V14q4/EoT9ap5v2YZ3SClKv6pjRXwP0ZF9smdzcbkPS+B1bUKGrpX1c1l8pd5N/zXxySVk2Vh6sKk1XondrPfxdafjyN1If2k4qLHn9ZG7g72IIGOt5K6ctprNQClNZBqREz6P5xZy2WwBmFyYzHJbs+6E2jZNcrQE65uNMqmc3VJ9NP04wk/jcLv1ST9dAqbB+GuwU0lVq8LI42h8OdLt4nhycZbfsYSn7U1PWmsrAPyy/NLD5sdaTTe0rj/OeWjPxvOHE2mGub8Ptb6n+nkNKACkPeEcfOn6UnjT0hotBJ6UE5+/r40ntx0i6HLH+YwmEbPYlyYzY8RQufRGkITZlyDktl4f5iXi6RROazXg08OctWPrVw+AnXJyR+mTOS5w/9+9hU1SPh4ChChJT37lqTVGZzkYZPqWX4/0ktgsQD69UFgAhOYwPwQzbuF9+MSWNNTk/oFEgdfOCOhXK7YmLeGqclJfPYzn1TlR7vdUYUH93RotVp4/Y03UZcX0fcD+Of+xOOPqfIjyv/nt4ChTAZHDh3CyuoqKpWqDX1/Qr84E/udmIHOWIAAgju5BBa/TLffHBsOcvJeQizoJQVbIscRGlwXvQNkx8IYGjYbBRNDQng2ElMFSNW8TuwNiWo2zSboD52cwMGFDN68WJTntMnLCeJeMuTdGx8eDmF/IozrLSAT5fIqwLWNBi6v1DEWj+CJ/Rm88mYNV6/WVaFSqbawWqpiqVDFhZUiXnsjh3OXqljMdTG2U8fXd9q6yfbJCHClG4YZljH5FSsdXFmq6YapzXYPLaE7NRXHx46nJH1b9wtRiGVeGJnOBtFrguxJDH+2YLRYl/wR3TZ0Pf9oQupzPIJ0hvuB2Mi3idFMDIdmUlL2EF56eQtXLnGPKpMn5TLPEvtiKIHMh26Gu3JolJ5tMWxiuj2IX9OKGUpHkUpG5T+xh3QqjJ/9zDySiQgWr7v/Wr4gmpkfNz3LrNfx0rxMiLht3mpMqJPCSG2wSzIl98PxMYYfuwHjs1GMz8SRTMeUEwd2aJtlyHYx8EOi4pIdW7sdp/2B4Cb83BeH40bc04R753B5ls2lJlp11o0l9MPHW8tq/fzKPj0Sxth0FOmhmPDq6IB3KS8N1PFR26RhMvW6OAZYXuSrdeIGTGj0sGAa6+F149JWJSnEzkgErXQEYbkpy402NsvcrL6r/3HcKJ0JuQY/lTv8clI5+vIl6MxI+oQ8e+y48M0QIlXeWSWaXmcrk8dTvX23Qt0mwF1L1rFv8oAHE23LbEg9YTTOpvfD394G2qP+NJHndvnbHLxrTdtj7WwLk8aXh7QZ7uvDJaYOHZjC0cMzaKKBA6cnEZsZwWatgc1CWdtWKd/SfT+4H8bAfWHz0Hzp2J0nA2yYsfoeJ7snk8jnDvOTQ9oQ3SSh0qtUbOHShR1cvVCSdt7C9mrHmrbOELqy2cYbm/KMvdHA8o0S7jo1jdxGG6+/mEc1L5I3wtiSe4RtO78tz9uSPKulrfF5zObADa5XF+u4fq4u5ZX3Kh0wVIkMnEOCrdSerCbOEPCebOuguiuDcSvUaeNcmAVXfk+He1hu9HBS7sdfun8EB8+MYnulhk8kO8htVvHlc3kMdTv4yQMxbNW72LZTNObl+fxzn5zD2lZDFSZ7oS4yrcstvSNG/5ttnftBf74dwpWa1Lf8h7i2Rfjb5WCqPjRcy3d7GAo5m5+YwTTOzzyNy/nNiUu1ZkfSmJnLIpSoSeW9MwUI3zpO9MIYFf5bVgHCMnNfsZ21BlauNlGSCjNLXUk20lAiUW4UHdU1+vW+YoS1tOy20k4cH8HHPz6Pa4tllMquX6VUfbh0hEnmQevZ8tf68Aj9cIEm8c10DGeAi7c0nunD+OTsBTuB/GF9+IOcW213/Z3thwS5UNY2FR/+NtaHodIz0+xVd4Kbyqu8+mEmnbrsuR+3J6wsxuoL1k9nas9/L+jPXqebwDCNs/Fi66FeBjDIufqwMdZh6F0oQZcJ6ocRytv/3yuG/6FGQccnjJHd5GnTSiDDDT+e/JAYCVNqSdNHP70/2OXpsGffjPwGeO0FEnkupfdk9IN89m5AHjQvl99u25f2dlwstYDPgb5P4Xj5YMpt6kKVGEwjtrrUpl/orFJKw3ndTIxlKW55JlmXBhpWdGtwsAdIgAABArxbCBQg53V/ireKifFxT/nB9M9+/zns5HPYPz+PZquFN869fxQgp06ewBOPPaIzJd8OkskE5ubmcOHiRVUgvR/BvT/+T7/8i3j04Q/oXiBvx5w6eVzbLb/gCRDA4U4qQGbTEVTsrem6w4Zv/zVDXwTEuHcQ7vHBLwJT2TCyYzHEk2YZrY7IUBaikpjb3e3k02x0sHa9jutXarh8tYJCqY1Y1L74ceBU+FEBwnIxrNAJYaUFjEten56NYL3ew3q1g3qTpouVnRZWtrnGfw8NecyXSx0USy00u1SGNLGyWMfStTZ2asAVSXuxCax2Q1iVvPQrW8lKsjTlkNstEw/hZz8wikqji82i5NHuYbnYxhbXf9fRbxIbeqZzUKfP7/foG41mQsuGS+FYH0OjXD4mjnQ21o97m2jKM3Z5o4TnX1zFqy/nUJD6cLz4ome+BLRDAsyUYfTT+J4x9HMNf/3aWsgot3tZNy+MEiYv6tFIGB9+dBz3nhrCxcWKXovN7QZuLFdRrrZtFr78WHA/6BXjvvIXIv0ZiN/8PKgcpGMgLZVnMM5vNFxt83LLIxztYWJfFOOzif7m83JyX/fttQQZmyFnEUSF5HSjhyTbzFv8K9yXTuDUWAY7DWmLkket0sbmcgMbS21020Y2PSifNX4wTn9ihsYiGJ2OqKIslYmo0im3Ju07z43pldikcXxotEpNJTHay0fKYxQM9EuZSe4Y+GGDpOuIcrmLXInKTw5EC8+o1L+0E4J5tJo97Kw3sXGjqQPT/BjSiGHztMxYxR87nMTJiSgu59o6EG1FNPmJ8dqESaLxxusLs9gd5tGpm7b41L4ZNnoXzMCTiaBgYjung09ef9kUlpzMvTKIcfeO46lZ0CdeQ29ojLHhlqYjzz7OHiqWK2j2GqiFu/I8qmKjUNb7nrTVclv3xODGz668Kpm9d02AcfuNyfytQVJoGtemmNaFMYhyUCHRrHMZtI60UZFdnp3cr4l7hXDfjqq0k7q4u/LczuebWF+rYulGGSV5vi7sG8LP/tQhrK7UsLlh9qap5KXdbRplCJUffK6tLTZR2JR2r7N6KEtfnlvBK7N66Dez4ximijaNt5F6trZalr9gUh4En5Xn9ZaUaSYRRqrdxfcXa3gcbdwt9+ZVeUa8siOyimw7tS5W5T+jYZU0LWns65sNbInpSTrWpLZ/H86OhPEB4bNYhaSzgUYUD5StG5J7Tp5FbeG9++M67/r4sIuFwpV0z0jB3vF93pRD82LQbh7i57VJZ+I4eGQfutGi/M82bH0OQq+BXIv+PTIIhjaEpihpuRilCZS2UWhi6UoDK1ea2laYnPzJS1d24cObEkqEGcTs39v00VWXvsiK/GdtbtbsRximHbBsPBRMr7b6DAwbQ8/DJBqAepWGjn5iI4MFnS6t2O6Z7PGzloNxDwa6sigfBxtopXMExu35DTTMY9IHvZSHfbOBOthFp5AwUy4xQkPqgXIOQHK09H2afhgdGkdeu6G8/SCNpfXIb07pl8VQ9w8//D5tP/rz2SbGuFVW43cV4yhcfXl+gYZY4QfLbmDCmNTWNeFIGGedu+HPhynNO6NVoEgEbWGpbmKvvBUqXv8ecR8h7UVr8rT86XY0KrieFHvmsxvMwzod+hwsWIBbYY88Bjha/v0QPz3LIH4X5Kt7E2SeFe5ETtp/0jz9fMRHNjS+cD53bu5VBggQIECAAD9imJyYwE99xix7ReXHd777PXz/+RcGBoneD8gODeH+e+/B4489+raVHw7cLP2xRx42HYz3I6Tc3AeEyqC3a7ip/O4OVoAAdxLctNXDwPuFa3eD7Y++4wcy+Mzj0+hWgMJOS79QJtrCYLvXRWOQ0Z7gl5qtRhdLqzVcX6phZiyOn316CvOTCYllenkJ4QuPmI4YKj9o8q0e3ih19Wt0gxDKwufyehM1flDLASGh49egq4tNLJ6rqaKlmG+bTZ4l2fVOCEWh2xGzJG7KrZzkXnWm1uzh9aU6dqgdkkIX6l1c5QCc5D+IfpoBDJD140jmpyUZi8m/FvMl8zsHZ71cuLyDl17cwuaqmXWnVcgBMjH6Um0NB8y4HKcqRez/mubOBCLf2btn8cSTh+QZJM998bsBaZWdtpCSx7WVGi5craDV7qLd7uHqtQo2NhsmP1+emsaWXY2tE7WNU7OmFDxUGv6sU2FJPTlMkBgb4WAysjS01VLjWDkXaajooYxUgux1DSZScdw1PawbmW9FpO1IldxMtTfK7Q7Wqk20LF8OBlNRwJk/homcKJsPWp5dYBlSQyGMT0cxLPcKZ11xSaBIDKqscnVqrpNNdJOQlk4M6fwDbTSD2ZrroNeOP5GfA4wciF6+3MTORlOVmIzj18FU7HAJrG25SQtbHaVXHpLetL/+LCBGLRY6VvlBOi83dXvyEBJkeAn8MjLIBltrECS1PIzVL7tnBgvsY8RwE2eykcPK6cGSOB5Ofj1YZg0VWIdL3+dj6dTfdxtj4o3cJg+Grd6o4LUXtrF+voyE3OP1K9so1cxHOFTcJTJhaRfqZXIDy4Mw5bYei73qZJDEyNdnKC4rp3t28Lq660tBxyeS+PRPHsHC/qxNYUC+Lo8TQ2F8ejaKtPBdXCxiZ7uuNCm5MY60asj0zB8T75d6pYuitKmtpRZuvFnH0psN5Nel7ciz2NSVkVidA6K68piDP7W0rK79M8yk78MwEO5yctfEGjlq3RDelHthR/47ni908fJyAxObVVyV/4pqJIwnPjCBjz81hbFYCMe7HQyrkCYvLg+4dL2Cx9HCn1iI4Om5GGK+rjXl3JT/sfNl/lf55KIo5mS9PZyZieOTJ1OqrPeg5TF8nOz9NBZ0DITJ2YsU+OI9kETuQ1MHe8CKoPlam65mq4lKuYZQN4Ze59YKjtFMFgem5nRfmD0h1yuSnUY4OyVukwef1+WCPHe2W7rnEHNUpS6VWmGjmOnK+1tX6Jgvk3nPOzeAKb9isYnLV4qo1qi0l1Rs15TTZNOvC7WtR5Oag/nowbSansbdEyaMybx7jIaH3+07JNDkbfMwMC7jc2EOjkrOFM+K6MhEArVdfhpu4/qwVC6tBb3jmQg+d88QDk3apY9vSrs7mctRsItfH/0IU29920TRTT57M3BFUCMnGr9czu/ql54+bwsf/SBMGuXh6D1aCfCFeXVqYcrgZL8ZHl9fGqZ3zyKmc3DhChusebkwH8iXJGxv/b4e+bmkNl8HBpoIhSkDeRu35k3lhxzunuIYgPdhgqG2JwOTX5+xj/0uGP5ysn7DxqXsc7BwBaFzD6Pw0RCU2zq8fFyslk9tGvPxB+VmvbFP7PrFNLpkvRiX2PFw18VfXmKXVwN4BAqQAAECBAjwIw1VfnDPj1Eue9XGd7/3HJ5/8SX7R/f+APc9+dxPfhp/8j/64/jQ009iODtkY/qo1Wq4ungNV64uemZ1bX3Pejp6+LAqU96PoALt2rXrA/X0Vs31G0um8xUgwA8JdenIf+DBCZw9M+q9j+iLgXGJMS9S0WgEd987i0NHxjR+JJvAmZP7kEklba+/D6aaSUQxn4zBfiA+CKHvcMCcXwG3+2nlHUtBdnyO0DYDCF4gthpdfGe7jVzTpDOyyqFfqhk/wQFmfhm/vtjSAdv8RluVLvpyIkSOzoD+viGKtQ6+eb6MlZwIKZAYnhR8oTGM+vk5mDhry4/RhqafnnD5KJGUi8u7VEsdlItNVIot1EpNDK/XcOh6FbPrdXSrbXQaHUzkmpjIN/XrYVNHpn748lYrt3Uz5NJGD2ePjOCnPjGPhz8wifHRGB67K4v5qbjSmmxNvpqeXhtGm6JxxgPrNJuN4snHJzE3myKFLY+pJ7J483IFa7k2Hnl4UtdS13rSMvHHQSnD6+zhDO47nkXUNQixDK0P4lU5boN0MoLH7h7BgVlpdwRZ7GJDaLDKafwGprw1qedSvo14vYMD3RBSQsTZLCxQRtwHU3Ek9eUfmIpHsSD+GP3yKO6Wm+jatfvfCvKNNq4Ua2AznxoZx1BqSNp9v34IyjSAPcpDCqbj7Kh4gku7hFVxE42FEHYDqFpo57AQ52525mt3cbBy1BbDDJxM8ptEFw+gg4xtEw68r8p5aavFrtRjC8VcQ9pcHUuXalg8V8XGUhPNqjD0D95ajCTCeHQ+jrFUGK9ttvDSekv3XvBgM/K3i8HcLTRITjdncRMcLy2qNgZn+pZij2w8eHE3E5n6Msbdj4TLl/E3Xd/dYHKeLJysEyMJPHn/OMZGYspjZnYYRw7OIL/WQ2GLz4g2sokk5sZHEI+F5d4I4965FO6eSyoPxQ/Iei/4k9DdN/2jr/wQnzx71E+3HMxanx9OCMdQvVo4HUASElNWFyxWTtrTd769hm2rEPFDl2Hb6aKw3UGzITl5gvawsH8E994/p/eGDXKnPkwhFJqnByM3GXo8fbT9fIDZKHA6FcLrNbMf1YWq2CLXg8NhpKRAHS7TJfWh/0dCT2no8vJTvmZAjI9C7zo5iP9GrYfv5eQ5ZfSLevLkk4P3/qnTUzh1alL35PJAfvbgj8w9923gFU9lG3D4sNtvoHIZh4GVQfOU/Nk2Ws02Wo2Qzgji//5eGJH/9fliGzGh3wuuCMpbwP9yznjaXpNn0DbbIhUcZtBWFSC2Yr17UtlKasvI8bsJWsfGVpBQieXk7N0gqc/oVfLy1QANY1rK5ZkBXowX7MF+EEYOV44+/Q9IaJIZ20tsYUS8BQfGcI+DW8ULVHQrP+Hz747aDa0j4/KMq7+3jFuSWokpuzUDhbDpvPbh56N0ltjFe07jMezc4WDkp23ixfBaq2E84aMXhuqWkxfGtELsKfO8GJuzr25MTn2YemP9Gb9zM29vVpEJ9ZRzjraffx+kI427p0w/2xjCk0x4KC3dJkjj+n7xGSG8RNZSKI2Vxwnkj78dDLWFTetHn48vzgZq+fn/RSU+laX8T6Nf7b4SRJX7Ak0mJ3IydSeuQQFMnPEITF0FS2AFCBAgwLuEYAmsH7wEFpe98mZ+yJ/es997Ds+98KL5kxPMTE9jZmYatVod5y9cROM9uATW/oV5XfprVsrp2speWFldw2/97ufx5vkLWhc0xWJJl8vanS4ej+H60hJKpbINef+Abe/S5SteHb0dc/nqonZSAwTw404ugZXOxPDhD84ilYri4qWSPuvMV1GWnzQ/tsBEMoJHHjuggy+vvrGpCoiHntyPaKqLXqStAw8OdO5PxjEci2Kr0cbuIQ++YHDwYv1aQ/6X5KWj1UOl3sXllQYyo2l9yarrILPN3HudYB7OTRHpN4NpdO96Y0BMwvZJuWrlHgolM0BnQPq+zQ3OD45GJT4EftROPvoa089KoXmYhFY0Q8Aw72VI4GxPJv5sMpdeaQyZwgzAQ5evKe40Ud1pYT7XwoF8Cy2pq8uNLiqVDhYkLir2kqThIGBTwqk8aVQ7yG82sXqliXoReOz+cTz+yBRC8SjWl8t48u5hZKUuipU2ym7aj8qn4g2AoVtbNdy4lsfkRBz/0a+cwNq6+G9UVOR0LIz9wxF5NokM3RCOHx3Ck09Og1s9FYp2ZoCW2ZSfg6EPn8libiKBCzeqZs8Nr0JMfvwZrzkycZMH92kxsycMTTYdxYcfntANhJfW+/+/mhd5Wr6W3SDIRoyuZy4854TXsWQUhQj3pIggIg01HQ3jUDaJ7WYbTXnpPTGUwkQ0ghe2SvJ/38bCVkN5F9IR/+X7geDXk7NjkygX27j0Zk5nKGkTkJOpC8pvaA12hQkdv3iPxENIZYzyiQOKuc0WyjkqEynNAAMF61J/WjdG+cH7i+1tYSqBdCKCsvvy2VeiBXHf2+vgOsLw95rIh/d3PBXWL7D59fX6jQZWLjWxeYPLL7FQkiuJLL2zJ9NhPLU/iTVpv0lp7uOZMFpRLj/GAU03wGDkHIDP75fR8Sbo9g4Nt3FqMUx9ahsjpz4rQ2dpaPt5u3A/ud/jrzmXvys/r5NmJbZ7LgyA4Zral5/lMTeZwNMPjmN5o45EOo6Pfuww7rt/Ds8+tyrPA2mfIxGcmhnG4aEhrFWraMl99/DEMMaF9qVrFb0/DV9K5fLhEmQhLMi9lZa6L9vZex48eVyqm/0ODNUww9xA3PV6B5cv55HP6WYkXjjdrAs6d6S9XqrI/wAfRQwwJ5XngrSpgjzXTJgJ9yDe3XKQ7/GTUzh2fAJXL2+jLnXjwl32hLum/rA+fMSWPb3q1ItIB3AoAdwv7fZaK4Rqj4OTwFhC/j8kbEKeI1WR+wsXK/jyhQoKrS6utUOq+KOyoyZFSoo9He7hfBP4XqGHRflf4j44hMnPHMpYjGkycuLPEKji88GHFtCKxPGl72+gqtdQUrnKVavvp608PShTRnihxvb7xOjPhQl8TgcvyDpcHfOsLjml02l5r9iPfHld/i/KOnNN4+Xk6DOFGpIbeWxI/bbtveMH22C9VUWtWUFU2ldS/uu2c00sXhZ7Xa63VIHyE1rark8weM85t+G/+3bUUCsPz/qs9HzubOH30O2MB5ZRAqwczmgMbUcrMux1v/ndfZh0LqmjUcsZwtk+uLwdvLS+/D0e1uvCa3KvXliXepbntl+a3dAyymFojHsPUUwebwGamj+f7P1rNiiJy6lflybdrYyj89qHtZQL8zQnQ7e7oYhXWOhJbcLayl/TmnwGjcvPJSJ8GWsy6xDo3jViDNgmTLyJdXx287M0Nj9pxWIkrcdHfJLEX6TB1AZODt3UW2zj96cVP/MgjdIxQn+MURhZjU8VJ3QIgWVl0vigPoYJgc6w0PQCl0DQd90MQ6tOsUx5ndwKFU542jDm31fgi23L0GdkjZXTveOYcpn0TNDPwyX2mKjF+EABEiBAgADvEgIFyO0VIN6G53bmB5UfuuyV/fMjOMOBCpFXXn3tPan8GM5m8bnPfvotzdYoFIp488LFgfoZGR7G6VM3K0DoP3L4sCpXmMdOLq8byQcIEODt404qQKjsuHatjKuLZV2eg313N3jXh3lBKJcqWF8rodHuIDUqLwTZuipAuPyK/5bnE6EkNDutDppmFG4AfOHgBs7cvJSzNLi/AL+wnxmJ4yOfOKFroq8scwNvH8jG5sHNoMfGEppnm1+UMny3yIKpTBh/7K40au0erufdQleWVE5MzzqczETwUyfSKDW7WC9zfwP7kqQ/87JMvxrHwabVEAYKcxdLaPpdcDz0PUtO+nJtw9vyd1LKdaVOOthe6WBjuY0r2128yCVWxL6+2sT6ShNXd9q4KGVZ32hhR0xxp4VOqYtqro215SY2l7lhMnBjpY7nXs7j9TcK2Npp4sZ6HfefyGAsG1MlBJU9plJVAPPCKfLzJW9U6pZflPMRnc0mcOzEpCrH1teFsdBMpcP4zNEEdupdbFa7yBea2Nru4P6HDmB7q4ocN1qxxWeddCWf1a0mljcaiEi5uak8c3b1YcAKpN+Ec4D2k0dTWC13kJN8tG7l12h1cflGTQeFueyWphSefl7urHnYImpdy48vvO06UK91UZE2mov3EElHcDYZB+e4XKtJWUTAqvDm8kyT0oeJCq9r1bqu459PhVFIRtCSTPQa3sZQQUClBffq4DJxW7kSFi/lsHatgZq0M9b12FBMbSqFnOSEqQfrUUg9crBYyLgsEDe8znNfhI2OKh0YxzxZB5K7S6LG1Q2/4lS/HMl4CJ95bBzjUs8Xrlf1/nZJeCqJ9yoiKCCsGzEbmOvDtlOrSF2s8x7uoLDZRb1KGUgnRmlMCsrk0JX8tyQtr+eTsxE8eCiB1lQMRWlD7ov+hKTlskhtLYcP5MlDApmLZkNhLLSMGmgDmNoycPTGsnQCv2wD8HgMwp8fU1KxNyzPLCqFW3YU29V1P29xa7LBvIwMvmtlYdIbd7nWwcVrFeTlHvjQhw/giSfnUCzU8Pxz67q/UWY0guPhri6/tCLtuCUJ0xMzqEVTWLyWN89zgeNnitsDJ0l86lgKE9KWL8nzxAySCZHEG2lMGbQcahu5bJS1TNwASKsEbKt6tWy4seg36Uw+rDHayt+FSwCbol5nNwCtJx925yvI52q4ejUn/1ENU06VhTZ/PJlnHMvRr3NLQzBP6/TYCyPOWBtJcukmue+k7Za6IVxp9lDoShhTS0Rdrv+i3CvfznXwTLGrG5PXWX5Jk5T0n94XRUxIr8tjcUaq+mNyrdal8FvCS297hXFovUu7csKohOLuy2zqZ32tjOvXi6jW5foxijL70xiH4acOf7hGWJ/Y1m+9nnHp1DjYvBjn0nnL4vjolEzCaNLJDPbt24fl6+vY2cnLs8YMpFMJ6/oadamgbannhvQl9K9pT/QQk2fqqPQbZl8pYFGeI9fkGVSX51//a3lLKZWvhjlpvejJoi+rP5Rl8WdNtz+pWo7AT+iHhLu6MVWiJw9aTxbe88dm4sXR79I60G/DbCp1uzTqloM/e+rDJRAojcC1J3+72vN5KEEM7+hN6fj78jOevhxiq5z0+ozLbTf89TEAkkrUzfF9HkZc80xROkvvpdmVfnf5tH2IcWmVt0tPp1IZMKX6La1zG44uwAcN2h1oyJSFL8rw1gTOJWF8OvLe0qcMwnKv8CMKKkUIVxbGGWPPYmkUvXJyRXZcd9eBk8PVmzN9Mrqdp9/26HaG0d59JkHOzzzNzBEJ5knpjVtpLF8TZ2PFbbxMvTcY7uT03BqhPjUa4sKNz8Zb9MVV2xWRtqbm88Q+19TIc8q4+2zoJwN6TZiN8Ow+QkeOn9IsvCjr8CpCzOz+Q4gnkjZOMlMKCxu2yynoUw0G9cN3o093a5oAAQIEeK9g5fpVNOs18xIsGHxg3wnwz9U8y2n4LE+m0jbu3cHZ06fw8Y99BI1mE7/+m7+NtfUNGzOI8XEu+fQZjI4Mq7KEy15R0cHpj+8XRKVz9ZOf+SQOHzxoQ26Pa9dv4Dd/5/cG6ujAwgJ+5nM/6bWxvcBOwM72Dn7/i1/G5taWCXwPI5VK4Zd+/meQZL/mDoNtlCbA+wvrS9dQq1buyLM8noiqzWe3e4Z79694OD7Br1fjqQh++ZcOY3m5hj/47ir2HY7j2L1DGJ9O6n4Ebwf8f+CMheULJVx6tYb15TYOpML49EIMr0fSeG2joQNa7gVJwf8W65iYSOCP/tIRPP/iFp55ZquvsBDwrcHRzY/F8Oc+MYWvv1FSw4HcZpszQQyl45iIhrBvKIKdWgfFpim/42feTdRp6llOXpghUVCp46DxEkcedNPoy5MG2njSMY2lo0MtBR02DV+AyYfSk0D9TCNyRsPIJCL47OOTaLV7+L3v5qRdCE/+NIv+f7K8P2NuIq4bWK9uN228AXnxRHky6Qh+6RcOYUtovvjldcTk2s7MpHVpGq6Vzud9PNLDnNZXDyUuRSbpE9KOpqbS2N6uolz2ffktECnUfnA+jgcXEvj11yrYqtjyCLQ+LL0pI2eZhDCdDmOd6+rbPAhTd/TYBBZMx+tmymt47/7/dvVOUImWHg5jen8cx+9J49BsCj2po1yjpYM9LpdsNKJfzOebHbkCfKmXepdI2qqPsHIRHGClMoMzTKj8qBTbKOfbuim/7n/RDWF7rYktae/cj2Y4HcUvfmQab16r4luvFoTDzeXyg2XiEvnRONunkbDb5kwMcUpRWT5nDB8nnHX7ZOXg4/xkXBVKa9sNVQy53DW9P/kuuOvmCPQsJxNO4+SwvMTPuEMHMvilnzuAb7+wjlC7hkfPjmJqbgi/8c01vPJ8RZfVOtVp4ki3hW9GUqixLqWC3a1lrkoffTn2cDN/eiiDLx3jeDDspv6d0pKGHr1bFSa1Pdty0Z/NxvHzP3cEN26U8dWvLqucTGtk8d/PBqYuDIwMLszUjz9cmp22pWbLbGg+OzuEsfEEqpU2VtdLGJ4M4+R9GTx1zzxms8N4pbCGYqWOworc5+k02Nv4t799Hdv5lrCnUMzL5BeRtrMvG1FF5EZV6oB5M04lMGfKwXz9MjuorBRX05iEpGIQ4cqyO63zu3g/NC8eQqKsXVrSWjfPXko/D4l3FP5kjppulkefD+J3S3dpnJ4thNBLJ/GkmZFn0OeOJfH9rS7ObbdVUamy6U/qUtwPnh3Bww+O41d/dxlrW1y6i0wM/6gwnJf/NnmMYUeeY5z5NC31T+UHH9UemHeEqlYy5s3sgs01cCU0vE24k13jKZOFxjGdS0OW5nQzhAk5OVrLXQz9LgeTXumYj03jwLwIf36ECx8fG8eDDz2A5ZXr0nZvIJRoYGIuhun5GEbkGZTORBGT/zFHfytEJH5enlXjazW8KP2H71xpYXm1I++1VCZT+cH0IoXNf0/4svBfRxMsZ1+8K6NXrl24ZbzndY4Bpr54gYuSMH89Km+l7XMfyI+BNi3L4aW17t3tYTdMdJ/GsPT5fXC8Bvk4dz+NJ7Oe9uDFIB8LsnUsVW6b3slm8pPQgTR9vn03aWzt+GhNOhPnsDs9nwVGCWdoTBI5OzpNK256vTwM7V4wyUxZdpM5r+bLQ3m6cBur/r5bIXQReTZEo1EVo91u6weE7qMFx8clIH+Tt2Ng/kt4lzuYmR1CoYP8GkCPhhn03czHzAo3fvYTeZDeUakMEqa5sK8jPqes0WujhnRGNvaPSO9mpCoME5uP4yyQcMbotaORKJczw+lytkPIWxfUgRQGykdheYiffQEXHpa07h2gT2ts53dtyvgdzS5IHGNIGswACRAgQIB3CcEMkL1ngExMjONzn/m0zvwg3be/+yyef2HvPT9OHD+GJx9/VF7k92Ntff09NYthenoKjzz8Af3K5K3g7cwA8YMx6XQK8/vmcPHylfdUHe6FeDyOBx+4D6lUErGYvOjdQbO6toal5RWbU4D3C+7kDJAIR9okbT+1fdkRm3f20eEwPjgXw0bNbMrKpZA2uQyQJBsejyCdlbbIjbLfBih3Qp4bp3caCLeBlYr9Ur7dw/mNOnKVPZ4JKqDIJOn0ZU78yys15DnApzBhfvAVq9YBjozH8NRdw5iZSeHaeh1NfvSspeM7Cr9u5F4NXTQ7hgfl69ct68b5GclEGmVgyHaF9dPfita8QBqv422SGNtLL36+gHKsll/e80t/zgDoSBm67ZC0AyERVhs7baxuUkFBOqYz18+cTFip1kWZ67AIbJZenvbHUXx9ceU13t5u6jUpFsS2X7iTK2de5Os9XZ6KibQOJaxYaJgBW8dMGfZBpQM/WF4pdiQt2xkp+VouwpGPtRnO7JhHSz+RNoUw51vBKB9YHspDHjqobxPZ2jBMKBfrUvLgBuKjMzFEshF0OZNJys6Xcobzq0upYnBvffr5pT/NIQmc64ZQTAi9DaOZG8/i+MKE1HETjUYHWystLF1qYGOprbM1CmLKOQ7YiTQiB2WlzGs7TeTL2ihvhtAZye1Z8uVyV20RisoPkVLl1foTpu5w0Guhpm8xmhSFckdnGRhZfHSEOPX6WMMAPdRtfA7qUnr73CB/nhTG5njEAannT55KoxBpoTMVRWI8jl6UX9W3QfVSPAVk0tIeEhFUhNdTI1LnknZDynuTfJTA53XysOxKK8bJakQwcigdg31hfrgkhgcdxk9o/dp05MOBG84C2ZBn1k6uv2cF03p5CzQN04rlC/bgyeTD3WdH8dSjk1haqepMjnK5hc1NPu+a8swGFo4k8JH7xzA9mcFyt4VSvYZ6Vdrb1TLWlmrISns8M5fUmVdlSW9kImczDFZs9lCRerW5+2qCPhNmToyzsWKZerG8aDPc+S38ZVfs9tp4vVa7Iunz8hMYCQ12sfFgqOXcT2bl8aXwOZWn+JXGZ1QWCTTXmVTm+RFPRnDm0XlEMwmsrXL2nMTIia39wSRwSszlSgdX5f+Is72UnfChIW1BnqF2Mg54lxfkHvb+4WzeEWn846cfQigaQ6uYMzLaeLoHAiiXczrY/LRuadtgk9iCgbuNWv3DCxT4kxLuurlz/zrttgnhJvTsX3BPwUMHDyKfK2JrM49Svq4z4Dj7k8v48TnNsVI+b90zfDeo/Dg2ksKovJ9ckvQv57q4Ic9Vbn6uCj5aetwe/RLcTKn1R9tSKUhmvQw3h6UxDnWb0D5uJ4lrW0yiA8B0mJ8Hj/9AqIUkVf4uC7Jy14ZluMntjIHJv2/74waxm4/gByTx6HaD6XZFeaSOp8IFMk/rFPT50vZFCExd6VkgzCytsWz4QFgfLo62i9K8nDEh6lZf/2RhCsYQR27SW7exLAwtz67qSWuUELSNMcxMPKEf+PAGkTAO1HOcYlB5329tTO6gvBQSqxmSvwkhNF+93xhojCeDwN9OHH+lU1KhMwEKJvFk96Hfxgh5bnm8bT/Uy9+kN8bWh4beAi6NnndlKx4qMUjC8IE4QT8f02d0YUZSE07Qr8oeW3cModukJQXBMGPfDoECJECAAAHeJQQKkJsVIJOTE7rZN/f84FcVz37/+VsqP4hjRw/jnrvvQiqdwpvnL6L+HloGi3Vx15nT1nczWCdU+qyurmF7Z0fdK6ur9s/fIBqLIplMYmcnh518Dpl0Wr9a2QtUgrAtcibJexnsYHFJsXyhoPV2Jw2VH6zrAO8v3GkFiEnu0tuXFNupH0uE9SvYywWzHMsWvxbvmAFYDmqmshG55yPCh8NB8gyQ9n5gJI25saw+/6vNwdkGDlEJG6t1UZO/iPVmD9u5Dm5Ue6j73+sE/mexc3OQ6fqNig4GEq4eWAd0ude1ZruHzVwTHz6SwumFFIriz4R6usH52aNDGBPZw80Onjicxum7x1FtdVGq2AF8gdp0OuNxdrbLUR2e0RA5Udw+JZCUOnpwLo64PBK5DJCDy8e7ntbvR7+MBqRhGJUj67k2NqScpn74QtbP0zAyftIbPtavZ8K5qGDpqWKJ11mH2YSX4ce09Jovo8lC3lNx4vgYFhay8jyqqSyWDak9t0NJyrwk7Uh1KUxPeeTw1xH9OpNCmGu4jXIUrgw8dsOUjTKqxzp83NUvsDz4bE4mw5icj0t/JSrtlV/+9RUdexnOnBjthRAXulIyipBcUxeXTccxnEogX22gUm1h/XoTa1dbqOS7qFe4T4vcN62+GPyafGmzgVxJ+mUsz81FGoAruwMHCsyAoQnjvmV6rVyBlaWl9/O24V79ql8M+Vg6xuvghA3QLHxx+nN+9ZowAyOAa4e003KvnTiWxEPzSeST0s7SEbTl+VFotRGOhZHMhDA8EUN8JoHaaBz1ahdz0k5yUl+bYkzZyY0nK5Vmad1ydlfaxLlQ5q9OE2vTOBkJ+pRaT2K5gln4fS6KNByDWpV7ZWdnsB9oZPWnomRONgm3UUYunkhPN5WEYZw8NYW7z44j1JNn7hXuPdOfLUUrNRTG/uNJHN+fQSfUxnK5LM/EDoryDFi52sTVCzXkt5uYHolhca2Osn3WGLmcTUl4DKLv593vfINUxkce6rgZu8KZ1+hoAg89NKXKnGrVKvuk6Izj/8jpMxOYnRvC9lb/OTJQZxYuZgADXnoo22Aq46MxxEPxMB7aF9cYzmLTeJuG7dVQy32eiWLh9DRGZoZUAbW6YvZBYsp708CRmPSLCy28Iv9fZ++ZRFP+Typ2Y5ORkQQeeGBG9yRhmcnTgQOa6dmDiI9MoF0pil/+Rydm0amV0SzlhULumUgI94/Is0US5q1ixc9kYf8ojhwdRz5XVwW0XhAahUhp68XVowPL5WOj2B0ymMJAKRjBbBy99e8G4zOZDBb27cP8/Lxe05XVFRSKRakjbooOVEs9VYRU5fnHJTFJw5ltqghhHl5ZqCiQ54P0VbgPxbcuV7C02JTnqvkQwMuftl9wF75XmA8M6rcXH4FLJ0GDcdb2e8U4L+F3D4A8LV/Nk2Xcg1il0XC/8AZ6PX2yKalXV+Rp/H1jowTes9A5bgPKwGMA9O4KIisNsuEqiyfiYD59OfvwyuPS8/C59ez8Yhu3DRAojYvXk/H46XbnO0gntj/ehfuMg7odratD8Rv+xr6JXuDq24sz5ELPwX661WMj/DD9IebF+0NnKvD5KGE6eC+2lcJiML2Ty3jMSYPoEocelsSE20gL5c0TaR2hpjLwymUSa7ghN369to7Y8rBRIr9RdDh4Ll+YH7vj9exoXaT4efgVixpsfAMw8XL2RbA4WiaGicW+rv4fKJFxa4Tl5srPch5YyOC+e8ewk2t4++AZSJ8yUIAECBAgwLuDQAEyqADhzI/bbXi+Fxbm92H/wgKarRbeOPfme0oBwhkwp0+esL6bwXbD2Rpf+NJX8Nob57C8Mqj8IGq1mm74TROXa8+6ZyfnVpianMDzL7582zr/cQfb3pWri7h46fIdN4Hy4/2JO6kAiXIGiCRVHnIb6r3oWNGZjqGZTWGr3Ea7zfvURPIDrka9i3gihNRQBKPDCQxnUghJ+qNjGcyMDaMptLlS1QyY+xCTcA5m7AzHUEyF0Wx2UeXAeNPw7cti6OlWGe3BnwP375jNRlBpcmDehJl05qWFg0f7hqN440YNi6t1fOrsEC5vtVQBkoyHUS808dHjGRy+ZwLXNhrY2DRKFZONHPKSqS9TwsuVw7I38OTqQ1/6jMMD03Pz8Kf2J9AWQW8U7SfBHvocPNaS762geWpFGTd/XM6B16//PHU0ls5YxuGjGYT4bRBJ9OtcMftTQELEqbSZj8mDMzruuWcK+/ZlcOWKtElpH8xPjeXj2cxTjQnjklAK8fuhaeU/Q2c1qIhOThvnMw6UhTxZ767sGis0/boAkskojh7Nioub7HfBWR3JoTCmFmIYGo3p5sJvBWVJl5NryYH7iWxS2x2XFqs128iVG/Lfl0C52MTqYh359bbO2vGJcQuwTNZppDcQJ30snz+Y8FWBd008kJwE/jS70jtosNA6hYfLS10cZKHt/HIonOXZxkEZnPFjbDqKE/dmcPDIiNRHFw1pqy3mJ+k46J9MR6XPKNdBTDgq9Ztr47WNLtZqvKpermo7Nx3+dqBgtrvDCAlTLgNRLkzOTONsG+OIXUm8OLVJa90abOL84YbHIDRMfrvrx/FmG7z3vn3yfAzj8nMrSA/FUG2Y2XEaHzd1ue9gHIlWR9pxG41YRGdocXm11cUWirkuCuUWzt+oqrKXMNKYvA2sHMYl8NeyQCK88vrOA1JrYoaLw/zUTT68avy5+pmcSOKJJ2axujqoMGI8nyMPPjQjffIkLl8uyPOmi0OjXO8eqOrAv8nbwOVlcjMYpKCPfKfHE5idlHux2tFZfg6kHZH/naflWZyXuuUyYKR3PPTaiIdtf3Y8iV/+6DxWX13H+htbiIlsFeHFPT0eyQAbUr3flNeKKZH9j310H5bXa1jlDEnhNz6ewuOPz2N9rSpl5v5JhMmHCo/sgeOIZ0ZQ21pBV/786luraJWN8oPIyH3wxERYN4pfUSWWkZBnUnDT92PHJrB4NaeKFy03CXj/yUGfV0+0JLLPwcK1Qy/OwO8m6Cel8tW68lHsIuaA7djYKPbPL2Bh/wJi8TjevHAea2vrIqdce5slp2i2pP7LeTcbpC3idJFIRySNUe4mxIxGo6jWO7i0XMGrb5SwfLmJwiaVyUYigjIZh8/YfPxtZUBuQml3hQm5qz+FWMZlzo6fxluSAWiYqaP+4QfT23B/3srWyuqCrVfBsN1+j4fl54WLJeE2RCBSW/67nz23gvJ1yQkm8/stvKA94giXryurs2+SQ4L9earsGmb8BJMoiS/M0anbF9HPz8lg4IVbtyoYLJEroplxYcM9uNg+1GdpvLzFpsuLs34H0qnxFACMNwdhyuhSmPSurmgzzsxwMDJqnIkWWB6sbx4S73JQqMXnQh+kVIjlUTN/Gvqs2+NB7iqj9Q5wM2Aa3cRdk5p72XzYYng78wMhGfWLZuh59lI6HrT98ZKnpvQS02HK4A4XZZKZtF5uLnIgvZwHCs56MH4ex49l8fQT0/Ie00Eu30KzIQ84IU3xI5lAARIgQIAA7w4CBUhfATI2OmpmftgNz7/77Pd/oPKDeD8rQAjuZ8E64KyNRsMOFO4CFR5333UGH3r6yVvO/nBgW6SypFp1L4cBAgT4QbjzS2AZ8OnXfwYafg/ePYqf/8w8zl0uoVBsITsURSYd1a+SuRQTX2z4RfLxQ+M4vX8aW8UKdrYrWM6VsVGuotvuIMnBOxEyFo/qF/Rp8Z6ORFEK9dCIykuRPCY4gFfOd5Qnl3qyRfPKSKTjIWQTEXDcQ1/vJI57Sjx6MIWLWy007CChA+OpbLi208IliR9KhnFoPI7nFqt46UoVV1dr2Cy18dp6E98/V8TKekO/ytfXGb6w2YF4o8SlXJavzVuNHL5Q41T5+rI4Woq3WGhjuWRmQTBsbxgZ1L4pH+Zk9m6ZHItDql6/DCQ/I5+VU4iYbvdXdpatngyZL05AUhdCPmwPyXAPH58OIyNN5Wqlq/kZhLCxWcPiYgm1mh2Ac7Lqr2/7D/7I15XNQeOMQ0EJXU6k353G2Qzni/WwyBeT+jDtw8RLlIKUk5NJ/NzPHNR9FFbW6tL2jQKE+4Bkht+6AkRXXBGTTcVw96EJVOotlMUQiVgCB6ZmkdupYPGi3DNb/GLTlE0PKz8Pr6AKhnsuPXuwXpbTxfqjXd14tSVxSuXRmBib0sA51Ta0TrYBMuv3+DmzC4P53Yyh0QhG90XRknv9YInTYP7/7P1XlyU5diYKfkcL19rDIzw8tEgZqWVVZVZlZWYVq4q8FM1Wl93T6z7N/IP7F+Zp7loz8zSzZmbNWj19u/uyBcmmKLJIlpapRSj3cK3V8aOFn9nf3oCZHXfPrEwyedkZeb5zzABsbGxswGAwA2AAgD32IgsYhXaQyMH7riWFeZ/Lgm0foh68Zri0WUxBXNTP+3QgzIpQrcDi4DxNYqen0USIygljcLErgvxy0Kxyzig9inw+hf7+tLxDui95j4D31vpaAQM7BXzzXBrXnxjFndUqdvY5OszlmGKYOJOSekzK3kYDPZVDbA0mddbB2nwV2ysNVEu2rJBuXCz6aqeT5KtXTsuRlhn6hgh09mVJnZ6DsiL8lKmmusyXAh2Csiggp3Zg3y1ga6saDEZofPJnmldW5X65t4+q3Ed9Us9/+0pO6MC2pK8/E0ddeFS8HBYXTw7UxenhtFLZTz80iGceGsCH94qo1RkpZyWk9DgoN3F7p4m1YgsZ4R2SpgoHeBmPPAIUjK/3sIkb1RLOyzvqlXgL/UJfl4q80ATm620syGVhP1evPOcubhVwU67VZo31N3S2y+zdPUlzWTf2z4n8diKGEalr+vNx1PZ3UNiwwQ8miB8PRC9KQyqZe2XJm+qhPjvMwykn2N1h3buLaqWBwYGMUNq6BKGHzwuFs3qaSmF0YiiFeeiZiCNutbuombc8+H6f534zuSwy6Yw831NipqV89+Pq1auYmJjAzu4u3nnvPezs7Ghbyy99o6B4SSOT3JS8rFf5PmIzwbLysOHA6IC8n1zLZ7G4UcbtWyWszNZR2Gq7jzFCmLaqZYgOh0vDEeSlLOTyaZ1BRdW03HrRwh6EiQalv/eL0Ds0Ij168KSi7c5QXSUPzU8QCdwhx+FoXOakDDF5UoQh/TUKoF68hyI87qfC5OAHAsNSjnog73aSF7lcAvlsQsqU3XvUvEOmx1HSEbfqSKKjf7QM6qwuheejqWq7eyMaXu3qDHk9aI+6mXZlt1N4mKeZAlKi4UIcp3VQnIyAJjJUFn+eqDS67b3M/6xUeNC/QyVBGJOn01CqMHuaj8cM72AMhhNFSmBaPZfPH9PLwvj3Cy+fVPLZ+6UcpESUsAEP5yee+i7N92ixB88fk2yxksmHj8AoPCuXO3u6udU3Gl7sJ/FF4elEyG3Q6yJ6m10NBe2a3g5+8lqY3b26tH1qeOn5MaxtVLCxVVOVxqXd0R0A6aKLLrr4R0J3ACQcAOGXsjMzZ6UhlLdlr9746GWvoviiD4AQnNZ+TvKOgyDVamf6+XLAZbS+8qUXfu3gB8E8f/8j9ma5X8Clvv7Vv/hneP7ZZ/D0k098quP6tatSzm7i2GatXXyh8Q8zAML6T5okWg+6d285nR9J46GxtA4Q8Gvi178yiWceHcYHd4r61Sm/bu/pT+DydA7nelNY3ylh6t4B2rUWduTFv1caz1f3Gqil4pg8PYqRgV5sHZSxJ2W6KHEdaqcn97Vo6QCI3x9Bo3cNK48npzJ46VwWs7tNVF0HSJGdUCJ/t8IZIOSOIZWIIS2H3jVC42x0URXF2iFubdSwss8O60Nt2LOzi/5N8ePeFi751njTRlykESg/5gzp2kgiq0VpJiGM1rAzWGPKDjJSb1utxNNI9YFDqBoujGOLIIbz5/vxB79zDs+ght3dOlYl3wgfM2Uy3DEZzlQdNZIor/mRwnxgWWB4pnqnEcOyVPdl7R00OvOBX+HqdP8IuHF6UvKfsyL8c1X1COQLSKcMEp0ePDRv1cK//DSvreFMPsrRhrSA4xUp8Wc/b1rsr47EcSYDzFb142IyWzy0yo+DWysrZaysVnWPDi61kutlh3IaPQNJuRdM7icFO5j3S3U9mFbqx3eNfSnfK0sFrC/W9OvmAEyDB9MXcUfTzL9lSojo+8mxa0p4b9JoVzHGoF7O38Kop8oxWQLxp827O/QxwicAy41XJARl9gxyqbEUUn0plORiFSSvmydkN+Nj52ZB7um99ZZ+IX4Ugc6CQD8iSGhED6bR85iXujzNn6P3bBTHqE4UYTI84Sin+IoX9QjzJIaHHxnDyy9PY17qyHK5gXTaOno58OtF1WpN7JSbuLPfxFuLFSxv1rRuIjho0iN12ktiP//waRQvDmFF3p92NqtYuFlHYdsGkSVSJ0/0YKeNs5Ns6lAvmkJ1+RnNV0LTRxLDGElholwOOn8Ko6E0Z6bdknIcjOErTFWeH35QRhVSGcx7qZ/lfvT1CJO6VjrUgeIHx9P4ykwWc3tNlF2dr2AEeogEJ0f114P/mA5yLK1XdQYIB8J5HZ55ZhJPPTWJO3f35L5tyv3axrPDCfyTKXmGZYEleS4UhWYxxfS5wefNm/JserPYBr8rfrInjoUGsMM9mORaMF6qfq/YworUPRyAJTjTqVKV57TIe3k4jit5qf/zafzB18fx8qMDKBzUMb9cVF7qy78eEp4ieH0qElYvvUuTU0zRFA+WFQ5+/O7vnNc6aGm5pHzBNbVQgd0QClEK808PsyunGUEIDesc5E3J+/3IyAgev/EYrly5gjNnTmOK7aPps9LmuoBGo4578/NSzhcknQf6IQTjVRE8qbhQJtOalveFyXMpjJ3JIpvjhvAxVOS5PL9WlvZbCctzLN9Md1h2AwFqRjLnCIwrjE95xf7Ek6fx6I1ToucuGjpIJiBPwEdrJJyPgiTNpCOg/4lkK39hyTKZHTLUekJgQcDHMO7n7e4fgVCFXweU5efjJJQifiqPgWi448rVYfzLb5/Hc/JOsVmo49qVfjx5qQe3pVDXXf3ToW8UUTLl8ae8ziPir/RQpSDPwjAGb6fJ68100B6layilhfwenq5hmfdaaKJhBXpNnNWZFs4FFHg6wVDRwyOax4xU/SKmGUyH6eH5zSZ2/kniQXYxOUuWNNVH34MsPEE7303JrLNpjUwP/hUW1uy0uKCOJqeA0UdLtxckIF0C8Yh+9KJ5I558bvkZHZTlpAU0HSygn/DSVLuTqbzOrmHpp7wnweh6Vj51KmgN6FHQrSo7vT9SNsMzfmc7wufTr/eS+PGwdNHPxHo666Xd/RoWlytYWS/rDBDGzkH17gBIF1100cU/EroDIGFHO9335hd0GSd2wOtD+BPgfh4AyWQzuHrlsrzUhF+EfxT8TJC7c3O6LBbBcvXIQw9+4sEPgkuPff+HP76vO/hTqTQeu/EoMpmM5u2nOZpyv771zrvdAZAuOvCZL4EVgX+p9+/QnJmxulHFnHbCAc8MxjHZbODnCxWddZDrT2DsTBqDY0lUpF7dqze0s6mUTaCatgGMtggspqWBkIihWm/ioFpDRSJilwjjsg2nxb/RQnH3EA2uyS4elq4Q0gZBsS76FPmFojU6OKBQqNryVz7MY6czeOpsBoscUGn5up2dWW3sueVQyEd+NmxGMgm8Np3S9Ozw613SOQAipoYWXYNGmw+nnfJsoyjVBLqotEErUH0sgHJ5OqF+DNNhp6kUNRlK6fJnWLr5pxg2iHltFpfK2jnI/U0spJ3UVIS2qJXy/HOPcTAfLHLPRD+J09GLkt/sjDMYf8BprHpwU+jnnxvH1asDmJ8/CDp2LX0elhOkWLAwbZ4v6tbDuaN4SMrcU6dSWDpo6ewfBt2Wx9GW+2LVTgYGZWcn942xPRVY7oB0Lo7RqRR6+rkHyKcbAGHHrs7+OKijWmrqckScXbKxVsLCzSp21prSCPb5bOnwidDydELaaLfc6YTn9YhYBfSTM6+VIMhPh478dXSVp9eQbhefepn9mAbHVVL4LO7U5zh6BrjUGAea0mhIPp80+KEQOSwzBX5NKfnHAZCT0toB6uBoZhWH/h2vD9BhWMoJnzR/TQzedBAmzxfFMV2OwOePQe4bqed0BtJqSf1eePE0LlwYxOJiQQcJvF5c8Wir0sbOQdNmpfmIJAz3kWFdPC/25Hge40MZ3L5dwPJcTcqhlX1j98p5JcRUqzcNKpt/b/pwNJRVflLBKtX7O4djceJ4FpoQs7kUvvrKRf26fmPtQL2CNGhw4wtAu7pt4Jp1ekXKAYs0B7mXizaIYRx29jIo1x/0JJ0oSyYOD6Tw6nOj2Nipy/u/tH9E4IHcr2tyj7I+UI2FvSh1KTeGv94bx4HUH9tip9J8Ru2Ke1PcrFdEDVREwdWG28jcxcv5b/stoZmKAs01nyWaDqmmsSkHB1WWtuqYXa1itxi2yZzaGoQzJcLwYTqtPLn72YF+OotmpYT9Qj3gDUHuqDsKMlM/3pCOR0k+hJwlzqg8dgBOTZzCtWtXpS1Ux+b6Jra3t6X+q6Jer2NX2prLyytYX9+QPC/qB2dH0aGfWFkXc5bY1MU0hsayOojOpWS2Nyu4fbOsy14V96VuYAa7PFC9VIBAaQ4R0VFoio74cXCwWJQ0bJSsk1f0om5R/XxORMMaj5mKaPwe9IrQ/fOWoMyOeLzsqEwHjV9JGsr8Axa61VC6vZfYNfJywvrAeI79nACW0b6eBB5/eAA3t2pY2Gpgr9TC2k5N6yby8v+RMDHOarwfx94B5T0ewKeBMCv1Demhd8hHhOHkLnLZHpUVvTBa7zu7msJHXnLQHQ1FHHWToLqrVR3eJobRCc9hZzE1HrtOYXo8za6bLzPkp53vHLrcpVI1dZqUgBKEM2cHSKRgxuFIBFm925YmdfrwoEtNuvUfIOBxculHmi976h2EMIXURbp50uIM9Qmh/s7PHSFCuvL4w7wU5grziTAvOZuXghy0+vw6Kd+8fEuXf3Fx0iiOJwfeJ3v7DakH7ZnNo9WOdQdAuuiiiy7+sdAdAOmcacDOZW5M/WlwPw+A1KpVnJ46pXuifBJwg3PmxcLiog6CPPjANbz0pV+/7FUUHITiANT9DHYU9vf1SVkrYHtn91Mdm1tbmkfRhlMXXXymAyCpIwOeLGoikD9+ETsqZe/NjToqDSGLX7LYwPZWFfdKdMQxdjqBpx8awMRIBqvVOriYRzFngx/95RZGDhrYHUhj4lQfBnaqqK4doJSJ6xJCHmxzNRuHKBeb2NGvvkkNGfhh/qMTGeRSMby13rBNtKnhsSQbYbw3gb5MDHM7TTRcp73llQ9DMwzPvTmmJcx6tQ3uq668zo/ouP/EGnQu6D/SYS0G7aSZfDnk/idrtCmmYR2UJ8IfxVFa4JY/N9WdXypjdt8NfqiOTg4ZFMarNprq5yEaOZU0jE+To1Ffk2gH88AfZPMNQS/DuIUu5KmpPLiu//x8Ub/41lgppANeskFtqp/RTCdz+fCk+WtBcywvZUyu8+xeE9UWwO1btqSckkP5VJ4hkGEO85ODS66wcz7fn0SaA3bsBfoIJETk6SaQFntZ0skoWG43V6tYX6hhc6mBrVU5VurYWm65zmjTl9D8ZU4FJOqgRgCvsfFYI9pgZugOQQrp/jgKLzPqp7zys+sm9GgwF3dAF6u/vlEcT5vaIqa3A31DCakruNl8SgcBjiIuosZKTfTWD1GUvC1L3dGoHUr9JNeIA1Piz9lmGvJ48I7oLGXyo05Or6P5QtfxFHk+hlaXM6M4GsrxOEafrx79/Rk89vgkqtUmKpWmdr6vLHPT8kOpR6Q8ne5VvoUFPwDSCVPb5FEu76ZGS+6tQgsfzpf5FQnSiQTee6eA3c0mDqV8MtD4eB43boyjUqzhSvIQI+kYtuT+0OsYJIEWkaplXkyvu/6NRvjLbPmpNm+4k2MwccrH5eTOTA/goFDDxobNcnCJ0RAmi+nxMD+aUR0Gpaz0C9dG9dDV+wbldidTSx0Kxv3AQxO6B0erXtd9QOZWKihKnbm3W3ODH45ZsCeC78q9yr1UvvPYIFYqh5iXepWIyqXOpcMYlhttHejQNJDueKQqwmM90KWu9kQ+rxXBDwB2pF7alKNSb+PeRg13lqvY84Mf/DtZliFychlDg376tbf8dSBKrnfu1EWkeofQLO1LWWphaYmDH/JOQH4Xr4k0e4jInWzMZu2IX9yuTHjQXw/5jY+PY+bcDDKZNG7fuYO5+XvY3NyS+PexL++562vr2Nvb08ERFSEFSNPh5YkRxOeQlbp87HQKp87nkO9NSlv1ELtbNSzfrWJ1ro7SbltojjlIQEdqAnuH7KNW+plFj4NCFZsbZalbopIMllrHr2GcSVKQHx3qBDoQ3pcU1pUmzQQF4amPw1F/D2/3fjQCu0D9GQnpyiu+LsyJdbRj94E8uV+a61N93N8qiXfuVXBnoYS1nbo+wzU6xxcF2zdXr43g7Nl+bG1VbBDJyZw8NYDLVydQK9fx2IU8MlKPc0D3KKZOD+Di5XEU9is6q6kTllI9RKjparSPQ5h+Pcth7qPhvJtm4KfxOH6azn4USlU/8tDq+ALDWQjx0x9N8jmTh//Yhgf11cFP1ds099cwHPyQn5BUjsi0Ema8htDm4Xn1r/bjPAZlcHYD33cVjN+ZRHSQTU05aNrh2Jwob1U+F96HCezCFQRx9A5TDufqcOu7q5ICX/VWuLgUjmihfK4RRjdWP9vFfC0aS1OQD4LwvvJpjUjz8bhwPLoDIF100UUX/0joDoD8/Zdaup8HQPhytbi8Ivl1Dtls1lE/HlxCjMth8Zn9peef+1SDHwfFIv70L76LarXqKPcnWPb+rpugz92b73ix6qIL4rOfASJlLChm7mVfxD2Qj+F0GpiVas4+vIxhvd7GfLUNdrVkswk8+UQ/nro2oPshbNWbtvSQw2CphXEuNzWQxrkzAxjbqaG2XUExn0C/yGlJHLVWG8UCO47ZgVzHgS7hYmnxZT+ViONpUWRQ4ruzI3EIWRsWR9JMdubFZrGle35wVgB/yquH8ZnJk8lg5/ndg0Psik5KUy/H7CHCna91zFOe/KLNqBChP/8KYYvqcpRmjPRTn2Ph1eXiVUhY4xGrygl5lEg+/TMMA9Cky2B569IkdG3cmRAVONET1wGGUsOeDWwU8mA41UFlSfmYymN0JIPCQUP1oAwuM3Vv/gANKTTKFckvNRmeoBieHNiQ9fnJMNGvkj1f2AHQxlZZrrOUB10OzcuMQuN0YSPeQZwSrH1o9kzOOuE4IHiSKIJPt7MuTXty21CPRq2F1Xs1LN2uY+1eU5dt4jJETblnOutuCRXIDelBXgTwbpcPdB9h8XmofkZRN69hQjdHjYShSWdQLpTqTJ/bIVRnT/S8RyH+jGJqKIUr42kMZGIoyb1jfVdtDOfimO6Lo9xk2ZE865FjPIne6QyyvUnR87hgXulTxSZyci23s3EcCqGvP46p5CH64m1wvJWzQdwHqp3wbqd3kD8sd5Ef/wHI69zOlwHVTThKGEbM0LcTmt8RUyHyGcXQUBZPPT2F9fUS9vbsXcfnOjtdl5eLmJ9nJ3a05nSBNR10h3J9FCpBrlVT6sptKW8bK1XMTOTEP67LBl27MoDf+c3zmL29h4utOvLJGO5xmcCOhJjF9I7G5ehyeF2Vx8iCIHfoYYaeDfRlp/zCvT1sbpb0mmlyzFP9Gc6COvl6xNAjN9mM3IdcjYjHM1J4vnK5H29v1KSMRfNI4AQ6wyDiOJPrsSdO634rb7+zgQ9mizr4wb2lOpkJCWAqICdl8/TVAdzZbmCdIxZOR3qzyJ4Zy+rG6lxai8stRqUQUmzxTA9nsLQhjzLkcwlcPteLupTpGp8tEoD7j1w8P6CzesYHUhjuS+GgwhBRebSZUrT5csy/6pJIoufMNSQzPfI8XRai1cl2jcKwZjf092Vx+ky/DsQd72T2rCF/aBOIQ+XLj8sGXrp4AaNjY5i9exerq6uo1yWvBFzGkjNA+HGZfUnu4NTxMEnhs5Nx9Q8nceZKGmNTOZ39UdyvY3muIvVqDcVd3ivkclo5Q8NThPMyw1kiUJqa7kyLO47yR+vszjJvvHSqyfxQfzkYhh5h0E6ot+NVg8wMH9oJH5/KVotSvaGgX6iiEZXmMsK4xf4Rujhpgk6G8fEePHFtEDN9MfzRDzYxv1q1eIRd9XHHUXAZpNdeP4cHHxzBW29u6b1+ZnoIKXmvHBnpwZVr49ha38dTF3NSLtpYkPv4KM6eG8HFK2NYnN/R8nksGtFDn18nwF8v1U2tZPa6mp9eHk9Temc4pUT8aBo/rf7DEOF3YRT0V8Pz+bBykI00k+wd5jZmszvw2vl7gYMfnPEfLYdqE3fns5nxmpSApGfj83r5gVM9GYM3NJy3E8rKk0NH3grUST3EoFwbEBAXw3lJLgzB8CrDedGgLJXg+ZyfRh6ymtsjsIeyCaWKn+rnedS02tRzq6myyackAS3+MHgRVC1QT2i+DFg+WJp8uigzpIcyjuJzNQDCdc65nMeVSxe1g+ejDn4tu7G5qWG4XveD16+dyMdjcmICW9tb2iHSRRdddPG/J77IAyCHUufevHkbpXJZ0/93Pc5McQDk9H05AEKw8bK2tq7pzOU+2SBILpvFzPSZjq8jfh0q1Sq+/4MfYWl5xVHubzBvTipPf9+jiy8mPtM9QLTT2SClKpBJ2lYTmKvbkh+eh2Ymm8LAQAaZNPCbXz+FeE8cs6UaGtICYOi8rg0s9Uk2idJQDsV4GxsHNSy1mtjOJ5AVeZf2m+D8u7UCO47LWLpTxeZSE/WKNSQILefyY4PpoNrGSqGpy5SwQeLrG9PXp90afgzOTnuGJVSOS5eH0cxO+eyukSaditJwUXaRRZmk673sGuO2RrP4HNGXcjU+J0MbTPKL6qHhIiCZnZR9qZh+6cyOY4uRsLDKJNCzulU1laWyj3QShDTj9XGr3qq0uL0ajo2gvGemUnhoLIU7e4dyXY3PdBY75YiVszxeeGECV64M4NatgnasUWPVyRLgxMrPLBZcdLL4HU1Al1++w0OtPIkndfaHB+PRaJhO4RvKxpGRPNTN8EkzNjHp71ziFcQtYCd0tSx6SxnlAEhWyic7+QzC6co+wzMb9iTN+wno4B3BGSC7aw3srrdQ0w3ihcgjiMJ043HsmsvP66LaOpmEXjtPiNCj8NKYb9zLJyXvW8EAiMSl8cnf4o88gyhQvcy/41DQwkDmIjSUhLUk2JrYL17N47du9ONULoYPNxpBB/X10SS+cjaDu3tNKcttvDwSw0OjCTQu9CCRcfodhZBqPRkc9KR0eaxMLoG+fBJnF4roO2hgMS51Scl/nWnwOimEzPR4Wmcc4kma/CxtjtfzkRzlJ0vEGcgiq9pDT+/nTea5z3eKqVWbmJvbxc4Ov44mA3mUUw7mp/D78qIiTD7l8eBshpGhjNilPtVBEspnfCbn0UfH8dhj49hZL+H150flnbSFpY0qxodSuCz38C/f3cM763UsyKtqLei0l7PKNzkal/MhctkEhvrTaMh9xPsjYFQux+nCRUG31suOHFwqle+sUm4sPg8V5A5gKhPD1ycSWONsvEYbE1fHMXBtCu/c2tEZNBrW80uAwB2RyC/WV5b2sbiwjxr3qdJiaXH2yv3LQRbuPTXUl9Rs58BFj9S7heohPpgvY22nocsksoynJD1D8pzjvf/cwwN48nIvtiV/0xIHlzbRDwPkAlIO3YvyvFyWZxRvBc48+Z3XpnRviZ29uly/NiYn8/iNb05je7OKG9NZnJ/I4sOlsrTNeE9Z3oXlQyDuaG6x45Hx1fc3UdtdQ7tlgw8enpNhmC99fVmk0kmcmurFC186p/nCJZ+8eAaw/DsBJMvBOI3Dru/w8JB+JLW/t6+z6JvSvqIIuy7KaIZPh/PzP/6j4N5LQ+NJTF3IoG8wJemTa79Rx+psDdur3GdMQvHZIOB96yx2qDgn8KPSITAe89d7n/YT2E/KC6U4/TUO/cuPZVm87HrR4kwB6RZCfgyrvC4s3WRwiNoJ5fREZ3idje7qAHo4t0Hsjp+weCIEYYuoGIA8L335NK4+MIb/9FcrWNVZH+qj/hxQ5EAu44wOnjEcB0BuPDiM/lwSv/jVJuLyHPryy5e13vrg/VXcm9vG3m4Fd1aqWNriMqpMSWf+c+bHwtyOlEvbNDqqssfRdFhwnphGI6s851DDJdaHNdOIyqoWlaKmwvM6u4YRpTQU3Xz/c3R9t6L/UZCsJ/LZ+yJ/9mxQcVI32rOMgx08WpLh+twgpwYN5dJO/hDH49QYhM9ksO6yd2RymtjQj3bSVYoT5VLomEMEYRyoVqCb+GmalC40sTMtnsfYLC6e1KSVfs7eAdKZV/5eF3lRvk5NDCfJ6aQ5lxgWL+XzMLKmwVnJFG1bEOKtvJo+ozgzCqMFLAKLI3JcuHxNuQIeZ2EEmslyTE6fQzqTdX4SSDkcHO2IVRBydZJC+lGEfMd50uk0fue3vo2J8XFV/OOwsLiEP/wvf6QX/ZuvfV3XUP8oFAoH+F//4x/ql69ddPFx6O3txb/8p7+nDZrPGj/88U/wqzffdq4uvihYWZhDvVoJKner2j6+fvt08A93eyiyLs/m8s7vHwdnp89IXf4dtXPgWZ8zfw/4lwouZ/S//of/TQdU7kdwj49nn34S52dmkM/n9SvxX/cs/HVg/nO2x87OHr73t9/H9s6O87m/wU3Q/8Xv/xNpMGYc5bPDz37xS93Ev4svFtaX5lEplz6TupydI6y7DSaDZ20WdJID92NPTODFF8/gv/7X25i5lMDkpRzSA/Zld0aOR/vz2Gk0UUpncGpkAB8urqNcq1tgQVIafpnqIVb2api9XcbqXAOF3Ra4tr2Pw6pqe6akE8C3zrJjBPjjhQaaohDro6P1uTW+TFn6eR6aUToTZDTvVorx2F9Oxq8gj7iZ3+QjwsEPk6dksZu0EOQJ4nAyODjgO/IZTVbyjGvI3xhJ4OGhOP7wXgM7uk+Fj83CMhL7et6nS/Iywa/AD3WpL+MxaFgXntFTM3XJ38+i4J96kM5Of1+emI/D0gzLJuPYrLBjz2g+nI+HuoyOZJESvvWNstTxXk+DjzNKI5Vu7v+kaZCfStX0hHxqE7encUwiHmujWudzXEmqv0JYsskYfvNKTjcj/iMpU9GPnL0OjMfCyCkim0a2N4bTlzI4fz2HwTF2OMd0U2Z2THIZJt2UV3SgLP4J5ket0sT8uyXc+7CK7Q2J1OmkcR2BLwcfhWj6FcIehoiGpe7OKuB1455RnIFJGdx8udlqqqlxCq9+CRrVXeiBPjS8PCU5gqcJfLp9GIob6U3obI9q/RCrhZaUQWVEXxroT8ek7Bwi1RPDQ5fSmLmcQ2Iqh5iUlZPATZVnhifAO2x+d13LR73WQOnuARZvVvHhQgu1ahupREz3guDXxEyr5pmoZHrJ4Wiqr1LoKRZzdqSZQe3USVc4/gBCP+manoRAloC6ZKQC4wbVvD9Uiuhv8k1X8rNTO4TTXvyGh9L4Z799Fm+9u4fv/2Qz4CNHJh3H6HAG2UwKa3Kjjg6msF9sytFAb08KY8Np7BSaKJYaUo5D+V49p4LKIozcxqNX+vGVJ4fxH7+7juX1SkeqjVPgA3tfGo7GgdFUStIsBcLvs+H1tkFOk2KhxTcigoMRo1J2uAdHWXTuH8hKeziNjY2SG2ANwXLPMt86ZDy899wViuS/wunFGF4YjGMmG8NPGgl84/kR/Pj9AvpKNcwMpPAnK/LMarR1oMkP/EwK77cmE/jhVhN7ks8vzGTxbA9QXirh3wr/bSmTSamc2lKuOeONHZV6/eWfzSRw5Vwvvv74AN64XcT3frWDjNAmxvLy/lvFcI9tEr+wzq/t28iKnJaY3DTXlyG9Nk5/Zhvd9FGSIFrW1C5MllK+x6fw4levo1qp481fzKFfbkwuU1Svh8t76f3jhRES0OWiIztPZTP+kVEueTSNfDaPX735BooHxaCT10D9nWmGwstVOCuLQ74vjrNXs7h8owe93COo0sLseyXcfbeCg11eV5HM515HcMZhzw/+o/kQ5QtUioL+J9GjUHlkcqb+LRDj9vFq/gmL6uOej4Rx2tkbPk+OQ6Q5HoO5A37900E6GcUlzo4w5h08wzVvIgxB/jhZ0fwi2++9MoVLZ3vwf/t3c7o0mwoT8F4+fboPr70+gx98fxl3bu/IPQzU5B7hjKqUPHf/9cvjmJC65//yR6uoyD0wMtordXUDe3sntI9d/ERUP8pMy4kDilY9WjlXbrqVlacwrA/fkZbIyeg8Onl5ROM+Cvqov48jGibiVl6l8W/vF56uFPqpqUHUj89pms0mB2ZZJ1oY+pNf3w/F4cMY2vo8ZBxRHSibf0INoXO/Hf34RwjxuNQvpInb6iVlVV4v2oJT85BuenfiZJqcvBq8kTUOy6eQX9zKYC4zfOwGHzcF0qTb8oRhSQ5DeX8PHy6E+DoGNdTpQ0T1cqCX0BiXcygPr42frGDPmYTQqBOvGXmEOwhDGO2j8LmZAXJuZhpPPPaYZsKvw36hgA9v3tKMuHzpojQGRpzPcdSkAfjeBx/qV7ZfRDA/p05N4oHr1/Doww/i0UcewvT0GXmJS0s+HgSFrQtonnDjXA6A8Ob7LI/FpSWsrK65mLr4ouCLOAOkVCrh7PQ0+np7T7wXPu3h8+6Nt97WvRnuVzSlnMwvLNpSTHfv4uat27gpzzkuI/Z3ObjPx9vvvY+33n4X77z33t97KbLPE2wT9Ee0Tj+pTP19Dm7i/0WZRdNFiM90Bgg7b9w7fCjviKwjzvMXR/HgjWm8+atVLK8VEZNqvqcviVTaBkrZ4DhoHaLCTkxp6BWr3ETTNxSgG8seNA+xMl/BymwNuxsttPhRqirCyIzX3AZat2o8SGMjn40R6ur1NSVpVzfZxOB9cjQ9Ac8RaENJhFpQa9B4Xh7amCSf7+iQf8cXfvxJ+GgYryNBN0Een7Zeyf/XJuLa+OdXz5zhssr9D6SdRZn8W+e1h8klBnsT+PYL0uYQ5/ouFyUL4+XP/hFToHpHQbLz104mAXVjR8ZBw+wahIfj82knypUWDoRRG93GYKZjCGlBENUvkKswu8+TIA6ChhyPns/jhQf6sLBZ186XDlC4holhU/Juq3zoQ5sXz4ECPJnb8omIaYd6Q/KfS9Mgdij3WFP39SgXG9o5w1mk3JSXA0XsFKKqLNIJKcdXJVy80sb8dtiGMckm3cPHdjLEN+otsqmpPx+Fyorw23V39wV/oqANsjE8eRmCPGbyT3TQAgSeEZDPWQUMw02mt0ot7EkZYP+zLz+cgbPHdeVEnYmZFEav5JCfyiHxEcuLcfDj3MgkZtbrGCw20X9uEmODPVjbKOLm3TLuLTZROjhEfy6B77w4qvcD16a3NItA+1Mplac0D81Huyc1K1x2WBjjC8oa4fyOwdFcEXX35BFGF5daHePYWA6vv34ehUID+3u1MCYJqnWH2pkO2pXIv8LzcvBiabWM/X2OENMzhnQqhlcfH8Kr02lktku4s9fEBjf411k4XIJKQscT+MrLF7W+2t7ynZGWZ5Zv3lSyQMLIn9aSXL+ldW5q3XmvKdtRBOFN9+GRHnz1lUvynldHYb+qNOcrJ+cgnN2nk07eQdzTSJIs7hhqtZbkXVUH8wImhdU3rN81z/2FCaQ5KHsYJ22UL0UNVebrVl2eT4cYOj2IZ16/isceH8OeXKedHS5XRm7OyJM6WZ49V68P4luvn8bDVweQWSzgV1IXnY638Z2HR3DxxWksrZRR4bpvDhyo25d6pMo6fbuOXakn5dVaaLap9JPPTGDydA9m7xWQE/7XJxO6zN4qp1wSTnevvb9uRjYqU+vYlJP++swjiTySL7s7JWyuF+Ra1HSgSCXw7+R9UviyzaWuBvoHcWrqFFZWllGtuWVsfdZr5DxUozAe/Yfx6X0pZjIdx8BoEsOTKV1K82o2g721Jm7dqch1D8P5+L0ML1PtZhjo8IdDBylCV0T19ujIF7Hr32g8a75r+iIQIt0hl4OzmroRuoDujqgcjM8pFgmnvJ7swrHoq2w5Rd93fB3kzY8CuSvVJhaljlmRcsqy6WWfvzCM5780ozOH5ub28NjFPB652It7a1V9ViaE8cmH+tE/mMJP3i/oYHipWEO16mYm+aidvDAtnek+lY3j6xNJ7Mt9ecBKQPlCBLyURz8lRDlC+PR7kwhpajD2MLTkT0cOCZPyezNC827NU5fxniWAF2beAnvf4aHLfIrJQVsbALF3ieg1Ml77eMEfJsuurz57eLgwykMGJ8K8+b7K91/jNd2Nzp/x+wByeLuATg2jLgtDKIfwebdRjM908GHpQ1dA6UQHSaUKjOhdQboJp4sPFg2u9kAfQSBOwji6pT20e5h4nhgX7SEv9fe0EKaTF6Eh+RLIMErx8YRxeHxuZoDcePQRvPzlF1GpVPAf/9N/lQfhR3+pygRZIaYoFjiTxy9oX/v61/QLZI8v6gwQ5sv5czPaCTR9+rQrIJ2oVKp486238c5779+3X1V/GnB66ZdeeA7JxJENSj8DfHjrtq4t38UXC1/EGSAEZzBwOcOBgf6/d2r5Fcbi4hJu3r5jz6wuuvg14MDHC88/i/Q/wGDgndlZ3Lk751xdfFHw2c4A4RdpLrQI4vsZ5fm63N5yvWyr82bOjeDKtQn84if3UJJ3t6lLGVx6pAfjp3O6XILpczK4ZBCXhalVWpj/sIzFmzUUduwd2qpUi4MYllvmel8c7x8cYkeXvqJg38iw5wyh+SBWnc3gIqdf+K7p+Wk3epTPWYKYfQNTOxMY1v7mL6eQk2zKobL9rA5yO/EqX+NgkKM0IfQmY/jyaByLlTbeLfjwBh+37YXhYCRFf08SX318ADcXynhvzr03e0+BD6/Q+EwNr77qIT+ysAOWXycSOtsjYPKGswh8ejq/+nWIRunMqB4aQsKxQ5P5ZfkgUF3E32ecgw/70EweF05l8Fdv7qFQDgcaLJBZ1UK7ijS5Uf18GlQHknntIvGxsyDfn8DAqHVKVA7ayPZAO+d4CVLpGEanMugbSmnDNy5l8lJvGrHFKn78fhk/vGNLePAI1HBnNRyxg64wHUJNTuI5DqbDrp/8RHdeP6aHearXUHSM+nuT0GtPRT3U6nLIkfukONzIHKI/n8CdWgy3iyLXeWo8Tr6Xo534Ip5u7tvx1HAc5y6k0LrUg8bpvPoZXwxjA70YrEhdsLKLzeEcxsfG0T8vbW3R+/D6adRbNfz0Z4uo7MSwt9HEW29tI5+J4ZUnh3B7qYJ3Z7mcqckK4PSWZAYIdVPF+DdEeI7De3pmDcpzIM/XvZ7uQf+AJv/RsRxeeOE0fvWrDSwtHQThqY8NWBkYo+UlXZ0yaFWNnFr048S9lx4ZxLXeOO7dLeCvN5u6TwoH5/hjv0xfbxbPPHcWd25v4+7tLQ1LP804BSWHUN08KcJylHQMzsOuRQxDcj2ffuYM3n5rFSvLB0F0LukK0qiLkuihPI5RqF6X6ZlBTEz04t131lAuc9BfvRWML7wOmntH0mDyQqnhuS+XwONSLu+uVpEfyuHGY5OYHO/HjbMp/L//wx0s7x6irz+Dhfc28GC8gfErA3jmeh+mJnK4J8+jkZ8s4f9xt6oDf49dG0Lhwii++zdL2N2tURmNgxFrfguoG+HdCan3n392AqlUDH/9tyvISJiXxhK4JxfxPT4HImE92HnKZ5MvQ0Rgd/zkGR+X9NwYw3e/u6AzWcjjn00q08v2pnkYRFyoq0Fdjk5+Lpt57vw5XL16FR988AFWdB8QfsEgfCbWwhDe4oiUYdfIYiE5mYnjjLxDXH2C+0llMdVM4Ge/OMAPfl5wHJ3wlM44AlfE1gmfVp++AN55NKoom/gFdc0RfhokBWXvqJyT8An4gkvroxU37Ua395gojt0P7mBcTLPn9+FpKoluJyooF+Jx7vwwHnhoQqht/OBvZrG/X8UzD/Tr0nF/9ctdHexIyPPkuceH0d8rtB9tKc0ERhCR75HLJPDUgwNY3a7h9nwJE9k4npHnxS9221jTj1wMQZ5G4fTrwJE46E8Wn9aoJ2X6dAeihRZwadjwIJfmFb0kf6N5qzTlUa5AoJdrdbzdsxzU4PXhIKT/4DsIywgIjc7beTXMnyCvXl8h6WwE9j0Ljabqov7GT7s/VJrXS0zq6cOcBIaRk3MxOsro5KV3RM1AvoY9Ak9SQ07e7EBEPK2qm0uTLjtmXgE8e0D3kXQoZfAkn0cGmrwmfG8ng4uLdDHJawfzybgZVFkV5k/wI7KT0h3F53IA5N//4X/G9vanW6qDndff/ubrOD11St38mpZf8nMA5N/9xz9E8Qs0AMLlxF587lk89OD1oHH1cdjZ2cUf/+mfY2t721G66KKLzwJf1AGQLrrooov7CZ/1AIhvTUQ7SX3npvPRs3/hZyOLcfuPfwZGEzh7PYfz1/PoG0gjnjhZF35Bv7ddx85azdZFX2tia6WBcsHFw+eHj1OM6XwMXx1L4K82WzpAYBD9RLw9Z7hXQBzpbAytJnT/ED/TpF9oU/0pLO21UJR4CYbRVgX/ImQiCeRjbSw0+LVuGLfmgfgzHt+pS6r6h2o4wyzej6Y2hpzdwz8XQ5h8IiF82m3QFgL/zoPstPqvzQN5ztDrIF4cmOe690RUH9oDWQykfxeYoNW8ldfe0S0PPV+gc4SXdpUvsvUwksJcBh+nwscj/OxAY6OTsypsaQZ3XZTBWC1anozAdDIpfkmdAEfkG7zjyLVw4vwAl9dfOamD2FmuHUmRTMuRkvIl8abEPnYmgaHJlOgu7Zsq8KWL/fjJhwX88oOylmOvHdPj7UevuyFK+7vD55PXPYDQA11cOvXnEhfkh+cyVu9SjCba+E5vG+ODCfyoGMMPdjhoZX6Uw3RF6wkfD3UaT7Xx2xNxTEndsHw2i/1LfdrpyxI2fMjVAEbRX2yi+OEKPpzIoJZhPSQB5c9Now+2amjvxnBG+BqlFn7+o2XcWiyh6ca+WGIGepI4PZLGIr/ir0QGxaKgjmJYxzGddAki19iD+cO/sTg+B02rC6v5qHlt7o7rK1bNESXZdWEHCTuibWDR011ntrojYDzO6oQxY1WOUiJ6JKWezeXjyPWJrJTUIylu4h/D4EAeaSmsSwt7uiF/vWZxmyyG9PJElr+gDha7xaVwcUWCGqLBhKZ55+wE6ybeM2S0/PIBBU6Y6iB2jdPJM8MYmM5Hb0zi8pUx/MWf3cL+ni0V5aHhmTdiVyrzxgvSWNXwtqCja2gwg0cf6MeNqQy+98tdXH9qEteuD+G//oe7+FevjOM/fX8T/fleXDg3iT//0Ra+VFzGV14axkhPAn/z9j7+eLaCfz4aw5u9Pbgjz7P2ttz7UqbvVA/hi+GwlHUp+lhqxmCPrjZGJfyYlNl7ew3U622clntkTO4xLRUSPib83EOEl2pIwi/KM037gl2S9PnsBs2CpVjkbLPvmOfiJ/lx4UI/vvOdi/hf/pdfyXPRAjNfLD8sLxT0ijjNyjLpeCOemrMu7xnr2Ogozl+4oB3gt27fxs7url4PHkGd4PRWOFG+/EZlMV2cKXblsSz6hqTc3ixj4WYd+1LfWDn9CATyNTaVFbrUEsKJIU/g/ymgafNCBCfKOJH06eMiLHt4klhPyAKXfYGfz6do+nwee5Pw/kH+dwj3cdGM4YmnpzE62ou//d4t1GoNTJ/tR63awvpaUWd/cJ+PszMDutzV+hrr5jCek0CZQ0N5DMpxsFvEt788ilvzJfzwDZYdqb/kUBERncI0qBF4dep9HL/OXyTqX6GscorkEyMiWet5oasejqZKkEa7FyKGUuh0cZsOZmd4fdfhveHlCcjD+5ZhPV1D8fkQeZ6TT/3UtD1DonTzszqAWtLOE+khn+mhvxPq/SCcamC8CiMKGI/ZovpYEM/jQxtMrkF5nSPKow7qZi6Fxs1DAnTkgzM9byAnEr/5ereZQVoUIS+pfA8l/ECL1qdi4TVguMBfaFE53s73Zj/w5NtEISzNn5slsCYnJ3B+5qwOXHDpDg6EfFJkMxl847Wv68wPXuzbd2exurqGyYnxL9wSWCy0r73yVTxw/WpHAf44cOYM151fXVv/Qi2TchK0IpMy9OkP3phOSBddOHwRl8Dqoosuurjf8FkugcVGrG8vmDx7jyDEZj8n2sfA9wse6pYT92FNyGt7/3Ac+b6kdvh5sMMzL0xsQ+zt1rF0q4y59yrYWGxgf4szQaxR5eNUUL78StIavltqY1fk+2aFxi0/8qczMYyeSmHyXFoHQpr1tupCnnNDKbxyOYf53SYKNfe1G+PRTiRL12N54IEccLcGSFAF6fY30w4XxunI+Pk3w36EZ6dLw3s4Xg/6scHkZbZVrtiVdsJ7nwVT0OXp9LBGdYQekRvlY/yB3oQKFQf9HcjbmZ4wvOei2wZkQv+jR8Ds4OXRoF24jObdDCd6h5ugUw6NUBDTeaTNbhAWI8uZctQuZxc+5uJwTEH++Pdrhfcjv8pgeBUgjd+Y3GssV200am15jzpEuXCIwvYhlu7V8e6dCuaXG9JOtC8FvSyNX6A0Z/roAtDvKO1jYTpFQZmmryN4HZxbDZcmTW+UL1A2hHEaamK724jjzSKwIM1g3QzfIcg7gdlNPq35fArp/gze22/h7VoLxf4k8kNJZKRe6C+3cEXu0cZhE7PtOlayMTSkDspJ/ZBNcOZCTJdUQymOR08P4MMP9tAs1PDlRwbxzmwJpSoLu12/mfEMXn18AIubdRRKXNonREQ7+3mCqarGUZDPPKTE6IWLhFPQYTSf/qBDxOe587P72MpYsPyf5xUYj8kwiF/o7aDCAl6y+/jojkvlOnI6hYuPZDF1PovJmQwmprN4+JFTePChCZQaByjsNNCTTSOdSqJaa2p4yuGh8KpFzgbH4Bj1HJzkcIbRiMCiMDWZj2I4L59eX8+ph5LMJKvqpzw2QLS3W8XcrG2QzDoggPhpUIFRI37i48UGdgHrAYq4fLkfX3/lNH7+fgE354u4fHUQY6M5vP3uDqavj+DmvRLi72/gVCOLg5mHsNLcw5l0Hf1nerHUk8XqSgkXz+Zw+Stn8dRwEo/uFTF0eIjtdBIHbvmuq+kYnsu3MdfwAyAxPHQqjS9dyOHuVgNVqU+eTRziO33AyyMJPCnPoplMHJtNYCofx9dGkviw3AYnuzE405CRNA/JNWd3HO8Tn64OSAIPDup4/71tVMqN47mifxfSC/ARHEHUm2A4vYby5xI+vIIXLlzA7s6uLgfvr2+0vg3wUfL1OsaQlTQPDCfQk4xh4U4dO1sttLn8lUDlCVRvkiSNR8Ufg6rg9HDBGNfHgc9k7rmTTsV1gMruOZdmgcYvODF9BL2jxxFY8Y0GFCbyHaVrfJ3uo+LI4tTqQDqbwMBgBo0Gl1gSGSrGMx4P4NNGBPmr4LJ5JSzM76BcqiOTTeJrr1xQ897cvqYll0vila9f0I9oSDOYAMrij3sBjY3l0T+QQ29fFteuT+CBh6Zw9+423r21j+UNLstmaaUqg1K+KSF81tAM0+/VPaq3/oTmP27w9Zz6BnRxUnHaLUqzKw+tZjea2kJTw/hAoR/lkKpuFU1NpCypaVw+GGs2nbUh0LjII4buv6b1ocnRuo+zCvSdiDxmJ5iu4Hki4HNQedR07zR86XGxWygxhc6BE1+H0q3vQFoXO33FneC+IWL6gJoed5jbaGYPTctfc3fAqWreUVl8BzT4UNHQgeyI/Sg6qB08TKuzCZ15ZuUh8iwW0MZQuh8d7eQlXQNHdRW3eZBJ8ifhBj2Y30J38WkwhvNh9aek+38AJJ/L4VvffF0HP5jJd+7O4s/+4i9x6tSEzgb5Ig2A8OI/8dijeOzRR9T+aZDJZDS/bt2+q9fgiwjuWfBv/uBf4LlnnsLTTz7xqQ5uxP/uex+4m7iLLgzdAZAuuuiii88/PssBkHxvQgcnCJMXObz1BJDXRY9EKob+4SRGTqVFHvcts4D075NG2UOJJLaLddyeLWPpThV7m9zQ+DAYrPAReXkGNipi+gWsH/wgOEkhJw3uVEbe1c+ncO56DhNnpXE9kNCvn+vVtshuo1w/xMJeS/coYIcUYW9ELhIxCpLuJXkdLxzakjFscVi6TBdzk5cNPGugKkRp/3ZFHmfpgJdDKDflOZpvzHYgQlKZ+refQkRQjop0chUULW4dUNEGmZiRwwcPoOHl0ASQR8/6C0A/0lWGmUoSk/Ekk2JyqR1tPCuDD2CGnY6Bg21puXacraLvpwGbyTI3ZZKkNqUx3VxajWEZLpdlL0lnYzaAhjPT0IYUC91j5ZB+cmjD1f2YMMrXBjJ/DKd/M9Wf15uHlCN+Ua1lrCymFE7ug6H7LVAVZzAYT9z8mmnm15qMQ6UKnRt5ZyQPf80HswrtlEjKexTzK5Tu4OxRkkB1N0tgaHbIoemL4JgKjpk/5khNnPyqXT8kD4JaOtTmLFH3tetjeOHL53Fnfh+bezWkeqV+GElgVO6zK7dL2O5PYnhmAMO9aayX6kiI7BuSl9f786jLPb+01sLl6VP46c+38Iu3djAyOYjxC+N4890tVKotvX5EtXaI+Y0aNvebdo97JQSWAnGTFJIV5nT+R3CUFqbPTCv/CSmLcl1Z/iTeIGvkpFKFl+x6KF3PipSUh0wmKWXXEQL4AJ0aBPHL4a8VSdSjR+q8M5dyOHupFwMjafT0p6T+TSKWPESlXkErJu1nCfTCs9PaCXn3zp7EawN1KtYJNEPOzq3QaJ0uqlfoVmvEZojaKcj8w3hCfy3Kkcgcp1rMT6xi53XmvVOtNoN73fKWIdra6ZbhrumCwN8kHYcFUXCflIqUnRtPnsbeXh19fVn09mfxwx+u4t0P97CwXMIK9/6pVfC1gQKe+toQhm5M4a9nK7j5i3U8nDrED7aa+OntAvogz7JMAj85aOPLTw7r82broAUuSLjQjIF7eOuuGxJ/sd7WAfnt0qGW15Kkj3tnXR1JoSnl6b9sH+KtYhuXL/bioUcG8bOlanDfsbxMS0X2ek8b660YCuwglr96uzyxOsbyolKRa880C5yh0NwJ6BbO+0f5jsHlnUIY+QU5V/iYmTmL3d1d7O8XoPu0OH15MM081O5+/BMsv+lMKrjemWwM5ybSeHGmH7P3qljnSJAGdhC+oBNYzw4uPs6GykgeUp5OjunkUh4NTZlHvLxO+WwS//x3ZjA+msWtOwfH2AIwjohvkIOdRgjld5ZPgmi6PYQWUGl3hz5HlWS+584N4OuvnsfaWhEHhaN9jeThs8xchA9HMAY+17OSD8okhZSzUzmzjB8BcJbH8vKBDqwRnNW2sSH3ytKBPgNZr3l9NCo5Jid78Pv/7Dqefu4ibjzGvtEWfvT9e9jZLoP7brGsUgfeyzmJ+/E8B/qATbl3KIIzjDhjlP68/F519eWfdPHQDnyjGtRibvLo4ewd1yGg2yCAvhkojyPScAf9Pb9PZ6CPEPmOaHoan0IYWFbsHYJuOYmfWe3DHH0fYeLkT3qgL2WQQIhJXpthYO+BTLf+PK/8Kd9kMJCXZXatI138GpamelIK5Yn+1MOk0lDT0mNBQ5CPhvn7j1f8DAjTPQygIsin8kkwg1ArGZzde1maTM+jOEY5zmLRC13zzemi10F/zq554vmUxcA4GS7yoFY2p4993EAq7VG6kgzeFNzXAyAcDfrWN17D9Bnb44Lrcv/5X35PKoWGDoh8UQZAmPahwQE88fgN28Sb1/LvAM4ESUpYbsT7RQTXjb9x4xHNP6uUPvlRk/L11jvv6s3dRRce3QGQLrrooovPPz7LAZCp8xkdMOASUl5MKM5k2quENRoIxse3c2u02UyMngHO/pBGkDCzY5B+vrFTbRxibq2C2VtlbC43tDFNmV5/ImJ10ObGMfrMRBa/+eURJAfjGDmXxviZHHp6U8j2JJDOxdCsH6Jaasl7O1DgIAs7ihy8LOrO+PmFe/FQiPRQw+JTvTyz6EGbacPkWT7QbvzkdQyEOnkiMYTyKaO3nwAvmIbjoSz7WtryzCjUQ62kOh47FBFdovA8/HkEYQTBFSaJVo2jk5/XeHwmiZHTCfQO8ks4GxTgTIkoXxSeeuXaKJ55/izWVgpyfbhpOyFn/iN6hCEMdHEt8ieeOoNyqYpvffO0lq2VVWubdXILVOcQj4ueTwzFsSTs7FBUTYXBkihn0hiGB8usptvLNYvqZwTtYNNDGZVihvKZyYGPL39pEteuDeLefFHak2xIW7wPTabxlQt5LO239Evw43C6yJEbHMHk9cdRK4mM2kfsjygitBxo5Bp9cA5Aee7Hf6C7Gl4HxhlYlYf8ntfkqwT193AUM+VPbn6xv7FWkjbwITJyX/YPJXFqPIfr0wNYk3t1aCSPcxwAnS+gmEni9KkxrFcO8de/2MIH75WwuVbHh7f2dfNw5tHSWhnr6yXtdPPprEueFuRe50AS4ybVp4QwmvF6D++O8ik8IchDmnJWJ83wuHBxGM+/OIP1VSvHnk/1suAhSIvggQdH8eUvT2N5uaiDOYS21eSwqKxzzKwi15keXgfOshuZSuLJZ0/j6uVTqDVr4snOtBgO5ddst6QsA4eSRztbdSzOFrG11bmEVIATSE4Zi59WdyY8rYNOGU5PxkErQ5vujkeg9afdPBaERE2TWpzbnxwTXa59a36GwUF5Fnz7nHbAra9XfOgOaNnl38khTp/pwxNPnsLs7D7u3NnD1mYFCwsHck1K2N3lxu9yXwpfodHEXrmMu1IG35gr4efv7GJ+qYRELoHHbozgQrWGFXmu/c1mC7cKLRRrbazsNlCpt3Ug70CSySuseomOdXnGFvisFV3YYf/s5R6MjmbxvaUqfrZ/iLcO2tgXnkvZGM7I9XtfZH79yWHtBF7dYb9RDEzlmvD4GYtMnP/y26fVBgos733+R3PG9JE//SN2OZn7I+Dlm8ElAeX5Oz4mz/MWypJPtbo8UZ0ML69DJp1qxjA82ofnvnwZpYOq1Ok19I0kMDgex95eC7fnaihxQxsXTKGiAkmdEOL5U1m8/uwwNiSfDnQj+iOczkkJmg6CRoSNHfgvfPmC3EsxvPvulnaamredg3ARdGgk1ojrkyGST44QCNE8FLDs0sZ7gHxqVz97j9F8kUPvD3GXSrYkVa3GfPgoWJjoQcEjI1l8+1tnJWwLF2JNfOfJMUw/NoMleWZvbpRR1frOwNu4WKzrAOWly6NSJ57D2tqB8Pj8t7qMy2YtLR7g3twubn2wgeXFXR1oGBzsQSadQTaTRS6bRUxeJnakrueMX61VRQTvbfYHcnUd2rkckb8KfCtKJZISNqN9ZkRwjVyaqAXrxGwqrdsTcF9dGwT2UgTCR9mUkZN4yMM9OhiWXDQ5CMN9HKmH0iW8ypDD5x9lZClD9E3IPcnBHs4uYDny0QWxRgj6rqzveHSTYLIsZhePmvS2MqllQWw+jQrx449QqvMI7fSjbDm7OoNwhpo+Licm4PEk9RaQTiv1VJ4gbAgXUqFiyMuf8hqdCOLwIJ+j6VnDhTAaDzn5Q+RFYw/tvEd8HsrzUE2T52mMy46IXmLxe9Tx8Dy+n9XD9AxjOwrvc98OgLCw/8brr+KchCG47BVnfnDwg+CgyKlTp1Ct1fD+Bx/IwzWsQO4nnJJ84/JfX37xeR3w4QDGUXAfFObPxsYmNjbtqFSrGBwYcBwhOKPm5q07QT5+kaAVtlS0W1vbQT590mNtfQOLS8vBzd1FF0R3AKSLLrro4vOPz3IA5PrTvfq+kcpIQ7PPlqLI9MTl/U0aDofs2PYNBf8+YQ0FM63Bzaj5oVS12MLeVhNFduyWWrrPR6XewspuDXdvVrA+X0elqN/DUkCgv4c2MMR8ZCCOU7k4NmtsPMaQFOKjotuk6FhJJjAxlkGz9xD9k2n09KWlzRDTg7MEqpUWintNid8ppvA628bhLz42JPq2sX/Q1IZnkI/uTLfX0VLtXJ6P/pFwkawxTk/WxhNt5FeKo1mDKmAUGJ9QGDwil3Zen4AQyHLQcEY3mwmiHmxYe1kd74NCUh1o0T8bs+LvxKjbNf6UPRJh71Ac01fSOHUui8GxFHK9CWTyUm56bBCMZSidEUYJquvPqwgL3z+QRZ9cr6XFfXAjfJNu8LqcBPINDuZ0aaWN9SLG5fqvb1T1GJNmxgt9wEPTOZ0ttFvxSyGZPHa0jEi54fJKC9U2wvGGI5GRPZLvPKKs9FMdHbxfR75GwGs2MZ4Tf2B+oahfshtiGMol0J+J495OAyf1UUXzIpnOItM3gPLuJlp1dst+NLz+QfjI0UEjnNq+vBCawiPpjEL9ojIETB9pGrejl4sNHazg4IdnnZby8UBfEs3TPdhot9CU/Kgd1LG7XcY9uWfXywn88M1d/PSnO9haa+gyQ+w4o/BSsY7NjZKUJ5GnCjhQdRe30Y+X45OgKZZTr5TFp5+e1AFbLhuk8EGCoModyPfh+vszWHTlWOPhP6qbotNN/6Ehuwfm5w+0k1EzUMCzhpfDh6Lb24NyJjSWLQ72cum/c5f7MSHv2X0re6inYhgdHURPNoNyrY6spGum1MDWdgW3l8pSJ7IMUqJJ9bI7IMTJqX48/OgkCvtV1KnjERwL51QjvJWaJ6Suvnp9DKfP9OtyOkik0D9zDfFkGs3KgW6W/tRTk7q5eVn0ZNpMOE9OkmYMvSgxcn3FzhlWU6fz0u6tShrt3nDsivMXhrVjdlu/NrehCIL539ebxs9+tqaDH/v7dWxslNETa+PFiTQee3ICsR55xqQSGL46il+8s4sPb+5holTDI9M96H1oAvlsHA+dGwS7XeeWy1iQ59qSPHcqOk5h8QwkgKd6AKmSwKwPyodcS1on+5PYlwrp3UocYw9MYF/y4MpQAtPZmFyvKuZrwjOSxqTEi0IDyyJjrWmzIhUiY2IojZcfl3RenwD7pguFqpDl56KiYXYjOLLA8lN18vJ+DQIxTkg+l8fZ6Wld/oqzQOqNuspUOINpjairdpblTDaF06f7cXU6Jc/tluT3IZKSV+9+ULXlr4IPF6zDl7BO4aMw6b35JEYHUphfq6KkA4uWPg0cCRZYo2l2RPK340ksLhW1I99o/uwCRBLTIZ/HR8GxnQR/j+tBu+d1dIO9L2hns7iCcqSwGQSJRFLocR2Q5eyPjxv8YHDWIb4z16eDcjn749RkDmurZSSkMA/JM3tP7td78/uoVk/oi1NVYu7ZntEZIdcfGNdn9f5uReqPQ6ysFLGytI/0YR01udcbjbjw9iGXlXupp1ft+Xxe4s5xKhBacRuk4MGBh6GhIfQLD8H+WNZihOqbSWOgv1/q5D59J240m9px7RTTPOPgCvsYB+TgCjPValUHJoIiIDwJOeg/NDioAyFcqop9wOShJH6M3NfXK/X+gPppPE6GXjcxOXgyIOGpDwdb6rWa8rHqZpnX+Gg3m+R9Qgcy9PXOyfD1vOdXU45ghhv53HudptCH81LlJKQOqLuDyPCeFNJpc2+FJsshare43QCAxiVuSYNn0tD2V5dqFfiF5xCmSwccwZ+9P42A9VigTqgeDhq9noxmeefsNB2rqWn5SBLbBnZvcSYv7y+7ZyxqlyiBXrNQTACS5bUUjw5I+bofB0ByOW54/g0d5CBu3bmLv/jL72lYD3ZIv/n223j33fdF1se/wH4ewUJx/doVfOO1V7Xy+DiwY/5P/+IvcXfuHmbdwRkLVy9fUjlRcHrlysqq5j8rqy8S+LJ2b34hyKNPc3QHP7o4Cd0BkC666KKLzz8+ywGQp18ZQr4/jsHRFIYm5BhPYVCOXK+8f0tjh8sUcEnhrLh7hI8b7mbz1umdSkuDICENBmmcVUqH2N9uobx7iImeDGqFlry/VbC/U8fuegOrszXRmx1+9s6oP2v5mSICvrYkxfnoQAL9qRhmRSbf/Eh7pDeO3kQM7+w0sbhTw+XzWfQOyvMl7RskJqdYaGB3qxlurH4EA70pPPfoEHaEb110Mx0MQQgheZHaComa1F0PdQosFJtN5PHXhG42kNXlT8LKdzMvQ7/6M3Y1VKbz4y/0Y0My5Ang7PSzZptBQ0u6fAOO8jRe9yO8HkSUphCnyqTbxUFwk96BkaTOGhqZ5LJjKfQNJoSWkHKTlPKTwPBkSssTy03lgIMobOgDZ6d7kZSy8vZbG9rh6fXx8k0V12AmxFC7c+7uVjB/bxf1urUFtrZqKBYbGBOdnpMyeWYqi+VKG6tSxo7m0XYDuCfNOBdUEcRDXq+DGaqbHp7Hg+q4QyUon/OQ0NF42WGxvFLG3D0uD9LZibxTbuH2Vt1mf0TCePh8odmsV1HaWEWjVvFLe2sZvny2B5XqIeoNSRR5NXLqEIb15Yg+juhAiyruDCeY5IDnOHx5iUIp7tTp7+QLOONrJh/H5QxQqDUQF503ijW8tVXBe5t1zN4p4xc/3MLdmweoyzX0GtM4IcogHsagnYId97D9NN0nBKafN9kR/uSTE/rV/+aGa+drkIg8ucAmhvIs3P6+7UvhOwRVX/2baTD+QAWXHTtSd929u6dfTRM+l/Ra6eEIEZCHehDk4WAvlxQ7dS6DXH8b8VIJo5KGUg/r8EGkEgnsFcvIS4F/YqWKEalLWYcOZ9IYPTOgX8hzcEoly1/zSXVlCmI4NdWvAxeLC/soueVuouhMUniOqq56JuLaGXrx0jC4zv+B1Of5M5dx2GqgvreNkeEsHnt8HCvLB9jbq4mQqBQxxakU6uboLhsUHJy5fXtfZ7Z4XhdCw3CmzpnpQVdv2BfdPAqFui7lc/ZsP86dH9Blf7hcUJ9k0lfOZPC137qGajqJvZ2q6D+q+xtUSg1clfL7xLk+5M8N49bP1lAbl3w6k8N5qe92cnnsigzWe14TDoA8Ls/JNSn/e74KEAXoq/XDXgPz8jwbGMri8ccndHPp8/KcbaXi+PPlOvZqh5iV6zderKNHws0fsn5kCkSGy4jJoQxefGQIw2dGsLJe1g5oZpJ2rgqrXVsLE7VbaIO/X7zdWY5DwuoHA3K/paRtNzwyjOkz05hfmJf7Z9O+rj4aTklGDLzEUq3WsbOxj8ev9yLdK+4kZ4YC6/ekbH5Ul9uJuhsKUqZvLVRQdIMfmhw1LMwxOP+oN8WzzHIw9OCAi/+F4YN8V5vY9e/NEyCKBXlJdDDRwYAfqd0xul47Z5qdhw1+JBNJHWxUukRpAwCd4MDGpUtDaq9U+Iw0OaE8k12V/JudPUBPXx777QQ+2KiiKvWIDiJqnaGcHQYtHCzlDA+WyxuPTaHR5PsflxGzPOCAy3BfCrUG3x/7MDIyooMe7Fy2OjamgxM9PT2ShjZqtRqarZZ2PJOXgyQcTCgWi3rv8MdueA5ucOCiV8JxYIMr7Gh/IdMlcvwAyvDwMHp7payl0yhXKm6gxLTjM4R8w8I3ODiogxfUhzr4DbAZbqB/AP39/UpXPwlPMBuoCwc+qCvjoQyvD69HcG9QLxefHe4aUBBTRZ1UrJhMp7qZPxrUeN1xFKQY3fxMO0GE38KqVeDtYqrh3HKEPAIniGHt/mdqhax6CU1D2x3in8Vqj8jw8RMqTtwaqzflsGgigVy8nt9DbcFJfO0f8Cvo5YIEfuKmGMan2prD5beBdn784wc+/OBHKs2+LEujj4fpdzYRRR97z45iRur/q/J+et8NgPBm/carkQ3P78ziu3/118dmLLAR1Gg0Vd79iPGxUXzz9Vd1xsKvw87urg4SRTE0NKj7VkRvEILuC+fP4bwcYxIHZzd8EWeDdNHFZ4HuAEgXXXTRxecfn+UAyJOvjKKnP4n+4TSGRtMYlGN4PI2+waTOBmF7JpGOYepCBmcuZzExncapySSmx1PIDiWQ6Y0jlYlLYw1o1NggTeCbL4yhWW3jrbcPsLvRxL7u+cEGXQw94j/Uk0CtZQ096h590yeNHdn3SlxGhBRrGPEL2nUhFJpt9OcTeP3JEcS4NrU0F3qSYkpAfsldKjSwJ3EW2ePUVuEBmF9c//32Qglr22yYhnGLNmqq24XRBp5za8PPe3hYEPWnH2UEPybE+wv0Gnk5apcQaqGVDUu66Wc0lal0yVv+XKNfPQS0h+FcGIHanJt03dRSzJM6p+ivYcnuRPvwgZ+SaZd39ZE0Jk5nMTiRQk6uIZd54madCTHZccQ9OjK5FNJZia9xqDOBGnLNmIYnnhiVcpPH7N2CzoYw+RYf7eyglSKnenDPDhEP9rdwg3jqr+rL0d+XwmuvntHO/5XlMspyjT+sAr/cbGDlwJZDUohp+hvBNpqnhX/HJCTy+OtMFvURN00OOKieZBS7LYnATiAXXsCrTsk8+FUzO9X9BrS8ZrpPhEmTdIhBiJP2AXk94spYfgkn/VMfytR4Ta7pRz9znx7P4uUnh7G0XkOhyBkIRrcQUd0YxvuaDmolxBlyGix8aOPZ06iDPzrggzgc8xcoKRPDyEAMj0t5GJcEr4jeb96tYP5WFRuLTZSLhzrbjFCdA7miQcQeheZRkD4iomMnWeE7Bn04fiXNZZA2NirBDB2TZ6A1Kj9Imxi0eafmUcBr8DQDLRpCA6l6yq+ekXg8LZpmi4T+7FyiyQGQwbEkRjkDTuruViaBXTErUh/uV6qoFCtI8R6Tsjcu9eF0qYmHxP7w+X4MPX4at+b2baN5FUzZVu+45OCgUMO9uzsoHNTDNKuvpkphVJcWsal+VFpN9RS/GPhF+tBQDlevjWP29iZ2Fhd18APtFsqVpu5Lsr1d1X4SkabyCIrwcbi/ElW0nkK63R20UT/Tg7+dnTLmZndRLjMdLpiAnIMDGXznty7hmWdOIVFtYH1uD0XEUejJY/DsINbWSzpDZE7yips8N1lmK4d4c6uOjTu7+Gq9gp/fKWAvG8e1p08hPzWIm7f2dPkhS4Pc+1InFvJpbDXa6JFnZF6OQ8nrkdGsDgg15OZnHpXLTVuKS/JhYVd0KbeQledkRZ5VDXnecebHYisGnV8haVPxmskxFCstvDNbxBvvbuoACpfaUx8pK7qEdiLBUBLG1yniq3+XG4Hh6P7iicHHp9HMZD3OjuBsLovRkVFMTU1Jm7KF1dVVFMslDfaxUMVpmIW6Lsi918w2ke2TvNpuyfuC1OG+m4dx82RWd3ZCHIJ0kOwVdSRF1H4MnZ5cAutLL51HTz6Fe/f2HJUI+TryqTP4iThaH/Je8zM6ebb8jgoK7cG94K6J57X71Th5TZKppD7nma9cdonPHuNUbv0NDWbx2mszbnmsiskiA+PQvDOTMrhx+fMvXkBO8kHE4qlnzmJhXu6PIkug45VToA+dAqaV13RxYQ9rqwc6YOKvNXlKFeYxl30b005lDmZsb2/r7CHaOahAcOCA/a4cAOGzv9/P3BDawYENqjBuvpHpoEk+bwMbugybvNdxAER0YVgO1I0MD+tKPbqsldBocmCC79D++mg8biaKdnhLuGaTA8UNlUeazVLJSh6WVEe+UzFdGo/4c/CEgx8+Huv7rUtcUqA1j/3AB/PO6tzwUDUELr8CAtNKU9IrYZVXqcbXAXq4YIGvs6hXGEkAT7Nni7C7ZyTBvAn8xTB/9YhGpRaWQy3X/AujDoTIn+wmQ+ogcVCmyuVPwphQlWL+/InJ1ybjNb+TEfFUK+Ox+KK6nwT6h+Gpix2k8cxrqvlNtxC8TD0YzgdlPAzhojoa555c+jtF4blw+VpERYGzUA9VRo7J6XNIZ7LOT8WGcLQjVkHI1UkK6UcR8h3nufHoI3j5yy/qDfjv//A/yw2643xC5PNc9uo1nDk9pZXNndlZ/Omff1cL/lEMDg7oyCBvJs4GOYnn84p0OoXf+a3fxOTEuKN8PLgx/B/9tz+z6+3AQY7v/MY3jhWco9jb28ef/sV3sbq27ij3L1iJ/st/+ntaCX/W+MGPf4I33nzbubr4omBlYQ71akUrdcJut4+/5z4d7GHlHxKsy7O5vPProosuuujis8D60jwq5dJnUpf/q//5nGu42Is8X+4pj52R1XITB7vSgKsd6gAJ99ng2sYTQj970MLbvQnsyPvvwX4di7ermH/POpomhLdcbWK3wJ4M37AwPHMpj2cu9uD/9+NdbB6EHwXZc8Olgie+Irpg3MD6W2e5VEYC/21FGqXNFmbOZDF+OY1nHx3EzFAOb+6VUag0sb5Yxt13ylidY6PTCeBzSQV24ug7Z7Qh499RSSOfNuicCJVFfc2pUP4IwXjE4uSxQeUuVEDn9WO4IF4XPhqWDUvGzQ1mgxjpzc54sohM8ijZZSDlkZfy2TFCNFvNYBDFpy0A5clPO/wlLurq80Y7EwRstJ+Z7sXEVBapkRYmzmeQycXRrLd1hs/6Qk03Bqes/IDISLblWlSxMc8OrTayGVtCgJ3OmlVy8l9gEn3saOmP4bbIqLTjyCdi2BDZ+kG1g3Y4SFJHhjMolZracejTTj1bkicJCZcQEr+V8st8eP9ofJpLlkQF08xlMKij5aMz5WAOMJzPNwaL8uvgkmBQyuHZGX5xvo2d3aou88SAmrcaH/PWwnLQ7qy8Hq1XD7FZj8gWP4bxfKoP6eLPLy9pT0pe9eYSKEgeuMvjwvsERWTJoR04KZFDWcLPDbw5A4FNUbKQ3UJIHErwCOV5/TyYnsBbIQ7hieawQTnx9HgMv38qjlNSZ/xNLomfbh9iea2JktQBpSI77UyYnsOT6aemWUwNy0/9R/SljtF8DMMIXcr+0QGQo2kiWGbSUla5r4F9ze/h7GLQxjKWketQb3FPB4sn1IXyzeb1VZN6iBGwCUIdnAw5jML7V3RJJ1Cvh9dKO87icj/lbQksDkwPj2d0NhYHI8kzI2V/RPT6UK55Vu6Rq7NFTG3WMJ9M4v+5lcD7C6WOpa20I0rRRiZlg5pV8T8he0x3oWtK7K8I004YlZvFv/76JV0C6wc/WMDS0j6KB3VdykwRyCLs7K+rOwmCGJTieTuvXejTEV7zm7zqFdGxjbSkc2ayB3G5F65Wa+gr1/CrgX48/+pVLC3u4s03VnVAYWKiB7/5mxdF/xXc/mALaakkz2Zj+DeS7/9+uYG7LX5hnkVNyi8HTVgfeh2nT+Xwu9+Ywl98fxOXuUdWJo6frTbw+jdm8Gd/vohbtwvKSfBez2QTUuZaeOpqHx670od/+xdr2JJnq8HqZZaJbFLqHqnnOChTdWWUaWNZYV1UlzqWM0DYoUtt2PfEzl72PSm35stRuLyhIZ6+7uTB8sH6KJVK65f0Y2NjmDw1iWwqhV++8SZWVpa185oy7Sp5ROJxFqU4uw3kJXD2ekZnFy58UMP+htTjLJomzMlzDocO7VWcuX1d7719XNE4O9Q7At1XZySv7xd7Un8bc1gnRstcZ3k/AS7eo+X0aLCTZKuuju+kOPWZJ1a6eJ3ZT0Q/Xl9ea+tjZNzktvApKe9jY3kcFBtS30Y/xtbcCcD+TGbj0HBe60AO5vf1Z7CzXVG7l6m6iN3CRupj1SqkU39S2PHPWRqjIyM6i6JwcKCDH36FF8rTwYGELX9lS0e1dWBhenoafb292Nvb08E2Xb7KyeWMEZZHDk5sbGzocmw1N7CRFHlc+or+lMkBEs4WoX1tbQ27+/vBs5u8HNDjLBBfjjjIsbm5iX3h4wDL6Oiohmc8O6ILB2gYD+9LjUf8mQ4O0pCPdvJu7ezou4C+v/DHm0lM3mOGsJx4k6Bd3fJnGMrTfFc/PavdG5ohDh3+jFPDdtKV3cmjP+MyHZWibh+fwexeL/lrcF9XHAX9/XsXHYxVtFA/1ScSjnyBukegKsihhk6DPYKAZLIZgO/H0bzy+lIX2sljulga7RlIRg1hNOa5uGhn2aSOQdqVTc9BtB4qPwK675sZIKlUEt/6xus6+MGM4Z4WR5e9iuLJxx/DKy+/hOkzZ3Dz9h0debxfMHVqCk889uiJhf8kbO/u4vYnnAFyFBx55V4qDM/K8X4G1yDUTeTlwca8/SyPxaUlrKyuuZi6+KKgOwOkiy666OLzj89yBsiNLw3KewHfteVHQfyLyXcF7gOSySe1cy3Xm9SOwYQ0pPnFfz0TR7U3hWQ+oQ2B/Z0mdtak8d1s46DcQrVujQiVLaY/pH2N3VITq7tNNOiwv8KSoZqoGW1fNNsxjF0ax4VHT2N+fh8bOzUks0A6Lw3OWhPLm2VsrtewPl/DznpTl9JxEinKWwM9eKjbewgsXudwIC3g934RnTvhG3kRuGAWn3MQ3hRE41UJ/LvE0y9odLkOXEVEf6+bE2H6Bi7TiR3AHupHp2dxoBh26rMzYaCvT9+5W1LOuCkoG/TpeBaV/ToqjboudZXKxnWmDZc321qQ613rQa1sDUV2DpTEr17iGtx59PT0oVcOLmVBufyikmniwA4V4bnE9e1TOaT7BqRc9UuYXvT09iLf06MzzNkZwi/1ufRVo95CLpfH0OAAcvmsLlVBv4cv9OKh871Y221IPPQf1PdoXfKCDVhNJ/PMks/OC6aZ79xc43tA3lv4wRq/KiWNPJSreS+BpThrZwm/KB0UvoGBfvT3UVcu3RHHQaGK/ozkhTCXXSczZfCcTEg4SQc7gPISptxOoCjpaIpeflkJgvcM06pxSL4zDQzDOJgWdlKVKw25D1PB2ubsIDp66FIcEl/rsIlHHxvHzDmubx7D1185jbW1ig4iKXx+8HQC/H14MiwsTStp5Gf6KdDJlD8vM2ckjFQb+P7mIUavjOPbr5zB+YksZudLqNS47ARl+YNhGdTchJ2N5h3qJ9H6uA3RziXTx/xDWZ0wGvmGh/N45bXLurfH3i6/lGYcLh7Cucd64vj25Ry4dcVO1e7LQE/Pq3IlZlVNTi6sh9FJiBAjmJrqw9dfvYidnaouyWN5IR4STi4pquW27uvBAYWEvGqn0tLGkzImVSUqwnggVXMlFUOBdDE5V+i7t4vYL1tZZrTU1fRlfQ28cGMYTzwwgLlldnhaJxJ9CTV58gSFCWLxJTlIq7hSosuXH+zF0w/JPTU1jIuXx3QPHy4hdhyaOjF8BPb8MN2cDnoivMX5iRHwqpf370SkSGBA5D9/WMe6PEcWik2MXhjA41+dxsJSESNjfcqzulzQe61Sbsr9UsJjfTH89lgCjxy2MJYGfllo406hhZ29hi6rpXse+TjEytkdpUoTS3KvHUhB2dhvYl2O4kFDl8fzy6AR3FfmN37jgg5OLi0XsbvfwMo2lwGirxMq6RuQ5+7vSLl7/dF+fSbPbTb0mcrBj6+8fEHKTL/uTcMwmaxt2EzwirB8u0sT5tcJYB/cYP8Aps+ewaWLl3D50kVcOH9e+7D6pb7jLAN2XrMvgR3StaoNfnjZnxSMn+8YvYMxqc+BjQV5f+joHhOB1FXtgSWERkqy+0XS47xC0CsavkNXC08Sl2fkdWFe8dmgvhEzGo8v69F4AzgS+QObWjt5TwrLuuokekALvESmFGrWddRFO5v1GScO8opBFckuZHluckaDKq3w7xNKIa8lSGVxyTcu8cdBD8784H1AnKCWQvOFNxj/ZHJ8tPPghxgcAPEDAyw/pXIZDXlua6e08FJ3HaSjAk4XPms5A4RLXWnahM73Bz4befBdhc9FP6OEey37JfO5aTmXpCI//TgwwfdautkPq8tlSXwEr7V/N+GsD/b70s4BGT8LJDoDhHsX20CM1L2xuM4yoT8HWQqFgoYjL/uFbZBH0kW1XH74g7DkWnrFZjxqt3z0fNEwHSBJyZ1yvRTiaDDlOUL0+W7hKYdUK1tReF1NhHvHd9e+E+ST8JpPRvG6+XSaVa6/lC8rBfSxH3n1kGvG6xMEJYTVcwcRK0H45Kz8dAo0XDDIL2wdCZKY1Gk0i+9IXALVjX/q6g6FMPp6whDE6kzDfTEAwhvum6+9ipmz0+q+decu/vy7f6U3yEeBS2RxU/BarY73PvjwvhoAmRwf08GLjwIrjbuzc5ibn8fq2po89Fd0Y+8oWNh0GqX4c5krVpB8+T8J3BidI3XzC4uOcn+CxZIVNWcMMV8+q2NFjqWlZR197+KLhe4ASBdddNHF5x//EAMgxFF5fDfjYAc3F492KDYSMZTScRxqQyGGWqWF3fW6DoBw5kgUR3XjGt2re9IQb7kGRADh8fF6q4Jf4Mewy9kA2QxS6aS8wxTQqLHDmx/VNHBvqYL15Tq2lps6+FEpShhrA2vH0ONPTOjXj9zoNgpNL/9iamsjjNTczlQ2S4g1hE5AhDtwBVAn5YjFe0VZlBx2IAcQOmmezrPGIHJ0yQE26pwcrx8RtQcSo6JDb0PEzS/d+OUwv/TlezjbP5THdbTzvX2oNdkhWEH/aBKZfBy7q3Wsz8p1r+bQkx/Q68KvgaulJuqlhNIG5V1ANz2V93cuWcGOAR7szGcHQqvV1EGASjumcQxKXD3CnxZe5ZfDd3iwU0O/Zhb+DDdAlfYCN1Jle41HQrKE17xci4ufrfvN9x6u+61fIkbyhgsccGYLBws4yKBLWPT0aJw8vL7MPN/Gy0j8HIzw65JnJB08yMs0tdtxlKWMV+vsbGrhTC6OG4Nx3YeEMwU4uMKvYBk2kUprRwo7gYJOBTn0GohO7FTRwRLX8aJ5ICaXtWEe8KtUdg5Rf/r7ziCvNw/mcalYQr4nqe0xdmZxGbHFhZIuQcRryyxhuToJpla08AjEyTKpYfjXPOWhHg5OLk9CO5Bys1ZmZ30bw6JL71AONSm/3IT69r0Sam7A9Ch8HGPpGJ6UfKScstz3npX+nfdNJF6BdVaoNQhjapLoeClD+dpadkZGeqSuKMk7c42eEdBhhEwyhtF8AivFFgq6K7XJIo6nI6KDGR0aH4f5cgmawcEslpcLunRNGJqDaTE8fmUAQ7kk5hbKqEneJlKsr6WciW4l8ecSS7WK3CdSRurxDN6dK2J5/xBPTmV1wHG/2sbM2R489+wYdnbrqFYPMTKYlrqeG3tztjjw/JUeDOaT2Cw0w+gFYRq5DE0STzx1RspfCjs7fikkDiwCj/W0MCax3SrGsLdfx9zcjm5qfxQqLZJvfO48/MgpTJzqw/ZWWa8NYdfLLKGdpyhI6CwV8gjDk0MJjEo5Sgzn8erXzuJrj49j9OoIlg9jWJTrmM7G8atfrUu6Ezh7tlfuwZQ8aw4k/4uoyr3yQg/wWq6NfL2Fn8gz5o1SGwV9zrAEEXZPMF666402drZqeCTRwgWp4zjbqSCF99RWCdtyXThhzquekvSOj+fB5cBm5w+wusMNlMMUWFpjSEumTvQkEJPn77Jck8VtdtazvyCm5bZaa+ryQ0QqyfpVLHJw9pPNAAllEl5zD3Yk8yv4q1euaB3Fjklubt6o11GWen93bxcbmxu6P+v6xrrUQxI/ZapYL7tT5jHQW1k4s9Ge1WXJyNIeO0o1oYpAU15rEh1dEY3KHSfVHx1hogjoZtFzB684nLtDbsAoGpHlpDijII/jPQk+vKYvwMn8AW8kDO08+BzlwBTvE/p6DsuokE+DqqcrCUEmH4HwWDx2qNVBXPqLQmem+TCBl1nIy/LJjwr4PCa47JXuoyF2r4LOEhF/Pr8oh89tDiTwGcjnHu18pvE55w8+7/gcZLqDARAp5xw4YX8h32P43OPgBwcuyMc42L/GTcq5ZBbhB0AYD/XirA8+O/lcJRjOP1P9AAjlMhzD8P2I4OAH/QnqZwMoTZshpTcj89I6zX1Hu9EJM+mvtiAfjaamI0a8HExWCHFE3Bou6u5kjujg/fxBhH4RNoUOfrhrb2xHapiATrlmRqS5s/womAxiBBJIcnmk+RVGEqqmcA41jJ/hLELzs/TT7sJ7OnUnrwNtnQMaDj6YwFtpUqdoeErQ+PUwOuP+3A+A8EbgUk0ft+H5SbifB0D4gn7l8iXnOg4WAK5P+Lff/yE+vHUbm0cGPwhuDD+/uIil5RVMTIxjxu2p8lHgF19vvv2uVj73K1iBczNzDvR8lseCHN3Bjy8mugMgXXTRRReff/zvNQDi4cgfiVbjEOVSUzdCb9XZ0eIaNJFWwxGRHc0QPeTUEb9ZA7A1wI2wF+Z30ZA4GJ5LLh3sHuoeI/tbLe1EadTCwQ+Cy7A8emNMOzbn57nkCBsodhA0owMJHvRWHvt3tHqONPEczSESLopQVujnG50drHRECOYM9SXY4GIDPkpTON1IDfShxbF16K284uX8KIsNPzbY2RHAg2DHAd9Hc7msdV4IDwdAemL8IjKBrY02dlfa6OsZRDaTRalYRLFYxmEjhnx2QAcKMumMDiBwSQnfEeA79Nnhxs41xkEdGAcHCZg+diSQPxh8yNgmqXS3D/k9e1vCp4IODXZm7O5XcCBNtmyuB0NDI9reqtYqSKVaqDe51BKzw34c/MiLHn5pC8pge49fcepgiuQFO1cIPxBEPvJTD/KQruuBi2B2mDBN8XhS9G6o/2i6jYeGkyiLX7mZwODgkHboUDb5GVa/RKViki+Mg4MsjIMDMswrXdtc8kE7XERHXreK0Fh82GlEHu30kbykvswf8lMuTX5pu7Ze1K/Y2Ql99+6ByAzfBRVipZs/D8q3UtKJkCLcLpx3B3IcSf2cvSz1whbi+ObFnLT5yvi3f7OBD+6w04pDnAzjGDtgsthx/VBfHEsVueddx7Dxd4Y5SYTeZ/anS8+GUE+PWq2lm2ZzJg85x8ayuHypH8UDDmhRTyKmSw/d3W1ivx7KYxocg8AsXMrtck9M9zyqctBXqhquSidFROO2e9nMTt0kv0oNzM5xXwlbWtBgfNx/54lrA8hKvfbezZLbb4f3EGUBnFl1sNvAxmINQ5k+LG208Cc/2EZC5Dw1ncFu+RAbpRZOn87jkYeHMDsr962kcX27jtklbhJ8iLTE8dSFHo1yfkvuOVNAQB3C69XTk8Zv/vYDkq44bt3cQqxt+crVSvqrDSzM7eOv3t+R+6+J7S2un296mhx3difSM5kErlwdw4MPTyh5Xur86H1rZcp4XcCI6dCZlUhLntwYlPtZzNxIHv/8mzMYffYMGn1ZLC4W8dbbW7qhOjfAXl4q4JGHBvD1l6ckDyvy3KnjXAaYkDzNSBlI9CTxRjmG1LkhzMz0oCcZgzyN8dBDI1JWrN4sFHh/ST0kxxNy/S8kpY4cTGN4Ko8zkidLjTYKkk8eLFtz97ihe0WvdZ8oemUoKeUMkMedwNLdaAG35bq+sVTDwg6X+tHgWjdwoGx1xWatkJ9LOukGzOLH8qAmM/IjQPmsnzjjg3UPl/+5e/eu6HUPC4uL+gHr5taWpO0g6MfyKdBni0V7Injdjl4Uxkd1qqV28NGC8jkZXpSn0d0hwdHo78uignR1elrErwMMZ7763IzI6BRnTD4e+mknaYTnY/Fr+VgHxHDuHD88yLq9d0QnJtYn2MVrVtVE5XLPtesXe1T/A3kH07pOvcw/MF0YLyMqmzQe9ubQCe9ndoYPD6Gon72LmL/yyY+iAxp5xOQzn4MgwbNdn+P2LseQKXkm8rnH5znLKZ+NDOf3AOEzjuXOl2NflvksJfwACGeD8lnI2ZGU5Z+H1IV0vttQXl3o9hy12T5+AITxcrktyqfOPBjOP7P9AAh15+xY3it8pvv3AYK8jJvxcDYs35l0xghzWeLyBxMfvpf5fA0R8DkwbzWzaNDPOZRDTwZv9eH99fC0j0M4G9VfGbF5FSPwsvVQiqQkYDwpDg7U0ZSTDyNWhlGX0DQv9K+MCvppHFQrIJNmpj8bnzqVX83IOQrll3uOdaTeyx5i7XArmC5nVa+IbuqO8ps9iF/MHnkH+NwPgPCl/InHb+gXSFyG6aQNz0/CF3kAhGAFwEEjzgJhHpwEFsLnnnlalwvjC/2vAzec99eliy66+PXoDoB00UUXXXz+8d/TAAj9YvKCn+Ymr7384j+rswC4bwgbDV6mlxcVxebOYCoGrqLlVpFReQODWeRz8uyotzAszQEuf9XSkJ2hFdoWEbt2unmekI+Nq8WFAyzI4Zd0icIaTa6toabZwyZOBEr0PlE5juZIJk8c+pcf4/R+RjyCqD9PIYMPr+EiWgXpEJL6ien3OCA8f1Rb2rWBqn/zUT4G1xaeNNSkldnbY19XssOhcGCblrPTgo3/dCqtX/0ecqNluTa7+3FUD7hE1qB2COxL2axWa8jlejAyMopkIqlfU25tb+lXnwfFIsol+xKTbQN2LhA2iNBGXuL2gwu6uW6Bm68WUSpZRwX9mPbDVh2tRh1cB5+DDpRDvTiYkkjwy/lhpW1tbUlDt4YLF3uxvc1BAU4fsPzIpm1New5qML7tnR3l5zriHMhhZwrba9SNHSgcXOB64tSBgxKcsb4rYahfsVjS9iDziHlHXRm22GjhkJvJZpKot7Po77clQCiTvOxkIR/j5yXgoAw7YagT46Nsvw457eUKl86p6owW1U1M5qnqx+sjYTS/JR17Lowu/yXCKV9hl/pkMG+C8ucDfBSk9Pwafu/Xm09iuF/SK9l/aSCOpYNDzO7x63H6mxyPUF4IrtZ1t9TGXjNSpiN8tJ8UTuHTKxkQ7gNinXa8TswX2lnGlTGSjGtX+/G1lydx5+6B5KXUQq6uJEuErQPsqEllIHViDJO9MbwyngC3VOasjGyP1Hf9Uk/2x8UuR14OqTfTORsIaUk6pUgoNI4TIuGyQUPDWSysV3HzblHqX7n/+nPY326ifNDUMl4qNLG2UMX8h1V88M4+7t45kHLT0hlct7ca2OBgtcTDAbEPPtzH3h4HOKyjzKLkBv7Avc0GFrcbulm/wWoW5pfPbm6afPHSMDY3ipibY0qtY2lwOId1Sc9iI4azl4bw4pemsLJc0iW9LLy7Zk4OQek9fRm89NULKO+X8M4bq1IHUbcwI8jDIDzHJU+HJZ5cjoOOUrhIVcXMNPHy/JDnw2K5jflKG/1yn149rCN9ZhD/23+7h7/9/rIOHrH+8fl9cTqHFx4fxLULUm+slvBY5hDbIv6ddgJXxlN4VB5aV756Ds+9OIkhudYrUpa/850ZPPvMGPZ2a7gze4B4MoVk/yAKPVncawBTVwbwpa+fwQ9Xqpjbl+skedqbjmNCrn2vREx3n5QBcWKkJ4mvnc1gRa7TPgcImRYqJqfgOsnJl0cS6FYamVzaWYfzYD2jyyDSnx4M4hLr3axHZ86e1aWu3nv/A8wvLGg9x/B2n9ihoMFozBUiSnCsAc27BRploIcdLoXGr1ZSaIlefQ/j9XKMz2ghfKiTQsvvKLvA50UUnhaYjOeEsL8WXg2GFbs52SFu9/SLL57G1Oke3Lkl73ccLCUHeRldRC/a+WOuDPYl8RtfHdel1hZXKkqzv+tUps1fMxXh5FAmDcp1h8kMwb0/enszwX5BGu/HHB7ens+n9V1O9w6RsscZpXwmB4MZ8syyZaTsKcDBBM6k4HORzzM+41gn81lIGp9ry8vL+lzb39tTN5+B9OPhP5jQgQuJg892xkV96O9njfAZyQEN6sBnKU0/AMJwlMEPP2imhJdhqDd14cAGn6kMx/cdLpPJQRv/HsN4+H7gwzAeDsiQ3+9rovmjeWT5pE6aci+HedmZtwHdggSw6xVeNeVRi0oIfvwrWf2FovICsnMHLj3rPeloynvkMLqTI4fWD6SZj55VCEE+Os1lcCwkctBFOfRvJkG7ydeTMX8EyBv4ujIVxOv1UHlyMD6VZzB/x0P/iB9hd5u328mzeLeCTPQLCMCoNGU+9wMgNFdW1vTm+u73/kb9Pwnu5wEQVjC/bgCE4FS0c5Kni4vLOnIaBV+UnnryCTz1xOOfaPCD+f/uex/c1wMgnNL+P/3rP8ALzz2DZ59+6lMd165ewTvvvR+54bvoojsA0kUXXXRxP+C/txkgDM/lQ8bG+vD0ExdQP6yjdFBFKpEEN5uV9p+2g46KSQnhq8MJXMzHcLfCzYSlESz8L718ETPnhtFY2cVrw3Fs1tvYFxnaIpC/Ne7t69qkHDY4Qj1psvFidp+eZvNQD8LT7PXIlNKmjaMT9Iq+P0Xj9TBunkOah7VcHJ1WOUjzchSRYJ6kXMofcCtNLaKPV8mnwUPd4ud17ohHELhd+EjUHbJo4zt4T2QAhB0B2mkcb8m1zOhyU4xmq1BCqS4N+1IbSeS186yoX0YeqB75HPeg6JOGfwV7hV20E1Ucxg6DjkYOFrBzgJ0F7Fg4OCiC62SzrUAa3/ML+7u4cZb74LUlvrp2kPBLS4IDDtaWYL5IfHlbB5xgBwc7TdiBsbOzIzrU9KtaHsFa5vJjXFyOivzk02U5RC8O+HBDdbbxahIH22zsIKFMxk/ddziYI3lTb9jyXQxDOnXhl5+UybD5RA1XxtJ4b6WBnr5BySdbJ5xfmLKDhHyUr1+Uyo8Nc58v9Kc8yqUuzBMO8pCfdg5q8J5hJxLzhnulsMOH8nV9dQnTZKeupNdfc15vLS5tbzoPxs0SoDTLU/qxTARwDk/zZYfhGAvDELyvM1InWH+rxfPYtX689vwobi6U8e56HfMHLakn6OelhboYLaQTvHs52cKxCEyuh+ru4PXoKNtit5wwu/I7b88WzAQLg+Gg2MTd2QNsbXOWTkSuWKNxetAr2xvHhJTb05dS6D+VRHkwicRUGqPn0pg8l8EpmmezwpPFmQtZcWcwMil3UX8c5YND1GsiKEhoYHFoY3Agg9/6Hy5LOTjE/MIBzp8fxOuvn8PyYhEbq1UUtlrYWW1ib/MQleKhlEOWIav/eD24/OChXn9+gc+BOnetRXefFx7cg4JVZ5Ssdk+QcNy4e2F+D4vz+7p3CuVyVsjrv3ENyUwCfaLv8y9O4ft/s4zZ2T3hFy2Ex64DYWcuU8Vyw43ld3YbuCH5NDEUx+3FsjwXuDmyzRJIpRNIi1xeD87se+21czgz3YvZO5z9YPI0LSqVFnNwzylugVCU9K624pi8PIx33t/BvVnumUE204d5sb5Z1Zlk1x8Yxbke4O17Jby13sBqrY11yZMHLuTxk7kiDuQePcxl8dNfbODezT38/JdbuLdY0Q7sRM8wzn3pVbz8lUk8lyniopSL0RunMCHy7iyXsV1o4qnTWfwfruZwWe7xfbmHnxtM4Hw6hvfkunF5tfWy1CtaBCw1BJOTzSalnpBnq86GspKtybSTmn7Wh19f30vQVHqHgl/GJ3SfjzOnz2BlZQVLS0tSJ3E2irtr5BQGUYrAyfFOwjMJLYiTOnnQKgd1iJIJ1V0tZngzKj4Kn46O9Lh4PXxdEIXlkXMcgZUBeoYMXq9APwF5ThAd4ES/iNhsJo6UvLxYnWLEzU3OcD2Q5yhngHgBEpMO1nq9hOL0IE9d7uuFlSqW5L6vcnCfdJ9+stEa1UVogSTKMVEGZ2d8PT0pPPv8WVx7YBz35mzWrYfGH6p9DF6/6xL2xS+fx+LCPiplSxMHCPzMCL5f8IgJnc8vPu/4jOUgA/v3dABE7Nxri89JfW7uy7uvlGkeKk+elXxX8QMgHGhg/OxD8zMo+fzkfeBBmp81wucqP3QguPQnddABkGJRZ27Qn7L9bFXCD4DwvZdpOSke6kAaTR6Uw71ydKano/HouDguPyVYBJFM/pg8/2i4a61gnM5U46OE+Wcl9TcKEdXLy/FtBwpUb5dmg6XRwh0L7CB0cWvfb5QcAdktvxzBoVNuxNNEahjSw/vBZJgs49f6UQTZTCTj8zNAjCcM+6kQ4a/KbXlf7AHCG4wzGaI306/D/TwAwkrs6uVLQWXycWAFwryYnZsP8oDhnnvmaR38sK9vfj2Yjz/66c+00N6v4KjyjUcf1oeCv1k/6cHK+6133r2v86eLT4/uAEgXXXTRxecf/70NgNCfMrgGfbPVxP5+CQ9e6MfvfmsGl68OyjtfURqvzahIg7jZrt6Q18Fd8fZvLOys29wsYXungoLQ18S/3rbAXhcuTPRSvo0zEudCM6YdpP4dyKcjROimnzZ4Iq9HEsI4GM6xdrw/KTn6iza76Ap9+DNEKF6u93IIONXfeMivHjzsFNg1bZLPQfpUR4ZwjTxzqpt/RYQWNvDE7eN00DByHB0A4ZKph/JLJttyjbkGd1bfSw8KJbmmdcTbafT29MuzPom9vR20Y3Wk0inks7bMBDsSWu0yRs7EkR+Ko6FfMyfR25uSRqdtSMp3/1KpqB0IjNcPgLCzY7fYwF5JWpDxZLCxN9sP7IToz7RwfSanm+onkrY2OOOkTLYtOKihsyMaLZTKNrDh08o4e6RNwi9O2dbj4EdJ2notzVPLKVrpZlngTBZ2zrAdw46Y3b09XUKDgxDah8UwYmcu8ktS32GzL/m0U2mj1k5JXMOa71wnnO1K37GinSPy3s781kjloP6U4dPDdGeFl+DAhi2nwVk/1uHAjiAuL0Je33mksz6UK0Q8ycFKsUhWMKqPx0kMknu+/BwFVZfftZ4YvjwYx0oNqEg85GVH+vZ+Hctys+9VWqi3OuXQ9Pcc7TyCzpUAvHL+p84gjBEEHSo7Pgcv18O7jUsO+Zs4TYjaOZuicMD9ZazsGCRE5D4M5MiR4IyEiSTOXMnhzMU8+sczyIxm0DeaxuBIGgNDcr8MpuT9OIX+wTQee2Ac5872o4YmUtmYLiFYlUyr+ylxDoHWqheXRWvpkmbcyJ7lr7Bfw9p6BbVqS54NorfkfYsLVIhfJHSHrjwsj2m39IacDo6PUFHu7OFd5VJdBz8ogNzUiZtJr68Vsb9X1b1e7tzZk7IpbRAGcHLD+GJ4pD+BF0cSWG5KOT/7GA7Kh5ifXUUql8HLr1zCznYZxYM6Hnx4Ek8+dUaXqqrX2IHZwvq63JO7Vc2b4Bo6eDcNJoVjBruST8urJV0WscRnk4fTqSL+mzt1zN0r4t7dfcwUK3imD+hJx7HUiuO5a70YqdRxW/y/f/MATXlePVOvYlkeZDOPnsaVK6NY3QZyZx/BzsI9zN1awLurFfx8toT3b+9jfq0q9dIhHnhwFNefPo03lkp46ptn8fzXz2E/mcLywj6eTbexwaWyDsNcIjjo86WvXMCZ6QEsLu6B+2gwfXad7FoqxPTX2ftZjcB6yupA0ljXjI+NYXra9ra9ffu21Jsc+Ba5lnkBKEUpcjKRLrIOYic0R5XXGU6fMIjT0TMwzhPkBLpE/HwYDcbDC1Ucl2H5cASOpM9FrlGnJsEzdVNHJ5Tm4zkJzo/GkfDcv+drNwZw9UwWs2ucsUBqTO7phhxuGSsHr6/tVSA6Jrgnm71r0YvLjRZLh6hJvaE5SKIE11C0W/BOKDn8BXDRcnDtq3K/9fZl8e7ba9jaKtvzxuml9xiZAzVNhs8nrzOft/t7FXmXK0udFM4iYlr8s5rPPz7b+GEBn8V08z2AA/ic3ciyyeeuf57yea7RShyMhTM2KIv+NgBS0/4zP5PEf9jAcHxn4EcanIFKuXxWEpRL6DNWaFxKkx83cACEz2TqzHce6ktoPHx+y33KwQ+GYRyMS+NwB/mYF0wT4yuXSzpwIwID/V2O6tng7UeujpA1zxVCD/KaBx0B569BJGxwMvjrq3DXqlMuaWZTzVwaTCA9zNPk+3Bmqo9YIykytzCzHgrowsh0hrpQX/pZ/RY91FcNC+3P/NsgRvheTH7SWPZUcpA+s1MQgxiP2XmYt69bO+0fh5Df3iHviwGQvwvu5wEQ5g3TxrX2PglYEXB6Jfe3YCX3zFNP4IlPuOyVx4c3b+nG6vczWCx5A62tr2Nlde1THcsrq7p0gLu1u+hC0R0A6aKLLrr4/OO/twEQDzYOytUqdriOeVUCteLY3LLlQLjBrod/N6G51wR2GiGNS1mxw4z7ffDLqU15XdY9hj2HGGzUUOUheW2sCv8q+6/Ezc5HVVVoagjvibpH5DHN2liS4yRWperfTB5OkwDHQjq+4DgJ6se43ded1EHJYtJK5RXhwAXREZeG69QnCB/A+UZoU/k4nhpNYK/BfQmMxjjIwiWY/BIOfgCEsyEyuhUAu4dS4CAI2zPVcl3e6Xu0w79Rb+CgtId0noMlaaQT9lVmuVLCIWqYmElh7DQ3Kz1Ek00gdoBz7ojEw7Szw4FtArYR/KwQjTGZQSab1w4SHqSTlx0Z2eQhRgdT2C5ybXBbCosHefiFJjskKrWadsZ6+LzWpaaEl20XTWehoGGYC5YTxutNdoBwg3SGYbun6DpI/OCHBwciqKf/InX/oIhay2au8OBAhy7d4e5fppWdI/V6Tb8Q5WXnfcSN4akXN7ZlerSzKGvLh7C8Mq/YwaTXTdw6ACKyogMg2nlDpSQZ5NH4euMYP5tAfsDch1IGuCxVJIsEVMJZPeh2ZYjhQtAedcu7H5d6ksu3WLNZG+QvVVpYk7qAe0uYLuR04Zxs3yFBfy6Z9ZUnhrWzcHvPlprWeBnEHxF4naL3CpkCNo3DxxvyK8SqLpqOHMohwfLqxLBHwE3Ix04ncepcFoNj3CA/iVQmgUw6gZlsGmPpJCqSpniSM33i6BEaYyrWGhJWMi3WRq3csv2U3L2pCPSyTs/NjYp23FOXOjvrxU2dn3pqAhMTeWxsWKee6u5sPh1mylkOy3LOrLD08uz9yBkJLJAYjM2hjcHBDF544bTcOy0cFO06EZTHzctLB3UdfKQ+tgSheDrBao9E0JeK6R4di/U4WplerC5vYXVpS2d89PelsbrCvWsaUt9kNO+Wlgs6QLWzw306OPjRoawlxkPs9H1gKoOHprJYkocOB0B0YP4oRDHmU0X8llZK2Nqq4iu5NgZEv3ckW5c4o0bk7RQaeHuxjPeXy0hKxgyI7mtSr8X7s1rOqS83Qi/UclgUHZerUle1pzA3t67L/zw2lMD0YBrL3A19eR/t/jQGeW0Xizpw9FIvcLMKbDXD60XweT04xHrINjzXgU4RwYM83k6EZZUCnFUQLrdjK3Rcu3YN6XQG9+7N69J+rDsCIQ6R4E5cRKaa5vZ0mh08DhqvsxPBYGJAjNhpjaYh6ucQxKHqRnU+wijoiDli7U8Az8kzjrccB5xMip3D+D8lJDglRIOzjpPkYrgvqWVjcauuzxAfh68Do2C9kM3FMDGdxUsvT2HkVArJfAu5Xs7yielAp63s58KqKDnZ38lWorl5fEyauKzckJSvleUD3PxwMxj8PRrmJBmk+YP3FuuAlp9CJmnjhw18d2U6+dzjc5LPNA5gEHx28VnM5zv7YDkDhM80PgPpx2cqn8/249JhSR3wsPjK+hzNCD+f1exr3d7eVll1eT+pNepK4zKZlMe4qVitVtUBHj5f9d3BxcNxRX0Wix4E46L+9KMcLo/FeHiv6OCH0Dl4woP+NKkX46HJWZ4N0UEHFsVN2PW260YezSg6nb9H9LmmKe/0FoT+JyHMMcs9/bv4LKowPHWyw/M40K5s9DBnYBLOL0iHwpsOzkkd+B7D/KapeSII02kyKIq8Fsxkd+h0FC44BzrUZMhIGK0r5YYjm+V9EKRTdiSKo/F9ZPyWYWoNWUz653IA5IMPb2mh9Rnzdznu5wEQFqDF5RWcP3dWGwafBPxK6cKFc9poevzGo59q8GNnZxd//t2/0pf/+xmsUDlItLC49KkPDoL4G7qLLjy6AyBddNFFF59//GMOgPQXGugptVDLxNGOegj4PqizN5aqeO+tAn70o215h2bHMtdYbuP8YBKPXOjB6FQeewVufC20/gRGszHscfNybT+ITC820qCwtkr4ZsMm+bo493IJ9I4m0DMQ1yVk+IFdk71TCpp8DzeXc3qqxqUNMGlkh2mnj6HDrvzOQbgofDiCzSovU0PqP5ThQTepykd+11iLMjK9lMffQCaGK0MJVCRd3EiZPyIn1+1qj8nnJAnV13dsKQfhbSFlPCfhBuOYP5DGvLTtLW+Nw2aAhAMgHGzgAAj3LuCreqtuX28yDraRyMsOjINiAc12STvWObMDLVs7m7MVqtUy4slDJNO8Noc42GmitH+IHjejg50KHBTgez3DUCY7DXiwXUEeHuyAYCeDLh/VqiEust9bqer655TBjhLyU699ed8plUu68bIVI0kd/zQFbHTz61HqwOvAzhV2WCiMVeEb6Dx0EELkM184WMJBDJZ5y++Y7p9CHfhVKMGvTsnHcNwM3oelrn6/DqaVJpcRog5cboxxkoeDJaRpp43ERbrn5/JajabNQKGuRwdAuHwNO57cpQ3QK9f97PUMxqczyOTtq2KmgV+R+3JwDEK3MufKlmYOTzwcXX6+XO5LmZqr2uwuRmD8IewaeKKVZ39dVJbY89kEnnhgAIViE8sbYRv8KI7SqYe3GUwn083sRxFcQx4M54Iazcnk/4i/F+fzjbw6AHImKXVcBvne8P2X5edqfw+Gcxms1OpafzHYQaWG/XJN7ex4TEm9Oj4i918mhQ33dbjGybOP19lZHgK6HKlUHA8+NCblI457cwXVS4MIg88jX559epl2dgglE8D1S73o601K3cxyrexHIET7O7TR35/GI4+M6fI9/GJ8dLwXBW4gLzIlBqeAcAaBHEEQ9aeFA7L3KlLH1ZuobK+jUSqoDwc9uBG6zh4Rnfd2K1hY2JP7wi1+qGlTaWYa0ehyeCePS+MZnB5M4c5mQ+oGJsYpRl7NMOUOwP2pHpC6r1ey+idSZ/1wv61LaH240cA7Uo+tV61kcZD+XiMGqVKxsVHC6nIBDdYRhU1kR8+g3eQyO1LnjE6hur0CNGp4oC+O4WoNW3d20XdQx/c+KGD9nS1k5KJnpvtRF9oHpbbIjGF8og/TZwdw4J6bWXnuVSRf9vakzmBhUi14PZ1d00K7wSfL55J5sk5L49zMDMbHeQ03cGf2jtZFkYvsRbuwPrxzR0nqNFrg5+hR0K+vP4Xr14akjmM9J9dRr5OrQxx/Z3A50+KJDh3xCNT9MQjioC3Cyr1XHs4B282YHp0ZQJhkDfnxUXRAWY/w8z1nZbuBhU0uiRTWfUFRlF8yHUOuR+p7eZ72D8elPpHrdDWPx5+cQH5Y6om+lvgltY4vFfhRAVMlAihLBKmejFj+vN+9EhaF0cMUOShLTMrXIVak/G5sloL7WH8iJ3p0QMREJAVguJDOjm7RVd8J7PnJwQg+3/zgBp/tfG7Sz4JIPJIePv8Yhs/oNqOWw+o/eps/ZfCjBOrGJY0oT2dCkodySHd5Q3++mzAc46dOKsfrxnjI53h1Noj4kU6ZfP9WeeLPgRelCQ/jsfSakpRJ2Uwnn+eUTxq9aWgMNMlOw+n5cWCeen7C5BjoF71G/lB+Gs4uVKMJGN4OExQRZ/wRMwqSzg2lMNGXwF6VS3IakZzjfUlcGkujIO/+Ws96iJUcfE/VZ5G7hnzfsZglNHnE0OeU/LRkexGqhp4URo/4O9O3aTyZ0GsvBMZFeyibdsZp7+KMm356piOKwM+BOrojik7352gGyPDwEC5dOK8XZnR0BJcuXsDVK5f/zseZ01P6UlquVPHu+x/oDXc/gRXCysqqpPP0Jx4EYYPg1OTEsULzceCav9/93l9ja3vbUe5vsCHKCuCzPrr4YqI7ANJFF1108fnHP9YASEwaD6fWqhjcbWBvKIPDRMijEP+aNIS4+e72egM1ftnqQNYXptP4/RdHcfXBIfzqg4J+IfjiZEpnJNzelwamsLNhNDqSQU8+qcuQ+EaZb8qYUxoswpfri+PUhQzOP5jFxEwag+MJVEuHKBfYwGGjJNSdYGOHrQqSuNcC959jpzqXN3IMCv16jLqYQ/4UJHZGLnZ7jzK6P5RVTyG/pzsfhfjq2f5mKo66PSTKqd4EvnYui6WDljQ0TUnKHk7H8PsTMZ3FMV81mh7yY1qNz534d/6FRht39g+xr50mBtLJdHQGSJlLobBxmmDeSb62EshlbaklhuG7PP0LhV3EM00k0vYFe7tpHfL8yrNSrqGwU8XeZgOlXfEvxXU/kSG3fAQ7EPjVJzsQ/AAIZZPO9hI7INgeYzz80rJcKuJi9hAz+Rjm+KU8L4tcG+rCgx0OB8U94W9pZyrTHoXmg/x0WYu0LTPFcsb3I8bBJjnfv9NSNtLiRz6COlA/Dswwb9j2ISg+KX4cUOFyHRysYWcHl8GgLgzDARCWNeYH3eShSbdPGzteaHKAg7KoA8OTzoN6049hKJ9Hs2Vf1esASG+PhLMBkHqjAn6F7q+vQhy8ZybOpnUQsn8opQOHqQwHs6SRLoLGMkA2KWWKy+7wHmI4OWmeBabZPxaOz3KH8OXROoV8eJqsf9JZO7i8C++vmpTNuwtlVHZrSLclb6QImjwzjx6+I4Xg/UuZYd1BhProT+2GqBwPyvO0DjkhiyLql0nGMSllcmgqhQEufZVz5UZYeiU/B0YGUMtnsHFQ0oGrKFh+enNZDPTlcOPaFKZPDWL2Lje3b2FkNK95kskkMTiYk7yxTr6h4TzyOXnHlvRyU3QONHNJp4WFguo/NJRFvck61EUiYBJ9usL0SbnIJPCNlybQ15PErdliMLBmQTt1jcmDYGAgK+Utjb29KmZn93UQ+alnzmBysg9zd3akPEm5pASXX2G8JFm83s/Kg7k1JqVb/J7Np0Fl0K12OUk6Uz39iKfkPk4eyn0maW5w6RoLQBYPytg4aOK21EPlhhQocZOLeeXLD/lNTzsm8wn8k6u9+MVBGz/bbenMjxSfUcLOfj2b4SSH0Hgd1CQoWE7tVhP1nVXUC1tolPZQ215Cq2YDncuVNrJyv19IA39ZjaEu+bki5SR7eRgPPzmGn76/hwUuvyaSuJ/Cw4+cwtzdHa0Pf+PLM7g2kcf23A76RFa/xMsuROrDdKpOPB2B5jVTKf9UMqEbOF9/4DrWNzYwN3cP1YrVM4TPAw8fTk0PTefHIMLKcF7GpOj+6qtnsLpaxo7c40T4NOqEj49nJ0Gh9oiOJ4WP8iifD6x0szG/WL/MSnW+LZnNfAwgfoFcBveBBNG8DHCEP+rHwQRlpwzlc3b6OVl0J6UOHhhN4NT5NKbk/ebUeTlmsvJ+k0alVUdDl8tLyPOEs7+a2JF3rbp7L/BRmw4hjeWSMTmKxqUEgb//9IjQCU9XSGAfPmrrhPBGvPSLeymfzONofFwWiIMCfuCDS16xj5TPe112UvmMl89Z8nHww+SZHIqjW/3l+aiDC3JvNBpN45fno/ILH+Xw2aphJT0c5OFHBBy48B8y0PSDLBaPhSW/Pp9FnvI7fz6bGS/j8Xt7GLvmooL7mtGf+lA/X7ZUD59RnjmCIM8jYBiSj10jZ4bwFCc/gDyDsnEMZOKoSf0YpNGUUdDu49a41B7SCG/n+8Jz8l56cSSF21tSKoPEQeqmNJ4/n8OdzTrKrJQEDKUypSxqfetkex1CNazM8fB+ZNVnsvh6t+exEA60kO4crGe9bKb348DBD40jkM24xEOed4FEpYfxkinQwdMEys+/97tw+ZrGHrA4CyOggrRMTp+TF86s8/NROjjaEasg5OokhfSjCPmO8/T39+Gf/5Pf/cSd+Z8UH9y8pbMXeCPdj+AL+5NPPK6zQbiZkJ/29fcBK8NSqYw1eTh//4c/0kGQLwK41vEf/It/qnn4WeP7P/wxfvnGm87VxRcFKwtz8pJUCV/0f00d+elhDxn/wGJdns3lnV8XXXTRRRefBdaX5lEplz6Tuvxf/c/nwKWjCL6vSe19TB7ddLHjJ80vvaSlU8kl7Eu8CPgV+f5uDe/99ADLd2uolfiuyw5NLrORQF8SOuDxsDSY/u9vFbFabmEozQ89gJ2aNbKGBlP4p793Tjtk/1//31ntAHQKCewZw2T39KYwcT6Bmes5jJ7KWadppY1bbxYx/0EFVQ6+yF8PCe6fS2xVkMQOUuYfO6W5ljMbs9y/xPOw4UTQHYV/p+2gq9W5xb/jvVfIzFOPo37UjfBUL0r1deHYIT0kDdddyfuqfrVsciYyMfyb6Th+vNvG97ZbuiF8NhFH9VAa5/o5nvFZmpkuk6+y9aC/cjmT15jrwY9qhz0b+gfry6iKudcS+VJOMsmsXKNhDA8PB3lQLB5gdX1NGvcNZNMxCddGOpnH6OiYDmawU2G/sK9rbzNEJp1B/8CAvufyHX9zc1NngLBtNDo2puvR0768vKw68BpxTW8uIcUZKevr6/oFdVbKU1kKYaV+qB3IY6OjGJOwvJYrK8u6HFutwe7DTjBP2JRmB+CAyJyYmNA4OGDhZ6JwkIG6cwCEnRe7OzsadmJyUts3jIO8fpCDAxN+mSvK5zIy+3t7Kod5xVkhzAemx64CZ3rbwA4HQwgO7vAL2F6R75cVppvxE5TBfGDebEibaJdLaUncvHS9+aykf0ziH9BlPw7KXJKDX4trUIM05LnZ9rWn8jg1k0cyxQGWQ5QPGtjdFN79Jp6utrBeauPP1lso7rmZIXIr+LJIaJnyBUbI3s+XK8Lz6LJ0cr/qshMiKyN23tJUizMe2InH2UVj0ymdncKOvJ3VFva3Wog12nh1iIKBP9k6RIuCIrItqjC+aPxCEbt1eLFuiOrvYbyWDmGJyHBUn0SlWb0QehyXd6Ynjn9yMYt7EwkcXsqhtz+tnL2S2OulFirZFBbyCRS4SYf4sGxQR3aeDfXmcOPCGeSlvEmNKGXrED/+8Sb+6rt38JWXZvD+e1sSYxxXro7ij//LB1ImGnjtG1c1f+fv7eLRx07jL/7stn65TZkXLg7rBsSkcTklxsc0WAeP5R/TTBoH86jn6HBaB8129qSMMg/IIOhMKWXE8OWXzusAzJ/9t1vI51OiyxWdkfCzny7q0jkso6RzIELrcIGKE2FReaqDdgybPtTT2ByX8rtrIh62UT0HL6UekbTX2kkMPvCMDjQM12/hpZem8Cd/PIfFRZs9QjCsE2RCToDFSe+IvwScOdOL/+MfXMOf/u0yfvAzLl3VwkQqht/oaeOHclverJveqrUTEpPnCUvLYbMuZ41c85nwZYxLhDEcZ5bk43INMkn8/lcn8N58Ge8tVfHoSBJX9sr4E7kHucdVb29a2lNJqSPKuv/V/3SlB09I82p1tYSm3LOsA/+0GsevGhzY5/J+SZRK9rEt40yKTtzonPWP1TsxqWfHcfXqFdX57twsNjc2VTdqyiX4ojofg3gF1+gTwCS4PBJkMlIvDmWkfqvrHi4BKDJkU2gsLj5PNzbmvWN2enudO2HXyCPk0YBm7UAnf4iPoocw0SfJDOO1MqBWJ49uDmRLnSDPNO4hdOVGD4bkXYmDqAmpI3nfsr708XPmx+5mDXffKWLxJpejFIFBtOGVkRAqVwwFdeigaTCWRdJYv5qc6LX1ep+ctyfBRRaR4aHxqpwIj9JCu/Hwr0Tz8+wCTYPj4y/C6Vw8RSjytyX+5JC/iqe/hicL31HVpiAnXRriI9JscZss4zZ47mieGR/rLSWZn/5Plm0gc8Tfguh960ENKCPQ0fEYQptBuCXol6bSOD+QwB/K+/mB1BnR9KmukXxQ0K10KxsRdtVlKCfv0OK1XeZzjJ7G0yvvpn3yzrpVlLdCeX9QXV3YaBSMk4cNTphHyOcYSRCr3gNikhzq6XTy4YVuPkJXSphHVM/S68OGoDx9NqrL+IkgGkEgkTTzVgZ1On5Fh9Ucn5sZIFyqam19UyrnIf0yjA8CbRz9HQ++9L7z3vv4wY9+rO77Ffx6i0sw3bx1R5f6evvd9/COHG+/8+7f7Xj7Xbzx1jt4S2TcvHVbr8sXBfwq7dG/4ybov+5YWJQX1NU1F1MXXxR0Z4B00UUXXXz+8Q8xA4ShebTldFQe3WnheXC4F+lsAhuHnOrvPCNgZ1dpv4H1+TpKu+FXuL09SfzuN07xM2f88lYRs9t1rFTYSQ9UWoAuwy6R9Pen8M9/+yy+9swIdjaq+MkbO/Je6Rq7ZOFZ/v0DWXz9Gw9g9FQa2YGWLjXD9ZtnJqfRrLewtnygs0/YKPFHFHRqg1f+2uiRtLHDjofys9HCIIyU0OBKNVlRP4J26iiNROponA4RK/l8Gkj3fAHNw/Hp9ZU/s5F9WS3J9EA26eK/Lq/F85KXpWYbZ3MxvDoR12VZDsRNkcdkM14vwtGDciQH8yUfmQHCPUBK9aZ9VS0tSIYln9/omx1qxVIRB4UikiL81Ys5tOWarhUa0t5p6TsArw0/KOvp6UV/X7+G5brzDMvNQ/cLBf1qk3r05C1uXosd8eMeHr7dxPg4W4MDFOVaA+dOZ/DSIwO4t1ETGkS+bd7Oa7S3z/0BOKPDKSwnLUf+YE4K36EbIeDHRpyN4mdnUEcOgDA/2IbzX3DyvmOZIS/T5Hk1TS5uTRMHJyR95OGgBaEDE3Lv1msVSVdVl/Mqlys6+ML8oFx+DavXQGQxrNeHAys0qbtfKoTrmrPzWIKJPinh5XJknAnAgZ+KdtbyUksQxBOSP4MJjJ5OYXg8iZ7+tA6AcFPdTCaOfF8SfcMpxOVeKvfFURH+aukQDR2vEQH614wMQF2O08M85myOkSmJc4r7YMQw0GjjtaE49qVscpmsvqEEpi6lMHUxjanzWYydzqJfdMj1Uq82KgeHKEpZXqsBe3KZLC2hfPl/AvjrfxyUYaYaETAmD4vLWQPwOotPB21wtBc3XrqGYv4Q8Z5Dzd8+ybvrkoaSXKPkdhWZQg17Uh8mUkmcG5/SWT4lKQ/9mRQeHu9Fbz6Nn/xyDf/5P83h1ofbWFsr2gbnq0WdbbGzXcHWFtfH54yhBk5P9eDKlQG8/dYGFhf2pJ3Me4WDGkBB+LmMja3hH02k5qTZJB06OCU/7tNiezUxXS5/1fQHfdiRxa+um9gS2dT/ldcuY1t0Ygf98HBe9NhFVsrUt751UeqSFJalPrYsdTKcPH3usM4U0+wqXVklCoVpaeFosryS9+xIGt9+vB8b8rzZLUhZP9hFVeqqvd2qbg7P5bEIL0dl+DhMWIedjPoscDRSyT88msPLr5/FhctDOCg2sbR4oF9xc5+I9ZbUDSrfdCZicqP1nX8UuYkZ1HfX2fNKqvnR9PG5EA0pH5TBeWcHkv9LmzWcHU3jyUs9eGOppnU7hzEaUv+W5SHA+iwtz9HnH+pDuyeBP54t43151t1qxLHQioP94DPnBvE//O7DePPNVb22rMcunL+AB64/IOWjpl+ys245e2ZaB03v3L0r13JTB/0TyYQOzCl8ogS85lG3Iur2yToBLjfd3358NyhKfurz3dhCOD618NCow8g8v0pifnqCwK5dhOCgtOPkjwFlOyujdvZoGTmGQEXTgb+TwLBSjLUc+1l2GoVY+ocTePyZYbz+9RmpMPiM514ZVuajUVakLGws1rB0s4ay1JNy6RTRfDoJPr80Vi/vY4KE948LG4UqbVaF5z3CFoXFy0MdLohLm5NvOhqNdovX/KLwaVDzKCQMZVs9bWVM4wpYnYXhLSJzfwS8HsFhRLX7ZBvkCjiC3jMePp7A4azCQi6TxxMNyhXTyffhPI3Qejsas8qJuAknm2AwqlOX+22zcojNMpesknxx8r1cIkpzMTt/M4N6W36cfcwZHvwpC7nEZPXLZzdznu8zoUwp+I6P73jUkK9oRBhH6HZWgzh0iSq5B73MABrU3Ax1JCcEntfxuPD6E9MG1unj8sTxRMN5XqUFpnpq3nIQMyAIyKKyeHxeZoB00cU/NtjQe+ShB8MXkc8MbR2kWl2TF7MuvlDozgDpoosuuvj84x9iBsjobh25+iFWxzJocSpBRB7lJ6XRc64vi3JTeEq2Zv1RcPBhb6OGvnoOtz4o4s139vRZkMsm8KWnRrCyXsW7NwsdYUPVYzpQ8tLzY5gcSuGDWwX85O1dcDlya3R4tJHvSeOJZ6eRHaiiZ7yJvsGMLgE02DOM2Vub+MX317B2zzq/Gb+2JJwI2q2xZg2TRDyhnWo6ANI6VL8ARxMpMvRrZVqpU1StKPggjHhqfHR3BPE2H4lzB4Yx++epugX6VbvarDFIKE2IE9J0eqgvjjf2D7Htlh1gQ1EvoAtEXSgvBPPBWQVJcXBWBDvcOfDAJWc5A0QHh8Sfyx5wQIOzLTgYUamU5Shi/6Csy5w9czaNlf0m7m41tTOtj4MpcnDWB79AZr5RFgcHuMTVQbEEbkLKxjjfdxk3D/JwFkW13mAC9aOg/r5e7czjMhRcMmtiEDg/mcVPPiyA30cNUu+BAblG0sDf2hIal2WwjtDOMiRgngqN+UPZ3MxUZ3yInfcV84gDLRz44MxzDlhwQEgHJ9zABzsR/Ux36sv8Ij8HjeyDrbbKHRwa0uU+djmbo8rNmtvo689g+uwg7s3uSPzCQ72Fvru7o18BJxMc7MlpHjNfGIcuu1WrqXwOnjS4vJH82CGRyzJ/+kW3HvET//IBqrWm+vWNcC35OIbGkxg5JXxyf3HQkF8URyHRyztiC9tyny7eqmDljqS/zM418lm58WXH8i7szCDZ/Myfnf/9I0nMXOXSdEmUD1ooztYwXWjhzd0W1mqc9ZHE5ccyGJVrmMsnJUxC8rGN0kEDK3Nl3Poll04LPxq0a2j3rVoFXp+T4L/6tXCmow9HkH5SeKV5svCH4UNeL0v9lL2NodEcnvnKNPJDFcy0K5jslbI/0Y8zUidty825X25gsyJpk/yPp5IYHxxBWd7J9+R6jWVT+Mr0CN5eqOI//tEy3vzljosvorBTSuNWG3Dl6jCmpnrx85+vyf1kX/wH/qJboKNSLDzt2vkqYBwaTQRhOkMPHaSQIOy4tgETw8BgFo89PoXbt7YxMpLDlWtjSFZqSMyu4vDMoG0S/j5nTzFEpK4xp1z3NJ555gxOncpKXdzWvUR++MMVHByEHzxqFgs/ZwvdeOy0BG1jY24LD53J4JezZWxK2eqEMNvf7A4Su5oMr3mk+WNlgAfv7ZAbOHu2T3SblHsrps+ht97exnvvbIX5o4kxWTQpnwMg+dOX5PpmUFr8EG3uUE3fqGCGcXl4Qe71JycyOHzkFH7wxibW18u4eiaH86dy+PH7Byjo1wE+DsppoyeXxP/pf7yMy1MZ/Nc/W8BfvrGHMmdQGgvGJ/vw1NNn8N/+5EOdwcUZbteuXMWI1NmsN7e2NnUAl3X8xsYm7ty5o/UW6z0+C5knrMs6nodef4mE6QzpEY8onNMMDSR/Mz8JlNdBr0+gQAjNb70GBDloD/U1W6hfhFX+nn4UxqRnx++vN+PyAyCEPhPVq1NWkM6PiIfvW09d65N3lhh+Kte40WhD3j50CcBnXhjBt759HqdPjeIXd+5ha//AhQrB2R9ba1XMvlvS2R/1ShiHtznVO+JX/bUDOaz3aFjHLRHJo2MwPz9YegyUo3RNfajAMZwcRzTP1Bpl8rLt7wnKo3zy77wOJohp5EcZT/Zxppjcv0UONDqYiECXIP5jUK6IPhaH8ZPGeOTs8jOE0T1UVw3jePV/NAzBuMxUJuf2YSw8vSzsMRmOzZ8Nx2X4vDO9zC8IQQIRFeFkGAKLg2fsCCAI+Uxdc2tc+s5K04VRXfz7LOmOm5HSLT+6dfCF9ZTyk4EwfgOJkZpATt6LPAFbBBqXk8X84KA+49N4NYDIIwPjVBdPTpIQVF9XFxgbubx+euoOgHTRRRdd/GOhOwDSRRdddPH5x2c+ACKNilObNfRWW7h3OodmirJCef412VP4Ip9utTFUaaGQiaOS4gBCG9VSE7urNVwcGMSHHxTxg59uCt3CsPPMPx86Ve2MR+MSFn6NOtCfxoULA5idK2B/vyENH2nQim7cIDTfE8eZyxmcvZrHRD6F/r0GCsMZXQT94P0SPvjlAW6WDt0a7RRqgmmnDkYzP7VTN02Zg1qNwpaI5/dLY2k4+R0N0+GOgLzur64oomFCPjP1ecqOXLFzcOK8PFI5WDBXDhvzmqcqwhp+YXeGHNTb6c4LQDbld9B4HOjL7/oy6ZQOCvCasuO/qY0704OikvEEuHkuB504K4IDBVy3m3ppQ9DJYyOVB2cyc2CB/NSHS/7wK+Rmo6n5yXBJ7p8w2YdyqYWmbkILKeMVjZuaUQ7DUw7B8HVd3opac/+KuOpMf+rKWRAMS9lMpXVummZKcnbGxIODDH5jcm0ACxMHaWpMW8tmUqgkBmaahMfHxzSxM4z5wPXD/Xrggc4il/lEeU0JT9njE714+plp/PgH91AsNHTvh1wuhUKxipGRFPb2uIdISwdA/EzwlORVq17Dbk100rSZ8tQ/pXlsG8dzNo1fxzydi2Pmekr3yOGmudmsXDu5X9gJFwWvNTeo39+uY/luBYu36yjucMN2xyDQMsD0C7T8u4Mg2fzs3uoZSGD6Slruzxz6ubRSvYVtqRsWP6xia6WJakXyYDqJK0/mMDyWQTqb1HqInXMchFm5V8K7Pypjb6MpEk2mdZA4u/w0tsj9GEVUV4L+dEbZjMZ7xmRRtoeFN34vOyqPiMZJv9HRFL761SFceGAAo9sV5JFE5uwwJt5aRerBCdztTeOD3QPslYuReC2ebAs41U7hP/3ZBt57v6gDDQT3/bh0eQjbWxWsrh4oL8uVBBUwT0wP041EMZ3V9DOeU1Mc1Exj9u6ulA/uIcKOXOrNINQiCs4aSOPi1SHs7hVRKleRSLGMxOR6NNBgb6KxaTgrS1beOQDylcfGEX9nDn96tyz1lF0Hn17+NU4XY29vBq9+4zLOz/RKOT/E8koRf/xHczrbxdJk6aA1m47jX3/7ks5E+//88V2d2aL3gII6BI4QQvJUHfQRh9YJXjafoWInzV9PXpVz53rx6jPjuDyUxf/1vyxipz0s6a6gtL3RoZfBriGdrD9n5Pkkf8zKw0eH7xid8gF9cj9enkhjbqOG/koTjyYlrtO9aLwwgz/622UsLhzglAQeS8Zwp257elw6k9XwtxbKet+zTLzyygy+db0HxTub+D//5RY2pa4I9Oea9WK3AUDo7I/z58/p8oGcqca6jnsFcVnCX73xJsryLhGAQUSMde6H18wj6tZ80L/FE7KdHOaorI+D8jpQvs/zo9B7QXjJwzBelwDO6an+kpm4k2RGYj5B1+MDIBEZtIrX5FgWZyay+OCu3DtyjUlXLycvJc+6rz0xiOkzPbi7w2dVAx/c5B5aLfz2713Aqy9dxMJmFbeWl1GsyoM+AkZXLjawcKuE2XcqulTgoR8jPkHfaDqpd1ye3aqH6mT56q/jSeGPXjPyjo3lpT7pwZ07ezoriRjLyDukHLeL8s4Q3pQn4qRy4POU8mn3boXTNYBzh3xyMB1RHgFlpeVe+OpQTHQCfrAv10x5LfxRBFc+ErVHhz4OpAX5dwKi9KPhTw7D9DhTzuRwTi1rx+G5OvFRso1u9wmfs0qVCBknvXw4datN4C3kc1aLNwrPFIQSeB6fR84pPHT7jxMUItvaMiFvqEuoN/+sw/2huiuTeYfFzg1mM5yYSnF+Jos08Ve35KtYPC/Z7cNz0SMQ6Mqav/eFl/z6zKAv7b6+pG4qx+unHJ+fJbC66KKLLu43dJfA6qKLLrr4/OMfYgks7umx359GI8EXd/qE8lw0Hcg127i400A5FUcxaZ2Wu1t1LM/W8MtfFDA3V3LLVzE8BTghYtcfzUCwNXpI9w0L4vTpHrzyyhmsrJR0yaPegTjGTmVw5foALl3Lo3cooR28I9VDnL5bQmU4hbOjPXigIfKWS7hdaYOrsFtcKlLjiEIbLc5T+fyPNP13moR+RelkqqY8OT81fLvJ0QgvWwNF6CFzCOXziHhLVuOFEcmDTAx3S5ZP0dDMtiBqFUEdI0dErrqMyYVxZzG4eTg3BG00GxaH0MjPvPI/nY0gPDbIYOHDa0fZJpFuHuyUJz8HAVS2Dn6IH0OKgFxPGs8+P6NL+OxvFpA5bKLacgMYIqtHylgu2UapaoMM3Pzb9CEsHWyEmmzT2/QyXXjNVHOGkYPpIYxmpk8Tl4lhHA1x20ADfQ00TQZ0donx141f3q+ol/JTppw680mJ6O3LIJtJ4vatLRQKtoHq6ck0Lp7NYHm9hO1dbnrOJeQOdZZHrW7L1lRpipv7u/juEL2EjE8MdgzXG5I3wmM6x5DKAJPnUxjmV+Yt6GCLNdA1uH4hzg7xWvlQ79/1xSrW7tVRYMeaXhz+Kd3gyxJJVn68LPIYXzobx+B4AmevZjE8boMb6XQcmR65X/P8gpmzVoC+4bhu9ss17gnOSGFHCDv/2cm3sdBARfcRinY88qBGYXweQXkWMo8ovJ8zFH4AmSKN7j3D/DHQITGK0FBOB4NiSvL4t185havXhrGZjuG2XLPDUgXjci0xPorm0DCqwrdfsgEQD35pX9ip49a7Bdy5W9V9Z7i5ebXaBPd++NrXzksZaEk9yL08fNzuOjhdaTeV6DBTabQKHnxoXPQax+zdnWB5KM/DtHEQ49SpHCan8ro82tBoCi+/cgG5gUP0jDYxPp3SDfSLu4cYGMiB++dE925QOXKPNRqH2JIyPV+NoZHNSJnksuLWQ0ttmGpldZqR/97dXbzxxjp++csNfPDeNkolt3Sdg09bXPLs4mEZNakf7hbbGBzKa3jeJwoVblaNQcORYOG9J8+89j4G85KzuybsxHr9hTF880IO89+dxxubLWQv3ZDymUZ5ey3kc/J9hxwlcSzoqWwbZ6SuuluP2QCI4+tLANflGfXSw/1Y223gkjzTssL/X/YP8ctbe9iV+57pvppu44bct3cbEl7kfu2JIZwayeDD+bLWabw/uNF95dY24mtlvF2Q+9ctpcSD932keGFychJDg0O4ffsOZufmtL7hrLalpUWdEcLly1knEByQ9mXTz/DScq8UOeufLuHRv/EG/s7mWRRid9QAKiPCSrfPT/XzCNiMGvExt+ptYUJNIlzOGaHwcuhxHCLF8fPw93tUL8saqwsIi18gTsuLGB641IsvPTWEm/IOVCrLPSIsZPNyeA2XNmpID+Tx9ddmcP5cDxaWD5AdbOOhR8fQ19+DDxaXcFC1vZ+i4OyPva0alu5UsbUkzwg3+KExO1UI6mpmCB9/AEtCAHOy8xgYk/pa/rrEUQDHf+nSIJ597hTmZgvBPjNXeuN4Rt5NJMmQR4kgGvNJoC4iUsvWCbxeNzGZr17vqNmRFgd/XXz8HEdeqLaxVJN7SewaRr2Ohz1OOx5vqJi5w/hodoZXHQO7ntUehvEg3fG6k6pp5IDf14mmS2QQQA8uk8aZEfKc1PrIv6NGDw2t/h5GYxxMgV0L0iwGO2lY2h3IS1qIqN38Cc9D/ZXkTj499FedOQtbn8XuHdMd0VhpJ08iyT1HuM9RQj8u4fKhoS68XsKrMo2HH49YHOKWw8dpy8qZm3R996AfdaAkyWv+jF/eUTS8yIvkub5HCS8PhlEa9RTZjJdHVvh7xd0dAOmiiy66+EdCdwCkiy666OLzj3+IAZC2CGmzYcT/EXkumgAJedtnc2U3l0BRWsnVug1+rM7WsHynjsIu97+TVrDwsWHgGwoUlNGObDZG2dAwwdYeklMQj1m4mfbGRgXFag0TF9I4/0AODz46ite/fgXPPT6KRI77h7TQyooeI2k08kmsFWr40Z0SfjJfx560zQ/ZMcS0URfGcyQtGi0TyH80od7qTBoWnIxm0s2TNpQcPcisiBEN48EwnxbsV1ivSYO+YvumWL5F4MUzLtEjmq5APw9vV39ncYY1QDVpoZbqNpfSySPMPNNtnf7mH41L5Uhj8lC42IBnh4TO+tAGZhg3O4FLm0Xs7FRwOdvGc8MxLJQPg69JHx9P4dlTKczuN1FuUNoRODkE88n8mQeMw/JC9TsWkCQj0l/DOjYeLvoOWL5aXOSlNhpWjig78yctzdlcOqGDgdovJHjgwQk898IM7t7ZQbnMpX5ieg9x8+m9IgeKmD/Gy8Z0NptEQ/KHAxxhfxRj0pxW0KX3k9PB65FKxTB6Jol8bwK7m02s3K2hKoWnUT/UGR9cbmpXCtXmchVLtzn40URxL/yquDNFhIuRWWAnyw9zKXJ9CUxMp3DqfBa53qTWL+RhJ3tW7tF8XwyDEwkMT6bQN5BCSuqQJmclsKMgactglQvcS4gDIJZifw3DlBmMFiLkOYnPaF7v4/h42USU5u289hyczMvrbjvfxG6thp1qA4PJOB6KJZBfKqG9uo/50j7mWhUpCy5zHZj2uJTrh2IprEjd+fBTMzg7M4i52R0dPOCG3tzInAMXLG8ejJ46WOcXU0W783Mn+jPI3n4NC/f2cHBQOyaDDLl8Ar/3++fwnd+6hrOXBnGYKaMeryDVe4ih0awudcXunfL+Ib7ypQs6Q2ThHjdcN2E+Ly5fGcG3fvM6HnnyNB58ZFI7SJcW9zVOdrzl5fqz44ll2ec3nxVcBojpY9m3+7SNrORpSsJoCRAS76/lgxbu7DYwcqofX3v1MtbXi9K2kUqR0bu0KDRf1KJOwqlqrKKDEgKi5RPTwWfbxWoVjfkC/t29Glaqcp/s7aCytyn3hXX4Urblt1pIURrvwe2W1F1yiUsUbz7q91Auhuezh/jxcg13dhpYacYw345jT/jrnM3Ce174uL/IvUYMBQnMGWMr23XMLstzUO5b6wTlElWH/3/2/vtZlhxLDwS/0PpqfZ9W+VJnVWWW1qKrq6p1szmc5S7NZv6I+Xf257W15SxtOaRxdsjlcKm6q7tUyqfFfVeL0Frt+c4B3D3i3ldVzUlOTq7FFwF3iIODAzgc7sBxADhqj/CwNVZ6F1UPeo5ga3NLrt+c7vXB/YMajQYqZakLjaYqaAkdDJSfL3ty8dfU5OdgodmZK1JEYf6/BRqXZ0/pPQzq690Rf7P7MB7ClHwcuk0eC+Hxt8njsnUOPr8edE/4qdU969XmUxV3hKzWGOLBkyZOq7Znyzk+Aj4PTs+6+OjDM/zm/ROMUgNsXM/g0uVF5DJ5HJTPVKFOJAZjJOX+4DxE3k97j9s4kPebTt3S90fK4a+LT49uL2/UFiCIwDhmyUk7/bONBBalXX7MJRDlHSokhNSbnrRN1UBhR651qctPpMJX+JzTdy5S8qCWc1BJ+CfhBSTqL0mGNc14TpdjmE/5kd7dz+qt8XkPWRtitC5AzxY3hJVPYCJphfbo2dIKEiKCKGbx3kQ0hgdTpL9Su4PRTVNGYWURJYmIejEcbZjONIzAK0KNyMxF5NPXwcD2g+dQMF4P1hFVKIjdXyPG9+8FJry1PcH1ixx5olypVALZdFrehzJyj/AjgZwux+qVDarIEJ5UAmVTKV2ilLN0M2K3Wc1iMhJfTE54ZFJJXdI163ilxc0ZIbrMoyRLWahsyWZSEi7vMkLHWbaZlPCQM2f/cnYvl3ZVZbGA7ShlzItcylfocuKeKUBmmGGGGT4jzBQgM8wwwwyff/zXUIAQL+PnvAOstAa4Vh7gJJ9AXTo25eMudh91sPewh0aVa4dbB4LQt3hh4Hm8yS+LL2ew0xiipx1rS4lfgSc5AMoOjHTAKcvGZgHf+f41pItDLF9OYnVTOjylBPrDPs6aLVRbXf0aHhI3kU7gbh9o9Yf4+EjkOeSG1V4KA9PhIBx5+7yaJ//8ua6bHILwCHw8CxMidtiiZ9KoidKJcazoz3hG+TtAtgFPx0DATePbkfJVuGTY+eJZ03ZxJilfnjJFDWWmh5iIDBOgF+ldvWFH0QbmjA8DXXQ9eg48WyfXXJYe48SQl/jv1usYy/XbRxzlHnAsRrIqiKE3Ak47Ixy3TYniwXSiadqBoIUzDaxjeh4a02yu8xpAvDms40mMv0HLRz1cWbkwEzMk9Hl780oOf/BWCc9OerpOP/lylkj5rI3jI7fUkdD1B7YJNcsmypdLF3GT6bPTFmr1rvoxmB13czgPd2Jcld0hlYnrJuTpLFA+GmD/aR/V45EunVI5GeDoRR/7T3o42R/orI+ulK/bNsVlKoTPk8onaXg7f/p34cX5BDaupnXWSUruSyV38fkFZyaXQGEuhTw3A5d7l8nwOnEPEH6ZyfajGShATBNkvB2jCKL+KonUycn6NRlHw8QriCNnP+ii8OH8Mb45Jt1qCJ5Zn8d4dS6Of7idxGuFODYrXfRHco2zCYwkzqrkKy7X70VsgIO8jxui2xni5KCHRw+7eHrYQ7naw9FhA9VKW2c3cJmZfs/qMo3J7uRx7JgFKgj8fehlM8j90xui3e4rncXjABTL3XiwZubmx9i6soDrVzextFJAa9BQbfeltTXcvnQFc/ki7n10ht1nTRzsNXQgVLlHssTZR0dSr7knyKMHp3j+rIJGzeptoZjGj3/yCjLZJPZ2qRRxhS3QL3KFkW8fqFD6/lIcN/JxPOU9r1TW9nUGdr/wHmJaVOQZGzm4vNh1oR+9pOzU5vycwEZl8GXiUW2P8KAyxDMRnY8RLj3nlR8GR6sniasOgViY27Y826L3IdHltZF68bqU6R7325J8cIai/0DA5JZrJSd+Re9qPjrSbrS65iKMq9G1JWd8jFp8OdPi+HlsbG6gVJrD06dPpR7Yfk4D6Qvasi2ksHuFDGxtfo2m8nhOvK/i7mtqLSv5+XBHoUdCw1mv6EdvF6Q+anf+EZi386QcPAjo40Q0hxqjC/gHmHAIIm6SBsb7h+GTfma8n28fTH7xk7/Kp385GJnAwuUWQEueVX5mEv14n+nSiupj4D3ZkHuoNx5i43oS65ezSGZiqLfbcr2pqDTqlactbNxvoLKQxkmZ71ry/nMw0naSMvmyMkHMHubHXVsXFtJeDCUVkobUzf3OGDV9h9KcBzw564qKGH1OqFdM75GmyEPlh/cjPaPY2eJ6TLuj8GGhpHRPye2cyl/OfuaSLzMNd9F8UsbXHCaT2tRNaLgnCb0VnjaMw7Ro94IEtilEfaeYkp+zkcpYmx/vTZoAQsAQP8ODoLyUwWQyt7PZkbycmcCUkzAaTyuG/+l4DuYdDbs459ow8eSCGc/HVUWFf5bxuslPFSWelRKblbTpZAL5bAaL83NYl+cRzfLyMhYWFrAohnutkR/LjDwXFxexubmJlZUVLC0tKS3PS+KvZzFUUHCWM8PIjzNGmq22Kh5NDM6MjKOYL2BtdQUbG+tY1riOh/CaF3moPKHgQ+Fl9Hlsb2/r3ktzQlNcXJopQGaYYYYZPivMFCAzzDDDDJ9/fNYKkJT0y7gXwmkcOC1zz4AO9h710KhYp5wgL+3gKB/6GZNcip0s4GQQx1e/sY1MJoFiMY/vffsavn4niy9/dQXvfXkVhUISlUYP12/k8c4WB0zjGAgtO0qtbg+1Vk+/mt3IpLCVTaM5GCIhHaiayHVUGaDs1qoP1/ElXEaiXs5OmfQrV9Ko3dMKgbMzjFZG0Y42g9TPGflpZKVw8QlnNZ5GdSEYzYH5DDDFLhiQ0XTValwvYBwdFODRyz2NIL8Ks0+QTcXRATFVHJA27LiGfHwEyhjKaYgyszAuHZMXJpV4AvvDGE7l2tmgp4W3+lLfOqb80AFDSd/4eqOkxppnB5OHAwVhOegX8/TnX86+/hNGb6A9X4xhbimObJ4D88KeLKLiE85t7E0ej3zGvkp8dtJHl7OiBOsbJd0A/eCgjh6XEQrJXdzQI5NOSkc9if2DBtpuk+sNkeUb60lUqfDjuh4OjDv5pTYHlmO6uS43My8fDlE7HaPbBjrNMdr1ERrVEVr1MfodLq/i88DzZCajeSI0DefHM2ea5OUe5ZJWy1vcbD2J0kJaFR5RMAoHCbjnS5xG2gjWIyo/6EdeqgCp93H4vI9Og3L4a3zeeKibdSLI+csQ8rsQzjvk7/iZ1YUbD7VJOdEU0zEszCeQW0/jWimDhVFMrs0I9VwCW/NZ7Eqc59k42lIfptFpD9ErD7AWk+t81sfuYQvVKvfAcASEk4Uwfx9ofuopVpWbP5WfbitTjS7gyQ+g3XllBX/ww6t45UYOB8dtDDMDXL2+hMsbayjksvqV62JxDhtLy0gnU3j0+BDv/+IEz5/W0WjY88fKiOBAK/MywNFhU5UT124s6iDw8TH3mDAFTrGUxulpC2entrwP4/O6v/PFLWxvz8s90ZDrryv1o5SUZ53cMvs9xvZlLkbi9LsD5aMzh1SGMI8kJb13zknd/LbUSz4KKk4pzr2KvPzeWJvAAWXpL0kdLMutaZJ4hO2cwQagGUdlcKSTNN6TA8RS90WI72TGeNCN4UjaOW6C/qPCGHeXkpJeHK2xtRdk4ZdhiULTcaBV28JI2hZMNy0Wl0tgzZVKePbsGbj0oNF4hPx9ahP8lJedfb1RuiCTGsP+aqQc5f7mOTAuXI2enNvDsQgQiuTg5KKViTiYzRQAtFtaHueYKHzaUUrG82dazXk+vqcLQFr5mXQ+vlzTm/PyDrOBE7mnuJQhwXuBdZx1lm2+j8Ovx0uLCVy6mcXCShrzpSJKuQKa0kj7AfCke485lDZm53kXJ7sDdOWW4jVgeuG1COXjtfLelHFSdJOT8HFJwz/BVPkBQo3PlvOsHaZ5hjBeFq72CxBNT6FJWX7COC9N3NEDr70q5fr2Evb2m+CM4YsQ8PQy8eDg3VG/l8HTkZTFFpa7D3OOABZOMgsL0+dvGkYS8o9C09LIFp8WPanNDub/Mnh6HibpQn7OX07T8tk9FvXz9ilBowjkMd5e4WHG3lMI5u1CLloI3EctoTMwFhfmsba2psoHLn3F2Wu8R7jvWaFQ0Nkg5O39suLWpbLEztkgdDMthvOse7Z1u/LcnldFSr/f032RuLcclwkkr5S0ZYVXVkGCAAD/9ElEQVR8DkuLS1hcZF+JS3TaPU3e5EnetA+59Ki8JFKxsra+jlKxqOlQ2Xz+qT/DDDPMMMMMM8wwwwwz/B8W7DSw497rjVBOxfB4LomTRl83TOayOrVT6dQ75UcAefkvJoB3ijEsJhk2xtPqAP92p4vmANKhyOra9H/w3cv4hz/axp/95ApeuT2P9fUsllfTWJwbYr5Xw83lBSwVSyi1h1iv9JGMpMM1eXPSKelLZ+qJyFXPcLA6gY25OL6wnEBJ/LTzqFGko6VWnqeN85ffJCKdPrEy1PMjrXbmRAaePWnAge5IdIX6Cf10gOPnf8Q5GoGm7aFxpngx2Bmft3N2O0Tg4/szae3sQZvmlTQBubjo1LM36s1ANVG3nQkLM1gaHTn9Mp7GTowbUAoCWkEohsKcUR6E2CWAYSa7wcsUxbQcUfmnUVhIYPt2Btdez2H7Zgar20mUFuNIZyQme7WapitbTX0ST456+F8+qKPGqTsO3MR4bk4651JvNUYkmvFRqVQeDpj9h3//TGeAeEiVxnyGG7E7D4XJzixE88FZUMcvBth70EflaBQoOeR2lvuZX7aLw6V/Uf69HNPgzI2c3NcLa3GsXEpg/VoKl+6kce21DDZvpJGb49fi5+NFwcFbKkM4S8QrPyZAucSL/t4Ypt0RiJfLjuLiyyIe5/wmIdztzJMYur0fYUnz/oe0Tyksivlrqbq/XkjhyWYO7XwSaWmnuiLAs9gYn6ykccoR/SlQjKFco7GY+ZyUBTWBTjjytnTMz+7fScGDeufotFy0PTJ3FOoX8eKm+8vLeSwvZqT8OXAN1FpNnNWrUrcS2Fpex2KppMuLcMkltv+3b61iaSkvsSflIFQ8Z+csvtJcRtMwWeQe7wzwn//jczx+eKp+dv0skEtq3bi1iDffXNcl37j00y/r0ibU/Iwvo7PrrhbzYZiYza0SXn1tTe8t9Zb4flk+3mXz8vzxuieL4u9Zz1O4OZ4c0r6cGOMVMSmlPo8gbUbjSaPLQZl73j6uUitNTZqBXzbGKDvFJbc3X4qLSceQljLjPeNyprH5VbRfQmZhIYN3v7SK+XlpfCJQTnKwWFFYvlYk39uJkbYbE/DiEbQ7d17o35IkVrQuGlhefAfwJlp+QcIsPyc/f4H/FBiXf+dwbu9hUP7Bz0MY0iFGWWuh0+K9LcC8XMAEQnqeA76MRl4TmHRPh2v+zHIOV+Xd6DuXsyjJNfWgIpv3A2e4BukKYlLHMtKW56S9WF6Yx8rcgi7bE/AXlJdSuL+Vwf5JH0c7A7TlvgigzEjrY8h5Oi/O6f3tGJVCMBXFhwZXYJp8ij4Ku2Jy1GgWMagrDt6fJ4ZF6fzPeU2LZnCe2WxC7oeUPkspk+XxghgMc9b/bRDJnFznwbJ3VoU5zM8H+DOZeEZm15+bycJno7YFjtyurqOXU5iO5yE2lp0nCb0VAR85q3FynK/3DAsRXJspfr8djoPGsZSYjv54Fo/zyZ7zULA9oZKQMzw4m4OKCs5iOz09xcHBAfb393F0dKTL+lERsbq6qrM/Wq2W+jP8rFyWZ09HFRfVahWHh4fqf3p2psqJiaxpVqM+JjN92e5xz6Sjo2ONz/TJm0oRyjU3V9J6qJByo5w+vdkMkBlmmGGGzwizGSAzzDDDDJ9//O8xA4QD66PBGMP+SPcLaDUGuvlmh5oLCedX2mdHHTz9qIPKMTsM1rEnh6D7IIxW0nF8dymOwx5wJlEZyHAuo8CNXC9fXcJ3XpvD6qCGT+ox/F//b0/wL/7VDroY4qtfKOGLy3nEL13FkbgzBxVcqvTRKyTRTYh8klhzOMJJb4A+e3wmPjqtIQr1Ab7I5VPqI9TdyiUqn9BYRyz8As1k8qoEhimRnvkzOH9nD8K9nw9ysDBJw7nZkSQupNf0ndVZSDbBXyOYNHYknI106rZ8KDPnEYQojdj5d3yjJojA6JEvj8M46lSLp9eTl5c/7bAbIU9+MM/yRMakszBNVwlpN0WAi+rgHI5/QOz5kFgYc5DTpxmQOlr9ubptgwOe4iJ4Oh/fzotrSVy6ncX6lRzmlhKYW04gW5TrKv1czgjh8jtUJijI3qUdcbizN0Cl0tb9HVpuRsfqUgrFfBKtYAks+lr5kMu03E25Lx9WR6hy4Nz5Kb2x15iMw2VBYmPuryGdcSo7eP+5GMpd/lHO0+noNXLXVOmdX1Je60pSFquXU9i4ltQNsmmWt9Lin1IFJNfrtuWvnFC/BdEyJzgDoCU37cHTProtUzJwkIEwOexedSJNIJqHwO7oJvLH6C5RzZ+zk4Z2vQPEPhHHgWlL9rCWtjbvS5ezeEfyPs7FkN3MoCpt3q6ElXNxdITt8WCItg4anwcHtxuVAZ4/7eDnHzRxUrU6wDwSHPzZ2pQ2UGTiF87+63qTwkAnXeot0Rg/EFstliejYTlaTCrXfvObY/zq/TM0u0OsbKUwtyLXLWNrrTPO44Nd1JstLBbncfPaBm7dWtW6S2XG2noB3Ky9LXad+cc0hDWVEKurRTQbPZ3RwZlLaakLmxs5vV+kG6JymExSBiLj/l4NuXwar76+jsePT3VWjDITZDJUMJV0NglNqZTFwmIWXZFZik9B5cerr6/hyaNT23Rd/S3vXD3qYWOEo67cE/TWkuDJ5GXdYvkaNUPHeCsxxg0xj4dxyJPWieLyJ8+e9WxcZ4fIrYWi3CPyiNMlHVkM5GHlTnoXVz0h9QDCM4aKPLzoVZbDB70YflMfoyzMdBkzMVoPGcESxsJ8Gm+/vYyvfnUdz57WUK5w8SyG8+CYm8OlbX78+vnLW6u4UUjjF0930RrYMmjROPwR3mctE8d/cz2PM8nMLgWeBgklSvBFt8Z3+RTw+REuSWR+LonfAcdDjJWbczioW/68N2nnV9eatqZhcT2NRhUwfe/v/RRerggsPUMYh8YNakYR5SWgHD7ta8Meblar+Jv9rs7So3el0gnafN+mME4iPkZhMY4Neb7cuLKuysbnR/voyU3CtoFtd60s99Hzji4JWDkc2sxW8tA/y8LSYNo2cO7aCJ+OBhpon09CTEz31wokCUkcwmtHOfmfhPqqWRR+3OC/o3V6klD5Oj5BvoPEIoFT8dRbvEgbNYbQfnzSxoMHNW2DdEaqI7k4XoiL/H4bjNzF8QUzBeM5zZfpu/tEjC8Dg9HSi7ai1IWF+AhyeXVPPi+jxbWZYfy5aAG8n/JRWkfCs+MxCSOweGF4eH2svpvT/JRaSY1e0wnCQoTpMdQ9d9TQK4yrZz0SYqOfsLMk5Ui3GC6Lyz08VpaXdPYHlRhUPhyfnKDekGdLu62GMzkymYzOBGGbR+VES/yp+KBSIp/Pa3tRqVSk7ayiJnE7na7yn5ufV+UJlSYVCev2w49VGM7ZJ5zNwdkeGt/tn+TTLghvpt2TPlmjXtfZKVSIEFSY0FzQgswwwwwzzDDDDDPMMMMM/0cAOyFDLt9S6WH/WQvP7jXw4Jc1PPu7Jp79uonn95o4OZDORWsoHXShnxgjsQ6P74SfDoB/djzGC10Gnp0aJZI+zgiNZh9/89cv8Hc/38HBiyr+2T99gEePKuhLJ+cL7yziG9+9gsOVDOLzQxSzY10D+2Ajh5vS0S66NIfSWaLyw3fFuLltOhvHifQ4/p87fRxxagHTdOkqonaB76QFdJHwkDPP3h5iskMrIBvPz7ntZBbSexO4HW/z8nZvLC5jKwfHzywWk0R6FrCjVZAg/fTAeVIWDoxwMFvXkPYdcscsTMsG36Iw/mpVesbwhvDhPDOqRRe6SP699eXQSCECJyPbyUNlUIbMs6ZqeU7ZF9RGakelcPkiLF6E2QRsIEnLKULDJaRSaW7encDSehZb1wq48VoRd75YwJW7KWRyHDwlpcWxMmB6MeSzCRRy4R4YBm5gPJbOtw10p1NxfPfdZfzoqyvScSehycpzOhNHqXR+JgUHWTlIwgFjDixbmTDEyeB+CvHi/alKLVcOioClt0zmW+tHVHCx0p0UGedXkzrT49qrGaxdzmBhJYnifFK/YuYm57lCWs6pc3JHoXVNZOIeKBzU1q/cA/EYz9JP8LpKOTBdjsuMY0Kk/zG3p5C6LmeLFMBfc/ILjRym4P307IIn8nwBlK/8VjMx/KPbOVwrxvHvn7Tw5LCDr4p8xbFcX2HRE/tA8s9miu3TBcPICrazzfoAlbM+Gu2hLr1BgVU0MXOlFP70T67hzTeWRTaLo6UjDjPOJziLH60uQ8pGDl5uy7MNU/q1/FtSF/klelLq+drSIoq5PJ4fH6DRaQndEAcnJ/jg3nPdQySdoXLLlqz6J//dF/Enf/4aFhayTCrA4lIOf/xnr+Iv/+EbeOPNDZTmcrhxYw7/4C9v4NIlWxbEZ5BHgjMLf/PrffyLf/4JajXbW4Q03CD/8rVlfOP7b6gShHHu3F3BD350C8ViOqD78IMD/M//8p7uqcByCJWxHHS0wVnJpYUxjhz0LKA8XunAm4W5+XgYw7/ux9FWARlmZ2JZyulPthJ4Ta59VtK5IY3tT/IjzMekHisPo/NQL7VAlfYdsfLMazUQKZri8Ht+5KSuF8TEpF5Hubz55hLe++IK/v3//BxH+y2dpSFNksuNN0yL8UxePoPnFxaxl8jgP5Y7kka0Fhq9RzSt2EIOse/fAi7ZIF7IXUBCcYT1zw/uMm0zBOUK6mcQ+XchKoVBoysT8ma+jIbpJuLcM0jax4QNDkcTCuksfmA8jSP3vBXnk1d6z2MCntafJdhbpSnDSOoPNw/30bg3DpWGbIcnIHLrvkhyPY/OTrAj911PXqrYJnalPTg96ODZJ9K+vN/V2R89Kj8kmuZDeVsCKifrvPAJ8urvgSBJc79ZiuGHy/J80jIjwnKNwoeGlghv58d6+m4e+E4RyLBtdtIZrB56zj6u2gManqN2B2fV+NOyiVtnIclZ9zaScvX7TRAh74vxu8KJaJo+rwGcO/Cflm8akWCmPVmG9t5Bnq9Iw/OTeXnm84Gm+Wa4wScVWkJ4MvIxnnTYifnwxiPKy+KEkWgPSSMCBDA/5ce46ppEcI0DvmanM+LlOelRaX2gnqxcOGNKNy53y1txpgdNu91Bu9dDR0y720Wz1UK9XtdZF1RGUAmi96EcfF0h7J1jiG5voHEvaq/9e4vGmQxSBLPgJJyGdsrG9jbIg4AyUCEzPz8/mwEywwwzzPBZYTYDZIYZZpjh84//2jNA2EmvV3vYedDC4w/athb/yQDfmU8h1QE+ftFHozpEryN0Zc4Q0WjaueCP8P0KblLeYqcDHChhiBzYcRAbl71576uX8b2vbeLy3Ai54QAP9joYpIF331vFF19ZxaKQLy+lsdCXzn+nhz2MUE9IR0j6GkMTdwJMg5sKn570sbsncdwXmD7MztMRfecs6j9N40H/C3pFETDfhkk6c10c1+LIQf8coAzTf0kMdyYctcg/HxvjJ6mBDrAd86B/5i80Skwj0HT1enh+/uwI3Fmj2SEMEot1LCW2i2YkNiimhJ6dRzSuHml4ZIfXd75tgJaHgK8eKL+dXbJ0YDGbwJ/d5GIyYxw0rTPKQNZH2r0senSDQuZniNKE5WAdYc4AWd3OIFdI6XJNNFwqqN8doXLcF8PN9hlTQD4aE0hL3f7he4t440YBj1609T5guZBnII+cpO+MRnOAncM2zqr8NJ7LuknlFnzlXe7RsIWHj+potSXMxSHm5rP48U9fUfvhYcPxjMLJQpmmgibzbm7zsjNjmp/ReTtlzxZiuPxKGmtX0igtppEvppHJJZHOJOV9z5WPyO/blJeBA1edNtfg5n3NDXWlfCQO43Pwr1nt66bt3FNk/WpK9wCiOIOeXFeh5VW6nBjhB8khTkTeRmQALBy4CK+lRzRfHuae9Ld6bZAQHtTP+y8uF/DlH93Gw9Menh+1+fkuUpfTGK9kEOMO3r8HyKrHDdD3etLGdnUDeg6aMqNeYUnlVbkibdl+Cy2pJ5o8w8iAZzXqUD9vP593DbgQHMTMyXXduJrB3GIcuVxaNzw/rZ3h6lpGzCLOTof46/+whxXJ90cfHuHpkzL2XtTw4P6J7cWh+9uocKrUOjtt4vnzqtw/y/jW927jxvUCfvG3h3j0uKrKjlA6ym2y9ftDnS0SHSR+861NvPvlbXz4/h72d8tyr8lzpzvUfUVOz1pu5onVp1arp+VjZcJrIAHuermCsZQY7hw+mKBSnsqPH6VHvJx4MIyH46qeTtyc+SFVFl/MjkAVzCN5/nE/j2Mx9u2wEKkMzs5ExESSEnjGoY3Ln/3k3UXc3s7i4V4bchsoyKcjecZhC6+U6zhuD/FeBriSiuHZgDL6tJiC1VG6s9kc7r7yCvKlOTzf28dJpWxtIkkD+NInTEIpSrw47WBnv6mKWuXNA7MhvzCGpUu/6P0yCUfto0xDeRp7QqmjtC+J7Ok404R5Mi4EaUNZrC7Qz3gopRzo5SRz4c5tVgFd3h21M77x5zJvbOt81j2f7VuruPTla/jl0xpaUtcZ166JYyBwbMEu8uZ6Cj++MyfXf4zyaCD9dHmvqvRwut/Fs3sd7D3u2T5N0vZFi9nyJme2m0l55mSlDcqIh1TaKF0IS78j5XXYBc4440h9PIxftCijMhPmdn5KS+Wd8JPH05kqfSz6ZLRJHgTLJEkFniPk6TwVoSVvZ0eg9U3S9GUaVcIpF3/Wo3eHuMiP8Px94dEdtCMCequNaamP86dN/cxtHmb10HxO+Ws9cn60c6bakdx7p0E7YrhQXo3KyI63Q9SuIJ0Y+nr6KK9p+gmnI/c4R6tyyXE6TYH5eX+jUfoAk8zVJYKqjHQoay4JmUChkNN9OqjY0BkV9bq0h119p/L3Imd5cOk4zvRIy/ns7Ew3Mycz7g1SKpVUIVFv1FVZQkUJY+aElgqK6AyQnjxj+CECnwdM388AIQ1nmgyln8KZmUyLG7BztgflqFWraDYaOgOEy3CR3itBfr83ghlmmGGGGWaYYYYZZpjhf1ewY9luDXCy28Xhsx7ODvqongxQr43xpDLEbnWIiq5FbabbYkeBETW2OxPe03mwc6NOc7MrxE7D0UED+7tV1Ot9PDzo6lIsmXwMx/UWHh3VkS3l8PSkhodnddT45ZZEPJGOcy/al5oCByb45bh1opznbwHloIl+1UUTyD6BC/zEi+Rh3PALsUnyC+JOQ8U22Q3GXPnqjz5RPpEMCg23dHg+jqPqR+4Y3U7KQ790lmvMQSOb7eG5RfgEVm9xTMRtPlQUkJ8NeiobB+3oKpFRkruWA3GOr7H10Y3MXOrvA6KI0JAN0+pJXp5UByh3RB6yDtkHUJnsoL8oTD4vt0GppNfa749tMP64jepZB41qV5WDp4c9HO8OMWCFjPITJhy8Zsnsn/Tw/LCjHXUXJIbpxJWG8Zj20702Hr9oSad7jEIuiZ98axWv3SxiNQPcKcWCvQuCfAu4LN3O84ourUIEZRwWjUH8GWbG+U3Bl4eKpBbzi9Kb3JI3ubfypbjOfOESV5yBwuWuqMw05QfpXKSXgHxHHDCX/HKJCUIHHfyIL0/CY/VKCldezeH66wVcf6OAa69msXIpiZS0D0RD6J7p1/PTCU66vew0/0Vw0aJ8Ku0h/pcPKzio9fDVtxbwx19ewdVC6vw+C78DLK90xma5UDxG1zS0HGNSLiPcf1DBsdQ/u5dcG6V03gituOln10wOeiaUo9oYpnF574tRWhq5BNwoPyOGg03c8LzSrKPcqCHPPTWknO/fP8K9T070K3amt7pWQF7yWy638fVvXtU9ODzarR6ePa3oPjex8QAP7x3gww+O8OvfnEg7T225JWyKDpopMD/Ml1jJ/8EnR3h8fx+dlk4jxMlJE08enaEvzwqLbfkPMem6IIVJEpYJ2zIh5MCj3NaqPNZ4cgjvHyuzplyTD+tDfNAc43hgm6U/7EP3MVJZnPyEXSv+1KXHqcTtJ3Rsj1+cdLFz3A2VH3bC0VEHv/ykgvuSbnMYw/5A2hcx5GhpRXka3nn7LczPz2GxdYbbrSOkx9FhVcKV20TUGLrtAR48KKNStvJWOtI4ukDe0RBcrs6u48vg86fWSYj7XMzz2RBMKW0kEhUffhNkyhLiHEcH78+zs1+YlnhLZqOKavP0B3MznLObvvq1K+ASbUZreHraxr/+pAwuUvatb1/FK3dXtPxUTp+8eGiceFw/VjiR9q8hecqnCljJraB+OMalhRXMpQvy/BmBS8exnLU+OT6JFDC3EselWylcez2LG29m5ZzBxnXOwmNbzGQsnVA+eeeSy/q4PdLl25ifaJjyJ/MpCJX+DJoBjUfl2/4ghmfyQsYqazHlOMHiPL98No4ff2kBr1/NmYcj0VScvGbMXwQL8m0yEkbDZ6k9T0PQKaE8nMNF+SPIXs92EpyPfHFMg5Wc486DmIAn7fxF8yAmXCpujBNpSx7JtaEiROMLflcemP8olH8UjC5myvd3QmUKYlka06yVQvym/T30GsjBRAy50X4OrhwYZHxpUZt7VpmyS2eWk1yjeD5WDzgbjIbQ8JcJ9jvANI2DwLKu0Bl18/PY3NzE5cuXsb21pXuOME3OPqGxd2pLm+0Tl+Ci/2wGyAwzzDDDZ4TZDJAZZphhhs8//mvMAOFXu/yytlnjwG4Xe486OD3g19n2Qs8PbV/UhziRjjPf8fmVIsMYj2/qXhaDuc0vGmZdi2IpizuvrqPbGeDFThX10ybGvSFeSM/8RbmP3HICV27ksbic170+6q0e+tKvSacSWJLOxnw6hc5oFAwsT4Nf5486CWyurePKlWXcvVNCLssNpbsq+6SsBvWRgw/zJMybBfoOlfoEfiFMFtJYGupUC+3MuUY3r3MwPxcQhNMSIY5YQzh5HDio8WIUQ42+F9DrFaAcLszLRJiXOwZxPYFdx6jsFteY0d/C/eARw8M8TyLCRKBlrmwknoZNh/OgNh4cQsb9EfCsNkSlawNTpGMctenXoUoWQMPkMJF3dY+xPp/Ca9tZ1Doj9KSOM52e2Kn0o6meDlA+NuXf2f5A6r/Fj2aTyfGuODjr4YUbzNRyoSyubDwog3fznMsk8MatEqq6504b3WoHH+200ZELq2XjaLl80d4u15fuarywDC1c4ewaxrOL790eQbicwzKhn6/LtBtNMhPD0mYChXnO+uCAQ6Cd+XuBX/KzLLI5eUccS/sjbipRknKPc+8htkVzS0ksrWVQWuCSWlwKjDPO+mhWxzoTpC0y7Q7juqQQZdT8CTQPamVZm99vQzT/FyHkTX561BkHL3YqaDV7uHOtgFe3MyhKm5yj7Kk4+snfJ10xUgZzuQxWFgo43O1Im6iVxVEY1KV+kjF3PbxxoXrpfbi2NeJ6WX4MFoN8OWY0v5LE+tUsNjf4PIjj+PAQK6dtXFosova8jGe/OkFxdVHrci4zwsZ6Af0BcHrcxLXrizg6bKBKZZxLslBI4U///DWUign88u928PBBGddvLumMH84qIJwEKkPosjJWRvKvSv3f3a1qfTe4BCLw5MsFuXe2MmhI+991964GeYIJuxm6r6+kcG05jdPWED1JZl/MiVeA8Gh/48CDOMh+ty/553pnGgCkxO9ucgR+hF9YL+LOnSVU5f6kstJAQiN2UbAp1f9WBqhIkXDmxZ60GbunPcjjTWm4BN9rVwr44loKaXle/qYlZSJh8mjWL+ivSWJVkYHfOvv85vMFXNrexp3bt3Wt/P7uE2RaVTyR5zWfD0blZPCCBPDlH8LqmnO8BL+9rhmEywXpMa6zXJC2h9VoA22kIz/6v4wvobK7QOUh/yh9KLejYhDjWAKOzNKejAdcubqAYjGj7zB8H/LpsE3efVFFTNq1W7dX0Gr3cHjQ0DDC8yE1l1fML8UxXkpIO5fHXLqI8tEYn/zmTNqEIk5Pujg6kIsu8GXgZabScu1SEldfzWHzWhYrW2ksrtpsOQ4aUyYut8i9qgwW344ezKuzXghK64SN0EXzYBQW6HlRxo3NgrsH5P0tuH8NGWkj37pRwPblIgbJJE7POm7wWDg5Hgrxil57D9Ko0kMM29AQjtZYvRQaNJHQeQT1gIiIQK+oRAFNBKGXCXIRTfiuGIbpAL/jz/NEPGPlYJaL+BJ6PRikgk6WaTROQEe799Y4HkoRIEr/aUHLQS3qDEAnrzHfC/K5nM7iYOLcd4P9H4LtI2dc5LNZLC0tyf1YVKUo9wnp9W2fJM7ECGaA1N0MEJ22HpNn2fkZIF0Jo0wsp2RCeLsZIJzxQT/1lzQ504SzUjgr5OT0VDc8531Hf84MIQ/ORGEbPFOAzDDDDDN8RpgpQGaYYYYZPv/4NBUgr325pBudcx3608MuDnbauuTC6d4QHS5MHoD8L05DOwWuE+pl8gjcvpMjWFkp4itfv4GTowbSw750OMY4KPfx3tUcDkSOpY00vvXVLdxYX8Dh42Pc3Z7D5Y05rI/juNwZo1DMoD5OojPkFPU45rJpZKXjwUEpSsz8JJHFF96+he985wreer2IRq2NT+6xgzIpo9mtUzMpu7NHvaagPRT5M1/syKpN/p7NeZ5KJKC/s4Ze6qc8HWj3fspLfkqoxsN8oyBL78dOGB3qjhD6ZD1UHqYRITQ7eZg9SJ8emmEal74jtvzSWOde+qfYSEqHUfxUl2ZRAqjVJyQnKzNzErSbHwcGfIDxJsJwr3gxY2GTvCxx85+GlpPg5loG37pbxKODDmrtkSr5uMxb5XiIs4MBKkdD3Yi2UbHNnB3LqXR8GhIofwsL5SN8EbIDvzaXRCmbQLs3VqXLw+ct7J90cVgZ4N5eF00uo8J4Lg2fL545EyNb4L43wj9BnhLgZPIRomUXBGmYdfI9vN3OLOMItSNjGoX5OPIFbnJO5UdMO/1q5H6k8oJKUf1qU+41fuFKmmg6BBUg5M6lJDjzg8sf0c4ZIQNqlYS8OGfLazEu7+nqaR+7D3tS9hKXg3qepYSTxjujdcPODHMOCfMtkZdpWjZC4zgTutWmf5aNNweVLp73+kiuJnGzPURTZG6H03ZeCrIryPHSQgkbGwv48IMzcCacZsAbR8i0VZZAHj2FoCyWOcW58ABWEkF+hJ7L5yxu2FJvsdRQ2uMuFgdxvPaoJm1tCrnOCJdzRcQuLUsbeoo7tws42K/hb/7mQBVWH394hLPTlg5gzpUyWF/NqXL6ytVFbEnbTQVAtdLGV79+VRUlnNVBOQiVxVv0JBaVjR4uMy+Fi6SI4c52Hn/59TXc32/jVJ4jDC0U0lhfL+iyW36GEdMge4bz/KXLObyykcE9ef6Z0nMKpHUy8acRPWhnsUveuQjft1Nc8gjI3lrEe1/ewKOHFd1nxYNhmjXH424uhi/k43jcHesG6dHUudfKtcslfP8LC/jKYgLpszbut8egjkyKF6/naGL21bhGjGF9bQ53717H7Vuv4tnOc+zsvMDDozM8lnYs5M+jCaCyTMDKJgq6Nd/mUqM/loea31cJSlpnFfi8ej/y5P9lsNvBYln9UJtFicQL5aKnhft7Xh1iwnCCdj3R5sKlzZQfY0XbwQDidXzUxPNnVaVfX89LnedyoFbHCC4L9/x5Rep8U9tEgslYAmbn3kaF+QRyUgeurc+jeTbA//h/f4T9Fy085MyvQ95XQUQ7OblT0uYvb6WwKe9Nc0vyDiTtTiYrbz7SNmd1lpw8T1hf3CxdvqKtlSQtqVftiJwvA/PvyyUKLg+3Im1Gd8Slmny+SDtp7tzhPbCOx4+qE/cAo/SlPJ4e9XDj7hLWN3K4f78alJHB5CcouxchuI6C8PoZpq/TdDijkkJ95RCESzz1nyI/F/8CkGaaLnAG3vbsDz3sTHlJ63nQUAFCeP8AXnbn5UOm074YURlpd1bBdPxzbqY06aU0ek2m/Aml/x1gfB/XXzOL5zzlpDTOzhLJZjKq3OBeIHy3YGlwfxAqG7jEFZUYVIBwNgb3CDk6OkJ/MNTy9MqTSQWI9J/kl51WgFSpAOm7a0MFSLgEFtPmElxn5bJudt4XOt38vCfvJLovic3S5KbtXAKL8ZtN2yx9pgCZYYYZZviMMFOAzDDDDDN8/vFpKkCWN5P6VfXBsw5e3O9i/ykHGKUjz802rW8isA6LS02PhHZSoiYSFnRsnJe5eIyh2x1i53lZnkktfP9ODjdXU/jVXhePRI6GdIJ//NVlvPvKCpKdGIq/OcTCUg5PWl0cfnSM/uMKnqQTmF/dwGA8wlw+jTdXl7DR7uFMOjzsHMXElCtdvHhUxo3tBP7d/7qD//e/2ZOOCLfBDTISQGWc8gvhcuXCteNHizuYN/MV5pAgz+kyUVgRqH8YQ1yeTM9hnJCOCG0GowupSRGhEWvgoixCqPI4exTT7pCrxjCni0eeYSr0M5oJHnr9xyhI7/WnhTHSErjjlmwhSKvkenYRadfBNOcWaqtbHIwy2NnksPRscGFyc3fGZEoBZ3WH9TkMMf6eCjrz48FBF6eNgQ08ieEXtDbIb/ah5EP3oZAwjmsUE0w/XLebfqVcUuQCBn5QJ5IO4+n9IYbr/v/BWyXcWs/g3j7Xl7Y4XA6L6dMtpcDoATyfRDKmS0JdvpOWc0oVIfrVb9/kJFmYPzoYy+S5iJ8vkyiYr2I6hqRkqi88WQacfZHKkNMIneYQzXofrZrcuxXuDSRG7E0x7UYfA3nn5CwRDpRHQYUHl3Xhuvb1ykDohrqUFsuFg4iZXEqX1+K1ZVFxQ+BjaSO4EbDtleGyIwfNo/zCa2x59ND8uayFIVammmeG+QBHZxzNQSVewcnBAb90Oo5SMY1cymbOMWcLCykUL2XRWE6jk0voBu1JMSNWhgiSYlLCl8OPrOm3JP+5Vh9/87Qi+eug3RzptXdJu7McVD6TOQrv1mDS0R2lkQALc0GaaZ83a1u4lM7SRhLLG1lkc3HMF6U+Lqxh4aSOn9ebeBgv4WCUx3/423288dYmHj6s4qOPznDz1gp+9Ae3sb9X1aXYeE9ws+4f/egSHtyv6rJXv/rFHh48OMHZWRvPn57h5LipdEzdy2Xy8My/k09Oei2jwp+Defqg5Y05XHn7Ct6/X0alqvOCRMZF/MGPr2J3twlbfst4ayz5U2F40hzg4VEXdbn3LTkSmNGfykN6i0O4k1p8HN7/u3Jhd0cxHFd6qvw4K0u5TI01W/qGqkR6PpT6IPUpm09qnuOJBHLSfpSKKfz5n1/H7nEP/+N/PsEHXH6SbY/GHKMt7d2h1KJTyRabGbL90Y/ewve//zaePjnFr379G/HhtDih7TJvvjA9mDsvvw8776c+InT03jI/tQpiyIvsmUzi3Jf+vxssW2eLFoyHJOfltuI3Gp7pG0Y5z4c0tJ3Pt6OJeAe8+ReHxbS4Qb7NS0EvKtT4XFhbzeFnf3Qd5bMOTk6p3AvBuq771DhEWAgkFWkEOOTZlPv+/od1/PoXUmdOetqu0DBtH8fy5VwSj0qO1e2U3LsZZLIJk1sMleqZfEKV4mw3O9URivKsmJf7/Gd38zpT6sFJP5r9C+HLIwrKczcLfHdO6q3UO27gr3JN0TFurWb3AN/F/CwUzhrM51OqHOpK27fL5R+f1CX/NofpHFRIew+wNCwhK4spkDbiPU1j+bUjw3y4+bioLorZJ+NPus5Dy+sCKvpbet7uAgRhWFT5Ye6LoL5BEC1eeos3DRvIJ6UcHGmU7Hyc8zwu9nM8p4LU7yVQOYLgkM73FXj0eVe5HLEpj+yZwVkY3FODSg8qJAqFojx7TflBZUSjUcfp6TFq8tzixxfnFCC1GlrtNnqcvigMzylAdAYI99oaa1x+kOH3EKESplKR+nwmfZdGQ/cYYTzKRNm7nY62CWmnAPEbt3McbKYAmWGGGWb4jDBTgMwwwwwzfP7xaSpA+k3gZK+P04M+6mUOLkqnXjqrrk8SATsllpbvoITph503Dwu3rygNYWeeZw6A0nDAuRqTDvp2EguXkljaTiM3H0d12Mdep41at4f5F3Xp5OTQXMriUNyb6QQOeh2ctTvo9Huodro46vTQlM7HrdYQCyPgODbWZSfe/7syfv2bM13+iqmrPF6kKHx+z4VFPSYLxWXfgQ7m2bnk7MtnAhd4EYFcmsRkOtZBDAVUFgEf5xYYhRwnootD5GAfUpULerYYLxPPe/OKciUfTV7OmicN9Qn4/E7KZHXHaPg9dGUUw4HUKQ6WeGg8MYwZzB5SD9oZ1+JruAabv/nyqCE6QM8gU34wzNz2laDFMGpzEeF1sbOla/79wRhNLqE2Dus0y98GEkg/ORCYT8Tws5U4iglgx7bjQDGXwF9+cxnFbALPjrpB+haDR7sX/Lku99zOWR/lltvkWsC0QsNBMi+LnhS8nCtbSWzdzGJ9O4+5pRQyeemIN6mY4EAkU5XrGJSNgPHF7vNMRO1R0D+fieNPXitgKR/Hs3JfyjWmCpBWfYTy0VAVEodP+jh6TiN2nnf6OH4xwNnhANksUJhLqnLDc6UQVHJUTvvYf2x7DXEWQiI9tsG7bKj8IKgoqRz3sPuwK3GGGHI5MAZRbJcxf7YMRmHl50G7L1ONEwmzmuLDLYxlsCyvsX+0EpP6O4aIjFfuLuH//Fe38LVrGRyddfHmdhZ/+b1trFxbxW69qYrZ6/UhVqUtKksdGEeUIJvxBG5LZitCw+H4roSdscGVa/mdu8s4OO7itOLbdm/CPFGeyTyajxo5eCWgByn9ABMJ7F5j/iwOQ1iPMjlucM+9XaTcealiIv9aFh9Vu/h3vyzjV78+w85ODa1WH6+8uoavfO0K3nxrAzduzOO21L8XO3Ucn3TQlXvn4KCNg8OWKhzqta7uG8KBIca1zdJNPi8DD5oL56D80XtvGqwjVKoxyKJYnHZ3iGfyrDg4bIBrdZFHV54xx0dtHB23tB4xTYNZeOQMRM6ymkwpIAziUCJJ1RQQ4hcT/lbWNjhHz464e9J2cOmhlj5LSW173bA+q25LiHk/8yzFhaXNIv4v/+QOvvvdbXTaQ6yszeMb37quG81TcfPwSR37Us+aUk00bSfpF14p4StvLODpQQdtyUMimcDKypYE5/A3P/8NGo0q/uyPL+Hq5QLuP6ydU8RoJsjLZ9wyEYL+6qdX56VIyvX4vtR/Kr8ePa67a+yg7H0CjtMUM19fJ8ICsVzby5+UX1C3SarG1xUf0fz+PvB8aAlkkbOXO1oHKUdULoKKipMTq/NcfjOaPukJbtKclIepKtIlHmPyyH0M+pzB0xijfDJAreq+PmdcykObk8vzZTwqN5Y3U9i8nsX8Ylr62na/EKRjmXAotS/vVxvi/qtbOXwBAzyWd7xfnA7knWkyT5qOmhDqN+klGOtso6N+DCIuhk4mpk4R4npfWv4GvK/knmeeHZnUkVV87/uX8fx5XdoDWw6v3X6J8sNBpXPXPjAqWEQ4n50JeUlrNrtURqSxNboF+ii+fAmz8iBxGC0SNg0Nknvecn0xAt7BydUjcfs8BYEXgXRyshTc/aD2ENP3gYdPW+WT/2Q+z9MbXuYfhSvH3wlKHdJOn6Npaa741+eU+bA+cVkrbj7OMSwuP0XlgilD8mrnfhvlclne80/RbNbRlD4BwXcfVWAUixqvWquh0ZL7NKIAmZubUx5UgJSr3ASd96AES1zet1R8lIoFVbBwBkilWpNnTU/a9qEqWYoFC+PHHlwOi+n4TdupdKGSZKYAmWGGGWb4jDBTgMwwwwwzfP7xaSpAfvL6PBrS+T48G9hXelMdpGlcFOb9tOPLvo7CdXgC8rADxL09vvr1G2g2ejgst/HKO4v4yz+6hHdvlPD23UVsNProHDfRysVwJZlA6WkdZeldPy3G0ZOO0Y35HJ612qj0e+hLJ6TR66MpHREOu/CJ00nEUJe+YL3Wx/2PGqic2fILJqfrVwRyOVjQ74b15c6BXMmeaXjjQ3wE9Xf287D4QfER4phwez6h1aAyRTxoF8OBTC6xoRsc5+O62TKDOBDmB28ugud0LQ18rciBjjHaQu7Lj1CbJxSXWoNwJ7hYqQApD8doaXwSGQUdyk+MfuXv/ELQ7kvLlY0SGTTE8bDOqvNVC/1YGyy2YdJu9AaNIzw4QGBJcMDGeBm/KMwdhIudqx2d9EY47VtsLs2QFc+jSh+n1XBwJ+TkbZZvVQK2bZkSD+NtdFzG59vfvaoDv6cn7gtjoeX15SDY2nYGc4tppCiIBHCfkmZ1iLFXOMnJ8/Lw/AN/OdnAmxIrf555bbLSJef+CMcNJ+M4pkuDdZpSL+ojtKT96LSgsxc6asbo0shFT8oNyY3TOVDQo2LJDY4OekPUpc2h0pU0hUVurp5ELp+WesrZM04uQbc10Nkfu4/6qtzR3LjyJ/z5PEjjrNNlS6MZNYJIcBBH+co/IQcO7h30pE2Ry5kWB4OODpp4tNfWwW5e+p2TLh49rEq71kdiKOXAa5GU+q30xpRLwXGovSIFyeaWe+g35f6Qq4fXbqzj/Y+r2D+Y/Ircy6hnL5yD5cFdLrWae5LKuYVA6YNAcTGSRGYeOGAZi49VEdUd9VGWa/T+/QY++bCKI8kn6+Fbb2/q/iz7ezU8f1bB0VEDt28v4sMPT7G320C7M9T1/KWrEWJaGBWWFspCC+WgmzCZ7PqT0AZP1Wg4cOfuqsixhcPDBvrcOENAyl5vgPJZG3Fp4L7FwWFp855K/To966ryI+AQFpZ5iTvqFabkbJRHbG9nxrgtbeIBZ2zEqKDj/SZxXXzHRW35tW3MX38NvXoZsXEfX/vqBm7dmseL3aYuU/T973Pz7ISUXxNUhlDhV6n0sLVVwNe/fhkLSyX87c9fYGfHBopDWEpMJytxVuS+ulzt4Gwkz8m1dcyVlnByUsfjp8/kGvSRyyVwVu5ZndKolM8bg7V6WjPUe6Id0oOnjQQo7FrRZLMJ/Yp/d6+pA94kNeowjqbgWUXg740wcDIdDY/Eo3xUfFs8Gr53WJvtCQOWHmQZ+IVy68/Zrc55opDBRc9K9ZM/43GW3pnUeS6zZtHIT8kUpHnlzrzUgTVVDvo9cAiyycr1/8Gb8zrL7lCeGQaTify8fPwRbPcXVhO4fDuD1W3O2pJWJdJeEhpV6ufqaRdXqz3sSnv8vDzEr8+G2JV22XiFcZT7JAujmfYToq60/9z4n7VSi0EON+Rd7SfXc3j9G5dxWu+72VYk0H/AhvWcCqPd3bruo+RxURkTXobg7MpCw7zbhan5nWB8ixeAPAJ36D9N8zIwKCo/rReRT/JzJ+fHtkStQWFFaL2feoXpMK6Pr6UQ5S/wMtGf1sBNRkrKOOo1wYuYYqXJhin7cIuvcY3hb0E0nJx8enZWBZf89B1soiyZMJWGfG/ljNG+1Bsq1bu6tBSXmOKyVly6qlKuoFZvoCVhQ77/CV/9QEZA5USLtI2GxGW/wT42YbmPhS+VH+TD2SF9eUfx0jI62wUqO7h0Vr3maMRN5eVYOk1UprTbLYnXQS4r70Hcs1DSo2xUmHB5rJkCZIYZZpjhM8JMATLDDDPM8PnHp6kA+R/+u1vYOe3hyb4tGcLOSVpe+F8vxlBKSEc37I87sMPirM5TOzBioh0XfXuXP/0i3uq3uT2Hn/3xHTx/Vka738Eb78zhy68s4AY7JPkUhuUumm3p6JRSWI7F0ZSO8tl8HrFsCnPSWemm4zjo9tHVr2tDSL8c9WQMDX5pKbxiEnxluajLec33BrgunXQuISL9b5XDQEntdzHoHwl7CVl4LUKCkGe0ACLw3o7M6EPa0EZ/C1UThy5bQ8VGNh9HrhhHYY5ricfluRtHaTGB4mISc8sJLK5xaZuUbpA6v5pEvpRAJh+TOLZEBpdR4jWKLtPBhNkRfX0ljT+4kcX71REqPT/ARMhZraGbQWE4Y9NtLsLCnIcLUB+x+3ghhR09LDiGxcUsXnt9RQcEu72pL23Jh/Gc33kFyHmE8X3Hm/ZIqWuw5c3qttF7fxoO4ex2xjiV8tFcSyCr5c5xFycR5YdHENXxIrxT5XeI5o0DpbduL6Fa7eL4yDbEZR1IZoC1bblHNjO6Vwajc2YFN2lvVkbyvqekE7wIKyd3jkLFj/iJlffRruTjWBUPDDcaFocWMW865xeFuoWIy3G1GyNd5qp2yg3MBzpQyMEM5iGXT2BZ6iaVH+lsEql0Ur+W96JxMJXLah087+J0l7M/jHc0PeZDy17+UUzLpJTOLygDR3KOMkKXEutCbKwbVXMWCAf3Hjyq4JPnTVSbQxyKfB8+buD+J1WUT3po1YdILpQwKGZRb3d1aSMqrwgqRbzyw6Mj9bl8OsBZOY6PPiqjVnWDhxOg7M4aQHMxkW1Pc85PDhokB593c7LspN50KccI64MRVuTaHMk1+s1HNTz4uI1aeajtQ76QwdVrC/j1r/bxt3/zAg/un+hmzxwA5ibnrJ/K0QnBgaNbdxaxuVHUJbCErUGCNzbndIPoaq2jyokwb4zv5NJMTF1UwcZmCSsreVXABIOoQkxK3qccSL41l1D3s4a7r8MEDM5pzydLQ73Cg8I7OZD2/VdLeP1aAb86Gsj1i9vgmvwZ3fMwxJAuLSKzsILO6YFQ9vHTn17FN16Zk4ahiptvrWLz8hyO5F4+OGih1R7i4aMq7j+oaBtXLGVw714F9+8dq7JJuBvbCJh0uT5A9bSLDSnYg3gK27du61fRz3aeoVar6zIvL3aZRtuVgcWT/xTsmqlC53ygK7oLYlmA8j46autslYl9VtQWwtMTZvduu+a/D6yYqaiLRHDFQ57RVKd5ahE4v0AWOWk85+ZpkovA8Z+G1bgIr5eA3N65ksd3bxfxy/tV1FrRux/IpuK4ezmvbQk3wSdUBsmjcnb8mR4VlMWlOC7dzODSrZw889NB2zINxi9KW9I57uFfPBvIc1zaLmmvVV7+9RTGjeZD/UPnxXDXglhNA7eX00huz+PxXsu1BWEZeWb052wxVRY5TNw6F8Bkodw8GZ+o3BYccU9g0j+I/1L6MEZA81toX4bpKBenG9p9ebMsjMSFsWxCsglM8BTjTheAnpHroHRGGMgjweG1MpwvYz2ZU93m4nky5iQsCz4m4ewBD8ruFEAuTJULrmLoUQ6qAKEio9VSpUK9QYWGKT+o2Gh3uIeTzTYkM/4424oKilarrTTdrikndPk6YUrlR7vTkedQQ9rhjoRxVockJvF1ppZYSUuaGhUkclYaicdXHy7d2WxKfa/V5N1lhOXVLE7OWP/r6letipH+2kwBMsMMM8zwGWGmAJlhhhlm+Pzj01SA/PDHl/CL+3W0j9pYSIzBfc+ziTi+sRgH9zh+2nGdCZcWwTfzTDqGy9Lh5Wa33BvAYJ0Okq7NpzCXS6DZHWpHhvHX1vIozWW0w371Sg7Pd8vIzg+xfiWDQmyEvHSMf91sY5+LVS9mdUCmVUyisZTF/KUl3MpksNDs4TE7JdJPSHMEWDpOg+FA1+lfSNk62IlkCrl0WgcWfvzlLZSrfWQOm/jiXBwNyU5N5KXcpOWPfzV2UGiYGtqjbjdQ5Gg8ovaMCLOVjYG6o36kIxcF/dTfRYvG96CXN+lkDNulBDjuM5KyX1xOYkkVG2K2k1i9lMYazeWUO6e1XNcuZ7B+OSt+Gd1cfmE1icV1MWsplJbkGuf4BZxcww47g5SLRiyClZUMNq4W8ev9HhrdEdaW0licS0kn0G99GkI7sLQoA7XQV/3U3+XP8mP+4cHCQp5iUzrnFDDOxmYRX/3aNvb26uBm0T5c+YnxA3jsnAbpeyJz0sfcAgujsZQtxOIwKIgr0HjqH/pNQFnYF4ekkdJUN6nDKE6ICOgyWsLCNL7WD3VKB36Ep0+quoybXR9bKipL5cFmEvPLKXVzaaiu3K/lgwEaZVOA8LoQKodaXPqWsJ69lXJo/vRPXzurGJ7Wxfd1OpTd/Ly/5QHoiTzN6gjV45FuIF894TJ7Q6Sz/Io5jaW1DErzaaTSCXDpnPGQ+4vYfcz4fWk/Tg962H/MfUWsTLxsUfh0CS+jh3dPeU/SiZVub6JYSADfKo1xKuV5MrAwJmfGp0up7GvwQQf45pubuLpSwqP9iuRP7jeh4MpSg+jArYCD/1UqoD9p4m//4wnOdKm+aVnluqiAzvlShLJTLtrotDypt/LgfbK2XkI2l0Kn7fYCkAM3sH8lCazLNfjotI9nj3uonw2tHsmvI9fiyeMz3cRcv/KXSFze6tGjMirljqSpUgY1gstUvffeBl65u6z7ANQbPRcPuHV7GW++vanLPFGGECZotFwDY0FSxmPUax1VRG1slLC6VlBFbrtpeWESzxpDMSMMyEcyz2WathaTyEs9a0lbZvxjgTxkbTaXDJOTeH4QjE3L9S+tYuH6HA44y0fqAXeUYiS9Bxw/+0m9bTXkmbqDYa+jbcLly0W8tZDEF/IxlKQ8/uW/2cVHH59J+pYOwXw932ngF393pMqPji4NpAnwb3Z/0jgxfZ49GScwyuVx/fpN4THAkydPdCkWlclYuzi0iHyM6/0FdFNZxRkDDNBoE+FG4+XUuhVxB9DkzE/D9G8/A+OYbfIZSuGIqJ0I6QkNEfe5tJ3fxbDUjasdPS1lsOUBI3FJIk6eWA5qNMBwUd5pJx0pfRyCKfPH+rHU6SK/V8VvTvoIJvQIC4ZzUtzD/Q72z+T+YFwxmgYJCOUp6co1yhXi2L6VwpU7OcwvybuUWxrxIjB2RYLvN4fYP7SlA0M43nriwVIL8uaCifBetPAAJHP0/LDkfWkgf32vgorc60EZKD1NNG2PkJfnE/UzWFyvbPxdYLpK6vgZTyJqN5jzAqYufuDg0fGKsvD2aPkQ5h/Go93Tik2DJsrU+andnYmwDM+nQXgZGT+Iphbn75lJVNZBpQsIz8OnEcijJ2fxoJ8a82MMmghFCOfppdN4U88/QlNVJkLJdoj0JDNxBBaHbTGVEVRyDDgDQ/yYKyoker2+7p1lbHjPWfShU5qQZiBxh8KDbb6G0y5mIDRUZHBWB+mj8DyUhuFi9B4VkRif7p4YzijhEo/cA6jdFVkkLcbhTBSmO1OAzDDDDDN8RpgpQGaYYYYZPv/4NBUgHz6o48VuG1/Lj/HlUhwPezGkC2m86IzxpDXSNcqJMC05y39jPoW/eG8eZ/UBjmq+R2/gEkDff72IV7eyuL/flc7BWPcA+NkPr+D1Vxbw/icn2D2sILc4xPrVDN54dRlvr82h/7CM3XQcN24t492lIm7E47h+fQmr8QTOai00yk2sJlNYub6JlZUFzOWXRZQkev2mbrL95lxO084V57E8vySdnjZurBXx4Ekd//79qi7F85WVOJ63xqifm9kSIuiATYF5t4F+H063oxe4fhHW0jH8bCOO0y5nBmjQBKTfpPBlSkTtF2EpF8c/eacohRtDqxTDzbfzuHwrj/XtLDaWUlheTqO0akshFRfEyPXJF8UUkjo7IJlO6CAzl8solFJCk8L8UlqMbdbN5Yu6cs01EwLKU2uP8fFBD6cNarhi+MMvLeLd20V88LQlZe4Ip8CuZT7FZZNsYMfDqO2oWZWDlacrO18oDlambmDODVJxQPDp0yrKZ13t7HpZlVRPZuFyS5PcTC5LyxELpt20OnEETNdZBcZvmquHERp9lImX6CUgOydDNC0fy/txILlQoJIjKR1riSYda359mJJ7JV+M65Io7eZQZ0rUy32UD4bSRnD/AcaOMHbi22AI+TNdsdEwTIwOQESFEdilsfIzA8yVbKYGlTMBH6W1ROj2dp446MCBdG7SzjQW1zJYXufmvax/zAP3FqGylMukuCVdxMEN1vefdnHwbKB7jzA/oXSk4d/SUUy7J2BxlUvIxKCeZp0G17x/1gWOhzG9l7jcD5fyKiYZGtNl3rhWuA3eSF7E97XsEJlmE/fKXSzJ/fm23Fu5ZALdYhppaQtTCVsKpsdZPU/a2Lnf4VpYGMg1E28FxzZLcm3pzsr1ZzwuVWV5dOK6g/3Mn8cwLATv/2Ixo0sufe8HN0WuPJ4+q3CPbEjTr7EORc4HtTGOzkZyv0lJRvbt4fWgzLxGuXwSc3NZbde5pM9Q7nWtA1oXLGle/8PDllzjNN754mU8e3Kmg0QM58wPKlP4RTgVsBNwSWqejGUAWt94a134baNa6eAv/uoN/MFP7ghNDPfvH6sCjdxYZpSTyjRuWC9i4qdvzWF9Pol78kwKx7l82uRsdqvPvIrGg/4sm4OjDkY7dXwRfTyRcmpIptnW6NfASm1cCOY9IQU7J20w26qT/SZiUtcLr67gf/p3+/j4XlXaW7nYLoLeK/LnfcJrzOdYSSoY73fGz4o4efEbiWwleRZQRravnO0yX8hi+/IVaeuLOC2XcXR8pDIpQ01AjKYT1hGfr2lQDrtvLUxjuAtgRw/n58IYRa1ivB9Z2NUIoWXLH2kcHcva2nnzo6/SmYUHkpk/jaOLhhmi9ovg0qBNzvZcMTsRLRPW6xxno0ohW1ky3MIs7qRRuPh0M36plLYBVrmeFWkn79fHKMvZcbE/44rh/ePuWuVjfM3pkZLn6ub1FC7Jc39xze6935VlzpQ8O+Eeb9J+Tj2zmR9JRdPRtKZ4RcvDI8hrAOWgsrNp0vbBhXhYlOl4IaLBdqJM3ojLXaffB55XKKfnYXbn4848mN3y6e0GT0d4fq4KTCBIa4JFNK4704/2C3hoqI8yJUrgPwVfRsT5UjdEaRRTvCbCApgsF13/i/JP4ou4BGCgGC+Lb++Do7zMUMng20CVydHTwqPRGozM6i7jDAaD4B5lO8I4nh/flUyJ7WOEyhHCpxHlSbe6xI82O0ThPYyGZ+/jn4+6P5TzYxozBcgMM8www2eEmQJkhhlmmOHzj09TAaLrUUvf4Z2NNDYWUniBBP74Bxs4bQ51GR+F7y0ImCYNZ1AcVofYF9PjoCb9+ZMzOxK19ggvzvo4a3Kt3Zhupv2l7BDLvTb25Ty/lcTmtRwWVjI6+Fnp9vF8PEIjE8dWd4wt6axz6R9IB/5erY2cxGc+90cDLAmzR6dV7FWrWMkBV5eyOGp00BgMcWU+h5zwe16t6wDUtc0S7j2o4f2P6miIHPvtMcqjGPrSS3F9pgBBebIszToB769nummXA9e19l9isrPFcYbjDnAg+ei5zt4kzE/LTNPkWb1eAg56JfD9t+bQzMQwWktI2eVRoJJD0r35qInFxgDNjazuN8DZACxTNRxYcoNLNHTTn/Jy41RuzMqv7GvlPhoVTu13SUqaVFy1uFyR5Imb/96st5DZb+A3tRH6pJsWWrLF1Yu+fz2L19fSeFQe6qAIi0u/Lhb6MUd66OXkIbRzqkVixOrNg/z9jAqCMwS4YWrwlZ7nLT/ysK+KxVOZ0dc5eRYYH+OloWoN3fpzaYUySZj60W18PRypO1tcM+oy/5B8Ek4uTx9gMgkNn5/P4E/+9IZeu/39pg66EtyQnMstlQ8HONnlxuN9OQ/ROBuir0tyOajFMeZfBVQJGWBwVpVnMiSAyRpDPp/AP/zLK5hfSOPJ06aFMYYkoWWk7I2DlVkE4p2Se3xpM4XFFW7ey9keFsCBEV2aQuKwftK7KfX6eI9KHQ5ETvJySQRpXQzLDeWYJgviUW51mzMKik/TlrLm4PO3v72Jd95eRl3ugz+7lkZNbvYT2yDH8bOvSo+rPTw+6ekg+dxqEvHFNLZvruL12xu4sjqP9cUiKtU2lh7WkD/o4fhkiD9YjONM+FHfyHGcbWn0fraRRGUUxxe+dRNXri7i2dOy8te0ND2mqycH5kRAeSI/Ely/sYTv//Cm1KE69nZruo9Hs97DorSTP8uPQP2nVCO0xEhXQa4HGYX3gcHakK99/Sr+9C9ex7XrS3j+vIK2+6ydYVSMUUaWeVfalnK5gwNJ8/TUzxyxmS9tzj5xt3IUmhU5eMWnweLxyHhHhw0hGeNb37mOy1cX8EJk+M2vDpU/4/gyuXVjAX/4k+u6N8Wzg7Yu91gVWZmngLUQmt082I4YD7otXdo5mFzmMkXSrh/J/WXPEIYbjY/vsbmRx1/+5U3UK128gh6WRkP8+nSAL7y3pvulcG8Sg8QnC4mekvaYyrSrWzn8n366iRORt1zr44ulOL6zEEdFwv7onXmkU9IW1Ae4UojjT+/MY+7KXRxW6tjZ2dElYsKLFubBYPcC/cIycHKLmyHeT/NvDoGGTLCy8jF4O+ta4B8Gq7+eJcybwC11JvBz/gHUz599PJ7N27FVeJ4eF7kn4qvbwqbbqZu3lvDt717XekulHXGuLROEPNVlbvlxtusf/+l1VOQas/4P5N2jzfaNLFxREkZNYcTh2CsPNgDkq7yNJi3twfZtzvTMIFc4v+/HRejJ+13lSNqX3fMKECJI2w4TCLLl4Gl9ns0wwPsrUYhoPjWcHKaJorzM350czOHfA15mCLEFrCf8HMyP9OYmzE8ElT/fUdh+GY2cxXg+vw80u0oeTdWgPhHP8xSTsPDI9XJlSXn+PjL5RH28wPD3+/CxoolIE5FJoDz0b7x4j5Aiaiy20fBn95GPIWeVyd6fGRYoleV+UVolJI2SKLydzxmblWEpafrKw8VVCLFj430kkH+B+YakLh3npn2ynEK7xeFBnomUX4npZ89Bps+4fB+fKUBmmGGGGT4jzBQgM8wwwwyff3yaCpDtYhJfvVXAYimFvzvqY7c50o717lEX9RYX+RC+EdY+TQ6OnzUGqvzw0K6ABLNjQAVIxa11TT+aVHKIQWmM3M2c7ltQ5NI3qTiWM0msZFM4GA3RFS79/hCn/QHq4r+wUsSwkEG9O8R+q4ND8W90ezhqtbGWS+COyJ3pj/Ck3kFDOk23thYQT8Vw1mzhjcsLWF8q4OOHFWQk/TfuzmOnPsQPfriJgch/fMJ9TyxPPl8XwfdEfE6jOV5ezuKnP7uBL767DRENx0cNLZty35Qf0+VnoO+0/xStJCLdMicXh/oAKW5UUyMUNlOYW+La3/ZlpBQruvkE2lIWkzx/O9hBazU4cN7F0U4fnZZ1BH1+VQiBd3Ovgn0pv+NxXJd/mSgylZfnMdLS4Wv0xjhsSsdUvGLxBJav30VxdRPtyqkSW5kzQgimQz/9IlgD6Z4kOned6LSENcyCjYZu6wSHZWs0Zp8A3dN+FyIkUpscjLfxJWvzVEsAc5GSNoab3/QgFq+5h8opYGeaX/vya/pyuausWUaj4UiXmOKX+txwXGfxyJlLnQTXUVk4nhLRL/kSpBMEGa2S64Fns7iT0niZ0uk4jo467h6inxj5a3nT6uO6n3pKYswvN+Rf5nJsK8lAAaJGwvgF5aA3Qtotg8UllirSLlWPnXJO2DuRBeaI5sXb/eCHE0NA2Z3VwctI0abDPNRfjEtB812XG5F7rXz/e1fw6KSHXdeOhFTQ+l+Ra0Of7FwCw1wMN24sY6GYxc5xDae1Nnb3ath/1MSz3QH2avxiFTqw/k4pjqtCfyB2jq/vdaRM5F6vVjs4OW4KHa+jCR3KHbqtvKcx1pkfTGNvt45j4dNq9DQah57klsXhMCZtaDS21SN/trSYBpW+SfS60h4Ir90XNXADcoJKli9/9ZK2g7x2pOc+FpTdKycMPIcpReGSUVrambaXg+CSWaViAn/0s6u49cq61JUUHj04xfu/OtCBLy8nEZc8s97svKjj8KwrzyVbkpEw7kanaakJ7YQjdVSStvAqs446928DZ3FQmbL7oqED0Ye1vsSN4Qc/uISPP6pg/8CUhwpJICWyfucrK7h5tYDBaQc/mYthtdrGqTxHt15Zxltf2sAvn8v1lwv2+pdWMb+aw8F+D8XSAlLL29g7Osb+/j64nEvAlGVmf8uDz4jPl7h9Xgmz+bII65mBd5eLqLDycjYfWcFys6ghLyNRT6WJhgU0FmCsnJtHbwykddYIJng4mijvi8IJXx8M5p9Myj07GOFArhHrObOteXek0Ti0G2+mZySxmPnt7TdUaa/pMj3SSr3wstDLDgZafRttg6rOPz5GRtqEjWtsN9PaPv4+WI0lsJFM4/6jNjp+Om8EKkEkffMx2dTl5aSbf+fvYWHn/X1RTXuHYACNlIcyVs8JRHmHfC4gVEzy8PIobwfloxZ1KoxOjJz5nNV3D1WEuOekXK/otfZ8XwYfbCmFtBPxXFBUtmkwyYDXS9L8XbIo3HUI4VyTno7O6qyHZdsITdZI3GnZXLCjUNBLvekphqTGk+XMky8BaycNVt5a5qRVAgv3SgX6qbdYdbav+Bkf42/Xy7/7WQhtPj3KrAoXdTj/wJDQIywPTUOtIYF386R0tMizWQMkQRcVq3xXnylAZphhhhk+G8wUIDPMMMMMn398mgqQy8WkvKCnUFrO4GiUwNODNp7stlFvuiEeYct+hH9VjnYIQtDP3D58wk0rT6sJ5G/lsLKdQzaf0g4NUeJyEekETrt93TOjId5HoxFqEpabz2JzLo8X1RYqgyEW5rLYa/CLSuCNrXksStyDkwYySS75NI9ENoXxaIiCpJvNJFFpdNF9XsNSIoZeLIG9oy6uXy/i8KiDI07TEFDGUO5JaC+EQe5kB8PWZh5feW8Na1yDPpVENpdWPuWzlvsyWMgDvmEaeorw8WVlYIBzuxN9qFR5cdZDPzXWPR8K81w6SELEtOZSf2/lBweaqfzYf9bGzoMOqkcjt2SSyReIraAHUJVO4zESqtRQX08kcpqoNmB73Bphvy78vEBCl19ek75dCq2zIyFzGRNoWmoxYzytrCLsFRrm/AKIWzvuame4o5FIFp9h5hfI+zugaVsEx8PgZfJ+eqLbbL8TGo/0YUSLq24Dl7p5uxjTpW2qbmYVl5na223ackHaEaccvoPPAWwbLEvEE0hJ/1mXY9IQz5hnG+DRxOmMXAOWnyedkCckEWgktVFBubPTwvEJ9xmgj5ULobwElM8sZgKnWDI527tkYSUVmQHCQNvzo9se6KyqOGcSsD2oDFE54RfMwl/lZgRLR9Ozv7ouRihfFIGMEfjynQa9GHZ83AZ6fbx1dx7NfBYfPa7rmvdKoxmV6yHlfPfVRWxvFVRJxOtH5VRG2qOzegv3d8oY9dPIxFIYpXOIzc0hVSrg3lEbtxcSuJWPo8GZb40xnrXGaA5GOD5sqtKC2VdZNEWDSqsHk3EC4vQ+zWZP6lEVXQ7omrQaj9+37w5iup+EYyPgIFT07NNhWcYwv5DVgd3f/HpfZ2S9/sa67ilCJcvaelG/nL/9yqr6cykhfgXPa/3Gmxu6LFWtKuUYpBaV2fx4tPR4iIYDV67M4b331rG4kMHeXguPH5Xx8UfH2Hle1a+GA7aCprRxOzs1VcYwx5OcQkLmyVzMn52JorSrX3hnDT25Bk0qjAIw3BtDWqxv5WLIyT1clbaUA87PnjfQoJK5M8KhXEsqZFhG3OS8ys3uw+iqMLl1tYirWblHXtRR22/pDM0XQlZfLKAjz77HDytYqHTwnRtF3RfqFzvSyi5toyvt+cHBgfCs8YoJN8uH5krTCP0U7qz59n6OxhC2MzTebxphGGG8fL2Jhikf/iSP5s0Ze2JxNDxOc6efhV4ExycSyadnKaklAp+ux6Tb3zf0Ix/eK/u7VOzZQ9HnKcrT58n7hfm1mU87O1W05D3KK/SDtlFNyCiMZ/5aRurwVHKUOpXJx7B+Ja0fP/DDkd8Ftp1paZqGtRE+fiR16ZwCxKcjhqLJuVhM4Z23V/X9oMEvLiYg9CZQgEB2y1pQjhO8LwC9LYhHqytcWvBtSZvtRE2edZ63cjLrSxENnijPafsFfIJ0nPKDyi8dkJe8BLNNHaL8zkPyEcjq8h8cvX8E0253DTx8UkGakXD6eTMRKUIT1Nkp+Evk2RJRKspqbu/LdOxM0DeIK2fNmwNt3ihRNBGCXvyJv49n/CxNymZnOZKG7zXyHpBIUOEXvvNYvgUkU37yzqNtixmPCbse+K7kaHhWfxcv8tO/+E0/Tz0/Ozk7jfOnQGZnPOEk1qK878wUIDPMMMMMnxFmCpAZZphhhs8/Pk0FyGsbaZy1Rnj19SW8+toS/u7DM93s1r/42ykczAhe9O39PnRPQ8J9h5+DuVeWklhaS2FO0istpG3ww6E1GOKobcoPj7x0govpBPq9IVals3/SaCM/jOFuIY+6kHWGQ8wXUjiR8INWH68vLyNdmMdppYF4p4OMyPWr/SqeH9RxuzlAfhzDz1/0pEM7xt/+8hR7e22XN+ukqG0iL/TXDOp52jD85s05vPHGAv6nf/4Mf/3Xe3jt9TXcvrOMD98/1EHPi3lH0/C4yC8sv7BU2CGzL+hLi4ngK/m/LzhIyCVrDnbaePZxB2f7Q7e/gkE5ykGkV7fBXOZDOwnMFY2pPsHB3KxLnPnROj2StG3wNYwlNFNlo04xjM24vE6kCeuMH+KbRNCxtQsr8HGN17kIEuY5aZq0KQ/72tD8YpiTLulGOoaulL1ufKz0np+LOA3lHSIk5cF4kwfTV14OC8kY/tFqXJdRexwdI3b0RLRTTj/mOy3vWnPFIlbkPkiJXZeFGI2sTCQv+kUrz5I3Qr+Ud3JoGbmELN/m0nTMO4BdDys1D/KYlM14XAT680vm5c2UboLOwWCSsk7yK/nqaR/1ylCXyWL95jhUtzVEvTzU2S38wvJ8eiF8PqbTp9sbD0+r10B+0VxNx4/i9qU83rpewL/8t/t4vtcSGYwXB/CuXSlhKxvDe+8sY3G9gE8+KaN2NkTtdIAXOw3s7NWQiqXxzXfv4t3XV/HFa0W89coqSutLeP7gBH/82hyedoF/vWNKXoPIouJMyk/JFRpM+V15BPHodhaBxXS5Zlm4s4KnqHGYiO/8WUfefHsDd6/Oob1bxjCZxJ/85es6S+nv/uYFHj8uy7t/DN/8zjW8+dYG+oMRdndruHp1QWeHzJVSqNc7qpzw188no0m4g+Y1Ios5Ynj11WVcvjyHf/bPnuA//6dd/OqX+2jsVrAQG6Ipze6IX+GSozKNZMAzo5dYOetlKxNDLiHPIFX+uPAIFhez+N73LiOVTqFa6+lySDmpl1fkOnNwtKuDyhaPio9vzslBnM+ndCXKW/LTbg9x735FN4XXrGtUHmI6U+WZ1KfkUQuXEmP888oI/7k5xpE0mccnbTx6WEWyO8A3EyMUTxr4+FkLJ9kl3Lp5Czu7uzg8OES3x4StTfFfVZO7L4WwSFm+7qxu3tdqEUyWWVjnvMBmLE/O258cCXlZPBqDxgh4Ec4uxNqmqDEvhWfION7uMMHGIcr7Zfey1TfKMekfwvwYFo9Hnq+UTXnSbfngj4w8jc/DBA83MOuhNqV38gm98TF6s4ZnnwsGZaSCrVxKoTSfdO2meL4EFIPLzD1+1sTf/IJKWnmn8xODHDS6Z+HOCwtZfPPb2zg76+L4uGWeAZhXZ3UI8k7jhRX4PASYCHMHkqgxwkIhjW9/55LujbO721ACCzG8lKf4+evtefmY0TJ6mV2fjeKmF+3ca4tuXYbJrdFn4WEcwjvtmofwcnqePE/URyfbZCyB40dMJRWk4WUlJmWSNKbkICytSWaMYtEsvvHgmX4ezi/iH8ZRp0HspFFPDQiN8tYwdTl/wod7u4OIr+XksmEsw9k4BPPo5SUZDZ2kCa4jw3xZqNtZ/dnzUru59UzPmPiKw96DrP0kNAqNBiulQu36d9fYycfkja+0+fKMmClAZphhhhk+I8wUIDPMMMMMn398mgqQf/zeAr5+KYP1a4vYG6Xxi18fo9ezTl8U+jLPNFwyyUQMy/MZzOW5EaftF+Ff+IkobTETx5+9PY/5hQS6czHkS6mAjuCa8Wnp0LvtIZBNxXFtoYC3NuexuViA9AiwW+1gcL+CjZ0usrfWcdrtSie9ibN6B8NUFqniIp6dHuNSfICEdFw/Fv+xyJhJJbA+n8OVO0t4+yvreOvuHH79QRVn5Z6T19KMyks712Kfl7yxkzTkwEEobgAOiN2/V8XJaVf3p7h2Y0kHJj784FAHH5TTBfEMDGNKlq4vO+/Hc7GURiadVN6eFzeSTmdiWFhJIF90s0D+HmDHsN0a4nivg+cft3G2P0CPexgwLHJkelw2jJswczDefE0GlTE6UK4hDiRwdOFZaNxgAt2MZTFJ7ujVRRg3/UmYDRxI3XLp6VrPvnMbwGL7DjDzaB1go9M0NR0703hlCX++sxvkyQnDMP6v52L4ynwce10OlNJXGfKotBP81MPFjvo73hoS9ddfCA6i3k5Lfe8BL/pSD9MJzM+l9YtcDpAynkLzJ3GFb0Jkz2Wz2Nrawp3btzWs0WhgIBWX65pzRghnU/ArSltexaKrTMZNZVb57O/Zy58uhulpApYfoSBdhGDaHYJlLfVXynNpI6Uzmbg+9kjyRuXH2WFPNwPnXibZfAy5YkK//qQysVUboFGxWUo+XV5fldNBZXVph+nTN/T3fr8PpvPg3ZVGH588a+K40tNr4tPb2Mjjv/3zq3gv0ce9D8/wr9+voMGZdCLjaMhrnkSsG0dmnMLNm9JWCLvEwxMMjtp41onjo09Osf3OZTyvD/D4WVXToqxMVXMhllA553yDM4+0klLKWGhKUrZsurxe2cLt4Gm1Hvof7c54GrW6MA/eWxwcLZzW8OXiCLtST6/cWcPZaQsPHpxKXRtjbi2OequBjz8+xEPx44bQ3/vBLbzYkTZ8I4ONzbzQlvX6leaymifuScRBULZ3Wj+ZpsrjpDGnLgP36FFVz2xn+4Mh3sqO8CWpM486tmk9y9xl20EiRiFOzrb6sbSji3IhnrQkzYDEWUQIDsYe7Lfw5jvbyGaTeP60gtXVHP78T6/pIDFnEWZiY20n2Yw+l8Rf9GLoKTPP0MqPshN+o9xQpLA9yIqrJzfJTjwBTrDqO6E4e4jpc0+mJ1Kl/rYFPBumkF9cxtz8HHZevEC9VtNro22ZRAvT1NKjh/nRZWwD0MlrQDmCNkZhpaixGBahYfuhYRP0mowzPo7Io/4WR+PSrUeDb7ODeOJH9t7u/WnRM+PQX8PMT+38KR0pomCI8KfNyR2F+ks85o/tJdtKjkVS9gCSoLIWGk1P82JxGcDnNeNyHyMrH3seeag9et3FbqVLL/vpn3Gdr8GoktKdLi1K+yEVNy51VtNw9OcxRqfVx+GLLvaf9dGX+8KenRJ0AbmmKYYzV548qeLoqOXeO6Kw9KKIph0NivprXReoDw9RQgFzS3q288+e1rC/L8+uyNKqnlWUJ2HvBoRy0LOHucM46o7EV5u4Ge6NUsnZX3NTgETqpJrQblwichpXRUjzXwKflsni7VFzHtELKzSOhyGU8WVgPqMwDmqZwLmkxe3TsiB3VeQQ5entpAuXQrQYjMlwpdGzlbsX24d5Y3FD3pa2yUAoHXnbXxHGCPnSYvFoNwrGVf+gDXVBdggQTSuMb6xVHjXqUP+ZAmSGGWaY4TPCTAEywwwzzPD5x6epADnrjvHBQR+/eNzEB/erOC13hJ99TeWNf6GPJrGxnMF//6fb+ME789ppfnrAZWCEQHoAJpd1AGgfIY7T9hCdrDwX1tPIcwNPpTFcXc7jtc15VNo2Q+Puxjzm8xl8clTD83ILT89aOG52sbxawMr1BdyrN1BrtnG13EOxM8JRcoxar4Nmu4Ur2aR2a5qpBN59ZQ3XN+bwotnBv/3ViQ7639jI4Re/Lus6/pSB/Z3pvNGxVkrir76ygEZ7hMMaZy14uI6NwDbl5pf21qPiJr9Pn5RRq3VcOSj1RF4NIQ+xuvAIjVi5BNCPfngVN27M4/GTWjDQmpDuUXExrgPIVCRxQ/O/D7oi78l+Fy8edHD0YoCe+6p+QiCHV3Mx/OEcsNODbszM9GlsANYN7miHUeBYeEOPaL6CMOcfDCI542mUQmmtA2o+/ug8pHCtM6zFHMTjIL/EFn8O3Fi458F6zEGttBRgNpNBJk3lkhnOnqBhOONrXDly8J3+vXgaL4YpdOXM2RVcIoPL1ZCUcbLplPARfxffp5uWvmwmI/wZJulbx3ysdKTPMixlg2xMlQNUQ7lXng2TOEQa8WQKS4sZfOsba6hWuO8EFXoWh+mST5Z5ED75fB5zpZLci11UKhW0O7yP3SCZ8Cct44T3s8jo0iXor56UUQuVfz0EoNvPHCG8MoVQns4/ek2joBf9U9kY5leSyBfj6Eh9bFR7KB/1pE5ysE7yKbdPjHrVBPczGaLXlfusNUL1ZKQKQAkRQyEprpz1z0I3/hZOUI7AqnWOS8fw7O9ZwgY9lFoOtPtIhMuVHDxdfzBGq2N7krDc/P3AmQ57+2188LSJj497OPPLCEpk1plvffsK/vLHV3C5MMK//vf7+F//v7tIL2QhWcf/458/xIvdBp7v1bHzoiblInFdwhNZsswGMJF4zaxueVlv5OP4w5U45FYP7t0pRuY8B++pJar8NZYQG726dGZepTXAXnuMQy7vdNTUTdW5PFqukMDmjbTuV5BfiCE/TyP1P9bHa2+sYyC/j+8d4kjKKpvL4Kd/dFdnjywvF/D1b17Tpay6XLKK95ikpW2BXjupFAIuS8SloXzeWbZtodsRObg/h/ynYHmyo4NkhvHP+sBuZ6zLf3m/oO7KmdWk2ezj6Kih+ePybGS/t9eUa839IYZ4LQf8YC6uyo9TuWzyZLb4DlqD9O/9JwW0NiSNnNzHK9kMFudyiJfyGIwSSEl7xTZoa6OA119f0j13KpJ35re4sChxMjg8OEC72bR2xbVlLBO7hpYq2zJtKzTcD+zzPuCDRdoq8ddwMUl+AS/lrcuJCXx7pW2WhLPdIh3bwpSEsbzs3rDBQF9+zBf5Ms0w7dDocn0il8oi0RktLW0e5fOyTNC7OJSHKTBNtm/087xVLuGRkvzTn+Eqi6fTcFsm0F8F2pOeh5zJJ2gvJZ5xsKtGWUlD+UjHuCzAXD6Bn/7xXeGfRPm0q/lgOqy7LEdtN50sE/WBf/o7t1oljnowRYlnckq9lvu4XWNbOMRQ7gHuf8DnP8vQ7pUQfAS26n0c7HRxsiu07qbQGqF5Ylre+PQ46C9pSB23GazOd5K1gO8A9o7iLrshQuzzquFKwHRoj0C8KY+PzuvJper87FlrVyNGeZiZhvk7hyIqh4UFdoYpvffnc8zcHsEgvEDD1EaENstXBBpk4RZH7AG5twQeL4GLTyOFrM95rUdhvKhc3k5RNA7TVYv6BqVLf9bdKJ8owhwyvtgdD88+Gi0IV7seJ/lKJMajbGrEy5639LT3nMmyCZVN3iihNgt0h7wmYW6mTTqtx0Lj9wWJwovs02Uc/24UzY+mQzp9DzC3JeMIXgKyiII81Y9nYTBTgMwwwwwzfEaYKUBmmGGGGT7/+DQVIBwoeV4ZYHM8wOVRH7ttQJ4SLjQK8dOeAdNjx8Hezw+Ou3i018FpnYN91hHh2YnG/oh2IhrSqc2vJrC6lUY2N9mh21rI4/WtReRSCVRaPfSGI1Q7PexXO6h1+mj0pFMsHaiVwRhbvZEOjlakw3RtYw7ZxSzq4r66XkBLaDeyKcyVFtBKFNHotHBWb+NFpY1nB00Mu8C7ry1hQ56Db13PIyEd+BdHpriZ6G2IzDomINgtS/odfkdt+dazo7ZzGI/rhjfqjh/LiPT+TF9n9x17BctHy8zBik/B2SSVag8nx1yua4xkOoblrSS2b2axvJFBZqocfxt4HThoWT7uYe9RB4fP+2hznw4b55BwsUTSJq5ihNeHPXw4SKDu8+R+JjEl91c8As0n/byvpzC3yqxWc2unkwIG4WbUS0F/OsQwwMHLYvQ2CMRQdrCNJ/09TUwHtYqFAm5ev46bN2/qjInNzU01y0tLOmDVl/uKnXEObHFwcW1tDVeuXcfWlavY3N7G6sqKKlC4xBRNJpXEtcubuLR9GXnh3ajX9Yt0Kge4JNUliXP50iXxG6hyguDAGdO7c+cO1lZXNb1Wu61yMzOJbB6Xr17D+vq6bi5dLrdRrQ6wsLCEK1euYEVk4Lsc+VwV9y3Jy8bGhvqrImRuDgWRhYMOvW6PBaXlQ5n8gCDLQwfOnFuJeC1VBnMpgnCBWG0Wj/lp2bqBt5CPQKwTboVdA/WWA6O1GgMc7/SkLvZwtCP5PBqg06QMMXQ5KF1mfR2gKobLSLXqYzeQR2Pw8hLG3xvmzfk7Au4J9J3vXpJrmteNqRn1IoSy+zMR1il/r5AuTH6ssxFOyh0cNUVWazKUjoKQlvcz95FoSRuxtZbCh/eqeLzfwf3nddy/d6YD+1z7XjcPD5JmXGclmD5PPASIEpg9ERN5hGa/OwZXaaJvWDZmovHU5hIKfZ2XBfKgRzVyIN9Kn+1SEl989xK++tVNfOlL63K/LCCRH+Kdt6/ijVe28cqtdWxdmkd73EQqB6yv5lGcS+D4rCFlwQYohuOjppYNFR8Hh/Xg63MvK7+u//b3buhA9slJU/ysgaZS5Gtfv4qFjRI+eV7DwA3aayF5aCaCk0EcJKnrxu+UQAIDOqbJwW5Lm/dRTZ5FVIRcv7GI975yBffunaJa6WpZcCYPVxDkrK2eXBhjoxz1yHTUSxCKZTbmg21NUe5b3sOl5RXEc3NSpkW9jxfm5zEn9zKXL6KCvdkcqDxUUhQkDgdHOftraXERS9KmkL5QyOtAf7/XU97MA9sKhrG9KUq7RLCts3YXOvjPNmlV2jsqVH07yNmZ5M+4bPtWJT7pNB1Jn4OqlIc/QvNqBaBp5yXuvEtX5VtYUEM/tlFUarAy+3aFbe6ma8sWHa03dLP9Zp75/kPQXsjlVCYu/7csZmlpUcuOZWDXz2ZklEolzcO8hGn+OFNDZKSSiXKSv/IQXotSnkyL8o3Z1vNBKXKSnukxP6Rh+iznVDqOH/xgW9KM4+xkJPIuoyTlPJB2uifhFp8srKy0jPiXsz636CZ8RSEV6TWSOrUO9OUR0pEKW5fnQasmHnKfc0lMzp7yPNhGNut9nB3Ju8OLvradykOg6WnaPiGeLdDXBX8mArkE9FaXHJaWcvjhD6+osqRSkYrveBjrME7gz0j6Z5iF+3LwCmSelYJ0RqLRjc635z7A4GWdTDME/X00tdMR2M8bwgbj2f6Qt/lZKoxncQlLejKunehWp8DsZrydgQEBKVxYSMtD9D1R603kuhDRsEkYn6i35x9kRDBRdvxHnpkhfATjqYTBkXH06HjIWX0Js6ncLE/+tJ1wcPEogs+bN3F5n88WpU0sxTGU29ye+ZaGpuPAuN5Je1Be5Cl+UVrajIuB7YH/YIYI3mjJiNdewtWufnLwDGiVsGlZ1CaHCT9nJ5+ZAmSGGWaY4TPCTAEywwwzzPD5x6epANksJlHtjbGRiaGYiOFZRzrZ7sWfiL6Fs6P+2qsLuH6tpEu7LK1n8f6jJrL9Aa7MJ3HWHukyVipPwMI6uZkssLqdwfJmBulsZG1twdp8DrfW51ASvx1uIM5NegcjNIZDHYC5spzXDkuh3MVaY4BOPolUb4T4Qgan6ThaQr8qPEq5lG7QXevHcdod4enhCQ4rLd3Alp2odnOIdl0Iql188e4cOM74t/fq2sHRrpk/C7r9MZ6f9tHgKF8AdnqsTHz2mItoXoi5ZAxvlwCuJNYeaQRHE3aatrMx3C3FcCZlzyWmXPLKjwfKxA2XuRQF7QnhubyewJW7WWxdz6IwN7mPym8DO2AcnK2e9rD3pI29R11dTohLsZAD07X06Q4H7BLSYe1IJp6OE+iK3JRdfy4P1qHV2IJQFj+QQTBtyk+oT0DmLRaueZT698bri7qU0MlJRwfWpsH0wySdLJHBkUAeYejE1KQ4cMW1vTkodffuXVy6dAnpdBqZTEYH4jg4xzPfkVqtlvpTeXHj+nVsrK+rYiGXy+nAHQfXOKA4cOvtb21u4dKVqzpYxo2Iu72+Dv5xkPD6tWvYFj7lszO5Z7iJ9VhnalCRcfeVV3RAsS3pVatyT0t9p5yU8ZU7dzSsXOZyJDUUC3Miyw1sbm5IXR6iVqvp16G3b9/G5cuXbSBRQD/KzlJoSno0LAgOKm6KnMwnB0A7nY4OTPCeto4+r4NdC19X1ZshzmInqyOEV374cA+tJ0HhTyMm8sfQlbaifjbA2dFAZ3Y0a9yHxig4/sCBvmZV2oAKZ4hIPaSyzisVIvBpq0z8B2lb+t6fByogrl7l4OcIL3bsvn8ZlI9FFEQJrT0zMC09uYPQTfAUP/45uCeulU4XS4kRUhtFZKXdevCkgQePajg6sHpBYmU1gSm/wOGuQ0SWSCBacm/vShl65UdIF4WlSViws+vxArjshbRmOKvm2vVFLC6ksX2phKvXFqTdrUr9LeHy+jIuJ+UeO2ugHG+jOerIfZaSOhpHudpErTzE/FwerWZfrkkVe3t1Vcy99faGtv21mikZuBQc9xCpVNpOAWJSss24dGVeryXjqxKRQkbhaO3ooH68flTGid3REBPUZCc8PcsleRatrhXx/HnFZukIOMPGlB/Wzty6vYLN7TmcnbUvbMMI5vHNN5awuV7Q2V15aVuokOVAf1ru33Q6g2w2K8/NLLJUNCTT0i5RiWpLN1L5wHaC7REH4tl28b5nHN9W+TJie8H2ge2RKlkkHvPU63ZNWSw0nMlB5ce6GBYml9Bj+8B0VDEibZFXWjAN8mc6TJNtnSoJxPiyYtqc9Ua6JckTFcleRra7UTk55kcZOfDM8G0pB7ZTnpZnb1T5IW10u91WZRjbUipLqPiggkPLTOjIm0bbaafMYb6pVC7IuSn564k/leKlYsEUO8KDMlImn0cqf7yShumqAkT4UmnOcqebCo7BgAqZvs7+aNSTwm9d47P9pXJ7MJCy0cqktY6XJbg+dh+r5XeCZduXZzI/XmiKGcjLQ65oM1A4G4TLl9bLPezLc/7gWQ+V4yH6Hcay9EKjPi7JyYQ9TRAeBBsfeuTzKbnP5+V513QKkIsR8OI/OIf+oXERBJqKlHd4sjaXxvz4nDJDhtEww5SfS49wbAN4uii952tG4CLRX6gYSd0vgw8mbZTU8ydoDdKNvC95BPJI0qw3JpOBfC+CkbCs1Glw0aJph2VnCOQQktBOejmLbPoLopslEt3o5T7QENrNV4+G8H3ZIGEumHkzt3lQ+VFaTmDzGjf7T8h7wUjqtAY5mWhxJ3cmaI8qcPRaBeEuDTmrlwTwvo3OYFXETBpDJM9qEROc9R+hNVu07LTclN4wU4DMMMMMM3xGmClAZphhhhk+//g0FSAr+STYfz0R81Q6yhww4+u87yDx6F+TuezPe++u4J03l/Sr3y99YQn7+7Zh63YpgYfloX6BO/nmzs6AdNIlfO1yGttXSpgrFjAchRutF3NpLCQTGL+oY6fRwY2lApbzaRy1ethIJfF2LodOf4SOsE3OZXCcSWJ7lMJerYNH9RZa3SFqQntptYj9egefHJV1/Xmm4TEcjHUt9//PvznB3z1oIZNN4qhqa/lPDJpJGlM9D3mOcZCP+RBHhJRQWvlz0H9zOY2lUgqp/hBfnY/p0jZnOkYmVKRxBcl838zH8KbQPG6O0aaYZKOGtGaiSGfjuHQ7ja2bOcwtZjS93wsi7EjyXq/0sfe0g91HXVSPbfkeDdYvb8WiB+bMzsxXQzL8HLa8jIXIT9O1tJkPdwktuoOX376iNDryVB6WmLrVuPgE9135ylfWsbqSw737VXAtdRJEeRO+3pCPpsXOJrikCfmJcfQqK51Cww5vUnrX/Dqayge6X7x4oQoLKh+oFOCgG3F2eqpfVFNRQj8uKUXaU/HnIBgHKenPAT8qS+bFzcEzDoTt7u7qwBqvT6lQ0AE3Dhzu7e2h0WiqaPx6+Nq1azpAx4E2zgyp1+uqlKDw+XxOlRoMOzs7U5koMwfdOKD25OlT1ISeM1aoyOGgIOXb39/HycmJximX5R4QGm6KnEym8Oprr+Puq6+pEmRe3s0O9vdMCcICInhyVi1T+XEpCZZ9KsP6LcFSadyltDL3F8bFIzQuBxZol190SCGoL3Lg/ciBjWHf+QmM3tmFjyNVhYinmYbxZB1hbElVZfIDHTwIJC69Oavg2bO6bkb+soFpDz+Y4lkoNArzR1+e6Xa0enb+6mvIZlO4dHlB8jDGD28U8JOvr6O9kMM//RcvsHfYxuZWQepTRurGQPMYxhWbFzHwNIs/WnoRKAPvZ3KYSCFdeO8QtNv9RcXZ1vacyJuUOu2+rk/EdeZGJptQBUUgjkRgHJ5Jv7FZwsOHZ/ibv97T1fSu3aAC5Azx9Ajz0tbPN/oYPNzFi9QAXalHjXYHlYYpdheLJbz++jYKeVu2qVBMazrvfeWSzoQ52Kurm7PXuLzgyXFT64MHlbi7L2qq/NBZI6GQoXFOH+T9CK/80LIUgaLlQ6vWL7EzBmmq1Q4ePzrV8mCU9fU8Fpeycl+yfEwZ9Ac/viVtxwp+8+sDkymCnLRxV4vyrJO8fuHdNaws5/BUnkFUeHD2Adsl3uNUcHKQn+0NB/Q5MM9rxIF7yrIg7ZPOZpC2hbMZqLBoNOraBrE+su1gm0bFAhUdzCfbG9Kr0kF4cVaCKgeknaV7UcKo3CUPti+Mw3ZQlQaSvvqLXEyL7QplZRpMi89Qr1DhrcWyIU/OlmNcKicYvy5xW5I/PxuOYVT+UEHRoVJD4lChQaUD21a2zWynaLisH5UJVBgzz0yXihW2vVpu4k/5WH4sN/IgP8Zhm6wzWaStptKDbTrloR8VP1SA8PoyTbabPHuFDGUnf9KzPOnnlU7kz+vRaXd174z9g7aE51XZRFREfqbv33e0ngl49nbCu6N+4pADC9PZfRDrpZz4XO/JIyOTtf2SWPbloy72Hrfx/H5P9/fqtsL2NYTjS5umSR/jTzfzanKw7nOZMbptxpUHl6B79Kiiyg/PX/MX4TNhHM9pIweNa0fjwfcGstR70QX4cIL32KVLJX0GcY+eUF6frlqcPQzz97JY+J8A3XxmWxwx/MnZSsDJQrjwKKbdhPKI8nM0YtMzQT8r24vD/DMoikAOh0n3ZJghwlPMRF4EQdo+oUiClJ9tgIWF/hY7Qifh/t1WC1LC6Kd09PdhhPobDUlDUUjHj1SA1a0UrtzNIC99hurZEB3uzyR0ngt5G0vysDoX9TPwGgfMAzCUdZF1JnyHjtKZn8pPb/J1Px/m64SPHcSRn9UhPldcfRd/Us8UIDPMMMMMnxFmCpAZZphhhs8/Pk0FyM0rRY06lg4BlQy+K+BfjfUtnOESQHMgHfxYIoXX3ljFv/pXO3j4uI692gCPy0O0/WAm6S268uFU87mlJNavZHHz5iq2lldRazf1i3eiPxyhfdhE/OMz1NJxzF+exyCdQKPWweuxBAoPqthv9bCTiaFfSOPatXUM55Zx0Ovp4EJaEusIjxOh7/TJc6w8z0G8hp0xTk76uPeshUe7bZ3hoGB+afTETgwN17kW2ZeTmF9NIpXhBqduSr78lcZ1orgp/He+sIC7V/P49bM27jdsPXiSkh87RlJsunkpY5QljMqP6sA6ipZeTJfSWFiwTa9pPJISb2U7ieW1NLJ56SP9HuAgL2d+cKmhg+cd7Nzr4uxwgJGkzU4ZJbEUODCjFgEtJgtp7Ao5OZTIwnihvXQaNWSg4RrfE+jZwn1Y2LmXg1jYgR6NY9jba+Gx1Kk2p+cEcfQU1C0D49mZP7PTaRaemI4fHCF/DlZxsI0zO+hHhQGVGhxc46AgB7Y4uFet1XDt6lUdWDs8PMTHH3+Mw6NDlMsVVSwQHEjjwBiVDYVCUQfEOGD5ggoQDqxJfaD/yqotOcO0mq2mykBFBr/EPj4+Vjn4lTMH6KrCm4NYHNjjV9BeHqZFBQjtj588wdHRkdIznHTkScULZeHAHeXgICDPLDIO+G1fuozlJRso7PXlXnr2VMJbUqbuIrnyE3EC0M46v7SZQLYgdV8uCesO6zwH7TkQxS+OjdZfVzPKT4zxdw6FGySjzSV9HuThrBM476kDIEpscSbSJ9zZ55P3hJfJ0/LHvy4RJm2V+Su5+mu4QKMFQtPPjIbyIEE+1GN1tYAf/uiWLmM2f2MFp6kc/un/6zEOj1vaJvzwB5dw43pJFX4Ey5Xlq+vgaz58GpqKQn2cgDxKk4HFBFCQNoJXI1gGKshEBE5+HjXU0VCR8f0f3FJlxvFRQ78yp5L4+z+8JfU4jefPKhpJB43kn89nMD+fw9alki5NdXLcwNFhAxtbJVy+tiDPkwHuXL2EuUIJ47y0Z+tF7LYb6EkDyrR5DXKpDG5f3cAv/nZf8p3HT//oFVy9toj3f3OIex8f4YCbIUt7bhJyKSP/fDEfOujkAD73jlIwLJJvf40Zn+e8WGmo4lE5aMjU8SJ82SoY31lpT6eTkveUXB+RSwK+8Y1tvHJ3CQ/ul3UPGN5fd15ZQFra+vffP7brGMFmLo6fXqVyf4xnO03sP2+gIc8k7inBNoQoVyo4PTnRe5j3MwfyqbzggDwH+JkGZ2pQWUEaKlfZjtVqdTTqNXRatpwe2w22DVQGUGFAHmyz6EeeVKByRglnL3B4m/wYzvaQbQ3bFyoj2H5pOtKGUTlMGbySgG0X+bJ9pQKEbR8VwwRnhnAGBhUFNIx3IvGZPypCqLBgGoxPZQx5kg+Vy5SRSopDaetIy9lzlIGGypO4hFMBRFpePyp+D6StrlaqQtvQOOTn4/B9iW08FUAsP7bjLBeWOZUo5MG2nm2yyufiMi9sj72Sh0oa9mup4GDeyYtnli/Lcix1MUdFk5Ql6xMVOCwn5s/XRatfPLOUona1RWhcjfQVk/B0joeIJPWfPpxF18eLh13sPezp7DnJnoYbravnZtNjmA4ddgppLFydEubJPDRdfz8qwngBGMl7y5m8vdG4Xg49ekT4+PhTac/PZ/CzP7ou+Rtjf89mOFIQjSnnIE8K+nomLF2SM99i8Xb+2K5F4GWbhucdLaeL4PlqglHQy4d5CCvjFvKMyqggjU/TnUPqSJhH1Kli6MGcyttMFMrCe9EuHvSLstZykb9F5cHLaRH5dNdzJK6XTY9RZg4arkxYL+RZJO8ai+tJFEspacs4a1ve57vkx7jG30PzIdfO58UUsKQL05HQ4EcX2xijZ/127y+ehybhw0lhR82X8A25+rAQKouLFwZaicwUIDPMMMMMnxFmCpAZZphhhs8/Pk0FyD95o4gffX0V6VIaTw/cskPCityU/xTbXn+ESqWjX1I/32mAGxT3RjH0qBiQ8LCDIDbtTMjLfzKGJenQrF/KIluKo9Vro9vnl4NGvbVUwJXteewPh7i8mENjMMLjSluXtupK/NU7yzjLJXDU6amio9zsYL9WR7XVxqbQXO+NcSppDONxvHltCculDA6rbU2figkKwbRWihl87dUVPH7SxP5hV5fGYph+reU6wMxzIg5kEhI3F8f6tRSu3Mlg41oGC6oEAdqtsS7Xoz0U/iUO+VcaQzw/7OCsLp02KY+I/gKpdEziJzC3zKUq4uiKzG1J3o/beVy5XMCf/uk1HB119OtKj6Q8Spc3ElhYSbm9P1zAFKzvZ8oTKj74RejRiy6eftJF7Xgo9YadOEs0qD8+HzzQLf4WZG4P8zcqL7a3O1YO4hDPYAaIUSitxZefdjijg83GgBvq0xDmzXAzCuXLQQ465MAwue5qZ5imZYMg+jWehLHDSzoOyHH9di5JxYEwDlxxkNDvn8GBqp2dHV3T/fr168qDCg0qF1qdjg5ycS8Pli8H9MiDA2l+YI2DY6SP97u4m08gli1gbmVVBxX3Dw50QI10Vy5f1i+PHz9+rAOGlIEychCPg3IcbONyOByQ5OwOKkx4fvbsmcrHAUDmkjyYF8ZnXsib+eCAHsu3VudMBw7KJiSPmygJP/3SWvKy8+K55lcrjKQ9UcaKsdR1uW+3Eti+mUFhPiH3+lj36MjlUviLP7+GufkUnj61vTR8VN5L3qH3t/2DcMKnYycewvTN0D/EpP9koLUhYRyxTZNMgOH2o0POzigYVe1TJqCj053PgXKcBwfKuYF2Wdqz/aMm7j2q4PikJdczrvd+vT6Q+tWUetRFqZjCP/gHN3XmxY60rR6WbEROgf+imsJcl+v03yzH8JWFBCocFGTbdLGQSq9Zck6FONjul8sdXb7qzt1VqZtlbdvPzlqqiGhzVgjjUUkkdeuLX7mNn/7Z21KX8/j5X+/g6RN+UT/AKNZHdn6Mt16/jI2leRyWT1Fu1ZCTNnm/XJU2l4pNA2d4PPykgnsflrHzvK7539ou4Bc/54B+R+4FaT9EXmmKkZK0OZQ0UcoSxnx4v+kyIsxp7TPD3k2N8UUxT/nMuuCSXVhu9HP+r9xdwXd/cFOuWQ2t5gCt9gBH+000pOysvY/p3iAvdqgkoDJgLPcmNx2nDFwmK4YDeX6cyr305ZI8+5JjPG/HkM5ksbxsA/9d19bwnvdtFBUWVErQUGHAgXvmiYoPDtg3mi30pV24nOwjH5M61+jozAbGZxvDe53tFJUZ5M2BfYYxPc6oYLvAdsorQNhWsY1j2qSlcqBer6HdlXwOukI/lPxy2auR8qQioz/oq6KC/Am2t9yHwytAyFdngEg7yXaOJUp/5ocyUlnA8qdSg3mnApdtKpUMbB95Jigry2ND2kXGpWKFyg+mzXaaymFV+tC4vLKsuHQV21TyoXKFabEcPY9jaX/rjSY6Uo6My3jkw3aWchKcvcL45EOelJvlSHmYLtNjWbAtZnWIKkBYN3z9CusZz1Y3PaJ2RZSUJwn3hmn0OiOpf3KvHvR1ySt+Mc/kYlLXGEfvEs+DLhdXXe4cwN0T6i92OidJyM3H1dPLwQqvHLw5jygLpZA41qZPIZLYQOrc0ZG0p3u8VkOdmczZo14h42PzHHLy7wyaBI9qV4i/lQPLxbwUEZIQIY2X81wZCi4sX5J7p5z9e9jLMFEMzn5h2UzzuYhE0/VXTjBhCRxq0+hyYFpqNCC46nokGMb8aR4j+fTxtC9BOzcUD+IbyHPCR+jsRJ7SZmbiWFiSl15xN6rcG4zvMY7eSFWUaPrqLQfjoRQCswROgY+j8cxHwxlfZadbw6LGTuYy+kkwDj8QcM9l9QlhLdcMM8wwwwwzzDDDDDPM8JniPz3v4N99VMPCah4/+cPLWFxJYXE1gXwpjrhONHCv/HZCjhsTxgZ4/ryqyw/4voidtQthnQh2RJwv16bmprfZfFw6rwM02n5AwMDlq856fVx+dRWXVwu4upzH25cW8G4xh+WHdTw6beJoaIPivcEQp7UWyvU6uoMesvU+SsddZJDEpZVtXF5Yxlw6qVLn0gm8ub2A9bmMftG8v9fCz39ZRrXGr3ctQzZIboMrvuNyoxjDn19K4I07aVx/LY+tm3msbWexfjmry3gVpAy4rJfPH8GNmw9Pe9g56gZfI1s52KaO+VIMGzdSuPZ6DtffyODSKyksbyaQzooUlqyiWuvjV786RaXaDeKzLDmQxn07yid96RD2dGYH/aNgh5NLxVS5EfNOG08/auHBL1t48pEte8VlyplH333z+TWnHJzbTs4eHM1G+GSNjAok1g+vzDC6qGiaonh7JZOFGa2Wv/6svBQTpyinEJ40/JrPxdcA7za/0F9gQS7tuA60cRCQZw6EcTDPuznQRkUjB8L0y0JGlDMHxzgwxvg05h3WhoHUhaNBDL2IbDxSVq6n77/cpuEXx1RoUDmxtLysX0w7EVUeKjSoEOEgGwfhOIhpCp8QlJeDbgxjHJp0yjYAJrj8ytMnT/DLv/tbNR998L4OLrLUKbMvGg86qXDjrKetGxmt98sbKRTm7Brzq/YPPyzj+TMO0isHRlOwFHyZW5lYuF4DtYcnw4QjgI9P6LWaUJYx3GgIenl6S8+gwaFTIJQk9iYCX1ae3tIK0yMz8jNneAzCJxiGdirzzk6a+N53NnBpO4fDgwZWV3P4iz+/jitXirh8dRlXr69KfUugK23Ub35zij1+1RwFE3FGr71LlEea8mCMv22M8Z+qIxz6UX0KqzJfZCybYtN6TT8qG/b3atqGbG6WdFCR+xbs7dZwymWnjJ3GYvIb61kU8sBvfrWP+/c4W8GWNGq1ezg6K+OwfIZev4tOr4MXJyd4sHuArtxLHuTB9Mv1pipCOHtEZ3xIMx+kQzoxK3LnfWvYwTJ3gXbQMFce4bUS4/w9TG5lqOe9YQz3hnHbd8lD/MOyiQYYorxPTlpy/xzK/TOQ+y6O2zfn8GfvLuEvtlNYSnEJlziu31jAn/zJDfzDv7qJra0Cvv+jW3j9jXXhAZ1l+aQ2QF3qxaPGCA+bo0lFudz/HJSnYpOGyk/e11QecJCebZJXXHCwfdBpYyjnmDxXv5Yb4vX0EJ1uTwfxOThPuckz2k55XjyzTaHCge2Hhy8/P7DPdNrdJvJLI2zdSuCHt+L4w6vA8jo/iGhrOOVhm8N6w+jnS9FAzn5mCGdKMG+Uje8D9uW2ge0vlS9cCpCGM+BoOKOOy2pxVhtnsLBtZj7YhlK5pnzcuwXDSZuWMxWOwQCqg88feVBJwfLirNQB232exdCP/ElDftGypB8VUlRysPy4hBnL05cfj95mdUhtQbjhfEldWBc1SjSeo5P7dSD3fL06RK08QrfNeJaOJ/dcTIaImeKnbv2H/mpzDJieik6akOS3IEIcNd5fDb3sTME1T+ZSf/2AgcbTCPguR4VpVd6D6Ht5I4t/8MN1bCxnLAkjU36eZxQRVkoSYpJ2MpandTJG6SJuK9VoAu5EmkhcTx9FNJ4Fy8GTMV8iuH/fsevnEUmPoDMwctBgHpwMtHnWETr/bPGcKSPvJVv60gTRayXGi+UiGzM1ZldlFOPFxphfSWDjWgobV6VtW0/qxxT8KOpcGTihxtIgcnk3vi8mUjFdCmv9irzf30ojV5Q2ltpw3oKanovm4hook4d5Mjw0jv4iMH+EhpNQHY5jlC/tk9fB+aif1lf9m3s2A2SGGWaY4TPCbAbIDDPMMMPnH5/mDJD9NvDstIvSWhrr21l05be0lUSOS95IR0Q30JQ/0yjMx6UjksbSWlI73n03QeG1G0Vc28rh6KynHR+DnROpuM6c2L6VxaKkkebUiil0ekPEukO8ls3grNVDTdIaJ2IY1npo7jfxFENUIwu/p0SuzbIt28Ehte5whM5iDq9c2hCZu2j1OvLsSSjfhXwatdYAewdNPPqkgV/+nMuEuBkGks7kLISxKmmuSCfthpjEzTzmtrJSFinhZ4NbpGtUh2g3Rjot3/gwsutcyc9fF4+ilNvm9TQu3c5heT2DucUkigsJ5LkWvPy4IbTuoSrg2tovdrl8UfiltEKSGki+uy2u6e7SoZFOIpfk6gp9o9rHyV4Xe086OHzWw/GLPs4OuYTASJcviopleQ49rKMmyWiWwr7XXD6Br9ydQ1/SaIic6u8ISao8lJfnYfYQGiB+vFoMcLSOyPqZPj8OalHutAS0jOjTYJimJZ12dZvgRqPhLjb95U8/DtLxK2AOLNLNpWO4nBS/BmZHn8oPDrxxQMt/GcxlWnw4B+FTqaQqJfzSU+TBMwfrqBTRTdDl3I0lUCzN6fr5HBwjHevH5StX1I9gWkyTS20VC7YBO2eUcMCHA5/8ipgDbOTJgTcOFpKGg5ccXPBLZZFPNC+Un4YKFiveMVqtJs7OTnFWPkNF2o/hwJQ6Wj6ueP2gAM/pnM3aWt5OIZONY9AboVYW+Y4HUlfH2JeG4+zMlHQGlrselV/ofxGUSq95CIsfhV5fNXKNdWDVCKZ5e3/CxzGclyFKaxB6Z6PdI6ATFgWM8FZiiIHYt6VdvFqI4aTnFGIqt+fBc2inmZvP4t33tuR65nAgbdnBYVuuawq3X5lDq9vFl7elPkqb88HzmlwjzgaR+lbtCk/KwLbEeOkgoBjm3fgLJJBubnj+tAs8kbaaTZsPt9xLKUeKwbFTmD/TcHKLfyabkvrVxbOnZbnOrs0Vf0+bSifx5lvrWFnO4pMP9/Gf/8MzdNq2583tO0tSv+dQa8hDJdnD5c0V5HNpNDttHFZq0n6FbTjT5BI2HWlHN1dXEBvHsbySw1tvbYDLqh0fNYWvtYF5SXdF2v+jWBItykpBaaYQ9Z8O9e6a5ONQxJhqXQOkhfCdvFw3eUxx/yaNF0mr2exhf6+uSsCk5Pm71/L48zdKWFxK429edFDrjrC1XcRb8qzbaLRwb7+DH/74Jm4kBsg/PMZcb4CKcKWe6khoT+UZyuWcOMuAiggOynNgncbDX3cOxvd6tpQVB9rZ3rSkLcjK824k9tXkGPJYxCcda+vYzrDd8EvisR1ie8MBfS7xRMUFebEdoZ1nuhnOdodp0K0KkE4Nq5fj2LqZxrWFuLRXCdSLKdQr3OvIZqC12i20uzWkiyK/LocZzgDhzBLmg20V22C2bTRUBpN/+exM06RyhO0hZWWbq+2uq/s0fO9R5a1cE79UFvPCPUt0dp5AFSyS7rykqUtkiR9nrGTl/aJUnJwBQtlYRpw90pY28tr1vNTtDE7POhpOpQfLjHSURdtUuRaUm2A7y/R92en9KfEYh3Zth0Ve/8GH1tEo9L6a9Oe95l3WmoghXSQqefN+eeftNZG9J/cKNYcukLEitITnP5G+szI9Igh62VlwTv6XgHQkVUN31NAvMPSZhPqI//JyDl94Z01nWfG9KITnbXHnCvJ+uZbFU7nXGvJ+5OHDTZbQEKwDYbjYmao5A0w5zT3tOQHlYjQT1yuMxOtG+LQ91K1e5m/Bk3JPx4nifBjd3s/OVq/E7rw1DvmqR+RIf6GlrIxj8ejtyklhShBL155DpCMsDp/u3D9Gnp9zck/zXWIrhcXVFOaXkkhl5b1Vbtc+NdEunkdxIek+NErg7JjPFmBpM4mStDvsBmRybAv43stZPyabZ8E0J4sidJBGpWWeJ4mm/OQsdp8fc8tpQs4poelmfMeH5HqkRTBTgMwwwwwzfEaYKUBmmGGGGT7/+DQVINzgdmEtieyycJgb6hdaK5sZlOaT0M3LU0lsrXIT8iGWt5O4cieHlS0OpMSxXUohkY7hnddKePtOCb3uQJeB6nOkUOShfNl8DJduZ7B1PScdGn49ebGcqf4IqbM2Pmx2cNjs4rjcxsN2F0dzSfQzImMqgVzCOkBrYjZPu+gkYziaT6NcFL6ZGFaLYzw9qSAh6V5fLoq9gV3hc1bt6DJQ9ac9LHbHaEnHayC9G+2oqJEOivDiLI21K2ksvpLF8GoOWelUp9IJV75WzpS/J51xrwQJeimW5YAnwVO2EMPG1TSuvprDkvCjAiglJi+d9sJcApk8lE+vza/eHK8pWOdS0m2P0KgM0ZS0qQjhDBwqnFq1IU4Ouzh4SuVHF/tP+qidjoVeOnGjsCPnO9/s/EeheXBJk8TEl4M4FqRsv/3mHI6rfTUBYQS+DLUINJrYXJpGbWUyEVNoLF/Rrws5KKHWAAwLypOGfOhWPzGalEvPhWlK5C0/7+aZXw1zkMorQKhY4L4ZHPDjQBoHtThAx6WomC6VIKl0OrjX+DXxwsI8rl65ogNrVFZw83GCbg6CcXCOX/9xQJMDkFSWcKCSCgoqSbY2N5WOA5x+YJBp03Agjmvkc6CNy3LR/fTpUzx69Ejl4cAglSAchOMyOfyKmktl8XpSDual2Wyg1WrrYKn/Gtp/5e/LmaCd4VZK5lZDuxjO/uIgBV1UrFVPB1KnBlr/OOjAIiY8T8myKoiIMBX6u+vhrkEQUajo5NecaUmH7UQmzxlRQidsWG99HB+fcaJ58DC+Hj6d3wbSmE3Zqd35RfJDlKQcXs+JiQ1wKO3adimOrVxcv97vyz1p8gl4ZiQ1GlWxuJTDl76wjd1f7OHRvTP0EjGUlpIoLieRmx9hq9PAoFrHc14LiZcW3lwDvSDtK792zeTj2jZR28I2wOd/oozdmQhl8L5OPsHcXAaXL3PT7CEuSVtUzCVQl3Ykk0nhytUFva4vdip49pTLWXHZIBfRge6stIdf+vIlXdbrww8Osbqa1wFKhr319prU9wI+ev9M6jPw2t0tLJZyOhPkrN4KZPcYDqTda45xfWsDi0l51sSGWBf5bt5ewb1PTnS2BdGSHLxQ5YdUjCBflGdKwCiELigB2n2bJ/ZzsRjuTEba969Im50S8mc2qWUiTSKbS+L61XlVIhb26sjGRji6uohfP6zLPZrF6Ukbj/7dDrrvH+FxX55Ll/JYLdextFsGOgM8GyfQcTzZVnDJs1w2o20IwfuYM8Oo6OS9TnhFBdsqws+caHe6iPU66Ep78lDkPRjyC+m0PNflmSttDfNExQL5MD4H5tk2cJ8jtlWqkJB2iO0Pw73ChIP66TSVrvKAEvTlGsbk+nAGaEeeuYdIoXIaw7CdwfzcosrSbNUxTrawuBVDizNbRJ6oAoRKDcpNGbxh+8T8st2jXFQ4sJ2jPMw/lbqUhYYyN+TMDdh5PeelPSV/xqMCg7wIysK2muFsf7mkYa8r7WWaChBTxFABwiW7WK40bKO5J9KGvPtk5Z2ICl62Z+TP68I8MB2vOPFLYFGm6DWi4oX55JnyhJugm2xSmfReid7BrKnkSfgw+hH0p43eJInW+Y31Ar707rrcsw0pK12TU2DhGstYKE/P35+JoC2RM30ZpjPtpt7RovKdx3n/kFa5mlE/OzPcG5VA0g9zRTBM3vPW8njvyxvY221Iufub0WBp0AD1Zh/3njblfF6t6dPxdn+Ovmt4/yjop1IFggnNebILILydbZpei5tGWU3zszx7L4aHYhnP8OlMXoFgArFHnQGXabg0NO+kMTdZeX5aNpH49OdP/QJihtDOv11DfpChsz7EzvcN+nLmM6MM5b22uBCXfkNK+hZprGxnMb/Ij3+g77Sc8ZHJcf87aQvlfYAfWK1fsbEjboLOGSO6/Gw6rh8NFRfjujwnZz7ZjCcaIaZR0X0O7Gjw+RLj886fq+taHhokB/IRKE9B1C9icRC3/s3fyk8t4ulpXzoDJHApZgqQGWaYYYZPH+cVIJ922zfJb6YAmWGGGWb49HFeAfJf3pbPL6dw+VYWWzeyWFnNYWEurUtWJTNJ/dLq+nYB3/jCKvZOWpjbSOhyOKWFDNbnU/jutQIyawmUUwMUpEPyhat53N/poNbgxrXWoZlfTuDS7SyWVjNIRpQJUaSS4p9K4GA0BIe8buQzWJH0G8ORfs1J3CqIfGKPt4e4lknhaT6Bk2wcI+nAcOCQG/8eNzqotHqYGwGZ3hA7ja4uOVI962H3YRvZwyG+WYzhhfSlGyPt/uhga1LkLImcl2+nceVOFsubOWSp3HEzPjy0c0OPcVKuwVgHhLXf4/o5DOPgir8eFH31UhJX7+awupXVDaWNh9CK3PFkXDt8HBxpNUa6zrHFk3JbyCoNv8L2cZhRjqNw5k2zKvk6lfKqDXCy38Phkz5OdodoVkbaMYxMmAmg+VVeJh/d/KvN+etgiAVrtqj4erDbxmG5Dy5P42HRHCEhxFYM5CF28jGnD5iEjzoRZh3ZqFLkPKzD69kqnfyDMlJ/R6N+5q9LaYgln7X9NTj4xjAOWlExwX0zaOcAF5UJHHCje2lxUQe7+NUyB8IuXbqkA3QcVOQeHqdnZzrARn7050Af43HgzSsxuH4+B/mYLsOoeHnw4IEqRbix8PHRkcrCuFyPnwNt5EW/5zs7us4/FRscjFSljPDkl8Wsa1SyMB5B3vyq2s9eYRlwcE7XxB8OdZDClysVMBygo5uzufTsjBzkXXGsM4dYx09eDHC6T+XHSOJpdJXN8yKCes+/Xgd3MQRGxWvGwV5gsZBQJeUoNpb3xITeI+uX01i7nMLCSkLvib7co6zrFjM8BhfeQdOMuH8fUI6Qj9UT9eVJA0LcysfwFZHp39ZjeCL33V4H2G9JuyTx+BW/lOBLkjdfXd7p2RneHXek/o3RWkrirfcW8K1v3tBZYN20tCO5GBLSDq9vSR3bSGJVyuHypRSubqUxv51Gku2clHufs06Glp6XkuWuYyZTSEv7OT+fBTfm5sAU88ilmX7wo+tStkN89wvzmC8mcf95U+p/Fn/wkzvaXnHwvttx09FcKtES4azAFy+qeLFTxeWr8/jaN67qBunNRh9HRy08fVLVjWvz2Rxu3JjH/ukZnhwcSTnZl/zc7JuyaN2T69uVsnz/58e4jh5yctH/w4dVzC8V8MlHR+DG8R6sCsz3RD0VRGWL1scoJq/oy0E6Prl2pJx3unJ9XUw9snKIoeyrK3n87GfXMap38fFBC/9J2t+ff8T9Tcb4x//4DtLynHv/YRX1dBI9Ka+PH1bw0U4DH0vd+WCQQJ0PHQdTgNgMEN63hB/w58wI9tk4Q4TKCSorqADhck90U5lAmaqdLnpSQPEEBwnTKBZsE+7V1VWlZZvGeF75wPaF7QIVHWwb2LaxDWE4y1AVII06C1TToWG9q5U7qJcHqJxwv4kR2pUk5opUDtiskma3itzcAPPrMf1AoNscI500BQjTVRpJl20n88Z2jH5UJDO/fA7Sj20f80o/yq7LW1GJIXE4y4N1h9fElwHrFflRdpanX/qqJGkybS5v1em2VSnhFSBMs9uzcqRsVLhQlsPDlhjO/jDlB8vRy0NlR1XkoZ3tLGHlyDZb8iP0TI9tL/lRqUL5dQ8QP/tJKxPrr69X/KstgLZH3p9BkWCG0VBR0Wz18fhRFeVKV9uHSfj2jHH0qPYoWF6aVhTOSfl8wxbShGf9iT+D9Bzx+/ti4r51PAnOgn0k+eNsHJafp/Pp8U9wwJ3LjkbZGIyXl2lStpBYeZlFwXQ0LZIEURy98/5dCORT+kiMgN/L4PImsFg8kkM01Un7Rfl+GbTsIoa0zKt/F1A3CVkGPMmPOgL1k7Mu/cowqc4a7l4040mpS9KsJXgWOu6Vl5/jjFnxlD+f81T8U3lclD5GJsdlsCzdZDKGTe6xt5JEaTGBpbWU0MoTVnjzI6HCXBJ5eVYV59PIl5I6O5UKE87Arp1wJqvJabmmkDxTOvNR0OqMBfu6b/lRaIDFND/jYXQvgZC42BZdDpP0JtdMATLDDDPM8Bnhv74CZBIzBcgMM8www6ePT1MBcuudPC7dzmN+KYPt5Txe355Htd1HX3oVmTQHasbYP2thkBxi9VIWcwtpXdYqLmHtZBy9bAyJQgJt6cg8O+7g6fOudFzZKYrpl1tbNzPSuckhJx2Yl83+2F4q4cbmEo4abXQHQ3BlqVI2hTcXC9hIJ3HKZUM6fRQOWlg+bONJMYFKJo6B5Nt3PnjmElHsDLUGIxwLfbM/0lkSRy86OHjWw4l0ll50xjgdcPCV/QsqemJY3krg6t0MLt2QcljJqKIikWDHx3hHEY+lsLxwQzqAKew/O9MBQfaVSMvrEO21UAHEQd3Nq1kUSulz+Sc9/UbSuefyQlResD9ZLGbwk5+9omFcbkVpyVf/pmDg8gFcCouzR5pVLo1FxQcHKNmR1Shhz0zh4lNGzRgNO2fqqRSE2Syc3nJZ0emNdIDBh3pYfnnmQb3CPCp5GKCiqNXiBAfSqBEaEdxkNxmjRgd6hXdG6p4UeZBHxvE0xlP8VFaytfL14KBWNsNNhRd14IyDVBys4qAVwa+NOeOCg2PtTke/NubAGmmpBPGKBio0njx5guOTI7TatmExB+m4ZwJ5qcJEzhy023nxQpUYlJObEnOQ7ehwV8q1ipPTCk7PbKkqwg9AcuAvl8vq4ADT6jTqKA17aHZ7GMcTOrjHQUqm6wcuOSjn88IBPb57MS0O2PlBQz/IwdIZUSFCuxh3dfRobtptsJ2D7lw+jYZ1gURS2lrWvtxZrlQW8hrpdTgHd10lqJhN4K++soB0Mobj7hDrV5O49loe61dyWN7g8nAp5OdsbxwuvzfsMx0x0hQl07b8BRnpUnsm6jl4+aKgn/6UmflZSYgzyIfRWDgPMXBlmZ32GCdyD3A9cyo9roocP5iL47k4qLPkGE9WDklpE1VB4cpQITw5kHMi8g7WE9h8NY/l7Yy0oSPc3V7AjZMeUuU2EjeW8Pab15EujZGdi+F2V8Jrct2u5pFbSelMMi5D1qrZ/W2yQuswB9DpyVSZNsOuXaey4zYO9vnVvDQMAi4pxUHFd79yBU+e1/HzX52g0RpIPR1JPWnj7S9soVjK4PnzivAx/sJKEZfry4F91iHua8IloFrNPnZf1KQOcxNt7iPCZZpGWJbnyPe+fwsfvH+EDz7aR08uItvUXCaF25e2VKldl/ummMnj9uVNPLxXxQf3q3h83MPzgzYePzqTel9XJRzzonD5I9THHewkZ9JFy13AMA2PYJIipFE6l5ZkIVB+eHg5eGI+a0dNfCPRR1Ly/QFn5Um5ZjIJfOWrWzg97SJx1sA/eiWPL2CAJ5U+bi8mcGUhiQ9qUnYRIciV15AKED/QTuUkryMH4PNyP3Ownfc1/f2AOmNmpC3jPZ+W9oD3HmdssD3gXkJUwJIvFa9szxiX7QTD2VbV6w10utxo3r6aZ5hfdsoUIFyyrKfy5LK2V0dKbsDRII5+W+p6jEqWZcxRESD5qdakfxmrY+VyHHMrcXTlxmnJcymBlMpOwxkdnF1H5S1ncfgZIWzH2N5yIDslMrMcqAihP5UiVFxQUcHyoJ15pUKX/VmvwOCZsqryQ+xsg6nYph8VLtyLJpNKC62fAVJGf8gl/DhoK21nzu1Hom2Z5FncVH5TMU5/LrFFRTXLjooOrwCh8iOVZpnZ8mTME68J6wvlr0jZ66bvI6rWBOLPMP25Kub99d5VqxxZR1w4EcYxwzC2x1SwalvoENCpQ70grzI6s4nNdxRKpX9HOAW74yTUBfNk6TtHFFN+oZzORBBKK5i4ZymJ0TMu88Wlr/h+FLaplr7ydtA4EzC30Rh9eHb+wi5oUaL+DhNtuIN5nfe/GJZe2Gr9fmAczY+K8rK45G3mYhrlEBiD1S+zOl/ykBPvO30fkB+fswRJSR+P27KwfI/izMS8PJvox3dt0sqtpDMV51flvUSeUVw2k4oP7vuxfVPaJ7GvbCbFPyF9jLQ83zPybpKQ/ou0ZSd9vcZb1+Td+1YBa5c4u1xollP67swPsRaWsijNZ5DNpXT2dCaXRCab1Gdh5ZizUoOXEoEcfIZ9sXj/ABG75E9/cg6vfRjOMrASIqI8IhBvRtX47qw/usnA0cwUIDPMMMMMnxFmCpAZZphhhs8/Pk0FyNvfnNelmbgsE7+e7HEwvsPlc4ArfWBTOjpnGSDNqedz7JgkNF4ymcbiwiZqzQ7KZy2cnfXxYreDs4MB+l2JLO/+nKbOwUxOX8/mX64AoW9POkS1tg3Uba8toFjI4LDWxmmnj2q3j5WDNq7utpEYjLC3nsOtq4sar96xAZwo+tLx6EjHisqA6mkXOw+6ONntg/v01gbiLzE5aCsH7aBt38pg+0YepQXb6+O3lqcEscNUr9RxdlxHmyOg7ChJnOl47BzqkmLSqWP+X8a31x2ifNhHvczOvngIGQc3uDFwvWZLnmhmBRMdarGSXr/GEzvl8p1cS4syqVPP3o/XwfeuonRq92fnRxitcziQRo1k0uzqq3WIoBQaiwcnMu26/EIk/SBQMJGuy4cH831pJYOfvLuI0/oQdVWyEcrU2WjXvzuTl+OnXkqBdqeNs9NTHYzj7AqeqWg40JkaZbQ4MDgc6mBXy32xzEFE0lFJsr9/gNG4iZu3i6hUWmg2+zqgx302OMjHfTaOjo9xIHSHR4fqx3cvKiS67QoSsAG5kzK/TLZN1jlYVpd0OMBZr9cwHrTRrFdwfGLKmPR4iEa3h2qzpQOI5El+w25LZGN6lpfAiKxlDpa2bfkVVX5I3n2p+npiPq6ABOovTg4EGokrQ3p6Mi3T0LA+cbCVhoOLRmLEjGd11gYZaMj3oCL57Y6RL8WxcimNuYWMfhXKNoNnDqpQ4ZErAnPLCSxvpnQ/koUVLoMXQ7clTDj1y8Hz1nSdt7oDh/xFTi9fFFonGe7jar6JMbrS/sWlzfnDzAjfWpW2L5nAfmeMttDsS/vI2/Vr6yn8g/cWcfedZTzd66DVGVkdF74bq2n8+U830Z8DsiI/FT3ZXFw3WmZBrJcySM1nsB8bYUgFy7ArccdSljEMswl0ltJISnlwOZFWQ9rIU97wLl9BfmM6iMUZPsGeOGK4JCE3XedyVvSj0oJL5VAR8uBRReqMLTFFJW693pM6PJT7gvXLvoBXPoScb9xcwje+eU3aJNu0nCDfer2jSh9fhgTjMez+vVMc7bd0FlsiKUWXkWuajOkeIclRGqulZTy6f4aPPyjj8LSHRs82Y6csVH54Xnp29rC9CfMe0Pizs0/QaoiBbrZT0fAJ93Q8Oft4/LG8epKnb3/3EjrZND56xtkS1mZzY+anTzlToIvcYIib8vz6UCrLgdTZM6nvx21p46PSCE8qhGwPkMVgIJ+D6FRW0FB5wPvS9pug4qKrS+CxhKgQoAKAg/Q8k55xWc/Zpmkb0Gqp7J4n2xPO8CAftnNsG1R5IP01xmO70urURR4+I0e6v0QqRWVLAZlMDvkcFRqSTi6vbddZ+VTazApKa0OsX0vJPZvQZSL16+xBSmeYMA9U9LLd0jZJ4hGcpUGlAeXoiL/fA4T5mS4HXxZsZ5rSVlLBzHqv5Sf0pPVlQAUI88O8V2um7GAZU27msSpt6zjeVeXwQOoq27sojzmXHmXgzI8Tac/ZPrMt5SwmKkDIpyltfrvTChQgrCq8JjRULrH8dQ8QeRfhNWAcbRvEKLGH2BmuZ18/eOJFds7os19pHdieGqEDg8JgXMnG8N3FGE6lvWpy5qvGFeNp9Bx1WKKk88kwjUiSYXJRP4+IKB7qFfW/KN5LED6rDD7vWk60RnhFZTZ7JFCgfvzRX8Mj/H0yQXKTcSczEAG9HakvJ6YR+lk8TVOsE9cxQkd4+ZRCaQ2MGkI4uICponGwfClfsleBTAFifO2saYtRl/il5dnLGRiJFJ3yziDtHJ/HVGRw+ds1eU7zXZ5tOfcIXJDn4coG9+uQZ/NGStvF+WUuoStt+1ZG7elsHJz9wb5DvpgSd0o/ZGHSXAIxW0jo7GjO7uASmFkug8nnhPQzMpyFnmW7FFdlCN8z1EheVJnf5Ow422OE/mxS9P2ZhWJZM/A9Qe0+x3YmotfCykV+VhwKpdTCjNAFIKGzRmDXMASj/14KkJw0PGxofdhEaIQ+YhWEVJNeof80QrqX08wwwwwz/P8D+DCrV8vSQbKOEOHP/zVAzjl5UU1nsuYxwwwzzDDD/2awE1OvVeRF/9NRgHzxe0va6TDlxxgV6cjza3++fRcHY6xIh2VhvYCedDQ4K4TLmzRqfbSq0kHqpvH0fhnZQQz5cRIP7zV16QtuTkj4fgg7KIVS0ikXNAgpsVzJp5GkR3eIfOf/x95/Nct2ZGmC2Bday6PlPVcrAPdCIwFkJpAAUovqruqu5nBozXkgafNGo80Lf8OQD3yiGW3eOG1tw+F0c6amqpusLp3ZVSkhL4Crj5ahtQ6ub/n2iB3nHiBRWZlVWT3xneOxXSxfvlxvd9/u3tUjr2R8jlQ0hKYMjg4bLT0OJRZJIlLro9PtoDkXReLiDCJB4feojGhTBk3zGbTEjZMhFtRy90d+t4WZQg/htgd5TppLeDpAkXCuysDr6YthhBd9ZueHs7jz+eDCSlOPKopJWpwXRsX2UL8atjD8TURTs36dvP2sBRDK2Wjw+KqOTm5yAMeBIRc/apUnz73mnxujsISPGWgbMxUnWzix4/YyoqedJhfN5mlgntYu6ffghYwXHRlE1pxJScLyt75Iq2z5Q1lGtvaHbpxYV6KRnZvW6IzDyL9DTvuEpOFSNoCt47a5kN2Jm4YpGkNHrejlwcGssRq78UtHXdAolVAoFnVhQ58lsxODZYw7OTgpOJD3Jp6xzwkw0uQKBXmW9Lx5XtC5tBLD7m4VzaZZxODEYalcMQsQheLo/PdOr4dut6dfVceCHXjRw/1tTkDaXRicTDbh6GW+IkM81EWvW8dxsY6WyFORMsEnL2UnXbPZEvcOokJTL5ewmysg78SFX33bsHVinCkwShyDgOTrrVvzyGTCIq85akjLj6ad0DppSKhfx0D9mBX1ht5M+BsHUw6pETWiNX77UsEPyj2Uefa3lClOYHBShYuPPr+ZeOaTdxNFJY2TWR8yCwG9QHVGnomMXy9YbtUH6LRsWK5ARqA8+jAyOrJRVkPvyCgwZdIxiMa4MF+YdkMERa37ORnkxV4XeNAYYr/r0S/5yXcp6sVCNoh6wI97Ww0pB1KJhR+P8poTmW/eTMAndejC5Qwurs4hHJL2tNdFIhaENxlE3if1vdZErcXFKjMx3An5UE8EMORONNZjeXaaUnZLPefccyVjAqjS483EaOPZkjbl4KCqCxEEbam4CHIk9vU6F5vFxuHDuOaO6ygVJVGVB5UNRNqxFCfoo7rjgwsgJhhzyfvt55Z1keP8Uggby1HsHjaxvy/1osHFcGmHJa95cf4QA6m3TRweNFAvSD4PQijle9jdqkobyEUVG67BpAQCJ25ujPPVYMIsepqtHaFmPrVtNGlraZ5QxgN/FW4zjy8MzMexU+xIOnMHl/li/fCwoWlY4e6geh8vJLxIPTePxwMfPtljfRzzI6wMQSk7/GCM7Qg/btD2R5TujpA046Io67NRLZ381x0S0rZwUp75T9C/mfSv4Oj4WNsqHh3F+OhOIQEXddmOcAGE9NwxxyfbRtJyUt8XbOPFlzKIxj04yQuPdk/kMne9EJzcb0l5rdbK0n2XEZ/rY/6cH8k5eZfwm/LUkj673ZA4wq9mtq8Ml2EwPCrGn/Hkgg7jSXDhgvwZR5XLSQsqEy4XcGrCR8qXtJuaDg4dw+GTfknDxeFmu4ZAeKjvH1w85Z00zXYV8dkhwnHGXepUi+2+pCW//BBYHlx00l0r0i5zkZv8uSjCRRjdSaN9ibhp2ozTUeMrca2If01n1mvJeu0zXWXKQMz6b/6s1cTTQiu5oR27uWuJuCj/sUf24XNBD3akLjb5gsV/VZbWmA2oob0xWajRZaftorRRzz07j1gsIOnsfKhBnPL7WbAyfBYkCfmrejdGMjMgx/s4HpaficNp/vRjFp/oZuwYzikyB2daPglLRj58jryJxiU+wz4jNhNhG3mpLDPn4aIZMTEJdApuwjFYHvlH9uxLpHiPKOnm9Q118WPlMndpmA8QePwU+1/ex7G4Lu2/9GXmrg7zTp+ekb553i/9d1DvrupLH8Bd3zNLYWTmuGuDOznNfXdc/AiEpN5wAYOLGT4ucvBODz8iUn7McbNMC+PGdwDWVy5snIbGWmQOhbnTJIjsIhdWGP5Qj39l3CbSYZTAzIFJWBv+kq9+TOSY6U/dT3syAqh2BI+YSUr5Wccda4UYfvkCiGh5lmosHtcOgRYu1wl6l1Ywppq0Gtufxpjus2mmmGKKKf6xg51bS17EqqWimKRNZaP+S9rHvzOEdbvVlk4yqZ3BFFNMMcUUfzewLW+3ZFAtg3pC23KjUfOvgu98Yx4zAZ++v5v9F+bIhOzQi7YMQnyzEdxcTmGv2sJJvoWjnZZetL33qI6Pfn6M7Qd1XFhM6KLFB++X0ZEBiE5MC8xk/hC+wFD6AnOnSKInA/JmH8OgD+diIb2M3N8fYl76iTwnHcRcrrfRbXawLO5rS2kE/HHUBj3sh/voriZx8+I8CgcVJH56jAvBBCJPL6PQqCEdC2p6dHoDXUSoFNo42WzjzbUknr6cxHHPg3LNHBnBlLt1IYybopoJD4Kfs0PFwi9xSVfFv0SPcsbrfZyTOD6uDVF3FgeYR8wXgg8ugHCAFpZBoLV3gxPUjVoXJ7u8aNpMnIzA/BUvps92/FqzxtSxcEB7xsHS60DMiRPZWh72Sb8j7ekBnWNMBYCXZRCck3ylItz8R8GbAJSfao2lKKMz4Rh/Smc98iEe9M/6c5wIEx8zOK5Jubm720JVnoYXB8hmsKl8BaMQHbNHCrYJcuzOya2+BMaJw16fx3txMs4c82UWDEhl8oaLIPw62SihkSf9Vaodve+Aix+Um/lm+Flao2g3IH9R9F+qdnFc4mQbwzDS8gMVy5/hMYySlIlCpaN3OBjwK3/KSH4Slui75Nfuo9KResGwRAby6QqN0mlcHN8Sf1UmdRCQOv/CiwvgsUabjysqP2FcjWQjzyM4PEbKsXZAHpaP3iuiOsLS8sepH+IoIsLrNxekcrJEPGu6kAcnP4JhTpyISgQQiXKSw9wh1JR6VyvyC1BOeDJu5D2GhOboTIjWqLI5esowirO73luh5bkY4sQhcCLl/tOuB+9LPR9IfvDD+JozUUJ12BjgF1IuP3xQ1aOQaMfL3HmmeXrZj15sgGgmgI3lNJZmMpIvATSkHV+ZjesiymGpiUbnyZ1sFowfd4Qw39lWcKHU7pDQX4mHMQkYJydRRvETPWNIU0hkPx8VN7FrSbtr/TEMQ0dKmx6Oqzwq5RYePyqixfKulsxTjy6MPPfCCgq5OjYWgliaDekiEMuygUdkBVpVcxxhneV/p437H9ZwsNPApYtzeswf+ZtQDXcV3RFD9U5c3HDHyw31xgjp48mn6k/ZnwnSOs8JiJk7VR5L/T84qDnJ7dCKwcoTkTw7PxPA619bRmQ2ioOS5Fu9gw0pU3rMlhBmpfwv+KHliYsbPP5Od3dVywjUysgVizguFDXvE4kkctyhJuM5bU96ZtGVfrioy8VTTthzF5s9xo87HNgWsCxwgp9+qTh53xX/tj2jGxcgms06eBNXdsWLWy9kEJW6Ka0N4jySrl9Hb9BCq1tHu1eVMlSXgt5AanGIhfP8UCIA7vBh98+L+7m42WnxfitzSXmj0USrLW2f9OXkyUvkGSZlp0x2IYNyMw0qFcanoos5VFzU5ZP0ugDE9lhk5wIDF1e4GFGr1YVG0sBZDGa40iIimvLqIkin1xJzE4FoF/MbPsyv+RFJsj700Ga8ug0JX3hUueuDC97mCCsu2nDXFvsOHsnEXYTkTVkpM/Ocacx+pC1xrIsclKchdGyT9Z2D5Uj+SWcVMSrF6qylaFJP2EJl7eXf8a58tR+cKKcOb7Gr9j141JR3FO02SfMk/VI2iIVMENWGicsIYqDZkhqZqHg/jB8vvbykcuzs1NTdDdIyDBMOn4YPTfRvw7fuZ0O5KM2Yl7Hl/yTo7ujo7PKj9Gpv9FpL9Z+xozKw/C2s/xFIOkliYNj9yrBhqJwu/motyuS1eZex7p8XnqWnhn78IbMjmwsU5jhF45u7Obj4EZY+YX7dj3NXosjMSV2e587lALLSpvNDhFQ2jBA/4hE/vIODH03x7rxwzPTNvN+Kr4OhKHd88Og+7qb26Q4OHlsVCHDnyPh9lDJxZwffQyb6Xwe0edLWgGnFHSKxZECP1UqkjYzk2WlLWyZxY58zSiCbaDZNLMTqiTDEQt9rHcPp8qBJ6uJhXB2zGPTOQvEz6Uvy4MLla0o1clANf5yGQP7ZuPgDQfBMQ1tAlWaS22fiSd5nY0z3BRlPMcUUU/wjAxtvtq2tBr9QYkdoXnqeaNR/bTBtOZtzfgXDtjwUDutAfIoppphiil8N2mZLO8qdB/xMyf3l6t8F/93/7TainT4e1Vp4IG12SwYySWmurw69KMnAZLgUw7PnsviLDw7x03dzeHCnifwBv3I0OxU44I/JwIgTdNWamcTT43NUJ78iXiThwaVbYaxdjuLa0IPlcgd3V6Poy8BJJ2mFTMZhaLP/UH+8fDiMjVgIH9RbaPaGuCkDG148XFyM4aVrC2hulTD40QGiqQgqz8/jg3wF60sJPD6uYj/fQK/dx72PSnj8URv/5J0NvPxsFj97L4//53+/hUq1q2Gsrgdw87kYVjd4jroP/IbRTu+dhVijh8tbDewshrEtAu/dbWD3gzbyvHjczve5wMn39WtBXH42iplFXtb6ZF7x2IDcQQOf/KSO/Yd2Mp0uVg7mMe2elMvS6XCL/9q/q5PacWDJ8jHplwQmzTUM/Tfutu92u3MoGPfxy1EzaWf4a4iGN6kc/jZsGtVOFF2MF49+7esYRNGd/wxrHN4Ijkdbxm05d9hqWno85otm9a86gaPXpNZgzATAeFBr6C1/grzSEkmea80FMhsfC2vWWDt+FA4b+zuGBmy0Do0jvsDNgDDxJyx/k2fGzcLG3z4JpZEffkEZDvlRqbS1PiWTYeVZq3IH0TjtCMuXdrGYX8bc3IHUU6lMaJxo5UQmz8kXfgMrA/m4w3d86L/hZ3E6PjRbO0LtHXAyZXbFnBHOyRNfwKOLHvyClEdhuesM60ox18LjD5vYe9DV+29sfJx/lVFtrL3AymYmIU34lNnKZMoGaWhHv6xTQ7w568VCCPi3e300JGxSfTcxhIiKf1Xx6P0fhA1TREdSiNpc1Fny48KFEFYWQwguhOGT9iUYMPd19EQOTl6Hgz5cWclqHny8faITrAybZr+0yX7udAlLWyoBUNJOoY3DT+t49/0m9JVe4AStMLERCI+R/hS4oPO7awHca3twTyLQ4PF7DWchyak0Nj5nY+xOP2z3o9KOc1eIRE+/8OVCJcF0TybNpecsm1xlZ1LTn3Q1OllEv7yXhGfCG5nl1/w/CSde7rLG8pFJB8VJ6m6lK3EQS+ljksmQ2vHIL4bnhvp2eLh5nQXysMqxUBmYVCnvEF0Ji4sXCkvrGKUYYCnkwX9+NYaVL63hh8UhfvpH9/FWZIg/KQ/wUJLk+QjwlND8YcOHqpQw3REias43xK3QEB9IPpX9YZzbOKd3Uvzs5++iVq9pWKRjnvkk0j4/JwCZuFxMNRP1RhYjjS4Wizy2HdSJfCmHNl56h4+UTX4Fvno5iLVLUcxK2Y1IuZ2NhJHyh/DuAy4qmDtjUtI3r0h/m29VMPD19Lg6ratOcrId6kinUT4xuxvzRzy+jX57o0nXThOS7xIHSUPWOI4ZCcZLJ+hdZY2gpHq/k9iZ+NHOpAPTjX40fuLA8DWO8uSOlPSMH/G0D4EgvyznLjMgHDcTtrRj/++V/oQylXNdnIjMx7sddKUemncUk06ECUvSW/QihdpRBoZHmW2bRVn4fsQFcBVa/jVPmO70J/9c1NZ8VB9OfPVnDHWdtFJQJEtKHpafW1a1d8GExXAMT6UV9bXbSazNBvH/+qv8qP6S4JR3AS0Mf7rF4zzqyxyTpnFywYbtlsdCZadGaYz7yM4Nl4Wmg+B0OBNGIXHHeaQXGuvvNJ+J9HLcFORlfpTmiXg4xifk+ZXhTm+XHGfwn5T5LArSGDrWzdkl3q3F+3lMud2+19F75LgoQt/huFfez4OYW+IF/lIfpYzqLjepG8pD9AyJeU3F47HabPPFPcz3eLGrSVtL+aOJoF527s6H3yQoHz+cKEv/uHNP3skf8MhbLrIyAUghcqgoTu6KXPzoRN1cIlJcysx6O37vcaBGY2ddxl5N2VC/zk4WYuROvp+9ACLeTU6pUGxsuKKqjYZYG7KRry+MX9XfFFNMMcV/CuAkmZ7LzJdfvhhKe8jG+TfZMbEtV6Uvn2aCzLTlttuYYoopppjibwVOckhbzkmjX2db/v/+b17EcbmBwXEDfhkTbPqGuMDzu8N+7IW8mEuE8PpCCoV6F//NH+zih39d1su32Zybtp6zP0YG/ppJdzPJwq9B/X7ol6Yzy36sXgphadaPpAwSehkZJMUD6mnIyUUZcPTF79CJzsW5DFYzSfxs6wA8W/uldAwb0SC6MtgKLSbw0cMcFitdLBe6OvlWvZbGnXYH+9UWFtMRJGTU96/+9UPc+7CBlMQhlQigXu/h4KipgyWes796KYi3XkvjjZUEfJKOH/bEfWgH/0/CJ3JGJW1aMugrNnp4/EkND95ro1VnYozzwoxnROMZYu1qEFeejWJ2+ewFEA4ki0ct3PlJXQZvnLA2MN2l/ihf5fk50LLAxHQFMSofVhzHzfKzcopOnxx7qYkPWggzLmUFRe4O80ftjX99ilK/Cg1doVwsfwHtzYKdGg3Eybja8IixHzdMeTch0JnKyGAYqhd1N6BMdLYTgiO9gHpOVBm9GMRvNOLDP3tnAflyB3/0VzmdaOff2RiHYsHwA0ZEPSaOk3kqxSkWKrK4GVeLSSKbtoTxP3anm/qWf7fb8y+u4uKlGfy7//kTnZz8+jevoN3u4U/+w0MpX2aCbQLizUhpeBlQYwbxX3tzCWsrUfxP//YxCtWulAuHguE7irB5NcpnG84p/qfzdEQnYHvBC0/9fqGXNORX48kZP85dC+mlqNw5xXpDFpxw2X/cwKMPzQSHuXuCAZjwzgStHRlGctJCwPJO7ywbtDGuTr5JuUkHPAhKHT6R9o6tApfbfn/ei2WR9/8u4ZuJb8OLfBalrft2fIhPsgEMrkbwXDKAi9Je3D8fR5M7XE6BPmNhLhAAtVZHJ134BWuj0sHCfhMrxS4+WgqjJOFxavW8tHfZXA//6n4XB2WRSJteE/4EGFdHOwGxZzk9n/Tj+2/M4eJMAD+7U8F/924FNSk37rxVWCaOlZN8LhpOMhtLY8WfsSd+3fvW2xu6yPHv/ug+Exy8O8N4cYWjcPzJw3KwGHF1xUtlFRN3Dv3z39vQo73+6I934QsC/Y4H33jngh7B9e///ZYu1DuezNMFI/akvbusnH5aGWKSjr+T8eDE48MPa0BzdJyduFI5PDlveD7lRyIVRl7KUe6kgYz0PYUewM8FUlxAkv6wLKouPNj20Ccvrc5IkSlLvzK7uIC19TXw+Lj3P/hQd01oGIQTDn+ZJiM5BaZ8mwk9Pu1EPNPNtPXMb0dcMfGOlrnVgPZXC1L3uAB5bS0j7wBh3N0poliTvtaRkYt5XHRt99k+mHp0Gnw14GRpu9FHudBBRZT6DXNhU+ImfffBow5qxYE5Ik3ksLJo/lqejoa/NnaMhVqchjAY0Vh/8uTX6lz04AId2xl1kycnh+NJL7JSeZfPRxGJ+/XesM2PG9i525F2lEJB4ivpKF5aUk+YxvRv05p6PcpLzBxrkzX147G3WDj0Pe7IcRZ6aGZfpB8GuOKjcVOQv7G3cXHDHf4IKq5TDs8Aaa0iSMfJ7kzCj7Ck0aG0OVoGRyxJ62jPgMrquJsgTbhBHl8k9m2pl1aUcZj6q09a0f6z5NUQHP5uKL3lI7+Wt30SKpvRKD4zDMvqDLjDtv7N40kflv1Z8v7t8GScbdhqL9onQ3fDxJw0LF/huAdXn4/obo44t/QKCkdmsYI7SXvS5/B9OCX9QXY2Kv2x01eJu+l7TXknRjs7xU7LibjzSCvpJtVM2Ps6fhMgV7/wZh/CHa8jiJZtTV7epffkHeG9v3C+EFAfFkxXmzam3NNAO8qrbk48mW7qTtBuFJQrTBdrTSN5Wj70ow8NQP4/bwGEiWnYMlDDzCrCkUkw0nwxCLnx8bf0N8UUU0zxjxja4o0adfMC7G7gf2Nw2nJOjGlneaotn2KKKaaY4ovjN9mW/1/+65uI5ZtYrPcQkiZ6v9dHOe7X8+mPJUyONL4aC6Mf8uO//jd7+NOfltnEK0ybPm7XrUx2B8itZ1J49lYWf/CHO6jWO4jzbOEEt677cPlmDF99eRnFRget+wXMVLp4tBDWxQUiEQnr5GCuUtNJtvlIACm/XycvAskQ5jJRrMVCiJe7aN8vonBYw18mgJyM7yJeL+q5Pv7DH54gd2gmXQiRTuQyg3tevrxxM4Lbz8ZxMR3WSYij/gA1V3w+C4x2KdfCgw9q2LzTQZeTJOTuyg/SeDwDrFwJ4urtGOZWIjowPA2/yLqaTOLHf5XDf/h3R8ZS/Jpe9IvBhqtPI4rq3fK4wTKk/bMIaftl93M0MJS/mbAXby/78LOTHu5x0tWBmze1I7N4dTiZ/l/+RmXWOJtfozEYO8jD7WAw4s2npdOn8JT0o8yk4GDcxknNDFM0ju8neNOdtH7Jl5sX42i2B7i/XTe8qaxHB4aeYVsCguV9iNeWgkgEPfgP223dKWPkcEgc2DQgjNOYQF1OhUeYsMxTF4IEVm7Vy9/SchKZbBj37+XAY7wuXpzRr8A3HxUn6CyeTGOTThYbG3E8txhE+KCCf7/XHR19Rpg0dfESJxNXU6+smzG7mApOmwkbb+XBcucdIhr3YeVSAOtXI8jMh/U+EN4xUThp4+H7DRw+7urxV9bvZ8HGnbAyatStH0d/Wi4ls/Qu+CT5/+U7C1ibDeH/+j/soNLoG1aOf2lScDUqmoshzDwTx/l0EEkpU4V0AF39gvbzwQWdUr6F7XtNYKeFqxLnGR/wI3hxNPRgXspZQqrgB1IX9QoPhcnZkaSOzBOSMy6OlrS8S+e/+r1lxKXc/+s/OcaHB1JmddLTpoPD0e1Jfsxit+iUztY1ayd1XJ7u0Flez19I61EntUIdb788g7/8RRGP98zl6+4g3DoLk78auDib/LBUrAr8+jg968Pt5zJSRjzYyzf0npZqoYe4P647Dh48GPdXE3DxOo1RvluaUwxoCsjvjbgXT7+ygpL0U3/8x1u6ED+ideSOS1/6e99fx9JRFb/48Qn+vGEWk9kVfCXjRUDarAfhMN746gL+5C+PsLVjt/YIgfDiIsO/+Ce3kcnM4c/+eh+ffHoP7ba5b4EhMC8mpTN2dOMkPOPC42fsvRpUtJusO0aTzHpx7noIF27GdaKUu0JmkhGEmH8StysrKWwdV3FcamqfzPLKI+zMBP5ng/WaC1RdLhKJ2V6CzKPsDrebeiRa/kDKtPQvIprKP4ZI6sSHftXF7azuRmfzTZ9iSbnUrxJYDpPggiu/gk9JObryXFT66bDI1cXOfe7I7KMkdY3rRl9+No1Zqc9/9Fcno8UuxUgoA777EAySu0T8fh98vDNECqwucHZ5wf94l6EuHpGB/htGxs1hbO3Nv4nB6Id5b/zrk3GVP8OTFCb/LdSVgvFfnsZJaEQu/p0NciKMO3mMrAQmbY29DY/5+8YLWcSjPvz7H+XQZofohGnCNXTKUr3zZxz+6TDcGFGq9zEPJSf/X+LRyjiGm95tb2DjR1h/46c+HNaTPNWXm/UvgeHFH6bRSHsmrEgT0XBhlH7izrIQicv7zatRLG9E5N07qPbc2UTvjWpXj1VksU2mQ+pudnv8diIi9enGXBxHtTZ2q657ZxyUCzyit46//qOqmJiWTAiTYJqkE/k57s/0DhKpo2wzmL88nk93Zzk8RkntSnTl5bAzZcKpg47SdtEh+fw7QOjBmtSTmCmMo9x6bjFhwzIyf1HF1diz7KdqqqZqqv4TU+aLS9GzLVXFZvXvoWNjWPo0ejWfkm2qpmqqpmqqvpj6Tbbl//Q7Sxi0eojKCzy/2D2U53aMZ/P6kZRwZnpAuD3Ajz6t4kcfVZGvmOOj5HUaiYxHj8zgBALHEvph/dDIyMFANhNEOh3Aw0c1VKs9tBpDvTydZ/TOLPqwtppAq9tHt9RGqiEyyEC5E/Jjdi6JsMhyVKppPBfSM8imI6gNezhudJHyR3Ch3EMmFUY5GcCDUgO7e2WciBydgBfHx0189H4JB5u8SFpF0f5oeTGKN2VgfsXTQyDhQfJ8CPG5ECqSlEWJ92hO8XPAcQ6Pa8kfd3C01UalYI4DM44Mhpmj//qTTHuRXQogLnJygv40aBP2BLC92cDWo4YzvtKfkdyfD1MeVKcFwzxNHpyN007jCQGV3oauprDPgyUpD/v1AYpSDtSe/I3GMRs7C8dWlInApDycgHC0ArXlj1Wk55/jx83XIRhD3HSQSXurl/9RfERvvr4dx2kM8paHOHDR4DDfRqFsyjZhJLc/8hBi/lmz0aiNhjsf49e+wHaVZ+qL5akANSyH3jjJ7ygQ60Ir69HaGNh0GKWLy7VabePkuK4LfYx6PldHsdBUveNNQI0JcJLzkyiVOmjkW0j6hthpAi3N9nH47idB7Tgs/pg4jGn4dEId/zgQe8fIJ88Wz8z7kJ4LIJENqJkTh5ViV+vbwaPx0VfK0c3qi8L6Ue9P8hjJ47jRbEnCsxFpKzx4IG2a3sNhHUTDdaJjUaEZP27GJR5BH3IzQfS5cvJLEAoEpZ6lkd6sYf9+DeWmF0vZsORDB3dO+jgqiioNsFPh3S8mUKbvuY0MLl+ZRUHye3yM1CTcdlp2RPlFpg+3m/jZY/En+TtOBxshx6wPY2fShf7VOILxa6nGobEeFgst5HJNhEM+rMyFsX3UQkX6AlKl0mE8+9wSGtKmN0XRzglC4e7j3HHgBb0z0qbOrwawuBFCUDoqfwLILkp/MxfUM+5zUgf2dhtoN8Zt1ggil/Kzz7Nw2o3+HUVOXFM/kXwIzUSV9/Z2xSy0WzpBSsR/JeHF4moMHalT3nxTdxXlemZC7S0hWBLz3aEPc/OSNiKvHs8o/meCHrwgfWtL0uDi5TX4AxF8cu9A6mZJ+hHg1u05LCzEkJN6qguHAoaqIVNGUaY95O4qTsTzInJ+pW0aJ1MO5L1CyYVW2nleaLxyOYTsXER3/S3m2uhXO1KmBzpByGOvyrUOypW27ugo5cyuJbOrwiPuEemrk9Knd/VuDgvy5/n/PGaKil+Y8wx/LmxGpJ6wjvsCTHLpg1uS7mOvCo2G/tGgVp8Bx5Fx04fES96dzvLkcNM0GXQ56Sl99ay8z8j7CneLsG77pexclcrREX0sFdKF8sf7DZj7mxw4rCm74em4qQxmYtXH47IkrVmimFecWCUZKZXKJd6EpA4Pa2ndbMmck7JzW8p9Tcoh22iTp6eIxxrHzYQ3onNhRcrgizdSKEkfxp0byk9dXPEV0DbpB56Xesc7jBrOxerqRj+iX5wNqdXmQUv7V/qx7z/K1aE/C2fJRqg/61FZ6I/zlF/6k/+REti0GoVJo42OQ/P5MKFOpoCYWWCeACkN0xHr02F8ZthDnJf+7umlIPLyrsUFaeI0H5M0/DHxtVEegXZOs8m4B+WdOL3g0wvM09IX8Wgq1nWtg1In2Wb15L2b+kRayrgepWf8/0OBC6tcMGXbYuI4Foi7P9LhIGrdnvSRXaHl7pUxTVfeUVsNeT8/4E4mu8DItDC/xJid0ahZfuz46gmcZUeItaVXFvwjD6ecE7QjvsAl6E7g/FemDrOR/aR5qqZqqqZqqj5baYOuk2g0jwcTv3GMZFAtLRzzVE3VVE3VVP1t1W+qLf8v/+U1bHqGyPV7aIT8eBACEhIWB+ohGVSHusAnMoj9b/8sj83Dlgz8PPAHhCbrw+qVEJYvhJHM+pEJebHMr29bMnjRwZsH+UIbn96toOlcrKmLJOLGc/4zS360PH00eRFq0Ks7P+YqPdSjvDQ8hUjQj1qri6VsEjc3VnBjPSUce3okz2o8jsTjku7W+KTVxt1iDYOlOOqSLLwYtVbuoV0eYi4V0YWXTocrFB6sLkfwxnNZzFaaaEQkbuth/eJNJ8l/CaKhADLxCDrdvp51fPC4hcOtrk7YMHKSK/wxiiZHH0t5kZ0P6EWNZy2AcNv+/UdF3L9TRbXImR8zSBvB5YVh2PIwdjBh0c38O0+lOQMUl4NCx909kB/ztnYetKUcPCgPUOLRH2RMW9IZzdhstE+A9oanQ3BW9Fx+jZn8zILfaW9OyKMJJ+Xt0GhgjJ9SUxl3N8lpKK2SGjq1o1ktDTQcclACQzTSyQ8lOaz3sVnu6xFYxNj3mI4/+iCEgDQ2TAuTH2NZHI8uGDPjxcm1NakXiWQI1VrHzd1AaBxqUWOJaGvyRKByGLeRnaDcHeJhfYim4804ueUagyJPTB7Qj2hVRlFrUTOhK9V7LIVolMyhCwSljiV9WDwXxNq1MObXpF3Rux2A4kkHe4+kvm32UC31dVHTEUfhlvvzwcAcnfhRf5/hVSeH1c3G2UyS7u038PBhVe/7uDwT0PxuOROidCdtOOzBTcZZiMopiQPbbHFL1nsIt/vo8IiRU+GGg0EsRNOISVuwJWGsLMbw+q0U/vu7Db1knYwpr01nG+cLF7I4dz6DzUcFtIX3LwP9cULy8WEbu5KuLK5O9PSHD7I2iuFJoypPmtWdT/HjxNiYHXeWXWM/CfLh7qqH+01kZhM62Vavd5DJRHDr9jKOj+qIJ0JIi5mLeZaJiafha83c6TG3FsT5mxGsXpRyshpBaiaIaDyIZCKMhWwMHilrHv8ArVoP5Tw7HfHs8LCwPO3TDYbDgBk1Bc2nIXacoDs4qKOyVcKS9GMdnwcXlsII+T3SDw6w7Ad+EBvgTz6u4I82m5gTud5Me/FhY4iaZBV390j3hPcKXXx8X9p/6dvWhYZHX4UkjV7OeqUPFl7eWexLf7a3fyB518G1a1k8/8I8FqWMtCVdy9IfURbKtJj2YyUbRIV3MjAOouyxLOP7KMawRzTx0v65tQCWzoUR5R1Awm4pJ22KPCvxADri96jQQKnc1mNmdh+0cLTVQdPe+yUyZ5NRzGcSKNWa0g9/fllkimq48s7ASVougHCXV6UwMAuLIxjZ5d94+hxM5JtqjV+DsWdD5+S9/nN3HRBP+ZCUOs2FmVZ9AJ+0Nd9dCeNA8usnj+t4tCfx4oy/w0P/bBhibcPSvst5V9O7QkZhSUiiOGk7KndGFH3fIj9C3URr6joXqYy91gtHS/A+n1sJD3blHaQqya0fy2i75eKjcGQ0ugkeRi6jX18M49lrSYlnC3V7D4iL1iIj5frpuBfXYx7sd6R97rl4CzjpvH/cxmOp7ywGGjb/rVz6Oza7cVo+EpN+9C7Ah+j1j09VLn+WucDdGtHJ/hLGzfj9dWAkh6M0qDN4W5lG8hKOmDyS8NpcAA/yXTRtORv9WD3fv3n5uLQNkv5cDA5HvYioWeqS9qMsd0IrLOLS3ixf5PunHzGp16PjrRTmwyW2Czyulnd38P6Pv0+w/JliatKP7RiP76xXO2g1ufAqcRFFGrYLXXlfzjXbKNW5C7SLdquv70Gsa6RhG8IjD6nnGqxeiO4sJjE9jM7G0bGXJ3XCQX+1XJLWCGbILamFw8LNiXrdSSL+lYf1J89fvgAioIkFwzAYMzJK3ORHGwWnQf+i6lfxM1VTNVVT9Y9PnW43Tav6D4NJOcbKtOVTNVVTNVVT9VnqN9+Wf/UH55Grt3DYbCEnoyGePf5CIIyLvjDyMnj40wdV/OTDOraO2jL4kBd5GfymZvxYuRTG6qUI5pbMBNQFGYTdinpwP99DRQbkfOc2gxAOLjjIMQOdaNiL1YUQVs6HEUn64eGAS/67AS9KMWEutJVGGyeiouEAnj43izUZ6Ud9A5SqbezkGyi3GuI/jUPwi+gG0vEQLi6nUKi19XgKj8i5lI7hhWfm8fBRFSXny35+XfvhgwruNnrwrQaRkQF/KCxhfoEknU1GcWExg7yEVyyJfDy247CHoX6N7eQPGTm8NK9E8ait9BwvYOVF8U8uXHFBiF+35/a7qJXsV5eGXyoVRpjyyUguK+nLL7XtWE7ZK50Ny9ob/4RDakyOO59KfyZoP+FLH7QZLX44ykLHVS4b69vNx8pogjXUVilGGoFDYyc8SE1OlsT6NnbG1oZkyhiVGQDzh2yeGMg6zGhPHmPZPgviyH83DfUusx41EfYhmwygLfVGJyQdGH9uz8bNWLvsxdrI45gFRjZjl435EAl60OoO9YLlBalLr315A6nZmE6Amzgbf4TJZ3J0YN3EQnmqxrETGHoDpoxLyhHU5FiN0lVgeBk5FY4Tq/erM16cT3iwzUk6kZ87xviVdSAcgS8cF589JGc8WL4QwOrlMOZYLyN+ncwoHLexe7+J/QdSP4p98/X1KNxxeG7ZLWz8rd7SnEVLeUdc1dn4pd7EzdgxaMZ7TvLi25cjyDUG0lZJxBzPJNMJm6UQhucigJQJMvGKnxVpQ1O1HoqpgC6KuNGVxnU/X8ZPpL36ZL+HmXgQ2XQQ7z5sICJ+Wc84J3Za9oK0h48l7+v17jhZBJNUBiYKjgvj4aKybsaZP056qR3Npi7R3gRjA9PUUS8mfMfVpbeIRAJ4652Lekk/d3z4Az7dqUHaF19ew9xcHI8eFrRNJBguw6Q7J8LmF2PYuBLHmvQ72eUAEqmQHnllJn6lfsTDuLScRanWQk36guKxpPVRTyfCyFHLqyh3uVVYs4mgMZNOtDy+K5uNaP2ORf1IxANotngE0pj06agP38wEsS+J8OazKQSkcj6ScpvxDfFC3IM7TWCvA+0jL8V9+Gl1gIoUmbqEdyT9R1n6q77IyEW116We8I6ZTxtDNDsD8e/D/PIqqkM/Hu/uIhzx4J13zuHRo4rEsYsbN2fx6EFZ78chnr8QxfPnI7i735L0jCLalz5K+kTeLsU2Sdslyq5RNekrrxlIz/uxdCGE2eWw7gSVBliPwqxKfAeS9kxDHvGVO2hh+67Ux8ddVHJmwaIj6cGF/E5P7FotdJzFD5ucnwemHz+QKB539Kvtemm8o5L5bxZvjPlJ0IHljzQOkZMx/MgiKGnF+4XIw2BMNyoDYqR//vPdJin99JAfhOy1Uc17cPX2HI773I3aG6UxaUdPy4Z8+a8y87429vdc/Bi3GfqUP71fgDPP1p94VHkcvqRRW3HTjyZoGIWjv/pXH3jwUMqJJJk6MDy/c9INaUwcxV7rB/k4vBzYNDAlHShL23R3U96vpFxxQUvbaUlHlg8ldWS4LOn6fMqDPy0C8hqk9xMpXLy5E5ixMPGj2TzcGLm58ISdGI3Y+qNPTRfnaeFmT7ewtLuZTFjvnxuwzxiRGkrDQTW/EhzfI5wVl1+G034K0pfcz3X1IyIbn7NkjKe8WNzwY2E9iLlVv9TZAGZE8TjAmOTL/FoAfi4qSjvEHdozS3z/DCASC+hOrEmYkHiUHd+Ff5V4/K0gwbEtJdgWsY9nn24XXrh4wYWNSoHtt9kVyDaYixj1SgdtLswJabMubftJWz92Yr1lPekLL+7+aDV7yMwGtK3kxxK8V2vcpuiv6g1sSj8JWye1rLjTRbS6pjCRVuwf+d7qHrM5fuXvCy+AKM5wM2bDzDgZ8xdRxs+T9lM1VVM1Vf9pqX8MOEvuqZqqqZqqqRqr3zzWb4dQa7TQkYEHx4mBYACrG8vAzBzCs0mcXwzrROunMjDmJa1zS0FcvB7B6qUoUtmQfsHpD3rRlMECv1x7vNdBpyPSO4NuO/C3eO5SDP/Ft5fwzDOzqPZlsMKZH4GMl+GTAdGV/ZZOEBQlTA6G2o0O0rEwIo0ufD0vhuEwSqU6FsVtfi6G9fU04uEAPtkposYt8RLY+kwcK7Nx/MEf7OLxZs1MmgooTyDsQVwGhIu6cyUoA/0nFyXOQkcG0pxYq7clDBGZX1s3KyJ/g7xFeHd2qZ6jjiECIe4C8emZ6vzyWSc0XODAjseJmDPQTVrQPyehvvrmBayfS2NQLON716I4rHLbvxmUWTp96NjGhDiaMLEP42SgdsbCjIlUO4awZmxsfqmzM24yfBzfNNgwdcBn/I0xNjnehMbQK9x6YsLIMOjBZW01Vi4xR3iUiqSnU3xG/Dl14J5Mor1q5Yd6uiutS2Ab3hju2Ez6N06OuzxGlKK5dTWJb70+j0d7DalTziSgKM5HSXFW2hE9HSibMnegdmONW66g34PvPpvC+bkg7h209b6J76aA45M6fvq4oscI2QkvA8NbZXasTNg6LaV/k3BsrLVjcMun+gmzyyAOumhFnTxtGWK9rlFJHchcCGB21a9f8M8u+xFZuYrg2ovwdvNYWu9hZpn1hEfj+PXLztxeC1ufNs2dH7WBfk18FhjepCxj0HrsbuJjYjqmn0w3o+O6BVsGDXLkx6ahR48o2Sn3cFjroTuutpw3RjjgRTRrviaPSj32iSemQ1OY1qJ+XfzQVkeEoT3BCeRCroWH91sonPRwUurinrSFPrH/7oJX2jVgr2kWSOk3xE/zBWy3ucPNpjehLDW+BqP4O3b8NXZqdOiNHTWcJAsFzdFjCjdzC2vleB7xMDrnlzDhkDfbOi7Y3Lg6g29/+wpuPbeEW7cXcOPmArY2S/jx3+ygVu+MglMZjRbpbBi/+/tP4Z13NjAzH0Bz0NEJPiOzAY9dqkp/kS820JS2snTSRUEXQE7J7/LDwOg6shE3N/XCfBT/4p9e0gWm564n8PoLM3i009DLwHmsF8vq1WcX8Mz3LuGD3SrubNWxzxUNKROz8vOM5NOdNnShQ4o9VvzAz+sD6S89eGMlqBfSP6pKPyFh9SXsXHeIbek/pWvCN+cCunhyYXEVKeHz08fbaLZ72NurY2urgpNcE0eHdeQK7DNNepXqfTw6aqMgz//z/+lpXDspo7NXwY6UmlGWMY6OQSfrRaaFc34snQ/rTkVdMJB/ru2z/HPHULspZXKvicd3Gjja7qJd50S+RycWm7Wh3rvSqEtaD/s6mcrjotgXuZP6NCgDF7u4w2v3QRvHwrfXdvJDPGruf45/QvPfoXEX09SMDyuXg5hbDmgfTDn7EiGSmvpOb5TP+NejqYSGE8hDScy8lJujPVHSx19/bl3yOYidHd4n4wrEgkwNG+Fnd35oDZc0sosdpt9hWRwt0Gv45ml/qWwQZvHHuNlCatKFT7GSn66UI7bo3GlivoTnAohyoS9D7/AxvPg09iM9Oco/6yfv66Bdet6H+XXuxpV2OuZDR947+AU+ZeOGtK2WlOmeCV9ZOSAv28cqXwcqvouOGMs0qVdhXH4J5cV/h06V4+Yk1yiNgvI+eu1qBm+9s459qSvVSntMQ9CjVZ8DxlVJTtG5ZTEmY56AO8DTbg5G8aV30UtTjjbT2OVBdW7/IlRK8uacvIMvb0QxsxBGapZHW/ngkY4mEvXpB0ncIZKa9SOzGEAo4tX7PYKhyQUOamnme2lA2jK7kPwbg6QJd5u0Gz2zm0PKWkv0PLZKPxpgHZX2ryFtV26vi/1HXaXxS/vE4x0L0q4d7/JYW74LyPt4rmc+QpK2sSVtD+8yye13dGd2WvoIfnTE4xDZxrTYXrExs4l5Rjw17qcSgOljlc1SNWudkjru0Buvjr3aQBf4fX72o4NfxwKIwdjpbPezYMi/OP0UU0wxxRRTTDHFFFP8p4qli35UZIBYLXOSsYtOu49yt4ePHpbx3vsn+OiDAj59WMXuSQuxtBff+sYivvf181heyaLebcugzUzKtWVgc8xz+vc5QHEPgM2wQQcLgqAMxhAbohkG6jIicZ9az1f0vgwgajKY410eUZFnUcLOC1UwFUILA9w/qqDcaKHS7uFE5AwJ37CMHLeLTVxeTWtwh8cNPLxXxc9+WtJJGTtWuHwpju99dw2DYA+xGRkcRb/4F286CeScsc8JhqHIzoFalXeA8AxsgZm6YTzEXQaqVH0JnlEPRXnMCAdEHDgZeh6FwS/ZjnfM169tu5jipBsnRfmFdL7QRE0GifuVvg6QT2M0KSPeLO/TEzWnaayrm958mefkHa2NkwMjt/vLN6UzGvkZcdRfslJrS0t7oxXYlDJwSAQOP/lVCsfeim7iIOkoA/ZvPJ/GxkIQjw54LBt5UC4lUn/2aBddELJcrSx8Gq2CfN3pZfWG3vrRh7KfBP06OnnyK9q94xa6kk/W+3zQg2/M+KReASWWBxKLo+XpBsM0E1g0mAdB3rzY/LDcQ67a4/yq1DngsTA9qZsdTgb0ZDyaNLFmK6Qo2hkSBVPdZVQ3mkl2Or7KzkLdjG9l6Tia9NOANP3Dcz7MXg5j+WIE2YWQnkWenglgGFtHP3EbsdkM5ucrSCTM5Hej1kdut43tu23k9s3dQZNyuMNxCzSGxuiU00h2x8mmjZVd67Ww5GLV21kPsn5gl/esuvxZQ1/oKh2e1a5GtWY9j4W8+N6zGcxk/EhL5b910MZ8oYN61IdazK87QK7vNrEo5aMmAbWdL185qcMvWvcetPQyaB4ZlUn48Z1XZ7FX6OJTfhksZYcx5vn735r1qSRHXGyWp1spXHlh88VC6XSClnF3Kcf3+fMZvP7VDRwf1dBoSACOvckD/VGMdQInCHfNtnw1HLpIX9HiQoK0v6l6A3/xUR73Hxbw6GERn36aw4mE585nZUn/ovglenqBDWkH7SEvbWe7PolUNIT1uRRy+QZWYzFEhgF8Kv2ABPtEOrj1FtaGT6syEuRXvT1s7nPRvYsvr8YQvzKPo1wTX/vaOt7++iU89cIKzt/MYHEpKH1lBSvn5vC923N4vlHFXMiDn7e9OJQq2pI+ZK8z1GODehI+v5zPtQG/lIW3okOUBkIn0aqLvKtrMbwlfdVPOMEXX0IVXnyyvYOu9EFV6Re5G+HG9QyeeTqDzcdVc/yZ8GxJOao2eYGvlFHh+2Cziu3aABVObnp9mg7MIs0bKe8s80Eph7xPZXY5iEg0QDa6IFCrSpkryruB9OuFoy62Pmlpfew0mZ5O3gov9vdcsGxU+6hLH8UPF7zeoeSZV9VngwsrfRzt8Hg7qSPlgdhQJvPxhGaAhYotPy6YPKQc1mztePSPOU5vcSOMRCaASFLaIemDOdHal7xwNmAomCbKW+IUz3jQaUm/u9eTdsCPN5/P4qTQxif3i/KONG4MbJg0mnaI8tFo228u+HHxjYuTTtkTxT7fHENmGRg3w8/akZbkThoTwnxkln+bEnyvskcA0U3jIoqTrpOwPsZQVuwnbRgKyi9tjPRX8+sBLKxH9C4mHlHIuyK4QCVZjZqUVYZg5LNyGj4T+eSw1of8CKWaLWycrL3qSKfKuJlj+NR5VDbUTqAhjRLDPF58YQZfemUWd+6UsLXl1I0RIRnz3yF+Ao69Q690p0lH/o2sbndTFKxAhBOSQzOKr3qcBK2Mm9XTUl0cezUgMePF8gb7US5q+LSO6fF2vb6Ue3McoMfDy8+5GBJGOBKQOn72DmTyZJ0w5cex/A2BadOV9/ZSvi3vux3d6cHL2JuNnrYbheOOtjN5aSxrpb4e78WjvdhvsE/kR0KHWx2U9d69IepV1tMuKnnxK364448LIqUTpw3yybuE8GVB5RF/7SYXQcZlwIAaU2+svaaJU85UMW3owLrFMkF31hu1dzhYOnkSosW1Zy5geX0eJweF6QLIFFNMMcUUU0wxxRRT/DYgmQpgf5MTGzKAkMFHUQb7h0d1fPx+AR+9W8Ld+zXs5VpIJL342oUgbpyPY+lSBrOzMb2kfCkbRTjoQ7ne0e3nHIjovRij93M+zUCSAy1fXGyyYhMTM49XcL2XD0RfD5vFD4Jn5l96WEO30EQ17EW92UHgoIJULIjDfh+HjY5O0DVaMujp9BCVgV6t2cPOfhX3Pq0gx4sQdSLaDFRSMjhcXougG+ghnPBjJR7CfEj8yGDp9HQBwaMj5lNZBP1BtDo8RMSAl76uLcRxMxlG6riJ4/pAJwUIE5IB5yAYfq9jnpxE4GSTnhMsPHjRYynHI37aKOcmzz7neIxfSxcLDT0K5UAXP4ybJpm4W+rJoc14EsQM6gxcWuNxwg/dx/ScFDH5Mlb66/IzcnHS1sBFIFCTw8foLYX5dcPwdlxJJ8ots2qHxp0Dz4VsEO3uEDsn5ugfO/gcKaUccdS/s6BhUIkz/dkgqbdYXU3g9rNzKBXbej61hvcEuyFqMpDfPzGLH2N4dEJ9NujBQVtodO7LkcbhMQ6LspvnaXBx6kTKABc/OPlINsc9D2oS1Or6DDYuzot8DR34k8coDfjjiGPMhrf5HWNCYseR8eTXysafWk1Aw6C948YQjR/HLHnCHWIL5wJYvRhBetYcbaWXIXMxUOo5p9Ei4Say8QL83jYqxR4ON6UN2uxKWyJl3l5CorBCTJZtJ6Yqj4VbTxhyCqe+1Y4wcTDxIA2ffsmveamrdUlkTlwbQv7zx9A7VsYsj42lCF68lkRJ8mc27sNaYIjL0n4tV7soS1uTl7anE/QiJHU5Kqor8S9xoddZAOFdDvlD3isk7ai0Jxvn0/jWq0v4cmqI0kEdmyVp45z6L0UJC/KTE9nyogwHFxz5iNPpQNg4W4zMzjMeDyKRCGF3p6zHiVhK3jXzwgsr6Ij89dq4PRxjiI3lKF68mdbJ81sRD7jeLcmBr6R80l76cen2Mj9zxrvv7eNH94rY3CpjX9rrixdSWF6J40TaU7tjwy2nhxPqyQ68MSn/krZnIejnEXF+nEh/0S4PcHTQweOthpOvk+kwMjthTLqO4ZH65DupI93uYFjtwDMTw82XV+D79BivvXkOt19fQ1PS6P69HC5fTuGjDwtoSj1PSNmvHlXwUNr+T1rmro9Zvwfz0udV/H688Moi6lL67+43JT89mPENIV0wak7cfVJPhukwHu62Jd5LSC7FkM60cZJraL9BubPZkB6RuLlV1Tw5HYfNnRp2aj2UNX7iKv+sN4zvlWtZXL2aRU76dqYP7wrgogG/JCchjyg73Gph/1HbLNCLcLmDHrq6BsA0M/VFdziIzJxY1AuIpYHjxfPcVRKRcm8+MlBxngAXIRqSpgzjZK9njiqipGfRn2E3Kht0dLnTnrtSeacQ7z4Ix3nBsx+prNFLdy5tkGmrKLeuFZigNS51KTuJiJTj5xfgH/bxk3dPsCVpaQMJh/x45eV5qSMB5KS9p1fr38rENoYTt6adooPYid7uCBm1QYZ89FRbkgsfe5yOY2VAjeOVoLvGXzDmb9pHdVMn40Ep1U51+jfBzAH9cAHr6UsJXJX3PUg9ZrrpUUPixmM/9cMOw9zwMf/6Y+JsQDfGdUxj/tTN8a9w3EaY0I4N9KO7a1zuo7R0MDMT0nz867851nZoDMeTPvjjYnIKbo4a/mnSkZXLQT1N+hz9usieBB2tOgsigThpusp/PMsFy6De6WEW21iOB0hKx3UtFUGPCyLa90p7KO/E3Ilg6f6+QFn5PttqdnX3WEfa/E67q7s0ivLOxn6ONNwdzV0SHXmH5wIb2zYea9WVMQTfG3iELKPNRY/DnR4q+R4alQHa0g7xyTvB6lJfVdG+Jjyk/a1Lu9eq8v1a2iR5h+A7U1P61YHTh54FpvGZZVNAe1vOtP6Is5pMlqgv9UN7EZj6RCqm9TF3WJwugEwxxRRTTDHFFFNMMcVvAwLyt7fVRkUGGJ5+EMlYErkjc/5uOpXAtRuzWF/j12bACzM+xCM+NGIyoOLujb0KFmdjiMR51vJQjx8pywBFj6txBsh86zbDhqGeS8zzilcuRfSoDb/Pi3Sjh4gMfEiTqXTR4xeazqSgvz9EsjPESjiIXc9Av4B/PhjCrAzo9vsy8JGBRr3bR14GVm0ZOOXK5oiqQLGDwHEb+ZoXaxtZ4SSDHxmItWQQ1mg1cFkGVZF4ADOJEFLCK9fpje7WcIMLIHOpjOrrraY+CQ4lVrJRrHn96D2q4G5ZZLETAvI/MSAXLb+QbdYkvSQQHsEVCJmJjUa1h/1HLRxtyWCNn/2SfORVNGLgn/JV2CcHdIZQg9SvIY0b7elknwRzgXTGjo7KQd3Je0xrPNjBMv3oV24avsNf/Rk6zV1xUxfjPAKNpKJXky604ZOuo4dgiLiEcSkMtCUJJLsV4zgbMBROo1DHwez2SRs7JzKI1vAN7Tgs4erMajmiqr1qHbPjRcAYGb+0M7zkd+TuwcpKHNevZbG5WdGjcIwtf5ywHeJxGo48a7htkfcxJ0Hdix8ENY48Y1taGB5qM2blQOxPOayuZ6WeLiAcHKAsdYAX9SoNf4QVY0huoy8ZjfUIY06GzlqMyouajaUJ24BxG+UTybTcUJkyy7ITlro2s+BHktspxI07HXishV686qkh5t9B3L8HL0Ru7j7Ld3G03UP+oK8Lh4a/K1DCLbwDK4fKRHq3F6U3npgW43wa+7NlmmBbwLPtubtCU4Q8XfwZr5i0g9cuxKVNkrotcm8shvHU+Tge7DTQKXewhIFeFlyUdm7zYhzx+ZgunJalbSvPRTBcSqAu/LiDjhP+uhNsu6U7wTiBs3E+hRsbKVQ+PIK32sZ+a4hDpof44XX3m1Ke8pLPBH+5yHY5auLNI2qosXLTz0gvSl3t0xiMm9pIOZXwNh8Vtc10Iynt5TPPLiGfq6NYGLeHbpxfieDmpSR2dxu4HhxiMWh2QD2X8uKNcxE88/3r+IW0l3/yQV7S2YNg0Ifr12dw+9l5TZ9Hj0raTmrKUyZOdgr4NS+PNUrPBhGJnT2p3mFfUGlKfnRx90EFH9+paF9EUht3t7KYMLufotgm7UrbflH6Lv9CAodLKQzYBnx8iFYkiGPJ+5/8eB9//P/blnz04tO7Rb3g/Uj6wp/vt9CkTNKotSSuz0WGeCvhwQP4cOOFBUnfvqRTDQ2J7yPJ26o8GfPFpB+zEt5PPiih1gCWV5axvBjFfKyGwWYRZSkfXYlVPt/Gw4dl84X7GTBR4Y+JEy/3vnLF9Gdc1KV6/LiiZ+RzwphHzehFyj4fIghi514Tjz9toXjYQ60sdVbKmzYHmjQ8zsnsZjB2Jhyp1lp+fZLnyUwAMYnLZ02+stxXCh0cbMp7wwn5SD7QYfRj/NkwT8OGacnddGz++5Lu3NHaEXl4jwC/iI8lfdIWyXuMKJ9f3ikkK7tt9in0xT55IGqIBamv5y6k8cd/cYCd/YaGZRUXdV98YU7l39qqmZZEwlV3lUbSSdysHd21LRU78zeG0jsyG5Pz5wqPf/xXf/wZ0RstF8dN++XmLG7ilxS2Dz+trJeBsx1GfTMccehK2l1ajmIhG0JRXuYiCcnLlF93snIHDY89Gzo7X4WbPt3hj8Jw7JTGIaPeuk9AjGN6/pxyF1g/5KHyE/Icp6oHJyct3Jf6P1Ev6M2qLwTLzw2NxZiHPCnOmXERGHtqjPmzYOmMGnsYxc8FxjOZ8TkLIM5xdQL6ywT9WAsGUBLzQMo7Fz6sjP8Q4AIId6rx+CruXKOeO8V6HY++7ybS3HUmYwG2EdL2cHzg95tLy3knCNv7rpQ17sgqHfd19xkjFIl7tM3izlDe8RNNyHhEoso7awLOnTUNaffr0mZx0YPHXzWlXnNMwjRlGp7OL5vufMiv0midYh44fpROf431yJ4G9Whc6Y38EtLeD3vSfhZb0wWQKaaYYooppphiiimm+G1AWs+olQGvDGavXpvDt759FaVcXb+CfurWCt782jquXAyi2GmiOR/EwmIMcY8Pu8dNzDwuY7vVgT8TRSYRwUmpgUqpo4spOnkpf5wsmJsL6ZeW6eAAy/N+pFfDOomVCgdwLt9BRgYzvkgAy7sNPf6Kg4dos6+TX53zaWReXNQ7QYYy4JtdjKOyU8H2oI+mM/jjXAMHIhw4cdA1c9DC/EkHe8MQXvnqJTSbHRwd1hCPeXB9KYQXwC+wvTiSAVO+yzP8OYJ5EhwAVZsNXfywkwQWR/kmfnynhB/eayEngyxOBvDvLHBAxMEXB2OcBOFOEPLmxa885qdaGkj6GLsnYXia4cuYv4bm2I0Gc45/Nxd1m3RWs/XDME24zoSjo4zbmG4EsbN8xhPejh15jWycp/xQVmtp/BoGtKLbYgB4M+nRr+2L+hWwQ2G0jgwOA2VlJj/oTFv7JMyA1HiciAvN1NBOyhWtlY/8OSQK48c8HR8oV9q4f6+ISsUc0WScXJ6Uu6W29mM76twUCkdrUkw1o4eGTwKlsX6MXAmpA6lUSL/41kk2QUnqnXfYw0svL2B3p6ZycmJEJ0dsPORf00zTRqf1TTjmR/mYwB07w3pkHpOpT/NUs4MJOvkR/5y7Dke8OrHBRQ9OdvKoPX4Ryvsa+lxE7Upb4Sg9xoNtUYtfYQ+drzXdgRg42evAkcch07A/A6TTKJLcoTN2EwzVjkSTtoS6qP3KfAj/xT9dxxF3cB02dafE0ZG0kY0efu9cSC8s/3F7iHLGB998GDdXUuo73+oiGQ7i9kwaPWmXGtL+8D6RirSD2w9akkamLSgWWvjgbhE/2W/h59I+HHQkPRy5CHdbwftwLok8b6Y84AfP3Glk6RQuPc97n5mNqJ5f2+qRdqInNyrVi8ZM1ppwbFq1RPbHD4vI5xuIe4eI+ySNAtK+S/x0B0CPOwB6ONyp41Dy+XFjgA3J/7mgB3dawNxyBN61OHZPGjjYqyv/8xsJ6WPO4fGjMv7yL3dPTVqacLlIkp2JSDmS8p/xI8YJL6ftPw3aRyR9ebZ8/ritk2CWz0T5FGjctS2gvdgxrg6dBWVkk7Tb92L5+SWk56L4H/7gEd49buHRVgU//+khHm6VpRPq44MPc5I2LXz9S0u4fiGJ3KMificl+SF5dyz5suADssL659UhPnhQwf5+fXQ/FX8ZbtrvwctrEbxyLQHpRqV8eLEwt4BiqYV7P/wIz0pftN/3QKqH5g3zSv1bjQtMCxM3c8xRJhvGN765ofeIfPxxHgfbVURFppbUzUaDx8pIPyxtcTTkx7WVOWw/amDrUV3rpOVvnkwfY8ek0vRykkwfYuYdIJyoTWbNxcskOQ2WmXKxjcKh+WiCx0PyqDNeYM7dBj6RjfeJ8Ek3t/LzqZO8fBo7xtcmAxdAOMnK43G4q6wt8WPZontY3j1iCT8iSRMfTpD2JI+4w5Bm7uzgkZcfSX4y3enHpCMvVfchLe3vg4dlvYjeH/Qjk4loXWI6KcQDdeJjlC6fBcrMSVzKT1L15+Sb9Wy4qWaCH2U1Lvw1unGYhgfZWNkNTwPNO0dvQbPxKukgZW/vqI2t44ZUwKEugESift3Bynpek8LZ5SYwDdZwUq386JFaDI/2qh2HrzKYf6NX3dmw/q1e/TtPym8xvvCcC+umXJ56XXsS4p0clP0pEUa8bRAT7gzf0f4SmPh9Bs7kzbD11/4bvRtiTGT9WFgLIeraAcI074o+Jwy4J4m+glKvqfpStr6w0L8mMO7c8R2QtoQLr9yRpe2QtAW8D4/tOI/DjCeDUpelggs9LzFvS9/PHdK8vJ0LGUdbXRzvcecH3xGgbcr6lRBCUVP351b8WL0Y0rs+ZpaCyMxxkc6riyP6Ti3lgGnKxVUjmJHtLNhsJ7ScsR6KMuWZtsKTRI7/Ub0krQjrZssFnG9+awM3bmbx4Uf56QLIFFNMMcUUU0wxxRRT/Dbgv3w+gYHPh5P2ABfPRfD9d+bw1M00vvrleZQKDfyP/+NDfPRxDq1BB+GUH/2ID95YEvHMInYGDRRl7FJudc2Xt60eOo2+nsXb4mfI8sq9vBTB7//eBor5Fm51OrgZ96KSDcggKIiXLs6iF/ShJ4Og1fU0tmSEU5HB2rmTNq4/rGG140f69gbuV+s4rjbQ6PRxWG1hl1vpZYAhY10d8PIrbJ4lXitz8aWDo0oP90oDbJ/0sb1d0sUPfl1+YS6EN64m8Um3j3yMs7M+PVVJp4M/Y3jAhQ/3YJuguVrtYG+rhb3trn6lppG1TEju0tpfLs40OdkiA3Vu9y/nevpVG7+YHY2lTkHGjQjLIKwvDMckJiz9U62VnwYlUIzsLHTwRnvSu+wFrnGdwGomhdKJBbUzk6KGx5O0aqNOKuGIxCSjcHBILR2jvytpeNIzk41GTMeTCyZ85aD+7DnMVnBzuSwpDIy1/Iz80W78RawhHdMrVGbzpFuIE2uibTTNZcoab3VXZ/m38TnFxwVlJR5G6aVmC8cgD8thTK9GdaCeIb/yyhK+/vV17O9UdMKSfrirgl/tb21Wkcs1dOBvJz05gOcEEWXkxaGahpbfKADCpNEYGqDSmDiTlvqRk/MjPk0CKCxPm1f8WphHUxSPemaiszJENOXVi1oTUu/NkVhG8UJpTnZTZn71qZMYughyCi5BNTxHDkLldJndGLsZgrNoT/MjbHqNHMQilQnhxVcWdRK0cNLEzdkgvrwUQFHkvhEErs0FcEnayplSF7mEHyXvEDVpt5hnwVoXK3cKWJF2oCvlK9/uoZTrYOteS4/t0HRjmybtXZtPaUpZ/0+DdLS9tB7Dd99YwI+3m/hY+HAu1+bDaXAh4fvfv6Jf4h4d1TVizCuShyQPWDe4EKVJ7OQrL/vmxcKc5OURcB6xfz3jxe2UNP7zMfxn//ll5KR9L0pcn0/78EZ0iPvSzhUk749EmJiQXY168Ye7HfzFnTIuZn3YkPRqenz4nR+s4d13T/DhRwW0+HWwpImFnUhdXU3h7a9fxvFJFZ5AX79E5wQTY2+jact1OBDA9bVFDKW+7mxWpA8jP81pJ640Gb19juDEl7C2TEfasok/zrclv8vI51qISX5+f8EHv8gbWonju19fweZ2HZWS9F2NJsL7FWxJf/RUxINPm0NI8Yd0SbjfAQpcLJd01l0KktYMjOEl5OdrUSAtPO8Hg3jzW+uSrsI/nEWn08Wnm7vY6g6Rk06L7aSVcSS1Rs7YUu5x1IyeOyjzxToGARHCN8ByJIBvPpPAtpSZdp+7szyoSd9ZKfdw5/0yNqUPburZjsKXgTj8JtvZoWmD1WjsbNmLcwFkxhx5Z+2465P0bEuZ1/WKueg4JHUlMeNDao5+rPKa5yzvMvBhbjGI7LxfjwCinaHx6zOe9iAkacf7SfixAcH0ZVuoR+KUB3o3ACdSO1yAlThw4YF3DFAeu2uVbSXvdrl1aw4ffHgyWpBT+UXxUvx/9s+v4kTq/P5+DdeuzeErb1zA7k4JjQaPY7Tpoqk+SrMRxs4abljqxdxaQHel8GWEk7zqU8IySTbZv1iermBGYZp6TE/Gr3onHFr1KxjJSBoXoc0jghRa31tDXQyKxkRWqcjcvcqdQCwn3C1j+hrHn3hiq6+TwTQ7rK3MT8Dx53aa1I9NbjlPY2MjiW988xyODhqo8Jg6En4GrYW7txvRO/Ir3HoH4/QRH7+EP+FOzxGrUTgGbjY2vFF+O3SGjQmTZpaV+bXgxAIIGfFd1qmtisXDFpb2myhlgqNd1X+fYPwpHxeZ+eSOlLD097xnKBo3x+OZ42DHtLxwnxe5e52dIIUjGU+I4o4O7t668HQIPE6Tx9lxZ+niekSevPeEu8vDmFuJIDMf0GPu+A7BnUxcBNH009/Phs0uymLlGd31IWazwGlSl2abT8Yf+YvG4SFe8PTTs4hIfN9/LzddAJliiimmmGKKKaaYYorfBvxX/2IDl5/JYiCDkXjSg5tX4vjZ+yd69MHhfh1/+hcHKBTaeowEL1a8dC6FZ6/NIx7x4s5OAfHYnO5s2NrOwdvz4MaFZRzLoCt3bM6I5yChxq+CD5t48VoCb765jNhyAoVKG9cWU0gfNlDaKeOk3kb8fgU5GVCUfUCs2cc8ImhdWMPDkwLmkmFcn4ljJtdCequG5UwEhWYPWzLoLUpYPKd8/1FH7w442O/jpMTzhweoVjro6E3FZiBfqPfx6XEHbYlLMAz9enQ0YhQN5TVDJRdcRk4etEQ2frHNCxi5Nd9OAlApRvS0c7vJIKo31MvOqwXzVRsneTV89WNoHINOAN5K+fClGS92mjKg41yZOFme1KishtwJw7qrdgwbjLrJiNOJNI/5UlKH3k6iGP/8YZoYZTEOx/GkEL31Z37sQ6GSisWYi+MkP8wdGd/qpJ5aWQeGrT6N2XxlJ08OSPnHp5VfYGU0crlDmoyXldsdpxEcN/5SvXYlhmfPRfBYykxXBuSWB0Hpxmnj8Hb+xhwsPZ+qUT3FG4c+pnNIjXmkNyD9s7cz+N7bC7iS9uLZ8zFUGn0cSFnkl+S1WlcnFa0clC+ZDOHtb1wE7wbJnfDQJXFz3N3MNQr8cdyMrEZRa2Qd5wZ5u/0TJm3Gdko7NBNmnNjj19zzawEsbUSQlPaFix48z93LSVFHcYcCL3Xl8TpcOOm27O4oE5qmuWEvMLK5oWG67DReVlbHfuRHn/RBjbWkH5unNIgSDzoZIrJa8GvjorRFN5oNvLkSRDIdwG65j1tLQdyT509yfQQjPty+mMDMRhrHvR5mSx3MSNuRCwItSYv1izPINgaYq3eRioXx0f0mKnpJzBhGxLFsbmh6i1yclylJG/vpQQvVts1/gSO7Gzwajot5h4e84NzMFDOuoZAP73z9PGZnI9jeqYziL1mCN768gOefm8Hjx1VdbCMk+lhYiODt1xewemMVH3xcwuVLCfzO81kkDyr4aVnaXqFpinAVCeakM8Q9yc+TchfVeg9HxZ7quWjy8FEVTz2zjI3zGexsl3WiSSedWLdFfq4RcIHv6LAKb2Cg7TblY9zZRrJd51FHjWoXNWnv68U2Zh+W4Tvp4EGJO41U5FGcNFmoND+Z17Q19oQ7xRg+ZSG4y4cX92al7/idBPBlqYuHPj/eO2iD59g//8Iy8tJXbu7VsFXp6o427v7Y7UjbLf55bFVdAonEgvju9y7qwsD+gbn4PS6ifDMOcOnpZ0L0WBrEcrUneRRCLJZBq9XC3uERqkJr28kRhIHbivLyODHW1rEDJyCB5IIHixeCSM34dYL78KSLnIT16lcvIJuJ4rGkW63U02MwG1JWbWrZem1/9c9JKJuuNBs6UWIVTXn0bhHdtSHycPHj3LyU+WQM5XpTObOu85LymaUQ5paDmBHFy9hnpR7Nip2qxRAWViP48qvLuHotjWGkj+yi0AoN/c2Inost3FGiX4ozsSnFSD6zKNKTVxLeT8YLl3k5Midb07P8kp4LNAMEAj689eY5vPX2OS2DP/vZkS6A2LgTrB9vvLGKRw9LuoOHZa9cbusF/nbxTlNAE0ONk1BrU25jkjbLkherl8LILAT1eEwelzl6JxhhwuCCyQf+j/T85UNZjNuxURxOsXJIHViPWnLEj1fv+2C68s6UaNynC1VcWGJdY1ozXccyjPWOUTRug0AD448jr7o5eoXRGZO1E7i0BkLn2FEevucdHjXMu55jr1yFSJW1PBN0G6eCTbOzoHz4bwMfwfBw27v1toaqHf8dpd5EWXcTtBO+pVGtoxGcuQDigrUZilsr4kcz6lP9PxRMXKXMS/3nbjBtn9jfy9O6UbHv546RgLSL3GnFNgPS1takP+WxnrEE3U05TGSCSGel3qfMBe/cZcJjbblLKSTx5XF3pOW7B+s8y7Ap1ZPQfoRCOKDOvl/aO3iMmeVMChozyKE35cTIbjkYPftkaRdkjMOPUvL55nQBZIoppphiiimmmGKKKX4b8L//5hKWlyNIy0jWW6qjlfZjEAAO9ht47/0idvYaehwKByBEJhWUwcsQDx/l8f57RTSrPhxs1/DobgnV4gD+YUBf+stl8yVeOBrEytosCsUW2vIKvno9gysrCRT/7ACHhTZihw2EebfCZh3zhQ5+Uerjw0IfkYAf1y9kMVifQ6s3QLPcQ0kGuCi0cEkGR4sXs/jFwwZ+8tMC+s0gFmcXcLDVROGIx2kMMTsTwUsvzqFYausltdeWw3htLQw/J6gKPVSbA7RFcfGGWxAuZmKo8GttcefxKTxLZiXXRr3FC9Z5jjjPMOaCBb9kbyPd8SPl8WNrr6VfqtnRxeQwwxnICuwQiQMkHrfBSQ5+oUYSOwDjwyoeIfLilQSuLwVRLHexWRd6IXdIBSON0Y2NAhrcyjwMb8csCMrA7qWMF9mgB8eSBjq24x8HngIlZRRE6fBRLNx//LcYa9XFmF3uOpjUCU2a3OlifnQsqaCN9Wh4WbOGb2VwBqkqmXhWCnFT0dWaxxXw0CDjl7A0RoazIA7WjfLI4DvLG5yHHmzlOjrpa2WgO2VWuZXW2Ctv52mV/E48VatQj0arcDsKrXmoIiXBc/o7jS5KJy2UpIw+PmghV+HUqg1DyK1GPHHCgUe0nJzUUS7pDcaqLInCYe5EQ/2ropkO+mMlcEE9mKfxa/yNJ5BsOJz8AOIpL9YuhzC7EtbdHsZtEsxXHm/D4y24S4r109QTd/huvTsuRmbzI1CyMa26nhWmcVFQ9rH8FkNnMsR4Z13gEWS54yZivT58QS8eiJwfHHUQkvT+sNhHcCGG9EIEFWkz1qUu3z9pYibfRkTq8vvS7uSlvq3xi/tcE5vFDnYrA3z8iLvoJK4ChqMynZVIAk4QvfDCAt740jyuSrr69qvYq0jbJ96vr0fx9PkYjoSvPWKJoI4LNyfHdV38cHMOi4zfPBeDv9nFRzuclB/q7rOXhffGQhjRTAhX54O4IqpU62KnKu2hz4vF+Riy55f0WKGglM3ccUP6jhrOJTx4ml/mZ/04ljjslAd61CCTtlDtIU9ZJa6Hh9IvtAdSRqM6IX8g8YhGfHjjq4vgvQ35fEfa3p7IXDM7RKQfqov/mvQTHTGzXa7w3pjdtrm0e1PS814FXeE7u5hCYiOLI+k3RkdNiQAso8lUCK++uqxtN/sqm++2DNt0T6fDQreiuxRWu218JTbEeb+0LeJ8GA8C6xn0g0Hs3S/hjZkAHu3V8In0Yzy+SrIYZQn3tpT9l2/P4+kbaSy323p3S1L6Jx6XxZ0EhBR5ZCW9H0qZ4C4RxjWX72NubhnhUAj5YgHFQlFlfAKujKTsK0sxvPP1Vdy7ZxaTCE5gZxb8OHctgjnpC7no0Jf8Oii2pSwMkUpG9MLoowPulpT4qT+TX6M0IeRB7fp6Es89v4CC9MeUlXamHhla+htK2vLDibbUDe7Yubg6i2Q8LH1qG5WmtEXihwtv59eyWFqIy3uHWZTg8ZgTKu5HNB5ARvLCK+1Cx9OT9wopWwkpjxsZzLJ9k3p0st9GmQsgkr4jeRmIo2jFOUwukPD4ptScHxkpz/F0UCdMuRAyOxeV+HTx8Sd5PHxQmag/6+txvPzSPIpSr6LxKG5cn0FQ5Lnz0YmWQ4Lxt2EZvcCycIweKQ8J6XeXnMWPmaUw4kk/fAFzVxgXFvRz/s+AKQPSprKz478ENlYOjStQK4fmi+apcUsmg3j5S0sSx74u4tDvOLaWFxdAuFNJylAUZmJZGgZO8PKDmGCYx3eJP3EfOHeCnAZtx1KYMNTO/hgCQ2HtVDMJEyfjZmQjqUfyi8cPOosfbjzJwmAcySdwZv1ygeGNwzd6o3syMEM7ibPsJvFk+DxC8CVph6tSFrmxOikNxdxaaOISdIug34e1Od57B1Q80n/+Ay9+WDDanxd1pguPzFKl7wDmfXEohY8LGKGQvMfMScUR1CrSv0oZ5D2C/IiCbYsq1+JKkAsi3LEkaQdJB+5E5Xu3rTuTcJUn++tYjChFwwUQ+mdeay7Jz+ijHKV38k4ebD9LMuZhG8/jt6YLIFNMMcUUU0wxxRRTTPFbgN97axmlTgeN4xqa1RYKGT9euJzFe58U8Zd/c4J2yxwVwSMoeNxEZjaIaqMr7gXkT7oY9DwoFVo4OWwif9TBvU9L8uI/PoYgmQzjqacX9Ivjjx+UUWgOEJNwG7/IYbs6QCbuxyW/B5F8Gx9Xh/jRfh++rgcLqTBCiSAW4l4srybwZ39xgH/9bx5j67CNSDaCw4EXP/x5CZ98VEc4GMH5c/PY35U4iGzE/FwYN26ksbnFOxG6+Or5ML5/IYJhvQdfMoST8gCHRz2Uc130G0NcmIvh8eM6HtyvoyDx6Ejclio9bOV62Dzu6H0dBSpxO97p4vbGDF6+tYiTGnQSiJN3BuPB1MRg2rGzA2A+xnrH0QW/DOSeuRBDx+fDHz9oouVMxIxJT/uxYVmehq8+1c4O0oxctAt4gWdkYM3x8ZakgR0b2i/fxnD4GGZjRYgf9ea4j2iM0wj8ep5uDIPKeh/DUBselp9aCYxGeQtMeCYsvavASWdLz4dOljjxtHaO1qFzDALD15ip1T4dxAAA//RJREFUHTnLwFXvMtDdH7S0tKdAPw4P687n5OCYT3WhI2KeIS5yMUNsOhIO3RyfTgSN3vixbkAu38G7H5Xw7t0q3n9YR67cM/yV0IRlzIZNpyNleLOIEs+yVwqHF3+YRNbMp+Ng2PFHjSNouTFErjQ3ZpalK1EPQlKY9LJ3gXAS/oaOCyChsEcnxDkxwbxhneFkJXcVcBKOTx4Tx681ydYbMIuErTrdDZ8nMU4jK+zYbEBRrZ2V9/NAuUnnpjV6ujgQM4+l2m4N8UG+j81iV3dfbJV6WA4Az19JoCaR/uufFXC+WMe70m5VS9Je8uvzkw58hy20Hlfxl1tN/OGjFt6/20CNuz9UVgnFqs8AJ4iefnoOT0k4M8MuvCcNPKgMUB94cHklgvW5EO7vN9F2Fq5Pg2GsRqRtjXh0kt4j9Sibr+D4sI4tfjErNEER5lZC2odcU3dWXLoQR1L6gocHbeSrPZQafeQkPs8tRRCXfuOjh3n86ONjtKTNfkn6i5eDUi4WAzhJ+nXSykxAOfFzUpLliIrHFB4cVDXvo1Hx+9IsqrUudvcahk4UJ5VYFqoFUXlJ73IflUIXx7r4YdrlwkEPRWmzH5Wk31pMYnklocdW6Zf8woOKd2F86fY8vnU1if2DBra5CEHB6C6y+XjphCDjHeKZbACXbs3h8LiBp5sNvBUdoixcfhj2Y1Py+Yb0TVfmI3j4qIDg/QKG5Tbqko3c0UaOIQnwWZ/0LzdnMbsUhfeogvsic3+7jJKka2AwwPKwrzwfSb/HuW+Ck9M3byxgefkcqpUG9vb30GxyMk0T0BCNMFleuTPnlZfn8bOfn+DK5SSy2SAkRKxeCmHxXES/HDfHzokfka103MWj+xUc7tc0jTUMkxyGr32yoxDQeWU5hitXM9h8XNYdRSqDi440PAaT94FxxwUnKK9cnEGt1cJByewwIj0nLOfTCYQCfpTrXKB17GIhxIN+aYL5LpCQ94QwfNKe1ttdNDtmVwZ3Ly5lE7qr8s5HBb1Pix8/TMiuitLRQq0V3HmSXQrg3Pkk5mfj0tYAkaQXzV4LtbrUVXln2N1qaHtEBmS5uhLDzZsZeW9oIZ2NSdmKy/tRV9KgojtBbLiEptUoPDrQzElaj95vwLxYuxJBVspOLBbAvMSDX6sf70v4xYEuKLj5nQUbP7MzzYknf07BtMG0dxjKg3aJeFCP+uJ9Q7mcSftRkOTtaHm/WddZOw+FzSJIOhXAdSlbvEzeExzCL+0CFe83Uz9kxH6NnlQw2tonH5TXmB0ro9dw6WbMBiYG+qN2GgHnoS6mzFp/ipHGwBodr2fB8DAwMriUY1Y315NaNVv+Ixi30yCfJ2nPgEvIGUnXm3EPdqVdrkr7yN1O3CEVSwZ0wcCNgN+P5ZkUktGAfgDSlP7/NwFpGnU3o1/auTZXb39NICebrswPtiF8L4jJeyoXcLnYVjjo66XpUelnWI/NosnkOyvbEF0Ekf6L7x38mKIh/ePg1MKiOyx1kR/LxlKyjNFdd4AoLIGES+X0Fyw+tgjRj/IWPflNF0CmmGKKKaaYYoopppjitwBf/98+g4edDraGLbRnQujJYCYlA/E79yu4/7ChZ/DH0j5cuhXG+pUoXnp2ARfPJ9EedLCW9uP1ly5hbTWCPuro8XLxDi8iHw8E2q0eth6XUCq1dXIll2/jw/tV1GNB/OD7a7h1My2DKQ8eHXfw32530ekN8dWrCcT8Xrz7sxwSByUMZaCzxaOyih00ex78xzsV/OjdInb2mzpBUa93sL1V0qcJ1xxLcfeuCZd2yx4ZkIhs73nCuH05pl8h7/K8fBlUlos9fHK3iupeC8G+D62WF9vbHdw57mNTVP5Q1H4fuf0uikcDhHxhrF2YxdLFOYSjUdy/n9ew7QhDB2IcDPFnBDPQMgMuoyx0mEQjyR1rzqfsnLTx6EDyhZOYjl9DrT5GagT1T940WBd5mv8JechLxtLYbko4MsjsSIBjuaxfQ2cm8t2T+QZWr790U5MDMbjNI3+SGfbvSYx9GPLJ8Cx0okLt+XR8yY+9FHxsx1+HB5XjbB6OQUE6Y7a0tDEwk3kW1t5akd7IyKfa8MfYOybaWzpDA8x5h3pXwlHfi5IzKLdy8WnoDA8La0eQxtDTTGVNoldCx69YGxczwI8EvZiN+7SeOSe2GLoRrIyO/5Hj2N4Njbv8R3zA21kvOBWw3bb2xg/1/AqSX2GyfeAkd6PW08uJK8U2aqWuo3q6SFArd8XdWRCRst9umolvJyIjOBJqGG5o2C6oybGyfizck14E/eq533pEhyn3nEyhXpW4W/72ya+hyYbFLx7w4F9cCOt9EX9+t4ZZyed5P/Dz4x5+cjyQNmiA14KS/5IeHwyD2K4CvnofsQDvMYhIXZc4s2KeBYbjaJkYLWlz7nxSxJ9KW/hevoeSthNenJR7uvjRaJlLzudSQb0onZddi9AqNyV/Nu3F86Kq4i+cDOJhC3gkbQHZ8GTAGekL6iLLom+IULOH/8/HNTzYbeBE9EMhyGaCuLHkx9OtKt7dzyHnb2FuNYj0uvQjSxEkJC6emB/DhB9+kb3EI804oayRMDFxktDUMf3hot0Q9+6XdfHjzLQQq770A41qX3cd1koDtEVu2+8wn3jXCVpd7N7No1DriheJs9gTFy6k8Z2XF5D588d4/1EZ284cIc+on5uLCaUXPM7ovMT7Frr4009K2DpuYqk/QF3s/zwaQPpmBGuXo1itNODPVfA46sHHJ33c4KfywmFHHpwXTEm/87Dvwf3DOrYP6njE/qXRw++GB0hL2Yh0+7jpl7zMRsH1Lx6zRywvx/HOO5cQCMxjZ+dE0mJvNAHnThGeMT87a3bP2LSqSrn45NMiAiHgW19fxuUrScmvITauxBDl/Sn8ulpkI31d0jC3Z+5z0PtImIDME1tOSOhkkmrpyLwstfDgfgnVqtl9Zicg7SIJpaQ0nBsMhrx6Jn/b00bX052YtGVw1WYLpXoLfSd+XPy/nI1jLhHG0BvAxaUMljMJXFiSdwUJ46Bojg1j3c2XG3j0qITdh00UpJ9m8vOoLzshz51klJu09OPEQCdSZ5f9uHlzHucWM2j3uugNB+LHi5W5NLLxGO5JvifiIU33GC8AD/qlnx/imVszEmYRf/6nW3oHEHe5cveBuTtHS5q2ISYkJ90kTpSFu+DWr4ewKmWHx2/xS3byPb84q3mxvcVdJ9JWSjzYTk5ktoNRvojbOL0djOgn7U9RKVrtvsqfO2lq20Uq28IofxeYdh1pH3j/S0iq1sJsGM9fmUXPN8AgzB1NXqR4L0tW6lAqoDsV25IeztywkcuRzXCWOIjsJo3Mc/SnBDb8cZs31hm95qk+jZ2ms5Mu+sOnZWNBGn2Y3xHGrBWn4+8mVb8js5HXymDN6jyiUdvxc2TvIiBcMjBe1p1d38OG1DkpFyxdPAIqu+jXHRDmLqQxuBBXbTSxNhdBNOTHcbnpku3Xh4CEc6HQhTSRKLPz/zWC+cq2if1/W/qantQtHosVTfqk7eBRdtIfRcxiG+PP+vNEPRAwD7lbie0A6ybv+WHecMHU3Asyxsi3aJhH9Ks7ltWO7y/0Y8raRNkQPes6QRoS2OR2vytMF0CmmGKKKaaYYoopppjitwBf/fY11LotzLdbWB54sd3p4eFeDfcfNFHM93VgrF8syoA9MxdGl1+r1jtItHt4pdzTuwjWk0BaBvaNuBcDz1DP1+bRF7zQmF+a8utbLn5wYMGB/Uzcj3/2xiwuzMooeauKfiCE0s1l3N2q4e1IH0c8gzzX1i/k/7TQx8+3G7i9EcPvfmsF82sJvP9RCa1aVwdJlM8OmPjFIYcfHKhwwMNJrLAetePBMY+7yqRw8eWL+I8f5LB71NCz4TnhxHkXrwy2vpHx4nfeWMTM9Sw++qQiA0nhwYmInpks4mJLKBTAO9+4inqjj//pf7qHDz84QiHf0PhxoMFhhg56nOGGDqRUWbP5WtOATyo7ZJoEL3enon9Owuog77RXWo34j8MZwxLq2MyYdLBo7LqSZpyTJFTuU7C83craOzr9d34mYZ0c6CBSRp580j4iecNjbnTiTUFbCmM8SsjyQztjFfB7EYv4deFG01ugE006kcIJaIe3+LHy6eBUzWo0UL21IL0JxiijYVqpK2WWp6W27s7DpeRHqMZ6wjCh2SrSEC3hu9vzID+Q9FcbguljdIaeGqNUBvVq/FtYk+Nt9BxRGU/U6P+VhSC+/VQCO1x8sMct0UnJLC3NRj/y7sDGg+lCeutOTnstYFfqfYsZpHQij42QgJMOvP+mkhsgvy91fLerk68nOz0c74qSJ+/VyR+IEvf8QU/v2OEX5PoltsIKZPjb8Mf2BlZ+xYQTDeN0NglrnsxpzW/HjU/WO5/XXMyuLJWX/CgRfVA79sMy/dprczjmZFWljS8tBvAfjnp4UBuCH8rnO0N8IvpH8OGNH5zHV2Z8uN1p4aUbaVz96ga29hu6aPsEnAA0eEEo6MV33pjH4lwI731aEd5GFsabk2B2oYELH7//5jzOzYfxibSj2kwJk0jYpzt1htI2f281iC+9uYxdseCiK7+qXZU2+vfSwJdSPkg24S/Lfd398bsXQogsBhFeD+KVF1L43bdWMLeRwFFU2tEEJ0CD+kV7IORFJR1EptXHM9KOrqb9uCdlrqw7zUx6cRdLVL9UlrRy6rONH49ctLt+3GWRE/5+v0/bdhY6tt06mWVI1X9Y+pxvffs8vnM5jsReEQ95fKCEYcturdZBbquCxUod96S87vUN/5mZKL7zvWuikzJXaKAj7dKO5NeetPW8iL4gZeAk60fmZgTr6zHEZuJop4KoSr/HS4YPpK96WB1ip+tBWyRZ8g7xe+EhcsLxSsSD7z+fxeprq9h8WMGNdhvXvQPU4MXmfBxf/8YKSvmW9J0dlbEudTOXkzRPLiB3UsDx8bHKOIJTHjY20vjud87r8ZBVKW8e6TMjMQ+Sc5xoD6PR72JpOYZvvX0O59dTkv5tSW9p8yQurXoPhYM2jrZ7ehykbVOZzjatqDdwElhg2lSv0zeZhQ9+Bc1FQ+YA23iSe31DzC4FcP7psHPvjzmjPxjw6/n+TnCmb5Mn5SL425S0j8YiyCSi+Mu/2cF//I9HmMkEJH4DHJQaGn3KWy11sPOggb0HHYmD4bWwEsL8egDpeS/Scz74Q5Kjko/jC8Ypm0cnkUOpIeIxPzYW0roI03GOg3p4T94xJC9/9/eu6N1KN27M4J/9/g3ERZ6f/Hgft2/NgUftDKUev/6V89jZLqEhdBoC041xkqfWSk0f6H0o526GsHYpilQ2pJOzpOMCS77YQL5UF1mHiCW9uqDXkTzR9bTPAHkzDMbJnT9Ga8wmD5lfapwAs6nLhRubEeTl5IHlyz8DcxQWd4LwPikEBjipyjtijQtXPMrMr/cxzM6G8Nb1DOal3WsGewhL3aAoXPzWu5wcXvw35cgYJxV/BEKs9MbTBNz9iiU3MgvUn8td/tzmUTifCSfW/LHezqRn2jpaByPjZ9Gbh8KYxoRWxnHcDH+a+J5GUrZ/0ZhPy0hyhgtNXn0vYrm39acn5akk7+j5alva0c8pQH8HDESwKtt46Ud6EvavC4x7V/qkpshfl/aMH0xwJwfvDItLW8t7hHg0KetOMMw7QXxa9liPzoLWQZZvj4wFopqEaEof1GGDrnD8MaE1M51cET0XMGhHM/PGpq+7nKmr/Js+zbgT6nX0wcR0AWSKKaaYYooppphiiil+K/DUq3Gcnw/hQm+Ixk4V94sdXA2H8NLzSxj4/djer+kCyNL5MGIJv05aZGRM9VwoiJVkCNGgB/v9HjbBM+GBdruHwlEXHRnAX7s2h9e+vIHjoxpaje7EBAfPgH/voQz451NYf2UF2ctxXFwN41y9gQ/3WvhFoYfAfBwv/+AKXnhpFk+vR4RPC3/4wxNUck18eyUgXDw4ag7g09EG3+85+WIGIpxUyGbD+P73L+oAfeeggYoMeoqlFg4Pq/ja9RiWMgE8PuGuEQ6QgYbEa6vax739Jo6PWzq5ZsYOZG95Qy/D3doq64W9NRlk6uILyZ4YYhiZVAmJDnBJ6qQDeVovk4OnMSNq+VVqUvKAR5HxOAqd8HPxHv1SI1BWozCoOAhzHB2zlUcnn5xJLEtj9fxTmR084U6zhqXWLkrq6NvCLDJYcKzKC2fffmsVV66k8ehRdWKyk7T0bcOzjDeWI/jBGws4LrZRrfFIGyXkv/mROFv/FvYrfkKTZEQsv9wVJFpOhvHeCd7lwCNKaKeXZmq4QmOo9VcHxQ6slnTUKi/5sT6sf7pSBqa1tWORqXPxSfS0s+WWPBgHXdihH2MxstcnWTig2bgbZQbcojRfxVHDM/w1XKnARV6cXpY6KuWdJEpPrg5jw5L+RUPZHCZKZfnSrF5o5kSg2S3QJqn6Hatx2TYLoDz2qtOG3jXAI664WMqdWDR35cnJ2FZdFCcBxcxdICZtHAEdjOVgOKo18XX0Yms0ikm/hnAct9Ow4bH88EgkW4YU4kZfjBYvFVczDYK+PE/qfTw8aiNX7eFY5H9QNTusKENHHuWeuRuiWOvh0W4Dn+a6+KTUw/3DNnYP6rpg/AQYQasE5Ma7F/alTSzwvqVRApgyyDrGILkA/fLrGxgEQ/jg47wmQzTsx/e+Oq9HI723WceJpPvDch+PD1u6a+TylSzeensd93dquFPo4JPmEDMRL35/yY9bK2FcfW4WifNxtCMeNL1Dbf/LUpe45YGTwvHOABd3GqjF/ahIn1GN+HAU8qIIyVOdiJb0kiguLcfxne9c1LPSeWGsyUdHaX4xloyyiRsX1N9+ewMbG0lsblY0fnRSd0OiYFYwbbb363go7fhJl/nitAXizt0SxWoH+2K/05c4mGC0bgwGfXzlS1l8bcGHG4Ua5gMebIrMTfEZl/gv3Ijg8mIYN3f7yAdvo5ZOYaGTx2VJp0PJU951UtdKAMxKkXktOMBDqefbPQ/2pFzflfzaOWxgn2k+8OIePzroSrmQsvBcpYFXpUWISHy2+9KZ+qKYm51HoVBA7uRksqSaiKvMnnoHL3bqCESH8K0FsHI5gtWLUcxLnxmKSd30ifzdLop1yd9OD5eXs4hL/729W8X+4xbyh12pe+xUGMI4DyZgAxd7li/WiUAgKO2mWZDiIiFpuItDF0DEEJGwFzaCunOUE5jhiB/nl2Zx89wCZuTdQSfPJbMuLWUxm4yqfAyGbd/GQgaRcAB37ufxsx/ncf9ODeVGC/VBB32nKnJRlEdTHj5uo3jU134xGvXjOz/YwI1nMvDGBkjN+hFNcLGGk/f8iIE+JQ4ibnaRlymLRsptq9NFtSm8JT0X0zFkY1Ec7bfxyivLePy4jJnZBLIzcfzZnz7GtvT9r7yypMdtvv9BTj+AODluSLl2jllj+khZo4HtAlUw5EF63i9pEdGdH7zDx6Yx49yVcsd+iMcD8qt2Hu3WqEh5dORVCCFbHuvP5pMNwypLTmg9kn9aq1mNYwLyUxu3H7fBAfOEeT6U8tqRCsN7e4aBgU5Oc5K9Ku9rvJuHC5MdiUtDylww5UNqJoBI3CzysH3XRShHBrPwZf/U2tE5oNBOnC0YPzeNkdXlx4GJ75N9xghjlqqnUeUQenoxzo7tiMWTYT3B3220YTje1GnkbviOjA40/0awYRsq0/6dw/q5JA5zNT2SluX94vIcUtEIyvXmKMiO5APve/qNQUTqSjn9tS5+iLi8z6Vek/ZI+hDWkVgiiHgyiCgX1cVMxTrCxRDunmJGc7Gd/fPprLBgkrLP4Y5TfmRhdrs5jk/kgAOHmXUlD80bJ3/c+W7T3A06j97FRE0XQKaYYooppphiiimmmOK3AN/57gIurmQRCyXw8KCHv/6wiIAMcp95YQXFeh+f3Csis+jHwmoIYRls8WV+IeDHU9EQIhGeNeFFOyCDYxkIr0SDWBC7w4M2ltp93JgJwpuN4OZGCFcHHb28ObaSxrWbi/jwXgn3dxuo+PyI93tYbbbhW5zFTz8syDOCS+fiWJPwXv/6OtYbTT3j+26ui0HAh/29BqIy7DhuDTDrA55KeHHSGaJ7aryXzYTwg+9zAaaBx4+qaHd6KOTruuMgy8m55gD7RR6PAv2CPd8BtvNtHOfM4gfHDIzvtRvzuHAhg+OTmg72C/kmalUhdo18zhqSmCGHY+ly4xjKDoxoPznoNaAbjw3hhZcL6wEsShryHpZwTPxJnDmg0yMyDLWoJ3nQRqj1bwyGS7cxvRHD0hheVjZ9umDNlNmI7eZEiMlaKKn8uAiyES++ss4vk4fwRwM6Ubmza86e1yCVvwmDTxOOYRAO+ZCI+bF92NaJWqVVJydMx5tbZB0Yk8/IbMh4pvTsSgAzSwFkFwJaxjPz5stKTvK3WxKuDJJZti7HvTgUsxYJZ8B/fiOJl1+ex4mUFQ7ayXUj5sULGR9yUhbbnJ1VML2dNHfiwYlYr9enE0COlSMzfww9LcxDHRwYd4dYTa6fJ8wjWKOE1RDZjiu98eIHHUfk40kpx6jKmB155G+y7Bhat/1pu8k4GJxhpWB6qJLENs9xWMpx5M+Rx8WI4fFf9Z8VwOeA/pWHA+pNXtkyJH8iFHca6dfyojfmsYxsN46lTSnXemj0JK2ljQmILK/PBhDxe7RsEFw0Pcm1sXgxDd9cDD/5tILd/bq0USxlYzwRCycsPvLFDvKlDhYWY3jlS0solTtoSBt7Yz2KW+djOBR3fgDc8/p10j3oH+Jb31zDlWsLCPo82Nmr4eFhC5X2EKulpl7YXhl6EOWxSskA0tJmz2T8GMR90v5F8Pq1FI5TQSSuriCxOI+W34ejeh2lbg89Vxr4JG1CEo+a1NVqPIBq1Iem1N1AzIdQ2ItQ1BwHxEnimPQZe3t11OvOpez8EVamLEmqS9pZxbKZyUjb0ehhf782Lhua16L4FEVR2EbvSN1keptp6TFoYmi5gUcvFbbgBHaj1sZbb68i6fPik/dPtF/ZFbrYkh/r18JYuxhDUuKV6Ev7cXUdwVQP/XoeceGzlg1LXyV1S+KS0yZBZJb+cO21FRQCAfziYQ0H0hfxmLOiNOILtxeRWE1ia6eGo5OWHofFebn9oRflYFTydQGhUAgnJzmUK7wlZBK6JucZIurv4puSP97lEDznwphfDSM5YxYcgpLufUnLWruDWosfIQDRUACNdhe7u1XsPWrpEWL8Op8po0npQLXyo20C2z1xNHmhzqOFEJ/fvBf0hcmgL6E5ZSGS9CEzF5C2VjosCZhH2gS4m0poa/UW8pWm9sXcpZmMRaTMJTCX5DFwPZxbSOk9Az/8yR4efdJAtdjX+wy6XDIW/k2pXzwy72DT3P3CnWUMlbuXVs5FJGyRM8yvvqXMRb3wS9lnnes0pe5J38n4xKRtj0n5np1h2BFdAOmJPB5Ji4hf+gWx29qq4ZOPC1K3uhLfAealHl+8NIeLl+fErYJf/OwAuZM6eIeRwWQamZQwaUg5ZpclPaRu8ct9C5LSnXY8nox9e5l33BR4DCApHC6aBaQ2SvV0EmWSnD90s3RKpVbG5LirfKaeGIzlHeOUhRh1UR5eXUTiwjWPEeNxTJS5Ke+KhaMejnY72JP3P7Z/ZC/FQ55DlE6kblVEp7utKIP866S1Ew9ayw9pmb+qaHUmDI9RHJ8U3rBTGtU8CbEfOVFPg4vWiHTaPw2TUk2EfVpgOrn9u/TkPeH+RGSVwuXHaf/SIW3/coW6XuIflfY1Fg5KO9+X8nvGzsF/ZLDvtFzsCccC0obxviKzKMj4c5eZub+IO85oJ3Ve+iFTjtTrmWjVBzjea+OIbUVT6r9jbzA2kYeGo/xMHlAiWyZtIE7uqNvI90hjyAyNB1kZJk0XQKaYYooppphiiimmmOK3AP+H37+ERCqLti+sZw0f5TtoDDyo9XzoykA3FB0gPePBtcUIvAEv4kMPzsmAY0EGITw2yiOD367YJ2SkezkWwrm5OFr7dSRLLYR53Ea1ju/dTuKWp4vdQgeRmTi+cjmNO49LMkju4uCgDt+DHK4Vmsh1gvi3HxRw81Yar52LoLRVxVFniE//bAd/8MMT5AN+rK/HceduWb+aLraHWA97sBLm2fVm0tk9bObxSul0QM+5Pjpu6cCG4Fee27k29gpm8cOMEJwhjY4TPIjGgrhydU6/XFxcSiCbjepl0nS+dm1Gj/KoVMyA0/Fi9PxzxhoTg2O1l4cGaELlxCqhAytaiTtpOLHAiy5nFvxYvhDC2tUI5iSSqfkAUjN+nUjh5Bfp+CXbeLeC8X8qWKPMz4SbE2MDh8a42yfpTXxGMjoYDQjVYOgsjC1/x3xsUOmwF0/PB7FbGeDjRzXs7NSco1SUmoxGtCOImfnqD8rANx7EiZRRThRbuTgBzb+xNyOBkd2L5YAHqzIIrUi55nwnxc4u+HD+ZhirFyOYWfLrl8A8U5pH73DnQasmHCVtL8a9uJ71wx/1odAyR6IRKysxXLmcwkMpW5yQoOwrEQ8uxD3YlLLYErrzKT/mY16UpAxzYtwu8pivaW3e66/KqilAmWnlRMaksY2P/o71Ds0Y1kLoxR/vGLgYGGp9dubdx15E4/5qks42vWhlzHQhodWPYWhPWQpUesdNywjt1MpMuJ3hRd3cUDpHPwZtlNuIn/Wneg130p7U+hSG1s5C6S2BYOTPIVOzY9Cn/LMtcCstdeThxDPul3Yy5tE7NFqS5vSdjAfw2vUEfjDrRbXZx12WKzIVPwGfB999YQavXoyhXO3orjjWBTfIwy90Vy4lMZsN6oIHw6Td1StpaZdCWpauXc1KXaqiKnwuLkm5ng3h/kELzXYf+3sVHB7UsLAQwle+soybz6zjL/76EH/zs0PlFZdywnsoCiJzQcop27VWoYH/7MU0VucCaCa9WLiZxLmbM/go5EEtlkAinUUmwEol5Z/pYcRV9KRPKCcC6PALXQHTkpOknJBPpP24cDGN+fmItP0NfPxBUWU2MSWcNHVB80UgwWBf+haqhNA9nfDi4moEvIWCuy5Ix4kr0Rhujv40SBeTduTG9RntCxo1CZ9+RHFh6Ln5KFqHDdwpdlBZy6AbHmL1cghPSbt1XvrEhKiApMPTM22kKwU0Jc+8GxnM+YBb6TDSywkEV5JIzEbwqXSq5yXdWtJ27O7VNXwek/bs7SyeucX+RdqLzYoesbXV9+DjvhcHYhdLJnF+Y0OSt4LjkxPxz1uojezM76i0M8kZH2ZXgliX/mF5I4bugjRgGU4a+nXC0IJ+qAjWBe6kKFdbqJZ7ONmX/l7aYrZ1hkR+JP21lIp2dS2NxeWkXoLfl87GSVmloZbthaa5gLs/uIPGgosR4ohWtY8S++vjDvZ2a7j3sIDH2xUJv6sT50WRhcfFLM0kERY/hVpTeRfLLdy5U8DBI+5QYVi8U2yAsvTbhUOpL4ddnOx2zAKOpB+l4IJKodRAe9hGXPr+SDSIlbmkfkzQ4gXqtYGEKcJLGhPMx8UlST95bylX5J1F8n1QGaKDgO4gzeXrUq/q2HxUwnDQwzPPzMq7QQx5eZf5+KMTiU9F+Yxh0o3pxDQ07TfTnXlgPmhISB75gz6V90lI+yENSEX4l3Nmd5wF81AXIfQ9xvjWMOTPZIiByWuT56MwXIGpq7hp+yxK6dSPgTE7hhEcGvlnXJjNlM0n6cpFEMaHd/Kc7Eh+HvZRyZsFqpqUMS5e8TjDToO8zaKH4WfCUoj4Gg+NipGLsM6umAgm5ZtwozcaRblpiEkeAtKctnPjc5ws3On2t4MTBxPNUXwJyqRuE6wlv6St2tP2r6Yfwcws+hFLBdDoSh2Qd+0xh98ucHNgutpFVOpuKyRtwmekGa25qMHFDR5rxQXB0+lLo1VcDGFbyPf6z80HCZ9HXpWlDapIWTS73Qjrxz6dPkQ/TnHkpJK8YX9/GppPjt7CeDEurKd0T3Jn5HQBZIoppphiiimmmGKKKf7h8cqlFErNILzdLhbjfSxfSOPl59L4qx/twxsY4pnbWRmI9HA7EYKn1cfawIProaB+1ezhxHvAiy3urGh0scBjMVJh+DbLem/HXlP4R2TgcFxHKB3GxzIALuxUkD0s4JNiFzEZGHhldJQWtQoZnOwX8f5RA+djXhRyLfw/flzEDz8o4uf7bew3hzg8aePTu2W9f4ODmpmAR4+tulPjJO/kl9gEj5J5+LCKbs9clOjt9jHjH4IfWfPEJUtuhgYSH8bJGUxlMhF85Y0LKBeb+OTOETY3izrJsraWxJtvrnNeR+zKwmNyXGEGUE8O3CzOmnSgHNTzq+hw1ItU1oe1q2GsXg5jYc2cFx4Ky6DQ+SouluTRHV492oO8OBnByXU+leVkMozgFknDd+Jq5RCd6q38Z8XDpJkJwLrRNKYjl/GT9sbNqGZ3gPuFHooyGBaRDZ046cSIlUdp3X7VhNXVGL72tWXsbNdRLptJSwqkEyfEhGzmhxNGT0eA6+EhHralTOg4dghe1rq+FsJaJoiBDLRZVgrHPeT2+2hWzTE9TFPu/PBF/HjtQgSVSg/ltrhJmO1KG/nHZeREjp7UCYZX6gH3pSxW5cny8aWlAM4l/bgvg26WNwNxULnthDq/mBZrKhXaeYhZrRk/R6lftTUw5PwxyuosVqSsvxoe6J0EFWf8PvZt+OkfhVWfLJd0E+jT2BEavLobAps3VJw0ngvxLhmmDe2URKiNX+YtFwf4JSTn85jvbv9Pwvhzg2RCrU9jpmZspn4CjrwE/VEWPpVMrGm2oZwtg0DJ+WM8cXJVFz6GVFIuxH4+E0BQ4taS8jIb9OCtGe5GA/Jd8Sb1Z3EmhB98eQ7hahvvH7Tx2Pn6lG6co16vNXEpOEByKYJPdlto2MkZ4R+WOr+QDaocb7w6h8WFCD69X9FJe34h+7WvrWBuLoKf/zyHu3eLencB8+mYl6BL4zviJaC87c4Q5RrviAjj/t0cDg6q6sb7MR4PvHofDX14JT4zCyFcf2EGH/d7aIp8l+aiWJqN4+i4hqNaTe/ZWPH7EKlVcSI0XMJwg0sfUSn0fPa1fDHOph2+tD6H2WwMO7slqXNd5yv3SZjyzqRnHdZccGB0F1M+/O+ekbb45Rns13p4eGSOAdOLa5lfVA54vN2cyM88jArflLSzUemPvvb2GircNdPsIZkMYtgbYF3ILhQruFqu4pWnZnD525dQ8zawkvLimXwHV7YaSEmnk8y3MNytIrZbw0IsCt/FeUnzEvpLWSw9u4Ar1zKYmQ3jgw8KeP+DvC7a8LiapdkIlqWNf+frK9jcqePP/nxfj3tRmSmb9IURSadIMo3z5y9gb28X+WIeHt8AAZGbdDzWauFcAOtXQ1i5GEZGyk4t5pN8krizUI2j/plg6raaA5RPurqAYO7QMvYEk59h3X5uCRcuZKUfzelF31qPxJ55afoHBmcCZJ4NpI4YHjxuStp7aXh4j0/5pA9vP6jPw+0W8lIXipL3/mFAL4UvVRrIVWs4KNXQ7HRRqLWwvVvBwXYTxUORT8oIj1Cql4WX8OOOgkq+rzs/dDeWwtRzvX9M2qO5pSBW5hO4tJxFrdHRieNaYaBH4OgEvvRBWswCfWmz2xjI+80NqbhX5rNopuMoNer4yuvLyOWb0tfX0ZL6tLfXwE9+vKcfQxxLXWjUzyi8JlE0Pahs+nBRKiJ9diItbUbYSTv+uEAjd8rwCKzSCY+NMnZkaEkNP8bb1G9bVwh1m6Af+xuDVCatqLeLhtST72dByRwaTsb3pD0ZSrkJRqR9T/t1dxfTlAtqXGjijo9qfoBqQeLUpr9x3TThj9PIhEsaB0o2pjX/zlMUYfwZu7H5SZxO4wk84WTCs39fBFofNAxRX8yLAxLb+KtWwXBHqTH+Gcdbsj0YNnfY8M4l926iXxW81Dwq7y08Xm74een1K8Ar8Vs+biNZl/e+lLSzTn9wFkZp+QVEIMk47T8b+n4j/6wvLLM8Oq8ncTW7TVy5rOnv4sd8EUXr02MLl68JqDxsG7kw48gmzex0AWSKKaaYYooppphiiil+G9Dre/Bnf7ULX9QPbzSAv/rRLpZXwrj7uIK9QgXDSA++mBf1/gBrD6rY8PgRTYcwKLcw7MrgPuhHTF74Z+T9OhTy6cWxf7VVxY+2GnhUGuDj2hAftbxYf30Duy3g5/fK2GnI4FgGFN9d8ukk4PsyUL7TAO7UBziU0cL5bg+NfBs/Oemi0eGZ0jIgFDpOdPDrSI5F+CHZOzNeLIeBT+syqHHGJ3ZAxD9OUMYDXrzxtQuYmYvBc1DAW2mPXtRcGc9IKz1HCRyw2C8sO90BdndK5v6SVk+G7kOsrcTxtXcu4+OPc3j33SPn6KMn4R6IUw7+88faj2TUcGWAKInAez5Ssz6sXAph9UoIyxeielY4jx3jV26Wnl+78cvaSMxcOsojm0IxyUcZ2DUlre0gmjDcDRiUDY9yuMO3UDv+SRg+H7/AY9g+x9WC/sZx1F0Naj3Ji6CVhuFyoi9J2tHih/k1PC1GySeWtLZmTlQ+flzTI8o4Yae86SgP0pk4mSdtjN6LUh/Y6gBleVrWXEC6OevH7dYQRSlMTSEORcyluQmeq4aBXqrLSeOC0HDx4/XYUBc5jtsDXI168JWsB5tS9niMDsOUbFLFo7c5YD5pDbBZ6aMuZc2GS1A6ms1kOm34Q3ltOqjgRj/yaPLe+DawpLxPhXWPx7e4w2lIpdnqma/65V8wDoPp4lgpxmXW8rfPSRj/YzeyWYx58P1zQVQkT3IS5wm/omW9ejrlwRtzXpNeulB3Nv/PhZutW4ZTvMZp6kCclcaho4vG10VCPXdkRKUecheGnfCwvEk/sWAliIZ9+GdfnkNc6ujjg7buQNtqDnEsZc3MrfBugSHubjfw1zstPKyZy7T9kl+JeAARCWtf2ryf7HXwnrgXqj1TLyQAPjYWwvgnX53H3nEbH92v4uFmDbW6aXNIt3/QwP5mFd16B01pJymXFGGdcOKF624wFusbGbzypXW8+8NN3L+X14kofmnL+HIaV8uI+I+nfZjfCKAVHUqf4MHFchdXBj7EV5Lw/fwYJU8f6Yy0DYMOPqjWUGU5pl96F8H8Ut4DYvFUroMIJ3MlngMtu0aOerON3f0KDnYbOpFt7mUwbvxlkts0Dom/sFSq0TFWTn7MryXx4vcuIRL34hcPanh02DYTTmcs2vJL/n/yTy7B2+ljo9HAC1k/Njse3H1Y0UnxV19dxpe+tILKXgk/WJA6ng2gLTKvzUXhvZlBpdPE1cMGViRjK1Ef7l9MYGclgv15aZ8XYxhKO/y4XMM5aZf+6oMi/uivTvCzn+fw058e6xF5XFyVqolnnpnDv/j6Gi4fF/GXHxbxM8lTnndv4+SXVHwjMMCGND/5eBqr59awvbODVreC7II5ok9iiFkex3UliqWNKOJJXjgvHqTsnlqLH8EvacLLg09P4nVafT1qqZLra78aknaQ7YhenKxlUNq+Qksv+NYjHzV0A6Yxd/VEIwHNe/shgE7KO35JrbsFpEyQjve9sH99+KCix9D45V3ira+eR7U4xKd3iujwiCupX7yHiYuNOcnTAx7RVTaLHBSfO1Wo5wKGCcrYUwgmI82cPo5L+bx+I42nLs1L3SzhsfTluw9bONqyx0oZ/1xUYVh+eY/gBwjXnllCXfK4Muzh1ReXMZOWfM5XkMu3cPXSDN5+Zx05ydM3v7amF1I/fMiPIJx0lfCZLiNl/1jP2GdLvW9xQd3HS5xNP37W1+sDqTOdQgf5I2kvuGKssE8Dpq/FOMzxewJZ2qcK5oLa086xplkNfDhxsdzVRfkYP5qzSiN6ST/eB0I/YXlH5M6WgKQjV7n1Lid5arkQZWWbwDgKqh27GgcNm3/W3ynvxsL4PM3aDfJ40u/n4W9FrDBp5BiIyQh9Idg8VXkdGJ6ODX+EhFRBqas8Ais941ym/7cM6zRmJL8ulXso8x2eL+W/RnBBpRk2uwK5W9wVvb83+NiPSL3mQp2PH2Jwly+3vNu0/RywuE/UN9evG0oj1nRhfmi5lX/Wl+kCyBRTTDHFFFNMMcUUU/wW4NvRIY6KLSTOpfD883OIBvv48FEepU4bsRkfokmfXg7N9+cLMpBNy8B8UOnCFw9gUO2g86gCf2eASDoED2d/W314Hpb1KK275SGqMsboSzi3PD0c8dz2ZhfPpTzYbnMiGbqzo9gbIpn04+2nkjis9fBY/G7W+ijoxLGX14wI5P3dGfzpUEMGFZxIPRAevFSY8nHAwcUCLnzIkBCZkAffWfCiWuvg/c0ycsUmCt0hDjsyQB+PZ4RSeNOP+NWvt7xe/TqsLv741StxYz2GbzyfxicS3w/u5FAu8UgS18CUeuFB6CSMI49hTT3t1XXkposZQY/e7bG44cfalQiWz0eQmQshwksfZbCoPBxYPuqXiyYBTtrzLOShHjdRydkJdcKEbdJKLSZ4nYbh7Q7LPBkXKk5sPUnj6OXJyccRRGuMlt66URBrtnZGZ0S07iZcpRL/Vn5+uccJYLv4wWIhScgUVTODcj8NL49+nc5joDhprNYCTvJmloMYZoNoSlpzl0c07hd7XroZgGc40KM7eBwW5wN5T0JBys2BPFvCiIs4UkxxxMlulcSDG8Lza8t+7Nal7EgBa4mcjdFEtJFrDJOuNubWXeW3evnjv7o6biMLgRoFTz+ziOdfXMHOTlm/Jlca+eeODJ724lzNa3g7SvNL/ZuwCJvOxswfK5uxs34dG/2NJjyYXfXDk/ailfCiKXnUZqACknKijxOaTK+TlrQ1Ul+FxMXnLHye22kYWjc/o/0MHiqaTXsL0g5xdSmEb99OYlcyttoal3flLeR25wchTYTW32pzgL2c0EtjJEUMTfnpSfkQX1o2ubhQljJblrLDnRYUbmU5in/5v7qEN67Hkav0cGevibq0m5wkJ6xkXEgrSFu7l2uhWO6i0TQ5yfkpisGj165Iu/pyTNpTKYe0fycp/KVd2JLwVFSTGApeUOwpN/BMpYQad/PdWsUzt5ewsy3lhoVc4BO/vBdn/VoEqbQf1yRuIYnT9mwAO1KSjnnWfNSHuuhPmm1pTyXe6tNgttjFxn5TdyMsbzcwn2vrroSS1C1OhFGmcrmFnYdV7D3ooCkdBO1UTFFGXKaeSYdbUQ9ejUN3MenamoDpzvZ766SFH98p4d5uEy0p96ZMS7voHJ1ismqoO2a4Y+t6ropQo4vyShrPfnUNn94roih93+1n57G2lsD7d44RXPFjcDGOzlIYuZgPB5B0H3T1nqt8JoiOPNOlLvIzQdTFvS7xzHslb33A5QtZvPughmQ2huXlGN57Py/9x0D6L5Yh6N0fx8dN3N+r4xOpCGUpMxTRljG2IpxPPoEPw0RKeCzh4GAfPUntxXMBrFyK6MJtetaP7AL7CKl3UqYYPy4KmDJqyrYppyYdV+eSWBOll46TTiFp2OZOg47ufOuJnLzw+1lJC+5s5AcARKfNSXhp4SQOZrKewZjwZmcj+PZ3N1CrdlEstJxwubOPfk2cVABCgq3Vutg/qCm9Z8i7JOT9QPR7OzXkT9qol7lroCflZCj1hscmdXHwuIOetBnKyETR+bEw4bDfpj2D5EI279qYXQmhLXz2jivYftjA0WYXtSJ3fxgGjA93MvAYSX9giKiUtRvLCawtJzG3nEEqEUdA2q75uSievjmD27fmcOnSDDbOp7BxYQ67uzXc/SRv0t4BU1yj7Uz4M62YLrfWI3jnKd6z1kUuL+kt6ev1S30T/qOjfuSfiHLBcbuJ/coQ+aax+yxo3EdKzJpHRlmomcz579iPno696uSpxYZwyo/muSEYwZQtaswiEnfcsE+OStszL/XiywthRORdavNEOj/JZ/tOpZwsKwbryKVP2o8cDYyJhKp5AiQf+f1cMBR9qMzMkzFTJy5PwBA7Pj8DYzebnk/g87y7MSGGCZtPw9ZI4SZhuYnEvHrHDncHa/n/O0CyCQ1p2+rS/g9+eYL+rcFjEam+cHr8msH04YItd171pR/ku12lwD7PCmRSV38l/nxaRZDKKoMnI6K5JP+Gh3k3ZTugY5LpAsgUU0wxxRRTTDHFFFP8w+P/+M0FrN7MoB314yBfxzAwRDCZhC8mT1H8ujTq8+BKNIyllRmEOKBttOHXBQ8ZKMhbvn85Afh9aD8qwx/xIy72e52BHnM1n/bjzWtx1IV3sNLCQkhexWeiWH15BY+rXRSaXV0EWI178c6cH48qXcQbPT3jPS8Du2TUi68uBXQSKce95DK6sAMTfo3PxQ87SOGX8LefW8OXluKYzVeQH3oQ9A7x6UEDW7km2n0P8l2PXoDrHrCagYuxs0rH+OZHxw8RkWVGBpxpTxdH+TbKlMWBHV8Yv9TyyeksA5oVZEd3+ePiBS+HnVv1Y/liSBc+ZpeCiCV46aNfJx7cCEr6npvP6iQfjwghyJdftnEypZzr6UQWJySMT1eYGgcN2JHNKDeMmcpM2Ng5DmvWL3sdcNLIToJQHp10mZCXoTEMy3cMY8/fMax+HKYBJ03GrhZmcMqfq2kfnpnx4ahpFiTGtKf9CBzeKpP8cWJ+EPKgImWVk6ecDOwKE+6kCXb6uC5j42p9gGPnuBROuOYk2e0kLJ85sTSTBVRDveTaL+Yd8dcWPybqJh0MjWpGYBqOnBQud0de5yFw+IiFmcBRjYL31dDr4X7VWRwy9gTT1GVUOL7Vnl/M664nl6exlinFcI2yR6IZZdxjaQ/mLgQRXpX2IOpBXSpltTjQ8suvglm+eTRKuQEcNYY6qT8Jy0vgxOdJqKRGa2EjwIfDwD4Jl1ZpmWYSkj5NOTOBjeMidTzoRZCLBycdNCVvx3F1ypzCmGdSQbz50ix2hXaHK7kC2r398iyazT7OD3vYkLbukGVEZR0LtBT14VtrIRzkWvhwu4lUu4tnJe04X9gRYlJScRL6uNhBm4XPwaK0h68tBlAWO16yLs2mElekvL2a8SIp5q32cBSu1lMtBB602xJAr4cfvLOK9dvL6EcjONiv6R0hnBQi2BZnePfQ+TDi8SAiUp4qCT+ORPGy81bEh7VoSNuA44656NiNWZF35aiNo9kQGlIfeOZ7jRehi7+BCNpu9nCy18LuAx6D1HN2f5gY23wxT4OY1E+2MXsdSQ/H/vq1DN58c0XL/Uf3KrhwOYu3X1vAYsKrC49f/cqCypWTdprxZ/uYO2nCJ33NvtThrvRRr84F8cHDMgq6o8aDY3HfParCvxZEYikMXyaEupTbhqQXU6Yl7X8t7kdf4hQWP5mDJuZzHSQlvv1eH22Rc0XKQuBxVfIN2K33sbsrfZ4P+Jr0f1FJh01Jl3a+iYt+6dskWH4cwLLEOEu26kKPVBHs+2OYnZtFNpvEuQ1Odrbhiw6weC6EZDaAaNKvSZYIRJEKxrH9uIJiru3cudBFvdJDU2QcDPvKPxIOSBjSV9bbYmcSkcFysbTMnQaHXfSkzMQkn1gO9vaquljGQOifE/4vvbykCxfPPTePRCKIo8O69mFxyYM9KUOVchsra0ncenYR+XxDF04YCGNHcOElL30wF0HYNnh9Uh5ElLykR60msgo5Lyjn4imPT2JcSlIhqgXuuiIHJ/MJYUr53cqC/RDvRlliWs36UW10kDtqYe9+W8sbywI5hSRNXnhpFZlsVOJSk3hL+y3lJxaTPnk+htXlFDpSODePSkhIPaGfQqmNxcUkFhbi8PqlvZM863Y7eo+ZHiFmwXirXGbSn56Z/9yFsyllpFrt6/Fj7GsojdfPOA4kjcwC61Dsu5KP9/MDlFggRqxNfpgyQ/7j52l7Vc4f/1U5GjedG6fNjicJfhw3Fp8RlWjInwtI3PHBOCRTfsxIW1Ebsu/so8PvRBw/dlHIBqPSkYcqScyRvYEpqvJjny4Yv2P1y0EfT3JxOE3wMkpc9Md5Ku0YQmFonL8n8KSXz4VTLR0Yz+p9/CM4JT3LurT5XAjV+3b+DugJL7bXv4nFj98W2Lzlzjcev1eSd+aJJJWoa15PJrPgCQsHp9LK8U+lC4fy5OIHMV0AmWKKKaaYYooppphiit8CPPvSPK69vISjagc/fG8H/pQPt69fwKyP52634Q0FsJxKYN7vRTKbQCMkAyVvH4GwDycy8IpcySKyEMMg10J3r4bARgresBdtGdonfH3czvjwxpU47sggYnXQx5UQ0FmM4qVn51EddrAQH+D5lRBuSLjnam0Eo168EBziWkzCWwzhaXH7xqUoKjJCvJvrOpMhBN/nOUg0Aw3qw0Evvv3KMm4nfTh6kMeWNwCszqLUAZrNLrIzMVy6MoN6vYtux0wOKY/R0MBojNkMenRgKhbBaBiJmQSWYh7s5jpIzMb1K99Sqa2TO1yIuLQcwfJMCMWamWShbIanmXzVfzKXMRF3ICxdCOLctTAWVsMykA0gFAnowEm9nILf58N8OoF2r4d6y0y4WuiZ4UUzYcSz0p3ADUZjN5NOqs4KQN0Z35EHpTKm4WjRw60m+J3B0rhTRy6GE+2U+AkvvFNhiMtSDmYjXvCKD6aaz+vFtXMRzKaDKPLrYEc8+l2Pe7Ek5eVRtY82J6Achu7pareWMOEDi/LINPvYyfdQOJHB8HEHoaMuAodt5CQtl9pD7Jf7OKwO9AtdXpIeS/ELQjO4VTm4GKjsaB7qZedbkvdcaKPDOP6aQi4w/RytYOTm0I6eCiEk7QQRjy4K4MKVeV28ONiv6GW8XMDRr+AnMOHZQALX4IVWJyN1oWmMkcwmKIVNN43TiB8vpgeikg/xpF8nFgqHUj4rAz0XfmHNj4WNoE4O8mvL8VFH1r/FmN+TMNQTPjRJDK1bLqWdIDTQFKCD46Y0JgFG9AylIuXh0XEbTclHJZcfqxwuDr0HybgfL9xMa7lsckKl2kVS2sMXriWQrbfx5bUoFqSdu3fSwc2kV++s4A6RmLSbN6QcVR+V8YcfVPAw38GzEQ++N+/DcCmOE5GB94k4AqhikFZlQ15d+NutD1ATumIf2JG6wo9rn5IwhufS2AkGkS+Y+0As6Je8gtEAZp+ahT8bx6ef5vHjv97VttCCCyDp2QDmV0NC60ctEdAjgcggJIFspCK4wYWsdh9HXlcADgK9IYKcZJZ2+mQuhMO5MCrSH3SlDHDxoyRt597DJo62u3p/A2WkbIYTJ1GNzqQzUJK6tNP1omNioDi3HsfTT8/o5NLOTg1fe2sdv/OtNYi4+PhRDVeuJJDPt3Fw2BSWpq1it7Ev0TyWTFiWgni9VMXP810Upb3kHQ/NRhcXL6Yx8PYQTrCe8yLccZgW7ZBPF0MyRy3E2lLORdyAMA9XukjfLaIm5edHD+v48eMaur2BpJkHz65HML+SQTocwLl2C0vSLXHHDo/kM5D6LEHdkLZFmg90k1npSxax7GkhPTdAvlZHT+SaXQohzCOnhIYXig/qvNcqgPd+XtB7NTipx0une9yVIx0lJ/T5UUC7P0Cp3tIj8thXcOGDCxRN6Qcrkgass1wAzuWa2JX0pNxWLpb9pcUYzl9ISRtTxfnzKd0ttCN6LvTxAndems9dH08/M4e33jqPjz48QrUiEbSZeAr2q+hxu8M8N3WLbQR3BdXLQ72sfKBthuXDp1s5EO+m1ED4Sh1ZlHbnXEjbpGqpi937LRxLeWvUnPImAbH9vHJ1Xv1sb5b0KCxfwIvsagJrM1HMS4bwPoSjXBVhcWs22tJX1FGr9HVBiUdfcYEwHgvocZhm590YbIftgjFRbEjbIm0B67ZXZOQCPI8xCkZ5NA/TwpRT9rPcBbQj9WVPCiwXSigzYXkZGL22Di7rCTOfoqx/wrAw+ero9ElM8nfDsTeJZ3hYnqLnLiTeqcDdkvBJPU940JU2jWAd17tCpN6Rv1Hq5LDlj7EYy0Lm1Js0UVgnB58t62fD8HclhsIlz+fgSRrHn1WEsD7N/YtiFE8HKusoTGpczMXI92Au2vmkzeMuYO564g6HKT4fTEku8rJedbgIKfWRZdNglOAGNJ6ymsST9Kzz+k4lhUPrv9OH/BoWQEzuG6fTbp+PM9lNMcUUU/wnhX8sjdyv+powxRRTTPG/BPz9tOXlYQChTAKNVl8vIuUZuRtLMcy3WzKgbWMQi2BlLoN8vYFUp41yq41iwINENoKH3R5SywlEaz00j2poZ0PwpyMo71aQbXTwjEThfLWDoIRTXApgTsZnV5p9bEj7H2020E8Bz8Z9eEPUlbgfsXoP52Qgt5QKYDbqw/WQB9dnQ/CtxvFpp48H+20dTNtBtFEcKlID+D1DXPW3sXdSxR8ddOBLhPHaVy4h1uuielLH7GoKL72yjt3tEqrV9oiPBfWZTBDLixH9ijErMsxInHixw8JSEjduLeOP/+YQu8dNvPDCok4K3b9X1EklLoC8djOJ84th3N1p6sXYvD+Dx2pZ6KBdVCjswfxaAJeuhrEucQ3EA/AEfA7V2eAEU7HGo3ImJzYZcU4wV4s9nQDjRA7P3dZ4kY5B8k8sNHy1Hi/IOBZqZ58jWvm3x/6oIoHAult+ak2/LhoD+jM8DAy9K9gJcPfEa0t+/cr9fnmg9yj4ZYD/5rNpLGaD+HSrCR4TZGTzICdxfVh27tjQgISJiynJxvJQXsev4CnJ1vPi9kFugEJ+iEp+gPONPuZrA/zH7R5+sd/DHi8v7/K+EB/WrwaxuBFAPOXXySvO3ZETv35l9Bi8cnZk4yDYfvE6spaniqgiuQQVjPyOHkavT7FQ/qo1E4cJKdsvvXpJv+o/OaroxJnh6fgTrQnHwvIbw8hk7K1MRt7JtCLc9hb005f6qJN04IRCHzXJt05riEjUg5VLQZ3c4yXGxePx3RmTZWQSZiJoHI6V77MwSl/S8d8xGz5GRrUx1mN6d0Qc0IcTvII0VhmzPtS50e5j56CFF2+m1P7BTl2PqNreruM2erjwwgK2sgnsPyrju4s+vLMcgC/kw9pcCF85H8FP6tBjtnpSdteSfrx6NYnM1RTu8i6LoF8nVjnBrLFgAI6qSVtzvzJAhZOKLnsxYrfvxVOvL2NjI4nj4xbqPH9NyoXKTyVoidwff1LEz392iK0tHn1l66ZAaLigxSOWFpdDmBGe0e4QsZCU+Qgve/fixlwC3sdlHNSkH+CKg2E7And8NIM+LO01UZW2vOLnzpOBlIuOXnx9vNPWxY9qoS/1yIf5+ahOuLMNZeIz37jgODcX10ny9mih2oG48w6gTz4tYn+/oQvQq6sJxKTfeST58eOfnuC9D4o4PJQ2WBoLV3aOSl1WmtpZ7xAfNnhEo3E9v5HCl15d1gl9j3+AmZkIYtGg8pBuBTFpG6KSHz4RsyX9QmEhjOOVCErrCcSHXlx4VEVN0uPfFAf4qbQlbLvImfWyXu1j7eoCXlhLILydx/+3AhwwazRkA86fP+4AR9LezC8s4vrqIhaPt/Bn7+1IHy3t0lIIUWmHmBSVQhvV4yG27zfx078+Rv64rXdqsK3iRGhmzo/UTBAZSVu/36ftU1v692a1h3KJi71tlLjoK6qcN0fBcDLVJpZJEedXHmXJuwfSzxWKLU2fvb2a7hDhRfzLy3HMzoY1nrxIfnYuiA8/ONGdHjbbtE6NUt+1a1Dctc8wBCN61mVO8JpJc9rbOkiXMaydtieO7Gx30/PSd88HSIDDrRa273b0Qm4GE5N6tboSRyoVxtZmCZuPi7qgo/Hve/Dy88u4mg0jLO8t0tJiQdgmjqtIiSw9Ke4/vnOEuWwcP/vpIQ6PWvIe0cMnH5+Y8mvhyGwnQPknrxOY4ypXxIOY5OPiOXnPuCB5tBBEUt45dNenlHdGg0d0sU8vF3po1UUvso3SQKNKKqadExZ/CH0YOpM2FoZ+bMensTsLn+ki3kY8Ro+xXJS7JeXQL31rTPrJSEwqmhS+Rk3c+GGG0PGDBtJrGE5AylL5MY/Mgo8tF6M42nAFGt+xcRIOz7Pdz/bk5v2Z/q39BBh3o7NlmAhKOz8/H9MdPRPl4vNwiv+ETMQZcnHXFO+y4KIT+1neBWLuxxkrXlI/+mhIeJ5m+788mHezkNRDLkTWSn10pH+ydxjpL39EjdLqrEQbWbncHD+s9yzn6sRyIc+/9QKIqzyNMKae9PfF8Kv4mWKKKab4xwlt8cY//0BwXmKmmGKKKab4lfCbasv/1//yWZ3USPh6uLYex0efFnF0WMJ2uYkTGbzVOpxUb+FaLIiFUADJeg8zQT8S62nECi0kOgP46l3sNTv4qNJA6H4RH3mH6Ia9mGkNEBD6jrgfzoWQbPQxm+twvAZ/t4+MjBZmmn2EPDLw58XqPILG59VjtDiA8MtgrpcI4McyoH73oI0TZ4Kfg0OqaDQIXiisZ9vLn5Bjp8T7QwZoe/1otfrI75XxXK+GGe8AH+baePy4gEK+qQNFYjzQNDy//Poi/jf/fAOv34jjpbUwXvnSPNri9t6HBfFbxPFJQycNT3INbD4uo1rr6thUpMJxuaeX8dYdGQOBgC6CEOYIKY+e07+44MO5i2FsZAO4zvPrYwH9qviXgceXnO5LOfBuNXrIHXZQPOTOFlqeKiOaXhpDMTgTCyqxM3l0CjpxY9NFnA21asjEgWgcNwulEqOSjOiMHWFYOg4jd2oMAVOIxyRt1oaoy+Ce8WXe7uc7eLTfQt05f4qy0ZeM7fVIJcvfQuOqgRk6farGPEleFM+bbY8eJcRFFWYP7/R43BzojqF2j/bGN3frrFwMYX41gmjCi0iSC4BSVmUQ3axw4pEchbdO6jlhOj+6+OOWT4U1FkZOSDn262QiJytiPIZC8k85qrsM1KmEtz2qivnX6/ZQPSlLnaii1ekpsVlwgV7Oy8ljPcbGiKb+6Cb/yo9zU0RfeFEkO4Ezlt/Qu+E2G/qxXy54JGYkHlLvOWE36HsQinJCBijn+qiVbDqYcM6E46QSjMI6JQShzrSflJGyW9j4ECbNHIMrfBNXw8f8m/pg+ai7i6cFaRivZnuAzb0mtvbNHRQMg194b0kZ+lDsP31YwWFZ2sb6AOc8Q7x4I4mnz0Wx4AWeeW0BV4c9FIodRK/PYuO1ZfzbvzrC48MW3nprFdevZ7CzU9f7F1xR0TaO2Sr/IhttrHwedCTdd/bqWFlN4EsvL+H/z95/NVuWZGeC2He0ulrfiBs6MjIyUouqVJVZmaWrUEChGl1Ad5PdnDHOA43GeaXxF5BmfKDxia800qhtrKdnepqNbnRjUAWgdGVW6szQ4sbV+mh1L79vLfd9zo2MLBSAKgzRg3WOb3dfvnz58uViu9h7+92rO7axregxH+Kl8snRkWJ9o/MY6A2Q0aksTk/n8Dz73HPbXZxTX392Avd3GlivtXCXedlhOffUmQ2BeEuuJtFr5LPC/n6bjWpDn7y60cTy1RY2l7toHPRt4/D0qVH80T+5jPX1un0eSXoVjI0V8K3fvWI5W12pmuxWnkEReuNucbGCr3z1jH1m6sMPdvCzn63j3Xe2bZFe5258+pNELqtsfXrqWss/Q6U7h0AbiWurNayvNjA2kcNTV+ZxYm4c+/UmCpT1/LUqzt1p2AHvW6NZdNm+DrNpLC1M48xhAY1r2/gR718frLNd8v4jrnoIvkgdfW2U9aLWxp/fruHabhsHTL/NNp6nHnOk0UZWpZBGR4vsFHtxcRHjs3P4849u4H6tiS++eQrnL06g0aeOGC79XTo1j/HRCq5+ssMGfYSxyYwtqJ++VML8qZKdZaT+SIebHzDNdZ0pcV2fHmtj5UbHNqG2Vno42O7b54vEt8h7UKGYTTZDpDLpS3Vdm1QqA23YqV/RJtXpM+P4oz96FG+8ccLC3mc5fPD+lr1R4xuyrluB+IciCOBt8ojMVe7q/9RvqdycNhJr0VwbP/FBAvH18LjBbLQJud6sYJysn4t175OObcpqsbjAsnjq0XH8k3/2CJ56Zg73l2usP1WLpjS1mXuw3cDEXAGzY3l0311F58YuwHv9Ie191sW9qQIuXZxh3mfxycc7+I//4aadFab0tWmps7mkoyAmy4DFw7726bEjfGWG9e1cAdOXilg8U8TUXNHOnbLD0BlPT/Brw0q68HFN385F0VsUxks6M5fkHaSR5J1gqhjyi0wQ9SkeCRgLJxjuL5NIEeQ9lsaQJwJRpkOOjfqsc3q7ZWSceWGd0v3RPoWl+2ksRxIPZJNfKMe5LCGQYOFJmirv4BRtcBreLTcPhRAQ4kV6iynPEL8Ydhw+hXioLubnK/jd3zuPHY6Pd7aV8b8+HCunCA+gpCY9EKS3t2zjiL1Zo6Y3MPUZvGCqXbS1kU5iaytiEjKZ5Pt/RKDi0vkp6hv1xtIO++uW3kRkH3dMFfRk1SZpBLFeGETC4QhDbtvgDfVCV7WxX2sDxEr0YfgAg7gPD/8scJZ/vTj/AP8A/wD/AP+pgHd/f3d94LEB1T/AP8A/wD/AP8BvBH6Tffn/5n91GXPzJSxlOZG6vYf33t3HM51DnL24iIXzizjqprCysYtDTuKntAHS6tvmhQ65/WSvgcJ2E5WwYF7caKLEicTdsSzW9HQwJ8MTnIDpu+naACnvdjG+1kKfPFr7Pdw5XUamkkWTk+V3J3PYKGcwxvgl5i1VyFiYDp/9pJjCza0Odjf1rXLlXIscGXzxS+extDRuh/jGzQF9zeXRJxfx3AsncefOHnYp4x7T0+HV25wI6vNXw+dZOGjC4nptkeaeFtU+qeKdawd493oNn9yqYYsT2Ua9ExZo9Ap9D42mHmt0eXSWgr7V39Kj2MJxoq/FDEG/zwnoISegevIsD3x5AnhsJI3mUhmtkRzqzGc/TLT+OqB7rJ5e26ZO1251sKczQJh/v/UGOezi+Qu+BDQxE2hxPZNWPIWL1nKUkPtkTkZ5VxznJ1e8z0cas+V8ACxY4OQGHmcAVn4smrbywCD5xb/JstNniRQ3JOeLRdQZRU9wEUyEwDvZlIiLZfyJXOnUaeT2cJY9y0gbL1EvkYcOd53W4ch96VpP5R4im+MEmXWzUdP5ISSyp5VF7/wlt+tGi+Vuu5zHdahP1HzpS2fwyKVJdNcO8I3ZjB3Uv8eqZdxExP+xPNIzxvS/fiJjTy+vUR7Pg7eLN9guTpwcw13Wf1uIFAuTTakDk+kj/E6F7f0ojU19rsuwInOZIiRxQuLRNpCTRrrSmlZpNIPFsyVML+RRmcjYImR9XwcZ+3f8tQgm/gNwebXZpnIUiKWlaelG8xkQyYYg8pdMkjXKLzuydZpARxrPk2XE0hdYPPO4jPJGEHmMJ9Xq8HIdbm0btsoH8dqnezJziNNHfVxrHmGXeV9jeZ64MIbHn55CaaaEbq2Lf/feAd5a72CB/eVLC1mUO11cW2tjdadjC/xPPTmFW7f0qaGeJy5ZmI4JYd4hwQjC6tNGVx4bw9ceH8H4x5u412CdZt20TTQ9YU4inen0O/NZnCyncaflGwoRFF4ifmqBFWwqj93JPDaLrCfacGt10WJe2xRB/ZVSZ1VK2qo+LaIFuM31Fm7fbeP2tZYttm8sd7C/yb63qs8vsalQP4o7N1/GK6+cwIcf7tgmiEB5Ei+9obe2VrNPUxmeJn7iRW61qT32yWvrDevT9cZBrdqxMhmUq4Poo64ytNnEUeNFtuqfzMVzo/jSq7NY3Wjj8587ibGJItb3961vvLg0h91ODx/W27jJjmOr1bPPeemzR3rKe/+oh930Ic6R9xXiteA4yhvR6yned5DGFiU49/kT+MKlUVzZ3sflPPsRtrvnysAjRd4mSxl895lxbLPz2WseYn5hHlOT0/j49m1Umy30DnvopbvIj1B+29g8wsEB+/uDOnF9zJ7Q2wRFLJ4rYXKugELJz5Da3WphZ62D+9ebuPtJm31XH7WdHprMfEfnJrFP1WK1AWV/+eUTeO65Bdy+U0WXaYiH13/XnYMvCj72+Bxef+MC3v2lNp42rb/R2yAfvr9lm3ai82huS26BF4vj7Gn18MT/s89M40tvnmDaNXtwwdNUOYrey1R+gd+vtGmgjRHVF9H5QxACPSShQ453130DQZ/VUvQXJtJ4ljr82a0G3vlwF3fuHtjDAyEa8uT/Spr36lobb1PvK4cdbOaOMEqCsUoexbNTmH5iiWUzYm+SfPTxFt55e50x9TBGBv/oH52zt2Du3q0Zywzjjk1lMHsqg6nTeaRPsmzOlTE2k0dpRG8S+mfWoo6jiTidLVOl/M0qhWcjs3uZOAd5BaIbhsjDgNHkjA80GN6CjrePYXcElZfoTbf8RZ6ua6ePsniIO/TWjg5FVxqFStreKM4VYrwU76GqczrzJPDxyAbGNcENBRjrgT+IYnJFSPLnPvcPxRmGGCuSJ/FoyWnegEpA+OgYghh3OH29Nba3y/6LfZq3hc8C0Ud+kiq6oz0AwySXaLwv1SZIbZ/jW95r1+92sH5nYDbudbCzyr7xQBsh3m/pE3lSszbdfD8qaMpZ/icPKidt8lZ3uthY0acYtXkkPC+hcmjTUmdhjbL9Ch83iT8FipPozdtucHpQqBep849ctuhDtPHiQO65XB7ZsVn0CpOcePFO2W0g1a6i3665n2DDS9L6T8yzOMrxLpKv4IgmTXcml0MqW2Ajpp3Rq2U6JZ8lHToQ7Tof9jgRIs/Dwzb6nSYOOy2modFABxmlwRFumlo4Ujx9tFdbRDK8GaU4yzii0TeSu50OJzV5dmYFpLN5yuM31Piql/z2qqryalYah+IrPGmUBzMpXtkpxPylYnoyNoGioX1IW+aIvXqfRvhDCw+7gCqlqB+5Iwg9hPMOKQn4jYPSGpRvTEADMSuGpDOPFYQXozZVUTBZfnHcMG0SJwSKu6XAyyB/ZjlYfOcjCBTRYbR66qrPjksDGjuMSj0LCVShs6wLdkMwTNAbL2o2Kh65TZ8W5kbgVsTJ7RzMRWFUv8TX6gttPengNtOSfpTPmKoYGB+3lZnkhmh+oVTnpN8QK9C7Ub40GfObj7mJo+V8JZT4EBTX7OggeIhsi2A8E6Du3D8UweC4X/w830FO2SEsypDI6yjKZy5RJGEqGsmudCMYhcUTLrSDY+D61iQgnZLNPkGfqCBOfQQdpDABA7XL6i5P21wBlRJ/a2+qAALJFl0iYJ8xFD8BESn4Abzau9qy2sbkyAiK6OKo10Ypz8GVvk06XkSR/VmXA4x7NeBAT4YVRjgJ2ORglTfZwM40x0J1Har+Kl90UWlGEvL32wSlradfz5x7BJefeI5dKSdTw2B6kv4oi8QJehNEHZrMDLPPeUSCY5aXh7sfzJOww4zd/SD2GEgvMfEAnrLjHhY3hgzT6XV5r5Z2CeCxY1zVHb8nEAzpeVXcYQg1LkAIdFYxmoFbHmD10qJFmYaJFWCegIopDNEKIg8nDWERnMYxw1dCdAyUQBAy5t2vpi+R8Jeo3YMMdC8c+EUQLI/kcYiyeHRbnuUQbuh63FI4XfYfqjvyi4fc8jpxgCGP0ekiTxL7GBhGFwv28ONUQZO8iEQ9R0w3glGIaCiJYzJZJZH+ApHsyCTSxbhDEY+7VE/cHfHuGiSq+6Gzld/DLIQ8vcZ7nYklKyUGV5DtYUC8gpK6Tw50H6d3rkZn+JDeIIrb8SpHCBMMWCUOB/PyovTkCoSKeowy0g1D8EqSGOLxQuwQJ2psAElEdwVyp/Iwq8shUDJ5PiOfoIsA3VYNa7ff5ySm6tiolL8F/D/+y0v4qJnGzeUGcss7SO930NWhqZfmgJkKJop9LGXrKB60kT0zikXePwucPCyPZpGpdXEml8VkJY+Vegf37uzhrJ765eS+ynvW2I4fEnt/Xm93ZDB9u47DWg+7EzksbLRRf2IcE2N5HFW7WG717BX+U7y/VUxHrp9aNo0/mcjgLz6u4+b7TdR2/X6rheMnnlywscwHH6zbxDrHCd2rl8pYOjOJ63spvPX2in36w/Ro7GQ7X6Ug7SU+6jLq/tTpcTx6eRY/++kydncaxInKw5OJuzD0ezwZjWlieagchzdANObivZ3yTc+m8frZHBZPFrB3lnMW4v6moCdxd9dbuPlhA/dvtNHgJNhkC5ka5E0myuc0CR1Rz10ex9x0Hj/4xS6ayeJV1IdDjGPxDAa8zGfEHsfphB3Yxk9xhngKF8MFaXoeP+pytpXCB2mOdYiWvi2axlMELegX8ll84bkJXDlfxvJ6G//hJzuoaSFL6RiV8x62DSSXO+waIcohrPhbqBAh7vhUGvNn8vZpp5o+3M8wfWpGMXTgd8u+LS9ap/cNNnHxNh3dCjXe4ap0Nd5/6qlZ2hzXfbiFx8rAB9VDbGoVnRFMaxoUehSzxFP7i5+bz+NutY9bB75gqHG/vmP/xBPztjHywftsFybLEJDBCKvlM3ngdi+F+2FtXXwtB8qzHH8FWLYYS7Y2g6ZOZPH4i6N2ToEWwnUo8633mli/07XPoug78RZFV/6VjszcTB4vPzuJn767h/s6s4FgMhAGdS2AvEOyKdxpxcuukiiUocf1dLzuxLSDy+L7nDliIrhsMtJpAnSKVjo12WREwzH2IwsFvHqmiNZKHT9Y62AifYQiw37Z8LcsVM7PXKjg91+cwKOzBXz/nT00psfwsw9pr1XtHCRt3v5suY1Lj4ybubvdxV/+cM3eMhNMnFjC6PQs1q59hF7LnyyW1CYh09IB7q89NY4LF8bYF7Afv7WPwmNz+MlH+7YmoieTf/yjZeQY67/85kmcPD+Kf/P+Af70+6tDmyysG8+N4yvfnMd2p4ke8xHL40GYYgOd7RzidiGNvXaPbaGLzZU21u+17RNXDdZjLc6pCjoL16dklv6mpgpW99//YAubG172AtF6mUnHjquM5vGFV0/gFvOk8BcvT6D5yTp+uNrD+afnrS/82U/XzA4Faoyi7LEuXSkeYY5t58dss001jRC+dLKEK5fG8M6H+3j0yhTG5ynrWBeTUyVMlSr48INtXGVZ1dnWJtl2PqfNI7a1M8/NYFZnnVzbwdc3O5jcbuF95v199hNttuEUG+pPu2l8/Z8/ge8s5rH+f/8lfki9pE9U8GTfN7x+0Erhn10s4f92s40b7TweffRRXD69gN6tn+Mvbu2ilj/CxafKeOSZEehTSdp40UZTj7ZeMNR9RU/aywi0qN+q93HtnZqdx1Pd9s0nmzLbfFUtJYDl33Vz+bEpTE6U8NZb6/ZGjOgEUXeytR7y7LNz+Na3L2Jiooz/4//hx3Y2yONPzOBp3s9aq3v4Dx9UbSPHVct73nTRDlF/55cbWLnPyWvQuUA85b14YRxnOL74+c+3UKv3EhJLWjRMN6t5OsHupWxzdpC61mxsXUyVzIKPgfP3gEcqKTxd0lk0h/iLRgo7ihLCRKdZ6rNjKXSYzA4ryZNPj+CLp0ZxifLowYzt6QrWFsZwplhEdnoc791q4t13dzlGYJm/t4p/8S+ewCcfb+Nf/atrKLIf16b5zIk8JmZzqIzpnIYsxy28u6k//ytA9z19Nu7uR03c+UTtSX3VoBzcybzJYh6i7dZx/sN+j0ujPizgHoQ8x2H6HJwOtn/77Q2TJeGhSMFpqQ67CeRsrmIljYVzOZy6XGTbzVhfoD5he6WLrWV9dshleRAMZzI6L/czwJIapPcwiPzcGsgc8eYXO/r1M46B34M6M3ASdwYenwYRfFbYZ0OSF0b1h3fUOD1M+EF6QbNGbq5AxqscjgrgnqSoGC53hveFIut+iWWiTz8VyxmMTmYxPpOzz5TprU07j4b9h+5T/2OAJtv08o0GPv55HTWOoTTG02fa9ra1sa37NXDq0QIqI+wnNvr2xhy7mQEMiieAF4ZvXkrvfq+L9epXboDEwh6ZPY3e9KM4ajeRbteRaR3QvYMeJ3zaAElpyYBRbAPDBjkZpHIFHJWncTgyh1RpHNnCCDLsfTKFMnLFEtK5PNLazOBEKpVmrpiWNj80gOi3Guh3m5xYVpnGPvo0afqzTCOVLyCVYZfIDJl42vjoR9PGEXnoWYJ2vY5Ot0VFjbOhT9tieTrLji4stNoEn521BNfvUJ12No8+cbx96bODvsirTkYdu059om3b1mZrIVTKZ5pdyi13r0NxerS7tDvEaSNEg7JovOOIeo3uOHAbDnsYDIc92In8dUAxPbbb6vf1rWRtRtlCtGwzsbIovRhvkJ7CjIa0NpFTnDChs3mHqCkfVeixgqzMpfmTJk1aBekpvh6NFo79lU4drshJhKjJU51AjhN7GZVhWC2ygXVf+lXdEx/GURG5XnUTjro1arfl528QJqR04BsrOdWVkFZeG2msH1mly3B/9ZPUIe4h64SnxTwFvVn5BJ72GmXQpcJUF2zyTdOjoHql0vMu+xBd2UNyed2RvoKMvNpFSdBy2Umnn7kdx9QSt08Eh+ITnJKYoFttOtjrZTF/gYKiJPkzN+WJfoHk69EvmSV/xAvkdj9lUJ6VlyCHcJImo40sTgQ0kHJ33kyafYjauuqVy+x6tUG4bP6ofbIRTsFKjPWFbdU3yvpM29PSVTo4snoj47wS3dFi0RitfuJlrqOeaXFsYh4T2UNUenuYLh1imjeoSydnMcVBRLHIAfPtGu5VC6iliqgW5/Czn/+Mg9UG0/P2YPXBNoBcTwLVlawSZeIWrHR/SxDrxWOPP43/4n/5v2YdL5jfQCKYTDKSweVQSQm0kK1g0zvlFzqE2NWU5w4aMQtuz1QAuRXguhZIJ0ojUnlsx0nnXl4eR/hBvYkQcYFh8JsvoGwDm7ZVDaY3oByKKzktQJjAP7SXqDfRC+QNKTwA5Ge0MWzAK6ZqV17svqI07elUouhPUUCFeyyP5zGJlR4MTwjy+FUQQoQQAe1YbsM45+5uB48nb0zf80z9hzQsvWAbnTxJ+sTSHfVjeNMvDZ3G3dq68xRYySqO0egaw4R3nr5p4jTDYDIpKILVC+F19TBzSo8eZLyck/NyUtZlKT24BZLauosAUoMH8cK/kRsvc1i46NUreT48RCxEpb9AVpK+MXQ7akUQy8qy44kaBOoQGq6W2RiTbvsrdTkUxjuELGFoK8QrmAfrHmmyGEpID/MWJ6fnJ8bxC920Y51Q81fwodUXx8mWy1utg9JWHJdB/YbKKmz28uptgE5FNF7udOM6i8GWjtETQ9tlcbfTePoGoa1Yu7dotEN+RGskdvEYMS3jQJzngH5GthDlV2GWkKfmhaU8hbjMV/1gA299//+NTqtuYg5S+5vBPz1dwAf1I7R5j3iGg/1Sp4cftDg5OjttB4dfme3jf/HMKDof7uBn5yvIzRQxR7F6HE9fahxiYmkM6UIWt7breO9+DQt7TZxqH6FQ5b2xfYj9yRzevlDBExsdzNytY5OTr7UzFYztdnGSGWhP5Tn27mOM9zXpJF3m2Eeru4Iu8zuaxX+cyuIvP6njxntNe5pcqlHmNdZR9oOK7cDZrz45wvH4Ef7jBzX7VIyNg1ifvT9wW5HsXkmX48VOOHFJ4fyFKTz19AJ+9MO7mJgsoFHv+tP0JDR61S8jDnwkhu6/Hj2BSCNQHA45sHQph4uUcfZk0cbAD0KJuIU8xydMS09d73Ms8zA45Lj1YL+DOx/XcPfjNva3vG9z5QiCIEJSDh8rel1SHryfUxjw6jOTODFbxL/9i017ot3B9WOZI3i+xVtmgHO/yERPPP+G59/bz1B4MAOQ28MFegL3DycOcZqT9D9pZPBu9QgN1gFRKJ6xpSmxvn39lWk8d3kEN++38O9/uIVTE1ms7nVxX6cak2iQjByeFy9pT+94ytbyDDHDIdvJ7BGucRKsA4kFOvNjaiSDMyyUO5RpqxPLRDrxPEm/xofl7HqJqZIq+F2o4KaVbGzQOjmVs7NvPlppodaKPJSPOK5TJI+vuYSFCRVcJgONc/eymmQzOlNM4TrbKZujhUU21mclfAkh0GQOOIlgzkgTwLNjF3NrXXJsOoMrL47gxLkSx/gp7Ky38dHPq7YB0m2HdEirMpBsNpfj78R8AV9+ZQbf/8m2fUpqAIxAOv0ehEFdiOXs+Q9JGF7lYCHCq94bCB+cBNOx0TpycB20F0/LQzwti8I5VRjzEym9P3GqhK89UkbjbhX/5l4bd7TpoyyQlz5p8/iVKUw12pjlPL4wkcefkeblN07hxs0DjuE3AmO2gVwaX315lnOUNP7dj7bsDIyY/vTpcxifX8Ty+79Et8kxv2ElLdsE5X12LI1/+nsncLN+iP/Tv17F6GgBX//GKbz33o49hKRPY/3kL+/hiaUC/tGrc6jMj+CP39vHf/dv76JeDxsghKefmcC3f28JhyXmn/JUWy3s1/0NDYHqzni1i4tsazNU85+wbVxjeZf3eijv97HKvL130McQS9OjDp5+5NEZ7O22cH95P+TLcxGyaOBlFvV+hImJIp55dg4XLozbJofazZtPT6H+7n38ya02Lr900j5L+Gd/do9z3EG525oC65mYs1njkcIRHtcCOMfD/+FAb8YYqcHsbAlnTo/hxrVdnOx3UVnknPzxEkbYJtfvtrDGery74RsLM+zH35xK4702cOGlOcyxDn/w9gY+X+viBc6xZ3jP+347jX97p4V/MpXCv9xn+3hhCc+NZ1H9yztYY7qnHxlFpd7BxgHvk4UMnm628X/ZSWH0kdMsp1P2JuLE9if401v72GN/dOHJMi4+xfuv3oxkvmazGfavwAbv11KTNKU5cX2/h+21Nva2urj9YcsW9fp916V0ovm06Zf0iiN3BDll1HQsjEa2lQONFu+fvjKOb3/nEXz+1VO4c/sA/7v/7Y/tIPqLF8bw7afHcCHVxf/+T7Zwh3XBOPMyP1fGG2+exk9/umqbdHp44eNPdm3tJabk7c1iGLiEDuoD9CnJfHiQTusYohdO+bE3LCnfQFaPI1CY2tSVsxoXHKKzWsfTuUP8eSuNLS2+KZkhehtyEXf6fBlf+uIMnppModLqYjybR3eignuVNKY6rPfnTiI7MYn77K/feWcDK/d2MTFVwYfvb+Ljq2s492gJL7wyh266iw7rk6278L6hMrOcKemYX6VpMgini/sPKW/xXhOrtzr4+T2tfRCvIOVxCCK/cDmmR8GwX/pSWVp+A5vj3PQptCy+/JXT2N1p4oc/XLH6EFgPiIM/8lZ5RR2aRfToZBpLjxZw9rGyHUivjTu1pTsftbHDRtDTM+1J4h7JJLMyTLiZ3+pDlOEBkAha2tUiv3+yyGPqqpjGS4q3MbuQnoahmDePoTbC+tJlG2G9HKTu8KDO/7YQ9Sa+0TgiWjE9tYtg8zqQgi55nE2A0GqGcM7WCY0PL1m2wRLH+jrbTBtV2hjRmzpj7Le0IaLwrD7DxjG+9PpgffpPAfSm5Cbb7r2rTXuLev5U3jZG73zUwg77eeX74tMljLGf31jukq6bfOrU4UH9m6JNV37fCXbQ3a/4BJZHFBxOnMZRp4NMq4psv4k0jVpJih2ITY7CgMQmhRrU6O2OfAnp4ihrPydiObr1JkaugIwZvQmS8ZugxZNA7ITUkxyy09RSAnu8ICOBDgmdzfLGX/SRnTYxlBmGalKixWG5PYNpW7RWx9xoNNDr91AojdibIJrc6Alz02RiGJPmkBzU+GyRVnL0OFJgPvXE92FHmys0tA87TfTb5NuWrYJqcTDZQp9hvS7tbts3QWxhPNwEhhqTOrt4g4jupKERht2Cv11F98KOC/NacFX2NUnVYE4Pw2UZlqEjR5PVQr9s+XmDyrGx6YYmWi2Sy603IfRUnzaT1BiFs7ghvui0qeX1QrRKR3jF1dP9xLPT00KwvtHabHU4qe+gw0FDjzcxLcgUmXallMNIuYBymQMeswtWrt4BOC+brKhuKC26bY3Csy202TKq9Gakh0Dv8YSTLa8m755PLcZnWd9kbDMk75siWaZpemB850n+Kq9QZpE32Xg49eRuLXYrjpEZqDP1qLK9DriRyApwOsk1FM38hgjhBoFAljlFczxWYlNT/jNZnbe1G+Xdysfz5eEeczgpB4+rPMRwk12/QOz1WHWAtAHnti6KJWCYpRnqhRm6qf/4JggRLrOi0O0bbbHs3S9bLF1v4u8JWhwDi0xxxMnL3rG0SSoZVXmMKlxkKYnKxDRGy2Mc3DaxxMHyBQ6sL5ydwcziJArnziGzeBETHAyPsWvSpnArPYKN3SrZUU71OWwXks/1EtMYyCe/u6PrNw2eluA7f/ifYfEE+3NLV/iQJi1bNBjyu16ix8HklQn+CMfpHkag0VoEBVqJ0sn6wsgqE5aKg8pSFoNNQivboLdhExxeTwc0stX2PHfiZUSJFkzPUf92HYaQdryKZyRiHEsh4IyzwkL4oPxE5am7KxBZkoob/IE8iWf6Vz6ipHJ6bLswXOUmj2EZL/7CnzS6d1K3ThikkOFPRUBPknMLCPdN+zne9RkMMQk9Qe07ROQ/yEk6b+vuNsvCdXUevOsZdjhcvIxFoAsBAQKd8Q1u6Z9O01fIX7wGNkgfed4Nz4toTbJwUbQkrRDPCIPx1Aa/QR5VLm7r8xIWRlD/EJwJznU3qEdJKkFHrtcYHhiEPIVsEdzh4YynqEN5MXxIw2kDfdCRg2hkWeRQzjTWb+ovnHga1q8Bb3IMGJnbfExTmwPWemO44hBv/kAnnn4vpM/El19XySca/+nvcTSCG0gSbXWalmsj5U/8FBhpzS+8eYgT/wGthQuCJTCUs5TPPKYbC+AYQDi5RUNdSXt+CTz1s/iBhrgcx7s76zfRrO+LMPD6m8Ph3Biy4wV88VwFS1NF/Nd32qjzXvjyq2cxNz+CycIhnpwr4GiriT0tBo1ybMLJ0TPpLEqtPjJjeaQ4fhot0M/76FVO2icbXRQ3WtZFHM4VcVDOYrbRQ5ljsDILvMRx1eo0J1v7XWxmU3Z47IwWy/QtY8bXopuphe4u3bfLGdR2uujs9LHf8MWsBR0oSr3YF6doVKb69MDtzQ5ubbTR7fsi6zCoWZhezQScW8Hv+IODNm7e2LEHZL7whbMoMG86MNXiJ8TOx7zB+EUgByWSXLx4n6VFnDSmFjOYPsExpvRmtMdhjPfwJ0aLmOcY8DCnBZ4jZDlZ66l+hAji16Q+1+82cPvDNqrbGturnoqARslRNvMxnuTUWEt4lyRA4Le23cE18tKZBjGuHCa2RZJ2PZZwIVoApUPMMFJRAn0EG3MFfUUYlIWMxsIpXDpdwmXqJ8/yu1bT54Q8XONageYVs8U07qy28IN39vHBjRpyxH3z6VHU2kdYZj3xdEwqz8NQssLGcMGD95MzOeDzpSPc6aVRY9rKhnQ7wfAvzWSw3QU27RMfzmMgv8e3CAZKKYDCLDyEWXTFkW0YPHGyhM9dKOPjlTYaehUg0EYS4xYimGW246LfHV5uMo+WOA6bSeM6p9G7YTE6kroIMa480aIjccdLAIvE/1CAuWk0f5ua90UUlf32ehv3r3O+ZechOJHdDywO63LgVW/28fHNGnYP9NQ373mhzYpv1KnL6SbWIzcWSiNmNE6e4N0e+I+D4hCGiAYUiquxPzExfAiSOhNA84KdWh9vL7fwLhVdYH+2MF3AVCmLCfZJCyNZvPGVM3iW9aq5UcePGuz/SHdw0MU6+0nV31Mc60+M5lBnG7y53MTWXhfjlYyd4SFlzZQ4Z9IbgPdX0G3rm2uSUuK5jGMcLHx5NIW5iRyu7vVwc6uHMfbr73/gh4V3Dpro7NaxMJHFl54YQ+nmDt768Tp+SN1vMy2tR0TY3W5jv9rFN187g/NLC2j3+6g2m6gUc/bgoPK/sNnG/FoLu6yrv2D/sXe7jUscE71AmfX5p09qQENDxHC/limVc3j9i+etPWkDxMFyoSwkxv10MB2ltbg4gpdePoEffH8Zn3zi5zC989Eu3l1rY6fRx+07B7hDo00Q48a4iaFfWdN5G6+N2C0Gf3Kgz90ZYTJ2OHduAq+/sYTDVhfP9NtIdXu4pU8p7fdYj7uobXPO1fV62+gd4nr9CJutI6bdwIcfVrGy3sX1vT7GGHbiwgi2J4p4j/WBTQIfURHv3qnh7Rv7jNPHM+UUvr/cxr9b7aI0WcBXHxvlfTaD+xX2Ac9fxGnO9z66v4k//2QDm7UO53XU3WjaztTRIl2X/M4X8sizTV9fbaJW7aHKMtzlvW/1ThP3rvpB8/o0n9a7I0SdKt8Cq8cyhBhmwazPcV4jKFfymJ4us54C/+KNWbx0cQzVah/X79Xws5+vo8H7/csvzePzl8exfnMPP7vbRL17ZG/P6LNY6tffe28L+/ttvPryApaWKrh69cA2BXRf0ubTyEjOPn3lD1ASQuISS7Kp//e2736t8USc3RsMz3DyU7jlh6A8Fij4l1+Ywjjb4c9vN3C9k7LNbR/ZGVX4K1ExAs6dHsMTT8ziJ3d2cVefsnpsAWeuLKE8XsK9dgeVkZKNsz9mGX30wSYeuzyFW2xTV6/uIFc6xFPPT+KrL5+1OflerYV1tsG1u/5JMpXT3paMDqIPbrPpp9m3sA7qvJdd2GNaLO+PqnqwyKUVqGZbPuk2dCjHYYg6kK2to7kMx1e07fZl+XRjfAKtQOMobW7pfJS4ofggDPP+FASUNhL0PLc2QkbG8/4GTEFrn4d2Lkuf5aAxovenNMdYed50jfKZMexx0JkOdk7XxRxmT+UwOZfDxDzNXBbj0zS8b4/JTGbtnKox4Tj+1AaA4smujGdsI0D9oD4NF1L2BBJ4ePqS/6F6+JXwEHom63VQoPCQWiSNQREemuRQnAfoXUZtguptcpbB3qF9mnBvU5+p7KHOfkSmQeMHg5MFaf0tK5WlHjz2BzDsgHWrGiQi279+/v+HBa3P662X8hjHLQucfywUkeO4slnv2rlIys78qYKdY6NN790NraEr5kPy+QAqqatiIpu4z9wASdqtKlFxwl7PzB71kT7Umw/N8FkqX9w3VmToHRd92qDIapOjhKNcmanIrYOIsmbATHryKiwWqDYJWJj6lJQ+IaWNgyO2UG0e2BPdYs+O1TY+1LGGhVEt1mrXneysw7bvD6qzDR1wLldAsTJiGxTNepUi6WCjom2+sEd2QzmkP+VDT0bZZoRkCG9xaMODDFgztfGhTY4meq0Geh3fAOnZxkeL/jb69iZIxzc+bHODhrXRPodlRhMif8r/YRsfv1nQoFSL9TS2MeEL8LZ4H3VnOC02h00KTp61iZEXPW9Oeb0BYRsAvrHhhnTa9KC+NeXVjZHzUejNzBYboj6/rMFirdXjxOcQHLdIFA5SDtHudNGi0YZHq9W2JwY0cSrnc6iUixjlzWt8vIKx0RJKJQ4k8mEDQnlQmZtRHvQmRryp6oZLm36lM6jknq7qWaS1zS+L82kjSrtpmz6kM72NID3kbCNNRrIYnnxs00RqVh3WleXoZalOl9xUJ+mTbDLaAdfiFKOZIbH+rBseTx28+Z2FuBifCHJKTgUP0N7i4iKd58PBXeGqNkESSSxMtCWfHC6jJrperuaX/CZo5GFiJRDTGlxjPhzjIDfTUtqkt7wRXGMCp7U2a7qnURmrDGjUj2gzJA7WpVTDm1F5S1bj4Kzo11s5vDXQ0E4S9HQUX4SDwb95hfFfJLMw8lYg+cwunsN0KYMTlS7OTnCQe3ISYydPIJXX06IcwnCSc1jbxP7yMut8H53cGO5vH6Ctd/bEVPyMr/PmlbZkVrnEp1Y9XGG/aUjUQMcX3vg6pqZnze/pKjDIZMjQi5uHYXLYXzJLp8IHIF4atRVhCxe5bJ/weCy/+pKpg9OElOUITJPFW8rptNYKknjiZIb/Y9XMxApyyw5hss0dbXeGi3BK13KQMPT0nWTYmKw0AqvPIUT4IEBwE8jE88Vwi8T6aIWQUCS8QuoGwpmfDo8tX4I12eSLiQ1rxv2icdrYxowiJhtkGlxdZxY8zC8iIgSn5XYI7TEYR+WV5FnYYCzPCnfL9SYYXBUnlpwZ4z/kF5gzMBnShS4Rq3xH3VnehZTyg0wxcfni5tDg6i4LJ73VQ/u5nYS7cAZiG1lHapfRaWxD21wxruqCaOR2WaLbmo9cStfcyonn00A4ymwShYTNzZ/LKJTwIvYwy4e8AovrwSIzGjq8jjB+7A8V5BimHnyDSGZHGnfI77+Yhi5mD2fROPrPNzv5kz3E1zdVmGfDK14M84tJG8tNNO7i3/MQCA0G7WaAFVnUaIKjUT6Nn9VhDjHpFze/h4Qw4mOdEXi/4X6TRH8Srd79EM3aruMteBDnrwv/2f/8Sfz+N07g3BMLuI8SPr63b08D72/VcGppDJ//4jlMzOaRXTnADDN2WKbk+QxOM0ecT/vbGhxnpjkmq4zk7KD00WqXkwmOaTjpzfA+Ocpx2yjHZTneS1OkzXGCNc2sjTR7GON4TotGyoEdBqrvlxeYhr2GnUKn28e9Shbz2x2M1w/xycEhRinH785mbEFgJSxGx3FRl/x9zh51EsKDO9GjLgJPJjjdo3Gnntpuc2ypRYBlLdaRd4VyxAXApE5FML+nchyII70sPaQyNZ+hKdjhpw+DLmn1VO9qt4eZ+QlcSuVQXqlhJ8/xrw9CbHK6taan11p2JoVN2JV0kpGQu+jVjzi1Q4lyXE6fEGvRI/oHOQl0tIZjDMNwOhEirYvjgV6/jxM+6NeQarnax882unifk/ODfppl7GUWeU5xkvrPr5TswOdrO5wHsW7JfWuzg/u7HXM7V4/h+R2kZVddZBgWw30+5wck3+RwakdPTZPGtcE0iL/TOMJai3WMbmcXQukJ7Owi96jqMsuL4hjfY3k9FlcXYK/Rt8/h7HKyrfmhhyqeQj2+TJFto8Qxor7RH8sy5sEl8LYg5Czb0IX8Ed6n3HvUU0gqAedpLvM7eMoJKtpiyZ+F+v8YaM4zNp3CyGSWcw3qj3nxtz88/NPpJELbk9mSWXMv8dd81cHpLT8E12GQL4EBHwuLNEYkWjqCe3B1EE1ClwQ4D5t3hTGOAWVg12d9ey9OooaAuQarJsYm8vjuU6P43ptzePVMCY/t1HEx3cfbt6r40d06Jh6ZxCuvn8TyWgNf+cqSpTVbSeM///0lPHVpDDfuNbC508azl8fw5uence1O3b7Z/rWTOZyupHB1t0v9MG3Gc9Fd8D7tLc4Zf7rWxbv3mjhxahTf+uYp3LlTte/Qv3SqiO89WcGZMyP4N7/Yw7+/2sDUyTKunCvjk+WWtRsD5kt5XKRMr58vojhawFqjYW9nXVmYxFa1iTon2+vsgz5kXX2HbfXWrQ6+SuUcsH/+r2628M7+IXTmfbGsz5D7p6WlV/UxK8sHWOW9pGObfK7rRPUJDGHo1FlLt27uY22NulC9JzvVGbVD1Q1flJMqyEv3GNlBLxF0r7jfZT/B+0WbdVWL+ooXi7Fa69g5Il//xhnc3GjhJ9drWN9lH7SlQ6jZpg5lfN1G7VPqUjmo/9HGixYEtalyl/3G9GwBbKL4yb0W3quxz2B/0ma4dKyF95vsQ3QmlT7Btc12f0CZX/z6KZz63Gkc9GbQzxYwMdfGBx9t8l6sz7QzMfaFbfJavdPG2t02rt9t4qMbDSzTr4PlhVu73cH2fS1iUh7m9Vj9DRCy68B8DPv15L8OQtf4p1zOBd0e4tKjM/jimxfYnndxdnkXI+9u4Bd/fh//1U82UN1u2D13db1pZ2a9z/q3yT68wnL/6hfP4nt/8ChOny3jgw92UD3o4mCvjeV72vDUgo3eeMrg979zFleuTOLDD/esTATe1xCsfnh7tPUV66fZDjU3t3BddO9QDI9rNSrUAeVB6lveaOPmStPOl8qX4kZeEj1xKG5JDZ0d/r3r+9jheOMwe4hHzo7g0kIJlVwKY6MjmCLNzeVN3GZezixN4r33tvHMs/MYHc2j2WmRPo8rE3rQYQr7zT7uXNvD1q1DrN/TGzo97NLsyF7v0+0LrHLvyR9w2+s93N49AqsiaizPWFaxbpsd3LKVV6v7ykyCTtlB+6eyR/jueN82Je/rzYu/AlQOfd0zLAnX5bARRPuzQPqVHCNjGYxOZe18Kp3jo+VVrdM1WU/j2CWQWoL6BY8uA6A36sDjuE9ndJ16NI8zlyuYOVFk28ljkmPWSdk0Gm9NyyzKzmN6IYepxbx9rnH2ZJ6G9omCbZLoLR191lJLwgKT5Rg86Hf4bF0IH80wyJ/k5phO3cgthKENBtQhTHAMGWw65PSg4wQezwnVj8pok8o+78lOW3VPZ4nsbrE/3OuwL+miSru620Ztn24abZK0aj37vKzO0hA7u1+G8enfB5AedG8qcv5S5rxFdVP9e6PG/ni7hwzH2wun2X452aizP9the/Q6MZRHORPvAO/9lNII+ubl1zgEXdWZHba9+VBHv82bZLvGhtLh/OqQN3g2SOvMaEitab+K1jrENFsUJwp6U8OLO2wGdLu2aaDNhH67hUO9SaENBOHo79nZHw3bcDjqq0PmRE5CMwP+hL4viGshXJmxMNlW0Cp4+TnQJU02X0KJnV2KN9fazhZvim07F0SLq7ZjJrm12cJepS+7x3xpE0ObH6Q9knzd+MYHTavpmx/a9GjrjQ8t5OvzVzS2acNGqjxqAcSMNj78huUbHpTQeqDfIkgX0o8W601fWoB33flbGv72hha7ZXIckPtbHyHcNj70xgONNo1CWORB7aLDG/8mb/xVDhjq3RRa/QyavBl0OOTsybAy9MEJQafLRtxCnmnoO5nlEju00QqmpscxNTGGsbEKRkZKhs9zkm5vitgGC20rb95QlS7xGsxbvmj7gvlg82PQQQ0Z/Zg/TaK88nu9lm11JdDQkcQRXaxb8e0P2wDJhw0Q05nkYjwVYyjPaJQEg20hRWlHHcc4JoeEEH2of+rszO+WGV7tb7QEs3kRf5Pa5HWcl8gQGJFRyeM4+RztKIUHGtm+qaO8uxkMbBTXBDKQbL6JJBYeV/ws/4HA5Y/hiu0DAKdTa/Z2IJQgbnh4Zy3dq6xV7r5hGsvXPnsmN2kYQJy/VWFrU0pLzKRMPepuAUJYoFtmy7CAjN6QQ+DhwkZ51XOdWDqFscNtVDrbGM32MDHDAfHKbezd/gTpPvuJwxx2b1/D3a069nscaGXHsGIbIF1b8BskM9CNwCRg/2DukK7J99sCJv75V97E9PRsSGaQlq3pucKG0YQhgaOTdlwPlOW60sA45kEX4ePFUdFER6AOEOpIAkbg+gveKECCE5hCj3OKEGV0nbsnXp0TfeawGmq/gE0gsB8KiSbUd7uSn2SyIPpDJOvnPXEPC/HMJt5RTNVMiCOcXCKRj3SektOby4joMxpavLjsnmaULEL0i8JoZFE5wpvYii+ksxwCUkQ6+Ujj+dQEznl6gDsFtunhwsdYRiP5jIzhCrYgvzgMOdUnGg3BWauDPA7W18qmkW1u4pxe4Ok6VYRI6eA8lJbH8vrnONUdcYv8hmM6FW1eQkyLE11GoX+IENgrQcMPnPxZJY3Gr05OOWK8wCiWg6UmBu4y264utLwhPIBFp5+23WpkdLFiNGJzKh2PxascikfbLOPhYHIbVh6PYTpMaFzOmDXVmYR+GIzA0x6qUcbSow7xFofAL+EUHK4eXhTP0opAjSVMnY63GKdz7KBmOZNE5kPxoa2kjYXcwfZ0oj/klb/V2+/bBkjsx473Z389SHEA9dh4CvfuHuDqRhOvf2EWa/fq+FzlEFmOO39yexe1oyYunK6gXO1ggmOnufESClscq242kZ0qWWb1GazMTAWH727iaL1BcSkvxx11mlszeYzwflrY55j3oIsUJ9cF4nXfzzL97Xwat0cyqNxrIsexayZssgi6IezGQR+fbGhx5cgWIPc4Blzn5FmLTvQG5QmCPvkztOlQOCKFkNs0qVu7Hl7S/Z08yCfGu/ToJL76tTO4v1zD1lbDFhCffGICv/c7p3CHuqnX+zYetAgBostacqgMCpbT+wst8IIT8iymFj57A0QxtQmiA7kbnR52Wm1s8d5dz+mNKI51qa+DnQ7u3/RPY7Trg7onGeIYJspm7dOc1IfRRfoQKZGc8CCKfsuPgWstsh5KwijMGfweFnSegLvFRTw/HU4+zLMeeGc1Q0PDFeYlAQotucdHs/jaG3NYbRzi2krLeCj9Nifi+vSZZTc2vuRKkEyJcxAupxaIyMgwWkjW5+BUx2LfpmBt0bHYffE7wEB85Yh4yUhfJQf83pkcymR8b+iA8gEMJHA05zmUv9Emrdg4KonnxmM9//wMXnttwQ/HbvVI6BE8fUV0kAq0tnSrDVuAteVGpWXpBaczdfsBcAkH4KwDVhfFc5/ZYqH7aS5PWtq7bKtaTOlTRKv/QZcCpTfQrTGyBIT3eXIcqyquOQ1cD15ODiGiEAoz1BBOXrvYVY6AEDgvmYiU0+Ylmqey39E8QcWtellKH+FbM2mMsw0vU5+aOyZ5YMTH2A3+s0tlvPydC/h4pYkia4zm4//y/Rqusw48kenj5UsVPDGfR+7WHn54s447ekvmft02PPRG0/vXa7i33kKnc8j6fIj17Q7WtvxttgMW5n3y2WeYpRrypKv8E+N59k8n2XaOcGetha76R/bD1WoXX/nqOUzNjeBPf7GJd9jHfqI3TJqH7FsOcX+7i619rSkEhREuz+TwvUdLmD3s4i9v7uKTrQOM7rYwp3vEfgsrWy3cvtnC0Y0mLu33cK+ZwuefnMAmy/pHd1t2wHixnMc3fucySqUc1lcOkKGgSqLb6dPowVP2AdSv658B/g/ZclxcC9CnRxoNrXm4rmVUNlmWk4pA87Ms+3G9haQbvPpmpRc4WznJblCPul9cvDiBb3zzrJ07UrWD049sE0OfZ/oq29bE1Q2s3zrA/X6G9VdpkBNpvG76nTyKLYecsjX+0IfaL3Be+FS/izGm91GTZUd9iNR6MxKzGM1WvA5pKhMFPPPSHP7i59tYwBjy7R7++EcfY3klPIHP/+OPz+C5p0/go/f3sLPZwc4O7w00Dd4Pm2TY0mcs2SdKV6Zb/diPxbYX9ayNOnoNDGd4dbXxEPR5ezPpS1+9aAfQb2uDg7rZ3KizPtVwd6+LX7DOvMV7UIvh39BbTZwjrzb7mD85gedfOYedlX18s9DFm7ku9u7t49+/t4tV1hml/caTY7i4WMAN1lFtHqkMv8C8j47k8LNfbNnGrimLYHkwGd0d1wssjGVudYE/rYHFr5yopH1NzPMtXSi/6lv1FZAzZyfx5pcvMi9V+7Sl8Q46MG4spC++voDvPTeB82w/F1+9gB3WvaVpfZGhjEyvx76Achcy9kk3Hbz/3nv7uHzlBB59bB6L1MGjiyWcKvbYVtjG92pYZ/uZRAbPn5nA9dusc6wQPSatslL/2GN/Ev2ytRQpW8811nUvpE4GZRZtyhrlPmYLb95Ej2dzR/jumA7pP8RHLd6TWKcF0o/bZhGEHyQkPtLJMMR0Y5oPgtDJ2IjtRrzVbirjWXvDQge/q39VpW7s6zB+jWnoVbIWTRf9RRNBpToAl9cxWQ6jxmczOHmhaBsdxXDOis6TO2Z0xoUZPyunIFPyc1nM0K+kD3Z79kaEFvZNJCFNlmEJjsNn6eLXBdOnZVp6Df4h4+kfB0NbHPM6fJrMwTIih6WS0A2TaznL6iLbujalWuxL6iyfvc0+ttfYD9zv2aegNu/RLLexvUoc8dKX4uj53HjP/PsC0q19OYcm3osyrE/FkRRmTmRts0x1R+e+ba+GzZ6HgitYP81pzIT+ybTM/1+xAeINvFXdRru2Q+Xvo9Wso93SYICDfPYEbdot2i35zXRt4a/daZG+ik6dnefBOrr7q+jsLqO9cw9ts++iRXdn5z7aewzbW3N7f4P0G+gdbOKwto3D+i6OdOZIq46jdoMjapqu3kBp41BvoeizVOqR2DtpI0N3Yw3F1Nh9wdzfPMkVymxQZXt7o7q3ZflKp9n1q4NWXBq9wdG3Mzx48yV/35DR5ow2PfS2h2x/26MnWounjZO44SF9+c1YRoMXeyWJackM9Cr7rzbW0FhoflNRAbIzkN8MR3z6DFASphGGFo6z0NkqdpaCFvLZEw0WmLWYrE0jp6XHeEAH1tNo2f6Qfp2BYoePU2Z7kosNqcXJZrPVRZ2Dex3IqIGgxhw2QGPmLH3aXlmz6LdqVl4pDtampyZwZmkBk5PjvKFWOPgqoqhzNfRWBWX0Nyt8Y8M2QMjLb6qOUz6Et7cDLNzzIz3Eim06kL6GTFIHIl3UE9XrDYFO0Vojk18NxePoE1h688TPAMkhTxntHBDbnJH+FYcqY13TooKXr/iqXomP0tPAnfowd+CtNPmzb+EykgbjNhgQJ/GxNheYGVbUshRXbjFQ2jJB/mAboWxZHsvStJ8FD+VRtumGYZLPNsb8U2amc+Isn4rHSyISZaIGifMwJ7AAq/OeB4GnaS7SikZyiJHlL4TJ4eWjMpUtWbTxobJm21U5q54TTw9t1ldtrPqw1UCslDf3KHUNNBOBCXJLAEkgud0ITCYLk+W26cho5T3C/OwEDnfvI8/J1sm5aYyMVuwzd51+Crt7TfZbG9hvF3DzIIt6qoTaYR5rm9s2KbfyIR+TJuTdZIvisR5YsroQov2bB6UNvPSFL2F6Rm+AxPz5VTDsNl+Q3Xx0xNAoolmJmw7pXpZdzGFuc4YwxwUwRtKR6ymC0/OiCY7QIczkie5ohIs2HR4uBy25TM8xzFAxyEEehR3HJhCCh0D1WxgxtohuD7LnKF6T9FTf3ClPsN0YL8WlJRmMa6DxK+1BVSckWGdl+YsgRuKoMAVGWgf38Sq9umtAEuUiHHcpAeeZBMQ0Q7Ch7SIPHarnSR7iz8HRutAEpFshDYJo5Iq2IISEtEUrh1+lHnNZYTuXeD0OHl9UzoMYXhTNVRLp3Y46VOm5y+Mansb50GmRVS/M54aeQBb4CMhHfncmfsWLtcoQsmjsjRD6kzdWjpWtaBTTc6+f/jF+4tbfLI8nY/kJuJgH+ZJNvBAuqSwt/o3OcMEW+phf3Bzh6TjOdSdi+RPLQX6jHQokWI7ktXuXQB4Pd38sO09nqHUZDNjp4jRyC226ll8OIaIRWEMLOg4Bxl9GPqPT2DJE031UKAEDdRB6s7pDpxEm9t8EvjidwhNXpvDxegtrOy28/to8fvHWNhrVLu5tt3Bjs46RmQw+9+pJ5KfGbdI/ok+2cqyWHS8ie3Yc6VIOqWIW1XwWf/7TdYzw/lXhPanf4OSIYzgtxpV3OihOFJFfqOhZJXvLQxk8ah5C81+ND0ZIk9MbIJwk9/e76NHfG83h9mgWVw96uMcJV6OmB6FSqHK8+MxYGicLKXsLxJYF+TdNDC4Grp6oaRoplnDp0Tm88eVH7PMnWtxp6SBgBuntD/Favl+18ahAB4OKz927nJd0OKaiJ+FrTHlxhIOFe5qqAgJNtCZns/ZUYqniD1U9CKMcE10s5NHkGOeg3WU+OR7WQh9JNYZr1LpYud3E8lU9oac5RYhIEDsbZ9Ee5uz1d4BxV/S7jB7uuFhlj4Pz9ZCB8bz51fPraT2YpmDYH+kehAQ/FKY+y2QiSn1H/SiNm3pbwj6blMIYdfmNV2aMcmtXS5Axrtt21YVMTGK6I26Cun1jKmMHruv4kFOnJ/D5l05he6tuZ+AkxEzH4rhzWLxkkc2l9HZdJt9N1u3tlnADesnr+Rv4gwtzrMtfZFurUpgax3we5OHRrTdA1J7uLVfNNqmMpwWbHILH2TYuj2XwPtuLnjRPCBJ62XIKJ6fbEWK458nDExaWV3cmdER029YK0WWe9zb6dgCz6qfLZJeQnqdmV/u7LfD5irsdQgDB5lQGAwLxNgryjZQeqmvADQUMwhRFAaQxm33UqA7u1RPBOUwvZpHNa9rvi5Tqx7XwuU2dT5waxRe+sIj1jSZaWlEn5MlibqaAZ1+ew5/9cgfvXaviKuvoL9Y72OhIdnDMnkaeTPQU+Z/faeK2Pl9UZ5/W6mN1q4N19nfaxBOcO1nCI6fLuLvWsj5ov3NkRqGS1yWPOeH8j+1em4OXz1TwwnOzKE+UcefmHr7y/CS+/JUzWDvo4//7/RX28R3bUJHias0+dmo9zsEDkwB6iFB1+v2VFn7MfIyNV7BIfp9c38Xb7Hvu3m7bYtjpSg6vXB7Dzze6zOMRbu90sVVVb+79kBYjd7YbmKo18fkKUOP94bUvL9lbBhubOsRdujdy5kNjALk8b1rE/CJ1ee50BffuN02ehJhw4kQFr79+Cnt7LXtj8emnp/DyF2bRy3QwNpHCC9kjzJCn3RuG8qd5kXhPThbxyKVJ1Godykj+xGuhtkH/ys19LDMfuyyvGNXmmzTDYOVAo3pp88YA2sDabByi2TvCWU4hdw9TqLEDf6SYwudH/N71Mu0CdbTJdq6VpJ2DLt55bxefv3zaFmr/6z/9kPWCFUeaYbIF6k4LjXfvVu1wdbUrGXtSX4u1IZOmPf4TSYPMknOcIn5xzNdbJJPJHfKgSGXex7XZv7pWt7n5+lrN9NNqURc7Tduc2GO8DZoD5kdz17FyBpdfO4VUJY/d3bbpem+tii+X+rjUZ9yNGtJM8OkvnsRz0xm8/sQoHnt2FumxEstVD/v28IyeoeA44+e39DaJ5A0y6yfZQrHHubTA7nPBrXUx2wAZWhtLjPESH6dV2YvN6oq/GRXxBuY+sjfs+myTbbaPF792CgtFYL7aQmO9juvNNsYny+wb8kjf2kdutYp6sYAt1v3J6RFskObqhxtYoQ7evlnFrTtVrLP+NvZ0fhvLb9XftnKdW3KWbiwHQxPncg9A+BgliUuI7mTBdSgs8rANfsK1NnC1o7ccI020JY+v0QwgyGIox5vG7T/0I1E0eoO3wvvOCCuaxlja0NHanZZLR9gmdZ6ONhrUV2njS2+EafNOD3Go7Xkqzn84/4nrAb1k2bZGWacWz+axcKZkn9jz8c/fxGgD4BD7W3orp2ubABQpgCQb9hMThGVMd3wWmMwDiNSO09XTVoDsKI9TunG/h0dwd6CRJ4nzAMTELcjDEz60HxLDQG+8aRNOb4a0m8E0fGOkVYdtuDZqvonVrPvmgM5Ky7LvUt/x9xFUZ9X3joxnMTqR5XhA9SmNOsfZ2uyxM4uGC9NggFA5xfVXK8eAl+NXboDEipVjJH2qSJ9Qsk8gaVE4q88C6el4N1o49cVT3+XXLcpO1Ujps1k9ZI86yPRb7HTbyHSbSHfqSDUPcNjYw2FtC4dVbXqso3+wQrOOHieSvdoOunUaujt0d7QRc7CN1sEW2ntbaO1toknT2t9igctwgsjw+sEOage7qO3voE5TI76+y/CDPVacOhr1A1R3N+nfob1Bs27+2h7pxIOmxfjNmjZ82CE3Gui0eaPpStk969T19otuKtoo8C2XaDzn0oAtfNlCvTYltKgbjPy07Q0WLejT2HkHMkanAg6bFWacDy/O0zYtQhzxN1t82VmKV6CVURlKLuvw6La3dujQ4qweYrBNGhLZIeK05ZZtoHJUubMDLRfzGBnR91ALmBwtYpqT7BEOpFrUjS0gcVSqdHxTImefVZieGsPJhRmcPjlvb3jYmyU0WebPDr2Wm/m1zY+wAO9vXwQT8O5m/kw38rttegm25V1+q+gDf8SZiQ1A9rA7hptuFT9sBuRoh7c/4iewxE/y2BkUnmNXFHVmftMZaYyPb34M3gJRWCCnZRtlQd/2C26Vk2znTXLxNPncJIvz5lea9OlPW3zNz3ppN09xCWH2C7JYGHGeH7Zp5TmUQXzCR/KLxsHzJxAfywdt/RUisM0cyR78gpi209JYXjUhizTi5WXsZas2EMtY7cN1rrg2mKUxW7wonwMTDbyPt8YhMI8uiut8jCdRyo/9Er+C7Mo/+XAgp0HxQbOHVjeLPvusQoYDp0YX7b42Y0ZxZ6+LtWobvWzFJtg7u7u+0BZlNb24/twiX8P7RM3TG9i/aVC5CF565cuYnplnQvIFGWKawSncsDyK6jjDxL/7Ay463TDPso3AE44UZhMV+ZkdKMzQb3qTzy6SUX55hnHmMISHCEINDQj1S/JYfBlLWCjHDeLSjnUpWBE8XqAyyxADIDJJ0xKUf0CvuELLHfHCul48rsWwcKcTSAcGxn8Qz3iaV5eAp6XF8pBhe+NSoKth6PA86OppOSMFJpanLzvkQ0afM5NzkGa0hAwTUTkjeuhqqZk34Ibd9hNOachFToaIVrzKlkx29eZLl+pYlDJeIw8txqkGerjkt17QfvZn/pSkJWsXhotYQH+sW34VeKB6loh3iLQDUOgAFWJbn0efyRGxg6voIx+nMy5yhXybc2DTeDk60rgb7mFAOjKJlA7OX7hkU8UDhHAjp+JaiF9deisCo7EQ0aq+SQTaRmE8HO0Iy5X/GOYbLXK7PEon0vn9Jpae0EmB03i56q5m8Q2tq8c3tgHnsSU//YG91RmL56EWLcYJvB2GuPCf5CPQeJzIJcSijlfvvM/Jx2/mDZDnFgpojZbw7krbFqUq5SyKlTyKs2WMnRjB+cUKrsxm8ej5cWQ40T/abyG107BNiuxMGZmpElIjeZNhc7OBP185wCneqsb1xG77ELprje12kN7v4ODsGNonyijVu7wtMl/tPnoMyzf6mGQ+9bms7AR5aby43eaYvY+j2YJtgKwecGK60UWjeogSx4mfO1/CI5U0qrxX3uUkrcDJwNPjGqOlMMEZ/3mG7XICbusppkWzDDTeunJlGo8+NovxiTLbzSFu39yxJ14FI5UMxscy2Nlq4VKFE3fyu7PZxs1bNTRbfefG/M5zwvdomffrPsKnjhRbl1CfhUhwvkiZ4wRLC63l0QxG8lmc4jhkYqNt4+MOw4qkmeG4RIeft+PNlKC23escYuN+C3evNrF1X2+Rh8AAXg88r4rp0VmXTA7HCifXSDGNZ86UbQyoT8g6dmB9GsjXwj6TQBS8ON2xujnIRoI36kgz7KYt41EcN6QGW/TXwnHc/BCUiyzP8yN2boKemLdoFkc91hHOlDM4x3La7R4OPkmlYAKLmmWcxmbnyBa3L58cwVefnML713exV9N5Ik5nFi8uq6EMJJuSUvkIFCZtLjd880PoMdafJ8fSdvhyk3VlGIZlGWNjOc/6dr8JMHs4eXIU5y9M2Gdj4ifKtMh45642P7zMXF/AVDaF5yZzOP3YvD2FPtHvYbqQwu2Gf7JLRDEds3lx/QUTkXaN/gFEXQs8p7GOm8fAn14+4nz2yL7xnnyaLYDLGiLIis6Ajw82ia/K7aFyPIgQJKjhsIfQCchfIinU+Tudhs+T81mcf7KIE+c471zUg3MsLxZYi/nRHFaL6WPs5J9ZKmGM9eT6zSoaDJfsWtReZZmpD//oRhUf3W1ieUdvF1Av5L+iw3ULGZTHcljjnO795ZY9kW6gPAcdyAiW5opYZN93/W5jQEcYpjPaQK+HB5fZLuanClhaGkWOFf3EbhVfO1vCPsvlRx/u2nf9rZoGHQj0mbRH8ywvJqHiEr8SO800+++frfewuneI+ZkKupw7/cd397C60sXZkSIyR2m0eE9KTfpZF5+w0m5RCYEFyBZzOfXXbeQ7PSxSl6ukP/uoNh16WFnlfF7zIysJtZMjLNJ7ge1xn7g0++jf+53TWDxRwc/e2rJPFll+g+znqZ/vvagzEyl3qo+liyN45rlpLLJPq4wdYaGr/uEIy1R+JyxmxjaqT11tbTXt0PPNzSYqB008Tz4nOf/qrtXsAPflwzDuC/p9GCgs9q2RTmlssA180gK2qPdTOWCtz3sE9Tufh+lhheFn2NdL59n5EZw6NY633tlGlXq5dPk8ysz7/p072Kz3rN5JP3v26aiqba4IolghSwamT8lCt7QU9SVbOG3gaRNmm3Vjh/kbzLkddvdYX9nPnDtTwYcfbGJnp4lHTldwdrGE7QfeEhLkeN8/9cJJvPHtS5ibH0N3q4be8hb2eY98+dkpNJmPOu/vV9gv9c5N6pvl2GtxTHBiEgtnp/GLn2/ggOOC0n4Tm2sN7ORyeOzxabapnm0+ePM8LuMwaE3D1jUoV1xXEkTb862yMa+UYp8UW763j7a+pW6hrKdzJTx+ZRIHBx3ocOTKQQtF8bwwTb499CnfNtv6zfe27LNAp56cR6ZURPdeDVWOme7w/vnf/+A+5+k9vP/uOr7/F8v45HYDW5td7G307JyFI7rT6w1sNNmXmExBKIlKZ1w/ctRAz8NugUkcogpiHLP1HwqLoDcXb3RSuME+yDc/Pk3k6zBqjxFcMGNrRhfhPa6lY3igwDqlszQm59OYP53DOMeLPbY5Paxiyw5kpSOVKxxT6c1XpZXRWxlsCzoYXZsgXfatIUWx/1S+Y5kKlGa+lLL+euFMnmkWMDFdgN7K+9uANhP1+SONM7XwLxGSciKYCoI5Bi74MRiIO5D7s+DBMn0YeJqhPNwZLw/AAzh5E5Q77PoA2QCORTAY0HuYrsqfNmBVbnFjRG+r2SYIjdbnh3X39wEkr9agtUmnYxH0eT51qfosluqENoGGquFDQTxitofdv8YnsNgJUKPC6Oaphe0cU7cNEWJVtcVQO53Jk+6kiwusGVLowGhfYNVnlfSpoxIzU6HhpKtUQaUyyonHFEZHZzA2zsnP5AmMTp9CZfYMKnNnUJ45TbOE8twplGZpGFacWkBpYhbFsSkURydQHJEZRYH88qUSFVW03WAtnKtqKMOST4u8pWIJRcqgdx262jaj9rQwr+/xp/VJGj1a4u8d4Si8+6ZzQfQ5Lj/fQ27Z2uHWhojjzFBXdqaJBo2ydQOIbpoYTuKAO/QBJg0dQ/GDYRoDP9NNbHbXclNexdXQNM0ZqoYH2oDSJ64KrCgFTohLGuAVc7ZhMVrOYazEzrCUwRg7yDFWqgm6pzi51sbG5FgJU+NlmhFMTdJMjWBibMTO5RgtF1ApchLOSljI5+gvYYY0xZFxHLSoB1VCGuU5Vyhi6cQcTi1MoVDI20aCbfqwDtimB/Vtn7mSOyx8W/1RGWkR3Dp+4Xxh3DeOojtuetAd4shv9ZCVT5PteOOK+GhUkelyW37VX3l0FS7wszdAbMNmsAHiGzJBblZ8xfOYLDvWIT3pYHWe6fubHzJqFwO3byqYmhhFNyLdUrwBm1u2hLKL5JFcLpv5lWLwD/LlYcbTnaFd6uJ0kkt+mSijb9C4Sc520SaIZJb+Qxy/OJjL+DDMfXa1tHmxPMm2kAGIPlCZGdw4KUco61iWthHCeuI4bQCqvOOmnlJ1ewByO38vC7YnpTOUhn4K9UVI0kY7QEKpoMDbdaubSNMWzvTZP73Ztlf1T4n0OFjd5ITy480qlvcb6KULaKZKnPCsDCYGgZeB6cbzL7AQyip7OM3fJrz4hTcxPTVjqlFSbuviMpnaDO/+KI35GMHEE3kIEJ2c7g3IgFAcw5if+k/wgY/B8fhxUVRuozP3cVmEVfyEB+NEXVu5y2k0ciRSBLAQ+4lWP6Vp+dVf0SOfQK+/+wL9A2Hymiy0Y8gxYL8c03soWNxBmFzaRE8+j2R//uQVF5OVNv2ilbyDRe4IIX+Rr7PxCLKC39QjdroYgWHNH/NpPkYwVgo2uQQeHhgYWLA7CeJBXChT+zwWcZ5WoDJen95a8A0d+5Oa4cqjB7ntyiAE3uZUWQ7CQ0qBQrIwRB4rb0M6RFYGiiNE4BvlJCQuc4R7rriSxtPVRXoSh+EECAlLpe1peLKK4/FdWmGFO+533tFPsAIMYcJbhpiqUHS6PBZKXKSNlggCf0VQVN0w5LUbhxCCEMeuDJPcgZfL5pqS02zDPwQsURGFfIR4qlPe1ix2uBLkCMaWFRjVaExPgzSStBg07B5GKGmhTGK5iTcjWRRoIaLX+MlzZWDpiFAe2iar8IG1hdvdhle6eQ9duf3eb+wTWLfqR7i327OnO2ucKd+8XcVrry3i+Wen7c2IxxfKeKJ4iE69jcz6AdJrVRzut3HY4pj0oIOUXnvXZ7AoQ/XWPjbXa1iq91Cuceyo+y3HgcpLaryA69NZbHR7mNtoQSvBR5z86k0PrdDqm7sq83SBFYP3tCOaNMeLqck8dji2bHMSUqecO3t9jHIs+dWnRvHJfh8/XOnYgsI4J9NvzmXBpDGdBx4bTeN67dAOvXX1uF6lU41VX3vtJFrNDv7bf/URPvpgw550jX3YhQuj+PKbJ2xi92yF2u8f4laV93oFq24alxTOcxL+wngKtzgx0iKDl7WxCBQDsLEQzRTpsmmOnUfSmB3L4UqW4+GbNRx2+ugwv3WO5zY5kdQnsIZBaet7zMvXG1jT2QqaoD8Ag7QV5hIIZ3LxF/PHIScWWBbfeGacch9iy743FcKNxOmOQ8zbcK4+TRfTM/pAazZxNmZ2JmY7PlAYiYfbWJrYqOkkmWCTDeYqGXuSXp8HaXWOcPVOHevbbdOT8sEgLKZZb9meHhtLm7le42Sd9UFlYWnyqt61Qf9Wh1WSvKaOOpirHuC91RZqrJpBQAOLlXglzCAsQsyjjx31T2GWdfqLsxlssMw0Xj/JeqONlwbrqt+RHOqs85Jxn3KI+6OXp/HEk3O4cXOXddXnxsKHYjTeLhB55o7w1cUCzr50Fqtsl+/fOcBNfRrHizZSD+SXjAEfQX7JPoRKwPAPgKcfPEEme2pUnzXpEhGeNDZ9BBNBcaM/2nqwSRD9ofQNHEfDv+d/QKvfAMQ34BO0aD3igKcRhfjsE8ppTC/mbPNjYrqIIvutFNupDkDd39YTrorB/qDMuWyjg//unT3sso+L8cVLb3J8fKvOPmqwWOxzG857OOd59RLnsKyY/+onu9hveI9uwHC9HaZDWIvkrymIPn/18a2aHRLvJM4nmbuojdAfQW6leet+E9eu7qK4to8nOY+o3aniv/npNn58Y3CgMaNicTyLE0zvItvIE+wvb7Pc2MWZRE+MZ/AHZ4vYGynbZ7J0yPjVq/vYZ99LreArz03YuszPr9Xw0b0matrsDirWpcT++bELI/in7KP77Nt/eL+Nu8igzPvER5/s4e4d9ndMS2+ILPD+0u32MUHdPpM/xJOVNBqzo2iQ4ZOPT7MMUvjg2jbvD0C+mLLF1gLbz1S6hyudBl44V0F/Ko3dYheF0Swunp1Fi2Fb7Le3SZvm3Hq0WLADtqendeZnzt7s0kb29Wu72N5u4inS6QD5c7xVnSikcJd9wYbKe0jnqkNTU6wbE5x7NbUuwgxL/6JhaKGQweJCxTYqdb4JRcEoy/rDNrDDdqB7214/hev0a8Nc5wxt9PS5xWk8++w8rlEWbbZVJk6gQuWc6G9gN19AlfqP5ebymHMAagxEWp8W9B+JTDKLQ8M8tCnzDW3MWL/jYGMtGtFoveT8+XG89NIsbnMcMDJawO9/7QSeuDSKtz/Y9zcfA4yN5nHlsSl8gffRbKGI+cVxPH2iiMn9fXSnKnj6Oxd5XwTe/3jPdP3//OUe/oz3rh9fr2Ozlka5UsIu6+juQRu3eJ++w3xOzVZ4X17CykoNu3stk9/kU5tVlmjJrbO4FhZUDrwPsu54Hl0uJ3SwNqJfDDTL/VGXqrbnzo7ilVfmcfNm1T6J9nQZ+PLlMUw+vYifvrONP/nRFv78ah2tg54d8n/qcwtIlYvoUV/XNjr4t3+xgXvLNdy6sWNvzehpeHszh2WsBWJtBpzPsn5zmKQzYiZnSvYQtzY2tZbj8g3kTuSNYPkW3r3D4Z+ifRiIxAwvNIMogTEh9ic2BhgC4exn8TyujPorvc1WGslgciGLxfM5nD6fx/nJLLLsw/ZZye0NVVUZsjxkMamP1UaJHgIRryzbR5p9rDad7G3BUL1MBv2DHWUUqPz1Ca3JhQxOP1rAIvupCuuiPmslnn9zYN7ZPvb1aTltgGixW9hP8Tzuj/qSjmLQgzr8bFAE1+mvAg+OdLwkESxV80bjkDgIRhGM5YgmXN2ZwANegwHdIDRxBQersI1HG1WV96GVq8rYltJI87crl797kLyq3zaWo1+bO3ubvGdwbHaovvhX5EdlH+uCkfEi6zM2QB6AHgd5YqDIxogm2ppNqmIxfW0A+JsRASewxIJlk21OWOxVfd5xuuxM9aG9ftf4ZVN6O6CIdF4HldPmJCST4a09l6cpIMMOPVMsI1sssXNnZ0Vjmx30F/IV3uyEL9oGS7FU5qBllI17HIXKBPKVsbA5MsL4Fd64yZs89baFNjCOUhnelAt2Q7I1ABk6pGxlPHZEVmlkLPf8WT5DD2EgnPzCRz38pkwEl8Nkpe1nZqhyaOFYG036bJO+k+YbFYVCAcVCDkW6i9oUodG5HzkN7mQY3866YHiO8RRXcQo6iJy2bQLQ+CK53trQ2xG+QXDACert5XU0tUhs5cgelb2qPhW2t7tncs3MTFEuxjMe2gSRcTmlV9t5DovgAzsuiNMe3vzQmxdhA0Rng9gGgdwyUSeGC3jhghHEm6/rUEXpeH/qhbbF9806e7OJMmsDJ8c6qDNRYv41abb4ViyhfFjWKg87TJxGg9GYNz9gXG6lrogkZ8eu8ZqMqonqkrt5CWDUQU7x1maB/HEAn8hPk8QawlldNjrF0SagdyC+6eG2ZLK3b6xMXFbraBgpppNU4+F6qDBaMUg0A/ldhghJlgKhaIQT7/hJMytvk8Pf/pChh4JnjY6FY8bdnnYCIQFfZKXNhNytRHgVMeNoydLiGi/nYxDc8Zeg+JOszXaXk0hOoNot9I/S2NDTUpyZrHLQrQmzvmO7z0HVxi4HpJptOgfycL5JmdJ2l8ul0YUsoxuyf3MQ0g3w+VfesE9geR5pLD36TL6QNnEeHiD4HUO9UnWuT/mH6BQmSxctGMotUBrGI3qZlhh44xHGroaSL6Athv0HcQfpClxmS1Uszef0gsg9gvkZpNBIK3A6j6n67j7aDzIIYPIEOoE7P53agCIdyn84VQe7JxpKtufFvMPspBAlEhRjNPKHOhVFkU+1K+pDYNFYXmlTHNGyhDNfAHUMhBBE41dfoFYyIUSWRLFfBKZmOIIJEo0s2RIk2Ibm5RidDMP8P4Ahv+va202g5oXy0RNljGB5J8LGIIZnON2RxG1xcO6JHi2PRm02VUYYpCnwWBHjxv3EhyFAYMOgSCMnbQXItjKUzG6Mq4U7H3N/JgT6IeeAehCmPDhvySesXwege6BHtvyS1lSgIDrSNLbRYeB8dB3gRBz5Kb4sDxPWvXY1YyH0C2XuAPI7F14VHkPFm/44qhLdIJxlaQiVaYzB+xdxyqfKzeuA4433EJh8og0ZTtK0WO5O4ltUTy9SDVNHXsKpjq3c+c2dAaLDYL/81bP42tfP2pu377+7hXs3q3j/F5v45U/W0NhrcdKaw/fv7GNyNIcp3re7Gw20ru+ju9NG9uQojhYncDilxb00pt7bRKHJ+1eefREVm+aEITvJsd2lCeyMZ3HISf9ih+OPPd67NEbgJDpT5n1Xhrz1iSeQT7aUwRHHBr1CBmPdIzxKWdMc8r2zyokIedzY6ODuLieq+lQQ7+dd1vu7jSMc9I6wQ/qrVd4ntQgrrdlfF9eT5g769v7t2/u2WFUoZG2RyRZg+d8/6GJzq4enXjiP2/s9vLtct2+IWwE4iTltIYsTZaUXcX45DhFfYaX51hT1QhnXicqNprHHYcfGSAZTvLmPtvrYGcmCWfoUaAHhYLeNlZttO1tBiwUcPtmDRcqWvSCgeEPyKUBhsX7EsVCBOh+fpRxljp8rHBeNsBwoh8pLpFQn43scB3c7myG8EnoArJ6G9BJaWjGul4Nhj9FFp8f3XjGC+S1f3nbyrB/fvFDE0lgG17a1+KrPaSh/gTczOZ4+wj8aBVY4ZrrFyfnNutcN040So5F7mhP13zmTszMWdK6I7E92WQ4cY6k6iJelS3rds5PxFUFslKAsPV1doN0jUrRFxlHvpzNFtJmlNzH0ia0vLGbx+0tZnMoDa61D2zjzkZnz5fBOqZlXn/e5dXPXnkxWspbcELj+PG6bOlqn++rdfSyv1Fhf9UkYIwsRXU6/RPsBXIBSyQ9D1qZozK9RPkDn6TsEzTpJvAcZuD4GtG4/WMbDEGllj4xwjpiXLKrgjlOwpxT4GrnHiSFGlFgxTCB3iD0UtzyWxtypnB2Gq8U0zVWU93ZDGyB6ItgX6DapkxtNncVhtcLmOM7HjR5Iinp3WUM4adf2u7i62sa+3mxTeRreQYuJSn/pkhbzWGdYF1ust0ozgqhtnsQGepy3g3hqE+TZuRwuz+Xxr+938Rf7R7a4LDnL7JNVpgW2n+88NYY/OMG5J/vbPz44ApuH1T1WRyzNFfDaS3N49NWz2GHdW1uv26e+NI9UMejsktvrLc5VDi2/Sd0MsiwulvE//YMzmFs5wHsfH+Aqmc8sjOB3vn0ea2sNO1dJlPqM1be+dQ67G008jTYmi2lcnR7DV793GetM81TlCKVcD/v5NmaWcvZ0+dyZAu08Rih7IweM3zlAs5JBb6mEI7b5g2bDyi3D+4ZeP5ydLOHl506QXwuvvnoS8/MV3LixZxvsWqSuUI595umtZgpvt9h+OnpbxzdKpds4L1V1VfzHn5jB7Zv7tsmjsikwLaoVUzNlfPs7F+x+srvbwqNF4ItTGVxnu1cbl240rtE2JtXlNv16s+P69T1r65qbnjp1GtVeCp/sbeP518/bJ5UUJlCboSTGa7j845qRgZgbPtpupBPlocT7vaqU8i6I7Vv5FB+9nXP16q69zfDNb57D515Z5Fyzg5+/vW0bIGJb5r36hedm8MrL8/jjf38XP/j+XZTY+dW6ffzlJ/t481tnMT49hZk7e+jd28Gf1tmXpTJodFkPmW51p4nGbg2/++wI7m+yfuntEoqhNz9u3dq3t3P61FmJfXOZ4wCrY0zXckjH2bMVfOfbJ3HvXg3t/Q71zzGc1lJyWduYEcRNIwE1kOjhmBFH/pXn69f2scP7q9oPbyl4j21+jXp/4/V5rG+2sLXWRI99ws5YBbMXZ1junI//7B6y221MPX2aOtvGYZXlpDbiKrUxou75GrPtsEy16XVYzOKff30eOVbP6/dVV502AsUKdnAEGRNvAjEfwfsgJHydzpg8BFyzDrEuyJarxChskjp/39ZrqGKOE1J2LkKZY5Z59lcXrpTs/A0dMD7PfuUx5mmXql/h4KjBvkdvqYqtNoUK2jxmmyhV/FNVtvZDnnqbsVnTQ+JSH4nt77IcB89Djv3j0oU8TpwvY3xG67Bar2PYw7P4a4PSru3pE1gd9vvCHGdoNeaBNIRLbDkfJvanwDgZL91ndI+TPo7X2eO2g8dxGISYS5ck7WEhjnNwcNxwlMhDdmKiw8AdiTdCQKgv1HKU3vy0M0HY92ojRPXGH652ur8XQKVYG5ByKLfeIKyyDzzY6fuDHYIkQ7QDXQTvW6LNH/P/a22ApNjr+e2BnbWlHgThzz97EyYpopFfRm4zHlNwGFZKJCPT9kVkDsoyjJ+yNxq6yMAHlRqrMYbF0w1CNyH71FPWF0uVCfHwtzYYX7MEvQ0hm6WeorHNGG3K6M0MnRmisz1YG3S2h5/nwY6VfiWlNz06nS66nLHEDZzk7Qy6tSOsyYz8uknZGxuWpp42/7uBmI4N7rRQrIVquuNNUpsGWqDXZkZ8c6FgGxq+mF+g0VkWVKEtfuuNHnuTh3z8U2Y5X+gv+CaIGw48accND/tEUqDVWSN3V7dxwMFEnzM1bShlciVktYGlzSXeXEdHRrC4MG2yxc8a2SK3PoPFdONbHyZ/NNqMkm3502YH/cGt+DbQJA8P0yDD6c1tftmqHNSTLE15dMOTR/XRLZsI2V+00U1CyWefwJLepEPqRHqUXm0DxNJWExK9SkX1hXWBGCZvZ4XoSQLbMArGzg+xPLhsVk1ZrzTAsKoU6pyakZwRxE/0VsaMbxsWRFr6FMBttbFBJImkPCp/SWPnzzY/6I+f5zK3bPLzjQ+X0fQuGsZRIolsSsXcjhfEdJ3EaR7Mg8DJeXFCoxWJ0Erfy1v1ItQTa+d62otuhlnZqRCDTDJR9S6CcJr6uPG+wwICKKVgrH6kB6EmnEwA8RaZhkqWEcnKgQAxzaMsGrwhtrROxGAdbrjHCdF+J8WBZJeDQvVBzssmk6F8BK4Tz3ugoJj+BGGkccvdvw14UWeATM8yCeXfy8D0FNL3tKNmaMspvQpNO0puMZnP6BfGXCHvDsFNS2Xl4XJE/QrjfisThfOqJB0U5mVv9c4IYhz+j6UllGISRyvmzLDHyAJNcHqZJDFjiIGJZWbALQHLu9Nb2DCBylcy06k8Whoh3K1BKu5yGaUj148hCQ9Lwy4ERQghCb2c7rGgBJxGMb3cQhRe7GFQpalAgdEpXac2Pq4Ewx6HB/0iFjgHC7a4EUu8RQn54sWDBjQOrr8knukkyiSkbNGoPwg+0sg2CFFNF4aUHWQyL+OJ/yCGgSgSnNJ0h/Gx3kQ8LJ6wDKefzdtwIh+SIMQykiGfILiEjyiCx2SY4Qd8PguMjPFjmsqb/GaIMnlMVhlPP8ou8HRkHOdcIt7jOIFb4hDboLC6P8S4wphugk8yWXp0ewkFzYsmJGR6Mxdx5pZPxtNQzEgbsMaVQxfaIY6QdKjtmNMo6NbFmTow0PsAOWgFvJVbwHMkkcgaCSSj8WEcl89DjI4Oy6PC5aW9evu9Bz6BZVdz/3VhYTqP+6sNW4S5dm0PGd5X/vDVSbxY6OMKx6qHzS7++GodV6/XcOGgjdn9Fo7qvEOVcyg9t4D2IwuoVybQSRehx827n2zg47E0bpwqo13OYrLDcTMnRIeNLorbbUzud1HQ4myN42MdiF7kvXckawv83UIaVxc4phvLY4KT2v2xLN6bzGG5nEGF92t9teKtu2078LrB+2GfnYrd0xmmEumx3L80m8Y8Z+0fVjl+dqUTVJL8Ub+qT6pDWtDTN8DtQNxvnMXWeh21KvNLGo27G40+qtU2rjx7AtlSHnfv7lk5mJpVTuRDcWxxS7x1CK/xHhoOiNTKSEZ8abQIvqzvJzOh0gjHQiMZ9IpZdIoZ1KivVk59hscfBp3xt7fTwfrdLmq7egMYmBvP4Xsv6dlp4L4YyxGS08Vsg+hwwZT/UdqvoY/MRAb5MyVMzVHnMxmMz+kpTY49OXnVIqF0NuAjcL4DnPOMoPwmegrgbdZxXmfFw+nMtiCP4HhzhDCVseZh5KPCUSCtvfYRlg/6OGhzDsZALSgJJI3S01KdnnReZ/no0GGdg6GwYd4CVk37VNU6CTTvkqlxkquyMhoalatTR3BOJh9dGue+kj3EY9kj3D7kGJzhz3fqKFCKPa0EEGqURfWzyTp7s3aIXdavF6ey2OwwL5pUR+HEUzb9+qyRDn/2Mgj4IXCcxi3A+bMj+J/8/hKeGDnCxlYLa/Y4PwNCJD1MpbG46ZCgOhvBcmFk4qfDkBfxzLNzuHXzwJ+wNjAqo5M9iDMA05dCAt79sl1G5SNCMp8g0upHjGRMnVBn8XzzG6dw4cIYrt84sDYgMFojD367CgZx3faQJJwOiyqjQXVI00uI5VhI2WdaiiXqyuZQ/laFNmWru3oL5AisdjTORHIk88rAS7iYF10tHdnEtVjO2rwV5DkvNiA/fQ9/YiKNc5eLWDxXQpF9gmqwvjmuRSXvU0gY+AqMtztNf8PKbTCd5Wof9/X2CuMecc716qMjeOWRCm5vtCnDEXaaPYy3eihzUniNdfDL7LO1Ubejflh9TbWHx9pNPLHAPonS3GQ8gVLRZnA7LgQJhvNOW5tV+sTVT6/X8cluD5y2c75yiK3Nlr1xoTqlaqgFv82NBlbWatiu93Cb7fBouozPvXQCV3kv2qjW0SkfYvREHpPzBUzOFDDO+9XEVAEjvC+kaGq8VzT0yp82zPnTVwUuLc2bPPu1JnbW2/jklwe4d69un3i8f79mT/lLeyWWwe/OZjHFvu7dBsuE5fDlRfKkDnb6LFuG23oT8yX16i1BvZ1QYIX5o2+dtE2Cxw+7eHokhevUlz6Z93nKrk+n3LhTxSYryzp1HT95lNSLIbcWfxv1js3NS6UylpZOokNdvX/1DtbWyWNTh5B7G1QUWzegw9c2vE3bfcco/CrCWB1iOqojeoPl97/7iKW5se6bUKKN816t1Wi9qc77Xodls7PTwnvvbeOtX25jWw87sB7pYYEvvzaPxy6O4M9+sI6b1/Ztw0cbNdev7+P2WhOrNG//YgOVu9t4LNPDucUSnn1pFqt7XTx51MPFDOsCxxJPdVk2W11saHON0khmyeabMym8cGUcX3lxGvdWmrbZpvLQ7bHDeqsxyw7r5Kvkv0R+d/sZTE6V8Du/e9bKbG2tbnmy/LsKDBzn/ZECZKud6VN2KgOpkEXG+8oRDlieqsdrq008nz/EHzw/jannT+Lf//f38f0frOAv3trGTqaIhUdmcfvjdTv0vZI+sjeIxJvDFnx7JmWbCBy22Lw+z/ReyjLPrIvX9liuQUaVT+wTDZLyizIL72HeX3ofGsHLO0QaznDI43E+AxjGWT9i4Gs3L1WAZ0fYFioZTJ/L2ubFKI3OR9IbH2fZp7z20hmMjxewuVPFHscgd9mBfHC3h/W1PjrMs/ou8ZVdrKQwNp21s0C01qR07S0Qtid9ek2L5/0uZYliWD5cNpeTeWYdKLG9nbhQwPR8ETrA3OR3sr8xKLqyX+f4VJ870tP+iToCUIJPpyNUTJ/0D0QJoJie3wF4fkZH8/i971ywPkN9UwLG1+3ollNX04W5BTHFiBkSwlBOO6CPMMwjkgbe0Qz/SCBDZ2LU3w6DrTVynNNkB6o3J1XumZze3FNfpUh/P0Dr+Xrbusn+XXlXRTjQxtgG5zfh/m26MEUECE7pbbCOKONzjl/zDRAf7OliHaIhfaHTbwFeKa1ByTvEwwtMifmAJBag6A6DMCaU4nKSZxsU2mbW55zYaenpcLVELXgf6W0Q0vomBwtSb25oJKIJoT4LpU9VaZODdr/b4cCoTdHppq1Diw1HW28ndGUbDeMqf/zpyfNUlsPkFNMy2fzm3aPi9bkr//yUFC0TtfB3B645X/T3zQIVqhesTNz88I0M2XnkCzmavG1+6MAuHTalNz4U195QoNHnsnKcENih5HHTo+i23ggxPPWSLFBrsdzSyrGjGOcNiRPwQg9XeFN5aj6LR6bS4FjI3sZZOLmEifGKDQwSYxsXYTDLBuhvAHjdkG2DV4bZZoa5nV71wN8AIU4LJLphWlyFUzdmiNNP5Ue/DXOtLGlCaVk6jEuyAO4W3sKYXjbL/DPftvERNpL8DZY4wFH6uiE5a7HSJzTkt/NwRCc9B3oNANPm93hqK7aZRmNth/G9Dcm4HMZfZWQ6ct2YPoZtJRxAccPFdWBYt01GGhukKa78Zns6caMmbqpJt4oodtqosY1OGrP5U9s3AoLc8orO+gD5dfkUUK4YJjr5JU+iU9UJ3yTTBpltdsmozCX8A0apuzPg5FfbNIG8Q3QRXR9WzlZvRB/tEM+cyreiCOfXuAo3kJns0zm0UjlU+5yEHGVsIG06Uo5E59G9Llo6kU3gIWPM6Wf5G/mQHBb5twSff+VLmNEZICanFnCthUQBrd+L+TcIloe6J1LYfJO26pIEt5+qjWU4BAqvyMFv9S8GK9wgOkIqFqaLeQdAv89xPa2IswTMJtbCY3nLE+qBQcAloPonepdJQbFcYgpe4oYMOHfLkluhMrEdWRBtrwdO7WdqEKxJGYYOGfd7LIHoGFcI4+X+QbiDBdvPediF/xDbWQsVcMrNg5BgzDEkRaI7j+8ghzjJ6Xl2El4COkQZAiKoVKkhEvnbLl7ffPtRkWRcywLXv2MFFsI03R+pCBYt8JWxi5enQKmYM+hefAd69fzKaXXJCA0deMrhciospqq+PaZoceOPSH2Ww+qQ3EbjEOkiDwsTzvBys34Gt4ka8XIGh4VFrHl4MTtwDUEBacZD5Hamg/jH45gvJGTtUmUmPwOMS3TTFpVMoluBZZ5hopMRKoYGv4PTGJ37LNj6Gxm1DQljwTE+/xYwQIlQD+FY6UQyxZeD+IQFC1s0lqeQhuECbZIujW0FM3H1FN4feosRrcOAlwWQhlJYXMVSmNArtx88A8Su5v7rgsYOm9tawGhid6+N6dEs/vGX5vHIY3OY5cQ+f3oW3dwIHtk5wGPjaZQ5UT0slZB9/RxSj07iP/xyD/X2IU6dKmFvv423rm4g3+2hWc5ie5Jj3HwGnPfiXon3Xgo61WT8qsbT1G1R990UtsoZrIxlUdLBB60+RvpHqDO+xeGEdJ3hd7VAsdHBNCcg9xtHtkjh9zzpJ+qAky3aOvsjrNclWlFzMxqjN4fUzwlaCpNM54nxI1Q54dlp9HHm7CRe+NwS7i/v4/kXTtr46eOPNq3MIx+5HY5QZj6+9tUljIzmbMEk1o6YdgRhOY+yTytp2KAxqTYbdOjqybGCfT52X2N/Jz8GWizUYt7W/Y6dg7I0U8DXnptAlXq5pqfKqVdPMZpwfUAIeTW1kP618Ftl2rmZPCbnChidzGJ8Ooexqby5K+MsO5piOc15jE1/hoBSmqAPJCD4FMoR0lsczwpnVgwzv13Jlr+ghFjH5de9TuGKqI0Pva0hzHgxja9dKhndlj6sTxI97qEnUTlTS3gIhu+fItRaW717iBdHU/jKXAZTnKwv6zvtxCd0SpdOS5+28M7HWIgAeu64TqMDgtXmsyzgKucRJybyeGU+hzWWT4/19bHnFlBZHMMHt6tWDiw625wRTzch3SF3gjOdBBn0oy4NiD99agSvv34aH320i/fvNLDfItMAOvPm5VfPYG5uBGurVWNjfGkby8hfTlr5QtYm/6urdRuHx7GlRYh01kk5DJdV5BPB/QOcvJ+ieUi4G9j3uPd1tsu6Py1ttCIPaTrE+MP1xq7GJwkmRN4xrMD++AsTwARVea+uBxFhn6HKs06pb+ywfe2sd3Cw1dfyxDEeg7osHShtTzzaDByE29XD5kYz+OqlspXRAc2Ts2l892IBT52t4Ij1JV3JoDSStXbHqa8dODuc9gDINaYb0pLRBkiZ/cVLRfajnD+/+MUTOHuqgtZyDWc6XawyzRVtwjFvRab16IkiNut93GK/er6QwtfOlzB9fgzvX93HjZ0Obu52sRkON09AaQVnAkE2nVOxsdXGBvtSbfgJrwORdZj2F15bskX0jY26LXTrTJuO2nKffRGN2qP6xsefmsLjz86hzP6ol+3bZpi+zz5sdA5VV2/M6RWMAGqXmtfXm21U620cLTcwe6tqG0IrOy07/0MgPRXZb3/1zSVkJst4965aL+xhzbUOcPHJOVy5MoP7K3Xre6VjbYDs8x6nXGozYJU3mWeemMIXL4+jf2sf72+0bINM54qUq01coi5XmFzLimdQF6zMaAWfgepSmffVE4snbF3q1s272Nmuo9NVTxbi6m9GdU/zdX9QUnH1SXMx9YVlcRxKL4C80qM2Bw6q6hkjL5+LP/vsNL71zCROblXtbbhVlo3e2NFbKlNTBfzjf3QGL750gmlm8N4HO7j38R5eKfhnJudaHcw02qiVCrjy1Cxu3trDXepus0cdsOpIDzd5/+qReIGd5VLmCHdY6Eu81+iNx3Wmp7dz3njzlL3xJl3nWa5THPecrbegvYIXXpnF1y9WMLpWtTPL1G9Txdhj+jpMXgM7rWGo37JyCnlLGp/pxF0qz9BsjkHUmWxtjOyw7ndYqC8+P4fzrA8/Zpt498MdnLswiQYy+OiuPud2hKdZX198bhbrpP1YhzgR1EXmKJM+r8hqjBfHU1jTJ8j2O7i937exAHtXox0Gyab09ZPMw2A4Q3n5RloHx5lLZOIhL/PpNW4ATufhgzjRtlEnCpxr9FgGvbkcTl4qYuZEAVO8l00t5myckGM56rDsleU6rn5wgHu3mK8NjlO2j9CmCqRfpaHUxTpLeo13xhhXm74mH5Vkb5fQr8P99SZIfMrexRnIHfOjT2CNT2eMl95GGd4I+hsDWUiXdY5B9bmj+gE1NriFWtouyXE9RlDcAYS8JcZQHjKMC361yQ32GftsZwmh2Q+YENcgWIPwh8AxGl3DL6ZPIzu6w8UgwSUEEWKA0MP4AfTZ1nWGit6a1HKqzn3J/qbK6bcMasvavFm/10Kz3g2f8uJ4k/3A9moPXXV2BMuJ5T+Ue8ia9aXEW1CwpfNfawOk1fHD3vRKs/qzePB3kqTi0GhamiwyyFgH7ovFtqhMo4V23QjtwPQgiAY3ml7YQiIR9qYIaVLa8LDND/ZStilBPGu/PqEVNzuOKNthjzdUubXRobc6bLOj5Xanw5t8E4eiU5i9BeJvgiRnbJCnJlP2+SalR6N04vkDuo2LRudtJIoN4JX24SaGD9t/O3C+g80kYiicCtae4OeozDYmbOOj4J+xCm9z6FNY9kkshTOunfPA+NoEsQ0Qvd2hzY8QN1/Umx8FwyWbH4pD+riorxt9r87BW76Or50bwxeXRvHMiQlcmR7HxYkSTnPyqifwjipTtpjtC9we1+sFDWVXZxtv9o4PfuVTtEbP/LI85FaZ2KK43MGofiQLzrSlK7pMQdKRK0uW69BKMbh9kcXplb4NYLSJZG+A6HNgrkNtBNmnvJienwMiGRVPrFn76RDOP/Pl9d1phVP5qO4rL2pDNBxV+oaC6pc38nhDpKik06CRNnn42x9RR24ndcosj5fEVr6UI9H4XyjzmxEf042nIZ2Jv+uCZoifNj70xJU2a2wzUMJ7or7XQHfc/DC/MqPECMM3IJdXmhIt25vk4M/zI71IbyxjPRXHOuflzrZocrpsZutn+Yg8jTkvksSkod9v7ko/BBlNkj/yEegqfiE40NAh28LiJeSDcZWCk3hqcnu5+VUxPa7C3OexKZf1I/SZIUp6EK2YmG1Xc/824CW9AaJPYHmihjPLOm6BciRwuR3oYniCiWiCs4i5NstAlsLUZcd6KL+ScRI53MWKSJ+HWxkPaTHqb1g/8usa/sHv9cIIGD9mx+JaKUfagXEHL8G2VC1AtuPNa0KHAILL4v6BS6DM0jcc17i6W31F5KOryx1AiooY0Vg0+WJ5EOgwHgRbpKaJehG4y4jMJYhc9bO+VkYBuph7yK94xFmKFu4B7uRPbUruGGw2fyE9w+mqAHExW17FdaN6b3EsxMHLSuHyyO18jMr/jhvi4+rxEF2jK3GHMNmijXk3lFFQDrVBw7mxn/yGU5hiKh+xl4i6UVzH6GoWQZMOwzK+YjoMcJFOVlIjrb7L6fyDz/wR54v1wlmAixbdMSCWOS2lLbTTyHaH904E+mM+9XM2DLOIItB9LbgTnGiMmiYgzEV3oBnwGoQrjQgJljiVuUVTuNEwtrmNwtxuSJWgLYVjboGXjuhcqwLVSf00RjW+BKvectDvbdGcDoobcfRyRGGg8lY8l9fLlfNPJ+JF/WLMx6ptgOwk6bnl7r8ulHh/6qo2hHLVxFSfwFk+yuF6N4vVThpljk9ePpnCBm+6v1xpozFawuJrS8hUsvjlJy2MjeVQLvTxZz9ewy/XDjCntwfKGXQ46Rlv9zHNNA4qGRQ50RuxDRCOicfz2DpR4jiZ93qOTxrkNbHVwVSzj0KrjypxrW4f85sdbE7kLc1sO4XWehM3q30/sFd64dWcvOjBAC3urdMYTqFBN1H/sbwjVCnL9nqNY8gM1qs9W0Cfmipj8cQolpf3SaEFlSpW7+sA4SOO1TJ44ol5PE6jz4ft7jZtQv7opQnU6z3cX/an+CwNJUNz4uQILl+ZskUZPeFqQdR3saJzB/KojGQwQx1rnLyreYJxGIDGRToUdv1uE9srPTubZIKTyqXZAv78wxruaYUlpDUM5tWFDLVg+NST05iaLNjTvJliFnOPL+DExUmboKaLRxgdLeDM4pQtiuYrKYxP5TA2k0V5TIeaHtp3sbUoZGwpvz5poQ0sTVeGdTrstszQK1wcB+oX+4hERoLGZwOER4y81IUK5JcJXqMssb5dmsthu3GIjVrfaRTiUel3p0yeg9AryhuHe/p0mVp1hm3/AvPy8nQGk4UUfrHnZ2fEtAVjrJ8vXBqBHsZusH5F3nF4tc0+ed3ml5pXkjfHk3Wa+XIaC6UUbuuNJKb1lUfGsMS0fnTtALfqh7ZAPEhGDjeezwFuOM+Gs3CFSZNH0FmHLGTssq6ubLcxvVDBxQvj9lkXxTt3fsrG0/fv71Nm52msLdQcgR9l325hZaVufCvjaXvqd3SCbXeSbtqlUY2jtejqcwvn4fGdh/P5NAzwPjYNns8g55DVFmDj5ocIg4hD8PDIovP7qfmUoFnxHqvEddUoW2f5dNTflIq4cHoce/stpLI6rzPFfraHzXsdVPf8HBBBzGc09gUH8o/j7ZgtuS1c+OAXjOZTuDCdw/JeF3vsD09Rx5dnciiwT9ykeF22VbXJmckszk8VsbHew8HQof+Rj6wkLUIIxRm226+fzONz+SN81Elh+tw4Nve72LxzgK+cK+ED5mW3fWRtYJFtPc3+/vsbehL/CK+OpvDGyQKqnFevrDXxo9tN3N7xTQMK4DJEOQLk2X6eHEnbGxV76h8kmJGR3hxOp0+9/OPvXbIDqD/+WBv47A8Cv8iyy/vFQb2Fx5+ZxOJSGf1UH7WW3kH59UDzx4OGDpjXobV9jKy38QIb8ydt9sOXZzDJ/k+bLgLN/yos71WWwd27VbRZB7RReZo35StnRtGvFHDr9r712cOa1qegbi83UG2QP/v2XCGD6u0DXGX/c+Nezd6cmKVuL00VMHFljmXct3NDLK/UDW+LeHoszb5Ib38FpgTN+0+cPGn95P2VFbYvrRkl6jte1qTRQ4TajJBb60oi8DrCvpb9rFUTXmI8Pb28fL9u97wIoo/zhVNLFZyZyKF19wD3WBcusl08e3kC40uj9rbkFbqL5TzefmcHP/nZJuZ43/rDV6Zt41CH5uszgJ2JAr775UXculPFOytNNKYrmDo7htatfawzs/r82jzrvz6vdFjI4o3X57DNPvWj+02OIwo4x7q6vFxF9aCDXcq5u9HCIuvXJvvJNx4dxZNl4PbdBsclwEW6tfFxk8Wp9tdqdVmO+3afjXlzfZhPWUzAdBM0M6ARDI/ZUvZ5rafmsnhRGzPjZfzL/+YG0+njkUtTWOAYoXrQxa2bO1g6PYaDQg7v361jZVVjAN9cX+GYZZf9xlxeh+CncJ330JvNUO7DyRoMECaTyRDchtPFnLQGeZNtdHQP9T7HgWiFhCgGQ87AY2AUqM92bdNdZP+kcUCRYzq9saFwnfmwvtzGJx/u48bHVXszdX+jb5+O0vxEvwjmDjzLoxlMsHFo0T+OObXmJL4awTXYz7XZjlSdB+B0At27tCA9PkOZ2M+VylrvG4T/bUB1osn+Xm+A6I0/3X88H85/+PqrwPT3MLACcKcB/XpbTm9++OaH4gJF5u9pjkW0ZqqHPAwfwsz9GewTMGJ3DkDlZla4PEgQ/QMhPZ3Pogs0D4THvOteqY3DQ94PKhwzlHmf0Rj0/99Bn+/a3WjjzsdNNNm/5zge1Dk+6xwDaGNMG/kCy6Uu9JrG6JY39qXejjxA9q/3Boi2jqzD9gVbfQ5Krw1rQVSdiW5u/NtER1xtwq4FTS3+atFXC/NaDLaF9LAQHhas44KzL2yzIGiOiNOA1Z+O90FMX7VeMmhUr80LbXp0tJEhu4VDfdaq0wyftpKbpqvND7314W+FmOnpsHLdwMiLQpNzMkg6SlO+PHtvvVmid4b0VglvdmlblM2bjBpU2RsoQ5AMpAixoj2IG/b/rYEN0Cctpm6qzG+60rXeyvAF+/AWh9za0LDFfIarHNSxMa42oGT8HBD//FVWxjY+fPMjw5u/5d8WqLUwoomJbuQqWw66OcCfOPci6l3SlYuYXJhHPTeJ92qcRC88iX55jPWBA07FZ9r2ZofJ7ryUAa+UwjFc2aM8nj/HxbDEnfKNKV74V51RmPPghRw8vrlpfEjtFd7BHSoSKxUj40Ue8SFP/8yXf/rKN5C0ERT1N9j8MO7KH5mpv5fRBo82fqRn28RI4khvSox1nHXI2g3rk9qOZBkerGuFTaQS2tKhR0b5ipsf/hO56rHiehbkllwKtGwJKfpo9DPbw+U2fUcEI1h7lnxq62zkan/9vtyq/8IzFWs/6gdCPmQbxuMKvN6LsUqWILz+Quti+WH5UT9Wx6Sz8PZH8gaIbYKQ3gWkpbKNfrc9z0zF2qbc3l/YSqUmlkYb64TbyrfFldt+gsFVwQbiw7/yrDiekgea7hXMdKUPXsxtkaMRrdGIlg6Tzf36dJ9RhMTccvdvA158VW+AzJpaHKymEJQ39ydim48gAuHMGfo+EXgFNbeFBZRhDec/qd3n9naxv92QyMvC+Y9FZGhh1abMw8QtwOVL2SnNAte74qt/iXkwXu5yXrwM0ibWCB1n5ehR7GLpqUwUbgz018UiOcKu4uPuwNCuwhi9cw4hIVZARFwCxCdviBhh5EGb8kgkEyvg7Rf8QQHmdg4xXtCHIwPWwT8bJuM07hqCSBzqpSHM4dTDtFHrRkC+UV7h5Y52jOuUwgU/bYtj4c7Lyt1cAoUJ575hUDw9iBHrhS6e1hDQr6YYGYqbSGQsNaP3wPhpT/cGeQJKYOioVwERzos41kmLYVWTLuMr8LzFPIrGZKDcVmdFljAMDuKMl3mCLoxfcFuZm8t4OSiMbovk/bjpPlRiQxNn+rG4bptElMPASBUW0jkWzwLtb5zN6VQejVcr/wRjoYmX4O09gpC6v3lbjrSmD9I5ZdAXL97NGIX9E+5O6JbSD3HEVUbuCIpu8fSn8X7YaSw+++6oCs9upGU7oN/L0FBMSgShH6LbRCPc/w1+Amu2lEXTdKr4KTTbfXxwq46fv7ONt97awNtvrWNrr46nvnUW//rtffzgvT2MT+RwaT6DzZ0OFi8s4uTZKfyS9P+v/89VdNIc554tojedx0I3jSt7nEA3usjy3l7hZChH/oKj6QJu6xsRnGQs0ExzopdlWHY8j6P2IQr6XFZVS8ZAfaaAudNTnJBn8N/8aBc1f/3D8q2ScBW7HdQdQLokUaA1f+IOQHeTk5qra21s1fqYygPZZgfvXd3G/n4Ld+7sYnWlauMRfVb+4mIRL75yFo89tWBt/uaNHXuy+cbNA3ta2McjlqqlK/cjj0zaQbc3bxzYk/WC8mjav2l/qmifCDggM21+aJ7zIOjh3up+F8vXWtjb6tkkTG9+fHKvhQPq7tNRggxMXpLIVy6k8YdfWcTseA7vfrKPsbEivvq1s3j8yiz6qR6anN+McNz5RGWc+tBna3q2sKfNMJ1PoDfPSvkiihyrtto9lCopzJzgODWfso0RDsuCbgfKjXVfOI3pk3D+LYjGWpKR+fhTYRHkdH4y3uZkC+U+uVNQlbpOvWjzI/YqTitwekufP6oBr0ykUaat81tErzXbOy3N0NI2Unj/4Aia51rKvCiNmbEcvvLsODYPmA7LwjgniRiRGcUROuZVZ4lc2++jzkRUlxe2q2jeO8DHDW2IHAfFNT7RzavbEU3OMc3oDxRaMNxf2cd3T+lzccD8+XGceWQCV1nWDba/5Xv7WLl/kHxeRjAsv8sbvJaMNvtSWDiTw9NPV3DyXAHjbPOzSzlMzeshNtYrlrk2MFltCYGHMfg0KC2vD0miLoZF4EW2pUvnMJPgFu9hO8ZzuaPsIYwg1wDH3JBxpDVQWkT22F7vsC0tt4BTp0fxwvOz+Oj9PdQaHVv8aLOOaPGjUSWPUMcFyX2GPPSLELAOpCnm0zi9ULJPCumTZkpTb2jc2ulhfDSHE3NF1Nj//my3i+vNrn0KSgvVYj/CucqFUgnXbjexpVVUQmxTgpiW6UwORWL4kwsFvMR+RX3EKuvfO9er2LhTxdnJLKbPjGKbfas+ffUU23CZ+f8397tWT8VnMZfCXrWLv7jVwDeX8thsHvoCt+ahNPqqw6mFsi1k67NBkkef+PnidAYLkzkcUOaa8CYT5Yl6ImhD6QzTb2uRabed9IVBbLPzpZQ9YT6xwD6x00Cr32W/k2f/q7SM3CCfzWCsXLC5ouZLEaxMqd8W+8XuaguTy00sMZmdQhZXXj6JXCnvZ4AwiuLevs0+eaeOCdZnxTufA747CuxtNPBvPj5Au8PKHfgrJ4P643VKG4W/uH6Aj1hPdI5KlGSX0XZHSnj+tSWsrzdtU0Qg+Upsn2+GT2+pK9G5juKlErh0bgGT42Xs7NXYbhvsVwe9hIthUlj9c/063jZA5A3yGT9eYn0xLMN0hhlViyJtipyA6LTR+NbVA3zIflT932tjabz8/AzSS2O8v+/grbe38YtfbLJ+su7yPq0b4rlXT+CjlSbe4f1zt1LAqRMVLKa69rlm1ZHXPj+Nf/7Nk3js/i50rMKLk2mc4PjhKuv1UyXg/Ofm8AHbwoc3a7zv99Fcq2Jrp20bkhOTBcyeGsMOy3mr1sXkeg037tTxg0YKp+YLeLHCcmJb0WaIK8L+dEkRwinL7nBrqP0PwQCn8OA0LmwfWeCP2AdeOFnB+/q80/vbtgFy584BZmZHcfHSDA52Glj7cAM//uk6bi/7Af8Z3idLE9PUK9s8666a73UqgN1+UiZKI5aj2tbsbMUOntcGYYGNSm2BQfaARanifp0PpLfTdI5XwfzEG06GbYzFkme/9SmjcMbRGxPiqTWEuHGg/JsOgtHPA2y4Cn2WSp8d0/kYVWZkf7OHrZU27l9nf7Wiw855v1T/QdpP6dcLxJ106zNYk3PauNA6jAcoin+hRRugh2iyv9HbIIrouhnwFJ0+gbVwtoAp9p3+CawQ+LcEsWmw/93d0HkPzI9EiMIL6HQVRR0NhQ3Bp3QgGBR5AmrvDo40nvyPsLzfWMzahux9dioKVbmdPDFia3Mabx4H51Op5HGCNOqzhs8TcSD3JO3oeNAeBs/hr1Qukx3kwcHzrrQ4b6b8XXYkKvPKeJZlpXXVX8Hvf2BQ/dQDD3r749513vP1NhLHbXtbXazc6KDFe2Fsup4NXvzvQIePYZl/llPEK8qvtwHCnkOTVT3ZPniq3T+bo0Zgi9rEgUYN040WBLU54oMLY0wBbMBri5xsaFpY10KnnvjW4ifTsEpsC6JZsmOvocFvv8cMd9Dnjbff5s1HtjY4gvuQdr/TNOObH3oDRJ++0kaJb2LYAm3c+KBgvmDrN+9srkQZdMg6KzLT9Am9ekROfHQuid4Rk1zSBS/+GSzxUb7+rkFySEfqpL1gtSBsb2RQn/psky3YFwtm7E2QsICv8z/sbAp2aCwG28iQO25O2eaH7PDpK21+2KucNLZhYWmqQ2RaLEPZKeqtP/+UlcXo6KgdeF4YrWC1TsaVaWSLnHT3Wr5pYovZLGOZpKxNtYlf/JmS+Yc3S1S37K0PpslCcpyMMXD3UXBbY6as+tlihXBBe945BBCd2W6pS9PP8me6CrrUZpLeoCHO6r50YrJRrCS6T6SUUvwEluq6NkqisbovQzrVPxsk0vStTvqmgtVLq1cupbUJ5YWJKT23xSEs99Dpddp8Vp89qi4KlFsun3CbSzzMVh6Cn2nYU+UE0dlmBk2y+WETKhrhSWCyipYXuYW3PChQsoR0HcR3CCeHaJQS03XdUF/SmbV73zS1zQ/qmQSmNytHGl7cCKJt+ZGtRLRo5WkIDK2LETgfqzuKozAnC8BakPgDD8lqvLzdD4CxFSyL4erzjDaEGn+maclanyLD/lA/46e0fKHZy1S2Xc3924CXXvkSpqZnExntc2v2G0gtGPiDLJaPmBchpEd3D2pWvCSWgYUOIwyIYIAvJir9AcmD7gSkaP0TXanOBv4E5yTj4cY/uB0fwhQ/EAsXOTjKMZaEoT1skDb9ZhPHiyzRJGkeg1gXwlWRIpm5E4+bkJTAMIOKSLfomU4gU7h7zBWQLoWqlpHLJ4eBbEPSJBwchpwCIzHc8VyZNBboZpi/mpS8qtchOFxjCRCCDnXxkHhxv9Uj/5svASI8fACWDhGJhEk8h+iOrXwoRVpMSc4h/Rp3/h0feJo9FI9uC7af+yzEBQk48ZDHXOreAnZgxyKTZW2KP09X2OAYovk0RKzHVVIu4RC1IbxeCiuT9EzuORYmEwWLvPytLyM0v4PHEqnohDWT6CqA+R3vYeYxEvkC5wQS2cxSHJGHuDJJvZI8ij2gM5tXz62D0+oSMU5lFFZ3aNsYwUksWfpVX2Le/Oo04u045yujO7n9nCy8AfKb2QDp897nDJgu5ZXh7Zf3YNoc/Ot+XChmcfr8ApZv7OFKqoNvnS7YeRn/1z/btMlsoVTEOx/W8cH768gWjjC5WLDv2I9MT2FscR6dlV3crDBvjR7G9CRzkfdf8h+5z7EcJ5w61DpNZeiA9C4nSR2NERie4z1eT8GVCxlc22vhz97dxfoKx9rUg8ZvI3qghuF6SMpLLWrB82MuWlE/bguirh3Ez8cVvG9NZfD8bA5rqRzS+Sy6nEzqG+wFRjg/mcM3Hx/Bu5/s4Id/eQ93r29iv+bySF82XB+CmK4+IXKbujtstO37+tLv6GQGJ84XbBKvya3GchqbaB4TIU++Gve1WQb7m23s3WijsU95DlVWPh6K+R4AAwiqG3GeI1yO6MuNBmrLVXyw07WNLn2mZHlzG91Mx95GybN8pt/ZxO5hDzVtejCqxmt2jh9lvHB2HqdPTWFldQ/z57M4eYFjftLpwOb20ORQYG4aWZJh2ERI3BEfvXKYPyAID/KO7dhoaaRTf1BG4GUZqZJ0+dewUZ+40sHQbb2qEdLQeTFrbeBq7Qg1lpHz8WBRaNH2+mob67v6dLKFeNiwIVb1dYyFpnJRWjIad3toCqtdPbGss0Ccx8PA5A3uYyRk43KJu/oJ2goXnmmUOcZ7NdXFoxNZLFPOP/75LvYOOqYXVSvRODhTlzvmQ7hgZPGirmGW7fvbr85jcb6EFhvByFieJodptu/KCPOW8s+WPPjU7zBEmWX8fvppOut7AqXLFGR5CMT4bj2cJoJCP81XHqXpUql8VE76LNC1q/vYWG+hocN9GKo3EnbW/K0rDbsF4mFzLPEK/LTRMTmeR6mc87kMjeIvzhTxva8uQmtW2wd6glTjcvZp7AP/8I05/N6XlpDh/Pln7Nu21nUAbx99bY61D7G91cYn71dx536L9Y9p5Kj/Qtr6kKQoCXp4eoRlpY08iag3od5e79gbRq+czNvn4s4c9vFcEXjvoI83s328NJbGDol/enBoi7Ja8B6pZNFmn3erQ16csH/x+UmsMHBlr2dn5ehTaouzRfz+m3OYZru/v9Kw9CqcNy0zzoVHx3HxVBkfLTepg6ga14++HFEq5XDr9gHOnh3HqVOjuH5tz+Z6qje6F+op8Mm5LC4/q7MFziJNf6mQw5nZKTQbLXS0riJezOgCdfbEhQXs1ltodnqmD80J7ZNlmy1s3Gti9KM6XthoY568ZxZK+OnNKn78wS7a4TMmbKqokOOr1NET8wVs73XxzfIRzpRSdi7Kh8y77tOj1p5V1z0v2gTS2wpKT2+HWJ9uIZ5bHXytdWa9+XHzpg71boX64CBXlX3zoywDJotrWmgjkrcAvPbMGM6xj20djmF9fRPtjj8ZLrDUgwyRm2xfY/I8WZ22yuEUVucTH1Cg681cH9Nst7d69vheAroH2ue+6NYmqjZx3rrfxDvXDlDlfU4beMrzG68v4OknJ/HWL3d439+zMz86LJPLj03j86+exJ+/vYMnX1jEd54bxzOzvLdTttb1PZw+WbI3Y8YXR1F8/gT+4/v7KNzbx807ddyoHuIEE/36qTxWa33ssX/+/IuL+J/954/j0UdHsblew/trLXwkuvki/uAL0/jBnRY+2O7ZwfyWSRpvk8pNcD9oR/3QjNCbpemp8ulvdO7W/b5MHSn8hbEU7rMt/vEH+9jfbaFMJnpyf3W9jgLHJl979RSudGu4tdG0DUNBYXQCi098Dp3aATr1quk51hFLQFemZ2nyr7b16mtncOrMONY29zBzMo3ZU1rc98PDFy9kMXc6ZxvQMyezmDmRwdxilu0ojxNnipiie2Iug+kT7JuHzJTsxWiyGJvx+7r21bSp0mcdiJ9CN5mCXEZEkKp6bAv6JNTB1iH2NvrY30mjXs2jzXI67Kt+Oa3GG1q7S3gltkaw5MW6U6TSJWtlVA+ferhA8TIcB6Yyup/00WC/pDYjHnH9SKBNIOnh5LkSx1BaN1QL/U1ByjZl9za69slDb1JK3/PiMgSZhXNXAPeZLo4HGMT2F7IRYOCJ+RNOfe0d9t0rvOeoXxaZ3tz9Z3/0CPXNscvdaqAchpS9PfW1r53Fit4o4X3fKaIJ1+ORAjwUSSzxQ3IZhIzEe+qDYHqyeKo7HifLNq+3iCs0cT3zV4EelsrRHKqD/itoPwtMOusHXaZfB9T37W11cJ/j7B3ei1UH9SbQ3mYPOjMw7kUbt4fxVN6j0Y8kRd7nR1nXf60NEEXyNzR8UdcWK2l80d3fGtAbB4U8Jw0Fnf5f5MC8yBulL2Jq4UdPCnS6bfucVrvT4U2zQxwHrXFzgo2QV/580CMVxQVZF0pIFq/e4ui20G3uo9eqoU9jb32Q96Gd6SETNz14Y5Y5kk3eWny0tByvhNL5MnLFUdJoUqkP5OlQJ+aV9qF9Oqvlb40wTX1mS6BNAt2lVY6a/Eo/D1Xcrwl+YySHJL/HcdF9DNSpkVydkHVSlNk2qLQBYm99FHkTUFloE0SL+JwQ6zNXvJvb5hVZaBKnvk4dnn+2yTc9tEvuhh09/bYoHctedYF2Rp8rYlhudIk6HENm7z4nvococ9J9VBjH7toW+tU9TE5M2psk+nSSLf7TkIHpzCeCnkevnMqT8qPsKUDhiuObHxaPbiegbY3W6YxWP/PzT+MOhSlE4ANU7ySIt47AQxyMg6WhjQ5tAtnmkfTJvNrmkNV56ZD6YFTbgGKt1TPAaTL3jUG1DeXDy0YymW158npjgxq2Cfu0XKj/urGorKORmCZhFNFR7hQNf9ZuVFdjPP1oK4rziJHdtqtkNrldJi8H6oOgmIom+fTNU5OPctnbXpaWD2j9bQeloWbkacYNRfljeg7RLbz7TDY5JIf0xDpm9UptT2+A2CaTNsxYU7XhpfIyORkpyG/gLA2UHxNAuQi2wFy82AaZaKKtGG6ZPMy5KD2CgdxuXK8+CJXx9N2EUAb4ICuC6Vh0IhMfs8lDbo9h/YxxCflxy92/DYhvgJg8AUzEkL7llfqx4CCL5YMu5V5ach/BsxF9ZnuoY0IOQ3z+LMkYwWkiraN0pTErxKFt0QhWlaPHYIjeqeWwuG7rorpgPpff+AqE9ICBX+B5j6m6mryMnU7XoRhDehQ4VaBWWtbNCOd110xok4YW3XEWRuMQZCCNUFanFT9gPTjwND7Kn6GcxgkNLL5xIohNxEUEMYbzzB8D98Z0CSJx4mOkJk4CHmZG8jFQWokxVBbqsQWW+pAeHcurJxJiDeJ6+6FtN1/nLRi83aK47lI6spM45mOYZFdcw7lbrk+BkyfgVLoqXcWUU3yIpUefR3KfQgb8FMfiWVTn4p5AF4OYB5dKRuBuxU68uiivTDAWV6If+9Nltuqc7lEkD7I6fgCWmrF2RoFLoOMvUW7AxborYzjFcN6WjnAW7nHlNhAxZZDf5DBXvIY0CM5TcZ3Sk1e/agEeN5SlKAwShzstLo1uUQPwtDx1B9F5ebn8hlOawbZPXRFkiaWoVGf1800u/kMBiPb+b3ADpFAqWEwrN6XBv92nbQzhsujzF5vLB3j+qInXXpnD5Klx3P/5Ov7d9QbevVnFz36+gfff30C11ranEGdncxitcDxOYXf7nEwcdTC32sTUchPp7TbHt5zgjOftQNM0Z3ja+DjkBKNG+5OzFdw6WUKPw65JToT7pTQ+XiziI8pw914T1W29sw2MMPLXplNYKqRwkxNFlUGSD2WC5lN68ewZXmfUaRzA4YbZ+rSV4jV7wNjZaXz1e0/jiacXsbXZwPZWA5c58X69Avx8q4cPVxt4rNfGxVTfFrO1gKJFSKnM77ICjcU8DS3yjXFu8Lunctjl0H6PM1wdKLpwtojRCY350ji3MIOp0TL2ak3LQ4aCPtI5wjSnD+uM31pv49nNDlKHKfpVLzyNwfU4+Hg2lKPlO4WVahc39nuoMr7yrXLlEBoTc1mUOUk7ZHkcUJ+1cgZ9rfxEoMK0SdNud7G9W0Uq38MiZdchpHoCtdPq48AOiQ70JpuXg+pw1MMwqO5GY+EaC3jEECekz4z6OG8AcXwkOskWweqvOwIn1u+i5hSe34jXw6Ud6188HW1aCLQh0tTEm3Tetlx+3VsVXwfxamwak7Uw/jhLs/5DSczlU/i9+Qyo5vCJLQGpLLmUpWuHaCcQaQTiZmTm/mwYhNl4OnhH6Hwqf4T3q4f4Pifwq/s6s9KILDyJRb9Qpn/9LDziHG9AObUJivIROgXqInwPu0h9PUtdTbCebFH+RrXHOsDESW88I6OYYigXVQHVo4A1UNCw3+Qh/0SGAIGFgWiORQpgKEvfrARiXOGSfs5A5ezhwmizt8m6rPmVPt+hJ0Bre33U9zkvUVmK0PjHSEfIsuDZ0+H5y2P4L/7wLJ544YQdcLy7w/k8SVRf9BLBK19YsvZ4917V+gmdVbDHfmuj8AjuNyawdnuZ83/2HqR94/I45ot53P+whud7PXsKWE+6f/5CBW88Poob7At0oLpAm5MXWfBfn05jnX1Lk/VB6zRV1tUGy05nOWw0j/BImf3XUxO4+OYSxjfr+MFK2+r6lycyuDSawS7L7usvz+DbX5hGeSSP9a02Pr+Yw2MLRdRZl29tdTE3nccffmXBzjkaXanifPoQdab3O4tZ7Kjv3u3ZIeu7OuNJqjIJHRYWK/jd37tonwi8enXHbH2qSPVT6pSZZLs5+3gJC6dL9umreosyss/JUgfn2T8fdPt2UPvcSguPbvYx9sg0lqt1NBsd9NiXHbBz3bjfwq0PGraItb6t+WoKc8UU/i3db2lhs+mfyFOfo092fYP9nzYO/5L8tHi91Uvh7TbwcTuFOuv4DKeFvzuRsk2iLfabehhXT1n/3ncu4uCgzXtD0/Ipw6Zv6xyvjQKPldO4Qb0fUHnKY6xzohspZvC7n5vEAVE/1OfVWGD6koPmuwe1FvpHehNgGvdXV9Fqtaxyqs7HtuVGzHRR3+R3HTsXhW1M9xuLROxwfTc3CfeP0lhh3qpMz/pW4Y3C5VOevzeVwssTaeyzHl3d69n9KHI9OOiyHtftUPt6jZWD9Uh1ut3rY511a3m9gY21GhY2q6jdOsD/+Wd7+MHdFt5iHfopy+An6128p00Pjgnu7nZxhwqQflVvd6n/LZaD3gA5d3EGJ09P4Nq1+3huNo0aZflktYNF1rvnu238Yq1jny+TXNKPCS+QkMFt+ACWf/6kZ51v8Y0x9tfsvO912S8xA/pEuzahFOt89ghfKvWxn8/iyW+cwyOvn0Ynk8PezV18Ld9HjWmssi4dsA4vrxzgo/t1rOjNGWVCwDJo1/bRru5BD1YPl51JJXGH/BK6Wm1jn/W5wpv+yQtFzC0VUBzVV0I4XmLfO3Mibxt50zN5TE8XcHGuiG+cHceLz82jOMVCq7BPtrA8pubymJjNY5x+2ZM0U1M5tm0/12tqjvZUGs3qEbocZ9h9IoDJFCsEQWNQW5tRUbN8KjOnMH3hOTR3t3HU9bVK07P+qoAJKF/i5+ykf729MbWgg9Dz1gcOQ7w/6B6jz9c19nmfZ8SoJ90XRlknT10qUBd6+0Prdcd5/G1ArFqNnp35tL+l9SjDGj6Cux0xpCLDRx18NsQYRhlIw3UoEVHxNmQbIRFGOM5643zBzre5bmfMkD6J47bGczrfZ4PjVS3mu0zHwfwPIg2EHM6RMGLgskZwiuN0wxDz4bHU9+jTe0f2BtIIyy45tP5hQFpxXtjr4owe+Cln0Q3t8cEoth5J/Vi9iGFRLPp1L7c3Kfkb3mj7VdCodbF6u4V7n/C+w3u/6rzeClS9H15y8/Qe4Emv0nJ5zGPiPPvsJL79zZO/3gZIJldko9DnqzIUWgvAOdv00CK5fSopV0BGGx76TBTDtPHhZyjoDIoSimWaYhnl8gjtisUlI/VF6PIm2mzrhtrkIMc3R7o93xgZbI7oZtW1zQ9tQvR7vBnRPiStnfVhOH3iyjc+olZsckoTNzz0tL3e6lCD19mj05zYzExOosuhsj67RZXahofODjFdkc5lkQyUR3xpsz9mp6zNhjwbP4dZpJN5qPJ+DUgqZ7AFD8MlQJTwvlnggwZtbOgcDz//Q50QTVFGby/4Ar7eYMhpcd/ikgdl1vRGExH/DJkWnvUZMJUty5S8zB/LPaTln9timvkRjJ54GuO9fSxhHdPFNkqc2ORZzmXo9VXd0DigGZ9Gl7rTE4G22C25aZSHaAZ5oWCiCWn5Wx96E4AtztwsJxo6zFB6s1XJzW+6oY7ssyRyDMCKyBykcSXKQdByh4NtaDBdfQLLzwAZvEGTbH6YLrQJRBktFRkf7BBtYS47EZaMXejkTzctCtJlXdTmQp+DE38LRHXMBz4mpwmkeLJ0ISra4Wq00TajG5MwDpZH2WIjHVl8yex69g1N2pJNJriVvozJw+ZkGx80hjeGztTZeRpO7zfGAZHbThLsJFxAB5H22SvKYnozHfumm9VH4pPNL5W5+EpO42e9cJKU+FtJUghRJv2AJaz64vFUT2IcyRA1pvaQiEYQicssbDCyohzGS2hxlX5CfKN3fbuRxhXVeXhf4bXz73wDRGeATPsZIDK2IUBxbLFSYoWkqWKrqyYX/760EYJNSIXp6pFEp7YnAgs2dVspeByB0pBnKJ1I72+CBATBfEEghatdymGh7hymDB5dHOvg9FEuu/jfINF5vA75Y6v2/IeyknGSAUS/0Sk9p1VAvP+k2Rcl0YK40q+5FU0/i29B5nbVxVghfvAqP4k/4KI/aEy+mFQA+qLwtKLTwfsER0oWxxrQHdNzvro6r2SxXu5I4yQUOabuCPNFuoQw4MxSmONCiMUyYwRuLEy2lYmk1k/yBJ0asSZ+jjPuka/aodGYl+AeK6eEJglMyGJOBMbPbNdLKCg5+PM0HQaUMb4wFuUYR4LSjIZhHuqxI8S4yrVsI7dGZoFOIZwiB15JfxPCrIxVZqJ3EgP1AWaEdiUa3izilY6F6Wc4LxMzTiJJ3G3XB9y0zB0jWf8XIeYo0gd9ql80WseZBHQ6Ly/HqHkDIuynAHnN7bbFsHBzGo1VD5UdZRH+KLmnDMJVtgnO5Bjk81A4uXmx3NCx8hv8BNaXv3aZY4ND7O/7wZ1i5n2ge6VCTab295o45IxslRPgt1ZaeOt6FTdrR9jgZGVjo4GDgxbjHGEkB7za7+Mx0i7yPj2x08TYZgsztxqokF9a35QgP/HXRkhKsxh6GsUMbp8o2ZOXk0TJjJCHvof/yVwBK3TvrHVwsH2IUU4G9SaGnrL9eKeHTU6wYlGrFrrbFCvHp0BPbb75xmnMzpft+8sTE0W8/uZ5Tnb6mOu18foTM1h4agnvvLuGq1e3qOuOLWy1OCH6YK9n32XWgok+ebLeTZkcb06l7KnZNYbFsvSHU1wGXWVWmhyT0Z5cyGLxbMG+9a9xYIZ1oN3tot7quOSKzxhNxt/p9LG92kZ9o4dLF8cxOV3E3U3SkdDKnkbWMFgRWj/kIeK5z8lczSb1LqM+raGnMWcW8yhVNDdJoc1yOLb5QTBeDONIEofpvh0+Oj7FsWqJY3yWj0BPXre0ESX+IbrSsD8ZuBxs+2oHQaaI9zGstzUfswzA3uoIONEeD3b+BsN44yneaXz3uxcxOVXEvWUdOh74JJFYDqxLXz9ftMUGPTkfIZExcQ/LbV4DHaL9eu4QI7R1BoiKW615lfWgQV0oLbUnz+NQysccbgzFi/UXEUI6w2kbn0AXsDQan7OOsv+YKKqPTdmbLoruNAOIPNzjliDBGXhZcdqMfq6P/GgaxYovXuinEfEe2/HyZhdb9/vg9HhQBkYj23wGmkrpPJGFszkUKmnj22srQtSr8kRj5RbKmcZwx4zXE4MHM0e3hzk/A+Mh4/44JnbbecpPl6U9xTz+zrPjaHYOsb6jcyRY69lg44NYJoMYEYpsJ187ncebE2l8/kQe586P4B32c+fmOV8n/xX2e5OjeXzp2Uk8Xz7C3VsH+HitifmJPL776jQeO13GnY0ujlp1/M6TaTx5soBV9i8N1p0t2is6NJp16n7L3xjSJ6RbrKjLO51kofXZZ6bwhZdncUdnD7SB1790Aqd0dsZqHS+XgbuM+EQlhWl2rO80U7hV7+Ptm3X8dLuHLeZLm3H6PNtFlk+Lebt10MettRbubbaxo4Xu/T5ubnexWe9paoQSu+/Fgyae0yHEJ9iuiuynyf8iC7RW6+GjXfYRQbfDoMVO6e7+/SrW1xv2yTaRiUptdXw6jaVHilg6X7InhbvhoTiZTlc82X9xDttlpDR10SW/jTywW21i+voBcK+Jd+91cO9G2w6rbRwcocr+rkK6C7kj/On+EVaZX69DA5Mlvzts99fZMeqzeM+O+MHly+zXBWqJJLO42hC5dKaCr7w0jbWtNq7f3Eddn/EiwTTrwpu8wTWoT3Uj2tTY0EazVBHB9EJy5lf6uM4CuMNynpkbwetvnLdP1V28NIHXLi9h/rCA92/esfNMLJbEMZFC/WOa1sfxp7qc5z3tjS8u4OSJCu7dqxku6e9CXmUkQlVlTluhwonXMMinL2lsMWu3WffG2be9MprCJvXJbh5VlvPeXsfyViLxG6zbs2NpdGbTKIwfYXSa+Sse4tGlEnJTBbxVa6FeTmGXEVZrh1jZ7WNnt4Mcy/aZlNYkgE3OXWbmynjzK0t4nvfGJnWhOlfvNlHr1ezefIf3wDVtxDHOi6keJlkfWI1tY0pCW14sU54L63OpI4G39wEIq1vXLuOOsO5/ayaNly+W8ex0lm39EBssRL3J82iJ93Tq6wO209t3qthYr/Med4Q1xlM5tzs9bO+2sK1NG/pNDv60Dtht1uyh5ggmX7AfULnJd5ThvXX6ECd4P5peLKIy6uduZNjmtHajN6TGRnO4zFp5hfXxLNNbYpmM1bsY18IyByBpjhWeoCwXpso41Nu0rJfaVBhlGo9yrJbj/X1paQRXliqop/rY5fipoQdNVI1dFAnIy0BfUW6ByZ7JMF/sG/e3KZdOVGZ++RNVvHeZfziPxlIbIGlMzmcxNpm3tb3j4PVTD8TW2ffs72gR2nWjdMtsmzNLOSycKWBkXOuFQ/eC3xDoAGydAbK/qfUyE9oDlMvEy0u0h+EzZDlW9eQ2OudnJkY8Fj/BGuj+Uz1o4+ZqE3useDHfw/nvsALqbWO9ZZgwo5WkI1RAfyaErBlZjGM+3TPlHs7MwyDoaQhUhvr8oc5/kVG48uPrfmE9kkbny2nT4pB1WEODbc7tm3RrfiK+ccNM9UGb3jqkXEtv/hZQCp221vF5fyBdu0UeNBrj/jpvCUmOA97n7t9sYpM3AD3w4DWaMJRlwwxnMIY9gBNaeVTaKpdfawMkX6rYgrgWw7N64yOvNzxKyBRKtgGiDZK0NjVy/saHHR6uSQYbpD5v5YvFGpTnSKL4eeTJQwv0/qaCNlHU8DR8Y6bZOXV7enqghU6rQUEbHMjpTA9VIh1s7oeZ93kDtjc8zGjxVYWmximF8+as3iNM5DSR8UkwO2BdMwVMnXkSp3kDeWyshoKemuhnrDLpfBF9Skt5sFcPw0KqQAq0p+GZhp5I0TcvtQFkGyGuXupcSnyIIn8FDHdmESLOOrdh41hz62ZiC/I0WVuw5wSIei0WOWmV0Sew9BaI3v7Qpg3pde9R1xgX76UX3+TQBohvbKk87W0QLUazsigd3djj5oU2THLjSyhPnMDIzic4c3oCU4+cRSGfIX4cFU4gJ86dQ4Y3w+beDgpjU2jSbXLzR+GNT7StbIJxtzpRGnWmySK4jOIEo2FQdFumBrxlVBoDUMHSspUN2ZE+uIOtNLUgr09/2ZszUX/UrR1irvKmHMkbHhb10Nb7XJdiQz50qD7ETtbqFY1qkupPj3XcjT+9ZjdaI3Qxj4PyKNlcPkkdJLZ4HsMjyhXDnEp6VDyXyzea3Kjjsk0HhdN2GumVcpKRBsxqT/Zmiv1CuPGTURzRK0TXQR5iug6evmynkuVtymSiPpO3ylTnbPODhvr2M0C08aV0ydOSl23CWh7F212yXRbZ/nSy+yxlE0IMhIox6ORAyhZBDdQmYkgEhjHccDGe5T26YyyRMU2hFGY0QVaGehK6iJ/cxGqhT7bJJtuu5v5twEuv+gaIyUPjepLcnrblyGSXDOYzW3/VE8fpqjwEOsMTlCd53UcH807Ls6p0jvOVXtwflaG6ZI7AxCVkDYkUrtvgNofxDPHUtoMsHk/+WDLxKq6Br5MaOP8Ql1ak8fY1AI+ji4UGd6hTAhHYX2Uf/cr7UDAvka/75QjuyIgedyuu43wRlthIEtyOHcqX/DGOfqLhxTDmtiD3W5wgv1UCl8uqbMietGuxQ5gYKO/Gx3TuaLNFFvwx7eCJwYkRyHb+EUfOMXAILP2YvC5BtmM4QlJudo3px9AYLeAtfmBkf6czXdFo4VERjH4QmrjEJNQ8YtTuGSKjH/UiGfSP+QuiGtiYUcGkl4O9sOHlk/IdKwLRxIDg4T/Jh6F1dXw0Sl0QKIxEmIgNRKGv8gDJYlIEnPFXGxdOYA7fmAiqMdBIwvNhTIxMXrVaXwwQQhe37L6fgDSna8y/aY0O7zuiPALDGLEjLE1zB4LgNJ9sk0WykivjKa8aYXoaUS5fDJF7wM/HRLI9X8I7rec7qV1EepAwv8kNkD/4J89ja6tq5wPEfMQydTjCCAcdT5S0mHaEt5abqBM7dWkSG7sdG9wLFFefBddnVs7QPsuKd7rZx9R+FxOcYGcbHMdyQp4uZNAi+7UxjhE5udFnnlRMXU7MG3MFLHECytE96bIY1XiQ9D3G01sTy+v6NrPO4kjh/GweH+727BMYUa/HgTkhMkvXlQIwyQLRYodAn2L51rcvolzO4b33NjnuyuL02QlsbdZR5vh/spzBMuXe++VdrG02bIGwymzqMy+doJod8lrr+jhL+wU6SFlfzVltg3Kn8MwoJz6sCDrkWnWixfHXXeqhSbs8lsbC6Tzml8rQ+R+qe+WdJnDQRCPH2kx+SqbGgAO66tUetu+1kacQU1NFHGhhat2fMBcoV8FpDrmtzqg8LcsqU+KtD/LQ0Xwaz05k7JMYpYUCZuifax2iQ932Wfmmaj2M13toFiSPcbPJnOjO6PRelsscZ6klhnUK+gTVEWq7HG9SQf5JDUZQSiaDm2GIfrsV0K32637FHzImr4M+u/P0fNaeAr84W8AcJ9PbVLp4DKjET4atmDyfeHwaDU6U797RIfbEW7iXiaDEsrowmcV6/dCePJ5j1q6w/urpbJV1pI/y+jWm50//n80c2cLnGstab5Es6+0BTUFIPchbjBnAGOhCGl3DxeSO/gRi/xCBbskmXII+Mnl1oPDrc1lM5lL45T7nqEbnFLLMqWiGDAEJKP3gDCA9pdn+i+U0ZudGMDc5iXavi23OhbUQv3pLn4vQXDjy9vwYL7MdSpz/LpzN48zlEkaobw2z9XSlng4ViDaR0xyOV4D8A+PoBAwRDSFEM0d0W1CkSQgIkR8v/OszX68+P43FsQym2AecncjhAvM9z/zX2NCfuDCCkXIWJdb/p85VUGf/dqqSxgTvwTW2nTtsp7vbDVTYX03kjrBUZN2az2OSfNY+3kav3UOmlOV8OYN/9uYsdcb+9IMVNPZ3cZ5tUG+AXF9ro1DWA48p3N7q4J42TCny/4+4/3qSPEnSA8HPOQ3OSWYkqSTFOa9q3j3dQ3oIFgsmsne3+3B/1wke7h5WZAV3uyALQAbAsJ1pWrwqeWZkcOYR4ZyE7/epmrl7ZGVjanDddxphbkxNTU2Nm/3M7DnGk2Yb+BHbwJY2jo3tBFaWiyhM5PCfPjsGizmuPTNmdFPNHn702ixuHbQwzlZK98rfP+rgL746xVfHPWvPKsyzO2yvdHJknmn49W4Hf32/gccHbdvs3WD61htdNNmIjk0nkWMe1jiXvFQCLueTtsB6upTGHOvMOOdvB+Rqnc2YlkLEn2QbVbt1ho3Hp6jbhgGwyrr8LOVc0fow27zFy1m8RNlfvTyDttZUYgUlaNOj0vHND4E2aY8oj6OmriA/Q+mgiWMS+nSrg72Nrp3eicF1Mk/83GknrI6qDC0yP16+WMARK+kDth975EGLVUwSLrEtkz32Fere1O6zebA0vfjcFL713iL+1b9dtyvARG85m8B3J6jm0rjVBD6hDHZEkyGMCnGiLsVsxvpBB4dsX8WmHoe/cHESe+x/bl5fw6XZGezd28GvHmzgtOlf2Ds4T4JRekWW1bfenMPVq+P2tsqDB9rsNTTDs3l4KmXxvPIKyx09T0+d7hjb9zcu5K2d0KkhQa6cwfwLs/iShT5V7+CVok63MG8Z5Br7d20MVIJ8ymz7/mSijwmmvfd82U41TrPMTy+y3F8o42wmi3a5j9nZNJ5juCJldcJw2lRMM841hj9lD7jLdlNXxbx0bQzvFc4wu1DEcTGB014VYwy7ddrBw0dNTNfPcJM8CK6zX9dG1X3Siu2D+gs3a+1BbS/7r1gYgkZvjS6x20taPz7B8nuZ/Xd+nCMP4m6e9vBVtY8j8jSfPMOvHtbxd18e29f1OiG62fUNpGF2eP46+RBJAPMJeMaX/uQUzAJWI7w9n8R7L5Zx4WYZ2ZmMbXzY+hDrhp2ao+y0wKtH2V8kDzdZbsfUyVQ76G3XUaYxp0xkI5Cnni5lkOH4bJxtdJ7OHYabIH6L7dcSxz8XKPPHbLSPTzrst3ukPWBTzAWDg3gdAstvs45GRWf/WBZWriKVzaHb0KjQvM/pMax+ZdZJAJ1+1QcUulZT7iqPWvjWA+R6b+GA9VhXEDXYSKktU2jlYYZhi2yDJJP4hb+uKJRu66ehjvo6yD8cVEwarJPaAKnsOT33oBolSfvouOQ3guGNgo/DXCReDgyMaTfGMBEn/uqaPbUZ2vxwUPih/5XFPK6vFnDAPkhXMMaw50FuT1NfB3Plj5VRWc4nhODl1/yfgEGYUWBdUhlWv99g2T097rLcdXAidch0Md91/VRlj2MKlseHJz2Ox5kXex3UtZvMzEmxMdeGhkD5pBMbPZV7fVRF0AaRTiNLLtocUd+Q4dhecWpjROKSn/JZfrZRZG4cn7NubD9sYuNei+Nt5T2RTL4hz+xP4L+mDWRCS3AegPn1ccx5xIOHtW+2AaJNDy2Ma9PCrrayjQ+d+PBTH4k0G6iwCaBUKTGa5A4WVfnHtJouiFdRWWLO5SAxiGJvMGhRn+FVZ7RIqNMfOpmhjYkOW4Wuvj7Q6C6GM9oxJlH13SuPhwLt92zyq0Xs9Ngcxm9+C8XJWVZqbCcAAP/0SURBVFQre7gwU8QPrhUwnqrj0O5UFI9szUjfT6EMB7qx0Zaur/Y75EtZoUcItfET3wtRnJ5F/9+B4nkyboGlmDK20xiUk58AYR7pxEfY/MjYCZA89Ji3Ti/omCj/TUJanEgwbfp+TPTtSifb7PBNEN8A8U0p29Aijm9UeAeWyXGSOL6C1v4WCpx6TxfZCUzNQHcFJotl0qfcO03Udx7icOsBe+QVdNIFk6cKvjJWNJUy3/Dw9Phit3eQQvTND9dtA0QbIcT164yo5Gdmz38rMCNyilkg2dkJCZWJ4KjYNYkUPf+T0Ts4pd0fjs8hT5XJ6Por5S9lLVlpw8h4lhxJVwdFLV6Xp6LwzTjfQBCGbSaYIjZbiG5X5Ys4tKv5VHBSC3y4XIw3k4Nk73LxeOUmEYVSpkACWaQUVH8hjMvay4rVK9PDBoiUR2V4Ck6WTFbGO3mUp9Ny3U6/WABFKtoerRIhm3AUxhGcIbPKKNpKrC2eevz2CLopv1pNZc5PgPgmiOUzgxoRmc0u3RyDu/OhFPiGhvJc/mYK+jDPDdnc3C9YB3QGOr0NJyCYLIMyHOmWHmlaDow4gU+Z9Ufd0h2ZIvz//gTIdzEzN2+LOQKPV3mpumQO5j7KozwcSyB3mZRe6iNKrlIRxb/S93QLxSGGF0Kwm39AMLPCBWswSf4yWZGhwWiaD39FUpjuYLi6u14OyotgpCHQkOLPaBLl5j8OQ55dN7MiD3F5LNQjDfNT2aI5CnfgGXQ6e1tFu4LK7j4GwnJvQ3T+SNdDK4wHsHhDwKC5gf5mj0Ia8DECwcsiou5yJEVzFMiuyUlgI/gZD4GvSESmEKOZolJYq5sKJDw6R/oen7Xc5i5awcsdgllYtkGmv4GbUj5idzY8zKgyPNNoH9J3XKaNkav18JpHsHhCUCIZj0I2+sHP2j3zNjCzlSf3D5HZRrhMjqhyKFdZgwzDryBQtl8JTT6yMSoLZO7SzeDmUCgGfjGeoUPw9X8zu1ewRXdzjGZ3d0/R8jhM8V/ZbptBtJhcCJKfTGpLzYvgflGd75tsQ8gIxbxXOKdnIQzH7davOHVqkRffNLLkR4gW96bG/AjyiW7SvaaKlvNjXvqJfh65pdPGRRa//MWPDAofg4z4mebhBJsPP+Wk4LezAfLc8wu4f/cQB3vV4OLJVQp0FYY2DnS1x3vlhC2u6qvQa1fH8M5bc7h1+wRVjmNznKyPT6dxZSqJnxb6qHICXyilbONDA46U7nsmkRonMI1uHw3S/eraGCZbZyhxwsIhs93rPsd4tSiySXrNXBJzGi9wsptghmxzgnt3m5MlMqH87XDstEf6NYYXmAyoJJMZxjXP8LrH/uraOP7RahZXcpwgcaxVmhvnuLuHmdkx7B+07BHzRqOD+/cOcXjYwE6zj19vUX9whNcKPRy0+tjT52hOPvzG/CLQi6zbl7I7ba/r05k+3p/0K2kO6Sl5xlOzgqn5FFauFDC9oBPvHB/Rbfmki2Knj8MCS8aAuBaKznB8yInh/RZe4Djpi80W/uZRk2M6r8cC6QpRolxXclqEZzjz8bKjDaMLmTMsccqgsq1H76eyKXxnIYWZy2NILRQwyfHXCiemJ7kUx9kJLFc6mG5zXDaVR4s0NG4UTDPsBU5mq6Rzg5NX5dcB81o8aBLZqDIMeRuUbYLM+ov8OtBu8jjvGt1sTkWzp8DdF0pJvLeaw179DD+8XMDqeAq/2mrbie/z4GEU9vadI9v8yHEMvES6bbpJNh6kjyZ5vc0ydUDe5fZcAfjDKeDLJnDsw1Hn33Qj6hwTWX9aa3hIeWjzY9DOGwgrhJO7vOhkuTaim5wC4RjPwO5BBhA/kJO33D2s/dvX68vMX5VFXflTYd7pceBlyqjFKmLfhAkibWkW8jwYzRGQTDq6/5qGpYVxXFiexWm9Zie+dh61sP2wg1bN8QQeWr/uoF9WY0zOpXHxeg5zq0WUJ9L2JbDmrrUT//pYBcxkYhBlMaKewqsg8hvrljFCJ/UDZjVawVnu7mnmHNujtZmslbUy1RtXyrj24jT+/d8d4PJ0Bm9cKOCFEnA91cddloc//cEiLlOec2ywvvdsGR89btopik+rZ/j1DttBtiu//8oE7u21sZo+w5+y0dHX8//yLw9w92Ed718t48JcDl/tsW6V0/jZLw7xxcOaPVa+ud3EX92imZX3v/v2HF5dyuH+F8eoslxpDvTWRBJTGeBuvW8flF1i26G0VystHO3UsH+s9YQ+7t2v4v6DKkqzJUy/tISP75/i090Wrszn8PZKHl+cnGGBaZZ0mm2fQ6p5u9dJ4JCFWeMPvTkwPpPG3FIGL9wo4cKVPKYuZLFwMY+FSwVM3JiwDe2zvSZK4xmskP/HFwu4n0nh9LRnp2Zc0hRy0C2fJHf+KZ91bdfLEym2m3SmWe8hPff8LFYWJlGp1u3kxzcBtZUVNny7lMkZeZpjuZ9iXmqTQRvt/VIWrXm29eTRv4wG1mazeOeZIu7vtnFMdwMWEJ2GucfGToviXnoc0ukELl4YQ76QxkyZfcnyGP7uowOcVLtYmkzju/Np/GiM4Ypp/Py0b31GLJdKs40/VAnMGmRBUJmcZOM/3ungi7sVtiV5jI2t4qDSxSd3v8LD/RN0mBZiGr5kJ7PKulwinbFyBh9+uIhPPz3CX/31ts33hacP/BR/jHN8PIsPPlixr8R3tllp6bbItvtfPFuw02+PtCtGmGab/53vLOPwoImF0wYmKNv//biPDtPwT58r4/LaGHYSKVRrHWQZxY05pu0Cy+OVEgpjOhmYsY39Gnk4ZR3PFlIYY79y/biNAuVVZb5bf89B6wPS2WGZmyKdcrONu/eOcb3WxOWX2AhfKqGd6XAskbYrkbQw/jzz8LVSAv/6WPmSBJsftJnHSzN5GwtozcPTG2XNMQT5WGJ9VBtZZ30yMRLMn39sgvBZrY9fsA7/YqeLx6xjehdIVyXeZZ9+1GNAESRubGcUNq53CLTedYGZySqAWqhXAot/BC/qAtW1FOv0zEQCP1pJ4bUb4yguF3GsojKCr+vRdEWnreuQ9gzzI0te2vTThkj/pIPeXh05jmf0btr9yQweJc6wstHAJfbR3SzHImNpHFBRzBhnW9Fi3u3Qvdro4ni/h2bYv4gwms6o9Ji1NrLzbB/SHGNp42Ns7TkiAa3KnuPLEiCGM3Mo/2kyUChzbMjBpfJPb+joCsUjtlE76w1s3m9i624LlT2NIyyIgfjpMa+bNfYZWjxnHbHF8yPXq0qT1WXJlEoZ8g8AJVeP+x+zQd/f1KaQ1suCn9W2fyAwyGgoScEkEcRjcgrmUfAwsf1whFG06FpmnV9ZKdu1Vx3WpRcuFfHcxSJusU/Se2Vfh1EqT8KIH40jUROeDOeeAxyqmMcRvmbnn8arethemx8H223KuE29gz0OUnYfUz1qY++xb34d0G1vs4sDKr2/pXfv9LFEmoPNDNsR5a0+vGqx7GqDTO/n6Z0+XV1WZdmwtdC2b4Row0QP9GvDRHZxpnf9KoctG1fbGizr0DHt67cbNp7x0x+ePI0fBKO/54FuI85Wb4I9hjE+vskGSG56FYmsnhhiZ8aBg1Dsjv6w+cHUsCKxhVGljwMcRagNCnWY1H2ioQVoLQh3qdzui8LaZJBZQqJZaiQMAxlfild5yGjMrU98Kb35YVdmBZrCtAVUKm146DHrcnkcy8sXOGh4HgtsHHKlPGcI63h1Hnj22gUcnrSQ7jU4WTnjwIeVtp9GvdW2her/GlgyyXun0ybfHeMvXgmmxXTn32XyTSA2cH8fWKFh42UTNSlt7HAiaY+fF4p++oNKb4DYyQ8t3AtP8hMB44uFkfGJll01pHykrGwBmrTiA+i26K1Ff4tTAwfSYvrGckUc3v47zGYayHbrSPV1j/QZmpt3GEEWncN91Kos/D3SLE2gzzAdDio0OBIdZagtdug/pMd00reFwuDGH/6zfFHXxseZ/JSKgGN6oCfpUTPdFvCtXEn5RpbkG2VM6mFSKyXN02anlSgHbYDkdQLENkLkpnuLJWvfnFMwLWDbtWpWZlUeVf5YJhiHl+2onBe9haKBkHbGO9LVKIgv400hmR+SN/8G8lacVHZVlHikm9nJq+NasK+Bb1Yx30y5WRs4fvLDNxl1LC1uatifyYPkSM95DnwprcaP4hQtxzUe5Bf4EKotCDmZAO4jOuZvBjMNaBqPYQMkvv+h00fWtkhZPMP8NrviFB2LT4Nj0aSRMo5xRNfgQz3kucLLbMyaV/wxkK/sCuGhRU8+4pdKvBhWxJO3x2KgdA3SJly3G5alXS4ElkujYH4WTL9m/l2AnwCZFzfuQFbcJJ6itMwYgIbIt1mVZ9K9/BswPbaFZ32D8D1fDYLmVD0O+5d78HNgGEN6Svym0V2BTHbUafa6K3d38qDiIdilBVkb0E3ZrXD2NWxAGmKo7oaA1o8EUBSDtPHX4g0e5iYE2ek3NBpYmgw/KoEc3dldgt1sMnsarGiKXkCU1X/paPzTZkGFJN1La0AkiFf7HfAc0AgqhzKG8hjCuBbzj0oa/c0WrP7ryuMProHOaFDBQCeyeVG3fKDZ8sLc3C56ljL9y8FczRroej5YaQxhPSHyFISwMpmTUTMVweKX+8DRaapee2wOJgNzoC6jZcjXwcM4V4YqtChTU9HRwTmKID/nQDiKU76GEX8GYQP94Obx0ijngBtp61e0hDNwVTD/CbI1LCrHMpkO3GiXrAM/JncaxKdas8hLMNHocUmpHgnnzOJ3F5ewm2MM+hEfITcYJuIOf6U5DwqtAMEk48Bu1DyEe5wDOQkGm1HhT/g+/nDlMjkPHjTGwDDKV4ZkUWEQd41tiZ0A+S1tgIxzUnv/fgXN1shskyC5vlXimDWfwOfNPm61EtjjEFVfJzdp//jTQxxzLDtbSuLqlRyuPJfDykIGL3HydZmTkklOIvTlIsYyaHESoicC7i7mcTiewVjjDMcTGcwctFHQwjP7/oQUw55VOigdtTHZ7NkXz1Xafz2TxR2OY3a1AcLJ+kQphZ9+OGsTvUc7untHEGRB9epYEm/PZtCZHcOP/+gq3nh9ElfyZ3hmooDxVy7j3qMKNjcq2No6QfW0Zf2mvo7VWEqTSV01o4duvzrpY4tp1SI3510YzyRtgXk0+9ysXol5prwlA5qHPyRbFIHlmXTPWf4yQ6cXdY2Dv/9hm3f0qlJWlUIKXQ2cR0BftB1zwlh53MXnBz08qnHiR/ox3iEk7J7/P5lP4hHjti+r5UqGpsn3H0+c2aZMj2l90CZPHAcdMlGvfv8ypucKOOq2UGP8eoD++WrPxqHt+QKuFHLY55izTz4KHBeC7kcc97A4YJYT2nomgaMix6zKa/KjhQk9iu5NpeThagBi+XwS6W+/gzL/NaCT/Focw+5qAk0ZXC0CTQr6Y8pE+RNhNLTquybIGluuMYe+k+hhUyVb+Ut/fweE40/RN3zgEsvOS3Np/Jx5LxnqehQmj3k4ynRsbejGf/XgA7uBEyxTNvq6N3xY7eBeBIUdysZ+5eQ/BsKTt8bgk2Mam/pCQvT38NKBZzjN/NOpBB62gQeJDB53E5jNJ/GjKwWsn7AMxU28GJ9pkdAQhnnl+MpIyVCL2qenTVTbVba3WnRq29eSB5uss09MXQcUGFZmLajPrmTt3RgtmGsxT4vKbZafk0O9H0J5hugUWizYeN/MTk0S9/LxBITIOHQHp5N2V76+MtbbNJpzKIgFs5/ImVtnKdM/e2uS7TXLR7uDhXob/+tnJ3i018Kd7Qb+9l7dHsbW9fqf1YFrNybxyngK13RNHdu++8dd/P7LEzbn7R218IezSVxZyWPl2oRtRBZ2aqy7Tdw66uKNbgfPsOFfr3bxN5tt3Nto4LWUf607OZ7Gexdy+Gq/YycvnmWEl6sN9B4c41E/Bb0yscn8e0g5yX+inMGffTCLDuU+zwL69tUybm36uyD2kRvL20mtY4vJaHdRZN28dnMSc1cncEA+f/TmNE6Yn1tsf0NB8Hkk9Um25xdW07j4UhFXrpXw/WfGsTiXR5s8jlNe8/k0Xr02g/50DlXKYIo0HjH+09kcWOTstNrpodp0I2ugGCwfg/iVExXy+pDtUHo8i9JMEvMXOf8dT+C43rArr4TzjUBkWZYSzIMlznP/iKm4QQFo83mL9ffKlQl89wdrdi2Urt1SerXhdIsIR2xLKC4Cf6IcqMe4rfzSXipm8NOfXsLYWBa124dYPDjGR1tNpEtZfO/FCXzIsq2H8/+fG13boFJfoHCjShCSH8BjeYHt2LvlJPR559r1m7YeMNbdw7XxKr7arqOhzmMAoxRIN5i0CHr37omlsdUeVkatK+hURZptkPr3ZrODe/cq5LXONpH1km39Isv2Vcr7VoVtY0v9XMLeRNkkvcdbdbtG7z7dtTeiL62/+9PLeOX7F60Ob9w9Zn/BtpH1OnGliLz6M60dMO5cm7Kj/Hqkp/T36X5K/xbLTZ59/2KW/VG/h/pECr2ZNN5Mn+G7WpdbyGIxdYZbDZar3BkKOinK8Mlqx77Mn+N4YTXTx9/U2MeSL11X9tLNcbz7/DhurTeYzpGCR1A9Z8+O74352yZ670MbOjrFIkx1kyr76gO0aabmlc2HXe3VZuHw/t7LQVzXcYhrEkSkUyEL/PTZEmbY/myzXbD+QnyHebnJIJQndr228eEbjUksXM2gdzGPA20OkZjeResRR+EtJmpaS5HMtZ6zz/K9XkiiMZPDNMc0rc0aGpUWzliuc/TPZlLYZ98+IZkz/7+cztjJziLb22dZTjPtMzxku6FaVmPZqbAPbTGflRCvDw6DlDJ+talLlzNYvZbF/GrG+E5nOA443EPnZN8+craMJ0hELqYRYgSlRt8V5yjccWaGTm8csa3dftjA+u0WyxzHObvOy1DMLkeFlZs2RVpsi6sVjiE5FjzcptrsYn/bT4/oo3edVtRmpeXNNwHS7VIm4mXjThM7D5l/LFuKb0hjhNaAt6A/CfSPKBGMzAj+b+LNXVVnzECILgrD4TQHIzmO5xaXyvjBjy5ik3lvbxGddHGbfYratoHsRkDxTbLv1Xtz8dT2fxuEdif8BFtIj/h2+yjITTxpE0OP6deYd7UTjh2PtfnFPq2qzQyNMfo2FtCGheSv08RSGk82a3TjeN/6edaxuk4usZ5pDFE71ftPHZajFssA+1SGT7E+2lVY7Oe0yXK4o/emvG08ZZ9umx2P2hy39tlOJnHA/mDrQQt69NzFF9MxTI9Mo6I1n9HkBk9bTzWluu/mb7QBUphetncdUvkiGSuxU/NHrTt6ILzXtomjC5NManOjq40Mf5T8jAN4XUV11unQ3d/q6MksN21c9DocbOhrE/krnJQ66rhgzYEcc8kGEEyJ232jw1yEIxP5MT/R0qaItiVJSwuQMwsX8cILr3EQNI0LE2xkO4fIVx/j8lgD15dncNbioGS3xkE7E58cQ7pbx36txUZBJyc0GWILIsEFebiQRpXLWI2UbcQwHSnyokXcTKFEwfv9hYNG2mvw0P4PBsYZTyowI21RPpNmgYnXX+kIvzZB8rb5Y6dDhENcH76yojHuJHmS2dzY+tv1ZVp81gYIw8k8vIKKhcYKj3B14oQlnuEe3b3DDiCN5WvPsuMoolFro9YroTAxjX6mxI5jHL30pF0x0CYNe0clDKLDv+uh04oFVBNS4dFiduna/JBZzYQtfoZCbPd3y+7ULC9ULmzjg+XB7rNTvMHN5G8TpxBO/xanegrKSJtF7Kx0csbe/9CmEmWid1/U4VnHKUU6ylcrcyxrvgnigzfFqQ0OvXFjGx46KixFs979aAf3NntyTQRVxvVnGxxS1mkxb1O+USEVH1c3nQjKf5MX/wZFyVZxPF2xk/fTVB7WysqIWQ0BNQ8qWRBs4MGRhzYUffNIZdf9reFQGMUrfP7HxkTg9ZFmS88TYKzR3ZjVQEx20VDZE58qb2GjSeVP5VEnQKz8ef5rcOPlQm4iQyIWkWJ1utqQYirMz+fHcve8le7lSDzLjyDaMbzYYXqCs0Wl0MZrcNOP/lT+JDzDNn/zpFnuMsU6o7gDismFJreooHgoI2yk9Wvm3wW8/f53MW2PoIdYLHJXHrcYoyHwZ5pkaTIXguRkiISgWxplCzjRewByCI5Mv8mef07b4/AyITlFXMcPoQwU84A+0aUF48Cs30G5ktl8BbRbmJFyIojeBpGaVKR27sc01Q/ZgguBpkBHMcoS/a380c/LVwBLA5UaMgOGkkwGvLjBy4S4NQKuApFYpiSy0YV5i1+0DNHpBGrmPiBh9MiTWSKucGQXBIO0wIeDU9aPh3UYuEkPpDzNtMgsNxqGeSNwWs6VgPYQbgAWkI4WxLGjXIYwNMf4Bi7BEKToYExEFawRwxk1sKBGy8PK7uSEZwY6uIv78VdeATGht1/ob1b9WJtkhgAyR75i+Rj6x+JxngZ/+K+mx6yCEXc3R4rK34AlPfA8KDsGMSEOwnbfyJfniTYn5BeoGW/srdxCRDNZXL45MAzryjGj3csdTRZG5ihhF/9IXPKUe3CxNMnkETgOQfTVErs9uHoQY8bkwHSHWFxX+aeuH9MFzlhMAI1DT+PdLK4CigchQ/YI+m9pA+Sf/ekqKpwQbO/GjQRRclpa9NACw/FZAl1GosWht99Zw7Wbc7h9+wDT4wn8dxfT+PFqDvOLnIhTOPricILhUxIwu8caJyufLObxYCaLfU7A8s0eVjnRnOIEplzvIqmVB0VHrc+JmU58aMSX5MTnjLhat70/n7MTIIfbupqAk1OG0f38j0mnod0AcUwagQzHhX2klybx8odXcPuzXUymu1gtALtbdfzbr06wV2ngBz9Yw8x0HnfvHpv+x3/yDJrNLnY5Pn92KYefvDCOB5xYVTiB0pzghck0/oAT/0f1PqqchFsOBflHGLXlOX77yWzKrlXZ4GROhVX4HH5gaj6DueUsipRHpKFrp6SeBJ2qSB+08WYuhXtHnMyRHwelVKAwHm4pm8DLYwl8ous7tLJDUB3sc+ygBVR95XqH4XUwJ53nZHqZ4/VJTjKTXUxS7s+UcjhtdTF3+xQrHBPN5DI4+/wQeyS/9qCGF8eKuDJTQvnhKQ6ZsP1CEkfkS/fxa7KpLy87rTM0yHPb+ByOG/XnDLnmoDS4XIbpcd3wg2x097nGjiulFH54JW8L+l8c9vCAOouIfWxlG1BUGYbR+ywaGxsE0pxXY4eWKgn9kHOzRcpKG0F6JNnrunO4UkjgmfEUfsGJsN4QeLecwEssO/e1aSRSGtcbiG+xmECW43iBxq/GMX/E03fnUni2nMTdGsfoxlAM4+FcNkMYNY+CFi7+6e8t2Xjx8a7ejfSwSpi1sSS9RL5fmU7hVjeJd358AUsXyvj482M8PunaiZlOYNuCGTgvT4LTdYjzRrHOaYfdFX963Ga2nuFot4vDrS6aVefbQhm6h4mg9krvzFy4lsPsEueJWS8TzQbr2uMW9tZ9sSnyMxzHOh2T0JClp4LKxsxiGiuMY/lKFgtrWcxdyNhjv5qOaWFFcWrhSGBzICptPlRYmV9nfUzR78/ZvmzQzumSvQGiR5dV3+6wPm2y3uvaubHVaTz3rTWrwyutNlZPGnhI94+rZ2iycs+zTvyXL6pMUw8Xc0CG+jzbv48bwJ8f9PDZqb6KT9jJg23ytcE49ptnVqYPGZfmS9uVLn692cLtJvEoC31MJp5bzAiVMH3MtsN2doPtwh7b0Uf7LRwwbwZlXkCz3oL55+9O4fduFFE57eDW/SpeLQG/Zjq/2lbbqTl53+tLCPb2eBKvUW6d5RwmdX0R2+/TFGxjtkQ+r35xgoq42K4jf9LG48tlVGfyOEs7X/o6+3hf6yLKOeWl8s91U+YGK49zS0X84z++gG66h9xkEoVymnNUrbf8w0B0dS2ONs3nmBf/mV3ZJ3XWecq5Sflvbdaxt9+wzUNtVmlOXWNaorxUvGTU/DKrBVqmVVdySiairdbh4KCFx+tVbFK/fdDBKfPlJ390FWecR/7rn+3jZ2qPtIDHcApjc2KG1yaDzW2Zf1oX0T6x4sqQX+FVydN+IovM3BJWL1zE3t4evrhzD/d269iPeUolTXLzKhkqRNDUP+lqMS2OO8iD+VXK4sc/XrNH27XxofSr3vkVOcB1tk3fm0/hr1guddJBfdRz7Of+yYU0bnbbLPNn1v+r7VSIHFFeSXZw96sjPGC/8NpZB1uU8Snb5wxp6YFtldUs281n7lSRYXwnbLsMGLZHvz7TrTYgVUzhmG1wbzaNyZUsrtLtJfJ/5XIBWxdL2J3P2u6z6mWO5fTZhzV7ZypFnhaY3q/I77v5vm003GHdW99t2yLwaB1QHVfupZmuGuf2myyTOnXy37PPezVzhoNuAmzGiDEMpPbn7WIfLxXV5vsmiCCuJcQ2UXknJZCL1lZ0HePlRA9rTNc9lgUm3zwjfbVTOjlRnkpgnuMmtVW6ClPXh2V1vKuQxvxeG5eY1up4lmWL9PnvH1aoj6XcKCe1A3XKSh+VnLB+bo6lsTnPOqjCRfyvZrO4V2PdZF5v0N6g+zjnCM/fOsXiVhNFti9TrKfT2oBgneswY7NsqxT2jEwrjZZO/iveDOOY4Vhh9XoeCxcLmJrLYXyG7cO0HjPvYWzqjGnSA9cMomCxGMosB/FPq9UBDu4KJb0nRdk/7mD9lp8irLL+tHV9noZzhk0VwglsLYx2X29TmWfZ0dIry5oW1rXo3bGN9D5yxSRKY14WYx79JhB7WjOrsF6v32qSl64tystdPNhf4MOcRuE3kP4aHiGyYbRGeYrI0ekJmv4xDtNKhjTO+IO3puy6xE84Htt4XLN2rcP0a0ysPsv5FojQkFghn8Kf/WgJK+yL1A/Ecuw4wUxtENzgvE1gFC0N0vQTdHcOIMPAMvDX+oE+plAem2I+qqyYUtzMW9MVbYhaZuHpqswG+2C90ZJgHdZm18ZdtlF3OtjhGEKnR452ujjlGPn00D/21tLx7gbnCbfbNnfQxk8mx/aWjdrGvTbHM2cs9+SN9ERrZ71tsoyzyPMQGBqAl4lBMoO30urrqr6G+A/aAMlPL3MClLeBnrxZfH2B0q694iCgx0rSqrGg1+x9Dpy10e920NcGiG2CjGx82MKvb4Bok8Le8ZBON9/8oGIu2MkJdnWx0isd/hU/FTt02wBRBonBURjlnwmdXLiEtcs30K+sYzl1iPffuopLF6dx8+Yq5jOnGC908TknYLe3ayjPXcSDrV3c36nYQEHUJXalUYuzesPEroUaPM4cpEHdlczKJN29Kz67SGgzRAu6+TLD5siz0iU4j3/OrkbF6KrhdD+HaA4ZyYZXGWmL44zDHjsvFNjg6dF5nf7IkOc0K6svnuv9D030tDmjkwtJ8qiBlgqGXYGlBWcqu9KM+LbIr61h6gZauKBmhYd5kmaZKI7NopfIsKGd4wCFAwaiF3Jpdg5JHHKmfsQORxPYPvlgXRl0GiJEk+mxEY2D7OGCuvwVt8tBJz/EgU1nwuKS3GX1H7nRS+WFch5sSFjLHNyiH3UP67RjfIpfGwOSpzY/dAWWyVV5GOQtPgVeBn3DS49P2aYe47FTHrYBwkkEy7cpjt7txIcU+Yp2v2KKPJEfS4HlkeevbbYo35SHaW1ajCjDcb6dHdUET4OVDQvv5SLmvdNWWWD6zMyyQF2iUHhpMpMd35RhOmzjUQ4kPZQ349SfxRsgWETFyNFfuvPHfHEnS6e5i6TRot8gvfEEiL6OyfpmnMoj61s8AWRhrO55mfRpssfoIDOVGodoFq/GQYjPFOmZ3X3cKF7dbfAViXkFPSDSl2Yq8mx+FsTTqx9NLiOm3I0WcQcIo4rlR2QHcYU4flfw1vvfxezsvMRg4HH7j2n6HfCidJrJdEuP+cgcwBAsYb8Bvu4X0zoKUX7nqUUXj9c2PWPM1MzNjCEE/YfmqA3DePsSAhJiapRfISfdT8IJOE8D0fA0KG/N4Sn4kXfHd7pB12SM/mYNyn+cRztFGewKEL2jk2khmQJzH0FwzekLhsnxNsY4o8H5GkjBfk0LAS1tBNOC2YDmoZXUhDjCspE1g1kNot/QEPGelOGQb9ljGTQns1O3uNQXBBnKy34cKWimQlWUyAduFl6OhGFcNFAZyqDcC4+xyJ0qkCI4rhNxP4H83dn9B65iIgaWOz10GkG5IRxVxUFeeKABRLuFsYwUnrsJzJ8/kQejKpQRHA/gtE0Fs3eBIWzwM2y5mR7dHCcYDWQb4piJekik+JSdGet+sSwJOWh0N2z9mJt+RvPekKxeCvxksfydprnqJ+Cbm/oyOjhlxzHvEIfGDdFNJuPNaLm7wJxkY3zWJlC3cHSK9cEI0kF2Nesx3b/NDZDl5RLu3KvaA7bOnfOg9NXZtWkTRA9F/2g1gwbHqnp/oqW38VJNLF3JYWGZY83pLI6IU+eE+zIn1pzbep5kyDTV2UkHpWoPM/stzFONc4BWyrIP5mRDg4AEJ2f6EtjeCBnj2FdmTrpFo8sJ+jrp77fO7Oi8vvrTQs5RtWNfe3o+eVoE6vcbnFzp6phMu4OlO7t4vFOzKxKWxrLoXJrCJnl4/c0VMYlPPt61MKKzuXlqctC4pTiWw7VX1+xL6spRHdevTeKtD1bxqwdVVGraXVAY5gu7dy3oJLVrI1fKayaTwA9nUqhzzHWH49JK12q3Zacq4cRsCrPLGcYx3AD5TaDrIQ62W/aF4+NKz65sclA4DxtloHWt/U4Cj5p92zhyf/+69Yjhdil35Wl+TI9RZ7HyTB6FSY5xyLv6A+FVWz3MPaxhmjLKMX90uVV2t4G5zQYmyEt+r4n8QROl+QL2mW8nqoKKieE1jtQHQPWTMzSo4oa5lysHtQVDiHk3zMPRTXblixYKv/PtZVxaG8P6+inHsn08Pu3Zov6lYhJ/spzGjfEUdjgd1MbOSxNJvD6ZxIadwFHMTk9XX50wvzUT0QO/9niuLX4578YA/zV32KX8HobFTK1BVSkYit/qp5cVUfQ8LbCc/sF70xgvprCx1xrQE4rGzjpFssNyqrAaRyvcMM9JgQFi/rmLQ4zDx39qAxLY2mf51+6bqIdwEVQslJ51pZvO++RlfauBwzrrC/M88uT8WRCnbe7uMEpP4HwFX8pCixdtyqXORuF4/8w2PzisHIHIfQAGzFI+8xcyfvpjQh/5udxUH3cftXC4pXmT83Qu/vOsDEDyl6ejBiRqWoBbvJDF0uWiLdBNTGfsMe1MjuWawsmzov7kjSkr4wdsoyRTbX4da3OKjnqf5171zPwH6abSx7LKQ21g6cqjS4kzvDKTRKuQxF9/XMHYYdPez1i7MoaZ56bxyX3O74+auHrWxSQTppMOP6snMPfCDPZY9tKlNL79xjTWWWC3a6zPWqSnDI+bZ/Ym0R9+ax46jPcJC7AW2fXmyJ++M4Vvsz3JNjp4zLLZJd8VhtWCV4MFVicZNI9ykbhMLq8U8eP3Z7F31MadzSY+ZcG4u9tGpsh6/8oSDliHDg4auDyVxvcuF7BDGnXVd4bvMs/ybBeeZ31vsJ0+0S4uQd2PpL9Pe4OWBnlrLpdxaWUObc419SC0NkBrx+GLcvIp/FguTKZWB9xs9YH/rWQb5ek0iqWwWP7fAKKnylpJJ3CPPKt90IKqFr0qx3rL1Xl45ZV5ewdD75G0O95/CFSuptie/NnzJXs8Xpvxm23zsjp6oi+O6107zaU81YKk5pL316v4ar1uG85y8/LpwGKCb6d7OFHZofOzUym8v5Bmm0mZ//ACcrkUHm43kZ6Yxs3nnsPh4SEePnyInYNjVFhvlacjRTxIMchOsgye9qt0EGEYu8DlrXze36cwBuCIosFiZ9efffDOHH58o4iZThd32XY/ZF3QtY6sHsQlcqCvDdBPmF5tupWn8njp+xexd9DGabXF+payUyK2XkDcOs16r+VJEE995tUJkfQ2lkAnHhL5NC5N5DD24hz2Kbvt/TqalLnu69cG+zHL5Rg79xnWl5/XYY/S66H5Hea1NjJNXhFkJMsT7Iv/8GIWr3/7AjozJTx+VLXNN10P+JD9cjUGoa52SfknjpXuXfXbrIMOTJNkIJO1m9KjG9sSxq2PJXQK68T6Wu+PPXP8tIc2aecupNlG+Wm4ueU8xqa0dsb8ZLnVB8QLrK9XHtcxybI1c9SxtzvqOkZIUFS+fqG2i2OodBLPLkxgabaICcqlxTp4zPYlz/h1Veant1vkqccx3gReuLiCqwXGdXEevSur6MyVsJXt4JTjq+xExq4lLLHvLI4nqCtx5F87/oQx9qcrz3CsdyGPsk4RsNxqzOMbDWmmIY1xtrflSdIYdxq5vPPYtc1tL0Iaw46rnb6kuNLsA3o42mG7c8x2V8fHDCRT1z0T3RRlL7DiGMwC5ZnclAcdyl0nActsv/JsT73PfTooTJtt1slhG5v3W9h52LOTJX1bkw1x6Oc3kYjuYnMER6yOsDuk8yR48oYQcLxcOY2Xro/j/VemOIb1q600pthnu7yx28RRpQmdiojAUPY7IDQSgfwUdpd1dfeAmXKO52AY2J9kbAgWR+BvJMAIBC6ENuI/rDsK6+pJsHZDYUb8otHz6gwt1nWd+NBmh+YC1ROW+7qPS3RyRBti0mWvslwJ7+RQH4Z7mhTH/qauXNN6qruJ9t5GByd6FIvmp7Bm4NyNep63ySL7k2m1NuUbPYI+PsvGkQNyjarO9MK7Nij8i/f4ALl1qfTTOx29lu7CbdrCsPyGGxva9PANDv8yX/7a+PBFaq8wrlRJ7ct9hTcaHo/8/msFYRRypUk2ai9ivF9B6qyJtZkCrr3+OrTRMbl6HfXtW0gXy5iY7GJn54STvVXce3DbNnLsNIlFw4JscUpgskt4bOx0qiKdYaXmxDClxXEqFRQ2gnFgrByzxpvpTTDtmqBnCkVb4LVMIB5/rPGUsncQZLYFbh8Ey190LFtkN81xVGjsi34tcGfS/mC3rr5iHFmdBAkL9xkp4QS+kkybphz+Bog2QAIPTIPNHI0v5relJRkWgOhkcYuGD/4VtjQ5y0nxOAdZHXtwKZMkPfKhyenuISe4OjJMWl3yYu0Xw3vueQdmaZRMZVc8oiv6AdcNzAK6aSipkiaZcAwnBFNWmM3dS4ZtTPRDGVMmWrmhYpqHJ4uUMwru8VEAslnaTa6URSab8RMgGd80MLEYkvKU9EhrsPlBvctWXpsbpsJmh+617nAwEd/S0KkK3xyRu5+yECcuV8Wr/KQyHvy0h07Y+Bsk2vyI/q7Eqw26jDf+GP+OpzzVRofyXuYU0ym6Kgdp5q01bBSC0hTrnQSruhc3ZvxaOUNweZkxDOqFbn9uFiis4QsMyX7MW+5P1l+l2+qLeJRi3dAGozZY/QF+9pracLQ0xjohmpZao+Q2gdy8LTIVGVFY/km3gZMpuij95m5IRjvmg3Bsg0Nu5u0xuT2Gl26uwd+lEVNn/IoG4zFE+YT0qzxaTbA6KFz9SrdfM/8u4N33/Q0Q40VpIN8h6sBi5EOyMpP5K40m01E3mY2M++o/YprRgGb5W4DgZG4elZwG2G4ZKKfrZuWbOQ/8FLUM7uhxyBrdzNnA3EP+WSgaB22a4Xg+eh4qHseTp/EtryeUwLyEI1yD6CMTzfo3J+PUaA3SZGCuhjQsq/qXXc5mGdBwn+A/cA8usstkuuIbugsc3zyDj5R+ZYhl3oxqQggx/YYR3AKCOYYwAdzZ/cw3eMV6a/Ssvg1xzZaIk93As/kJif8sIDI6uL/Zg6OVnwFy8JUe/N3H3dzufwO+DdfdTPrMAw8TwCz8CY5WMixMcHdnU4Koy+TeRlU2CydH51dG6hKJ+TuOudvPsF1xv5ifBCMpG92Mnrk6KIzqSXSTwWQvc1QDz6AThCZa+vOMpkOsBzGIkBzPbGKRxpCzIS/cLF1hRcqu0aKbUTNWqBPB2xYLaXgWF3HdLIixW7FRas1DJJR260e8khim6rM3rcaBgpm7/clqeMFHDuboIKNCydNIWmyyuLtkaptPZpYKsvcg9iv9t7kB0uunsP549AJoHQlP4fXX5vDa6/MYG8uhxonWVU5sL1woY5Iz2t7hKbIXMli9XsLFqxMYWxpDjoKe2m9g8biDjBZFmSDJXtsqp5qwU01zQq9JfVJfjM7ltULsYz99qaeoMxw3FNK2EaKJ+cGYX5fzmJPsvWYPxXYCK6Wsfemp6188/UOVpvZsqo9pjg0fV7toV+r4kxtFpMtZrFe62Ncke2kCc0sl3Lg5a1eBfPLxjl0hsrlZtYdhlQfj5G+xxLHQdBkb26eo1VsYWygiMVfE9nENqfwZJ/3+7om+3pxa1CKAPpZI2CQtT305B/xSC0lN8SZxWM5bXinM7FL2790A0dhID0Q+etDEFw/aqOsrXYKCPBlM9jLlNj+bta/WW5rwGY7Kq+LWgh04jk7ZAszFmwXMLuftfnUtLulL5SLzo0nBLmhxi7I5q3PeVMqgSr/x1XFkOdmu7FVxwDAzZ5xIZhM4oawsFvFEPA6tbBLqp0BUf+QnT0Mb8B6VA8vAwCygxcVFegmsXRyzNHx++wQPj7u2yCScd56dwA9fncJxhflTTNrD4zkG1KLXA06K/dqqIWHVHo2GdjraLND4k27mzZ+Adsqx8oYm095w4Ig0t4mv00+jeWU1kTxpfHt1pYCTBsdXlO8r18ZwdNo1+e+3+9jhZNzDKi77CRTYxnCsPXvxiumduu7kdzYMw8z8o0y14aeTH/qK3yEIx+gaFnTgZqNJuRN3U2/Y7DbJnsdlNMVciNv7Slfm687BrmQ5/WiPeHI/4+RKX052WK45/aCfoQzCGGvBTVO8yXmWtys5zCzq9Icv5Gnh4WjHv7g8rWiOL17My8BIjDoEsCjc0/wdhbp+mTwtxOnx5UJZi3Rpzk011qdMaj20js9wkXVj56iNfbYf3n95Gdis+oaa6A9ijfFTHy8k8dYzJebDGS7VGpit1fEft9r415+zzWChs/wdz+A4l8F/+eIU4xTMpV4XkyS4x0r3Pz9qY5xtx+pUBosTmmckcethzU5gjMaXyyZxdbWEw+M2srU2bhTJH/P/T68XUO6w3LOMFZmmfe1uEv+Vq2XMT2awxzZX11yJR6XpmDxNjWcxP53Dn390jF/cr2OvdoYay+QB6+3i6hh2d+s4OGhiimlbYlureqUNkCMpTs+np5K4SJpNpisuYvfYwFbJf5ftdL7WRZL52B3PYXysgFqjhYlmF1NM836ji2N9hRv6gQg55smbby7g5VfmUSim8Zj9zuPtGstIEs/rOh/2A3XWp1Bs/17QewdLzDf1mIXxItvVMRwWyWeeZZNtVYv5ritVYpmRtrhYQnksi/v3T9g5neFav4Mx8lxhThSYvmdmOBdnf7DBMqHTD8a+FQwvZwLJWGVhh23kwnwBly6Wsb/fBKewA7gwncE7a3lMcf69cHUMHfVx5GmW8t5k3VlaK9tbHK1WHs9fvoRn2a99cfsOHu/tD+KLIJPxEcDKfjBH0MmWF1+aw+xswTY7REJzaj3cvb9XH4RX2GAAxWNXXOnkocqd3vt6wLbjP251cUsnHZV/hJWFPF69OWHX68wuFtBmI/+w0kE3n8FPrpXxmPHNMPza5TH0OGZRX19jmVK5KRNviWV9hvoklW7RkHuWMp7famKL7cD6RhubB5S5FjCZm81cDl/cb6Bx0seVUgHpO6fYKqXQ0hsbZF+nZm51ErjbgG02PPPMOJ4nf3sHerPXM2GN/e/1EseGHLc8z/75zWcmsMKqd8b+S1feJdiH7TGsTvmZTCTTIBq927WjsULCPwJ1oARNiI7kQRQmiTHWkXfeWsSzz89Ym39a7eCdhTSusiydkL423597Jo8PXitjbDWLyaWcbXxogd6ujGcbsTQziWw6hbO2b85qU2T+oI0q+3RdG6q3fxeKE5jhOEW9WIt1s8g6e+2A4xzyUT9uYV0bpCzDJW2S73WxsdHDBPPwBbYDheUJdMZZZ64toLY0jlsgfqKNM8ajdlKnr7SBoTHNuAoC07rEscBllleN9ZaeKdA9a+2sruXUI9O6nkhtfDaftnGENkN06q48mUSG8tf1Q7ryKBbnEt2Xr2axckUbKVlK8czqZ7vpfYLhSb4u4hEY5k2EJ6oIgRa6nTHpMmpzpkh+dDJsUOYFxFG9UBpqJ217b0KbH3uP9K4Iy18IbyCSikgQtAGMkDR40h7AnJ/mF+nJj0pWGfVm1JvJHm4U2MaQ7/wk20Xm/73HrA/sL3Tyb1f1aMBPICCl/6gGfg5aY9vkmGCHY7sn+3eHUfNvhhjmfNgIoV16ilfM19FwT9Iw+9foKu/dTSdE9OC9PsDQlVi2acakmG8IJlyNb7ptoM6y12QZ7LNJUPxnrAvaLDnVlW8sd3LvsI1v002b9jplovgjBzFPIgx9IoxiKqhjBHadF9YXifsbbYCkWcFFzE50MAU6saEtPbveqsMORpsebZqDn72FwA5GC9B+0oNmpso3OXxAYwvUYUPDFIUYcWyhmHY/VuVhPDGeoG8CmrqNTS9gZXkJvZNt9OrHuHy5xAw6xsHdz6yBmL7wLEqLN7Dx2a9R5SA2U57EnXv3mAbWNgktSE1dtBVO4zMsorOyDtJjaBKqN8zxhIjZ2ZBm8gVbGNYGEYVlE/pUJm8nQvxuxr4tTPuitcIpbhUYTbxddz4C2CCRaSSeLXIznE6nZHRaoVi00x+Dtyvons0MTwGwD7RrEHT9FRNqNG3zQwIhXU39TcqKU24qKYqbYeQjLmJhlnuv2zQ+dJelvrTocSCn3d6K7qVtdtBRZ1Uuo0s6WtBSzhjzMioaqfhj6RL9mF6PUWZfLnb+IgjX+KMauJumvFFeMW9Uu1R+mKeWXyqXKp/KD4ayAAoT4pTF5K58S1Om7PwGmx/Ka9Kzd0VUrjn41TVu2vjQ6aauzFL0940Q3/CwTQTxw+ikTPTBrigVq+SpSZvuuM4wPisLylfmm11jlgllS+WDuJK5bWgp72g3zvnjfspP0RCONj1ES+7M++Bvm3UMI/D6542xfR1AXfXP+Cezll7xK74lA0uHZEc3J2DKNHOhUmTUAmfuFnAEdre43PUfeVYZ1UYiy6weQLd6RLttvloGiI401W4z6MdpKv8iOKP0oa4VrQGIhsqYlBZGfHHEwjJ+L3uyBzfim110jEzg31DEvfyj3aJ0PNmlCUdykG4I8peEWJoNmcDyFHEFrrn5dwHvvf8tzMwu0OTpM6YYqU129ScGgrM4Da50CGDotBv7zDdjmJaYP0Eb+rmbgcIEHKfjdjULRo4e9md4sjuS+9EWBTygG30M2SCWv1Gu5eI0RUvuxFJwyYDtldN0PP8xVMOMEJyDi6gIgj+RLa9pNLoySFcoOsSwAxBSDBsglqtzzkaDakBA8fCXDhK3LP5lvFnM7jBqli34SxmtwK+sVC6VEAntyT7bU1pdlg6iIQpuVnaP2Ihm1pEw1l/IHvGoxRAxTMCkQabIgewB0zTFSx/SiSdj3DfmQXCjxXxMHp7Lbrd/A+nRPDAouDSGc92LsiPrR0b3c6t+1P7ITXH5rzMQFeko/fbnGNKVTKMdwGQ/qDdiZMiz0VQ7IT8LTaCjFx39OEb0E55t6plNQLPaMHMIdA08HoHTlu7tqWN5esxF/6IZ6Fr/PXAjhuWbkGNaHS+0nIwqyM3iVMy0K7zCRPmYxWma7r4GJmVZ7cf9ZDIn/dJd5tiS6UcjAbNEwrJLSRPf9jcEoSkZco1pdlzXDV/hTLmHb8z5nyOLg7gBcmi4Atfc/A+FQimPOiezAsUgHvOcEH/wwRJefXUeHHrgky8Pce+kh1eem8AP9Jgxx5Z9TuJLCwVcnyriWdJY4gRWJwUKxx0kOEnpd9iX17o4IVufPj+OU07ixjmBG6/32AVSBpww6+72pBbXiNvdb1oYFVzdLHmQS2Jfk3K6bZZS2OeEdeosiYvjedzaaNkCs9Lt8jL27V2H19NnWOPcuk7anVwaN96aw1tvzWObY8X/x18e4OFWDW+9voCbcxk8vL2Pj744ssXStbUJG3tMpPr4zjNjePvKGP63v9nC5lEdU/Oc4E9xot5t4OpiGjOrGXsU+NJSBtfmtYidw+WZtPZvcMTJ2Un9DHc4QTvpqURKqg46TbGWTWJqKomyrsB6ygZIhukdP+XYjnJodf3Uy/aDNhqkZyUhoFuZMDPp83+umMJrK3k8v5jFvUPKXZ+VG7icNMTW4sTKlQwuPVfE7KKusPWvdQWTHH9e0hio0sLsQQtF5l2/3kWt0cXmhSKmrk+jxHgqmQQOb06gbNePsXCQ3zFGMDmWx0RW7wTkdWgaR0ctu4pAQyT7kIk40/kklslng6zZl/aWAI9/KIYgL7NzZMXwutv+wcNT2wiI6Ra9uauTyDLfHmzV8f3nyjhonuFvNzq4S1m1GIH141SB4kgcDi57qYgxBCtX1OcpNz06W1eiOMZymo4joxZC72w0sLnXxtXlAl6/MY47j+uo61PxADGPpY/GlM7lsXj9WU4ZuqgfHbgjUS1uhbF//oU8MocAcjMU4Tqiu1PWPn5xv6hH8zjTs5LVw9cJ25wMwZ4K7utKwSNdgdMMFoJ7qay5o3SdvlhmeVu67AteVtaI12C52rrfwu66Hq5VwPO0BEbHvcKP1CjuaBjND1XG+3a1ihYVleuaO2thY3ejjZ2tDr54UMeeFo/4x9AMFlSka6QCUSWIZtmm2A5959kx7J10sTSVw1k+g3/58wp2q117NPtXLG8/32rj47s1ewA5Oc05NwPqYXU92np3v4Of3avi+XLCNkf+X39zhGPKIMLMZBYXFvI4Ytv5xf0atvdbuFIAbpaT9uZP8aSFv3jcxgG5uTaZwh2mqUfe3ntuDJNsR7dPe3jj+Un88zcnUWT7uNMANnfquMtyOTmrN1W1GBnio0xw2kC+2sJiIYku534/32jiRJsqATSfS5SS6F0toU/eYvnTIbcplhuJZnK7ifJJx94t2K/X0W53cJ31b4lpvsc6sb/rb7sIcqUxFCZnON/s4sMPl/HiC7N2NdXdO2p7E3j51Rm8OMk2NZ1Gk/yrXWlR6bFa/6qXPJMFG2bE/CHk2I5c1EY3+c3NjmFmvISjWsPauiTHCrpOupjNo1rVWpGH2dur4/69Y/Lbs/7ixX4bGSZog3M0bR5+sdvGL4+6YJHRqOh8mRDQrOtkLl8as82z55+fxspqGbfvnFj7ZChUb98s40fvzODfPGrh6vVx27D/1cM6bh2zf2DbfOfuCY6P2R9cvITry4so3f8St3b2cdgO+UQiulJQ7xkoPZo3jVQ/y9Oh1U/KvfXWkm3u3Lt7bH3ZIEDgf1R2C1MZqqxtatjj+WyzfqY3b5jLSxdKqLF8xq/Lr6yW8NbzE7ap+sfPluxdo8+2WuyPe3h9t4Lccg7X31/CzFwRR3V98j/kbGK/jRXWi2nm0zLjSFFGjTLn2yyHqyyfVZaTe+tdPN7oYWuni18/auNvPj7BnVs1rMyW8dbaGPofH+LWURutbMquT+L0HUWmTTFpw+0nL03iuy+M4+CrCibZ4SzlgW9PciwwmcThSg6F6RSKp3WUjqq4kiTP9J+ZTqNXzNgmT5VlzPvBqATDdbJzgg9p07xkqZxin8b2ppDF979/Ad/nWOOk0kB7t4bv6M0jlul7lR6qDP/KjQLeuzGGEvv8iRLbQtLuiC7/c5k0Xr58ASWOjQ5bdWwwAUes1/O0n7DtOaQaT2bxQruElY920T9t4pTjm+ZGHfm/3sEnGzXcYp99/7CDLbYF/TTzlmF3T86gm7WWWMY/qZ/iDscy+s5zc/sQH325wah1u4rPn22dh+1mjpmr9zN6LLCvsNK8wvamzsaoPKe3hoEa28D97Ra2HzVxxLzVtYi6NkvpkK7+UJvkWnjW+07aVJBE8yXycTmDC9fzHE/lkWMdynCMp+uMdGrM3g0bdplDkLhjloyAeFF5thpqZnO1tkrjR5HSY+2qFzG8vWXVJE/HXext6bqrJrY4ttp9wP73JGx+PAHq80wZI3IILAWaBqPmAMpaw3mKn8ETfmbkzyypf8gyepnlfJcOn+x28NXIZrmn2/Et/VQ2RzZ3l4fK7SrbJL1rp/W41ZVx+8hH9VmooxDlF+EJ769BxB9tS54EwyEEiRkM46FpJOgonXNmRzbTAEYIDtYj5W26K401fW2c9VZ+ygiCmkO7nlUnPtneyVVe2sTT1Vo6IeJ5xkAhypGYPW7zkqurc/4Ecw3hjR/yODWds8fqv9EGiB70Zg0KGx4tToharIi+8dHVOyBtXXGl44zyj9dZ+eaHbRiwBmkTxN4IoVkJCukneAdiJz7iQivNwvXUDRD/QSAxlCenMT45hcrmfeQSbTx/c5oVfx/HpxUcPryNvL6kqBzg/pd30UoU0EAOj9bXLX5KyoVl8gi6BMiKrA7f1zXViGhwqWrNMJY2piG2GHTK5oqYW77EiWHHrpyyxVyF0QkMoiTYgOoqsfjYuAZogy/PqWL7T5vpYsTdg67OQAWLLahOfcTrrwraAMlk7RRDVqcZrPCpcJJ3W4DlgJDpdJJOS2D5oKQogeLVEzrw98U3xSkeNXUkMtOFhL4RYIfPTqfFBrctP5WbQtEeeJQwyK0t0nisIW6FFyiO+GfeAx/DNJ6CWesQMbRlRDBHfBUoZYGdcLEyxbKr8mhlOGyEWDljOIuMSvGJh8CHV1bv1NmniSjTGcqxNjlYxrvUtfGhB/D1uLvsHfrHcuxKIcmt6KrsUHb6ulJ57ZtdisO/Nhie+qBZDUa06wRKwI2Ni3ThWFmUQyiLlr90MxojNC0+plH+hi6ugsCM35Dv0m3zgx2mNkJcVhKp8CXXGM4Df80uypIrdY9Idg8r2tIVdwRhiinfAGEdYD2IJz90dZy5abCjhGqhifS8vDLt+lMcitUIiR7NKts2TFY8Hpf7e72y001Gk+EZrzhy+UkX8ght2SONEZPFb/5BEdzPqA38pCttChMEFXS1FdRVRmkzfNPt18y/C3j3/W9jam4x2ELeUalcDOOlO40ujyDb6B+TIq/As1VISz1DSAtAKsRxP3NWGOmCYFD8VlwMFGMgEN3o6RJVm0o9xmlA3FGr+Uc393A+ZeMPI5MunhSLxWb8MS+ii4J5UAdjzkLLEkxSEoSA4UyIArpHb4K5kmD8k4f9nUuDQHIaCWRG/kh3IsaXScINQyVgGmJf5IjuMZAlweI1q/AGZB3kIXOw26RO9FTd5Bz9Ap6M1sNFenIgBM11/VAN+A1gfJq7BXY0d3CL2fUTdANxH73lIT93G/iFJDg4jjNonDp5QzRrkMXAShCC262d1t/A01zdJJxBYLPEKmEq+ISw7mrGCCGMVHR3WYbcknxoUN+ssAJv38WP7Aqndl5u5m1+7i6N4Qa4ntdmHNHPOVqs5jDQzBjUAKLfKEQkqyMCz9totTr1BBGLjU6mRiNSuumnX5W92KcJK6KFltrcYv47RvxzuxmUK6aHENSEoXZOVGQ3sAAE84/0A8gtxBNBZqXP3UKeyUQHbYDUfksbIJPjevybw25ODo0OzVoje/joFL/8xS6+/PIItVrHNhwecNKYqbXx7GwG81NZNPKcpLEPTFR1v24PD1jCspU2cm26cajWpWhOOZHX5sfVjSaWiKerEyQcbY7o0U6vA4xWExD18Qyrkwd5TkymyIcOPegEyAEncHfuNfCzj/yr60FTSMgy/8bTuvO9j3XGuzaXwzvLefxqr4PPyfPKtTmccXx67/4x+TrD4f0jXNg9xNHjU/x6p8VJSh6//wdXKNMWLiW6+PbLs6isLuEXXx0gVehh7WYBV64V8cxEBm9OZu1rx8JYBpfI+TOnPXRncrjZ4ViITN2nvV5VWnT9hsZFtkdgUKKAf6/YR6lMx8UsJrNpuwpksHlLKFMul+7XUCumUSGvO4+02MB5T1v57OMFB9et3FC9vpzFszMZ/Ouv6rYIojGQ8jLHQeU048uXU7h2JYPL+pJzqWCnjQuUtTJdX5nra0PFcX29jvGthn3dnSxpTJ/EhK7D2qyjf9hEaTKPledmMblQQvn2MRYeVHGhnMfqlWksF3OYm53AQaWLLz4/9uskWIiVx4LnJ1N4byGFe6dn0PqvZ6F+R1Plf2aiJhXHuAHB/emhL34bO1V871IOU1cn8euNFu5tcr6opIf0j85xLDAhNnmqVV6O7OdrIOw3ObW4mQPudvwNEIUp55K28JVjuWufUW6Kiuqo2sVXj+qoaFEo5LnxQbD4jQeC3GQmUnV/F/XKIYdnOpUg/ziOZhkRKv/kbuNW1RWaoxoFqzuWDo9PMMAbQb2c7eM7Y6xTTIyuiTtPxSGy9zUw0vJ4Og+jdi28FMe0AZLD9ALniDlfkFA+nhw1wwPqus7XKcbfJ8FJOp/DlA0hxqn0axFDj6K2W/71v66P22b92bqvjRafK4mG6lGc4wyjdYPRe0IAOnF0e7tp9fjaW4vIXZzArS8rqLP+sFoRyF82hWm2U4ts6/75n1zEHsf9v7x9ijU2BPOkV2F9y+3Xcbxew+1eEpOTOZTHchbVi1fLdi2WToWcsmLIrcL80YPaB9T1xsFjpmu72bfrifTVuuZM63ss7+RrebWEf/anF3Et08OVl5fQLuXx2af7KJaz+PFPnkGj2cXpQR2lXALlfAr//RsT+NEYy8GFPGaWi/jVetPm0troyWphlelSmzQ+l0ZRj1CnvSyWWJefZZmp07pH3OPpnJ0GMZlSzdJPMn2sOR0Zb9R1vRgwvryGuWdewNHWBu58uYuf/3wHt24d2UbY+EQWP/zRZdTZlzRLbD+mJ/Fg/Qi7G3Uc7rbtYeLaaYf5xfaVfKgO6LYJfWzZoWwP2Z9UMwlUWx0cntTIuz6E1ZfnHSzNTOHG1RncuVOxk3nK29iWyKzT3juco20nSEv5TaW6bFdg0yycUSV/wfxcAT/9o0s4PGzhk08OcffeCftI39ifYv+gDaQF9kErF8r4q08quHvn1E5wVVmA9PGm2sPp6QIurF5kezmPg9Mq/vreI2zU6u7PeFLZhF2VuHRJG+WqO3225Wx3KHfhqL9WOSGaPdJfZJyPNqrsI09s80igeCYoH71pokyaYN6GtWq8c3Mcrz1Twt3HDRQoD/X56g5u3JjAT360amnStV+CY9ajrx7UUKX9mXoLLfbNu7k0porAK2WWiQ8WUJ1I4cFx1T5iHIUey8fpTBa7C3nkD9qYPG7bOyB7lM8h9VW9RcNy8qDm6wImf5YjLVZXKd+Hd0+s/B9q44h8XCCT77Pdv0o6jZUsnqNcnj/muIR9+xr19yeBl8nTSpFpnkwjN5/DK8csG+Th4zmdyOhhknXpL/pJvHipjAuss4/223YN3bD9VD4zH/RnWa6fhJ3sHKcsJUM56cqwV1dy+BVlc8AxxUK9io3HVfxsneXisIdf7HT8zS7mT2oiibGFDN4ZL+A6y7lm48ds/JRTWueazE9g5sExMrvHrAvkm2OjJfYnx8zvU+bh+F4Dc59so8j+bpxjmi791DassWI8w/ZuudHHth4FP8virZvT+PmtGr7c7WCnx3JBwW7qzYQHTXz+aQWffnyEQ/bpurazUEzZJoiXb/5bghNocKy2xvIzzzHPAdtvnRKqsC5ukcZje7C8w/a7Z2+y1U+oiH982Mb+Vht7etuJHYyuSdSX+OoLppeTWL7M9mZRt8f4GqROZ2g8qFmxNjq7TI/GTcYIQeXb8yOCuwucTxn0H/iXlbqWCf1EiU4MUMaUjzYn1d7scXygx64f36JsHnVRqwjHumKjo/9REA1tJBQ5HlO/YuMqi8/9nwaR7wGPTxJ9GgSUBg13kMJHHG9sUjFKa6+GYFyeA/f13xTr+DzHZt//wRpWVsdQoKzf+2AZ64/iCWeTlsUX+fNyH+FJ6k+Cpz3S+Obg4YLpXFjjKXoSor/pAheogfBUX0RMvjHs6DhvoDyA9/MC0gm1ms6Or/wV+RhDDPs0iO4Wr5mGuiCGtXXrYH7+uRl88MHKN9sA0WKhTnZo48NPfDSpa/BPs9734Ag9XgNk73pQ+ZVXGnBGpYGOLyC7WRsk7qeEKg3OqOShQqqYhwJ2tyFzsguiW7QrARoMyznLyVVpaoaV6ZgDPT1oXsDcRB5Ly5OYvTCP/YMTPFrfw/ZJEq1kETsHRzg4OnIqbAiMNpViiLwNdOU1cWxhOS4wB6XJlQYGUrNzC1hYXMT+zpYPptm6+dftOpURcJVOLcqm83bsWpkkN5JSzP4vs9wt/iEv1mCRiK5IymgDJKcNEHZqOV2B5e9Y+DsQuqaLuAor+WiCrOtH9DcodGyQ2OPag2cWgW+AyN/hjE2AeFZBUprp7owQL8UJm39F1iRWm+nsJDmJ10KEEiAY0FF+SbEVoWGQd9ICqiqE6eamQREbUImJfwHbcUL8HlCKvgqkllNNuMoe5W6bclY+OZC1cic8+x8o/USZSs5+SkI+pKPyrHC28eGbfJ22b37oBEh87FyDPMVvbaMRJU3Rkbxso0r5kKJZA1h2clSaWOlBJcsfmrUZotMdstukS/iSudFR2Qh0mVxbFLJkKy9ZZmgkmvGu0x7SZWcumm4g+fi/yd42JdWgyyw3Mq+BnJ9y8vyxpCgMleIZkPIQtNMlOJrMjClXCiMQXUM3C0PSW+EtTUyjypDkorqhB/mlUixHtmnIsmjARHhcsey5s8CMthnpsnCZOKok4Pgqz16uzR7Aw8rfQoR/mZ2O65H5iOb5IUzzkb8baPR0uTIGDPTVtMs80FKbIHejE+iay+8G3nnv25ieWRQjZle50F/gZgCBnRFQegKWacZ1tBBCAGpO7WsUg5NkKYixOp5IK84oFqG7l/DcGsHM5i8Kjmis8cfo8M/o0MtwA1H7tZ+BR/BzGbCCDZwdZBtY3C/8DoEh5aSfKB9CxHUOg26OFhNtoUwZuO5kPEVmc8OIUeXIw0s3yoPV2OgaQe7C8PijPJ4Ec7Loh+Etn6k8iLtHsyfRfjzJisNRhBDcZIyOBJELRpnEi+zmxh+Pyfl8ErzM0Z1EPVZCMCjpbmFImY1v+7cfUXSZCQzB/wzBwwcjwYlGu2MLx11iGAfnVG7ReUAz/pg9+hKI4H/y9rRande/a54eCsdymWbniGCWUf4kcy+rg6j4a7o5uKzsFI7CDjCdhtkDcghlEM0msYA68DWCbjc82o20dPkTrGeKURi+MKNvIBBA5dbl4Gb3k6JbCCu7sGRS+pUWz3MHMw6YCOXD7PKjbRTZsR1iEBn5Y7o7OZgj4w60REZ+wTYwWdpkNGsfj+9/8lu7Aut//BdX0NDimh5BV1KCe7PZQ7WmL3F71p/rehbdOa+HUdezzAFO5p/l5FpfIu5wIp3j+GGpmMX9LM1HbU54y6g8P4WHxSQuPqxjkfTsfvACkRnJGWmlaE/pFATD2ukPxW8DGqaY/jVm8yerRRwWUnb/+s5mC9sb+ppXMnM+FWgtn8CPZ5LY5iT6hGXj1Q8XceO9Jfzi8xMcn3TwWukMb8wAL10t4d0rRbzSamKtCKy3SP+gZwuEdlXIQRMnlMWdgxY+un+C3f06JhdSNnG/zvHTMzst7JbTmNtr4Xqth2wpg4dTGVSLKRyw3NzebWP9MWXW6NuC1B8vp1Gg8NZ1DF9pI88H/GnMpHC9kMT1gzZOJrO2iBihx3C1cgY10jyl/HfXmzjY0upMGAcLREs/A+jjlGm/X+lg84QTfspQC5kak91YzOKfvDGO0mIK7+aA5RzHzvMFFJgfN746sYdpm2NpTJXG8czSsl3dldqrITWbR4EyTF2ZQLLRQfHaJAovzNpYsU/ZZBeK6D6uobBYQov5/HGtgc93q/jozhE+/nUFmw90HYnKJhMdMqvWZdmt9XGgxQ7L51GwUu64VLFsPwlOz0z28cwxZXT3sIu/uVPD7Y0m9Ch+aMLOQSQX/c6Tl0Xxn3M0XL2B87ibwAnLnIJqrPujG0X8D88VcDHZx10i6CoZgcay+lJzGP/5yIbUPX2iqHG+xvvmKjcq5bP04fhN7oYy4iYL1Tn3oVlg6RlGau6aN2lhRVchBbbPQ6AR43sS5O48nkd4El8LuDo5petOxib1kZGXXS1sVljudx617YSQwMN6GqVUxnQN3yCdnhJP7iAes9EeHGjlEBeNat/uBtcD7Qc7HXusvcE6IVyBy5jyNRk75UEsQ+IBm2A86K2XFH76xqQtLj/69BCvp7rYYzn+3mwKrD6YuzyO//tPl/H2JOv164v4jG3Bf/nkGHfawN1+Ch9+ax5HnA/81UYLc4sF/F/+bA1vf3gJJ/Uevrx1ZFcP7R9xvhfqhRaCbfGLZh2k6FCxuPvJpsCdNqWl1H5X9pt4brWA6SuTuLPdxK9+vY8264Late2tKl5bzODdtQK+JF8b+20sV9tYm8/hkG32391jPWb+/NkHs5hlXqkeKQrl39i03qfkPIZySDDuKvk7ZVa22b7oSqyhoGBX5R3QLcO25ZUNtqdtXQOXtI9Za0f7aJ0co8G2xDbUyZvCao5/xHZjc7eGraMa7t05xpe/PsYDPUj8oI19tveVfc551V+wXKTZD63OT+Li/BQOThuodXSC4Qwd0m2ctO20R22/hY27TdKo497dUxwd6To45zGyazrzWxsftl1g5WIkMQTFp2uhPazaU6+XzRbb2c06ZduwPlK8ZThtLLBv+9M/vYQy2++PPqvgq0cNNE+7+FavjSR53GCdE0xO5PB//Rcv4vLlK+xjWvjk08+wf3IKXRkuxtKU4ex0Cleey+Pi9RL70iwmZ9O4cTGLP3x5gm1SD3XKVmX3Qgb4p/NJvLeStfd+1tkHqOwICuT/9xlmpcQMY+H5vTn2U0jZO17arH2420Ki0cUflvosYwnskb86GwiduKtogZyE1DVpBNhmeJW9LZa3699exussz4088/FSAYcTGVRsnUIfgrK2SI5BlDOHHayobM/ncbCQx95SAZWZLFq5pL23dO+oi9tsB445rogyzrMsKviz+T7+jH3o+8+O4VkS3trv4LNDf+tiqsH242KB/WcaX7F//QXr/eFUGpfLSewv5nD/2hh6HF9cuV3DJPNnb8X5LJKfWZbvo9UcLtQ7uFltIs92XCe5VCR1KkhrHSZDS4N++khzsMgmH98Z62OddbpJ9zdensL0UhEPbp/iO+jgV5tN/GyHfTrbhTr7Ol0px6YBmUwCxWm2hat5vDieR6nSxoTKWy6N/S77q7Mz7Owf47DXxDjxbzyqY459aJEZtUdZZdgQLG7VsTOTQf60gzztJdJu187wlxVgnnXi56d9/GfKcYf90fFOEy+1WxwTnNnD/Cfsc/U4dK3SwxFleHJMGdJN/adO1OjUh9Z/HNgnsY7XWG7nGb9OsW1yLLLFsvLgiya27jF9B351lTac9fB4Q3HSTe95SMmsN8D0TLMVacq3UE6grDdGxnTyQ+tMTD+V6rNOCurKrAz7DHWFLN7e9sdKKxjkh8NoXTWvYI3uOo2i67f0BkRljzxxjHCwybbvTsfendI7Zdp0ie99nIehm/h8//0VvPTyLO7dO2aaVU4Dhn7EpowjZKJR9XNgGQG5j/6NglaSmiRWZ320E0K/EWK48zjTUwX89I+v2vV88rt6dRJ/+RcbdsWrrlSVfKKMntQdzvMzBA83RB01/30Q4hkaCd8gvPmrv3N9wLv+gz6AEWJuGsolhrMyJU8Laj8O0oOsB3GY2TQHQ3cH58htMZYYxtbU2YZZAPpW2detr598sw0QQV8bHdr0sFMe0kc2OmzTQ7o2PcJCMWtY3PhQAqM+qoxlM8vP/QWeWHVqWvgUQ19naiiMoS6VZIOoNkMDYvEzPjWLsYWL7FBO0apW0eoW2RBmMTE+hlo/h/U9NqoptqCcSH15+z46TJctxDJ+22yg0OLCsy1i0+zXCSWtcbLNAOq+QD1U8biPFnBazTordd3pMc0uG6ae6bPNC8adYYuc7Etu9E9kkMwWSVebIUpbGBRSxQ0Q40NmxqUNjkyWA6Jcjp09J1Gm8sjb9VcZNvT0Z+cVTxmoIzG6bETjYgOlZYv8lo/kw9JK/oXoMlbHroeo2BmGBXk1lBbW+FHhomI4ufUpQ4UwJ8OxXCIZz2M7DRTKhNysHJjPE/ik5zHL6rTNXd2/5GLxCk8VSUj8odXMpC9Z2ykkK5sy063n8aozdboeTPQ9bqadbpY8403htfkhpc0UKjvpRJq2qeKnS2J6jC9jwuWihQTpthGlTQ+VDeWH8l35Q7NtglBmVhZUrjjYsjxmOKfhclbyTd4mFUnBdUkoLkZKJCThaeCPhaM/RWGCMdHozwb1VhDNLkoxH6wc0kDtHMQ4pMyuP9GPEQdXVzG8ZChlJncMdA2TYeNJD98Ake6bRWAd0Ns4dBjGE/LJy1yIy9wtBcF45vkXvEnALQqjzZRz4eNvAFkkN8rFgfUlsC0/r4/iRTpzQGZLErtJQ3LEIY7o0CzezNfLiQHbS/M1HOn2a+bfBbyjEyCziyGeEK/+qQfj10Bcy938KJOwREvlg46nhWKqTQoGJgMZlDdOyUMMMAKJwIMLU4ZBuAFEuSmA/Ac2ujuygWENrYGChzHN7NRZBoyKaI2QlpI14jnIFpEE7qvww7x12xBGqFCLC/rGquq3bIEnCy0+qAaxyE7Na6WHG1B0D7mau+lyD78OwS3guiFijoZw/qMaRCLCI6A6JTf1s4KI7ydGItVBYP83BBllEHhcAtOJ4OVCZqcbmKV/5MtpOlbwo8XtMawcqBzVnUwFi8D8RuwRnW72R7tKhIf0Xy8h5MCc3d3AjM5ffJTRUcQtqZoe0CxcUOqTaJdNp/IG+a3qpPLIMm7tg3ACnoJrC1h0ZTd8gslN/4NyNULPcFX3FCKA4Y/Y1RzKyYOLgrsPUIY0nah7jPb9HnbEXbo0+yEP7kQQP8YR/eQddP1Ef3N3P3OXlxTjMPwA0VnplqhMnmpnBnE4QqTl2EJ0D2PZ3ITgNkM2vxC3KXc2xT8vA/yPfYPZnd5v8wosXf+0yQmzHv8WGIckGKIz89xkFn/0/qwtumwJj5P5xRtjuHltCZV0H2Oc0F4v5FBk4PuJM0wdtTC7VEZKX8Nu1DC91UJpbQzJfBq9o7ad8NDVn6lyxlb6zjhRT3IinND7HzmOQ4ppzgP6qHCyef9CEQ266YtE3desyaxLTcyJY5oo1zbp7J8l8O1XJ/HDH6xiYa6M7N19bFXauHnWRqvSwl9skcZhG8/3u5gpJJG/OoP+8jTuPTixhbNvf7iK7749h8urZZTmp7C5dYrydB9zKzmssM4s7rfwcC6HuvgppOyKrkPy2iEfB5zo3L/fxP6Gxmriy2G37V9zS67K7yrzMz+Xxtwix2OUT20sbXemR9BpDC0Oacm2euwLgMdMsyc2lMHQN4XsN3uj07eFF42l9MXvD68XsTKRtnuwf/rmFNYultDJJ1G4OInp1Uk0D+u4cK9qp3MmFkp4uVzAQoPjz19u44x+KaatQv4+LyWxnUtg8sokJpbLzBuOk5iPZ9N53NY8YqWEmZVxtMnbw1Om/7QFPSya4VRHix6qp7qrWWNCLTAxSTYetvz7Gigv3cd8R1BiWVeio79Uh3l+UD/DfqVrX64LhsEsoiFIbOfsLkfR1BzHaEd/esm3zh/lmVGmWfOaD26WcJHl4D/faeDeac++nDYgPeN/RPHnXJTRTSD6YsFxQ7tOs48XWRYGA2Nvp6N6OojmE36DiEXfTfqmW5s5qkUD95Fg0Wjog/CGGdpc8Wc243UUyVlzCqqTaZabqbmMnyLIcPxKBC0W722wXG+27S5voxwii/riUgk/+P5FHLHOnp5wnjyM4lwcHkacmNGcVda0sNVsUNXO7B0aLaoNeY18O5yTqbRoDjiyqf376YdzttHwt58f48Fm3U4wbbI91AmgHerL1yfxzruL+OWnFcwsFnB/o27l8eXXZ/HJVhMVBrh70MYY527vTaWwTt5ubzZw/8ExdvfqqJxyfmfzpCEYnyO8CiLvg3QTdLpB38O99eEyPr5fw3/4z1vY29P7qGc4OdY7E9rETtiC6GPWkz3Gtd84w1esNx/tMR/qPfxoNcu09PH5dgf7lLnWHsanU5icySLHdnmKjdjVL9kerut0WgottntPgtrBNsuGNrFP2U/cqzD+hqYeXXQaeu/U+XAx97GwUMRPf3ARV7aOsXn/FF+wTKw/0MmPDmonZ7aRrPxrk1edEtApHs1plEcnx01sbJzigH3XwXYL5QcNzFDdfdDC3KfHONzp4v5BFxW2/8rSKLcYd5SrfqPUBzihDFy6PIX3Prxkb2jo2hSbJxLUvlXYkOltTcHNxSy+e62EjeOO9ZE7Ow1sUaWyWXzru1dRPW3jDsvySYhoKp/FHz+7Ztfu/O0Xj9jPbKFA2fxoMsE5eQKrk0n8o/kUXphkP7iUR2rKH/QvTWSQyqfQKyXwzvUxXF/LoXLWsfZHbw1dIN9lpkanuwQ+dEhgj+X2oNlHYTyPl757ya5pW2e/rJOU8ld7rJMCNeot9cWnHfykxHLKDv2NyRTeWs7iykzG3gtpT7BMXMihMMU2iu07prJoccA4+7iBq3dOMXHcZZ+SRpf9u8fOcsG6X6Vbo+Sqzb6+yL7m0nodu+kENsiHFuT1YUM5k8DvrWbsw8w9xsck41oe+AU70o8P9QGGNtVIk33kDcrqEsvyCuuU3tWqXi+jN5fFNGPVFZuV+QLa7PMOlgs40hszJ11cZ/maYPr03sxsrYtjtlEPFnI4sYfv+/ggpzfEOMYyGXpZ1c9byxm8yDhuHXXxqMX46dbQ6Qoy02X9+v5L4/gVy9udQzYM9FM4DjHwgwmmicWmybxcW8njZjmHElU+k8IpK22FdfSZZAqH1TpmydONbAZzLOcZtjG6VWRnIY/DsRRSxB+fL+JLpvdnbDf7Y3nWzQL+HccbDxoJfM56ttNm28cyeXTS5ngI2CYrTCrbRLWBaufYBlPGknOPftrA0OUp2Txzif96X6HdYj/a7LHt7Fj50Lxhlun8+KsW1tc7tsE8fLCc6WSZEy21uXpDQVcK6Q0wtbmhGhG0sUHebPOgjwzj06aqrzv5NVX2hgjLVoFluzjuPCm8PqLQGtGg3ROjUee/xxH6XXPjL5VOnvYYVu+L6OFs9TXVSg+NU+fT1qgCRNpPgtGkEo/HrO96M87b6EHCBnCOhhnd/nTSo45fp+X+Q3dvjyx1I0Hdfp538cr8Zl7fuV2xd54OD5r46tYR85SZpDABPabNzKKkf3NzPYL8orvZzDzqH39+E4jCCMo5XPeLbrHdPQ8etzCFZko8mB+BBuamAtOichAcDWLfbhjm7HM30RSO6rfCytNB7nH8JX/ZRcNijGQJQw48sNlEk//Wx4W06Mq1Y/bB32gDxDY6whcxdtLjTF+6a0GZdi0om5I52ofuijBGGvXRjIoQE+TKw2lFwBKe0OKoFqW1/E4h2IT1PB3WBVv01YaELfKntYnBjqF+gpsX5zE9d4GDLx0vy9qGx+5JAkfHHIx1k+wc2Vitr3NwUGVn6hsXFp8WoqWLntml+waAlJ+q0MaC7DplQbP0QEO6HwFuh40OHRHNWCOjRW41IKoUqvP26DYbWn2xwK6UjRdlyPQmM3lfOFe8SltcILbFYvGmeBiOdHP5PArFIgqFEkqFAu1Z5NlwawNEj6QrvL0bwfjiQq3krOKmGZq/mSHZ09/SrTh84ZlJt9Mjtoli8bu//GwR0RY5lR9U0U7d7IqJfp5rNKt8KI+pD+NkeWHExpbCjNIzEqFo2+hBcQqFNI2ubwPIS0FEwt7roMFPN1DC7NSszGrTgmYvm+x0iGQTGgb0Uy2Sjwjxnzj+8D/5ZdnvcwZtmx+iYXT8ijcSsHgUsbiUnG3iJBqSE2mb7FkebLOKSm95+MkdLwt26oNCju+AeLmTkjg9r0VTblGQtujFOFLUZbZ4LB3UVTboaTlAHBufkk/ffPMJeZAUeXe7kuDg+eB54SAasb5Jl5ws7+UU5UbeDEOOCi/atEY6yoZY3uQ0wDV6pMFyZXxr04Mysg1AlveE7LGsGS7lwTiHZU50vIEzpZgtHpH2mMxGP1u8t41Vk8wgvP1GM3X9yW5/loCozMdxlBdu47/HGbFiWOeTJrMHWRhCMLBcGXf0F7jm5t8FvPP+t+xUmmKIsThnbrJ/MeH/7kM2Hcds1OQgJSTJ0xBMySqpyBLDeB7QZPjuqqu75ec0YnjJyp3c1w2j4byMRSQPJ9PXwMqn+4Xgjic6poKHsaYyw1/jyfNQfipL9ic8Cxz4HKTQy5iDTFKqRJ6fHk78UjNaDCfiTK/aLeE7jvwcx0BO0W6yUTwyU8lqeB5mAKJhDpHWwCRH08zfEucQfBwialQBzBrcRC96GxkZAoz6eeQuG1OW5uAeNTO6PUJ0HsR3zuLmUb+B7ExGyg3ljBAEcqeKcbM8uCEAs8I4Fo6baFa+xCwauBLkYqj2Y7kvi3kbITN6PY7mgcE10hMLKl1Oh0oQdEtDKLNup4FKbVlEEm+xPZGf+j//kyfx5EajKcP1MEqXiUhoVAILR4cQ2jwVm9wM3+xU5kAw9mhWcq0RIwhHEdDd/kzGQhnmxTCPHEdmaY4ncFxzMyUbDca4Q8BwZ/64D00iIHrBRXpsawZxjth9087dFSTqRsYcDNHkZrjBKSrnTWbRoG4BLZXmv3H/k9/aFVi9RA+X+j37ivmgzdRS5qKrfvbylTm8+cwUriVaGJvK4r6u8eAEWY9+L14uIbc4jgrHnDm2RRmG2eP49oBjnqVaDxOcZNdaPbtLvFDtonihZCz2tALO5OntD6XyrMt2jBPmPsNZvkocumScRj3NvrFcQDvjVzIUT3pYYZ96wIm5Fr4F+m3QvNniZJnmtYU8Lj8zzbFNDnd/tY1bTJQW0D7f7eLP11v21auuQ1iv97GTzSE9X8b4RB6VShPzC0VM6l78Tg8nnRTWN45Rnk1gdjGHYo6jZY6ZDqYyOB7L4LCYQjXNEkMGNN44OWxj52EblX2O35gGLSrtthP2ta3S6b/Kz74t1pQvUmpLBfQ5BvsaEFU8Hu3qOok2apw/mDMJS1kEBLKA14qkSvt0Fraw+uxECtdnMphnhu43z3DMfJlbyyE1kbEvOQsshfO6UoRjyhWO1Y8ms5jKpnFD+fLFLlqf7BvzmcUiOpTHKemkp/KYzWVQ0lxnnDKbKdijvp+edZAaY3j6HbQ6dqXHJfpNs6ykx7WAmkG+nES2AOQoVy18KL80lPUkeB5+DcyZsvVkDsq5Crp7jYY7T2NgGwZ2neBtovLAnReLSbwyn0GDg4SXr49hajyNvbBgGsFi5P94PokPL+XxAtOlL5R/fdjDf3rQsHcDHKgbXdWdUNMtLjqOgNmjGyMarW/DeGWWHwvWAJWeiiKEjeHkpnTpMezXr5XtREGjHfxGQPaoRHTUm7ZgEgyYIDiehRkJ53bHMBgEcR4HRpajsZkExnQVTT5t435dS7Vxt2EL1Fo0M5rCN/qulUsZLC+X8Phx1TYmBzAQkHAjvuvRPtCJqnrpH1/JNfpHGoGc5OxWLM9k8erVMufpZ3jp2jgmWc/3WR50+uPqKivaRBHbrNCPdpvYZHXRaZptyrrCOp7NZ1Bhev78l0ec37c5z6/b6YwrsxlMVxrIHjWxf9zB5fkc3rlYwP/8q2P8+quKbVAYZ0xHIZfEBy9O4JUJ1hm2pWC8b1wp4ZTtaHxTZpiHZhmY9aFbspTDX/18H198fmTJHKaUrDe6yJ90sMs80aPMu+RdbzCVGLzS7GGB5fvXj1u4tceEEdTnZMnP+EwaxXIa89oAeVBDPZPE0VweLTU+AfSde6e/Qj3Lul2zU1m3D5jP28zjpspiQCQMeKfcV+fz+MffWURz/QT9iRI6xRI2KDctog6ymqB81Bfnur9dbw7sbNVx59Yxdh5rw7ljKnnQQZ/9w63tHvKU814niUPW63n2ay8VE/bWg969GYUBLwFs3CEVIp+cKmBmpoTNzVNb9NV6hOqd5vR55c0bcyiVWK4bHcyUU3i038J0v2uLx4fsX/SWwvzyGD56fIrHJ5QraStOXRl+dWEN9zaO8Mvb99Fut5GlvC/mEmhTrtenU3g3cYb2bN4W7nusO7qeOsE49bZVjnEtsx/Ks22ulmF90Y74TXLWyTzbYz+lcf93v7dmJ0LusbzqlNoh57Pzq2PYCw/gL2aAN1gex15cZN99hoV2B++wm36JfcjvvzRupy70/soB58o1yu4e+43yoq5ySiJdTrA91/qM16wSIyiyr29nUzhmWxQ3QLTZUSWfo5v8Y2wDlnSdJsvi6TTLDtOlNS+JPkk+L5WSWGHbzOiwddTD2mkL//6wb5tAb8+yPDLG9X4KP7w+jizrXJljkquMJ89+urJURJrZN3bUQZ75oNMXknmjmMYCaa8S/yH7IdEeI786Adknf2uUxfWJNL61VkSL/dzH+x22Q7S/MI6Xp5L41ktTuHJ5Agfkff7ZWdtMfLTh7/VMUOZvX8zj090ONk5VsdhfMPm6PnEu08ch0za1nMfbi3kss79IM+7ODvuOR6fIcnyyyvHRBhvHDOksFbL2ptbZfpODANZV0tnsJbDT6OM69f9wr4GdTfa7LIuPWO++4Hhjo+X5I/mxucFzrNRfEf9AGxX8V2m2OaYQ+C+YpwyeH/OPB6ocH+ldjKOdNttlV5W9Dh7tdVGpcizAsdUt1rHrl8YxVmRfz/olcFKBIEHkB8BI1bKqdCh+XYWlcZje+tC6mN7+yYRNEDtpxTKgh9i1CaKH2MvMixx51FhYm6AaM4jWMLpo8Lo6mjYzB9CW5fPZM4yzrPkhZ1EZ+ivQOb4DOA3H1XtmtvlBvp8Go/FFcCfx9nT6co+8/1dhgDJKR1yZ9jXQuHF7s27XXWnTZmurxrZryLeFHAkX7UqDqeAZ7cFq7mYc2IMeDb8RIkXCb8AVxt8rCYUdifQ8Ke/DnX8ZghsdbdwkMD/NufgrpqUIfuLccWKazT9ADK+wweBmWaPZjfxR2KHbKN1vtAFiGx9UWuztnXUZuRZ8tcnhnY4pFmR/LFmbI6wVARTJILH/DeDCCgvMZNwXWn2TwRZNOSJQRbXTGFRaVLbNB/rJrhq6vbeLZvMUkxMT7OT0NkZOjLFU0m9/GxubG2jU66TnC9SDTQbpjMdOhFi8vrFhi9e2mC2lY8S+cGsPZlO57u9uRDf/+p9u2owgXV3PlefgrJDzR+jaHb0foXR42jKpPlIJLba3/a7iTNELCXSnJRtOS1/YUNFbHxm//kpvgBSLVLoGK5ulW8biTSWpkx9NZuMCsYQbdWacy5jyIoqnk3zo9IJtvNBRyk4vUNlkQjJUsTLdFwLkZovLlJGN1gTmpmhY+BUP41CZsZMTVl6YTpWxQT6LaggXbFaCLB7FERZqtHShr/kNy3ENz9Iii+ITbX2J46eVupSz4ho+8O3pFz1JxjdzREThJQ+VbZV/lnvx2QkbgUqDGl7xHGkwiMl3wB+BXrYJIvmZ7LxMuQwlU5VZlg8z6/RSlLV4kdxU7hTeVSTsnZiD864NEHWosis9UR4mEUuK5GAPnJtwFMYxzthJ+4aQHFVf6SolX/sRroPi8rQojYE/qchfQFIwpxC4oNHrsRM0TUCDpzFscqquUUamVLdsMyTj7vT3suWykW68mbydF1+kkjpjzNEsHPEhpbBeNm0R2tyHEPH0Z6kxq/gdSNLcPC4pxe1GT5N+xIu83CPyJwr+K1z9KlM6HoUCmG6/Zv5dwLsffBfTdgLE8yqmw2O0BBA8/XKT0vzEkmLiDunTDoYFcrvTkENQpunHrQJLtwyGa1tR5uKSVpgQvyKSzM3sVB2E41qwGUFzEp7ii3EOQHa1eKI29HOb/zJ3zCRXceO03G6x6980CSD4mQoyUP4aLr2NkJBlI1h7FsyKRbTNLjoeq5z9Ee74J1/5DV1GeQpeBnIzZTZ6iKYjGk3jJ9gFJiOhGJFRqSgWN7uP8EK8tlsl14jr2BYiOri3g9LCZMvLcCRh86e7/ERT7vo3s4OxqZ/g739yY2ALZ1w5b+5DEGHljMoT3VRYBYN4AnjG0J0u8gt46v9E18q3HMydKhbJQEGtiQVlPHbaw8xUchSQhngxLuQX/HVyzMuHwHEEZrcfRSRXBXAs0RS7EUe6xWP+Kk+ebw6OILv1hOKD8YleTLLCWTqMhGi4m7srrPPgYUf9XB8wY2gySJMu/2A2Z5e5mLE0RLscBAH3aTwobpVXRzJpDJXR8zqssKJsJJR31MSXUxEEXXhUwvB23hzN3XNJthCPcKm7vGTmn1kUVriKwLFjetTHO7bAYsHje7+9N0BeebeMF7IJZFkw15t+V7KGs+oDn7k+jzcucSy7dYD/7dNTPDrixDsLW8CfWsig2mmizbGtQO9VPNTHNNRXKxxjHjZxv9HBSTFlD6DqDYC+JmIcF+jqK/GrkyDed7F7Io7eBDlr+gkPnRCpl1LYmsragla73kORE/Fl9qlaXNOd9foTSA469bA2nsJDbRo0kzju9PH/+fk+dms9POLkW190ilOtI95rc+I/XsJeP0O5p3HjchmdRxV88uk+vtpq4+iwg73Pt1HnOOzmQgqzk2k0p7M4msjY16xPgr6wPNxu2Zft+nJZOSGeNL629Bm4rryS/C4t5rCYT6NDvsNezgCULn2xp/c/dh+37Utoey9JyeWPa33oKZG3Swm7lmacfL0/ncKFcgoz42n8FXn5O6p2uo/GdAKnuSSypx3MfX6E/GNOitcmsZBP4WyMc4PjFoqfHKBz59jeYElkk8jdnMbUK/NY0QP3zJd8o4tTxrPHfqbR6dl7J3Xmd5n50t2s4v7Gib1x8tryhG1uHbM8F/Xw/VQaEzNpTM6lUJzQhzhMB+nYIqe13SOJZ8KUOh+zyD3qktsTQjJ31QYLZJgGdD5H04xuFwn5xY+FVsdSeH0hi/0u8KffncdUOYNf3a5yjOrUBnSoTeaT+MHVvL2h8cnjJv78gb+bMIhX2KQ5qizgE2Du5ufguKFMWbodXAZDGNIUVU+37FFeWrx/63oJD3ba9rCxwEmMcBhoRDoDr8jO+SgNRsNoPH4OAn2Xgvu5mXqgpTwfn2IZK6U5L+jbPfGPbzVxcqg5vFJCeIJsXaclWBa1iDNIg/8b6ihP/B+BaAmRE+TvKvqNBnA8yW8hl8DrqzncvFy0r7pfeXac86WEvZGgq/8e7LRw88UZo/PgYTUwM+RDLXO1foat7Rq+uFfF5h7bg0oLO+s1vFns41IhiV22QY1yFqXZPD7ebNlpAeNLilAupPC9Vydxk2Xs9LCFWiaFt66V8Oigg0q4Zy3GZ8pcHFrtHm5TZvt7zcAaeWK6NN+7tJjH76/k8Bx5+Ljeh2YCl9n+vLNWwAzbhU/YZn521MURG0elw4ROpfBl1t/iWBIlOiXZxty9PoaqPssfjdw2QNZsbtc83sU268b67Raqx8rjgMIAzne0JsDmHdOJDv73Bw2Urs5iciqPu3cr1vesXZqy+WmTfYgB49eX5WpfdSLuROqwhwbjmGa/VW328RGzRWuzj9imk4rJ4Tpl+Ydjfdxim1+hCGP0Bcr6+rVxo6uTPU/KVaeQtMnx8cc75IHtXTptfnGNSv3Z++8vmKh+yTb1AcvMJbYnb18s2PVHj9gHNthm3rt7wHLMjmuQftajbA7jF5/Bw8NjPN7YNDmr19tkn5e5kMGlpaxdr/iAZXBseQzT43mbpzc7bKjInG5pOCHFGuWnt6immR8Xc0BzPo3juRzy7Ae1wPz7P76Ko+M6Do70sgBlyb71zq0j2/wQ3yvsyz9kOVh+fQmP91uYPW3gbZbVC+zrLn9vBQn2Qf/hfhP/crOLz9jnaj39+SsFLDJMmm37oG+jViunsadrrmazT+0jR2GSmTRB9fByCZ2pHPuJFBgUSxwWKI/0yP8y21tGgQrxXmJH0eY44Op8Fs+xLKZYph51OK64NoFP0gn0sme4We1h6rSHFscyTeZtptbF8qM6Lm01MUcaxxNZW2RX2/+vWM5/xvZnifnzDPuv5UoHFzm2ucYI+1fHsTNVQqWdRJFj4P/xnUlcopya42XkSzm80m1i7Nl5dJmn1aMmaiyTLGKYrLVxi8xz6EBIYIp582a+7xuNlMkHz47hnbEcMqzXrQen2N+qorfdwPzjOronLdxl2WmSx2whbafkDtknHzGTphMpVE/J7x3m4VYDH6+3scZKpTeO/v1WF/qwX2+ZCrTm9Uyhj5/OJXCL9fywE9tsL9MDIL/LxYRtJrVYfzb3utjc9NOmVdIcY3uzv9PF7j7rF9N0QrtuEXznlWnrN3W6zSoXiUa60gsc112+PI4Ox3mDd2iIH4HDKfLtm5hag9PVV3p/RPVcZUm8alMkTzol5kVpkvWBstdbYnrbaRibIKYp/MZ4xNcIkLx9JKLTOA/YBmiMHuuh/dHfdVfn6Uk9QTBA9Hf9N0GkZdo3BKc7ABqdt2A3EMcOA+5ifgh34OuY9hfcHf/pacqzXblU1AfzLO+Ddvs8iIb+3Rx//n4YDfd0eIqnsTnCazQSVW3m/HQGK7M5G+9ozBbjUNsmZOE40CfKcCBI9x/i+JzH1/5EJDgGiLQHutGjIYBMXobV9o3G6zS/0QaIjhjaNTSEPhsf3/TQ5od2AH0hWQvCcYFzlIHfLkgwikMdI/liAvz6KN80iAvz0u00hszyI65284+OK9g/oaJ+cLiPx3u7qNXZaNDfHprW5oQ2C0gr6pro2smPKDDRZYdomxTEtw0N2RXnwG1oFs0MG0Lf/HA9xiOlDYxcLo1CXm+UaKeQnQU7ar2doY0SHb1MJyjbXhvdMw4eUgWkMux4bbGA3TN1k0NWmypsyHN5TlKZXwzfYb50mR9nfU6yAt86IWCLPioM9NcpBwqUSromiZrcE4c0fRGacqVZeeqbTZKDFyAHx1WGaGHIzUERz4QrjWCFmnGo/HS77Li1oSCdae5y8KKNCdsAUdKYLuWx8WZAC42xgGudyhZFZLYFioBGfAuhqEhLkzrbcGFcFieVbbxIyd9kweBaFFeaA21StEUBkwvDS1a6AquvxQTaJUMlLyrjlZGSOysnstrJkwBWdkK5iDKU2+CUUUivydpE50Sl2YaKcMSjpS7wHOIzVJmVFisXJgFqqi/SfHPSThvRbidtzN8pCUfuZhCx4B/ruMzDuFSyqJN/8SCIeeIDL2E6RNqK33TRMnPEIIj3GF6yUB22TUVXOrElezwBQiGYLlko7/1kjMcrLXKgE0CBg2F8RLDyqdw1XWGoK5DZiC8aRiQY7F8yEA3Rcz9H8Xyxcih3S6QZ7F9Y+ot5qTLtaJrQBFyWS4/XKBuaQv6u4L0Pvo2Z+Ai6WDImxI0sblPs4lv1QCZJagiedv0YXrQMfj2Nsp3zp7PZzc1NgZIc+BPCeYBBnvkX5jLIFuQviOhD4wDN6JLOIO4Yzj0tfldy9Jw1I3+tHhrSSASm0R7DRD8Dmo1H+cseAhhEvKGbmyyGoSsN7uLgoYb2IaicUDP8gDHCS5ROSIERMjx3Jrgh2j1nadG/uQ1zWtaoFEfMs3NKmoB+8rZYzS2UnWB22s67Owf+zC7+o4u5BgjpssBKCHUvkI4WVHAhxHZgGE8EX9iXY0gvlf1ZFNQN3/3N3ewOVjNkDw7mb5t/USbU+WsL4rQHpxDAA8notkDb8KK/lNxIR2xGV+GYx1BZEMrArfqN4DyY/6gPDaITU21sWb0SjqfLkdzfrEE3KuZAk4zB6k5yE0bwI02zD9ItPXLlYPHZb4Ch1wh4W2mycWKObx2s8+txKjCVFddgJghNRcRzkfgM7PH5r7DkN0rL7ASrwvqjLjoWpfnIzXkPgfgvek7T/YWpDRCdAPntvAHy9k9mUCkAO5StHvvVdaVLU2mMJ/vY363hV3cP8clBGwct9uvE0fB8bjaDC8s5+9pUxfFyMYcZjgt3210kSWNpvY4d8lmlurHRQJET3yQHx/bweZPjGvalTbLLISdnxBrz0D+fZh/FtHLyry8f1YfX8ynsjqWxfOuUE/0+fnXUw8+/auJksFDnachnkrg8lcGP1/JI5PN4dNjGo3tHODzWJDyB8ck80pxY6058BclwHPz9H67hvW9dRrWWwM//4x28ftZEpd3Hldcu4k/fWsbC7r5d7/VOMWFfeJ5M59C3ccd5UP+hyfm2vdXR5QRfriF/NZbgn1UFgtI7SflNziTx3GIWN+h/mE2g8wRdDSn0iO/GPdHkeLDn9GxMYwjUFS/x7rf62O4Au5T7V4z71ukZ/o/dLh5V9RYIMDGWwuWVLOaKKdy4V8OFjTpKM2XMXJxH5te7mC9kUCSN04cnoIYWeelNcP6wUERqpoBmq4v2327Z5tUjlonPGi0ctzqYY8ZP6cMqLQb/eh+lgyaWSGtmcQy75G273mL6tcCRHCxo6C2IMgWQy7EcnbA8MUJtSGnuMVVK2RsaHZUB5W2AUMRjVp8H+sX6IjRXLiv7kR7AxrbCI08+zk3Y9SC3j3t2gujZtRKO6PDJPZZai2wYXlYtNH2118WdCmWrO9Upb0Pjj+jaGDuMGRXQgvLHaQkCMfFgOG42u9sGKIKIYpGcc1eroHZF5SoST6Da6OLW4yYOT1nHKNPAnYHFYP8ed4zRMZyWm4ZgeME9mqNdMIz7PJzD5b/aC325XZ7gOJp1+nCvhc37fpXKOVzjaWi2+cBI+uzfvIQTzF8D4vt/oCa8kTwZCZfPs/xO5uxaFk273pxKYpX1/X/9soaNow7urtfwgG2X3pcQG8K7/+AUjx7VOMdngCfg+o0ZvPveKu7fr9iVR1ZXGa5O1K9YXn7BerneZL046eKLzSaOG5ZJ56DNNu724wb+lm3J7dMeDht93Npu41Cbw8QV61nVlYw/xCy3UbB5VJBZlF2O7cvvvzmFd9+aRnUih0eMf4Ju//w78zjLJvG//PLY3g+yakfQpmqRSgtgnILalTSaDtbZZlfYFouuUs8mycwuzzMk+4dInu7jhO3Lg7stewtAm5xK4zCfhRvygX+6iknpO+rmsb5Zx907B2iyHJdLWfzg965benT6QmG9v2Ze8i8kjbQTyFL7VqGPOfJ4u60I+hhjA6ov8MfHMlgoZzDHyvuZDraQRo4oOnOzMJPD//RnazhhnT9g3CWG08aQzfUY9q23lvDKc1PYuXNkJ4Lkbh9T6kYGMtDp9JjXp6gcNtl+SW4J/Ggth59ttHBnt40MeVT7HPPIkh4gm83i8qXLOD45wdb2tnlqMXh2JYPlZwooXi6iuVpEeaaIF6/M4Ko2ldlvHmrRXItM5MVARsZbZObdZJnKMH/PVgoYn8lici6Drb0KUu0mSmxv04UUZiazKI9lrR/Xhw46nXiLP/fvHWNrp47HLJ+3E2kcz5awxPawU+vgI6blc7aRKh86BfmT58Ywzrb6hGXQ58TOinhR/yg5/X2gk5T1UtpUn2ZdgXSBBe4m+5XT+TROKbg99vWPqXLE/5CZe+GZMn522MP/+w7rhq7LYn59ybpyluzguUICi+zrm6wnY5TTTKVt10geM72z+viCZeBwIo0zls3WnSr+/KE+0OhhjXEXKc8GE6e+h+zjc31JdGEKi2uT2PnqEDcrdfzbu3X8L5+dYv9OBYWDOv7u4SmupfVRRwHr7Qxq5Fs86VFy1Q3VHz1Yv077G0Xg92+U8fxaGXnK6+y4heYm2xb2xwesTyV2gCnmzSP2uVenisiRwL9hPv+ifoYvSTM7WcR+N4n/wnR/Tnmw+bQ3qR6Qtva5NQ5Sv6NNuXzizDbCtJn78WkfzDaCTpalMMtxgMq4PsTVg+Z1mk9J5wfLeezXzvDgsIMU+zS9a/Vd8kxytplzLQP80ZifdPvVwxrubDZsI3R2Oo8xtqEdfexKXOX63FwRv/fjSzjc57iF4wG5DorDoM6yXWE91Uam1q3SbHP1DojKsbeZVKw3OmU5rqs2OSZucNzYqDOPmPZB3Q+0Rd7bd4fRfk++KrcbrPvrjFP1W/HYH8NEndoAnJTczToAb7+G6puAsJ6O+nQadDV893pqwK/BOToWVvaozhtdH5XPECTXGdbpHy/5G0EqZ+JnGHgIFsdTvZ6O7+Bp+0ZAXs7nI8HcgoG0VE7euDGOt58fx232l3b96YC+Y4pPV2azMEqo9Di+kJP5EimO4Twu+zHlchCS/Qt56BbAwptieA9tGCXWlQnWx2+0AdJuNslYzxbE0+ksUlT2QCKp+VVGGjSIuMg7WGb8N4AJgzAafuimxWItIvsX6LZDSTT/Yp6dLvnLpunP0V08pWGnMOyUhDYedFJCX5XrZIM2JrIciPgJCqk0/exNBnaEdvohoa/RfVNFmyC2saJNBOqil7VNB21siJZvcLhZNDlZCea42ZFhHFoE9w0bqcCLZTA7HMaZ44Qwx8xRp657A8/Y8ek6ID2emFPn1tdJEXb2qSLdC77xQpp67Lw0VkKpPGbvm4yPjWGS5vFCgZNcdmpsDU8bHTSbLfTaeribdLQZwHy1O0CZd3rsK0GzwL/EV7p94VkLg7bxQWVlhG628WCgfPB0yF3mvpnjIDcUO+ajylFXGxEdPc5FPqTYgsbNEKVbeAOw8A7mbKsaxoD7BWWlz4IFXXgaeGqjg3HatVdKL+NV/LaJR0QvW0qX8oAjJurDssduTCMl4UgubLXj5gdDuDyIZQvchmP/5iYfr8hMj+jQUZsbvsERFN2MBg2SpC8kuZvUgJLhEsN00RVJ+7FkaoHGbeEvxCvWvUER6+yomGY/8WIhjbqBGUTBXWTy8N4geZbINWDwR2l2F8UfKYlXuXvaheC0nCfRcnCe3OjpVzgvc6y7rDsqs+l4+kO6yqH+KAcb4Ak3ysXJiC2Z7I/DYhq1oSf5y883y8g5LVJyVKkPvEsznsxDBmpBNyxPg5sFzrfTHOINNGWM4UgLuoDOtgFi8qGyEyCkGRBci8i/fXjnAz2CvuAsii83BeWaXAcQnUdQQqFzI9UgL+UeMmJYJgL9gT2ArEENJoeDXzd5iBFuAqlhhBGGOEMfmixOd1GZMGNMiDmbgwzuTxhsIKpcykS7OQlG0hSoeGgiOKXgTrwYjcB95WelyMymGIeJy9LjyLKbbjij4HyYf0QSjjEX7QHoL5ehVAjB6G2XhXS34D6gMkgj9eBvfH9N5g7yszKkcBElkiBEcq4/hYYl6mlB5UKbBaQ0AkKMy5tHBZSHp8l0M8huLaq5O4dyo5KzwtDDeFcA/jt5YbvJNNE3+Tr9qARGmWGdHzpYnsjNvEN4KWLI7EgyDDSP2i3GG3m24Awgv2GsIQBhEK85090EYR6GJTaCSwjF31BeLIwoCEc0FF5IIYCJxo0GZo7EIoS4fVOAMBLePJ4AuQzaArMoTqXC3Tx4lIKbXXdlMLAIT+HFqUMM50CenGBED4ZzRoLnifXbNEuzYNEgOmZgPIGefelP3UMIhBG5lX+8Auu3swHy5geT6LC/rHC2rDvWr6xk8E8u5/BOSl/qdfC5vmTVahvJa1Kvr6JfulLCd6+O45huuve9wTHPcUfjnz5yRL3ICdS8vsg86aCsVXXO1O3KKxrPaj2c0HB7jWNI0svTftbUcgb/OBG2q1wYh6DG8emjxTwqU1nsc8i0sdPB1pZOhsuXPS4NesPsJifxP362jI/2e5h76TJ+8OY8FjjF/+pxwxYMf/KTy7hwcQwbG1Ub7+hufD0S+fln+/jyi11s7VTxuE43JubVKwUsTQP/9qtTNCcTKDxTxtl8zhaenrYBImi3zrD7uInKbseuatEaim5vYHII4tOzV4tkf1DqYbyURHUlj9ZkBk2mN1QbA5UrbSIdH7Wx+aCNk3314cr30XFNAIaTeDWSVhYtpIFvlRO4Tx4qXZU3ymY2jT9eyuIGx/uTx13k6JbNJpDerSHNMX53t45HHKd+eamEbeaJqeUCzg6aqN47xhedNoqfV5BcryFfzGDx4gQWy3kUOCa6ddpAh27dxSI+LSexpwWnCxM4YXnYOtECCFlkfDbmYj7oa89cLokxSuNNXblFph8RbXU6jT97cwI7lQ6Oal0rz4O6PICvp10YRj/iWsChm43b6BwntuZNXrRhpnmcFpxVtjX/ebjTxC2WFz22P6A1AsoDfdT1h8/kUWYa7rK+RI48riEf1nY8CefJuVX4VpgV1ukIzCmqEfeoG9DP8Az6tmClRQAvawMPDzMSjDGN2B1vQN9+3W4quAzsVCqH0s/Dk3YHUdc97PmiNiFZgdkp6r2G/cddO9UkMjGOCGbjj6ctpsN5sb+IYCD/EbP/u9lwHd/5DT6u4dlrY/jpT1bwiHl+wnZOJ8bunbINYDugjUNdX6VND6Nk4VleWM/9HvvzIP96vYPH6yc4OGj43IdufmV0CizSthHSZUXXx2HaaA5snAPxpjysMQ7tHYiMnTKKyKR5kQ3LH8wlscPq09QcRm0l/XNsn2yeGeQRUywau6xXv7xfQ42uf/rhPN6dTOKZlYK9V/DzW1W7MsjmF1TfmkrhzXGWb7Yhapi0UHm427VTcX3See5RDfuNLvYpJL0hEJnrNdtYelTFxE4Xn20zDWzX2cyIpM3rZHDOfByuP7vNI5XHhVffpsyAytauucusdze2t07tDnXLx1C/TJGGxUqz0ntA/Mdsu2vU9cbKj9HC90rAe++voPzaMv79rWMwa/EDus2l2OawX2eTg5cOq1jfbGCp0cELnG/fZ/lU7VcMxyct5HdP8Rba2GH/rCu07FYHn6Tyn+18t4fvvj6NF29O4NN7VdxnX/n4tIs3mUc3C2yHyZOdZySf4jWmX2soly9dwsnxCXZ2d1hOYFeNXbiRx8LFAgoTGUyUs3huuoz1Sh23d07Q/OUeih8foj7Pttk7lgHoeql6OYP6WIbEtU6TRKGYQoHWl7YaWM0lsPjWDP7xTy7gjXdX0U50cUC6bPZBNvGD/BmqzMtN1tUrz07iOz9cwb/5L3v4tx8d40uWEW0Y6Tp1bRIcasNIJ1HsWkPdppBAiu423KL5m8CMHuHXJqCuyiKvkniL5XefBeaQZb/LfuptynaZ5I7YwV1jfP/p8Aw/O+hij2OU1Yk0/tGNol0p9zwbvldYYBpTGXz+yiQ22Y/tLhbQq7Qx8/kxpij37FQOYyy7MxxnnOTS+Ixl9MM8rIz/6xPg5+0kdonz3LPjmD1kn1tt4otqHfX9Ji43O/iEdeBhlWWadbFazOK1tRw+O+hha/I6yksXUd/bQZ3jH45MrGA+xz74O1MJ3GLfVmE+XL8+hgtMZ5fjj+5hE32dKGL69cbZvcUcCmxX1plH03Svb7Xw7z6q4nS7i7eKaTyg/P9ivYkaeVcbIhnr8fQzti2SeZaDDdXxNJvXNycSeJ5t7X88OrN3YISr/vaFtQL+h/en8U6ygyrptMq6Ci1rb3o98/ZVrB91sMsx0E3KROOHryjzG2NJFFmuzpgv3+LA4gLp32Ul2mT4F5+bxv/0T6/hrYsZe2tI1y7qxK4+ltjcqNnbE6PtpJUK/qgOW50lv7oSSydb2k0mis6qV40a+Tvp2rhzrcz8mCnhuM82l3Wzxv5WJ0doHYDXq2AJhkEbYcqdtfJhL6DqX+7BbGoAwX0AZFIuAyeZXUUITd/Xge4W+hz9IUQao7QsbrPqJ8Y79P9NEGmo3QyG8BPsAxDeCM5TSLN4Y5tlll00+x9aiCPyxtsIjPI9hFGsoSmQsZ9hGr8O52V5zuJg4c67642ah2T2gG2S+lXxFePyOZfoepgBy9FAZ/m4zcPFj2T0oYb5jzIVww+c3BDlbjKhEpq5hIS/xHb9B8uZb7YB0mq12Mm00WnrIb0WO0g/Iq/NkIzu62XHYV/QD6N5GplvBDHck5mpgXI8ZWGnMGyQkUSWvZQmZ3ZSQop82Vsa7Bi0CWGLqbZx4xsb2uUXz9mcjt5ljXc7maGrorLEpzq/MUHhU/m1WDpFEU95hM2SoNLaDJFOfswuvohnJ1BM0Y2DLr8CifS1sEtaPgFgPExvXPiWm2+E0D+hjRAN/tghJX1jJa+JEpsOPUSvx94S6bK//1GQKiBfKCKfYxrFpx5Gp1+5mGfnXUCpkLONFrV52rjSw2H1Rgt1DpR0SqarzQIWEg1gEsSTnI03FSIFElAbFEpZZA5yIvPUWRaoxw0SD0Wa2ozQJgRVx8pTMyg9sK/K4qcrbDBvYVReGY58Stcivgax4k/trS1KENPiMbODFX4v7fzn5EM0RZsdsjZEdC3WoL22ciaZhw0cLawrrVIM7icJqKzysVMIISUKyyuz0cujolLEDOvO7EHIIT2NnjbUTIby91NMshktBZOPreBId0/XXbbWeEhZZFHxn2E89S43kxmtGhMa21Rkw3SXS8xPJ+dBB54GFp4/Ht7dhWpgbHgajb+gu5mcEN9ChAAK7vkod+fRHGkws8KqnEn2Vp9VV3TywzdbpSeSaZOBKdVNylJlzCIKvDjQbPyyjTImPA4tZlg5EY/aoBOeCcBxjJAFkD//zd3TlDR6VNQH6KTlg3/q5uo49seC4KQCIXlHFP1IFqKpAvP/lxMg/gaIQCKwtBi/XiYdlKrAk/0oZdKjW0g17fYnnQ4mL/NxsDC0W7EnWDQyiB4zReb4a3iySTakY7h0Vt6ZfISiH+mhHvkGlDsJbwi06J/+/idrcBvE69w4bZmtVPCXQhnUU2kBx2DoFsFN/BXbZo6UaLN/LyNeegKGMTtanpSWaJIK4fWrckdjTKsDzbQbZeqeD+YkF/NWmtxNv2bVr6mALQfT4kbiObAAcg/5Z3j68YR6XAKlzYgTPOVyi34DiAHMKZhNl8SJb3an43XLTPxn/HKWnYotIYN4nMKRXTSsLnogD+bawKxf190eOZbFySvOgOzCCnyZD/9cFson2wCw9kDIsnswa1f1F/kgGcOV1doKafx1Iu4uV/MwixBccxQHuZlFjnJwmh6bvPr2JbubY34Ejs2Rdsbp6VMYhfcAMgck8q8Qni6noDCu6/drID/RC7Q8rIO5GRWzkBenO6AcwphbCOT+srufu1Gu5H3AmXmRhkQi1qObEEPb4Rs0+vM88T5duK4srOmBF/5ZXouuITqyp02IZh0oOYqmQpuV6rd5AuT/Np/GpemSPWzdyPQxu8KxaiGJe/tdfMVJ/j4nw0phgZn+o4UUJjkmLF+axc2XVrDTbnCi1LPJ0jjl9hL70zWOBRemOC48bCOz37TrrrTpoXvT1I1qdUsPnGcLKZSIk9htQqdCtHjzYJVjSprTJ5y9M1HNuRzWZ3OollL2VejhTgdHO92Q1Uwv43355Xm89dYivrx3gl+v68vqHo4O9fX2KWqVNr6T0kmIPnKc7H/44UVcujyLjccn2Nmu4vCwgVqVcw7664oHTZRffHEGL7y1ikapjGaqjRsvX8TlTgrFrWOclJgWa6DOgzYmTiodnBx00aieYTbdxx9PJvBOsW+y2WJynGktiIFp5bhgnmOPSX1wcZ5eud7Fpcd1W+h5xIB6uHMIpOH/AwhFgKDyQ5nRc7uThC5dURHVF9xjnIC1tIlUTkN7etPMiPxqEakrk7ibAyrMp4VuAsvPzWJxdRxzEwWUH9Vw/PgUW1MZLCovKcu98QweTWdRPWmi+PkROHVAhfl4j2V7j2bd936RZanKsX7cABkF8TfOev8i5xbHnTN8edzD7qkvMjdp32A8uvHG6kLA9+SpD3ddCTZ3qmiOYGGkGIfGv/KzsTPtES+vrxxfHsPiZBoP9/2KJZE+ZRmtsezIbFEFEAcxvmIxgx/+3hpanMN9cu80jMENyeI1mzMqQ9AdIo0IZh61G4VhXMExaMP6PwD6xfGygexmeBJT9IJplPYIRDfVdJPHCAlv3x3kfi68cKNhBMTvADhvLI6xzZhK2Rh/52ELlT3Oz7TCb2iOHZUg8uF5qLyj4yiCwKKMaRvGL7vlt8LS7rSGfcUo6Kqt9a2aPRKuAxlVNi0+6xKdkAoRNIGMSmLoH3VdQaXHTrUQY/HR/YVrY/jhO7NY32ly3hvqsfBD2ZR6GkQ/93ac0bh1auqADeqH31vB2sUyUGvhxy+NY+e4awucgkhbrOuKkH36ndR1338X9zYb+PXjJj562ECZ9m8VgD2mvcE2/J1rJVy5UMTdww6+x3aj2uhj84jyYT2tnZA+7XfZLzze7rDdaNvbATq1UWX7t7fZRrY8hquvLONgp4bvLKTtC/tNtf/kw+ZmUvqTXY7ik5bGcQWdZtPyXFCrdWzzQ3hPlZXcqNHb3j+oUwlkZ1Kwy152nWXvNtuUg5MWfu+5MvTI+2dsT6fWxvE9yu7OnWMsZ85QyiXxWV1hvH0WDV1fpfdncpN5vPL9S6iQn/39uvEvyLMd/dEE2zO2e5/sd7BBWVTY+HZCNlNk2O/FEYgr8ay+PJ/P49KlNVSOj7G7v2NXjF24kcPK5SLG2N5q/Ue4+rp+h/1Tpd5GSwvsbGtbUzk7NTEKGpO3mQY7HUKQrCRHbcDpnZcO2/4++1Et7Zx02Ef1W+zjeyhN6HReEtUa+yh2GHV2Dgp7ctrFx18cM987dsrgypVpvP/hJRzvnuJ57WiyLG+zmBXKSe2D4NJXp8iyUNYmsiGh/3UQSjvDeNmvK69Ufg6P26wnzKt7LbzLMce77FNO2UZs9JJ4i3wWKIstyldXSl3g+OTHk8BSt4tdVty7lMvh5QJOLpTQ4DiiQXtHm+2sC5O7LeiCKH2YkWP+73T6+Ov9MxyT9m12Uboec2omh+89P4EL7HyKB02kj1hfG23cqvbx8NhPbj2XS7AMTWLh/Yv4av0Uv1pvYJ/1aa1Xw5v9Y2yRXpPlTfmmEqQif0zTd6+x/CzlUGBb035YtWs/05M5ZDgGekTzf6gmsME6tc/8eubCOFKlDDa26nizy3EMw39OWc+XknhvNYtDjjUzHDt88K1LWLsygXyjhu8upv16qufH7aq7LyjHymwKZbpPL6Xw/qvjeJdtQz3Vx83n57F61sNLKzl864fLuHa5jNubNcxtHOHdRAczLCtblM8FjvF2mTFf6p002rcpo3tMqx5/1ybMNfLzRraHj9gHXmi38eGb85i6Ook7d7UB3Dx3Qs6qC0WitcYnQX2A3veonfZwwvGmruDaZYacVrrI6mMYxlOjLBNpjs04/mvWtGGikL+57Yxw3t/bUufB2w05CMdtUl6vBcKN4R3X7bFdH4K3Z0Zj1NnwgzmAh3P1pJ/gazQG7DyJPMozfwMxdwu6G8+B+PQ5F4FhFC6GVR7J/4x2nf7wvashEWdFlEO4ET8Ht+tXJF057sAjhLI2P8DA/xvCkF+n0WCbc8KKZk8E0M/ydxAlDefIi58wNqDNKSjhrts4I/Q9ov80Pu3XjedJD0BlIZhIw3lI2MbpN9sAYQcYryeytz96+oK/bYvYMisC22DI5ZDO5GzDwZlTROb9zYHhzmdAPHmhkxPDzY949VU2k0KWHUr0t0V/NuJZKc4E9Ah4IZe3DYJ0lryRT53+EI/ajNAJjQxxfCODDaBOgsiftHzAHjZbaFccHo/SqqurssgyzQqvBVttttgmii3ihk0PKt/w8C/azWxxk2aSOumr87UJgRTNqbBQrrSKr4I2Z9i56g2HNidEZ336M3xBmzyc1J11W/aFSqtPvFwBRb0DwjRnGU6bNZYfWlxmXCpM6o/VV+vxbU08irk0xql0LJcZbF8U6KsY7Tzqqxs/Tqe8V1baT5CNbxoov+yKIqPPVpE6DeauxXk71aHKQF0bEHEzTZsf7VbDzNrMsQ0SdeShIlmBVxh2kFIaxIoPHcc3XsijBhkawCuECraKdwhtC1QKF+n4WyBOL2AYj/HkgW9IMV8C75GaSqM2QowyaZmdOJKhrSuZCryKtBDImy+Q0UF4dPL8JW2jp0DDTRCZya3RUcwWPxWpUpRCkmwlV6NoIFwFtvBytfpJKjSSFZcbfWzzg7rJQrRJj+RCWZNPoGX/HsZ09pd2vDj4GYivEGOEyCv/Lb8NNaAoqH60mWJUR+IxFOJLT6rMs5yq7ukkVjKdY13RBkjOToFoEzHmk0++hpNpS4KU8eAWP8kk2rSbG0fEionh+to8kU43hTdn/nk3JJN+43IdzfoRnagkPPPwcu7uASjjmENKqpN3ikaGfr6hRynbqSL7BsL5MN1+zfy7gPc++A6mZxcsCuONP/4XmCVEF/FqLvox3OjHNBPdcjqIQnlhJpExE8PKYOZgkImOmhN5vObkbm50GBhoDGzJf4S4gRkpZJtjBbfo73wqVAgjU9BFT8p/5O+8erlyt4G3dNfcLSgLRgRXcrMfFgf7MbvREm2FiXhmN0Owu25OA1b9d8iHI8Q/gbuMQKBrrYt5kJjaIKPvabTMivlkvxFX3gwfrdIDvZgGDx88A18B0cK51fEtiIUPILs0/Vjmyxxom7fr7hH8gltAGbqP2GUxu36iOyHSNYhm8RNxhaxy+wSawg03kjz9hiugZuVHC+bUz13N5oGFJYu7BaPlg7UTokYzjfIw+mq/zCzvoMvbMEZ0c9efdJerc2ceDOflzVADHfeQ3Y1eJt3d+h6LzF3sTRP5WtmVnBiLcIRrGATDj2Yp2WN5C4pgJMzofAZnms3mZjpKmVlujNPMcrPy6bK2NArXPYVs+BZUylh0u9OTwfk3QUengbSEK0dF43Y3R24JdDe7dFnp49G4zAwr6gIaaDX7b3UDZI6Snc7jcJzjqQmO9SYzOCCpjzfbWN/nOMkW79l/k9nVQhJVDtZyazO49MIy9k6POc7pYpHjv+fzOVxjSiY51tvJJfGg2SGPLZQ1PmACt+fy9uVqkQLXGHOMk5d0k32+rToy7eMZnOZSKFU6yHBSkyql0V4uYJNxTuvh8mYXjw/0UCfxrYI4zM4WkOD49KPbp7j+7AwOD2v49acH2NJ7Jez2FjjK+HynAd0JPztf4qypi5mDii2waeEggsbwL7+yhJkFLSTSj/69szpe5ZhgQvdxo40TPeYayk0E5YHyrcV0zB52MMvxsb4WXuEYV/nyuA0Yy0TSRss+5bGaB17q9jDd7qE1lrGvOSOkOfvMnXbx8LSHxwyoDZVpDiNeLTIO5sPNtaIt3u9yphqrl/JHfNjmB+Nqm3ycz74+8V1JozebQ7nA8Q35V5aWmWfZi+M4Om2jdNrBFY6npyWvmQJms5wv3D/F/mETlYU8lnZayDFdD6cy2CTvhQenOPs/tsg/x8knHeydcFzN/LrCecpyo4eD0yb5GBHuCGTJZ5n5/zBH2VBQdaazWtPmR+fc493SzOzWoU4wdwndzDIGi8CCuOxD0zISlPNHxr06neU8po9HB+GNCSHLV5YRUhEuUgZv3BxHpc76MFawNyI2N2tP4I7U1adATFcET1tQsgdGn8RzkJsnZtTbeD8How5C9HCRpnRT5j4E2c/J0MK4u2CgjwYj+vkwo3CefopzvzTrQ57zihXOfQ9Zj6taSTM4T3tIMfL9pCJY3A6OIxv1gD8YI9KuPLX1hIAlkK9O+hwfNfHaxYLNV04a9I1MEIYmgtzpPQhPu8U7oj8Jcp+ZyGGa7drdx3VbrIkQwyuU09TvU2hQyUdl9tVLRbz32ixKi+P4ZLNh1/asLpfsiq6jvTrm2DapXFYZT6T9JF911s29ozbmyNPt7SYSlRZeLjAORnKfjYJE8OI8eS6m8OutFmbySWzTcY5crLKJeljtY4PFfk0TvdMzxse6W+nhVO+H7HRwf6uLU2QxPpHH40cnthFcYbuxXR+mXQlSmgQTZO+VZA+Hx8c4qTeMX5eNt4dxTv0kDOQnRbswVjjHuUR1wHZ+k+phL4H7TCs6Xbx7o4wJlsGT7Tp22bbPTOXwEzbCdcrt+cwZJsspPGT7t9Xw0z+ieY3t3DzD3EukMblQxvZ2DRWWlwha21hmmb7PNkSyIqvGj3g5ZBusd4UmKMe3LxfslFkttG1aj5mYmMDC/ALpHeHo5AATcylcZYQvMV90yrLAPnRF10WuV3HKtl+nJLrF9FM3P/5roLGFNgRa5Yy933Hc7uKk1WQae8hk+/Y+T3E6gx1WxROdVumwHrBfqWzV8KI+HGBi9Fj4TfYdf3ChgMmdY7yTY71pAUdMz4005cUykmf/0SRfx3n2LZ0eOuzXpHTlZJv9tt5Q6bKvX5sfw8LEGGkmsbXfwMR6zR4Vf7zZwua9JrZ04nGrA12cfIF01E9MzmaxViY+O7evKP4Dhk2RL13V9tL1MfyqnsDfkcfxGcpwr415nfxg39/Pp9Bhuucf1tEiw3tLzG/mZ435/18O+7jL4lY/S+AZ5uGPZ1N4dSqNTx7UkWU9ajHeo2weMy8tobQ2jbW5HMcRFBLz7qCQx99+coQLzTayrTqatVNMcsymjRRtogp04muL9mIhhX/y1gSeuVDGIdukr+pt7JezSN1YxjpS+ItHdfxq6wybp31cYZ3Kl7I4m8xa2XuZeZW+OobF2TTeXc7jzecmMb6SR2o8hTcmCngRXUxyfJItJXGffageJz/mWOck08e3rxfw/MUiksUELrPcrLJM/fWDGtYKWVQ5Fhon3surZYyzX/vlg300N6vIsR15QPl+RLmMsXB/WmNfybRweIhbrL/Tyl/yqPKQ5tjumGXkrx40UDg7Q2m2iD3WN72NFB8KV1l38HI/tA9BVbur/TQSrR6zHTk8s7akybjbCbbZ5b49tK9TdOprmuwz1N5oScMJuMYiglfGEhx3cQwU/Ebji/G7io76t5/fCIYrlEGgodnCRhgxPh08Xg8qpkf4CIFHeXlKkzcCQ1oxzIAn6iWW+Tff1NurbO9OWB8WinjllXmccJynjX65+3qWz9M8qtDfh3b3aWAxeDTUZBhVDmYaWg0Un6vgMIo/dBzxFzxBZAQsTBBQDG8SpXlgdxEbuFuMnz/BXYGMypPCll1OwXkQLvxG9UQogyGW+0rONTa8W+xDv+EJkAY7PQ2MnMAwQVpM9q/6tRnSa3fY4fQ4gUzZZoM2RFKprC1axkWh3zw4exJccLYBETYetAkRHxbXxoBOSLhZV0RpAZ9KbrJLZXXFVQ5ZTgLz+QLyRT0SXrSHwtNZjjBSaXKjKwCYHvJn1++EzQptUmjB2TYqaLYNEG1gkK4WaHWCJKfND216yI3htCFjmyC22aEwohM3PFz3OFzZFVOMwzYmFD8zRkrissVeLcazkbT0MC3FPONlx6BNqBYbRns0Pc0JFNM1NV5gB8ROkp334XHdjniKvzz5tM2eEIcvvEfli/rKTWVpmh2GNo+KlGGRMisW85Sbrgdjk0v8To8dp/KakygdT29zVKLNER9ksJIqDvIcC7eI2mDJV+PRI99nbFn9+iud/NAE2vUzHWPt6aFxbbSxrCmMluIVXn8KbzScltgXBjWLipEbnlzMTaaQTltwtjBqpDXo9vAClUnxGzdwbCNE+SI386cisp8Ekd1jDetgNIXBvA0KA9sEC62XgBXWGjYtMIQ8tgWf0LgFWk5JaZJF/MjFXS3f5CClEPTwzUjRF5KnKXjw33mRl/LGeBSafpQuU9oEc13xy0/X2QlbYXTSxjbCmCCliRTpp9gDmFUB3c/5C/EEWcTFRHOTPRgs+QIaHIMykWxUN2zzg2XWrqTTpqKbVYatfPFP16vZlWv6iwyZ7hbLL9aAZJCJlUfWcfGj+m6BgjyNhv0JxcO7v2hLBb6VCpO3pTakIeJL0V1ly5TjBkzzN0wRUhkUHbWnQbfgIW7X3Py7AN8A8Y44xBii04+n2XX+mrvDwD3+Bn+TIA0Sh/yYKDoKg3lKZe5GzBHO09SvMOTlHo4Wft3LHGV2qiE/I9CoWmFGukefAQ37jT/USMea++ikMMYkVVjAG4SyjKeNRvOWzVFoUO66u/3S7jhyFURE2lXOFI/QpMs1eBs9/YwGC34OIx6GHLVzSAHoJp4NVT90Unk1VOVGsFMLXBiOtXUDhhTW/X2RX+kK5VjK/4MK7VGgE2kOZeC6XAMC/z12QQwXrAaDvDAtUHwSJ8gh0jdMpWEUyWjTLv5NDYmcCz3wI0RyNLj8QvzuaBDDukkp8BR5f6Aw7mO+wWC8Ubd2NnrKwcrXCF5w9rwKcg02N42AghsuIdAxiG7UZYwq5L7l9ZMQ/RRLjEnxC1U+1rabn9v9Z6B5/MHT3RQ2+g6wCE7HGJez4UhJ3tGJqQ7kBOJDnn7KUUb+hgpvPFKoptN/FEzmwTxMUTS7bvTMFiBajJnQTxszlJDcyDebNrv/2FBp93g8Xb/VN0BeKeNBKYHDMX98UnduT1Q7ONjt4uCwh66uUqKbFkMeciK8xUnyDCfOq6sc33ZqNk56hmO3S9kMDjgu3+M47eNmG9scv+VOO5jWKY+xNDaXC6iLvhZ4dIUHx5VJfUZLuslMAvlCGlOnDNNkf0p3fSXZnMxgi7iz2w3k22c4YvxH1RRWVidtMqc33fb3m9h/eIwXdC3Gh0sotzpIVeoocxJ/0AXudJM4Yhy7ew08Il6WPF7mmHBHi4FtE4FBNpfCq6+tIkve7/3dA3SrVaykyf/BCXayxL08hqlSEWXKRldddJVBA+DkvNbFHAmWm3180UzgM+paTNil/Bi9Za/GS1o4+72ZNH7E/jm338Iu5agveyPobZSHFPbdB00cbnfQbvUxx0DaANFC1c1LJYwTf/e4i5uLeSzTT+OnJnMp1h8vC1528qUklpbSuMqxzEV61UppPKJf5qCFqdVxTG7WMKHyRjqNzw6RLCTR48S5/eAUjQbnWYxr8mEdFAGa5RQmOPe51k+hUWkix7FUqsWxcpP5xrH8UimLzkEdG1ogUUKfAroyTV+2jpEXLWsc6+SFToGQB63tXSym7I2DU00DR8q0TPbhk1tNngMYWNw3VAuT9wDffnyseZ/59OhQc0jH9Trn+LEtVKmPYfVl7Ws3xvDlgxo+oYy2tvROiALT0wkMjAOQ20h/PAqzOeYF5ayvhDUz8np8HsnoEzx8VOY0ALoEbgkDQwwT2uCRQOdpMexIGAtv6CwLYR5hH1kIhiQGEPkTEHMgN7M9gX+mTTnW1xzLzbNzJaxvt3CoT00HeKJwLgmE80TET4RhXO4un/PY4i+48UfjZLttQI7S+Sc/LVB/cKOMg2rPTk+M0vCyEGkoTTSN8BD50Zz6STCeqA5POlZm4iPba2wDZyezONFVLo4Y5Oi0dP30tVnfpCyNZfDcagEzbCdaLLOvXC7htZdmWXEKuH2ngnqtgwePTrF7lEYrPYHP7ldw2pBMnZbx4AazLxSTWCxpzpnAO5eL1pZebbfxaqaPL9lG5SmLFuvgJc6NJ0j7Z0c9xtHDYbuPy+wUlrIJ3GObptS+yf5CfD+ow64ya7H+ahM81Uswb5u4Q/50nU2fbfmhFi1Vl8mG5vw3ro6ZXmV7OU03xb/DeI+pZucK7FfKdvJCb1ToozjFM0iLQOYnlOACC9kK52IbnK+dsd6tZSgqMrs6l8Pv3yjh3310gqsndbv6Sg9rv7NbwQtLWVTY52hTv8z0t7Up1mEbwdiezfsGh96/+PLOMQ6P9HC45ZqB9Ye2uU1ZkIcC8+xSimHpzh4Ps+zz3r+Qwx+t5uw0jTaB4ubHlSuXsLY2jlK2irPWCTocWyzMZfAs+0ad4lBbepH4aW3cawOD7cVvA8R/T/0o+8y6+tp8GhMzOYyNp7BMHgocb7DpR4lyf7tE+VG040zTs0zRc6fHSFZb9tFAbb6MZZbNCywrh+yjd2dZplm+1Lbq49GebhKharfYU7KfSTxqYOeghyvLU5gZK2PrcRPbv9jF6ywrn2638fmjNvbWO/Zovt7OflAnDfbPN8nX64tZ9DhW+OuTM9xm50gvazd1umfi2iQes/zVEme4Uejj9a9OMcYMKDCNTcpR21VTHDtsMg2fXChhm/1VpdLFR0fkjWVVdfdGto/rrGMbey18QVqrN8bx2VkKf9tM48NvX8B3PlzFfLKLXz2q4l99forPb1XIWxdvsHxoLeeLXhp39aaF2hh1KCOg66cusX3pTxfwa9aDf8cxyBdsA6tTs/jLR0385Zen6PSSGCNff7KUwVeP6rhPAT/H8VWbfe/spTJust28wOl7fqmEFGVdSfSQfXSE1fuHKLO8/yX75/s7XTR3m8iz331pIokf6GOEbBZ39rrYeNjAyUYTv/ysjuS9Cv58vYUHB20scBxUmsiiMZ3BXeb7bcrliPV7s5XEHcq5wnz8zngCr5QT2E2m8c9encAYy0pxOocSx2q6fmyLY5Ovamd2vd69+0yLdg8Jqq1xLeo3QfRTmVS1Ct+3E3RFKcdJHAOMTaVQHtftOcwrDpF0CqTOtqbNQhBlrbjms8DLLKxMZhg3OOQYxWXmr6Jqsn0ZxGntP81u/TqIdPD7Ol7sN71dkl0fz1y5MmH1Kb7/NJr23xSXuXuih/iBtoNjPAkD3BHP6DY2lsVbby/ahoeueV1aLOPlV2axzvKrdlV4UurjrSdkVAo6oDkAxe1u5vWkt8HQcWB6Kl4A+sW4vhZfTPLQQHA858OVhQvhI42hbpqDyBhqmFONQExzQLD8itGaFswW5W8C4TzhP4gm5L9UHEt9szdAWpwxPFF4vg7KtDM7EaKv+Xvdti1oK4S9t6GrsnJ52JU2WuGnj3dcMVURGILCscV/DeRt80BmndbQiQdtbmjzwzc5Bpsd2pRggdeGhE6F2AaJXXVFlc0z7hxSVGmZjRdtDvjJEG1m6DovDSNUf7VZGu+UtA2KsDgrZddwKT67SkuNANOjDQ9tkGjDwxbSyS+VLeianrZre5zG8Et26RKpZYilOWSM4pSbwgd8ycA3ZHS6RelXAWLetNnIanyVzmNqZhrLy4soF7I4rlTweHMXW3uH7AB7tmmTJ9/2yC/TpYVaW3xVGunGaC2vbNJvaWacDOP8Jil7XcuV5iQ5gwLd/dQL/cmb5NXipLepLww4wW7TLCWzrpvSFUL/J3H//S1ZcpwJgl9o9bQWmS91VorSCqWroEGABMgmuznTs707u3vO/rL/18qZ0+w5Ldgkm1ySTRIAgUJpkfK9fFrHC61jv8/Mb0RkosAGd4BZi/Drytzc3Fy73+uuvO7RbEddmWqg22xSb3EgzsYplBWVIW02aNJlC3P6kSVvkKmEE8qIC0+TL73Vbx5DCGF8IZqK6bWBG9NsmwdEEW0Lr/Sa3Clj5bW5KV4rEbCL4qXTrubJ5KcoVFjcYHFZkZG/8k70pTMKvaWpzQ/bRAtxyX2o+CDYVxKkaT+6hdiMR+WJuBHP0aTBN0A0VSMoLDGkD+UUPUjCBOTxKD7JV1+6KP4IJBWlSW9ESqkz05sDHp8w+DBe3W7KbOSTzsazucnV0x+B3IfpM5fADYF4XidYf1SHtPHB+mjHYJnZy2G0yWITbtG28adkIorhyYdvUkkuLsHAvIU1xTB2Zmdk599RgiwZRiE9PL3paW2byVt+Qg60Lbj7q5xY2TIV4iS4HJyeyqLqndMjDdYJ8zUc6fY0828DXn/rHd8AMf7189ikhhwPORgRkYHhRG6qJ8FuYG5uCVrQQ32QURSEJ5N0IgQUd/cMHIR3z6EesIf+hKHxccdI7g5RvME+6iV3Jcz8HQyPfxa1QVzSZXSyxJCSh9WtABGSjPYMMgrStXJhYb1sCVyP6AWbNHtE4H6DMmk0Iv8hLYVRXZc9WjQ2CDzq6bSdIzM7a24mBCtZNwyvU5GnhVX75fbgSojsVisMvIQJ6Ga80DYMYCCrOUXukYOpASfB2+1Ox12CbQTcJu+hfARqM4JRnMlM+sodc7YAIbdotpii6Gn3nyAq86JBNyrvp5yEBYos9lfZD/kgO91F1lDcweUrfwOnafTdaiqQCwa3yK56ZZj6W2PuJSRK+wDdrOYjVMsPGdxGPWwk2J/IzsOIzAb4wWpPT8mAhrRBABmDj9Fys2GLVoCIT4HxpGgc0XTDDA4DTLNHNAauDvTzn4zBz/pPMzi66gf9RMEwFGcwK0gUkzCEw15y4GKhojgM1/H03Hzw0W9sA+Tp780DnGTGOJaNs8+cLbXxzEkb+5xoPjzuIc1uZJLDaC3saI5aGMtigpPNqVQFtzjR1pFKOeK02H9/wv7mPsdjxU4WFx7V8dRu1TZUVL0n63TPJ1FmmFlOnG3JXwM69U0Zxp3lmCgdR5P+MU7qdf9enQk7yMZRsTA9xGs9HCKPV9+4jIP9MsolO+gJl8eT+NcXODHfPMHUWR3X87C3R+/WdSyFMCg58qBFp1ffXsVf3ynhpKe30hMc1/bY/ycwM51DtdLAU50qfngpjRtXxrBUaWGHs+v95RympsZwY2Ya8xtnOItxIq5NnAhIu1nv4M5eBx/v6axujmcYIcVpmaP+S3eRzBRUQ4ErqzmszqZQZPoPz+XRDRsgCY5re2cd7GzWUXnYQrrFCS3H3ySHzzg1Omr3sX7UwoODJpYmU/hXL03iVqyL/WoXB12N3Umf8drLEdJJM1uI4fJSEm80+jjKxbFL1SbrlcUcVubHMF5Ioct8anx6ok+w0ScPjc+L6OzXUWA9ma10kDppWR7qgtl5zmEmb85i4sIkEs/MYXs+g0atg+ViG5/n47ifUb4xLSz73RERRaCUTjJPnlLGpGLYaXZROSW/XVia3p1PYD7Vx72qjWAcTIbe/ilNBl4hvqLUu6Pqjdls/GXGAagsSImmj8m9dTaZaexlthCeqkj5frnZwGm5Ywt7UdgIz3BFS7qeMj+mAr79Y7g9kcDrcwk8YBr11rD5WThqAUbDW8AnQLw+dpzDEyhRWM0BHgMh08npDkGlZTS+yN/cniDucnLzKBm5B24eAy2KNmosf4cdfLFew+GZbz4N4XH6kV1PL8VSzkVUrgWPhxryJN15iWDUHICBG23g7l7TvvhSU+TuIbXSlTgp0lI5mp7mnJ7zU73l/hjOCGgOpk0O1cUm25YonZyS4RuvzuIy6/sXD3WwCzA3oZcVWU9YzzJs52bGE/jRM+OYmUlh7eI4fvDcJNaq+vosjk/22/jwbsm+rDg+bdqcSbSnVi9j+sI1lA920ec8OJqzPMnXS4tpPD+fwseHbXwa0nwh0cfzWR0plMC15Qx22EboTfBxpldHDr5GP7WTW7EEKkyPGiI2wXjIZldftrE5MsinY/jdpydsA+fBEfOW7Y8ugv7WuHeHejteMMF2+vd/55yJdJ94hbkCjvIZHLb00mMPt2/P4pVXl/DgfhF1tilRho6mJTIpfzW3pKgMjtgRbcWT1mdo4fP3J2JYod8e6+7SWQM7bJ/05VclncRZrYtXWQfzN6bxPx908ae7bfZzfTzNdmejFUOZZh1zd8Q5Ypn9ji5V97sth2VPoHlo1H7MsoH8RqqLE/JxQhndXs7ih5dzyD0o4RdncZTTefYx07hwbhXPXl/D7VtJ3F5ro1Ou4tMHVfQYd5N9Qosy0pcKh+wPy0t5VDP2et1vBLRuUC+1ULxTQ5V1UXeH6KWHSfavL7Jdm8nHcMp09Nk2b7C/eSPTw++yr788lcBhJon/fNzHR8zLq28v49wrc9jIcUzAsIlsEmn6p8lzRnpQ2tQubDex8qiJf2R/dueTM/z47w/w2S+OkWP508b++xxjbJ/1kWU5m2Dd0ebVONO/y5zWnTXnKfuJbhdrLGO6o2RDXT7lrrtx7u00UKb/6moK16aTmGL4zcsF3Gf/us86lXhYQ2K7hp8uFWyTb4dl/8ER84hpm+aYQ4sSe22/80Ll+jszccyt5vHRWQ//9ZMStrerWFrK4acfneJnn5VQ4hhGRVJr7JudOPbIs76mVJmwNRqaJjiWylOmekGjyXL9OQX5tx8W8fkXFTQPOihvt/DJZ6dY3yyjFSpQlnJ75vlpbHK88l8/KePn63V8wHHA7lkTiYOGqY2dKv5mu467B+z/mT+6RyjGzuPnlT6K7D/fmozjXR2lxvI6WWyiddTA37Ki/u1WG18wr4+Ie49tsDYtdPxkimOYm4UELr2whHKih3PlBm5T7l/W48hM5KD7eW5k+1hlG1VcKOCt75zDlUsF3Lg0hltTScwfVe0FE7LJsZ/aIo2yWPH0Zx6q/bP1PI5fZmay1geo7xSCV2d7GIRqThj6JZI6Yi1hmyC6ZkBfgchNm2FlpldfjjjELO/0RY9OC/WVFac9xfbt2xO++aGNSoHx+AQ81laSF9XyJ9vPYX9iCIYjEJry+zvfWSOfcWyslw13GD5K068C+Y8g/FO4ijL4R2E8PcFMN41nH7LNOdivmcy1IaMNaX0Noj5D+L4pQHLWnkXpIkTGkThMRQ6/BCFeexJ+FdoTdH81BMSRdLphyOM/xY+yKMomwwj8O7h5qLyf5MN9g7uFHAZ5DIKvO3+Fnx6ui5Y0R7K+6tfbANEl6P/85l4Dfm2CaJG729VxWfrUh5VPX4eYytlCpzorizgwqArqmx+RYkXjSMWOvEprY0NfYIRNkHTa9BQ7UN8M0bFP2gwJi/TapEhlfFE1laXKcFKpTZgUdQ50bOMihMlm2FFoMKWNCTb6rLj62kHHLimvtThuGyCs+GmGsY0UbQIQ3zc3tIBOXQvpbMRtAG9mV9Hmh46+sg0G8/cMHiy6D8KpoWIYo63FX/rpJ504duk7/bLkhRoa9QaKpbqddzg1M4u186tYXpjlYCSGR5vbeLixhaOzssuQHZzdgsBOSovFmr4QTf3OgL5v+ugrGPKuzAyTN+WTN6RarPavXiQLbSblsr4ppPBab+tTbo1myz6jrZG/Vtjw6Lab6NhXH9r40CSua2/gMSry0EdK6TM5ihevEGoi7G9yIvfhGCOTG5VvGAgcL2pExLOUDUyZBv/KIWrwQ1pFR+k0mTNt4l/+ejKsySnoFla0ZbeIAv2ga/FRfPvRZiNlmQlM0WxfMnGAo0GiZG48UBfztkkjOkbZeWBUlkOkKhRLm6clik9h7WH2QMjNXmwNojikiZLxqPiVUSSiePpsmO2eFSrR18DS7lyRpwVnfCJgoPj4NK/Ac/B0PiKzm0TC6OgfAkoPIb0+KM/tKyvfAFFdtS9A1EbQT5y7vKgoSysLioQPj1J+JjXatbnnApAk7bg08SHkUF6cMwWmJjC+lMceZmDXhoUU2y+jYO5Uio+a4ykOxefpMt0oCU280hAcLN0BR5smxoUhGEk9zfzbgNfffA+z8/qYWVJ3Xgb5Zj/68GF+gQ1bUFdaQxhTfFjaA3hplcFxDNzBJlujYPYIaUDDw0dW95bbgJqDeKOT4zqjEb8DTPOUY1DByYgLP2J8oA1l8CQxLzWyBOQAxpc5UZdRKL+M5mBufAjV0BXAfBidArl7xKtgmO4oXGR3cMkI31UU0rAsEvm6q9FyJz4edxOK5Z3Mkbu5SXn9isqBwN0FouOm0TDBFhR/NES0zdE0z2uBskkWLyVyZZhB/B5eFpnloTY1crOwRksOZhmB4Gb4Mg/xnamIh/A0P3Imd3mbq4D2EQHIFCknRZOFJdBo7gRRtxbbHPSI8BSHS3YQlAaPgypyI3gb5XYtdAoi2XmaXAU0oyE0e1ogc/W0GY7MtFh81CL3QEvtpsC+iBUIQTgEI2Vmx30MFP4JJ0MOYd0rtC3BLN3zno8Q3mUpH7OYsp9nXHCiWThyIlMBY+gfdIFQPCm+0SWIojPzAJnKAksNrQ6BukXreSez3KJ2LDj9RjdA/k/Xc7iay3AWzrHOSQtP3S9jjJPFL0ucSB11cJmTzm9wEqkFrzrjePlrF/H9V1awUjnDdrKH1WzS3rSsJOO4MJ7FQSuO09pNLGx1OBk/QnopD11ynqh1kSu27N6PeLWDGCfDMfbTGhdxAGBHYTWZkDvniM/xQeGwiRjxJ/QViTYF0jH89LSLBw/r2N4u4fS4Nhgvr1ycwPPfvoR/+8kZ/uJRA59UerjPyf4xeVa+aFFGbz5XKi1sbJRxwknhD354DSvLY1h/UMS5hRz+zf9wA2++tWrHqOzdO8Ff1ToorqTQmk6jx0l8k33yab2O/VgXNdK0oiHeCcoTHflxdER1rC/VlYl0ZHrUJ2sMtDSRwB88XcBhpYtPD9q4z7QfLabQneU8QZspxJ/ba+D8Rg0P1lt4k07fvpzF14gzzzHBZ5W+XfKri7tbHeZFu4/7h218RLXFDGizlGgM6GNP1gHFT9A57Zeu5vG15+ZRyiWQ26ph5aCJCuOcuntmX97oItLmVsXGYyh30NMF5aRjbQfj6zNvSZpzENl7qO9UUTmo4VMWG13qeoXzjLHn53E/1rM3YS8wvxfI3wnlpjGuILBjd8Xc7sVxpEW+TAxt5kuT8SeYpj94fQZF6n+30SQbqscM63+XpVGQTM0Q7KQdEY9wR3AU8cCfIPeBn4EQ5OZtmsbzQ283qZhpsUovqxlXgcBADw/pEW35yew4EQOOpKM6HtWAE9L0UVmEN9QdAo2AY4FH8B/HDW76BXeVB4HZH5PBV4d1PYwhDWSgsv/AkaDw7mtgBj2GkTxJX0NW2whpaZwvF/lH6kkbdRqMBpXHZQ/3C8pAzhaX49lcLtQ5Ox3BxvOObU/hB11jUi0kki1zcCyCxTm0yztfSOGP/uimbYI8fHDmjgEvAsU5P5PBv/zOkn3l9nCbmRxEoinJ0Wkbm3s1NFje89k4/tU3F5AfS6CZ7uPKrRwWV5LoTSXw3K0pzLPd+bNfnOLOSRfvvLNkR15Nsr68fmMMd7frqLe85LRbNBeP0G3ULK0+n/V2YBTOmn1slNiGafFUm750e+WVOcw+O4v/x5c1/ET3etR6tkCqOv5Moo+ftmJ4yLL66o1x/NHtMZxvt23TTkc8qYnT0Vx6QVJt0m6pg82TNmrMX8khlUlgh+ZNtk1as+Z0C5lsDCcnTeyzbb9yfR6//4e3cIPxP9qsoFpt2Rdn6w/PcFrUOpDmiowkVF6T8oisJfcpJuJHy5QZUR41OI80f8ZN7SXKUQv8f3/WwzH7njdT+oKgj79jOzpG/2eyrNNs4/+ebfHCQhbXljL4y52WbQIpxjdfnmU+TOKUvP1euotyL4ZTilRyk2QVk63FUNbamNVXHzv0OCCeZFNh2ovsQ1eQwMnceSw9ddMuPp9jX3Sh9AB/9/49/OmPt/HpffZl7N/qlH0iT3mOJZFkXzzGvvT6pUVUmpSLGvxfARqzJDldtPGCmPonQP3S2W4DK/eb6LOvunvCfpflJKV2eCplXwOsssl4scOywHxf7MexQPs6efvL0z5ezvXxynQSZ3GODdjWa7PJvtyjnNW/6jL9OFllMbENzyL7po3NFj7c7aLKcvCNyTg6tTZyzS5eyMXxVyVtjml9IImbtD+n+0hYd9+aZWGhXD+nH7MPSyoLLFMfNijjjq+N6WVg3VkwtZjAK1RXEnHsL2SwsFvHcbuHJgveLXaMXfLxl0Vgm1X2Rr2PpzsdVEj7exdS0B7bAfPpUi6GH0zHsEoZ/Hvy+5ccY5TrPZyV2tjequK1pyc4huCYaH147KH29Nh0WPFUK8tRgpX7b713zi4Jv3u3aJfk6/JyHQF2m+Xxjy9l8RTjv89O7pDuBiSgE070VeLOkepAzzZaYuTrHY451ss9/LtiHzssS5c5fvlsp4MHB108KvXtjpIjXQ7OOrtP+X7GunnM8nteV7FMZvBxmWMExlW1fob1kLxq6/bFQgzfuVzA4ksLSDFB94+qKDTa9vXMdiaLb37jGutjE5NnVXzt6hhuvDiH/qfH+E8/P8FffFzCP94p270+b+peEvJ5xDi97HkBVN309acEFhcL+L3fu2R3g5xwrBD5j4IV3RA+8tLXRBK2NkDyqhNsZ1TGNPDqMM46B0P6akToShudQr0coUFc3b+2xzKj+90i8CbFHt6Gsa2ydS5zdfdRXgxfKrLr50SIoy9Wetjbr7GsVCyvh1HJoPEEdf6jME/CL8nDwv0yKN4IV3pEV05RGEWhO1i0piwcrau1mj4mdCCmoz4mB8Evpz3oA/oh4ACiWAlPej0BomwoX4VHzyjmiCej/CQu/b7S/SsgellQENGOAsoeiUNYJku2CcP1s4HnYzBqfcIryMtB9LTWK0d3/nU3QBr6zDA0DL8mRAUiAhUyPy6rbYvfHW0Vkqa+Mshkc0jn8nZk1mCxn8E1SNdCuyqtHwOlDQodaxUp3+iwrz9sE0QbGdoE0WaIvlDQQqrfS6LF1Hgqi5juFEik7V4B3VcRbUpEGxe2WE2he9z68oG0qGxRn52STWRYeLUxobtA9Ma6L55Hna4Geb6Y7pdeB79gtvgUl8UrHGaKdNJX4bCBouhIBZ7oETLO5eqSdXw1Ztl8FtNT4xgr5NCscSK6s4fjYgWpfAGXL67i6sU1zE5PsXGq4aNPv8Sj7T0OemOYyOuNGJe1lDoMN5Ou8c10Uwa+YEjFv8Vufz2iQaxs/IV0aYCblmI+ZCinLBvJXJKNLzvnaEOs02ygyXLQaDbtzR01BNboEV8bO3asGGnYwDEol4ubaXCz8anYQ8EWO7R5YyiWWW6pW0OjwaeVY+EFFWRt+WW0lF4pYjGIXoGLM5wtDhnBYT3wlBPkZHE5qOzoiw+lR/J1syvb/FB+enZ6eNFlF6hGUfVEzYx8jCw7Cw2ixKuDBjfeJGqQpTwz9MCb/CKaDGrhmBpTdOTT4yYLpgdUK9PR25FKovo5TTCtAxICQWElWReOxRJprgezc0cwPNk9DtF1v4hmtDAlnjxf/Qg63/yweku7NkAoOOKIHkMov0k71md+eRRD3ehTZ2QuH0Ws+OgroyE6pilpoVzY0WtE8gU3p2Nh9W6JbYIIz+kZntEJ5Ix48Deb/GUin1a2lOHkhv7mLjzp0Vdyj9Fy828D3nj7XczoEnSLVP8Ql60Muj0qH8IJvgE/SlOAYDEv/WiI2grzocyj/HCs6BmFEb5Zafaf0D0ud9XfymkQlz8cos7UnvwrJgsrGQtBEEUQwYhdJrPJTf9ImTt/yrJgj56jELk4SeIHHiU7swjMc6QsGIbzF5zcT7o/rE4bptzNLBfqAc9TKmMklCEMrV7TPL4IWD7NLlfxQLOIRrwaKF7Hicqo8OxHd30pMAThObhpaPe8l4vXcD0GGwmirzpsDZTSK3fRlZxcVnKJ2BhlT05CNer8qwyY0XS58kejAQ0uOYJ7m79JRjhmdwy9MS8wuvYknozW1jgDtijMf7DJgSpycFeBgjkPTsf10ThlYPtEJIUKqEM/odLPnORmivYQhex6SHNk/oMshSSZGF1HCPju7SWAv2APJAmUuxdcs1nSgm8Uk8k4gLWrBJe74zhehCPHyBxch1aC+8spUgLFae08TXoONpEGtOge4jSb+ZF3Q2No9Q/mr3Ikaq5HuI4vne40quyZb3CLwGuPZT/dRVO4hubhArGItmDz/oe/sQ2QfzMTx9FEEjuFBKqshyWqe5zcTh63EONkbpMzfZ37vMdhdLvHsQL76dIZx36nFRylyXs+gVNGrYX0mxN5TFU7WNgqYbl2irE0aahu85+cStv9FsVUDNvn85gUv4dN9LSQx4ZXF6OD5jjjmqDKUiD1QhIPl7M4nEphMwlO1Ns42GrZlx921rSR7mN5MolnllP4q89LuEu+11LA9WzMLu3kIA/vfv0ylpbG8fDBKYrFJvv6ON5+5xJDxlBbP8YfXkjh6XHgo7sl/PXHp/jstIHSbAJjK1lcL3WQE9+ZOOpdnYvex9pGDRlOKivjjIjJUBJ1Ya+OrDo71vGrjJfugxwhAlFQY/q2Se+Ik3edrX2dao9locMxq44IGntUw03KJM/Z/N1qH59X+rhf6pnSwqREFNHU/XTFeg+nbU5wRZygxXu9eCN+VDZULnQE1vmFJG6X2hjfqGCB45/FSc5RjhrYzlFGzPctJmObZaA4mcZYsYU006s6mlopoP/qEu7NcWzE8FnGdzKWxOfMk+3JFPaY9zUOkXMcd+cZ2SOOXXSEl8Y+dY330wnczGXQIF91MSWQXOg/z3zpMh9KbCk6nLDbXQLlLu7ut7BDGQlb/A/Gyfw5iUDHJCEl8UZuTjuYqIbu0ThQemSWCrXSbSOyE4yOSaNw5kcVxWJAy6Cemo+UwjmWUyAYcSvmKDP/SD6A4wlCdAOIeJFuc7YRe6R7GA/ocxT3i3gXeAl0/EiN2h08DjPRzcY9wT4Kjs6HdGnC/SU80Q3GEfD4pAcV3CMYtdtGRkB0HoMvNaXG0ud/2czD6Yd2lPMgzbnMdyhsozeEiM9IJ5DuCDbddQF+Et/77nnOITv46KPjEN2QjniZn8/jBz+4hJPTFj79smjHKzlXDrpk/xLr0jduj2PzpIV2gnU618fNFxfx3q1VXNs/Q2MuiRbr1qTuL1jIYL3WQqnZwR5pFittnGgzmGHV/Al0okGP81vJSS9Jaj1C/Gr9IMp/2dm8oKKFUDqpbf3WZBxfn47jrNHDn2407f4LlUu9LV2mfsa2/l4nxj7BxIEjpuX+cQfbbIe08KuE6Yiu7z47YXfp7JdY9+khr4UFun//EnaLbeydNJFhOzO7lMLl6xl848YY3nh1BbnZAj768BD3759iZ7eCV9nOrK6O4ct7xyiQLx1702ODZ++C/Upgu8kE6X4IHWPlLp41JdavdbrrAme191+/lMedBvAp21JtVmx3Y/iQZr0Vr0vUD2o93GUbpOPGBErzMduhNvl/I97BI7bpy/S7yQ5qmz10N+S9ZKsQ6hckN+mCTGECk8sXkb18A9X8uL0Uur2zg72DfaZ3Hx9sFPHooG5lQnNGbU7oDg5NQbUpppdfdaJGqd7yjf5fARPMlwvrVTRyCbRGv0r8CmiwX3/0eQuP9mPYb6VRayRQOWW+NdhnsZ9IsR8t1Ng27TONiQw2e2n2oXqhQcdass9hfzz34goetBJ4sMm+7qCH0nGP8mU3m41jluVg8osqvjzUMZ0dHD5i/3QSYxqUT2z3KL895skE86OfSuNuRy8HZzCbSSOfTqHCOXg5nkKPfmXOudPsp5YvjePvD7r4e3Y02332Q9HanJV1lhMq9fFt1pk20zD9SRHH7JO0OXBvj3VVmyb9JN75+jn8zrUxXDqrYpx97r06OM7p4ZkLebx0uYBtlvXVd9fw490WvtisWZ6q/dcb9W+9c85OP/n4s1MrF5bzfFhbQ+MMy8R3xvUVSR/X8+zbGk1s7FbxjTH2g0z30+Nxuzj8E5W3s55t1sldxKJ4dOn+q9k+LmncwjKr+0O+9+oM1tsx/D3HPEV28uyCsaXySn+pMYZ7m2Owo24c+/Q7JY8nTMcmcb9gPupIuAnGoDGcl0qBl9cD4j8odjC9V8a9ozqOJ+L2wkKZ9fiFSgPr22XcPWszbAxfnrTxKcvYubUCbmY41mHaPmKZoDd2qNeiuhcEozbXN2IT1u7WKTzVcX3VFaqNye6rwNtu79PUdE9qHMaxo76u0AbIzGQOz99axt5ODWdsBwf5wDZN611ROuUmtrRxGY2PBN4mBgdqVy8W8DvvzmFHL4WwfgRnhjej0XGDzN6vGIzQVP7pS4vRzQ/jKcI1eMzyFfBV/ipfQ3czm9VpD3gTjBgFkZ/xEf1kHg0yGobp8TDCNM1gEAc1NwX7qC1y+hXgohoRmEGIhzDq8zipJ3hh/ppiPgQX8/J0BSQRo3HIt/tF5UpKRUDlIHp53egIX0HkHpUR4Zvv42BobjSwoHxEa+fqi6O1dg/7626AtBpk6lc39r8KjPmvBCVSO4W6C8IvxNbmiBhNZ7KctOWpa0NER2b5UUsaQOhCc91pkcmmadbRVtoASfvXHiMbH9HdG/GEv0ludwhIT2bQI72Y/GLRBoQrH5RRMEFA4lGahGYbISm/UD1DWmkqhVGfrE9Eo35QbmpgzMzASo8dqSSaanjYI0VfVgjPN0gUPwcDIXMUV0THF/2jRXljRpGYimSrMNos0CbSxPQMlpeXOdCZs7s2tre3cXdzTy/yYWZ6AhfXlnGZSrDxaBOf3t9mZ8sJFNOji9AtCku3y0HxKR5bF1DhU9QWWgYVKimZyavwyK/fzxCwpDOc0aSd7aR93aGvHDOJHnLJPjie5IScecfOlxTYOHLQ0beDpxhUDafi8E/tlE69YaAGNcYOWXI02UhWkrWUeAtgFUYVRz/qmvTLyUD8KqwppUHh6RbpwgmL6NZ828DVuJKH/RnIfmYWCWkMO7ykn4r0o80Q2xBhXMY/A0kmxh/pqrG2ry3k5JQoBw2YaZccaZemqAZv4CisMkc6wzqM2KVTMx7tr4lisBuq/EO8qo+m0043BVc80qMQlp/+N5fAlrtJN4PrUTwKIx68UVOUshjRx2B0AyS6+0Obl/4FSMhr5U3Iq0F+k75FqafMitjyjZ0edT7Cz03h72BmPZi32uAIvFHs5md0I35D/pu/eYZYQ5wWr9z1FD6BNdr4VRnzei5eA70Iev4OhIePyLr5twFvvPUuZucWBzE474pRPIk/04YsmJ9095fydLiHuUiXwcDpmW52JpdhPQ6CdBmCclnKQ+7Bk0oLuuasR4QSvM0imnKjnzgTuAwVv/PgdnNx3OFjaDQ6wZ+U3J1PdxiC0RxRQtA/QqVBbeDQITIKX5bIzcO7WQ9X5kJejIaMwgspM/wBsmtyc86Dv5nlEZn4C2YHCdFKZLAPQS5a/PXLsAUhv/gwPR7FRJBdv+A3AMMPSlbzG1rMqtjdENz8Z+bIfRTkFYwBzQye3iAbewYI9WpYvUJ+EkwP7gouI5PsQLv85W5KvgOzcRjijMx8yCydkRmeKcce6EIjOHpwNz+LnX+FlZuszozsUS6EgPaLwPCtgRKIT4UPNNRVClf/gGc/2tkCEVvxjeaB41vf7cHMPJRaoGPl0vlT1OYmPznQbPzSYmyZo8tPSnQNgsE2HoymPM3JwCnKf6gbitlDTZBd7b+lI3LQ338ewJ3DI4D7eZiAIrslJtByx0FQ+VtdkSf/Hr+nK+JxAGbnhPb+b+4OkH89E0eV46SzHMeZOoqKE8Yf32ugcdiGTph6QLXHSXXbhN7H2Vkd/WYT81MZHLc7qOU4dsj4yxfqBVuNFnrVE+R7dRTYNVYrbezOcQLLJCWrHTSTHG/MZjFDfBTb9jVoTGMylSkSGGv2bIFOsZ3S/fNLBRxNpzj57+GEs/x4sYeXOSkutTmx5gxXdTDR7aJdauDuftMum51J6cJlP3pFb44uLI6hoUn4TtnSIFlpvLuzXUHlqIzzkylMLUzizz84xd9+UUQtn8D8WgozcxlMMY4W+ajQTaANmjGmY5LjDI0Vu2T0/Gkb0zsNnB20sXms/tvzQkXodiFml55v1rrYPqO8yLd8J/hYYj7nGz37KuSg2MEYZf4cB9Hj9P8PpPOPJz2sl7uDzY9RsBiY8frK+pXbU1icTWP3qGFv2Q+ARh2BdX45ieco4KV8GlMXJ9CZSeOIE3aNubTIVB5Pojyfx/zSJKYeVZCbzyF7cwaplTH0c0k0VwsYa3dRoVz3KKv4eArjT8+T3yYms7Qv5HB41sAhx52640ObH1WqMdJ/pk457VRR5+RFi3RaYqgSR2fm1+hfZz4xK+wt2L3DFlYZ7o3lNJbI0xHDdlgeh9XA83sIoxbhxXBlIoGbUwkcaaGWsvjGxSymWBgOqhp3GdovwZA+zeTLJ7JRHXW6UVxmlgpRR9bInU9kGPzVaV1m7F95PMa00Pwx4F5hfhVEuIGbrwZFQS1qD9T+RmPDQSQBhON4v4qe+wsloiftKcr0EmV7WPd5qFOIaDmuRzmMkM0CXtLHZZSp3p4XPBn3E+wNgR4+zonsSpUZfimewALBOHI7vdUHyaC5huYYWjD92jNTWJjOYP8kXIAfIErHMJ7HQXWZU348Yv3Y2am5I8N4uj3E0kIWf/y759HXlxIbFRwW2QCFBGhO9vQz83j2xjQKzRbmWy0Usz1kzqWxemECU5k028MKalNJ5KptTLC9i89mUEl2Uep10E/rOL8+tllHalW1MSLt8UfK5vKBny7bxGieYUB3gY4XenMxhQXOidXmfMw28wHpaU3i1QtZTLPQtptdLGdjOOgAbI5xyrrz8ITz/IY2PyI5AU/PpPDDS1m710nH8FXY9iqabDZpb37v7FTQbLUxs5zCuasZrF3J4/w88Sez2GV7/YuPtnF4UMXtW3NYWxvHZL2OG6kunnlvFd10j31NG626R2cwkhZxoZMDDsnTRfY8c8xqJh/P52MosrHcZL+lL1VMTFoLySctnSd6I5+hteC9xcaqyvbljDQOKizXJi6PQ/e3JNgBPpvpsw4DXxI/ST/11bYBQpzAjcOIrLU2tLK8gvOXLmOv3mKeHbLcbNoGSA81XLw1yfa3jSr7hChfREz3PcmQyceRovyrlJ3myv8UpNi+5BpdlCdSaGsz4FdAh3hFZujWnQ7nuVMYm5lFIVdAl3mWZV/Qr1PWLII9yuTBYRJt4qTHpnEWY51neS2yc24upNGezmPvKIZmOQe08xyHdJDOkQd2WmkWlvJBF1/ux9FpTiCXmkImlTM5tdh/7NfaWGaaJpkfDxN5ZKfnMD0zg9zkJHpjE+gWGGac/VNmDO2EjotnmWbb/aDIfiDL8kGeZ4ive1TGx8eRz+Y5VEqhSrmdMZYY66duSNcm/Z1SDx9s9bDTZd6zPP7whxcwTRk9+vjI+t0/PdJ9F5ynzqfwNXbG2nTfzGfx2VYNc0zv21fHcf7pBTS7HXztrUW0OM+v7Z3hLeJeSQIVli1d5i5YnEjij1+dwjxx1ip11E7r+KTUxTTLo14cYfR2t8qnp10rpyqX1dBPh9yHsu4bpD1PXL24oXLcncoiRV6vJDgmIOLH2vxQwQtl5iLHXt+eS+CLBuw4KrUB2lyaZ5t756yHF7N9Owr0ozrHaBaThyNraKcTWB5n3m5WkWG+LKxNY/riLFaKVaxsnuHj4xY+acSwUenjIcc1O+R/ejqNdKuLPVaIe+ybD2s9PM24XmLbVGByjtk2aA1JaxC2DsFfo6lxF9sBlq/n2b6scSx4QFl7uSY/1KIWV/xrQ+vZ5+bx9usLWGFCTlk2sxNx+0pDL/VmMikUOObY3i7j9JRjGJbXpZU8XntzkWWlw/i66KjZJag6SlRWLT0Kq9+KJ4IJlpWZqRQebjLfWI++CiI6UTCFf7KXsHZDOHroOYzinw1OwyGiFywBnL75Ddweh9E0Gs6INWrjhPMYHsGsjzsNcai5aYhgpqHV4XHR/LPgyaBRGiNeo/Utj3SYDre7NhrGnELYyK7kK2QkBwc5amwRjS8CDfP7p0F9bvSyhZmpCyw6PUjw1z4C65+7ARIl6r8NSpg2QzrsDHQ0EicLbdYUMpvJ6OLyMeTyE2zMC/7VBwckuQw7a7vbgxM42xzRYqm+FEmabl8FaDFVGw6yU9kXH4kMB9L+5YdvLITF6JB59rWD7PqRfaXA78eIQ/cl2JchSdLVZks2i5w2aqjrSwU1HPrESV8z6C04W6DVoq66ZvJiZiqK3My6F0Xx2UaIMojxKowp44OtNM2Sw2DhV2VBZvFqDFI3npKUjS6d90veJyYnsLq6jMsXLmBqooBHW9u4c+8h9o5PMTmWx8WVOVxdW8Hq/Aw2d/fx/qf3sXFSx5g2lrTRYOXEC49k4QXSJ4hS/lT84i/wIn5NBX7pphB6hu0MKtfjzG+2mRZPhoZ0Om5HeeVzGYznc/YlS4GdXi6n+1nYoZOmJtAlNtY1dtRiT3lrwx7GY1yKV8YbjQMFagx7cjD2OTg1zRFMhvyJdt9e/5VZeSB/hWF5V7qlq1OwBXWmwdykiO6YljcKp00slRGdR6u7anRviswUqen6qsY+S1VeCkjHNz98A8QUnVXVTKd/1EEar0qRwlhQD2t5w3AeUj58Gr++YG/+/IcYCU5DbhZUcRFfE3SV4cERWJGfkELsLjPZh2AucqKK0iURWt6brnicnvPs5ch4kC8tomH1g3VBx9HZ0Vfa9EhmfPNDm5chvwVWp1SPOKgyN5EiiDfLbjLux7vpqw3mG+1yM3nopzIgJmiOvvYY8OM20x2JZvkxrJT7UYkEE2ibpqG8y938tVAmHqO6qrSxXKj+R2DR06/f0QYI+bDw5qSnmX8b8Mab78CPwIog8MsoFbflhemRb8Tb0MWAbuYyPJvHw0kpTyJ01Q1aDJv/qM4IRjc5Bm6RiVq08edEFY90t0b1VDhqhhzk5vx4PkXUAo9fAc6dYw7iHuC7T/gHu4PJxP4jOsPpKaV0K31adhaYu+FJST50l138m5JVvkPdEVy3jdjgbOHl5lYHWUxG1AI9cePlWm6OMjAbjgwhrR5gYDR32Udka+5Mk+j64rHjunJ7FImRMrM7RHFZWBnNlTAwR+7hNzCLVmBMMpDZAxBkjkI7WDg+ZPc0Stb62yOgy10uQaZ8qOlyv+AWIHi7YQSiOCwraZBNbipNUdrFrcETYRXA+FIYwxKC3AKq9CCr8Dew5tWUh1BeeJiIZ8Yc3Mwc8MSXDI7nZvMzJaPiUmxqrzysZ2+gRaVxiafLaTqMhlco+XGEY3VeYWgbELCnm4Mpouftg9kGvgovcNeQPg9mYUx7zH3IS/Cmhb2D3IRgfk7P0m0JpM0D8R9iNFT5B0sARzMf2hSH+xm9oG/e/80dgfW/v1HALAk0ODY6IY1xzo4/uNtAnWO0EvvJYk3HyYpvKWBtMYtXr41hdTKFOzscr9sbq0l0mKydRht73a4dDzHOcBNFX+TZ40Q2d8iJbENnw8cw2+5zvMUxaofps/EUx/58nM2k7RgNLTT1OJHVlyc7K1m0OCmOvrBIFHt4diaBLXqehVf7dF793aO2LcBJDMddTtxb5JdjPV1OubV1hgf3TtitOr7GIVuc5O/tchJNnvZ7Sdy+vYTuSRWnx3W0MzFMzCcxxgl/VSrHMcGIeOPs6vWVinrZOvv75xh3er+Je0cd3D/zMipIMk2/cy6F61NJ/OKUY3aFYfrPr00gNpHF+nET+g7l7lEXWwcdJOo9cOaAzWoPH9Y4DtUCC2mMM6IrGdh9JpKt5KWHNC3qagOkkEvgYL+OixMJ1Dq65NW5yObjWDuXxvNzOfSvTqE9lkKx2sI95tuV9Srmp+hOnqaZgbdmJxD/7Bip2SwKry4iznR3Pj7CuVvzyDKdD8jIfiGJZfK2eHUGq0ctzGRTaC3mcMAxi74eUjcwXu5grtLBBM2Zcgvz2zXUOS49YZmJQLVAa5ttpk1nx+tLFa0BX8/F8fS0XkKJ4Q5lpjeHLcFG2+lHYHKQrh/ToDBXJxO4MB7Hdq2HS2NxvH4+iylG26Bsz2zDzPEEk1NZrF2YRo3y0AWuPnYSZ17vBnOkKH7FZWFDxCGnPSec7hjT8uxaDs+Os1w2Wc7sVV+HKF7HdxiavhoMl//RdDsopHH0GBGX0RB5NM6BOegKHmFGQeTlaogvzxvTCSyxLN0r+ldQEYzSdwk5iAdtgLyYZR7TeVc7hQTHj+i6NjQEd4LFzzxVVJ4mytEs5qmHaRYiPMx1hL7MHl5jcpZF1pWvPT3NchbD/c2azRWMYKSPgMVvtBS+b+XjwcMSdnerRusxCA66++NbX5tBgeX4Ielv7KqEOw2Vo2eenUeCng/vHuK7ulzpcgHpC3mkKk3Ud09wsJxBm+VnQV941DtYz3P2UUhgnO3H5KxOnoihznrVPuvhMusNxYPaaMNEPsSrjjXSMeCaU0WsLiWBZao+54XPzyXxQamPvzjq4WHDvyArMN7/3dcXcOtcFovEe+dCDp+ddDDLeK6SjxzDKR+vsJ62SVdt0Vq8hxcTbAzZptw57eC0rnoTt7fZdY9Hg3Pom89N4ZU3FnHp2jiSefYnpLfXqKPaaWBmKo6bSzncfHoB7RjbvpMSnmIZW3hlBSW2dCeHDdTIJ5PzSzBOfi6xXndovsH5WY5iqFMgt2nQcY36GkMwyeq8xDnrx+Rvn/VRpWQ0b10bkeEIrJL+rRz7W2bjozYVW61Npk9xCkbrWQR6sfTZZy/h1q2LKJdaeP8XH9jGR71eN/zZmQxee3kW2ywbp0V9ixKAfkqnvobT9E33H2TY/qq/+BXsGeirjyL7qPZ/4+sPXR69d5995HESC5yXLS4uIZfPG0+dCtvnsyZi1TbiTOdBLcO8WcTMzByanQ7q/QquTHYxeUGXxrNNrmYwOTaH8fFJNBoNJHNt5CdiqLF+PTyLo1JMY352CXNz7DeyWZsTK/29dhvfzPSQpozW0+NYXl0lzhxyuZytsQlXSvfliq9avYXTcptuY1hYWLDNj7GxMVuTU5ixsXFbu+s2YyhTlloTyzLD9VXi3nEXZ+xXlUV6Gfb5uRTW2Q/9+WclTiVjuMfxwTzxllhGk6WmHYf2nz4pYuuoifdI4wdPjaNzcRabhxWcv6ivUlrId5p4gY3aAstqPBXDFOujXrRIcCzz9u0J5NjXTbLenXLe//OSF0Ddn6ajPnXUlkrLc6xLu9qMCmvtUTkkGuZIU5sTTTL9vUIff/2ogSssg3+4lMA51ska+5JpDhhXWN4ZNXrJBMZYX76s6i4Or3uL5O/lcV3Krw1o9j+sC9qYuDyZtGPrdQSWxsu3FtP4A4797u01MMX28elnl7F2dQH9nVMcHLfZd3Wh/bl0Jo7bM0mQBbQ4JtSmxx5lXWeabrBuvDAWw8UU20fG90h1g3HYGJeJVYq15qTx3DX2Ay+zrcuwDbi317QjrlS02VXaVzNsCnT6JvS11u++Mof//tvLmJ9L48e/4DiXZSY/nrTNkRbL41GxgkqNNPRZG2lcuDKGV19bYKUhXxyD1jk21ME/T8JoNRKP6l/O2J7eeVhDTYklz8vkZZFtSIn5Ndx89HbVTEH/KojyUjGZUTII+PKTcYDyK0Dt05DRyPB4nKM4j+MPYcjLKDzu9ss4ovZV4QSj7uLH7V8VzZDbx/k2oFPUKz3Ju4vq8TDGkSLh39a6VbZoGc2Hx3kQ/lD3NDqC9YdBWTR0jshETk6XiuH0Mz+qIRXZInCM4eYHebNIg6/REE2W69/WBojgqzP7V4OwB6rPWmffrHdhb9Sn9WXIGFKZMTZseegy8+jIK3VuSfZOtqnABEdfU+iYKvvaI+FfgPBBFTZAYglbrLaNByrbhKCbMpLGMCmXLjsVeXCBMlzSN1vsS45kiuYEO4okstqU0RvrxNFnkm02fi3OrjTnMbqkwYiMT9ukkVnxi1/LIBUk6mqBgll80WCdgxjzzNNihJ5UxNUXMrrrRPeXJLQRQh7UceWyGcxNT+HKhQuYnZ9FpVLFp5/fw6OtHcvPuakCrp5fwqWVOcRaDXz45Toe7J6iE0thIpcyudqitvhnY6yhtAmFYAsbxn9Ik1SULuOTYYViBVONqjhWh+INbJL2BFWSFm0MaOHb0iHZkncdf6QL7PUVUDabw/hYHlMTYyjk2TKTvzYbQcm41uqg0mjZWxm6r8WAcWupWu3k8KsP58O+mAhWS0r0MLnSmfw4BvlUmlXupVP5Qrp8vS4oL6xs0KwNMolE8tLGh13ETz069srLkOcXi5lFaccikJ4k69JVA+Jmvc1lHI9Uu8C55Z1tmii8KS30M21UvqAvfmWXnwLoL+qMNMhDDYqSJj81QBqccy5hmx/Gk4WzgBZOslH69FD+WTkUOSFEftJNyY8mlQM5Gi0n5w7uNAC6RRsg2qj0o+ukWHfNrDocNi0VXnQlR8rcgis8lUUj/imTWL9t6Ve++SSNOn+eriBrBebDN3kIgYatqvjf0iHMwUTP3OTHn/I0lH+rv/KLnh6Yea36ENJGfOHKz2sDwV6LoC0Kb1rw+y3Am+/4HSCWh7RbvR3ER5OMlkxL4eBnLgojNfAd6h4ocnMYStlVhDkwD5Dd8HjaVQsGPiPmoXrMEDEe3EyesgavaCFmVM5uIsgQLME3/CIvhaM+ogZg7Roj0lcS8lBS5Syltkb4wT4EhXnCXWWONqsxFomsTsw4GdBWKaZBZdEY+WUVNXHGj/8dgrsb5DpwcFBaJKcQwhaTFY39IqJyHxjN3eMjjvHoruZpDw/nrZpTto0v4kY/+frPIjMVYgsgP69jIUkGoZoOHCI/U/YQlYiSwnos4W92czd/wRDfcM0j2MPP/q6F8ALPe/e3J3mjbt7S3T1qIxy8HTVkeZvm/q5LeTlxF+dj0FQpbwJdgbt7nGbUgxZDGTrIYNTsOXBX36WSR7OjWJ8mo4eSj/tZi0tddCMcA3Pz+Hx04rEonNwtXHCVHOyrMHd0TAsfFN3UNUk3ZYjGrCFEOEZNdtPdzepP5E7joMxYcHePaLnZww3a9ghHf/Eot8gcCIVgZjclM3+P7v3mjsD6P745g9R0Cmec6H5y2saPP6siztnsN1+ewcJ8FvtnXTTqHevPtBjz/Rcm8fRqFn/2kxO7kDutCeN8BrOTGiez7+Gk9OntOlZJCwyXrHcxo5UzLaDpvosxjqV9VRt9+sVzDEM/fZuxcWkMYzofn/hx8tOeSOGYqsmJrxZnaro7Y7uNL097KJKG9bFGibRoltVFwSfV5GQG3/veRVQZdnunGpyD3IVv4WMY5/j/3foZ1qpVtDjWP+CYv8MxXm6c46pUzC6Cz5HXGCfJOn/6/EYVJQ6cPiZftVIbk90Y/uyggx/vMj3EneLwXy/ziq+rlFUsn8RH+217Y1mT+LffXsX58xP44Isivix3cVjrU8Z6o7KPD8p9fERd7aMY5tAeq5xSvDfuCyfMjgBKB8svaWqh9QFlvpiL4ztrGegkhjPKR19ATJGZm+dzuNTQW9EtHB1U0Tyu45hyLzCPHnKy3y42cXGnhjzTXN4uo3dQR3Imh8RCAX3mR+rmPFr3izgu1rHHPNydTmKv3cHibA5nTGu13salLOXGMXKCsr7yoILr+w3KL43t8SRS+oqkkLQvSPTl9jTHKNc5ztIYsEilcpUmP1ocOWHGvM98fn+zhbN6yONBXo3kX8htM5qo3P2Ygr9HIWmB6IcXMvj0sI0U50YX8nHcLeuYH8pEC0is6ktrU3jjzYvY3DyzOwh83sUxMcf7Ao9Huaj4Q3+ouMxFEHRHM1hkXfruK1P4yU4LH+63bNHYvAN/T8LjbfUQb4Bv3jI7DxHO4xDRDkIyu16EYr1heqzNNVLDcBGNoUskzxEXpZlK49a9Wg8P1BaoQA6jsYeCDHgbUPSyu8Gp9V5vuGhs/kIZkAnEpEU8STOjI0a09Ua47thQHmnO+1i8tJhyi7k5UYV3Sqp/D1nOH2zXbL5s/v4fQBR+IJ8BLeIZYrAbUY8vCj8+nsL5qzP4d3++g59+eIoM49MCvDYYFNvRSRXlZhXnVhK4wDRU13JoT6YxvlnF5N0yais5+wqvTb8K63KH87qcPsFgujMsSK2TNnZ224ixHH8zq40Ltglse4xH8hPNr+z4K5t0DeHZDHA708cdtgOH1a7daaNjdrQR3aAsdOTSMy/P4zp5WGIZ7pyfxIN7Z3iF8bw1nbCF3ATp/2glyXoO7DaAC9kYzjF9/7eHTTwoqa6KlxAh9enFJL757TW8/cYFzEzncVqtsU1iO8r0pdi+L46l8QJltlmrYu3aLBauz+JOuon9ju44aaPO9rZaIq9sG132ouvpXWW7826+b19xfK5jf3oxnLDa6ovFImVi4yKir5Hvt1Js+yiOKifEmh/LnSLFLBsJtS9qEzKxHtismVlRCUd3iqTYJryb6NrdHhW6sruzI7QMZ5DYYKbK53P413/8Gp66voA//bN/xNHxqeXFJMftbIJQbPTw5f0qjk9adhSTFtCVxewCMUNeu+w2m6wsqSyQH/f8sb7gn4IRb5MTH5pb6wVZvZfXYf6e7newe4/tYnycfcK0rd0I1P4cl/WGfhPPdTqYZpv7sJPB+MS03bdaYd5kuiW8Mc6+bymL4xLrXk1rPmOkkUKlWvYNkEk/Ymv3gTY4JjAxPmlrLBFUKxX2o21cnIijnEzgIJ7D1PS0rR+VSiWcHB+zDa6iwfiqVd0Jw7641WIcWSwtLaNQKJi9VDrD2dkZ6vUaxc36kc3Zuo3SWT+tYYlteVsbcKU+arpAhMJJsR+8vnGM0noJP6mzH2jG0KT72yzbeun/P7WS2GRaD9S/E1dHaNbPWviPX1bYbrFc1atoJ7vILHM8NJnEBvPsZRagH8yzz6L50TH7v50S/uNuCydqmyjTXfbh32Plf6kQww3tzpGO+vW7LJ/6WsM4Gyk/sm+zXrG7sk2M5UICnxFfF8BfID/zdLva7+ISy8hVlmdtZHxUB3TXmV7ZnNLXMoz7tBuHhl7fm4vjgPL/gna9FPHaQhKPqvqChPWCeMsc87zarGOKffZDjkm612bQZBvwFz87wN88bOA6y6vK5vhkCv+Xm1m8xrbjxtvncJllMr5TRokF9h2m73PSen8ijePZFHrsVDUesTtemaBsv4cJlvEEU/f1cbYZZOyvt1p2f5lAZf6t2QS+MxPDFJ10RJ1e3LhUq2G+0bCL2+9+UUIr0cPMWBJZtocaP2QzjIuyiFMOE6y0hRmWr14dKcqawwq7U6zKvkpLKYJQNZUF/Hv74e7uGPUhGnO/PKcvSFlGWHasixgBpW3Y2quaDc2C0fwU3VHcJ+3WOo2gi5RZ5Uw6rmSW0wiibKNWwtB/qD+Go2hH7KPpH+0/hei0RgM7yP1x12D/ZdR/Gr4Cf8iPaY+ByUGB+PeWWX1BpKIwjweUzWiO+AnfNkBUPs2s9bonBDMKUbyCQTwCGSIVTMJVG82/aJqPrHIP6n/1HSBGeMiFwaibdE/Qrwe2UEympfuiuBbDdfQUGzU2CJm0vnZI29E4/XjKlC2MmlI46hpYyqwNDW1UhAXUfkJfgejLCzYWbOwtLg1IqXyi7OEtfrLPdibQlCCJY4vZ4csSKaNLfC1ualXbcOSvBfBwPBd1BrbzIpts1LQTKxCPit8zZETpJ/6NFzkIh4q4Gjz4MEEEfKBpaSAv6vSS7JS0eaBNGNtIoNIXK7rDZHJsDBfOL+HCuRUbxKxvbOHexg472DrGs2msLc3gxsUFpPvspNa38DE7Jl0UJbmmOEHSwCQCK0oWOVs18UoehEdGqPsmFD0sDREq2bWQHlq86ysQbYaocZQstZHlX/IMLn43WqRLMw3WyCoObSyoDGiDRG8m5PSlENNPiqi1dMGV7hZps2PucEBOZXeMsPyqchkb4p1ciDExKHb5kD0qqTZQZe+ttwT09Yc2QuxrAqNDBGoK7V8GqXwwHXTQZoc2PdIsq/apqBxNFspvi9YCqkpYpTdp0EN5LCU+6KbaJhyLnmaPTW6hkbEGQzwKIeJLjYcvHDte8KayvFAYC8eGRuXQ/CI8HWsgd4uGoJJIsLD20N/Kn2gpvVE5dXuII/K3wLSFVUpSsHgYm1sEcoiA+aq6pzqvzcpEMss67veByO4bCRa70Vb8Rph/SUwdr+j5Fx/qZDnakJvlm+LRRMDjls1jlryDTWHlJBxGIB/LDjnZI8KTRaD6qXIayr6zYu7GWSQb8mxtktoL22A1JMMx2Xc48qLuslM4e5r5twH2BYgdgeUJUVmTbAxolE08GAdWaanU1phdj0gALi9PbQRuU7qcSPCTNopGCJSjEOY/imblJoAZB+WafqSrsApnJg9O98Ann8a6vk5xDw8YwNgyRHezVpX2KL8jdwdDdKdgjLzdGtEYGAkyhABBcwQPYRC5K+/1M/6ogszdTc/HwV34pKba4H+FcT83h7LMNtbkxZ9HGMHQHoWNQg9ojcgrMjmtSMYE8/BQsgx9aKKf6uWom3CljVAgRDjyoD7qFSBK02MwgifjME8jENVh6sxTTI3iBNmP0rZ6OMChvxE2VLMP/KJg2vgKDra5TvVYrPQMueG6kKks+BBtAAN+FI6BDd0e8g16ZI4MVmZo1j8oWSJn58uomu5a4NviGIlHumtmsLpH5b2ScPi0v9O0MHzI16KRPURkXvyZVRAQDMfGQY4zAMt/4lN7bAHS8knYZglP0XI3x3fXx7FkI2ZwHpCUWdpAD1zKHpSVyiERpyfkABGemfVg+/ToN3gHyP/A2bUWv8Y5qVTzvHHSwTefGseD/SbGl8bx9M1pfHbnzL46Vgw34h08322jwIn53TL7w2wMr1+fwhtX5zAzO4HKURULmxVMsksUY716B61MAncvFuw+DzlPcyLcr3TQ50Q4NpW28x+SlTZmMkk7Akt3ocVp1he7E5zManPm3F4Ts8UO7p72bPFOi6vW3Y6A2uVMVl/46qWamL2JvLVVwelJg111z74+VQ5YaSBvlh9UE+xWb2f7+HmTpe/pNVy+tYStjTMk9GJUrYO1Uge3KY/0wyq+LHewyS7/XrnHcW0L6w9b+GizhS/2OijV+3be9zcXEliv9lBhYvcqnMQft1HiGFfsqowcH9fx6FEZpXLbzua3l0FYuJQmHXOjxfnfIw2VTR3ToXP5da73EeMVTprjZM1R9IaihmOSR5uzdV12qsvD37ueJ10d69HFzYs5/Iu3lrB4YxmF7Roq5brlQ3ksgSJlX9TxV/mkLZLFKKs7qzl7GzWzOAU8t4rM1WlUEhnUPjpAeqfEeU4MBxMptCjbyQ9OMLNfx3w+hRTVdq2N81+WcX6L8eSS2F3JYlkbSrm4XbA6xzi62SSeymeww/JzwDJlY0RWKs1BdHFySkeNZXSpcA+1cjjOwvKZecdss/oqNXBTqZST6xpbahFFZ/lvMPw3VtL2Fcl/2W3bwlCa8Xx/PoFzLFNfnrbwcKOIE+aHFjc0f9EYqtNl2SR9p6hY3BKi+CWInJktzMye1Z0N5nm00OMse98fgbOv5+NEozLp6XHl4fkQG+YegZsdX+RG44toDMF9HcxP3oYbuQX3x6CPLAuk+ogoPSHaoU4YyGuEhrB1ZJIuKx7wE8KM8mIQAgtFUxkWBavfWtA3ZHroCJs//u6KxfVoz89GcpL8afxrFqcxgCAT0ZdR7Zgu7Y4chZtjxmlupUU74YVHMApHMbjZgIRkYtNnbvoKq5CN21cin31RxP2HJbtX4RbL8dcL5FV1nP7z55M4dz2DqQt51JdzaLD+9Tmu77LM1xeyaI+nrC8496CKSRVW8nRxo4oG27TFzToyu007RqdY6WO7HcMumyctxrtcnTefZ3n6RvnWm+WbDKN0/nAqhvdmknjz5jjmV/P4cqeBOtvdddbbD+6U8bP7VXz4ySlWdk+xzXZH7WJM7UrGF+k/rMI2Y1fYTq2wnv6k7HeG6OgrbarYHJ7jleUraYzPs9z0WyhW62i2tZHuvHHGzTyL4Yx4HdI8vzCJFMNvV8ps49j+sxBoE7qpY7CKurfS0xGltUEym50YDpkumbXBJhRtNg3HM4ybpi3ydsJyGB2bLfnonu0fzsetX9BmsY4qVLvwqOH3BqiduD2bxO9dz2FhJoWPqn1cZZv1MvuJLc4RtXDuKdHTZa/24/z5Vbz63DnEujX81V9/jl6jYXO8b40Bz7Kj2Yyl7NLqHHnQovBFdn/rbOPmmMd/tMT2h7QesW+JESeV968rk6kEEmzP4iq3jCohnX+lV+JUH6C60iNORxvfLOOalh4fNlBmG3fG9uj4UQu10xRmZhZsw0BfbjSbTfvaQqehzPbbuMW+vcl8fYgcJienbc2jUqmg1KqgOpNGPZHC2RHLVyfNfB6zdZ9qtYxUoYV0Dihx7HC2l8DM5JytSWkTo91u2xcb9VoNc4kO87aLz3SCHANMTU2xvY3j5OQER8fHqGnTo1FHttNAnzzFOB+fnp2zrz5E6/TkENVKEcWzCstrHbValeKI+RckxG1VKetKHWX22ZtFHYEY8oUZ8BxlqQ2tT1px+9pUZU1HvGnDbP7KDN79zkVsbVdRqXZwxHL1gIUqN5XF7//hNZycNlBpNTFGGcTZMCUo48sHTSywjO4zfutn0318wP7/Z6wL91hWDlkQ15mHH9T6eJ9qvct400k7tlN9lHFGPtTWZflQ/qns6oujl/Ix/JezPh6Qno5yU7t2PR9HmaH+pAj8Q51x0qxNnIlEHz9iff7GTBwJVrz7DY6lWDheo/2l25N48VoBKRaSP99osm517aUI9XU6lvPaWAx/dtrHBbbvzbM6Hjwq4gLT+slxFxuMe4dlaJrt1iuTcaQ4Pvuz+xX853s1PGKbnF9Nob6YRu98GlNXc2zbcphjfeHQC32OddpsT66Rt3dz7A8lT6ZjnXWrwfj1coLqs/rVEkv8nWYMH7HMn0g25PWk1sUv2CZtParipXgXexxn3iwkMM+2oj2exbNXVlnfeyx3ccwuZTC7kEOebadeVtFdIS3Ku3ikO4ApUBMzxxfsf6N+XBC1k9aeBLu8ddfKI47dODSzPBmGNSx7jsIojUg3tGAcBXlnWc+F51+XeDtlfAUILZfhDoBmhXHlDo4XgdvkN/AJ3pYugsKOmh3z1wXiepBBHO4aPf4JGMhCjxFkupsXnSJ+BEPeFGcwu5f1XRn2qVrj1rBA/o4ThR6Cp3QIo/YghoEuEJ1IPnpGtAcuIR7B0OS+xqt+9DA06XqMxPrrfwGi1vwrIGIwSnAEEaP/HPAwvmCojQZtfqR014e+AmBjqi8aclldfu53RlCzLwgUpqv9zJg+iaejFialbDOCnZcW09kQ9/UliC2qu5saMCkGN52E6O8Vi5o1gobDzsC/hnC6tkiv8KZzlKCFTXXihid+aGcDonCxpPCZDn0dkuEkhuEkfn0K2+q00et0OLiyVkfRW7wuCzm5DH2Qri6YYAh0C0/zVzq1WcTOLSVFuWnjJdoE8U0SNsAMm+eEenV+GhdXl1DIZbC9d4AvHjzCcbmGHCdFqwtTuLa2gLX5CRwXS/js4Q4eHZR8hzelY528oehLjvZ1jeySL+Ugs2QbZGF6SI+lj+lU2rW8L7M1X5K1ZGl5ovCip3AJW9hggm1wprdYrG0y0BceGvwz46hsI4P4+lIox/TltTFicuCEOwhUZxnXWroQSZ9kspmm/O2tHNJ2sqpUKstklZ2BIvN7JPQliBplN9uiiNn1hpxvfihnaDSzK8qa8laZsTpgf+FYjrlMSF8bH7asG9JrRGjXxMTSZWgWoYURh6qH4tsahchP/JibnKSrPAlXmnCEpviCTqXONkq7ciUaAFtENPrEhXyJZ9NDfgbd6omVdTcrnIJaGmUOurgW2FFkAtK2WBWH4gyLYqKpuqFybPd+SMmse0BYf+LMS4tAf9FXGP6MmtKrlpd5JHNMG1c0x5jHNgqVTCxOSpDhrbyIfxITV1KBsKmIf08/lewBS2DuUmoTWObUJsg+BI8nKsfW5siftMxd/uJHzzZHH5SDy8pZEMZvC17XBsjC0iAGzzo9RmMd2iPljwDB0YJJNkE3r4GZaTKX4Ga6cN3V7OYmPJokjlAW3J0P28BQPslBj+BOi/h20xDfcpR6hG8+Ifxg8mV+fBpp+sg9eHieyD6qFEDuAQKuORsQJ/pZHkeuwccJGMhuusIH5Q5SwpXuZSGKO0IRyM36KZndgY8RmdnPDB6WhS242NPQ5R7sg3SZRY9hno2keIDvaXEft/Ohem5m6jSY2whd8xsaVNTdYG60UPN6TKNpQhIt5Y2sekiTu/Dl525mDn5DN9fkJ3PAiKym9JAcLb/N7G4RDYUZ0CNYWD4iJ2kKbWZzd1pKjpIwCCs9uAmiMYb/5OGUjIbCBzM1dw9Ps8osv8dA9pBnfFhdljHSFYdom90djZ48zUIllIGbwOVubm6jHsokbXIzVMOJYpc/7cIxzygtjmd8UTEqBzWCgpD/A6X6TkMkL6PpDPBvD9PN3SOSkymjHllUfpSMYYS00CMo9TshuLtFYflw54CnX8CzDXcj4+4RGB8B6dG939wRWP/m9hjS83nESh1UjurY5KS4xgQddTtY67WxWG3iZ49qHNOQKf7LnNw+POvYJF9nwutIlbEZjoULnNwWG1j64hSLTIMWkHr1LiocP98/n0e+0cUCw81U23bvhSbJHfo/WsjglJPbKcafZz+n20a1MaLL0fWFdfrcOHby9N9v4DIn4VowupaLY5sT6grHT0p1JBqN17/3vTX80e+vYWU+jbsPyqgwzHfeW8S5lRwerFeUhCHIwnDsve2s86XXr6A7luHYrYm3npnBje0SVu6VcbLfwfulPr7QwsBpD7eWCmhVgc/uNXBW7OJQb8ZrlZ2g8YeO/tdxK1qnqnMizSRbVMpaQa3WoWqP5J/nv2wBxRY39ttxVPucc9BTx0NIF7x0bcyO3Fjfb9rFw+bKh+61K5EPHeO6U+6arguIpyeAlbMWZjh51FvpzVLbNj/qOc5lmH/dZAz1dNwuetebnLoT5IB5UuG4vZebwOc7R1ivVXEwFrfz1U84zjk9aWH7oIldxpucSmGCst/gHKPGROZrXUxR9VPEn0hhbjKDVfI5Xekgxfj3GN9ep4v53TrzvY0S41O/GY314glKi3VHFwM3KpSj0hgSKVlFfZMcIxkKBmNQghYYygynt6vvV3p2rBidDFrEWyvEcZ7y+JTlqsExu6gouLXVqrcuVYOBSXHRW35yc3cLZGYdCfJWPoY7LOe6sDYCz19ieAChh4f8XBcYnpCCoz+FKFOIJIBhEk+y8DD8u2YG+1Geg7gNPFL5WT8ycFcQ0QqtsNA0niVOLpPAD99dxMxkGo92OT8XskBhI9ZEkfooPXPTMzh51rhF+WR5Tas58+FjfguBZebN71zI4JjtwxnrkcCjC2fKHzRskTMCxxhC9PKVRcqAgYUAj2PnWUa/fy2PBca5wXwLtcnCC3O0TAnEh2Q+x2nU98bYXBH/2duT+O+/vYgrF8bwwednOGNlFRXRKlGvkvaS7sC4wXjYFmbGUujm9aKkx9XTZmZOL98FO9vBPGlMHzVxMp/B2WQKupZ5s9LFw70O6nWWbTZaOtTW8n+QRuPYTEq7uVOuAolRRwqqratTf0QHXQB+77SN/WLb3nzX4u+Nc3lcWs7h/btltIj8zGIGLy5loC/Xfs527hds9x6y7a31YqQZ842YLtt6puXNN1fxh99ewVPjfWyQ90SBfcN0AnMz4zi/sILZ8SnUmg1bj1hkO3WBfUCR/K7dr+IC2+kGU7TTbXOe6KnQ/RJze0083ezaRc7a6IhA2/HlkB5LZ5BdZI5QVUqq7OlF0/zMVfT5o+Mtzt/eYd/18kTc7l/4R23mkOirzNunWZ8/KPXwPh0esL+7kezhG9cKWHhhDg/Y9unFTVI1eqKttaNnbj+NcrmOn/7jZ6junuJbmS7zLoZbC2m899o8pl5axsFWBW8ndcR2H5/U/QjAf/XsOF799hoetjivP6jhpSRlWOshno+TbgKLO00s3q2gSfMadW1A69jBWqmFylkb5dMmikctHBIv2U7gjaeX8O//ZBu7600UdjvInSXQTBYwPTOHDtvpYrFomxPaXFAqjqsNJDrMM6bjEbL2lYgBJ7eDAAD/9ElEQVQ2LrRRUqnW2UYmGVcCrZqO2s6iUBjjPDrhGyB5lp92F6VDEmrnGXbGNlcUh+qP4pDEz0hnOtVFjn1NBRnbABENbbLUajUJkVgxyzN9aaZj1mfn5mxt6ejoEP2ONj4aKFYabN+1mabc1wsBfiRWi2OWk1YDK50WFlieH3VCbpNumdJ+1InbReEzM1m7E0THHG1RZhrEVdg37e/V0GJZa5Dn1ekU/vilCTz92hJ+8ckp9o+qmJhJYJrCeuZhFctsmzaYF4fpGF6O9TDLMeX7tRgest3X1qz6/jPWC6lTqmu3pjgOWcKGjoPUJ5rkSXV0hfn7/bU0mH3Gj97X0Rci97VZwLhYBOw+ngXG8ydHPXxM4jqS6tvn0vjaXBJXUn3oK5DP6L7RUvr0IgVlzb7vPPmqsHz858027hY7aPqug0W9kuI4imOpH7OBeoo0Suyw/marhQOW92NG/DL7MR1Xeo+NRZn8XuSYcDoDu8ssybHBuxezOCRfsYkEJulxbTGHNyeyuHFYxS327Yze7jIpc/xyQHXWi3NMw/qWBd4e1wYqiwrbplfeOoeZC1P45GHZNpC1eaoNlyky+hEFobp4SsfULNvLqQTGZ7N4bnGC5XgCbfI0M5XHs1dXscg2Ri8jry1OYyyTxZ0vimiqwYgaAtKN2gapUVAZNTf+tbFZY34p2GO4kRbsDEJFedJDP8GTuE/2HYVCCt//wSXbKN7ZYUMaIZo+5E1kjKrRo7JkOK1BHF8B5heCPAkDWgGMf+rmEpw97seVe6pWUg94Zoy8vhJCugcRRDC0OMYQwegF+FW0L1wo4Ee/dx4Hh02cjQywjE+qSN5uNyM1N8sq39EskVtAewzMXfQCfy6HrwB6O4bj21oelX62Pii3EPZ/9QaI4ElGIvuo/qtU5B/pWjCMvrJIsqHXEUiZLAcn2Zwd8aQ3/7Wj7zisgExYkgPzFBs66SRAXrXQmOTEJMUBAFsTfSWSlK5Fdn0FooX2sFjGhw0vpUtIdLfBi4RGYdgxWYYf8eXK7xXxzRbb8DB6CuuLoU5Ps3At7oeNEyndH5LS1yFMG9MiXDt+qMvGye4P0dcKHGwpu8ifLwRpk8UHwSYr/w/AFo+10aGNFm0aUdnXM3JT3OJXZMST8Fk8dDn3zHge5xdnqec4YSzi/tY+Dk4rtgg9PVHA5fPzWFuZI999rO8c48FuESflJunpixM/ZsuPHfNNIMnWNpsGbuKOxZWl25egVTJVNIf8e3ooLy0mKwz5EoYvynMgRXz1D5KRJk92P4UVRd8o6CmvZVWqRIsQDdjtT3ra/EknE1Z2NHhQ+RGuBuSi2WGvqEZeO5j6PFURWEURr/RnLL5oYhEpPYwtRCG5atMjSYNthpCuNj70lYpvhlEJ1djhL+SDbP7lR9ADGF+GbNjDSUMAW+cnb3Qm6EFlvEk3z4Ea1Fmhme68GzAK5YdSZySCo+SVYD2xjQiVIW0i2cVnnuf+VYY21lSmlGcK43Unqjdi3/gPadBfoHRYPHoMGPFG3Gix3Azi5OApaRsf+hokbLQRRyU4UCV9pZd5oy8+tPlB4diRZRp+h+PzlHcmF8Lg+DNjkHSMV/EX6fxbOlSPXdHBdC9THtZQWValbPNDfMnRuFKKFI+QVAeIH8kpwjF+iENee20OP5QG8zN0Pc3824A333wHcwuLHt9oXAPRkE+a5WooZgh2U/4TRPpAM/kOLEGTTmXEPBKnq4fZBm7+kO7KNAviDvaTu6xycWd3c6dgYI0acZRR2WdpozJz8JSfjIauR0j7AOSun8KG30BWX6H0MKwRx8goMHcjEKiZ5xBfbhF9GSPdvYOD7FJBNubqhA3kYq6GZP+g+JNBIHdaLM2ymjlyN6eBfaAILlcpdwvOhMgkAVpMNDt9oyOQF7UBCU7U3SV40C7NQP6Dn7VS7kgwHmQ2LeAEWUhZvQ42PSx85GB2GRRAptB/GEPBb0BffAW7md2oANGFyuY4og3gCedR3cwD/8DraFzmHvzMLnfXrC2SmWBNkrxGwrkuu9Nzm+jIKhvdzT/S+Ii6H9nNyhZM/sEtomnNoSEpqwKCE3Yla3hIV0whNncPupUJ84n8gq9Ylm6ZKaZoC3mph0wym53IbudP9BjG3Nm0PtZWGwMBT8ZIjfDr4c0qi5sj/4gWBRI4MhU9B+mj/8Zv8Ais/+6tGaTZR3aPG9anTZ3PY34mjfOtDtZ2K5g60RnfMezW+6hxznHG7u4RJ5a7VBzKiCHE8sDkeAzztQ5axSbaBzUccSy3O5/F2QRn2spPsjdb7WJGr9aRhvroWCqBWob9GsejKXaldll6s4cMkXV/R2MsiQ3ys0sS1WYHx4z86KyH01bf3tDkXPyxZGtctLiQQ5Y0dR/G/fWKffWho7yq1Q42t2tWn4LYBmE1WT/uxpGbyWHypIzk7ily+RRuVas22fqbg55dBjpD3O1yH+OZJBY0WWdaJBe90RkBo7HNDx2fYGPqANPpGF6bSdjxVLrI9MpCBi9eyuOwRJlpCEG4spLDt67lsVpt4U4thiNOxG1sT8jmk3jllXMcn8RwJd7GCxNx/ONWwy9VH5EBRYm9chcVylHuFCluxTo4f1RFlsOEKvmojGVQuDRH+XVsLCropOKoFTjP4JhSd8K0WBYOdCSWvqI5OcFxvGtvvvaKbdw/aGP9XgN3dju4f9q1hZLrLAftsxYOCwmMMT3nKPfUfB5fTjB/mc/TlLsulO9TMJ8yP7XJpst79fVHiWnTuLhWaaNKeZyS/vFeB5ViF3XKXXUimg95mfeRj40D+ZNNwzwpecutkIzhnbkEzmeZXha5fZYXpVTqSBlOWKU8ZikwyVmLuQI9PQ4vJ+46opuf9EgFPCrdS3CO8a2OJ2zhxi6sNVzheDgDj57gYc0uGmY3wwgEnCcgoskhNMamYphbZZlk+XptUePoGIph4+BxYjIP6Sk+wZAd2WmjIFfGEnhpMY0S82xqMm1npe8cNRzPgLgRHQs3widJmDHYLV8iKx/i78UX5rB2voA91lPNjTRudYy+ldPpTAyb2sRTRaK7aGuR/pDl7+qNWSwvFVjHa2GO5m2ylCB6yUpPcwv8uTHoVBMTabz11ipmGdf2YQM7Fc0GvxpM1gz03PUJfOu5SVzOs0yy/K5MJzHD9rLJun5U7uDuoxoaqnsMU2WZ6rG+ffNCBm/cGMP0chb5uUnMT02jwfG4jqqKIMvGbGlL9w/FUZlMYVKL/2x71q+Oocb6ccb6snHUwf6WXqwDWIXwItsAHZejY3MKuSTeeXGG8cbsAu/hXGGYZoGKvi5m1gZIYT6HZ8jTtWYLV1luq2RH5/FfjHXx5UkHV9keFMhPg2l7yKz/lHVxOavFzJh93ab7Rw5Yd6z5YhxaWL49GcdavY6fbjZRZGOnu32m53KYm5nA4vQ4TktnGD+tYaHRQ4t19IxCTbPRbMV7OEz1afd8U7tdPGyhud1El/miOzjY7BtYahjfaLpkMhXaywiEE+EL1O8sU3hvFPxOlFcow+cKMWs3/4Zt+2dsz/VVzTvXC3jtfA4n++z/OMc+oLy059bKpVBMJ3FvV1/NMFCgq68lLqytYXaavcTWFs7uPMAJ20vdbaAvdRpsA1uFDI57cWywXyqwbdVb8V9SrqtLOfzet1dxpxXHj78so3lSB5tt7GrThWVEp0M0W5Qly+gky8TqRhX3S12cMOPH2QdsbrewQDkdU3+w00KrwrYom8bf/n8OUWYbuhhLsn3PIzk5g7HxcTty6vT01GShzQmtEZVrdRzVGmBzjhrnw5NhA0T9T5Lz8kySeIkCctmC3b2hDQfJVkdgJbJst1le68UkJsamkc/nbfNDSjiKQ3P6EvvTWrNpF3s3YhlMMA6t7ahdl/wmyJsuN88VxpgfXfPTvR8dbdicHCHRZ1pZ5/VlkFUdbxrY3+s+EIZhxdBxXn3GoX5NG3O2zkE03QumzQ+1DRmOLVYXc1gt1xBn56D7xPZIt1FvE5cyvzmLF24x/dUGZqpN/PzTM0xOp/DKbAYrDytYvldFcTGLylTSv1Tj+OghaX/BMhqbjuPZp8fx6jNTOKVMamERXm1oPp+wMUlTu/KEixnge8R/he3258xP1a2XOSbQpd7LDf9iURsgjAIHrLj6SuIZxrXAOr+ai9sRdJ+X+vibYh9f1mGbH5Y+yvdSso8K4/8H9qN7zKu3Xl3Ccxxk6UtXrWXqq5CnSOvTRgw3LhRQjZM3NgyLDHvMeCdZNy6sZHFpLc8xBMccrDNrbCt0p8gG+VhMsc85a+Mc+4d4mnV8IoubLHMnhzVc4hhsje375PVppDiG2z7xDdbnL+fxo1en8NrTU5i+MoFLLOQThRT22beUN0u41WmjyfI2xvxZ1viA+bzHNvp11o3sUhp1tk3KO41TJdZivWl9y+zEGGao9oslW/I4PW7i7pelx47O82o6bDOsXZCiWSjmTmTpq+fH8dKLi3bJuo7T8vFFIGQhFNbbkoiOg7sLhvhD0FrW4mKedJs4OtQ22RA8nPMjS7A6RDrBfEbsozDk45+Gx3kb8vw4uGPk9SvjNeG58SthxG8Qr2kRDyPxP0YnyIAQoav+zMxk8GizZpv1CufyZyMbkCMZRGEjvkXD8sscFcbd5WFuNAxjFArNgcVfKVejo/BBJx/ReN0+BLD1cNn7v5kNkK+CUeaeLHTy+2o3MshGQA3v6NcfmYxvgKQzfryTFmD9iwwqDtoStviucGxATPlmiHC0CNkBB/J9bYjo6wuF00YIdcYpLiULWzShoKJ7QcSP6A++/EgojHQteLqZjEiiFo6OPrgxYgpP/8HiKM2ip/AjeNosiRbL9WWF0i083xDpcfLRtcmsJCW+1Wn4IqNk6hMMCc14DYvHens+xY5Sn2eqYo8uVJMhyor4ykvGoTzg/AqTY2wYF2awMDmGerWGO4922aEVbQI5PVbAucUZXDk/xwYtZx3ync1DbOyfcvKrzlB3jujYIm0yaeNDMqEe0qw8VTxWyI11559eDuJdMqOsZNac1Tc9OIFl4yw5aHNInavk4RtElnIq70QZqR4yOWHFS6P5WdxaBlf8Cid5+aTcj9qiIt92lBF5loztrFbG2+2Fr0TIC4MOqobrip1ljnS0+ZFkubPyIruVGdpJy9gxfD6taHjZkpKbqKhmaXF+8JOX5a+DH9+ljZ/gT6sFJ45h0c8oicmAK0FK3l5tGSYQs2IgXgIopIipDGvjysoPB1hp3bFjdS5nepIqxXqY4oAoZZsTkpnSKNk7P0q/p8tj8LIvzjTJpS4e/DGiDNNw7WstK8MZ4yOeytJO3QZjKlPCZRhLlKfZ00ulrz4kSaPP0aK+AKEbPTyMwFhTWkO9NP6k08NkQJ1uyrdoM842OpRGoVjwgBvCW9lVWScN+YeYLA/lYjgRvslKGOJbimWrpS9A/rfbAHnrrXcxZ5egW84T+CQrliwvHEzLwNlBvEb8DZSn11zdixAZQsgRhAHewBA0KpWPiJ4V2uBumnQ+7A4hc4h0PuJqFYXHn+HRIjCzuzk9makL2XA97RaGcUdbqEbHTIIQj4GVNH8areBBLeJduqdbfnLzOGQ3nQ/Xhzim/D9wMh6Ea7w6VabevD2866ZkHjJJixFwXVqklF5HJsnATwA3R26eTgM5UHkwunqjZF5yHMQrL/5MAjSb3GUPYUXD60JwoyW6/8FpiJbCC/wp/kVFP7dHeFLqB50TsRUwzDCIx62mnOMBJdcV0HQ9Al/ClDOJmD1yEy8RP4qAMCg/IQ3uKnyFlQp2BlfZsnSau6uIf8Mxt2CJXEVX4Wg0pTDm4U9j3wIxbLDLKrM93Yvohhh5EC/QlFNwVpUflF06WrzBzww02U+RMLxTFJ3gF3BNGWPBT7TML7LTSyZz9ziEHTEvu+FQsVobjgczrAg51GEZ3UfhBjjyNneP00x0M66FRxXhyShelImmD3DMR1h8eviB28DL47O0WHnxOH+TX4D8y9sFJHbr6NfayHMyei6XxAXyurxdxwQnpuNJn3B/wUhOOOs8P5PG8pQu0uaYReyx2xvjJP75c3nc4iT4I/aHnS9P0c4mcfjUJMrZBK4+qNqXIEmOdcZIs0VWjzmRqSxm7S3ovE1mYjgi3XFOOPOa5OYSOOXE+lPOxDlnt7soPj3t4E832vj4rAeSeTzJxNE47tGjCnZ1XFU+g4XpLBabbbR7CWyfdVEs+gKuxqrXrk1hbDyDcniTTMUge3CGpVIZrXIL/3j3DDcyPax3Yvi8ycl/IY7vLafwYbGLD7cbmGh3oA9fdEyF3vaM8iqCNHm7lo2Zrjde35xl+GngHvHJHi7Np3F9OYO7e03Uwtcjl5eyePV8Fun9Oh40+yiHdmCc3f5Lsyl8/+UlnJaaOHxYRPu4gS8qHLNSCJdzMUxqMbHN0iFZMUwkmtVCDK9qc4pxxEotFAtJ9G7Mcqw9hX292ct0jII2w54h3TTHdZuJLk6rFbRqLTs+a3KrgfJ+C1/sdjERy+D0qIsD2lNaCObYYrXSxibzYCqlr04y2D9XsOMyNistO5ZKX1Ifcay0z/xtM9/LLGsnlE253MbpQQt7Gw3sP2pgb72JfeZz+YTjFg6topdiNKFUWbeF4yiRVD7Hc2X1kUgFyuxrswlcyOlM9D4eME1arNKxNrooXUf1zDNz3klThuRBF9cyGQwbVXwnrw2NReJpI0AxyNXnbV6fR5UWhk/6cdyYiIPZavHK3UIF3WkQAu9yMB8+IjoGdBduZBWC+yve4EJWx6biWL2axoWbGSwvJvH0eMou8S8RZ4Zl9grTWm1xbh3qi8KavIy4kXGzgRuU0hUK8OZMCvdY5z5Zr2Ln0BebBBbMmHDlfMnRwUiP2GWUm+bNdtk98+Tp29OYYBm5d+/MFrtt3kgkxVFp9yzeilbrA5NOj3Me1t1nntXFySk8eFC0eeXNBY7dOe7Vl1aGGBj1IEOZRvI9t5zD+ZU8268Ybj8zj/fvV/Dhg4qN4L8KFFpz5xuM55Wb47i+mke73sZf7jSxMpFCr9jE3314hn/Qm/mtLq5poY7pyWlBcyllRx+tLmSQpVs2mUN2agJn9arN+yIYL7Zx7dMzlKY5L2JZmyiznWQZLS3k7H4lHSmzuVHH0XbH3rlidbfj9ihKsNpQHgm8+vQkzrQpe9TCDMvB9dUs58495v2wHCrvNYd86nwer9yewLXpFCaO6phm3dBdCb2DGrbY9tezKfyLp/L4SbGH/7DdxjrrjzY6n2fZ1oaLFlsjeSapLid1z0QV6/c4nz+p4zO20We1ni1dzMwnMMMIdKRg78ERJk+aSIznUZwdR4rt8xHL2c5kCmfkQTmn7NMXBSd7Ldxj3F+c9oYblEpHSIvAeAhmuUfpjCDiUcpOL6CbLnl/eYxtYgp2vNg203KH7frnpR72mCU6KmlutYC56QzybGcnxhJYZ1o+oww+Lnbw2WYdtZHND5W9lelpvHf7KRwcHSF5sMk+tGFf2vyiEUOR7YIuNN85beEnHxdxxv5OxyMdMV/0JdGLbNsvrI3jf/rLXTTIY2Iqg/eZdp0QcTvRR36S7Sjnq4csE1/jnH+XPPzdfhfN0y6mKmynD7r4LueiefYt2yW2dQz7wYen6LKcaD6bYtheYYL5sGBtablctkvJ9QKgNh60YaH7NU5qDfYhPWtrJ6emBhsgWi/S2os2JOQmXXa1w+VKGb0Y+7BSB4l+AbOzc4avzQ99BSI8xSHVoP2kRtwO40hnMD45Ze7evg/xRF/8KW59JaK1GPtihXPYM1byKD+1JpBl+grj43ZHSLPZwGnxDJts8FhsMMFKcoV9ozb2QhdrZUUblDvrZbzTb9rXDzpa8tQWwPpWd3/3W+dx7dYcPvirRyh+foIvWZ+euziG77KOTX5yin6li6OVLKZTCYwxX79cy9s9aeMsEzdZ39+5Poa31wqIsa0rk3cdK3bI9vPLuyXU2cmoh7mQBp7P66L9mPUTbebrRZbJKxwDzM1mkGSdXGd+zrEdXmA7ohcElsj8lSzwEfNcX4sUWJr/3/s94z+qOKrfMywz/2I6hk8ZXptsz3JsduP2HFbKFTzbaYJdIJp6+YR9/BdsOwpsD1mEUD1t4jrp64jPHscJ59jO6UUN9ZPzc1lssJ78ZL+NDcpjiun9ZrKPG4x4j/HoGLnJRg9/yzYtdZll7fIU5jm+SzH9n7P/0AXuty/m8Pob87j62qK1odirYOvuKe5ulNCpdXCV7cNBLGFHYq2yzfzdG+OYfmUR3/3OecQ4CDxjW9EkzwccjxyUa8ikWQaZ3pNy1V48jjP83vEZPv/iFEc7LbaZPh5SWfGcj9oD11fPjWNlZczW/K5fGbN1rzrTsEq3p25MY329hArHLg5RO6KwwSmAufO3lu7bV2R6+UHZMQSPX2uMGw9LOGTeDum5chzRMo0gikOQzVxGHZ8Ap/PLIBl42XD7EIb4vyKooQw4oeY09HBXJzkkHMnCLa4JVC4VVuv7Gl8M0x4QzEA1JDWAaHxX5vjyyztlVFlWLK0hjMcpPGETZLGHGcwjkLAwvl6qWsg+IQQyu9ELILORGHH7ClDMw7T42FDh1J5prCKz4vitbYAITBhBj8yCUXMEkZsWHv0Ncza+GTa6anj1BQjNNthO0Y8Nue3iaAGWCdNljbbgzIbZ7OocqPSGgCpgmhVSnYoWeLXc1eFgWG8WKLGSiy94cgArJV5N98VN+5Ih0PSFUyo2ijoCSgufNvAlTU+j66JLgylzC/TMTxGO4ApbJUBeJGsL8kq/+NbmiPHLjrrDhtZ22FlZfUFcGSgzDQqnTRnb+FAGs1NkWk2GpGNfVzA+xkilNxf8bXm2LJxg2tK0fREyXshgZWHajsjS3RYbu0e4u7WPOhvRQpYN7gwbpoUZXFiaseOzjk7L+PzBDjv6E3a2nLzkC/ZVS58y0rhIRZhtl0NUoO3poNSbTIJclValxzaAOhxochLYoq4GqqXNIJm1CUJ/TamEr7AmPClRl0zJu/t7bIo6RE83Pdyip4mSBmEGFONJGxmk7Btq9NTAVouwQvK3F6Tk5nGqrNhXIMJTWCqVT/fWI+S/4qImsNynRVbxLBBdtzuSN1ChoQiLRUOgBOikkF5SHEWrH74ZIrOHVSjzl4pIRHGrziV88yyZ0ZdWOaRyzMv8mOkJ1r8UVTJLN/rp7hX/MkQbXhExRUYePBmWCm90KCcppcGLrZk9QSGHDG24GaWL/O0SdPJjGyGMR5uFlt2Kg/hRtBaFpVe9m8pyVKYjxTgMxyLh0+tiVLd9QzIqQyGPRvxVdz2cwPmWTXhSwy9AqDx19gsrZx6W/pEsIjrW4bBy9FrsdMWvcAmuufm3AW+8/S7mFpYGvJkcg4qMoxbTxL94D2GcV6UyICjZj4EcR8CDDUFmubnNy6W5BZnSxySlf1DKBneyQmBKeAahMDgN6aIjs9cJA9rjNllzZuUfTFROyRQfrmSTm2iFuhXFo5TTzeOJlPtIj9wiMDcz+COQEfYQP7gMQO72iJRr7h7AHCL3iCeZHcfLYxDcwO5gcQd3k4TCmFKuDn8CW/iPxC4coZsl2PWjweN3uZiH+/AXBTRk84/kEzTDsQ3+8HMY2kzxYT5B9zoXMCysaVRuFz3L/4FHMAsia5SuyMMyJ8hJYazMRPoInugHcyRXi0JOQxQ+jIOBpzULZnW+DSd46xG04GdPuoT84c9y05yGeW3+A/70IGbII1P0M938RvPXQtLPU2LSlEwd0f8iJL+I2MA9qCAF97KH/wdKAo7qtHkFUzCHMJYuOQpMSFR0NOqGQzDN7TLK2X3MZj8rQ5Eyd+G5bnjBPYrCUGSWJgcTnP78STd8eUZyk5s5BLNZaO5j4ze4AfJ7s5RJtYM4J+FaI22o+ztoIKEXMziB7c1kbFx3MptiWhJ45UIBF+fT+GJHx1BwwjeexPnlNG5dLGBpmpPkWhOX2dVc46gmm4rbcUNLO3XkTlrIlzp2IXVtPIU7xH+wyLHdBMegTMAKJzWzlQ4y1a6Jps8JdonqeCGLZzh5Pn/YQrHUxh1O/sfGs3bOuTY8lHbdUbA0m8Ek49cZ1zduzOCP/uV1vPX8HC7uFHHh1jLq4zk8uH9iw4F8NoE/+s4a5qcy+PSujumI2Vvn747p+APgv5Q4DuOY6l2m6xnO089anGSzfC1Mp/DhSQfFZg97nFw/ZDrDy5wEMuJFmGOXBC4s5vH1AvvdTh+FfBzfWkqiTTm/f8YxJ/HqTO+HWw1UG13McuCncrlz1sZndNsm0cNuzN7WFsPLGeAHEz1cODjF7m4FH1V6+JRx64iM5TT5nI7bYs89uqn8a1FN7GhdpJMh5aUUrnFcnyXd8XQCM/kEmvEutnSH3WDg7JCgLHRXh46yOuDUo1HvorrfxPIXFTzabeE/bOoFkCS+/8YceqUWTpivenN+U4txjOMO8zBbIP1cAh9xvFE9bGBvr4HPH9Xx8VEDm8zcHuWR4JxJU4Oz0ya27tewdbeJ7QdtHO92UNUFpC0lXfmrF304x+B8TF+2y82+no6ETVCeut3rSo609THLp6U+fnLStSOwtAEzlY3j96/k8TXm62uX8rglwXLO8dRkApuU3Rbz1OuUlDULeHcCeC4HO2JESyEWg1c4w42UzQep1xjPPZbRE5YZvTuqv+NEfCqg05G75o8zOfLLMjwsSwqmsZurkLRAx+OWYyoTw/KlJNaeymFmKYfsZNqOL2szPePzCVyaieNVmnWnwKlWY0XEQK2ItzPmFCmC8Uh1RmbunnZQpnwkbrl71BbKLBYsuHnaxK/0UVwahEul49gW1lLITyTsLfjPPz1Ds6ktPPcPQUlD800Fs9BOS57UtUile302HjIs24BJVtwf3BwDmwrslDQOD6ghTqlRkO1br0zjeyy/d7fq+PkvDrHDOuVtCedgrEcLbJMUv9qSCHJ0/+6NAk5OW/hffnyMnaM2WvkM7py0Mc/In9LxcLmUnTv/zRnOc0irMJbEiysZ/BXbvd2ZJJbIb7pUZx1oIF5qcP4KpLXgzDApynlpu4Ea680s4xCjD6+MIVZI4dbCOOr1Nr68V7H6oX0TyXm7FbM7K1RutMh6d0MbVWqXgUtLWXzz+Uk83GvagnskBZUntZffe3masu/i3/7XY9wjf3q7/I0C5/9s6/+8mUBuKo333py347F2jltI5NN0y+GLs659DaHSlGf5m9UdFazI/2JKb54DP2XZ/5JKR3QpLvXn165N46krU3i0foCVnxygxTl95eYyzo9PY/W4jpM42wm1WQPos/73cMC28HC7hWY9KqtRKgikHeWt5bPNjYJ/8Ivsxgd1XXLOJgCHLCu6jPoR25MfF3v4W7ZdZAFfZz2/x3aXzQ+qxSa+2Kzhv9Lv51QHbGxVHFQuolJhcVDX4vvT5xbx3dUpfP5wHX+zeYQpTpjfG4/hc+aP7iF561IOa1NJfLHfQptERINs4SaboHf6LTTunGC73MFL7y5jcbWAz744s6/7NjtxrD23gnQyi/2NCm7fmMT/tNVmP9QFSdkRZNPsP66zbj2b95nog14C83OUMftS2zTOZG2zQV9TiGfJQ5sMdncGdSnNQ7UJ0mnqi5dE2ADJ2tciR8cHqDXKqNUrZu902I9rvswwZdob9TrazRjGCx6HNkaktJmhzZUoDsXdajdRZzw64WFyctLo6FJzXYJerlTsOCzpug9EGyn6ssM3bSo4s6OvfA6rdlMnbEzRP/qS5OyshDPyo7tmCuxndKzZ9+bj1k9r/UIbkDpakgTsnoxXcsRhvZyay2GHfHTbXfwhx0NvvTCHwkQGrY/38J8OOtYW3mxyXFNuINbo2NrLFPvF2bE0Oos5yqWDy3eYN/t1PEO6K/TLsa+7co2dx7iOtuqixD5Im5jKc63z/M6kNuBi+L+fAF+QvxcXU1iv9vEn9xr48XodH7It0xdkb7Pv/v3lJF5Oc9zT6eLPyzF8ybKrI7HG2CZ9yjDsTg00XmDSkGM6L2eBdeKxKcKFThv/y0en9sVo/6iGNfq1x9P4D3td+5L3/kEL60ctHLPPYvRoMfy3LufQ5xjlP/yihE8Yx9yNafzHuzX8mMK8wIr+rVnKn3glhn/AtqN82EZyj/24vn5k+753WMX25hl2ThtokHYuk8Tmcds2B1bmc9j/7AT/5f1TTCX7bAeS2Gf/dMrxpY7A1zh09eoYXvrWCs69sMK+kfXvrIoTnSdKUN3RutdT55Ywkc/i0cEJKrU6rswVOJ7q4CHrycleh2VZ8hhpFwhe/l1/4cUF3Lw5jRPK5LvvLaLI8Vet2EKfND754pTlSV/pKTbHN6BVtdf65WAXqEx8je3nRcpGMlQahkBP/w/XKWmTXWRFO1KOJTVAdIicvxLcM2JxAAMSxrGZonQodjdFSJGd8CQd2YObBw9xUUkfyGYAT9otxMD58fT+EzDiLy4lcxN7yFP3pYMMUTLMIIfgT6vCqD2SHqGZRAaZQVyWJ/1MToN4I30EFOQrnOVhNBhWNKzdpT1qC/9ZGyBK6KhwBoXtK+C/KcSvBDGqQbi+AEnZbrQWXJO2CZKxI4zUCdjxWFrUZ6VkWqKQFqcW7pVAu9hci5PEFb4t7mpjIC26PmiXcCRrNVC6FNq6cwvHgTN1WthCK1NdqTbpbSkt1sovWiC1tJq7uJCXwrruuLIHPMVhGRLomww1bKEub+PBAlOJf+30i/+UxSV0vZmjzwo7LX3Cpq6V6VXGavGYaVTHFCnbUAk8UmOHQwJ6O5756SM2mYcLfJJvIZ/D8tIsLqyyISuwEzo4xucPttgQ1dh5ZjAxXsDsNAdJK4tYXZw1nu+vb+Lu+hZKtZZ1etoIURoUXbRho4cXZDOa2dKqTKSuzQ/dzdHudljmWlRNDgY50NJGCDvnNlWXnY1o2gqG8lB5IDlJziJscvN4H1MWIZ+yyGbleehvcUuJVeoqDX5JO7OdIZgNRtq2aWhwf5UT5RcRCJqCqixpg803ZrQRJEyWKfoZXkC2skKj50tQwlFQ+evJvy2Sm/zIr7kpnMdrYgv8+AaIQlpiLE8NpMnMv9GUbos5EjufLBTa/NCXF6k065p98cHBUX6MagLJ3BjtUoWwCZJDIp1l/dTGhMq/ZC+6oultxBCcV/Ohs+Trd5UIJ1KumTxUr8mHbXzo7o+wyRKPkz+ra8ITVedfnZvSok095SdjcD5oNrlIV1pFW0oVQPXQ6oPXSx2HpzwSVePVyhLxzC5c6rKRjuWBojEe+FAGhDZAHAlPj4EIzEFtlNPmwx1Fh0jK1/+tN0De1BcgugSdUSgWcS1dLEtmApODUjSajsgcYNTqYSODhxWY29A3BHLfKFZLL5XrkpNjP2aX2UIEvsxPf1KS2aMjOMbQnzCoT/6wOhPUwCwvqxNOz8ILZA5lLsI13dxURtwtSocZaTBdEBwNxxEtvG2kGlZgXG2Z/q6Zq3RTxpfAcSMpeOZIF455DfAsnFoDM3i6LBwdBvVBqHy4W9DlJLN7CGPAjKKTu0UrMDxCKOzmb27CCW72DJzLLXIIEFmHziLAHJaDR2jKSkzgZygP9xzgBhiaHCMKJ3cPIfDnKFg4Og95F45kFcyKNwpm8bll4BR0CxNMDsSlg+WZ/Jy84URpMbqGIwhxmt0dzZ/hVHbMQIh4ET2TecBTPjpOiIhg7qJrKrhJjaZpBKyJo7u1q4G2UaNsLNyIsqcM4oOI5hbpBjTTj62d4/ExaB8saGgPzCw8D6u0WpEJ7kPwvs5/Zg0IT2IpcCBAs6ENUCykhzCj8Fwfcu79qdEJrkPZUg9oFlxmdnC/yQ2Qp749iwkSLzR6OM4mcG8mhawWzNjpfZGKY3M+iws3ZnGDk9ZXL+SxddLGn35Yxhknx/qy4Y9fn8bvPD2Ji9MZu9B3k5PJpZMWxkgvzfHjDAcqGcazvpa3t/4LHU4OGK7A8KVCEovEvUyauWwSKYbvcyLca3LsRdXgBP9kJo1p4jziMO/HnGynM3n86HuXsb1b5TixZYsJN1ey+B+/v4J33l2zN56/uHOKJtNwfnUMf/LjA/zVJ0d4sFG0RUTJSV85PN+oorFbtq9KbLxAdx0Ns9uLo0s+ZiZTePXlGeQ57v38oIV/OO3ii2IXx+QvzThVZvQGeZ5pypBPG3coD/hfXhzD7/7oKj7Zb+Cj3ToYzL4U+QctWjGOb83EcS0Xwyflni3I/WhefTewUfWzxL85EbNFOiYXSZYtXWyuBbi1Tge3Uz27C0Rnx+vLkN+d0kXpPbxf9i9RxkjnB+kekqR7yLlGjBEszCbxTLuLAnmPdXo4ZWo/Y/wVjpE0lrS2LYDq5CnTdECck7M29jfr2LjTwBe7HXxx2scpJ/d6m/Nwr443uk1kKQhN+LVJpHthHp72sMEErzc4vi62cPVBDV+sd/DZRhuHh21UdSzOWByZfIJziz72NppY/6yO0/0uWjXGz3RH97hZPZfiuEdjGyaPcteEkvmlPJPDE6C6cH08jt9fTdjGh+4BUevSZsLazMuHpS7eP2hzbJlAj0L69/cbmKcc79b6dq+MFnWUJ8wyg/OcC6RrbXzZ41yRxCUfj1a8mSGA21WO7OJvItHFfegxxJWH7O6bpqy/uZaxLzXunfkiq1C0mJyk0fggrs0VLEwgRK0wEcfShTTmljPI5jWGpSPrbCrHudU47WNJHDDcHtNcqzI/mEcR9/bijTEl2nLhw72MtsqyytMwL4JHMBsfbiU4VwM6hEGahRZUrpDA+adYn5dSbL96KLKQax40GLcaD97eRvKJ4nCqHocu7Ncb0fLU6QFblNsu6dlXRhGSwGj+MjwzHcd7T41h7uY87j8o41SLXpZh2vxIsU2bsXw4KPnRLaKifNg+6+DBURtLrJN/eH0Mz3/3CtYPm/icdWH68gTeeWsRd7ZqtnG03QKOWGf1JcsuZZ/VguFCGvVJzjmqbVz5oIgm27+VvSZm2L418kmcY9ip9RqOZzPYujqGJttjLaSdcq67dVDF3mbT6omSpxSq7iqPBHLTlx6ejBjqzT7u7zbsyDBtiAjUJmTZVklmx7pPZL+JWc55v03etFh6dTqJCucZWlSdy8TxymISF84aqBB37Oocvvedi7izXsJZWVuBwLPns/je8+O2QXJrKY0zjlX15YcVM0KO5bHL9k750o63KMs2Vo4Y5+XzaK/N4KhWQXpxDsdsR1qNFpItljri6shpbRDvM70nbJR15NegIIxCyF9fn4naB488KlOaT2fZSejYpe/NJbDIfuQu2+Ixtj8/fGHKjrHaYzunOx+eupDDh2xHJcd3xtivEFd3LmgzR/VBFxjrCB6VCYHR57zu3Moqnnv2KVyaPcVnj/awU2pglRV4LdbDnRbbg2QChzW2i8dKizbAve0S99ocWe/G8Dnbn5cLbHMPG/j7L1kmy+qXALKHk6M6th6VkTqu46njGj4+6YBNmK0BrDCebzD/flbpg82e3fVSXSjg//zHF/DXPzlGknPuyYkJzM7ODo6tir62iDZAJD/pWveoVisUXsI2J/S1hzYnqo0TTCywT8m1USk3WGfj7K91z2zCviap0S2Tztvmh+gKRE/0ZVd8ikO6vgqpVGu0JxmHX4J+fHzMvuEQ1VoVzYaOt6my3LCNJh8RHa0xaU1Gi4lJuqc4X8+R9vTs3OArkcOjI5bVKtuGNp7P9e3lDn2FdZeyeSUHezv/QdPbUrWtt1J9XHh5CbM/egqzl6ZwtFnC070mLtJ8J5bC//Pv9+14pq/3G3g91cUExy0qZF3dFcR6pBNEksdN5NhO7J+jPI4amKh37AhO9edJ1pMl9oONFHCPhUgbecp3NdPP5H1d5f0q85H1UxsA+spKe5+6/0R1SHX7gO5xljf1Sf/2xL/oYBaiwYL9sBOHjlX/wYS3TzpqTX2Uyv4DlrstqiO6rXMgITpV4m4z7z5uJvA5s/mIcSkNurdW63VMkh3RqXj3WOdX2C5ebLbxM7YHn2w38JDjoAYZ0xFxm50E/qHUx4fk/9JcBstsO37KMUaNfZLurFnjuOcFFsbnFwt4tt7Cy68toMS8/uhBCZ+yDfnwTgm3413sMJ4Ky//vraXxYrKHVykX3RuyxUHWWbqDR6UStis1jjvUfpAx/alUe5amJ2yNcnP/xL7UOGY5PDit4WBX7UaX/QQTZLiDpiKA96X6IlhfeRwy3x5usH09YD5zMPDSbAIf7zOtyhiCcL22KqTyMBAV0E/+ctLdLRtMs23+yj2gWFhZjPfRsP4w8gPsYdswcPpvgiOOonssI3HR19MRgcyj/oJAZxTNQGl53PFJHE/W6BhlFIFm/UMgX68O5sfwAoiG0fEwkTkCCys1ANntPwTzH7rYGN+YdPnakf/uRSzWGZZNwWP58xgEWtJCWg2Cs2wWY3hYf0Ra+spT49X/n74AiYT0T8Gvg/PLIKFqA0QL+Zx4pTO+IMvJVVrH8aT8Ez9fFFXnqkGQ+KLORKmrVaySmToBu5NCmwBJ3VXBXpNuUlq01aROSgNdKYXRp41tTk5Uv1Sn6WrxWEarVbQCEhZOScM3MlwZCMVwPKzUwE35GHCjhVhHZGSMSxnlWSfEYKa/UuThfQHYjmpivPZmE9OuTFTn4/wmTG62eURZpcPXMn68k7jRpN4XhhmIkaiBtevErWA4W0wzw4hOxjqyaVw4t4jF2UkUy1V8+Pl97ByVLT/GxwucMBUwPzeLC+dX2dFO47h4hp+9/wG2dvZN/vlshrQZf8gfpcukZQ/pnj45aHFcA+h2q41Wq4lGo456o2GfaDYaTTQ5ENAGiTYWNIKSTOyC6aCLliulKJIpn1Z5pLs9smog4xsflCN1uduAe1QmJKcOSJ2jkWZQxu55QAc78oq6vhTJSBFZ5UlfH/kRbHH7zLOpcsUORYNeK+MizL/y0b5WktyplKuKQ2BsKq/Em9mUTinJjGH5iHjSmxQWgvi2iBeUNRzyk24gbCo5GxGVjzSS2tTQV1ba5Mjpi48x++JDX19p8yPJOpiwzUj/+sOPDVNd4F9KHDIO6Va2FI1iivJWzsaPs8K/hzEkhpMcVO5Uv1l27f4Plh97y1BxsSxbPjMyUTS5Uc6WL6KhjTxSU77JrsU9GWQ2uVJZuTGdirR8s8PLn9VhTirtF+xDP9EJshQ9i4B/8zNuLA6LzHCUZzI7jhGgP3OdjnIXrbAJ8v+HDZD5+UWPQXIXn7R4Tnj6AxMEuQlkj8wRCC9oQdfDNc+DCJyqEGWhSQHMzD/JSp4Bg350oL9zI3BEj535K3ETFMbDeT31+ki7stb8PB7hx9nG2hdZygpWFOs75G5Kdi9L/kWh3PR2K5V0UxFdlVPpQ9qq4sJ1+lSKmzSpOf8mYGriTeH0Ez1LEfGM1hPyinCpi95jtOXO8KLgYYTnuG5WWCGItszmzLKn8AFP7iqn0j2U40Zm48/BafDhyRAh/Q0G4YKSi8GoW+Qku1kUxpUczc2NvuDn1seUYNQ8BMntcddRm8yhhTGzx0aTIjNwV7MHJ+fNUzhIZ0AzUF5FQaQGNNxuLsEzWId+QVfeRzL2rBKuIzgNMwaBmKuVNQ9roQfuzq9ZBuaBGx2V5+YpSURm/kXay6C7DcJGLsHLxjg0mlmadFMeJioWjuS6F/mIS4IMKrw02DMQcT3ImWHEk8zB2YJIj+xmMN0fJpPg4LjOjWIZosqgPDNXOgiXeMEuvAjXvYNF/jJa3dRPTqJjnmYPCOTZS9lvcgPk/8CJ5wwTleQEuV9po85x0U9qPfz9cRctXfhR6uLzkxbOH9WxOJ3BRwdtO+rF5MjwdU6IjzhWOuLk9azawsRPDuyy84PFLO6v5VHPJzHDbirV4OR+IoWNczlUxlNYKrcxy5n2Yhu2KcJBC/ocwGjzQ4NM3QGiy2GTzR52plJYH0tgs9hFhrP2l/ptfPKogqNqB89ngJczfayX2rharuPGrWnUskkcfXyAyycl/PWDMjZO9IJLh/Lz/BPjx0zrBmequqTUhmJ01oXGL14t4L97fgznEz38w04bf7vRxKfFjr0dWabSBxW/M5fAZCqOMba//3KBE+a1rL0VrS9DlCcaf5TLOo+9ilK9i6cujeHV56fx8XYDdQ7633l+CtNLOfwj7VrH1VcDOhZLR3WIF+kUP16fiuNiLob7zI8TykmbIqvkVJeDf9SiyMhzhQG0AaGjNF4di+ER3XW95jNTCUxlYtglvaWZBG5TVmPkK8k8TE2nkSeN2SOOdzmO1D0sAsmgwzHVKfNGX21sk/DmnYYtuh6X+36ZO5HsHsFaF6/n+nZG+RfNmB3FVSZ/Kg/lWh/HJZaHU5aLcg8bZ32U6MYhFsZnWB4WNHeIo1ljOdnWcVcddG1NdbQMyxzqBkHx+lt8Pp6R/fESH9oBPtZYVr62ksbHjP87jGsmHcM6hapL4pWHyqdD8n/3qI07px08Im+P6n3UOXa+mo/hGzMx7BGPIkOV8eywjMSSCfzOVMxwTjQ1iBgjSG6RbVgnxbvzb27B3SC4yUVhtUC8rzxmHVT+a1Pv7WwPF1PAZtcbH+tTPaCRiECbIOPTSbsjRn23vAfjjHQcbRJrdrqoUBYNptOBflYRnJxkKeV20XB/49tdg3J8B+PGIXhHNMwv8pQbzbJn83EsXUxjYiZFXnp2x4uO6YmQjQ83UUUEHIY291MQ8aiRuC77bzFPDEjEMIaM0snbZYGet1ezmC0k8bMHNbxwfdzOE99nGycQD2qOXnl+BnnKdH2nTnqMh27Vdh8N8qvFcH3hc08bs6zjRZbjCuM/Zhu0ddBEUfywrKkpKzW6tnIwO5/E08zKGRLXfTvnWPeKsxlMn7aQZrtXYtu4sldHjmXz4HwOR2wf1E8pLXqrWYt6B5sty8dos8byiv6WXzKrowp2LRbqovho80N4V1hOvncla3cLPPf6eUxMZRHfL9mb8r8o9e3iZR27s8BY38728fOjDn7ORudhg25sZ19MtvH+egVnbMsVk6ZfJ5UOtkhQdyGpjuloHsWlO3jUTmo5PLMygZs35hmujuZkEpPXFjC3OGMy2qkUUa5WsXy/hPPvnyK5U0N1LoOy5MDGrHgw/OJFdCWPUbD0c44Vpd3bBs9vyeTqYho/eGECu+TxsOob0OrW1O7qjf/b6OLdfB8F1pe/LwF7rIPfGI/hWxNq04D36zHjU2Pj995bwksvzuLBg4otPCuO6elpnFtdxdxUHlfGDrF8eIIXLheQPzdmX/N9jW3y2y9Mgk0g4sUW3h7TQjXb3JAvN+ZSeH4lg0/YXp6wfJ2P9+x+kHXWVaGkGe8b2rhJ9e1Oh9fSXZxjXqgNomisvWAThg3mkY5cVJ+gRfWTItvww7atY83OzNjmhF5m3d/ft/s/tHGhrzkq1Nudjm00SG5aB1EN0uaENkAqlTIzsIK1W1rf0hd6LcT7GYwV/MuMUqls6yVTxNemiS5NVxy667UUxVGRvDq2GaKTNZrEEUSXoNsXIMSfYJv3znPjKJ41sER8rYfonpm8NlLCZor41AvKE2FTR/IXFJmmk9MT1OoN+0JQ61T7LIuSy+00+zTKSF9NFuURSpIuJ9fXDe9v13C6U8Hb8zFc71EWJ3U82CjhLx/VWcb7+MZsAjcmEsgs5ZF5atqOu7p3MYf1i2MsI6wbh03kWYcnqbJaB2Oe9RhPn3UjwTx9yCg/OuoNL+VmuWF2g0MLpOjwo3HgWZYTjUX22AwxuIHmTtq0OOTYQi9QqJ8X6yqfP3h1BvPPL+DORhUnbGP2WaZYdO1orfdIb7MdR7GfsIvH1TZpTCKy2nDTF0666DuIweBVtgHPka7kpXUkbcLcKsSxOh63DZAj1h3Vd9Wp6wtpvMZx0joJPUfZvnt7HOeX82hzzPDgpIeXL4zZxmeJ7cS1XAKJgzr+Zq+NB8zT/BLzk+W5XwCa7N/ucwy2w7RVOATZJ0+3np/FHvM8nk7aiy1blTpKnRbLVYfy69g9LdKlKrUmjs8qzPMW8hzDPLvGNoXyfvSI+XnIvsWb9IE8STaAt536Aq7KQY1OvSkzrzpM+PMcSy73u/alLpsg5qWvudiL6gTVkQjU+pKMgVwlf9Vrz+JBZI+BnOXn3o4zSkMNXRSD6A9gxPg4jHoMeRtAcHqcHVm+Apfwq/gexONMmtH4499lEtwsbZ4+0y0c/fwvDHtGtghkk4/CRH2ZhzfHoFMRcRCH3AhP2gXR3DoC43EQpc/gon7CfoP+wzTHHSUYQeTOcFL+G0GN+KBuORny85+1ARIlKIJBAp9wFzxp//VAdHwDRG+Cp7L6AkTHX2kDJIuMFva1GMqa48cRcdDNXti+ZlBoRmm8yN8aPOJydG9HX8VZq61DDoo/VUDJV/T0RUmKA6A0W3cteomYFqw5P2OjrcmTQjCMhVdAx/EdRf7MqsyiwewiLEfq5umLtyaXoJQByjkLIT+zBxoBR+76/ExOGuBZIGWeWj2VCjqpw7Mjg6jUmmjwqUZFvEWL69FXIKIf5+Aibl9+UDfsiFXiaIBOWdjb/ZK1vZGfwthYHueX5rC2uoB2s4kv7m/g/uYBKem8xYzxNs7Ob3V1BZevXrMzYLfXH+Kzz+/Y+Y/iTcdmGQuKSxofkr1AUlBnYHd+sEHW1x/qtNXx1xtN1NmBtptta+yVjwm72N6PNbPFZymTtSvRk3hEU9QNaJZ05GSKtEROFc7M7FT9awv/+kPTT1Nk0e9O8fDGu0ga/5QvE2ILppSbKfKVZkchleEELZtK2PnZuWzCjiRTwvW5rd9vEt6C82iNfhAJefLNLZZyi0xP2wBh+qy8kAnhWt6Zr9JmKbK02G4qnalZeHsynGMGO+Wnry1S6axvcOT8qKuEffWhzQ+/A8Q3I70s6CsjfTmheiQyJjempc9ZU5+TcNukkkxH4pFNvDg/wWBewhJfKnOirbqvsqyy5xuhZtZmpsolw/iXN5IFy3egoTZAuS6a0aKdy0jlQTYtszDtMocyIjfzE55CB3OklLcKL6vxaeQ9N5Qu0TccyYH2gMWHnrK7MhpWPmm3wCYNGdDT65Xk3eumo3i43w74HSCLFoVS7RGayZWcyJqxKrM5KA3uZhDcZTUnIdLkJctN7utmB5NYsHupMB/LK3fTh1MGip9atImliJXfit9yjQ8Tp5mVP5G/6gOpiaZwiWNlhXaVE7lJWX2WH7NNEyiv36Lt4d0c4gt1jH+6OS3R1SQgomH+kdKGivkRL6LPAGYf+LNtYSRyMzkqTsMLcRsh+5uf8UI1cJP8DMdpjir5Wuvn3vYw+sFuX7UR0fyH4qWiu9KvxNFV7kqfdIEt/kqPfqLLtAgGMjeL8KQ8pHSnH5Q5yhDRI7A+DNPpTEVcGI7Q9TA3PX6ZvqyGZ+6Rnz+NV7cM4LG+eCRUhOZeQQAyD9yIqz5WDpb8EdriK1iM4kgaaTSD+QYaAz+FkdyC/0DXT2YLPARPj+ML0XSTucvNYCSI0zBqzrfczN1cQsgA5qb2ysMN2zLZNXYQtuUSIfCsMGrjHMncTNfPzPwzQHCm8tDBK+A4rSjf3dH7ZwP50U1lXG+iqugpXqsrwd9CRnxTOQcyh8hldM1AZm+6FKunS2D8kYjZLJ9kd54NzIPujmBmSXHj7m9uA+T/ejWHwmzOyOuIqffLPfzFZhsfbHNsxInp2VkHP3nQsKOO9BbjR3tNpGodvFiI4ajVx2ZJx4O00cgD+ckkbo+PY4oTyzaHwV02BjlOLCfJ21kmjjbHJVoQy3GmOEuBT3CGqa9DTgtJ7KaJe9xCnJN5A/LTYCacTGiJoI8yG8L4WRsrxHm4VcUXxY5dMv0i472e6OE/PWriaK+GssZALca5W8LDnZq92fzMy8t47+U5PDvFCTZHklcYqTYKMhfmcPX6HA4PdFk6+3W2SVN5jp/Ynu4ctfB3Gw3cYfpLWgmTfPlXOz+rtxM7fYt/IhVDhfm6XuniQqKPS6S9pcXs4zpeniEt+rdIV8fO7JGmFg7yk2l8HL6GeP1aAZuVnl06fX48YUdiXST9E8bJoZwdc7XDNFDU0Fny1zlBv1LQwnYcW3Tfafli2gRlrbda15mufeLpTW9trBxThpNzSUzPpogTR30mje2VHOrErxO/yMQ2yJs2VRrM17PjNnYe1LB1v4mDrTZKxxw72sZHVGpDSeNDJXKz7V+rOMhFuECHfFRqfew1+nY8kUBHNmXzCk35MYHHO20cUWWrPbw2HSe/cdt0EKhMR+Va9DR29g0Q8w5+QxhOwhWQ+cT0r01QIsxX5ccOy5z5WkA/ukP3nDw3mcCX1b5tMImojs7SkSKb9Jfs13JxzGYpHwb7LvOTxcyOHhqNf8Q44DlEYw4yyxhYN4u7qT7HcNpk/Iws8lfboyN06GxHEr03n8CzM0lbiD21BWbJRGNh0iRjHLIiP8Z5JQuMzRkDWLulzpW4NZbPOtPZ6wR/0raxYYjU+Ak8ySBzBDJGVncf8Qwg9yhv5D8a3khSU/7PriQxPpVCg7yUTrrQ1XQGCkzl+SgYEjBafAxpyuxtsnRTwcfoBPuQgpzcJi2ejGOT7cjPviwhR5npfhNdHC7QsVeHNGvzo1juYFd3n5iPg+hoE2ybZXaH7Y0W4p4Zj+GVi5zHLE9hO7hFcSs9ypPxqThWppKYa/eRY4NSnk3jdDqFKbYJMeZjiTKZP2IbtpxlkWWeakdnbgxL09M4PdVXWBXWR7XJKicjKYvSLj2YB3EHPYIC2xUdtbbN9iY3kbFN2sRRFTeYLz8t93Gf9VWXD//OBOxeof942LUFYnYJON/v4Gqlip+fkneWuZvJPl7st5Fgm7GpOsE6VnYRGi8at86wXGrhucp5nL6cOK5QNiynC+wTsid17MU7OKmeMY1jyLOwZ7bLGGMDcLhWsGOH9ljZplkxb7EuHJGHtlI2KB8OWjsYX7uBzMQ0OpWiOwac69q0mWS7wjpw57DFdraL1fMF3L48huJhA2uVFlJsU8qUtzYhY5wcawFa9V9uuh9B/QS9LA91Aa/WBTYeVW0DRC/IXrlyCbdXZjFz8gh7x4dYPijbF4Q/YeO6edDCN8aZt5kkPi12WQc7WJ7P4OrrSzhj2bpUb+Gm7jZg/3GP/egu5agXHLXwukN5UJMo7Yg8LUi32a8+PxazDRTl4y12pmPkTV8Dqg8Q8i7bY90pdbXZxBhHOR3OrSdn/OuPs9NTHB4e2DpJSV9K6JipZt2O/c4VCrbh0WrrpdCWbTBos0FfZcQyVSzP9jG3XsH2IetoUi+ljtvmhTZSVO60mSH8k5MTHB0eol8rsb2pUDGOFuNgO5wv6ML1NOm37SsNbZhoTalS9qOrEuzHF6aT2D5oINvu2Bcu6mfV7isu8acjtaR0NJbSpE2d0lkRxZNjlKssXwynOrecBq6mdJG2HyX1QY19z3Qat5fSqLHffWMihouU306xhd3NCp5p1PAK+yBtiP/dozo+3WvY8XJq9/XFqu61mucYpsy+/MM22y3mU4blZbzWxTTHJeP6yoty0HzrjGOWvbm0vfSxxXr+KcNskG6TdSmquywOtomlPlv37zQYVmVN44/nZpO2qfsSh2XaDN+ku+75yNL85hibBTpWc2n7wvPeoxrHX33c0EYb+4nzHEfoKypd8F9n/mtTRS3BGOv16wUf5+oYKmsr6BVVJ3WVdMUWaTEJtun23q1xrJ7Lo1ttWz1+ibJ7fTKGV1mnrnM88SnHCm9fyaM/nsQxid1iWlOU59NMw+f7HfwNBajZ3tRCHn933MT5GwU8e3sSCbaFebZ9rfE4mowsxjahxcbigByUOgmMVdqYYnk5YjnfYVscYzuSZJrFqupAixVE9U8nuHT6Xfb1CUwUMnjh0hzLPtvsIisE05sn/SnG9TLbsxVtMLHdD0PwAC4D6QJzZrzHlIHyglHYmDCa+0cw7KMEQ/eIlrXCQ+cBKJjPiSNFR8MbpedO8n8slq+gJ8yh8+M0BmAIjwcexP+ku34Rf0/4RTR+RSwDiGgPIBhtrDECkQxH4xqENbdRCLgRnnh0B1OyeTg3e1ycQVJzFWK3h4U0vAiiOOUvzdboWabspX7GpRmnrW/TrhfOpRTaqMoQhZedf1/boFHxWpysU7/OBki71QwLyQKj7MYnwBgOYIsHpv8y7le5RSAh2oXe+trDjuPJIc0GVfcS6HIde6teCdCqri1Wd0lPi0oMp7BUEootFFMwMS2UU/VljmkzhDpFZ5UnCNHl4rq9hc44dBRUhpM2u0ODHqx/9jaLJh36PE1p8AUSz2TPOJk9fZZCtwS7YqKdtHSMluGaqze9UThbhJV7MMtX+NpgsIvPlXZiaAOkx5G2zJZ2Zr4WpzNpXRyfRpodmFa+9eVEkZ1qjaoXY0eVnUC/U0es14EdEUQKLgMqNXqUmxVk5kGMI3jJSwvu3kDoM7osVhYXcXntPFKUzwef3cPPPnuIX9w7wGcb++y027bRsbCwgAuXLuLihXOols/wwS8+xN2NLUtPRpsDzF8dJ8XILN1qGKMF/y5ptNstdvp+DJaOw1I6dAk60cKiOMMn9GWPvgygIh1tFIl30bTiKmTGIbNXbG2yUCNoo8MkKXlq9CR5GqJ8QzzkSwNGfaZrC6EmL4LREjXf+PAFTlbQUDntmDXbKFBF1ZdGqqB0p7wyqaQN7vNaEOBkWZ8B25cj7GwVf52jizILmt5I1OaI57lvDilGU8aEg5ckSlXp0I+6bZpIJ7+WSpmFzHAiM1CSvW06pBHXFyBS+tojKF2GnrC7d6ir7mkzzORNZiVjkpTout02J31t5pu+0KHe1dtQitHrh/PF+MQXnWV+EmwBTfVe9c82PLQJEuLUpesqL6qXlKctIEtnXpvsLbyUHorTHewnXekOuvkLwfBU9qLyJ3/Rpjf9fZOJSuVe+Eqt/w0sDOMWjulURlZ+hsg0P0ZX/AbejAoVC2OXA10KxukRXHPzbwPeevs9uwMkSldgkQ/yY7qUHNWuSFYyensneZl8aLYFWP5ssisnSxp/QjCC0oTnypEiN/N0JQh+Q+lSntKEKxt15bnFKb7paEEG7tJZX8mD6qwGilL6EsM3yyI6wZ8GuaknUNmxcFT+1QfNoh3coo0J+xLE6jrdQlzCFU1lq9ysH4r4jXT5MV0J8sIqz3ZZC2hqExSf2yOzcCx+2SPd3CM/0pPd3PTVmfxFO8RjvLhZfEW8m1nKwtKNuiZ0omc4cgv4Fpa6yZrZ4XVNfiq/krWnyzaEpehneSqZ0a64bHFfdEyOciBdK0POl3T+A4Jo06i4jQ/PA09HoGs/NhyKR8rcPC5ZpKnsmDVyE2/2i/w8/qj8WR0lGDrTpRLn/q5CQMOPdPdzqvYzN0e29BoC/0y/x+l249Nsbg9objDTCH/6mSddI2+DwG8U2JRRHNiDE/UodQTLp+DOR1Q2h7zLoj9DKBFmkdn+fDg/bg48KG/MIG9Pp5EKeIojskdylWU0TjdLN6vhOg9RukXXQbgWH0F6VO8cn3TMh/h0t6CRco+gR/G73dptA0eydMh9BE9ecnd/tfXS7UE+3F1P8aIXD9bvfYhq6TezAfI/fn3ejgPSm5Gfc8b3cS2OBwcdO0LlkJNAvRmv9wyUip/vtPDgpIUltiVXMzFbbG9QiGucmS/nY8he0LEycxg74rivxvFZo4ul3abxvV9I2tvPV49adqRVnGOSw1wCJ5wsH2fiqNFvipPkpCbnEjzDFPNJ3DuXw+K9Mlp00tvRz3Z6+LQKbJAvLRTp7gttVOmoki84cf1oo4rz6Rhuro3hT4+7WL0xi6efmcNrz07j2YU0eo9KKLDP1MbEi29cwMXbS/j4o32OKXq4enUWU2wb7t87w0+PfINFMtZC+vJYwhblNKbQWeI65kCL4Z9X+/is2AGTi2/fmMT1lQI+2G9anrywkDIeP95p4M5Wg5nXw4uX8rhH+99/WcFELo7nL+SxU2xjheYx8lSsdPFUFthq9fFFTccyaUxF2ZKvm4WYHU2jMXibPOitUG2MSFhaoNCkXYvmWrDbpiy0oJZkPs0spXH+cgELzI8WG8HD5TyasznUVidRpfwazTbKemP4UR07D+rYuteyIySa+mKA/6icKVFRmdXXFFqYOdCCuryNDy+jFyh/Jl0fDxnvUThVOG2MlMjs8U7HzumuFnuYYKDbE3F7E1RvZxu9AUQWReDjO4HIkWqI1seeDjG7RFtvqf/xpQz+vTbzTv0t/Ih312NYYrl9YSaJQjZhX6/MsIxd0NFgpHFMPi8X4ni2wD6MtLeYvzryTZfYa3NK4X8JAk/6G4zwOoAIJ4D3ge42zry4zjzW27kb7Rh2qU9Sli9PxzHHesJig33Gb8GpabzeYj7rGBAOqe2IqQTr1ZO8qb+zDS5tglTCGJk/e3mJ/o6uR+Bs8PAEiEctrC3n43bRvh+LZSHNXwQV0vKATh6/XNw/smsRa3w6YRehl0+6ODn0c9oFEU8ODMkwChbxNpomo2Zy87YyCmVELFxQHEucW8ziwnLWNjN0Z5HcdZn0+kEL5XoX9zZrOCkxsxU/wxfYJt28NIa7j6rmJ5KjYHTdYErt4nXK5esvL+LqOxfx8Yf7WOR8kkUlbJx6GNXD/mIaS6y/507aeHCxgAzLaLbSsXtbKpNpzv9YF5+aRrzG9rfYQmkyh7HsGO7fOcX9z6o4O/Ljr4ymPdjusr1ZWxtHs9TEZTWeBH1BZvwF5KhulNk4PGDdq2mT+VERpZ2yfTHAqoovWY4U7jItL+Y0dozhxzVfLBXkSCLO+aKOdGow1ZcTPXx9KYUbbFc+IM2iXhunECO+JBdtdksGG4cNPHxwhm6jjfOkMb5bwnGpjK1ci3MxthUzEyiy/Tsj/8l8CsczGRSrbRyw7k6yQVjluEnHRKmts5QoPUofQXPEwvJFm1u2TvdtohjhaIH7XL9rm1jjdFXb+LWnxvH61TF8dr+Ma/Srk87PGzH7muIW6z7ZsDsQdHeH+hRWP1xLa6ZOyCQx3ulioVjHCvOxMDeHizcuYGWyi/jel/hFrY5Ws0N5tPGP7DyzGWCW9Wa/kMYOma+zvE1PpbF2exYb21UsVhqYS/ZRIukZq1vAQ/YnavOD2E2eOv5oepplZyGLEsvun7HNVF/x9hjbsHjPvsBbJY87bDP0lcBltmv/ZpZtSD2O00QW/VTKTrqoFU9RrVZRbbYww5yfjnXQZFrHGUGrr7WnHpqtBlqdBuWZQKfTRr1RQW68i8uMO3O3ivuMuxHz+bM2SvR1h5jUOli9VrOvS2rVCmnrzfoODhsdxEk3xRa4z3m31gya+hKI/CQ5segxjlqtjFSniov9NqocA+yxIGbnmXlsl49ZN9v1BscFote1NTGBaNcYX+n0BOUQ52Kii0aX9NkevjYGfH+C/Qll+heVuLXfV+ZSuM32fp5hdQfHLOc0ajuvssy/nfPj6v5kv4f7k2PozI2hwbJ6fS2PB+TnhIOBLuvlJ+zH/5J5NMXyfnm/gazuwZrLoMT8KU2m7EuufbbDx7Eepus9+8qro8UdDgT2KTutS9hchUJbnkljdSmLn7F/+rjMNLc67G/IlzYU2Pd+fxqoMF822uzz2W/nqK4zr+6wfPzFVhN3H1ZtLvXshQJusE2dZl06ZM37WSmGaY4RKr049NLEJMdrt1lWNC7S3WJFulv7yR9zgGM5YJJlTOO9M/rp7rbvLiSwupjDLvO5c9qyjcFvXcpijeX+kB277suKj6fw9Pksjg6auM98601nUOfY5xFltLXdRIkEmf1IXxxDIdPDhdUCxlgGantN1JmuCa37sI3us36rPNUpr8++rCOtL3PZV/0dBxgl9lc98tylDNR3FQ97qJz2OM6IYWwqg8K4TvHQgnXcXv49rrfZPnUxMZXguCeJufmk1esJjuGqs0lMzaTwzLMzuHFjyr6ebHY79tLDZdYjfRWmMZTKSrSFrbUUX9D2/s2VeRl42+r9inB8buZhHwNvlKxPinzdaYQYwfqXQfih39AtgtAP/RowGtRC2Z+/UAbsLyQqmw9HE5wRiOL/JTaegK/i02SmsYbSqiSFZHkf7nxEEPEhHBsPKKz5+NP99Q9h3OoPQ7eA5qCQ0YvmIXgA9xsF0RWa1ijGclnMzc5grJAP7n225WnMTk+x/Z6yjyP01ZzGT2JHD0+CM2E8Dq32+LU3QPwizWhxUougyowElQJQBV2RRPEIBpH+2kCmk35p+eD4qwwbeVbKNCujFXkm3I9uUufub34bO8aGCgv1cDSSdNZEjvGpk2/bfLABGvEsPh8ceBj384VL6WqQfGFIC0Zpdm5arFEmtdkT6kxK6fZZneRDd5esZ6IyznSTgU8ILc+pmEfBrIcWrNkR0VGZpwVku/Rcd18wgiYbYG0E6CuIerVuF1FVyhx4lajOpFdQPC3h5OgUhwcH2Nvdw/b2Nra3qKjvUN98tInTswo6jSru3LuDbrNm/A4W9cmb0m8bQ0xk9OWMy8QwguaNtPJoepoN1tWLyGXYuZyyg+5lsXVUwZ2H29g7PGNH1eRAkZ3JyjKuX7uCmckJbG7t4pPP7mL/+BRpbdawgVQhjWRhZ7NZ+nVWYIuduY7A8rcf5K481RcWdgcFB1f+FYhvdvHh/FqKfLPDN8qctiJRmrU5MDiCKMhbE22dZSmzdrtsw4O4tnjJMqZwIuHlzcHKEKOKFhG1WabNDr1NoQ0Q7Vhq0V4ylb9tkEjGNNtCFDtj6f71iJctvSHoGyNe9jSwsK9E2GFpU8Qug2fnyUJl6fK0kBmZ2YvbBfLEt00QKaVRfkKhTi+iekm18mj1grKkPGO2EZJBLNwFEk9lkbJNR+KoXERK4UjM7qJhg9NpcxDE/Okwv5VnXbopH61mKSI+Ij402bG8MI9IEZhY+7qKcdml59pAsk0PfRGS8TaB/r7ZJFm5zK28kh/+RUSZEnT9gzvz0tPsflH9ljIjdfmJjsAWx2ge0LWH8y0qznHws/gDD8IKaZMuk1yVxwMcR2K5VPlj/rAeqv4P47anmX8b8JYuQZ/Xx/QOSo/rzqvW+4xXcwkeBu7SF0IU+AmwpBt4IKM94ubh9aAt6AaRh3R7yEx8apHEn5SLBSUvclEdVJ0U1ywSlrW+cC9f7xtUt9jU2IaClOxSQol0KeNZwcxsD4vbF0KZl3rKTmRqbg5h3O44RothnK6X18jsYWimEr+mjCfHE58aOKY4ANWEXReAyk18qh/SeejRZk1K9YHmKH3yS2hTROlUGNPdjZrFb3Kin/Wj8pOZv8hf/IhHMWm8Kox0PmQ3c1AMajqf/qfF7JG8aDG6tFkTLbPhOa7AefL0xzngtfwiU+Lf8MzuadeGT4rNEcfUbGO9Xxb/EV0VQqNPY8SLyVwRjdgNVH5oDDbq4ceyaBum/LmHIxmdIXLkSz0qnwSNA+Q3UPKI3CiTULwE5hNZDCQzBzlLJsaFhZXy8m6KqJJTJDv7ytNwAr5kJiVDAOW34nAqHteAntFRXkmFeIyQdGnuJ/eoohvOqMn+9JO3e5h90C6Yl2jTlY7a1Iq8hGflkOEGaaJZ+a5jJaPNOtPprrJhKVOAENbcie946idk1xtC4l2oni6FMX30qUdgxtJqDlR0UxTB5jjkPUqT+LaNSXqu3/kIld/UBsg35tE9rOPTegtfcPx6ay6HsxNOPBs9cB5vi7J5qq/PxO0YqEOqIscIWmjRm8Hi4ZWxOG7mY6hmOYnmuHGu2MI+J/daGJgnvhYkZoptTDJcjw2N3gvskP79pQzuLWWRqHRw5UEVfX25qrEvhd6dTKO4msOeVqQeVtDOszKyjM1Uu5gkjs711tuhOuNavOgNWMlBl34+/8Y5zLxyDvd3qvj9P7jGsWoNWwcNHCKF/9ePj7DD+N6ZS+CVy5PY68bx848ObFPh9350C28uZtBZP7bjYPTGseT9ymIa16eT9nYoyeOblIXOE9cXMGTB3sjsM++f+eYlLD+zgId3T3BGPks1janZ57Ku1ikDvWV8f79l96jofHy9MfrRZgMH5Q42Kcx1TvwpJtxr6ngOH8dYKVa6mAd/vJiwM8D/5+OebbzUrS+z0mmJ9/G/BbJuTmFT2RhWyew7esP8sInJdh/LM1lML4xjfHEWbYYpntWx/bCK9U8b2N9oo17RHEG0FHekKxIVRpkVZ6hh9PAxh3trY/lrY8BaBrjfjOkVH6tn1DhO1ByP5YGZpa+LOnrFl6AFx03mY4W6xqH6skFgUQ4fVhfcNApOw/30kwsnscyot8Zi+MeTLg4Yp3zVli8WONcgP/ZlNOtuLJfCi8xffYFxcyqJf3kxawtGG5Tvq8xn1fGflnrYJY372nzgX/Wf6AaW7mCQ0eQhe1RxI4jwCAHjl2ApE8N783E7TkjlID/O8f14Dh+ykP+Mao/uPr62xFrcmldIjpp/aGMhx/TZC2aBMenq42KcA9QrLJOUh+5ZicCw+DB2A89TrGtT+bhdrC1ZKk9fZn25OhHHXcqC0wODx9Jh8fnF7BnWWeW5vVRlXvSjUrvIob9N5/XlT9Hus1A4D+vIhhrcXJk1gHt5mdI4wca/Chp4N3ACBi/dnMCbz0/h+KyNMuujXjAUODbxLLBZkC+k8NSVSXzn9TkcHDexe8hGYISWwPJ3xE11VMelVQo55KfzuPPxPl7L+IkH2qSNQGU/P5nA2nwKU4znmPm0slVHZSqNrQt5NHMJVGezOL84jkes+//AuDe3a/jsg0Mcf1xC6bjrX1KRZCRPpfmZZ+bw6vNzbLNO8WqqC1Zd+0Igl0tidjZnR/9pjm9AfJnSJPJyt4k8mVpPpHDCeqA3zJWvh1prYKIuc0z4iG3jKd1UTXVszv12zBZklaoDtg+t8+OYf2YW72/UUKqQAOVZGNORS5zTcf74boGlh6xqo1T3/cRqrFOs3J3JFLbP5dBJe/koVuronFatHThlv6GvAHUkTYNlpMF2/oR06WUbICyCtgGtzQyByn3j9BDNk307GWAUdCZ/m2n+xmQcN8YTaBJXXwaMcx75N2RK6XmafdcS2+/7bFd1PNYfTMXwLCPREYTaYJ5mXF/P9XDGcvrUqwv4nRvjWFsv4vJEBmO3biO9SmnmDtAcbyJ+PoPKatbu0mKzgsXFFNqXcnjpuRlkGX+h0sC1Vht/ebeEZqmFMhup6YUUvq6vEdjo6AucQ8YZkmagcefbS0l89/lJjFPeP75XQZWNT4nyZDHRIAZssvHmeBzar6bIwCTgAlvev24mWGYoy2oNJ2dnqGhdR/PnbhfP5vq4kYvhKJPG2oUxHB8WcVo6YeFoIs1868W0zlJBItPCueUMXr06h59+WcJ9FhTRrNZq7DfO7AJ0rRfpSxB9xaEjqOLMh3dmyTtTskGmWpS7+r6SNkvOTtGvVVHptjkuqFJV0E82sZru4oeM96WFJNZZ7d55dgqX5tL4YL1qGyhzsZZtmu2fFlEsFnF8cmJ6uVpBrdHETLyDtyf62GZYbbyvsGyp7/l3Zd/ckqgOWDmSjQ5+NBtnP9TF3xb7mKTP6xy37LKM/nUlhhIHgu99bQkvPzWFHvvFP/zush2f9rOtBn5Rj+ELbdhSxnvF/y9v//llfXLcd4Jxvb+3vDePb2/QDTQaphuOEAmSooYiNStpRrv7bl/v3zSvZnZHc7RH0ox4ZimJEkkRBNBoNNo+3pS31/t79/uJ/P2q6mmAczBnIWZV3sxfmsjIyMhInzm2HmUomfbkRtFamyVrrBTslAWPk67N/uzEFtUuLguXG2JcsbzXraz4aDBJGu/wfONWyX7/jap9pD4Ap1LemAz85MMnI/GP+PyFtYLtJTKqgyw4ZWySTNsTlTtX64mNvQ2qSo6892pV/Yep/eWB6N3PWE9x9qYZa7ERW/yxoLR5F+tvWkk7knuBzbGq89QWFvd5rP9F0aBNWryJmkr7Yuxn+z37l5937KNztR2SaCUx9c+bKfuretKe9JN2fVX9iGbfNsTXQ/Vh/jd1xH5xZna3l1ablLDr6rOsZ6b2wWnPXkhPxIMju/+4b62nYzs5E58L1/MT8fye+Ploap1z9fuGaTuepr2v5hujlfduQ31NhTvfV7jDYE+qDanNKR9lNdZS0PNIuDR7Q+HPSdO0FSWLitWs9eaz1l/KWkWyd32raN/95rq99ZUFK6qidKZd9a2m9jXJJTZfHArvi36N4DJuRa6FdiboiwbDw0XymC/iuIN/Im7dH5WTTFheyoe5rKgB9Zoeg5KK45Lyc+2ZVJzG8yp2ez7sr1Nfxs1zhx0j8sPbF3uiMFeVh4/UZfhfdXPl2YpxiugWfV3EFV2vxgl20ta3B77MEyGCjuCjZH3u+0sK8jEv6QsvV2Bd2p5XhAEai2kztardvnXTr/Ubc8poNLTZmZrduH7NlpYWfS6ShV/ydTFPqD5WPAcLXvFCko8xZf5GCyCsDI/VO4MGLIBAkDCpy4IIu7SZqAwPKvFAEhOYKO+AM6nJXfsg4GaYrHY7/tL6ATUZEDsssnCaIZ0NV/O4iRtMz2ThlJ64NKZrkU//oO7VBERJT2n56QnBFEmk1UmgAPTjk8M+8S3tCw0S/P2BdaU7nb4aEnWC2m01+C2/L/H8vO73GZ6dn7mAb8g8Oz2zo+Mj2907ssOjYzs9PbHjk1M7QZ+e26ni1NU4NJotq0s3GjL1zUIE8E4V5kgwDo9PBefM9o9ObP9A+jDoPb6PTh324cmZh6cxa9QbvqrPWxkT5Z98M0lcKHIEsmYzswu2sLRq6+vrtn3tmt28tm3XZS7Nz1pvOLAjwdrdO7a2GkcYAQaB0RACPtARPF9tdKaJyiUuT2z4yR1px1HXQjZt+/t71h7LV27j1rlo2LXdnQO792TfG3l2D68vzduN7XU13MvWUj4+v/vAnjw79LsClbwzLZM0PpEPgyt//gh6LzyATiXxCfEMb1ZwKiFM2uMWFuUCT+nHw6qOSYeFjqBC3qZqzMJphJGnwwmGkU/ac4phKD/xuuLQVDvXMHEC3yk2lAqiOEy0eYWS9pMfasD8iJbMLBP4yg9+zo/SHt51oKewk7PgeBjhHaMpT6yOdmwnnOzUAXDzh+JZeFA+wjVauGnQpbyFNRzllQl2BjvSgRakiHmRA6eZqQH30zOqy8msOsnQllMf5MFpC12VOBpcKCMlggDiyOyo37dhnyvKempg+05DvwbLcxmnTbkG7fmScgHs5QPowDssglyc8EG2+OkT7Cpz4RIme6F5kD+Ov+ICkjy5xfGUBcAOnNRCGh7G+TeYLpf4w090cVjSjo+0hxHtXTniwPRg4Yf4HgYHVOCxkLY7CESAQwESygW/8i1i2LjfdnscPxgxrN++eu+998MVWMLP0ZJbnD1PXJpPfh1PQsjN8UL7N/8RfXDhG03Vi4MA1M2QZxTkdRWZGLFTRJULBTz/BkxkvxrC4co9NGSxVunG9URa/x4Gu4rJ3YN/iHs5oR/yImtkBnsIL02CcdJyCFa5glv8FcG4oCkm33G6kRv2oK/iEfkJFmbAVy1WlBe0RLS7X5ho/VyGDTBI090iU//SlzSiEKAj7h7BFekGf+jDn5LRd8DHqRGZ4TuQQ94hroeWwlN8FXMQuJJ/P3XjJ1UCXqETgiY/hAs65AMz1Dny5wvDkUn48JggE9sBPqYvCknuhs6O3ElPmslwXyiRJixvfklkuD2YwArwYjPkNdBHTiqbYA9+we6593yGMChoFX/EboSL255LPvGP+MdVoIdMuTktZPq3NBP9uUzScrLksuGKTk4Nsus5rwFUTl2tnL7JJ6eJWCxA5xXeTxpBI9eCqbSQVYHe5F/tE274eXqh/FHgSZvj9BDPXOAfeeIfu8W/7kd+3YIK8Z32isAGEsrC8RPuBV/oD/nhKiJORga8wztaLPzlwJ2ygh+Er5c3+INDlCcvV33DayRNXrwMA0JyA0PPiQeInINF4Tw8aAMTfw9zGd4NYLv71BdmKAcmUyqFhJXzSStrYP/FZz+3uvqFwPE4VwH8n1T/4vWSt+sP1V7+l/2Bne707TvZqd/lfr2YtNc0cP60PbEHXQ08FQ76orpqVkJ5mAboU5srJ+114dmdz9nWVs2a1Yz1Kxmb3Sjb/UpaA4icZTXw2xFdnyxw9/3Q5jsj64nwPPJZ0Wj+oQan+boGsP2J7SrMfQ2wuyq7znLe1qs59TcS9v9+0LeP2klTT88yYko0j69zJUJWuH2vlrRvvjxnzZmSffbFub32+qoGMxXbf9awf/9njy3VHtg/Xk7bTdEze9q2w3sn9reHPZsIBtdh3Tvs21/db1jHawkwzc6F273zsbWFf45v5f1OJWW3Syk7H07t9xZTfmXK1kuz9s1bBau1OvZUcL5bDYsl7OC91wmLJWxkYhL2TQ3Iv7Oes89ONZgSrUUC33ACTcMj2jF1UUzoJ+ybRfPrZj5VWTApGTbhhPIPbUDgJmK6Te4FZWB+Lm25jaIVG0OrCIlOLWO/TEx8sWqtWrXCNGmP7p3ZyaO++tP054hLfVLZSIBhCpxDRVF/sYY0+I2UEkYOsSjFTsqWMhX+gvJo1C/lpVzOGG+8cE3F/Hra5rfEK2sp9cWFHytrIRPxj8ohvL8CDVGciKF+hLldWVweBHxQJYV9PTOxnzOBGuZm/RTFP3ml5HTiUeIbyzn73ms1+wsx9+cnI7v59pplX1iy/+WDU78uZ7c3tVXJDN5h4ZF0QP/j2YTVlPZ9dsCSjmRGQbIEfIALfnF+YxXjhLpCrYgy4By+eyp/Fl6OVbg8lPza6yv2tXe37N7DM6u3R6G/9ytKvCI60w1Wd9YKomeWOoUwjJSXpYhFHeEUCO9vqEt44UedzsnOCA9c3r9VtLc2C/bFEf1+D+TXgjxSuTDPHfIXaE346IuGxVa3M7Z8LVwjy2mfSVxgUkxGjFW+w55kieoTJ4wCDPFsFCzA4+d5Kl71p22B1iFcUMCIPCMX4kztpD5wef2dt+fs8V7PGi3mFxzboK6Ef+GFOfvu97fsP/7VgX3+oKExx/M4oOgzuBLs2Je6e3Let88/P9H4umtPRV+ukmGSnjZW7OMTdKUZ8ftK1nozWWsXUtYppX3X+CDH/AGT+pLDuy378c8a9ukvOna6O7DUUd/eq3e87HZVT8HW8xopHvJNPKvbN0d9+2vx+ue8xyP63Lhesx/96Jqd7jEfMAjyJIpHkR6rsPYTKducz9jv3i76Hf9MzJGXWeH2zmrWtooJn1AWG3ic8UXjBM+YL/J+9KQbHlonotSbry3YH/xwy+4+bNoXkvGcSpioYc3n074YzJU8L7+1ZPMLRXt83PaNeIwz1++3rKrwAwHe/KQZ3sNQxf2dzNjeKCXstuoZsvbbapu201P7QnAghpoo8ZXGiBqnxmVCLqERfTgm359Ifj8Qr72igngjNfH3MX5Zn9iZ6swz8eg1MT9+vMlwS/3Hv2yqLRQtyRJs9kh52Bf40/OBffKobT+pm+1W5m359etWmu3a7PmObe+1bbxasITy2euPbUOYvKv2r79esLoagJ7wTkgON+c01iybfX8ytFVOCL5QstPlgn0s2txXIp1o0Yw+Zqmo8b3ytN8Z20+f9ezkWdu+nxoZ12q9Ww5vEf2b+tSORuEaQibxKSfE3Ue9hP0/lpTnHJsZR3ZPFbfn43jk+9SvYOLB5okapO+nhvamda2m4Vrlq0Vbu5Wzpe20LW6lbWUtaZsad1//5MjWz7v2SLy9p/Z5OBypPAd+E0e4NisyldZQDdy+aE4dYJKeeogbYTPMg8g8V/zRdGjF2sSKBbWtvbHyabY1k7aH9bEtnGmcf9S1DxuSEyoI5GFbwqjdVz6Ej6cdpcdcBPMSxyo/6MDu/VPR5KG+SZ9+e068wJzArMripsrhPxyP7Zqo9W5JcRT+Pw/S9v5WwX73lbLdHA9s9v6xLxDlX1u3n4g3DznVSrslhviT+YS92O3bM8UbrhXsXdXN6ycDWxZ/LshcPBrYkuoXN7tkxQNp1atZpf36Quh3IOO5yhA+Xh8O7Kcq96bCnKp+Lajf8wcbGXu1nLLxrQXbH4tHxnkrlquqQ/SBJvZ6fix+FV+oDrBZ4DHvi/TVZy2WrVSd8evLCsWiv63LRtm26PdU/NBNhrdTZkolrzd9wWKOk4vjPhlm7ChTssrsrOWLJdvtju1hc2D1nuirfHLN+mEvLRglKwiXSTJjD/e79rH6TsVqyl5ay1lR/YbTYdaSlVkbFCt2mExZV+W2K/7dVf0dqV49Pc3YybQi2Z+2Jzsd63Yy6qdXVFeFb1p9lILgCz90GTNfECU1Yh0zJilYMa8CQw6qHtcWUlYWv8QqbHoNdZ8+C+MZZBUP1jM4yajvn5S93uvb7mnTmoO+ZUSIlDoLz1SGT1vqv7LApfzSvnD1Gc8VIPKZRvG5vFA9I4WkiZXiKK3gxA8BQ/vG94bkwD/9b6/b4VHPjk88EbmGti/68O/oPyiBAIqDjcP9XSrCKw7/ZfVcfA8UrF+Ge/U7zJtFgZ8P9neoGOjFTxQ/fAHbtWgbxt6XQINf9BFlJo7jHm5E9Ar/IUSwXFojk/YobP6NYEXAw2+k+LjqIDvzq7VK2a7fuOE3HHGyDFy3Njd9npsTboeHRz4nWSrkIx7NWSXi13g+1vkvmxU/E6b4Gy6A9Hl0CBEub/kzaemdnfARtBMnMBbNnWyqDCQYFkTC5GW0e18IhG/ZWehgkhO7L6aEBRZaDD8JwdG/bkcZbvpVSu1WQx2HumseaWrUm1b3Ve6Wvlt21pSut+280bazBsdo22ogW+oINezotG5HJ6e2f3RsuwcHtru3b0/39uzJ7r492t1189me3PeDPjg48rsZj4+P7eT0zM7r59ZsqII222oQ22pc+j7Ry8QNg3QGPhQKjysPJPAHEg5ModOBZXJVck0NHacM1MDBCD6o16BBNCjmMlZmAaNatplqxeZmahogzdji3KwtLczb0vyCLS7Ou15Ay21uYdZmOf4zP6uOy5y7zyvcwuKcLeqbo0EztbJVKyXBLNms9Mpcxa6vLwl+xc5aajh39q3d7dpMWcK3VPCFJtRQ5T30Se5wqiBMXKuMVeQUz8VJGv1xVVKxumSnHQ2Uej1n8JQEeHLcV/7SYs66PXz0yGqs/kr4lwocMZy3G1urjtPB0Ynde/TEHu8cWV8NP5zEhBKLE8N+uAqLhSoSh08yubyfCkoq3fh0QLjuDA1GTCWKhSLBG7MnHf0wET927ScVVFB+gkGjAjpruE2kE/LnnRT05SKIygtAyh/VhLToELHbNL6bLvA4izRhx5eKXcGR0grvkcAP5QhJU2egZXBFkBOcRsM7EOKTgcogLGyAf0hboJ3nfGIriZsiqtJQVr4Q4jDgPwZ/ScVTo+x105EImvJTPQxvzEhT9mwFi3Yb+APz0JWgRCGJiH50tLimjIfTeCNo0OtoACUtWTEWPekQeFqEl+3q4gdlgIlPmFBAiy7UH2SFL3xkffGD67co4/jhdQbpDOLiE15hwEUyggZMh8ufO3o2gxHKAg/HK6K5//kCafDDKyjwCR+xkPbFGv8LHfBY8F9OeEBf/VGuHkp2DxMalVh7PZKmnvz9X4EV3gCJU9DY3uny5WSFafgE16sqDkMctCI7XV09HzamO5OMnq8oHNQKtAjcGLv7N8H5CeQL7lgdVvjABAZlcFkOqqMXE+iql5iRHeVhZXpYwXLnGCZWWb5MBwUNbKKAODkM3LDLPV6wQAp6HnEXoh7O40VaeOFGnfX4+vG/OL/+BzLkAXdFkoqPvIZwssQIRmnFcaN/V55HokG7yB+/S9oGHSRksIPXhd8Vdzcj++V3gMMkOhPrgcbIoeAnceG05/tCI1ZkursSIz3aPTR9YV+g8AUSOsjkP9CLQictBXEdtz8hPdKSvAApVwyMaSOgDfEDLf3qMJfRwR6u7gJv8hTSjP1xdz8BveAhQYzLLfBSREd5BFxJG7SCxdPGdNjCU5F9Ml8f6Mv8RzTiRIsSDHZwjONMrywOKL5oyMKBv1GG3HfZTzrECbh6W+T+YSKEMOSF9KAHu2g4WQgspwdh5A+fXZS70y+oCxOLNLJNYCKFnItoLe2wpEmP8qRcc8KnlNNgSIPbYk5pKwCLOHnPC7hCk0CHON/E8/x4nRF87HL38iA/pKFUPV/6cF6RPZRJKAVvT4Wb8wsYqt6AZ/gLinAK5fFIx+kHcIXgl7oGXJz4hs7wOosynhdpysLxJ78yP/nlh3Z+fuphUcEI9v+z6k9X0vZFIWk/466mYcp+96WaXesP7ZdnI3vQTfjOYHbQq6m3311O+WQ/E8CPe2r3SVOIJ9l5vp61wnbREhrwrx4P7Lw7tIca4HOidOFh25ZWy7Y7n7UT9a/WzgZWaQ0t2xxZpT+2mQ4Pv079KqIid8ov5q21kLP1s6FVn3TsfCHrk0gPTod2Ms7YD/7gBfvW+5v29XfXXC8tlezx46ba5aTVU1l71DZ7+Kxn+/sDe/hkah98cGKdByf29mRg31rP2Y0f3LC/PB3b/m7T0uqX/UwDc05onBx17eBwYNNsUYOavCXUT/tWdWpV8cjnranNidn/ZC1t33qhbC9/e9P6KzX76d26HfemTqMb6kMyGfnvvmj72yg8hvywO7H7nXAXPq21j2dEs6EaRI/XDf3Q0DdzdnJFmV7aE1bS99sa+z/pR4+hSgEnyAr4MzZD+FhdLyTsHy5l7fa3Nu1sJmvj2YwtlXOWP1Rf/FnL5kS36pOGrR52bEVlQblyFQ7ji/DGXJjM9n6POj4BNLwuQz9xSvg7unJQtqLHQANe3iYoeznhUltM2/adkv2TP71ua9fylpmZ2Nr1vM2v0tdO+MR4K7oqJFbUn68Uze8wfyKa0jz9jsphu5K0xy2Flb9vMLnIdwjD2ylMcLKg5H0sIcGE6JsbBb9r/e7RyA4aI/visG+94cRag4nd3evaw8Oe+rbhoViuAOLUE4soRfH9e7xVogQ/0c+i6uWfLiTtB9dz9u5Gzmqqqw/rXKWh9KGN5z3CSTSBQuHr0o3y4w/FuA3ah5638Fbn+uy0a8dHHR+j/p1KcLjiipMgLICUKiwMSlhEChT8VIgg9zqcAlF/UPwY47YxGdk7GkMdiz48kjtQUgeqm8ctWdRnBd+e6gfX1AGMP9n060kHXtAHNOaNj9UbWZtZEO/klAfJlXBCRWGkNOTx0z/oiepAwCHg4RQC1oX5vCJoXH/iOJdl/muUgPRUpmeNoR0zGa9yHaicPQ+uL8OhGPccH/fs3gON/yWHriqCejsg04NHcbz85DhQOq2WxnYqeyYc+zCgQi+JfD+qmLX0Pa6l7Lba260DjWdURut7VOSEtWRHMRY7OOjZE1Xws4ORraoN+9PNnL2WlzwT/z0ax5s6A/6QYSD5Natx0FuC/bfq4nOKAd6Dd6b1rr3dbHmejyL2YWIGzHtKl9NfyHUc3le9/FZVfiLPF4LzSJX4U8m8pz0eAw5tlvcTpYDwbmlqt9IT+/hs7Nf8hbHW1G7L7bVBz37ytGN7kn0sAr3yyoJ973sbdrLbsq+nx/a1r63acTpv9392ZF+RbPD3iFQf2+WMNSRjj3pjv6rr2fHY7jeFj+rxvgC9OOzb18qilxr+D0W6iuL94Qz8oDo6pv5jD3IA6n9F8uIfVSb2gvj+WjGclPjrhspH/Pi6ZNGeipgJ89ui77r6Pj+m3Rjw9sfUF2q42uw71YTdVfpNld9XV7O2XUvbg37err/xquVneradP1MZD1SGGbtdytnyR3XrNQe2L3gDHm1QWzaRXKDTsrU1ay++tmyjzNgmgj171rOyyuZss2RH4rc9Cat+tACytl6xP/7RbfvGWPVf4T6VIDprj52/XlNeNjOcFDT7qxaLvQnHE1qvaVj9Ffl/LL9/NsvD31P7mdofFpQU9UIRlk0M8NxZe2gNjtZIDpe2C36SLCv65IT/ttqJOemHarfZsHBX8nRHsGEaH2sLDmBdR/AxhKovXFz6hb7bN2ZEh4LoLEHXQ5aLeb6qdBZVZn+r8j4Rvq+Jh44kp/66Hh4qR3QMxINMxAMr8JpcMYUAsNdED6692lcZtzys2bLc/lg0+Jb44J28+qWK/Jky3lT58vj9a8rjrMoJ3p5fKNi1333JFr+6br9QHfz4o2NbTkzsXz/o2CdPWvbOrZK9ebOk9qFnzF+zKHZQy1jmRsFqc1mbk4y5K5n7sdJFjqwJAZ+3FH7IxWxVyMxm7f8rhvtEfQ9uoRPZ7ZHauwPho+KxgfgXObGv76cdyaLGxPa7OcuW54XfgpVKRev3+1ZOjOyt2YS9ok5BTrXxYJK34tySzWu8Xa3V/H2UUqlklchkjoVrz5g34sr4UqXip3hGva79bnVs71/L2cE0bZ1UyVaWV6xULFqbUz2dnvhtYguSTzeXSzZKFm1mbsEWhEuxULRut2+1sXi2r7ZC5VTOZFR/cpaZWxFN5sTzGTuXwG90R35tVjGfs15CONUWLZUpWLPVsWKxbPPCvVyuON68LRPrOB9wELzF99zsnPiOOaqeVReTVp0PsvPLaqGSs5fXZqzRG1pfspCiQC4gGMJinOqg4LIxgGsj2+KnDgt7ov1oxIJPwhbWU7ZyLW0lyRj4jLYMnkchZ9BBBXnjSt7C1q1BDiGrqWfqA571bWe3Yz1W5aTgW5TjhQqfOLgBHII4HOmL8KQWR4ncUHFav065n/48ov8T9jLw87j8GvcQ6VdUDCfoyFFuzvv8Xzq6ugz7q+6ektKLzefCOqwwdvMPgugv2KK0Cas/cPb5PodFGHnqP4brNoUFR+83UoweV+2j6gjz2Jsbm/7NG0O8b7SxseHz80+fPbNms6E6UvITITeuX7f1tTXb3tqy7e1tmxPf+61Co6HNz8/bndu37c6dO7/5AgiTdSgYjl3a2Zx6UcI3nsAkGhPWYVc9R2glSVwYajgmk90AuHEckklmEBmrkobd4kHjFy+00IHxHZ0ihO8AVQLhJQxpwUspXZ+YRsuPAvB3FjQw4P2LDIss0aQpO9zjtyKYmM7Lr1QoWLVcstla1RZmZ2xlfsFWlpZtbWXF1lfXbH1jzYm7sbllmyLi1tambW2LmLJvYscd//V1v+JpbWVZQmrBj+IsSRAtL83b4vycCD9rM776W7Oa0pqrzUhYzNrc/IynO6dCnKtVbEa6Uq1YSTiVpQslNXjCMeuPUOctnePUAzvjg6bDxfUATieVB5Pufu0S+Vf+/MF4vpVf3x2rMGF3LLsXNVgW/NWFGatVinZ23rB7z/at3etLgOZ8ZYxVbR6+BgZpUMpcaxSYKAyE0HvHp/bx/T17sF+3lgRRLqsBk3AY985tOmyofIaWnPZtTWnROJ7y2NfZuTqCIy+jmWrRNtcWbXVpQeWStgPBe7p3bPsnTV8MiVftQoVg5ZcdannLqTHIKi1OBvhuOGii8lVV8UpDPzeqa7BnaJyxyOTBbj/B4LzIKQZOmIgffSFErZ/yaJOh81lacZg0o5FW8tGVYQEoDTSNV9BMjkBn4SvzQhCTrgvnIDhc4UadkHZQjqvw0ke88EFj7YsfInJ8siPuzAYV6pyDxC3CK9QH1Q+f1FEY+eHuGIgofoGX0yflJ6PEFPqW9sUjeEo01De09gENQsiTRHhFdFPZsdODd1lYnAyLH+rQd9vRKRCuKwv1mLhkH7zjnQCOjSy4BTsk0J/TUeUIj2eyzn8sjnLax0/84A6OCufXnoFf1PmPaRNgOlGuaBRhg0mHnDAuWoOUDWXjdLkaLnIXEdyJWIIf7ASXv9PtstEN5RNrQkZwYnpGKnQQWQD5+70C6733v2OL/gg6AxLHLvy5/TJl3PxXhjdIbgl+GJE1RFBWY1hXFXFiKlAfMQkXgukncnQ2wxqno1ghTdxlV2Jo/04G+uMfkTwoLxeA8B/ienhw01+cB+LijnIz0m54WM+OyKM4fDmOMbxggitylPL0cMIDWcAkKuzk+AKDcNhl8YGqIhEHuB5G7kEHe/zn/nxHaWFHxekTxi3g5tiGT+wY2EkXXDy8dMARWCwIXE7ahkl52s8oDwoTv7NzgZ++ffFC/j65rcaYkweYTGqzm7mAXYNkn6TXmIJJdnb8s9uHHftc6UX745Nujk9IK3zjHugQOCYqYzlcpUPADzygECFCfQ91nzDBz2UxeRQupHEZL0rX4cX5kZapfyUeZHqATrqB95wm+olNX/CGJgoLvqG8FE4aWFlfZAiT+1zxGBYuNHgVPdwfvy/BJXmuWoRepXzSKoWUT7QXNXjLiZ5MthMPcU1acfqhLIPGjzzo300U+Ht4waVt8pS8riivihPqBGUtH2muGaQ94xvaynCF6Vo/lG2e0xrKTyWvjmkxY1XhW0aDu9zKTJpz7QploDjEQ4EW2vEi7/LEfkH3OKBUXJdkCxxBlqSR8MGVPyz4KUxwDu5yA57L8yjiBZ8prbDgQfpTPylDX5OQyHfScjkjB+dPuYd6QJsKDNyixGTz8pPbxx9/aOdnv50FkH9+Q4NStfsZ9WleXa/YW2t5Gz9t2Y81UId+XCnFRMk3yuEkDddf8RYBd0ArmuMws5iyhVt5m1kv2h11aRaetO1Abfcj8dNAafAQ6dJqySYa9WeetWylNbZcLed0zzSGlu/KXbQqql+XkO6qnWrruyn/uuIeZJN2pP7JztHAGqcs2GWs1Ryqf9dzvbfXku5qUFK2VQ1CyrNrqpM19XnnLZfK+Y5zrvUsVDO21x7Z/bEGvCc9OxGMY9WG+VraGkq3qH7gTHnGltfWrawBeKvVtJT6bJxkYEcp/S4mwTtC/PEkafX60KqnHfuszUPBSRu0hnZ/v2+/OFUeRCcWj3b6CaeZl67/8yMYytexCMu7bN/ZVj9T/Mu93yj4BhWXa/hSd1G2J8OETwrFPHY5IXxFOYMGWVXKmi3NaSyyXbbMWdeqRz2rnQ0txWBccuBRu29PTvu2Vx/bXmvqCyC86xJPJsKvKO/LOlzSCvBdRUlHXxdK1dsn0ljwmF1O+33cS5tZW7mWt1X0Grul1e8tmZVrWY1B0p7GufiuearxmfgI0Kr69lZ+aj9aCI9I/6Q+dX7kbYyt+awtz2WF+8h3AMdqYzFr33htxk/X1HuivPIBjdiY01C4UjGp8p7avcOhHTY1boS/a5KVvaF9Kj5iUw1p0+a2RGve/GD+6r35lHUmCftle+ILXvAsG1B7gk8Z77TH9ky8Tf/zy8plnBdoRDCpizKM3WT4F+UpEJ3O0E7FX4yFnPRy9LBxuCg+X6oyCpOw6rxoPp+xnOh5VXk4wWWhpN2IToFQgfWfUeScLPsq84Fg8X7KifJCNuABUvDkLxR5keHpBxcCQOPZpbQtb+VtdiHnVz6lRTc2ZnAShOvPwJPFF8Z0l/gTP+DiP88n5sqTE/w4v+4mg+9Am6DcN4LpfXTpnuo2V1rFix+o8Pu86jFRd6QxBqtfEUyHJ82C/nvKV1XtzoHKGG/cvveyxtNqj1hIu8A7SgMl0WVLal9ferFqecqllPB3Rga1jN0U0wwE7wTmkmKTz3J5ztrnU/Fb0r79+qy1JB/vNXnnIdznH+eNPtE33561by1lrHDQslM13jduV/1Kp3Rfslf49I879nu5id1YylpHHarUbNEXjE8lM8nrywXzXeifih+yom1X5fNUlYuru8IbQmEH/6sKx4PiB5KBXs/0X1H9Vo79hIeodal6Izs/7voEt8juqlhKq0+Rsp1nTStoXHc4StrPn3bt6YOmn3A4VkPTKKWspTby8Hhgj54ObH1/YMeSRx92OMVhdjMv0OLXZxozfiZZuytc6IYsiH4vvDZrpYWi7Suuy1kpiqKSmVpZfQMWIrqVjD1SGhnJJIkhv95wc0btiJCvK59cl/VAjdWBTN44QWYg6znxxyKqgnjfI5VWu1VdsNuvbNgkfyz5fW5l5W9htWxbi2U7Pe/bU+Yv+mNbUBmMFlWz1EehbvAmKW1IQ21jTwSkfZ3Ir8OJoJZ4b2fo9RKOY8d9VcK7c9C0J+IBZBA4cLqOR73vC6ePu6EefUPlIyc/dcdEOn0GcKZPQtkgszjBAk1QUAi9JhHxZm5qd1WGzyTnk3MZf6OHPhx8RpiMiD/Q995CVrLT7FByd0O8d02C+UBpsCaKIrzf1CK6Uecix4u08Fc0+47k0zcla6fChxM9bwkej4BzVdZD8eGR+C+vGFxP9lAaVRShvqE2gHkGTr0AX8XoCxv0h6ANa00F0Vgk9AXqF8SvbxWxS95NxSPqyPSVR66afDM7ta8tZuye4P9lMywk9dRgralPUuj0rfnk3N9FW3512TqPz2xLcGrqI+xwhZMyzdtah/SixU8b1YStCQdOm/yFCqenRv+m5AwnAj8V3fKi+rm/D5LVGHxsf6E69uRM/AGeystIleSVcd/foulK/qp74m9hNdRH4dTDRPKAxQQefGdOipM2Z92+nauOs0a7O0zbuFi1+cVFfxyeBRKuI8OM25yR+I33UigbJmXz+bxfYcYD9yUVxFgF087n1O8q+MZm0vFbW9T/4QRHTbxYkCBPl2ZtZnbO02EekA29LJQcNPs2Vt3g6rsnrYwVZxe8/8T8CY/fc9PJVP0dmHGaKTkM/LjxRkh6n5d8MScbwwZ/3qvp93vCPWyMjxdFerwhM+yob8GGiiA7v6wYbzKOOVMbyoLH36Vm8lnbmi3Z40cdO9gZ+Dsj1Cn6LtduZ+07r1RsleuzhPyryYk1kJOSPd7rF95eqQKbuorr2KU7Mlv9YJXz/kFXuKu/gUOk4vCxG99x9SEucuNqeHeLw0YBQy37VfV8vBAOJ3f/9VEihCIEZDBK8XS+FN5huD/24IbC3b+lv4z38+ZVdenmKSs90sQe5xXcl1WPuO6NBduWmN/zA32kg9yPEJJiDhl1kVfcI5h8Qle/Cl9mUMGkjlTKJZ9v5zkMFuBY8EO23b17146Oj/3k2Uy1ZltbW7a6uireHTiv0ldisSSXy3sdBBZ1Dd79jRZABtECCEhzLQ2TkkxSOtIC5pOAQoSrhFjcIFdOcP1BKIThBQWkmPjzB7xjgurb3TD1x9U7TG4XK1Wrzi3a/NKaLS+v2NLiclhcWJi3xbkZW5qt2eJs2RZmq/qWfX5OgmLW5vQ9N1NVhZ7xSl1jdVQCZkFCBEEzx+kID4eekRCtWa2qtFiAqJR8RZfrpDgmkxexeWglJ83D3RmN/v04jSoyAsFPrCj/vhghN+7cDjvT1ejQ8ODmfiKsBP4YLbrQKYY5AmMGWqnuQtAwSY2WO9MreDkj0ZoSBDs05Zt/mEYNODvDMuAonFiEYPEjnqAPix/gB/MqjmAziTJTKdrG8rzVlF8WMx7sHHjHvqRv8kz+fMeZ4HPFE3nnG0EJK3+hztNnj87UuTq2fuPQBt1z460W5tRffv11e+ut1+3G9W179aXbtrWxqkFtzU+HnJ8c287+vp2cN5VfNZJqSObnqraxQtlW5TKyw9OGPTtsWFtCiofsc2oM2AGYLxQ1kAiLQ/44tuOjXgO8qDxCK8YQKLGXvqNq6LzGQIidVkNvKDjFEGveXKFRmoqPGQ0ASW2lD6iYLPNds/qmdIBHxfIHzuEFlTcmdGFHjgtI/YEGFc0nzr2sQ1zKzxdACCEHx1MaIc9uEq6/wGTxg9M4vnhAJzfKi0/IAMvrFs7BHTMWTqLGRRhwBncmMONJQrGl5wGkgMJAmkGmp+ffwkUd47BgxAr8WEJGHXiOutLYSQ/7bRv22mHxo6dBob8DwjViyojig1WcN7eDmJTnnQ88wJz8UGec31i8ZAEuPMCeVh1kQcRPhkBf6pfCu+yJYFLGQTjzHdFCpivARxavQnJ2PpHmEzju5zr4eenFaWBGIcA3gipFGMo6hEGBg2MTmV488EKkieMAXOaJ3qId9jh+MIL9v4b67vvv29LysnCm7JWSm4Fn0EzwOW2FglNFZtARDSKTLDjOkX+ctRgO3wFW8Luwk6Zix3bc0fAouCCfLiZFsSug4+Vm+PbJbQ9DPDk6PmFHkp90EuPCv/SvcKMoItEphSXSbkT54g9Y/u+5kw4Km9MkMtGoiEvc3bV+4olcdIw7eAe6RX8ePfhhJ984ES6EDdpDuf1qvMgPt4tv7IRQfBFO4OQYwXK3CA83wRG/YL80I9wVH39VM6czcST6XW4w8R3b/WopCRBkCPHicqRc/LSDOu/IS08TOMigKC0ZXhcuyy/g7laR3t2isPDBRRx5+6xYHMa/ozyAh0xODgS5Bj7xAkNUFhGuwIvlufMRoMBPAQImhIu0/IFLGA8nFSRFlIbrKJzb1WZo8BjecIl5VbIGeeh8FQxJ1PClug/+hCvkwqKHn45weCpLJeR1gwT1g4n89rQURqLQaRnLFnIQ2hZyQrzgTl1gdxXtCC6k6ZJMlYOQcTlDI3xkdRxYtOF6qviaLfBkgonFj0KOxS8NaOQW5zOUeUgXOKBFWuALfIn3wBsR7/iCQyQrXV0Y+hPOFxsCZIYThDLlJ6u3lbTz2D0asGSQZYEmIyTg+fM8U06OT9AocHOrA5DBh9ObMteH3H2XNnHkFfNPoKvyR3Bp2viPf/nhb+0KrH/+ZtnmGyMrqtKdqTP1ZLdrdzUY/Kg+sVpq6m9PsEv2psqAkxL/6XwSHkaHGEoYnnxtPW13VrM2M5ezN5NpDU6G9rEG6E86oqcymtfAmL5o5WHTFna6ltFgObtRsoRgT+ojO+mP7aCgPp9gPpUu8sJ4fWgfdCf2y+HUcidDm22NrdoXb50M7K9+emwffHhkH310bL+UfvK4aVnhztWrt194yY+q04dmMM2AmT53Ip2zZ62h/fKgbfcfNW25nLOBBtQHqYIV6FspH3A1g/fFtQ2/PuLo6FgD/L51pmIorsjVwGZ3lPaJ9Y8ftCx53LE7haS12b6ivuK4UraW+hBd5R3+cR5Bi04uL2nvVaiwIf64s7D7xnLWdyXvtiZWFQ/wCHpP/XcmvAgzozA35PZ5L2EHvvjhtc/pH2AHMyh4F/jhq6+4JxX19fNju/WgYaW9jj0ejO2R6PzvVa7/RXn58e7IHpzA+6GsOTEBHP8VIPpq9GVxQ8WwAxJfVnKUf66UtOXNjG3fydva9Zwtb+VsaSNv8yt5K1W5m35o9L6ZXOGBe0AOxAen+wOrn0h+qGuMoh7dyZotiM4Ple9PxJddscdue2LXZjL2rvjup7s9aw+AAG2nGq9l7MXtoj3akzsLIKIND3CXZ1M2t5a2TjFp5/SFvFgTGq9l7A9eW7CSeGJfOLywVbTuYGK3N8Q/xZSdt0b+psgLlYT9ROl/xhspSo1d/rxz8nF9bL88Gfm1Wcg/anooF5VTVC6YsX11KWd3rlf8QeNwzVLw408WDxO4BxX4Jaa9hyJMCOZqvZy07UrKWirT2lLKZhY1jvzSAggKPkE28Q4hJ0GGYjD6223B25EkVvVy+OAQkkAuJ+2VF6sap4kOdWZVAybu7+HU5rhD+J5ZStvietYqM1njUfZiJe0nf9g922IGNWRDKkpDP8TH+cLLVQCqIK5j+O7iDqjI1wFIOz60F0l77VbZnZrRSQ7c8Xe7/0pd/ZY9pOgfV36Dok16TfWUsVJfDcyL15mIG9urmwXbXM774uRpk0m8EJ64aLGfv7HxRy+WNNZX/VrJ2nQpb7xlxBVwp7WsNdW2eV9S5VFKle1Q/JxWG7q4VLB/+3HLPpDM5eHiGF8yxqaL1+5U7BvFqS3savyq8luVTJ0VXx9Lnp+qkrycCNdHZatZeyq5kStm7Uevz9lnkpfnkoXbkulMFGeFY0f156fiba46hA4oxqQvqW68Lv5KiE8eIpCkXlT9bSl3x2KHbUVGXPv1WFKcmOIqKfKNAuN6vW8PHzV8cr50Y87uHvXsk09ObcwpwOO+ldsjtRlj21Ud2nvYs/rjkV1X/WuOwsT9rNqhm6r/Px6m7CeDlO0NA8+wiLEnumzeqFlWNHz4rOtttIrKH2nfUt57yxnbv1Wy5pbG8xs5f8emLNr9QvFWFIc3N7oVjfvmi9ZWfWShh4VS3lfiWsNHoosvCAtmKZ+2a0vz9tK1TZtWuzYunFkrPbCpCLUh2VFbLNt+u2f7k5FlJEc4FXBSTdtI6dBO9oZjvw1jKvk7dzqwkeRXY7Xo/Yy+eOlkb2A9TrSJhtnB0NL75/aBwu1JFq6qr/d60WxecuyXKqMPOoG2b6hu8YbBT9VB21HeM1QxmSyUPJJgfV8ya06i4NkgYbfUhnAyg3JALYpQNyRbn4jOKiKaON9RXyiFzagk0C2lrVlL2xheFR9MWEBSv6soOLwHRL16WTxdyqWtPSKfzGZIgUSs4nomY0a0uCkarycnvvDwuzzW3lZbdCzZqSiIw6fK79lY5SO8t6QR7XcyU1+A4YQHHKps2xuqTwvyX0SGiz9oF45VrjfuzNjrqqvDxsD+Xd3sE9EhoXwcqTwzov2fzrCgkbG75bw9nqSswarDQDx3fGY7nx97//jVryxZcqZgw2d1e10N1YPjof2bzzo+T0K/+TW1O37iWIU1rzr3E9Ew2xjbVm+iuqs8wLvqV2yqfM+Ea1MEzqpP86Fw3D9XX1P5gHYVlf418csR/SYv0dD3803F6lOU5xZ8EpVJVh8zCWZTfZL9escaqiO89VGdmfW5Rdq+09NTOzw8tFazYYNez2/OYLGDuRTm5wjHfGK73bIRm0rVB/24rnZA6U0S4uHajGPBrTfjVssXk5hzSqbzVltY9Hm/0WjkuKAbgp1LS1YtsJFGMrCTsnx1RvUxG+GbER5h3qvDBph8ySqVquPaUhoz1rHEoGUH9abk6cAXOeJ87O/v+zMAXeWBPjJ9OWjR7bQtOera/KLcln79AginPk7afb/V5P9IrVTz9tVrC9ZQP+jB3a6dyWSKr1RL2fr1rL2q8suXM5KFE9vQmLCh+jxUHWTMQD29YPPIDKweypE2nO8gPYIimLdF7qYv/YfP4EbeY6DeryMcXlLE87FC9I2KYV9N46oKaQV1FZYjcmlcqsiBsJd9kEsVw3jeX1+XyVyokJdgf947fMW4xSZB43Ae94oizLxo/9JWwR4fqI1QnQ30iNrFq+H1TXzvb8setJy9/xP6Zb65GUeC6y/E1nhUvO4LIBubXleYL2YhhJMg1CsWNhiDcXiA01Tw48OHD+3evXu+oAePLi4u2MnJicehvlJ3f6MFkBHXtAg4iLP7HmHK7nknhmdCFVEVisz6qqJnMsogdHCgZEVa/7D+lwkZK+KEiXx10HKcgigqs+FEAne6cn8fJz3CgJuwCCVWxzndESbmfdIyOvHBwoykRHB3tyAgXAsvTOgdJkTBMxROQBx7KMg4TGyHBsHuHm7y55Oq0j40xo3KgpadCQs6L0wEEI0GNgzyKWiYI+DglUnK3WTG7zgEGvIb0U4G9phxMtBNeeQETFj8QHOtWGgALyZyFCdK0b+ZjKhVSramTkRRDebTvUO7+3TfaVotFYQ3pytCPpxRlRZCeyLhfX7S8s5lMlsUfSWEe01rnOzYdNz3o0jLi3N+J5tf3aG4COCyBqQsQC3MSuiLCifHp/Z4Z8/2j8/1lbRKUQOyWsWW5io2W9EgXRLtrNW2g9O2dRh4ix8q5YpfvcXEOFdgUcaXZRjlDn6ERup9+R/Elo4f0OFdkeGw72Z4xFsdZblPxupBKlMs8cFnPsEj3H3yA+iC4TRUWj5h7/ShTEPZgUKEhqcZdujB9bF7VI70Ci9UmMBlAoPBGh1673hgyoK71xlp5zVPI6QntEhKivJ0zgv+HhZKiDz6CROEYXKNfPmkpgJjZ6EuPinE9V8sYvREk0FfnT/Vf394X2XQ8xMe0E5085MfbcmHjsqdxY9OuP5KNARXdcOEEfwbcu/okw9co/zEfyEvNOic/hAfq2x9AYRTSJz+EN+Ea/O81iqs59Iz6hCAFcHDLezkRfEruxMIO3wR4mEn3Ysa4fag4jrrOnIjekghwInDBGEPXpGK+MwjRDBDOjEs+VFp4MW/7wWQ775nyyvLzg9XNemKDZyPL9wRnbEbWngxYECkptXpgHfYPe139qtzoj60Ol0ypdk563aFdX/ntYjvFA4Z6CaatOFLIRG+o0lsTxsaRzwv/MHB5ZDsuIOztwMRfL7Ji3MF5SXZ6gt7IjfvG1GnvAQjk39XAMeO6fFDegFWUHEZEddDOF7B3019Bznt3u7mj8Z7gMhRyuuxlPtHZlDBPSjSj78V4CIMlgi3yOZe+nEayXSZICf4EruXmdzRTtNYexjiBTjwZZAXoV2Itcs9YEhTRt6O4EayRA6JR98xLJTw97zqO86z0ogX4mN8PJ+Y0EpAvFwV9rk2i/D6oZy9vMFHJgsOQa4pVWnwRFEM4OioiFdDWaFlJw38CId8ljt/4A5OnoZ4l/bKF7/lCFxM/IGDH/Ug0JZ2gkFFFBc/hxdg0jFzWkhBr3CqibrAIgDx0CEfTgvRKm7uIRvtf6yctnxKAzGcJGPCLFyTGBYJhJMCgLOSitof8FId0Q9yHxzC6R/qblwvQ165XoxFDk6esNCBv5+ClEl99/wBGxzImvwcF/3E7R0muDpPKvwFTwo2C9ioqSpjuNJRET3vOEqTRdf00UI5UmbYPUz06+lhiqdIEzr7hJVgQhfvX0WBPH03Qxk7XNwcVMTvMZ7YCScf+MoXtWRCt8AXyBrKLKKD/MH3k49/ewsgf/RyyYb9sf3l6dD+hw9a9uOHXXumgeyh+j9Pe2aP+twXPrWH6qo4TylOT3kmUfDbLCft/ZW03ZrVgH255A83/1VnYJ8eDK2+L8rUJ/bd+YJ9+Iu6HT5kx69ZU0K6ISHOzlvaz8dqj382TdtcPmn/8unATrtTuyXY+frIPnw2tO8Kv5fyaVsqZiwrPvj0ZGRdnzieqo+X1UBF7bZ4d1aD5+X1DR943L9/3wcs3W7XB9UcTefKnfp53dv9SWnWpoVZS+Yq1pyoP6n4deU5U6rarMJSnkeKT9mUqnLT4J9NTewIo3+AYlGnlS5asjZn5bl5q2rgn1MfgpLwa0/FJ4SfnZnxgRFXS3gboX4hu8YXmPzsje0uE3+tiRVVvl8pJ+wPZhL2eMBbEIGveYfie5WET1w1lAcmhMg95e5lwgSF+Ab7hcyXronG3Hk+LSSFW9LmmWRUffsP5bR9KmBcsTE8HFv3fGILCv/uTNIe96bWjLb1Utu8zisfMVxXssfpu4q84NOVhZzX7UxJvPFCztZvlmxmgU1mbCxi44nqmnCFj66Ljotjs1Z3ZGI1a5wP7FjlHa5oCmlQt3ZGCfugPfXFD65hAhV8VyTLCr2hfXiqPPhkRECk3hrZ/acdy/dGfqIhkeVkBBMaGdu4lbfFzaxP1JeV33ItZSs3Crbyxpb1q2Uvg3deKPlpo2++WvVFWa6tYBfyx82JHfRV9z0V6A0ege5OcfEQduRQ2EAjuheVx0rar5WK+9av3qnYt96etc8ftP2qJaI7jNj0nJMf/3U7SpA9jNvcDOq1hbS9vpDy+/nLy2mbWcxp7BJk31UF3cNiNgScamDORJxwUoboIy2LL2gCOADh+ZAuqMx+7wcrGiMn7a7wvcQp+EcIuR34M8JjYTXjk6je11c8Fp/YAds8G6k/T9qekyhqiH+p9H3hdBnObRFOcQBwifmTehVczWaqGfuDby/6LtFnB70ozq8q3GMdZexKGlEqkZ269+h8ZG1x7tuvzNg7r87ax/eb9tGjjm2vF217tWCfyk67wMSysuxtHRPXTNJuj/pyUDJLWdMI1jaF11PJzGPVC2gOv5+f9u1v//LA7n16brvyfywerojWM/NFG4uXhoNQDxlHLy4WrKW6OlSczaTKXen+zW7f/nxvYHvigxuSTl+ZDr2+/duzqX2hsNs2stp+3R5o/NkTgufkVXC/W5C8raVtV+XeVhol5ZXFsLzK73e2ctYQgn9+pDoq2VNSvH+merTOwokY5bWC2QMF5uq2q/RS1o25Sdo1FT0ekkFZ+2f//EX3/+KLM1sTH/5fefha4e6rzt89GFuyZXbamQrHhJ84EUo+CXtP+PNuhZcSaUTpUKd42+Vkv2sF2Qm/mp7at3Jj+x3JoO2FjA1erlppuaD6nrXpfM46VY2lVc8/ph1pje0bL9Xs5vWK7T9t27dFCxZxeFcDFfMY+fjRizP2p69v2lxlzp6MH9kw3/WxS0f811CfqKp42Y/P1J4UbG+pak+SQ9sXz3OThbfhqmTwVkZlvf24o3JPWLOmzEtxQqpxNrS88MkKDoveLvOVd4k9uyV6/57ahXXRn9MfdZXFK6L99bzZX4gns9ezlpWcv6N+55sKy8m1omAsKTx5YUHnayXBU1qcOpyRHsjtc8FSFVVfJuHvi83mxRNqn5ELw97E6y1X9vQkYLlxJZ1L+OmVpyPR6GRsBeXhj18o+jWkDxuqg4zrRTrKyeWxPqAkbcK8ZMmB6r+G+yaRa4dK8858Rm1dwvbV1s2qjedqSOa25iUz367KXyX6mfw+66tPIrqUlKcZ5YlFqb54mwWrH8wl7FuzSVtTQg+mSXv1GytWmcvbR/calhFPlCW7692JPRWTVsVznAzhIfnbL9bs5ZmUXW927fWc2j3B/M8ZtdEvr9h19WUOfr5v/9MXbZvtDm2sNopr4Ui3XEzaj14tWU1xn6hun4ufluT2NdHxSHzyr87NdtSH+fqc+jQ3a5Y/7lrtfsMHrL84VhvSFG2dNMqD6PUskba2TOdtKZ//VD+iOjvnO8rpz7AQwMIFE7K9Xs+yg66tpCeSRynLFtlMzVVXYbIVTT99yobbTkd9jL7LSDYsA4/FlV635/MnpbzqRCpr/ZHSzBX8Ci3w4IH7k3ZH1FefSLjwtsjM7KzDZnEE3Lk5htMYCxkxg/J+T/KHjSbFas1xIU1MeIL3jruSF8Thhhp4o9Os281i3/LiyofnQ7UfKZtVGrSbvL1wpr4aN4Ag2/PZjJ8qYcK531XbPumYumSW/TsWQH5TVVRne6mSV98xZ4+etW1XskTJW1792nwlqb6q+quq4yO1jc2lvKXmMv6W08yM8lkQHdU3Zd4MmkETyg5+d5eojPVLNbiwB0VfINjcWe4BCtZQZ1xdsYRwlwp4F3Hc/4q+jCiFm//yc6Eu46KCxyUOwYhxjKqyqws4l0l7mhcfroO6SOEiTPBzfPQTa3fz3yhc7CZDIsJP4x2rIfjsaVf9O6Q8fV1CQMeAnNM+AgIMn6+WvrSzfsDc42UZETce2/LH5joWQLh1iXEDCx4sbLCZCl7mJFWfG4xKRT8ZQp189mzHeBsERTjGGlyXVVSd3Nzc9HHDb7QAMu6rs6LeGAhSGckMV1oJLyxqJdglTodRnR4JYzwoDMkcB8dg28EiRInkmQoqotGFnc5aWABRw5HLuWDxBRAJB79OQ8LVd3VK+45DdJoTDkxCh0rtkxsiypRJ8aQ6Mu4XLYg44QPx4wL18P4d+6mmXXwH/OLwPkB2GEI4eOhf4cmhh3eP6Bsj8nOtPCqtMCFAJyR0xphcgB70R/yEiIT5ZBJOgkA56OIKujntAiw5+C9p+kmPiDYIVBZAOLXB4hDl5gMx0vU4TJJfQgFl8pSRMOPkDI+VM9Hx+aNntn98FoRcUQMoaMv2LM+nYEvArI537dW5hm3PjPyRtkmqbEM17L1+y+YWl2yV3eaCxXsiHFFioYGTQvAN5cy1X4sLLIbMIKtt/+DYHjw7tKOzlvFYOe+FLM5UbGm2avPVkq9y7x4e27PDM+tp9MJ7MuwKDFc3BVrTgXF66gfaBZqp4ZEDwp/0abzGNEScWBB/89aIP+AtzSIIiwCUDR2ICz5z+qncpJ2G0B3eg7aiIaniz4QQtJVroDITMsTAXQH5I77H4dv5iYlayh28scMLIQ90JunAkxniwDvqbzj/gAvQgg7l6jwa2+Ue7752/KV94gteAW/5Oy7SbgNXaecHeEphYxg8zDXqtdVAnnoj6Qsf/a40pz64zo4GfuR0hu7+o7xcKD4xMCmTCy1HBaPu+oKS6rpffZVjAUSNmxr6+NRZqJMeONDOMw69mPy6At+Ti/MVHCChJxTpsOAhONG3v2fh4YMLNAC2B/O40CAk4rDdT/EJ51TCPfAZ+SKcI+PhIu2BwItwf/8LIN/77ndtaYkTIPCItJKCjzBjPondxP7BjlZc3isQS4RFDTEgPMQA3XfdK27MX/5HXMVxUxYZDt+/pckv/tgv3QO/YkdF1HIzImMgKXUEMyIx9hAghHGYcnJTP7Hs88AEjX5ZrHB75H41RRTObvOfgCPKTfRFvFhFASIVYAMziiCHeEGEtpLvGOavwgrKvUNQaacELq4cagTL7Ve1u0f6uW//Em0wgxs/DhV/96PAZEPjLk/C8eWmO8o5ri+Rf+zBgsJV5dA9PmVCeYTyIZm4jC55LfARMpXFBOc9hePb+UOm40B8vvXhcKTFjm7iJyPS8JRjri+++RMsd9e34vsCitIifkjrUoML7s7b4KKw7DSjbfAJRcULiwp8R6bCM9Hv7a7CO1z5eb7k7/kX0uARl2wsmzxf8ueTHd6+oIHIkQOalgQTFRY7om/4DPxiHEgPrXoart8K2v3cTQM0N5UHDVzj/Pg3+cFNJjhTfmGRJtCAb/JAwt6BjbLhCx/Oi+SdvoLiEj+KQzD/8bzoB4/ILTgrTOQcaEQZQL+YH9jkQV/vapkFvFmYY1HCNyuAf0SHsKgj3IGlMPCUn+iI4Idr6UgPPJU+pnDBD/iKepFGwAkaRHlCgz4W5edTfwPkt7MA8v3NjD2ppOwXAnJUH9m8+lb/9Ftzfuc2d46DD++pVHMp++O1tHFd/X2f7UpYSfZ/tJG2ogahyZdmbGuuaD89bNvPPm3bK7Wi3Zwt2L1PmvbyuQbr7aF90U3Yvz6d2r8/GNlfPOnbX+30rbxasle+vWrXX5i17HnP/vf7XfvobKTBZcrvnv7weGTXRZ+fnIzsf37ct4+ORnbOznV4Ueqb31y3b7y7bvcfNI17pVeiI+ksgNTrZ1ZvNH0XJI9/MqBh8D5Tm7HNrW1bXFqx2ZlZW15Z9YF7SwNrNs4wCKfNPDo+8sH8tdt37MaNGz6QWVE/E5PxR28wtNrcvG3eecHm1QdddL3sJ7vr9YafZH3ppZftq1/9ml2/fsPWVtesUT/3QdQbN4r2gzdrdm+3Z/Wu+jvK0OvlhP3RUkp5T9pPuat+RHuXsJbIfaZOGm9gsOt5dyBeEQ+zCzZ+Vy3mhaiS+vc78yl7Zy7h9/irmtiJ4B5SgDMZK85nrajB/TtivorCfngy9IeCZag/GOo6IOP+YBF+FmROoIMfwy+8PFlp+H6pmrE/+eGKv1uze9qzGfHF3FLO36MIfB/4OVZNwU2f9Gx5t2sHkgM7ewM7fDa0Tj3KRqQY6TFZJ3I8594cmZ9GOh4wAQ5gAgT5wITwH5eVZ8mZ9HLarr2cs7XrBT8dUShzOkG8PJuxWY2u54R3nbLPF6yqMcCf/Ydde7LfsYd7PXu017Ut9Ue+N5f0h+y56Yg8XNa9kK/wEb69Pxfh+fpm3n74Wtnu7fet1Ru733lzbF885M1ITgyEskI9B8tVkLsX7le9pOTqbmeqDw/qYxMpbHU1bbMLWT9l9esUcoiFqEKZ6w8VXbzVVr7mVWZ/8mLR30E5UP0OYzmNDQXz6U7XHj1lUxKbChLh4WnBEmaevuMHcP2UZ7kGS/xVCbvI8WMSHpnLqZNOnXGRB73644osPq+I/2UTS6ALvBDMoN1B/lx19XCnY08PwpsfHifyQ+W47jGfFh7kIrjF6jIvl6Yb+ssr399/Z8FuXReP/M2JPd3vWafPyYWBn5zj2iMWeH+/EiaVq/r5p+K9l/JmX5RTti4Aa8OpHS4V7LyWsWZRONAASDFJfnbUs8efda1+OvLx3g3x5Z/eLNhbP7ylMlY6zyTjlPeNhbz93/75i/Y737tmDdXX/88vT/1R/vdqSWuItvNqX17JJ+zPRyn7yTRlddXXb2xk7A3J7y8WVTZbOVvYzFptPWOJhYwdldP2VDRpiy9e0PjqhvSuxkZD4bbbFS0FtKWxNu3bXFZyZTtvLypPLVWGP5Oc4t0R7xvHSjQrKf//cIaJ9rBrnzHQXCljb761rLF3x+7ePbM5CZVvvlCy0mzWPhScouB/dy1ru6of54MwSRzU5fsPlA98GfggqIwGCl8RPl9NjfzKnu/VVO9Vvyeq63Oi+8lG0aaiPfyIoJqXvH31tC+BlbXX1ffpy/7v7rbtUPnhYXC/6itK2+ufUq4It6+vrFm5Nm+/zEqGV1qWyITrbAiqamOnYuxnKvMn+ZeskVqzbmPXHn7csobarpTKN6e+WlJ0prEfqGzbksVDySeyQm7Gkg9vdke2LoCc8uA03jclw2BTrrv6pGf2iw6nO8LC0PlYsl0xx3Np23ipYPOrGespfd7WeE35nM2k7eNByj4fcrogZQeTlN2UXHitlLCv5Ka2Knw4dfDNil8gbpVp0nKthO2zCHU0trP9kZ0dqOxPxzZU283GwVJFskV821Mb1G9OLD1IWl6k3GsnLL6izWtOVB8pK+aJStm0fVW8Rz+JU2dvzSTt9ozyL/efNwVb/LY1ozZ4rLJVmK/fKkk25+w/7A39yseR4NKXfKGWtRdFN64B+8F62k8DHbbGygunLlL2UTepuq/2/rRtf1Sd2HvFiX1T7eY7xUBHTitdz6nO1BNWEL33jgb2kRq9eZXPn08y9uIPb9hLKsfuvYYdv7hhnzw8t43RwG4rDm3xQ5VJupq0wpLyrbo9v5KzTfHx104HdrpesL3VrI3UxHbUd/rl0cQ+eta3gurudeHN1a0VydAHnDoSrbKCxyaKsUzqBzwA/cgnt8Kww5wJVSZgORGB4hu6dgd9O1chLKttaqjcePScxQV2q/MYM3YWknjo3J8KEHQ2GrMAwlynj0fY1FsoWa5Ytrw0CwwspDB3xYJLr9v18gLW0sqK+8W4gCff8P5ps2dPjjr+pkk6m7ea0gAG/Rzqj+OiP+bCmDDmBAh5OD+rq861xDtDaw/oZ6q+zs05z7ARlr4bfSjaHK6qypfDAkhLfo1BW/RPWPX/zwWQRmdgnz85t88f1233sGtj1S1OE0/VZ6qfiw9UXtxOQiVNqfxoV8uqu19/ddFef3HGjpstm3a4sjMeeaDhff6hjkeVFoPKD7v7XPEPcYLy2uOBLt3og3Pdr/f3FIV+UICpNHGQCnFC/Mhy4eaufLvjhdPfqZ4LF6kLUFKXcCNF8C+7RerXBI3ckOPBk7joC3rxF0XMKH8scG5Jvt9rm/WU+avhfaFPYfj2+QTFDTI7xI/powCSK6HdwM3fm47ierpRMMZ+LICsra2r3ozs0aNH9uzZM+db6iNXtXU6bbU5WfX1F/2UCGMKNlqxySmus5wAWVxY8LrG6ZDfbAFk0NXAdKoOswYh1Yp3ussS6Dk1unQIEMCcruChar8+CKQFJxAEK1mJMi7NID76f14pCMTiSiPS4qHrQhGhISGSzUgzaA8nQHxQGw3QGZwzeaqSC9qJSoPGIkgmWgjBPzKVkHcCI8LzfbmIcakRfu7qnwojO8pNmAQPV8QPOnwSFn/yGPBRhOCGtzIeh43hKwvKS0Bfpc+/D3h4QDIshOCBglEia6TwQTixEnZ5+iOeLAg7nuLJGEfbKU+JwKAOwk3o4Q2jaM/j69trSxKYY/vk/hM7rzdtrlL0E0Cc9hll59Woz6ujN7GNtWXbWp+1G3MT27I9b9A2X/2GvfLKC2K0nE8YBS2cJDTAg0ni4Sg6ZSCGZgFrhsWXlUVbXpz18n2yf2yfP9qzg3rHG4nZmZKtLM3Z1uqSLSzMSeB27ZPP79qjJ0/VMVKDoIFSQmmg6Ph5JYpmj5ggd5PTDaORn2IIpz76vvgxHLDyPhCvswgy9A5tmBASPUS0cDpCvAatIrpRhtALO48f+wSKT2YHP7d42gEPLyfly+M4DHFE/M3CklyhHXtiqSMMHtnNGg92Pb5Awith97DwEQx4GQ4BglCOcAxhg6lwihNMdMgT8RifEsZpJeHDohMNMxMJicnIkuipurnjgb7RGgRMx5ZRFyGJ27gfmdG1V8LE65XXNzABM9LxHHs+nPvIl9NFX45kiEfdj9//iE+ApDN56azziNPMw8qUPShw91QC7MiNtHDDdC3lpIyi+UP+UFUm+DkeUhiejrthEg4FjMBLHgYnxwMYhA358UUkD4edQOActCtHB16UwO/9PS+AfOc7tsyiJLyKIFJaoOU6sgccAr95tvADf/8LYeO45IUAnk88pS6oxXcUzuH4HyqGg3vwc5j8+UcUzUOGH8xgJwy4x3jA+9CTkob/CBOMOD8+Gc23Al5o4Mgt1p4c6WJGaaNI51LFHnKU1blN1hAmDuiuMi7xvFB8B+NCxbx4GfuK3fMU2aNf8hQl4HmH7s/jKB++0YH5XIWw4HYBPTKl5B5HCb4iBN7+EdEJpLFE0TAAH+XWFfbwrYCxcwAoI9AiLjPcgRzclC9fMEB+hcnmtOoUYYO8CvIryDB0KNcIcOQGXLRg8a0fF0GYkV8cL2j8pfXhE+qY7g8eoa3EDV4BT48jO7i5e/Tt8lx2f+g+yURUwCHIp5Cu4+T5BxJEww7NA67YyZvnW+1NWIDCPQDQr0IqnttD2rgoGk6uSC/gBUzgCzfcAQEugMQdnOUe8hVKSynKL0oFHkF+eXOJDJOzpxrwxgg4U1bOjQ4/qCgc7p5w5OxA5IMh5abbCQsuwgDcHX/lQzQIdAxhItTkEGjGZ0wvP5Uh00+iqY32hR7oKFh0BdQdCqbcPM8qp5B2UGruPK/IapovJIjnwVVkKsF4Ipc66XLdv4KdePTVPv3kt3cCJL+YseWu2lp1CPLzOfvTN2ftze2iXV/M+d3vX19M2/tvzdq3X67Ymy9XbW9gPqgHD66wKqykbXKtYGOF572Ox6c9e/agZy/WNBAWjf7i45bdPxvZ3d7UNu7UrLZctA8ede20PfYTIDutsX2617ejJ02bP27bh8dDe6GWtu+/WLbxUtH+4+O+3VXYz9R8MRnHIDuUe8D/1VcXbHOrYh9/dKq2u+B38jLQPjp4ZrcXpz4473SHvqjB4J+dWtzX2253fODiuylzOStp8HJ6Ck2THpYBPAP9re1t/2ZHF4Mh4jLwYRdlo9W2pgY+vGkHLBZeGPDwoOfe7p7vXmShZXNzywrqM9JHfvb0qdWbDd85eHA2sH1pf7BY9GT3K3e3/6wxtT3R61ulhE/W3BOd2P3MBBOTYvr0q0H+QXbs13qwcxUumai/hII2GcXL8KjxvPqzKsP3WJRUGY3WilbSAJ4rkvqDsT3dGdqDg5Hfvc66FnwZVCCw0PIJb06lcFd7dbNsP/rWoj05UL799ALhErakwdo/FLJ79aF99KRrHcEuqRznxF/ZfFzvLxWyQVmxrpwbqofPGsLj876dH4zVP4b/Ywz0Kzv1IPry8Ytqmb0i2G8uZexhfewP7rqv0vG0FKaTNcvdytnK7YKtbBesWOXNxrAYg0xOiyYzivXykfg5NbV99c8fPji3Lz5vWrc3tpb4pqty4tAC77kcqmyYiAX+heZP8OJvFG5MmniZqkgO6iPbF138DQqp4XBq7W6YlAp99Dg+8inQij8U9iC3oFhQwA15FS3kz2Qtt7jM5hL2o9LE8mWV7Ywy/2uUw1PeS6LD2zJXK0k7lGBqNcd20pr45LPEgdOI9gk82p2x7wInQbGS/aiq9JQmE5PgwA9wKRf4rlhNWXmGGwGCO/QB5b745fxoonERcWIFgCBrUcG88qv4sQq2wBuh/bgSj3BRWPq7nP4YRvR21ytw3nlnxd7+6rLqs+os19XhCDw3/Ev5d8PdaVNZ/Ph9ZT6nunqo8cL1l1YU/9x6naHq0cS2xT8/nE/Zjion1w9xddOp+JjJ/3uiU289Zy/kklYWNnurBevLzibFWIHr6WHfDp4IXmdib765ZN94f8N+9sW5/eJxyx7vtCR7hrZVSNj/ZTNtby8kbe7g3EoPTqx30vPrqV7SuHJ/lLCHk5Tti++eKROVzaz9wUZG8jxrR9c0rl7I2ldFi+KcxjnLOSvre2Ylb++pXr//9oIV1vL2LDOxzEbOqktpS5aSPuk07JuX/e/Xpna/ObH/fCS5LX7h3Qkm5CQaYkK7QfvKyQ2uXeKBcR7X/weLSfvsads++KIuftN4XPE4cfaTs7F93hjbaX/iJ/zeLqquKT3eiHBF2cXlLXusUSxm/fCH12xZ+O89qNurGi/emybtaEX8d7tow42i9TjZdIXWE/F9qpK1V7Zr1lI1+eCsb49PJEOEEJuLyQ8qMiT/kvaHas/Wr2/Z4XLFDtM7ajjZsX4Js5TP2M2NBatr3N+Z9Cw5Orf22bnt3uvLHNurqkNLzaHti4Zc9/mSOgsJVZiGCBfzLm3O4enYHpxNTCLJJ+sV1a/AQv6zuMViOJPmKOg3zkv2qozXrhetpvY7p3rXFMc+qKstmVasneWadcn8Qt766ZydJrL2aCT+mIS5kgXh8mCoeq7xbzdbtvNkSbzIexXSvZyNu1kbSQ/aaeuo3LkykMnexqHk4rn4SCP002RRcUsqC42fmQujHyYUoQ+LH3mlzeRgY5JWGU9VthM7Vv5Oe0n78zPhMs3ZNKNySuYtyQZEdaiRRU/Ub+DBcUQ7fa6NKpuUS9ZSHhrijTm1dzyWLlGtdDL2wbhojYzwUPnPdQe2onZ5u5w0VUurqD/2SLzKGyK31K7+dJiyrW9t2Y3lgi0cN2xBPKoqYVvjgX3+uGn/8mHHnp527Y1+2+6JKf6yZf7Ox4nqF+97/KAwtbdaQ7txpjp5MrAZ9VH2uTpRbezmcGRvDEZ+IuZNtagt4XpUyFptIWf/Vu3tw87U3lG9uJWZ2hPe+lCf0mWteAA5X8tlbKZasdn5eW9HWIyg3wH/M+FKf6WrvsVJs6O8cypy4pt+6X8AA38mYf3KKBYfFI8rqMLcV80XLui/sKGXuSw2fhOevgt9FOZlSLMw7tmi6tc0X/ZH2DnVSj+n1Wo5TDaVsODCNaH0heizcn08/Sz8CQvewEYDl/yBF/7dZt3eXkvYylrBHh0M/NRLvABCGo1G0+fs4jzxeDsLIExAd4cdqy6rT7KccVlDGOqrwIbacVk1/07FPHJHDWe7I9oU1D+SfuPVJftDtQ83Rz37Yndghycja6oSdtU5Amd6SMica62RzbZ6NshN7F25JdTXOlfdRE6CiLcmhCeKK3AMbdOF8iD062M3hXGZEiMf5N22ePRfvDdnXy9MrC4+4+0dz6/jcykLf53C79I/4BCrS79LR/++EgalUBdh6aNcxnPPyID+l/n4tSqg6+oqjNj0/MgKLDni4OMeNgLtDyRzVHc9y1fgE8fjETXGScr7ZPzhJo3pwfSDnEXH6V2gLQX/V0pFW4vGEfsHB3Z0dOTzuNQ9nq+grsHLbIRiUxW8zWkQxh7wPosfXN+GH2Goa7/ZAgjcA765ks1ff9uWKkV7Y7Nm37tZtrWCBmmqGAVVkrYGHazOkDcmEwDl+fS/SJEpHN3AEyIEJ7p1PhHBAojgIQTypbIvguTUkOUzvEHBg1VM8AfhRHiISuUME6PqEcEMSbVoTCqnJD0T6jCIgO4WhXlul6vrKF5kvzRDpyGADWFlSIUwco3ChkwEN5yDXzAV+UIFdw8efbqLO7iL25kQCumEwQ+VkS4fsHziFi1a0gkEL5/UliBloj6TYgd9uKaKFbKwCBI6Q56MGMzTJK6buMd5EEzoozgsdiwszNvGyoI6rl375L46GKmKra+sS6iroa3v2+aimGkJ4Zi1phq9oQaurKpXNu5YplQJExkBa/2yCKB0hC/ll8tkVaZZN9n5z8kX7+SoocxlM7Y8X7WV+ZrwntjOwand2zmxugY/6VzR5tVgrK+u2PXr2xLcVTsVc3/yyWd2eHDodGJgG9PIf6hgGlBQQcZqCDnlwTVuo1HfJv4dTjCw+CFiOz1zwslpCi3UKWFyivw4zckXNMNOhZXyZYuItkH4EwafqOT0QVmE00vBhNY+sS/TJ+GJrf8AxdF2GD44FBAfzET0c/4HhgL4jmKiRmHJMhCYJPNyd2D+73h7GQOTCGiFcD7zyS/ZfAZMdZnBO1da8WIpcoDrwcYyRStfIJG/8xMTb461+FSdTacz1+Hh5vhR/1T66kSRNmUTQpN2yKRfrUbdZtHDdSEsgqiRZQEkAV97/MDvzq8oTOHgJy8CBsHdbdjDd+xKXolDWOq44xCB8tljxzeYgYcoZ5RoAxQvY5nyD7KH3c74R2mDh2iYkOkyAx/BcR1B8oKFH/+eF0B+8N3v2MrKSsBLiQU+VXqY/JF05AfvgIo+XUXB4h/h7c6ucIo/PWuRnWDAvVTxl2jjligRfuWAGyE8FP/SYYI82Kl/tC0uVy78CeoxIq0/ebi/4uFCPqlfnl/3Jx42KQFweODtDgEOPxf5cIXrlx1/JdCFIo3Yi5gX8aWd5y601JW0Y8tVsB4SB4D6Bz+Bu6+qwJ9Y5H/FkzJxMxhfUg5QYaALJm6XsD0pl2AhPtpxweZ1AZt+3RE3/AJUV3gJiOsotKSPfqOAUrjjFiXmplsvgKBC7KDxpzwJGuzu7vUslC1+oYyDbCQHwY1wz3+7FHjOjfiRG2jJEV4KYfQj5WlGhMXFNQHQ0XeclrvLxbERs/niteAhC5m8940BcvPwUTwPr3jYAz6Rp8OKqBfBdXfPQ5CLQeN2qRDrzuOye4cTRzdDh5ZJ/rg0PTL/ESwPKg3+IS0UFsVD3l3ARXOdUNjNE7/fwUI+iw2+wC9TTr8Ch98Y5yCVPTUp97mwPZcx8IvrC3lwXAJtwCWOh8KdeuF+/DkO8g8BpSJT3yHl8OvwwF9xwdvpJB3yhanmUD+ff/ILa9R/OwsgP7pdtjvDsS0Ws3b9rSV767U5mz5t2C+f9O3uYd+ONdDTGNDqg6ltXK/YjIja3Gv7BP00nbDiNfXBNvMaQKatpQFlrzeyYw0c64r05KBv948HGryYa67WWFN/82W1929UU/bKctYONbBUd87e1kB2vjWwn5+P7fWVrO/K/7OdoX0qGPv9qfGQK/kNvEsFAXvoJBo2+pY+12A0U/QTICMN1E9PD+z2rbIN1CdXV1EDkQUfeLOQwcYdBu8MXHzHJBMF6oMeaLCD8hMggstuR46wM1h69PCh7e/tWUdjDxZAOCnid1OrTWbQTnxgARc/do11uz21gat+MgTcwevx08fW1MC+JTodnV8+0Ik/E4b76vLss+tQdt6dYFGCCTDmjBvjhL1STth3ZhP2dtnshaLZL5Q3ykfcov5LeASbB8cXNrI2s5W31aW0vSF+y9Yy1l3KcS+WT/xDR3jsVHjwXoC6WX4Ny/Mq8BRXqfzB9ZzKO2l3u2oXJUMe73V9d6RzrnDnZOZsMal+fM4f0eYdgkIJXMLVLKQXq4zC38wLD5kn4vdjwXn2uG97j3iENNDjOaVw+nfN/f3vz9A/DteggDFvb4B6HEZFYjkRL7uds41XyrawkrNCWX064R/XGVRNka51JZUkLCrtkbqcQ3vS7lurObI+7kKF/JHOifh/CK8pfshzgBF4kvwh0QOeKPgHPx6WPuKtD/F4rGIcgokW8hHpcXL5IRWkSwjnaaKicCgern6nGq5ZYqKdidX11bRNVc7jyt+9MxZ4tAnsKB0XU9YvJ/2x2l3VvRbHSPRPGPIU4wqeWNmwxXVgTLS3VCdjtAriiW/PJS0ve10Bq7Oiv2QC5R5A8LbfxFpnGs8pDXXdn1dxMq6Qi1KxW0DJ9YXdaRSXxxWF+wXOv6rwKZYy3m48e9Y0Hjx3uKgIFifevveVWZdBmfbQ3qml7Ex1TKxnj86G9pDHCBT2eK9p76p+VUT3eQH5kerlfD4pnbC66iqT+wfisU4p7Ytwr9+sWWG5aLuqp5AuVqDclxA82u3bye7QBooHjqzf/ORu3Z7stq0TLTZmRHsVt93f79qH8ru/2zFFs0Y2bd/++qJtvrthS4sFSza6dqg8rm1n7VvKI29knM1nbPFhy5KqC63ZrMo+bdlcyvLSJY3jecj4TPKlo7KrLub8tFRtjquCkxqSqY4Mp/aD0tQ+qE+tLztXk3AajT7F+2sZ1c2kHare8G7UNyvhQWpIJfFix9IZUfqjna4dnNMYhOudDiT0dqWZJN6czdgLSxk7bo7tEe3Cl4j0ZZ6EB+CvcjlrBzwWL1rQ8Xgmer+xnLbl2bTV1wo2FX5X1Vh49pV3TqYdq6zOJC94Fwe6w5fOffy7Tlguk7GX7ty06VpNcvjElp7t2mBG9BJNY8X8EGP3Vmdgq6m+LSZ79uyoZ3tPBtZXXnLig4bk4uPmRGnwOHvSryHjGidPC0N2rpvcb4x9sUFWf+CbNuCqivPPb0FybvVaxhbW8pbnikjlqa+6ubM3sdrMulWqNStLs3verxCSma1UbaAx77F49Ggw9hMv6WLJ0jPzVpUuFipWyKlNjHW2LHmbs26Hq5QkI1SHW8caQyeqVppZtGJt1tNhwo/Jdd61Zd6BdhNUOZHAzmg2HA4lY+v9oZ1OxI/pok1r4e3cmZlZKwo3YNAeMyYfKO9MQlLObLidqdUsPbugClzxN2e6CsC1SvQ1h+msPckIB7XzUzUAZ72hPVPdPZHfvOrbh5I5J2K7N6+X7fY7q5Zpqb2ZJu2+HJ8ddu0L+cHL94771lU5L767aaVizk53G/aBKn9e5cti0a5wov79UPVg46BrOYWvqSQyszlLi+/OVc77R0NrHI1sX23Z91Sf1lkQVn3i5My/Uht3LD6TyDVVFdsfJ0WzjH3/a7PGieIzlX2pmPfFjzInJSJFnyJsrii7nXdkW1xvpfKjX82kLCdd2dCBZl6E/gh9HMqgr34L8yLxGyBc7cMiBwsNYUNI2+MAmzkFrsDqqP/CwlhJZQPtKQfKlDDxogZ2yogd8PTFSDMO21T/qdmWvFFZgTcTwYQnDBtfO426fa00sFJiYr84GPpczPyVBRB/b0F9xYzqWaXEJvWwAMIbIMNoAeTFWxV7WeU1X1Bf8oRNLQPhP71YfP+7lNDzd3dYAM8XMpYvZVV/JAdVFknl8fiobfdVho2maKs+T6/DlV0smIin1THY6o6s2BV/zXBjUMIGEoa8j8P1kpQH01cCgzDRfzQG8HRjO7h9CT/h639yDjp80x6VpU/PBvZIcqE+xDPAwp///2N1GeDX0eSqk6cZOQDfVeQf/IIdFeOHGYWM4sQ6hHEVB/DPAOfCL1bRJzBjRbS65BPvMSEk4ziBjlEPiTTDf+R/BSd3DzSHr/3URzR2e16FeC7HxafcUkQ//eT0RHzY9s1MfvBCobqcbBIsTjrB02yqos7Rv8f+VH3/uuoW9QJNnfmNFkAmw76YX43JzJYl569Z93THXtiYsaQE56dHQiC3IGE7J4G1JwS81y84AhTBikF61uKPiGDKlxMldFRll8kjyKw65gslMT8nQKT59orKDpb4VIPiC4B35gBED5sWS37xiY/nT39EHWIvMHRIOy48fUWTDISJ3IHvdnyjtPjwr2D37xCAEAEU0yRy86nvOHwcxr9xAoIqi8N8nj4xGxACp+AvJlElpyIHuOyIZ2IZeqR8EcFPyDCRzGSxvn3xQ/nxhSUBAbuw+xTYIRVHR9rz6fkNk9UeT/ER8OsrK7a9ddPWFpatNGlacdqyVQ3aqhxBVCevN0raXlMCPLduk7VXLVFkT42A+r/SU1JMpgc7H/r3dIWX4yvcJYTjh+b9ainSV+NTVPorC7M2X85b4+zc7j3Zsbt7qgBqsHkku8piyPq6Xbtxw+E9uve53bt333pdOl6BF8CFyuWP74tHWahjAWSiDpY/iC4d3v8IE9ekHxbbWKxgQYaFpbCzC2jOB0KfCkeZ+MkPRmZKI5RpGJBCU2hPeD+5xMIUeVOeAz8GuyyOu8e+YATSwAxfwGGBi0UA4gQYIQz0paFzzvGOWRAmuLmp72DHD3ygCzwa0vZ09I9/KCMWqy5PgSQm6jWPuRosnAjhXJLQdZ4KCznCRfkNPB+nHwSbp+vCTXbRiwbd0/H8aDDGqQ9oIR4IJ0BY/Lh8/4PrrxK4JeXnaZBeVAYgEZIjxfCngXFwCJrJtKthgpUwUd2ksGQGGlzqICPw078Mt3g5ywYYwjgOoSw9RJSmlwXhoroGAKe54sAmXkiiyajXCjBJk2AhsNv/a6gffO87try0rBTIgHDzfAY/ZcURcAOHC3vAOw6LG7GDwnbFUWZMYw/vHpHCGuvn1KVjHP4yLUxp6Ox295ZyrPQXVJDRwR/T8xb5Oj9HX5c68o3Colz24+pOwc1LT//+pZ84iDvrg+9gxhCVGvyH1RUx44+453XpH8N1U+oiWqzcgxyASUxZFOkEH5CI3d0NpC4gBXtYXEUhrwKcoGO7/HGPALkrTM5/HBc/7uaI4gfIl79X1XMukTUYcczYRMn0Oos1wghvqZAS34LoQfiRjoxYxV6ky4S4v/UR/YX4kZ9/U/MxpYOXw3cjChO+Qhi3B8I6bA9DpPBzASvUEwIHXnL+1Df1Ct/AJ5JH7hZMh4m/vtGoUH6x8phRmelPQXxnEt90HPnGEeXOyB63Bi18L8IQB1jRH7DZbBDnw9HBP06eKMG4sLjd8QuT3MEZ/C5x9PTcRlqxXwgXLx54GHWe2WWv5kBtsGShWIt5Z/x8YUGRJkrL80N4fkhbBspheniF0zfh3B0W9dRCyYhMURTKJ8h6FL+UQdhMwG7FcDLSr8/y9kj+mJFsDzFCXgL+4AnOLPRM7e5nH6pz/ttZAPl/frVqx3UNlms5W7tWtXsn6q/88tj+1YcN+/hwaGetkf3Fo6596vc7q0/Q7FtOxFtYydt6WrzFSL7AZAd3e2tAqUHliQaz95/07MGe+uyiOe80vbGWt5oGm+mznt3OJ+xbtYS9vqB+tihWKmdsfiFnTw569lF9ZFP1gdpK98HTjh30VF7C07lG/3PltD883O5PrDec2tlpz9qHbZtX33CUK9niyqpwmdj+/qH6bRPr93n/Yt5PI9IfYDcXfTh2ZoV6Eq5yoA/Lri1UvADCDkZ2dqGOFY9+HuHWFB/FjksWP1gQITzlx0AfkwWQNkfl1c8EHyYbTs94oPRA8djoRfmqYGX6BhMxAfGwk0/4jImpg7Fgik9u5pO2rT7wlmhXziSNy3Duj1N2r5/wBSTuq17aSNvGZs5ualDONQ08flwT3CWVyaiYto7c2mMNJk/DRDR7TTKClWfgnhRvq55MlGZK/Yx5Dbi5FkkjMserUEnbXn9qH6tMH+1ytdDU+82bhaSt5oWrymmnbTY/l1PZTP06GU5b5JXusGtKb6J0x9Y+V7rtqdUkD8Qu1jrsW/dBzx4/Glm7oUyrPnrdQUV8HfpgYTNPXnpFeDUmSZ8kfdoKi0WUI2HQWaXLxO3WSwVbWi+oniaV7tS6jYl1m9KKg+Z9moRwecpkKDuJ1fU8Vt6RG/4neoQ+IOMG9YMFO95M5O5KE/wu0pZbvGHG+83CO+YxlbYLhyhLIR4W/YcNNfJ0D8wrhviK+LHd/yI3xgh3iqKLvJ+IpSYZQbyZs6wKhMndWHEYbaE3sbzS6RFYivYlp/rBotZU/JIvMdpgMRkZKVjikxh3x9WjhfccHg/MFz/cLcKTueAXK+LFwVQ8a1aZTVqpSj87lGXoV5m/JdBSWTCh7up548J0FcEPbrGPIxL9oi5tKEK5S0BYDlG8+Fvq9KRrT59yvQqtx2X4UE7Ki2j02o2yLzx3z/p2rZDwx8G/6EztSPlr1Pvi17o/VP4nyxpXiCY9ycbvbBfsRlY0VP4Jz2m5dDZhq2uSWaWELW+UrLtWsmPJQeo3zeHM6cDyjaGfsqk+6aquTmxze8664qWPPjqRrCAk6IFZ2A37hXiX9ys+Vl3ivQralrrGkEsvz1l+tWp5we/uN+2J6ihXXS2pvgwkC/r5lOWO+ra3VbS2ZG6skspntjW04XHP0ucDK9FIzXDljPhC8jabUxspWmWV97eWsvaF8pYVXatiMejxptqBf3wzb2s3a3aWz9uo0fO3Gcg/b48wsUwbx6T/scqdHfu/Tm3U0rayVLO/mazacYsrohXRlfhd9Yo6GMaSyM5QD1jI2tttWeqkY/PC43EubV99u2qvSB7ODCdWEl1qM3nrK6xId6FAoT4cW+VsyJqwjSspL29fBFHALeG6rnwjZ6uS8Suvv2Tj2aFl2o9ttt6z1lJO7U0kp6TYmNBo9Wy2P7ZV8UJB5djf7drj3aF1RK+SOKuv7Dw9l+zltICI0FHFTKvixGNMFqZTysNAdaTJVXEgfAXnmmj4pmQt735wE0VLfgXlc/VazmbmGb+KNoLDUG//wcjWlre9bUMW0fYho5iww4376bn26qTbt6HyndN3bXbOF/BR0BbldcJ5j7dAun7iqdeUjE1U1fYt+IIFcGnjUExuA9/j93viLfUtiqXoNoCkdXs8yM3m0rxV1LYuaoxIm4ncJA6wmFhn0YR5GibK0xO1JcpXeWbWZn0jQ0V5SluzN7CUhBXxTi2jNq7qJxXop9U7PXsogf5I5cDpn79smjXUtr2xnrdt8eniQdP+/Jdn9vFO11qi81+LZlwzxlsjxY2a3b4zZ4mc2kuVR00FdyMxtpSqzIHkWXUmZe+UxDOqwE31ffKFtJ2tF70P8kz18mdftK1zMjF1Zezr6zmrqQ4hdhMSnn+5P1R6LOSLZ0RXNi/wHtg/fbNsJdF2V21kslS2hcXwwDK0p88BTeITGnyT577w8nc8RKuCaDUVrbrqo9DvYEI2LgsFtmZ8aqNWc5hsBDk82Ld0v6Gy7IjfGtYXHSpR+dP36fb6limExStgEQ/+ARdwi3FB+ZXz6tdwNRCLLPBDW2m22h3j7Vuut+IkEnmgjJkTY5J4udGwifqE9yztJ1JYCMOfR9r7o7ZVllQeom8urXaNxbhoAaTPFVizE1tbUhtfLKhdH9vPPzy3Z+qr9lXmvgCico/b4KtKZLCR6n6vy+S06maFjdHUPclJ8dqBaHggWnYke2kLx8OE5IJZp8mpFdVryWo2D7B4ua/+T1vt56r6ZzMSiMkZ1THJDdppYLOvN6oarrxeRAr8qBPe6ETO4HoVX+xdycwv9vr2ydnIziRvCR+HIVocek59gZcW0taW3JcY+jvVl+lxVf1mfphXwv3dUeQVeV6JEuAEn2XVKdpMTne4fMZRJvTjn7DxWCqee0FBR6eltG9Gkxt8Az2hKy4eBj/XzAlGbtIxDpc6KOICjOvbzlQH4sWP4WhkrWbLGs2G+yGbaqorwOG63Wc7O3Z8cmJ7Bwcak5yqbvZ9gfL8XPVIcX6jBRAmPjOFGaut3bH5VMeuF/atOu3YWlENvzKw38tbY1qw85N9ZUIUEwwHw48Tx43nFE1U4DEJ1+DkYUJnlpUeVv5K4QSIKjsT4zkmpDNh4teJCqPSiyQuidFBkDuAfdEjIYEkgawI/h2fAPGTIY7TZeE54THx4Dd2d/xII3x7Wv4ZfYfg/h2C4UYawcNzhzX8hDhydYNvmEWK38jqyu3RN0boEgat4ZDiUXvVYRO9cUn65PClZhDvnX0Jg5hWjhqa+IodUCA29pAfmDp0ZgINw+IKD9KXrJLNWG7UtGJWnZONDcvNryhW28ac/JloQJPMWW5u3QZqlIK6xNczFGUqzrOn6oQQnWRenGyRUnVwXDl9kVcDlstl/QjUytK8X5NVLeR8JfrBkx179GzPThoa1Eroz6khXt++qYZqWYK+bY/ufm77O898JZ6FFeXKKx2nE2jEJ6pAPHrupz9YEKHhVvp+6kPp+okaCW1208BebFoJAyzhKDjO725GfCITX2+EREf42VlOPzRK4Xoy7uGN6OzlEuyBDoHbXCBg+h8QBV9G2DksmEImxA24+GSUtA+UlC/fgeuoxQsQ4BjgQthQrqoH4AB0hxM0Vjg3lVCDJT7jBA4nPeDCpNyw04D5QpvyxMJbPABFIdBY+ODxeiaHfLYIpc5hyE+El8KwY4Iy8EUkwfRFEMHFBLf4Lm1Ohziunn/h6HiCKDgHOvlEGJovz6enRKYvwvi/8CBeoCu0CGYIgw1aK60QzP3DwkaAFaXgUUIjgDwJ8UnPO50KSziCxeFcE8TxEgSF+/teAPn+d973zm1Q5DRCUT/Qw9PHwb/wiPwjzZfzqLIWBXTcQ8n61xWNCq7hO4YU3LyM9E1xhPLCNY6Hwi188xtZ/YM0Xabx5ybuUXj9B7kePnFwQypOx79J3v3CX1ARV3hEuWJ8CTWPJuXF6JYIrisCY78MzFfwxS3UkaBCOFKkioRw4psLeKJpDJeozrfhM1bg6VCi+Jcq+lJ8L5kInqfnXiHeBTzCkW70TRhoQlycQmz9eaQrKvr2NKRiusUquIdvt3seotB8YpA2f7gHh6BDEKkQP5ZxsSaMB48133Sm3B60Lxag+MCQDjS7/L6qXTnc4OK/HtdbMX2Ai9zlFvIqP4gvq79/EaWHV7Bhqr5E/u6hwIAMlA3hgO1ySYpJdfBGlo8kI5DlvEUgMem7M0fqkY4kjumYMjkQ5Dt2ZK74xxFFhUUE0vIw+g5lGtIGVU9R6eIb6Er6MuWJ3RcvFIT4wR17iOvXQrmWewTT80A8Twfo4EBY2iVwDHH99ASwhC/oAntIPuWIqXGQT8RyPU1fmu8QH5ooz2jgONxLWNDF09N3gAfNorZQaZCWDBUZk6FqV4QiReJi/KJsyI+w9++Ae6BXyFFQcvRf/bm/2f3PfvFbWwB5QYO2P9sb+omOQb1vP/2kbutigBPh/UotZS8UE/YR71GINvd2uva3T/tWWcjbf/+1GVvtDzVIGFm3MbTO6UCdffV9OlM7Oxlboy4aDUJeSxoc/v4rZfta0Wxf4f7T+cTmhC5XARWVox3F+58+bdtPT7jv26ynNnhB/e0Xud9a3xpzigcTVlNT/c5azv6br9Tsi8O+76yHImP1n5JFTmAUbX551QfpXHE1GqasVKz5KQ4G3ixwnJ6d+QIIO7M48cFOw/j0xpcXQHhEPd7piJyn78ID6UwIEA/NYH8keu3t7fkuSCYcGBw99auuWqLPufx2bG9XWmGYRPI+mOBTh9Si22wh65NAYYKDNg/uMatqDFIWbrVKyVZLOdvOTO1ed2o/7qTsaaJoO4mS+i3qwyhsvpawjTs5q2ZzNj1Miz9y1m6krK4yaJdTttXoG/et76ssD+6N7Xw/rTJLWa+tMign/dqicV98Os6r/1uxaqXs46IUG0SE0+OzoT1RYdBfKhcLNid/cL1emNoNleuzvnBQ2sedjJ23L9vt6Shl7eOMNZRefT9lzaOkNU6ntqeyO2UybWdozd2ktQdMqoSH4vPqg4fNOwlbmMt5P5Rd2DV2vwqn81TRRtmCFXMZf5SZEyosYDKWqygMO2iZtF3czChvosGhxo73J9Y+SfsVW+eHQ+seJ+z8LG1PmlNrqf4eZ1O2I7wbx+o3a4zJieys6lQ+k7cSu6fLGpeobNFFlUk88UN/knoJf9DvpwzBgXuk2VDFxA/4h/6xR/HwuIW+eKjX1BOvz4ShKktfuF1RyFX3l0JK7IjuXEOkquQTL4tbGatyvRE0QV5JYCUkwK+3RpZXdTnLp1yUpoXM9lFYzGzUNOYtpi1fZhKWyW4WKMBTODrOASlw8c8LJFHBhUWoh+Kl3Z58MlyDlbTqLDcE0B8NfShCdtuq4/ucsNGX/8fml5Tn+zKNQCPsToFLusjjalx3R19xj0IGFceTAmasYng4scj8QLLu8UHPTvpTu9/T6HMc5DWyOUaG+8m3eiOfyJx5cdbe+Mq8tZ+17M8Phn6VHTJ/mk/Y9c2sfX2v7XMYj2fTqhMTK3EsQmr5Wcfy5wM7HUztpeOB3RFL3Pzqhg3nyrb7uG6LuaS3K7QxZWG3VkzazGLBumq0uDbrmwtpe38lYz8/HtrDz+v24w+O7C8/b/ipqCXJ7235TW6WbLSU8/cn6luqOyrrq3QoqLxvK/7SYc9mzgY+vjytKZ7qH+UGL6GSQnllsWifn4/to7OpPeLhavHLf7eWtzu8hfDtLbP1Gfv5R8dWVxR4hzZTTYstqg34/nrG9lXuXIP069RJZ2IP+xXLbL9m/fNjq/aaftqIRdgwxyBZB96iO/WO00iLzqAJuyM6v1wwa5Qz9rvfmrfkdskKnZHdORxYdbvq17z1ogrIm6K8xVBUnVhXOfMWQ3dFdZqFBZXbWH6vyX6zkLA9tVBbN6/bktqdUu7UcummX3PUL6WsKDgllUFKFWokWmUF/7XzkbXUidg/69mC2qhPTifWVJ7fyavsRPa74qWO2siW2sehyrCoDkOFylNI+wkQeIb6x+Ps3Zb4TTSH+uhVxf/D8sS+XTF/EPzRQLJPcnttK2urqteU01h4tAV7/8HQ5meXna+ZzD483Ld+q2ENtVnIBNo82inaQSavufmAEyKEZ5MA1z82GkwA1q3VVp77bdWLvg16EyvkqjY/t+htZrPVVNgTa5+fCt+GdXp9l2tMwCd7HcsxzsgV/GoY0uL9BuYNuEpmdWXFd1szUX52fGztM6XZbPpkYzzRjn9fbSbykzk6rqokXeQvpye5mqajztfphMV2yWe1S2xMGHRa/vg39aYx4EqxqTXV+Zp0h1Z4cq50BrYr+r1aMntVfZzP1E7VlkrOryyO3v/k0JL1hv3g2/P27QQLlAP7VPUmrfrEqarr2aT1l/I2UPuU7o7sP6qtnpnJW119n+yznv1OVXQXvy5sFO3+OOnvlCwrD7zVJKu9JV69rXZTvTjve2401F9RP+g4qfauXLO5uXnvV9CnCLvPuUVk5Hlj/oP8Q0e+2cxBPySl9gfRFN9wQZ+CcmYyFroiu+ITINC8of7JQJ20918vS34nrDnIeDmhmip7NuuyYMImD8qOMr2KC25eL6WZz2JimI2lpOEwVNbslmf+i42sYbN5WAAh7unZuU2abZv2x3ZULlouzwmXmvt3u23LFHr26ut5S4rW3XZKfYCQHxZ4huLHbHZoR62O/fSjU/vrH5/ag8/gOeEyVJ9H5QwxWGD0zaxUrEghx7utoQ2ULps0uA40lv/IO9qsXFH8pPYQGIyDxmpg6dvz8kK7PvXr2R5LhvfEe8xdvSy/nPpXvbmMlWfSVlL7522eqnasqcWkQxmRHPNiPpfFhxy5CacyO2eFqvqC6mf4OGLIPCHyTpGCqHtOeVS3Te2O+PG//fqC1ZNZ9a3UPki+eLxIxXmMzasqtKq/3u9SgX9klboKG7/nlKOrH49w6XdBZ5kLs1n76mzSXkiN7Z4aCU5AuyJuDFvhYtyAE8fHn7HZVRygJRuJiAPPMbaEhoS5CKboAZ5bfkURjn45i3+cgKJ+sVGCt2h4SqHb6focL/06FmlRjBtOJC+RbT3VNd6hFhTJy7EvUrZVb36jBZCsOrUrazdsrTS1ldyx/f5Xy1bOpa1Yy3lH9kCN7jhVsmb9REKbnhaxAiAnzBWYDDTZ/QgxcI8JFwwadhoMjgxydFBCtVjxCkgnGuHrO8YjBn1ukgu7My0dSexMmHICJCUvtVC++MEpEKUhJPiD4B43Unz7L/HdzpeDjtzo2vIRfV9Ejkx9e9rRJ2V7GUYK/8gkTvB5jgOiSM6iodQ9TvQdPPWHKVxUe8VSPkHN47G+q5R8+WiefNOZD52TC614aI/vIGXK3WknfUEf4svuD8dnGTwWlcZYA7+k5WcqlqquWjKjgZ6EbFINaYqNK52mJUqz1hcj+gCEFATf38dgAh1pIybWj7ujnArg6TgHGrgPnSKF8Y4t4WRQ5iwg0ADPLcza5sa6bWxs+K6JthqNh0+f+Q5DVvh4YH1hadFWN7Y1cMupIT+wZ4+45oD7pX0U4biwOs89jJxymoC3GgxwQthmabAkpP0+caF3cfWOY0R2mMRHmFEOVGbyB77c6R4WKrz89e88S0fRFz8C/8Y8FOzkP5RMuIYqCAe+w2KX6EjZSAPPw4dUJRigUxAQ0CueCIvdXQMBeNLEDSuygeZycvoG3g0wgU6+OfUiUnj+w+JL0L5rVjSGzpxqSYhWwAXVeOGDo2l0BlzQRVTDBg4yIvf4TzRS2nSmufIqK57K50uu6QRytDbkUQ28Gnl4jN0KAX4oB9J12DFE4XBh55/01CkmCLAC/cAr0NS//VO08c+IRjjiEOHrtHIoodyoJ9AOWuLsvE8CmERT5FDWIiYOIZB+WQBpC5mx+6OCEez/NdR3owUQMHNUIuV0I2OOG//6i3CBblHWgvLAaGqKG88pvC/yEYLJjGkdoITfy2+U+3uUwLcOJ/J73sYfAa7GlrvSiMh4ERp/1sg9HLA9AHkKbrG+UP4RuRBePw7r0kmKj2C7qnANeUTrS/+/GkrKCYunckokVyF8bA1K4dw5lIFPoEcqpIMZ3OLJ8wtFvChujIXDcVswgyv2KIyHD/FQF2FxJ313CLFidRFedIX+wSWYxAlwYxjBN9gDDvE36sJPcZCoQeFKWPfwr1hfTu7rG1Ou2L2DKvhuKlxwi9Jztyvx3O2q9pRch7iEDbDiv2DHL5Iv8tf4zMVNwCEZfRMPPJFbyGWZdNblwNgaNx8symQg6f6RBj74yCpLhDs0lg0WRiz5Gxx88O9+4Tu4KW1PU2lgKl3MgRJ2LRw4fUH6IT3JbiWInXDgx4TTSG6Y/aHaSYehOPKk80ncMAmkb8J6voL7wPMTwpG/kP8Az9spoRjTcaoP8opSEM9zuG4q0Jr84055u1YA/9ZPvBDi8aNw7uf26Jv8OazIlAU44Assx8vzoNIDEOUW4YLbxWP0JIG3frBDeP5cye3+579QH/i3swCSLmbs4+ORPayPLFfJ2j/65rzN5c02NJjanM/YUW9iH8ifHWXkg93CG+qfzTb79r8+7ttNyYqvCcneiQaERxP75mzOnh2M7IALkcFayJH3R6cj++nh0D5tT02GPR2Y/byfsP+iweQvG2NrDaZ+NRLt8g/fnrXZxYJ99Kxr35hJ+sPT7HTmTZI/nFFfQVT7m72hnQg31OZG1V54ddE0nraZ2XmfEEBzBSMmbTfH0h8/fqxBb98nqRnUc7qDiRgG5pTH/sG+6D+xSrkifhr5aQ0WOZhw4X5fNHFwe/LkiS+mME5gdyuLJuyGBTbp7ezshMkc9fkoV7+azctdRag/P7GqcLxzeGu2aAub2xr7rHs/gEFUQn4r+bTNqA1d3b5uI/WLh/2uHfRUTrUZ27p23dYVh+t66VN2NFDjcfLpMGvDxILyLb/sjPqhA2vw3tw19U3Vd2o8GFm3XhZtbtpMZcnqpx1rtzqCLVnSztvSwppdu3ZNsLdsfiXcacxpb+jBNUlMQGysrdrtGze8f7Rf79ihBttFjdMWZqu2fv2OT5r47tThVP34GVtZ3LbV5W1bXli1anlO/bqCNc76dnLQs3pL/dTikm1t37StrS0vM2jJAJN3Hjc2uMM8ZZXijC9kbW1f87744tKSYGm8IPmU12BzKFYoV2p2/ZrSWV7RALZt1YWExnYpOz+UPDrnmtvr1mtNrH7Ss2J61hZqGxrMpq3R6NjpkQa3jZxV8su2NL8hKSV6dPui46Lduv2CL5qB25L6+vBUoZCXPAllSokyZpxVvrk7+tr167Yd5YUd1WzgYdLIT4Xrz/vF3hdHHtEKxX3zyzqM/TlN/Y68r7pz/Qb9WeRotpCw+dW05cQHg/7UWvWhNc+kG6orqrfnItaE+1ukJLKsWUhbvZi2kTrdTBJlCykrlNjRHNJiiM3kj/cxHW+PGnhYP0HjEsKrigou/VjJLtmLFcHMMwYJ+Rz2J3ayP5BWeXHFWAQrqAuLFHkjn9FnnHGp4Hb5jQNfriO7qytBeKuppDw6fsHJ8UERTFn2hUgWkVDkNyxqK3+CyX0CpBPHBV5RdFd27Klk+O0Xq/bDH2h8uFSz5t/s2HJ2au8uZayaTthDxV3fztprov20lrV6LWNFya2bTzvWEb1P53N2qLHuk7OB/fW9of3NycR+8qxjdx/VbW46sh9tpG2vM/FHwV9PT+xf3Cnat/9w07541rOT84HduV2x6y/U7OlOx95QPeb0Ql28e3shbf/kRt5eUWM6KUuOKHNLJwM7ndMYh0HWFcVD7GfCZW82a7uLOTuROciKIiHbzhucZOlJJn1wv2tPDiVDJJOhS01y+ut/fFv1XzSr5O1R12zn3qn96UtF+1527G/d7Ii6iWzG7p2pXWir/bta1JGi7Gj7Rv2eJU72bdw8t/dSQ9sSqg8n4lsQUXreVqveUV4sKPxeVvBk/3QoGo4T1skJ1+WUvXR71q51p9Z82rLPqylrKzo8Sfu10hrZm/uq2ztdO1kp2uF60ca5MOmZyautFsC95tQetpOWn52z19540UapfVs/e2YvP2pYRfHb1Yy9cDSwlw8H/vD9ieiXVV7nH7VNUe2JmOpJc2x3d4bW6anNGyXssTRrP1SvkdrAVmNim6qbr6gcW8s8nsOclGSDMsdpysbxWOEgFnmXm3QbflJZ8MbMrmDkigm7NZe0r7QkWzSAbpXS1hHcg0dhAQS50mo1hcOp5UqScb2Bdds9H1OzWD9UWzNSu8LtCPHpRa5+5KTGZDoU/6uU05x+mAgvyYCJ+Loy52E73Y4dH+2LQdq2nOxbXu3QbqPrk+tN6bbagLTqQDKXt5raLCa92dnPhDntKOlzTdLJ0ZENG2e2bV0rTsKEIW9bMD6n7R0MxW+CxQkB0vUJd/EAbS39whYLHeIL5mvwZ9Ky2WwZ765yvdI/qE79uqmbc2l7dTZt/3J3ZJ+OUvZqNWnvLmZ8Y8Ch2pt/9Ec3hffQjvZb9pW5lP2D9bTtdHu2INl9U+33PC/6v1S2uYWsdRfzVmyPbFV9lIYK9T8dT2xjpWQvi8uuib4VydWlmYz9hfopNbm/986c4uVss923e82Jfap6Ui2n7N2VjJ9i/Kg+sfsDlb3ai0ptztuTo6ND0ebQzs5O1d+rq39T9z4F3EA7TFmxuAEdWBjiZAztDTvTabehL32RumjMaQvC4898Ub/T8tMirf7QnkkuHItnMhnKicWLqfMACynAYe6FRbHjw0M7Fy683THpNOys0fK+K2VEm9Zh0UuyxB85l+KkxkBuTAgzacx8FGEpP3jh/PzMTjo9O5Cc7St8IpVT32HG27N+v22V0sC+e0t9BdWfelNtVKJo2VzWT+KW+i2byY2tX5bMl3xi6nXSS9gffW/VVmYL9uO/rVubR3QkpYS++D20kwjxkToL7ebA51PK1azwoe11lF0x55TPZdR2SSaU1Ib5iQ61D0JyonrHWIM3sRrqt3LVa0vld5qc2FlaoSTnOfXKO2sl8QsnITOqr2Ihpmn0Q9uGVppKH3vYNDy1ZfVdXnnv27Z+57atv3DH+lxNpnKjrtL/IgzXhLERmL4jCrwD7mr716r2xg9eVNxlOzzq2MF+08PEirTchIOu5NeVO0XuZNadQqCoqfT4EQjH5aINdcfgcWGPwsXhg7qMz8nj3/3mgq1slux//bxlJ5JlkCdWIS3gxFhE31I+rvK+dISYp0f5iqaUpf781h384yAXKoS9tF75lsJGNPpqyJgw7gt5ZRzOOM0DyN6TbDhT+XBdHNfh0h9mzEkXiLJPqY/A4iYLUb/RAsjc2gu2KOa5taiBz3vfUCZH6lSn7LjZtvtPukpo4rtqEGasNosMQiRkQCg6DM/LhcYP10hFmQVBGDCVDo8gZyUocoWyGJ4FEDG+hI8feWbylcpFnEirFodOXqxVqf30BwsfqYzChAlaFgbwpzCiZCOtnxhBd7gwLkxUSI/v4MJ3mJjwL6YgLgsXx5gOV930AwwPdxGcDje/0ReFiylHn17Xh08auRnCEDosgoTJae66zLFKKs3uMAZt4OfXSahIAsOQJJ1m0sNUZPCPNV0YTMGDpgjnTGnOcnQupx3LV4qWntGAUEIRCJPhiQD3bXL+zFIaVE6Lc9YdhCNsjqUjrA93gC+i7+AbKWHiZaY0ZXreCUcYNzDlhjcU9ryxMwM+CY04g5oNDYYKxbIEYNN2nu2o87lrjbpG38rD7Ny8LXLdgipQ/fRQjemBnZ+eq3LwcI7S0M9YAzsGwJCEBoO7ia9O+ocFDXIdcKIRI7zjCn6qlL5LUPnjuoL4qrYgVFn84DvoQGsndfhROP2orMMEjWvZfXJfGthh8SPEgxKQRs4+geODecwL4QBKig887EThx5MK5Qoe7hCHxYzor+JW3mMzNFKkCw6g63WJeuV5UpwIq4ALk2vsROBEDbiTEykFifHADGnyIS2gwOEILVde0aBkcqr36qSxAJrLsxOxaAU6X+oUcSIMOUB+6YgxsB+qY0XHkTIdsWWIhQXSht8inovTJT2vT+SLDEX4Bxz1E7mHXMcq0BN44RRTRAtoCd2iMKTlaXpYoAVYITzlFtx9oM4JkL/PBZD3WQBZkg3EZTjSIZdYYx1UsMXfAXOFdPoFF/+N7E5Xd4t0FJFY3uihokl/p0Ps5iGumHIPpv9/SQdeouyi5CN3/gKGwQ17qMsxWsHnyrc76CeCcwlQZmx1SxTzikGe3XQX6mHw5DcK5ip861f/Eebh152Cu8Pg52KBA9pgBOhMFrtPZFKfwZE0r+qLCWL5TwQLOzR2P0VBy6rv2JSfPgBHHGy4w7qEYVpILBrC8a00Y/gXVxTJ7vDAWWnGuITwwc8n9zEVJsg2+emHyfR4976fcEALSZ+olyOTR+yAQqZAC9IAtv6DnHE40orj3+4ewodJd8WX40D2oUb34WTBr9HqBIeJfBYIZAcHtOKAj0/qO0wNduXGPduXfupMRTC4foYONbhzFYK7YVdEYIcFAmCrI6hM8M0iieMpEz/Pj/zIg/4DLUkb091D/shzvPBwmZewsOFa+DmuskOLkM+QfqAP5RL8sLMrJvYj78DVv+OgZEV+2jHKGDaMZR39qYhXKX/9hjICNvFCmbkpvHHTp7clxIl5k4geJ9KEJUBYYApMT925gBW8Pb67ebrCHZN4kYmrm/4fhZVnzJ9xXFe0Z/4dwgU+Vzjh4mEu8ukYXfy6m+Mz/a2eAPkn316w5mBiT0+HtlLJ2OvLWfufP2zaf3zUtZ/tDewXGuAddugbQE+zb80k7HrW7H/XwP7zFld5CJ+2Bu8sbHSmtq9B56EG033xJCiDL2XdGmgQq3Touy9pkPiPVtP2zjvz/hjr3YOBv2Pw+7WkP1L6THAfHPXtcX3kk2VfX0j75ORj4cEjwx+cjf3xdHiYvMNvrdZQ/bG+X7nAdVWc3uCEx+7uju3u7LidyYNkYmyZad+OTk4V7liD+gM/ts5kQ6/L7tO+nZ3W1Xc7sVy/6fAY6HO3L48b7u7u2s7OM9/1yu5GHuTE7/zs2NNkNxgLJyenZ2FQJH73snY6IIfCZg1kFW5e1zR6L83M27L6lpweYLKCepIpV2xt+7r3OQ+Pj+3pifBSXlmYuHXnRVtYXPT+y3mzZefnDd9JXOqpP1hZspW1bT+lzC7H4+NTS1bMTo/H1jynH7th16/d9IWeg4MjOzusWyZZtWtbd3zxgwkVn2RUn4t7jueXltVHVRkM2H2acjxXNzZ84FcZNOz9qsZlKoijTNW2b9wydhYzgZJS3/mFOy/ZyvKq8xr55sHVGfWje62OtRo9q1YXFeZlXzwaSah5mrXwUCvXB5wcd2xubtlu3rpjS8srzvPQkQkgvw6lNmcNDTB5iJ5TF+vrGw7/5PTICjNDy+WS1tbQYdqv2ub6NfFJ1xqi1Uxt3lbXNm3YG9rR4ZkNuklbXty0jbUtz/vxyaHVGx31YdZsWzRhQgr86TuyU5prz8DT7ykX3osLC3bnTqAfuMX0YwLJ34xRfHbIQkP6cWl9I5/o7/spa5cL8HPoI3nlkSWu43H1jnxdMVb63Zs5266l7MG5+Ax4GbOGKtHBk4HtPRz4ROjBY5mHI59UTKbFb6wWKexIA3Tf5a+0SIc3o7g6i+uw8rx8n5j4tR9hEjYosStRXTmurqPvCDeX7X3xuvjR31ZQYwcfthoj270/sMYJdeBq3GBehUc6MREuw1zKxlhRh4K3/0YYoBTef81ullP2eytpl1Xh0NglkIKy+aPFlC3mEvbYF2UUAxzkF4H0crqqXlnM2u/fLNiO5B47y+vKaymdsDtVtcXNnv2FaJ0upJ2Od0W7uY2cpTYKtiB7pTO2s5p4Qf7tYsoGondLtDmQrH2oMquzcCV4TLDRvnICZV9xsMsqnjK7kRzbh7s9O5M770qMxf9fm0vbg/bYbqlM/3AtY6vzGbur8uxtFmwzm/L3v3ZmMtbNa0wo/vMMRop2biD8h9IsfAzZiXbFH7pzMwGLIC2V5fmZcOsFv7546tFxz/7mbsP+82cN+/CzMzs67lqvPbLbqgO8aZS7s2Df/8G2ffqAEwhDhxeDx+Q7Vuupsf2oNLAjtRW7o4TtCzlOANL2ICspb9S22qAfqi16pPbjiyFvrph1FDYp3MsrkoHi38xO2yrCq9wZCW7SBvgd9u3lk6HVNiv2aC5npZfXLT1T8CuTmCTNF5ikFT2EezI363KyNC+mKUmIlIb+dgqLVj21YeufNmz2ieSY4jVKabv2UG1BNW0HSznLnw9tVX73ufJKNOgLt670ssrnD2oJO5McP+mLn/PK2FrWkusFS4kXGPe6PFA2B62RddWuspBMrteV5/ckxz8S7ZfTakdV15Ea31AFrivN+mLOJumkdUSMg0ejiwUQTkO2O2r7lBYLLzblrYNw4tB39asNS0QLIMguFFc3+gPZuaJPjMMkQzXquUzRqpUZh3t+ThvZkHycWmZhaqcN3nAa24x6SOyM90UMZJ3G17QjYQGk7W0JCyCYTKw3zs984Ws6UvuSmtqWMtbsqu1PhpORzKV0lAdw4xvZypWSTKazSDJQWiPJYDagxgsgk07LNqzvb3KoOhrvaN2Q7FsSbp9axn7w3pKfRmqvzdnLbyzZjYNzW2127PO9rm2pj/Anb8zajXe3bPbxmVXEzznJhkE5bYOFvN3a7VqnlLEdFdInpyP7T/vqr6htfXI8tHkmTsXP/6+9kf1UZf+Z+ipcB3nvoK8+1sBuSHZ8JLfHLZWZZCCnmN4RH+8NElYST3FNVEI0ZxNEt35qmVHLamo3XrKe+j8Dp6sKw+mPyYnSZqvlGzviNsdvsVA9oX9yrn7Kqfo6nNwgTtw2Dfod21gw66k+8xYZfSno5wtOg6Gf7KHseBeZRZbTk2NbG7asNGKRqm/fndGYQPKLN+KYc6IOO93VRtL+czInK55bnQg/tQEttTmUEXiBB2/4JloNeyvTt+/UprYqeh5PxdSZgsY3A8m0ti1V2CQ8sOKzrp2oXzMw1RO1k71Bx7Llgc1cz9rsVt5PPHLlJycgX3phRbIyZX/z4yNrqx/aVLs4knxMMMckGYZ8b56rj3fAfNzUCipTJuOvyqD5Stluri1aR/lmYYV3dvJF6qVoygIu7WekOOUMzx+fjaxOn1TlQzje4ilIJpRr6ttJFyoJyxVUh5guEhlcBrqOAEmNoLv6mA319ebX16ylfiX9u40XX7Rz9dOg7fU33rCZpUWrq+8a5n6ABf7CQ+3Go2dN++Luqe08YxEzLJqEvIWE/Fc/LoGDk6vYGiSNW4K8Fa8AgzKLdQgNBP35PB1aLheZCTDidC/dg5tr/TUllx+ogdg5H/mYPYSK/KMwV5VDVV7Bx7W7hnFTSIKxn9rDCGf9Xyq36ycEJGhQV8MESJd+KOz+HdJzLcCcCKFOIVv7bDBSBSIEadIHW7uZtrlV1QuF73Xk9pssgFxXx37c3LHryxm7/pUfqCF7zZLFsllxxZLZoh1oIEORF9UhPj05UsPAmriUYF1MMEp7hyX+xjt8+ndMWDoBXOHEDnBOf+QLZctI4PP2hz+CkuEESCjwlCoPDXAM3wsBE2ZQ5ff3P/z0R+hchF3qAY+L9BQ8RgZYsgS/GKRrQgYzsrgZf2NEP0G7+5Vv6fAZM2koXXfDT6WDPbgGhUAgL76L0UfrIQCFHMOAxfxLnxwxQsj6GxHsoheduDIsaI7mhcoIqHiySfxI6u4e8hwETpjkhl7QREKCx8xH4hY1qrlKUWWungh0VZhkKicjY5P2oU3VcPTGGjg/PfLJGB4RB1NPaKqBQLQAgoAI+YhUQMDhodyHH8Lwrw4/KsbRwym/4ZqkaEFL5cvghQEbO9yZ5C1p4MVqIDx5sLfvK9t0IFjJr1bZVZHQwKuhAYB0d+CTVn5OnMZKaXrnUmHgNRaURNaApmhHHiiX8KYI39iVL9kpT8qCyXw/9QHvOa3Efw4bqpO1kD9BDNmV9oUMCVQ6F/HChy8i6A/qxDxKaKjC5JzvXr0w5Q4ukXbwURpYwD/UHeEnExq4t/tKKQD4XTwAHMWB9kAT+EiFMvCTVvIDQ9/ZLAE0dB0WQGh4wMP513GI0tM38JwPIvjgwoNsnPjwBRDprBp+3gRhtR1asuuZxhbcA7/z2FWQDeQpfocE3oGO7PREj4QPuPkKNPT0ZEO5eGOBdvzAxX8DThFvOebQ0/PiOfD6GeoM2jPhft4ARib0Ii4QLsMBAwAqr+7f7wLI9777vi1xBVaU3oXp6svpXn4/Z7uIE0zPCl9eplddKGEpgsU6BPiSuhqA31ASQUO3y29U+Pq1gKSuuD+Xt6s+2ORHOUZBHOKVqFesztt8o6lzbnqAwPehnsWTwkHhQhjcgIsIpDMxnnKSCbkOjMhkUlt2JpzR4bSC9JfsPvnrcUI83J+Dg8lEs9IkvQAz6JBOgIGdyV1gxn7BDs6kp7AO40pYJoLjMKQLfNeqZ1G4MIEe/HzhQrCYKPVJe8XzBQA1AfRTfZKdcDI1po4WGNQRdXfswS/ItSi8Egx5DGmDjyPrBuUp7bwCz+ABXsLX0w8wwkKH0gFvOfrCBOnHaUS4XLjHfjIHxFOGLnHDL1owUBz9R3mFdtAp+JN3aBGHC3kNOobn+OAWwUP7IoZM7gB2fHDHHoXXf0SPOO0ofUzSvAgjREAGGkWyh0EHcl6G5C5+0FNlDBkJAB0Jjrt7AifwAXChvbfLUTsR6iQwQhzcvK2SxeNjjTRh+An1CkDAc5ujRyi3Y8oS1z9kKKg6DP2RRqwc9wv7pQW+cNwit9jFlQy3R58EcT4Pn4Furi5iuAmNQtpYLgLZvc8//K2dAPm/f3fRrs+n1S+ZWLI7su3x0P7NvZ59cjS0leW8rS0X7Omx2jWYTaqogmTyZncwtXcVjwmuogrgG1sF29gq2hdyeIPNrCLgoSocNCImuHrdkV6bzdgfvl2zp/2p/eJZzx/M5hHtjPrZu3LbbfD2yNDYcPmqBo0dAXjIPeoyv7KQsRt3qvaCje0rqzxunfbFkvN6X4PLkU+wsCuLHcTLk7rNl/u2MGzqu+2nJ8oanL4zN7aD04YdK9yw17QDFhaaTQ1yVW80oj04OtegpWWVxMia/ZGdtbu+eMKEP4/Pbxb79lJhZNfzEysVxvbksK5uZ8cnDUbq+80L5lG7Zx31S8JGlZinRQ9p779BmIgmw6js2J3JZDkTDkxsLC6v+GkHru989PixaNLWILpgmxubfhqF6zHY9dqSO4sFPvhWP6VUWfDFgWq1pvSmdn5at0S3b6eHQ8vn5m17+4YvEtA/462SVqunsl6z7a1tn8Tg9Mru3p6fcAEXJvp55JbNH0y0xO+ecI94tdi1myr7h5ygSBdtbXPL88YVKiwa3Lp12/MGzHAqpqG8dWTySOTYFhdW/HQFi0icqmFCjAkddhGHSa6CXb9+w9Pkm6vFjg4Pfecw+HMlGYsq9XrD+7xLfnd6QWW4Z9nKwG5JsI1Op9abzPgD+cBAs9N0aXnZ2p2unZ81bMnx2HTc9w6eWW90Zt3OwBbml32yzh+3VNosgrGQwUQSJ0HAgzgbm5teVtDvsfLBg/nQj76h78oVDeFNymx2ZtZefPElW1/bEE5r4o+pX+vh468LqRDMuE/ivOMul4p6z0kEJs332yyqSY53p9Y6nVjjZOLvnrCA0WmFN09SWY0X0iqbQ9WT+tjfGlhRPXuxPrQ5sWkrm7RxWmMRJoQ05OnL/4zTGmzPjXiUNF3uRHhduuMG1vC52gXJiL4qbrs+sfrx2BdlmidjO94Z+vVXyNGgBCeyUiWuKv/WT+zutIjTxd1dIwxiIFeV3AjDY/GMr54p3ejQ2IWi7Sgh04a87wH+uCmNuLGKlNfXSL14a9Z+9DvbtlAyOzjr28pMxr6+lLb8acf+4mnPRu1wV3u3nLU3JRM3uCqwkrax9CibsoZkFqc/uK4IWnFS50BycKAye19CT+S3Y8Ufqo1gAYTNBaSPHPTH+MXTr3510eVsb19ypze2dxXvx+cTu6Py/WY1YVXxRbKStdl3rtm0mLLD5NhOlH4ul7YXV6oujzo0+pFKqbzWH4uvVeYdHtD/Ejln5X6tPrKG+OLwaOxX5yFbuIbr6Khju8rD7klPdavvV3W9XUraC9/YsAcas6c1Hmen+0+/kPwUHBTgKcuwWS+MV8gj1zx9T4KetxgejJLWFJ8sqh34RmZqdeVfybqCRjOi4/rbi3YmOh2dMRfEZsKELQvILcHZOBmo2VS82ZwtnA2tcMq7IiI4Gw5F13tzGeuVpIdDn+wkPouKLyrIXEE4zSyoTm9Zz3YsXerYpJK0ttLsip4sGm4c9m22mLHWZsn2SilLKx4PwQ/zKWuJNonToW0ovy/zxohgH42UtDLu7dwgtGupqspkO2czS7xFGXhOwzcrdcZ286irdkT4K2vQa0NwuP6K9yqOBWtNxbSufB6JRvvLOZvOpm1J+Uw/7tmD46nNz4WF65HGpExqp1N5ZT1nlXJN8mjG6V1Xe4VMYjzM4gHtCXLbTxUUS/ou+SZAplRY0Ecel0sVb8PqagsLWbUH28qvZMuzvaEl+2mbr1YsVSpbjnIVgyfZPHplAYTxdHzNJBPr69axN7JD25qMbKGaspOE+JWVykzBZScytKX2lzG6L4joGzkMzyCH2RGPG3BZOEcGp9pNm+l2bEf1mofG2XjBnMchV+0o3g9UX3+x17efN6ZWVru5of7Ajw/6Vn1txb65VlC70VO+E5Z52rC9mbQ9WS/4YmVNePXzaT/JlRHPddXf+exwYm8VE7Z7PrJFldGtSsrfuvnZGRP/+k6M7fX5jFU2K/ax0vhU7XBHePEWTnOUMKrbHfkzLyRx4o+7+0mPYdduZIb2g+LItlJj+0x8cL2ctI54eMgs+kT9HvVrWq2O2lT1f1Q+435X8rXj/ZlOq2HpTsNKI32rrrMww3yJL0JNevbqUsL2lOBZZ+QyD8UCfVvtG5qZ+rG+W+2WzU869v35ifhnancborX6a23x+lGTGzKGonlPfaau5cYDS0tnB21bnbKYNLCHgl8XjemfsGmUE6t51SobdGzUC5tfVBXt3lBjDPX1W2oLu/KrJNQHPGx7//BAYyLVXo03+mrH+nZzO2OLm1nVn5QvNlB3EurbNdsTe/CgZU8etpQX2qCJZJXklcyh+qPYD58NpEf+NllW5cYmCRY/4SdU2ICssun2fEzACQ42BKDZQJCX3K/OiRcW0labT1lF9qLqcUEyjxNZTBfC27TZzIeyEM57WKWa8MxJ5smf6ynBT8Eu2rJhv+eLHpyaWbtz2yrqXwCHBREWPKCfL/gJr476HQwQkOMBCAtQIzuWLD485HQPt+OEdiPkK+QNFWVTLrFbiH9hvTQctMMQTVxOR+G85ypA/ocZA/2SitPGiMNgAv9cvHMm4UYe4ugY3v5KCF7iEOjkeMTfMuO0vW99ES5olIePAUfQ/DtYv+QfqS9/XyhPTX9RX16auVPf1OT9tqBwp/xXtrM2o4aLBbLmqXjqN1kAqeTVeLRPbFbC8NrNJUcmkVNHfv6ajbrntnP/MxtMMlabW7D9o0MxQlc8EIgXMhII4vH4crfIjCYFL7QK00+AsPO7WFFFKPv1S/4eQybtk/t+/Y4aRAUVvKiQgAN0rySYTMxKY4qz4133IT0mUUnPkcDJ8XJ7/KceGJ0wmj4P5t9y9zAeOPqV6e4KKcYP9sjfLfoGkIfHDWbB/ry6LCrPkX+rzCKT78sQQbmPa5Ihf/4mAzvopVkI8Ulup1egGY98suPET9EqDvDDhAzMAxEC7k4f4ewTv3LgYSwaTO69A3Zyog5MRm5wVCJj09aeTbsajA/VCVEDslPv2adPdq3eaIX0lK7j7wNMT8xzEPAP6VEIpOULWCgh5xPO+OvHaQZ+4EV4ytPTp3xDfC8t4MiPzoIvhmiQ5Mfy1fgDjDvhzk+PJcy7Dqda5m7jtKWmQwm6rt+VyRUhY3VIgCP01VEPCyDsCgMXOphUsHjhAaHJIIdKRgcEReOflIb2fmIFHfNmpFngiONRFr7YITfghl2JwfQJLplQxukQKZ8wk7tfM6KwLDrR4fBJSugc0xfYJCDl16QpH3RKfFEM/5jm0DfSxBWGIZ7Hf35SzXnUyyEIRIQPgofBMycy6Nix22Ckxhr6oC74GtMtkbtMkgw8HE6ApFgAEY8hB9JZFj942yYtOtIxj3Dkn8xFMGgUHX8vq8D3PLzJVWY0nh6BcNDWG30WR9hxMFZHEl4TzRxcVNe9vMRfXq89Ef2QSpQTwrimbGUSFSXaOz4ennAyInihQ+PAPNyo2xTIv78FkO+8/75PMMQpgGGsvuzmpJWj88+v4BWXZaQiixsKFsKH76ux3C8Yzym+Yx2UbBAjLl99x35uRvSKYV01KR++KIOLSd0AJlIhbjCDdp6OwlFzKGXcfEHAzeB3ofm7cA9poSLOkApp+Jf8gUk1cJhMIit8SEN294vquYdRvY5MlxGyh/BR2rKEcLjEeblUjj9pKjDh44WMAC/GQ26xexQHd0Bixrh6ehGOcXzXUdx48SPOj8eVg18tI7cQP4LlMIKJDgr8JUOURpwVt/NBGatdisN7OkLEr1HCLlzDQgJm0OAYy6hLt1gHmAE6v4JL3cUNr8jd/eTgaHi91p/iOxZyC22jLP6pP4XlE78Yjscn/26VfxQu9ie8x/Uv7EEW83OVg0L4CL43bxr8Sedoy6XD21TARb7hH20KkR2Zl9bgI4RHDqot0+CRx6+5LkTRPQwyFLnk8aK4QAN/x1AO5AQTRZuIJk7KdRRHP9iDX3Bzmae4wV2mxw3xhJJPPNA3YSLM8RG+uCuaww84yozgS6w7ki6f3c0x1F8kIVRoihJ2T/MnJ8KFH48afqJvtwdyex75dnmHF/pLQb1sMC8cg53w93gE/be0AHJtKWdvbha8P/Xp444NNWL/ohUmCq+v5H2S6cEeJxlI2exY4cbFrH31RtGWlXlOa7BQcWsha9NSxh4e9m1LRNR40x/NluF4Oq4CsV5L23s3C3ZjNW//y8+bfn/+8mzGmhrkLYGoDgAA//RJREFU8p46EzvxJOW1QtJ+pAHmn59N7It2mBx7YSZt1dWCFYTnW2tZv3LgZ7sDv4//hSz9EiYfR3Z9Lm3/9OsztjKftq+lNArp9O2DxsRSapM3piPba/OmxdAaGihmUxN7ZSlpy+pvNhs9O2oPrK8KfcqJFVX+zRn5lRJ20OhLbrHwkrYfSr8ym7KWcP5Ued477/u904vJsW2novuhldat2bStaAB8pkxF2XI5Fag59Suc2M3cVV9GI3mfVGcSir4DCwPYmXjfPzhQ8z3290dwR7F4wcQ69WfQbdtAA+hRUuOj6qyVq+Gub+Dw4OfRwbkG1glbWdmUXvVJIsqERQl4Z2tzy9O6d/euPXn80PYODo1FFRYigEO6yDwmT5iEYgKLEy/tYdvOMkn7fJfJsbwtr296P4fFERQLNaTDSQlOhTQbTQ16T3wXJ/SYqc754gY7kd1f4cJpm1OfuCM+CwtM0n362Wf+2CQLGFyZMmAipVD0kzDEo18LXuxAPTratfVsz14661u3l7bT9IxvWGJh5uzs3PvsLGxAB6742NraVh1P2pOnj+xc44zKUlg0mKmEkx7k59GjRx4/vhaNRSDsTAyAI+neFf0ePnhgRwrPQlxH9MKffJAfFnd4PPjNN7/i5bCwsKh815XfQC9oxYnjm7fnbH6haPXzntM99DEi2RNVddqfvebYFz+8byCC8rh4vMtUwaUIrHqo9gyZOOxN7ejZyOpHQ+up7r6WTdjrSrMrRjwppmyI8FOcYW9s50cDO9kbaRAfuDXACjpCQSr4ef2OFFbSZoKHdwza5xNrMhlYH1mvI1ziihBDUVjCk79YXYXnnvrG7Tl3qYuvyJ3fC7cIXl7yqawGgInymy/OW202Jx7oh3QVmt3Xx8Ngj9NwGBHMSi5pbyxn1cYrL5J/uZmCFVcqltIY7vF+196R/Hx9IW3//ufn9r896tmsID1uq5cym7c/er1mp0879liZbi7krD+jyu40DorNUmnRZD2ZtXXhs652qSp86UdM1Zi9LDnWZuJO8nc9Y7YiGfh0nLQ/emPG5toaQza4+i5l5+KBu+KFO/JHFp6rQXtxpWijG/P2VHLxSONOFO3zcjVvrf7IdawkAm32uG8T4daq/eoCSKk/sWp7ZDvio919yTaVa8yT0IngUHtltWRvvzxnq9Oxna3N2MdnIzt9cm6TU9Xfw4F16SgRUHGoF1cXPygv2t+MrPeHSWuJp/GbUTtzXTTZUfnhhuqIHscaM925UbH5nuT12cDfj6LdnpW8flfp3GDxiF3qspcOVI+U9IHajj21N8PzgR1X0namsVn6sG0VtT+chlo56NuLO12NB1PWW1+UPFmwzvSZxokDm2+qjWopnOrKmvjg2nLZJjeqVmdBpDvy0ycFpdGVuSeeqas8vl4fWo78RIuILxagmfAYJfxtlHItaUsbktlqP7n+ykMpz9nO2OaP+lZQETFJznpAjv6J/L7oJ+xuz2xLrPRSzuzftES/WfG2GH1NAev1sd07S/gCCPMTvoEvw4mOkpWKZV/8gO4s2NclR5lMz2osjFwnvJ8K6Yu3JBt5B8I1E9zSqVTOF0bAkau1xtzKIeZhwSQxzFi7mbSiaFaszng7wNVVbDLkJFy8AEJcFjZQbApdTfTtW9mx3ZL/sfjzr4/E79OM2rCqy2nwYaEZmXt1AYSbGHL5nKcN3sDFDu68BL+U7NtiSXVW7ryfRT+ekyB3ZJ+wMrFcs4Ou+hYfH3sd+6ue+Ea8++ZWxepDtf+ndUu1BnbvZtkeXys5fxQUfm+9YGW176+weFHM2S93+nYrr35MWfwo85WVnG3fqlpL9YlrOldUTjeX89ZRvfuzXzTsmMJ0xYmjtG1dL9n3Xyr7+yA/V1+r3mr7wny7N7Ql0fb1ispXaX8+StofvFq2aoFvMXtiaAcnHRuoz7Mm+ZNMDu38tGHVUceyo65kgvhYjcFLTNZvle2E/k6zI57q2UZmaEmV+yPVTx77Xs2pniXGdtjqWUttLQslvYHCKOyNbN/em59aXmF4L+tcvP/T+tQOVBfW5zM2M+lZttmymg1szoZWnvYtK52RzGmrHbknXm6L+IwjS5OhLahcijX1X+oD+6yhdka07gnmXdF2vjy26rRnJRtJa0yh+vPXJxM76LOAM7B8oquyHNqtrbytb5QszWKj5Bin31WzvL/KQ/3PnnTFt6Gu0eZ0mpxmHFvjZGgnuyN/h6yvCog0yarMMiyCqIEUq9hAea+Ldsx5eSlR7zKcjExaScKZhY/51YwtrGbdXMRcz9rcUtZPfFRUj1eVlorLVFWB4As0XItVrIRxkG9KaEbyU/8gQtrwMGOZnPo1bLyuq9/35JPP1IcbKKzaUPUpKIeV9Xn1zXrG1ZpE94wKiA/PInjApu/g80uEufobrCEsSt/PuV9RgI7HP5f+UcRfE/6q8vyQsSvq4jtO25VDxzO2BRWFdTLpx//4cBX5UU5YY5SupHdpx7yKSwgc2h+3SslyYf+SuhomwuNCES0CwkZ1FtMWJdN5tgO+qx9pPPqbLIAwITkddm1TjLS9mbHG3i/syRe/tPzkwM6ODu3x42MB5Q7ZlD3d3ZGA1oDEYwaSYY9Nt3ka/Dzvj2Ig7494c+qD6694A4TFEBZFMmk1CBIoEjpOIEX0CdAACqrhIHgacguXKZOXV06AhEUQCBsYz4vULfqRDlaZqlgM2t3Z/6IgkT04AEdp4eEZkx9WfvjCLzgHE0v49290FJRIwUOugaGiMG7qh9rjzBUKOGY0FghwC3ljsoNJ7UgzkczErzR+TDhQWSBRmLRgYkSdGtGSyQdwYcIqXM9BR48aqzwqAjnhIUveYciO+pYaqbHk3Yes3HrHNqlrEChBOJBkaadLlq9VrVoq2+F5wz5/+NT6nY7VCuzQZ6IL/CeOO6bnhewLNg9eBzLIjX+ZIY/48xNoHt4noawzanAUD3dwBVP5Ix6DCHUwfh80OxBmZmdseWlRjXfJkgit+qkGRIcSxGqYBZMdFQURJaVGglXwpho8dsYMEllLZsWPopPv6lcvGAHHSQcWH8Jqo9xZgHB0RV/KQLx6eQ0WmQRn6BpwDIsbDJJCmcZwuGYBWL4Qgl1uTgt4XTnyP33Hix5h4SPEQ7vgUVCngMeRQfrCndS9/OEV0S5MnjlxpSWYCRzR3NPFTZ8IbAYaYXKRCVzFoDyVH/xoRH1HNYsf6jANuJJK9nACxNG50MC/OnhEgQIDXX9ThNNeGrT64geLIdEJEF8A8bqpwIpAnFDmAR4J+aSwJ8QPi0b+4eGZuKQsWJiiEaMDmJZcYbcT/ELZ+kNiGsD31akcKg9MrDBApe5Ay4AvOvx6AxRp0gjeEV/7hxT+/MGzMl3Jz2n6974A8p7fje4pCD3SDXmnpEOe/BsTNwbwgSsiP36vqpDn2D0aB0nxHeBOyJSHCfrCLmfngyg9XLEHMygPF6wX9ks3hZPlMj4lHn3LIdhJI/gHPo0m/S/swQz+V+JEMFxH8GM/1/pxvgYGfn6yA1jBP4ZJWxRVx0utn2ASJgonR+yBY+O4Mp8LE6cVxZe7utsyla6bIUygHr7QPcR1uyu+BAMgsnsNl/VC+597SQdYDhv83AMV3P1bYRLxCb1IX/2l6Ek7wJaK8EEFnBxIFC6YXqcQlYRRnSNcMinZJXeqkKpxkPaCFSsPKw005yn5eXlcBAmwCeQmIR134Ie4V35CuxOssaGwhA/p4oYsusDTAxAmaMdRmraVdk/NrMsRn9B3e2h32ciRUceMHVz4pZFPbkb+kQ5+Cut9n5BGIGrAX17ul1Mi4SrMsEjC6U8WO7ydlw44RKZ+4u9wwjGE8fAskih+FlPdKOBdwglpeXoKQxzCq7m7cHd8BdPfkEJ7GsGf+CFd4Y0d/B0n+SkfMtyPBZP4Oy53RZcZaEW8sOATfcsELmH8dLACeNwoHnxK+dG3c17Cz2kX8R3wpC/K0a0hrPMPflKB+2N7pCTz73EF1m9pAeRAA1Am0EYaqH++07UP1WFnfE593TvT4H+Xhy8nnq/lrMpG5kubBfujr87Z35xp0Ho6st1pUfGy9sHDczvXIJZ74PcH6ncIp5iXY/XiUsa+u5G15rOW/Wx/aC/frthL2wUrD0b2+wUNUlXFuQarr4wv17L21Vsl+/BcbXuf67Om9jf1if1sp2+nYoJrcxlranD9U8EpKYnvVRMef1dpz6+XbOUrS/av/+rYBkcdDbLNvuiqrqowerm0nWjA3dXAmwe0X5hJ2e++VPY7wescy+fOFeFMSYD6Vzdydms+bZ8fDnyy4Mn5yJbnczbW4Pt/+KBlJ8IhyC2utTB7KOTbTMYprW9ocLyhgdDdM7X3QXxJhVLVONZu5MzeLU5NZLS6ZDvXUHDlFf1IJol4wPbB/fsqn473Jba2t32RhAl5Fi+YIGJSiMmqZv1cckgD9JlZP7HBxBELB9zJfXxybsVSxSfd6ZOF0xXh4XcWONbW1nwjydOH92zSrdtpZ+B9RkqO/hk40acBHvGY0GIB5HT30A52m8ovux+LxhVU9CUPj46s2+v6hBRXbZEXNN/AHU/Vb4sWH7i7nHzgT17Aj9O0KBYOWIBgwuv+vfvWFkz6fZxM4/FRddj8pCl5HalPBRz6dMcHu/basGW5/tAOUjmrp2q2uLjkCxh+AkRp0T8hLRZC4kWOJ08eqrvft/K8+UmKmXJ484NTH/FiBwtFV+OQHt/g8PkXX/hDwz3lzfvYwgkasmgFf3CKiDdn1kQn0qYv2GwcKb9N64tvCMNky1e/tmHzi2V7/PDM+8LPKQB+SV3WsSv1LeJJNG5O0nHKSvm81c+Gvjv22mrOstK/KKb8qiF29HPFR1MV5ujZ0OrH9FUDOJTD1j8YAbeseEtzXJuiPnsYlEQq4EB4byPlx1Va2J9TioIsZZEQGcNEf0FtwEpFMkn4eJ2J8gMsbHH+/DvW7iI3/7mkAeZ2IWnfWctYcrFkb35rw1aqGTt51jBVdQUIY1o3o3g+jgqR3Vwopu13buTtpDu1I9Gsft63X3x8Yj+727RTCcvX5sWvkgv/4xc9yyp8S7H6ytTqXNavJPofP27boTLiV4uVNFaTH29R5CRfB0KimMzY11fKNqtxzJ8/7tsdHi+XLDocJOxba1lfZD7rje2lQsJeKybssb5nD5r28ydtv9ZpeSZr/2Z3aKcq303R7ryUtSdrqlOLSbtnGl90+36iIKM0JZrtsNW3FtejyJ5RWZcEm3dBRrWM9SoZvw7ry6qfTdo+Wokc7Yx8cVCF6TSiXV+WMFtSu/zK7Zq9/M0N+8lB3/7D/4+3/3CyPLnOA9Hven9ved/eTU+Pt5jBYAYDgAAJkqAoUS7e7sbGvv/tRShexJP2SSv3RFHkAoIfYHzb6q4uX7eqrvfufd85v9+t6gFIQREgsypvupMnT2aePOl+mfmLMhp7OvE1xse6K18bafynKAWrl/Kc6TB+yKPS3VgSe5l5VDWfo5woECTFfvPzYQR1xWU8nS6UnNei6WOWwdVWDyUi3ud8bmEpR1k5wiLlV4YMpa/q41ssJ+bv/vU89tYztilStXdONK8Elkjr0lHPprBr7AOj5R6Oi2n01ueRy2QR75fJ231cItwy20WV/HCDZb32yiqelOLY22/gynEfBfLA49kE6qQxzfJOsi8cHQ3wb09JPwv+OsvoB7PAazngCUcBddZdkRnSImqBdSi+CFWHxOyz3N5k/ejjhEftiT2e/Yjp6o2R+cUsXp6j3Gbj3KLcGBL3y+zHE6y/e6z/ve2RXYElGRO2EW0S6MSETG1EnJ4ec07f5bx3wjGVNjbyVgfhNY56e0L9T6tRw0hvgrBH14dIOnEnPPZBZIt9TK3PNpXDbCKJg5MRinrImXJeb6TqnRCd3Ag3QNqtJtMYI2PXTadNTqqvabQpp7sT/GwYR2WSoHwuoDQ7a7TamyTtlm12qH9Qf6RbNrRWqLU2bYJLJqsfkyxWHzUm39+gDL+dH6HG9v98YmynZdh88AKZb3O2iNd/cAPr5PnPPzvGx82Jncq4UK5h5foCTt9Yw+aohdmTrl15Jl5JMFwngAa0b5BPFteL2F/O48cf1zgumODVxTieYxstruaQuTmHyOMaqq0h7vUi+PHhAJ8+brFPHFHWsc0Sbpbt5vJsDB++MYvMTAqHJzp92rMrHbX4rqt79RFJj7KpRJ6tkz+uvDCH62xop6c9/PRxG/3eEBvM1LffYp/PvDziuGplNo535ikHOkyb47v0Whbvfn0Jm9st1OoDfGNmglfywH+gfD8JNgG+uRjDm7MRfMKxjR6V15xGbfMaaf3eUgT5dAT/fqdvbfddjocO2Yfpyt/vvlzAuwXgZr+LedLxy0YUj8jr203V5xBdtV/GKY58PetCjDyd4JiRtO01h3bq/JRjs8ekQ/mutwb4zmoc/+iFLCbk5X/3uIsDtiO9idNlnDmOE1/v9rCb1TVDHC+k4zis9RClfNCHHi/eWLC30+qPqoiz/bAZ2odsOnE94PhPD5h3KcfVpw1ZtvpggEMIO72hTQrNk36bYlFw/KUrxNh/ki7prG1oJJDJU1Ou6+0PbWjNsr6uM1MDtukWcfdYDhoL6PSdEOlaroreUaIMVX8o3LYezX5HfY/eCz7Z28fB5ibqR8FVV8yDeqMsxy0vvfkcnnvhEp483OWYgYWn/PFP4d6Xac6h2Yeu4kpiZr5gZaN2w0BLT0ptXXGmKrQaPYHFlMtmecrHwsKgQDF0qgRlf0FCofyxiLLTz/BRzZDvl5Z0FR9lC/v+ME6oDNriuds+3mY+LDZ/nC7NrTy/UudxeHz5uTYfs8sMytujuRKMeQjIfCydZ5Q6ChnShjSg26wav0WxyDlOknKnUaH8Kf+Ob4CsXHwO+WQcxTQjVes4Yud581bRBuT37h3itEZhV5jFwfEJDsqHZCpOPIK4NrDS/5S430zgzMczr8G37v+3B9AzHDhTKEvgJjkATVD7V4uayPpE2fLKeNIRLdxTgLH50E3Gts2PmE9ig4Vz0eCDKsVzikI7f9wwKLdbpdif+0opWyGbhr+umU8Z/NFifOAT+LndfPkve8gcMi3MnVbXFs6E3BSz02J4zCf4cy9bZGE+7d0KSg57S4GdbLhZ5Nrp0fVOKju3K64vPmgRRIsUgiM/U9BTeNGir2FGHATGaHJ4QhrHiAzbmHS0+VHFiINFDYg7iRyaEb0NEmUDT2CxVLBB/aO9Mh5t7yPBjjqn0xbEb8IjoEG/WkyyOgyULUBZhh3G6lv1y/zYey7Mj0lI1SfdSlP1YfWiqIxj5aNyk4v/kqEaeGQ4IMvndOdxAbP5LCJjTTqadrywTUGujRVtXhQosDl2Qb+r6xvqOGjoSxltEGlRU4JdpxtcQNCA3ZtOIaCs2CYUeTZctFcuvC61UOqLmPbFt4QGaTxzC582MyicDbd3UGF5CTbcKNGGlTpk2Z0OCWRqwisltTkrVmlL2Re+bKFJfMGy0GaI0UVY61wJp1/RIdpce5jTJ7sWUQTp+TK3JlKkQSdAen2Wp65l4MBKGzlGPyG9DBjP0lSePF8KE43qyHRyRpseCWk7/ZG2Y8B2BZbRSxgCh21ICIXTTafT8AqrB0xhQqeUtU3xk7UL4rV0mYbqLEyfWnWn46E6Bimto6ejQc82SpgxL1vxoPIWpin5x7Awf/L2kjKCjbfNn3D/0FdgffDB+1jWFVhOrf1Oy+sr6VreTLu/fpVTKWVTMcQHqn+5yQJmV42Kp8SxBket2B6HdaQ4QZiZod2085ObEfK2YGiXaTjDcMZhGwzhLD35hXbBKc0Q/zPphTQ4LxtvB2Ey7TQDteJIGRxN4ZXy8nJ4ma75p3jyn9KjjULyv9kVHgA7GqqpZaq+6hM+fD7tF9wwdQYrm/IbhodQ9D+P0Oz8YbD1aVPt3jJDCSy7+ctubocTD4dhki0uX9zDNgRkGrzC3D9UttlAp2RQVAvUNAVvOBge4pPDjMB0OPf3xWhPQzgky9THSbYbfsuba8VTr+B4A9mneHILSwCnAjFZFhRbWHpey1JMT3VKm/t4XZqWS3VreFTv7j/lK1aKDQ4ZKr8wjpRMoyFwGc3UyktoWr5Et/Ki/J4Lsw1d66/l5324wkzuC7f9qRUIu1ILU6ayxAMtpTiG0/FLe1ruP6WNP1pYEZzJ4cBfcLaNLBj+eLjD24Z7gNfqgDRbmJnCJ3+vQ9vEsDy5W3gU7jDa6OA4JcChjZRw00bh+kAhERNPeJht2MiPeLTxwiGsbeiEGzTa2BG8b8x4GjLP/D2+b/hwXBXQb3AySavo0eYVe3U8uPuJXcVk7UFFaobb/2fVIscen+z1Mdfs4XYa2GUKmjSajCEzhYuaWnT6Y06S9SW1rsZ5tRDFhfc2sKUvyYs3kVy+iPbRLnIJTirJpPq4xduy80o+JR4BjlsjfHI4wM85AawRbue0jzwnjn/0cgkz1Q7WWIic79pD6bOrOdz5YA1fPu3gDulbY/7vDSLI5RL4i28t4+ZyCo+Oevh4v2/XSTzt6wtPps10mq0h7j5oYO+wg8ecaD7usV2wMi8sZ/Cnr5fQYCKn9SFeZD7em4/ao+r/dbuH7TYJZ+FrjKW2qtyXSfOjE12Hpdbl1w7dvpZHpJDETx+2Of44a8Fqd0o/tB8S3x4n93oTQJuE9mEHdYrleTUXwYd54FeEEX2631tlpNMWOsmgBXWd/qgc7mNOj9HmCrh89aptQOgtkvAqJp2gEM4DTZZp6oolXfGkhX5tHOikgmjRgr8WiOzrWY6ZtFmgt1GktICvMVh5f4/j7BZqwdfhNo7NZLC+tmY8ocUo4dCClt5ametWMMsct2Mc6xbyWFldN9x2TZVOfXDc3ul0La4WrxaXFknvPNrNDvPXQafXMTp7XW2GxC3fyr82RbSQJbfi6UqQ/f19wy06bTzFMW/4Lp/S0pe/4QbIKfOx0G1hqxRDeRjHKKa3OJYs70qvVCrapoQ2msSjyqfwKs1qpYZ6tYtuHfYVtcpNtKkctBmix9qXWKYq/6esH4XJX7TpsX3d366xcohX77ooLYVrw0TjwfmFRabHcSzHfMVii3ke4vGThs2BVJdHBy1sP62xXEY2Hg2VOE116YKVKmhjUipjWQOnQUiuFfJJg9H1QLduzuG99y5iZ7uBUYttl21qh/LlsDZA5aSPWqBP2R6Otv3qEMkBMaahFXIRQK30XryRxx++u4hHO200OT+T33mldM/oMx/Dcx6qwPb0Z9fSlBMRbDdHuDCTwA+ez9npFm2onlcWT4gCnP5LRUuIN/QTiNLWZmQtncT737+M+/erGD85xZ1iFA9rQ7sW08bVhLN4v8VUz1bujnFAOdLVV8Wsnz7nH7omUvFepRzSps1DCq0/X4vh3ZkoXqOfNmz/9adN7FT8oVxtomfyEaQo75KUJcs/O0GPdfAxZeh//VEVP93s4KA1xu0Legcgjv/+tIv71aFtukhuSC4f9Cf2FftjZmpG94+3B/hJK8r5op/ae8pmu/T6Eu68vYTPjpvoJiO4dtjF7a028r0RyqUE+uQJlVOccRYpfy/ud9HWGxbEn2bIqTodZZ06SRiSDU5H7Y754/0eTvY59yJNVhdUObLnny5E8Kd5yrZKFx+dDvDhN9bROGrjObany0ngXtfH8LPpKL5ViuCiyotykeidZwK+ycwsYuHFt9n2qhhwzvJifIy3qB8wsj5w+rPlOOVmFHdZTrruU9d36jHwp5T7K5dL+IPvXsajh038ereLX9TH+KjDPoN521xI4JBloesGNbfXRrgyqFoekiblc+G4j6eXsnh6NY9mKYNUpIDCKIVVyp3qcQMldtCqu484P99nfcxR/lfbfeyyXZ9SoO8V4+iSxlWW9QvaLCmm8N8OBthpsVzY9gYZyn/qtUwEJ6sJJFkw86uc/88mkM0lbSwSKvW73Wofi+zbdA2WNvXZzdg6iU6n/PmfXcMH14pIbJ5glhV0t0mclHXd5SRag+j0DRApbWIcHOyzT2zYPFmnQYacV7YpH8cTndDQ2COFbDpvskwnO/QOg8Z8OnHC4QwihNH8otfXGw9pytm89UN6Q6JFxjs96KJS7mMcPKTteJqUkWcb5pJ/uk5p0O3Z7QmSveq/dFJyi7y1zbl3hLCxVBaz7I8UR/Nfvbele/a1yaG3SySn280aSoWxXaGk9SO9naF01B4llxHpYe5iAq3rSYxX4qgVIpgj/Rc5qPp5JIXv/KMbuHNjBvMHVUwenRp/aqOhlk5g9Y0ZLG3EUd+rs/zbaBQTWDjp4dbdBrJshJW5FOqFOB4yP7+4X0dnr4c/4BjiEfmtyzpcJb+fbDfx/9vp4TXKmSz56wnrT+1HY4e/uJ3Fd9cTeCk+QoG89O8edfA3d1u4yLxcIq/rGlBtm2tcJNmjjTAOufB6KYq/4njjP3/Zxt2jPhr0L7Fyvr8cwdZBDz961MbFxRT+7N15/DVxfsH60J5jjbLi4eMmKpQlWj+6PhfDbD6Gj05Ghld8d2tNp0+T+OhAp1+NbazvGlE2Stb8mOkdE/jFlSS+/tYC5l+cx6f3Gvhss4WPmH+9d/JZY4ITCop4hDzG+ejzpPfPr6TsqtQ3e6x75utTffjMtvK9axnsUSZqE1QfocTI1xo3ay7z5kW9UzLBv/2Y4weWd5x+dNpHDw02ArI2nuoB8i77qFqH/UYUL11bRPm0jVNt9rJve7vSwQXSYeM+1mmaWpt36g9zmYTJHG3g6ZRin7IkF2VZUjYm0/qg3fP/VSVv6ycC2eF+Gt+6n4VRTyg/O+SRNsfWCWpdBYcOhRTLUx8e7D7q2scF9mGBxJ7QBWtEjO44mFd9FOsfGfuYUVezX3vlZdx4+RYiow52nxzauEltWvCK7DQwPdFHr+X1ebzy9nM4PuI4rNWd4g8VoR3WHc8ogUksq6wCMo3GMEzKQ1xN+34DdKsr0aQ4XlaO2HG/8doc/uDbq7jPsXqb44cpPSFawoZxzWmBsgRwVMJpGz/nIgpONisP8w+AA7uvU+ujcco1lV2gPJkANozyFeUY9OMA0/IkGtnjySgW1ln3lJmN0yH7jvHvtgESS+WwtHoBh0dN3OMg5fikjephE9tbZJgKJ4m5WZtcfbn5CG12rN5x6j9AZkZYRDRFWEjcVxSLgPyoDRAKzkyBHVuOAjTYACGjJcisEgDidZ+ceyFNFyEZoJMKdirAVgeoI246jJhZFa5S0b/9uCk8AW3uopX1Z8xxXtF5ljeZz4bLZeFiULVawXhyHuoW9w6Y2HiUPxKs5ke3hI6U281mDrnltMU+msLjiw7aPGIZsZPT15eaiOjBQy0si6EEZ0zJVM6UIQ6yQRjm1yb1FH76AlSLCwrSg1ZddnoTdsCJMYUGUYwoVLsc4NRH7JSiOXQi7MBJky38EK3KMp9NYX1hhoOkKH51f5u8U2Fnoy/q2KlawtJWyO6Q3XNl+TS6pORv9Ckf9FTDYp3aKR/mSOWtXFnZMNxM/giTlBqTb6po4qAJgUz2MjQTLCdtiiTZQNS19bv+hYS+KmQTQSGXwWIxgxIHvzqeund0gnKTg+dxggMfDqAo6PwOd6Xj+dDkyN6yCDZARJ9osStjRI/oZRxtXKjWfbEs2NjQZgY7AQlQ2Y1Wo118oDg+8LaNjyCehLIRYClZ6fkCkjTdssvP7PQ0PlB5BjGEXri0rqJyE21Gh9Kg3a76kslwpkS74ISRf3QIbkj+0BFNXX8lPaC2DRxrA5aQdWI0LI2Qz+W2KmUdi2c1EIxxsmwnNDhw08kcuwKLfC0e9/oPEMo+xcdyCE390bSStkRkVwz5Cz4sjUBWiED+G1TAW6rDKGWRaNDD65JBOj2igToj26Zgp9NiB8bBY6/NvLKjoFadjmlanSgxAotKJ1U/To/KbfgP/Aj6+994zxYylG9TTEppKv/GK3S46VSYKYuD2q+Z/DE45YUAKtcghCrATX7x7Af8FQYHsIrjmwVWImECVLTQ87yfaDD3OWXuqafDq+3bKjj/Q7qFX6m5n2yOLDSdEgEGftQWVbBi2FAJVm7in+IIgr0bslQstpMg11fyEfwYbVY4oXK7xZVJp0ehO8iI+VOfj3UGJ4lC+zR/0hYQKHcobJpG6Bv8hL5yen7oZ0D8cY+AFkthCiOlGncbf/nvmM6U4pmfIhGf4QngZLFQIaBhMGb1OBakaPL2INrV1mWqfIM/hSkd4ZBVwEG6Us+Y+hEdspJ4szFdc8s0IE9MeLQRZfgDNbUHptNikOZlfGhhHo9NwZwyQ+3+Ybg8CGDRAhzyMjpkdzj9mJwmAm2u+aa7a32EYF//Sa5Q9Ph7IuqfZHKiQuGtvopzZcJpoiGT/oZDk3jKNIURv+ESXsafhlFbv0At0aY+wPsfafX7zD9pND/Rzsy4GdAu8j0Lgc3DrL6ZT9WB1V1QZ9I2YmO4+Ou8bPKNLd8kUXwbBdDuGyr0l6afwrVYIJFumysGoz7QtcWhB4c7mgfZ5oY2PLSpFtq10aHNp3iMk0H6h6dY7OSLNkoIJ/3l55/YF5DeRkSX/Zr9f1atcsK8z4nxKSeCpZUM3n11Fk+POQnm0Ev4xQ9CrVIkGCfnwAEn3vc5sP90p4Onexy/NJro106wkOjin7xaRL07wrEW/BhPOEppToRfyCHNyf+j44E93KuM/ONvzFv5fspJtB4J/enBAF8ynk5FrLCg7tL+eL+Lpwddo29/HLWvqyUbj2p9/GKzDd3jXSM+SaUBC9bmlCRWC0iaUNkHE6wALXxdvlLCt//gEifuVdzdbuHFNPBiIYYnoxhevpC2CfmVtQy+dj2HBwc9+zpRStdh6bSIXJqs/4CTd30l/5cPOjhpalzlfGQ/56uBdt3f/9ztGfw//+lFvM6J/TbzWWsM8fpqAh9eyeBnxyPmecIxnnhN/OQnDHRCQZsT+48fI8W+vxlLYvXCRbtqSRsCgtHGhhbetegvpa96tdmgBSjdua6FL72poXAt4mszQddL6eqscFFKaWijJdxo0OaAXYHBzNqJZqajNMNNBuHT+ESbLsK/U2nYl57DSBz54oydJNEClDZAdG2D+F13euvkRa1eY/sdY3FhkePOkdHa01Ww/T5qevD85MQ2IJQ35cGuMqFSWUj54/B+X7loE/2ircRwbQhpwU2wil8uH6NC/A2i6PSTyBQX7L0QnVqp1ar2Booec1cajx49srJTOemr5MppA81qlywaZfkusuz89Iu0NkFUVqL53r17wYZGxPy0mNe0OvC5qWjU5odOsaj8VAaHOjXDOlC5P91+il3WhWja3a2x7Hsm68TA3d6QZeP3eBt3neMra5OBCmWAqzO5JmYV3NxcGn/2Z9esHVy+lMNrr87jv/94Hye7DXyYGiHNtvrR/giV/SGOdgY43qMsOBjZyQ+98yA5bYw/JcF/hVu6w7nLXrlnXy/ro6RQiWaLRlpUblJTshWXhmHij2T3aW+CXbYlNlnrTw5pP2iMrO2dV5ZuYJoK809n4POMUvraVmySoQ/LXTzarGPvuIf91tiup1HpSrmcFs10hzjNGuGcLI4fvF6yR8f1oHGYvqDUD7y4lkImFcVPdvo4ZD6+qI/weX2MLykjn9b8o70x09eVK1HGy2Yp1zMx9JIxHDKvW3t9PN2iXCB+ihWUOxM8ZNzTjm+4qH9Uai+mIng9A2z2dVpMJyKi2Jtw3sgO5PuzURwyjRNWgb46j1Q6uNHq4TQJdOeSSJPueGWAI8q3oToRqrXdLpaPethbId9m42gTT4N9Td+yz3k5ibmx10WmN0aFc9Ym5dbe4z6qZZ28N0a1MtA8pcb+YpFSOMpO/9HpAO9xbnu727HF21+0Wf6kN0sc/+z5nK2d/JyEVljXKkvJCGkVu+bKvWYNvfqpzW9YnDhgn39KrdOh3/lgGZnVHH7OPiPcnFd3wqJFn/SWj5jmQcuuBDtlOZ7QPKJ83a/oGsARGhX2bR2Wc59yhMWgDznXWc5zLLudhRROWVY91s3K4QS39ynTenH8/O4e8ps13GTdkYXwHz/p4NE2+7FJH+3oCDPM/OpuB81cHBe3WlYmLerlnTbWomO8UmIfeDGJixeSeKUQxe6FLIZXKOPW0ijNp5DNac6ptquYrpQ3fa3/xZM+LrL+l5h3nSxUqWtd44NXS5TRI/yrX1bxsTZIJCqLUeQW4pzvxXC05RsgwqkNjVavQhk4RLvVt9MeeidJpd/T4+McdyRiaWQz/jC6Ni/sBGLBT+0VCiVk0jlEycj62LBHrbUx9Rc6faGHshO6Qp5wkrGSv5Lz2izXtYw6ASJ5PtScnXPYYadt6zyaZwtWaWWpk8STKcxgbmHBZLE2TLT50W5VEafc13skSktj8lGzgjdmRxjGx6xnrV14v6n8qv/pT9qIzo6RWk8glYuhyzyWludRvLKET+9X8XqrgdKDMn7x6TH+C8cdVfJXoZjA9/7xNeRX0+hsHuLypxUU2W5yzSFmdWKObfzJlTy6HM9c2mpj0h5gk2325GiIanuCOwm2E9bRUzLjdRbvUiaKm3dmcOPFWfsAYpPtza7WJMNKNnxWGeML1t1jXc0kPPSf4/jvxTTrPhnHn3+4BF0j+4RjEbUVtaXNGuVWm3JBHTT/1QROWPc6tVpjurom74VxHz/e6eGYDVmyV2PwNnncPugli1Uosx8xTcWT7JWqcXz1qMY2Q/5Wq5Z41fjzJnnqa8tRbFZH+EYO+MatPMrs///tTyu26aLNlTbxU5yCKO26wb+4HMf3CpR1rJf/Xp/YJu5VyrxD4r1L/EXm8S22C536eO12Ef/4UhKvD/t4aSWJ40EEF1hXN4YDXKAseHcxjtdTE9SZX20Cas7Q0FyB5fHWGnmPfl9st9FhnvsRzkfYQlTXe8zTlyzboz5l4/fWcXE9h82tDsdFSfzpD67aib3yYctuaMmxr3232sabLy0jvphBlYNf9QV/m1LZdJm3DuWh5kG6ui5sugpLp5K4emHF3vtdnsnhlWQaxQc1lvkAO7v6sKCPJstasF78Z/22/vQvj7CPVVsKIfXOy+HWLloci924cxHV0ybbhz4wEQh/hMOIYXwaegC+csKxBcc0Ws8LkFNLhabUlBgqp8do0J8RSq6Qp2mHmiqGTaOachpsUyeMIrdF9F+jl6pDnt6l7DziGEJrkQYs5aCmrJcJIphBZ5jHkC7Jo68qgdha37m6dFgfy/mJO62PhuUrmgUVqND+2/xk0b9pj2c5pEXru0vrWg9nuyqzzzn9HU+AjJonZKgBijOzKOULFIxFdm459EGBGs9wANLB3a1Ne+DHi9wpUOJWTLLLah4Kk0PWwCJTMFYxLAhdd5XOIp3zK7CSHMCmtEAdboBQ+KjsQu0LGL6QqaPm8tD0V9dg+SaI8ErICDBsFF4obpVpNjPlb37uRUULsxW69cWDKlw5DZXZAz9Vm2zmx0Y/RSMVRqIZLnoQxD2owwGkjyH4w3/BBaFmt3hyWXzhd4GqjQ4t5mvTQycP7FSIMZXCPV/Kg5mKa3alE4SZVb8KkJVxqSV0bMJPc8TybEwSnHTHUe3HUGOn3oskOZjVJNcXPFwH+acpfl7Mp7AyW0C5qt3pHXaGLeQzSbvSzHduxfTSgRJ9VFY20l5IolQ/9JIgUX1qE0QCgX40rezpsA6E2soodDDUvsynthMOtlhNbe9UGPVWDuI1o40CdDTsoVrnRLHZ5WR7hHw6heUSO/yYFq9bOGFYvacBIWHFgxwcKk0t2diyDPPmHCCekV1/TqfVZQBvJCofIpeO86dAJAfOC1vDzw5CcBPC2WKg8kVTKSllkm4LPeYOysftoam6tSTNwxf4pD19wy065A7o8zC5qRnN6DF/wYteH4jZGyDUGlhpY0RABKNWQg7vbv/Tv2jRjwZfMXbkfgKEmp2UrqnyEyDU4nMSHcqKgGupiIn5N3QyVBayqE7dQ0GmjF7jNZaUZITwkEmtKIynhF8yxrUKyFIRDmrPPGklvXqoPUVZlSKdAvUrtLrs4HrQmzKDfpd1yFEBC1I4PaaIVJmyfP+BN0C+qSuwVpYlEi0Vyzst0lYHgd20xSCpz5ghN+tXeXJY46XAPV2wDNNgoBYpQ7fBBonpNzTFg2bz4nFgC5AOqaCySEFASChNy4v7uqJDgw23u0UQDu6m/CU3wo1V+5M5jef5NZpDz5C2wJAO03QMnq7jCcpIvgow5dBBEZi3w3lcKX2VaHb78bCpotVwhl6y20+A11z884TPwsMw8yNsEC6n8XngH8aT0zAGdqsDs7g616JEYeBSzQfx5E+LaXNRRsmkh7dBxQshpQLk00qTP/EK3uyurA3qpKfAZJU2B7Ucv0WdYTxTZ+Wvdu5lIC/jU9mpXQbIfQ7ewtwv1KLjGT+6vSQcjzxZpRZmODwKtX6VR2s95rKH6Tnxk10/IYz+LHtTHI7btZeH5KOFkNgAzMuHBMlUDyEUkutaRzYzlN0U7Brr2uPrpuVHTbOncGp9hSa3Nvzlp80THZqU2+DlptYCs/yFh12BbbxoHU5hSsOvbfSFvKEmTjTpRXrox7xbHyP6SG3oH/qZv9y0GA+Zm/6Es00Y5dn+lHc35RNYpn7hV1OS59ZeZZfJQCs7wgmb84Hkl+wCcl4wmKD8FfD5Zx//3jZA/nAubtc3cF6GNjlJ+S1zJvvue6uYn0thb58TfdJJ0m0DhPNdW3A64oT6oKwFbPa9enui07JxgCbN+uJZd2qLMxbycXz3dt7q70F5YAtSUuL3HCcKl9gnxZsD/PJoYCcljjjRVfnqOh7V6XPjAcptf8hUmx+rnOC/k+Nk/XRouq6VL/qXiil8+9sXzX56wll2UCapZAwffKAF6CwOD3W39QSf3KuiorvZWS2pxVnMvXUL735tBg/32liaDHElG8XPtjkOEwMZlvBHBnEyj0+U/rEecHR/VwRycs5F8gmR4u3td/B4r4PnkxP84FIKS3MJ/Kdtlomv82MlpTJJIJ7N2SkJbTZUD/fspOskm8eNmzf9apFm0xbstUCkhXgpLVppbKQNjHyhYJsDgjk8PLDxud7j0hhvZ8cf8tbClhbttRAvXsroJMn8PMcYGfvwRKe89ZWvFu8vX75sE0xtMuh6FLV9bahoE8WuUSVT68qtCxcuWLraFBAdS/NzuHjpMmlLGK1iJH3Bq80TLVKJXi2Y6R0MtTHBaHNFdCmfwqPNgmyw6ZBKJW0BOZVKWDp6t0T0acNhe2fLHsrVwpnwqa+tcvLf4/whO7OI1XW90ZHA0+0t2wCZnZ2zzSNtSmxuPrSNofA0jfKqDRl9ZCNcSjt8BF3wOmEiOu06LeIS3VoMFJw2jJQX4QhPfujEiOD1kH35uGybJHoMvtVsWTlUqm3b/NCGr8rI+52QkWgaLwVeCjcmO1MuB1w+aLwdRhCURI/awOFRGz3OH2q1Hj777BR92sluOCH7xBnnjdkEdk5GqLLhcViJ0YASSezPunX5EmINcBsxlAW9MU7YlrQRLjjxucspd4tXfAxtsc7yZm6HVbYrxKMraBQu2a3Ffy1oh0pwns9n7eeVfKb+AX2hn/q500rfrmNSOlXKvLDtSsa+ejmLFy+kWQYcT7uIomIA8SzmYvj+zQweHfXt+jtTlgflln0MrTv1EZqULa/cLOAJ7XkiWYhRrlI+qc8QuK4Au0CZ8lxniDblWHKzgX0K3sdlhlEGWN9KpQ3dButlJR3D+wtR0grD/XIpipdKMdwnrK7W67Jst3sRXEpH8MEs/TsT3MqwLZLvG4z0Bu2P4xF0FlMY5xNo65qzmaS9JyC1ctBFsTHA/koGKzoFkogi1RxiXptZnFKuPmraAlq0NUS0MsCT2gi7j/toVXULgBfe3HwG3/zWRew1htg67iHD9F5JjnF1OMDS2xv4mHP4CtvR12/lbZH3D18sYI3lsl/uYZt1kGYZfjs7wTvpiZ0y3CFfdu2kAufJDOuwhKtkA4V9dy6Gd18q4YR+P7vXtP7aqXAl/j49ZV8U8I3C1JfoDZt+h7zaHtu1M03S36oPkUjr6ps40pzE6oqvckknxbxsEqMUZlMzWJ9Jo/ZwF0/LHSSJv8W+7YcHLF/iirIfutLsY/WU/UAxgWXy8NpOG6n2EDFplsn+SgrdZcrJ9TSSrIdYIY7aegaRIuf9eryZZa4PI77Kz7oyrsVyf7TTR7s5AVkKh2Q9nbb5sBAhvwxxvNvEhPn9lHlrs53OLMYxrwcnJjF7u6eQmTO+63DuF0mzb7ukO+k5b1Sb5xxXMkrrbYgS8UQfBOo2Ave321ESknP6QDDJeWvM+ho9hN7q9mzOLfmtfkf9gGSnNo/V3iWPw+uz4nHJa73TkbX40U4T88M20jFdd6kx38RwSKYKTtrqnTiqxDFpVNjnk+CE5uxpxDj/HTNttKu4ug7MFjkuYFurNcmnuomFSicLJ/Eu0nN6UyKCq+xzdcXOkzrwaG+Ara06KpSHd3db+Hm5j22W//pSDN9diGD+QgbJ5SIW2xxTbFbwlPV2upCyK9M6mTiKdfL1URdrxFlkWWrjbJY89pBy892lBC7nY8iT89Js5z+vTfDrNsNYeZGjDlZPOvaGzj7bqTZgtVlaYb3pbZdvzkVtXLVDeaHxcYNjsT9aT+Aq5/ctytcnbPMcbthY2pXzizidTdPiapypx+pPyNtPmYY+Sgg/jFW9qJxVttoMrjKdcA1C9d0dx+gfymrnx5eLEfzZcxlcu1m08ZBk5+EwgiO289RBC3tMo086XluI4SZlE4dP9pHLn745Y2MIbVwWLxfw0V7X8rpFOgmKP+LPcxsZzF8vmgzb2u/ZA/KNWBQ3L2bRZDv79IDAlH9vX8thvtLDlzW2BR1DC/Ktxp2kVX3P1lEPjS55k227xbI+5fhVtO3SzSGB3ehzWqWcO/STqGpz+wdNXGLZfv9CEm9TZt9mH74bieEh21WBbfTWeglNTiw0fziv1Ld32C7Lez3byJAc0exAG8Idyk7V1fCgh9KXFdzfauKgwj6V+Xu02cQXOwMcsl2265yTWEV6XsLy5v/UT3R6F+Nh3o9G0Gt3UKtUKRPYSRO2ctywD4AFG/bJ8nc75QQnRfUqZSU7aMMV4PltyscVQZhgAzyhf0iLqzAtV/IOw6cggVtx/f98fIfvdFhf7JetPBQUoHXDy8B/ZKjPZn2Yn9xai3Q8GuOGMIGnzTH8OYqzNFWOvk7NcjAfzTc0+zuvgjyEnmF08ws8Az99wJbO6LCExhiWLJLsrBY32JewEVSO1NdwPPg7nQCJsBFUjznwP7Rd6x6FbbvVwUG1QSYvY8fulT23bRkiIVEqXFdWzNMgGabVsO3PC8oKgp1AUu9+5PQIevAGSILCmIJCj3v76QYVJOEtjv9oQVwDbOXWGUqChS1bmx8scA1C/RQI/yRkqFQJ+hM15/3l5b6BCiyUi1aZllM5GGCsSLv5a/ZslSEztOqHkFNkFsNs7iXmYa0ovmAD0+yCNK/ATz5mV7yzCbro9nJR+bjW5kec+dakyYStwSmXvkA5JUcFSZczZGBSh2WpdAyYeTMvY1RaiERiSAsjuiNWX+ZpwK0FnJA+X5RW3sY2CFufL6CYSWJzew8PtvbtK5pMkh28dlgMuSdlCKwhaYnDG5R+zNswGyHQuyG+6KE0PV2FS4kdvQzNRU0o4WCL8K/0gy/1tUDNCbY2LwQnMtQpZTmxK2XZIRQyyFBYa1BSabRRbrRsgKBF72KaAwTi7XTbHHy17Ti0To1osy7DCaHypdLW11N94vcFIAkMNXAXHHaszjJNZXnQ4pDeF+GgSDSSXl/QNwBlKignz1vEM8pUrBRY36pSr29plUGIXkotwDbErOEwvmBokgqD9Y0P32ARavviVxYqKyElZy4phflJES30610UO4bOjmt6v6HalArVqDtLy7DYP3/EW6QnPDmT0IJDMkO7ToGk/Goq29RjO7a2LT512h2H6tQXy0JhbF8Wq9zkCLTRrrj8k8wweaCyCOiTMrxm06KXbCqXkA9VLgFPBzgNmHk0+sk30WiCdm3UMg/avKG/aNKXl/YwPPlIGyVjjnjHPY6SRaOl72mHqf99qA/efw8ryytMwdPwenCemCYbZClUIaSXdWDSN/yTsmKiv4kFaatylh/LxRYOFd9APL7F8/+v+Mshu/zd7X7ycO2+AT6FmXK/0GaaP9N09ae48qMON2ncfqY9znl/z5P5UU/dNKda/mpzFn4+rsMJwA0vWB/MyjyHI9AC8PTsx5T8hdvd5/NtUFQBXq9FV8yfl4asYbpyuHYjjC+lugphznylpvHsR20hcE6Vu6w8qcN0RamH8Dekx37kSy2hR+S+WX6+lZ7JGLPbL6Vb6CcZaf5UQiWHqQDAcIU6iKP0p/EMyNIIxFrgL1OtXBanOSwLWZWWyRTChGUiUzxhdSSTvK5akL9AHIfDSSkPHhAa7qE/Jelpe5jTozjnykh50BWMdEuyUeS5nRmx/BDer12TX4CD/qE+U8qDaBYW0ed5cD/Pn1ElotxmZhgmJT/DK0eAW4b1x9rEkF000FP2sN+zkyUMD09Oal3ENlII7KdVaHKi6psq2kA52zTpU+xqo0XjDNuwoamFMcl9w2Xx3U9a/a2ffHG34IWLXkF/QRy0e/8lWtX3qWyl/StlggR5UL68HMONljDj6jc//+z3dwLkf7sQxwJnklrX2+bE8clB1/reWzdL6PfH2N7Wnd0O+4w656f0dWLjInny0/LAvnAMaSqmo7i6kMRPnnTs9IeRyUCVzQ4nriUWlK7/esr5nB7vfTE6xpLuUU9qwWVsi3u7HPJzbmnxZuJRXEppch3FxnNaxM5wAtXF7Fwa//xf3MLiUsEmVNVqBxkKildnorhxo2RfEH72+Sm2ntRs0iU1e6GI2+9fxgtvXsIu5xi//OzErm1JtQeIcYB1yjQ1wfe8SKkdTLDfHKGkMWaGvMV83MmJR7Q55IUS5j1UVU6Kv3xUx92nbY7fRrjMeLfzbL2E/+hoaF86cprBPjzKsSDHqIUZe9hbi0jNkzLSySjycwu4cPGSfVW7ublpGxvNuk7Jn9pikb5+ldZVUdo80AaHb4Dsk//6nPTHcXx8gr39feja0NmZGdtE0EmN6smxnbrW4pf89GbIzIzezFg0LX9tfOh6J71hofGsvtjVV73abCnSFJw2D3RKRCdMNH+bIQ0r6xuYmZ0lPSXbIBB+jWv29/dIdxcl+uuEhegVPl3FpcW0EM/J6Qn5b2x506kWfQVcKumaLD/Roqtadva20dIbgeMuEpyL6Utmwerr5II2OhaXfEOFZXlwpCuquuQbXbGijY1TlE/2UanWbFE33Bjqcp6pzQnRK7q0UfQoeNxc4yzBCWe9VrdyVrvW4p3g8/mcmWfll7T87mxvW/1orC2l8WA4cbext9lcNriiSWZymSiX+haFuZszGdwuRDHP9qtFMPfWTxifsogNbWeniUZ9wLLUlWpNyyfZFQfDCE5GMcxzAn9BJ6HqY/ua12WzpzHlfaVrtJw5Q+XyPDQDrT+z+xjExvsWSbkI8YawrixccLRnUjG8frvEsTiQ7w1wnW2+qg3sIN0wHcd55pbKMT+v3yoYHi26/1YV0CPZ88JCAi+tpeyR4weUf5LjU5qo1TaTTPh+uY+KNlyDdLRw+dJMHCtsyzXKigjL+o+W49hiZaRYwGlG3KJcEzbN8/SmZI7yPNmboNwa4uaTJnYrETSiWawWczYnubzEeV4caDCdi0ng26khHnYmOKb80pf/fU66tum+WoxhSWP9/sRPxVEePaI/kzfydOrt+VIMn2pBVY/3Kiekr1/Se5ZOf4L51DVYRcrDK/WhXeszYT6T7PyaLP/4fge/pqwrVzjPOhni88MhjimvdG1MqPL5BG5Tvs5XWkjPZ5FZKSDT7GJ3FMXWGttRc4BlypuM3idg+en6Ju2iszqxzH7hEudy6+w3XpuPI55iHJbRSzcKaPc412c6YR1rs+6m5C3z+tkh64Ey9c5MDC3ST5E6VSEP+K8r5w3WA+tkpMXiNuO0JkgngOscZ+jKkhbLZGm7g2KVcye5ZzIY5GdZrjkcPtrBD4862G5OUCU/6cTgmNmYZ2G/0R2iRDq3nytghmb+qGtjiTb9a9QPX55F9Woeo1ISo1wczWLC3oUJyPxbldh6wrTmmde9xhj3SW+JNOr9kJU4+w12iolaH69lJvi4y3Ea618L0c+z/qMDtmtO9wYD8ku/zXFHG/n5EZavMG0OYLptvz1BH2Rq8yOa9GsFRxy4qG/QBoJOhpimjO532Sb6elejj9KEfXa/Z3PM03bwHhN1v9dDT/FaTTQpU7Vx3dT1V2m9eRojzoHJ00m3hblxD7OpCXrk72P201rT03xVGyS62aXFPk5yuVOvYRkdrObGxpt2+rc3RIRz2cKog0vzE9yKjpBhRVbIt4Oa3oFi/TEsl+pjIzsk38UwI9nHOik/bqJ7v4bdzhhPWb675MXBbAzXVxL4cC6Kd9kHRgY9TFj3BcSRenqKk7kEdtez6KbZr7DN5sl3y4ddlFkXuoouz3ZzjSOmZDaOm0VqyoJljmE0xPhysYi/ftzFz+83MV/t4XtJMiB5/IT5uMC8v5IFrtJ8jvo7RfIfTa3xJ8gcS5z3jxt9rJGmHmXG3R55hn2FPsxeY1kUWa5dykPxtq8dEOdsHEulOD6vk78nuqHF1zB8viiZLhw0BU23ZJL6H5l2opK0XaKsWGQ7W8xGscBGV2A6kUwcv3rawYDyxfoIDsb02Psmx2VtlvtF5lnv7RyT5/TOSocC7D7hqsxMNpNAQoM3DpT0DttVXTm6nMSnLN9D9tUfUUD+6HEHewQpccC2MJPAr0/G+GF5hN1JHP1UAjGOXTb7lP2UNbc2ON4jPi2YF8lTK8zMpTzzzTFnSZszlFHbu3q7ivzWYDmwre/sdJCotLEe47ij2cfjp3XUWR9rbP/XONaMz6awfTrAf7zfxpdsv/OzSawvZVHp6K0x9ZSu9LGwNhAPOFjdedDF4XYfdQ4S9bi6TsWdHuoEZR8nW21UPynjHhnk0wcd/OrLJu4ejTjGUNsLNz+kWH9mhMIgkFNq+9Zr0Ef1ZdpqjWMD0kOAXqeP8mHVNj+kbG3PLI5bYyZXLj/lbTxAPC4j6TFN11LWjynD5GhCw5X15efjKNTd5/3PlPt5v+4wtg5mvoHb4lGb6amFv2HfHuKR0prqeaX4vpbP8lEyFidcD5K/NkAEGYxrLP9Og0P6eOssrTO6znwCxUjym1JDi977WLJTZlHri1VXs8sxLJC5VNcnB5SpNH+nDRBNZbUgK+Hc7LRR4WDxhAPpOoVql0JXNGpHB1HfyRQ554k04uQd4qbgYJbdHvoFABYS1y58GqlsEckMdTplX+WnKDjsDRAWqopK4wWWm2Lwxzc/fANDbp0AUa8jtzYAGMPsAvV0LEX9GLH8MUdosGLo5Tlx/9DlCymuNTF2RrYQCw8XpOU2D7PJrpJUQwnSli/h5BvC27RbdnPLR2HS5vR0ztkdjDiYt/AEiL0DwrLSDrK9b6DyYqZs0ZvQKgXl0VnJtdcblRPmPw5kynMm7ThEtcJltxMiAW5dCWVfjHICrWNo6tjtHjxNJJgPLdIXsilsLM3YmyAPN7ewdXBCoiiUOcHyiYfgmWIQx+LTT/m1RmH+9GFdC6OdyBG81YtT6VVA+ACHFqxlmNs2FbT5oTcqqLUYTXM0HDBMyxzUpEMP0vpkKMKBPzs30j2TS6NA4a+Nk1qzhRoHE13a9YBinvTrKgZ9/V9ptlFuchDBMkhyoir+TbPDUF1EWEdaWOmy89FXhNo00EKM6FMORLstaJFWHT+zN3WsohVgXON2VQFNVZO+wJOyug1MU0E8lY9Vp6LRYkJIdSZNf9vsUnlRK4bSdhp8cUimwkJ/T5+p02+6WUJahyxLfaFneVLdC5+1SSVulBhJoekOuZwuPRpvD54n9Chcyq7BsjdA9GWMbYKEvMw8knZXjM/0Vc++oSQf959qS1uGxznb3AtoMzC5hcOdBkqLFv2mdDL/kQlHBeInuamF09sPtZWN0yF4i8r8632RRDLj75owP2EHMO61CaCFKcUPSLKE/37UNz/QI+grgUu0nim5vHzO/JVtU1P6zkyrNWVQ7iCmlHdjCgrLRfDuK7f50DT5Tatt3BGPqtPcZpefYJxvpWRalT+jFa7+wHEIxkwGneEKTHMH6QruXLjshv+ZOG53nIJRfgQYpKU0Ld0gjBEsf9KGzwICO38CGKVhQaaFQ3GCcjT4aaGbv+Bp1b8BOLysggviK8zihdp9/JcqtAQV6r+hOu8SoPjaXWeYaNIRpiTlbmnJTFn4G6Ji4Pk8WVsw1znlkag9zDV/g3T8j2FBOu5PHQAbeiPUQqnEkaH9TAnCfow+wfDvPFgAYMZXlMEywEMNCQ3z9WTV58gqb0UIfi3QQFUOlqszukNtf4EKLDLc6imGyiG9nJVeCOW/NM3iMRyv0nW78TcLS22E4tPkpvo2valhbgLatVGEk/ns2xfup6uf9BWZ3tDQQpC+tteaiR4/l90eTOfEheNOf0ODMAni9yujwjGCcFHTzx8sVxjHLDRDWnTdFIO9jTIvDPK8WL7O/KblLIPusH+S02snLD+atJhMp8Vh+Gfwisf+1Uz1Y+Rk9q/stmxBXX1yeErF/GQ3WO8T/RSK49EJmi8+/xS139MGyD96bQbLLM9BTxNWmkS2xMnvo8cNPHrii6WO22t7nvWwkYygyLLmfJic4uoqcbxTYAnOpWyxTZs+PcJ3iVOPh59yEuCY9OemykjXGmxzIq1zsVn6f8hJ6vevcBzOSe2POJm925qgThzKpMl2MkuLFVNjDb359iquXsyhVm5xohrBlWuzuPPimpXjF58dYo589M8vc7L9qI7PD3vYmE8izzGDFnlFzSsvL+DrX1/C6XEd/+pf3cejRzWOkzhu5PjiWmyCx5xbtqfUKn3XGhO8VoriTp78xPp4pRjBIfMR1QOYuZhdaaox4jM1wswr/2pZuq6k2Rkj3h7hEfP3anRkX5E/GETQ4zha95lrjKoTBv36KZ4rxTDOzyKaTGNvZweHO9sYtnVNjB5hbqLV6dgJZ1290ORYUTwjOu0KrOMyUx1wLMkJ+1EZh8c1Iyed4RghHkf1pIxus4Yqx5DadJDSwr5ONGhBXw+V67H1na0nqGtRaqDxFsuw3eYYya8wyedyHEMl7ATGk81N7B8e2kJWt9e3tiB8uuZEpj7I2D/Yw87uNk4qJ+gTRvMH4RGM7Nrk0WmLo+NDFmoP/VEbXeKLcp6VI135XD5Ir07atjgG3kNxZUye4Zi41UOr0bOvlnXaRHhV8mXiOth7gkiKNUrezadzSHF8VGtUOb6uoNPpccLaM57UiZMh6ayzfLU4JK0TLTo5owVCzVE1f9BGjTY0Gs2m0aw8SwgoTZ1EUbiuF9NGzubjx6jpShjiVf2ESuNj+1DK/MgErDepUMZIiZNMltDvvEpQhr07F8MM+Vx8pM3SKaPRen6coPhKI+wnzGTaSr9Onn9QHaGpXTyGyS+k47xik8Ryyr9U1uZyqIQvNJ3rlbjL3PWC5jeR4HTHWb49SkCf+VjRGemirZCN4XvvLvq9+dUuXsjqzYixvQ9kcRyBwUqd95vRqbO35lBvDbFTZmOjMjjpc/Gk1cd8sE4+aI3wn+627Ko70RXCFQoJzCxk8OudDg4bGosr2GnWh3YfLsXw9sW0dUabhEk9reMh66I8iZpMU5/VjyaMJ2ZnShgms9jqRlCvDXFzMESZ84/h7DwWl3RaOoILM+pHmc/OCBtx1tFJB3d1/TNxaVO9wjI4oVzqtYd4ndLkEnl5bxTBActX7ybpgN2IHeHSbNKuHtw/HtmD2rP1PgqUgdU5pkfa9V3VmB1rkXhvlPtIpuPYLiWwW0ygQt0iC9wnDZ/e7eGLrTHunUzYXvVxlZePikdadO48rOLOoI+XX6Esnc/j33xWxc/rY3z8sIal0xaipPU/PO2hxsprnPTw6zLnwqUkPriYQanRx39rTNAuauM3iQTNt++U0DvsWP0NbE4nCQbWP/DLgwE2jwe4PJfEP3mlhIenA5xQjpZIyzz79i5pM44I6khado09Qg+FJIlW/djLbBN6e0AwF+81UKoP0GDZgWWXQAblUQl//aSMPbbtU7azAzJMNMc5+OI8ZhcYpzBBPkOZn42jJfziOdb5Xptz/FoHzVszbDhJJFn+cZbVmHit4P4HSnmIk/evH3SQZplX2L8UyW+v5yL4URO24aYPATS//JwsnmCf/Y3ZKJ7v6WvmiJ1YaA10EoLxiyPMrsRRmI8hlaG8iUgGUdbFOoin+5SbHLPFh/Tvsx9qM6yFSa9BWcW+pd/AqF1HftDGIgcKN2N9PDfomsx6zPyo71G/Idk2qNeQbtXYn7QQJz8UyWn6OPGk1SeMv306Hg9QZZ+5WWP5sIz0jkODOJLdBlKdOg6qdTsB1NGX7l1/EHzA9jAusu8vsCgnXawOW7hMel+kzM6r/q7NIM9xR2y/grjuRCoMscHRxyvsuyIbGdRYb7tsGAXy+QZl3WO2lwzl5vr1JC7czOD2Qhyvst7myZ9zDdIXGWCf+cxXuvbmx4hybJX1kGkO8clCkvkc4jPy4i+qExwcD5Fq9nFxOYVl5quh9kASJtkkXv36CscmHfY3UTy3mMTziZGNbZ/0I3g7B/yLeeB1dk+3OObRGs1aOoL3NlJ4gbhSxPOlblhhe6hM4jga6raaDDJpvdWiuT0rn3JFaz55MjObLp7To/izbMd18gPHCimtBVALxrT6Mvav1qfZmp1OH/lakRaMdRJK44hxPIlRNIXTURyP2S+cHHVx3BzhNnknRd6vJzKoIIke2bhEmiuRPHb7Kdb3CJlYAk9bMdT6CdQHCeycTjBHOHvbjUyt04jS/5oy5eExx3Yd8WMEBbbBNylLHzOdB6cS8lq7SOKoDTTyKZwQx9X5OH5wO4eD/Q75coQ/YR3+ixsZ3FlNY7Y7wlI+gc2TIR7uD+w0CFgPaykfZ15NcryXnqDDcWmetPTZF7XYh2lcenevi5/pmBnpm2Uf2qZM2m6w7VAM6LSI+pUEgzPkofajJjbvdTkOYxraYGmNUdPJSW1wHI7syqNKbYJt3VzTi2JAuawxv3U9Ej6mTUJRuRx1RYv6pMAlpTDF8b5Nwd6HKz+Oi37CLS274ishqnPdc+AvfIwV9PmiSThCf+vzQ5wBDvsN8DicbE6LKYXRbrQIt/sG6gxI9ErZ+J3ecgVop0rQCgtxhRBh3i0e8cgUrUazdPChsvg3jGNuW/dSuDAKh5AwjCaNAPKMCgsP47M92Prp1Ee/Hl/KjMCpx/MvP59GYSZqV1wKz/o19r0LCdRORzjeG2BEmfO7bYCQKe1reRWYZTYAmsJqAMeeWwQpwzp5oe9gLPOeSYHar1Eu27mEzOpuMYKuwIpTqCRtA0QDfi2GJqanQHxRn7CM4loFrwarKb4hOadV4KHd053SY0kqhsUK3ELo7oCkM0VvjWU1iQqcclCzFQZ4rJunnzGrdKAct1QAF4Rr8cjjywzjuN2HDFq49zgKEhpLLRy0yo/IxVBiEC1s+A6ytG9+aFLA3BsNppV+SMNUGSJqhRmQQTl0oAgfNlqj2Ey6AxjbgCIdWtgQPQrRIrgtiNO0L5xENxFoo2Z+tojluaI9qvZoaxd7x754YBsFlhyxjzUiVBm43Tc/lKqn51sqLCXWiepFNFmYTNEa/MnDSkwbH9SaLOoNB216jPq++WGa/tq0UXmpPFQCZhVSOtT8tIOf46S2kGFnxjIWTm0Etns9mzDrFMBMPodSNm1lfFRr4LBS52RWk8axdW46ympvrAgn05FgoIWDHA4qWU7aQLDTFLaRwBwoQ0aI/gkfxqNJDqepRVt30zB7yOdWGB7V82CCibAEDnlHAYISqG1mWBn5IhCL3CaH5q9ylFZBSzG+4qhOBKMv2+wx9JBuhwoSJ1ygvUqUL6sVqpAWbYCw/XMSbJsfOh3EQYNdgaW2z7L39m6loFiGW7hEl9f5WRr0mJpTJ7V3fs4zUsa7gXleyal4FiZaVQ4yxYNGOkMtjgMKnXhUiRif0hStXjFe7ka7olD9Q78B8uEH7wdvgLhSSl9NLaDEfo0g0cvMhXAyw/IK6TbfsKBCRZ7Un8GZKZuA5Ha7gfPHkgnszsfSIR/7gqidpTI/aoJO7ZJZNLXIG/KF/F3kuz3Ecx7Okwv+nnHLDHX457wmP5OlRgvdwqV0pvDKn+fLNgCkA2Vpm1OhgT/5QxJMLscf5sW1QANjarG0zerl4bBuDxePpY1i83d4LwdFDOijlgrje/ryMO/A/yzM/M3tcApz95n2NL2MOO81OCkrK/6FdIcwnge5A5yhm6aU4AKr2Q2O4WEZe37OwkK7ytUjnuEKEVn6Znqa+jnDLY8Qr+gKYIMf0ayfaVwqiyvTtPsbiUxHeOS2X/pZmE5dyG40BuGSE6HdAuVHQzQJzgIEdpauK4YFeMw+1YoS/DGC0SFcsluYpyeBJT85zF9wjG75lh+18ZLc7EGnZUk/u7LO4PljShHt3/2ndlHBPpUJcDhi/ZXzqNp4kA4TUlrik5B/zz9wbpsmBLD45vYFvHCjRmHabLHHQelWmMUTvml8T9M07UZPkCbBTdNKLZqUX3fLonw7D5+VrkwVvbpCyfm72gD5PT2C/sH7K/iozv6jNcStPEsvm8B3b2VR4WRPiyzZjE6kkiYSPVNM4BulKP44P8YGJ91PBsxfRuO/KE44IGkXkviTD5bwBgb2xfm2rtEhXRprWDcu+mmIUuEraPBF4jk/sPwNGbpPt77d7rRH+LKtL38ZX2VAU332hXwM312L2pe4T8tdLOeAFzfS+HSzifsP6lhZLaLPyfGXnx5iiZOTV14o4T4n8SvXZ/C//8Eynmu2ca8ytGtlyscd/OpXx/jol0c4OurYOOL9uShushz+fXWCwwHpssJ13j1rtxFoXbXAfvet7AT/paJHeIH37xTx/HoG9/Z7HJso5xGQBOaB46wg71Ji45NhBPe7pIEBT8cR7FGrHDRe6Hc7GBwfonp6ili/iyzHi/dOm3ZaI9Gp4uXiEN9eBu4kBnhYH+Kkx7Fku4HG8QH2yic4Oa3YWxO10xNEOF6cL0Tw/e8sotXUVVEN6FqEXruF/YNDNFtalB+g3dd1ogO7+ql8tI/dnV3s722jcrKPI8Kt9JsojHrY644w5DhCX+vqK1090K4NmUdbT4MTG6dodfQVveOzd0MOD7C7u4enT5+aPjhUui2255F9NVw+PrXrtfQehoXrdEi7iszsAJdvxDmZjKIz6OLk+BiHh3ukZ5c4dtA42UO+X8XChQiWriewsKjrS8eoNVo4OSrjlPj2yjvYL++iXTvEwrCBxatxJDJRjE8bqJOu/eoJ25I2WETvCK1W0x5b17sczXbb6Nfpj+OTE9vMsLyrnGo1y4dOxOgEjvKrGwuqlYrF32V+LL+2kVO2jSnFs/Gs8ZBxlTF+uDEh/gjnYGI0a9+06sOksK1PmYiKLIbdzgRb1PoaOMQrEIGHcdS2hD+V0oP2cWvPStP5We1TJ9fYSAO3L4Z4nPM4brGtfbgYwVZrgqam4UzpHDm/ofLJCH5wI8M5GGmssnULCVWA0vKvj+iKlDEuIzxcMjVLf71NtKXHldkwDjn4Oen6xrDRbQgcUWgPTZ0ce7jbsc0PO80Rwn0lnpTwbTfHttCnjQF98RzKqwztr766gG9+sIoHj+qo1/vT/AqD5NI2ZdQvjob48khX2TGf4yhqkRjbZxx/sZGwdy+eDpJYWl3DzRs37Co68UGbbXGh28O4kMJ4+QIuXb9p97tvH9awW+njCuXczdkYftSM4EBlzTq5xvq7wfprsGd7IwXMsc2yaHGxmDRdIw88l4ri7dU0UEzjZzs93CRPN1h+28kEDlMpynVQLgzRaU5QIu3riCNDub2738V9yutyn22N/p32GBVtLuxzHtIlTzAdfXCoMsyRDvWLmvPrpE6Psmt3GMPd4z4ebzdtM0llo3I8nsSxM0mgO4kiy07wezNRWwC9y+nIxyy3X7Pv0UmkQ/JwOpPACvuYX3xex+snTcpO0pPQ+5fOf8Kptz+Fd/VCAS9/8xJ+/aiBbrWHN5NjvJ6N4DiX9NsRCGNKdR5oc1rNAbOpCL67nsJ+mnHmEojNJHGynsXRRpb9WByrnRHWWRb9XB7xmRhSMwMUOJ2ZW09g8cIclq6+hVyB9bcwQDoRw7VHTcyw3h4tJDFi47jZGiNdSqNytYAReWD+sxpyWrhdy05P4PyPlE6SPDge4AZpWWVZfMR294BtQP3yHxbYvsiN/64B6NWRpbk48pdSaF7PobHBNrcQx9xaHPPrccyuxJAnL8UTHLtQ9hXYx83Qb2aJdTkH5GaUL/LopSSWLyVwYQF4s9FEbHaCI/YN1ZMuZfoAR9Uu9mm/y/w9JK83WTFad0lNhkgnKVOiYyRaPXxz1MU76RG+XiKNFCWfEb7DPkfrKl9fjeM58sCgOcS7yREO2FZPBmO8QjreX45gk/jfThB2xPTY11wjzu+lON8nooVrabwxF8F7kwGuFSk7KF+219PYW0igMOjhBbaf5M0U4pcT5OshbrDO1zlAKHBccHLaxycnY3xyOkafbeTi7TQuUqDNr2Ss7nsF9h+NEaLknfIc28NaCicLaTTof2GngyXKkhPKqV+Q3rvbA1ztjvFBiSPMdBz/hv3/E7aZC2yMGrP8v48muF8f4flKE5fYxl9/fxU3bpVQflzDf6hM7DqrK+S/i9koRpRzFab5r2sRe+/m+vUiGtfn8H8+7eK1V+dQWMlhrxlFGzmU5hbstGVat9VQ6yMFbdbrXVmysW2iPGDbG06SWFxY8pOXhYJtxodacXRNo9Y/1YerWaht6HrITL6AZGEWKeoE8cfTOYwiCeyQl7XxPCafR4pFRPJzGKTzSLKM39SRsyJl2jhm49pBsURem0e2OIN0XuuqObQicXuMXBu0CQrcGMc8e9EM5khjvkB8lO2tHvtU8tIHL5VQpSzoTzJYWlxCNp3F9jH780YPl8Z93K53sMxxV4VjwYslttPZhI29/j+bPfy3nT6OG2wc6s9Ylgvk9395IWbvKH3SmNgJ47+YjeAljhP2Of67wbbwvy3FcJljhkfMoE7h/BPyZ4bl8UVlgFxiwjLgWIEZK/XGeLETwdy9BvYrYxwxP2Rpk0tanzF5Q3uwJGPrhBI1WY6nU6k4Bs9sHPNHLjPcLhV4m/IPbYWLP1RhnHDNR/HU+8rmEKEK0gjsUgbOH+GwzQPm53zfLtPXrgWnPIQYz8U35XI0iKaInrj83OMsbAobzl+UHx/nhOOdAOrZOGIimqEyHPwzeIuiOVW4rkhT+QlgZNrmBXnD8QSYLNxxfVWFXjLDcK2R+gfycjudjiiAMTiXP3Pk/41rGeSKMTsZqfDVy/qgOoKT3QEqB/r4nTT/Lhsg+vLBF5/pOJ+gqbDApGhXIWqpWR4ccGhyZCtE8tA/QRQ3IN/MEJd8ZddiZzKVtSuw0tm832NoO6V+fMwW9QmnaLbYLnxiHpnEQh9i8w0RN40YJeQ6UOY0m8eaMpSZ5xyB1eb5stNUDA+Tx5lpixUsA1GiAhOU0jkbkjqMhWuSbfEIF5gWRwxpoEGjsoJ308BoV0MUDrllijHEYD4AkqlykvbyUbn6YqAoslIxPO6iUrhMZnIaEgYqaaPFG4hpecvLAi0Hop5hiu/piddJjn3VqUmVXzmlhXLBMybp0f2Uy4uLWJ6ftcek721u4fi0aosZKa1gMI5tVrDj1dVB4U6r0rdrKJiOzFD+GA8E4fLwRfEgTLw51qYHOyNdRzTUHXc6AUJTkyDah/oSjGkS2urE+VVaCITUggKEahucSCfiyCVTyNKMMo0RJ7d1TtLq7Pg1ONQj6kVqEVlttbFzeIrjah1NDl5Ek31lS762r2hpahNLyEWLviy1K0GCcrOy5Z+ULSARVPSZ4CGNokehtBlMUBKuBKjYAbz4Qw7DR0TKkn31Spq0CaNBlGm6tXAwLfsg795uSREN+enrM79PPjj9Y52F84WUsbFM1Zv+AlxhfRmP6ssHbXQkdM9p2jZB4vGUnQoLN/Y8r54Px2fY3GT6tPBfdX3WDsVvtAQ0yW5gln/xjP7c15UtNBqdBqISEsMphH/aRJvmygC8fVlBuJ9M0SEQxTck6uS8YzAQ/g07HCmfm0i74fa/D2WPoHOyp/Sn5J5TARmBUqlQEcj9RbQDhHUmGCtPtXFzqi2qjC3wN9U0XggQlPs0Xedw4QxSN9xTcA81eixU9WS+QRswu9PiZU4L3VqYV9qCNrvCje4AZBrHAqb+HiYlP/cXUIha+PzPlct2DzNlcOf8+CPZq/gynY/pJuGi3dpzEG59nKIwPGzb+nLe4BSferrBM/WTp0yP4+m4f0iHLUAT2Bad6ZaYtXCZ0symXY00TVewAR1Gs3+lb7A0zU48Rq3SDOiXlJdSPQjO/TxM1lBLmZ0BMg2Wf+o7BBvi90Vy0TAOysHdSi+MY/QF7jBNmXbiwOBDPMRPuNDP0hBOwQVaaWotWHZbSKeOh3GEQzRRW/qGx3lkmn/qsMxDP6PXeESF7P7GV4IRvIDlJ7f9ORwtVO7vIWd4Q96Vcj9q/hg5hps6MBRqfS9pCLU2dFVTfuqBYHKrDbsoNbEXhoVa4s9Nl6nqF+hkBFLExEPc5sUQ4XB7iFO+ggk93fBx0Jl6pjzo8LZLLThqz2dYFiwqK1PxrruDmP5rfoJVgbrvFEZhoTYn/+TwoGmYOaQYyWG9j1GZffnFp6jXqmfxzAgj/M8pzhFx8UoBE07kq2yY774xh59ttvGw3Md7by/inVfn8eRJk5PsKP7JDzaQKCbxl/db9phlOxnHP/pgEaV8HA/3u3ZSY+90YKcttCCg+9tDGpUR5V9tQQuceeo/5eSTaLGnTwn5L5Gvu8z3OJHY5CRYGyR/yEnpMccEbdKmMaauQG13R/h6Hnj3G+toZtP465+WcXDat/cIbt1esqs8Bk/K+M5KAr8oD/HJQR+nJC7JtC9fyOCjnR4q7TH6nCW3GgP0OT7SuEM0vrQQt3dLfngysi/dpbRIm0zoBBFpoF19tujQVSQ308CPW0BlGEGdk+jtk75tHglGH528X5jgVgrY7IkP/ctjlYg2OzpjH7Poq+WB+Jl28etQ1xr0OuhwfKcPU1oan3E8+a2VMf7wzSLipQQeV/t46cUZfHrQw2FVd7ITlnEqrR46PY45ab8ZG+BPi2O8V+Bkf07XbujLcuLqDvBGYYSjdhevPZfD4kwCT476LA8tPPXw+twI6VEHO9Umy4Vl1eigpw0PTuKbzLfxNscSGn9Oum10OAY9abTta+AR4TT+1vjMFtnpfmVAPO0WtpodexBd98jrbPJ7d/JYZ3nfe1pDs9VhvVL32rgxP8TXr0QwczWJbywmUJqLI7IaQ2kFWCRtLw6bmF0d49pGBB8UaBZYjvNx3CglsVSKIVea4GuZIV6JdTG+AmQuTrC4DiwRR2Epjjvsc+YSAxwMOzg66aLR1IdTrB/Sqwd+dTWXrsnSQrVOToveLvOh8brqaMj66PZYzvQXvNw2dqWWv750ltamh06FCIc2MVS3QhDKK1NsH+amlq+dLDZvcUngZpjcLuvkaxCmyfKmyT6mkmxXatMWnT/apNXYWrLzrbdXqFfx+HEdPT2yFCj17Z5c0N8EaUuFmyFKU+3hgHxcId/qGkBm1/xDdSbHvN1rjH/CNrHTCE6XEDTMm8Hyf2MugT9/s2QLV2o3Uhu5KP7lnQLuvHfdHvxd1fU0by7iwQ55h5lV/hKML8rUX9hXrYbPy0h9QLujj6OcNlEV0mZjEJoi3ejgX4dwepz4ubWUPXZ+UB3alXbvvXcBz99ewE9+tIft3dYUnylLy6+A0QaDcKh992xwE8Hbt9lOZ9L4948pl6IZ3Lx5E2tra7b4qDn0ceUU26yDo0kMxYVlrK6u0a+KWottI5FCP5q0jaZTFonmKjrdNc7k0MgWMUplsMcW9MU4hi8o1faSObRTBQyZs64WDCdZPGxEcciy0+LgUS9OHk+h1UyjdRpDZX+M9mkCh8dRO03xuDrGD08j2K4l0DxNonZEmbvdR+2Y7bgTw0ouh4VC1upfpzavLGSRyxdQKOUwP6tjCAnESZu9n6q6SGRYPJKZuhqkgExB14unrJ60Ya4TFJNklv1D2hZWVY6rzN8gksFmK8Y5aw8vj/q4cyGLcSmDg474haMxAUpTLZNHXigBXz5q4LXoCPNJ4Hi9iG/+2WXs7HFOTH6aLo4FdS9TC2SiQ/Pco+4Eu6y7y7RfYV2crGTQy2okxjZOI3baxtJeC/nrVxGfHSE3O8D8YhKr6Qne3CsjOdPBgHJnkI6hWUjgiETskDmPSOMpy6V1LY/uLHsdMt0wE0N3Po1hLm68E7X+hiqg7atK2dQ7Pfu7PVxiu9AX6J+0YW+B6FTR1ynTNf5R31NKRfFP5yd4TVydjeN0KY0oOxotwiWoZeoqdyUl9tTbtuJWyS35Z0m73kJJ6dRLinFI65idbyMToVzXl+0De/NkwL7jGwm9whrF/b5kE2Urx31/Osu+/FuryN+Yw68f1HCk/psyYoE0kDR7o0QySrJM70/MUY6+mJzgY/pvEY8W/m8wgzciI/ykyjwzvj4+0MmIf5alP2laYXndIt1XWDAz7BNBeh+tp5FmfV7QtUX7bSx0h5hlHhqJCZ5wDHCfiD897uGLvT6WOC5JcEyijw6SzNvG9STmV9JIkR8lFKKkb0Hv0myw/XCM0GWdxpnmtUctLJ70UF5M4UvCN6sDPE+8DxsTpFnWSZbVl7URvs36uD4bxyLT7zPvOtl6nXzyN6dj/BUdP3/M/o9jgxfSujorggfEofdBfsxp+c9aEXvXRydHtCaX4HjkL7d6hB/iS9Z/tUWezZbscXidkrQ3qKjtpCbbljYuBhG9lTtkOet0YhIrK6t2daPanX3UTTPUWo/RyU5t3IvR9FbV0uKiXT+pKyb14azw66H8rG2Y5Kz/r6rPoKwpzvpbYbVGEweNHvZqHTtNOre0gtl5x2EnT4hDJ9/0xrJOr6iPrJDGeiSGBP1nFpZQmp21NSmdDJ0lD1wd9PHwmGOUjF+rmUin2JabeH6Ddbaawr+928LBJIqvvz6HfZbhv3/UQZlju5sJ4ElzhNczfrJL13PpxOK7HA88Vb2Tf5cI8zLlxn+pjOme2AneN3IcO5CvPqOsvU1R9hzHdDUyazVLGd7XGHCCY9K8zzHk54+6uFdmGndm7MOgJ8c64epyhQVJ7W3M/cgfHFN/+OFF3Lw1h83NmvWH6m+kQrlkbVIm+wxtUOpdIi2XuRIiGtR2fRnhwjGEKUsyxKh0fZzgdgsKfkKTciCQiRoPhKaNPPhv626Bv40J+OdjE8cnHeKwtO3H8xC6AnDHITjZA3+fv7GhBXjNSmjBWjqmDNpM+U+Vk/+MTHdNb/vxcPq4XT/CGfiFGyIedl55uiE+4bfTH3JbV+7+KncrXwO2KCYrVy6msHJJ7wdzvMN+pFCiDFjXSecxymzQtWPNEYnzd3oDRKc7nkmIBMkSlM1ZFBHlNlsMkOBXHCNauz/sZG1DxGEcl/+4l/BG7KqbZCZrV2CpkdobIOrEbZHYN0DCAaEKUAXilLHCxCD004aIpnUKVJgya+koDoMc2rV+zOSvwj1jQQXY75kKsnymmD9P3RdefAIv0yfGtJzD72aopcxu5RqUlcUL4tIeMqBjDW2hydhmqAw0qGbnylYabn6EppeVmEeghGUk1yEeYQrwMj2zTZ2qd6fDNkGChqngAIQmY3OkH96LLZI18DfaqZUnilLEOMHxy5+og5MWvonBus3msbiwyElfCfV6Ew+2dlGrN5DRpgLLcEQBbJsU7KRtkd7SUrrB4+NK1zJIO80gaZFrDVy8KPqHmhRpo4Mdx4ATRXU49mi1NkTo9lMgPqEKy3daP3JLCTGVCSlZBUMjxrTT5M+ZTBKLxSwWS3nb1Ghz4nZca3Ii3mVdxFHkoDWd4WCaE+JypYb94wpqTX3FJvLZKJUsy8dOv7DtqfyUQ1uUU0I0jSKma/dvBuV+Rl+Qf/0FXlKKIxj9iiemwodKuLxcNWGkybrR5osWIORvE2fhU0JCakjsn1ZPXcLIN0w8jjT/GSeEEA2u9WM85RbDId6MshPWdVH2foZdgeXHSmNs/3YN1rm2b5MrUmAygDbvKMRTxMqE7as9M1V3TEZ2SzMsM9eWGfGMrOeUtxX+KdjcQidczksi3QKsziTfBBjklelIKdh+1f7USbD+Tcbon/QMO3WrZ5c79DPD7X8fSm+AhFdgeVpOp6cZ2qVCd5APOr2spM7DScnfAM4FBRaPSFPlTmuYT/sN1DPxgvKjUgyz88fR8C8oVyn5ec0HfgHu80o+oZY6i+34wjhncI7Recvt57VhMCRT6v4WNeWsc3FpKkmZph2/qZB24093+pf1noaHBjCBISWraf6c86YKsJ8j0WAMOHCbdoe3BP0F/Zhg6S+WVhs31g7dsksHeTHpSw91sSGsa7ZR+dFum7WWBvHTQ/EVpgGp5J3jVJs2VG4y3E/9ECYqujyOt32GKZwW38wJ0hBc4K90hFtabVPhBh/4uRwRPqUR+J3XlpbKwunlv/2YPfC3uExT+D1eaFJbWTg9oZ+nIRj214oX+Ll2Os7gpAO/8+VK+SN/VQCdpqzVEJmqW36hbNWfRhP6Nz8C2IcAhJEkM7diy+O8m9okneJI1MkkP4Z+gWh1TWhF9zGA+hHJYC2ChfEUGMBZXKfTtYCMYnNbTuQVuGUXLsWTQ37TfkjhgRZljlvuoFQswF3uE0TiOGQakwHiM4NRmSp2EF3qmbonfocTFGFDIgJ194vPfm8nQCKckOsrxMP2EIliHG/dLuGHD+uo9Qd4sxDFu5M+1no93C5G0Ndkv9LDZqOPlhZXsrq6KIZKe4B6l+MI5q/WGeGUhTPQhoEWU1IcK9KuhSfx1K1iFF+bi+BAX3OzeI446a+NvW+1rJImPYAuLS/l6piIv/buEi5dyHK81rIrT1Qkp2y1X+52cG+zzvGAl5EeZZ+pNfAOZ7u33r+GyMYMdo67KJVSWLtcwscPm7i3pwVtjXkAzl/wdU6ETzi3b3OMozvmNbHe5YRZ/KMJ0WuvLeP7r87jleQIt99Zx2lriGqV4yiGK55OumgDo9Edocp4IS+Kds65bdNAD9jq9hM9YKuvNfU1pFecdPirqma5UPdI3BvzMXxrKYqbMzG8vhzHN1YTuHmzgHutMT7ZbOGtxTjz2sNRc4idrhaXNC6Z2ALxuzngUpLjYbb9K0zwh3s9fFYe4El1yPoaGQzn9Egko6gxP2U93snxqFizxLq9Eh2hSB64Vxuira/IhxMwWVO6Wuz7y1G8kdFjzSM80uIYxxY66fJBAcjS1BumqhG1QH2pXGUZnNo4fAKtOf3BzSzm8zFslvvYO9UD4KQ1McHsShRXriWxcoEVs+gPBfd0YiPPMS91jnU1w6DoYgIJ6oXZBDZmU9gnzQMKsyEnooX4BG8xrVWOuQ912TrhdK/5LQ58l5hWn7Tea45RYeW9nIvhgPa2BsWBUpvz9h38WX3K5vXjckmuwO2WM7fkkumzONIOYP9W9Wq/8g/bcQgzhaWyMDr9igePq1L1GM8q1dsfXUjg66z7OPOTWMjgW2/N4+iU7bWj63NjdtJlb9+vthMWkztsaOECi+xmBgmEtElpETNaSOHb31m3q4/0cPsUMMQld+ClcbmubGppt0+EB+HqkxzI+0lZd090CsnrQF7qy3St3NP9FjptbW4OsX3QNWH/LtvQHxRh711ooVFt1tT5ciMCoyewS+ljt2+Sr7R4rgdyRU9Ik8pcbaWUi+ON5wr42vWcPdx9OTZC84sjPK6wHQQyJlRBqo4nVMQjqD69dK3YTiNqD/1fvXrV5oT66lpvxJTLx6j0upxnROzLbm2OiA49zL9O+8LSEnk/Q3nWQy4Rw8WNNVy8cg3L6+tYZFiuNGPXP1P0ILe0goUr1xEvzqCwsoG59YsozMxaX95gG9aX2BcvXMKVy1cxP7eImdIs1ggXi2Y4J2zhuM02M3+R4/XLWJxbw0xhEalEAS3KFvW1y+sXMMOxvE5E6aSTvj5f27iEIvGcVhqYmZnDpUuXMb+4QrrmUNJX4iyFCxsbuHLlCjZoLpPmYqmIo1YflX4UxYUVrK9v2LV5wqn8zJDubHHWrpPboOwaXLiG3vpzmF3ewMLiElrNlr1LofIdUx5VTru2qKw79fcpX5+wH9Ee1faOrt/TwlPAk6qXQNn6DOtIG3hVwjTJwpwmI00Z0acc0YmaC49biOoqKbanS0cdxEYZPVCAtXnKpTTle2+Aa0/LaC3E0Sol7B2IGZ0QWOJcOx3DgDIry/a/TLnc0NsVlLGjbBxDavFKgnx+4V7D3l9pF9VD/KYSK3fYJx9s9VCmnMqQXi3sNtlHfZMy9g3KQT1I/esO2xBl3hxpGc/G0JxNopvn3E+N6O9QA30kwP5C8lXXn2mMGiqdUOlpo0a79SztJZbFK0yf3Yf3eew6tTEXyimB1aIxbFUH2N5rocyw45Eer4/Y4/WXOQ7Qexna7LLNwoE/eL/EfmSf9gbhN8gDi50eftmPYZf5EuwLLPbvzHG+y/x8wnY+pzjsqyaqG9KucUubY5IqxyATdipLM2nMzKaRrPbxlH38Xz3q4742Eo5HlHsTaDa6nmbfOp/A0tUs8jM+zzfF7HeZkTLrsKWVc3kxe9K1GfYhTGeB9Vys9LFZGeNXVeIrxOz6qV9qwZ5wT0hjiRGez+pERRSfNCf4KeE2Twc4qAzALtZ4V7x6xDyqPLXRc8zIEi3Psf/NcgzxEWXNEel9OTNBgf7tSBKTdN42O+xx+GrVTiDqwwPJFG2E6OPtwWCIVqMFPXw+v+Bvd+kEo65u1MnGUDebTbvCUv294mrjQ29aCVelUrH2p3g9jvusHEi1rnoklXatZKGgt5lidtK0yrFfKsO+XDhKJcNh9FE3Wi1b9xId2WyGPBZjnzDCmI1shDjl4rxtkChc/c9po42nHF+2IjHE0npHa9bab7NWRW7UxePGEMfksTvkizr5MN0a4BJxZcnD2vx4wnGIxpQVlqfKlmxl45YnLEt9nLPOatQ7Qv93fYxbrLt18taTUhwHbD8bnHwcMrt6/+dSkWEcm9y+WERBbbg7QJkwVeLqcCySZP9RZ0IV9oF969uCflxlRXpVYlny4/e+S7lJnrz/oIqDg04A4zJJKnRHNWYhLUsXyZfsv2fZsRXpLrA964qlGNuJmprknK01UQlH2FcrPQHIZqcXqIMk6OfwUmHaCjo/fgnXq3z9Ukp957kw+pylY//WRwcoqOiwCB7HU5AX21ZAiGDtYw6lEcLan1kNQJCWjv5DbQ7ZA9qD8Kk25ZYwXRlaN7M1NCEP4c4Ipjqze1qMzUydjU3OlPIUWNwMgjU3yHJMWuT4vE3+61FozXLeUZQMpuwu7w7QqDjc73YCRENJEm2CR+4ww6ZYQIE7LASz25/icgIvGGVM8ZmoFoH19US4myWlOLYwwMaox+mS6SyZrIR0rmjvgeg4me7B046mMxKRGaMJaZCSKtZSY1L0s6pTkNmlBO/ggbenbj+BGaCT1WMFgVM/KkPGH8HyRwvktiihMpIpTbqcAoUp3bO8SplNCYUwYgqzO3OEeI0Bg2hK1ljT/kNcwq2yY2VaI+PElmWk3ds4y3m6YBww0VnegjQMDbGGTBQoawT0U8OwRqkGQhrNj38O4zRYvpi+3Fbb5u259XwwTxx46BSILeZLazOEkzltrmkLw5lYk/c8B4MLJrwPTpvY3D7AoMfBDvHonQ4NyiQQJFDVOY05CWd/HqQd0MFMTUk2rR8KYcbVBsdg0KeA7NmGx6DftSPOA3YqerhRjxfppMl0gdu04rvhdWIZNLd+pmWn5FnvmjzoAbDZgr7i0zVfJSyV2FFmkvZlmjY9tMlD2Y8cO6Aitcq5zA5xv1zBEQevnT4HFErK0VKxZImX1Uqt6z701Y9/+aOxguC0MDBgeejebb3FIrdxldEbakIaHxixnobyoJBgcmibHtJ02yYI/XyzyvNqNFl0xyO7lHCpzG3DRPENnn4CoKl4+pWfYdG/4fMQ0aeOQldd2RVYdgKEOuVXYtnbIJQbvmgTTKRoGkLm1Ca21Er/TNBqM8t50FNSmCUdZsLSFd94mdh/gFve3rbEXZ6OTOGVnQA2oSPNkmfa5BVsMHYzJXAhlNxTmGQXOd4UeWXY/ofdAPnm++9hiRMzqbO0zqfn7t8aRk+Vn6kgXwo1P8uklIcHUP9DJTh7oJrRrf1SW9FKGf4Q71l4aFibn3rJEirHEZapwZ0nSN7mDsLVhwTK86d8ToGeVRassIA/zPNc6sIVhJ95ujJfefPHzTO3COSvuc8r0WODE4XScPoU4IBKLszbeXsAbNGmigDn+SzUApzSFEQwPj4HYwv+5h9o2bXZoETk1mJ+EG59H1nc3YShJ5sR3bKHMPKT2/0oxp7ZABBe03S4W61GaYQwob/ghFP9boCblmfC+CP83ifTHmw8GD6lKdwKoH62brwwQ7enq3hucnx8bqNCm/xOW5gXzgONForpM5OIHN5pO/P3MC8D5dVxTMtFcAQyU3A0hUOma49rVz9NaRB+hw3ptPzSoj9PTybxBDQ4nJcP/6f5lkWGlJeReQYwQUgoEALl1iCefowlZVEtyk1uDvzUZ4vN5a9+xvt2Df7P+pSpn5kWfart/Q7TDOPPGUyYhis3SYNoDmgyn9AMtAKsbxFAECYaLZpFDf6CCErj7he/vyuwrr2ZRzfOvjc94YQ0wT4wglOOGDKcfBU5PonXushyEqavJh+MOLlNTjDDQb4G+qXFONpR9n+cqJcWE1hbiOO1+Shyy0lk6C7Nx7G2ksAbV7NIz0SRoH6tBLzDSehdTlCT2QQ65MAC6biVZroDv7pAaoOT1Y2Evh6d2BUf1y/nLYebT5oc101sEf7hXgu9Y20EJHD5Ut6+3Mvm03jjRgFvv7GCwa0NlBs9PHxwyrE+x6mphJ0WaXDirHKUmo1PsK6FGE4ur3HSq49LP6+NjAcEojLeuFDARS2W1DoYL+XxeLdli79auNkdRHTV9LQupBy3S9BjXe9CrRF7kiBXmU9t7mjhY1plQVr6TeqrMk6Av7YUxwuLMTyXjdp7JJ1CHI+bY9w/GeCT7Q7a7RHeWE2hcty16zaONcgjDSJDjzN/f8bT/691YmVjO2Fivzwa2p35uopmhsQcdYHHZZ0g8fIQvPJ90BohyXFYjvJL13WwaFwF9Oqamv/HGyUk+v4BTyQVsy/9CY5rzJ82SrQBIngtQuyPIqgF/Yio0hfM1xcSeHDQw6+2utacZ4oxvHstiYvXUkhcTmM4p6/Eo2hqcaA7wjrHmXnyi94m0IO4WmjsEs+EQmeZPLTDMjpgKTeJX4uY4pEaYQ9Zb33iyTBjy/UBlg66+AUr7q82+4iwIm7OxDGnr4ZJb4vMd7YBEGT2tyq1SBW32q2rcMHd7F81+RcWoUrgq+GmCOAy5AxS8WwhU/8B7LngQLnH3FwOr720jMtJ8sV6EmOWj+puYyWDJ3ttNMkvNfKsNj90BZZhN5QyXYfpeFqe3jRd+9U8IoFr14vYJ85KRa/8uArjTeEtL/I3p6GT3WECP6ouy/xJuT/d/JDSOxyPq0Ns6rFayp8K621rXw8uq+8D8wgs22Iw+Yy8dZvySTWhr+OlLI3QDBKTqTnMNfLDpaWUyR6dOpEsD2F0f3+5OcLV1QwKbIfVkw4i5QbuJDmHzMRwYT6Jm4tJFMgvvZ5vUL5wKWudmTZFlV+yGl4qxVBvDtkmKFMLeayub6BUmsHBwYE9mD87O2cLmVqI1Jh8hvPQ9fV1KzNtkMi0K2uKJTtRlMpksHHxEkozs7YoKXr1UL8WEzX30ebA1avXwgK2r8QVrvlNg2msra7aJoTWNPRgtb7s1okTrYHonZtcrogrl6/YesiQc1d9CDpDepUfXZe3Rtq0oFoul21Dpki6Ll65yrlnFnu7B5YfbXSIZi3CCocWVjc2LgQLswNb5NTmjl1dzHrTmyeiS9fF6Wq5IunduHDBvlrfo582VHHpNpauPY8Fpl3IFwi7Zxsm6pu1iL5VGaJFvpF8LVOnukPkjrSho+e6z9pmyLtSKtsFCojb7O8kv4VnnjJrpsD57KzmfbSf9lEgH+gdsgjlb7bcwWRjHYkCZdKQc2b2gxc5D4tR/qUEW2FqzFN9PoUI+WSZfHVrp4OVygC77FN7nESf58UYZVHpuG8nR/62DRC9oTWoDTDztIMCZetV9lFv5HyMpPcSmHV82Y3gqTYAKYeOE5SBHAjGKbfnyHuc7WHMInCWUNoB4kDpA0KN95VfvYcZ0hYquWPsM2MkL9cfYpbl/KA5sXdYtPkh5lC5ql/bo+y8v88Axrl9ewaVqk4Tju2ax9WNHD54eRZfHPVwmYWkEyFq6Xp3LMvMPGE7Uj3oGqINdiD3JnHc4vjg+RTHGcznCWnbS8Y5JgF6jKN3j3KsmwjbW466QxwNNrpxNo7eYgY1lr82KWos3795NGC9RPD6lTw4nMFl8u4qx8/HlzKYvZxBOhN8JEg1Yjk0WBfqK0KlekpzTHGyQIHD8s+wn2xTLp3UhvauxYuUOwsE1yk1nc5JsPw1Zc+TxuvMwy47wiLxat0oT/peZZ8eoezVKboO5c46ZditNGUg49yheZX532PYj/VcJ9O/QZ7UbKMByvOU3tDKUh7WcHx8DBJCGjo4bvVs3VJtXu2uVquzTmPsD+YtD3pH7Ojo0OSOrp1st9q2+aEH8LXOKbi5uTnyA2Uf27dwS2ZMN0n6PYy7OrnZprzQNXVZjgc5FmO5VSpV+2BV8dW29dGw3hxrnJTRqldxWmvYCUh9DKBTIfYGGGGapEGzkpmZGVtD1AKx5IOu4Tzs6Pp2T0ebMuLRGtM5Pq7j3mEXLBKssC5/utdDnO1vlXUw4hhAdXDQZ7tiG7x6rYDnbhaxPJ/GJ0d9HDHskm1++CZ+ie36Q45FW6zr+2SMRdbDDOupxzzNsh1dZ10XaW8QT5GDpJ7WpC5m8fpaDpciI9SJp5PnmJh1LGYeUoZIXLEBqAlY35Ngm795o4SUrnJjP1bWGMs6QcEZJCh+kSn4o9nrHPdsXE9jaSOFeY6fZ9lAbIw9n0CWY6M085nKkgeZrtos0U4Fm20s0NR8K6EPuW19iGMOCXDpQHnSPsaQDA3DzqweZnnQD2MEIIFbSh6a26mdOLzBKI6CqdwZeuiH2uCCdM1HfrSYDtM9i2MGFUMC29+hQpAgrjxsjU54+SdsIb7fVB6itKdQlKfmtjwaeUESDA8ncIFSvUtGtuqSahGrP8mVJmV3mYKxXSM88f2Ob4D4wrWCVBY29pNFaU6J8KiRSbBwwj9NsAUneJ9oK56YQkSJMThAIpVaQLTMyY+C1Y55saGl82RUvQHCBpqk0E/pq3AymU3gLY1AmcNim9MYOjD9q0Snw3wFagbzE/hZVCmVieUmYDbapJUPqRDMVRiXsFY2KgilKDsHhAw0eMaVUJGpP2HXgsSZUqjKw0tRcdxGFTj8q2nPhyrd6ppeUwaghy+O+KkP04HdFowtjKmrAhhRVIRaPYPwBJjODPd00+xiXH3hJ3i5icvoc5yez0Drk0N5SxHWfFVG4kpzexmZX0CbLQhpEWuiA8NDZCmo5osFDgKSeLy9g6PyKZMQnBb3JzZQsEUP8s2I6QmrTXymZSUBpAan64o4IGUnNNSx+AEFuW14cODOTqDfYWfCjkRfsNhmCAe62iTxmbbn29uWUjBjaupHaZiQsHLwtqGFL71Vo/sb4xR8Ohmiqxqy6RTmtCkyW7Qj13p8vXyiDY8aJxxDuwdyrpRHhrD1ZhvbR8co1zhJ0m42UxUO1bENjpjOdEGMprS1DRGrf2ptPOjLEI55bHA7Uo8flJXqzSkO6KdNHaJtnLDwtPExPW1Df50MCfFagRC31YecNE2kKU3+KL4mAF/dNFG4tJT7yUN24iYB1h4lE2wDhINee/9D11/R5GDCHgazjln5ZDxpIaRpXx2bVp04Hb4JorwpUfGb4JWk06OICjXJw3/nHYW7svwFHYrRZkDCKwjh8DJg6TvdIko4PNjgzMqfad4Ubjjlz/Ju12yypXApN9z+96E++MZ7WOTETEqDmCBZo9GU6DSq3c/oNxeVud0VUiiXtQ95hKYM2p/NhbtUZ4bfYOmQOYW0wK+oAMYSoTVoZyGY+YblHIB6XuQXxAlMS8//A1gPkdt/lXc3vY6lAhxTt+yEIT32R2/FcExSbrqfY3M/5ZpmCGbqzHEGR7vQqx5k8k9sJQDxaZAFC5dFxrOm16l0GM/9nBaTzaacfnk+Q5KAzMfzZko4rNyfBXarykph5/AywDT/lKpCp9HM/6uKbdbweJhr7yWMRrlpqJeUcn/5KS1qI0vwcjNMAkDhBhNqx38mG+QXwAtOBXYObqoZdgYfhBle0ewwjlN4REMQHtKvsAAutDudHk84hV/djckvhZu/5Bg1Pbzfd7gpDfQ3P5mGn2HnTIOVzRyMo+wFYYYgUM+4VVHGPDLox/+zsQ8d8g9ApSxEYBbfA+QXoJiGy5yGGv3ucrcbpgJ/GdavKMDSD/neAd0nBOcPA70OQj+j1spAFtWF0gzDvUyDPkpuwRq8tHAJ3qIanEwrd/ujnYBW9uZyOEXwDZDfzxVYP/gTToBXkigup1Bc1CO0cSxpkW8xgdFqEpWLGdTW0hjTf4GTwLn1NAqcmGmStsA41zYyWFxJYXkthZeW0ninx3EVJwEzjH+Fk7YbCwm8ciUHLEaRWY3hai7GCWwUTzh4uTObQG/ASR0HDnfSE7smqmOZjOCtfATfX03gdDbPSf4IDzYbON1qojQY2Rev789zAl1MYiMbxduLMaxeK+LJ6RAfvLWO9793DfH1GdQPmvibH+3g/qMqnj5tYHOzyvGXzVSnpdUgz+6wX13eKOKdWXLDcITHLZV/AEF6Dg7a2NxqYK8xwE8+r3As1bV6C4o/QBbUJX/cW7/OT/qRqVMiWpTWaRBa7SSIHrJdyUSxzJl9Nq972eN45/kM3ipG0WSZ6qvUVGuIHy0l8TeM+H8/6ODeTo91lMZLr8/jX33ZwhfHmlx7OinCX93IYp2TMr2FsMUh5mOW8ZsX0sgxTJtEF5nwDzjpvt+coMLJu9Gt+MGv+POQ/vrSdz6lr3E54VaQ8sKfXD6BtZsl/Oedvo0P10j308YIC7qWpDuxR+3F56ES/mlh0a5x4ibr6rDJcTjrcn42htcvJvD+5RSy5KnBDMdiGmOSkFJ9iAu1IfMTQ76QxKA9QJJ5sDEnO55kV4uQPRwlI+gRl3gpy/Aaw57OJdHRFzxMuk0i9lj3Y6VbGWP3mLo5Qrk9wWvk5VPSXdYmDsdM3icG9P4WpSAPd5gpvMzAPQ2jDlqz6SlsqOQdmGfyypXg8qR/PRuD2FYLQ/EM5yr5GYz7HRvPKQWh09s3L7y6hh/e5zhvIYUq57c/+aKBLx+37Mq4jaUMcpyYtzoeJ0xYcZ0mz/d5FdJjJrVcukLtPtM4Pe3aGPhMeVwrgTP0NDzPrpxWV853EdYzp17Ikv+1wKPrejSgsKwZFDDH9rFCHmPV25f7233gV23gYU8faEXwDfKPbs/SiaZp0pYno2Y6HtZi4tPGGHOzSVynzLp/oDdCBBoQRVMbMl887eBnD1v4CbVOz6wV4rg4n8DXL6Zxi+2wSTpq9QH+1wtx3L5esBNjp+T/KzNxbLC9vE05klZ6uk6XdXXp6nUrQy0wagFQmxO6HqZaqbJuerYIuby8bF9qf/nll3jy5InRpC+zxY/aWJiZnbONgq2tLVvM1OKh5ihDyivhEs7d3V08fPgQjUadczy/719fdGvzQwuN9+/dw2Pi1iaKFi2HnBdqkXNhcREZzhMV98GD+2g1m0yzaJsRSkuLq9rI0AaO4pY4t9SGiPKkt3v0Zbre+9OX4w8ePEC1WsOFCxt23Y7ycvfuXYbVjEZ98a10FSb69G6Q8qU8hvndpt8uK3tu/YJtfkjpo8GnT7fsq3LjRXauqmerOdUf/dbIR2+Sh3ZYP5LrU14QfAAmtZ6Y4J0CZRTnudpEe5P19gL7pT3qWJ5zQraVIvkgXu7iMA37GGC4dhENytNypYxJfILruTTm79excLeOPnn28Z0iUsGCy8Ih5fNx305RNMkPLfLohGmFpw3GdNfZRjvsU33N5TeV1h0G5L0bu128R3q1YUCS7MOA/28V+MuG3p2yOy6YPfIt+6z66Qi32VfcavbxK8q21lDrF8LGiCwDKSXn7ULjD6bBPMUpY2xOeU4JXLwqOjpMczcRwUl9jL5kO8tMC/sr9KPYNBqkblwv4c03FslHNfLVyE54XL9RQvL2Iu49qOPV6NBg00zrejqKv2Ie9CGNki6moijlEng6Yn+ei+CF1AT7/Qj+shtBIhPBN7PkAcqAXiqGRTZ2yYc6+7Mi+4cNlveY+fhrDhp/edjGsDXGIcvjs6MBitk4/uT1Er6dYr9QabPMGHclwbFIFvE0+4a/Q6XYj2zsdNCh3DwoJbDFNBpHfXw7MsZ7pHFNHyMRn9aHdGrlT5aj1mf+nP3LEmlhV27jE32coCvGvrOexOpwwDHPxPhTdfkC86aPBV4lvqecM91PJdkfctzD8rtPWbXN/OujTL2lkWU71IaC2kAuNrQHyJlda7tqn9o8VTtTG1L71vuvaq+SEVrrTAqP1jkYLlbUupFOkymuTm0caYNTt58w72qjqn+ZLeLQW6tas9HmqdqqeEiyRXJV7VqbG9qcPCofodpsodEbsM3qI2LV1cjaveSIZIauhlR8yRcp0a0PUiXHZNeVkekU22CxaOPiik6TUE6lJyN7U01Xqp2OIuwHJvioNsaIff4fLXAMQt68wzHq+y/N4BrHJ/pQo8ECqjaHuMayXiY/fsQB5p9wfJol3/6yMkKTDHyTOJ9yrLXG+tJppzr72dpMAvfmEsged21zM7OQxh22+fUHDXQXUyhcLWB5KYWITqqRL8SPahc2sCOP62r2zc06LnIct8r+5v6eTrl621NbE08XZjjuu6SH+JNYJG9kOa7Shzo68aE2mcrE6BdHcTZumyF6b6LEca9uY2mSx+zt26AP1vrm+Zt4VM42f+Dfsy1bbZu+gf6qkp/Jh3PjAUGFsPLRB7biofBEh6VhsJIpNIRbwHRbPP274Wpqcavjds/wYzBzfYVwJeFa9LmWCnF8VZ+NT1zehR+3OF79OH1nuFwrb77O5vLa6BFOs/LX4tPK+hyzbQ/1ERT5KM3+Y5GdUCIVpyzu43iPbaemuJQTv9MJkMmAE1+vMKNThMnF/zBdmVKyB0HWCLX464vcTrjcop9ZtM5SlSV8/sBJnDpGwZJCio3ST4AEV2AldALEO6uItBXMWXrBj09kpUlPSJN43wvTPVR8ok00hEVpOTI4LcTTrvwGMBZu8T0NJWVfDQf4taRsi/f083JSXMfpFqWiuOZjfioTQerrLPMKtLVToQ7SD1KnO4RwpQ7avKiEVQyqO0yn12BxoC3TytzK3tO2PKjMRbMoUCEFBaVf+ZuXmR5mVMgUAoOVn5T/hhs0ymcArYQEZi7bQKMk0oZHiC8YIgjS4ETThJLIBlCjPhmYAm7YY6c8YKcSRatRxe7hsQ0eUoV59tA5DDlB1qK+hLGXlWNkE7NGZgMFfdnCzkKbH9rc0IOIPW189Do02+h3Wmbq0UfbGCHMwE6AiD+d/gAp7efKUDbBKNh/rC4Vpi+aUsm47Z7bqRzjd+dJaU1adVpAj72XshnMUJO10WEHelxr4LSpq7IithmSJx6wLKqNFnZPm6i29BUHvdgp6yREipNLEwjSRpNSMnKdVto0xZBA9A0OrSVo8Ue+KrsAgv62eSDNjOtLF3UM04UiARCp+EKI2QLNdH7y9FQOIaxfhcV0gzgKd2pUZq7laSEKFLEymCdtgGjzQ3JAD6DrFEiMgwTbFFE4gZWsojhemobT01T5Or1KX/iZU4Xrz0yPJxtLb5o2i9wDpJhA2NmorQZebgqnxTaX+1v5S0spXZU5ofznDN+UamqG/UNvgLyvEyCc1J0taHsujE5LXG5PP8yhVEi3TP2FIQ55psz/q57CJHn5G/5f9QjdZ+maorfTQotALDiEkcf5eKH9tytBePQwPpXkc1CnQehvKNWP0WDBDhOmLH+VjKvAFAitHh6oqeVZFaIMotAMccntkcwnwGc/sp8zAyvrNfyhCg0FBHZPRD+kmYazJ+1Bu5eSjLIwh/LwwBSE+7v8cH+XExbH4ulPrcBhrT2aDuMznuAC7QvOHsf9Qjf/FG60hTg8TMD8dzdNuYTd8hPg0YDUTOFiQEi/lMWVpsXp83CDoVvxzB3gYyjd+qU7oEf2MG++mE5NeEGZDJVb8cwt7TiNHmsPCpGf41INnndPTWqLY340pVmnZ+7AtLRpV31bmNPmVIgeedr/ufjUlsdzeEx72dlA2twBrCGnm78q+zAP/iP6Q3j1LQ7p5aY/x+HArp/1d0sYankhTnOZP/9kDdLRv2yWr8BXWnbz+oqa+k4NQtNuaduP8ClPStvTEmyY42f4UnFNB/XJPN798rPf2xsg//ubMxhzsjXmBP3KfB7vrHPymElxnKJxzBhJIp/hIP9lzuJfWC4gNZsC55/IsK8qcqD/4lwOecq1PMcfLxcyyFX7qBXj9hXs7Z02isSxxwl9i/jjGfovZDC7lscDTpB/fK+Lx+UhCGqbAloosDJmVi6kgbeeK+HW967h/nbTHix/nuOs1zj+3eR47DSVwGvPFzl2T+Df32vjvz/poNIY4E6sh0VOHBuc6MbuPsX89TnsczKyu9uwcUw+n7QxQz4GlDjhjKf1hV0K3/v+VXxZ7uHnTzhOE0NMFcudRN1ZSuKPn8vZCYyJxgfxKPxhSyqvOKsbLe4UOIHVR/ZBVQcVRM3/kNfSHLvpK9E/n43ge6txvHWZE/6VBGYvpfDuUgaHyylUFzjRZvlltBlxkePQbASt1ghtLeKWUrh+JY+f32vatRBKKsnu5TIn5z/43iruEabFfL88F8PTSQz3Tgd4SZPodAyd5gh3mPZH9Yl9SZwjvbNJjiWJg8lNefJaPooPl+LYao+DR6+VD9hX3Ecsq0qlj+36EPeqI1uo/9OrKbu6QxsJUxWUgY1vzGLOoJ5ZVrNRvHg1gW/Nx3C8kkZFd+azbKRSvQmubrZQT0dxfz6JHol7/nSMS8ddDAnSIZzGmUeszA4zLzGx2hzi+YMeiuSFE9Zvl+NWnXjo0f94v4+PNvu4ko6jwPp7wMzrTvrN2sjeS1Cd2ZzM6svV+TFIqKZus3wllE6P/tVYrhy30qBBELVrUxbP01Xbt/KiXmedf28jgQOWa4205tZvIn/xNrrHu5p5o8j86cRPrTXA48cVHB238WC3Y4+At8nIbC5YYrv7k/cXMT+fwj3yt/Ol45cO58yhWzpUsk9zYvKH7YEFleckRNWkRVmpaZzAsHzRTmxneD3IcEhLaTOzyLq/+FwSK5eSdu2HPrzqkof0eKgwvLqSxLsXUnjI+grf2hA7ambXZ6VvdWGbEOojmZDQmgrTNbt7GN8d1Ud2+qje1Qmmc+FSBh9BToujtB6Q8T85HeHjowFm+kN8stPF//WYCZKOayzc//Ski5+Sr+7MJ/B/vJDBlfgEPyqTslgCI13oXlzApcuXp3nWQqAW/qX1dbY2ILSZofvu9fB++fjYNgQEpwVC0a+FQS0GagFRi4/62lrhgtNJEoULVhsY+oJbPCx4wchtX2dzwKDNBr1bo3n6ysqK+elLb1topGzVBke7XuO8Mkq5mjd/LXIKjxY4RZ8WVHOFvH3cpPg6wSGatAh6eHhoGzQ6aaLTHzr5oU2fqvoqpqkrbTLptNGsDRnF0wZKr99DqVgyOkX77u6O+S0HJz/s0XiW0/b2Nlpt8q/XlPFjWL9S2gTTZm+VfKOFUoo1k2fGFtQFVqn8BKfjq9+9kLRriXIXWaZXCths95AvJPDGbBYJyohDtqXkZgO7G0Ugv4SV4xayO4fY75BebTSWOY8nQ50WE2jOJHCH/NlgWzzQtTpLaTTycVw47KEWm6CdipLXz05ahG/J/m1K191USdzHT3qY6/uVPv+tOcHFVAS/ajEPzJfei1P701x1lv1rljldZx+UZ9yP94Z4cjREqz6wa++08a+5ttqWlJLWGHKgUyzaACGOUKlp2sYHZYriaDE2kqB8YD5alJU9yqKbiQnez8I22EWLsIpeXfdTpznHvL9fonxvdPFvP6vbNYdP2Uar7G+0wKzH3DOsg79Y8rWcj5i3RwNtIETwiHC/6kTwoB/BMuXfP2Ufqbc1lpivOXXOLLuhrj26qYe6EyhRVpQ7A/yXgwHuPehhi+YmBxNVpqG+u9vsY5Fz3xOOQ3YXElg6aSOynrOrv3RacER8v03pVEitxLFLNoZRe4i5p228yz6PJNtpTnVzH7cn+K8NySLg9cwEDVbIp9qcJR9+EUngJ7UxHrOAdArhC2a+PGGfmmfemWud4HnYcx59RPMpy+a1G3l8/5US7u51vU6iMfugNZXNsR3mgg2Cvl0rWGF56e1SbXZoE0NtWZsF+oBTbUl+4UajZEyotVbU7fbYJuO26SilD2r8misq/khWmezReijTCJVkQbgBok0T4ZKcUP9Rq1ZsE6TZ7dv6iJS4Sm/X6kNzyRDh1aaqlGSWZEh43Za9j0TadYpM8kF4xYwt0rYw7uB6coxXslE81K4b61X9gOTFFYrZO8UYfsmy/uRkhF887uCHn9YoD+v4WobjINbJZ82xfZyhR+u//mIJf8VxxI/JJzXy8kNWXofxe6sZ7HKM9HSFY6/Lebvydfa4j1XqMcv7SS6GVKWHKvvRNY4rr64U0SMDxdOkJE4eYFvQFeX5fMrGSBof7jLuJmVAl3UbT0hz7EfhtLAew6XnUljmeK8woyuTRqgcEfdJH43KAHXqJvmlo1OKbC8ZtqdcIYkky7td41h5X21T649Mm2VwtvnB9kQZIL5XRYq1w4V/+5Np7O48L/d55W5p76/sj7iEzeNSGz5CqA4kLBQY4Av7OfOjFn0e7HH4S7f5nCn6+9pxMAYJ/L5Km9Rv8zufpgzl3fzMDIACvBZfA8VAmZvax33uDv0UWTj8o2fJEnGcRbK4IaEDncLjkCCVoRwm/6iOK8ccf+4N0OI4XHh+tw2QsZaaWWlsNf7VuZpPUGCWEdno5oBe8UWoCDdNWN19p68itLkh4aHFXxHrWNQgRQw1/ewaK3JtLJlmZ19AljpJQZMgE9mxLAo/KzKj0xuz2YPJqU315a0CN/LCknYwYzz7o8n0QjrkLxXitrvEtUghpgr+LFQ0CpA/sslX8eVhJxrC0zIKN5zKUxBfJvM3sfJTiNPnzKAfarO7NVT6atez5GlbvuQnh+z019sJWjRXY7OH0FXW5hbzKmkvbaVpZCmWJcz0p8TKbT7GYF6+SkCa9iBfTq+ihOVhCVi+bGOGdeHpCdBCKYUUnxJNeFRBNCUQTMlOP3Xuun6qz0m4X0ulTYquPeqY0K4+w045cNw5qqAfy5FH8vaw2yTGyZnKlajGTEOnF+yhc2q/7opau+XE17HNjhYFmzY/qGnva/OjRzvh7MH1oEHZonmY1yAfKkH9WQ16gmZaHlk44iOVfzIZt06KYyv7msowEE4LZUMK4C4Hj92e0yU+y6WTmC3msFzMYoETxCjzcaLNkJYGc1HkMkmszup0SMQ61ONKzTZEdjmZbnMQpVMwB50kfr3XxyEnv9XuGD3GG0cTJpDDjk91qkfpxVG6jsDKnVoCU6dFhmzDmrDILeEi+1Rg8cdywp9QVskuq9qeysUW/qyKhdc3REzoCUZ/5nZ41bspBUoRme3wsp0nWKc6+q3NjwQHC/rawt4QCsrSNCtB/Cil9JS2C0XnLeMv4znSZnZR4G7riCwT0krahbxnSIj1zz/R5CCM5vTbQjHxWh4MUDDGEaY8XcEGdJhviCuAs7gs89Y/7AbIN7/xdSwtLdOm9FX+YVrKR2ClMqsT7ioItmJT3hRo4fQ195nTLeeUCQ2a53WA0KzBb1gmz+KQQzpQgjnnlBLoeS+Leh7uGVxTxzn1rN9Zbs75B1YPC9Q5K2vWsIdy4rzyReMw9RCRIM+whTDT67hCN2P5AqvDeBy5GS4//Ricwl17tSo8CB17ylIhjOpRfkbt1O6THrMLTt50hzkShA2szH726zlzl8cLQyXzWC5GtyuDcaspb0NuyirJa/LGPJ1O8zNn+Ce7cHvbsjTd0/nzHD3uPo9DRXOWR/04NJXcVPoIgjmlW3XqscL2afVCL7ktfhDJw8MxjSv3CfAbLpWFOdw0PMJNM8RlbkG6W6b6lDB54TMJIjjRrjALcRiDIxqVp/kH+Mxqfx5fPtKUeubnWi4Rcpa+ERYk4nHk1j//nGgDcVrd7YbSdVjl3UMCmKAMp5UmINrlLfCgYA1Wfz5OoTsID6nzuG5OxON0egwpT9PKSvLYXB6m2F4+U4oNd+hQch7CX0MbjAeEzMI8LY/ikWTe+z1ugNz+xqy953F5IYeX2fflt5vI5xJIfVnF3N0qNsp9XEIcq29dRH45i1I8ivXhBJcbI6xzYnvMTCT22siXuyhzgriwkMESx+Fa8NlaSKHPyd0FwjeTnHRzTKH3zvf7I7vS5iln/K3WBC/NxvDucgybnKSGewp1ZnfECd/zN/P49G4FRyc9tFhIB8znmOOWP35vASecHPaY9lVOPu+1J+gyXNfa/OpRHT/6uIyfkv6Pad/fb3KcN8KVq7P43ndvoHrUxPv5Mf7Jh2tYurOEu/cr2Ga+n+y17BoclWXACq5ov3prBi9/Yx1fbLfxjW9eRKmYwtZWw0pdD08LnEMwvDzjmwZPO/5AsvmTP+MElN35mXBzcby3GsfnjQk2MhHscnK8s5ZCetnvkW9R6wqofjaO6mwSvYLer+MkNwkMOQ4rHw1xf6uFo2N9nenpXMlG8N3FGH6908Wn210ctIbIrOVJ7wrukiB98a4NixyF1fXEBJ+TRi1IvbORwr+8msCVEeuly7oyOe4LPHva0OAET+OzkMeWScc/v57C15Jj1Dhxf9DmBJCwh4TVVVhaFFT5afqhD25MWaPy+FYK9E8x34sXEli7xbH1Utru0x9qoY2RY8SnL6Xb5KlaMUHe4Vg3m8XS8ipyB3UUW30sH/WQoT5eSGJMvhT2PuNUSF+Z5dUgDzbaQ9TIO/HKGM/nsvj1Q5bD0YBlw7Exq5pFhw7LQPmz9kQdtitT56xSYT8i5VbJH49nlRC6ZRNAAG71LgH7GyrkNf4wnqwexf118uNAC3w9HzeP+l30a2WO5+pIca7yB8WoLYrqapo2M6KvQjuM1O1LlkQwx3L744WIbQL+bKuDetM3y0RjqKcLD9KWbkAB3edV6OY8H39cjKDIdqf3bxjwDOwz8Sz4LFycKvw2tlUY/8TTK5dSWL6YwaxOoVEe9dqsH/ITh6xoDybYpbzRlVLOh0HZyqTu0HMoTOfSkWn5MteZkr8evO+wfAIUruiQU/BZtr0///qcfUG8ud9DfQDUCL9HGXNP182JNpL/hG1lqx8BmxlWOuTHkzb+86kWNoHcegmjzCyWVy/YQp7mfErb7rsnXdq00AZBeMJidXXVYLSoKCp0okKLmFocHA6HSKdTZn/06JFtROi0hV1tc+60xvbWFrqtBuKptC2KarFSp0K08Kg0wgUcbbZoA0SLjkovXCTVyRFtTuSIT48oq4yVlvBog0ObEKJZmx86saL44QaI0jutnOKYNBVScZTsfv8c86d3B9qWvt45EQ3VWs02SYRTc0yV/TLnCsqzbkWoHu8hOe5go13B4HAHP3v4BFtPn6JC/EpfOKSUFzZ7kxequxHLV/WSYDv7/hxAsYZHrAtB67Td94qsJ8o9uf+I9vXoBPfJU1/Ux9hi+6iy3RTZnm4QYHGriX5jgJ0rJbRZjxdOWUc7J9h/soO/2uvhCWHvx2L4gvL5IeuzTybRY9yPKW+esA85pq5ITjPdE2rbqGC6OiViGx8i/u9QWluoVZj+kwEukV+ZDTxi53k9Ddyl43XKej2T9JhyYYZ8+r98ZxHfzo3RZD7k9wFl609OJqhXiedwgCZ1i8Jeb2T1tfFHwRfT7jFxJ8jvURUklepcX693KF/Fp3rIOZXRIjjn6/SvHmtRluHsI/SWxTHbpzYixduK12MFzGRi+IsPl+wdsL/e7OCAfbKWZbQ+8V4hgkuUVxTH+HO9b8V+7wH7IeWpy1GUTvapH9eminritWwULy4l8TFx5ohvyLHJ9ir5uzZAju0y/8oFYCGPvUcV/Gh3iDrHEx8uJ7HEPD1gW11kOf3xEuXJagpHzxURWc8iuphGbDaNWyzfAsvqlP3Fb6sP1dOAHfeAlbf0oIkXtzuYUXmRvxgN/7U2to2LP5iN4t3FBNYLUSwxb7rW6sXVDO587yLuHfWxz/5H/eNsKYl/+a0l3BgNsNIf2olQvSvx/Rn2/8xLhRm+lZzgInn8IcdCf/jOAuW4+tY4kiltnBZsbVKbiLbpyDa3YI+OZ61tqi23O22DmZvXCRC/8k7yQ/Uaam2cCl51pjYos9ls2Bs7Uj738s0PtWu936N1DX2wmwrSVhylJx6R7FBaWvMSXq0DqUEKzSz5albPChQLyFAeiBbJLtGhzRgpbZBKTqSzlFOEkRI+5Utzr3a9ineKAywkxvghC0nX3r09dFovkid+UIogO5/CTxi2R8bRGK5OoVxpDbBPWX1EOa2+Xvyka9VeZbv5lIOaeRL5Guvq8xrHm80RxhwvoBRFjO0pmWOnRFWmV4ztOMp6f7ySQm02ZRtiLcqgGOXmheV5sHaRyul6KuA6x5hf/9oGx7ZNtJm+TvtMiGOG47INMvv8GsfSF5NYv5LGDPlamxvV4z6273Nsdq+Po+0BjskM5R2ZQ5zsDdE4Vf0xPbaf6+vLyCezuPdFlX29KNSmJmkONj98ruSFrzrSmEObC7KHJzfsI3WFUbsSvP3TT1Flc2U8wz+HdfjQ5vxkXoFHCG9WOcwdKqZo5jQ8UMIt+m0TROvIvzFOCqFFs5vnsYYqpOfMpGdAl9K2jZspPE0hc4TP5E/RtEasfkbv5Mi0dTyqANxwe3RiZAVrOMMmiuIcZRQbux5AP6XM7XPsZvn7nTdA6G8L6kYs7YzsGXICAoPxNbEUrJ880MaHGo06Vl0HpCuu/EH0YCBkOMNTCzS1Ykxc6sT1VYSQpdIZpLUIykqwiqCf+MnSNsaiEi1m6l8DOXc7tWKyswGl58PT5j9NgQSQ/LGTHLQLgQXJpfBw8TJQgrU4tljCxkhtmx8cHaphmKIwtcV5i69tJJkWKfiRDtILwkR5mBd5qPMRhJe1M1moLRXGsQbESrJytPIMG58YOMgv4aaa0cITK6FSGZmin2yWKhnMFlqcAgvTwrnKRIvVypMxsF1jRikW0CrTSkuwKg9qHbvzEx7aPZXdBYjyJUYWU+tuU53E6FJoa5OiHTwQpTsS7Vgx+SM24qDoaAcnlWP02FGNtdBP0qx8SYPeBdHRwD4n9H1OTHS6Q7h00mPQpdluYdDRQ1Atm7gMqfXIumgyepVH0m+NSPmgZknSlHa3lZVVAuFlVfr8Y5HYnZM6AZJiJ6CvS3T9m+MSvA+i+qSv19MmSJflQZ4xXBqycFLOusunE1gs5LBQzNAew5jwJ42uPWaaSGUwUypiqcQBcDZpx5B3T+t2JcUwWcAwVUQ3mkFrFEelz4kqdX2UZKceR2/MkQ0JSUS06O4LAHqMV5siWhDwzTtNaPyMjjZWdM2Yhuiq1zAPItfzq7LwduV8q7ZHQcV61qTvbPFWcYyDPLL/BIp24hVu37TTkcMEYnoE3TQnX/b+BycpMcoQAoZCU3GESfjFQyYUaTc+s80PCTp5eDr2x7yZEh7TrDTLh7VkQihcBAkkgA3i26A+4FnDJ9SKLzyKIA9LT/yt/AdyIMBpGy2OzPAM2nUSrrrwdNwI0vx7UB+8pzdAdAWWaGA6lqDnw9X5tFVaUvRTvs0eKAOzHFMxRJawrALIEF7eYZG7ehbuN1QQfBYa2M6IpPoqDrllfyahqfoK9a6ewfd3K+9rAsdvVR44ZS3Zv5qm+CJQZ7aAGyxekMb5aBbnnEeA35U7LJ2gHs3PvIN4FtUpcat+yZPnwIMQs0pLbpt3oM7s4t8QLqx7V3aiSPIjcLtyeCuTc2Eh/1u6Ac9M5SP9DNwcTqCKwPzsL7T/FhWiNRU4AsCzPMk/oMXwBunJzR+DC+ppOg4ITJE0dctOHcILj7aPpmGBvywULVO3ZcvsoR+1kjP/MK5M93Q3f0yOnMWXMqv9hAgYPjWlz1RYdqJXsjGUNy7HQhXaGUZ/w0EvA2UlynAtT0/rzO9M68fLhH8Wn3ZZAvyGVx+YyE5YlY+VURBP5R72sfo7K2O30/B4tFqYaf6ZX4hX8J6mhSvO9C9UjnMKZwEOP1VG/5ndNJV5hT8qQ+p7X37+e9sA+eOrSQw5jljkhO+axnAJjkDWC9hq9bDPcUpqPoOL81kMKz084sS9v9/Ecn2E2cWsbXwkL5SwdHkGRQ70G4+qOCnEUdxto8DxQv5KEfPsh4qPGzjg2KKZiXEcxcnBaR87m11UDoccE03wyp0S3nprAZ89aeGtzMROMhQX0/jwawu4cGUWuS3iPe3a1Td15lNfz+rqm8V2Dy9dLuLWd65j6YU1vP1KCc+lxjg9aOFXOx0ccRLcqPXwdgFYSUdt4eIdTlI/f9qwB8u1EFPs9vHTzSYOjjscv7Efn5alKuCsTIcsZH3wsbXd4rhqguNyxx7h1fsR372Usi/Tb3LyfGcmhkeNCbY56daXncJzKx/F1xfi9vC7FneEl0MvW+R5QueQYc01zsTX0ygxTI/wrh51cWk5j/hyDgdsk7rPXadOkpykq76bjYFdx/EN5kcYjwfO2/0hcP+ohxdjI5AU3OtxjkO/p3ssj8bIHqHV1a7Kzy0CiAZ73JPE6nqg7b6+qhfdvvhe5QSewc/w2Hwigu8UJ3hMPvi4OQHn5zaO08e5H15mvScj2G+OsUBa/2CJ9c5wFp3FF55QF+ejWLuaxuLFNCbFhL3nIbVw0sfqfhfNQgLtXNz4c4l0rJOwQ9bZ4biH03QEGY1fOfbVF9gXlQiR1phmSx/vEL8W+3cfdbC/2cfxzgD16ghPDvs4ao5woxjDS/Nx2+DhjIpRgxYrwn4XZfBuhvIjjPqbMk9hrqXc28PkZf4KMllovgxlOP+H9Kv09GizeWM86GHYblC2aiznPK2FszKz73HO4+U8gkUqkX7vhGVR1+aH0xnSE9JkypLk3xSHwgRs/2duKs0wlaZOEDGA6VAiejSLf17eP5OOvGlVcIhT5txKHHNLKeSLHIeTf7TYWjvhHI1yRfxbI19qbmBYLLLbw1SEPkznvJYSLWb7LWGhMjwhXgbpap71fh9LbFA75DudVHnn+SLnRFHsnA5sw6WXiOMb37mEYiFpV+zpzv8vSWdHK16cQ5RKi1jfuGBXW+n0xWm5bIv4+tJaaxXaFNCCoeYg2gARndrIWFtbtU0K3Syw/fSpLRDqdgrB66tuLThq00KbByPyg97kKM3MMI1t80sQRl92ZzMZu06q3WoZvBYzC4yr63CUjhZCtYGhTQ8thOotD12Js7y8YunodMbRUXkaVzCGo+DXa4n2g4N9W5idn59DrVpD4+SI7T6CxjCCGcLr1Ido0YaLNmKEs3x0ZHnWBo/o0BVg2iRSOtoEqu1tY9Ju4va4jUy3gR+XG6gxX8Oh3mwJa5zyg3zy3fWEzdHKlK2hSlMm/OGbc8jOpfDLna7N06xO2VfriiLxrGTVY8rMyy/O4Y0XZjh+mGBzt4tInHOp2Bi5MuOx/7g7V+S88CqOt2uI1vbR4hz+13sDPKf3BwaUJ9UJquTTK8c9PGH952pDVA4GuLs7xNHBENtlvYswRLc9xgYb8bVqH23KNT3g/Xcp8b+uUdnf6qPampAHYVclSdbq3Q/JZLX7I/qJubVudkC5GeMcf5b97JP2hH0p5TfLZYH91XcSE6x0x7jPRrt3NMQS+8eXd9pYJE0t0qM3g4RIJ0L63YHNj5Mpzo+THBPYGg/bBf2GFj5Gs+vlqLl72JYkAxYoe79dBDr0/+igjycV3XIBZNludLKhwM79LmWR3sZSG3rYYX/VpdyWfAtwOTbgecro12b8MfGP2ddciLBPaTHD1YFdT/VkPoGHpTg+Pupg+1ELFxjnlLLyzqiPaGeAB5R/CxeSWLmcRv9SFgOOKfKsU53kGJWS2Djo2UZQeV4ftnqaX1VazKwddzH/mLzITuzHbW0aJPFDEvyfT/WmSQTf30hh7Y0l/DXL9SfM8zbzpGvYdEXT5m4HrbaEJLCcieLbizH8fLuLn5+OsEVayZJ4L6ONlAiucQiwRin3CzLpDvttrYeUayzhSRzJjG+A2EIxtTZQ1UaltYYpGTPsN1HKsv8eRjHHtqz60CaFTmFp81SyQRuuau/hhuz5dqcwLfyqAtSn6T0Jhbus6NkakmCnGyCViq2l5fP+PonWzbQhuxodokR2qlMO2tpgMoUi5Ybkl052iSbFDzdAmi29FaKTiRM7BSI5oXQUV2stOoV2kRz1apzjF/Kz+P6DYgT1SBy7o4hdY/c5y1KbRhqHWf/DuYfaSIv19yL54UOOC9/ieOeVHOU6wz+tk5coPz6cjZHeCS4TtsZ2MiQ/XWLbvL3VwQJlwFMiecC2u8fxh07BXumMsLTdJs19+9BixJ5jMBri9tV5zM6l0RkM0GH72dtroEN5oDWgPHl4/Rr57UYGi6tpvH61iAuzKTwl/h2OT3Yfsf4OWHbkKV2lpD5Ppj4C6OnDHpotjt3a1ILZI4MdHoTXsHrfKzPJ9q4xVZp5nDAvJCtoS8GvwdIUPP/UxhUm/wAk7AjNat6mBe0A5/t12dw3CLPfcyr0sDiC0ejCjGeUyNB6e7hWbvQEKkzPvEL/ML4T53b6+RqgdBBmKqTdx2lMYOoO82Xw1B5XvMOy0/qere252xP1OAYvF9FY2Vt5UgZTRhIaJ/sDHFFgtymz9MGcYH6nDZCYvcsQFAh1mJglLwlFRjd7ENcmryw4nfyIJ7WYqS+5wytstIhJYcHERUC4qCxhrkXOVDrJBpmx0x/KpCaUami6usgaPxvB2WK+SWcqz/l5mvxL2oAg0UPCfaeNhWX2My0oLeAIpybQPnn2fJqpX8Y1m/xU+AI2GGqNZG3Bk5rcrYV9GxCIDsIYPVY4jkNx5X+mPB15nqPa4Sye4H1xllVvA05VqMIMlj+iwxePfTNJJ0BCoWx5t/J2+qVopXKslge6PCS0K8yod6KYH+XbFshV7haJ+YnG/UQLhZ5v9BinWBSPKobVVVS+6TEeDijMB2bqUXOduLBTCAzTqQ0JfJ3+6LRbaDfb9pWKOoYuJ8R6eE4bB3oMW3ceaiOkXTtmR9O28h4OexjoxIg2M9RYtBHCGWqfg2VtptkmCCcpg04TA8bR2x8Ddh5DpqkNBi1Iexkwn8yf/qxMmb+QX+0KtyAsLC/l1cqMfKN3OMSjaV2BFffTOF7WAmD9Ka/UfQ6k+npwnYJZfG7YLH0rbNMqYm1QpDQozySwWKSgLqZJw9juqK2wA9f8MpnKYL7E9kK+a1fLHB30mHaS+WprxEa6tSlEayKHLjtSnTxRvlU+XQrkHjurPrVNwOkenBcwNG1TwSkK6lgbXap7Uq2NL6t/LwWCW/78nRb5KZ54VVoOuQJFHF40gY/KlbjsxFiwARJlPlTf9gg6/bSBasJNMcVqhoHx+S8eCMvXT2l4izG+NT5n2ipUxZGpdql8BPVpTS1QTlHgIfTmoR/hVV7CTRBHJWIcdQCs8KAcHZnqM0zLlQ0G/qE3QOwRdJ0ACdII0rN0RSrNMHXjRaPdDcGYGfxOA6WCsMDqamqhCvLnKrQ7pjP122BCFaYp9XfBSf2mn9cwVZCgkfPbogbqfGquglzLkxbZzzj5HKS1g2kyv10RfBouC92O/VysAKXJhnPoXU0juUEA8bgrml+Fn8IFVplBRSvdqX+gvR1oEVqmw7ipP7Ul9Zt0S5t/aBcuL2cVg7sFTx249W9xhdD8AtjAz3RgOXM7HrX3KU4GBFLA/WiGNMmUaJCffXIg/8BtmvEtXP7Ulk+zC9ZzGcYxf/tzt9ERhIVua7sy6dav5fMryn0kN6SdYivnANQNebgZYgir1bGfuV15agJWaEiH6UBZXxWipRK9xlNBJRj9Hjv4VRr6dRX66UcQHnKG05JSGuYSbgN1ZWEyZfEcWM4V2dIIIM/IpaJj6hYccU5B+WOmy2A5HDQoS/q777mQMN45Q0r+rglHU/zg/qLPvNxtP84vhtvihADKk/oYD7v3xe9vA+R/XdKXuGnMldTfc9KejuCAg4H77M93sxwrZ+JYr3H8cPcEx7UuYiddFDgJjGST4LwRC5dmUFzOgXN3pCoDVMotZJ62MMcJ48IASJz0sD0YYX82gX6K46SeH/U/fNjDzf4Id1ITvPp8EXM3ZvDTT6qY5/hMpxKiHIfcvpLH4koOB3dPcZ8TviPilEpQL3NMM8MxxsrFAi6+sY75a0vo1Jvo7dexV+6hlU7j9vPLHNv1sRrzyfBhrY/RcQP3a0NscmLZOOmgdtgyuy9RBEpFGVaCFM1GY2CnRNocCx3st1A57VlQNhHB5WLMThTocVp9GfrfTzgR52Q5rJZF5nsxFcETDpO6GuvQs0T3fCGK5EocVzY4F1lOAbrigOO1meoACVb3WiFlV4/scEwbZQZ04kEbPyMlRF5JdUf4fl6PxwObnQnaTHOHpuj90wsJ+xL3R/t9PNnluLbv7UG6TSY+Jf6LxTgu3plDkRP5fU7qdQ2JvqJ+eT5hi4snWiUMFL31a/aY2kp3jB/VJnjsxWDtXIvxV2fjtsmiDZAs+ehSNoI9wtRVARbfcWgoN7eawNqVNIpzWuxwf6ksMyL+yS9m0SZObQLkmbfEYIitcQ9l8qi+2u3n4lYWNaZTYpozSUph4jlukg+Pe9h92MXOgx4npEMcHTGurqLwXSn7slgbNVvKs4rMfKnOyPgNFY7DXDmgHnR/bSWBLHGdds7Kawo7zbaXvVRgmArrxDwDWROGmxk4DCRIM8QtqXA0jKDMstI8RBCmCGwfwNCpr4x3yZQNlr/SWVnJ4pWX51EnP/dZZgYe4jVizWKoprSZkum06bT1HuOeEmcQw8bKIuurZWSxz34CFdgNt+MszMX8wdcCx950DziX0jUfWgCycXhIS2AahtB+zi+0qz+SCumZwpsrcEsZPHBjJYV3LqbtkeQy29ATypBEe4A0+XSL/Cv+vracRIttYpsNTmgTbJvXrpaw0Oyisd/Efc5XwmfhR5wPFnM5JDjH0CZEp7KPle4JxpTb+/UW4pxDac5XqzdsLipVq/n9/fqIU5sTe3u7OC3vo1rjXFIyQGGcm0gp/LRSRZ/zUN1aofnI/sEhGm3KaM4F9QHfkDLy9LiMFue1OiWvXOsrbs2BtaipDQxdK9Wo160MtG6itHU7wvHxiYVpsyaiuTP/NGdSeeqdAS2onlYqOD05sUVy1VmzWUV20saFSA+Pqpr3ESdpE81D0n9MWvb2dzmn1BPdupLJy1WPuevjQ13D06AeHh3ajQw90swuxRaK9T32yzlf6K8znlSKU8IrlL0nDD+/AaJyzS1lsE8efbyvDRDvVxdZdKJpmzgfs8gPOaf83tfm7T2Yu9td3Nvqokk5vl8fYoZy+CLn/r3EEmX2Ak4fPUG9coJN8sJOdYQNIoyTDsmPOnWGaf24EUGaHclxfYxHJxM0ayMMWxM8N8PekTQuk46vZTnHpLxrce5OMv5WpXcNaqd9lJ8OUDTZ6XRrI0RihuIs2PQkH7KcZht9PGR6LeaUVY//VpngxYwefIa9xcGuAB3Kii/pX66wr2qOsEBZ2GdZnVJmTyhPxUNqd+KTNPvfOPnbxm/yIYNoEzCZiXJ+7G2mxPJ8NT7BTfZFag/kXlCs2lsKv6TQT3SGeLOga6xi9ubFhcUkHjXGlM8jXM5Fcb8FuzJS/ZE24cVbcr+c9Q8mr5H+bxZYVxwQPKxyri05x3KutUZ4TPn2I+pfbbfwq3sNDIn3W0zrS8qLCvt3XTF1kxV+g8R0rxcwnON4hbhL5S427jfQ3Mhjfr6IHNtpr9NHhwWkDyuk1P8WOebpMy8L5T7SnzWs702Qzkcs/2Ome8xK0AcNBRL6/Ewcv8pk8G8edPCzg4HVT5J18ovNFmrNIW6xa3+T8u35UgxrgwH+rz22BcZVcvro+GvzusUjgryYVDwvHiKflVoD9qX0iiWRzuZ8A6HXs2umtFmhNhW2LW0qDAdt22jq9CO2USl5IX9tjvjaVte0rpRThalOtZGikxZav7M3P4J1MpVEMtjs0IaEHlDXB77amNCbP4qr9VLdLJJOpe19Em3q2i0gxNGhOWT7SjJuoTRjm6tSkh2tVoO0xaYbIJ1uC/1Rm3KAMo4yNHwwXWkob5IzzXobVycDLJLXPmGZpNMJzC2m7Oq3E45Ffkn+0Pcrd1jW8+R1ikC8wLGHTk1+wDHmDY4Z0hQYN8mgn7GN/4Ljk6VkFNcpWHS9XJ/8ckweSKymsZyPY5U8tp5K4ovTIf7mURebJyN0yVdrbDNXOaY9IY77UbZRlqvawtJMjnzTw+SkgQOOUQZaY7MxfsT6tvUbacwvpZEj7oVMkv3aCB9/VsWTe11U2ZgH5Adbt6FSm1Y8mfoYIMl8KKhLmna2WtjjeE4nRwSjcVOa4cX5CBbXSffVFGYWEkgyv2pP/j6Jty2rVGrxneJKS8nwNVtfu3VAV4omAPORnT9hPFe0y2lhVOeDTHk+bKRgMOeBXVn6QdrP4j6n6G1h06jy0H8wAxN600qJNJ7NtJ4xDT7AIXyy+gfEjDU1ta7nQDLcFsQ/R5/samPSCtYYrNPQ/GZgj6LramztQShfv9sj6GwAPlH2YCOOFGhYGRIq5VGZFSG2Bfg4O2EK7KTu8vdNED1qbQvzDBecEUsdLtarseo4V67Ixrm0htnFNQr8FAckFU5wdtkZV2zBWsRrcdlwMFVRoDI4u15KhUgPVqANOlUgqsygcPhj8Eo/ZHAp4QoL0zC7h/sF/lJB9aogqLXxwVYuIWUDmaEVupURg21h1nBp8ViRA9pkDXTYEGSam79KwTXtwkObdq7k53eh02IuKuIMryfTCZBwI0Ru3X9nCyHKd6DCib4my7ZArESVkvxCu+BEsJLQ1/RaqNWisoWLuVSHwsl8sT6nmx+OzPhCxy/12LdvgNAccLIrPXRTYdqhloD3dzp0BVafHUIHnTY7hw6FFv01+LMHn4SLgkPXJKXzeRTyRURHnFjX2JkwjsqEQ0zi6aLDwduAQlx1I8GOaAKc86NPHEpjqE0A0aINmemCtperNQ7T2vwQf3q5Gq9amVoJmGJRhrVAOA58ONLRo0n2cBIB9afGL56wwQw7oQEJ0Z2KtrMflH+orRSDMvSydsPqVo9OZlOcpKexwIl4KR1jufTtjZB2V9d9DVBavIgR86qND7VBsHzaJ08xbFcxblVYAE0rI721ojJX562vCBS/3tX9iwPUOfio0V7vjdBmHeprrx55QbpLHuxNOECZcLJLPZAeu10bKX2G22PqpNreGtEmiZYijVcCPlH+mG8rN2WObv0pj1Gd9gi0HgzTQ+gxyQ5tgrAerTOwqgpMaitb1qHXo4Scl6uH+8BBdqtjg5HTF8zMbhaZFsB//rBi3e16uukxUfumXW3cgA272RVuskDCOtDmp3gGJP6iO6DvH3oD5P1vfB0LOjqrhCwZ0SX6ZFcNnCnzCsj2AP24B2NMoUO72oFBGDLKAbrMSk+DVd4tg2dITcqEzqlSzxKUk7kVJ1Tn47vNF5Sppg3xLPw3lIIEZ4q8aVH4F5S/6DUQ86Vd5Fn9hnECmwP9pvKCpFKgIivPlstzGKjMEfj+Njyix3Cdx+d2L9/A3wgO/M+7Q5xBWKjOuwTiYIrDfzq8Th3Ki0mtxGWSbySGcVxN3dN0Ahj+eFVrQmEWh5O/G24PykYq5CMlHPpZ3yy3tLXjAMYCHe5Mn7lFjeBkP1Nn4VJmOiDNkP4zq5Uzw5jMV5R7iHdkNR6SPagz51vnH/0YfwrAgORHt2fLk+afTloamwXKQPUT+IVRzxQ9/N9dBHC+oBIZ+jPkZnNYBVuiAjCgqWmGwbqSzaK7I8BNXxrmLz8zCSe5aH+GJEg/gKO2X/+nCusk8FPCVsAeyXEYgHuZXbLdfExN0w4BiUOyOXAY/hCPkyMfqSCiA/gP7V6/gpLFHGeK4Rwp0jfE4Uou9+VfgO/e3c9/b4+g/9MXcphdzqGwlLWPFL7ca6DCPiPWH6HAMYAWo2OP6/bwdXw4QYb9sxY2RrUecq8uI8pJ4/i4jQj77mQugeLTpj1ErbwO9js43mvhs+cKaBYTKGg8wwnZHv1PNgf4Wnxik9R8OmrXhexst/HrKvuovO68j6PZ42SaY4V//XHN395g+WscqEWHr81E7dqrWqOPq+M+PuFw4//1bx7hLz+pYksLLNfm8Y9+cAuDvVMcn3TsS/8dTjIfMY6+GFTpl9l9aiFMa+JyWzlSGy/IHpoqexmyhW6Z/OmyTB6Q5gon4XvtMZ40g6/1qRRdsDL1EeixFnDoWOUk/PXFOG7NxxFZjeNFTswjHF81snG7AupkIYVjTu51rdjotItjTvLnOyOs7bSRYh2NOYkeEUeSY7srtYF97auNCNEksjRuubDEuQxl2r1TZtLodW0f2NBf1wbtDKJ46Z1lfHeJE/TjJo56pJ3jz3/25gxK2Ri2yn2scQKudfLVBCfaRM4s2gKPrv5gtrFEz7lk1O7VJ8tgszLEfsvHO7pa6kFrgjrz7WVxprSYtrCewPKFlD30GfKylB6dHc6nsZFLokZe1KZRm+PbU5YNSTbeyjcGSJA3STJ5b4IT8tDFYQSJxhBfbLUxeNrF5oM+Kidjjj2F1fFrYW2dNDeZqc+qY6t7jbs3ZmJ27asWuL9K67PqjE6pNBG+p7toqKpMeyU+ZllwvCV5IxUaNI2LLJ/OP2ft10ICu/3avxy69uVaMYbl2AR6hzBc51Uc9XcmSzX2C/xMMz9u97mnK0OIixcLeOutRTx50kST7URwFmQI3DQJG+I6Q0DliVua1khcncGdhZ9XHh44qEJQ87KwiS3YFGZ03Y6ukGAbrQ9R3tYVxbrGK4KlxMTKVWN6y7dQMB3ZNT9fT0WR4/C/SRjDLBjRGcDZ/PGcW2+YXE1FbFFcp6E+eHkG/+zVElL1nrXBHGEOWdi6Jk78rw+2No8GdvpDQ2plQH5bT+oo7lZxNTpCciaFhVXKUfKbvTvT7+O4copmo4Y7i8BLMc57Tno45FwsM6RMOq3hpO5fZuutjsOjIxzu72NYPkBtbwf7x4dYyQ5tjnRI2PrJMerlI5we7aNyTJh6HS3KxzHnVDHOtyqNNnpaxOS8s9Fsoca0E8OeXYkV11fenIPaFVfBSRK9QbK7t2cf6SUGdewdltE6OeQcbh+PtvdR16In53ktzo9PTit2Hdb+/h5xnNJ9THvZHmXWrQnd6imS8R7uXE7jubyuBhtje/8ErdMyaidlPN7exd7BHiKpDubWokgwX7X6Kar1Y9RO99FgunXau90qikPmIzPGl5TZm5QfZAd7s+ndvMuffcpsLbQvsg6/qI2xTzjVa6i02fPkoIsn+11/FyO49uo19jWKp5MfSS1+bmSxRsQ/+7KO//hRnfNSypnGmLSMUOR89vLGMuZmL6D6tIw7FdJ/2sJ/OBrZuyH3unr/AdijjNN1Tpucj9Zp2sYK/TSC1F+G6XzrTh4zaco4zteX1jPIUM6fkK4eaZGKs+/UY956c0LX/knp5EGz3EP2cGCbDNoY0OaLpLnU+XY5Tx7+F0uUXZQ5W6znNufrugoyuZzFJU7LtZH9f7J//Iy83CCdZG0wG/9/3v77ybLjShMEv6e1DK0zUmcCyEwggYQGIUgAJEuxqlld1TXdszO2Zvvr/D5/ydjartnu2E5vr3X1VPd0l+piFSVIFgkNpM6MzNA6ntZiv+/4vS8iQZZNtRmrPMLf9evi+PHjx48fd7/ubji3CCefoiwhYdpOQUE8qfkz9kkn8lCT0sfGcfYLKcqjNOXlTHSI75DfXuhTFo8ncJBLYq/SteP4qoR/NQm8nKOcJ2zdR7Sz28bmUdd2Y94osC9iPekDiBqfWtjR/FWK5X+N9ZynvJtk/T7LPGZZPt2rwSq1HTxrHKOvpRK4t9HF7mYXzSrTET/ddVSZyOHeMGRl+lpBO1tDqE/H0WOYTILpM6RleTaJxKVpTIFyf7eObeobor9IsLTawAL7ELXhK6Uezq83McnObYwyZow4flHu43pCEsD1hXOs7f/1yxoe6csNmmXKsCuZANaI7zTl2u8uRPHmXBQJyhstkn/GfmeJZRonStuk8RkKoauZID6psWxMcy7ueEj00y6KUkAfa+sOkCQqZe2y2rPFuGa7De0Mk7/afLnSoAzosO6oLxSLo8URyTstdGjxQlan3GieSR9R65QQxRMMyQTJU82Pyq3FD1m9S0bpCHcdv5VKuwUQyQ99LGxzpGF9LBxHPJFAh5psLySYCVvk0E4v5aGjrw6Jd6/focyOopAvGL1a7TrHKS1EEkO0ml32xxErl+ZoNG9UohzbqTVwqKOomO/HpBG7dpydieOFHPmUisY9ygDpVi+wXkhK4+uX6dA9udoRdZs88SXbzxz1mT89pE7BuPOUKdIL/31piE/JF4ll3ckRR4i6R3kshshYkjKujTbtkDrW6n4f9/a6OMN622U9fsI226Jepnm2Uq2F9Br7AuqBTbbxONuIjsUKUz9IkhfGZ1iHxCPHhtHZbWDlcR237jVRIsw+9Rb1V3nyu47oa2hOyzVF185ORTFJHUNtL0x5EjFLGUY+S7CM43NhzJ2LYf5MnPIljtw4de1iiO2VdGAf3yaumrcatWYJABpm6T3Zp0ovpNW8uOZz/bnq0XjHIrt0qgMZD0WaEeT/U2MxvxLdzeNrTs7JTElz8ewThmkUJqMQJ5voM8KFvifS2L2RXnw9Ldwrg9MLFN+F2xw6O3W3+OH46Dh/5eE5aeT235W3o5vzYHMirdn/St9letHJXw/4xx2BRUEqso8yFEJE0hCW9b3t1yMaK8uOvdIOkGiMilSCjT1mFSnkfAIJlpymHPoVTS7SMT9RrThm2VAnpjA1OW3bvtrdNnaplLhzNrWuzo6KaSQMCNjQN0aQQwVlDE28usvYNWHvFgN86+IouvfUj/9uL561uF7PSONiE3cN/tnZ2HFOFCBDb1eDJj7988qsPi1vpheMEdyvGEp5B9X96CkfN+3DP68Bmj9/pF7rqXfLQuUkHSREbTGJedoOBHUgWgTxGNmvS4eFcjCIVl6zHjxnlAFz0mchWuixyQ46fXpocluMRrfbHUA/jzfEwPqKpEdh3+OgsK+FDH8BhPXYNUt6kXZaKNG2PX1Roy9ktBDiFkPaZGAtkMgyjhoF87ejvXRUEjsN3ROTSicRIm71RoPKJwUjYYID8JaOz6qyQ6Dttar061PoU4jGU1Q+2ZMRBpuEoyN/bGLa4JNOpKf/1MVmOspKE/Byq/G4yTuPdkokMjBMR7npKyQtfogjhbHqTQ1ZizcSzJ1uzxZA7FxGJWVay0uwVY+0fl2IvPIX/5z0VxrtNkkn2Gml4qyKEDuQKLoIW3lY+baLIsJBwLDbNNrnYmFMZROYzMaRjVMg8z2biKCQjCDHp2yGSmGS/knCpkwnNC189SgHHE0D5HNWIAa9jtWfFl3aLEvTLAU7WaXb56B4yAEzKdAnj9hdJNolRPoN6R6G2VNE2CvSBsLULMIcrMqPzwA7bS1Waaup+En874SghBh5qNNinm2z3RNP3227iMg3PfPTDh+5dZSGFtRoySPaYaRL51u1KnmEA4pGDe263HpW+KRVWK1CRa5MWzLbqB7Ze4P+Fofxxdf1Cv0rjOM/LT7TKn2t7MEiHIYJRqN8xDSHCA4oW1WfqkyvTo2R/onM115/5cQRWOJMx8Gejm3G63+ckVv2q+F819P31tPezcPBlK+iOpfC7Nfej8vId/N2QC3UCxIt/FgWbsRx8S3eE9Dldu+C4ocbBu6Fhg7CsL5LrxZdrlGErxjn76C5NudDdoldfl6hR0Zvx/k+GXby3WAprWcVMrLe+0mjOvpVX2cMBQ8d31hM+p2s21+tGRovXD5+6MjQ+RWwv2IMp38gkvja1fuxUXzz8fxHoXonHMUXzg6kw/SrME4aC+GP9Yf+uxnnOvY7DpHTWM5zPxFmxkvBPtfH1/W3svT3ovs5ijtcPL6PaME3Iz7DR36iiaIojQPkgvSreJ6/WS+R+fnGD6M1T48v/XxofdxGbi+x64tkvLQ+UD4VIkha5LIFOx+G95RR2awcZl1ecg/9nbgn4iqd4vteenfZCQZTnojrG3k9gbtz0jiX86FleoPlADp/4cN35+Vqwzdy2T00PhKjIJWBHi6CPQ2GF66o5m0/iusb9+6MxaLPb/YS9N/+5hS2OPDqpyKY6QaQuV/B1MUpzLJPP6vLYGcyWOGgbHw2gwfFCFqaCKj0EWL88DL1ZPbdTeJY36qjfvMAycU0BgUOti+PITqeRH2vgf2JKMLZKC6yfx7j4OD2fhurjzu4Vx3io0YAP9vrcaDZwo2UvsYb4q1refxf3hxHkQO+v/4pdXAOPjVRrQkJXdiayMZsYqzM/nuOXXh3s4o//Wgf63scoFNN1PE1GeJ+5UwBF0oHuDzs2OT8fQ52CcLoleNAWOMHfTUo0kn3yXGwGmFgR0oUjX5F40wyTL2FA1qW0+63YAL5i+KK46lypj9YdXlh+vpWcM+lg3hjPITDztB2hnxzkbRW2Q66CExH0JtNYEDEVf02CcZEwnG6RB2I+dXTYSwzrS6TT3FAW9DEfz7M+ENEH1TsEuh1nZHF9BqeZGNBPObg/O5hzz4o0ZhHhRTMNPX0FK3tyKUu/PBRDamjJp5NDJGi3yO23gtvzqFPvSy0VcNL2QD2qYZ9Mx8w+txrq5zOCuxr42Gc5yD8PutDtJW/SKD89JQ+ZRnL0Ck/qpY20a0FEE0MxDQ56MehURxq1tinPq6ztgVDX1uHiV+f0XQe98LDOk6TZ6bJL5lKFzskXuBxAzu0j1e7uEL/ldLA7m9wZXdWE4lfHwuiEHETVCQt1dcA3ruYRD7OcrBOvOo3YzU5Qs3R0OHqPFX3pVoPm9UeFkJDO+P+EelV93hCCyRZLdzwXWD99GYNhoPj/EkYi+XkhULm0iH84ekorlK33msNsKGGQOPDcP0E49Nt411aPXWxfZpKtT7EsjrwTLXKdndPE1GkML2VTuakFPSNn4cz/3D4aKHFi6Ixi5A/Dvcs/57Ix0C7NtNnfekrOR39o+Pd6uUeDrZ03A5sMvGFXAAPSFSSQICtzCQr8jE3Tvoa+XOKav19xiF7PGGk9+rI62wubrlrjLjMuN8pAs9kQ9ih3MvOpTFMR/E3t6t461wKb0Z61Ll7uN12fCwjvvBJyWZGHgoiybGgJkFzlIfvn03i6stTeET5tnPI8SRHSMFQm+2xj0aji0/YHlfYdnX88hEFUqmpD8I6aNM2Wi37QExjp6cibeSGbcbVou8Ah/UuGu0ulkNdvJbs4FJ2gJeWIijT79GhZo45buLYoEa4dr8ix3rtdssmJ7XLPpvLYW5uDktLS6aT6/gqLbhsrK+jflSyeOEe82LeZ/IDTKcHuLfH9ISXDou/+naxsU43kNXCTp/jmx5tneUIMu31MPlJx+TkInj5/XksnM9jd1X3lNRw1NCF/C0Eol1Mnw7i7GnKv9koMjPsDyYDeDY/xEWOmQpxjigvRRCb4VisEEBFixFlSlXWn76UL5OXt1lcinEssv7epmxabw/t0nPfOJZy8xeaFzjF4d5bmoxmOi1WbLGudcfRWD6K33lzCp8/auBHX3DsRPmqfGQ0di4P4tiPTVIOFjBx9yYyBwe43aJ8ZF5pygstvIplxYdiSaJmfOLPV1hbpFuLZGsUoNdmY5iljP+Lz8pYbbC+Y2wNlNMai6e1YL9St+P+WnYUlXZADdDbbeP1cherbAM/0EXbzIDsanmd5PEUZcxTY2GskVennhnDizcmcPtOGf/z/7CMX+x08H12EJLNuhheOGsHl3A+x2HxH7PdLJFfSpTHbfbRCS1+sH/wSPGEsaLxqUndOMuSpYyZYR/VqnQwdmMWsfNFy7dNnhB8yUDtntIRfq/ngrgSYx9BP+1k0djoNdbfTypDW9xw/TLbGq3SadfEi2mAXa/dQfUJdYCX0wH81kQQV89nce2VaXxJmrWYP0HbIuV2Mom3/+BpugfYAcfhT6VRP51GNx2Bv7tDu1BLxRialPUl8nI0wbJMJLA96CHkHYFZZPud3WwiXmL/3B4gRj7q0L9J4ZNg+51g362FDe0w0oJcgTh+SF2mJt4gbZTVNnklxj7pD+cjeOWZHO5RV/m/f1rHT/b62GLYJmmgfuKAdp1lu8A+dI10+llFi2g61jCI1W4QR+zX9UGmjrPT4oOObO/Ua4j3KSOC7N/IJwmWWwsMmtNqNho2H6oj8bToIav5THfEnbN61yT3oFUz+aM5Is3j+XcFadFCO8Tklr99JFyvWLt3O0ZSxvel0hF0920iKqaSokEdKRZDivJFMGQFQ/Om2jF2cLBvO71ClPOhENt/JmPzljoCqztoIEa502n10CUdNO+mcmjep1U+Qq7bJH36toihHWCq77VqHx8e9HGf/KPapbaENaKhnVEN1pnup/kG+fs20/xAi2Rst/qgQ/fNvMDGoOPLfqEFbrapaD6E5VMJjE/EEKQ+0mYD29puYIl19UqGvE4891j3ZBc8Nxk3GfIZhcrObh8t9v8R6io18tYB5d+QTBtjv6QPQ1KpAKKUP1G2lxTxe+Z2BYurdZRLPXxEgdTpSAaEkGFbup4a2gLOPvGnSGAbos5FvXHxQhyzyykUqSsWJiIoToVRlOycDmNiPozppTgmqENmcprP1ry2jkqlPkmaNAiodqT5VMobrw3wxT34pz5ZH6NEiLsWVnTEqtv9Jf1S85WS/46+MnpaO3Wvx+bXCQzPKL5vnQctAVj+9FP/rOPWfL3hpBmlU4YW5iKYv9wK09MQ8sL4ZzrRyIfG0jus3S8NHf7Hw6O+3RIYZD5cao9cIyNvP9yVyY8nWjnrGxeP+sI/ZgGEvT+9jxP7SLlJSXp473JokB3wJuC14hkJ+7s//MWPkEEyhKyQ6jb8To5ppSjaETj6OiJul6HrKwldNpbNpDExPoGx4hjzCOPg6AgbWzt25p0mPe3uC+ZhCiutsNGTmTq4QRcm6zpChlmuhrz9CguVgYHem5yOoOrsXUzPXz8kgN010KeiQkHX77vjlGzxwxZGVDbhwbxJF/f1u/J1MHzj4NI44pjTkZb5mpc6R28i3XtXXLktvuEoupMGsqSzvxgimqv8jKFo/HVMKACikvxkrA4Ex70ZfPuKSdZ2gDA3+rkfQtHih8pC2DaxbSkdTQ1P0sBdRq7J/q4JZS1+uIlpWbrJW1Ku7c4IWUvTw4DKsBY9lN78CLAnPJQH89LKdkiLa3qyk9FF+bp0TsenqeGUKjUcVuqoUkmt1zTxXUe3XkandkDBeIheW4tnA1uUi6VziKVyCMcpCsM6d9IJKVuMoMN2gIie9iQ9RWcV2wgnIqnEamAiBeMw0KzRxgVr5VPk0wKOdrJ0OfLqeGWUsUUPr77Mhl092v0hlpfDw6siw8/akJ7800Bu7YgDEcS1XME6Y5vtNKkQl9FtVlnOOK2OkIpysBplfPEFBRzzoGymDSEa0eq0G7DZLhbDR4toojf9GKbL4nTcQ5TCWV/RpGiTtJTNHFRKuRiAXT7CQw4y+uzReh0+tWhCfMhDIVrdlaNnQDgyXDtUtLCiNsSKhx0jR39rT1pk0WX47Ixr1SN2GvsoH+zgaG8TB9trONxZx+H2Bg70pC3Jf2sNpd1Nc5f2NnC0TT++H+gLrZ0t+u2gcrCN+iE7/tI+Ye6idrhDy/ejbb7v8Sm7i4Ys4zTLe7QHboGjeoh2tUScyE9UHHSkWqtWst1GvXbDLu0Xf2uBSPjzh5Wk9sOys76cPFF9qn5d+3Pyz9Wtq91/GvPGa69Shk6NeGdk+EIWdU/nM3IrpsUnrvakpZ5hgdYZe3EcAN+Yj7MWT/LC+To5cSIzWYWZF0P1bh4Kl6ecLl+z5qFwCzBrfjIGwzndC42FO9ntYnr+JlFphNvozyU3f+/dGRc6As8fy9q92VMuswxQGcxv5Cl/Z2Ustuc2o+J4gT52MiejjNw+EBkyjJ9Oxlzejx4G60T043z141vPWNCT7/9n5tfFl5/+HHVpzZ8+xFN/7l1ezuHTy3dbFD/MrOdnbzKuNgXfxXexnPFryFHRBfnhopX/zoc6KRovpvvlw/Gh5+M/zSjAxZavB4bGS+C5TiYavY9+afz8vXTuYxLn4xuj1Vf8Rm3B/Jx7FOx7KZ1jPtLU5WDG4vmRZfy85dYP7clgul0MZxTP5euMufTjAPCpGtHT3py/eJN/Qseh5gfSSG/ynJboZJD+Ru8uzKX1S+Pn5SLJ1xZuPPr4xmjowdJTxviMP15SGqYxXAxD/h+Xw9JZRIYyWPquy8FPrwgunXjpN3kHyLk38iis1DCtQRxh17druJ0YYmPQQ7qYRDwTxeZWFbl7FWxz8Jg+ncepS+MIZSKofHmIz9nv3GZfvMo+p5QKoTCewIM4u+M43RxIhpimuN/B+aenMHHURflRGQ/ZOW1x8FduDNClvtOmTlFqDXDAbnmfI9vnksDlbhuhzRpmqAM89+1zaFM52dvhgPR0Du9/cxkH1S6ef2kG6ek0/vKzQw6G9TkG8M1TcSwXIrh70MPD1TK+3Kzjk8M+VhpDmzxVU0xQp/jWYsTO5H5YcXWSZD7fmQvZJabaUaGFEJFeg8a3XhjDn7yQw2K1iZUaacROyWhO66rNKsnenc4fsMmm3x6nvkLV9bbtCuFAeixoZ5SfmYzZAPUXh12kOMDNjEdxttxFsd7HkWbkCdyOwGK/HSANNzkoPaLuU7JdIkE7gmxWtORgfSseZF0F0aQKpC9qJzn4/s6lJHRU+iOdH2584fMGB9nRPq7H+jYZqF0gg84AZ0Nukuc/HQywTfw2d5qYbLYxExnihxzgH3WJe8HdF6LjI4wu/JN+pi+KV0kvHXHl+/t6hzNyePTxjMI57EJ2LIR0jrofB+zSOxVNk5ay0sHb0seJoz5amjroYH6/hT3qh7pcvso63CG/PSJ/PST97+91cXutiy82elhjfe/Uh9jtBExfVR3aOIxZaPJPk04bVAVnEgG8OxXCGvlwhfRfr/YIW9MODheHO/Vs/urzJWuVFihjoz476/ztFMMJVxOkOrudrGd6u6JeHQvjmwsRPKwOUNcsn2esXvQ/gie3TzfynmMsdFjWtdrAzixfJQOLhxXPjQksqntnGX3eU9AL0xG8NB3GQ50rTnq68jhaNpv6cE6yxsEQLr7M9P1kHD58P0bbzMm4Lr4XgU77YIs4mEykfQKeVbK56H88FlEcTfjWya8H2z27/LW0P6Tey6gsb4MqrXZv6f4D6YMqo8ypdBDfZjvWDgC1b8XRUV8OmydxzBfjeP/bF5kPeWOnahPYq+SPL5huQ/xQ6uHOagMblFWbhx3k9+p216G+JvdK94TRsUJ/RN55PdTHeY4v22S0nzWD+MV6E6u7bRtzpXQn0JkI/mAyiOdnom4H2F4Lz3Ic8ohttkZe07hMI29NCorXxZ9ljtu2Wn1kWb53L6exSd48JC4creCI9bfH+rvIcc9OpYsVtkeCxuu5IbZYqIratOqbcXXptEwxTpiVKnZ297G/t2dHcm1ubCB2dIgzHEu02C+9lxzg1fGA7bL5JdtSg7A0YfjtU1Gb6H5IHOzIYeLba/fwPOXIxRjswm0dVSW6C+eNUhc3H9awcq+MFxp1DrmII2mRLgawdDmOpYUYniEsHTHTmYkhkiHvZkPoFUPoz3CMPRFGOBu2D90Ot7scIxnDI0tcvpF17Vf1pRMCtijjNNmpSX2VVONZHUkXZtmZyupNfYviVcg4rzMvZuN2/ZGndFTig42mXZps425vTocYYWZuAYXJGTze3sMna9v4pNHB/V7QFl7eY/+4Rrln7YoZSyIqFcU089cY1p2IoLkQ1UWHvPEM+9PnOVabrnWQoQDaoP+Q8ks7UfqUZU3Kdi10H+8A6aO108YFMv0j3ZNBuXKa9H4v53YH+MeAKXafuO8MQtim3SdtH6xUsU9Z+Se/PYef3a7i3lrTLub+es7RTJOran/L+RCuTIZxeyqK2lwSkbQWP1R615dYJIeOGbVnzSfUWYb6UQfVSg/3WP+/aJPvd7u49bCBUpnEZSJNFL9RCOKbhQByTPfDyhA3O0GcFh5TYTzNPNOshA9KA7vHRIuYWvzQ7s6vZxwfH5KWQdLl/0dZsMbyP0c5K/3nl+SL4krF7rp6nnXx28xjnH3IRoQy77UZNDp1DLI95BaSCKTYn47kDtPT3WMeUqfUx1RpD2iDpNuZ+zWb04jR3aM+9B+rwC/Z/42zfrXw/yn72BT72x+xPrQr7SILqfXo77FsG12mY1/9tWIQv5cnrrEhrlGPOUd+YVePm0d9/HC9gwr1GxYNHdJEPCy30LtBxtwk/FuUed0A+YC4akKfFWIyUvJe801aQKg22D8He3gqMcAO25wWYNUutYAaoN6UpCyxO4rshBO3sPqEpZ+Ov9POLrsnlm3N7sHVoqbNLTpYlhf1TO306HSbrHtJIEkr4q5dZ6SzTkVpUl5pEUSne5RrDYsnGJqHq9XqbqdI+RCDZg0F6hGXl9PYppwVLC2u1Kv6eLiBZkn4EZ+OTmLREXnEo1Ejv1VxPtDGKeopN8le+sBF80k6Ur1Oqx1Cv5XRwgH7fPL2FeLyMmXeLuHfmI/hLuvrDnUwHU+oe1k2WVc7FBpUvaxNXCiE0Sc/vkbcitQvKuSZNOXAlaksPmfj+4vPaxgSr29mA3iRutrCN85gMhdFcKNi+mCA/c6rfG+wj77DdtGnPKWKhSvbTWRY+c2xqM0tRonfwnYLG+Q/8dDjLdKTPBBled7XLg7K+zvlHl6gjqcj7uoso46FHJ9jW8mHbdExTtxSuTCy+QjDKJsLUaSy+kDbzeepyZJN0KQ+fMj2ofsoGlVJQrVqBrp/M4qre0MKk9R7F8OYpJ4yuRBGcZpwiBdJryEL7cDGJF4qTyz4UGQY5gefNIpCe1IPMC3K89eb3Db3Z7LXxRkZy8jz8xLZm+Dpj/LVN5ZWaJiV7uEF0LC189fz4MPXCQTLvzvXQfeMYFl+NCfgOGM52/M4AY3lyci0ptd4+qY+rolTVvyjFkA0Gelj7mB5ipQie4j4+BgaZBz3hb4WMmhPdDxKr0qzc/rJfLYAIlgGwFWIFkA0Ee0vgtgxWoSnrX6alI3HoygWspicGEcmm0WTDXNrZ8+2jercTBXSjs0RHMbXhLl2QNjOFE3aGxFk+WfldYXWr9H4uP6sYBbPhZqXiycfBRJ3lkH3Wej4K0162iXfLJ/tDFGZmD+JYE+3GCLrwbMMCYsE8HycIWh1PEpv/wxX38d/o5X8zW3W0c1N0jvBrC9rbOKa1uqCZTfGVF5efP6bkHeXvbqc3dOFW+Myy7JY5szJWp6LaeUQTJWPVosgdCjQkknJUCO1Mwy7VNRMgOrYJVl9ld8xYerxuhnDzhq2lyeNnq5BWElJSi1+uK2DWlzTmYjRWNTcsXgMqQRtMo5qu49KlcoelVp9WdegoLOjw7R7odNEp6ELkTSRXUG/1zJaxVMZJLNFxNM524Vkd9Z4NLJdIHyhLPZ4idgail5d8Ee8bwsYfNqiE2niVlAdfVUW2wHCjsQ6E77bwhXbiOpMq+u2+MBMpPS4SXJHVSO1h4Pqx6rA6kSBYcRys4hn8sQ9QwWlwMFs1r5A6HPE0q4dYoqCPBNW/XXtK6JDKuzlLmkzCLPj16KPlFTXkaqNi+KsCvcVjZVTZdZgLmxHkInPQnKrnQtP8ZqFCz/VvdKpxlR8/RqVDJjgWZlUNv6EteikspF2OuZLdZpIppHOFpAtjiM3MY381BzGphYwPj2PiVnamSWMzyygSP8Cw3Njk+x4KBMKE8gwTbY4gZzs2AQKDBubmmbaOaaZR3GGaQgnPzWPwswiCrNL9NPzFPLTS/TjO916L87SX+/TfDJNbnKOdhZZ5pkZn+IggvmOz9I9g8zYDFLMP10gD4mPsnloF5vqJZEpIpEbI38VXD2lshi0GyQy1TuPP9zDuf8pzBuvvYbxiQmrHxn3tbdXL2Zc3VkdeT729KOcQM2cXqDc/gSk4yDzsXcXk+6TXscOZxgmH4MghwV7cQwXj6fMRXP8oxAvJkPFtM45Mi6WPOgSgU+U15w0gqEgrxosjcvTQpwnjc/PfvqvPv03183Suv+Rv8yIvh69ZEb50qG4oxAr+6/C0IvS+MV9wng4jmD8OvOVQINjiVzAEzj8A8YUC8+4elEK53f8ewzF5wozFsGVzf0cG/O1iKTFV5DwXy1rn2hmPFgyX4EncwJVC34ypWf9OHyegDYyxz4K1Ruh+J4C6AHww6y0dKoMPmyLNgq3F/f0jSJ4MbwXPlz8kRkl8KAZcC8OH8rvRGwaHx6NOUTX43RaxPQTjOLJMNy9+9COW8IoS/NhzY7cCuOLx+NP+HnG+fBXffzo/UQcS8+H7zYmoJWfF8Wlcb/HpTuOoN8TpXZGbYvh9keYfkw/rurLVA6BtXbo+Vo2DLAEfiqFK0AtR2FD3Ll98ze2AHL5jTzOFZIYZiK4FehjnQP2g3gAM+kYFhJRZJhtqtJF5M4RtlMhcLyEaeo34XyMygkHoos55OezGB9PYTzBwdkuB8ZR6jcc6JV261iPB1HcamLq4jgCOw2E6j2kn5nAvZW6Xez45ovjOLec4kC5h5eu5HBUH+DCUhJ99s3/8bOqndN+5e1TODcTpX8KU8sF7O83cf58ngPsPj6+eYgHHGjqy1IZ6S2TZyZw7Y3TWDpdxOTpcTw6bKPAwfm1XBAbHHjqTgnRTufG6/x4GX14qwtKxSk1DpJfy3MQ2uEgkHClB1WqPaxwQLnWHNiEm6O3HC69KsFkuFUGrfHHEDuEpUUF7UTQZMmGJnLpXmXZ9zmoTnPQXeCgWgsi7WgQDSKihaizjKTdIG1NpBL/3Qx1Jw6cu5Eg8pUexjjQfsxBsRZGtJBxijroN1MBXCTemkjRefAV5ms4GYKOi6QHFcPABdYxOQivnorj7bMJVKgL/mK3g6+lgKcGPeqrPXzCgfNt4ikYL5H+ZfKyjv8QJN3v8fUp6mUMu1ujHm15OF3V50WXN936l9uzvqFqjg5x1HEvbeqINRKpctRFlVbP8l4Hpb2enalcIz2OiMvDA47BNrvYZNiqJgcZtrLVw/5mD+dJwwQL2Kz3cSUdMLrrOAl/QKqn2p0ma3VUklDRBKnqpBEeIjkZwsSC7qEI2iWkmpBW9S6zdC9TO91jb6ujNVyVB4yOX8+6r03vkeY7rNcy4WnC6xtj2mmjHQpBPJcP2ZeqZYb7tHFk8WWDjFzuzZeXemgB55BIanFQE2a2yCEczOrh01VaroygunZQY+JtLTJaWY/lkIxoIev8nZ+MjSFojuEKmv+uMOHlrDPHcWR8tx+ud7n19PMTbnraLnfq9xo3anyi4X+nMTTa99qejKTVBJ8mfO3dwHs40bIqsU6ZsUcaucUPeiieF24xhYuHx852DY16R3szcMD4oquN2Ro9FDhWeSlB+UoeX20OscH+SsfI/Tojqgkf8dgqYeirYS2ofrav43yHHKuQPyYjmD8Xo64ewRERuX/Uwy55tsW891hmTVJq/P70Qhxfu5TBOnm+SeFC9kVNBaPRDoINppO/3WkwFcOn+z3sUV4uxgLIsh1usOzik03mK1mgci4sZPDm1+axRxk8bLXs6KtupYLpTpXwKjisNWzx41Svjbug7CEu+2wrt6oDBCVLKPifiQ/sPqY7bHeHWnlz1DRyqt1rIn23Ly2cbvJmi/TqEM+Dgw6alE9vxNimic8jxh2bJe6UM88S77jgEEaBcWrFiH2N32Zj6Sc19+Ly0ATePtt5taR8SV/7Jb1Ja/GCaMdqGi1+qH4XMyF851QU1yJ98r52kLnj+7T44S8F6wglLVCqv9CRdW0KZZ83ZWX0Eezi0qLda3Drzj3sV6u43O/ZIqd2Vmly+w7xeJ7jXO3I2O6yfJQFv50HXoi5utgmXUQo1UWQ9ulAD8+wf9VcywdV4C6Z+nS7ixki0iWM9N0KOuyDe9ryQNNhnTa3WlhYbZIXiVM0gBfSbkfFY7YTNhEzGtNmcjG8/v4yXnx9Hl3yzWefHdhCZ5ky/ObDOhZaHdJkYLtXxKuSI4lUELnpCIazMdQXkwjmo9DHkDKJltuR0ucYuaUVfM/oA9Jmo2uyOrvfwfxmGx/uDPCgzD6OPFqmgBNvsBngvVwAb1M2apz0gwpwrx/E9WeLCLK/ur3XxQOW6bOjPh6xnT2bDGCZvLzRk3we2oIzUbM+5YNaAJ97x0peI22XSZ4yefHLnbYt0pP0eEjYokmdDfKFIXl90MKQABIpHc/t+OkfMl3mFz9kWdYaaFFwpw8Il7pLhvpM6uo0pmttLAaHSLDe9GX+PfLUAvvOM6TfpD4IIXj1ITvsP9/99iJy2Qg62w0ssD/5jGXUTtNblQH+aquLbda56ENQxnOO73TMYQAvz8Xsrqy7OkeNnOriOZmruRzd29FrNzEWats8aanZNbkuGa+dYDWdOMF2ng73cZq03612UKk37aSSRp261gkb6DWRCgpGz2DI9HpsC94CiRZHdORVt9mgTNbdHB08fzaGM6RphfW/d0haMSxE/wZl5lnifoph+6UWLfNrNMkjdeZbQ6lStQWMSLdpZdARlrqTYo86TbPZQqrbwBLr7OloH+fZqiXLy2yTWjzptNrot3XSSov9+QBjpPseefd3T8Vwg7KwQX7eI81O5UL4rdNxTPUHdrfKOMvyKmEtjcdw9p0FfE6Zdl+7RSkrr0S0WMV+gO1A/UqDtN6h/3AhiuRYFA3yQLjZx1PUsU4t5PDju1X85GbN5LGO4tTl9l9qoWqzgUini1dZdt0Bs0th+PlWBxvUR6oUmlrw0NGevUIUPbZrnX5yaTZPXbWNH663cGu3R/qQH4iDlthfy8Dujfk7Mpl0TukaL7w6j/m5DNbWq0YzzYlq6jOqe3+FJ3VB7d4Qn0igStaojVYoVzceNrFxv43KgT70NnFrRjFHvEdZO8lyL12MY/Z0EuOUBXnSQLuidKxc7VDw9PG0+FZ8qXlGgyBQlp/L+/idHvr3vUbGxbPgES4yDhdF98MdbhZHP/L2/BwML56nSyiO8lUbsadnn8yFxiWzfI5hMRbTPWnk7/t5ednTt/6vjGXOXy9PWsGVXuN0HY6vyB//4kr2H7sAQu6yAjgC+Nb/Ik5uMwyXYBARbIKYGWpSVIsP8ldVSaGyL/rZQHXvg5sApzX4QpmGcYMRt2tE28w0sW0To4KriWGDrYumI8hl0picGMPk5ASi8SQOymWsra5hb38POkLJJpQjWgxxCwGGn0foYysCGRvZ01nnp/JZCfVy/GYuo4Zwtlnink2sSwjqrgtbAGGY0gU1iR6WZS+hXSjEXald3j5UGjoEW1bKi0cNx0Ty449AmuWfvdPfweAf4WoFVhP59vU+aRXWBDX9reLtT+XSlxHOunI4c1xExlK5vMzcUwtW1FK0YEWjfAUhYOVxix+20MN81CYdr/DPFofcynPfdnu446/8+z8MBw8/GwwRf7dgwHejj7PCQ2TWDhq7IDusRQ93tFo8EbdzDnU+oe02Ip11cZy+Stnb27EFl2AwQjgx4kllhriJd61cxE3HJOnr/XazinatbG4dbSb4qXQO6XTGzk3UZf6GI/ERDwq/k8bVhcJcHdgCAcvjeE/lEEXUBtjBazVefM93nespnKMR8aoWQNwODNsBYvQgDzErexrvqx6tlqy+FDZJRXU5UsbpcAnPj9VxbbKBiUjT8OgHyf9UPrJRIKPJECo7aSoy1M8QpgKoBcQqlStNOhx2qCxTYbaFIgKnjsqn6kMLHRG2yThpTjrraC22Ty2waEHKFi1V/6wfSyflVm1ATGr1SUAKU4Htx7UP423JAO2QUErjBS2aartfzGSA8olFdYQebYL1zXftaInpWD3Wke4MUttXmBatIrGkWeEpK74wN+OG2Ulp95DkS5A8ZBetqyxeXnbPiG/D5CXvqXf/QnZZLaxq0Uo0ET+GDZbi8J20cJcsOT72F4RFo6C2FOrJMPFKt1G2NmU8TuMezv1PYV599RWMU1ZaNciDP87t2quyZs24KvJwkb/jOBnF8d/oL4fq0Q/W0yuL90IrYP7vCePH02SpHvZLY8mUq5ev+zczwsPSuDjC17xkPVh6OZnecte/BfNH3uqvFNV+FGAtyo/kufXv3q1/UxyDR2PpnPVimMMvlsPOPf0k7l0/8lFkPpjAD5fx4zg0ToY48yveHr4ychkNCNOysHg+Hp6ln576UbC5vV8zXuConDRWbj+m6ltuPw8vxLeGj/7t6Vs/LzpoDJ5zmvH9R48TeSuecnfG1YH+jxfcThj6KabhqAA/mWcMFeEtmBbBS82He3X9m2/k58VwoOzFAXV4mcus8z1hpPAwhvP3KMiXk/HMbTh/NbUgy1f+tF57cHhbElq+G9/KyMOlkjGOszh8MYbUhIgzSmHxXCCfAnjsr6cZS+eCFeIWTVxrsx1d/PPLZOGW2pwngThfD9axYQR6yfu4dXhGfoab96Iy2qt+BFg5MxWd7s0ZVwz9ecZzOEheiMC5Vz5VJrrNuljSzEbpzeXgHePoPz3DdFZCZv6bXAC5+HwaqemkXQC5w8G+LtbupcIc1KU4IAPq3T4mMjGslZu2AJLjQFDHDgWT7NjrPeT5HGffM8ZBVoE2uN9EWpNcdLfY+bfyUeTYF+3nIuho52chbvc13LxfRemwh/mpBJYno7iYCeDNiRDi1TbOX8xjk33d//ZhBdsI4+rz8+DoGTkqFqcuTaKyW8fVVACffryLn322j4nxOF57bRZnz44jTz1Lu0zDYxnEiduVqzMo5CN4ej6Oecb7cK1uCxw7HP0ecLAsmot+qmPtaNhoalJhiIloAKsM19fnB6UOB4NtzFOPmY8F7A4RTVIaPxoAwVA/G8Qsw18uBnBqPII7jLih0SxNm3qKJt4us6y6JPw2B7rKPZsM4hkO7Adp6k/UwYrlji1ypDWBR1hVpo11BihxMN3i4LZBmrfLXRwS7kMCLHLArS/nB3XizLg1ctaPdno28S3+MN6wH4domXjkOMB9ayqM2yxrlnUdYL3crA5wVOnjd4rSh4f4eXmIj8ocPzGZjoq4kQ6gRHrsE+6LKeDZxTjePxPH0lIKtXgMu4cdo4fjSeXljL3Liz/Gv56Req8LrrUI1mC+5X2WiXjrq++D7Q6fHdsNoOfhThfrez082O9jf1e7BLoo8Vnhu2yP5X+KKuE8+VO65RErTZNT+mq4yfI6fdbphiavbTCvxZEhdulMjQcxsxzD/LkEZpbiyBTDiEUCuDKfQjpBPfWoizHGXyP+tgCif1pNis2wGXzWDCDJNrQ0FUOH7eOl81lMhtxF8FrsarEu75K+Nod8wliNiCR0+BSLx8PGs/pIqVJpeb4unuhnE3qWyHxHdoL889xCHLo3R/mVSAfdxaK78QTddEMHhMnFFx5NThjf3+rM3u0xMspfPOtoSJgWQfFd2mNznP5kHKeLypoP9VPp4JQJ9BBcGfvlj+I5pyOO/C3MjPNoktYb5CHdw6MhQZI8mtKWHMK34SOfF2bjuDgdw+ZBG2truoC34+EEjk0CuD4etvHDOHut98dDePNMAuGFjB2Tsu613Qx56Xm2Z5LVZINMguObUwscF5CHHjLuEfXwAuM9Zpsi6W1n0/RSDGPkp0oyjAelPta2ethjg94F5RNxeJbtKMq2dpqy8RXy3EdblDOUDZYDUUwSv8lU0HaiaAHkecJ8fyxkR9d9VhvabgdheLfhdshoIUeNcJE8+exYBLlJjlEeHmJtr4VNyvVzlLF/eDpMOgVtF0m30bHjC1cCITzqBbFC3HMLRTy9nEOy2rQTJppdfWU+QGwijWeuTKBM+aQjjkpsV3t99WtufKEx6rnIEHMk/yHDVK7nkxwXU+a1tWjANpaaTaBIhCtjMao/Q8ysNrBHv45WDE8YjZl1B8z+hhZDVZHuS9rZfBgUcyiTRif5zXdrp8pShnzDNvC4FbAdQzIOP2CKdFkKD+2OgEPioUURC/fi6F6YZ7Nu98dsOo0gx/Sbh9u4ToJOkkfUZxyRhylWsMmya/FTdXWLecWZwQXK1Rcnwjgg7JuUa/ZhpwwfHBKDIgCPezreCFir6eikoS22djMRO26pPR6zuyrs/g/K+P2NNmqbPay0A1gk7KfiQ/x5hf0I0wvnBPuOAvMbn43g9OmcLaLHYmHEabUD5NbDml3CPcHysmj4WTto9Iuz/ifnI5g4F0d4KYFYnmNKb/EjTT6ZO+ggymc1y/47HkKKMMZ2mpRlfcqXnsXNUa4kyegU0VgkvnGWTZd3Z8LADdJwimWT7NNOO90VVSOffJsydp2y/j+vtLFLni4QKfVHWkjWzhrtONpm3eqILKJoi8fKS7R3O5tIhyT7L8q6H5J+L4f7bIeUk2x7anPVwAD5QBs96hHBqfioTL7JkcYF2pMXnssU2XedeVBDi9EndtqYavZRT0bRzCfwVKOJXLdnuwY/IfE+ZlsbJ5+VJFfV1rQjk33zx5RD45QbKyz0l48bdizbj2oB9scBfFxhe2VfKm4QnzxP3eUaC5ggflqATZDGbz5fANkbR8Rln4UhOa2OlUbzlzp5Rh89L8b7WIj0KeMH+Jz9iyblFyMuPNRsYinUR7YYMTlYbrRxRL1NYe0e42gRhW06F+2TttR/yM9aYHUfjWsuRQsP7q5WpdF8Tb3VRT4ywB+fjxqt7++1sbGveasuFvJB8gPrkfJrnvXX3Kyyz+ugqiP9mi3USLtgt41TQfIy+Um7e6uNnh0PqNNJBt0ObkwG8P50ENeC1AVDA3xCuSYeGAtS7wR1gFYHZ6l45cn/mliaXcoiTTx1HKruetNHLHOs61eeL+Jwt4Vwp4ez1KfOk8an2Z6SU0k02RZy9Taux8kzbEMMxjx/dGfOL1ifFdL4EvHfJsz7hJndbOMy6+FOJ4AP7tSwu8/ysEIekZdXafOkT7bZtvt1rmdD5Hv2t2T+NGlxKqwdT0FskM8b7DOCtNoZpFNP4uyk/vaTMj6+1bAFBokHX3ZFWQ+6V+QWM6JqaPzx7QsZhOj+yWclykO2xxJ1P8bRhxn604f9LdJTH4zUGKYPP6rk7/UHWvxomT6lei1MhRBh39QnntYv0ijbOHlXC/TzZxPIUzdOsJ/SEVhiPO1m0e67DutCPHMSV/Gk0wWcn/OloePEm737xk9rnkpoRn6ODr5OoSB7so79eX/TGZyL1jzs4adTPPHuyY/ZnfHie8a9CdKxv+kxnvtkfEHx43v//ptnTuZD48WRjqO5VHthlPFsGItsi/+oBZABG59fAPfriGw/Vlov2YiYnkLFSjaFSf6KpgbS15fvuhNCxx9pEtgtgthkMPNQwcGO3yYWbUKSio9Ntoats9XEooPNXPijgmmRQxPU44UC5mZnMTY5YWcIr25s4PHDB3ZBdDBAhic8KXfGHLLCT+jaj9d5K3/zEMJyy6i8mtg9YaysrFjG0SR/gMJQd4Bost8uQbYoTpnVRCmCUeZ9PEns6GK5KqaXl/K0pI4OevJPQtefsJe3rKpDYRrBC4bKYpPyhP/k7g/RyCnZVmYD6gGxlByQaeDBACu+wi2Sy9PFFQMzztBbqGKYW+BgWQhfWq4mhP3jvQTV4HiMr0ag+jU+st0X6jTYw6Dn0Uc4u4lp/8sjVxbRzyEmOE7AMDvG0aS0LX7okqgEbVIT4m4i2ybkCVcLCIPYGKpdaljdFgI9WtaRFmLs/okQrS601s4d4miNm/Vnd0y0ahwIVtBpVm1RSwsSOtMxkckglqQSFosTLZZ/RCPiJ9xUHubr6kBl07vHayIw/7UAqBV+2/1ButkdOTGWx1v8cMdNufQGj9Z26eh4KY8uDLJqstqnIxbPIZQ7jWGrh6cvT2Bmdhxz+SLmG+tIh0roheKIBlWHTCQ8mUjtKc1BfY4dgS6k0ikP2pFVoqJxyMG9ds02+sxoyPqIxhFhmUVjHRumMydtcUCT+aoz0Vx1L2SIFanp1TtdVm75ExYNWYdGvOiQUa0al4u3REuGGB9r55cWFULsBZlPnzBEY0WRYm88Lf6Qn2ZK6ByKRxhB7cMFeNyoaLS2CCXeZdqhvnyWESzSWG3SJVNdydvxsy04jdILpGCyXIrstz/FVTxFclG9NqNQz8fq0eVj4fzr1cuMxw7RMnDwXep/GvPaa6/YDhAfq1FWKgvdxHhk/CC/TBZJ/45IzrD81H9HRs5R8Ml4TxgFiP72cNDpdtEdZnIfT4LK7Yd7YS6VC3AOL53+PEOH+fFpoV5c+x0lV6DjidG7nkrhJXY+TCIHPX0fwRyFGsO5Msnl3syHL3RZ4mPjsnOxvJxH6WRGwTJ8eRLu8YseZjy8v2p+xdcD5PvbUz8OCc/f+/VgCkPD13v3o7s3GvqP3DKWx0kfj05PRNKr8zPyjPxoTr4QzuiVDr++XDqLbW7fjLJ2leXcMnr6/uqX9Ee3/hx8F1Eh+vfz1NOF0MhBgHrI349j3volgsfxXTyXk/N1sOnmv8VxES3c6lS/JxA2p//Oh4PIX/YDcrn85Ss55uLZr4W7uC69WjVjjxq3/ISExfYezn3Cm08Xz6BJR/ADaFyYez+uIT+xcj9Rb34yz6G0fnI9/TKb21xKyVz54stb0c2LdsI4P192/orxADhaOKiigXl7Hi4pY6gvdr72bkn8V3PIw8HxAxz7OT81/9/kAsjUPPXfegfBchszHDwtcYCrM7KncgnscQC8QR1zYiyFjQT7kgIHS5kYxqhz9DiobN8+RH+vgaOdOqo7NUQ4GAunomg/LCOYCCM3m0GOeNU4CF1ta4IniZ10BD/+fIf6cpODtT5WVpuYZL/03TNx5DjYPpWPY4r5l440YdlAg31nfiKHla0mNo86SOqi9WgQlZ8+xmd3StjkAHh2JoX3v7mEl18+hblmA4frZXyxx4E4B+Pnz+VRLERQOJVHlbr7zz/aRUtKuxlHU9GR3Tke6zgcwtNEji5L15edixwox8n2Rap2r3PAPx3TJKcuNGdqj1FEf9evw86cf286jFfOJHCHgLb0mTRpoDxyTPtvLiUwTXWuo50wjC/94l2mCXLgKb4YK3dxkI9gn0pSiEl1JMqRTZBRSVpvob/dRlVf0HJwu7vRxdcJfedwgPuDCPaSMfx8p2sThD4/OB7hu/s3k2WBsukQPi8N8NleDx9udrDLgfepsahNAureg7std5GtCsUxPSa7ffuCVUfEvkbENfnbZ11Gp1JoU5+886jGMZeV1GVCI5rIik6GBq3Ps/ZCjHT3gyYDWuSFIuE3dSTKYR91PnV0gy4lbmqipz5EpE08mH+duDVJjjwLNEYwmlzUMUM3me6Hu9ptzPpruuMxfHRMUjCtcJE+rOGRvoLWudqnLrsvIMem48hko/blZi4XxrV5na0ewGc7HfvyVxMmRlmvMETXJkUKkSH+4JUizpxKY2W7hZcuZrDNeq/VaVkXWkjS0UJKNT8eQ4HwNRGkLz+XkwEsxIaYYHuLj2epowfxu7//FLq9AVYeHhm+js9IWeOxkxT2DdsA8b2xlLBdMRUyrlBUTB9X409Phz2uAxqCtokGwVWak2FfMaKhDFnS2oUWxkQDPw8D5hmny3r58n2Ei5XHPDxfZ2xc7iUf4eHH158X5rc53yiKjtnLFoKYOR3D6cUo6alLeDn0Yv1eZzt8YTlhu6+Oaj102LZ9o6+zX5+KIEP9+dpEEu+cz2J8LIIF8sFt1vnakcaOrF/WySuMt99yXxgLt7FsBN+4lMYSZdZupYvPmu4Irgnmq/FDcjKMM/NhO8JPuz42Vnoo7fVt15OMdg78i3QfM7mI7UaobTTwBXlcE21GE8I4xTb6nYUoHug+FMLOsQ2e5dj4UjGEzyq6hJdth+SYYHm100J9g+jzaj6AZ0I9/NUnh5TpNZt8PqDNk+/OkEcmsmEMdK8IefOIY6o685yWrsI8ly9NIjObw9/cOrSvy0+ThlrzCUxnceXqBB6tVGy3zOxsChMTCdRJU9WIavmpCPsKjv0esm0KjymO83TXQYJ9hy55bswncDSTQIN4aIJd9/ocTMXt0vmTRu20XiVd1ynrvFUMLVa9MRvBBPuSBvsftS3LWAxAowuldR/LJwfuyL4DHQvI9ppNhXBKl2CzLNfYzq7SSsV40HXjiUXS4sxsAolcFIl2H9+djCFz5hIC9QbCa3dIiwieWk7iZ5QtOoaOD0srETtN/rEdKRxDj7NCbzdYVvZdQS0ocOCcbpPfmMdyTpPcQdzpBm2Xzjf5vsL6vMvxd2c6hsRsHC3Kmm48hE6nj/JhBzvsFzcp3+9UyMdsSwuUMU2S4iZlM5Maj+TJbEuUXROLlP3lKj79dIdtM4ilxSzu3y+hTRor3gELekh/LQBJJJ6fCuLMcgyzp1KYiXG8S9rqyGzJxSzpOsH6fUx8KqwnkThVaiO/2sAttofDGuWw5sjG46hORBFjvV5ioyJJsUa65Aj/ejaIn9dg9NCk/jzptN4g75bq2Dzo4C6JUgwNbVGdRcRNynMdA3SW/aB4R5P6yncyHcRLYyE8RZ7XBe6fsOAN0ixDftfdVrr/Z4w4zpG2EcLbG4+g/1QGUfJZNM6MPaOTB7LVHk4/rGF8v4M91nGPcGSSxGuKOs80yzZB3FLMWwt7WtDQwubp0ADp8QT+luX5MdvbNOW3LjL/e8p0sj7izHufbeiAbXT/UZX6UBMx6j6H6ZhNaPfJ2zV2oDt0xcAAAP/0SURBVH3KkCjjFtkW/qigu4cCqFI2PGL5o4zzxjN5jFPX6h62rE3rSEl9WKt2pHrRZLdO9NgjzDPkYe38WqEs0dGdr2bZXtj5xhodjDdbuD0I4YWrOdSafWzZUVNqJpTFmqcjX9bZPvbY6G33B9vIcd/g9W9sILMp1jPYlggz0ushd9jE9+/VWU7qiJEBlljHz1E2rWuhjrpaodnFLPW4+6RnjQLNPkSmXM1THryU1I4LyhrLT1SXPk0HFdsLp5KYZts52CG/s+4/awVtwexcAricom5D3n3xafJzqYcI++YXnsrh335Ux4832EbIq2xueHY2hrOLafxipY4MZeS0Puqgrlog3P7jKgbE77ziJQE+rN96LkOeJ03EV0X6/Tb7nw5lzX0tuu52WQ8d/PvPa7i/K2EWsMXt85Qlp1nu35+L4oqOeWU7uXfQw3+mLqadSV+nfnilEMKAfPn5fh9tlk86RpaFjhy2cWe7hrt36qhRjmgxL00+OTuXYl9Pvie/PWa/zWq3naOvpQLIHNRwmzyl49MqJIr6jxqfTTKeFj5aLH+J9bv1qEVZqd2y1B23uthiI6pQDmouT4uj0m+00Npi59IWc/E/zDZfYB81ezqOAnk6EmWmvmHddCg7muSRNttcn7JTc2zOkE8YLrHrrNMbLMTcejnur/0e3vnLeAE05qUfL7Kbw2V+zMvmSZWPRXFpHc+4POS0tkGrp6/bGSQFevn65ljTkFFi95B5MqaMYlvO7lURLV/PLePhIWvz3mxD/tPHV89D1tVH683/lh0gvgbgGctPhPARcG/ytld58t9NNDplTsSzSVFyVle7ATQZrsWQvhZBXOU4Yrqvq3X8lWxUCyB8j4TcUTtWKMLVWZp6ugIyDcM1aZpKpjE5PoG52Xkkc2MolctYefwQG5sbaLTaCIfZQWjSlkLH4e4q1BmViEbl9fxVJjfhT6N87Unlgla+Ekzu0m3RiZ0byyCc3A4A9zW7vh4PME8tgNgOEMtYwt7RR0LHsYnPMN4fvWTJR+6pGJ6b//YUDFfhyk+7P9wOBLeDwC2CKDdladFdSsPTrNyKYHCIk8FW4eRw1nbpjKwwc3FdeVgu5sNCMo3KJlCOXm7ihPTRyrItDrk611N0E262S0L1qzpXHerdZ17BoxHf2OIZn8pL9Axr0SCRgHYC2C4ALZiFqE0wzX6FQnJlA/uHuvyrbRPqKk+/U6MQqRIgcaAVD7p6dHkY7YW4jBWA+Gthq8tBbps9L/lWcbUDIZJMmdUdNZqgN5rwT/S3XRwR1gWfbiHDhSkndaASJnrTwko0rol+7f6g2xZOaJVOPCRLWoqa7r4I0oXw+GtugxiOIX/2RbqpwGSo4E6nrZ3slUNocYSR4Ej0qFpFiyxqdamHWdeWdIyVFhm1kJRJZzCezyCT0jFaCeuMKlT+dJyYvmDTGa2Cod0w2jGhu3hUHw4Tx5/iVZ9fZUzwiP7uRT8OAbktkmhuHvYnhcB2VTCPSDSBSFwLXEkqqykqNgmjD2uKioI7yktnZfbZwToBrfK5Mhps4z/jZlqv7GzLytPwMH51uBmrCSfDUcYPJ1Z0+nxiaQ22vdhXK6M2rUjOl1b8JOt8XLCrN2dYhnqJbeGfcQHk1VcxNj5u6Pn1ZLJZ1NFT5GI84Sy9yMLpo79R3RJJ+eldtJSfEulp9Sj6+oWmOeE0o1dXI4TqXjw/3yg3Jz/cm/Px/kfG8YwzLs5J4+XwBCkVw/M4iRSdiq0yHRuHnxlLdgzoOJbvRx8vfJQfvYxqltalsXcXdMIo0Au1AAF4Moa96cfyENVda/Phye2bkzQZGXn51oxz/GpONPKwAFKEbpcHHcYYXmw9ja/1tEiede/+woSX0rwd3ieMovoOGcvTb6Fyy2v05mD4L55jFOZb/rjyuxClHrV5+/Nr2IPrXsyYU/KVDoNDh+vzn4ykN2NvPRnRD/WKzHe/bpx15tglozi+ywUpL/fqEn8FPz+Ol4ml9sNkWBd+azn29t5HHnII8SdK5IwA0lJ6MswL5UOuk7GdS79P1pPxvB9tVBD3sLcTYcdRvcCTRu9Gdzm8QIt2MgMZxXFPc58MU4D+PS/3ePJX8Fwq/ll8vnsJRr9PlMn96M+Ml4c5/R9auwOkUv6NyHJ9ZXyl1sG5wy6K7HcHmTB2i1HkU1HUOeBud3o4zT51LhvH9GzWvnrvr3FQyYFlkGlrHIjdSQSwQ1yLVPQjHHh2dxqordVQelzG3l4Dt5MBLLJZluttfLRVxubDGmqP2mjU2c9TV5hs93BKnxxcGkfj8hyViBaSKwcIsq/9stzH/dUSLlwo2CTY3/6ne/js4138+FEDqxwAasCor9TK1T6yhRQ+Xa2hmU7i1bfP4MzZAqKhPj74rw9wtN9GJpfC/U+2iDN1Q6/8MXanOepA1KjdRw/m66RInGH+UUb64voL2o9pNZjXpKUfW/Wg8YEune7wqQt3p3MRfLnfs4UF1Y/iaLLijYkQzgT6OEX9fYxw13oBXOCAupmPoDTGZzqCpjcYXdolzk3qRMzvzL0aZrZamCXsC6xrfaW6TfrNcaC8wkH8xHIWzz+dx81HdTS1wOPxmS7jzOei9tW2jkcQztqJwPG9HTPGcbyNiRYnY3j9qYxNLDzLgbwWmW5XCYN4axpttesuGK1Tr9ghH9uZ5o87+MGdmi1ORakr6r4K04uYTHqofWTE+CP+/zVG97HoAlAtYnyjyL6RuJGNLD7JhRx/xNnaTa3Fgt+fCTNck0OkZT6AF3MBe386MrTjVB7YZBqQYTqrT+KvnB1ervxhmzAPYeZMFEsXEpheTCCtC0RJD00EacIxS57oBLW7QIft9G3CLcMyskmw7l1bE1xddKvjXp5ZTmJzEMKPP69gdbOBd1nP32J5ImRQO8KFkfUh0NvXcjbh+nCjiflMCH9yMYX3s8C5U+MIXlrAzk4Fi0s5bG1WsUa+d7zjrHjMHJ454bSdH/f2O3ZXhBapnHH6pLlM6RRd7fGV+nDjSH8M5BvF8WXMyDBZguV4t+jax2pb9SO8lIfyc1b3+BUYQTu8VQ++vz9h4RBxvKIf6dR6ZxQzfnzHO4pyHN9zmsqsBaP8eBAXLidx5kIK5/JhvMF6681HkVrk2GEsbF8uvzaTgL5ePrBVPQdfd1ds1AZ4OjjA88/PIXt+EoMvtrD/6R7usYE0GUd3EiivW6U+dlpDO94nRd6osv3c3Grjl/td+7JZxxyJ576RcjsgOpQ156NhLO828Nl2F48pFJo1jk2d8mrH3J3iePHSchrVQgJ/xXB9waqJdb/6UhSOxd0q7jQoOzmG0uT7Aek5nQqajDlg5EvkoecLQbsnIk1660LoM5NRFIoRfLHbwe1+CHsklNpwmTzy5XbH7ih5ijLo1bR2txAuSf98r2Vt++5+C49WjpDk+PP3p0L4lDLg7ytD7Jc6NqlernRsNuG1V6dx8WLeLtTXl8WFbJjtheNh4qV+TwsyK8SvynFmoBBFi/Wh8+p1hCKLgAblXIUyT9/KxbUDRG2LdNE4McZx4uCghb31No68HSBdJtogr119fhzTUwncflgf0UnmlfEQXp+M2BE6r7FcmkTXfRdqa+/dKOIhZeeXhPVJK2BfdmvRRzto3luO4VuvTSC7kMb2SgPPp7Oo5qdw56hCeVDCK09n8J8+KuP2dtsmT1X/kp9qz7rEWvVwjvT++tkEtvT1PyvpmYtZ/N7pBIoHDfTj5ImpIF4iX0To1iXu8yzubeKh3TH58RgmZ5PoU47oGMiD7SbW7zWxdreNkm5xZpw3stphAvxlVTv4XHllMkXKsNMxTDB9inyfSAdQrbfw8GEJpVIbReKoetdMwnkK+t8puKO5tENxYSzC+ojhMiuMrGMTqo1qFzXWQTsRsf4vrIlP1uMh+5qHjPfpnQ62N7voko+SFNhZ1luU/VyTbeQorOOEQDmkr+jFm+Qp9k1aAPnLCv1JsEvdDvvOAB5STmpn3kPGPSI+SbYn8YQuAT9gfyg59+25GGbYbj8+6CLL9rxO/0PG1QXijc4A16hz/IAZ/i3588PGELvJEOaXoxg7lUQsHbb27RsttC2xX5zaoc6RCmN/IoawFAeaiZ0WzlAWpyn7gyyrxti/qBOXqSzefHeOuLFdv7aINZC+jQ7+x1cLuMIy7VV7Jtd/xraxXh3gjegQz2eDeCoJXFlKYu5CDut7Hbw1G8b4VBi9mYgtWBVZZ2eodGxno3ikDwgiQepgQcwe1vGTh02TJVfZ/+oeshjrIhdSP0hZyPZRJD20EWKNNNARYrojpM/WVqF+1mb4EVvmA9L2kLR+sNnGFitBXb52muTJuHY/rIpNeHqoHY/F2NdpKot+kj0Eg7lcCN9ZDlHvGeL2Yc/urnrYJs8TzpsZ4Hcp+9NM95ePu6hQv3ltPo48gfwFeUM7WkyP9ujPKrUdTDpuMEXaageM+FH9TZ6yp0pB+iHb+Q+Phviood1Nwi1gH5YfESHtdLm92cIqAS/ra3ry8S8etw139ec32Pa+w/bVf1hGmnrdh6yTvyuzv6UOdVlHuyXD+N93e9SV2C6TzI+w/7ru8NtnXtoFm2KOr7L+rjC8rF0fJX0EAuj0vQDrOsayXiRNvjsdxlvTUUz3+/jBXh//21EAX2ohle1AH/LqfqEScf53m33sso50vGea7eQ0lYeF3Rb2M1qo7KNe1mkwQ8yOR/E7L41hl36dZo+6hKsDLdZLdj5g5uvDEMokho6hsg+aCbPG8uloUC14HO24HbFlvpcPeqiwvrSzVv1lfpL0Op/A5EKcOk8QDebTYH8XI20mpuOYWAjTxpEiXtbXkjl0dJ50fo1hA6z/PuWPZICqVIZgbQ5K8W1u3Ob1ND97HEFhJ9ufvXtupfeN+du74itM+iMLz6eLxv6AfZJSK527nsDBFrzR4scJ61JZLHN/1bgYT5pfiSn49JT1jZVHecht7+Zr/v7csubFDTcvof+0XVb/qAUQCkhTUhlmhKH1YDhgZt27Fzyy7ocP82DFGcP07Ct8ZzUJLQXETagont3XocnPWAJhWh1foyONpLhrQtmUQk2CM0+bWFZlsLB8Mbc0MIVHYjEUcjkszC1gZmYOw1AEW1vrePjgPnYOD8m0HYQZV0SynRk0asBC2v96W1YNX+irmuWQ2ysuX4R3n4pWj9ZNRPjEt6NubDLXHY0TYP6aMHY7JfSdkYMi0trkjAAbPDdgcW4+9K4g4eLlLyO3HVWk/AhK5YgwX9tBwPJo8UOT6NYglJsSeE8NfzTlZ7s/9BTAUaFUB/yxzBwtbOFDCxhyK63KYHSjJGI+tvghAKoHg+6lFQzWudUvYbCyMfQWQPSubNRQ7Yt/0YrWaOfjTbewtgUQj1eMbqRfOKpdINo9oZVS8ojRWHQFHuzV8Xh1B/1WBYEOe/5+2+ijeoromJNhF1E+I+zERQMdr6aGIloSMSu6nOrktIBhixrESddgBYk7Og0MWk0ri9KFdQxXMoVYKo2IjmJinWtHhxY0bBGEabWYoT8Zg69yE18de2ULP4LPfNwCkPhnFFsEMLz07o7uEQAOKuNpzC5fA/UdpPsVFNl5p7NxtNhhPKpQoUkvYY2Kw97erlIqU9LVLSCFQjrSKYFgLIUQ4YQTxD2ZQTCRQZTudCaDfD6P4tg4kpk0lcs+B/FNVFstHNQaqOjMXmlIhCmaSx67xR3xJXmW7yqn8bty956KK+u7jEfMw7jG6GkLh6ShjqhS3UYlC2ynTIT0ooISlZISQYJPLZzJaEtgk4MXbRPVltGeLUqqrmV9+rm8nNIh3K1lMLV47bh+9C5jvGjRhLuLaQuAprEcG5NB4leLoDzEQ7Kig8pFP4WzbD5stcNurcSo/3wLIDdefpmDsAlrT46l3KQR/22AbvWmd7qtHj0rt8LVadilkBauuHpSpnthWqDUWe4m57100mn1JZOz9FM8xRn50dLPh2VxPJgOBxeX/176k35+HJeXnvSypx/f3LTiTb8uXP0rT/dkVEsnjV9+9vT8/DB7mtvhYn2i0prbg20vjGTm2C1vn/dG73qVVXbO1359Y5h68cQSLj8FWIjF+VVjuVgcv6+2d5+lBPD4xf0KnmfFt+bn+SumF8uzXlrnyQcdBtO5zWVwfB8HwcPKgbd258VVmBff6ODBMtpYDGf16/zkcE/Xn3l+MqwUwTjGx/3YFlwvlpWTT0XzvDx4zlftQW3Q3vgjf7n9qHJY2/dwdol96Exv3v6fwlRgj0/oUrj5WUTyjPnKz/85jqsf4emlHPkZDHt3f/p3Pi5sFOL5+2j4fu7pW0cb90fj/bh6UO7CX4kswMwonrxHYfbikcOVyi00Oxnoh7s65qt86PCcJ4ziE4wXz8V1DoNjHqKzBZgRFL2Zz8hfdenK5hurNv452Mf+LqXgn3T773p1Dktrr3Lp3d4URL8+7t6+9RtbAAkOOeijHrCbD+NgNo7diRhqcU22DXDU7SPNfmQ+G0Mwl8CX+1V8sVtFgx3VGEd2zYM2vpyIYmOKOgkHaROrdQQb1LlmUnhEWF+OR7AzTnjsNic3GyhxgPrFfgeNuw281nFHIugrfW2S+JSDsx8/buHvb1cwnobh9Gf3WnZciBZZjg6amK438G6qz0EwB+Qc5Om4I/Wlp5YLePGlRdz8YhvjM1nqGBH88Acr+PCXm/ic9mKjhpfPZTGjyab1Q9wvddFifxujvqRjS94uBGznh7dZw4yqQjxURsguzawRzy51KE0GsAvxounX9cXS3742F8EFjoI/4mD0Dgei+3XXx1j/T5MkXV+7XuSgG/gPD1q4xafO3W9Nh9DlQH4mEsJid4jDCPNiuRoctG4TkUd7bXyx0cXH+wP84qBPXXOAZyJDO0Lk+0fAl9K7qj082mzioNyxPkjHeUmfOHMmi29/exEb63W0ah1bVDiVCeK7lxJ46/kCXo72Eap2cYvpH+rOjWYf1zkoblC3/oIDavGe/nRHALUcXGbaf8mB87l0EPeqAzyu9HFhIYn3Xyoy/zZqHMiLL21MoAUQ1qPjcce/MoLnm6sTEby1EMMD1r8mfUSPHoPV7+orV10kr9iazJzOhnF9MYbH1T6eywBvM6zN+rhVH+JcKoTH5IdHLZYvDrw3FrBLoWvqY1kKHYwsmkRY31OLESxeiGPudAJj5F19sWtjMw+tJOvgKuvvciGBM6R1vt1FZDqCd8nPWozabWqiluUggdVCNVFyc7+LL1n+antgFwhfD/UwSz1RuwI+aVA/YCmi0RAOyWTaJaLJ8j++nse510/b8TF37uzjvz4oY3e/jp2NMuurYpeVG/WFmP4NQYek83L++hFPihbSeXSxssojGvrGp7mTKL6Rn+BraEV90UV5wijPkVUE/ksf2iVtN9h+tQPEAHhxZVTX08kg/vBszI5Z0c4JH4ay9/Uga2Ry0X/EH95DfjbW5rvJV+vfBF8RXD461qM4E8Fp8vL7T+exUIwb7Bm2tyrrNcz2HifP5Np9zG41cK87wB55TLuODC6tjrjTcTWZQRfzzTqGna5NFs2Rn3Qc0o1cEKfIMzdrQ1RJW90N9Ew6gHvkOe200bFTzww6OEO5vKIJKzLv/iCE7Kmn0UvO4bOVTTzc1oXCbLeMqxEEmzc6fG4MQ/iccG6R18KUtd/MEW/WIZuC9YZkM1t43CP3aleJaKKvzvcY/va5pE2UadeTdsHFiPO/vJLC1ygbdQzKXfLj6VoTa8MwKt54SGXWF/rvUN7V0iGsiJ9nowiQho1EBEfsC2oNlqnds4XHFxhZbWu1Rf5inbdJR+18F/lLzGNttWaXXieZ93ffHMdb+QAulepYCg+wIblGfN+9msPTZ5JooY8bOy0sbDRtcrKcjyBOmXP+0wouLOfR5XiyxHxT8SQuFKZx9mEZh7sN3CVtjHfY1gbkB03qaoFRu/iknxMbM08/N44zz0/gp3dr2KTcZTKbfNXRYTvEdYt9lb581w6btvGf2m4AZfLnzc0WvlxpIEoZc21yDOVsEblmFTeq2yxoCz/f7KBOXn8zC1xJAvc0ucm0gi+j8UCXjPQceUh3Pk1yrB5utrGSCuAGaVKlPF2di2OffWw1RpoeDrHHytVw8ZmnxnH1mWk8elzCKnF/zM7h4DHHlKS7vgwXH2hHohZbdISijBYeyfpI50MYm48iV4xyvBpCPBmmlYwbIsV8/4hjUy1u7LJc2o1zOcG+Qn0Z6zxIIandmQsPaphgvzG51eTYvYsq+enlehdLK3XMrTdQpww63Gpjfq3NPm2II8oyHY+zQD64QTrqI4kLjxs2md2hHAfLV9aX46SDvuR/1HF3Z+gYuReY7wHljI4n0xFwOoKQ0fGNyRC+RZ4ssH0+JK5B8sdLby/i+pUi+od1fEQl4MZY2D5SWGP7ZbOzo7dWTf6QN0iQxWwAz2tb4GwCA/LSSaO5Fh17dUB5cEhaSd8+fb9Gnhxim3m1KJ8myQdDlqG600RUu6OIy5/fquFnj9vIn53EKcqFxZU92/1aeGkJE7UWquT9R4Og3fm6TZw+Z9/zJQn+ZXmAT8gz+3XywUQQcdJlbCmJ4hSf1Jd6xQjOPT2G1+eSeD4TwDMvz+BvqRP9bK1li2J7rCNx5++nhniH/ZwWk/vUaf7oXAw3dKwc+U/9nORXPhnCd1/O453lGAbE415lSFlO2pI5NdbV3NbZYhjfXI7a7jVNpqtbUJsqhof4vak+Xp/Q2Jl9OfWIMcqFP7yewrlhh3Krg9u6lJ0JdNfEd69l8EYhhFXqCX+2R/2QNPs68ZOS8wF1k02+SzxoYVH5qu8XX0pnknx/sxjEefLnQ/J+QjLjYhxvpgifdPqSPKEdW6o5BuEay/7d3BBPsS+XXlAahHH+bBazS2m71P9d9uFa/J4ci2KK9fr/ojL1ARvIKlngHOX1u0sJTD1d1KEi+Hv2y0EyzVNaPeI/k+Az0vhndcnTIdvBEBd6HcxR990Khk0X7VFIT7HPXzwbx8yZGBJsQGRlLFM/iqiuSRftXBonP/0PLxVwvdNBereOFcq0j3WpD+mgaaGXZ+I4xThrbPvtfBR1yokqG7SuZFX71mL0YbmL1ylbTpM2DyigiBKG1E3ffn0KS/Mp3H5cszrTxyz6SENdYYu07hCWFju00KKFCi1E6ynpFmHDGqc+Okf8kxnKdy2ukie1A+TS0wXqhKfRj3QQY1+mOlL9SL6XDlqE16Mc0QJphDImiEwhiAT5QvOtg14IUc2XsW6l32k+lVVt81duborRjMxON5KxftwzFsxILvzY6F0MbWHeHJcUcIsjejDMzQ9L95JOKEjOfxRuPjQjxwljODn768yxv4vo3snD7HcMFy+CYWT46+HC3Dyyw1lR3XhQRr/yoH71j10AERFkLJg/9lUKkXAT1ZokZEZCyos1IrKsISBi602TTiKYFj3cXRn2rhAjlmB6CyDsdJ1NIK537+t4myTXIonh4SrZ8lcp7enysnfC0p0C8UQCE+NjWJhbxMTklG1pXNtYw+NHKzisctBKBOJRKdxMY6iTm72BvH5sME949i4sVSZzuklVKfKaMnMLC/wTXYSnJnI1MU9ruwRModUX88RR8ATQfpifpVVmBtiYyl6FkphObv7YogfD3J+wcGVXXWji3CbQRSe63QCCYQJiMbVyLUDElbCEs+VpxTPMDS+zCmM+smIeN5F8XL7RbhYtftAt6589amAElk8pyVbHlAJW53r2tBOka2GMZng6nB3ebtFGRtixzEyjS9M1sS1hrny04BHTApkWQMgfox097SZClX0qlR1kY7qTIYIOebhZPWCZOxgvZJFNJhGLMIxwxIs97QRh2bQzSHWl+hEo8ZYtKGnxTcKFVvkoneqcWju6rQY6zQafbasru4xdO0NSaSrtSZvEd/c+uBI5JElHPfhj/Ky64ru1J9GWbr+GnYCR1eKPiOrqK5kdx/L5q8gHWsgNykiFmkhTyRiG0uwco1RCokiNzaFar6NytGc7KuxIOeJk92QktIMl63axJNMIxTNUWijxo2kWIokhbSAcJ+5RljuGDONksxmkku4ejhYHB9Vq1S71qlLJabQ7rBvxKblKdcQ/NylspfZwl0tx5KmwY2shLLh4yu4bIb525wjpF9VuMO3wYd3YxeuqIS+u2rstNGqxiXRWPZGIBtOO12OP1tMuEdaV+EiDBtduZF07VJskMJe/IeJ+jAs8tx5WBv0aDLnUflw6gyPjPTTQVfmJiPOwOMdxBwF2qv/MO0CeuXLVdtM0Wi1a1hl5ttVuo9lu0fJJP3uyLu3ZkVtx+M6wFt9bVDrVGetMUsVrsV126NeWP9unduQ4N58cdDg/997le5tPvcvd7ej4g765O2b7Fs/c3tPi0bp0X42rr0AJmzTU5bt6+mHK28Wlv/IgL3QU13t3efjv5BHatuIIlqzSKEx4c0Dhv5ubtsO4UkJ1LIaetgBEZUf5dNleLZ731JciboHIi6cnw/S0BSG5GcctHPmLP7JOeXULPnqSb+gW/4m3GGzWYCotcbFw8pC4TtLVsaDjw+N+RLwrq19zOEMGtLsxRu/e8wRP+kFKKzgyfujJ6HbEnHnohQ/lb68ukTB0d0n44fLlj/VPcvteAuL6CWsgXgGsRbp/BjvYFqwn08hfuyb0tDg0khkOaeXrni7FsVEUh4LzN3q4f+cnh/0QBiPLzyeZWcuDlu1b0dxCgKwBddnLKIrndn76UQTFdQ+XlH6KK6cLsV9zWxKXv5kR7ejhojHYOfynGcX3+iP5jmD5iWTodGEeLJXVYHhx/ETK3COaK6vnbQ6lcXUhH/2550lz/O7A60cp5O9S6tf5yCGa+y8urcWydxqXhIYO+lkM4TcKcBH9dHo6H72PEjv6+wFejONQGntx+avN3bvzm1sA+YMbRezWB7hX7qHBQdMgRd03HrLJhmn2N5Ps3x5RFj1utLF6VMdhq4sGu7ByNIDN0BA7HCTNLOSwrM8/71UQf2EaD8YjuM9BZiQXw0IxiUPKqQqFR3I6TwUsjk9/WUaVA719DkKf4wB4lirrp7Uhtis9+8L4yqUMehzw39rr4hvEr8LB26XJMN55cQLJxSI+32ri8o1J+4K7MJHDs8/P4XCngnOFAcrlNvPgIJcD9Y8/3rUztW+8uIBnzmSR4CC3W8zj040mrrwwj/cu5TDZqttRVY9blLNsRsd0HFIXCOO5r51BNEs9JBHBK68uYWenhlaD1GE0Y0WP9n6qo9YQmyxbuzvE13La9QFs27E37uzp5xPA/b0OfrLfQ4UVP2DbCBVD1J/cpa1dKmdV6oG6nLXU4oB+vYUHt1vY3+/jai5sOzdulQZ2YeoD2puke4XqcpMD/ErdfWGuif63Z8OY05fi9SEaHLTvb9XxCtWtqVgQ6xwwNzhQ1u4UDoNxLsQ+jH76evpr4yHs0a1Lu3Xsjs/OfjnPxYDriSF+UYFNjjSZn/iwTvqt77fZh1HfNz3J6dlKM9LLj5nc3EpnaTsub52R//KVHM7MJPBolzqu+hzG1YWl+nBfEwO67+FimIN1vn9cGeKz6tC+iNUkmy4I1pfnwpfoGN3FI2o4y/kQ3l+mrjcTxtjZBKYW4sho1wcH/yN92TN600dEs7kE2uEAVsnL0XQYl2pdlNJBtMhb6UIQqQxtIoCXJyK4PhHGubNFPPfmabxwLo61ShsfEunbxF0XZcfIz29//YwthDxYKTMHV4YvD3r45UoVH6/X8PCoxXFBAG+dS9hO423dQC3Ci04+Yu7HvOV2JLUfGjeZ8fWvz2F+PoW1tbrR0OisuIph4BzdXYon379qnL+sy0P1Jn2gwv6fbOW8GTyCwXfV9Tj55B027Dssw5ZmnenvpKxwpktWnp6RnqEwAnGw6Keny8/xjvxO/HBcEsLC+SimF+NIZ6Joke9rVAXqpEFNDS/qxqXZahfjlBkbhbCd197SIohISxiarLuRZzzKuB9vtfChjpYiX99lu1lpDmxXkey65IPX55QIQwtAYjUZYVslrnsUPFoMUx0TXZRKVazvlKmziotduS6Ql15m+9lg/vuEd8T2rEUzlT/Cfu1phmvRdEf6HWHoDgHthNb44ynS9GqUbZ90f3Umim22mS8OtVgBvFUM2g6Ve5RlYcLSpdw6xm6DMlxfXBMEliIBvJlivZE2c+TjpxaSmLqUR7hIOTcRx7Pi8yDbsdoN8dMdDquEoUUiv26tyPzRMVgV0lVH8xhZ6Ld90MEK61tHVL3EOrmRBF5cosBj21nleDyaj6LBNlfORdBmHRko8nutEMURAbQIS6D0gd7ydBKr9R4+v1e3vLPsS957fxl15puhvvPKpSzW9juUs+IttiXmv84+rLzXxCuk70us0wizGE6kcf2laWxuNVAjPGdcPbK4eD7M9HXq5uSDN84lcY/4H0QyOEV5n+KY5YOtKi6T5s/Hh3iBMAPE+5eUOxRZpOwQL6YD+NbZJKbP5SjX29gh3Qe5IGpj7ENPcUw5FkOV8qzJp+gQZCegj7Je7PTxWtzde7FCOf/lpyVsPmqhsj/AWcK9kQxgi/1ji8StUxeXldHRad/OB/C1rO7CCKI/H2M7iFDecnRIq0nhOPuRTF7HnPXtzhOiiPvk6V3W4y77ltgpjrFnOcZNhIyHCwdtbLLP/yX74OZqB9cO65hgAZPky/tsBz/f7mOvPMAW+aJDPPRd5vJCHm88P4vM3SPM7jaRKnXYtTOjU0kEoxwjkInL5Ed255hgHb/DvlD3pnzRCGKGOL3Mfr9MBn912EeE5b2lDykZv8q+472pEJ7qd7CxWsM90vQ8efIyaaWJ8xjr+1sZYI56h/B5jjw2R/1hj+VK60KmuQQCJ46/MkO0OuT9VLmDU5sNZNmuN4jfXXacoUwOT19bRGouhb++XUWQcXRk2A8oorWDaqfas/utHlFG3yYPafGdoh6fr9eRWUrj7ctZPNNtY2kmjgfEb4q4jrEdf15iuRjvrckgrrJ82QhlTDaMZ2p9zFW6mCHDFg9aSJN2EfL939xrYLXMvng+jm89n8eLpONT0T4eso3/vArbGdFkZa2zjrQgqf5QMlFl0/hti/k9POjaZPe7z+WwrzsoSE9/vkv3jFxdTtgdrHvUs9SmJH81ntukbHvEej5UI6I/ux5bzP+c7UsyQLIpERzirQzlFfH/T7qHi/yh3SANpteCQJIyXxfRx1kP7y1Ebbfu2HIO77wzY/1Qwxbz3WKeHR9KN8FiiwVZqQ2wRzhxlue1YQtvT4XxEvU91Tu7VuTJP6UBdZl2AOuUd2s7LesTrjw/gdfenkU7FcN//qSCHdLqZfbLc9RjP2V5HhD2DPXVaeJyin5VlvPHpN85ypu55yZwlIojyD5Xi9payJq5PoHFfAR9tocQ9YXfZht+6605TFzIoRUjLZMRnBpP4heHpC0F9xtLMbxyLY8zzQ4+pE75AdvI7R51H9b1O2yfNRawRfcEBc0k67hG2DX2BTqeSsd7Ss4fVamTqhGy7IekqXbQmLAmtVQ/uix+m/iof/vd3z2Lt99ZtD5+9bF23rm4mheSUZ0qpYx2uaYpA3QXVYeKxg4rR7tFUpRN82djSLF8Q/KX5IXkhlipSfm4qaNpDymHKYMTlC+xuOa3+rZjJcx6SGb0wb/mlpgnZZPHgpa3358bHvQ0/jxp7J0BrnjyMIf+XEz+WlrnZz5MY396euA0h2nBfHdz+nR4YWZc0l81X/HX60kvexfiNKZvkAZuHUBldfqJ4cb8bYGP4a6sCrFU5nbldjjZfDbNf8MCCB3+BKEykdVkNZEwpdrLnP9KYXAY24iiexBsMUA+Ctcg3bBwT6HpUHXptatA93/YwoeOv+FTdyTE9KW8fb1EWIQheptSzwLrafjRU/jRw717/rZIQnz11Xg2ncbM1ARmdURWKsPBXRWP1tawu7OHdqvFspCpBMdwcgJBmB4bj8iGu6xb+NAOEAtl/hYuPM1qUloLIOwltVBAfJRKcKxSPCtYrpL06rs9JmN04eFw0Z+eLp4wUZE1Ke/vHrBjlPi0o6QY5qxWnl1KH1+bxKcRUwkfAZJLxsrm4WGXVBvTsBFaVP2I3iqTe9qdGOZ2EISzXw6bwKdksAlouwhdFz/pnXkQllsEkPXqSnjwaXCI56DrL4C4CWzlp1010UTSVj51hJThHowgT8FxabCPlyZaeHo+gRkqIjo+q9rSRG2HgyNNqrM+BJvlcbuStEVdCr1bmLNJdfKhcBButgOET7eoRHyNr1RA4UfLtHZJPMsVYvpwoO92i6hckRiGunMkTGVL91kEGGJCytWjKO1RTE5zWy1pgCGcBNsWCwnfSxFP5bF47hqy7Iwmk23kigkkqWDGxiYpCMMYVkqIR+LEpY14OoVSmQprTIseGVrtUklR0dJXmRn6p4lfyi140AaJ65A4a2FrEIjQaqu2Bv/k9KHqRm2awppKSipDGKEw6dfjYL1FRbiBVttNbmtC1jjNUOaPQ50wPJ4wP483FMNFZLshD7GduwUQtwNE94+EVR6tbkvmkMesnSs+n5bSgysqyYiHFFcLWDoKQvWmyTira+JrR6oJR7VbL2+DQbBaMHQ7tVQhXv3Yj2sTDnWlkXW4GL8qvnzFsywXC+dAs925xUHPChj9u3UOMYjLcVns19z/FObM+dNkwTDqzTptbWRrddkqak1ac9MqjH5V/73hh/Ept9I1GIdW7qr516hUubjyrzYqLp7BdvEN7shdZ5iL06C70eJ7q2FuF09+TT7l10BdYW1aPT3bbDctjvybfLe4ozjOv2XxFN6yOLIW1mkyTIs/zEOLQPLzrO+2xSFbKFI82o7eW0ynBSLn5y8iNQjHuRXmnlo8Mj/GNTdlkLNdezZp21pgGvm1OYD03GxLFlfpKFvk1uKSLsIbwdEiTsctNmkxSLbF9Ipn6SkztXikp8FgPOeWf58w6FZavvsLSnK3bfHHswzvUDNss73Ygg+t3nuUSTpixd7pltLY1SSB4nlx3eKMFEvP0i2Zq7gjP7aVHmXv6J2NxnaTmeVggtYt+HhWboUJhoV54RZHbrY/3598r/QMsjZpu3/oZzJI7dzClFZNUjJOaSSTXDzz9+N4fnw1P/3ooUj2ZLiTRmr3DraLLR8ZutW8T7R3yRvlpX899W5xLJmDJzgd9l/tTp2Kc4uDuIjxdJ3yQ/JRgyH1q9YHeYm7ehcxKHvU77bYtpps35J9IfaTOt/d5JBiM4NRlvbr+9vDA+mXhy/qmvUi2clXK6sK4+kXVjBzOyPKOSPNw/c3oCOXouvN0cB8+K90ooDeXTyXgr9+FM/P0dH5+cY/NswZ382n77TEjgo+HBkD4dHkSaMYv853iHu/wR0gl+aT2OCoa4u2y8GZ6BeNayIlhGxYEyRD3Cc/7DV0ceUA0+kYMvEIVtnmq4kQZqgvP5VNIDbQ12uUPVfG0B5Loko+CZBHkuwP99juN9scALaCSOx1kdmsIc/B4AIHpRPUgTXPqy/3VAP62vHGmZRV+62NFiY5WF3bbSHHgVgwE8cjDmBb2zUkxuNIT+SQH6OeQfxCj3fY7w7xy1tHOKy0kUqFsbJSVeeM6++cxqkzRWwTzg82O7i9UkK+kECOdb6xVcVP9np2R4MI6ZHULsq1y1xns8hMZzExmTR58HjliDJZ/Sgww7DLT02hUpbs7dvX7jsN94Ulx4ociOssb2CHZdMkpRYOdIG5jo/a7SkvWukXzCuaIO+lgqhzQKpxbbPSRWKtjQ4Jc5eD1357iPlkEIctDuw5uNcXwescLLfFU0/Uvz48Ctjix2IujMnIEKlyA6cKYYwRKV0UPD1BnUoTcoctHNV1DxvTUE5OMkxHounLwr3awI4jOQHWfsJ86o4RXZK+KNjEXZNCmli5filLWT3E6bMZLC+lsbfXNvnr77wXDPHvMd8G7EL4LeYl2Spda554iX6Pd9tgdWKOvKj5c/FIk/y3R3wnqVLH02E8ot8mafHcWAiTxYgdKRUhPmsN+pNeoo1yvJAL4JXpIIqzLPMS+WY6hmQ6Qh3vuL5Pmj7xqMbI+wzflk1QtyNgXdzc0Ln3M1EUJnSkSRiFfBinSOdiNowIeSQ8nUIs1sUjTYOzznWJeoNE0q6CiYksSqT57m7Njol9fNTFw7UKVg7adkzTq4R3dTyKd78xb+eb33qsyV9hJLlk7GluPVKM/+LlDGmmSRRxjDM6Zmt+Ps3hwcAtgHj+riKP32ScjD2uDxfn2Bz7K66X1n/47zJyMqowU/0qjCQ086A6RNUmvI7jm5txXFwHy/yY3o33WSi9EYbClknzpzi+2mc51ZcrH4VNTqVw9eoU2k22laMmCvstBNkO93IRO67FN+Ij7aA41Fe49G6Tv5uUIwJCcmGedZRezKFTSKG7XrF5BH3hq3s2NOmqXTwc5OKFhTh6lGc6DkviwjfaYXFIiaWFCt90qL+2qhUbcygfa+v0166tJX2dyzz1hTyr2QzFo339PUWemSGbCn198a/+SWlFkzGmTbGf0SXRai8PK337qlu7iTTp120N8Hl1AJIcU2w3XabRl/JC/zTDn6P8CTPf7akorhLWbJzjrjxlwWEHecrL0wmO59Ih3KUcK1eG2GTZtfjh8NcRcJSlGXdMS534zlOGf+1s0hYXdUzNZ7sc61BWzl2ZQJz6X7fWxQ7b4d065WsmgulnZ3HEuNoRKKNjiHQHwy7bc5X45Nj/FBm31G1hmvwb2W5if1N7GAL4WjGE986kMVZr4ZnlBM4/N4af6XLgpj7W02JTB5uMn+HbdyeCeIVt4ygetaOClqbiKG5rTNEjbY7rSBrCLHHRIq7kbpby9UerVRyQjtNTY3YnTzNYQiLSh+4C0pFumki/TxpGWY5MLoiFLGlP/uxQpn5JPTY6E0H6LPvDU7SFGNralURZYhPRlCVmqcvE9zl+JyEfUAb87GENO1vUy1lxVJls8SpLWqtP1Jy0NRLPEE2cZt2+kAEWySeaVO/moxgSvoxN2lFWafG+kg2xHiibKUC/OBragvv1sSDGKQejugeDwNQeZvao2zO/Nfbh3f0OTrV7+LJPPmD8Osfh6T7HsuSJbfYHmp+9WCSvzGhxOIpTGyVsdNXXD9wRPkspXKT7PPvWc6zXc3HhyTKTxnZcFAtUYF5L5MVl8trrMc0NsU9hG9K9HOK3b49T/rJf/vyRlv/YJ7FMk+wfbzXZhsnM04TbZhkfESdWAccFwH0i1mAfEGMbNz2UfYXmfLoM1H0GdXbEA/LoeJcye2EMf/2YncR6E+OIIp2NIc/xzdqtEmbY/nSf1vdrAftg4cUkMFFvIlJv2fFuj0jLixzf/YiNtZSOYzzKeJUWrrM/KOqOGfaJWuQMEt8A6f8u+92zNeLAMjeyUVw4YF9OfEPUGSJbDfRLbdTp/kB3enUoFzJhzLEc2s33gHG/v8dxE/F74XQCQ7anT0pusd+ZoR3hOUO+fED97f5RD2fHIviDZ1JIEvdDfVQgHhqEbKF1jErN1mEb+8RHcwMaY+kY0RXKQnobm5FdsFke4L7uHaJQmmSH/0ya7XMQRrx4Cl+2ovhwv2K72BZYTrKzLU5JNujeFIoFLDKfMvPrJaMYK8bwYEVjd+pHrCNb/CBfaa5kYSpGfhjgDgWhOFwLYdMcm6UpiyqUXfuktRb8tBB4l/V+/5BjyoMGrob7GGO8l86xnJT1OvYzvF7DEet5jPUhufmjA5aNfK0vPS6yLpbJg9Kb/rZCnVcLh2yXPfYVxWobcbXJSAinp+NYYgPs0K/BRvg6CZI6k0WFNNUdK9qZpCNOj3Y53qF+FmK7jibDyJFXdbTd56SzdhZfJ/EpHmzn4Q7LUCdOE5QtjXHKA9JLerbauXYiiubq0bSgtM/2ZXPd4bDNEe6yUrT4JuJoV+fCQtZ2kW5vN7BOOWU9oclmAjW3dCjN+6jVBOz+kXg6YPcfNdkvMAgTcxGM0faC0sk4xmR9D4iLFrI7lKV7633MFApsr2Hs77WsnzzY7LHMngycCiNTCBG2g59gfxBjedVnyugjPuHgbyAw0cUfzWVZP0Y5ZfjK3/B0xp78Mcz1Yj/u3dyKr3fC1ryg4LoxtqigABffNw6Gc4/MV99pjjFwwQ43AqdVOfSxs+pECIh+bg2AcWiNzmYtuUvvnDTHupDi/LftAGGYEikz+1KfRAsbYxAhIeUhoT83+aitQZqw9I74IdLyUzp1CDaR6hFOhbEFA8EJUQmOsTNIpBFLpJBIxt0OkEjEJqLZpk04q2/x4fCfuJEgfNeL8BwSlptwFDFcPjawsTIEEYtGUcznMD8zjcnJSRtUrm9v4dHaOsqlEiuRnT1xUhpn3JPJCcsR2KnAmubVwoCmR6RkMkx5E0G7+JyWhWJkd/yV6CMcXUr3q2GmwZJTvualgS//lBHfxVQWrkkHM8fTCoIp+msB5NiS1kzr6kV4sbHxqTkBDiMczt4EhmGlfDwjl/AxH8VRixxy8ODlrRAro9Hct27BwEvljFBmGmsUlC66/8OOPaMipqeKYw2TfBK1yW3ibPh6aYmjfe3MtLZw0nM7QDSK0bFoMdsZEGW+rKdIHLH0OPklRT8O0k6NIU2hMRkeYGZYNiVBOxzi5C1HStFZk2iaEHdf6WkiTkLHdgn4ZZVyJj43PtbCkviUfqSXD0MxBVPlF+31lYtbBOmxA6FQHrrdLgNSvkf+7tvF3tQYxBssC7MzOBJIqmdBPN4hxY6IVtygetal45OL5zE9OYX4oIVUCogtnEMwmUAoP8FnFmHdmZEkrgd3kcwU2JES13AMoWgKgagWOthxh2mJRz9ARS1IrY1+gWgcQbY1lbdHvDRFxppHh3jYV+/scOyreNLLfelOXMnLRhvdyxJmmVjOXk9HUbnjqLTQYBOH4nmf71VGn8Zy01qADOmqxS3dA6KFFt2xop0gtiBi8kR8J351Tz+Z0Y1W9ej/WbsSz6sKWWem8LIObWcWrRaomKHh0WfnrS/odZSWXf5olWLo0Cgvuemh5qDasMk5F4HVzqeLY8bDxS3ueDWn9IJDPAwOfbu1f94FkHMXTyOeirJONAnC9jRge6Jb74OBlEC+069Hfh0w3Pz7LYYxPnnNT6fnyLJdqr6du81BvnPb03vv9JiWzy4HUbIde3bo36TVF6pNtGU79KftdOjPd8Vt063FtXa3wfcG3bSdhkvDZ7vNuPLj06zie7bF8K7vr7QGy9kW0yifZrvu/FvyqzHMwVe4uVt1wqFVGrl9q3S0crdtUUXnvDuryemRJUzl4fs3PHez6fxtYvqEVb5+XJdOT/lVnbvFdIIrS3+DaX4n0zvbEg307lkXX4s7Lp35mVt0cIs+TaUxWmgBSGm0yKPFHC3guDj+YpAWj9wCkrcI5C0m+YtEzl9Pl14LRHoeWyq1Fo/hTaWX1W4jwXW7ytyilQvTjiUtLPk7kizcs8q/wUGi/NzikeJ0GebcbvGJblr5aRHJX3RS+rYtNskKntJ474Qpt+/X1IKR+TsYcrcVx9wcGFlefNciE58uDhV4S3dsGydgnvS3dw+eFrHqLP9+aZdlL2F98y729jexv/sYj1c/xtbml7hz56f0W8fu3hrzKNuC4trmbTxe+xLbO/exvv4J7j78Ke49/HtsbN3hoKfEtqDjP46Yj9pR1xYXtfOp2aihXD0yGdhoqr1TLkpOSS5Sjqsdqt1WKiXWT53+LEOT/C8dkYq7vjCUVHQ7mdi3mqX8U9/HflRi3h1F5+S1PU2eSlb6/pKM/rvkqMSp/1SYS+t1Hd673F5fYG49XJqTxr2qF5WM9fsOutXHU/j68Uf+Fubej+PqoTDP30PiN7kDZIWjaV3UR/LaxGBLn3Wzj4lyZN3iwK3E/oPkNqN85jIJ5OIRlBodTFHPfjYWtUWQaiqCdQ6MNsiTZzPs+0moHQ4AW+z7tCCxwUHqhx8c4ujzMt4qBPDW+STSrLsPDvv4GQel+mr13HKGPKKLM4cocYB5e4vtr9nD1lEbd+n+6HYZR4/LOBvq44e3akhMFyx848stfO1sFv/HxyXc3mhgZ7dFHm1hZjpNfuljfCzGwX8MR6UefvrZHjY2a8Z39ziQ/HSN8ph4aMywuFRAMsnBbr2DLGlwg4O8Q9Z9ZCJDPhvigx+vosCBs3hU7XB+sYBLlyex+vgIDe0K8YzqRXdWrDRJA7KrzGw2gj+4XMBGa4Aa37XApOOUxEttDpI1KJbCrP690+bg91ELxZ0uAtWhHQOjCfOHHMTq+AsZv85P1r3PH5ocXa0NkE6E8Iou+abK9fxcHD876CFGtenfPJXEs8spJCk31lt9fNhl+nAAryaH+EkviEmqZbq4uEO9bjlH7T1OXZOD3AXSY4a2Rr4YJAL4ncyQeQRQ5eD+2ZkYXniugBJhnr2Yw+xsHHcflG2SYSmuo390XIphTJcrg3tzl36eYp5EBQ92O3i0Ix1giDxx/aPpkO3i0KX0+qp0Nh3CvQbpWYzgdDqIWTbO350OY3osijGWN8a6aRBQlUyrO2p0hMPbk0G8SLwPFhPoT8URinMQz/pMMz+157xDjPqyo6OMZMsReaRM3hC2mpzTl+uDbBSJdASpTJiwda9BhHo+20kujK30AIfdGg6o34TTAZwl8GVCSur4FuK98ugIwcMGTmmCk3WtSe+FuI6DAekawmsTEUxEg6hN5/DJehvrG3Wk0jEsLOaM33qaaGTcDOvj+kIMf/T6GA6rPdzbaBqOvk76+HENq6s1k40+byidk22K6fhGOr/exa++LPGN7++nsZpSFC+agyPjp3MwfWN1WRmQx5UugDHWxTz5sEZ/6feSq76RU1b5aYwm62C5/M9NR3GJ/LR60MHCTNL06zozKBaTeOr8FIbrFUzsNjB22LFFgN0UR0PkKYHQGEvtbTPC+qsPkNMZUrUh9iuOC1X/q2xTudNFPDufROHRgR21tsF2q/mzAuXghUwQZ1g/v38+YeNX3e3jynuCbt5TD9HqV+hp+jl5iuUvMfzpbMh2NmXSYRQIu0K5q4WFDTbeVyhHr8aBLfKlvwNE5oBpdxlnnO1N91lop1mIdG2yrNp59i0dt8Q4v6TMaBLONfKgeLPP+KdZhjnaO/NxZJbjmI6HcJCJYId8WCD/lMnfgekkKuTx1UoHR3scSxGWG0NY9jbx/N2xgB3zJPo8NxXFf/dMEinKinvqRyjvTp3KYvlCEX/+0SF+Qpn94W6X8LqYnk3jzVeWWU7pZk4oZspdXLxZRXA+jzbl4yRl9jni0q510bl1iJmtut0RoovUr0cpIx+XEC43EZ9KYi0aw8dflql3UWsgj0yEh5ihDNEunSm2j+nTGWwMg/jbz8pYu1vG0xxL5NjQKEbsWLyYZE4uhMfkTzV/XaKuuxM2iVOpUmNfMIFLS0Wc62xhdyLEth9CljpXVH3iuRTG5yO2EBCisNzXBGC9RRlPWbIYQ2oyjnhCxz6fGKfR+O4G4XzMQv18b4CVOt9b1FXEUsRNUXR81wOSSPMPS+wLNc9D0prRbp5Nus/lAlhiefqsw9JY3BZrTxrlFaIs2SCQ23tdlNmRjVNefm08gIlUEFH2s7H9FpKNHuIsd5zxWuT1MhPGOSa+lU/jh2XqAXy/Tj6KUY7fb7vFtGfGI9Z3/PxmydrlHSJHsoCi0I4GWyTMWabTevMM5VuccO8NQ7ZTb5ztsMh6ijP8W5MhC5cMnGc/oi/Mw6zLs4Tz00YAHY7BnyPO/4V4DFlhOuJQu+mEwzbb+SZppF2Q63xq4b1Pvoyl2ZWxTchIH9RufS2ClCk7dKl+MBzHzNlxbHx6hOkS9ZLNBm5/eYjny1Wcp16hfmOrH7BjyHXx/PUU8LVi0PrQI/LhOvmlSPhaCL3DfuoO+SU3m8C5Zgdn2F+MM0yXnUP9JOX+ZfZJOfLoIZ+HmRDGCOTmWIR9BOuSwlD3iW2xz62TX3RPR7nSww/u1fHJBscllG+ZiSQuL8bx+ukkrrIvluzRoqfjFNi9Yy/PU/9i2QfUKc7p4wbiIv91yrpt6gE5tv+l8SjHB30Eq6QB677OdqJ5Fc1K6F6NU2xfCcoCLXhp7kRzkpORAWUIeZD186gXQXjpEvvEAHWrbWOwFPPQEV1ac9JinXZfHrA89yj3d8jT+6T5rTtl6ka+vDSUzejYvNcupKifDbF+5OYl+Is1YvQZ+/dVymr1EQ3Wh+pfx86BbeFCDvhjyqDZJOlHOfLRWhW316u4wLFFgH1/TfM+bHe6q64RZPvMx+y+tQkKM91xdMhON8h4t9ZbmGLffIEN/zbxnQ9w3MH2sLnfwRrrtknmnWTBKpTNHfKl5oPr1HkPbx2hSHxXWgH8aJvjme0WouxjRGOx3RhhasfTjyiD50kPomq7SDvaiUHZGmJb0M4KfWQkGse18FKI2lxek7xlc5R06+nmvjVPSTlCGXX4sIwvPt3DI+oF6i/FBc4wHcsrHVbzYppLln6p3R8F6kZJ9jHaEZalvEpSz+53Q2iWgOo+6XXIOi8N0CSfNMiPNfqNZ0nkfpjtpWuXqx9scIxGHX1APhU+CerISeozSZYjwb42Rt6Oshw2H8mndqjEYvSPsrxsRzJKpzl6na7kPu521uaOVT42GZs3Z3SjAePZh+BGC3oyQOVVOS0t/YxGSkN/hZlOwn/BkNFDbnv3I/lmFMc57Nf78fVTwZd18KSby+3F51OuJ/v5E7oU/0f4KN3pcxcN6ii657A47gd9DortvgYDoAl1j0hGNFUyAbERGHBqLv5ksial7cgaWu3ccIsCbNqMKibTBPjAm2yUUmjZEb7uJ4gl00jmxpEpFJHN5ZFJ6QJk+uvMfyrEmsgnCkRHCyds6YRtiyhsXPyxcymlHsrNQFoSgLha8VQOGmLjORmT+GiSXV+w7+3uYmt7E6XSkS2SzExOYYo2k8kYs7hdHbQCz3SqmtCwQ6Wgx/LLslWwMJY/cRrqa0tb/IigR3wY28Kk5JmyK9pqmoGw5Cm660tOe8oyto4WsuNQSCd9ISvFzf86lv8siybdKeQjUvzDbMAR2zEjZtXWe3eBtuKRYcwyT+bnFm5EG3G6xK6jjTNugWRo9dTBsKvJUKcRaCeAxQ9FEdCEOTuwAOttyHpWLjJ+OfTFabfd5qCrwUGlOy6qXddl5NQyJOxZkXHt8KHVvRn6WkoQLD1p0+100NbX39UyqrUaFbU+B5MSWnFEU1lEsxPIF8eRT8aQDPQQ6lYxGe9hiopnXZ3Nxj569SPslkv4tBRGnR2OJn20m0RHaulLbk3iaWJHuBpBSQbxufjWrZqqkYUNv0ycnZmOuaIfa8B4XQNDPcUX8bjqgPSnsItF3T0ggiVOUd0RfQpV1SMprIUchmu3ibU3tZ1+F3ZHiva0spNQXakuNA5Ue9PF72evvmaKTaa5iRyFaGR6Ef29FQxaNYTG5hAaP43BwWN01h+hlz1jl8Ct79WZd9Ad12OsRsh89sQFWrzQbguWV3ytia8W26bopEvk7Ut2TZI16+jzKX6wI6VYP0PxKvkRA+Ir3jcrntEEuI46Y5nUvsjD/Ccd1XZUw0rjFsTsy2XxGn21YyoS150qGcTTOSQzebNx1rV2hEVJU3+x9KSgc+2DvMH8bCHLFpDYfROfIOko+CQy24x4Urmr5bIOJb8IxxZnjOeEq+SBsHHt2No632RV626gSGs4M73aj3ARHNJXbVq8pLbTl0xQdBpbqDO8lZSd2/ZDDDotK4uFKwPL5TdlJE/4yx/Zb//uNzA1P8Mc3J/FMNkg/uSTcUf+Xlqfxnq3UL7Lx705hwtzbiOW8zxh6GfeTg7JCLZFooecfj7ujcbjF+d2fnq1upKX926RiLjKp3K4mB4MF4OG7yeczhzH9HFyXu7F/H0X83D5ihuc8cNtgVSEM6O4fJiXfnxfpXMv/oK25WnJ/Be6WAZyh7ld4CiSF8UPkxFOfDDYYnhuF4O/I5xoRv7yG1GYLucr476Wd7wucuv1RBG8PI7jHxtFPIaleC6HE3GVzqtD90tjDv5YNKWmw09idakXB8dL6hk/J7XXUXIzxudempHniA5M5wWN4lgQ/eWkWyn82CNjUV0EyQjzeBIhGoeTaGjRLZg+8qSP8Yi5js2TNOKTrxbNLwOfWgBs1HfRbB3gqLRFGawj8+Tv9IMWlf+eFlNotbAfClDehjjglLLLvlkLe7rLaWO9RDjq5zrW35ginGCu7EdTGfZnlLPaaTvkgLXFkX8gnEE2PUZFmn1CLIVwMEo5VrEFkna7TFnBPpt9RbfVtMXqcLyIBG1Ad0oFB9STEkyTMHmnepJupkGAFGUqRCyda0vHhHfl18NIQhnqywNn6PZfjT4nXmldVA+muZy/xWXgiAUMjvoB5z5OqyffGaTIfms1OITht30zDvAonZWFCf/rf/kzbG2s/UZk+Ww2al9dasJMPCW1KjcRwcK5GGaXEyiOJ5BIhO2DBOEX5eBS7TZB/F8hnbOJCIZTWQSoM9d2S/j7/SrOtIEDwqqMZzBfyOGTz9fw05/sY+VuCz0ODC/mQ/iDiwnG7dv56jqn/enzGbz15jT+7C82Uduq67QQFPMRvPJ0Fn/2yzIe7rZt4JVOhtGrdVCjXhOh/iOc5ucyeP+d0/iz/3IHj1fLRtELF4p46+0F/Jc/X0HpsI23xkL4Gv0eL8/iz7/3AG+9PI+jcgt/8Vf3kSUfJ5JRvPreBVQ4WP/Jjx6hUmpijHm981uXbAHnl7/YwMRECi+9sogffv8h7t3dJ29T94qH0ax3TY8RLhwLUl9SXQTsuJ0I+Vo7QrOpKP7kt84hf/MxR541u6zzzx+1bSJIEweafJ/mYHV+PoIGa3rjIWGW+4hJdSFsTZyamjAyTpaMngxT/sdRhvZloxYNdATD706H8MsOMF0M4bczQfRYid9PBO1L6zYB6H6DM4cdfJQJo8U6bjDtBIFd6wzwg3gQbKl4rtrF09UeDiNB/HgsgqfKXdQYt8JB/Tzx+2I8hj3mqy+QB50A9tY62LvftAkLXaj+l3tOt9RuGE3U6v4E4bkYDeBdjrm/x0G2zoz3jc4o/9czQTxsAh9WBzidCeHtmQj+3SPWP9Vn3d3yenpoE0L/7shNhGkR52IM+MsOy5gNIXM2ihukwfNN6kATMXw2G0c1HsIy33Xm/ArDljeb2BiLYUcrLv+A0URsnPE1GaLLcjWBqInpPsty9nED1VQYq4StJh8jzbqEK/f8WgOTmy38/EwKm/Uent7u4EWmu18a4N+y/r89G8ZnJXepalJbFWgC5OsG20S7PcDSUh5vvnMGf0eeXV8rs+0FcYZ1+G+upXDpfBb/zw+O8LdsV9mMPjbpo1LW7nW1VcJhPpIRTq6IPxyPaEJBYeIrk0CKp/7G4yfVieL5xqVXGtcnKZ10V0WVP7307+DyTzBdXt6Yj+muZwN4Ng38x13q+qRfS+kjIaRYF1rE0W5NxXUTHtRd6Va+0tcjpAtVcetr/uibc/joVhk/+eSIYwjy3Xgcv3s6gs1SF7doQ/kgJpbYv2jSNhMxXHUnRo00rm938TIHRYeNIf5i141rmZGVMU48dCF/qNmxy4ZbpL12Ri2TWb87E8K09G/m938csN3uUN93xDJjLg+OFdw3np8+QiqoXZEvquQBZmOLfj2Gf+sZjivp8Z8+qSBGunXYH/33p6K4Ouziew+a+Av66ut4n8hncmG8Sxnxl2tdlFkW3QMRSgdRrPTw9eAQnzWH+KARYHsFzmeD+OOpAB4z7x22nSTlWUT3NbF9JphPh2Vu0WohYul+DXtLKTyMB7DyZQ1bNzs4qLD/ZzzLmuWaZXv8l9khPhoEcQ8h3KBMfWc8hD/d6OEjynJ9ba4vlWVrdX1EyDqm0e6np5/N49/860vYXt/BfruJLmVGYb+N5z6tIvA7F3EnSYHw6SbO366izrzusANI7nSw3wjhz6uUP5TBQ9alTJA498k7VQoB5SGKf4Oy8wrHp//vFbdz7DtTITuq7N9va0wIm5h+l7hr0fGDdhj5yRTeW0zjBw/KSFZq+M4yqT+bwv/ySRWVSh9/8vo13JjIo3fn7xGbjaDGPiRS6uBwMo6PLmUQ5dj+zGoDRzn2n5Rf5+5px+sQd5/OoUwaW7v4ihENdSR65aiNe5/UsfWgi2ZN/OF4XbyjL971caLugckQxO/E+rjNsfQt0lzz6qwStvUQ/vUC5fNUBI8u59Emv3pq3xNGX35vUTatf1JDdUv3UZBG5yJ4k3TLbDVRI+XCLPOthTjK5MEa2+TuJgXrzhBv3ZjC3/z9EW7fryLJfLXoXyPtWESkyD+aE5smLf7nf7WI3pd7CN0vIUMdYZt1/ZnKPxlDPxmCjl+M7Xcw2wvirx63sMDKeJH6YLDZ0xqBTcDrY4Nb1Bk+opx/j4UuUH79r5TnAZbrFbbn/2W9bztfpDOdDQ3waop9BxH4y/IAd8joKrpo02P8y5eiGDuTQIz9k3YZuPtN2ReT13KfVXGjF0CGMmN/vY6fHg3wYQM4XQjjf3qG+iTb0//jTtsm0l9lH3lA3L/Pfuu3tABGeax7L0hGTMQC+JPTMWwFQuguZvAvLqYQ++kmhiXyXjaCFfaDf4E+tPb7Lok2zfb1mH53cxFcJM/8PdvhGuG19nWRdQ9RUuH3Xyxijmk+fVDHX69Tt2ac/+n/etZ2g/zdB/t48LCGd67l8G9/cIB7Gy07WpPN2gqvfNTG3rqSx/mpKP4/f7ePMpW6kOQs+ej8YhL/t7cKyFHobP1yH3+l+zJ6EerbrE/2g3+Y6+FidIDPKTe+34pgmwBTbOsvpQbIUdL95UHfjjv87xdTWCXcP9tq2CLjfzdPfWXQww9ZV7uky6U48GelIfZIY9+w2Vn96jgoko28RJlCHhIvadG/Qpmou9zM6MG2oPbwAuv4Gvnkr8tD2+naZ9oMeeHGUgTvJwO4w768nA3bTjmVoc4+9jzl5RT78DT7ia2jHn7QDuHNl4uY3akiuN0wPUx1+h+I78uUXS+wrQbH4ti7V8Z/uNPAHcrQFscMk9QxzjPzWcrDq7kkFnPkF/LkRx9tI/2DHfyoE8Ev6yGcFY0SQ/wd6aZDLd/LUrchPn92pNk69qm07xUDeJF93wb9b80nbGElQtmmtlk90k6SIW5Qj75Jxvox9QHd4xLleCoWJTFZZpMLNExOPmF/yL5AHwnbR3j24RgrhvFikSjHRTH2Y3Eb+wyGHcq4Ac5cT7I8uquXettOF/trfZR3SbMO+42AGEhkVx6ay9KHaV32T5pXjLKPlw7Cvk7BxEP1oh1s0u+CEacD0MXAoMlhxTN07YdI0Xbsg78O+3QtiOgDcso6plMM/ShvzaVpjlQf5OmkB80lJxIxK5Pmx/Shn8qqj/TEH2mG6Xh8zZkqXaOpDyjb9sG0jMrvoyAsfGN5joxCnI/kw8lQ4SQ/W2ghLr7vsZF+4zJgVhZXaZLs09IcK+mYOOlg/kcetmjzj9kBMujqEnQRmi9KRGJJgdPKkvDQeM9dIi1/gZAy55C0CWRZTWx7q0d6mqVbhBcipueZm3AU33aAJDlIT9rA3i6Uth0gzJ94aELf1lyYRhOKTlEUazN3PQ1ZPcUIIoj3zviujPLjr/ImLAslHC0aFDJpzIwXMZ7PsUF0sLW1hbXNTSqE+maFwoMNQ+Uw0CyryitD9rZ3v6osA00AEK5NrnoLH87tYunf0kkpNU/5eaFeRTlv925fpTO+GoHzczFUBtFRK+RaFVXdqE6cFV1VesWhlZrI/OzSdpXdaODh63Kj2wBbPGViizqyo3DVtZvMVRlHu1wI3RHGxXM4alLfTXJL8dUijh3nRKt87W4XLWzpi3+Pua1eCcHg6F+T2R4MGeORSALR/Bxm5hcxQ8V6IlJBMVJFLtKzgfpAX8RQ8B8EcziKTmKtpK+vdfSW8KBlg9ekuYSVJqv1tIl8zxgP02pRQPfD6BxF0VHHwzR6PQo8i2UlVX3IoTpwAxnHez5dFVWLJHYPAQVGh4JBizpmWxQiFJy6LImSzBYitAtjKJoKPrUo16aEEwcQpNXExAyGjRIG9ZJd5B4CFdFOi2XWIkTXdnL0qnUqRlR4whns1XSRJgeAQyqpREZfQmoxRmUYBDgSZ35B0l8LOJowUnG0rb2tr4M7EupNm/xqNcro1Cpo020LWe2GfbGvr/u1O0fHlGmHgC2YWV2Rv4iz2qfarR2p5u0yEE+JG1mZo0VMmxwWDYmHdviIFs7GWQ8x2xUivjOZYQxiP4Tj6C9+s7YhYa5CWNvS01mF23Pko/TO+u3ALa5o8TZsVvJL944oQ6W0XUhaLCNtelq8sXI4eIJkbuN74iDel5u4sFQjvvaxtkvQyXvGJzQny/RPYZaWFxFlZ6w2oK+37cl6Ujl6Vh7Pnzyud3Wg7u4L1pfiyE1/3d3hFhD9tNrV5dqQwdG7/PmueNbGmFb+Lo1LpzDbdUM/hfv3tShcX8w7OC6unrqPw/ezY9Ysrp6uLuzyey9/3234En6XbcPgC3dauRVmsOTvw/KshauuLX/CMHo52FY2S6u4nj+t81c5XRrLX/l66fw07p1h2k1jfn56529PhunuIisX37VAq8VgxbPdNXpnO7OFWy1IKi7TyK0dOP670moHj9z+Lp2Tu3j6tvPHxbUdOwr3YMjtrAeX7l6/Ze5ut+lgdNn+zd9Pq2fL7fqhldu32u3juwXHpffy4rsm/Hs9DsRPxhNsubUjyNIQjuWlHQiyiq8w9+zxaVZuS+/gWlhXOx68fATPSyu34mtHkr3raeHadeTcHeVlu5C8PEcwFUa4Fu6lM+t2LCmedhQJVqdTNxwsnGk7dNuxVoLpPW33E93NdoWD/k3UGwfsI9j+hgHWk46VKDGNeIyKcb2LUlkL0gPs7ZSgY4AGHMkMGN7WThoOqrsc5FbL7Bs4YA9Rv9HlklqEPjqU34ByvYNKqY7dnX00KNd7gxaqzKNa3eL7LvE6ZNw7KJfWsX+0xvz2cXCwg/39PQ6AtAuqREV+F7t793Gwz3j7DyTZUKmuEfdtSjPRU/2+V6dG+wb9aEWLEzQWvXre7i5HO+cvOokmHYXRWj3qnf2P+h49u6KxaMf4tpNMEzp8ahFI/moz7qkdZs663WbagSYYiscnrcVpKy15z4vr72i0cHuq33bvHfbhqw/vo16v/UZk+b86FUOb/e+OZoZopJYQJdan9CZgYSqDs3MT2Ge96Xg6TYCoP09wIDnDQflKoI8v2e5bjbZ9Vf+IvLBNIEfU6xqSxfS/FA1hd7+N9a2O3RVRor6kIwPefHXCPiAqcjD92vkUvvfhEdbWG3iJg/FvjwFFjpj/drVtRwUpz6vXZvDCS4u4+1B80DcdSf1vudrB4/UyKodN0300OSn+XF+rkVeoizV62CF/fkkcbj528a5HSe8D6hYc4P2rC3FcLwRxi/ET42lcPDeO+w+O7MLQnd06Hj8uYWoqjVdfX8Jnn2xi5eGhlCxEWca+2gfd6os18XctH8YfTgSgi5K32Q4uv7SEi+fH8ejuHlYI56P1Gj4rD+w4Bp2b/a2xIAfXQxy1gady+uI1jE/ud3BwxP6c/voC9rVC2I7i0SSE8pEZ6RB0+35iBOkr9iRxpBX1pe7kQ2hOclyzwME3B+H9GAeYlQ52OcCvTMYwnY7a8a1aAHim0sNF1mNcX5KOxzFHWK3pOJ6jAneFemmK9dUhPcvnM6jMJjDBPMapV68vJtEZ5yA8T5sJ49xCBm88O4G1xzWcYR+oIx7uN3VEewD/Yi5kx2FogUh46lJiXTSvI7d6rhhmdBSq+OR8KohvTYTwrM69J6xPKgM8lYRdulztB/D/3e1jhTyrHTVLVDFfzQVwZSqCl04lEBJeY1Ecjsewk4vY0SlauGgx31IkYAs9VQ5aawnqq/TTWE+jC2b9hEm1+7iwyXZLGkwcdHD5ThXZUhdHBXenQVWTGgxLk2fOrVLWksaaXC4Q0AT9j0gbpEM4k4rj0vUp1E8X8RHbz7OkoyaPvtxq2WWxWhSSHqfJVKmQuj9ic7OC/T3Kc+ntNC3KOPHMqWfGcG+ng/RYDn/w3adx7rzoXaIsbxsN3UKCJTFYMhprOL7hH8vryxAx0jFP6UXjNRd00ihcuqlw/Gq4dG8fpgtzbuWpRVa7Z4fp/mAhihzb9sypNN55oYiV7aZNlLp0Hn4eDOmz2jHSYnn1lff6dgvrOxzTUF6prTfYzncoqy6ORZBl+6t3g7gxncSX95rYYjx9wbp+j7y+xv7rsI/Nmi77HYyOnnKZMA/StElaZ1hv31mM4k2OA4PM7wH7rzIjpw4b+N7REH9fJ/0D1NP1MZ6IShtlmVnFbjzgg7UfV45MMox/+d4Mx3ZBPNpo2hhN4lbVqeNo1g87drzVt2cjtugyn+Moi23qe2WGU5cXqspKRvcAbDaILzP47Ykgnpkmjy3EcYP6/y3iMcvBzxjtI8Ivss2/wXZwmmWb3m9hlrS6nI1hdq2B8VU2RsKo6FgWyt8q2/9RMojDahfpox5eZHtYrQ5QE6IqDC25CrvDIF4+l8K3b+TxzOW8XQKsI7vWmEaX3VOFZT9G2WhcwuEeceJIyhZ2gsM6Tt85tOP2qkwX1yLkTguP2V53g9QxmIcWFCpsS9Ok070q5e/MJJ5+6RRWt6tW19rBoV0e4guNY+OEH4+H8fxrUzj30hQ+uFnFPuvrccPJWE20it76gHyH8mWSMvf9czmc/tZ1PE5exp21EnYPj0CxhCXqh5VcEC+wT5uam8bBuSIOJ+uY1H0k5K/+fArRWcpMlmz5UR2lYozhMTSjxJ9tuzQRR6OgY6g1L/HrjXikS5pWDnrUfTjOoFx3Y0X2HyzL2xlgOR6wnQ0UkdghvXW82jO6TyUFrLPs2cUI4uwvW0tJtFMRj9l+1WiS9ZDyYemwixuEWaVcLiwncJr5d7JRrDydR3kmgTrLMcxEEaIc1FGMfbb92w8a2CKf1FhHuihac9SGJ/lZi2JqexOhIa5Q1/reffax7F/PskkkyJ959iFTpQ5q5Hft/jhT7xn9asUQOlpgo7z7JdvRB1Xgk5p2gwBnme9p0rCYZN9N2nzKig5kyKvkB/HB22ngGynKAKLwF7UAVkmcl9k36n2G9H8tw7Y/COBlCm/dn9XNhm0yUscw28kxbBMlypBPd7p2sfnd2hCXJiNIEL86+eUy23u72sOPKSM+Ydgd5v85rY6lu8xynY26Ebx2oejD0leSQ1y7MYPl5QIKN3cQamouhLKOeWmnxwr7Ui1CHDHfFcqUm6zn22sd3Kawv7XRw+426596QJ39W4nMuUtGvc26yrG136Auov7yAvXCzz8/wt98XrMPQO5utrFFXUi7ZG8Ug/gfSfArU2Fssu9766VxvEP33mcH+ID9YZ+y/73kwBYt1Re9Ok4aUNf5/qM2Ptzv49RSAr/39Umsrzex3Grb/UFr4TBemQlji/37e2fi0P0Q39vq2YKG+sTrEer51OkeUPhoU8cqy/QFG+1tihIWjXZod5VI//JluI70+/00+Z118wzr9jsFdyTaNuO+QZ7Wou8W64UiypOd+g2w3QbsThHtktO8Ypb1OX0qionzCXSkw4zFECY/z5M3lnRvC9uheOLDPbYp8uLTgQGyRPKnpOn3Njr40aGO9Bxikcz2IXlvORvCHuvn89IAz87FUaBeca/chy7WvzwewjuswzJl4yFlY2osiUnyQvRH24ge9vAF+5h10oTFpo4XYLm1mE4+IQ9rx5SOJ/0GZRrJjFnqHmHK/09LhNvsYZN63T7jD9jG4vRPFSIokWI16rzaZRsNR5GK5zA3O0edcwrFYhFjY2Mo0uZoC7Ra5ND4QB9Ua75DJ8VowWKMcZcWFzE+Pm7TqhGOswvTCVy9PM2xFPXoO22UNkNIRoqYGJtGNlNAJp1HljapI+oHui+kh4nxKUxMTJHmect/nHkKB9lCoYhUMsNxIOuZ471spojJiRnkskXks2wLuSIK+SKKhTHC1oGE6qd7DM9hdmbGymSwvHLpmUmnbe7L5unYduPxGHEYx/z8HNNlzV/ltblPmmQibmEz09PQkVqNRtNOMVBa8ZyMHr9eLMr3yZBfF09wNCdr8Pjvy+gRl/LhsiKfkz8V7+pyGu+/UKA+00ZVyjrjMsT0n3/0AoidFcb+Q4qQtrdIeElJZjlp9YU73RQqRM1gCAlloKNmdPyVJjQ1se2+qnduIejhTUP4yoN/liYaRyyeok1AF13rwmp9UW8T++Qifa3hL8QcDy6k6LFl+09D2JA2Qmhkpr8n/JUfc1ewumTDYUim53syzoY9lsfs5ASZK07BWML9xytU9nag89a1IBO1ydKT+KtArhwuwKauzWd0BBA7T/m7TBVfqoBL72pQr3yXsuucFkuVbZZuGQ2KyYXmJxrouCu7q0IdC8tvi0zEQYKKVWPhtnBEIeQwcvB9ZvJxUg6Gv56WOelimYl5XHxnWQ7mo8lr7bxxtBfdDZgHQ8m14EDhQqHgf6XkFkA0EaMkwpV1rglvTTZrEUR160Pgj01o28Q58WC+dkl2dhIzy5cwngAH+QeYW6ZgWrqA9MwpKgwcVB3ucOASQyBdRGmYxO7OJpWcBgcxPVrtwNCkDDslWpt0pL+jL8tNxGzS3vhWT9GVQioqQRhDnG5NwJabbFQUzqGIJuhZdqZ3DU94+w3VKYaaLLDz8amNamHBJnM1MaQJVk2otNuwC9U1EUPYWlwKx+IIxZII0obCdKstEb9EMokkBV6LQj88tkhW0+IFNQLiMaCSpm35tQoHbr0IBuEIHuyUqTARZ3ZgKneb+eqiOh1zNWS4Ln5XPajOReMO6aO7AOyS7AYHjvUqujUtfpTQbVRtUkgTrP5uFbvQnmWyJwWrJvXdAoDjT9FFDxkjjagsP9KeidyTfmr7ujNFl69rMKMjsKI6/iqqRdAY34kn6SzZIyhGXkFTR014tnODdLY8GebyVtfPV/3QCA3L27V8Wr89Oo5z8RRLfnwXj5NOkl2OF4gj/eySKv0xqnjbJv9Zflm3g4dlUuDIMEfC8NubcNbOpH/OBZD5pQUqUDHiqAUH8b871syOrum69qlzqjWo10BGXwD6i5bWZhhXk63iYVvI9GxPk/Qsry1mKJ3BZ1rWrcEiTJ/3Lb6lcbyhp5sgdf4+PhoouDbCdy1gEBeDrSfjuYUJL64s/awe6NbuHVnzIz8IF3+BxhZ8JANIf01oOBkgeMLB4SPYageWlmF2b4Xgmswg3nrSWjlo5S/YrmwePMk9WsHyF1sdTMEmDqSNhVl84US3yqOn4giG4SF55eJYPqS1qxOX1o4H9ONbPLco5xZ1vbSC41mHnw9TeTie1fGEgq3FDeXpy0TH2y6Odn0d+9Mqvh2jxvSM58rCd8GzPGS98KHSuLQmMyy+wp0csTClIzw/nguXW4qWH8/BMUs8FV84+H7+grv5eWEOPy+eHe/GchCme/fy8BaCLK6XboSL7zZ/fRDCfAnH0nBIPIov3ARf/nrSDu392OooSQxVHsUlLegneA6mZIbzV38bjepupxyS6Rx1oTglw4AKds3ahj4GSaZTHKxTVjdamF8oUvGNIM8BapKDK8maBHUo7USSn44zUv0nqOBrV4GOg8gXKFf5rvxi7DNjiSDpMrDzYxMc2FLUES/2Sda+RTMOZFUEDrYG/RB6TNfkgKVMRb7KgUqtwX5M/NM9pN8+jg636LeNRvOAYo31wrL69a1FL1e3pAvd7gg+9isMt0U6Ldpp8Yth9m48IH+FM67xqRb4FKZ4dFtawfHSCd4o3LN8twVB81d+dGsBn7jZgpkd9ef8+1qwkZ/emUZ4Ko6lEwwPvuCurT5Go974jchy9TNbHPzaHRiE4XVjYPHwzEwSp7IxfHavipVHZfs6rNdxbTkVCeF8No50MmqXnG+2uyix0koM00QWx0fE2y0SXJvNYjEfs4851nTeOPNTT/nu1Sz2y13cXG3hoNLFlytajGPdEQcd93KvBtyy45/8vi2AarVN/apGvAN4/+0pDvhSuPegikCzi/fmpBMCexyYayG6WlH9SMeCTeAcEXaF6TXZWa128Oiwbee96/SqR5U+bm63sMh2sUgaf7RWsy+2dRxWi7CFgbb3Ly4XcHTQxOX0EL9/OoblyBBrHBx3EMIrr8zh4qUibq5U8bDGwbToStynmg280qljgW3xHuNOXVvA5EIBq6sl5j2wSf4W9SVlUmb4GgfJap6vp4H3r00g8fQ8PnxURZ34qyx+fXvVb3UmI36QH5sjB9dBFGdC1FujmD4dR3ExiauMp90p+1Mx1NIR1PNRtNkme5EgmmzHcp8mvuV8BDtjMTTTbmFAEyiLG02MVXs4ykWwPpvATC5m5/rX4hyAMl6lEEWA4yabbKKdz8RxJp/A7e0KVg462CBPdRl3Lh/AG/kQ1vXFMWWAzqgOxgJ2ZjjVW5bKjfdUFvZ+doeKJn11YX6NEcbIUx/Wh9il3lkgDJX1lw3SakFTKVp0Ii3HqJMvxNGajOIU08zrqCDSpcz8Tx1RBhC2dq10mI8uodeiiBY/ZIos/1nGrxJ21/NzJmBxdMH2+F4b6Rp5eT5ptNJChxY/fNNnZg3SbeqgjTz5oFSIYJKyq84o6foAtVIPf/ppBXcf123yXvQpMVx1lyMtv/P2tI2ttvYlNxifPCtdQeFiEi0EHHKAvUM5+JD1UiYulUrL+GlzswZ9ZU4KOn5QCtGVbslpt8tceqb0Q8FTuMdANE5fde9Kc/IpGhybJ+PIOJ3T6Z0Gx6K4MY4mrXVxeioXxbd+6wyuzScQRxuP2U7roT7LJP1AsBzOzlAXon4h3UhGj0pdd4hp7OPwJ3lQsTY8xGwyhKVUEF/sdHFnvYNDyo7aIfuKMvU7tkWKH9QYj92YMz7ufMqpN6Jpk31PJQJ46nwGZy9kkAsO8YuDHj5pB3DEdpqZmsfkhStolQ81AMJLuQAush97TLmjMY8Zg+ngi57SJzfIN0e6EMU8WRj+19sDLBL+y5kA7jP9Q0260i9KMNPkwTXyvd1lw/iCpg/KQmxnf/BiAa/FCTkCVM+l0c+EsZ9neyWPajFbl7EX5qJILidQH4+hUmSbn4ijxnZ9RN7Uol2aMqBImXakhcBoEBXy0cbDFrYfdXHIMd1WjXTzaK8xqtpNbRikrFKY5GXbFnQulJqY41i/wnaqY4nGyedvh/s2QXiZdDkTpUxj+YOpPpJjUXSIQ4c4DNROUiHss850F0We7WDhYR1Ftptx0mmV8uhTdibJWBhv3SjieqyLWq2LecrYN16bxNFGA+9mgW++P4vrNybQoVz+ke4FaZGnWH424yeMjvdpiA9Zhw8oy24+OMTB9g4uhVp4I9rHNOthkvh0J2NonZlH+vQEZs9GkJjI2p0+26EByqRTlWVVey9R5hUJJ0fhJRousl13iHOb8uAfMhortInf/mYblQPHlzI+pwhl3WGgyVN1ydqd9yL7gUXW880W+za+T5yOIrfIsSr7VI/Ffq3RcZb7G23MTuTxxtVJpHcqaBTCVr7yVMLuNJje7djF9H3iLF1gmvV0sdHDY9bFhVIHOfLdJunlsKTxMjyfCeL3Zhif7fOHbG/aEXqZPKw+MnHUQZLI3+8HsME2qZ1GpYkYEuS5+cMW0mzrh+yPhuSNy2z/zAb75L0Edbq/qgbxQW2Iu5QF3ZlltOcv4v7WPvtz4pMLoUkc/7Y8NBo1xIdsTlrk0vFRV6aiWGXah+y3xyos904Lnek4huqXmK4bop7JfK6RLoth9xHGzSr7XzLKGhnm48rAFul1wt0h6UCVwI5l0m6cFdaT5uouEWfl/VSMcahUrG03MLdXtTAduag5GU2a32SajbstnCfcJfJIaYdta6+Hp6lc7TOPi+x/vj0TxSLbwz77qNeezuFZyRG2m0uUjcXTGXy20kC41EaU+pWOEyzVOQKg/JJsffZUAt96qYjZhSRm2NdfWUpiq9TF//5RhX1yFL/1W6fw5mIUFSo3h8k4Lj+Tx998XkGk3cNVChfdozEbBX7KPFZIgzuUbTre7TpxuMUCPzvOvp20/fkBa55tXxyq9r1wNoPFpRQe7LSpz5E35zVvEsSj6hDVgX3y7PXfTEOa6Gg6XZZ+h7TW7hnR7hHLqw8eRNuz7PsnSDfda3TcXIeUMZTrrAM2R/zOTBjfen0cMxez6BI/ncyhjwxOs71pR/Iu+XfAiKdZVi0ufHGoRW63eKVjzNYp8HVMWz4bxjOnU/jFXtcuXk9xzPE06zHC9vt9MsNN+qlvuJAK4Br11j3yju65O2r18JD64Cf3G7hF/jpL/SlCnUHHTD0/F2N9DvG1cc3VkF6Um1q0Ef6ShXtsA7FEGM+yvT5FvUT3HK3vsm3s6CJ0IsjydYljjLhpN3GvyfHUIGWLCJqj1NjZPp7k07daDNAJQjqyWeN0HemfzWYwPjaOQqGAWCxmune91UaH44ZEgTrfXgt7qwOEBzmMjU1A9xkLjmCr347q41/CqdXr9pSf+EzPZDJpfj12oH4aLb6oX9ZpRek0+x8PT8Xx8dRYXkcfyz+ZVJkcbjoFR+GCL7ha0JHVOFzpNY+vhQ8tviQSCSujwe5qvErdNhrB1OSE5a0PuqvVCmnBMRvh+ebXiUVpFk/6uzfzlVwzqwd5WFY6hniZcYSrddieUVTnZ0msf5SrQj1unf28Phw0OIQh+4+8A6TtJveZ0CX2AbDTN3eAxHFui2Op5NZEtRY6NFlIyzBNIiotAy0Wkzj8CV+Isx+kZ8hNeMaTZD5dgh61nRlRNsgYG5ZW5KU4y7rFDxFEgyzC9SbiXUP38vGehpnlK9zs1z3NLUWGlpUaGHZpdQ4fGZNJY8Qll8tjZnoKMxMTioytnR3cf7SKvf1dDko7dhySO5rLA6hIgsi8NdFq0AOCSIAuJ1pXdLZp741PJnP152LY1+Pm4dFHbgprukZ+iqd8tdBhd6Ro4UOWbtulwyzdkWHCT3lJaXfpVF9m/CfNsYvhGnXLskO10Z+yFQzGP7n7w7n1lbzqQRC8EhnOxNcaHwWLr4gaXHVeOiMvTKEVocBwCyAaDKg8AmOgZKRwW3pammAwhtTsedbJJGK9MtLhKnJzpxDJzLPDSyOYzCOYTSLU2CH/9tEiY+1tb6LV0Fe6ThhoosdNALoGbossKrOHuy3MsFxGQ6OlaCo/CkXimSDOMb4LrzY7mWEkjiZhG03Ecx40WeoWlp8mXzUJrIuFbWKYnZebxPUHFRQmVN6Hsh1qVrTGi8IjmrDjSIJRCjYqjcniBIaxDGpHZfSqZbt0sE4loh+Io8TOUufI666PgwYHYUfsGCn09cWWFj80GNOW9z7ry9Uf8WQ+miDzj73SQozbpVJFT4sfOhu+WcGA/qoHLXQYL1q9kDdYNpvcs3LQn8/RTgz9e3VuLyeM42vGM1gqu6OB+8JdE5lsNcRTO1QisSjrXvQVfzgecfAcvdVe3HFbor1gutanfK1W/bz4psTuaQ3E4DmADj/xgft1YZJN5qdyeG7JGv/+k0hUZ0YSTy+OfalP2aAJY5uYFR0sR/6ZoBu6HSCko+Wt3Ozh3P8UZn5pjh2/jrMRjVRPqjfXBrSwYQsXeme4WxAQbzKeZxVmNGZZDAbTq440IU9ve2owoWN6jJ9U5QoTT1g6l4fykjF44kPCczzDd4UZqwiGnoxoJFWdMki4GSxaxbEn/c3tpWOxDJ7iGQyHN13Omp/ge/meiDPCw8JFA0cPAXJpXLjK5R+VZmUWHpbWvY9oYTCd9WEpnoXz6RZhGM/iq068PC2ue3c04tOTGS6tg2dhtKOFG/o5mXJcp369Kq6/QOPw8/M69lPZbLFH76orC1ceiiPr5+ve9VR9+7xiO1y8sGP85S8/8YqexItuvfswzK20BkNW+LtyGCzvqffRDhumcfzk4vrxLA3D+4x3DFeT5vSjtfgma+lvi2xqo15cwWQ6ySLLy9LK38vHcJB88tIIR8oqF8fFlf/JuC5M8QnPFgEEW1YT9q4c/qKRFFRbgGJYp1NFs3GISnkbR0c7qFCp1E7JpVNnkUppUSSGsfE0cprIblURZT/VYD/Q6EjJ7aNKhZzdqn1BqLNfKKJMB5A8tQUD9ge1Wps8KsV6QBgdxHV8EgdDOs9d/XCZg72jqi7mD6DBwV6dA5oGFUrRT/1iuyl6aeGEZWU6yWfRVN2XXY5LXaNWreFgfxXl8jq7xxplRsXkpBaHgkHyPoddgud2zGkySoo4rX177lvS2vjJxVFa+bGDpzxQ+o7F92FpAUpx7AhCSysZTBrLX24LZ1zvqUUMW6Tiu7/YZmngnrZ4I3+5FaY6HGoRRvXXxubaJuuq+RuR5W3SVQN5mbnZNJ57btwulNXkySvTUUyR5/70h3vY3m2jzgFn+aBrX66yChArcBDFdAedHvbZziqSUQbp2GihQruBpJOUyLsHrFPdcRFh+pdTHCDnIhwoBvDRA93v4tIfMuxRK4BNjiLJUngu7CawN7RrYbdOuoD9XwBz0wnqEEOsrjfsqIXZZBAc59nlnaJHmiriCzpng+4KdRKfRhRn2CVsXaiqidPHtT4H8BwwMv9os4XKfsMuO6UItBQX4sAk28zOYQtvzyexuVOjLt5FgYN3HcWavTCDCnlYE4qaePvx3QpW6NDix+FhA9PVOn6/GMT5pSTbB/W6XNIuTH+wWsYGB89a/FAdjhdjGJ+IY5t01kL6FNXc09emMPnsNKKbhzh9uYAOdYgj3WhK41W/PWXZHOxs5sJUCJMLYcyeiWN2OY6Z2TiuTaRw4ZA8xnayMRlHJxbE5KH4mHVE3CMcjDc1I0C7zno9SobQJY1rjKeJzyDpFCNPBEgjXZ47w3Z5EA9iNxuxyX7bUXvCqL6C1P0ybEP78QA6+TDGZiIoTlD/ZvzaWATxqSgKkxHkx6nfsu60aKMjFlS/eapKr+QDuFQIGn98XJZsJy8kWfeEfbfBJ3G7lqeORlqF/v+8/de/Zclx3wvG9n7v431511XtDRqN7kbDo0EQtBIlcXTnPsw8zF81DzPz+czj1Uj3jnRJ0RMgmjCNttXl63h/tvfmnPn+IveuKkCgLjikmFXrrLXXShMZGREZkZEmEfUDXU8oK3ItY7GreWtTj5drQ8tR5yPK1MHmWerRIl3nH5ilnaZsbQ9UxSBD1DwJcn7IGaQVINoCq1aAblczv+T4UJDzo5WN+/3CVsdS4GljKW1J0pzAA7kjeGCjbX/5qGO3XpyzBzsd2z1G9x6jT46P89D1URV6O+n5O/G56vxC8swWaGMNjkre7exDq82hOwU3N6q2p7NtaJ+Q6Cl9KEi+arZkmGhFJoSJXqIrhEkCydJnEhOkS/p9/FpJno2jZ12y0Z8EIumnBg3PZaAJ2ubr51P2wjdu2DL9Tw974m4hYpmZGPbSqfW0UzHi18sa560+/WI+Ys8TR1ulqHoq5zJ5PgdvQ7r2Et91YO7ipaI9f3PKt8w7od3VRwy4BKvLgqJr6MYnD8pHcuNV+HsKQLUvfwYaee5Czp5fSdkIXtgh/VF9aB9UkF/IEA2OXZ/OWz2es0b5CNrr+xkBF4Dn59hCyvPNeWw2GkzwqhbSl3aPeladOD8Iz2L81VLUXivF7D8fnfoe+sv0Y19Kh8PS5eyDrAM+uITffC5mL11P2wUqpQODT5EZJ/Mpi+XhMfSJNSqs/esTs8gAaF0OkA7pspIb3A/gf62I0lk4cLyVyboBbHuPu75a5gxemxdva8KDylaLYBeWoOlXMme21RjZR/s9e7DXNUjPXn5uljvIaw0sAe8gSm2OOmj1AixjiExbAGfD5SvWQzZFpsgROHRuhZyocoTMHfRsVgcHECRf5FDdn0nYJgUc7XZsfjplA8nl475F8kmv99Z60+bRNTJLOdpoYB99eGI7xz17BVoRgrVt0SQIz2obHYLeo7+aq1Rte/+IHrxv33xtmjqUrEZ5q1dnLX2jZLnCrBUtZd1k3croB9oRIKPt5cotq2trp1LSFhanbQpdpdXqmlY2PQdO5BBt0g6/NgCO67TNgc1vdm0AonT49CSIc935MaZPb28SLZHdzHLGBst5O2gNbXY1bjMLSUv+dxwtCm3KOdjuW7NP/xuNW+OgYS1oTYeQSxaMkDVpGEirfyTHUrstW7nfsJvQvBxwp/SLu/TD+/RPCklur8TPDHaz5UzUVyAVoMVuZQDNIZ+RqZ9jsqeR+5+Alw+a0BXyL8N1KNIn3drDhpXQ47ovFOARsy8jv7LgRVuiys74j/WI3R5G/CyHfrpoZUtb5+TAzseGdp2yK3I6kLcO3taZJBrklqOiRebLM7y8Ou+rvCK1rhWBcbCStQj0JHqbB3fnoROt7KrS7/59mT6YfkSOsi3y3QfGG8gpWMfbQUED+kfEhxX9PJAb6LcfkUY8+Qk0Wz3u2LXUmd0m3sE0PEd3IPq/S3+6uNOnvzFk25lt109tH31jDYGzyqVzRLSlniY3zqOXFqCnYXfo2zdNreTsbvPM/upR107V34If6QmiD8kyEVIS3u0mYvaQylfoK7ZO+vY3jzv2kz34Ix6zldW81eBHTerQIeLRUsqi8M0r4DHf7Ntd9Lgv0Ok+Q67J+TAHrq4h22rgge7YnpPjgLw/b6g0jeShM0kHAE6NU21Qd0C137+c8vrPwJ8vvjRt19BVr0dHdp2+SrhcReYfgas70JG2t1ynzXaEEzI8pJ21lZfy1urN59CfO9C8ttsM9aQ/BO/n0Qum1+hrZ5BXKJ4X0PcuP27ZfG3gjtzHdC46gP9FBHuXetTA1YhrC3n9W3SYa8W4LdNXv3wxaxdjp9ZHj/yC9mjBXWlo7uPdrv2wemqr1LRIeUUKfUk2zFTSmsCvFYofgohfbA5tA/qWs60OvG14eQr5uoM8RJ0xquvvtRpG/YboSrq1ROgUFd1GvGl7pDS64aBBvCrygEhXVVdwcoKsb9doq9MUNlfBB/0rlYrV6lXspZZvDS8HRR0bp9PpAP3Qbq2msT9iyKspm5ubdRmnoD5eW0c1tZVwpGttYOzUkGGJKSsWithVbTs+Pnbngc7h1M4Lsg9bWpmPjaHzNzXJSvaznBCyTQXLyckJdpzOAZXOQl80Xr1Rq9X8u9L7WaVaJT/CRolrFwnqnMwgs/O06xk6/KHvLtAif531qCBnhoIcGhhN7nQpFothnJZL9KCJ2xoz0PEQM9PT7jQRHmo1OUCwqSZEQwhY+NXw3759Vq+ZfFW9hL8wxs6LZ/INYRIzxHVHCfcm+vE2BoicH6rns99+IwcI2huRg7Lm/3iW4PolJwjMF5QsmIS/DhqdmphUzzJulGaSP/2wI3Qc029B6VM8lEHN/HYHiFaAaH/MmHsVU3TOWskQtm7S4GYQohTu6cIgPGWOLyAjc8XnzhXgD3Dq5k+Uqe2gBI8Gm3VmQIxnXYLe6xXBQFJnm83b4sKCnV87Z4tz836Ww93HG3bn/n2r0+DITV8JEGbTq1rqKrlUvt89R5WqKvvlT/4QfoUQcMFfnokBAsOz3us69bsieY7kK+PTnR7gQFt06fKBc7UPRU7wJoiUJpTL5UUGfCh//6UffPO4ajyNKCqufns+fNcdnPul+gr/vPslo4s0YQXI+CIvXQ4zIlaoFVHLWyoGElMJZmUhXPrZMuShQQ8NtIdBEl7FkjZ36bpNoxBmensYlXOWLJ0nnUxzvke0dLRokeo962sFw1nCtnd3ETgNX33hA2V+Dd0hIkEipT7UUH8DfYdZ/3J8jJ+5nBy4K47wICcJqoqNEE71dhcDvm8dhN9ZTNs1UUuHf+z8gF60dFwDYnJ66L0Gf9WWXj53Yc/xojYTjpDCMYRWfNSGJnuUF+J2ETKlHFosKWKyUvoIOMquoyAPaa4UArKKcPpkC4Ha12FOcoqE8060bYfK1ZJMVVe41YCODrAaIPz62tuP/PsIztNmzXrNsg1bVTtFgBrxZPWKVzRwJCdZxB0fgYdCAz3z7AWENp+cM/Bs0JuQxp/AKTQLr2lPevGSzo6pV/atcrBrJ8eH1LEHbgLePYzvarfJILby8pvK453oWP/Ureuvg+Zw0IZ89bs3rB71BxyTgX/jd+AHXuuzBuzIwHlyDHOII7qF98FpWCEietFzKEd8oMHNPvI0bFs0sNMumoxw6WWOi3Yg/seE1XNLlkwlAy/5FQYUfWCR9tQ1VLvqN5cQpYFI8b++hYFGxYcGhGto2QckaXsfUOZ7SAt9c02cJGFVkAYXlVco90lewoPoT+k9rnhCvzXgGPJ0vldcvVM+3PV7sjWeD3KS52RQ82k6DU5yeTzgUp2VzzgPn6XPN0/vg67h9yStw018/daMcC+LOvvAu9J5fk8v1S0MsoY8lOeT/PxSGeNL+fItlDv+JvoUceot+cBszl+hDRSXS3VUOl1P8gtlO32Tr9or9BHjO//44L/DXb/1Vu3DfXLxTWwc2lPf9Y7f/HnKV8++m8TnmQf/pvs4P3+PQqpn0Zg7b558G8s+laW8REuSjeP0E0dRSKd34bcGC53mVJbT3zi94nob651wG8rSO4dLeTh84Z2nE2yOj5BGZTn+xnmFNtLvcA/tPI6j9tA74Rg6CHHDd794LzoLtKY0qgPv3RkyjqO7px/fSa/43U7dmvVDq1V2bW/vsVXKR1Y9KXtfpTODBv2KHR5sWb9bJw/kYzVsG6SZS+2OVhNiEBdSvue3ZtdrIEV3OTrkKI+cxn2bBx0S72cioRxq1aAkZaveswRWlMSq9mnXWQ2IK0IkzI7CQJKDSJJTky1a5C1DSwNbwm0HA7/bpNfCsBIl992RoiXSkmsjq6KU97oV4KxwL3s7e/vSBhMHlV/CKbTuDiTxqn4734n+ueTocPwG3nEeFv6Fb/GI3gufeie+VntxeXncwztw7s9Kq3bSFeJNeNnz1DvyDbwX8qfE0IbjOPs7B7RbMEAcW/8EWT6TS2jcihCxc2t5ewkjdv1xE+NkYFN07hnq0Msk7eAEA+h4ZPWTkdW4n2Bw3z/o2O2Dtu1pYKh/avHhqU1XMaTAmAa3BB92pJ22B9aBJhIY+FnUprNc0s4tFCx71LGCBtBTCdvdbdsFjG6a1rc+moQsj6/HMVZ5f8B75Sk9Sed8rW+2bGO7RbvQ9tCDZklq0JGojpMCNPo6GWiARNsM6eyJmxj5Oki7dxoJ554QdyKjyMKOwMWGHGo8CwrpEnKALGEU70BvpYOqPTju2aeVkf3icGC7lrQbL6/Y0WHLbn9+bJvrNYxJGWlRu3plyg8fnoP2M0nuK2RE2N2u273HVZ/Fr0JE3wpXVzL2HMb8Awzydu/UBwqKF3L25cspi2xUbeb6jJ91oK3mllcKPhtafJBIRixDZafn47ZwIWHnAViOj7nljOWKSSuk43ZJZ5Egg1q0aSyZsJlCxubAeaI9tOX9rq2UaaO5tO2i58ZbQ0sQtw/MClolocORdU5Jhm/xtib68L3AO/g3RtuXyKeP3aS4CmfAFtnv2BJ5jLQ11oKcHdznk9bmSnKV5hI2pbtmRs7GrcglR0g0dmbT6D5fou3OF7Ev0K3ygLKUilqa5yyNq9mkfWTCQoYyweOf7A/c6XR5KWE3zyctMZPE+I7aDLjdL8btAXSmw0h1GG0bGKUT63BcyYPJhDqFHnU8AWbU2F8fiNbKxR0fk7r+uiB1MA2exBM6XPgxee7VkDEHfduHl46jCXv9jQXb2Wkjp3R0cMhL25vcg64P4C/RZQF4NNgvh4cGpYSHxwNRpeKHv/oz4QvdnZ49hDhO5Lx3uxrdUXqi90nqJ8ZxnVc9s0nap8Fx42WMX/yaENI/vbz/4702Y36pGLHnZ2N2ibb5Du05NV/AjuhZOza06jK0kNFKBNqnfWbVatBRdalQ0fdl0lwrxe0R/K0twvTpcjpiLy+mbfrSrL1/o+TOzOYUND6fs8/u1H2LLAd3nJfw+FYpaiUaRtu3aJBSQVuWvJY+s/PkP4BPZAy981zOdLj47fLQPtno2OONlh2qzyHD969k7WZpYH97e4M+smfXl1K2Ao8ftkZ2p4G8pJw/vph0Tf+LmiThs2FSLz2FoPsUtBGHhz9vSBcx+0HJ7EX6MG0v81kHmiAT2NrlV5e4uXnaeVkDpRlbK6asSJvukT4CfZ+r9O0SOFqYT/i2MSvNoSW7yGVk+urDhiUKSavMJGygkdoOiJATlGsbuly/37dU9dS+Tlu9txi3T6k/JAvMmu0csfm82ZvANnux4KuemsiCdCltpVdX7S/W27bS7vie+Nqi6xejqJXRAbS9jQZ5b9HmlelL2IENS2f6lqd9dPbIKTw6RfkLu9iA5PnwVtEOVzN2RNt2cpLzZz57+WcfVu3Dra4dYXOelen7tuqWhLc+wRz94EHbtpFf7QTxkTs6s6UO0prtU+PRmmo4/l9Kma9GuQQuERG2BV6TC3G78d6iJV+fsw3kUObWvOVTcSu0sugXZ/ZRZcMOsOVnCjmbqwNvueWr5+aTcVuanfLZ/gfUewrdRAcBn8ymHDe/NlCe5M4ZfeQb213s4zO735tQgo/a+HlIM7SjDuMW7dCU3g+cW8naVy9m7FP6huwCbY9MnaL7yKMnDaCJs18jizrAlD3q+XaVdez1Lv3QIjh46aDnDo7tNex2OZZIr5DcbliWPj2TT7mD+2+gvb+vB4kAu9lz8TN7mb54FhgXNMDNyyy4WG32bZF22kMe36Hdtc3h5/RRn2ByLsEX30R32T8e2DZ9V0Q6Gzx2BN12+RZHFuapZAoYGgl4kP57XjIdmqvUG9Y83rMies8fT5/aJcq5q7N8wP0PpiPuAJk4KiBzq0Tj9nvfXrMy9PTJfts6y2nLaNCcvCXz5uroH9DMT5Hdf3d8avsoFYhAm6JeN5CxV4D799aSpjMOxIvSBxSEnW8W4csp9FLi/w31+gTcyGGiLZWu02d9QPyf8i1PmpLwXTu1Je6QtW2nU3aELbxLedvAfA01QCtK/vPhyA6bI7uCXP/bx117cDCwBfoW9Uf/jw+qtl0ZuONDA+c5cHKZ/lP9wMocOjBl/fyLhh1ttu2HKCx/t961DXAsO0STTh88rNtHj1u23Ty1KjSyc9i1V16YsshJ1+5Uh/bTaNK3h2pAj0gOu1FARiL+Pgbu78/SPwL7DrA1KajmelLgoX347PGeVhZoUkrEFoFrijiL82lbuzFl08dNmxsMbC6mQ9TRHWjrP61pKyuw+IRE0Vko6xqy83AUsS9Q0LRV1g/y4OsU+ZaEvkkrvU07iazLiQANzNjAzgtf6y3rwHfVTNyOpT8SeZG2WIIIjuhrB9R3DrxJl3sD2TyDvvfcuayfIbZO36DzuzTRYJBOWBnjYx86rCCnXkTvWMKSiHNfpq+4pDEh6t4Gr7Vd+qryyC7w7RTZpTFQnV9FN+14eignCO12HRoiiW/Vd4E+RZPoN6mItl77OQTzWe3M6zpF+sfdhGFS2S14MolMqB8Prd3lYyzj20fJAVJv1ODbdrA5sAOG/TCuMz2NnreWtVlw0OjFLV/SVlLSCbUCtG/JZNL7YDk6fKIcdDFoa6w25w4NxWlojLLXxTbTNrEN8kUfzMIj0/TBSU2C6vsQnBwRE2dMmUtbTg3JUzsTyXGhsVSVq/y0na9W68vOicRHlsic2hB8pRJZy+XyrnPIAVInrpwXsmNk25RKJddf2i1t9Tkkbs6dK4qv/DVm6xPfqLv60OmpKXeAqH7/NAeIqBHqlhE6/uyTRfgd+mp95Z/nHfL3aPzR96BPhbg+BiCBonj6xvuJE+U3c4CAbXUdnsYzECAqhAzGilsYGJZIUgYUROcmsCSswiWhpjf6DOA8+6Xn8aXBFB8Q0V6e8YQlNACayvghMn6gNB2Z9q6MoYSrFJWvB3c2RLgQtH4IupDm4hEYHGgfxg+wK42ew1f/PYYUuDDU/Tq1KI0vKzHEGSM9Ggb6hVidWZHL5mxpbsYunFu1Eg1/Um+6M2R7a8cb3h0QUn6J78P9wBggD/BQ04AqR0v48uSFv9MbYgknehrjSd/DGwKKo5R6HxBGqGngVYdMuYeOsnXx34UiUbzkULrCJI9wSR8Jf/TTSwwX+PChDHCjsjyGI07EyUWZT69QQshaaQW/BprEfBos0CCQBswFt4ZbgE1w0rY6JFUzSqWYacWKylQ8/0eaMCgC8yPkEfM2vbhiBTSGbKRmUxdu0YQojS0dBH5glqJTIf/m4bp1GwixZsc2t3fcuylGVh66tBojzCKWMJLhIagDfYhJfDXNGK/BIcI7p4dQR48vGLkrlQ6y0/6nOvS90sSI6g59qbSvBIKkVEYY5FMaXc88C6fk4W3JM80odDpvAYbTvpwfER24j4Qe9RpWKx+DGwSrtjpJ5S2aKlgGgdYj3oOjut3ZLVujO3J67MgRhEAddLjApYB2+gYwDRbJ0Ykkt1OE6mkfwaVlcp269Rsn1m9VEJiaCqZBIOGJyniFdIc2qIPfJ5foRQgKxBIEjggwvNCX8CjcjBEp/DnmiftkGzzqUpxdsoXlixjqS8iCDApazfa2H9s+V7V8ZDqISfinlbhPjMiAU8HhdRyXoVcB/vD7WdmgovVHqRwurifvnfB5GKdXWv0TJTrMHvSk1F4j0BBoXb/1V7IjoZUiOsuEZ6FjRFsIh16O4vhtkt8/f5hfzED3LUsn6d0px/fXp80Fi6CcDKaLJjRY6Ze/o6bjdlWH77HHg7ZOB3pPPRRHcT29nnkXBhChcx9QlGasvIIs8AFnz39cjt5N8ie+D0IK18/EC/gPsE4GmvVdeenZBzyFe30nnj/rG3dP53kpX32bPEs+6bviTWhcrSuaGcOrcsbvPQ+vs2KM74rH+zCAP6m/3vMsRYnnp7BSHvjz+iiu4iEXHBbFe/INmBSfvPhBekrjt8rS70m5MK7f/Z/T/jgP/XZaD/GepAPHIZ9w93qP8eDtOX7/BI8O/wSmUP6T/ATv+PL0uqvkJ++4PI3aUeUH+DytntXaPAtOwasX4fs43kQ+Ek905fnyK/SLKid8D7idpAMM/0Z+etJ7r6dgCumelhFgE4v772dgdHxz98Cz0oe04Qqv9T18exr0PXwL0fjD5wns4/8eVJ5PMvBstPJUnEmbDzv0V0fejlKW1R9o66ZsLuIzeiQmNIO/p1VmfM+XUqZzPRDf7oxAJxcUVigic+iX1O9ou6wO/YFm/yh9OpVwB4X6nuFQK0jj1ukNrNPqIxpj1qP/km6Vwqgoko9We2hVUS5LvLZWgOhMES2lTvhWTHpWn5XJaSakaojBfKLBcCgOo0qD0JKDVIl4CRR0rShpYUjmqR/6EXhwOnDkCf+ONH8Wfwg/oY3HdCC8efuGNtSz05yn0bvwrG+T7Twlg5zXFId0TiNOQ4Huw3t9n5TBs/Oj8pQyrfeKx+XvRfNDO9g7xnDQPv9Bfv9TZLn0BVVNqWv1vt29pzMEtNoEoxUjPTGbtrdenrbHWPJJ2lY6nwgqCw4PMeqO94ZWORr6IcOpxsBuHnbsGAuw7rqVZl5H7WXa7lr71C6U+z4zOnIhb99485zdrp/a395p+FZAGfSjbxYjfgCnDvyG9PzwTDQBe0x7yvkhp4fqrIGmOYxLtUmvTzvzTnUAZKdDzfYuaBCJdI+gT21JIDfaRbqi38W411YZ2lar3IWm1VRCBEE40LOupz2sZj4CA4auZoA/ACcyrH1lIB911sjjxxiGJ9L3REckIOSg09/+rUv2/ZmI9Q8a9l8xfFP9kf2XrR66ZMSulmKGXe0HwAe4zY7r2rqn+2T/4JLiLaZ0lr/9v35Utr/5qGI7ex27fmPOz0PZWC9D46e2djlv56+nbelywpYvpNFf0j4wpYEcTeaS8XgAkx7BSxn48lI/YlMvLNlBOmqF7ZYtHXbdSZKaSVmVdrty2PNBnE4CPZAKncFoKQA8S0Wtqi10yL8xnbRl+EuNHIUfz530rZqL+woJHRa+SB5zwLqPoT6ApzUrVTNeXe/mHlYjRKGHmM961aqQ+WnqMJe0eXCTxCa6f3JqPzkM25V8YyZqOcr/m5rZ30A3oNEOaLw7zVPbHkX9GVKwV5cS9uJ03Kqaep6MWpnrmDpphrbaRw6GTmuEPtuz6lEPPhpZkvLj1HXCT+Mm/IeDooWo/2CQnGsWEth4ZnP72nN+aBs7Pft8s2+fwzM6+Pve/bpVKj3Ko2zwGMoX5UVtirYXr+jwZtVdg2C3qfMmslMD4oHp/cEflVZ2Q5Bn4oJnongID/qiOH6pbRV/nIeC8pnkNfn9NExg/G/DZBBgcilvojt9NLJRW1xJ2DsLCcsWEzBP1yLUqSKHG3INa9peXiz4uUMP1qVjk1b/Hc5w/odWeJThF+cVvnWTcUtemrUvfeeqxc7P22fQ8S8+PrY79xo+MD8JE3h6wLMD796Knblc2UMmzZSCHNBe8yvLaXtlOWmb0O1PN7r2482eLcwm7euLcUtv1W0dGutSx+s3S5ZeyNin6y1bRdD8+69M+3k2f/6wbdJ0BduVJLQJvA/ktQ1AhPs40LQ2R9sWiCytXvLpbuMUeYUNxvdXk2fugP2TdsQdt3r3bubMrmWpx0zclp5L29z5rG9Rp+1g8vDQJoTWA9fa1q4Cz2liwVomYdvwax46X6oMrLmatQdXC/Tl4BUY5g/7dh18TfP950dntg2vvTsVte8tRu2wOrCfV8+sjfCZyUftwkLMZhdjVie/b351ydbmU3bc7Fmb/v3RRs3Kla6d1+oYmjdDP3D/NOqyWxgoU4eHNey81qHNJVs+4LxEYy7sda1diNvKRtuapYTtXMr56o8wlhKxHI2dob00dlqvYN8iu9RlvpAx+37RfDa9zsqokv+rr83YG6/P2vrdqq2gG6y3Tm2GyC9Q1iNgkfX1ByWuPNxG/f+3tlm/GLfrl1I2k6WeKDM6s6px2LTNNjZ1espauYzVR2XwNbABdn2l3bUK7RZDnl1H9u1gd2/VmlY87toqRLBxMWd16DvY178mgAyNBfRr6DHQ1xb0sU5/Nwlyxv32lNmLabNtZHRnTD6aZX4e+R3ba9nn4KCwqlVzSVutDV3OaisuTTj41RBBIL5AX/6dczl781rB1sotW0aX0nZVFdqxzAVqxpGBbSplzfMFO0F2xsh3t3lm+wChMYFb6Fi/nTq1T+CDqXTE3subDYBX59qAYmtCyyP6lwvzSVuEFnVYv/o3TYx4C7rQ+WCbyPPNdtROyKNfH9qoNrLHxyP7oHJmP2ygM8Azv58Y2QvI8CPobovf0oly5PcO5RXQmXbpM4bFlF0Dhl+APzlAxN8KGeLdjPXt8XbTHqCTSN5ri8UMfaFWFmqLR21HqO2+pB+26TtSpH8JvvrebMzPqLgEX61T9j3as0QawHan6Wt8uwZf6/yyH3ciVjsNcmUhbva8Fp6kIvaxDtwH5ovAMaSd/gb++ep01H7/dWTGHDJjS+c8nSJv4HXK1QQNjcEcIZc0NvNmzuy5fs9OwP1GMumrIqQ+iwy0Vdb7LxXsELx95/m8vXA+Y7HmwL6VDudfyRlPU/jZQpqwSRfoskhbDyq00afvPmzZT7Z7NrOWtVcu52xvu+PbXEmmHtF/PgQfktvnqO9f0s8qvVba1IgACfrAPiqM610KSlcl/1/Qjn+z2bW/+6Juf7/Xt5/QP/8U2vkZpsNn8Fmd9g487f+5IvT5Ufu916dM3YGcKjqLRZM/HlKXW9DLKvh82KEM0qXov8XvX0PPmKMfbWfidvtWydaRFy1k4Bz4vIIud7rfsS+g7w+QY58en9InRez1+YT9NbRwd7ttA/ScP+X5ATx3E+R//7Up+/JzRZs6bqPrjuw277ODoc3EoVPyXqT9i8iyBdp8SBsd10f2PXTU17UiEb3sy5eydmM2bp8d9ZEv9MuUR1cHzsJWnF+7QBsB+zr4EcqEL40DdbBzTk5jYTUaBLaBrH2JzuMF9KeDQRw5nrF8oeB9qnAt2yeRSKN7p3xcJwsd33p+2i5fLdlPPqr6TjQz0zPK3Vd1yLEg54BW8OscYJ1TmMyia9K/Rk/RDbNZd5CkUknPW41Cj2AJeHx6OWar15M2S38N8q3XiluxMOV8KCdHnWuIDahxpWyKvgU4VZa+ix+0lVYqmUHv1PZ8ciAhO8FfOpVFJ4aJCbVaBb7SCneKJk2G9Nq6S3nIiaL8BaMuOTj0XvDqjGQ5bmSjymEycYBoQYDGHaUvBPr6h8Kv+xJo+ZcCMPkkZX/mIkqQMdJHAq7CO+3GRP8IrWoMuAuzSl/RGK6Pu7lORFTi/kYOkBjGHfn5ILoSuieGy5fR80EZ6rBgFRA8NurWVAAECiFpQEheIiFMlyt4GgAaG5j+m38yfMNgMPlqO6TxFlgiiJQUK8pSxVSESgirQFRe3I0BXRqEF1P7ILzgVYVUp8kzQYPr3iiTTyDHz7gAnhjCXE4QDUBoAN5ronjkKyR4ef6CuurGHx3QPl3I2fnleVtbXPC4mzv79mBjy07KVYS6ZlvIeaK9t2XYKucQhKfJnzBY4pgL/xRJv7l042v4/eTuEbhUJxkucoJokDU4P9Q2anBeS98FVuAgXSh9nA9B9fA6+TUJamv9DvEcRw6fGMq/kin4GLe38OH30DKePijKpPZ2p63lBIEONPrhg5vQgAYl/GD2Mby+ksjzV5lKH3Dig0C+JZJm2oluJICiflC9apPJJCmeXiE5Y5HUkp32WtbavWvlrQMbIEA3dvdta/8Ihuz7oJF7LYFJ2/f4Fir8Drgn6KbqUVF3eAg23bmEZ+ElOEBUOaoBLGGgTK0mI0VbtWFUpOIoyQNroKRVWyhyWv2B8JIAU+NqFqZo/YnBw39hTu2lslQOVQz0rmc+KG/9ViOIZrVVR6dTo7M6sM2DY9s4KtujE343MNjRUPtnSTfmtfxNB5j3WlUb9TuOc9+yjUJjERk7cvpxAZcEmR8Y22lYv1nmOkFxaJhmwIYt4tT7yxnGs2rMXbQ4+R2eQ138u+NLv/zFszchYIxGpdOlMKZbOop4IumOkGQq4/vgF2cWbH75gi2vXeJ53hXXOnU/2HlsB3tb1mpWEMZa3QKMhAkdOTMB+2QwTL/FhyESd4cv3P2z4ApfwzdVUW94r3pOBuZCflz+TVGUPnwLs4bHA92TcoUY2k/0Izk16tSJ+y/nAIknGnSWR3Z8tG+9gQ4wbtCBI3cHXehKbQHMPpgeBrw1u3qySsJX+SAXJbv1XjLSB965JjOkxddhZYXyEJ0IV+J31V9x4RPy9UFD3vvMed1BcBiIRvODHrWtja7QT5AfaTTz2/NXfoLN44dnauB5hoFQxeFCVoTZ2eN8XKarvJDHZCBzcgU5pTx0n1z6FvIJcSbfw3uVp3rIoYFZ4d9CffjuMiasQPF0Y1glB9Xm/ntcf5/Frsvz1T3kJTi10sRx63Qk2AXDOC/VxdOFK8AmJWaMe38X8pvkL1i1ymAyQz68H+NK7aTvelabjL87/E/ykOMqPDu+FUew6DcwBhoI5Twtn8tpIeDO6068kI8u5QPMDn9Iz8snuNE3j+vvBFeov6+kGMPsfAeP6b1gVLuE97r0LuQ7Sa+7//YyqZPnxYVMeTLI7en4zje9C+/Jx+EN6R0+T/M0XXBwqc7EU758C3ggzbhc5THJS3FVv9Gwad3OCbL6yJqtfQvnrdBvyKuB6NCgqc8sp7/TVoVhZkvUqid9DEflB4dh2GgLsyZ9QD6fIb8+aaJ+uJ+66Z5WihD6PdGWZl3JGQs381p8m8nGbG4h42cCaWutQlEDOuRJBPU/mtWeTMYsh2GQSSd8WXij2bdmvYfcTlomlwD2rm/FpckFmkUrwaaBX3V9TYyX8olWsfR9hmFSOv2o69sbqpKS2dSY57GM9XZVPcd34U94dZ5XHOotWaT3omv/JnwrbZD/oc1DGwX5zzuepQu5XsOzp9f7cTlqI929XOWnu9LQZpM4unt/wPuDvbLj+p9Dli+kYr5tk/JQm2p/cgVeC3Q/UHZ9t+srd37/q/M2X0pakY/ffnXKHmBAVxvoNj1tt6FVISN7VD+zx+VTq2Koq/21ym+YidniVNqmlvLWnE1bk37/SrlrV55ftlcwJOONtn10OLB1jEwN+MnQfgkj9O3Eqa3TkDIUpUPEpY9Qz8V8zP7w3Rna/My2j8OMMKDVRw+vF6P2ZilqjzGgNYtQ0lihQz0fA+u9xpm9njr1mbaaReq48ygh3pO75ytJrll9tCC/NfisQRHhRkGtqJUEak9NSoFt1HQO29F+y6brLYvCIx/UTu0zrsedM5/VOVOI25dX0/awikGv0U7SK43OQlAoAtt31xJWgGf/14/qtkk9fdtReFRnQuzs1qlXz27cyti3v3vNLl3HAE714T30cnhGjg/xUCmftSsrC9ZAHz2/PGWp2aw9GPasSnlrC7NWxljXalyNsn4xn/JVHBcX87bYO7O5Bw2bbw6tDv9d7Z3adeBehV3WuqdWgi62ade9TNR6lNcsJP0cAYULhz2bAtbKfNougbvztGGf9qtJdReqn7lWYcpryJg2eHxpOmsvzebsBmmf227aZdj0DjShWZPa8orX9mLO7FEnYk3woCZfQEZ850rWZ2H6mS3AvU0jDTKgAzkk7m51qEOlZ5Xjnp3s9WwPwti6p7MO0GlJlyWPPHXQCvZfN5P6/9+gQakaPHVf2/N8TrmbfYx1eAygRCOaqSsppH/aOz+Vkuw7w/6M2O9eStsL8wm73zwzQLaKHDd8o3qEoOcGHIb0+i98OF2OidPfPxNEq78U9POXogCN5xuuXxcm5alv8fLGeT6bTnJP3/UsGsxrxcJs1PaRv/eo22MMkkfI/I02+KBt5MR8vNWyL+61rFKG2yg69AOSs9BFPurbV4mfxcMKr722ZK+8umT/9c827O9+smsb23Vra3s98noWByEIyohvNaeBqa1hxC5czNvvfn3RNvY6dgKNH0LbSdK/mRL9aIs88A5vfnE08EN+K/R9kiMHtYHd3elaCnn8xy/k7HopZp/TQINa3x24OzTQ57SZ+FyDkR5UoUkArlXo+n+eMnsBPuzQJ5axP9xxT3zQYzc1GFaKY4fEfRDwDFxUyGNtIWZvn0/Z2YWMJZHDGicplfuWRJbuwveOd+TGzFHfZva7trmArEVWN8jrcCVjR8sZXym38PfHDpNmT3fh99lC2n640bP96sieX0tbbjpl/+FB12era/ug92+l7V+fS9hl9OXh+bStHrTsFuWcu5q1AfVIz0QsTftosPynJ/Brn7zBtarv1EKdlgpR+6NrKXu92rHz9Buq0/bVvPWBoVFKWAt5qLOIxH8yXVK046X1ts3S4M2FFPbsmbV8W7Mg0+9R1mdck/5C2zY+fNSwfXj8YfvUdoh3fEoZwFFT/wEMX8Zsv4J83iH9p9jMa9fT9q3Ymd0CniTCpQcOrzxo+raO7ULBt3WOREeWQM+9Dq+eB56z466dzCatDEU16d+6zZ51AbiBrOsgA7Wd1z8YgFP6Uh295OfrA9tqhL5J8Cuof9OM9TeAMwv/PACQU4zw9y+kbBrY/ve9oVVB5ty5pDtArADuwJ8OsZeNFycj4W4iw6Lgsw9u0110I+Tf57Tt3lqGK+tboE1WfjwJGgQgjbqjPfBxjj48B961s9TvlcwW6Ss+R04VNKMbev3LQcyWwYVGxf+mcmb/gbZfp01uLVAmeLjXgH+RW8vg/L82IvYl6vZuLmIvgPNXEIDXwcU1vmkbK22NNEsj3SpF7EetiH0CD7VpJ7oM3y7q1ULEZpeztvbCtL1yq2Qp+p6/OxjQBlqJEFhMY05anXkAgWilhHCtA/fTyI+0VlZAsz4rW/00+B2h+LwELHKm/C1y54v2mS3xXukld357LmZHwPUd+hwdQH9Gex+i/94+Q+/UOB15Nc9idow80RZgj5AZHwP3h8j4T7X9VzRpX1pOUP8zd6x+UkEHB8U5yns3d2a/R/5vzcbszTT6CDjeAfF/UovYyXzOvvUHF21nv2PlivQ8LD7g0arAVmtoN9Gdv3w5Z6++MmPZSsfuds3eXUnYOfriuzV0aXD6u/P0uUqjDhAak27Xp1+UzXEi/R06fh07YAfYmzCq2lzrELX6Vqu21nsRl4N0ofYD5Peb4B/w7Yhvoi7ph2n+/OArM+jdMftsq21tTYClzbS9VYd8IAV3wIi8f6nvIQPpS3X6xZfz6Ae5qH1UHtlddMk92kCrMXaRozrUPqO2gp5fn4rY1VzMuqs5+4y6l+X0o+FXkN9L8O8jKv0Z9b0N0Ns7Q8NMcJviza8t2WPa86PNjtPHd6eidnM2bnda8O+FORssT9tf/+LIXk9SLvxzd4Q8TlMOtsg+9PpjOoy/3aQPQLetq58CLm2B9iE6ZAfam4eDv6iM7Nvw5Pu0tfCsA9e3iXcIfWk7NljAt+iSPNQ42NvIzPO0uc580ji0zpqWA7eRSdlteDyekgOk6AP8urQSQpdWeOhMXm0v3Ot37PPbx1ajvefn5n2VxmRbK20jJeeBVlHIXpTjIg/+hsDfbSNDAUiOD+14pDjFYon4OX/foU/O0I+lMvSXLdqxKgdIiXqRT6vJ9xb67yk0nLA8dlQGmASbnC3KSytCdCk/HY/QIRONe6aSwQGiMXydX+Jjl1REddJZH6qn4KzVtdPAyPNSHSYrSxT0ThPuVT+VOXGA/LoVIL8+iHL/4eBfx1HcnuP52Stkj54A3csuVZwcsumPLoALeHwdeZmS7NXYLfVUmkD8Z7+ZAwQ1IAwAI4gl1J48+6B1wgcqE35gMcKMBpSCpcJ8cJdCBjLuaXBdY2jHbPfs36BUiVA1OKgtcJKZrKW5dPhnivx1DkgcYel1oQw1moSdl+WCT04JEEAEDe36e68QzwSHKzzoP1/0LxC/tr3SwK7UKVepgFOs4fEUPxqcLO74cCRSt0k+qgB/pPhkIL6FmSm7sLJks9Mla3fa9nhz0zZ3963Z1tY9McDUShVKVWIPZODlSRwpM/3WK3754/gtuJk8B7ZVHMEgnMiw0lIqraQI96cD93IqBLyprjLcVZZKdwjGYDzBDy/Co+IRPD4SFGYLg9wEygvOIK5xp6NL55wocYBR9zC4oAEeCMDC3usaFAoDcI5nMgxwqk0DnJ4D7SEESGnX4ItWgPhh4QMdIK4ZY206E8GatEHl2Pr7961z9NhaB4+t/FDOj306F5TratPubuxatdHyZWo+UEW+coT4YJfg4p0HAT6BXjBB52EFCNWjbqI5vwDaaYCYYnAl17MPqvFbbadEEiZFBGgautWAT63VpRNAqTuNueEe6hku4UF5gNmn+NBv3oezSMATsAjvIe44AX98kAwttN9tIwxr1q5XMcir1u+hHNKhej1opxh0HEtk6Ry1pFRbpWkAI6xG8G3ghButsum3bNCqWK9RtkG3SVPQFqEwDyqf/4QAd3gOsKpWakd/p9/A7jykmvn7EFvnYEzo2fGld7qI6w6xuGDU7OW0rwRzGQPc0bGcSWcyNj0zb3PLaza3dM4KpRkb9rpWOz6wysGWVQ73fMuzsG2JBsvG8HP3NvPHAIvoOTyPfxPVIXPguPx1+OF86TQtngh8oTxVL225FRy8ovswuBlowktT5caZEZc0o/a/rAMknQVOOgUNqPb7XSDq0JHVrdaEXlo1Otemb0fnAf4LA+ManA0DtL6dlAasgdkHeuFL/dbAqcwGakRdxeMadFa9Q9qQh7aPUFuE30pH5bn4Bs35oDbfw7Nwp0v8qvfCkXAaBstdhqhMv3infP2572UqnkUEQ/juTg/e+SCzBv+UL/lPvns5njaUF5wE4bdgcYcB6bx+ytvz0TutSNPM7FCncI3hET74LQfRBJeqa7iEQ+IKVslWv/iu34J1DK87hDytYFK+wqPeKX/iCEcej3Tk5/XTd30bw+K/SS/HkteJ3/rmZY3by9N5Xk/z1DvHC5fqEwaSBYviC04NaugSPGO6151+XO9J5OU+cRyo3cb84DJ30o7OP/oNvaj8Ma6cxng3ySvgOJShtOKT0NY8e3ouYAnpFXdSV8ogHw98m9BTkAn6rfYNNOd19fqqjiG9lyt8OzzKT7gTrMKn8CMaED2Hy3GpLe7G+Xn9gc3xq3zpg850oDaXVu/5WSLc1T7CJSaSdXsVT3OqfoLqSfcpTWU8vc7gOD5q+WHSGqCrYUQnUglUk1Pfs7g4nbCpmQQKc8wHgaUEdzoo0FhNujSrOpOJo3zHbGo6a0XyFf9qUdjcQtpm58MBdzNzmgGUddnUbPRReoco3WnL5jDwKRsRTX0lS0XP6IjoghkMYPR34EjZ9GwKRbjn+8irLul8Imy/pX4AEVc5pg7tDhLgFAW7gRwqE69K3TUCAT6ctgKvqt2Fd9GCyMVxyeVyWC90R6F3HlUcpwW1sehAesbk2/jytKIh0R506rRNedQjOMzDb+XtupZ+qx09jb6LmPSea3w/3KtYt/vP4wDRylMN8D+bPhOP2ncXYzaTjPge07Hu0L6TD/s00+ymnZw+3unZBka9DHNVAzSAz1Mrdwy6ObUW6Zrak1kjthi4g2zMDugP9qlQi7rJ0Jp92LCVlYIdFTL249tVN3wng0HSWRrAdHQWdKKvT0ftQhoMUd7XC2e2g6F8h/K1x/gYDR7UNwpTFB1WaugN33WpntiLPpD8znLSIhjXH1elo4WUz4aAW6UNlzII/Xqor0J4HdIJxq9eTtvzi0l7XBn6ZCQ5645aI8ui+1wHB59jEGtVinxMOoy5Cr72myNwOG5m/xuxIvHfL5EvP39W1iHZ9IXQh8pVaRo479ImSxjzv70Ytxz8V9dWA9Cb9B4N5N+cK9g0RqqfuTIYWrNDW0G3xVTU8um4VcotW9ls2jHyINqHJ4F3nzZa3Wz7GRk7GSpEOcXOyPZmkn74d0MqN/xR6J7aeiFuu9SpA6zT03lbXpuzOkaoypB6kya/KSp6lI/7thQV4umg418NqpMOVa6jZ2s2ZAVYo7W+rVSQOb2hPST947bZAm31/EzcPq+d+qH9b1N30cNmz3y7mxPw/E7WbAqkydGkQXWZC7Xjvu1tdG3rftf2HtMe23072R9a/QTabMGFwDldiNrL4LOgNkN2/Aop/JNCszfy7YW2HiKfmuLtCU2pmFCQWv3Vl6ftW19ftvWNcI7HN9+Ysa+/s2CXz+fsanxkzyNzG9TpgPoqsacc017ITxYXOYX/IUy+P/kziRuuJ+/452n1/Mx3jxPe+vXsO+9/n5bktsrEXiCWf/e4XMJxrXFqWwdDOzoZ2UurRbucS1p1t2+f3m/b0X7fdra7dnI48C1wFpfy9o1vX4VG28hq+kvyr8PPBy4f9OvMXkic2aVm2/7qi4rtHXecJ57CG3AQ+PVp0C8dgq1zGiXKJTt2D7vOq11wXqfsVDZhX3lliudT24TvdOZAk35EMkXpNejV1GxjaLZJe3wK7J/Tvie8g8ztlVLUNqBPHbD8BFdcegrQnNk8f78Cr96xmM2+e8m+9fKcnaNf2oCGSWrN06itU99HtHWX/vYPv7dkuSX6tKmIpXQ2Cf2dbMXLyL9MZ2ibpYRhftqFe2G1plZVtOHlLv3v2p2G9dPwH/1tj99D4O5BkwtV5DNyardxZqvw5o+3qAPlt+BBbSm3ilDaB0+51bgtXMQemk1YcyppvdmkdbAx8+dnba2Ut9JRwwbIvDTvzzJaJaeznhAdtJV3WeBA2w6+B152O6d2kXo3CzHbvpK3s9m0XU/Sx1P+1FbbnTkNykiQ9uLdMOh1sgTceY2FnLmTvYsM1aC3BmO18oOmc9xqtalWMKp+2t5MjuoeX1rUQXQgh9p778xbYyZj//UI2XI5ZWvXs5ZFh+lQZk1b5hUSdhMdZhq8SkZ3qd90tmCXUlodghyhQlXw2gIe0fSFR027vNGyOHBUlrN2hoz67wZg0qC8tgnd3BzYC7y6gi60Ca1QnGl15WtfPWex8yX7q/t1d+IIhWTvqyE2qLu2OVs4F85NiqJjaZtCje9oe8MLyO5CY2iNoibAwoX0A1rtMD+XsyI89Sgf9fOJeuhOcjb9ujCD7nVrt2tz0MAjOkud93FtLm7lcxnbX8vYMW23iu15E5rSAPuPqmf29xVon8qlKVMHP79QitmPdFAR7fTlOLzC/cedqL2UPLNj+ExnfOmAf20l9Rn9+AZ0ri3JNMh+dxDxs68gRR+8XwPf31mOuQP8Ay0pAu8351M2fH7JPnjYspcSp35GhAYMv7GSsJ3mqb06G7O1HP1VuWeXy03ra6XUdNLOg5tlaGwI7C/VB/Yqdp70iUPSyMl6nT7vkg5Sp49uQGuvYsPe6ZzZK/QrqAn2aR26RHAs0d/uE6cMnfb4LVpsoKfcKgbn0WfIeR20j3IVDuWuDOwh8ukMnercasLeL/AJmpSjpAGhvoQsW4DfVI1jaPZzhECV8nd22/TztDlZCSffzp/ZqzmzbU06OVekz5ixyG7D1l6c8XOWjpFlH8HXGnMS/e4ju1oat3LZjG4PPXxz2qwIHX9WgV+EY+AEzf6d/zYDbr66AO6GEduCBnTwufTpt96YtnOkq4NDrbTRCiAdQF8D/t2TvlWasg2Vkf7rXwh6pQ9B59W30C8Arn0NPLw9i6wCdz85GoWz6Pj/Ju23CByi0e9dzfj2hg0IcXoq7mexrK/o7K2IXdho2+WHTZuq9i1O+SVwdg76PZMDdAiPYjhUW0M7d9CyN7AdbtFui+i0P0FMFoCng/z/y0ctu7fbcv1D9SnTzjPopzdrXbvXjdi9o1PbBVfL0VN7Bz1Bh6mLL8vUW4efqy22kGvaVnEHoh1BAOdoq0Pq8jJ6lc4L0xaH70BL2raTLDWP3uroJnX4KIE8eH8+6ls7/t3uwKrQucaiC4Wi2zJyAOjSQL8G/rVd/KDTtHK96faZztaYng4OBG05r/EWjcfKeaB3agjfsgo7cQp8ynHfbHTIs21t8lIZWl2hXYY0ZtdqosDHsCmR0z34oltPPFkB0uu2rJAjPvLj0qVpbD2N8wTnh+ATnK1Wy5+1CkX593otyj6zTCpn2gJLh6DrKuSLViqWfCXHZEsuP5OEPEQfOeBXHcIZHzWHU/VRWsEycYaorOo/wQHitCriV1q1De8muTzRaXgOYw7ixYi98/aqvfjSvG2hPyfo774OX6pPksn2NWSA2lkTNZTlJK/fyAGSQsnT3mw+EKyBSS5VUg4PbQWVwHJOYPUmkml/56sdANBHQylNSkkYbApMFs5SmAwmUwDvwuCKVLcz3mnGofYgpWHGBKMT5pPk64d8k+9kQN8RQXzlwQP/tQIkdD5eGX+v/+PnUJz/1l3qaRSBq8FfDfJrBQgsyjPviatLBSlfwfVLeesK/4Gfa/wsuGLyyOcytjw/5yfja2uJk5Nj29retiMISqf1ex2ET9KEJqH24Eo4CzNp1XgysDTIEO66ggYjTCmqlw585CW8qm0oSwPET5xU/g28e0y1gersifkTYFa76OKr18Pf+2feCDeTC0YlBh+FZ0UCQ5OL8oWfkIGuUBcNOkmz9Tr5wIUGgKBGnvXN8eU0IXoYt6sXLWrFECatViX4CpB+D6bU8rE+TNazSqWMAdOyVAKNJZIx5AcMj0JG540Ms/1qw+5s7dlxrWld0mjlh7y7PgBO3uESeKEj8KrpTgj0Cd7GzgP/PcaT07dielrlxaO3j+7hWd8cVwTloXNscgg7raLQOSRyhMgzL2oT/pRjyF/4mFzjtkORCPjRpaylQKq9pIxpcFAOHRntOsRcKzi0D3zX2q2adbSKoy0P7sBXUiRzU1wleDZvcfAmuhZNKFfFGWqP+XbNt73yM0B4F+gm1Cbcx+0kYPVO/8a/J8/68+QfQD/5xj/996Bi9Qd8+Xv/xhP4lvMjxhVWgGBcIGdiwCvaFh6UnztaRPNykGZyVpietan5FcuV4Dninw66vkKkcXJkrWqFzhXDAPpR+9O3BbgkBVTmGCbRuSsGftGmeu/tGegRLPkAmg/QQr+Kp6AahIqFuE/ymNCWyvPqqaxQ239pB8gpsk6DtK1W33Sg9gBlYAQtSvapY+x3atQL3qIzPyOu6FZhTM5O65PfTnnULzh3Am48lnAWqJLfou7xd54VHw50fvP4cmqgBCmO0giOQIvIZOFK+RFHl69AGT+fRZQm5K9yNPvBB7T13U0T5aEW0e8xjOoJlUZx+B3SK26Q93KwUIjDH+TcL8fVFQZQNZAd3qsMDx4HmMfxREPKe5IuGtVdMKKlPclHcfQODY/fGkgOtEe5ukjv8fgecBniqZ5eLz0/G8/jhLSOi3HdJk6ViZPEnVB8E/06TMrD8xJfhG8eTzLa3yuOFGn9Vp66AwvfR8Ou6byKbld7lTaRP036+pavSuvwDkmHgXxszfo+SuIJ8ujEOtpOb9Dw7Z2azSPiyvlWteEQ4X0mZREeJa3u9cYxyh+KFPmpLDnOYyi9wpXo9EyOC56fOimow/jdpA6aK+7xXQcZ11FOCuK5M8PxwCU8cHd64nugw4Ab8XnAhfLgO3B4P0YN/ZtwxuWrA5Sn8Dr+JlMmImecaSBAS5XB06BGvU6Q1fw+1QHSLQzwQ/BTBm81FNTAo3Jq6PA26QFa0dHluYsWN8IQGmrQFmVf28WkMaglqConPfBL/4iB1sII0L79+ia9rIExsr+nQ/sCP2gwvwv/67BQ0cL0HH0BRp8fag6ZaksrOVeaGFdazRFDB9QkD/G+DsyOJ+O0C30Y/W0SwwgRzDstD5dSjlFW6fpqkKnZFMZDHJhH1B25F0fDop+SzPMtuDBaJINi1FVOIYtJHgEA7TM8k0GAsQye3EkFPtvdsrehdEjVQ7I4OLUCTXtfPpYv0qfCJAfFU/vRVrRPkNtqR11KR/v4d/LSbz2P4weH4NPfqseT77wngTtfDg91tona+p9BltPH/WpKVACf7Ykt6bN6tbAGm9Q+Oerb5bWsLdN+/5+fw0tSKsYwQHTjAKfzWmfDiGaG4DyBHTbE4m0g49rSHyigKQNwu2bYn/bh4dDW1+FhialxWLlatNe+umgXp2JWrg0sB47Jygcdcnz/2X7PnQcT2EPxkq2UQ/lyfmjlpcZ5XieP+VTUjsjA+07i6NBszdLbxVie6FRPKzHuNz3zXy4h4Pzpt/FPwpnN5zQrzHxLA8jA32uQbsBLDW5sdsEL75WHHCDu/BD5TLLwEGYrL/DnfuvM7mnQnLcOnn8Nf2g2jMeYXVnEaM2dWT3xFHnS7YrwTBY9JdWPW367bPP0r0XSxckoqpXuMpiP6paBn1YKaSulE64XnsGLOqS3Qv7lkpyd2us6YRXxG/mmNWAEQTwuRK1Fxym6nyvl7fz8rG3tV3zyVamYsstTGSuB/59DxxsoyDXNlm4PLdoY2PJxz+o8F8rInUrf9qoY57sd20QG9LZadsa7GrBoVvYn4G+nPrKsBpT4/5Myhjnt+51SxF7n0lYkH5c1AAH+4xGfdd8Hzpu0t7bWuEKthscju/u4bw3SdjQjswtOSbecjdkrMwna4tRmoPeIBo7/kQ4QDTyu7HV90LZDfs8GtVkO2bkYTdj6Rs8dg8raaUZP/A/tembT00nL5uL26BHyZzCy1xeTNpOJ2aMKMhL59jzycpv098d5KIR8wl36qfIak0mIM44wiacwsd0UnMb5Fyjsl2k60Pk4zvjyVelP4ocwiac8J/EmwZ+JKhneadBPVLF5wcfvv7doCWjjJ5/U7fbDjlVgVu3QeuPavH35rXN27ty0y9GN9Sr9FPYLbapt6LQKK+RLebxvnHRsAx6WXPAvKt9jhPCrz9pK5UurKZujnTrY/QtrU1Yjj+eGA5uG+AcLRXvh9RV7e+rM7u+Rt7yokzCpG5dkRR9624YuH8PgVfWB0BPVsxJ8sgdMkkHnIKWXkH1yKlxH7idJV4Ue5USkO7QPsZRP5/OWo/+v7DXsgP7yJfo2OX4/7dHH0qYry3H7wUrSEoWINbmPZlKWol+7SPo85Z7Av3X63aXdrq8A0Nk0OkBc22Ol+H7pdt1a1PcQAdREjp4cD3zboUFlZDnaJNYe2QP44ouToZ+JVAWGDoJ/LUN7TEfs5ZmorUEu2jpPg3lygujql9LBcdRo8zthsXzM0sg/zbLvkme7QX/oIiniWwmBCvvZCbxL/Y7JPD4Vt7XKwAfxK+A+1qLvQ0ZpKyypQ9nWyKqzSatIV+C97FL1oTrMV2dHTPoKycpX6BA0QBwjrzcvZaymOsCPk6CnJDC8dSlrRfrP7XLXipdS9jx59qdTdryUDtuJiZcP++BhZAc5vhXyNpWbRwWt2E6/bX1kV5J82/CpaCAtTw+yTWcCdWiX/6PVY+JPOTeb9YEdbg58JQVF2rb6Kr6783o2OFJ6zZ6vXHnjrUU/h+UB8lFxtMJ24Xw4N0kzkSchKpyB9xEIaRR+WYbF87QXMMohv3rQtUUutWUHfP0SkxBmkMVXttt2TD4/R4c6y0WtsJa08o2CdZfTFqWdV8GDVvh9Sv/01yendo+7+lmi2ZXUma3Gz+xPj07tGD4Q8vdQsZah06vJM/uQ/v4nbWnKckSiU6CK70PLL9GG36CD0qC8Bu+3wbMmAvwW7fn22ysuoz9ECDxGViSguxx63s8eNC0CI+k8Lzkh1vJROw98eWDXFphzwCGkn39uzkbgLQnRaHcXtV+OPDS+8Zg6N+lMf/+Fol0vxgwS9jMLpAtvEWcdpA9ply+GUbvbC9OW+1R2CiKVs02rB1+ALzfAwbvUQTLqXj+M4UhSa2ulKnBlL6fQadK2tJy0ZZpHvLpNml9UoB/qq9WvR6dRn8C6jK6TOG7bHoIPFYoQ8bOFLqbgx0xYZfILYJGT5N7jptUS9C/7XftkV2dznNmL8K7OGDmfido8ffWJ2pE8aAL73jx50ewfVE8d79KAJ2ENXvv+S0V7h371AbJtq03fDn+8dD3vZ5ltH/TsNjw7DY5+q0TfRq7Jdt8q6O3a7iwE8vsH2EDS+WImYi8hyyRaddi82vsz5NAmdRV9axxqgXpqJYocZavIrVUUyoXFNP1CzuYkh+GfaeyP81ttZMWZlem3V076Ng9OdQacHNwlZCIoQSfpWhqdJgse8uhLcyChQfvRnHYXPWR/r203ods7xFV5CqhTtkC+C7Q1Xa9PsICsnL6XyUcwS75PQU8L9FNl4muLsiWtYKeOcpBri84SedT4ra0J89hHFa00XUlYfClhc8iXN7DrrmIDfQW6+RwEbkDE+STEkQ4rKeQUKJfLVqvRD3a0i0bHBj3ZcD0bRqT7xq1UmEEPnHInhPonOQi0OkLOA41ta/xQKzCa9bZ6HoudypaSLdY2ndPb4VK7KJ3y6LU7VsrStyDTW/QDvcZTB0gHGLRdsmxD7ZbUho/l1FDfr0PNBWu72cCea2FnY5v74eqycZBN1ElwaTx/6JPTNeZDn4EeKriVXmeMCCa9z+fkMMlRppw1OlhdO4fAR5Nxei4FOUAmW2D9Jg6QX42hLt3v40vBn2kzH/Mb9/fhUvyIzc9n7Tw0N0fZh+BITspNGFWrnvLw71Yf2QYxh7xDrr+RAyQNkaQQUEk6eDlBfIslGlGrNDRLO5FIWXw8QOnvpHRpYJGCFXwAECiB278J2Z4H+Wk1xMShobKlzPlh2OkMRnPOLy0J0p6aaaVB4MToVSQkg/MjXPzB/tezBuaFII8QquM1DkjzxzEsetZdS7AmZ3/EMQbDSpBJHNKQp+c7zpsUnt/TazJgpgGw8Vvy9GYFjiTwT83M2NLSik2VUCL7PTvY27WdrU0IrOJGtGb4U7WAK35LqQjOAhnkweB2w558J1fYAkblBQNThKitryZ7nfnFOx9A13fyD/CNYXMYuemP3nuFw7M/8F94CDMihZdQR2GVN0rApXjcKVP34ADhElyOKx6A3euFYBkONfA68MEDcaAPDhJLNCBYBUNoJ9UxDFqE1UMYHD6o38OA71qrw707sB5GSWcwtFqzbQ05RBD8Va5jBMvWcYWrxjeEgw73Jp6cKRPD2qvFFRwY/NYH4NVfBcepLsFFnZ4+BxiJEdKP0+pZ4WkbeRT999+6qy1ScQQGwj4FHWsQrQ1cMhS1LFEYES4mW0tQnLcdbOfvvY245PzwcvknsFUHzUbUqhbN9gs404CSaEbla0A54FiD2mpXDe4GhyZGNnyss3dG5Dsc0GG3qsFpQnup7Rx2/qraeva744QfT94HvDhuwv/wXnCLJnRXa+uD4vJXKHI8jR900/snK0DkXEW+yLkqZ40cIpodq+/CjQrQP3cETjLkneIlJayL01aYmrNsvkAacEZn1amVrV4+sk4dwU6HIKeakCgFH2w6znzWMTSndgsAKoQ2nfBouJCoXqb/4Z+AUhDeFU/0pnT6TRzRD3Fc3hH+pR0g2bzoIOr7bUtO1NAkdGirrnajb42atoPoILOoB4qqHGBafRfqLjilDknuwMPUSYOOkps++Mh3n22tLazGA8eSFMKpp9MgI8/KS+Sg2WOu6kWDbPHBSY8bOmLJvbBKYfxtXL5kkA/Gqxy/T94JLuKLIfwZeMhXg+PKV9aIl887pQnNKhgFv3hGZem34BjnpTL5PnmneoYmGv9W3sRxfuJ5JOeA6gc9THCisgWHO7P1D/hUP5GKBs0DnlQXlUk8OUTcFAk4D7QVvgl21cHzlYxUOsGnb9yDnFH9Q1qXQ6JXxdczcUIQDsJvL0e0rF96rXdqL+GVS+aF8KxBfw3uS4YP+h2r1U+sWjlAttatP4CPuDrtKgohsmPQxFhp+pZ0HXiu3eX7SINNXQy+rm1tlpHdYeC9P2ijQHbt+LhqxyfHyCI5qlEsu23KaNnJUQ2abEGbNfLHuIqO/LwBwev1cLzQFrSfnl2yqHEdfuEjxBGuHG+Kr/pNcDfOR98dx4qv944/xdE90JDjxd+HvCf4dzp9hs544enltNP2Tt2ulOUy+BpfKIetRseyuRhKaR3+w+IEbNFFKpVwR7acDmemVRwYfj39RjmNIBORfzaSXhFFyc4iF2k3itTg8dQUxjB8nc2lXMZoRZoUaxGbZMvSkpTwFKQqx4j2ik0j/1EQCzrEHAOi1kPPw7A+adHXQoPRlKWyScvlU5SHIg4cDSwNOUbUb7RbxM/EfGXHyTGyo07fjPIpmd+s990Rkoim7eQEi+VMg3EYVzxrwEBbaJVKGVWbegr/A2R0wlKZhDUaLTs60gHpPaujvFfLVfouDIxBw9tezo++K/Hg3fGmthX9cod3RM8uj1xOqf7iRWhXdACO9Rz4Q3Ggba3kEg/4KhzRkZ6J43ApDfJBeSqO6GFMK56nnG7EPz6C5ruSf6oRzem38PyPDVqdGZJCY7StDpm+hBjWgdKPMYBFoRrHeESbaVbj7ELaD3/sHGnrS+JioGq7Cx2mqYwmoIS+EvJRFckknZO+DYdgoOssmBY0do++4Yef1G1jA6NzapY6wafQo/K4drVg77w+a3l0jDtbHfsc41AOC+xyYIn4tl0hPK33BAId9KotjOvApF7y5RI0DClvjOujGZIbGNx7cn6M00zqrzAxfBSefTeZ7KPnUO74I0G/dF5GGzrUjEXxScgD424Y8S1xVLOrwoNoVuz8bCDqGHs+i3QdfGtrDZUQ3oYwyVM6Rpy87Cp0PZfkt2oagsouo7Oewg8LsbSVkGtFrcSC3rvQ9Cm0v5rIWGUq5YerLhXTNgc/gzb7ohizFHxVpB5t+E3nWNysDyxBW2XgSTQY+5RL22hoQFVXDpEyx/eP7p/YwWHXXpzN25Wlgm00hnbwsGGb2xiv2lO93LcZePf56tBuH9If825UHtjW/sDmeH50PLIr2DDzubRtkl8RefLBwch262d2BP4eN061KMXbVIMw09DTiHpvD6O2fGnGDwt+ADxz0Kdm497mxQulJLJEW6NIxtFG4O+KBvVIl1c8DP27x0PbS0etO0Wm/J9MvvA2GdPBPxTi0PPiQc8HP4WrZxtLs73TIGz6NG6fP9RBoyO7UIjZLPJUA59XSsgz+mpYmf6oZ/fu1enjkL1A+nJ8ZEdbLfu//6xmXwCfBhjXod89jYgBk8ASbKJP3cPzGG6Cvk+ACc9Pw7N1Us8y+R3y0cuQzyRfd3zog1/+yYPTq78exwuKMpd4SbYzvIJuly1gh3BN+GoWuvvh53X764/lgJc8oDwY8dateXv++UX6n5H9xZ898HN1vDjSTNF/vbSctlX6PjkPRtqXZz5nh9CYwvmL01YspsKKkQlOlFR68Bg+2TqvLSe5m3XSaXvu5pztbdXtSpc+hrhygLzOu7n1I/v5dse2gWsuH7crswkv8zz97fV5+qhiHP1gaJeA5QKyUn1QaiZjixem7JNDbEPqtAYpfD15am/HtMXXyJaR2/M6cyGfsH146zGyFA3DkvTNO7sN++nJ0KT9/lEB2UFjH+ZjNr+asAsI45ka/Xo+aoP5jJ+vswCvLFDmfjFhu8CnQ66nKwPbvpDzFRSquNua8GuihdyE1is6+PouetKDtt1fH9gn8FUSXkqDrD+FT2oS8gqk7aXA1Xzc/mA2Zi/TXxfo+CLVvkUpW2eA5NDduw30KHSpCDK2iFwpUs6Ulukg22vVka30wQFIVa6aMa3tgTRouE07j+biPuN/ETlTow5V+Fh3OT/ER9pGqj6TtO54gF5tp9Wk2uJyiI6iiRA90QxBsvQlZJhW2XVScXtpNWOb4KIOjldmk7a2kLIasJ3Bi6VGzzLHwZGgfciuwGtZ4BySdy+FnQfske2WbSylrU37FQfoLMV526jsWnSragv7HUuALz9zA7gG7YEdFOJWXspYlA5GcP73guhS51I0weXhJnoA/Ew36AOvrk+TPk0vsYh+cg7dM837G6/O+3lBO3stp7Mp5PPL8+hRtPsAuLW9qPpU758oQw6aPHjVShAd1i78nWF79Y46DvMaMvjSPv0sfHEIfrQ947RWRUAvaE4WBVd96OmjLLrPAJqcRxe7XrBETuNtQRdMY8Op7/wxzb0I/OfQC6m9rcKS354CDujkR8hsbRX0aS9qx9DPC7mInxnyOYVo6zKt9vutXDgDRduYIQrtAnR3NRux/1yL+LZzWuH3Zdpz6YUFG9ba9vioZ5/VT20fGR/Zrtudk747uqSHbEEP2j7p5lTUWvQdC+gxF+DTn49S9t1bU3aIHllDp05DV036tRNk9b5W/kBTGeIVF7NWpX32kMOn0k+QNx9pS7OpuFVpY/1uU/cvTqN2p3lmF2OhP4/SDrdQOLaB5Xlknc4kuddHDoLfie7+4krUbl6Ab85lLYWM0jk958s9m6ecH9XO/JyMT0nz6SBM/HkVHOSh5w36s1l4YgYdaw+FZ586PgeuN+HVR8iZo42G/e3ewH7yqG0f7ff9nKhZWOYF4mPd2HdenLYFaHXjuGfP5SN2kQbKU991GLEM4V2iw5ceFSxAaAPefv1K1irg9xdHQ4Ms7MJ8yl5F7u7er9t/XO/Z5y3wCt1882rObsVO/TyeI+j0C+oQOJLwK3ygX6rXBfqA1+i4dTj6XfL5HB3sY2TFFkCoP/RA5BT9Qwe9dBPd4KA6sN8rntm3zmdtBfmXhc9mAWxaW25BsxvQ+EE8ih1nliXdo9mCNZPoN9iQceTuFHr0Q2TtLyi/TVsuTsfpS6JWpy33SAdZ2w3woFVIsI3zYAvc1dD1nkOu6GwUul93euj+IrgtQaca7NYWnX+4EKdNE/a9taR9Yybmsv+/IFvlkNUKY2291qOsh9ghs1fTduFW1haJuwjfXUQXKsFv85BLG7k2ouzTBLJl7ADRuESn03ZHiPAi2M7UxZKvdiAiMn3KgjsvhtgoWv2hOOp33R7n8jFy+m/ZOaNT+D1Z8C22NLFF8kR2oM5ElmNB6Tqtpq1CRDPQdLneG2+BNT4DhG/H1Qa2MrxUQzYAq7beCiv/tdqj6zJIsshHqGlTqiATxzJZ6pTPO0wHBwfYpVV3kIRx+AQ823KnjG9lHI+7YyWXCytA5EyZHLyuuqpMOXcEkxwg/5QtsJ68AW8THLveokv4ViXGuFRcwXt4SB+C3XolB69DGHeg/UPqqAkQj7FN1JU+IWcvAJn4mzhAMggQrbwI50totrWcGHJ+JNxg9fM6QLoPuMMgEsjulKA05IxjWmcOaPDV8yCO9upKalWHx9dgJsB4BUPecRTuVDaPMYxwSmp1CQRNXD+3QHKMGjwZWOXygXd98C2YdHe0+D3Ulb/h/5M7yf3uA/tcmCAOp9Dr0ZWWvLwu0bid8kxM4d0ROUEmLc5b5TF+6xGQYFwy7QIOyI+6yaEzMzNr8wsLMFPOujDS3s62He7vOlP5SgNFl8GNsAizEYMTJBjs5Et5uk+eVZ7q4o4P4Q/8O051F16ph/CrfEP9BK/q7mTk94BHfoy/OMAe+CYie6Zu4cskHqkpc7I9mG9F5iV5ZiG+OA34NZgeBtQ1MCQYoAvB7u0OrBrYFpxcwr8PQhBXDOXnUiBwtNxMq2dabXlJtR0P0BBZjN0lTrvXt6aYU04S4vX6A5RkbTcg5wu4lBFF3sJCqJJqz0049X/PBsHBNYZPNKe7MKl/oiwxoLJUUyjDca3HOY1/qzJen6e5a4xM7aTDJjN8i2kgRfADbxshrE5c/BAO/Q8d1eQMkCf0zaXZlMpWcGi/2gGGm3CiGfFaln6qrSrg0XgyAy8VfFs58ZfqElMbaBb1AMEx6NpogMFI+8gZGAd2lS2aUjkT0FUNx4n++Q8J/fDOQVMMbz9/6Sn8WXjj/ux7hQC7LtHx5HUo17fUk3NVThA5QNzBqkGF8QoQRR7np/p4UJ3JKOz1PuYRtQOdajINDnJFy+RLvkeiOgrNFu+3GtaqHlrt5MBajar12i2rHB9Yu15B6ey4g0SD1ypBdXSAaaEAc6AbBVG9YJdypThPvotHx3FcnjzBGUrOv/AZIBrc00xydUqa+Um1HFYdbCyaDiv7MOrQXJwzAEUz7WMo9U86HurOW//u9ZCqpoFyyXixvwfVWzggrg8ah0sDhWohDVJKxXOZBhBqL+Ulp65wLT51/I3lcRjMRCbCI55GJUg2qB2Iqxz1W3XRN6X17WqEf73zwWnlpQoLFskC3vHNB0f5J2eEZI3nK7mrO5enJ75gk7xwWFyDUN6KPy7LB9UDXFIYQjrlIflNfuM8JdNEE3rnKxe4vK6CwetGnqQNOAiOJqXxLZLGcTwdvzzdBA7VxZ/JT7glhtMpab3ccfzJRQK/3GFE8LYE34Jb+Uj+tttNq5SrdnJStvJJ1Q4PjtxhUa3WrF5v++w1bWsiAzLgOeKDRdoyIzhgx7RMlqk0vAsDoSP5qgTRvPhYckvlSm84xRqsVbV1RhQ6lRMS4whDPo9hlEyeoQvErVAMs1sCNVIv4FQpqoVo0Dtcr2NoR+EjtGPAlS7fLslTEE+rQYY96oW2jfGge6tZs8NjrchoUZ+u981SJPvISekvKlD4leNLsIfyVa6eA0zCfRMFV4PwojetPBui/EeQycWCtveMgaeROzu0kkLOR6FeddDqCtVRDgltP9XFyBJ+dYiyimm1eF8fWL2mrUKoE3jT+ROaJartrmSIV07oB4kDCnxViM4G0WqRPn2k5Gu3N7Raue35tviu/fgbFXBGflpVpz3xtXf7zHTRel1gG2pLx7TD220Tv9yxDApxMqVzSZB+4FUGQK6gFR9p5C1tRPuWyw36sCRla/XmiDQ8Y2SqroJBRr6fKZJOuJ5ZrwrfWsEimIQ3yVbJVeJroKXjey7QHnX6ULXnEJwpPzlZNPtMM5Pq1LMG/R5bu3sCjTUop8G9Du/UrdY4saafF1WDrg8xRMrQM+9aZet1KtS35nkMR+TpeXPBs4HGRTPgSXTEb006kK5WPsYooj3/OWS5zouYmdHEH9qBPLHh7NvFqK9c0KzrJ9lSiGDYPelZlnb/9lLcnQhfnqa/o0k0OOuAcD0LjthAh9eqe9c2aRr8aRxBn4cY7Bt9O8ZYLC6s2sq1q1be24duNSNNA8J9+/knFfvoQdO3aJpSvwBPa6sAsvQ2fbacJw+U/xLG/gtcD9oYSMTf6phtYqTIsaCgtONH6EbtrR5Vb8RjyiL0sPrt5fBOdCyj68nWu7zXTEptGaFZl6KctxYTdqkQswc16URPAPMgbtW5Hn+8jL7Bp4fC1xhm5acs9dvvXPoaPoc4CvoWZBkXmaRzEZtbSVquFGyhXw1dcHnca9kucnA7empH3QE8k7UV2T13j2x6bsqOoK8W+m4Ko1oOjw14TrPFZ1sjW6MNepSpPbZn9zrkNbKf8v7xXs92N7p2sNW3Q67oo4Zl7p3YB4/hp0bEbhSTdnLQs//lfz+wq8jtyoH2LTd7m/oXWvBb99T+emNo949OrdyO2EkrYh+fnFo3lrFzL6/azZszdiUCnR907ZFOQIZfdSC8ZtBrtu8QHOxgaH7YlKPuzOamUvbuN65YArk3qDR9oO2LsnRLs9snlMOzBtyESUSFfXMmDj2ZfUQ73UUOVTuakc8FfWr2eqdFfymHHvmo/dUYukmXzshBITFIXRQ0YFsrJXzWtc78mASl64Pv9cdt+/FP69CzbBBwsBiz8/mo1SDG75wPZxvUNOMY+AKtBf3nynzSesi0T4Bf22s8pJ5yfiAdyD3EcTrU5UH9uDgj5BE+TeiKQDLvNzyEl3z1+7PpvE8eP3v+BH8zzkffPf4kK4LeuZ48iT/OQwPWxZmorV5L2tL5JLZ2FJl6Zncft2xjN2w95WkUnfvRcdNuf3Fg96DNOn2UGF38KXo/N5u0f/Vywa7VobvmyK7eLNn3XynZATSSmcrYW+9etGIxbY8fVZ7gUZfjCdgcbt5v1ke2UR3ZCf3dw4cVq3Dfok/boa8sN3q296hs09W23Yc/D3j/yvms/esvTSOzuvZaZGi/81LBzuuwa/jhS/2uvQKvtMlfB7K/9faaPaJ8rWz87lLa3kYG1Y46lgVfW/MFO3e9aAu5uN1F9g2om7aqe3c5Ab/EfPWHVtffkFNzNWeJ53K2eClp0+ey1lnK+JkZmtCehj6X11u2OQ2PZWMmtUdnOdRKSdRC8iCOaKlN/3xc7tsD+r9DaHxhq2fP7XUtftSzB+g82orvELp72KRPlsrqeILHMlGbW03YlecydmMuY7M3ZuyI8h8U6BMWUn5I+ZVfVC1B2jNk0A1kww3wP73ftQXkQLI8cAfI7xYidiuFnUidNANd7DQLA+RphzR5pZeSvn3ltdOYO0BG8CU3ettxECkFcvKgdtSKhziyTH1fE97V5Aq16c4g4ttInYDDu0eamMg30nzjxaJ94/mifbLetiZ6orYm+5B+YK8Qt9zltJ2uZm2x0nenQXUq6VvuVOdTvhpkfqdj842E9ZbnkQllW/z0yHrw/Pb1gg3E+8iwSxtt1yM68zor5Blg/4EguhwM0HXRlaLIvC9RlwvIZTn1NcOfStrvvD5tM8WE/eSzur2DjfwXdxv22U4bvRfdhb5G58B8Iw0OqWCDxm8iF6R7zWLf31pv2rU7dT8YvQj/bJ3PWZq6XQTO1e22rww65tLKPA3KbqXgj/rQt/Kq0J5ytDTo+O+CVG0P9zL5zUGoA9GfOjvgE091wVV1FpkcO7Pvd4f2Mu18hbyW4IVYLmER9Oi/ryOvpEsSf0h/Wo/E7RHwbtFWTeqirQpfoe63keOHvKd4X7k3hYDWVkRV6FNbYB0DR+64bv/pbss+h45T0HgEvfFT+BP1w96Bx+aQ5TrLq41+tNU4tevA9SV0eH7atsWstN+0O9tdW4Z+boLno1wM+Y28oj5x4D7VYDj93gb57EwnbA/ebaymLL+SstllXfCh6HUaPZO8tZ2f+m85D7Ql3icAKn3xjazZEffb0J+c2FNIawW9P085LfI10Q74zUN3I+q2gW6ibbDEtwXy1uqFn3eQ++Tf4N3XrmbtxmLSashNnUK7SjM8hta10uzNgllZA/fgr0j/o3PujsH5Q951sa/ffP+SDaeydnKvbN9fjNrzL0/bB/TFn+507TlAeSMbMVQw316wBA5SIOwusuXHu/T72FAxdMLDysA+Bnc/Px7ZAXUVH6+cz9v1V+esW+4aKrkdYqdsoLN3xwqWOGFyKeiuyeTvIOu0MuO/7I18u1O1j/j3aSqN/0bs6y+X7Ma5DLK5b0Xa5RLtUmoD03HXysQ7u1Cws3rPfgFPHzXoV9FT/rZP274yZ2+8s+QTde58VrUvJ0d2BX16D/mzi00i8Fq0Q5XrIs9TpagdLCRsE/rUYi6NNEhwCCat+qlTf2272FOlCYgX6CRir89hhyCmI9DTe1cytoj+dUb/UEO+3sOO2IPG389C3/Dp29DNzHTcyvMJWybuzELadYvdvb59hu77YRf6FV9j0++g6zyIJC2V1bkcwbEg20wT87WaV1cmnYO2koYZYMlEyqampt3xcXxyZOXKkTW1LT1Xq1rFrtCZjGHLKa2sUD7FUgm7tuQOCU34zaQzT7ah0m4uDdIuLp5iB+vQd3SPZ84A0Qr5wakcHdA3+rBWYRQLBU8ruaCt4zWOrry1gkPnlcieGg6HHkcOEOUjB0i90QC+rvfNWumhvPRbu+5o7F4OmScrQBrYWcCvlSyyr5WXdHGNVf/6LbAmlPebh4k+5Rdtr/rxCEUGvUxBPokFbKUEPLwHbu7RB2n+RZiMTwQSiHaeFh8SJiCW33AFSFAKNADrA2TRYJxrgFLbT/lsbD3T6fhAMXGl9vvAAJaW3Aa8Iq2cGygMcmSg7CeSOjtEK0HCgKYihTMKeA9RJEC+D1pCKHKWaBuuMCirAWGBqgrqQQhCtHmFUapUmN57GD/rp+KFl+EOBjWIosudNIKTZ11uJ3m+fFWevA1DglxgUwPLQmNQKpV+nJcsS38lotAAUDCc1QBBsPAAfGKiYqFo8/PzNjM15bmfHO3b3u6WtVpNsiMyGfn2DuIqGdxOaBrQCQSnwSGflaiMPVvax9tAjpDgBHGnEu910Yzjukqk6M7lwPoHry+5qNTwyDVZ/RGucf0U9FpxxzgPeA+/XWBxeRm6gBHg+U89YA4fzKMOWnKsON6ewC14nXa4lAOVfIJDMWsfQaDB6A4MqRUgGpTRYL/aSEH5+kAjeNJ5GErjB57z2y/KFv7HUAErpXs9BKIGNTTAoZyeBnkWn16iB+6qm54FpWcQrpCX7v7gz0LkGDx/92zwunP3diPfFAysWZsasJNzp4IS00LR0aoM0b0fbD/GjzJV/oBMncAReBAuggNEA6Sh8xZ/yvmRzuThJ4Q0Akrvnh1ckNQ+HWgPw7r1m8fWqR37kj7xQApBrb0PMwh5CTfxupKEOob6q36CRujgv18h6J1eiv5EG+OvvPagLHRz3IF7fxfSSAC7MxXhHU/I+SEnaHCAxKKJQCehYKKP8yStBo01k9TrLzxAcxoEVR21mki05JE1a1TbgdGJpAvTls5P0zHkyQ4jpVGxUb/PUxQaa1tHW/BwtWon1qwcuoPEaZngCrYDHuAIMOkdL52eJnQlWleQQQoOqZ9+D+nYxB8TGg638Pw/ImippASB8KSBL6dRyhP9qHANWmullM4WGI6073/L2i0djoUxkEbjATTJnMmqLPEnWHccTwacJaN85jX4DgPqeifeU1zJTklSwTDGD78FhXekji/9RhZTqFZIhRUcgo8bd0ev4vhvdW5BRvDS29xlbEQDG2O55RLJS3Z56k4YypYsC2WHeE6HetY33fkVyiT/SRqeVSeXcihH/gw+YzwLJ0oj2IKcVD3H8XgfBspDGjmNtPWi4of8KEp36Elx5ejRN00QEE2pjh6d9ILR+W0CD998hSAXP7wuk/IUR2kUJNnVjsrIHeHCk0Z/PE/VT3JDcrNjnXbdTo5PuDQQrD1O1b6Kq1krWvYaQyYkkElBF3Djt94nnbY/grZQNjsYgXXN+sN4g418FYAGXU9QjNVftFp9eDnljg5tzZNMSb6AGdL2iK+9YDX4XUcLPkaRHaD0QiKUX/fVgDK8JQ8dh/xVn6LL+0nw6/Spd6r+GC+hDorLnXfVctkqlarpALhatc4zV1kHt3Zc3mhlhhwy5XLTjg5r1qhpS6YW6ZEr0GW33/G7T1BQfwZuhctq9YQ+qo481n7BHd5H7IR88wWtpkBJJI3kgOo7wNDSXtlyGhUKknExDOiuOwLEH4qfL0r+6tDxNHjBklJbkrZYIj59pwxA9Q9qbjlWDnZbfmbI4jJKrwYBIacefYocJHWMFCm0bmiihwzoY3I5DABEmhxZcrZo9UeplAa/cdqsg0Kftbn5IsZJySq0Y7fVc31OiJ+eylH3qC0vzdjMTBGS0tJttU3M+2id4SR6zhagFd6JVrJZTQaBImkHbRul8tSKylusrAMcs3KUYHCKlsVj6rNqGF9yjnTaXecNP0+Fdq5Xy9DqoVXrDdverKDMa/u0tjty5fQ5OWrxvWvrD6FpHYgB3TvPQhxawaIturRNnVZDaFariEaTJnoQos7SGgxbtHEHOEDSmZR6Ls3NjMDH0JpkkmD/53KA5Kj793/rMjjP2vp63bef2MVglPNDh2JOgnRnBQ3ErM6n7bnrBfvJdt/uaGWGZnRidCq6UgS4xvTPG+G5VT+z8t7QDreHFiuf2bvgYbsCnnsRd/6f7B5AM9JHA49Jn5KDMwNd/vulmL2/ptlrYWsGyH8cJLfCgYQuE3mPLelbzujAZOwTb2ttpzC2YcdQPYUtXPwevxLsE7wGFtYf2SRhQpUHRefjzZmYfft8ytbrp64/acaknEI6q2ECo+fkeYJrkr83F/OZhJpFOgmit0mZCpLM/lfpwqsnQW8kE9Vvanbh3ErccqJ3bJZfDYLRZQVXFARcPOlZDJ68h+w9QO+YWa/aIvzTAK7PkT1bHWSoGJv4M1Rm+bhvU8jMHFaetuyIt2i/3aH95DFy8pB6VjSYd2oV6rzOVR1G7QfvLtgL0Pu9nx3bX272fFbuV6ai9mLa7F55ZP9v2v/HtP8Bhv+XpyL2+y8U7MK1oh30ovb17z5nlWrPtn+0bmcbdfuT8qm989VF+7135uxrywlbAuY7VfgMWtOsVcSYLSU169jswX7bLsKT35szm5tO2i4w/+5yHLgw5LsiBCKDTOmGcj7okNX6CD0E2SgnufqLzsnIGjqnAjrVGSFyhGjyhpyoI9o3BR1fW29ZErrUjHVvVP5rxvpk+5uAczn7wI/6kx05gOgHBTN4PQAfG5qBC0w6d+Jb59Pebaxrium4sdWr7rZO7QHvmvChvmtQW/rmk0gKY/pw2pnQm96No/hX/fd44dnf89vtYH47vJ5veD/JaJJG+oD/VmSP7z8VIeikBL0LNgt4GEdIpiJWmtNB00lbvZrxGaU6CwrzwPvuDngQqfmWu6AyX4rYNHyem1GZ9FMN6TljOLi60N+Dw759hLzZBCcr9DGv03c+N5+y575xxe5tNexnP911GTxJAwiWTmJHJcLkBwVxiZ4kF4QDOfXpFn3gXaC3aZOdSNz2RlHfrm718oy9+aU1u3hUtw/hiT4y/GXqkadP/6uq2U+g4w3kZaUBT23Qv8NfgG233j1vkavz9p8f1W23mLF331+Dxs/sbz+r0SeGgURh9gi6W6B/encpYY8A5PRSxp7/zhW7dH3O5X40hWwAz+cft2wKfUYD9DqvogscOlBZdpLbdK2BXfyi7tsSbrdGdrRBH3S7Y/W9kX19CfsD2fUf4b3b1EtbtozAj7RGDQqqFVWGdMKV1Zg9dytj8+cz1srHLbHRtOzdmhV32i4HGlMJd3YMkbmV5bQN6fO1xdUmcGpgfwE9bA06z5DvXzfOrEieOvRds6v/IHdqb6WhN/q9WWT5TW3bVenZQSlhF5Bp88Q5QhapHbSySiHYcgRuQY8IdKtVhNoOSzSiOgifSqIzqbSSTUHy+SI/PkYOtTSQCcIR0ZaZjtt5Pvj5H6WkOzD9TAzy1SHy4uVeNm7dYtYiSS7q1sqOwHvU8a6+SfvvN8GPb32lgavfIKheWsEyhP7fe37B2sgeDer+btHcCbaDTLiIvpM47tCGp74a4iPkV43K5YBB/DN7IWGJNdpnr2M3sLPTFxZs52HLvjyX9nOTkuWer6S5/VzJVxI9t9OxC7sdX72nrX2OgT+zr1nVI7uL3nu0R3+ATH2027OFza7N7/ftw82RHe8P7Q2Qu0KfoS1K2yu58cxzKkJfEyMfwLZF8v4xNPVX7ah90onYFsx87itLdk/n5wCPoi+kI/bvL8btHWi8Sl20kq8UP7Nbhag7QHQI+otZs5eo70+bZl+epk8Hp1v0J8fg6h40pe2YJANfhiveUP9Cu2t6ilZRaYBbOBJPa4KEziHRwdIvnEMvfWXO/vRR1+5TyI181JYQCtu0mxyKkhGSP+pLo5SnLdRi+YTFoOkEd/WvmWcv0kehXW3ld4bu+p5ghp61LaHGTl4EfvXt91DX5qHjH9AvnQDXFmW05xOWhN60ZaLOuNsZUAEI8kVwukvdBPf7IFRnwnwKHlGpfJD9kHZanEra/+mlvF1FB/2Lk1O7D76rlHcGTX8tT/92FrWvvjFj5xdSvlpWdK5B2rcvpWwIPf01cuE+dPQhiHl41PMzTbQN1Z/VznywXjz27rmU/ZtLaVvm9zr5v/e9S+jbKXvwoGYdaNb7H29N9E/g/2ijZR+hJF7MRu1VHUo/n7HPKVv8F0K4hxSUweXOGfS3YwAUL5DU6Un9XZDZPNMpHCDjl4tx6lywq9gnf11G/yCB+sT/51bf7h706PeRIci6dfrpPzuRw/fUXkU/KGIH5E/aNjzq2P9WPbOf0hYnSH2VcQ4ofgDtLDVH9imy+B5trq34SsiD3Gwc2QI8tJfO9Fmh/B+8OWMVyjgYb4XoYy4E6bv71GUNZRP1z/7jRs/+5GBkP0TeqW1a8MdDaPBzaHsKeymboV+5nrPiorZ7wq4E/umdnl2nrE9J8yn5/YJ+RKsChwCRIUE+F87W0CXngAb9J5f6LfWzeta3eq1mZezAswgyOtsjPfBiN6pv08TAdDqctajx3n6/5+Nreqe0Ot9Wur2ftVE5oR9sWX6V1ioAM/K1VY6SZwE5q5WXLWRtx7el1Chvxlf2BweI8vhVOHUusezVLnmrTDk1BIe2ypId7OMIBNVH8UUDmvynOHKeuA1K2oYmB3Z13iDxnazOHC+Kr+9V6q+dd6QfQUVjotMf0V0IT155mNBmoDn/zV35qY3DhH6Ic/wpSJaIr5b+V1+ftxKy4D5ytU8/pwxCHvozefbX+utO/Qsr+d/wDJCoPEsoRRQupPhA9fjSTEE/gwNjWAaABjodYEEIwjQ4o4EYn8FOWjWIPDZClJD/ZMssvuuSweCrSuTwSGl7hxRClwsC1BZcYUZ8QIhgdQUhRvmUHQ7gBtBgLavaQK9IIW89+zv/j/GhysF4vgoBMaLfMWANYsGjh+BlBWYNs+pBPvcnSqoPvnH3dFzUWQMXGhjxbyTQZzWYgtIoa8XVll7at61ULNr8zJTlEPqN8rHt7e1gwNPrEFfLwzU4pbyCM0UDXlwa6IEB9E5BbROXA2k8KKXBhtBmwlmojtrlSf0EkQMmuFRHvQtf1IIaIJqs/NBbPXt8BcHkachRl/D/pA0muBdcgQakEU32zHbjT3ShHChDcP8SXQGv2kuDk0Q2PwOEtH4AuhwgHTlBeKaz0kAuSVUTz0/xhR+PP9QMaxkoGrQN79wB4lUKraHL4/v3gEe9C0F0FhRdX32hASvVjYu3XkP/O85PDxr+CnfVW+hROqFE6TyB3wWr6C3QUMCUPiTAYRaeKGUQ/pC1BqrKdDZHKDvIN4dHgzSCAEx6/VQnH/Tn0jZYPjhNntrSKo6imNbKDx2mBL+Jt0QFKksw+KCnBpnB66jf9oOchl1tC0WHjTDUzGd5eUVv8iTLEaLVE6kU+XnPpHYS8CrQH0L9VFfKUav4M3ALEYKbP4qtl1xqB/0SHriHhMA5lgNygMj5kUoDf9gCSw5U4dUHKDx2+DvOxeukwXQfABV/yPkBXjQQ7zxEe+sK8Cof2lX5+vkoRehJPHjgeNA2XOIjOYgkz0SDI21Z1qzagO/a+k/pNavb661G5S6ZouCD8SpPH1GORKwauBS9Cz/BAaIBtFCHcAvP/yNCLAoOIEzNtFf7+19gFM0IVNGT4JQxEXidO391uKtwOhj2HH7N+lZdfWUF+XkbRsd30njtQlN7GZI/k+B9g/hD6NClMigr9DGKGzo6weeDu8pH8YDrifziBaLC0wKFl6c+xle/ifH0blymyoijeKodHM+UJfwHWNVGvELU8IV8JnghDnF1D/mH305xvNJSVRUtuN2Ry7tJXWIuA9VniiYUL5SjdI5TLslAPTrMomU+iiT3dip+wHRD25hgtHc7GujpWToppyVJaReXJcoOevR3+qX/ZKgylXFwivsXvwu2iSySHNZKOsne0bBvvS7KTL1hWu1xcFC2w/26b4M2hM6VseMarV80oUO5dW4MbITiJj6QkyHiM0vU78ipoTRSwhaXZnxAWNvTzc4WULTSGBnaJkGz908tpUFSDEjJ1n4XnqtjwKMcJuA5sAKsYcul+YWCXb66YrMzJYy+PjjRXsB9z0+8LpoJ7eWV9T7B2wNcuIOE/64vKDje+U77BBqKWa3WdKeAtnXSTGM5BuWE0XZOQ/oYbZkiJ0ShgPzDGBMf1Ko9OzqQk0gOE3CHnExnRH8oiwNtedV1Wak8Nbiv7Rq1jZScOEcYAcJTDzxqML7dBh+IF630kHNxf79J24/ACbUB3+Xj8eoC8OYTHmh31VO0obMcBJ9klBRgDeKcnSaoow7RSwBfi/ZEhtN/xOI6qG4EL8RIAypoTx+AQhacnkYthfGcB0adcaGZvuJx0anaVeXIGS4nTCGfsZOjOnXu2cpKydLI5r3tCnLxjD4ZVd0P8oOGG23LpnVwYNbqOkRvpFUnfamK7iCRcyuTTfrWDjIMndZorwTlqh3Es4VCBr1Cs72G7hDRjLpEOk45vKNtRKJyJuXyaVfsdb6FuDUIYtqd9tWgZx4YFEdnksiIlwyv1ejzMEQGtI/OK9Ge+F3oTatS+oMwEKrD5TWGrVnoWlkjh0iPvqBFfZr1ljvNuvQDo9OuNaqnXifneUK4jenuHxk0IURbtBwctKxa7Xp/3j6L+axN13+h7bAHu+QCZfBfTpItjMKtsg4JBn7qFmTFBIaxPODu/7nkx9dWN3JaatubzlnKCjdfs7e+dsnmCgN7eJd+EHkhsTLJScVpK4iv5zE6SfejCsYTacluzINmr7y6aF95a8W2Nurymti3Z6O2gHF8WwOsiuggjB8UJiA+eRCfCsbxd8LTR7UwsEzwwKV4rlsiRGEH3/JgH8OcJvQ99FsaiHkmvUKQ89AiFfpSKeJ7U99tPq2H6hxihTpPQBNO9T28Aw6/9Eh7QCwp5MDMErxUgnY0WqJo/pc7mSnuFLLz1lbbVivodfCCZFamOfADz2vYW2VUq9hJzxYe1C1V7lkjGfUzLU6RFZ+i/+0hAxeVJp+wj1tmf7Y9tF3MBfnNQQP5ma96eUMzKamTtsb6YrPt+5EfQqMN+L0OD92rn9rPa6f2EFwBig9YDqAbbe3Rxi752vsX7fkXl205M7LKQc3+/E7LviC/BsR2Hhn3XDHm5w78/VbXWvCZ9FNVULroWSZpl9+8YCfIqU93WvaItle+GnTdFb1JjDlmwj7o7+YjvuWK9mqem03bH/5gBZ4b2Uqta7eQAQ9rZ1ajHo3y0Cr7yMR9ZAy0LkfIAMTqfJQW+SAKx20SsC6dRn1OHTwe7/Vs72HP5pGFf/S1RXv1QsZ2j/u2U+m7s2yOtN8tRuyV5aQ9ap7aHcp6Qi08UBWnJ29EBdVTV/j15L0m8Phdv8dRJ3Sn38F+Dd8msD6BeZzfRFfweJ7J0zr565DY3wU+0eVvPYQ4BP9+6gNJpfm4rV5N2MqljBWnky7jU9Cc+jXlIYeSHNPzawlbvEC8yxlbOq/JiBFrVIbWRMaJvsZgiLWtShtVJfv53aZRtcWan5Nz0rcvHlTog9pPEiAC7Ouxof3Wa/M29+qKbW7WLSL5MBO1xSQ0vzJlX/vmBTs61MQbDdSGdKWZrH3lu9etRTvKCa7Zv236rcsvLdmHxz37aLtlD04G7vjV2Qfa/gURYGv0N18bde2t63no/szWqwOLVzv2Zu7Mbr23ZHcP+vbB5zWb7gzsq4Wob9embVSokl3Mx+yF2YStk+6thZglNNDa7tj8HnoS1pecMiMEgc6MmKnT74HPS/CsYM6i+9yIFmzq40PbhTY/Ry7n0HEuY9vtbPXse6sp+9rNgu0gc/7icdfqwCp2eLZNva25pOdq///v5iK2NpuxI9qrTN9YzsWsMpu02lzKmsWEdQpxyyNX1rY6lqYf2wf+xE4b/hvZ38FvHx6by9/z4LlNYRoY15nYWumwMyTv2JnNke/xhawdkmcDA3R+s2Oxat/2p5Fl4PzKw5ZF4Sc5YSZBYLp9zCXdoe26CzRMGaEetB94ej8RbIl0s2+3Ki2bRkht04Y6AF/h1pWs/d6LU3YR4OrIuzr6yK+GEfI0Rx1Xj4cWn5m36f0yHV/bqsCjVRx9yo8gEyPYzxNe+T8K4hPpfLUy9dzo29pizr60hD1I3/vXyBxtE/Zc7NReikvPitgH7Yg7+74KL/3rN0p2+cUZa6exVRbQneCjE8DupRN27dKM3b3fsA+32xabSlhmIW2f0SZvfNHw8z5q4Pfe5YIdAvsOdL2OLIsvTNvzc1OW+7Rsn+8O7aZ0F8pC3bTryMB92k9bADXBw4foYj3kbwKmki7gNrEu4Q44tKLm4sWCfXUlbVn0zI/B2eV21942aJE2bBPv/VX4HJx9URnZXWSzHNj70MMu+q9vyc11TBtpKxkdZv7qV1dttJS3+w/rftC2RKHLDVCtwf9Dp9eofWU6ZjrnYhtZTlEeOuR9Qt+yAc3fobzHdERvps7sneSpD+Y/zFIPOTtUF9ENdfGJjv+9C5pTkEO8tTuw9yC6r2XO7GL8zIrUb53ytxAE61wN6iAZqYkYfrA2slzbrMFCdg3ZcR8+/PRR13aPIFzaXIega0XELeQmXZN9BNwZ+ON3LqCzkjZJm72XRE+Fjn/YMHv5q8u2ei5vJ5tNex0YPkWnVz+3B11pFY+CDv1/56USfeyp/eh2w2AtqxFHKx3fuJG3i1cKPkFB+oqYReONjeyylVdeto1jnTvRtL096YSSttKlpMPoor1Io/NHBNur0OMFcHFA2T87wi7wvnbcEL8S1J9JlukzKoP99lTUt/0TjoRdT0U5LfrZNclJ7NE4heiw/EVwo378LnrEC3QMnzTO7Ofog7e5S6//xqhnl5Arf0t/vYf+kqOd/hL+0Rkc31iM2xq0PCKDV8D1j9BfPkBd3EEfmUMGvE7J9RTyAfhuolf9Hn3ERWj1Dg0pWa9VPhIuc4ii30I+6hy6iwD+PWT7LPWJkU5bu2llzuULOfvmq1N2W1shSqxQ9tnFjDstRUMtdINFCLOEIP55WWdHnPrWSTrvx92F6DWQGzo5en4d2q/VsW8a2LMNt521ckK/tWWUbOt2SzZlzZqttuWxDd+otvy8qX14Rna75E2bvDrYE4NTbTGlVe9hVUWr3cK+aJFvzTrNKnbu0GbOQYNL6Jc6E+1wYE30GN8JR7ZHBPsAKJtaMgS80i20W04DG0VOmDrwCrbJ1eQa+dkl5IEdJFtV8Mum0dnEkoeyMZWHYNJqDl/pgR2giWw6K1b5qPxgj8rmDuOtykvl1sBJi75S9uCE/xVEp5Pw9ElBNvmYp7lPaC70H0+vEEKGk5+CVyu9dqH1WktMHj4Enei/Dfp6E1nztRL91m/iAElEYHJK81n6ABgGHoOiK1PEzQg5QaT8CmgYT9voaFRJA2SIQC4NUJAH6WWsy2nhM9onqz8IoZJyqOh70qIJCDSh7W+SGMwhvpZiBQMwXILFlEaDTspHl8OlCwTw7L91Vxn+jmj+HAaQJk4ah9Hh0J+AvPA2CPFw0C6NrYEDCEQD52Ega5xWeY3vSukaAPEmA66ek/L1+IKBuBg7GjTTbGXZSrlMyqaLBSsgKEetmpWPjxBqTXd2aGDPB/fG+YroNNChgS8wQV7BwSSjWGeKyPh3XAtXVMrRQ7kOg8MX7p7aYQ5tOUaVw+jPnj/wj+OH/9TGI5Cj4x6Bwj1shaU8Qiaqc8ABsMJAPvDsqcf15jkMdgPrGF6tJPLUY7xpZYOYb6gZmTBdp4Ow0OoPFB7HPWVp4NMHS0NCf69Lg3NiUB+80+V1CEHpvEZqU4dRuAj1m3zXFZxIoVP2ZxUSqud1JWHIR7+VnCvgigCuZQyJJhRLyYR+b0Zd/HaMiMDGv5WlHH3ZVMJmdIhsNuGGQxPhsl1t23FD22QpL/gR/DvUSuv14Fl56Vsqa8lMwVLpnPOQOz9oI8e6EqjOcn4MEGR+kFPbRgjl4Hga5yW8DzWwptnbbfAuoabBUwz9VArhrCV1RUu4I0AywCuqWuiP/3R5oQfKDe/DpWiC3cvyCgT8KEgG+BkgGAyaif3sGSCicVf4FNvz9qQOrwvikQYKuRDImh0sGaTBEdU3AOelkja0b5Bn49/8c4eLVstkSmSPMs2/Cf8M6Ti0+uMUHKhNu3SArcqhtWtH1mno3JQmuOy78wVoSKmSlPuEL8a0xG+9/Zd2gNCtWbtLJycIVCHBx38fTEO5C/XUgIxknAYOSIExpQEEHZYsWlGcdBo5A28qC60m8Bpp0J9nyWnVQLzrPOeX6BJ6AwJtsaPnUzpH0ar20gyrA+VIcjBJrDik4e6NS1A+Ks/zVlMqKA5XiCM6kkzQY/ittvPVIZTnDlzier8hmaivwKw8hJknuFe88eXvdCcvOR+UfiL3HVa+CR8BbqVBSUJZ0NZ7nk4vJKP5pryVncsp/dIn8tGgudq/jpWjwZxWu4/SwUVnLqNOBzRqxrxkj3KZlBf6Yl3kpUsQeHmqLm1BOcKXO2K4+3ZO8K9mnOgsDfHy0VHNalUdzB0cLbA7+Sh+zAdgh8OYfxuN1DbId76pDK3W0FkSGnSWMlevtUkTZHCpmDOd79Bta3ns0GlHe6fWai27cWPJSiUM9rp4hLZBjmlbq4uX5mx2Jmfzc3nPQ4eA65ywXC7l9dGWT9oiqt3UweXaY3ToZy5oVYX2UW2gOKqOoi9Ap+4BJw47/BpWg4ieByhzmtlPPrzTakKVpTrJCaDDxVPQdsCp+ED4pc7cVbYMex0KLifQ2dmEl0X7FE7ZctBLDkWRG1qlUixmLA2uGk3BgWJKW4qmM5k0d6iCuqQySTeMoomYaaasBhPk6JEDRM4w9dezs9oKNGnbmyjFnaH1ezroLutOIzmJstpyKqEDllN8G9j0tM4AwZDhHSC5Y0TKqAb51b56lqMuq2lQ5K9VKO1m1x0zcvZoVv3RYdPb+Cwa+gNtHSO8tVvaWis4h65e0163cnDlfTWKcKB2GY3i4KnjNCV+SMbVP8h5H6Ns6JryhN9amf7GYuBl6FulyJBtYHlo8EuHo5dPOlYhTrOmNBg97QHGXwfapC15dh6FDyQbhhhAonmtPBCP54thAFpt1MFwU7tQqJctGKK0X6818O0lsDnc6dRuhHwQSVbGWDrc7bixqdVIZYykqlY01YGjpfaEvmjPDvTdbmpGJvxxKl1UnBjoj7/+/I8NqtMJdVfZVNHrmUrH7N23F+2rL5TshYs5W70y42cUyDmt7y3oYI+6hNl+QTY8DZJhZi+VMCKzUZ/17NGeBAw9mvkIWonnC5ZOYHTRn81Vmj6b861L9InQpbYoenkmbifwQRfa/ah1Zo/JSzMwp8n33VUNqqIngftz/F7cr9sIEnuHS2mrqagfKKytvLAxvdxfAlO/x3dnfA+/BKiRhX25FPMZzjrkU/hJwFOvp08tFz3zgw8PMKDlCAnh2fQ8h/92IW32SiFqJ/CGnEfrpDsiv9lMxL5zOW2vLCZ9Gy0NIE7S6K/gvZKP2YvFqB1DS5CLB0EsMZAQP6zELV/S7MWoFZBxa+CLrG2O9sqS3wAaLVHuCjJgdyppFdpWZ2uUkBMZMsxmtR/1mRX4vUOZW4DQpXFOQdwO/PHFwdCuIzO+6Jj9571T+wz+8BZ2ZIZLh87m4lE/CHbruG8zixkrLWatNYzay6+voEsOLI6ceYH6LmWiXneNKWjQZwNeiKN3/qvfv2jZQt62Hleg/abNTidtiT7z8+2O7e93bZ9G1ADZNDLUaUITQeA3z4fnTClt9w7a1kQ+TZ+ftZ2Dls+ihlQdRkFaRFZ/oxSx99cSdrGADKTeFWTUlFaMHHTsDH13DcNfh7Dq8NObaXgcvI+o8zUy2qyM7BHw7vFbvKzDLyPg9tw+yIG/95Aph9s923nY9ZVO86UZu7A6Y/mhZt2eWd4nGY2sACG9SZsmweQCqqxmYN9FHkyCYxX86i48a6bsWzlJL+rq9QnB46lv1pPicxONToLzpb/3nDx4vuPf+qvo4ulJsme/u8zzLMI7PSv/yfuQwyToWX0bNAWO164mbeVK1koz0q1pKz7nYJRrtaFdW8jY8+dytrycsjT0O7easpkF+BnaqJcHtv+4j3wGpjFKQikqWP8DpE3oWW07Tx90e69tJ/SZCpN6aLu0b0QHtox8uG1x29yquT44C61qYLJGn788k7aL0Z41ke+LyBhA9vfF6UyYPNDQpI2RHVV61qbvfLzbsk3oRDSr2cja3gn020uzcXtB2zpR5ivU6XPa8/Zu2/qVjhUxqBqZhP3w06ptI+c18KfV99qySY4TBeEmTbyLyLvSVNzKWiWDrh4jv2om5s6PFsLI0aF+oJCwF1emrAMvN6TPwgTNbfpraOvB/tAqNbAE3Va6Efvue+fsAFr+my9qtnXStzz5vHc563npwPNJW+uA+LfmY/ad6agtIe+07VZeqzyy9M8IVJ0tolUfOu+mVUIXQyYkwOMpMMgZq5W7n4GT9SqyhLZ5QJlfXYzbAbrOjzE9JIP3kMW7XNqBYFREb4M+luH9afq+AbxzxLvJIeg6dL2DLtr5FeeE4JX9MEWca3QkZeikQV9yDRl7C/miFQYF4ujciTLyT7qtgf+rl3N2izgx2QTTCbuwhl5EQdp+q0t+vxrmjns2D+IG6IzRpXM2bNasGWlbDdmgiSaiaTn1pAf8YwJkZn362uy9pqWAcZ/+49EO9UcWHiHfbmSpG/B8iEj5+2agkW9NmV2eSdgWbdFHjqTy6Hy0QR01qI/NofOdktBFvAbM6BsjZNLfH+tsgVOroh9vLqTsYYG2QA5P329Z9ghd+SxuNdroYL1hiFj71lsLdn4ubceHyEHoegFA1R/XaL8isC1U+ja9j+4BvoayEai3H9aO7IyT96vXpu2d2bSlPj6yrUd1l63PXchaFv5/DL9oBaC28/ugcgpdRf2MpnVgeOUrS+AxZpvHXTuSTixZV6BNckn7tDy0re2WwzMJOhXoWJ2fbAB4dY4EOm8HkeN8/RXo952vLNiVSwVrnHTt7k7XXk6cGqxlefLRJJW71PsybShdYgDuftOgyTlD+rcLez1LgZMd6G6jDzy0qbad2oan5fzQWSbPI7S/oJyabA/eSRccQY9RcHF/e2ALfMuj6z+gjSFb3+7rMvR4JaLtGuEX8Pv+bNSq8PYDhH6VvukLaP2uDp6GF9vIpe3ttjtnH9IfbtK2cn4ETIWdPL60lLAO6X72WNvPBhkuXT2eS1iZsh8f9IMOR/l1CG1nkLRuLG0vdw9s6bjqK8OztOmbzxWQkSN7ZRrZSNtpJYd0Ih3eLUf958jsT4/pH8GBsvu1AVmmT5eg2VdytC84+zaN1uSuFTMSgsKD8tREoCl0zRV0hh/x7Q42yA365SvgVLxPlezH0JHOiZFzSU6UxRj9cC5mP6yeWl2wQl/qe55LntlXoSedVad1Czp75Efo4IhiZBZ9KvhNkcfD2qmdkGcJmngOHryBLY0lZ8s0nmS8HN1Ya7ZMYZdyUXsb/TYPnB+Q7ghdfJ386tSlAG9koecNCohl0dFWSDCfcNO/fdS32bstS8AHd4BTE0KkvyiE/jWMIWpsIZ7poRNibzab1sXuLIzaVhy2rd5s2RG/tXOAOwha0AC25cLpwJ7XFstkSLV8a9AkCF2Y5b5Inzx7agWeM1PUNz+wVGFoqewAWdlG3rRtbv7MFm9kLb8ctRRtsIA9eAn5N6/xpSR8H8ceG/WthU0imSqe1ERv2bU6pFwOGd21k4cuwd3H/s8P+Y4t18A+E7xa+aGD0TWBWnay8tAWXsonbHOlMQB4AF1JDhptbeXOD+oke1z4UXzVX7sm6C4bU+PkIjCaiiANFZtXv8HpJEx0B41T+GII7hPdR/H1L+SgN7z39DyOg4o4pv5rF6ft8pUpPwvEt0pVCJl4CPn4g714pWTfeWP+N3OA+GGe3H3gRf/4IQChvYAA3XXBZRos9UNc1UAaXNXAA4iSoe/QKA8qKEshrB5RZqrEZMBLQxi800A4Br/OANDMcxnyk0Hu4PjQJYGr/BQfpHHXAI2n17cJlnhGzngdiO2vfAsQ/eYPX8PFu/AegASHwyO4wkxJzZIO2wuFywf0dFeLkMZXOihvPSuPQB2h7orDf5WHTiOwvSxqGcoGx5LIERQsDZglkTaFHAZLLo3SCIE3alauN1D8+h7fZw2TpxMK+YbZzxj+KF5PVoDo0kCy0KSLsgSXD/oJVpWp9P5P4AEUMCkITkehMhdeuKllQkw9h0i++iMSf2b1hxJxqTTPTglD/YWriC7yUX6Cw50zghFYg/NGgxeCVOgD58IfeBcdjQbaAkuzMLUnetjiStkrnQ5o1d0dP0oPDGoNwamBXLWbD8QqgYJgF2j88RU1lKPLgz448LoFehPtT5x/CrzlOVDTBHs+WEsIWNI7fQ2MrZjK0mmDu+N6EsZweLHj7ypLA6MJ8OG0gEIwX8zYQi5FXXQIFYZkuYOyLBzAF4LNs9I/cKiVU6m8pdIZdyDI4ai20h7YgSz1Bzoe9GzQbdtQzo9BN7SRAFFeT+IJNkEGrnygSYNzWh2iQVQtjdMBSUkEdMGy+aJpP0T9Fh1MOpDAg6FdRU/iUT07zCrO6x/KVdDgmG+BFdcZINoLXc4PrjjtHNOh7RpoIpmTlnhVWIdO1JZOL2MePRtahN/Om6Jjz1s0yn9w5rQK/pSZYBHtKD/MHJ9lJvqT40XnjwhfapNYKmUzSys2s3LBslNzKD7zVihOgWt6VqrQa+tMkROrH+9bo3xo7UYdfEmZ7jktA6zjVbR4+i98Boj2yhemhG93DNCuUprTGDxpeEj7IopfhAfJO9G+tuRRPDmhNQing5eFNg/EEb5FHZIzLsNVR73hOfAz0eg4da6BZJ7qrVWAYYutjukwZvGuZvVrBplqLzyoeUCO5+3U5/zFS/JVu2jQVFECb6pOamPxaihXaXjp+YSGA3oOAAD/9ElEQVQBav3ionzh3GFRlo4L3rnSqboTn/T6qDiaIeKyQ+hSdOLqrCbv20gz4XvfEogY2ubRt4fkF8l5JQUKmpSRRz7qOQWCHB3ubOSN4gq3mjnfbKnf1FLamOW0LJz4cj7p8NGDA6040AyLNu86tE0YrHfZBK608qRS79iDRxWrVLo2PY2FQxlShDTLo1ptON4qKNHoQW6ca1BcDi0NOGsmeLsFXqkf4pU2keJj1m3pXAl4HBi1AkBxNFCsVQ3xuOCPQueSAzErYiwfHejsDJQi6pxBAdbh3MLD/XuHviohnY7a5avzxNUhb2a5bAa5kfAmlENCg92tjvYiFWYwmDU430FWuVJF26m+IFcO0qEUN4ycWi1sVdVo6qwHLQ3uWa0hh08PXLRsf6dmR0dNOz5u+u94kragQDklVEf1lRPjWYavylC7iVb1PFXKWx3r1OUHBqicIXIUqIm1ckVp5VwRDUejcaetPvgrFLPc5cgCr5AIotjpJkl9Jde0zYvO4FDl07zLZFM0I0YuZU3NZMg95rNojw+10iDQaiBh0Saw6Jl3OiulVCqEvBNpcKaVPijWtK1g9C0MqYdko9JJl5idz3peWdLmi2nLY+Bq0oD2AW9Qfos2Vd0kKzTodHLU9hVCvqKlmLAeMk0Djo1Gz+p1bX5AX6VVG2co8xk5I+KWy6DA57OUq1lOGBByqoJz8ZQcSaI9VULOH+cE2lVnYLhDlt8OO7iV00L0KGNZ26+l6BPV9iNw6+fIUDet3NAzZOHt1NNgM+1Bs7gjt1kD3tap06/6kUZdbSL9IWYJrkxBK0S07deZ5VUP8i9N0x60m7ZgFW/LcaJVIuJkyUvNOtVlp1qRpH5JNKvy/a8//2ODzkNT2qep5SiM2euvzdk3zqXs3Ys5u/z2OYzKgR1BG1r9o3ZUCHrJmZ0DBwtkgz3nok26x3MYoNPJiD1q0sfxTrr4+fNTNjuXpf16FqW+87Uj27y3Zy3a+XwcQ5I4b1xJ2xoG8jmu5Zm47WKQ7mFUDqfiVuD3Ckb4a9NRe3ElZaPpmB3LrIUermn7w3Npy6UiNijEbWoxYd8rRK14PmeLxZjP/Nc2GeIVwR/0BWClLXWA7g3iqr/AdrZZZM9V0ojWf28+atcxeMvDiJWhBznjX4ZVVri0T3SV9iZLQuAVZxICYNt1DOkk5ZYgO21nohnjd6AJOVMUpgHqrbWULeZjvmXTTl0yOjhebmC8Sn+fpT4XwMUj0sl5EkKQ45pnMrsEXsCJ6DjH9wXkSYP0xdrAt9to5NFjqOhZMekzuo8oU73ZYrVvOeqTLSRtCD0+gPd+XOPLITZAeWhr8PN1yRVkxhp93v93Z2g/H4++C3caYLkOXIJVW0Ksw5I9ZJVk7POX876P/UF1ZDduLiKjG7bc69rz4EBO14dd5Dy8H9og6odDv4mR+HC9bf/xf9+yY+K/Slum6KMe1ukr5os21AXezkdHlj9fsDZU1oS3FOS839yo0l91/DDslZWira+XnQ+FqxXqvJZFz6BpXgJmbXMyS18xzdcPjob26QPNdB345J9rtOuXoIX7wKiZ+StrJZuZzdkc8uSLk1M74KqfjKxehsflBATPK5UB/cHAvtgf2P563w42h9ZF3fr660s2S1l/9qcbdos+RtJHqz1WcnF790LG/tMuhnxzCO6QK8CmWaUa8LxK+RqTRax6OyPe7GVwp8EibdNycS5pDWSbZk3rnwhZuHw2+Be9p52eDQHn4Z3uwR6Ansbvgk3zq2n0LjwHHUT0N86ffwr+lz/imWwh4lsMPb+a81nioZWga+jtPDh7eblgS3Pwbx65Kd5EJ9TKTzl799Y7drCuvm2cSPBxK9KGL6+m7QLMpEE7rTx4Hh3zHEjdpA9rjWEU/am/Jjt7FXzul7v2w426rSXgbUCPQ5eKu3HYtSP66ZulqJ3woYA818G199pntrFdt3kduAtcjQbyBR0hdVT3c0M0Y3oKPWcNW6QPbq9ANK8gh0rzaesUU7YCfn5xMvAt1iQPt6DTU/I5gj60ygiW8AHcGwtJuwRfibfa6EO71PGVcwA8lbTOTNKdDA2d60EfIb1YeG4gVA7TERvCQ/M35qxCfXcO6/Zgr2Z3DnpWOEGGHA/tY211w+9UIW1vfOe6bd2v2ccfHYGciL26kLAbSyk/RyWNnnVuKe2Dq+oF5HCeLyGLkCdHwHBDjj7wWJMwI6j95o961kaODEBwGzquLKZtCpzcQ059CD3H4adLyC45h7N81wHoO201Y5CLCkkaaoZ6rJJmlf42edK3fejhYA0dARj9EHR0O203NSavXwrSm0rktwYN7CDvyrTfedKs0Rb3emaPqc3CbNLO6Lt/0jHbQ8d+6XzGVtAt5IDcJNvTEjKatDoLQ+eaPBukS08jD6L0tdvnCpYurdh+tGlbnZZVDtCbkYOnAzIZIe8oV3wg3aohmcDVouH7cuCRj3QL0XJLuKycWqeOLtJAhiFj79JOf7nRsypy8wXXv6N+APNGLGlb6GtZ0kKWFodmdNj/4/rA+kl0oTY4QtacUo7Oj9AEhikIP0HdOkfIH2hg+/DMfk5e907jtkm/o/Oayo+hkeORJcDRnb2efYDca9I+Wdpgdq0IX5k93Ovah236buqkg7mb5HGe54K2lqVuj7jDUvAq/ZE6S2SQVnbFU0nb3unZw8dty6ODb53FrIqed4yt93i/ZxH6kzsd+BSd5mYhZq+upK14ecbef3POdaU7Gy0r0PYvY9q+nIdvDuT47tjqVMKWL5esgWzQKm8xufAdxqDitj9AVtKpL8XObB86fAnZeeWlGXse/pqttO1uZWg3oDOtCtGgv1YvJGmr19GrtLqpAZ39uu0jf13QBKz+Yc+m9vq+guCHrajP/L8PPjWgryDY1ihP8lrnatHs3m9PIbOW5NRDH1Jbvb+atAXo+zMtySJIv5ADtQAVAKIdgKdXMuhiM2l7SEf/o4OhPaQDWI6egue2fbHV9pWVWj0hsSE2oUmc5hS0M0QRZfTgqGuPoDlNzHZ5DY4T4LEAbU/LsUm7qN1lx571tSXdnr0BgbybQnflfR2ZdhMd6gC6+j66kPr7z6E7OXLVVlXq9dOWtjFD5gOHHECC/0kADteF6FfVv16H779RjNht5EMS3pEzr4/uohWBr+fM/mA2ajMkmJZuQ8f3IbiVDHmesnQo/uYwan8KH6ncy8iqWxcLllgq2D0KVv/6GH6Ygp+/NhezK5rxQL4nlIUYsBPk7p9VA56ukP817Ek5tVSfKXin0SAuQE6hX96gHyvMYOfQb3TQ/0a01SV1xLSptt+SHfxTdJ6/bKLt8m6eOGr3rhxV29AtfdMIgEQXso/KyI3aVtcWjgZ2Fz7SGTnq871NJhcw+lgNciqWGNkM+k8MBu3QQOeiQ7uWpv/oygYd2GIM+oWGtbJCk64vxE79APy/GMTtE/i2xXNuLWnLr2Zs4XLSZtATp6QrzsiBhk6Kwj6zzO/zCStcSlruQtKS06cWx3yWTjx90rPFDrbLfNzuQXO7tb5VgL2O7BONCU6NdcqZIYeEP09+j991uARjB91SYzz67uOjpFV/IPtQzxpjcUfIL/3mAg++whe8hLiyhPRd9r7KgR9lp/NNQTic9BcBm3o3fq/n8W8fK+J6FvdP+qcQ1euouPo5i+4hWtLZRRo1eu65GZuby/iWwRp38DBOpwdPpz+EArrozNXp38wBcqZ1/V5d/jpQMqgCQnxgh4o7okGsBqlPQYLPugQRPkgkRAtpGvwBLp+Vr4I8D6U9xZANcR3B5H8aDYO42v8/mZITBGMC5IQVIK4zqDY+sCVF0Afi6WB9kFXaFh1EqLTgDZUPQUplSM8Xr65SSjnTb3/mCoMMNC7APB0gB0bBSf2CU0NXwIvSaH6srjAQxd0/UdOIausFOjyCVw6LKFa14PC6UJacH3IQuFNFvTP5S6nI5jJWLOQxIrWX99Cq2nqhEfaN0+qIbj84meQk0tZifni0nArCIemlDHh9uXgELtUtwD4ZvJvUQ0GPji9Powe9U30UfxIvRAgOEGpNWRq0DitAAhY9lpCgMsCX6qbMA965+Kb2k3L/hPiVjyNEUUUvwjt0An2NxNBccoBoayjRjIIGC5JaKeB1lzMl0IBgdcEFjkSfTq/kOWFYwaLqqBzRndrYg95zU5t5ewGP2iu0nZ6BWXgZwxky8f/jx5Bef4DEBZei8xjy4FHvJ4kcRj0qsZehdlKbhWfhR0XprgGl6TzCs5jxWUOdXs8OKk0Usa4vIyWlD4pq+zhdciBogMdnM1Om9jsWPkVHOpBeKxr63RZGacdpTlApuDB0EpngSC3GA8H/+nvhVg4RncfSxihvmLbSUh2TKQzlfMmS2ZLF5LoGDtGF5ztO78HzDnl5/cdB7SdFKqwAmRyAHhwR0XjYZ1BBLangv5xeyMdpBt4VzSlP8aJ40O+hDT0+8Pgd5FIa+IUGwV/5YMcax3s2alXsFIt5pHqBK62gmVs5b/PnLqNcanWI+FftSz7AlND+jfkpy03PW36Wi3u2CA54r3inchy16taul/08kVb1GIM6OBkm9Qm38Pw/IvR14D18o4PZUsgTDY6KL3RugAZf1YnrAEEtq56dy9vMbLg0oJghbg7FSAPVah9fycB9DDT4p47iVVplCH0Jq/oUHMNc1PPgqILS3LCeBoSqGAilHG1KPNopQnp3FtJOOvdBM781u9wpD/moFSYT2aFixROIDJ7Vv5z6gLlW5/SgQTnmBIkvJW20XX5oAFEEp3JcljkvIGPJbHuzbNtbDUtjdKRR6OQ+Vb6S5arL4X7NDva0pFT80rPKSStsA9Ts+aC3tsQSHWglgp/RQP6TbbfaxNeKNS0JPSFdpdYGBx10wIG1exj85bqfXSDHps4UiCVP4XM5nKJ2tN/0QWiteNDsd21B1UT50sC2ZvVXK107Ptahj9p2SqpmxO4/KNvhLnWmnWfmEtak/nKW6AwIfW+h+DUxFOT80Iz8YimDERFWNmjwWNs/gRmXoxr0XVzM+aoNOWEyGFX58aCkBiHk1EMIWC5H34zCqbMZOl0UshpKJUa8BgAVehhoPoBvKG9BFPjMkjZyow2+GuBVWzC1Sa9VGivnpikziQHbR5mR8wXDEyVwfgG5l4/6/vrCuesN6BfatoOqed8X5BYKLpaCcCYiFB2mc9AuBm2Wq4gBofiNhlY0YLBi7GkgD3Fm2upIbUmz+3ZbIwxq4UnnZGigUA5nrajTQLy+yRmmfYndeUgGoh6tyqhq5QIGgLaqUlz1I1oZo5UtCTmkwbE71sCfdBv1gTI4xCtNlH7BLBpSf7V6IYeCnLb5lZwtLhetOK1tAcUborsYNKLVAm07PKwD/9BpJCNrCF462K9DSxmf5TM9iyylTeUMkUxcXstbNgtOChjwHW3zNPR83ZFFH9OibeQsMOiu3eqRb5Dvy+dKviWVBqPSUs4hPQ2WaWZDDANGvKqzNHRg4xA6TyZ1+DnP4NhXm4mBvX5x5xc507LgV7QAW4IT2tBxQzRFBXdyeqht1c/7yihw6tIfeBLwihRv4VkD+XIIuAolGUQarULSuSI56imDPaw0hSagZ8lm5ae2lTyQY2hmDkMdow/VE9ij8BaGMOXPzlLnvJzASfggDHKnqXeBdh30tcWZ5BcVC2Dprz//Y8PKasHvuXTMpihHZ8QIF23oNPK44nuH28WSTc3lrPq4auVD+t/QFVK3iC0C31fyZssg7CH8rIOg5+d1uLPZRgVZQv01gCzoXv/Sqq3Sno+QGzni//EsL2Gg292IVUB+Lxu1/FzEbmIs50pRe6SDSLHu51aTNr+WsvNXcvYivP4CDLO/Qh+9mLKlxaQlzmesfzEDLqFVHdS7lvHZf+fpQ27cLNrr0MlMdIRxG9NpKs7Pwpl4V33JNHj/DgZhlYppxcq1Uty+upywLeTXErR1mXagee0evzUosA1trUHzF2jTB/C07wXsFBLaQAb/+UzEvjkTtSJlPWif2adNeJ+04tpJ0GDq7aOh/Wy3786PiS2l4r6DAa/f2urhQSs4ZgT0uMm9NPXnUwuUgaGu/lUDsieSjfByHdlThwbz8NraEbobvHYi2iV9m3i7yMCHxP3kuGefrzcx5trW2+zb68B7g/JXqa/27r9OPdPwkRxZB+BHE2AW6TNAvb03RySCDsCfrHxXv7x90LG9nbZFkYl3HpbtuNzx/e1/QbzPkc+g0XEv+hVviyaK01n7T//pod2+fex4Wa+O7INN5Bpy7wffWLV/+6+uWGYpb3/+edVe/+qitanX5laLfIQJ5RfucoKsPy4HeQyu9V7nrnz7XMoeR9P2Ifn+PTjXAdyi3y80o3YagiP5V2bj9rvQnKyK2/G0fdwwK11dsNKFWfvL+zWL0Df4NoxUdQF+SUTidnB4ancqtNHxmZ0c0wcjT0+HkpZmV3MjK3Tog487dj12aj9qRewjyteKk4VzWfvxZsc+4bf2rNcM17cLET+b4SsLyEjaflsj9gTx2yO6P80SfvFcxr56KWvlyiAcnktJE5rQbSIT9EPPT36Pw5N3Y/z/N/qwx9f78W/PKLSX2lZxPQa4e5K37k/SKeGZzUN7b69lrYEwaSBf1d8jUayO/Fqkj9uEh++ga+kgbWUomVOv9O1wC5l6MrQ56FM2hHdT5Lk2lbB/+0rRvj4fswMYaUoritBf/hJ9uE5b6GDtbDFqU8W4nZujjFzEV/mUoV1thfbOdNRXEP3261O2VErYJ9thK7X7ZXQumOuAOOt87wK+9Lc//M4FK9KP33lQsRL62bfmI779nnjsVvLMrvf7VkW2/WAqalVo+ySbtD98pWQd+vmHtKm2SZGWdGMlY9/9/nnb3mvbEbymsAaD/19uZu15Oo6L9MnCwQ51KM7G7Cp11aHMDfhXeBGO1W8gYq0E32Qoq1/r2wn6cxkaLx92beNBxzbu9WwfeUsxvq2WWqFYSNp7by3ZuSPk9mbNt3V6cz5uf7Hesxry6J0XS3b9SsHuPEL3Q86vw5j3SNcT/rgvbLbsiPZyWAhD+vMa7SCuX95uW65G+fRfiAY7QG/c2hrY4x059M4sQT20OqMlGqbtfZCQtpEu/Bry+F3kcZbG3ebdNjTd0EoCeDJN/UbIr3C+qhf7a4NWoBwjfyv9EToVPFQ/s134o6hykE9fv5axVfS3/fLATmCmLw769tNjYKSd01MxO4+++pxWnqCTnEKrKeoA24bAXc6d2lSStkjS785Yo123jbsV276LznMCzR2eWRccass2TTSp7A9t+87QjjfNqrvYFSei+VOnScmEvQcD23+ArnYAvZzA2z1weZZCbmchuIztI2+aiYwdxjJ2FNMuBJSLbqTJcRv9qHVRZrv0+yfluJ3smpX3oMf9M6sgfyqU9ZCK3T1BJ++mbGuUtm4kZc120jr1uLUr9Os17fOfsHXKXT9LWz2ewXbOWBylakTem0cju02d9oBJ5xBsnWplDGmJs5XI2YNY1q9ql/Y+BvaDM6sdocOoYwJf2/DTL+727P4wQ1+T837u4KRnP+F9BTm1O9S5HuGs3T7lyZHz1ntrtrR5bJ98cky5MXt5KWn/pnhqF+eTdoH2eR2efe1C1tbeXbMmelO9qW0IXdlyHVY6nYK2nLuP/qx+RWX95H7ThtsNm0bGaNtMrc54Fz6VjPoYYv0y4l5jVV9I5tBPa4LLk7GT/06QzneoOj2Cz6BxbRslc0BbbkoFhuW975ZFeoAseQv41V/oUG45t/8AfeAb9EVvcT8/nUAGRmwf2+hfX8LmIfFt2uYn6HV36PNEi89Bp195e94S6NIf3m8ZYNu3i0FGySmQpuxL0N97qHByjqsfkfyV/qHB8BblbhEZkeRBskRVfBma/P7llK2dz9ldOhVUbcenbBFF3YIHLyRIR/q/A3867yCHzqvtvrT1YB1+Rvu0x6TTqk7JJ9jR3syZr2zjlTvw5VdaQpZJh/oafVuRu/QHff8F+NO2eDdW0zYL/+nMwH87Ax41WQF83kDXz5FJkvgPkbvT8LXq/KdleI700uHeQyf89luLNn1p1nYfVuxjyQHaX9tlXQFWOSX/pBezP0E2/Ih0kkt5iEft9fv0I+9laEPa9Jh6vgsbqp1ayJTzM3GbBu4vruXt4XLaquDrMvj8d7x/FVn1i+qp/Ze9gX0C0kvoVf/Xa8CxGLc302e+equHLvY28LeRfTuaNEHnUt4fwKcjewD90eToo9AObaXD+BcWM6aViQX6A9GTWGoA7M9jo547G6KbR33SzY/oV+6S+AbC6pVc1Olafar6R7JG/x47wcBZrhSzRXTnWfQZ2btuI1GWrghlawxctozOJYxzpyvzPkN2iRx9u9DAR/DbT6nnvQc9q4jX6Vgo6kmY6A6ejrvSTq4QDTkOeJMQHsNfj/NM+ifPXB4UjUfpGXr1S988Be/Hj/5Nz8+EUIrGbyZPY70FWp3QuvPDmOlD3pM4ujROpzjoceDyXewBnV3Ugq+1OnT9ccPHRpRukk+4QhmTfHWm3ad3ar+ZA8S3xUEhCB9DhcNMxDD4IG+PZma6xwkLV4MS4WBQGaHyhGGYcldcT4eRJSXKnR8gXHH0XTMkw0C1SkH4JTXrW1s7BAeIJsWJobkBiWok6BQ0CC/Eq2HDsz4G1IU/unsa3YUcdQXjLHzLLqX298QErjD4LmcEd2CSE8cPh4FA/a6GIY6nj6C0c0nsj6FQMeGb5yvEi8BD46rx3XGDsJCQGkP5NE/PV5fyFRNoIDhJJ5WyQj5npby2BgszIreO67a7d2AnRyd+6Ewb412D1SIm74x0V3le5himcTm6njhCJsXrmsCjuxL4Y8BJ+BRiONaEd3GpnB9jR4gjlgBKQgCHIDA4dURHXj991EBJ6PR8wJu07gDhXYBlwoxi3iAc5Fgb6ELRFLMqGx+ocweIaER5QCTKnbSiMV8VQFwfFIe4AlPxnW9BQEyEhATJpPbhr7eXX8Cp+y8xaKin0igfJVFqpdTl9fc0ih/y8vtTpIa/3Dy9fxM1Cx9KFwYzdFc65eMDR/zXAFU2nbSZfNqmUfI1QFxv99wRoj155XeX8zCq/fTBqUrSDC15RjVQNOz3bNBrWr/d4N5yulab+NkVY+k4wbsLRSrjn/SHeH7j7jH13v8Qn3wGg+4Tp4ohA7RqI4HyFU8XLMo9Aj+LXpwKyOhpO3sBoXjo3rfH05ZXkgFygqCgufPD6URtLN4KuFE6v/Nuci7OJE/VS5/oX0I6rqeGYri78wOY5IQ7iyRRmsRD2oYPGRRL2NmgY936obXrFStMz1kMBVxlqVyHgzwmlwdu/lv5aiuvJDybK1i6OGP5mQUrTM2hhE97vs4P43ThNs7jf0A4Pe2Dd3Aj41eGLu9chmNoSQ5rEHNuadpXDvi2O6m45XOSOymbmytQj4Q7H90BCW0MUQTcsRhyDfUWvUq2gWPRhWozoE2idPJpaPbe3X2rV/tW0EoSlJ6eZvZ35dzsWwIFKfyDHskn5c4W5TDy/MS/Ks9pBn5Vv6HZ6B2Ugp2dum1u1G1/t+3nJuzvNk37RTfqI+DtWw7DU9uhuVN+TBuiFbWf8ohQxvQscEeQoaOeO6yiMfLXoddRcBPTzFxVcICRohn8UqS1NdjQnSzarkjKeBMe1PZRnVaf8nvuFNCWPoLRZR1iS9s7yEkQDh3VwDdKKBXW4LhW4viKGIwKDaprRrHIlpgOp9pLKxQ0yC4jLwUcGoiORANe5mm35ZU09R2i3DUop2dlDARt36M0QqxwKhwUMCbFRMpTeWsgWw4pyU1t+2Mon8cHLa/HzEwG5XFohwdd5Af4ox7nzxW9jcpH/bBlUiEL3lvuONEKlk4Hg6zCt+MGOItbcSrrCsr0DG3Pv1gUYxCFlK4M+Nq0BYYKxmWr2fcBfTnitAJBekEUPEgOKQR5He6+PRVw6Swy4VS0pYO8dVi7Vl7kCjoULuvnaNTLeoeCivKu7d207dXpWdTroPzUlwjTI71HqVJ7Tk1n3MGzuVF2h4nO1hhCRxoAz2SjtryGwYphkkSZVTzRp/hJDhOtkBFTk6M7tFQPGYuSwcKx+EIySdsGZTD60+R3BoEAipWKGNtyMIDHJAaAOiGtmJCTUkwl0aOBSp3FMT2TB7cZq5Y1KWLgziqVq7bMaWup1sBpRM4T4fP4sA1NndnMnA7vgweBN4Py7oe0ZzWgSIMQisVs2HoMGla/s7CcoxytKIzCK5IPUV+xpBUsfkjpICjkPpCZCOfFyLmhrd3kWJP2Jr6VLPBJLdJryEPOOvU16l+z9Gly/Ch/OWvV12lyh/Qube/l/Rg0pIkNGsyQM0PngbhqgdzQgeZqzxSyRjJEK4rk7JDjS9t2qR7SjcRDk9lNaeq+ej5NmlObw9AvluKklWMNGk0gn2PIMfhfztGs/PnxEWlk7KvfCA7LRl1OkKAfKPxTZPn/7f9807dTuHUpa++8Omt31xvI4Lj99ldmrQvs/+HThn34Rc3u/XTfLm0eWwI6Pxo7tLPJmP37by/aiOe/xTrVzGSt3Prj3z9v38L4N/izPl2w93/wnLVP2vbg/omtb1Th1QH6RMLeLCVtHx6Rj/Dby1GLn0/aN+egidmk7a5mLTqTpO9K+AogOcSvXZy3a9eXbQeZ2MZSvHLStxnavzGftizt+cp6yy4e9zHoYlZdSPne9PvwsQ59PQ+vrJxL2+kSvDQbM9jIRhrQpG3kwNjAsNzT4CIM0RpGbB1j5wAj9DFy88P6qR9aXqcs9TIaWj/qEQeZ0yC9UJ+FJyU7ZVMswmO/vRK3L8hjBvrStkp3EO1aFTtpJUkX8ZWS9+B/pZsEivHtNTSLvIPMGa9VFFu6EywnY5ZG55NlMM6L4Es0IkIgK9dr5IjSpUHLHmlWj3s+mazKt3ptYNWjnm1udu3hnY7NbfXta9DuHDz1Zxi6f3ME35D2HDQZQedLv7Zo8/R/2rs+Aw/9u9WoPc+3n1UwkuvwHPgTfJKRqpl0v+u06demI/agMfKZc6p7j0t3wTnRYZ5/YdFef23VfvTnjzG0K6azcV5+ac7eemfRvrhX9/29X0R3uVUET9DAj352bB9/VrWNrZav5AqBvMRrGnVRHyP+5o6Ig+cwYKGDL92ctekvXbbNnYYdY5Tu0nb3m/B0KWPf++3nnCZLa1N240trlkY3WH7vhq2fdO32F0e2Ac3G4fPf+8PnfSvA50Zt+59eztsLt0r2+XbPTuQEQ0Zom0V3EugCqn3wXACG37metVloee3VeaP7sg+p1+29rh2Dmx5xSernI/DJvpyPQm9n9nlLegN9rtqS9zqPL0n9atBktzG0t7Jnfq6DVjWpMMdnQMWTMMHxLz/rHuhvEoLuGr7rUrkeQ3dPM6lTgEnvJnm5Lu2vxvny27frQ27WkFdH3r/26Q/RUXT+SX1oazDZAfjeBze+6pd81Y8dgcv9jZ7N0pi/ey3rqxQq8KRCB0Y5gIaXjjp+iHwW/r6CzNqdi9usVo1dTdu5S2l79XLa/uBy3l6Jn9oOuPwFDLFVO/WVN9qi5LVreZ+R/fFG2/EuMS0aESUJlQraPuu1Qdua+w37HLg1g3WDNtZA67vXcnbtXMb+8hB9jPq/PRu3MonL1HeRPvZ/fdzz1Vt59Svk9UZkZH9xt+Ez67UaUaFAoavHTfvzmtlfdSN2Qp97bTlhXwIPJ/TxJ1odgyydBG2FdbUytJuPWrZwu27JzZadlBJ2gD64e7dtB/e6FkW3+d48uhxFHCM31I3P0re8fjNrP7pXs7+D12t0SPe1nQ44/d1l+jr6zD+93zb5CgWbaFh64w36oLfBdRE5ug+eW/Cd7EH1X7LbLm+1/YDt7XNZX51wCbiohh2C4Ab5l6jH/zwXsS9nzZ5HbuTI+4y+/He+PG0HtP+d2sge0e5t8HQBHbo+nbQe9VmAOda2O776ww8lV92BSWX8qkNE4wGyJKvQVFmDuLTvOfqEf7cY83MJPjsZWr85tFuonVpx1pSg5b92T85Nx20eOolezFsHvXQFGlml8U+ou+Sn5y/5yW+NnyQjGYgEXEjm1JLgdRntIqxcjaeRzug3RxvwZTVtpdyCZVMl1/m6na4V52NWOxxZbQ8d6Wzaivk5dPAw6WV6atZWllesNDVt2dK05bgXp6exV6Z9Ml8TemtpMhH9cLpQssLcIrrxgk0VZ9GNZtDZSsClVaRaQU7ZpTkrzc5blnzyfJ+e5iKvKa5SaQo9OYt87fvz4tISOpl2FQjlykbME684NWX5TNondmUSCZtbWMBOWwVn+kZefC/kSpZKZOk/qdsJ9gW0UsMOOu1nqdOSpTJT7pxt0Kc00PUlE3XWbrw4Zbn5JSlIvgp/aTlpifWqPTjs2sqrC/Y/fXvFFg/qhoYc7BHa4piO8WNsny+/u+i60eZWE91nbAdDky67kDMiD1Qrex+7qYl8QYS7I+wOqr6k2/NpTco7s5/RD9/GFP6U/vwhckQTe6V/ZKQnikTIY+LM/9Wgg/dlf+xuy74J77St2r+B0V8aD6C/WIzZFQD5XOdPUN6b2puL8DnyowpvXqdTStFvqdyHyPjtTMq+8bsX7BJ6dJV+SQe6S4tX2KBDWIPHqLZ98qjtEwO0zdYu+erclMvZiP0APvtJw3yLStU0Rb+nlTT/egod5GbOYrmEfXFEG4AnzxZwKuDnM9rt411NNMJG9RIDnJokrl+vg8cWeLgN7yzJebMSVqtohOe356J2Hp3mM3juHuXuAnOFtDvUH1K179FXT2FLzKNH/hFxb8GPH+m8LexHrez4c/QGbWH4HXDTgHY/OEbfoNwbhZj9CfJD7X6euA/oo/8X4srxf8glPpaD4H3qVoU+7qOzfYbO19+o2etnPXuMLUZy3xaryv0ahV18ecY20eEeoyueg/f/TfHMvjKF7vhc0e5B33+xR/9Eu6zLGUWaTA77CDl6spC0PfBURp+s7A1tCnp5A1kxd6VoU8jNCnJMZ8zkCwl7781Zy1a6lsDuXryAfXR9yn6EvH0euaCxoA3ksdMnfYJGc95DKfjDAnKTdwfYQH/07y7b7yzE7O1Oxy5S7w1wIl2zgexZzcXtGsL8r8H1vutQ1I/2F23URayiVS5Adz3Wm5hXWhWvQ/uTtJNkul980LfJpDCNg+vdZAWU+u1GdWBH9FXr99p2/07XjvZBPIWKXic6aujryeDXhTGNTeIollZYKzpZ+F3Bx0TQF7WNcE4r7PWREL6HtKE2hPFNYZKv6iD+V/yJXhKSqkzpJR6doLfjvLl8or7G9Tzh0/eCx/Pgh+dPPNluKkP6q7bxQxUIvAKdC96J7vM0KCeNoQR8eh2Iot0CfjMHyCDsQ+zAEZS9XzS8kC+D31d4cGmASpZoGIDkHb/lEPFLzxicPijNs+5P3vFdThQZ58pPHOvbX6XC9jeatZigArpEtIJT1XGYVCH94i7PLokxQvRuHAA+wK4mCMFT8E6vlZ9+S1n3ivqArAZW6ES9PuF5cpZAhN+U5Olk8Ei/17iJ8hOOw3vdIYRx2RM4fcWDZuT7gCucr0Z3APgmuMYDPAJeMxJFFL6iQ4PBUS7Hi2ZhZ+i0ke6xhFVqDeu2GtZqNK16UrP9wyPbPTzEoKrCPJp9ibGU0vYXIrD/H2///SVJkhxoghLEw93Dwz04TZ5VmcW7aHMKdDeABltg5rB03rtf7n/be3e3+/aG7dwMdmd2djCD5t1VXbySk4gMHuE86H2fmHtmAofb67mdhWVamLmZmhJREVEhqqIUaebCWPLMdg6QxjOPAdvNauVd8dsk/ilqyn+NNSK77RjnXgeI7wZAyOz8iDLoXzqZYrlaNs+yh0iWcEq4KHQXsMp31GdIAEmY4gl5uIGpVyVkFcKcUUsbJ4ZwsjOs96AKw++9OuhbdtbMl6QoDP2exf2zY4gfBWFLQHmf9bVviveZTR6aKAd1thxf+n2mK84C54qr7/wzrJeD4fBdlkP/C5JkkoLUfLIOBdwtR/5kverViZirV6I+WUna2t4/jA3OFoKOyq09mpuka0RyJUKvHcftwwx9pZPC7qJVgyoVdUoHUdZLWNGm/Mfhn7zxMmyHnxX1NRdus7+G4bLcX+TkpE8+ClFlBoBasc/GRDXOtfByDMvwf7aT5+PjnLn6wz1MdEiUuLrCidoO4WrZZuAf87AvKcf8rEcBU/MkrYzWb4CfHwz7o5gRjPjMyDh9shOXxw7i0tRpLENi1Ylx6jEhxcd4uRSNhZX8nfWknCzWgrgr8h0e0pa4ngmL9L7PztQxMh6nHUNgoTLk977Pv3n/f8SheiKeOZAUvFLckm8W+KfC1Wx242C/m2GCNHzucx1D0deAqoNRA7CrjNy7wZnxZXizM0g0BCb9CHt4i3ux2PYTVxpxf4J2oaG0iVA5XZ+M1aU6ecnTzVPapW+FDXWSZ52dM7IBN/tRHMzBOPurwP3CABo5e9+9AozN7z4L4qx8VAeOs+00xM/N1XJGkZ3Ap5RlF9CjoxpQj6NccZPqiJ2dQ+pHfghObj7coq6HLWeUnyJca1g3DI8hpVyV4QoIQwyNRA0hUUOvBnN5idcRlOzG9FjUG/BrBGxXQwjrCYRzNwB3VYPt39rshKtxZlE4d7ba6awQTkeUJz04O909bZwt0pgthyEMNIxPo7yK57kvwoFOil60uS8j6NtfGryaBye5CsG9LHLmAOXXZ2r5XZU85C3inq/nFlGU6lOxsjgdVy9dRBFqxPyioZFKUUao30XZ76HQ224dIq0m9eS+00XxoI7SVhF+aJy+6Mb0LIo47bQOY2WEKuBvGCWdGtJvpVZGGe2j/IKV8PSpKY3SwI06Od67J4jhkSZR9C3fvlIB0+hsuKJSmXaOukJMoagYQ+RvCo6GRJyZhx82PCfT+WI4qhpjphM1RDNlEulWnLt4CW2J/nLvFZ1qbrRdoUxdhA4n116cQ8nU8k37cqaaoXjOckUBqJo4J7xV/HWuKBuBCSQE7+k7y9d5c8S7VquXfEfaER+MV5pORRXT1mm0DhBu6RAdaOKbmyrLCw1FIk92VYpKfuuA9yhtE8DD1S2uSpqsj8faxZmkDVcHlaApV2S44a1OtqlqA2XRzfs6cfXFmeigHGw+gb6BmXBwzKE6WX/r7OojQ67pCL1+YxbcKRzCrnra3WUMoZ4aOE8Y14txF4UCBUsnjvQ6MlLgmH1ov4/DXx27vJc/HjYZF6AnOj364JHyoCuVhIu8RMeMzjkdiDkGg1uOMToHxRUNFil+AE/bcgx87XsdLPZ3D/4lvujYVfSwj2R7hrzik+QjY9RlxpUcwFlHhk4RJ/XYP8qjzrwytKaTEYSLE1rs2xN4jat7FKT1F7UOStTVfG1bsir/5v1/7PGPGHtubXRjHry7cGU67j5sxZ/+0aXYQxH68UcHMT43Fd9770JcfbAVd8G5z8/H4tIr8/H9H1zOvUq+/I212OqPRhdc++Eb9bi/TT/vHcftx934gqv7PZw0e/H27kH0waXb4N3S8lT80Z+/GedXX40PNZg1t+MG48UJyuqL71yL1mwltsdQzujnYo85z5FYmq3H5dXlNKAcHHWjyzdteG6/Al+HJ15GcTuYLsXIUjUWK6XYAMYdUKXN+12U13HS3gSH+tDbK+DeNGSjYqPc4ixxwJuwNLa/BjNAHR3wzrjyztpLGYSDqqTRv3gGHsID//SlyahT3oMD8Ih0hqe4heKt0fQJwwugyLR0bR7eW5a8ZNCNHMUN1cjZmxoz7eNhP08Ahx9cK8c/eLkaq/CwO/A7ld6pmfF0krpS8m+jgSsKusIAvjmHMt/bOIrtR/14Ea3/Y8M1bTK+QOfr1NGwT5+0z2OHOu9Q38/aET/ZO4ufkEZjyR36zlAdO6Q1VJBp0wA/OIYyrfKdsNslD9ueTg8O2yG9PTugZ74f32vFSzv7adB11qm04Gz5za0eOE+Z0NvYbideOu2DO+X44E47NtFGn/YHdFlrjMbalVKsXB6Pxhw8Hd75R5Xz2IYXrXOKdzu7vXhvpBddaP1Bl/6jLOnM1ZWGUtxirPmc6z3eXXn7UoZ3vH1rD9o+hm7L8fVvXY07t3fj3sNmTI+dx0V4z88fH8UBvCD7CcQYdFX+Boxx/bWFuPmVi/FP3t+LH9/pxB1wdAu+ewjMlQ+GHWbaw9OR2ON0Zm0LnvbGxHl8jXa04EV//s50/N5FZBV4xK8hqm0+2ARBdKAkLpmJdeDmeZz529fnj+Ez61HcDtNkxZ7+9L1PhrqGfZjyJS/sc3nbUNb1t7q5Y9P27klsb8ADHh7F5kP4AtdtEG0bXrbPWDo+rT6lozpyLHLvlO00LjKm9M5jnT7TKG++XPLZJvjSmofvXpqI/lI5qlcqMb9Wien5iXh5cjxehv8+QQba4jzk2XED/sDH24YlgiZ3IPTbm/3Y6zDiDpopStr+wc/UX0x39/Ak+J9lP3XigZuPePigiTxH2vdqyCuk+Rn530Ju+RwZSGfWS9RRGv3Jzkl8SgIdOEAsQWpf69y8dYbMAk96Y3EsvgFPal6txe5qJffaMF2Cf/DnhI8nwdtJKvPJQike8OzerX7M3evHa9DI3T71oIx1YGTovf/yMvBApvoptPLjLzpx4cZivP7Whfj0zl5OsvzuGuM86R+Va/Gt772QYeqU774yPx4/mhqNhb1+nPbgCyuVqF1Zjfn6NDpeJ2X3E3iofNYNyrXByRCvMW6/M1dJQ/IBzO5r6DO/gkf8uDMSZfDmFQauD/l9i3d7tF1D5R50aYitFnAaqcLjaXcfmbPNmQ4PDp0ia4860UQ2dGXI84fyzD58Ygcc67YcKQsY0Nx0Pj8BFjvQk6ef/m7pLNZKfKNh9MWpePfVhTimnH3G4DZXx4ohDgyPCnrgteV5YDYZ96H91u5ZOhSMPNA8bMXZaA9Z4DT210k7Ph3TvHO/SidktDvNXMm4u87Y1qlGfWoWXaaCzHqQssbMDHJOvQ7uyfOQuUTIwan956TXRaw7ZribQsY0/PF0QQvIDX6j7qK+al7SpvYrJ3pouDOaSaVSKeiW/IZlGKK23migA8wirxShPZUvs2xSS7/aPZqkO6UsHSKN6WnewdMp12TmX6lWo0Y7lYv76C9H0NP4+CR8cp53k4zXbhaPPIouDqnHKnLuxFQjnS3KYK2DQ2SNw/hosxvXv7oS339jOlbv78QI/FfWcgLtfwqP/OBCOTrITMfItIfI8OoDhhLL6nKIj++sjMe3LpfjHmPvHoO4BnPlDuWo7y2NxXszo3GHvMSXK5XRuA9evAM+HnJdBl++c3gUVxhrlhlTeugO7j3zdx06QPaf9OFh2hsKviFvcCWDqy9eh1fLO37ZAt7wtK9NnKXDwj0u9nQSwCcegPs/Azd/cngWv+Hc4N19aOKLR924NHYavwuo36ue5wqIe9RvtXccr3T6UUaHuMW4JH7LP2z+Bca9tynDvWIMhfUWNPcVaPchZXXhVdfRF5yw9et9J98U33iArrHPn1HGkh9WkS8HbdAeqh2xBKy/skAf0RF9ZNO/uF6Oa8j2fw3uO+a7ElTZRh6mo2GUMuv0wYWLpfgRfPkAfrD28kxcf6ked87g+/D5rZmx2KNfj+Er1f1OPEGYbsI8LjGO1in/c9oqbMz3CnVzz5H/von8AMz+cHY0vlVXFtYJcg7PYKy5XIoTeO8KssF14PMbnttul8WcgOuwhYA1xqcw43uGHyRvD8fXz+iTXzb5zTj0NXjCFbr7E54dIA+8C9yv0Km/0vFytx9v8e1312rx1tsLsYgMefjBfvzPd7vobONxGZnjc/j+3f2T+OV6P8ahQ/e++WePjuM3m67SA1b0yzE8/qXV8fiHk2fxVeoHmkYfPLu0MBE/Bxc2GU+uIqu8frEcC8hxM+jk63z7unwYmfLHwHxrdCz+5MtziXN3GU9cWKdOOexTD2lcDpm6Hu9doWaYTkNwFXZvCiZBhs6mjxx30w5Oew0XvA0y3v+0Ew8+6zJmo28DO8O1uRm/ewHvAMMsY3D+nQePh++81ijnj1fGUkYGRLx+Zueznl9+dyF+7wcXcjVvh/5Auhh8b8usI7SeuRX5eaZ9VDuawDCtCYYMwTQ+H3yVWXnw0/v8Fv5lPsVnRbpn/C9/Jo8zrenUB5zoROuBP88yf74XgBxD/lqchTw//G06r7+VA0QD6fOZJCcEIBZcnM+OfJKJikoLqKcOEjo0Dap5FoSdz+nsNJZyihDZ6FEUXQal0kQ1BxSNKm7SVUaZyFA2WaplFFcPm+1gq6HSIwHgO+ueHZi3eQ77KAVE0g7zzHuvAlGtluvQ+eF9rp6wBIrQ+eHVvFQEc7a++Q3eZV4o/F59WBh17UCRRGECGA46c1huAi3rMuhUlcx0fBSGfct4mg+/a5UJBm+YW+eIbjrOXjnrd6PX3I/d7Sexs7cPY0aoJU2udMnTcmiPnZDtGwy02bZhff2ffxJOwyPT5QNqm/ggAOBUOj+oU7EPSPGBuZl/lgMMc7a1Zfk7TUteKc/2C4fBaZlZlSKHvLdc+0E8yU2o4STCPY1hEwziE6V0hDjrND2Ewi3rMfrUGTZsY9H3lulNFkHe1MYyioT5zPYP06VxSLjnOeibfJ9Jyd+8i+zy88Hz7CsSFd8X10JRGZZd1E3mM/w+0wNG0z+/741lmsBvZbI6ENNwzVUwixMKV3Mz9ZhtTCHgoEy2myg8eygaCNIMrOl4PEI47BwiyLm5/lF6wxOXM2/LeAavzJ/Tf5bjUfwqjuJawCFx3zyyFf4tcCnTmA/4eXzUTefLUb/YTFx4FA6RyShVawiOVUi/lHSRK5804En/Gse9hw8oIOqsSFgOyh3CNMsTx8Aty836mCbhXpyGA8v0+b4wxgpbnSDONL44XYlr1V586425eAvh4WZjPObPD+iH0ygvXoux+oItSvgUZ/7MFme/5v3wvbRlnfIx+GCZAzwn1Ul7n87/+3OAuF9D1sl76VVaHLQhna8IG/7Id2kuccazM7JRsNIIL4cplMaEZdLwKbDjqXhIFq6kKdpQ4KxwOWgeI4SeoYSgIB8dw7NKMTtdM5dwNjyZkf8x/Vz0jQ4Tvx3ifUGrBe16ulrlyUY31tebGWvX986UGC+dxsIySg2KoPu1HDN26XSdRrkCbeAN4nEHZV4cNCwUeTw+KGat831uQt427qjj0WgYFkp+begi+yhpgKsrC3Ta6FzRaOrM8tHRk5idM0zYKM/OYw6lVSgcoLQ/fGRorIhHj5pxSN6rhrgZRZjbRIncP6LMozAWtYe4PUkeNtRVGLlZOKdQf3T/MFwA4FjaRSDTSJ7jBTB3HBU2hinq9DXMulcBY5b9RNun6uYrLcmONfCOQ9sqUBpzzxEey3FldSWQw2hPLx6tP87VBSOjjn+jUQUGwlLjl8ZhXkSz1YveUSGsgVEJE50IlnlyfpyOejdIX7s8RZoC/s4MKwz+jPvk66amo4ztueGzuSiUret807FylOFTdneK/Shc2WEopmbrKLaf9GJ7q5t9ZPn2f64GLBdLi53FX3cVBQqQTjjprt4YiyP4jkZvHRyO203DOo0LZ1cPODtHnkRNGP8lU1cKbD45TDg4ccGQY+6lUzgmpJUSde1HG4XNMWiyqrPU1VTQEDjvRAevuZ+TDhyeC3tDmLlqSCG33wdX6UodROOM9+N8owNBB4BRxoTRCfBy1UaF/A3V5p4s4rjGep0jroowhBWQoO2GcSjl3iEtysjNQSuulOhl/4iY9sf0fCWKSQPisBvWo+QAW4Vyl7/r0NFJtXZxivJAHMCi06GYnOEMaMZXeIgCu6FSxEmdFSZ0bxBXQ+U+NclzwGfql9wZOtKwI79zvM6xmXvZkaewsS6OgT53zxj7VRy3LfIJ/ebCswZPSaM87+cWp6I6WcmZ48JD3jG/PMn3Y2lQdcys6Dzj28naWCwvV6IOrTnDzHFOYd9VJspcubk5cDWspvhle+V2OlF0grqyxFUt0u6pCnDfyQeFEO/xv4eXX4HfVsj/jYsV+OJZ/PKzQ/rU2McosUdH8eXFifjS6zPx6Sc78RO03XVkvJfnSvGNhVL86g48sYtC9hAaOuzlDPXbT/pxf70bDw5Ocma0Dss9cKNCO3bhATvwfR0g3/3BS/H+g17c29yM+ZWpqFy6FqMvMCa+shot8Gq32c5NvC9Ae0fA3pjz8ndh0u4dx0G3HS3q3gfGNt3WO2vaWPLTi9VYRV59COId8cJY8oZxKdNPOknuArD9ndPY3KM9KNz+E4bFSO1RXIXv88+9Bz3iazOGttLIIhdxXI+YpQw33X3SPstVHSpMb9dHc0XJ55Rhf1ap37fmx3LDYZVjMxz2YZaSt8/KenYtfoii7htieRuUc4/+kCdOUZ/r0OsqirTGG2cuQwbgyQn0fAxPO4ovHsHLNo/j0ZOTuL8J7XbP4wEd9Dq8S9x2A17DchhC5K2pkXj7ei0WV6px3jqOn9JPX6C1q7h3wevH8IkNTsD53FHUkaLjbRT5lZlSfLADHwWfCziOxItrlfjyzanY2j+OXsIuCh6724k5ePWLlYgv8S1oEu/fZtwkjcOgm6XPgYtfHTuJi8vlGDvox7Y8g/pMlEeiPjcWF66U4psLY/FVeOUlDeQLE1GH9m5wjkF3nwOQXcrRkLQBv6AK0Bk0TVlvRjdeK7v/Uz+enI/Hy6+vxJV+Jz78eDMeMh5cgq9/eXYs1oHlp7f34/F+P+OKnwKbJXg3wyx4uxzf+vaVuLDWgBd2k0+985WVeOndpVg/7cfPPtuPVfjDK68tRblWjk3GY/lPQk34cGHkSMPGV4H/l6nYAjx/Gx54QIf/8c1J5Nqz+NWT43TmGIrhK7QbVIhd+uxZPtz5fwDz4fH8ffLA4ovnDtMPbjn+9vfDwyeFfq6cMJDFfAYsTT6UVRm+Y4R+ew/8MgD7/U1XpsKroYUD2jg2DexnCtyzOgc7/Xh8px/7W+A0bd4EELCMQT3EfcoDDkd8M3ezEvMgy9jSBHk47jKOkc8kacR9w0m14bmrwGmeb4/5BrSIr/DnRfjwFXDTiDjSkHz/m9eqMQ/dGFrLtsifpU9YWP72sN3eH2joZYx8BRlyHziABjnD19nAsOj4zupEhoq5gTxomLb/qakxsqCLt+AHV6jDQ2hnR31xgjFjtRTXr8CzaMvulVo+W9nux5Xto6gDWzc/dxP0Hu3rTYzFAXLDh/y+dfsoNu4xftAGOeNd8PkxMotO2TqFvVAZidcapehfWoilm4sxMzMZE8gmVyfhUcg/Hdr2gL7YQy5aIt310260GZNeLhfx+j8DZrvQ2h4ybtQrSYdtHSDAwM3Xj7Rqc5RgAgsPunEZPm09P6bfdrb68dr4WfzbZsTPkDdWGUveHDuLfwm/dQWUh/iheLChEwR6zImBk6PRrzOGy+vtdA4390Z8jSa6kX37/KEctst4s7OB7NBmXCSdjlxDYUlHLcaaXVfYAh9rO4P82hWWyM4rlyvoBeVogmT7jBN/l/PDw3q4ynhsZDY2HmnraEcZ3bFSroShZs/PXY3NOHQ4FjPTC+gbTqJ1BajOhhaIC9/cOoPnN6JRn2bcZhzc3Umc1/mhzanZbMbu3h7yUAt+iPzebqM3t6JyTJ8wfk7NziLvz2V9dnZ24mB/H9nKve96lINch6w14t6aZ8j3vSIErXpsuVyOg4MDZCvzbpJ3M1f11ih3cnISuakXW1tbWa6OEfPsozx0KVt5XD2/Xm+ge1Qzze7ubrTJp0u77a9ypZJluBGze67pFGoYipk2GVJaZ8AxHT0JChnu+GxiEvlnKunrcP8gGuDT1S/Nx7ur4NedvfjVr3diAX5aqpXi162z+Blje+dGLcow8iOEwSWEjRo0eht4auAd8pp3X5+P3//mcjSguRn4u8Z6Qzg5Vjtp5kvwGlTqWKH/Zxi3f41+hNoUT3j24kTE76YMdBbr8Iw9w3fmBLb/z6O2149V8G0TWu9Ca6/y3TL5/dJVEOCc5d3lnXz8Kw14AzT2y3bEMvh/hXIg1bgK/buyocy4WKMO90DUBxu9eJy8CHTh2T5803H2Er9fQf5XBnyfOm9CJ++hylJkOhDl9YiNcYey5TGuNlyDhm4ulnL/jCcwg9/s0y4ZE2llpKB/3IQ2bzC27CPLzQKfq4w1KWNzvjdNnowtb1B/nb9f0DZFLFeOuQoWthA34C3zwPIquo3OXveJuPxSJS5dqcQcup/hNa+hwy3R1tvLpThZRUeA5lrkv4Us0qcPn4yUYpNybAugTFp1lc5L8J8+hKzRX1nzd+ZG4/cuT8RL4NBWt3D2bNOIuasTMUM7q8B0Cp1S2fpoqRS11ULH2GWQkR+68f+ryBbfoMOvgxNl6myffOZEFXQe+8zJHvJPV6i6esY9Kh9tncTaFjIo9boOTkwjP34MsMcZt//Xpo4tcJu23yGfB7RJx/N16mDEi396H5mGPkT8iWPkk8WLpbiIfOJq4F3a9XP44i10/jH46BL8/cMHnVhHntlwcgnXxKvX5zI04sfbx/EBfa9DuDE5nqvsdNwVtig5v11rvzoeu5p6LL6NDOWkqZnFWlxYqsf9251cJbe/ic5FP/bh+5AKtIMuBqzVvzaVxT/pxOb9o2ju8f5IWxX6C0g5CWJsgKe2yTJzUnCWyVWEyioUOJZ2lEGa4VljrLjw4nS8+cJUXIBfbeiMJO27r0zHzat15OXRWFiYhK8xZjowcUDWpPBPIYfYvizCw5vh/eAmZRE/eu54mp4j7XDUZej8GL7Lb/yf3xbf+66Y6DhM5EOfF3XxfPod/4bpnn//7Czy/q0cIJrCcgYchWsMyg4WwHRUUTU+sxFPgSxgLJgXCLhpoKWwpyfEURhWUYVh2EMDvOl8lvkxWI2XdX64AkSjjQ4QO15mROP8lmuRP6f3VF6jfF5tiOn8lXV5rvE8t35DZHVZdmFE4rdfkqdnVlQnCPl7Fsa+wXecheGU6xAueaX9PHtWnmVTJ55n6B6Ng9yn88Png/oWgPSP5eST4lu/8VsRJGFfXH3Gn0x0BG5uwxVdmeIMS2eyTi8ux9KVa3HtxRsotssIrwhAzVZs7TVj381wc0Pc/Th0g2YGVw2KHkXZ/ANAwzYUz7lmHYsjnR/DOpiWOmmg0zCfzzInE/KR/cuAawis3AQ4HUvDc1ieiO3p9z4Rhf2++JN4owOFc+hIEfZFeIxSOMPCMFgO8Okl5Ll1KvKiX8yGfKxy0Xc85+p9viF/cahoIn+94VWBH/aruDI487tBPw9q6vdDWHkUmGfxpAUvcuUSjHNIO8/SFoYXy/PqY98lk/I7vrGuhbPNb30/bE3xTc6ENw+e2y/2gxvhKwi5SmiqgraJstc82MswaQqIuaoLblvQdlEG/828qDnZkW0B90HdFLaLehYJfJ4VzsM2JSpk/bN9efVVQY+eRT7gAPjmBuyuDjlyH5K+e1NoYIfGq87Wn47yZD3GqlMxWtJI50xmjdg6uTRu08fQEiAqYGNZ2bfWpahoVrOoQGJAMlsSZdr8V7zOt7wbGxmPyfk1Bn6koonxWL1yMRpLa9GKWep4EtONqWiOMjCMTRa5J2yylMFh/nnJg5aC94N03ufTog6WKYxO2gcA9O/PAVKbGkNwNv6/Gz1DjxSlQTX330icKSEYl6PeYLBG+JS+ysB9cqocM41qAUcqmQZThHZn0XvoABAHZZlFe71XeJQGER6bHYR3FINzHQrjsfGYdvPq6KiHMtAGOihLveN04qb/hDzsWzg795zyZ4dnrhpxD1udDPkmJF98cTbhq3ETNsD1JDchM7zQEfcau93L4IA6dFVQeij9neM0Phsiq99TuCpmex95IoAlniHwtJ2lQfk6CAxR4oyVYqUHChv5uOS600LBQTHoIkAYfsmVIhrSNQQbesu6uXeGfevqA2GtQXVurhHtgz48eh5BrJYxRw0JpfCjQ8Zl3c5uMmSUG8gbfmdlbZKzynjongijGSbJezf7n5uvcKUt4Kqz6b26UkSaslzDCumAGgceOnpUVlxVIU5MT0NfIyfR6R+AE+4nhDQKTWjA0EnSRQBSoeyixOko8jDk08wcwvV8KY3s8njjqCe2c+/qiHFoxYkOOkbsx3RUaEGh33SCoJdSvqsETtJpZTgkN3FUia6hOWjo1sDvLPtRYKOzxv4UL6UnDfF+X66Co661R6g2LJNXN5Tf2++gyPbDEFiHB+7l48w66gBuuHJFStMxBEvJVQ4amV1KGyjoot7UZLGPiU6lg/2TVCgXl0GyOIlarZyoubPbpr4Doz24Y6auPjikXOsvLh33C+eC+64ISx1K4mvBP8aLfkaROoIG3Miy3exlW529bBIdbjr9hZ/P3CtEnuHKClcouOdFrpyhz6QU91FxM+9p+oOuz/1IdGqMomTpbLKS4r5Dqas/dBho/NDp4qmC6mqf/Z1O1Ocm0oHobHZ5g+2poqG4nFvnhvitI0TDrqsw7DudKzoEGzMq4zp3Cj6hA8fyxI9y2VmSKFrUdcj3kspFTO/oAvfdMMyXYcim4ElOdnAMcSx0TF1cqsU0ZbiPjauq+tC5G+aLRxocnAhheDKLV8Y47Z3EDH08R5umUEoNZ2doK51657Rb+Lp5v/gAR4RvAIPtPjgbsWvYFRRpq2dYHfHkmLqcQBe26ahfBobSeTbmaZv+/zkOpqoxC3I1kJFubbTjl3c7cetOK64tTsR3UIbdvPrXe734Hz5txTo4JRZNAsfRJ834zdZxfHLnMI25JSqhRPBExZJEL7g/x/R4zrSWwc7cnI2mPJ5+vXFzIfGx395k7G3GhVdXYvWFyzHX2Y5lnVrw7G67F9WJUtw8L8cB/VoGsCPA/CF8da/dzDF8DsVtYe8oplEmq8uN2AFPSnv9uICCNw2c2uCaqx9mwPcycOwew7f2ZuJwpxU/ud+NT7ZtD/yNNr0EDz4DEdwsNXFiANO8cg5/o9fH/2lpNF6YRJkFp1wdouHtHsrbJvQkDZlUo8Fbrkqo0nc80YivzfBLM2MZo3+dvlfZNlSUBgCV72F/JpAt03uvg8di6yPGifc3j+P2vrPjSUpaVz9oWF0A8Dso6h3oQsfHzrpG5W6s3+vFw1v9+PjRSdzZRT5nDLl9WPTlP0QxNzb3E2Dkxu8aYq7D/29cqCb+nrkqAqXbbrwMO3qjNpJlrVJvjYw+XwSHX+BZU3GZXH//ajm+c6USTSq/Dc7kikru37swET+8XolfomwfUt5QptF4o/L/InlcAe8O6Yc7u8U4XwDDzck16kbcos8ljAPHFto9t1KKlSsTcfFqJW7Al1bpj9LMRPTBvzL1usy4U16CN1H2aG0s1qlvh3QeGgGmuH97hvGOvLfoky78++aV6Wi+fz8+uNeMbTp3Bfy7WDqL//D5fizRf69drWVosc+2+tl/cw1kuBfnYvWam9qMxN3be9T9JN58bymuzIzGyYOtWFibjT/55lKsrjaie2aQl1H4PHIKckAeg07WIPMOMJb2Wuej8Y8RXwyTWgMO/+7hUfyMvlfUM6zEm+RtmBX3rSm+F5sHcp94w7/hUTx79nsA+r9xFO+LF45FlamRqFCXio7bqeBEpuO34Q6HPGyYj98q2/rbfjUrHX1vAXtnxYq31qgC3F4Bz5xkeAQtKSMIAzeJdZWIm0VnvZ9VlcM2kZb0buZ66cUq8IQPM+44Lg+PLvf74PIpjzSaL0KT8u4OckODcfr3qNfaEjI+9dfhfMuyyPjNtYm4POMeddAhbXKflReh76BeY9DSNXqrSf7OT/WAe8UlZMT78O3Pkc+2QMkF6R3YvDRXihnkkD14uKvbTGOLNC7+Pomug8e/gp4c9meWxuPyzUqsXawgY41HH9q1Pjc2+nGJuveQ5XYnx+MEuHo0uWyC/5V7/ahuHMcS44GrzkZhSvOMmYfKBYC5TB8YqvCIcaPy6nLUl+vxxee7sfvJevz5tXIcwTPfh/cZ/mYVWbWxfRA/aJxHBdlgGSAcAcNfrFaislyJ40YpDs+ULU9icXoqGsgpxWa2Bd5OQcevPegmPB8BpwfII5t7yJHU7Qtgo7Nrij7PCJ2MAwfgtOhaHOhp0GAbXtQFP5RHxR3xS7lAWOi8NiTW8yHBikPZGLwBVsbX17EmkhQ47G2B/f4UJ+Ulj4HNDnVpLIzHLH3epR3lB52YfdyNkvyoMhYLMGfIDd2ryMd2HjDOT1WXo9Xsxu7mPvVUJp5E/kBGRU47gvGdnU3E/NwCNMH3FsjR6xUyQr89kmGjXBmiU6TZOqBeo+kAUcY5PDyMvb095MQu3xjWFmEfmE8i7BmeZ2p6JtNqf9KhobOi3WnleXTSQe7ox1IVOawBHFwZKY6UpY9KOkz6p/sxNaP+0Y5z+qVWty6FA2Rzc7PQVVAwsr4IHm2uThLWidJo1NPeYbkHB7vRov6dwxbtdLUxOEIZLR0g5FVGKXK1iG0SBup5Un0bGPWA4yh1qukAoR3aBxbHjuPGy9OxunkYH/7sSfyznfOogiML0/BprpvzE1Feg14hnlE6ZRp+2905iQ3GhlzdAK3qbLh5oRavXZyK04NuTCE/vMOAfon3btj+44PzeJXfZco3hI1jdjrYVifTmP/K2HlOZviI8WdrphTdeWRtaO7vOqqMqbPIsuLQAjztJXjKKMz4Dvk6fsO+cg+QH8CX34Bn/j/3dPCdxw1wX+P7Bd59Dz7qfk46YFUjdqn/67PwBRh/ibw+Z1D9q2bhUL1JG15EN/nsaDT++63TlB/+Yo5xFpzQuTIHjr6vXshvN/V2XFhnXHl9Hv2Csn68f55j2hr3sJzsC21CV8hnEfn4c5jQI5jl7zDWvHx5KkrLUzGHAOr+Jq/ARFzZ+FfA+kOAZriuNcr444ul+DL5K9K+fXUyw1LNwL/eu1KNecrZWQJ+FD6F3ist9FaqufJWWdowaQ9px/2ONrOR3Axf2YPP0kH0MmPwuxPn8f7xSPw79ORLAOgfXSox5k7kBvA/pi67yIRvX5uMG5PAWqfKnPvJUH89W1eQ2xfHo47M0UCHckWlVPwq8L9GP18h3TvIDHRXrsYxROgB/fbzrs6pgt510D4Apu4V8gNo6g567C6Ab6Ff36HvJhjrnyDzNwG6Exi3EV5sm+PQ2+5ZB6/6OfAaQWZw9dc8fOYCMs8M8tATdKhf0gblTYbXXIl0FUA+pG0f7xzH+8hr97kuIMe++0ojfuHqQfji5cVytCin1xuhHqMxCQwalYmcpKu9eh59UnkA0s4N4P9ktUS/o8tVtWuXYweYH3VodwvZ8xAdm7PfRi7pOhntPFqMNU4+ONwYiflaYRsojTv5jQ6Bhh9CR4pd8tS0O48xfk8UE+K1H3rI8bTtaS+TX+gYrXI6IX7rhMZOlmJB4Rn6eYCMqUx8aaUGT2GcQEa9sFyDB/ZjX/0eeMq3xym7Qh6WY7lD+7s9VXBYj4LnawvwO58/PwYMr36fJ3wlsaL4n3n60bNv8xN4mFj57CjyIh+uRVnFc5/5bliWZTx/mC554W/jAHHVhbPg3OzT69BbkwcXFcunBls63quIZ1VNVayuGN4PCs/W+cxK8iKfFAMtzQlj/xv+qnCCTCTzth7q7ip0QIi0nAJfYPHMwUujTToZbLx5eR0ImWl4JiWXrMwQQMWZj7iiXGcFEY+yE8jD39StUM81uhQwSGO4bc22Fwb37Mws61n+Zp51G9QvQ0UNfudyKbMXRk/L4qdt9JqVsv60ibIK54eGX6EwEl9sNOP23XWElX3gAoIANw3Hr735VrzxyisIlosxPzMdCzMNBjAYaaMWs7VKTEKcGktcEuqyyp39g3iyux87B83ctFfLDkVw2tciJ/WxLkVlORPiWf+iHUVbvM/fSiumIb2GMa0rGtzTCaLjI2HL1XLIJ2Flx1Bowqz4uIACf3JGU+ahE0UuyXcmB+7OYM3NsjWQcx2GDEvjK4nMTmgVTgSLADctx3dZUBbByb8B/G3jsP9yHxbSPiVWfw/e8d+U+b05DPtvUPNM4wqOgiZsm1XyI7/KhMDN5nCTeRXvZVp6eXNZHEg/fMbNoDwUHQdPhI1jYJGrQfK5zxAU+aOwlNlCs+4fYyinUSTbYwSuLkKdy8ZPoVLblCEtsk5FHQtYcOVPsdJECvBB/ue5NeUwcXHDP2Hro6KO+cr04kNxm3l4Lf6YjzTsqp4jBFhXh3QQXnXI9akP/EQHaGUKgQ6h1M3E+T3GIODqkJwBNOwXYFX0zSDv7AfxUyzlYf73pY91EXkU1+xjcGWyVo/FSeDU34kFBsALVXEGYYRBaWtiLfZrl2Nbgd58yF+mX8y0U5UynyIv/xWt5PS9beS2qJJwEfc4+XfSRhr7e3SAaJTUWdFoaFScpLxSzM7DE2anGBRRpCdRYnNz3GImxdwMAtSiRmAHH2GNcnQ6Gvu7COedYhWEOJq0y1dpoOW2oJWEQLgfQG4G3RlBIUPo7jLoo6S0Dvt0BYqd7ABeUGxAPkF6YQVvgs5d8ZXrlrPu5mnoIDdedhPiUqxvHOQs8x68pYeC4liQe9xQD50zOmo0vhqqxlV38s5jhDiNqgln+Kq+Xze2djZ9toUGwErIQ3zlpA8d+05ORlFKjqinM6l05iHwokSY7/xinXwLR4G8uodg1HJWCFLxPgKEjgR0kjQcuzLBzby1BoxOnFIX8ID6A71w9vn2pqsakNp5oqF+bqFM/vAzhHVXAmxvCHsdEbQLQclwV4YdaqGwujrBgdcNpzWOT6G0pIGf5gobN4cswl85cx5lb2qCdh2jKLkZHCcS6Ai0dUj5zvxwhYUhrI4RfmXZGtYvXJmMC5er4I0jPDCmnleuTaWReGuzzXfQMvWarFZib7dDG8T/QjE2vJROD8NqCWudFYZDgiRyOBBjfDaDAK2wIy7Z1/anYzPsnnyAFS/ciHpmFv5Afuaxt9eBN9C/dpw4SBodA4aPck8yDfT7+64W8jV5cTUM2dy8+5FY33I6SDSyl3MGO2WSSGeW8NWpcenKNDBDoCdPx0/bZr2mZ2oosMhIfNt1/AQq8jpXLugYKcJWgSsjvKfvDlHa3U/k/NRZieBRRyO74xv9RFvto1z6TjVy1R7Pk6/Ds+17X2ToKQ11lC+P1vHgBu5untcwfBgK4/nIKbAWd8boX8NCnMfi8iRK+EjuIeUKo0qD+gPvClriubPuUIxGqFdz7whFHoUfXqHjxHFMGLqfS5M6SPMMs8CM+qLUuBJKR4l82ZU38wtuWD+S+TVmpnJlzZGNgG5cyaFTR8eQ/GhqajLxUF6qM8HQZ9Kg+cvbxRtX07qvyhS4PTNTTvw2M+tx3D9KHK/lCie+L6OgQZP1ejkaKA/GzRbXV1D8pqibTlSn9fVhNu7Hc4TS09bZCWjL41WUGttX1EMeb19MA1MdRa4M0ZpnqDodnqUKig/jRvsQ+J2Ls/JCuiUvxf1/7NGGl9ynij/fPomPnaVN39r3dx734hyc3uuexv/z4zbaFLxO2oJfOkPREEgd6uvMacAQV+dL8c0XJuP2zlFMo+j8+TcX4q2XZ2L94CyX8f/+D1ZyKfnkzEy889Vr8fOf3op3vzwfsyvOFOzE27EfFz/diuqt3ajf2s/Z7t2bc7H21uXo0V+Lhu/T4OUKB+ptXPwraHmXH3VjlrGl/spqHHR6sfDxfqzdb0cV2I2RcA8cdWXEDN9uVBbj/viLsfbwcazvtIMm5lg5A9//HjzvkHzdEFOADkBbQPU50MICUb51OMizR3J1B1VNHu0YRNczpo9lCC1ng14F1y9USQd/pgr5fBPaMLSWs0fdiFPjv+EXhuUWY3rx22teeOQ47jXLMknxOFeYjSxNRNsZ2yiXm4+78eRBL0MK7d05jrG9U2RvyqecBrQMS9S2G6v0y5cbjLHU52ek2YF3bICfX6DcfwGP/uhRL36yCX+mznRxfH96JP7h/GhcZhy5CI0ZomMbrVtj8bdnR6MJfXqujp3HzblSTEP/H6/3otUTUsAFmpxnDH2Mwr8PapM0WyAen0ED7Vo5fkk9Pn4CnfDSNg7buSIfQbn/CTndN1zicinWLk7EwrVqLF6AVmcm4hy478xNxBN4jDNs3/6kGfdfqMfuZfcTKsWqY9TCeNRowyRAHG2fB6wnPmY8cz+T+4yleyjoH32+E+9vgP8AyZHHMF73upFG5t97dya++eYMbHEkfnG7k7P/31krM5a245/8rw/j44+30iFebcCnpo/j8nk33jsei4U3r8QZvONf/Mt7cX/rOF57fSXu39mNKeQTxzWNFx5enV16gbao5/zcVROwss8B2ON24Vx0H5ZZxqRPDxiXeaejwZU2iSj+55pnQr048tXgmfilrFg85/cQyIND2cdVRcuXSzl7dWGtFPNr41zHY3YJvguOOxFDXuZhKcMyh3lZnjh2mzH9EWmzejw3JMb3Zl1hB62BJyXwX/nOmad7m4ydmad5FX3vN8M/iAuxSB2WLqJXIpNZz/9vh7A7EB+A1Qk8rAoPqCJz/MvbvfjvPu7FJ7sn0aVSDuH3eL7ImHpjoRTb0MCfvT0dP5hBxmqThu++zNh2D77nnh+28YxxooWAoCZMM5IGbwCTNzj/+eZp/C/7Z/GrI+hD7KGO7kUgtC/ooCcfV0lMUN6Vlytx4cVqXIW+VsC3/flynMFg5Fc95IIP1yq5f8/w0Kk5cqcb3909zlB+zgZ/01Ul0MMa336+f5qbj78Hb1oENP949yz+6qPd+OnP1mPn/kG8yJj39shJNJAv7iM6eP3u6FGuFgna3aC9dcrfqAA3aO0NeOgRvLzLOce4+fKl1bi4OBv7rW7KI4aClvfPL1bj3uXJDJ1zgfY+Qb7+ydZpGl+FjUZ89x/5CmO0IWEgcbqzgKWHqNiH9twsPPez4IHrHczbTYILmf/ZIV7k/m3AY/MhcBvgjUbARerPCJ7RGBKJMr34XtRFGXZhdjxegA8sVEvxwi/34/JPdmIUHOmu0RfoD11g26b9hvysMebKvcqjM8imJ9HZRg+A7mpT9dQTOshXro42ssD09HQ6M5R/NQAqHx4eiDXjue+Gtpt9w4Wf9aiaoWmLFSBOGrJ+TrD0O58ZG//UiV/UeRyduoTw6eoS31tu0pqNY5CrzsJbb0CrN8pRbyFnHKCHuw9ktZr1WV05j9//7mx0K8j0m6SvNJBvXBXvhBdX7Q7K5dSuZr62wUknjcEqFZ0uo+BKfRxaQnc4LyPrkEc6QFqt1PNNN91o5Pedjnu/uULdlfjQEW0plytZrnnvHR7Ew0NXxTfjUgWZA/nnr6EdQyDOQSdOHChBI+1ljbDQGbR6Gz3hg4fwVsayb1N9N8V2342VdjeOb+/G/x3aflAqx+Wp0djrn8W/Q/+rzFZjCZnOVR//qhXpjP0v4CGvvzoT1xj3L1IvWE/uxfPN0lmcwOM7swj6f8fRpI/u8H0XpvsWNKuR+d8cItvJF3gvPzIE1buTriCL+AXjiysk3NejTIrvlM9iFhn0Dr9/A3/YQBd8gTb+Pjz2DWj2q4yhypTv85GS/RE4cImxehR40TSoN9JRQvNjCdbi6sa7IAiiV3yLMiGv+CXyyAcQ2C92T3OSxau8e2XiPO5Dd9PQ04L0AZ0cgD9yFmWyS9Dt1TcWo3lxNv7lr3djEt5jaCpn/Ru+i+T0EXy7EfH2ykTcQ0f9Hw9G4tV35+Jj+OgFdMwfMP7O3j6MLfjQaa0ULXQCZTUl7WPG//7dTjz6HJnkkavoGQdo549WxnKPlLdp+wX0gV/QR6t8c0jNYIFxpTYa76xOxG7zJP4tjONnzfNYXqzE/+UrM3Gp2S8cxpeqUYJvd1aRpXVUQL/XkGPfol2/oe5t+K1t/xV65Q4K2Yu043XklYf8ngeWLwG0u8BsDmDMIqfbh6fw61X04HfRPU+vT0bnhUqcXHRPunLu19QCb64zuK1SxqfwrNzHFXheu1CNcYSru+ga08vjsXKtEitXyrG4qmOEwYG8QeV4B/nxKnLXXfrmY5hjm2cl8F0cOoAPPoKXvQDN3N3sR5Uy30LnfbhzGnUjl1TrSXfl6mTSt47MSoVyoTNtDuoQZcq/Dz43T10pXoFvkI60ruTyftw9jU4q0Wsid/SR69XvoY2xM/dlrMEHarnyq1Gfyu+0g6S9HXqW+XovnTemppLGi8mp5+hQ4+h66D3UT75hmjpp5BFN5Jhb60e5F5d72cibD1EresfwnVIN/f00DtBT1X1z4hl9VYXvzc6651At+0U+Ke/wW9spvIZyh0ynkD0KeTKZEBdvrWPazfmhjpcvBi/Trs9487zcYlnJY4cp/ZNX+4gfWZb6uGUPnj93/s2jGHt+KwfIJMpkGaYrIPUkpQOADK2Mp8+Kmfh6mTi5L2Y+0kDyo4lZoWyA3+VJUbT5+ZnneXA1f+P+l8qTDGB2NJ0BgODF5AcgNajbUIEj4P2d3zoAkSl1Mh8NEx6WpyEjS7BcLxQ6dIw8azMdTJ7DFSDFKhA7ziT8s640qAgZAQzQ0BMWCQeNa0W5Cnl+kxlDhN4P0ILTjtYg7EBZvPfIjuOJoal8UnQ8d/4338yb+nIdOlNUf25vtGL78YM47zHAn3QRYOHwpFlYXo2lpYUkkqFDyvA+FQiyqmdSA2K1ErP1asw3pmJ+GsKoQbT0n3tE7Lc6sXXQAvmNAdeBAIqwU0VtrbZ3RVuLxrrvCoSebfNqv/DX/hk4Lc4QVNxQPu/P4KRc08mUWQmnQrkYIqsEJ/wTFl6VzgffFX0uQcq8CoeHM53T8THmjGKwztN+5p+4Z7YarbymU85izNe6An+LyT/0ic/8m04TYJfE6j1XmYB9AF/O8v2sqLGHQnVR5yxXfOEb6WGYT0GQRVq/zRnJnMU3RZ7ptYV+3GRx6Dgp+r6Ai7Vz9owC53EayGzHefEM2GQ4uXyO8HDq3gjFKQzHwDHDY40DgxOEkLYGYgYj87Rc65D1o3IafqxfMiOvPhZE/snDhKbnt3Xkw3wyoL1Mxjn8jiwG39peLiTOmtt+cYFyDIt3Tr3OTo84+5z0N+kyJBa8IDdD5/6Z89G+GfAkTvNPtOOaJJzFDPrbe8vk3eBn9km9weA9PRWL57txeQ5hvIbiUUNIPNWAgIA7WY/u2FTs7O5mfuK1dQagBWx8mMcgV1/5XvhZHxNYn4QP/QicTfT3vQKkhJAxh7ACuCCGMZSEPsqAs5vADYT2CQb/obFcoyrAzTBKGnBz/47DYtNW9yo4ODzK0ET7e93sC0MBWXVBYdgWDQ7pwADvOygAhkvSYLu1sR/TswgvvGuipBz6PTSsobuOUldB0C6ND1YNmCFAceWYhm9nL1k3HQVukm2ItIPDXrIDZ7vxKlnEGcLsCYN2rkKhsdO1ahrv1P5HzscGhnHGGermihFxSMVIPNnbdQb5BLgEP5KuwAFn5WvkzdjYpNKoLRA19Ofsb+pm2Ij+Eb+pYw1hs4JQ1pgpx8KSRnpnp1UKXkAersI6Oz8GLsex/qiDsnKEkNhP4+r80kSsXCxzHY9ZBL4plOmcoc6/SfLUkCyeSPvCswecfeeM/LmFShqyRxBcU2gBLq6A0FkiCtpujc/im4b3vd0+SpFtPiGvYgZmo1EB1ufp/DDEjwqm+GrZuSE3uo9hqZoHx+n02dzo5r4Dhqdyxr6Kp/RVRQi0XfVpFFYUCnmRsoIOBbHEsFGGwTLElP3sqgi/c8WHdd1Fk+l17SdZ/qmoyLfjsXZhNp0Q4kF/sOuhAqN1FE6GzoKqwaFR2o8CAk5pvDc0lStg5ucreZ3OvUHGyAMeSD+4F4YzRDv09ZONDkppL/cyMS/xyNUtrmZoHtB35NumnSqA1WqZ+z7ftHjuyhWV51NOaEA6MT3tsa90aLmaxL5zBcnIqIqHTooK+dfCUErCpkHdxE87WudsznyRFOQdOfYfMzYIL9sOHoCPfivezi1N0R+HaRgH3bJshv3c3LxH2wwXUaeOM/A7jf6GBDPM1Ym8Fzif0I9jqIY60+oz47GwgsJBO90Y3tlN9n+VfnblkatW2rTHjf51/lGxWFisxvQ0Che80bjxhnZzbxvppOBv2RRwB94JGTlu61B0dKm62gPlwr1bBqNNnuKrS+D74PoxtJ84zysdl/aNco4TS0w3VYcGoLWCNl39dJKrQY7AlTayTBO8s29cAXPoVFjaJb84QjFj2EkapWNy7DulHx23J6FnV5LYgAbKlM4Y8cu2VsEhx+B+19VDRR08isugwf+RxwR0BpvKcEa5xwiNTRiAN+soY5+h4Lk/nRtfNuFLGVub93JM++UfvDEVNXD114+O4nMUTw0Mf/H12Xjna2tRv3khXlydjlda+/GzL9rxq9ttFMSlmFy8HIdP7sRJqRUjxqCGB/fBa2NwN27MxCj4ewBMjq5Px9ULMzEPz3tydpwKI+CLkrwPEBk/fxta2YRvPUEedS8jY8jrsJOPfzE/ER1wt83vWeCzDOB/uf4ofvzFfmzBi5SfpCtnkT44g79wStHC0jYat1jMIKsCuvyh23J25s8PzuM2+OvsbLKIKmU41L66WIrff6GaKzQMJ3UAX9TRcsA9em/8aBHZkXQPeAZ44wEN2ib/nNrAf3GtOIY3hZzjL/vl6evBXeIm34Oe0YE2H9/uxcPPj2L7IXyhE/FKbSz+eGEsjTUaFd6bHeMcjT3K/5OZiOv03X1ZD3l/a2E8Nwx1yPkq9XRFyEd70JbtpxKvOGWVdv5fn5zHT5vGt4a3U75Ojx6y7O8tjecMyg8Oz+LnT4oZjZBtwlgYugqmDTx+uDYW652z3KzZfG3XTH08/pvfX00jz+cPe7ROCR+dUOGX/+41Mj5dim+8OhWxOBEvwUcvkvhkrRpjk+O5AunaejcmqezeTCmqwHtlvRcbvO+S9wK/X2lCn64cZNx6kXQ36N0vqKswVG9xipRljcks+P97bubKc2fs6tT6L26U4wvy/Oe/PIj373QzHJIOiAco9fcOkDtorLzXcWTpynisXq3E9WsNxthG/HRrN/7VX6/Hrz8+jAcPWnH37l6cNnvxh5QBSOMBsEx65nR8cWWJsrqhT9TUNFTJXz2u06Y/+85irG8fxVdmRuPS1Giu0lFeMIunx/P3HNJ2/hsgmfJo4g9/LDvL5yiDqEsXxzKsyfKlSswvV2JhjvEMuE5yKr9odO5pifPwe3mZ+Q/yHh5D5+CwbeK5Bp4ueLhwrYJ8Vg73b3j4BfLhjjpA8V2RvPiGP5z0P/S4dLEU86sV+LccqKi7fZY0wNWylIeVKZvgyDaIP7Z+FDePRuMvHxzFLzehCxIqh4mXJIengsvN07i/exwt2nQfuF4dZUwFR34KHd+Cb+/Bp62adXJm9rdr8AFodwgCQ8rfBvcBi76ErLH8YGliNP6LZeiP/v1Nu4hxf6yB7YUy8K3FjE6PeikOgW8ffmaFZh92GLOQDVYqOUvZw0kH+7Sle6sbC3sn8a/2kTdBHEM+/bcPT3Jl0AH498MlZCDK/Mt95Cr4WQd5xQkAbzOm/OE8smdjIv4fG+6vMBIt8P0uzP8nyFZ/DQ/42fFo/KQ/El/QrjPqMn5zKvrUy9BTR/S5+3EtTlYzwsMCMtcK+vxGB/2drt+nTU1oZHJhMr50vR4fPejELjRhn8jv7EdD3mgQHnflDmNx7o1m4wZ97L56ruQYJdF3m8j00Pw+tCs9FHobOAAPOac9jqkbd41X348mfWT/X6uMxO9Pj8Y6faAh3UMskW25Xthy1D1voJv8Hi9evjwddXDkeKOdqwy3bjZitzEefXk5OLE8NRkvXlrIFSAnnRH0hUp0ek4M6iKXTKVBv9PrJVwM/aSB0RUX6roaJpWnDg9bPJ/kfSOfHxzuMOaKNMju1Xo6BHQ+uMJDB0qe5DU6PkG5zVipwFOotSt7nJWtQ8G8Taex8hyYGrrvDHxtNBiXka+3D5CdpuppGNUBUjtvx7WRXjSRjZ+sI7+XKFdDJ3lZvnUzvxlOjZVOGlPPUIa2Xj7TwdE87KDb0D+VyahQR7+Rh+TqFfDAFSc+8zC0lvLm8HtXq+tQsVzl6Vb7EKQ+ij+5NB5f/vJ83Jsox5P7rfi9qfPcn+HXyO6dS+WYgF9Lc65E3t/ox/aj49hBlnLVFSSb4882g/ZnOllrlfjjP30hXkWeWNptxhsvTMf1712Nf4PccXOa8Z/xowlNXxg5i//xQT/+p8foedSlAn59DH2+Xgf/KK83A84P6G54aJtwZf496O/e58fxxe5p3AFXHRv9Xr5mrxqyUJ79S05DIIlv6rG6wY6QG90Q/BX4tasjG9DMO1Mj8ZebZ/ET1PPFF+pRQo/7lHFzFl73x1fKGRZymsHT1aKf9NzPinGYZ5Ba/BU4eQL8/2hxNB5R/79uFysZ3DfJMdz67PP7EXRFkfFn9fP47txovMP4/wa0coVau4LtY8a3XzzpxYe3DqGTs/ivkN8+AsZ/xRhOE+JydST+APnvE9rrygeXn9xFeLnGGHWLPnn/fi9OkeuX0QWfLJaDpkdruxd7m/042EN+ftKPFz9rRweAPKINNdpC9VPW+BD5Upfb27WReGGuFMtfW44lxudXev14mfzOkX3/xcZJrI6cxyJ06QbuLxwdxafQ8D78cQzeWSqTA+/cL9NweHPw2UV44MfgkfIGQz/QdqUMch7wuwTcH/HwI3jgA3RuN2z/zybP41tl5Xt0jaVSrLyOHn+tFqMXqlEGH1x+ox5xCJweIBB8/vA4Pt3mN/nJwxyH1hGwnoBbK6/I2ydj+WI1ZhbK6KdOlnbilispx+OI9h0iW40bxhqZa+lyCd2nsGm0gfsMPPrbP1gLhqv468+acceJSafjUa5No6svoQssonvUc7WV9FafnuF3A52MsRS6fcA40IKvz83NxcULFzPNkMblLQ3STlbhHdT5+LiPbiUhTaRjdHZ2ie/mM+3U1FR+NzMzk7xN25JOCPnGMvVYpB7aXVotsJvx0RUf85S5uroaS7yT9s3Dq/nILx2X5Qs2Vl1qbn4+VlZW0gavrcL8k1WD15PwjQtrF3K/Inl/q91mzPZb4V3AXJgN4V88y9eD45lc4xgytKn6jUOO30jXmc/g8Lnp5VFpD+W7YR7DQzucx99+7vH876fZcv2tHCANGJhLXvQwpYNjUIF0VHAazzo3oZ4ohRvj5lVFGSLJ2e8aW2mkwuzQEO3Map85q7jIp1COBYSOFmd+600rPOzmN5ozahy0R1CsR87lYjSYRqt+5LcMbHrblHSHhmb++iJ/8zKFH9Om8yOf8YPDv8MzRSqg9NRIXnyQeTh45ioMDbCWkfUu8hoCPjsnPyvamn+KG/4j3HJv7DhyTyTJP5aXrDF/FJ2UnxXfWKuhB8y8dBYYGqW9sx2Vk4OolmASGklOj5Kx6wCRGDQiFrPjn8G+yK0oL688tA8qlVIOhLMzjVjMFSONDAFiaw67vXi0tRd3N3YQoFoIRYXRliypD+Ua55x02TaUrmwD/+yjYuWG53GcM7ieedWozam6a/6Fs2LQJ/wuAAA8hoQgcpNHfkvZlm+eprU/0iHlqXPKEyIunCCDfqGkBF1WuICxeebqBuqYRn7rmK+KuptSeBf9ztX8E4dsN6dlc/XItuaN+WYL+FPAVUNJrpyyD/yuAFqeg+KSiRlqx2dZhnQDWKWLYf9lO7hS1VRcrbsKmMpdOirIQyaQoVJ4rlNN4+4pMDMmqUzVEEP2ibCY0FDLIDU1Af1Bo+4R4sxSl2hnPayjZWW+wil/Pq1z3jx3CIpnLXuubV596HWQ5/BT3yeT9F9eB99LU8KAiho7P/f+4D4dsMAy+QW/MxSb9DE8M38VrQImw9UX4rlH0V/UggppyvaL+sxCrDBYzZ3uxLWl8bj06pWYrp1SLsy2MhZnaE7IGjEB498+cDBQ/Cjgm2feD/L21ChnYbzzLBw7RduyfpaaSRGU/p4dIG72q8Df7pwiDHdRoDTKgmfKEuCCseE15mpokofLcEsIdvZhX5rjzn0ZxoGLzyso5YZLcIm2MWdzWTUZanzPfTEQljQOuvfC/GojDvfbsbBQixevz8a8m+pSh14qg/00ktfrLvVECUvjjMu9dQLS5/SFhtKMu68zD5g6G1t6qiGYaBAVzJZr7H9DCWngN7zX0uxUGuY0YLp6SIHJ2eXOjO+SnxuEJ33RLSco1Y5JJYSi3KCdscfnkwhLzq403JIGZ9mXqwKkNXmsxnVpzg3GywjTvV6Xb8Zja7sFT9XZA51Ce8f9UZSfXq4O2dnq0bZRhJDCMF/V6Ilo6z4d0pvOkJ3NbqyjFLQo21l4bvauj1ucdzydRhF21rsEZogCJVhDREEetNGNGek7lDHbKwLOzVajhqLrrDZ7tT6tsbmaRmMN+vu7/djfb8bFy85ocfUIwtBijTJUdgpjtuG5NOwf0RZXqhg6ypUFllWEyjpJGcBxfHS8CIvVbjnb/ij7soV0qqNFPNehlvth6PSQn6G06kQxPNIYyqMhjlzWL4yksQZtPeQbw6bZfkN5uR+IMUrH4GM9rhnCDQV9fr6GwFjht45THQUKT+Bx4uZIhjrRyXWI0u5qJB05VDHJ07HA/Uok4WlgpsNtir4fB3+EfTqdqY/f6UQ67vEMGEg/OnSqNeAGfi8sVGNltQ4vE880pqv66wziY4dN+siVHxr23QtGB4Qbmms01nEtvTVog7hfhuakXR18hi1z9Dum/Y4POhudKKLpwr1Jxsv2l06uU/h8KS5ehL9BBwsLKL0oSlsoDOJSu93Lds5Qz3RG0adt6lGvz9BnPUovaMVVWO7dYh10jsmrDesmPF1NJZ7Y1rk5nUt8QPN0Ehb8WjZi3aFLFIFTvtdwZJt0qmlsswydoB72q/Ap028rK1PIMSgRoLirltYu0Abw0ZUZhiepUh+dWMJpF+VaYb+NotVqG+sdBQV+5B4v+/AdDTvSKFIB9QDmPZSvlvsxGEKMcZK+7kFzbfCph9Kq49CQZR3ya4KzbiJrWMDGVJVB0TrSBmht80k3dva6MT7iyrkiXIrH/x5e/urXgOWyNYXmUEapduKd4yrolTPLvWrIH+778DLK6g/mx+IhSrCzBB/x0lBHGhekTQ3DH9ztxE8/2I2PPt2NBzv9eOHLl9MA0IA/f+PFcjQ+/DTO5ugLDWw0YLR5EiuPe1G/PhNn8Gl9QItXZmNkph5f7BzEA0OO0cT6wUm8/OFhXDwA7vANDWKL0MUhH9zcOYrL8K4+/NAZzM6qvrB7FIs7x7HMGH4K3/s3H+3F5tZxfA+Fcxn8vUubJRF08XR+yOeV/efBgT9Die2enMcW7Xkevv50BcNVFPYfXq/GLg++v1aKOmXeoz93esAFPmq/fP1SJa4wFrpBskYJQwm4GaSbXGs00YCqEUdRzfTcZknKI8MSixG9SDB85m/737pKoBqR97ZOcw+FLv3hjOivvD0f/+hPL8bL8+A349oT8MvwA1u8M2zSDgX/Bn5ZYxy6XBmJn6N8b8OXfgA+TPHspzuDWdyD4g/AxVvdInTD/onOj2I8E37ud/Od65WcEXkHPNfhU5+eiL/444uxD98zvIGGZ8eeb9+YjI+AxxZ1cfwQ3wyF8a0K5YErt0U28qzDL/5wmjGSsufhM852f+jqriWIdLoUDeq2sH8czZmJOJG/UeeWRlhg90LvLNZnS7EzCJ+jHtQlTZfyRxnru3TGferQoc1/OjMSP3wB/YM2GIbkB2vj8QiEcKXOOviloW0e+PzeaikuAOz74NnH7vBuf1BWj3FdA2VxoIOCBwsr47F4oRwrFxejurgUdw/2YguZbm/nJA73TpEjGL/gU02Ap1FL/HNSUBpJkBecgX6XvgAcz2S+wSFv2T08iUfU44AxUhrU2VbgRJE2/w2/4dVQKizui+tQR5HHDtPan3PLo3H5pWosXSgcDdbp0uNurIAch+D8IUi88/g4jhLH/dYvxQUu5KVMUSBNcTy7Y7zjuTa02tJYzC4j89D3TfrQ/Szcx6Fow7N6m3mhOwIfEGHxMuMd/S/PdnLAEXy0B091gof8tOUYC29oAhvDvz34tBcbD47hQWfxGfjsCqxv3pyKb9yoxa0n/XT0CgZDXy3Dt781eporm26Ca9cQ7Lrw40/g5DpJrZX8wa7ehha2pN18WtCwDk0eOdzGNyfIA5m0RV+9B+19Sp7ONKc7U/68NICvEy1c9XEMjNVpbWifezcZ78HHzF55xX2/Ht7uxb1bR9DXWXzCmOImv25KfA/kkd5ApzT4aZx0E93sBsoTnqKH5f/i8Dw+bzOOU+HXJ87ixfJ5fEA+OksOoWe6NC4w1vzJWiVe/uZadLjvIjMpf44hzzjzeoexfHK9FZNPWvF4HPmYfreOrtbQebBHn2zta/yE50FDr8Fn/8HcSHwJOf4d4PLN31mLxo3ZuH27KUIk/D0KtBmJKn30HjLMOrz8Lg9zLyP6oQeeXH3UjYnNfnywDhwAwgH0pIxsFvLTfdpv38hrbftVeMh/Xj2Nd0tnueeBex2NU5/SxYloLU7EBvKNh3L41hVkQNrwAvzn+uetGGO8XUceVde49KgVs5Mz6AWku7MbZ2PuPVNNOclyNPBJR+7Pod5g6BkdGzoO6umM0ImA3tI7iNosuvUxMkV5inQT5Mn4b6QErq7I8OyRttxvxwsT8HPGNjdqbzX5Ht3HMjUe6gjxe1fGtg868WIb2QC+96hfpm7PVoBEuRflVfgmffnkwWmUx90DpHBENJuHyCLPyrUenXYb2RLdC7la46WnbXHFytTMXEzNzj0NdXVoaKz9vZzYppG02DAdvrWzg1zUQa8qpZMlJ8iib2V9ERLOjttRHjuKL42fxO2to/jnn3diDFnqh40IWGdsM/4eM3Yq30p5Y7Tx2q1WNOC7HcaeHzVG4m1w1zBHTiKQp7gqqQ8PuDByEhehuSl0s7ODXvz7+8AR7PjaDfQz9I1f3evGZerwBDwzBKILzH8ObRwvleIFOrPK6Z4zOdeSU1uCfdtG9njyEPx/chJNaAxQxyvg0u9SF/cA6YHL0lmLOnXAY8dFDy83J0fiDxaRK+mDBmPUMlfHjB83z+MzxuBt6rIB8U6ia/7uxEnuh/ERdP1Xe+fxC967Sbgbm7sZuDSqY1lD/l3oy1VVbpCuwyUZ5aDMpHvqtAw8vz95no7ND8Dfj8n3007EZ/2i3gdU1HGk3TnOPVK+WYMnbJ3E5xR0E1nvd5fG01HxPucDyqvQFy9BdL+Gvq+Cl8fQ6Sfi4EIpTjiVeRc+oX/hV/cfnsSb6HC398/iN5D7ZeryF/WzeKMMP6LsFxjXvzM3GsuM1QG/+8ePTuPfPujFx+T9AfLBp/A3w5N+CVF4l/b9GpidA+/L8Oo2fdJCBjQUomOPE5/UqYWPYeleBUiGIKPa8TbwfJMyP6DNT+B1ryKHaueNy9PxB390KT6834lfMWasGuKScensUjXGFysxhrzgRD7HqD54c90JJo9P4tbuWYBqCefikMeiSyDrXXyxErOL0KBhoalT2mnpC8dW+cyIk3TQY2rKMMi/0/Nl8FwHCzITSPXnL9bi2tevxPsI3B9+up/RFyrouTP1qXR2aOtz3yDD6fWgV/V97eLSmTbEVreXdgt5ks4D6U0+4Cou6TtpvNNBpzMSSo8x0NW107G0tEIeU8kHDg+NeNHMe+lcuj1OvtTN8s1X50abfExnmjmeLS0tZT10ZBg2z9Vh3kv/Q2dvER5aO3LBX3TU+F4YuXeSDlix2NBXCwsLyVess21whb5HMVm6kFtMW9gNpdThUfRM2lURMh23PTMBr/Kt36TtjPvBh0US/tFXfmv+OTBlOYNEHFmu754e3he/i0+K8odPfysHyFxjCkHaMFQwShBHQIujOhz0HhebULtiozCsVHimI0RAjlNqNhJC0JCZxl0aoVCZ+fAiZwByzXuAokEk9/6oVNN7Zp7VCcqmUGetp4OCjvJKdk8bneVQxyLUiUDyneV5PwDaIC0p8z4z4PBvCo35y2shRNoJRXoTDL4xP9o+/F0Y7ou8+WPKvC1+Pvd8kD6dBPzOrsh3A0eE7aKDik7id35q2cW3liPsfGGb5hZW4o2Ly/HN63MorzPx4tx4er3L9bm4+tLrIPFUGlx0NqUB3++4d8+TogaWRzuL2hUnfyxDY797Leh8qtUmY65egxlOxVytwifGezyIW4+34u7GbmwfQvB9jZLWe9AuroLPtiGl5aqdc41cElk6QOCyauWWb9sG7Rv2UQJ+CAuvpM1vdaAgBGjI16Ck+dn0T50g4Jwrc9xDxt/ZKA5hSO6ZreF2klA9ydd6D1dMKFBapoJjVoV/GoMTXxN2wpCneT/Ah+J/5m1di/sinf2UDhC/J7mw55L5+l+QpQOGgcrPs54kkL6SHsBnv/VZ4gKnILHOWW++c8VHOj44s+5Pr6YpnEXJ3IQ3ZRVVLv7ZJutneKwGA9YUdGY+LYRblRKXESa2DPLjT/726qVotIeZ2ubBTw8L4hh8NsD7wf0g/TDfPH3qJ77in7BzNr2zbnSIOpjoEHVpsEuRc6UZQBU+Hs7Mo4VPYSPzPaX+Fug/882SKSTL4Z38ZWnlUkyddWKRwffC5cWYXL4So5UZE0d56ZWYqlJG60lUR89QaMbjAIHWvIVz4lLe27f5SVGM5Q37gX+Zxqf+IcGQH/19O0CQr+Gv0olG/bFYQCBYWoG+53U8RNQRdiaAu7jtBuJFDFoNxsUyyD73bjqtclusJADuXE3jTGrHwdZBEe82l6Z3+Za+MAzU3n43drc6wLMUKyv17D8Nxjoh5hfctD+i03Rj63bOmm8BZzf9c/8OQ/vso2wZPs8B39Uobiims8N+vLC6SJk9QA5M5TXSE8igE2CUjK2jcFUQc38Axwn3aEj6QSDT4C7UTeeYBmVkeCCf9RFymyhfGnL5MgwddfHKJHCrokChhDuzA6lLhe9gr5NKv+q2+0FMTpblgDzvxz6SsCtmXGHQQXjWGKbRWaOLypKOC/m1sHKGjoYHnSg6GDQIu0oh+wUt0o1oFeTEMx2cCreuLNlXwdUAs3ecxjcFxCb3Lb517xd5+xYK5NYT0u27wfgxypIr/E6i3mDsRvBduziDQHOEAGs4C505aOIjOhQLYdbN/9yPoWq4OGfRwKwKvskoJvwRgh3DDW/UmEYAnC6MIq7mqKDFuEqlhiIjDTtuureEjgsdUdXJiSzXGfb+c9Z/ygSwcsNv5bLtvitePEYS7u69Iu+2vycRjJeXJ2MqjfM8A6dgeUl4xbgmjxIH3AtlFIHV/tA57HAkLAtcFo8nyiXow3jKY2lod6XR/mE34aDALE9Wga7VFHJHY3KKdtBmNws8kd/SnpxV44bp4hzjUU8Hs/3HeDlRLWAg39CBVkf4NmzVGfBzE1nroCxjqCxhalgmnVmOVe47oVMtQ4BVRjKM3Rl9uHpxMhaXKhnLXTx1f4wp6tc67IB7raSr6VmYAPBwpY55yIuWVieTtuVZPfBT+nL10zRKkHuzOEYVYyKNJo3fu4pCWLgaRPnF9zoSXBHSbCIP8BJSzFOnlX2d/VtWUJ9MI5O/zVJ4usriBNiIx67Y4EuKof9pi7A27SkwbR0iR5wjMzLOK4PKU8UHv5dgxTUNvzpy7Q9DzSV9gbtTwNnN1CfAMRMXTqIT+rEU7pujc12HprSuw0/ckcfomCpkJ52KOp2ge2nO5XLkUyPfkyPv/9M4QF77ai1XnV2Ax10H99a5dywTV16fLDa8fKjSCJhkgZbzEt369ZmR+PnheRqr3c9heACS3CfuIbT/6FErHj/pxCb8pwodr16cBc8ngNtWnLr3D3wthCVH0hn9OgVf3IImH4MLLRTFdXDtwV4rGg9aGd5DPvtC8zSa0PI2fGQeOK7RNxsatvnevRm2oI/dCmMp1TqiDzR8a9juwad+fqsbXxorjP5uQKrxeFg+XR9vTI/FS/XRdARUSyPxmLIOUfrzyMszOE/y3pW+j9CwJ7ju0celpam4/sYC408vvuLeEtDGffJwDwQdBirxgHjYaRw6yiLebYzGJWh3A3qbpB9+9+1p+py2HDhmFymVU/zhb88677+/Nh5fmYW/Ud97e/AD+sm9lExQN3QbPO3TxyjtW0dxh7we0t5d8M2+dBbtY76DbILqxa8M5wGcpoHNg+55fEK7irwsHXogTZ13706Pxg7laOx5E3i9MFXU21murnxp+oJjmXb8GfVbhhdcozNq1NewHG546gbubnh6mX46my7Hd7++GLsb3Qxl9dYqii805WqjGsBx49iv08abZXgJ9NFFlugvlHPWp+0UF3RyGDbITfHHKV7euw5+9PWecLhSpwPtqytcXO/HKDR1h1fifgX+0oHexAdn0TtJ5x64ohFZ40ke5KeR3BBJ9xkvdQylXor8n7yKQznNkHnf+NalKEMjV6/Mx7XLF2MEmXIX+ev6hXpOiBkfK8frr6/EBvKH++r0+HwSnLtxZSJ++OpU1Fap9/xYtKizM+J1RMt7pHfPPv23uatucgZ9gqeU7cb0HkUaxwzbXaT39D4P7n1nDxXPzTt/8dyJJiOxdKUUq9ccOw0By/e8LcEvXQlwyLjRY4x/ifHhKwuleHN5Iq4uTOSm8t94exb+NBZPtl3B83cclFOUVByGPTrcOc0NWr061li/PJ7L4CXKMfSKeDt7YSJmlwwNWqwibT7SyXkSWw+O49NbPa7IcJvHcZP67Wwcx91Hx4yl9Bf97CQuczeGvRt9/wTkV17+xsp4hkPZo29hx/GIPtIhdQk8m0aG+NVgFZS9fBNqWUQA+xQZ1Lj/tsk8LyAUvHZ+kitFNN8YjsbQOI/hq1QzjX2X6chvV87j+jyyzMWJmARutuP5w8gQ7m1kCDedeaKf/H8LGjak3fkufU4fbQKLR/Q5JP0UVF5dZWXIOlAovjZVzACXPSMGgiNF2B4HHcFMNvAkeK3yLVdp5jXg8iVetKnX6Wo5WtSgercVtfVujCFjXUbWfMJAu99DNkYePJTvWt6nrTS+N+EHLcZjJ24Y0tQNd8vkDXjjCAR7Yw3abQDT7ZPoPmnH79TO403GGbJIAy5dHV+jDtvggs7Zh8B+D0awTV/trIPzeyfg/ml8Sr/ubaNL86HtTrqgPzy/WhPngQVj8YurlfiD9+biLnX5GLo9ABbn8NmR1fE4ny1Fl7HiBJzu07Yj2nJ5px8T4ElNzyPy0C1wBbYe4+gFrl4cQy9r316PXfCrgpJT6I5OsJhEHgFabY10x8h8OgyK/S68erQ6h2APesnMWBx3kfUmppJ/uD/q3v4uOkgLea2DTNIGft2cxNmlIR34hUbQdqvL+z5yQuGwGJYLeJHDD+Nar5vM/MG5e8o85wCZ7MfC3EgsMqjd2dE+Vuf9ZBoVnzx5Ag90Y/N21j9nWfd7GRbynLrV6s/CZXnYXmVRDaJ+v721FaVOEzpCngIezhwHXOgH+8hEnZSvJ0rlrKdGTk/r3us3Y3wSHa9zHL+EeX22eZShMr+zWKxoczzvriFfIvdPIBNcftCNEnxHJ54rG38HkLpXw6fIJuK4R5U6vOwepODo+0149cFRrKLbVRgn3OPqNh15DM+uQr9d+m/tndX40nI1lpEvzGIdPHgDfNdo3Wfsunq3HfPoOG6Qvw89HsBz9+AtLWgwxW3L5J0yAKgYX2Vc/Br0/ToD0CVeuOIpZSYSvoYcYAi4v2q5OoTxlbp/3ovc4Fq+ZCfOHLSj1u7lZFFXZv7Pu+fxKwYgx2hXlojns8gu0/BhbUXyriUGtE/Jx/ceydM9B4e/X6Auf7AAL0EOfp/yPkT00vHharUse/CNXylyd9BHncRwCP1UHUf4/8sD2k8bb75Yj+/cnIo1cPxf0uguvAMSjXUS9evIHPBm5eITBIQd+PJ9X1LWr5vuhwIqAq81xuT3SLsCH3wLmL3Iwz1w+V9sn8W/ATDT2kGA/8/43okaiAn57Yeg9z3qfEge5/DqfeBwhpzoqgrHNOXuMnjTAVKnMLpvIju618oO/cDnaRc6ALZfen0GnYvxgb4+gQcYyvent1vxhUtkyeMC9VvSLgX/NVzTHjrsI+TGzdt9+M8p8hywGMg4zx/qR/Mr7kkG/SF7FWPw3zzsj2Fd5f3qIOok4pz9eYp+egqf+lyH0RfNmAcfXgIe+4xMVejL0HvylP3dnegeHkQZOboFHSqzDx2N6ShA0RyuvHCvH+nU5zph3YtZR8bkUTc6x6cxVpqM+dnFdNTqWNnf24l2cz/67VYctkmbq9yM4OAk0j4ipaGBi9ViOj90cnjvSg7r4G9XgO3BA4bh8U5QMuUZQ15o+WK06a2jfEVeqK1Uu4u6j/Y3nSq2SYeNPEUHSGEHK+A/tI2m3jh4loTCH2FdrOLQIjvoC781AVfzef47kmd+2Ud8Z53yu8GnPn96+u/530+TDeowOK5NnMc7k8j4v40DZHF2OqoAUsH/qUGWdCKMvwWEMz41ehReKe5RIo2brgEljb4yh8F3GtpkTgLBDVWK8ECFIVNjh4qt+3+4dE/PlF42ZyO7tF8Go+NDhdvybaRXYFKsIlCI0LpH2Slwkl+xKqQAuMKEjfSdhCeEBpei6dRVMTSdLHRAAVSvviu+Mx8K4poPi3eKYYNM8jHH4JJHlpdPiqvdUfwu/nrk3iODN/mcF77LMi3bNnBNRXyiFtX6akzVqrG0shjTcwsxW5uMtbm5WFtZi7H6XO6XkLARLgmroo6FEd4yzlLxyHBfluMzy8l7CxeufOORdTFme+HxXJ2fiYuc07VyLsN9tHMYX2xsx53NvXi8ewhRQ2AQqETjao9zrTlnz63+QOh0ZYhlJeiyf6ynP/L/AAwaXhDyPfnulPxOjhE2vA6ITmxwRUw6Pwx/pWGE++z3zCxzy1uJKvMjX4lWw5JCoYZP88uVFEl8xQjpl09xLPuB6lLHIUHa2cXeLSQc4Et+x0WYJz4nbpu0+Cb/mYBvrM9wxYYo54eCoChDGjFtAZPij0xlJNPn6fdcs86+9TdnZo7UlftreCoZ5HN6mUv2O/kWNDmkvZF0Uk7B+Kd0ZvL7CJh0ndV8juBtvfNfUdWnh23JS/HOn95bGnf5t8C4oux0hGQlfCHT9DJknsMSgAF1ydUepYkY08HqOV5BiHWjqWKGec4wpp8LB2qRpX07hE1iGG3zdBbTMG/71/sSg8tLF5di+rwZcwjojeV6nD78RZy29mJ84QIZksNpL053H6YVqTdWi/V9Bg5hTv6WJfyz6nmQfxaRjeJv0a7iLN4L7yIR/dj5+3WAzM4ZjmgkZqbHgddZLKFINhBUxBP358gwVwcIFKCLgoBGeo2RGrd1nGjwdka6ezg4GBoaa1SBAUHB1QEaCsVFact9MBiX09hraBtjNxs+SEO8G4y7qf35SCkNqbmykDFDiZeqwDt0SI6hfDsTuwhL5Ox0Vxi0mzpW+H18EofUVUN3CQHXeJ50J+MP8ONb+YqhkebmyqQpHPK9nFl/kjR/dIQSynv7SKOJxuG2U4HBEx0kGtx1hhjmSQeBaZyFvoIC4O8DhK4tY0QjgOtgsG5p3O7o1EBRRljd3uzEk0cICXsIKsaKDtuJAIfSNFUvx6Wr08DsDMHPMdCl+T3KdSWFm6nz3DF1IqIxOxazC2ig4JvOIDe3FoflEXDBhJtjraxVx6l7IGjQdg8KQzItLE5CL+IdsHNWeLOL0OYWrhH16WLjSHmATn9nbMo/XSmj0ihPKJGfOO2qhNm5iZisaqwuwkG5gmB2zlCVIwibtk2qQ0Au0x8N7qAhN4q3Xfaxq4EMNUX10zGgwihNTNbGGfOB9fER+VcQ8LQCMiZQSVcDaaw3dJMM0rAMuRqI54ZeK8GrLl1uxOrKFHxcx8lJ7Gz30sllHzrjUeFW/M7N7Lu9fKaTw43cZ+cZOy9OxZVrs7nK4NKlRsLYdvJ50mcZvNX5o4GnXkceEl0R4kH5gQCocFjISNIxZMCHjCvn1BN8Ewd8JvnPLtQSv9y8vjHrjEGUAeoMe4uFhXo6pRqz1cwvwzdRbqVShiYGcgF5uJfHOfnXoEWVmy74VkZJNX2uZOj2w7BX9kNjBoF2uhoPHhxSbj9XmVRNiwLqBuxukn7jxnw06tJ1Effb8XB6wdjWgUBsyKzJYpwD3yrVcuJsWUcQSoDOLVdTSDvC21U2hvqStg3hVG+4Gf4pz6E18rCOwrGDIqEArtNB55Ay5uw8PB4Yzs5MIpg7Mwm8pBLyD/e5sQ9a7aPo0n+uAmse6nwc4b4Yx1XuU+YBUIZncVNZV7rJR1zJIXfV8aTsWZ6CpmmLYfEkBuFoDHX3ZDHWuBN4pmYriVfSlvkpP5WBR/JpYDMF/5Ru+j2ekc9/Cl6+cgG5985RXIGu3ZvJjYFB68zzGprnLLKwM9GpEiUUZaj0O3aXGhMogijM8CIP38oS3XTyJXh+hfFqn6euVNpYb8Wb76xRXi0+234UpSuTschzSDqOyMsZ/IYqWoKWOsD9Xm0s7sG7d1B8DA82t3MUM/SLuHAMrnyxWI59lF0dSrkpPXi1gTK87sxN8p2F97iZ70PSPZkvRxM83XzYTcPZJdr0/v5p/AYlkyrmvgSvwytsxbJKLMrxxwdn8RkK+CHj0t8A7XP3GsvvkA/Vigcd6kratbVaXLtaj4f3mnGVsUKHwE82jqLKh27GqkHELIujGKspPm4gExjD/i4vddy9ea0Wh/D3ddo9hLyy4fPHJO340txo7uWxC77fU6c0JZ1nyp29o/jg02Z88KAXH+0cx/7AGpNvMyv/jKQz4yE8ExYZL9eBO+XeYVzxneFjnH35AnW9AlxeqI+GexmYtgWifGNhNF6Gvv/99ml8usO4Sz0K+SNihnH73cN2jOjwo49b0KyhNe7vn2S4mtf4Tlw7gG+89nIj9tc7ieNvNkbjpaN+tOAdv27BiylLwyziRM6gN5xEl/tt8tzRgQLNLTJWS5Md+F+fdwdUUKfHMvCbgC/oGNEJtgxM5nf7ccK3zZkSMheyFfzsl1uncQt8OACXnyADaJQR513t4yHobh2exSfNYqNUGWPKzpwpc6UsD10wbrzy6kL0T3qxsGws7MncmHgSRXgeeabJeKtTaW2tEZubhzFePoX3aTQpx80b1XjjIjxieSLKC074g+4c5+0Lytfw/foM/Aq834MnWeDLdFCJdt6HJyn3yhOs05A3eDx3m/cFdsjfAewABx3f/QZVLurIAPVZ5PIcM0lL/hqK2/B/DeY9eNtCWyM78ruWbca7e/CNG9fqtJX+df8U8vQQZV+YHotljTjiRpYNzYOrNcbvBQD8aBtZA1rym2G9B59n6kvIkJfI4yFpZi+WYnpengh+b3TjyWfdWNQwBl1/eqcf+1voVq0z6Gk8nkB72gquLTrL/ixhlboBvKAD43KGM10RrwFTy3aW8z3GWR2Uj4D5KeP18dREfLoBvoAnQusiY68b5D5GDxxolXks0EFrPHmE3HVEG6Y0osGP6jMT8Ql9dRG+9CLyyWvgwQ2eP5pjvEe+mT88iSrynAZXOwe2Gddvt6MOPj9ZqiR9uGLz4a1+jDw8ilfh/8vA3P2FQNs8ZqHHt2jDCnIqYmYazXUkuLcHnzwN0yVsPZWDvO6Q9gF9Yhn5nvMaeSmB/WvqtT96HJcB9Qv3O1GDbjqGc5sHb5EFHpOo6SQK8yODOXirK1nayMDuj6MdRgedMtIOdSULxgaeITv/27ud+PHHh7mx/xuTGnUjV0Fp5HTPgz+Yjvhf2+qE4Px8NcqM6Xe/6MT2k5O4vXcWdzm7OlaopzPw7Rdj/Vt/eeir0AldH1uM1TVXfSJj/eXDk3jImOBeA5fB8eNJcHzBSQqj0QNXWsgj48DJjfOdia2xvQYu2y9t2rlH+qmRmZjuj8dhe5u8XKXqhN3CGSBMD3Z3wI12nDConY8WYa20WWkc1IDX6R/E5ORRzFLRDvmUJ6byvQbCdqeNzIacRv/mCa9SN+qcgyfVmahSVtIriKqOnSvCy4VjQWNn92A/bpx003H3kNHGfSargxBYY5V+rM5C1+gFX+yrQ/GO73RE7O0VK1aUGz3lZcoioFMcj5ZikjakobPVQq7c49rMutne4Szv8aNe2gPGqoUDxOPgYI+/yOx0EqJ8ludMbnXpbG/vMKqL57FbPY8tdSxoROdjHdx2k/FNeHOsOBmRMR7afelWK7Z59gt42wT6kHR091g8i7jKOGIYIydA/AnFf0jn/wpevkpfG7bxOrxD3Lq9Bd9CL3t7uRT/Gpycfmk+bpCmst6MHeSf+7R7dpY2QwPz4PuNW+2Y5boB/7kL7mxAdO5TdELf36SyykEnTtBamYx9xsyXwMU1+k6j54sA8CP4kqs0XmFs96wiL/632xF/fXieqzt0PI6Qj87vxvRoXBo7iSng2BxFrqI+H1NHQ8Z5SKKINbnvifvcuIL0N+QhvTwkH1hZHtL1U+bL4e8qfHqGyqo3uc+VoSd5EVXqqkwiT1yEp15GrtqAJ9+Gt+sLMJdDCr3Db1hvyh8vXZqMi8hUdxhXf31wHp8xIMtHJqTjpfGYW6LDyXeHamySr7znHnz1EvIcXRkPkG/WST9LP7+7iq4O3X4AI/s1MPnnj09yJaMrVsvAZYfGvwIPc921Mpahzpx4cMA4fAd+cj5HeSvoTlPF6gEPdT0dVYcwvjGAIo+oiNM0xrBjXeT/V69Pxm1khb2ZkahAF4+etKATZHfgvdVTzzpnXDqJO9RlA+Fo/V4v1hlbNjdPU87TufX6jUbUGd93U9dyLAUf6Mdlxu8l9yWhscM6/VaHAyX13IPv/+STbrz/8UHs7nbjK8hC3wCX7p+Mx2m5hnxROEBa0N1xpxWjx33kUHQNdIx0gEBfOh6k7aEDRDpN5yx8w3F+AtpVBz9HP2sDh6np2ViYX0g9bOvJOiPZQZRm4YP8O9zvwmt7SbOuULNsV3VJ50O+IG+zbENiZR5bW7G9vY1eyDeUrQ01HbbQ7tBJ43faRP3taR2VW9TH5EE6ev3tSpOnDhDa7OoQD9MI30L/Up9S/hnifdEf6nL5PkeGIv3fPvwipRJepTw3pkxHvnlC4M994vdFXv4oLn/j4Jn1Gv4wT1ezXYZGfysHyNLcLEBlMIHRK3jphDAcgkkLj5mx1MZ5pwMEgZZ7lWArqyFEwhsKckMhcLjaI7/nGzu+MML6rQqxK0o4uXcGbBmAOdsbnkE68ysEH/MrvEmFsTSN3+TBiwJoDk6cGsiz5cPT2g/u8zJouPX1dMOv7Jysfybg8qwNEob3vnt69V+RdPA7b56dKdgWJeSVi92SKUWcYXmp8vHcT8wnzyHcYFjVRsxOz0VjrBfzlWZUx49sbpyXp6JTWY7+5DzKhnUUrs6mFQ7k4SPyLU7KoY06PxLREnEt9FmZPsj74nGBRIMzjef0sSGzFsGPKysLnIuxMjcdU/RbH6J+st+Ke0+24876Vjze3Im93f3oNFswNIQyCFKjK5llXjqvCsQu2mnZloNYAXEPDPnHhfPjqK/xqh9u9A19kYLvxIHc+6NY/TFiuwd9LkQ9NBh6anA0Xq5Ea+gVz3SEcDq7dki0Q2K2KuLREIeLlSCUN8CBAkIeXp/dm77AaWA1TPtcekGZhnrK0+iUFeV9gV5+b7OKcodKdnpZ+ed3GtPSCD8QkKSzrDPvn7baC2l9ng4AsilyKuphvrn5M+VkWZY9qKvPkt7MBPjrHHJFiMJ1OqsyoyI3j6J9Xgf3/MtaPHuYv4uaFd/lfdatOPNB8Yr6gL8DfpArQPJabCyVThF5DnUsSjL/4jvzc4+ZwvkDbGy/GTsd3EPnJf806k9O1RACEGi37oHH49FYqCNI7cYpo+5YbT5GEF77jz6LDkJTf6weTYSae7u9gQNER4u4WfAKHTtZBdvqYT0G57B9xRvSmZbz79sBMocwZFgiN+ycbgBPWCWonP0p/svfjT/v/hWJc/ynmcCp2JS6iwLiTOlceXGmoX0iKggVzmCvVV1BMJoGxRrpp2rwb51KM8Wm6o0ZFBoEOffyqBnjX1w6P4mNR4e5MsQ9JZyxLVcwNJMGeDcX19ArXJyx7wx/w1CJ/xpXKzVnzldkdWkwN4axG3ZPIRxDXTG/VM3VBWm41FHCWOJMTQ3KzkrPUDzjhUNxslZJWtjZMcwZfIfvXW0BS4A/FBs8uz+HCqDhQzTmJl6hHevAcfa+YYGmUKRX1maAKUJ8dTwuXZlDKdORB/y6hWDm6g1X1/nNygriIHVrNxEu4IPiTZnxVkOH+cvGrI+hhaZQ/DXM64hKfkYry9CB9KkgPTml8bE458DlCgJwsYKkcBhJTxr93aw7Z4GVx3hX8D+dWAqZsMdczZCbZgPLcaTUNoqGRmMdHMWYWszusB3iikZox1txxH1GfFelcDgqbdEg7qacKJ8o2oZfytAYzaPch0ODvCHA5KeuiNl50s92G+JIB5BOGGGmciceCgs3hBfHehqu+H31urPn3CvlOFoIhvsI6U2EZ0NkqThrvHYpuXw2nd3ggCt77F+hCHaAD10Ey16GJjOkW4b7yu9loZQJnmgcd4XG7pYz8xBJEURdpXKwr9NQ+I+nI8dwciUUrjrC9/6BDidohjJ1RpRVHoFbOv2AV6Ph/jeFA2AMhisc5H1u2u0KIEOTOaNSHKrXx2J2XqcG39R1+KMYwMcOtvvRAzHbB33qTnvBIfPvkOf2DkI2v90zx5BulmOYMcsy3JrihjRiuw2rcuXacpyfVqPVbsaNm2iufCsM5VG5rJs62wfGuC7gqCBvH0HlwFk80BEoPCxDQdnVK7m/CHRXpmwZi6HXpqdr0JyrsXSMuimpe3eYB3hJfj1Xf/WKfsyJlPSf9KizUf6t08j2mL+8SVmCkQxlo51OPuFUpY2OZdMzbgRoSLc6tCif4vkIdYPn1Cl3fmEyeZ4wcH+WuQXDaaB8zxXwtt4V+jc3WgfuOgBGqOPBHvwCvD05dhWZzpCCf//v4eWz02PxBryy1T1LxdxZ+oAAmBQzBO+Ak7JgD8ubQXE95foImH/jejWeQK/HjJGGtrN9NCN+OHkev8+pY+FT6HrWIZH7L727lI7xreZeOlCub0B/5HVIW+WicLKYJ+38o16cAfctlGllANM0G/Ax36EgbpBe/jEOrrfoa8PSrdxpxSl1PwJ351sn8eKjbkyR9ohnsLXo9k/jCzTojx4cx+dNuVlkaCXDVsxOjGTYJzd3/+DgLG6jtQuDItVzxxDEvuDeUVgaGh4+PoYn7T5sxcbeUXy+dxqPO/QX8Fukgd9ruJLmPFeBPJ+3987ydENt5R7HiMPdfmxkuA+BPygDOJg65ReeCdMmdP5zyvlkl37gu2FSUwxlgadySdbYi0owylmGf4EX+h2Htov/6sJY7ECDD+FZgDlemxyJf7QwEt+Cv96gc3egyR8Do/dQysfmKzHNONkBWMINUuQo8rLvNTS6ueg/3T+Pf7UXcavNeMjrSWD2g6WxDNfjXiqPD4/j/heH8aUTDXLHGR7x7blSvPL6TGzQh7/aKVYZaXz/D9DXlRNg2DzNFS2He8g0fPNl7nc574IL8vBShsUYiZt32wx58CTGgzKwv7bVz41aN1aqucLnAkT+BngL+GJD/gudGY3j+9SPLswwWAXs5M15yT6XFuwOx5/hadsN23j37n4gvUTnqJv6yCG6yNWVetx6tBsbB03g1I8drhOTZ3Hz9UZcuG6s64lYWijHLjz9GBorVo8h9zB2VnW4Upf3pkbie4tjsVgbi13g4aoLwx0ZkszVRcOj4AvUetD/2Sfe59vivffZBq/5sPjjCjbERGQ3V4OMpowmHE0vb3dMc/+Fn3zYjf/l8178ZP0o3t+gz6jDrUfteARvFxLK98JJ/vWNpVJcAtceQAvO8qbHsr4vk/9byG23WoWjqaj3s6Ooe+Sqm1v07QjpXZnSoINcDbt3n3H09nH8+uFxPGQczi4gD2Pgf06HboJgb12pxpuc25v9+LM5xjbG1g+dBX14lnt1kDRX+9yH5pPUBoclPwbAnz85ih5j0PDZDuPlIwSlwgxDfQd1PmcsajEOGmbJx872/uGFok+t259enMhvNYo6t2JTng+OX3rcSz61TzrDtNHdUd8+imPy3SZNrvZ52I2HX/RijfH92th5/L+gmU0qYH0Y0uNL8PDfXS5WWrlSb4v6aRD9ol8YUO03dV7PQocoDr9PHCl+5qHT4An9v1CBfhtj8TZywTI8tDs/EXsrU1G7MB/bR0fRVtAaHK4MaiFznSGflQQoIGhA6CX6a4R8LHIR4P7h+Fn8223o2ZVqpAMd4lPg8StO9zLxUx03b1YjPuoVqw9/753ZuPjeUmyBV/vIWX5XwBx5H/b1/QZ149EmcC9r5OUbV+xtUr5G2wPGgo/hAV7lC9+snudm1Bvi+PxQtin6zM2hm4wflxlLnPk/Cuwa4N32MrIgz69tT8TicSnWJ/txf9tQlG5CXIR10ch3uLcTs6vwAvjKcd8JD7V0UAh3Nz+Hq8fl+mlMM97unJaQ3Qrngn2grJvRSEpVZL8qdKPpVh6D3DY9y7g5l3nlpN0Jw8k20sApzWjcLKPfvTDajwdH8OjRKnKFYa6qyCY6QI6idmk8DkGW9Udn8P6prHfiA2XrxHFFiE4Ky3DVcof2nFC2BlcdPIa62t7ZjnNkNXVRJwrq0FBX30eudi/G8nMhsFq0txHdmJhCpocnjo+hZ6hLI29pTO0dtWJ6GfljRTmUcRj664AQOwgbn9IPtdWJmJ8dj3P44Bh1dEKDKwWP6asKdHkROfktdI4XAdNV9L0afPMeNL1KPdyrbI3n8pYj+Iy0QDfHCzxbAT9c6XPI/eZxN8YeN+OE8eu/a0NvwPv0SiWu0FMv3emkQ6XFILhXL8ELTuPJrX6MwVeUPb+NfFMC9tXVyfjma434GJnlNwzsOlBdFX4R3Ef9iHfBt+/PjsbV2mjcp29+Th1hPxk6dp76XZpFf7oyEas3wAP0s2UY76vA4x8zXuoUnAUWDMGJ4x40JR6C2wx7svT4kDx19vlaenB1hc5X2EbMMX5UxWl+7EATd4Cx+y8B0piBDzq2/E4dWYDrzSu1uL5WiU8e96OvR5TMEVeizjudFObvaKHj+OGDTtxyUh75mlReP72A/nmzknte9GHmvWTo4DXln9EB32MMsL73uZfuH1H/XIUHPP/JOnISddsnMzcifwidfwIs5+F1/xkCxPfnx+JFdENXiu/AnzrAfQL4LgO3Reqs7pssgVqqHxzc7sTmnX78pAl86IOb1O9H0yOxCH/4KfD/gL5qgcPTi6VYmkFOp2Ku+lbPKtOYU3TWX+4DK3jVNmPbwRb4Do9aBmYXQKS/eLUef/St5ZiYq8SvPj1IHV86bCDbLl9BnodfZOirrNP/jwOY6Hg8YjDS0d3eOopKC9iD58qBc+jmFxk7t47HojdRixr06KHDVAWmA987G0Nfr7lxOe9oy+7eLnUqVoAMHZLqOblpOukqSeOVaKXD3H0gG3nqZNjd34mp5ZNYu4nujvzmKj4KoD3AmH8e3j/vAHGFiGV5GmbLlRqtdoex6wQdqrDnWS8XLCR/gZ8UDpBiryTz0VHr76GTVIeJMpX7jzzvADlWwR4c1qeQGQobgeNc8YJxlMfp6Kc/TZLO43yVP/Ka94NPlHGceJo2fp8XuXvJuvvN8Cg+KfTUvMsHg4yeO3wPmWT4ut/OATI/n4YIK2+FrLMOggwZRUMKx4dhAxDKaJyzZx28sjGyBmsCAeXvrJyAMB+/tYFFWi75nYPJGEzZDY8z7I2DC3kqtIG/QZJwM/QMr5X1GZY5kQ6QSKM/nJWKZnlkfG7mSgACZFCHvA7u/Ws9ZSmuxDCl90Nhb1hvr6byPi95Z9uK+6cP8zPTF0/8md/xH74FVArmVXxtzfhr+VobB2V60ELOolw3+y7XZmIOolicPOHKgNSo8u4Y5g9XtrDRMsNbJdoq53ybsM2zyKMI8zWoDcymkE4581qUm3+t6rNGcVivYTrTFGkzT/MHB+yrCgP2dH0qlman4+LCbFxenI6VaQb2cmHI2mu2Y3PvINZ39mOTc2u/HXuHnThs9xHeYPJHClMDozJwyBlcMODCSKfX0s2BekncbnhbzPIHeggF6fwYOONyJRDPipaaVWGIzhkVMADrkjNlyc8Z6s7gHTpCFMiSaP0wYTY8C2fEEJYCyX9FQo/sYf4WV5MkfnPyP3H1+SPrRPs06limvwtHVJGLZek4ye90bviP9zJgz6znoK4q08IrSze59RyWQb95Ld5nkjy9iB9D50fhpHnWKvMVvsMZKEkX5KVDKusAPM6hvaQzcWBQpjkMirAi3BS/E8OyXH/7z/tB/QcfeMkU5kWeoygvBS8wDj4DGMLoGFdXDxQOm8TywXd8SUbDFS/CtpgBCLXlFbzKgmybnEnYjjKYHcfJ3no0FhZi/By8avVQEvToM/Bs7scuUlknphA8S3F3B/xFMUq8S7jK4LkO/tn24hyUA5yyDp4+G1Q04cx52jkk0d+fA2R6GqF34hTcP0WwMESM+0r0EMg7UQbOpwNjwy6KhAbqnHWFoqXB0BBTWb9zDV3ODjpDqCq+1xAMZTFQlsM9HjRYulLB8AmPH+xFpYZwu1/sLbKw2iBf6nB8HCMwdI2X9uPiWg36LwZYcWZmbgJ+h6C73WQwpuDxYpBliOG789w4+uTsKA33HvsHnTg+RsB9fJgrFpz1rYFbR4Ibb4+WwF8I0Tq5Ybn7T7h6Qe6bs7W6/VxtSKemA0ZhqTHjSsSx3IDU5bOHwCkFCFnhAMcMAWT4KI29nW6xusDVAsYSFw4nALVEHSYRatcQaI2Tbf2FlxuWA844ANauptFpZz6uCMj9mxg3ddoYd9NZp860z/Bv9BXcIeFWRqAWJgo0OQ7D+wShe3l4SNeivWOifM6+dIZ2B4XHfjTEpM4TN/hOpxj3/mseymdPqO9YGvU9Rqis5WxutCX7rI/G7oKGERjBK1cPFKGwjnN1hfHlHdd1OLkyRbwST9yjQ3wyjJMrC4V3wSNH08klXmj8Fx/PTg1XZdzTkXxeA59c4aITRKO5PMyVPa4aonuol7Nb1EDgH9RTp49tso0KVM6AlG7l5T1weASBdX9PxzqKAIrhqRvCd1x5VKw4EF83UMqO1SxouLxscVnnXLHypcE47Kb2ripxNYGrKqRrcc9N2Q0r0m87fiEAo7zphDfmuKGaDg+PMrxW7ldFXd1A/XTkFPw9gs9FLCxNhs6j1UsKyDodxzK0lZuXC3tDCJ10R6hnH7hbrH1xnk4Nw9XpeDk7I2/g6tGlPm5K7gxAeY34YHrrtIOgv7dt7NoS7enFlWtTSVOgV3JZQ8XIyexHc9OxKD3pTNAR3zzshuHedDYbf9o9MnSE7O8hlVBvnQ+TlYmsZzGryCXY4pTKuDnqXFGR6PPc1WE+h99wdb+SHBP5zpWk8lKdHPIMnSjioGV2Ufzt66l6NXHvuM976lmFh0xPV+PwoBdu4t9h3KfpMTtjSLAzcBSZafQE4R6lkGsZHO0jDyh0uj+BtOIKEUO7ccnxx5Vax9BD7gkXVbIpxkGP4lLc/8ceN96bjPb0eGzBewzX9LvLpdhpF+O+kp1GJDlXUgs4/J0LE/HafCl+uXUcH3O6mfh3fud6vPPeWjx+yBgD3RyA93MX0Z5myvFo5zh+ECiRtGH5lXnkyLHY68I3J8eiXS9FC3jJMxrA9SVo7wmlnaBkO3t/ZwF6450OEDcl7VLHMx0n+yexihJe+81+HENDe1cmow+uX3zczRju23Pl2JqZyBnKNx5048X1XlxAuRyDxlyx4SzrH86PxmoZRRwU6kL3ziw0PJNjdYZ3pcGQQNIfPVNAdwBvf9jvz18FknB6dX48vnepFLdQ4A/ID1TPQzje06AOOplfcRSQNVvLzTCaPDPM1B+Rh33wUOuNTwWSCbnmV9zOAt9/+KeXogNd3H3UTb2lRqV9XwEfHa90IBZfeBRleSwwTv2DlyZzLwD3K0H8idWJiK9UKBMeokPmZcaM//rCWCxyFf7/vjMS/+O+xsrz2BwZj2/84dU4AB//9UcH2SY3k1Y89HBFzTcXxuIv3XuhWxhwhkZ6WZshJJyhvsgw+Dn45soRZ+m+tTIR33D1A303/9JMLI6cxSP6+xe7btwccR+e//nBeXy+iTywDt95fBqtJyfxAnzz48fHcWsTeqIYN+s2tMQhOHZQZzwCFqe04UD5gLxPgfHS3nG8vNGL2yvlWAe3utTB1Rbu++IGre55oyHJQ3likrpK+8p07hXp6gd6Kek19yMcAFeYy+sPdo9je70fj+9144svDuOg003HtRtfT82Mx/LaZHz93auM/YxR8BI3Zje8xzF1Uwl2nFqhvG/DPw7I/0Pa7b4sh/Dib8yN5ioFtyKRTrPsYefyW3QRl4Zy6KAZeTzjG3/zGw+TuxrXDxrQiDH4TaNM0G+7srbYQ2r9/hEyCjyKPteh4fhRro/GzDRy7vRYTE2Ca9C2+3bsgcKPqOcM/f2HS2NpjNsFvw5Amjv0qaGKBmRSHFZiUG8PZSAHhpnFYmN5Q55omBl90I+vQGD3wB8NgtZz2KYMU0sWu63T+IKO7LeO42anF69D9CfIUZ/wwbAE8VH5eXgMYTbUf4wioVFRecmwazoeE+SZymMkXqG932m4b8t5znp2HwA34f3ZFjhKv74BO3RPC/fg2KVfDXNWBQ/cZPxwFpkLXM0MqfsRMl5nupSyQwdY34WAth6fxDb9fZ98e7aPKk5Qz68A81emoEto4Ge9kdgAUPaHINNhOGxW6l3wWNtWyFCDFwOYWbSTXZQNrkycx3+5MBpfQsDZ0IGDPLDnxAnk0AN06A4yhHBJOBRZ5Cr+S496MbODPERbXnAPDSdowIfrwEVHzaWD4/joGBosQd/A0351EgDgSQc4jzJkzeuls/i1Tiro71dPkBOQLb73zmw8fMJ4OlhZaaH27w4E6mz5Cvxm8dpE3Lg8Ht9UxoVeHvOcKufYnnCgzS/x4GvIpjUAuDOLvAt/sO4eE+RF0bGw3U++sTk/EROd09hcraZjfYE6rR0Bo/5ofLHfYsxGX9EW5Pjc7UT3+CAWXhiN6e5JdNuUPWrEEifSHEerdRBz0Yz3Ro7JtxI7XWAwPpmrNJSlNfzplBjOiNYoaPuabeQn6qwR0DSevveqjNJptWJ/ZzuWj9rRRF5wjwf1VtPoKHHFxnjtKGZWxV3g9Qg5ZwTdgHeWazkaRYflemqg7PKduudkrVil0msxth8148KZUQmQvZFCrG++Qw9RNrK82tQUYHYV8kHW6eIYeItspoxbGi9WyPedWHraipkVxrClcWQ3+EjzNBbhmd9Dd+nBP95hLLoI7OXdJ8hzfWB2cbYab/OsttON/xmmskp7ftyO+Gc75/EF44LhknRkvzZZkNL/sBfxV9DgX0FzP20xZsCvN9fQl+C9b4+cR3l5IqahlGnGjgeUo221OjsW1+AMq4w5h9DgZzcbsQw+lOB/p9Dvl5HT7oDDnyOrurm445gyjhMe5IW/szwe32+AS9DtBcpwzCRJ8rz/29ZZbJGmBpKvXJmIb14cj+824Csv1WJqDfmeMXkKflUnrcZ76eJ3aAsoHbfgn9K0h3jhHhpfrkZ8QV0cWz3e5tlfzCLTQQvrPP/WWinWGO9OyejPZ+AV5KWD9ALlvE25HxtijrLehncpR/0r+OmBuiH5Cb+vQgxvoctuIGM7JMgnvjZ5Hn9UO4s1xuV12g/rzcmHixcnchWjY9bG/V6sfwzPun0U24zHTigyopz7aqEqOLQFKkm8Qrs2KJ8s48vIHWgm8UfT8m7aS4GOvS3KvLQ4Ee/3gAfteBc+epf6zLsf17VK6is0WzUgadw9oFZud+IV8MkVNE4oeUR+dfjsCudvDpEbaGPX/OmYBfrtO+DQ1797KR4xJryyVomvv1KPX9zqRBNcSzsFOHWTYfA/nxuJr9+oxeXfuRydR6348F/ciw+Rnayn+t30IjI0MHBPj1w5+b9xJIyp8Ijyq5NdkFMffAaDQab5hxfK8Y21cvTgUV8gr94Gbtvn6K3VYgWINJe2y3EnBRYhpHQU6IjNlVr7B+hmx5nW5/J9aVpal29UBjznqNOBB59lOuleW+f+3n6MVo9jfk07O7oIMBw7B85zi/CqSvIynbU6YP09dIAMeYeOisNmMwyVpa7lWCMkxB15nU4S6z90gBR8bzJ/u5rMuhomK+sHTxmmHzpAtJsCuszP0/vCPjmUcwu4p70OvuxvkmVaD219eZA0x0LHMa6m9Zv8l1e/eZo0j8zD754rZ3jYn89SPjukWScm/XYOkIX5VEZ9lZXhJpVh6pwV1OhCp3svoDR2uAqjqGhReDaAB3nyXRqTyaswYuaDTJ+/VSZhysZrzJUglF04QAxb4DeF4KtXqHB8WL7fUEeuRQisrBz5QtFZoFc6hnvrwo/8PeyA4rfynOsJaNtghYuG5+Imk/uXfDm9Hz4f/s0Eg1/PbocXc6VDRA4NKMXTooOGaYqyXWrp99bT+qXRnXO8Ng9Rzcd8+Shj5pfnLsdouZ6hrkYmF6gqA/JpHzig5DPo2snpHBKmmUcWQhk81wJBesvUOFxUZEgURdl5DD5y8EyrhfAgnf9NJTwHHcp/BLmEuYYccWE0l3XVyqWYrZVjqV6L1ZlarMxOxWJ9MhrViQyToCJ9hNR10EUIQZBzfxHP7f3DnKXVRkHpd3VUIMShkDhQ5wZhEN3pmbAEahriddKNI/ggaIwi5OiM83nWmD8So7OgNbwqGDhj3Gvx2xUhKE0Qv4YxmbYgEA75b0CEwnLoABn2ywB0eV/Axd8Sr2mAtzjLKSRNMjwKpa0gdg0r3mcC/2feorBlFul97VkwliK9Aq91LWYTDlA+r/ZNfpZ1kpn4bR52JRdfS28FTdlflimuFOUXjKiYFTT0GPvM74qwX4WjQYHsDMU7jUDAXPhkXTiHRdqYxH9uM361B9/xP6++SCfO8AvSF7GcC2do7gWkcOjJb59lWeKagBpk6ZFOCZh8KgOWkZnnG+jbWgzw3fqfHEVl5BRcLEMz47HDYOt+D71DFMrWSTxGOGoz2Jq8c3QSH293UcgFYWH0TQZPeYPsi3oMqpNl837IzD3zoL5F/yKM/z07QEol9yBQapMDISgiaDjDn7GM/qOvgdtwP4j5BfgpFXKfDmdoa4h20DN8FWyX/tDoeJaKr8JIH6HJEE5j5OVseUO3GJ/SjcjnFxoZwib3GSDP7a1OGolVtnRwLK4WYX80hJcnUc6mUVAQFvZ3j5PtGIpoBBxzU3Vpdf2R8TJVlsegW3EKLsCYcYxAZwivZrufQp8z8fd2VQROw9BZ7hnhSheNrhqWm/sdBA+d7OOxCE+dnilleK+5xkQa/aUJ9yFx6ax93QEv9qm7m08XhDkSEwiurgDQoSLOJn8Ht9w3wjBXGq0zbjf1cY8O8VGnknkqPLoHxemxhnpwEx6aKzbAGcNEZFgw6MUZNDqrILfowcP293QyOeNdcEK7KKyOka5qcOVGbgRJWkM+6TjUMWO/ypMVoMBc+gyBExzX6TKhIYH2WHfpXeeNhj8nH+gYcPUJ3ZE8070VZuZrmZ/OHzeDNyyaM4H2tlHC6eLj/mn23wzK0daWm8Lp1Da/ot0akReXDSM1lnmKP9ub7VxBI/rbT9ZnAgXfFROGv5QI/Sc83BSuigJmCCZDLbm6Q0eCM8pdmWBYLFf0WJa80JUCni0UMuuiEcO+VZbQiWO/uCpFZ0Uqg8BWY5mUXUMJM9SUsK8yjnVpv3Qgfgl/wyVZb0PkiPeeGT+WPhbnFdYnVaLqE8DJeKsTwA/lHeUNtEvHkLhpP7rSw5US4o1X6UEl1dUgw/EhZw3RHzqzdDYZxsrl0NYlZS9ujmijm5SK/3PuDwKA3dNGp5B0q1CuI8q9XFyZ5Eok68PXBa8HN87OURYvT6XzoU857r+yt9tO+nHljQpfj2e50oL2ivuzswj+MwjytN2wdxNjZXhMG/xxBYXONZ0GhsYCPxTa6QPDsxjibqLMdzrpeKdckUZicKZFPdswXfecgRWkY+fsdCxah4ZfE+8BIvV21dTUlA5L+QQ8iHeGDZubrhY0RYUNm6bzN1eO0L/C6gT+e7CPtgWeyMNOKLNNGTq7xNcJ8tl80gQT4JjSCPjnGNntgyvQqLTXgGd1275zTOKlnCEvxf1/7PHu787E1HI1qvPIMWXGCfrtq2Pn8a05eAtZuuQf0GUhXuju3LfAjcGb8EC5+5e/shbf+valeOHGfHztqyvx3tVS3N8/iv/pTjeeoGzuIjtt0JYd+qNzDO2hpDuz3OiB5d/sxMQj+np5MmWzmc+a0QK/H+uEAxI3n/AN7T6Sl1ABrx14yM5UKXYWwK2lcvTBdw1UfXC1DQ31Bulhc3F1ux8NeM86vPE+/fJV3r2Fwu8eF+7bYVghDbHfWRzPeM8vzozHf74yFu8xVr9ZY8zgnUYV8WEI54RE3heH5ML/fO9qCkMoPXEFoojLYR/6h0eF80NYDuD5NM9BfuZlWRpWXD1i6IdhOuUnc5Q35fck3gHODx534Lsn8cJyOf703ency+B3frAWV67U4otbTYdgc8h8ihoVslwTeniMAq+i/XJ9NP4hSu+1qdG4QP87fBob+43Z8fgfnpzGvzk8j/e7xV4wJM/wV7sHR3HrQTudGG4G/6AJT4SvWI5pdCrdTiOEZfK0KDwajK2/A36BQvHz5nnOYLU+JI93JkkADv67rZNoHPTiL8GhD3agGzIRfm5a7Qxv9Ov4Evm8VzoLUCbugKd3aMs1GvsmHd9bYhyEF2hYdl8YD/FHJ4jOHKtjSLVVxv0N4HQ8rVxJ/jlOnuVm9fzPtvh3qTYaf/aCE76oL33z1rVa/J+/OxvvAJ9t6EFfLETLHxrBf8emI+rkHh4dYNc6OIlKYySmoTNDCcq30ggMj+v0kBvA/RHqs3SrFV14vPisfOtM+peRna5Sv3Xa/oEb3fNsi3o+76AZ4pN1HfKFQhbMu8HpUbzPFEWywcX3xZ34MlEdifo8PJrx2dVI2+5BcbsbDz7vxsbdo2jtwzPpD/NyLJiaHo1rL5fjR+/OxJ+9OBUvzyHHrE3E7KVSNFZp8wryzgK8FBDdhaja4AXoF21oxL5/ehQVNuOn7fAowZtcVazBVPzffNiPB1/04/FhYfjU0OWRbRt851/xpQOshNP6yWh8CsycCd2i8EIyHRy2gwsokJCQ5zmhQwfOxQa0sQzvvVKK0uWJDFnm6hhlidNTvqIdbpLunjqeyRMr57EKHv6mDQ6QTkPfXXBhjQJ+VD2Lm8iRR3Ol6M2Wnzk/OEDpuM646+q4xU8OY+FkJMP2rW+fJLyWa2PxB5eRleBfr0AEc4yhP+uP5sbtB+qo1nnQfsel4lDH0R7xDAuGcLaNTvB0xe3v/8ELsbBYjVt3Dlx0HTfLyErITjoLLr2/H1O/2Y+l++2of7SfPKq/WEk1XT76OuPfGOP948pIdOHt0tzKZ6249nkrZsD1zvXJ2ACWzep4fOvry3HzWiM6+734z+BXrs54E53gBuVpUDUsz0fAy9UM+1z34HEbO0foSOjijNW2SmevexX9AD3ju8BzaXk8xl+firmL1ehVkJPpn/Yp4yxwGepDinY3qPkUCPe/MJafQotf2mF8YFAz/NVLwPsSuLIzr06AnMDzhy9MpSFcuB7qyJicjPG5xTh5sB6He904RK9vddrIJ4dRqh/HwlXkD2FAuYfIeK7wbbtHxkgnLkyexCvnJ/FkpRI74K0ycafbQT5qwXPayF+c3eLabjEmcu2i13ToZw2Aw02MNTia/nB/L5p7e7Fw1GJc68fLFfQn5II92o3gGX3z7rZiYkqDJvIpGHC4A39DBuy2usg1Tcop9v0w76zD4P6cb0siOGe/50bLnbhWOYq51dHYotPb8PqTPnIw70Z7HWB6DB2fo7Mi/1v/dit2Ge8PlP3V+aAF5UT1tE6/FaMT5LWm3ATe7h7FAuP8WzCej8H3I2j8Mrx/jv4YbaKXXazHjZdWow/tdO7sxyh99pOD87iG7OX+F+KgG+wD0vj6FLIBNPjzjvvvuHcH4xzvx6bHYuZaOW5eqcZrjAu7cxPRpJ912F182IsXwJnXGe+PG2MxDfiUHz++MRUHGs6pG8XEh+R1C/7rGNhEOAI14yXw7VuvN+LuRi/ly69eLudkun/9+Dgu0Oaf8uGvGDfd78OJA8lPbk7ElVdqMXNhMk4XJuLU0MnIjcrzhmD8aOc0HjFmHFMGLEObeMooBRZzQK+ubHGPkV3SJP8E9qBcrmxy5ZcTGNyTjGrl1VVxL0Bj93j3Oecmp3sq6TxUvrlHQZsa/AeFyEN1SMxMjMQ7yAYP1cnkc5wPyNtVrO/Sdy1gNbpKf71UydCE7tm5ebcXN7aP4jLtvdUpaPUHVyopBz0Eb1bg5T9iLFA2WKQP5pDZ3Cft21PwHBjgFzy/RRkrwOPr9OuH1M3QYN+8Xovq9Xp8wVj6B0uj6Dbo+9TxAviwp64n2lPBJfjEMrTrhJPfRT7okmaSdrgn0hz6kbJCk8SnwKCLjEU140Vo9tOHnViEp12kT/7640Nkd20uBauUvz8BNz9BxvgZ+PIfPj2MDwFiE6rKcYSy58FbQ2AZItux++86zMvDFepj1Pvq3U58wrj6GZ1ysIEsAAN8Am+/vX8SL6IL/m61CDXZmihFf2ISHbhYNaZepaPAUyeBDgOdCIaf6h11EtauAtM5Is/Y3NyMnZ2dXJ3hBuc9N1CHdk/R8Y1O0mhMpz5WOBmOojajTQG5Gl3jpFuO2el55E+jB3SzDc87QOQX1sm6aLtIHpUOEJCFxGmfRY9t1OHPc3M5Funs0MGh88NT/uYzdTWdNTpThg5a0w8dIIbK9xiO80X/FDx+yOcLm39x0jUcxfNMwz/rqE1CfqXdzEQ5Ppofv9Tj7VB1tr99FOXkXf72+Nu/h/KHx/Ddb+cAWVzIGahZbzIpjMGaSvgNENNh8dT4WTQwQ+R4JV0a280YAAy/9z6Nu34/aKRFF4bz4axvDZ4qzQg45JcOEAZwZ3v6jTMBs5x0vnClDp68AFoa1lHOqKVG+WeGeluUNc8yNb4XhwrC4IRzj+oAod65YiLrNkiX6T1t2yA7D58P8rN5+UYgP01gXcxdwhyWVlyHR3HHE14Ub4tnWeRYKaoza1GmrfXRTkxON7LtjFhIEHUUfmcfwlla2zFaqsJIEIQgHOFiu22DmdmOrAlScuH4KNpZYMTwFDZc8hA1vTz3nvt8nYmApbAfnKmtAABTDPPQ4JywtEzuFWI1KkyiUDdq5ViYnoLhTsfywmyszM/Ewsx01KrG5aY5nV5s7TdjY3s/HnM+2TlESEHAaSPgwAh7jAyGANEA7woQjeMazYuVQNaHulDfwpBfGMEkcMOu5IlgoFNEY54rQAyrVRi1B+22peSROMAp8RX39r8N5CwS5sGrpzcJBdJpaBsS/fB1QtIyGCXtBo3kPsyshDUJsyxpJBFKAi/qlAyCM1cg+GagqYjefiNN/Y2yCoTLbItvfVf8s26GlhuG6RquAsm05OuMLZfXq3Dp6Mg6mFeWbD72NL/OdBwhfJGeISRp8HzgiLQcD7/IrwYVy9/mZZ55b0WL1za5cIAYBgceMFEpHKKlCgK9q0A0ThfGzWGGmTd5Fc4hjesFM/XZ0/pysb4JFOGnYZBBT8w8FwcYNM4QTg8P9mMb7fnkvDCCa0z+FIVTI4pQL+Do9wOGnWeWkGdRmkUPyvG99eJZ1laeJC/o/v06QORr1k0juM6IPnyC4jNEhGHo+A8NUUsApRHeehreyJBK0vdJ/xSlTBw7iYUUEJ2Jx6A+xTuUoOnZasyinFURNjVAayzXiGv4nd3NViysTuVKIg2s6f2AdnUAqHQYUkY8dEWDh0ZsQ9FotNjcNNTQWWSYrB6Vpl6GpNGp4AxzHRDuLeRqCQ3Y7WY3ZqkLKMPv89wLQbpuH/bTwVGrySsQ4OoIu2RXRWjUEmNoA41WbjLebB3H3l6PuqFgUa6GhXOELVepjYLbwtFlvsJOq6RtclZi8hroxf4uVnIYhmokWjBl2z5br6YybDgvDcfqM+fAbqoBzKbK5OvqGYUuVzTwDvxxVoyoNAp/1VAvhDRcu4m37TV9q1mEkpqcKvGt+y8h0KE47u+3so80hstrXPEmX3GPLcNVTSNQqViIezrHnOxgCEv3VzD8kA4IYSh+uy+ChmadCIZ+kgcdHsCLqYdG++npMvVDkQOGidOjhvZyZYTGfADBI51nOscyFCHtzr1hmkep7GtAq2kwpV6TkxUEwHLuSzFFm+yv5ZV6ttXZ+q6CEL/6GsqBhyGfhPH4+EQazY2TKm+3X3XO6MBJBxjPbL+w0BGmgV9eIgO1D62rzvBLV6bDmUwaVXQQptMBXiF/LdH/ST/CgD7SWG7Inx6wNVSb9dVRYKgpV8+qfFumdKfTwMPnhuwSDq5QkXfrdDNW9zk47WoLFVRX4WiYMwzb9lYrjQ22wyFuChqTjuQYFco0dBYDeyytTEZ9pgwspQeUZWdXofQrQzkW2c/KT/3sJ/vgONsjHJxoYN/J8ybK8DdgobNR54Hj2f5+j3udB8CctvqNjkfh6D5CTkApVadyBVG9MZGOxgzZRV2oLPVz5iFljRp+Cr5D57laaxTe3mp1GINPoM9q0Rfk2W4ZmqtKf1E+mK/zytWbsg/haT10gArHXNUJ3jrWi0c6H3PFBvmY0FlSwnx2rhYri65WpQ9AjDIKWM6aJtNifxNpBbzimfzfVTXKptap68SJAX1bF5m6vKnYBB0+Kd5zFJfi/j/2ePNbM7lPiyvnxuGtZu0eGoeUdxdlzA1h3dzTTcGdaQi6xx54NZxc4Lj42uuGtpqMB/cP4o0vLcfF1Xr84otm/NWHezmLcVd+R3L3qKlMn8fiBScZyFmAU+80ZqGXefI5QE67dngSU8CiBW8emZ2MK4uzsQtPmN3pxvWdo1hon0aJbzZnJuIQBfgEPLbprgqevbiae4n0YUh1+v3iExTUqfHYnJ3I2Z8f79PHO3xLQ37VPEeJ18gQ8QTachbwurhlo3hm2J1D2nt5Wp40mkbW4hhIGQNwF2Nx8c43rh7YZuy2u0xjspsXJ+ObrzZiQ2eyBQ4/zo77m/n5SHzbpTwdBEWSkajDw3/4ej1xZLt5Gqu052v0y+cbvVwp6jExzhjA+4eUMwYsD/aP4/E6CusgX8vIYnhQA/yvQvMa9C/yw81IN+lbjRKXGUsMndNerMXL7y3EX6KgLzCuaKDZAC4eyj47yClNynaTWfN/qJPUOvN+jTx1JhnT+2vL6BSk0Rk2T3c5y9dcPuiMxB3Ky9UTHK66++o783F1qRLH95ox1T2Kv9w8jWXKvkh7DVElvGFH8ZVaxB/ODvZrORuLl16ZBl4j8OmTmJiCp6yCY+BGIbcVRxlkvPQAePCsxxjQAI8WW+ADcsQpY7U8sAt+aSSUZyd9cXpxxUejNhKb4P6NS7X487fr8QIs8TNwzH1tlGmcBawoU8iX8FbvGa9nwfVvr8J3qVdpXuM5vJc8x8CFhY/3YvlBO2YP4efKA9RtWvoCFq54cgDu88yZw+5Js75XGGy2+SMqZevM7H/jePqWm0zK988eFod1HfITD3mOvNwNyjcfHsXWo37srBsO5CQdOk5SMX3q4Xxm6KG1a+X46lI5LkAvm5O0f9EN7SdjHjodnRmLifpYzth/ssG4R7//rSrkMazaM95W0If96L32Dw24boq9sX4aW+Tz1PmRf/7W/eCUQvYApqu8FuHd1+HxO8g4J4P0HsbT/0oVmqAS71TBYWh/5OJErF6aiLWVcoxfrUbtomFeJnIFj0Ngr+V4Dz5RBzfGthxrLH11eEZTc0WGK1RgC7mp8Bqweh2eNkkfHoELXXkYh7PML91pR4VvDqDjTeSdJ9DUHDjZod7zVPW9SdpBvjpxUILSCNpifP3awnh06JN31sqxxlgj/X/nlalwBYwOIOGaZ8GwCrhwXEbm+Pr8aK4kGqmM5wSNBxudOFCOWylFf7USq8B7FlrfWnBPlPGo3mvBa+di4dJs1G8fRL/k6o9utCCaJvkvrvdiz5BY5H9KPTqLleivAdDp8XgVuWaOPB4gWz16aBgp+JWFg8xrwN9VaO6NYLgZnuYGxsrIW9CW8pfHy8DvRy/W4vVvrgH/I2DIw+uTUbo2BY6VcmPjYCxzgpS6Qr9b8IxvQYOL0NRP6OAH4O07CNoN+IphH6eoj2HM3JNmfaEc+/SJISinrtSBBf1KuxqtPmmn4mRhJc6bGzG324yxGjLV1EksjSCDXBmPxtJ4LCLf1BDWjuGppRpybf046ksaSOUhozHH2OT+IvVp8GTimPGsRV17cV51ogO64FEn9sl7nIobaqyNDOVqU50NGhc1Bp53WtE4Qs856cQoioWrc66jg1y5Wo/+XCWahiPttmPhvBfTJXg0stni/Vb04XO98+Oo7rVirdOMMmWtN9ux32rHKelPOu1okX+jhLwOLSyf0q5z+uniKHIMfbI0Fo8M+YpAUDvuxRz5jyJMj1B+H1no5Ogobk704hDe/RB+ZkgriXGGttfn0AXqJ1FtnEZ9MWIWWeDSI8p+2I+H0PIUcJ6j7/rzEJaOCPrsYgddjyzWGPPGNtqxgw73IXn+Zus0Dhiv3Z/MIpbB4xfnSrmS8Fdtup9+fQP6dUyrwrd/sDoW3+KZ4dx66JMb8CT3hbJy7vNyZLg55IQW1y7j3x7y0PYysqB6E3jhKpZb0OEXj+nXJPKCfgzLrC3j/paTXOHb4JUG9vfhkfvg7l1weR38hcTiB5Pn8dIEYwx5T8Abq9DIKXKrSpPZyePc22od3WJn2yghhePjgPYNqPbpoWNkn1N7wvCQbznR5wY49oR2P+4VKyu78PJt6iCPusA7w+sp330F+PjccfXS+Dn9hixEfYvmFas7dB5oZdCp9BXw+S3GPET4+BiepwP/BB4xf7OKvu2kwLPcLPyJngf4Ypf2b3DaOFfQbUFjylXjCOLT/F6gLq70/ah1Fp/Sv5Z0B0HxY849eJmOVThwfEhF+DSa9MNHZL3ROUY/Q/euIjM6EQcg3eP7Q/RBQwmvUI+b1H2Ber8FF1qGvV6BH6h7/gK573PwwzHjVdrz3ZWJmEEfvocO8eHWcewik7h31P5WN75OX1Fcwr9PekMDunrkWjo16R/a5YqUbdqo8+Vrq+Px0iy4hGyagyJHIQM4qU19T16k8xF9f7ufjqLD9aP4/PFJXAVvvjs1iix8Fu8Du0fgvSt8vjcLvsLfP+ijJ5Qn0bnrqVfJA+QFJyCJDgOfuYG54a9Kk9AK/LMyMfU3HCC+14GRof2NcAMiO867Gszwd9rAjFpjRI0esOwBp/Ye7TiZiOnGbOoprXYrG9WoN9I5oQPE8FXii2XpmHF1Su7JTHrrpV29Rv5uaK6zxr1Edvf2su46OoYOkKxfD37CNz5zdYhtc8zK0Fo6QNCp/J12UQ2RlJs2r/zHwW/1W2V29cVn1FEc2tBS36Ldw7Ew9/YFxrbBw8vwvkjxN498Yxr+Fe/t5Lwpng++LZ5ZV+rz2zhAlpdXaHA5P/BM4TXTnXNPBVWqGdXy/ukpIEgkULLEAigkynsV0SJdkWe+G5zDjaxdMpjx/3WAlMbDMAc6QCw/BS/LsOy8DpwfGqbyLAyM5md4pER88/cZR9aK39kmfltHz4FZMmecFM+LM/8kPIf19SGH9+btg0F++Swvlm8iy1S5MOdnpTzLj2vCqfg0NT3vi7f5fHQCRJ1fjPEzBrX+YYz3duA8j+AYBzEyXgZxQMDWJoOroWgmonkyitJHac/1RYJgkK81SIdEWvXsn+Is3g+O/MGf599zGba/aB/5Z18W/envXGVDmjxttYoHZxGGSCWGMhF0vc/W8S2cgX6XGaKIlCeiXqvGbKMWC9O1WJyejOkaAxPCqdZKhY4mgkGzjXDX7XOiAPRPGNyPc1PNtobsk2IJfBEWpWB0elJ1ckjoriDRG6ozZBj6SqNlhrWhmOwBrkUP0KzEtwHeAT3xN3E4YVGcBYSKY0D2pCmI3iQe+dR8OQui55pnYVTXWGeBBfzylnIH12EmHOLL8Bs/M9NMb1pvfG7ywbtMn2ntwyIfkkJTIwVdUcfsBvuR9LbffBMuwMSVAbkChAHQtpltUV9uMrtzo58XeEU6YX1C/55QofNRxFzD0j2tP3n4bZY0+CeK8C9T8MekuToF5u8eQ+MwcJfyjukAgSfk/h8wR2nf9OZWfGzf8S/7knoM2jworkjy9FlxOhttH7zp6QihveNZ34mMqa7j9wmDuUvz1xnwNaAY/9xDhj0Mg5X551G0YVhOAXPhJt6TyG/zLHDn79sBUtZhQV87W96ZvZKsBlUNXxO1EgIEbToejQMUK8bixPfWITwHwp9H0VpaQqFBjpAfG75K9qFt0dnks7wbn0CYgP7cRyNneiOpaMA8QrhYvDiFkuxqK1eNjKXxVtzvITgZgsL9IaYa0LohaQCEBvb1+wexvXUQ7lWhkTNnsFfpd/iMhpkz6Ht7A0UAwW0CoUf47TxpJm3aJRrgdJxpoDLO//SssX1Po0372zo16NARxNXGtKrYeRqrnBGl08cN1s1H47TGdjf8dmWDTgYFkgzlAwzlffa1M89dOZOrARDAFXrlJzpcJsjejeeXFl3qavLznD2p4d99FHRaaIA2PQRDP3Dlv7P23X/DkE4aqYXz+anCyxj8S2HGlQXukaIjBb4OrazfPVAH5xuUNuBj23VoOFPkCEGmhGKhEK8jyZU1zihxiHRj+SMkRh0EOhKKMAEaoBU3RwtjOfjgHkhNlM6zDDXgOQ5MxmMORceVIvs7OpVHsk9vvDofuzsdYCxOywtdzTEKHqKgAOutTTdxMzSJKxQoh05zRY4hkHSSuHJnf7+d/Mj9Kvb3VUJawE/6QQDrncUez+iGHD80AOmMQcxK/q8DR7iI4zoWMqQYsDOkYtX+ox/S6Hs+BnzpC77xdxUloIRyRXMLuNJmN9NugRd2UQnZRLzVASX8oPLkYYa/0rifqwz6rogCTpShY+0AHuIKGZ0o9rkdrPNOGnNzdx0i4p2OL5mz8DFck8KreC3/UMbahbY0IBhGzPrbB4Zqm1uoRn2qEhcvNhCEa1GfdJPOiVhooNWSgQboKdplXn6bwrCKEIeOAld2TTVo9xhKJ3BbWJ5DKXDCAm0BD+wn+bpOP0OU6dypgvNnx+P0if0oLwWHGKPtN2Pli2+Oq11pquk+JafAtsy3FWgFvNXgRJ2V+ZLe7B/wSbzv0R/i3CnI6moXnYAHrubimePWCXzE9lcm0UjAEHG9AqwMlzc/P5mOVMcA5QnHLnmdMfydtOPKT4UZ+W4bucFn4rGyiaPY/gFahs5320d3qCi4csbN/MXhHHuB3RFwEp6GYTk5Kice/afg5a982dljKrMo5Tp14Zf79dHcEHQbnpXGB3BEo9SNa1MxBU/c1eAOWolZ4tSrry1Bk7X49JPt2N3vx91NN9/e491pvPbKNLSk7HMG7ozFy2vj8SJ5HHNqWDiFTxp6pU6fH9LXzp4cgw7aNOcEXFurOhPsPKrgdwV8LSlTABMNVHX6qUode9C54/fMVINy4F8MKFXoQqNyn3Iez5dz9cf9R0fxs/sn8fHhWRoWtLs97DFu8O5x9zzWKEdH43/g5QP43fRcOTccdhaye2K4r8VrGtdp90p1lLpxPzEeX3rJcuURvhn0yfAP54WFclxZqsSDJ/24Di8uk0/TAZ532XfPJ+bMfn36wpN2ghOvX6rEHvi6gYI+xzh0vTaSsfMvLZdjHuX5Afzw9tZRtHrU/0EnxqGHK8t8Az8xu9cuIuvW6D/4vPtwvMT44EzOV+oR17n/p0/Ac/pJw+MtxuSR6XK8cqkWP7/VipUSNAcuPGqThvfPDngHMLt3MHB+WF2evUVff39xPL4g/Y/WSnEVeOk4c+LKVXjAT9Gj71LGhaVqvHytFnuMA76bvdqIa6R9ZacNXcErGfO+PscYTnt/3QQnKNy1jy9S31cNrSPtU94F2tYYgaf2j+MI+MYyuKQhGBwbHiXgYWz/HjjhKoucf8Hr3QbjFTikY/UQpNjflJf7heMIfAN6mFyAV8zCzynvhQuVeIV+jDuH8cmTo6iBXzuOaeD521MRl2dKuUKGbgAeo1En7Zf4fhmYjDfGMuTHypNezO4dx/TeUazQZ9P06wHfPbo0GTUNJYwNbr7sTPpt6voxMsSdh8fINQUvSTAPjwLoeUDKaciiqJz9nAmHZx6DGy6wtORrXofHMCt5YHNPeJxGi9MVgMfQirxoqOelPMJhHn43v4zcgezRpn/vIIuMgrNryAlntKFLexzbDmnv9mPoUm/q33EMedrzbfJQHzB0Z9s9t/a50rgij8GIb/rnv+F++GsOunYTYlcQAdpYYTycBodyI3N47NzapShVwZ9+O15Fbl0h7TVwa7UxElfot6sXK9F+YSrO6ecqfbIAkC/D00/A00N4iQZ26+ehK+MajFz+8jk8cyjDDw+NafvARwOeK0sNdWUoQI9xcGbWPWqQBz6Exf+ScfyXn/ViDbrQCaghz1nJ/3r3LHnXNuNHBTi/uzQe89CHq9ougUMaZNvwL1eE3d1SVy3Gr+zoYX3sdy6LlOWqr9u047P7h7G11eGdcsdILM6Cf4zjq6SbgDd/8eZs7MJPbGv1ymxUG+U4XT+MJuPg7IcHUQL/Qbt0UO/pRFitxD502Z5D7gNmFfBgBfn8Se8ofoUs/fjxUXzxGB2b+jmr3qpdBHebwE4fxtwMYyI4tKtzwqpbb46L1Pnra/Cml2bi3+z3YvMyY/FLtZgBHxfBr3P6yHGsQt2dvDFGp7+GPPEnS/Z1JT5GMNZxew35fP/qZMbZv7DZi33qqTNHoVbZdQ49Za2DbgAP0IE/Qz2mRmrRm16Iw1oLvOpFdWk0liZO423g0ABfzqj4DH1UB+fOrkxEY3Ykro4dMz4iI6wiz8NrlhiXFkbP4lod+uDbchV+cw3ZfS5iGpXkDL3m7oN27CEvHFHva+NntM39MU6Re5RPyO/8KL5WOY6v8u0OskefsZshKkbnkfuXq3G8340PaNOlUeRy3jfpk1Xk+kV4WA15vLzdiWXGyoulk/iU8WEXvtkh3xIy1YvkeeECMsmLEzHXOAcOZ1F+rRYjOrK3utGkz+7sKFNSN+r/gHqd0PFl4NQm71WercPP9pWbBjy2vgDO08b51bGoLyKHwtMnaFPtfjcebBzHLzeBF/jxhxdKsQO/azMmzCAXXIDmXSlevX0Q0+vI5/D2z5ABPto4ZWxBToMfuUqzTd+vgsc/ZoyYujoXX1qrxjiyvfsjNWZG40fA9Y2tXrSRDz+9MhnHyFH1hx3oH93gxlTsAbODxXKGbyshO2qdOG6or4BH1KsNvbsn185GMTbIXa5NMDYwZvwSuaLL+C/+MpTGIjJiFSL6BKQxTBfoyngb8RK4PQ4iG9JIepX2nMChruPhVTnSiVy7tO/YDuUwD0BHW6FZCnkF5j7POLSHXFJhfHPywivwKx0G8+T5h8uMF63zXOEh4cwB56vwky+ORnJfEGvfIa+ryC/34emGwfwWFX9jciRXh7xIWVrMdODyWSzQH9ehtavU/+36SDSQIX5J2QdLpVh8ZTLWroJz0JwT5rbv9WMJWR61Pj7tjeReeG/caMTnyCYP4We2SB68B2/80aywPouPeO5qr4fIMvJPV/IgFccJMNqkn5TParRj4+AkfoVseUz9uvPwTnjKLt8/AEcODtF5GEf34Xdj1K1M3UvIMjqbrwpn+vlDZPZHk5yMpdpivrNSit+DRtt0zm/Iq7w4HUuNapTavVhp0w50BPcqEb+yh4B9jbz+4tWpXB2rvvvDFybjfZh9Bx79A/rhCnjyAJ7cpV5O5nLCZRO9sY/sN3O3E5PIC0/W+/HF3V7cRwD6zWPegw8vMm5eI2/HuNvotAy/GQq1R/++fzwan3Th9e4pNFVPutvd3mYs3c3VW0N7pnaio34Hvof+BAzL44UDJJ+jh7iCXaeFe15r29KO6t49Tho3D50gvkfqAffQXZroGGcV+rDYb8g8DKnnyFF/zgHiyg3L8LeOC50Whf5dhParT02l82O4H4krUXSaeAwdIG0dIOTV7xuKupgoOFwF4tg1dIAYRcdDuaqwkQ5sfCIWZ8olnM87NJ4e/FSfyvTFT2QSWktay/NYgn+/Bu8x/Jn2o0GmWY5fFHjgHx8PbsyueJ3H8HkxwhbHb+UAWdABQuf4zop5hSXwZlBhOiwdEXJUzkyS97ykA4pkMKKhgJZpeK+gplbqPYlNnsKbxlKdICBDMaN/opilTtr0IJEmgZxXy5ZZFddzTvNLpwfsslj5MSjD50UpeU2AFP9NmbNzfVOkKs5nUHz+UrzN37aHS7GSxHvb4m3xdb71PssuHCCez0rgzHIzMQf3iQjDs3hsaK8ZkPUUaXf0tJ+Dx1h9Js77e3He3Ymz5m4cgRwnZyUUHpkwgzIM6qkDJJHSvAalSmD6qRNJ4SRZpn2lUGbfDqrDn6Japhtc84HwJM8BXOkUrqhA9l++M42Xoj3C1nJcKZCbU596LQTArJHf8X2BG+RrNn7jqCYj4Bw7R9FGza0wcJQ4nVVXq+jFrKXDpDEF0ULYYzAdxso4RPHdOuzmBoebe83YO2wnY9Iw6IoPBRY9lxmOA86UThLxdVD08EjYUSdx338a3b0XB4ftfPbBgLxsbsJHZa2AfyYeJLPNQ9LwUxmeYM/sTMbJp3kmrueLwcf8EG4a1tIJMTgsI52Bg99mZG1MkleepBH+WTZJS84KNsSMs9fznxnwkfDQAaIzyaXHafQZlDfMN++fFfj0e7qmoKPsa/ES2EqHYzJ4Z8/70TNYP81vYJTyrbRtaD0HETei05CtE8RVYWPyB3mOGQzS+xcokk9R93TYAFSbbL4e4qF3+WvAdP1nmh5C2+HpWGyfOOvS2aWjcR/t7AkDoXvquCKicKgIRx1lBTzMY5BjHta/eDTM244epqGm+b+4nqYDBDpMoPtt/s37/yOOc/BdI+QIbNLVE4nLwHGyNsFAhxL8pJ0hf6xvYwa+W3E2N0rTDkoFQpPL3p0J7nCgof4IOjYUjHBuI1RsPekgcKE8wLfd28HY/xqrG3PlaB700nkB8dDk83QmmJcGy6vXUX3pzAPKcZNp+253twVtFo4FaUAHiZuiKXhvb7TSYC9EZfk6rup1FAwkFGNcrl6azvY489uwQqBSGCrIFSQ6EeoM7rMokssoXhr6nEm+h3Kio8+wTpvrHfB0NI349oY8S2OvM1ncdNu9Pc4RxHTSyPMNIWX/jiKoO9vdto2jtE+hTNlGx3H5jUutDdOkvDBD+cXqhWLWjudwc2dQnjoh7COw5qbi0FAxK1246TRRwXdliKF8nPELnHlXph0aNafghe7x4ox46acKnxTHdKKc8t5Z8RrBy7R9Z9cNv4+hdRT9OZQQlDlXKbiKR9yto1Ab5md6rggppdHf2TLO0NCZ5Cbo7mtiS5zpe4jg2UBpFV8O4LlHXfEaoZt8JqiHAqo893Cvlwbp5G8oabaPbiTP8xR+NGgLbzcQ393pR+vQ8F6dxFdxCMpK4d4ZPB6u3rM/JmvldO4opFl3ca6EYFyhPTreVi4qUBryyZlxjBMHrgZEGAYm0oP976Ex3hUirqwRNtJ+EQr0nDEERXIPxY8ypSPz81C4tj9mZoq9QQy/Jl24+sVNvV2ZosPC1SEewk3nnY6Px/dbBX3Aq87AAUO5kX06Ixxv3GvD1TUa4Quk5HsUJx1p9lVpHLqDNzbKM/DfRrS6uwiMu3HY3YPeT3LvEcNrlukvV9W40ktniU5F67iwAm/m/eraVMaTn2RMdbWHOKkx3vHMPi+jVMnXNKAbS9jVOs4ykxYV8KW/C+RbcdUV9XdFjf3ht7XpCrRXBZ7gOf/KZePMMhaj9CedU4bhS3SGGe5SZ2MZnLHtGk10uuhcNLyccPNU9LCfZqbdtwl+nzUBxxmzXF3mPiSG93NGu/gstri3Syog0IIOGuWNTgf+RD+5gueQfjI85+EuyrjK/L60ZGgMnW3gJ+knwW/xqgXOJ3s/gyn+J3KA3HxH/NFQVOTn2K4yK/5WUYh3oIufP3S222j8/lfmcqblFsqc4aJyPOKbCxem4+q12fz+n/6TT+Lf/9X9ePy4Ga+81Ihvf3MpPv7sMOl1cmo0Xpsbi5eAmxuLul+HjgqjyLhKo0s9doDhPtcO+OmM+CsfbscSQNgF/p+heD/WwEodJyj65lY/Z9JuOusXeB92Wow5veyVI/rOmZ031nvRA6fcNHqUejutUT/FPGUsodDP8g50TVr785mRuELfP0QZt9+/b1inw9P4cJcxh7FghfL/65vV2IEsLkALV4HFPnT6g68vxBMebqr1Pz2A5aBfdpon8ekj+Cbjw/eXRnNFwB582VmNhXxSpBV+Kevx2353s+saaTu00ZVAn6E4awQQ7Bpzv2gxPpD2d16bigVgcH+jH06edca5VP/W9Vq8cW0yPnkATPjmB6/X4+piObb4zk2rDTWxQ8JliqyDo4Ao3p2MNIr8ph1RAqfrjw5zv5cP9sFxaK9GWg1Vq4uV5Bm5MolDGktGkW0ZiYXx84yv/kkTOqdP3RCd//GwfRa/IX+dv6Z790YtfvTubHx0ux0V+MPDh53YedyOSxS0wLj1IjijzGgoIY06dANtO09jift6vMr7izz5Z190Y5Eyv+6mrsD5YBH6Ra5wvHXlRx3ad1PbDJsGXOUx4sUWuN4GOIZ00aG+u3ESzR3lKJ2Y4Ab6zzJIcfWVaqxeq8bsUinalLd5tx3TW71ogJf/6lY3fvW4H9dK5/EH8yNxbbmcG+nvAmP7lWKTF7y9Rn3gn9bnxufNDNVx74Vipaph2z65WU+836cvlXU1iOsAUawbo/4H8MD9A8Z+xo6ENJkPTw+voHR8c/I891K4fSJWP0tTnEUv+Sdl7PxRHPl+cD88fJZXT8p9Pq/hYTb+nF2Bry5PRLvhpJ6izbtU/gg6LtEnfXh+a/849rcZbzvgErBbgIZ6yvzPCfcV8GUZOneSwCwwna6iz9IXygbKWDrL3aekKHdQZ64NcH9GY7X8l0fDpl3i22/MImODd8583kM/cCNzHWcagtZeeQMZqhIbO0/ifHo0/qABvzFkC/LiS7tHsYQ8eAB/0mjq4YqMS4xJ+zCOA/rS+hx3qQ8VqVCpr5y751vEFnKG/L4wuuSnMUWtYOdxaDi1VxvRn0du4MNJEPuI/PdnxnO1YhNaf7IOJVPnz/ZP41qNjMCFfwEvkvY9zPKNxYm4PluKf/bgOFdn3YNfPYBOGE7j0/WjOGBMtZ8TTslb7K+iMtPIHerMv2lF7DM+pc4mvvDXTZK/Rd+cafSHXpRPO7w4ZzxoXajGVmMkNs4Zl3VSkPfqg27MwuNb8xNxG5w2hJtHBbwtwVhOGb+Uu/vQ2zp9t/ew2FCaKj/tK42U08gZ36iex7+lTjdXy3EFufbTHTdEhqeT0Ka7KmQLWa3++CA2K8i+1yrwyvFY2j2OlY1eNME/x/gaMl8V3LlMO99CHr+IjDq7WovKpal4BL/+mELPVktxDTy7Ao8sw39uXZ+KOmlvwqCX946i+6gdD5Axe9R/n/bvjDqJYirGXKbTQN90FQcy1sWNbqwgOx6swF/X0A+AV4N853n3+sN2ygYH8B6G7TgBNj03RXnUjDNkuP7NWpzD66rIIi8jF1eQST9gzMzQmJRpWKdFkj8A92f5XnvGVzXoAydx/q06PGquFP++GfFPXcKHLPjfXBiJf/b4JABz7MKL1ElalP8W9XgLGbAPDsv7DTv2PnqnG42vwKBfmTqP358fja8z9rmKrsf4cX6xGqOu6EIuWfuiE9290/iCsrrg7MPOaUyOnMUfro7H29DOA8anLWj7CeUdJZ4VOCc9zC2P58bTrj42xHAT3NR58PkGOgxtY2iNL8H3mzCxc+o6Tb3L5P9rdScGRPlghXR14PJzeDQieeYuDMbB3Y8PdDyNxre/cyE6yIT/7oP9dBytkqdOhBP40Dp97B47dfKa/fggRsD7zmoV3KR9VNfJMKvbR7EMYu5MK4NHXD1E7oToPnki79Lxg8zO8/eAyRXqer9f9IuOx99dHIv/aiHiCli9T13fRFBh5IkPkCl+Q1+4aXkVPurm/Y67T6jLCHQvfSoftilrz31v4PXqmP9v3v67SZIrO/BET6qQqXVmZWmIgmo0gAZaozWboqmXnN0R9tbes/0I7ws9s33/7c6qZzNjOzMccjgUrdDd0CitslJnRkZkRKR+v9/xiAK6h7vba0PSqzzdw/36Fecefa6QMG5Qxpv0tTNSncXx5aVSzMGbPsH+0Un+Axr3m/PaBfQH3e8sjy2+tfwKPPdL4Mr3xiJnVvwCIn5I3xgcQWTmLFNnll0FRqfUw03Sv0ZZsrp97Ihr8NN/Tv7X3pqL97aOowmNniBXV+m/lRvVWLxcjZoD2yjd+h5DO69TT/Xxe+DBAvztN786F0+A6TnwHwOh1TM06784eBqXyWcAfGiUkXn06zegZzdeP6ACpdmhmIY+Qdn4DW0Imvi+fU6blc11eM8U/G+Mq7PlDYo34BUPds7j5/Dku9R/gbrKX/4G2N+dqsQXbozHvS3otH0cl0CcQWD1C4SlA3JefmYxfvOVifh66ShnHP9P8Np7lOf3ts8A05Wx4fjG95bjFHuWbozrL07E39zrxAF45ab7M9hZd7CNVuEH7v/luf4QGr/XjVeR98vkdwsd497jY3RXZBm6KF2RetFP0bE+Av4GWxeRf0fU/2fg9PvoYqeDw9gktafLTLUbezHVPaBcaBncN+hgsIGX2OwOuoYuK0UARH2hv2SWgQzP0fpoPjs5OoyzQ5cdd9ZIsU+I6XLpZ8oz0GF68bN10MR2aSlq+X4svzcw0ehtYO4AZp/19/UwgGFe7kPi1cP9QXKZrsPDtK9NY/pOLwDiXsl9P3GxHH0xeNDZIZZjEEahan2yIhxpi3H6LP2lnOnX7R3qpvoslGzpcwbe+Tn9md/09BqPZy5U4u1XJ+LO4y72hAOHijQe+Y2//dd/9vTPp0fGJ/LwRZH+1wqAzMwvp/Mx1TbfW1kaplNI5tR3/iun/f3pVaeykVmNzcLJyP+iknmqMFrpQnE0H39nwAJjub+3SI4Cp1N01hZL9AgcPwdApMtrOkVUbBD8/DYAYl5FAKR3tQzz93n+8q5/9Q3GmFcqX6T6TEoYnG0q6m1+n36ZqXhfAL93msZvihxRRgx+ABOfm9573gmTImOVMZGgqEc+y3ufcwLDEZRBnQjm6NIWw6MzlAOSQamwxjjoSpwY7xDZHqchDp3I1sWq6dzweForuaEn5ToTJMunQlke/0zZP3xmRNJqeRR9KJy5ZhnAl6twLqDo0Uuc7fFbyhAXTo7BBwxG7rOs7NOivzzMMh3XvD8lrY7D4w4Gc9vgRTvcA0THn4q4Zebm6xC2xDw+MR5TExMxzXV6YiwmRyH2aiWX3Do5PY4D8tlrtXNq6f5BN0emGvzQqWrbCugXbeNP/3+2FyzL0c9537sW/4rD1tqe4r74l+Dp4WwfGlmO7eZq/0NKtJXf/sjCLK+4Fd/z+/zHd/zp94/pNTzNSBoqmAzlmTBTc/Cu76S3nKyf6flneoMeJZQTdLunZXn4jWumCxudREa3c7ZDDz9sTFGLooysRlHDfsn5zHuyBm5+YH+eFEGExBk0iOx361jgoYffJLOkz5zpkUFQAx8jRsh13Bn8cHoh9J5t5gs/SvwGztQxmW/il3hX1LQI9hVlFO3oveOaxhB5cKF+A6nUe7pRks54s7dB8h0+yDN5GvCR0vymKD1TWou8FjRl/tTFf1mm9TWdhsw/bgCkNsYfR3Qjryg4hjFIhvTbgT/pBMZgdK1/lRlnAjgTzyWKVO51MjqqXSPXEeP2j2tpb28cRBka03HuxuUjKC0uv/PkYQO67DmTB4ajZtAWAFZQokb43n0QKmU4V0knPLSJkunsC52VY6Mj8EpHpNPvOsPBwT2UH/tPyOrkVra4ZqcYpmPfNPaVo8sdKS7o67VKknIuizfoRmEo5mPVdG46g0JY6+x0BMPjh80sq4Kxp1HvRuHOOHT5G526ynhHgc8uOOK8cL7qFD3hW1mRy/UYSLAvQdk0Lhw5Ui2XooXQ3t7sZt5jKHdgbdLYAIZAFcV2CCyqodjMzo1GqXLElXZTb0fkT2DoG4yyPJfNWlhGYZpwKaph4F0Ol2myXWNjFfpRfmb/oLzutcM9PFwayCCBI2n7ckpHqjMs3MvBTd+c5WL/S/MGPZW5+3vFhvQqUO5jIc6L+u7BkLOz6MeJqXIGRLrAIV+S/8H+SUzPj0QVBd/ZL0tLYzE7Cw8GbDpvlUOgFrhWLHPlElPOKhAnXZqphQUlz4fbhrOH7Fcd7JZhUGJqtoTyBoCLKsEjnC2knoGxAA4q89RNZmarvNNxTj2pxxTGmzN9ZhfqGQTYXFOWIK3A42LT+kIeCR+N3LnFapF+ppbBnKERYIOi7AwO4QlYki4awMl9R5zFI205U2V8shab6y3gN4BcQiGlHS4P5SLeBnWUXe4H4giX/b1D8kWmi9PJI6QXZDS88QDDDzSnnryhfQYSkp8Lbn6PogeUS26WLF2Qxg3Lz6qxtn+LMjrhTBV5zsREje+kF9nRWczN1aENccg1ZZHX9Nve9lFcvjwZNXDrlPa7/45ySWeqeH/K93Ay2oVhQR+dwCCL98B6HsWc+k/MjKasaDaLEaskBx9PciknA5jFYAPwB/xyRN0BMthR+jPTk+R1Am8xgOrMMe7hNWPjwxn02m90os79IO0McHx03E3XT8CJ45iaqSc+OrLJKdvOPsmNYylemhSuBlKdOerMNfdUcXaWsJWPKQucaeFScmiT4Drt5Jl4oIPEGVDyAWGifLSdLp9ZHytmSDljySBPnKojFzLJo7gU9/93j+ffcLNU+rIXADEby3bPHEXnAYb/5rrtP4+HGOYrEM91+PitFrTF97Zpba0VP/vZk3jvF+sYNy4hWOjhBq5u3m7yW54AP9dZCK/ZnxyKY/rJtaGffdyJaeh4cwpDh/J1Xq88aMdoi34ZHY4ljdWfbcXQI6xAHaCkeeH9Rqw0TmICY7sJzbmchSgwlLyB/zIp/usUWdij7+FnVcr4GvV6oToYDw7O4ysTA/Hbs4PxBnzPkZCOnr4CzbsxJ8XEB4iAh43T3Gy0DI24WfoydP3G1xfiw63j+HjjMNfZdrmr1fVurG4e5awk5bJwLPrGE9SkTgaz6NZ4Qr7Pjg7ERfiTMAStn/ZfcSm+pVnx/edqcXV6JG5h1JN15qGj2PS2V13AvN28887GccxDBN8bpww6Zh+a3QGGt3WCIlflA492TmKJNnzuaj0+XnU/FvOjDYCtcLRF/HUrcqSnM0Q+ACYPkcGbpNMJ8W3q/XItYg+8/IPvLeXmxOvuZk1t5CXWXxtJGnFk7se0D7DEzdZZ/HDnNAbBgy8gh9vg+O9eLsUojax2T+ICPOsDcOvtWqHrfED/HIIbN6Zczm4o/vX2WfzFLnwHmCiFrbOQNm+anvsi/GjvLN4lzc+43oNPV5ZHoj5ZyNWVR514+b1GjCP3d5BjOjOV2dLsPs827b+7nXh88zC2HiMP6JRJZOf8xZG48HwlLlyvxiw8Wr5rALg6Bm2XdSadxV8+Pol74IlLTR5yunzFT3fOch3vYtN3+Dv49RuXSnET/rXP/cAUug551Q+grXnkEuWd0wFuuuzsJ/tWGhgHv3eRP85UeQWO4VIfd9wp3kMkyMun+OLoVLoqVo8H4gHJqEL2ySiw9BD/iqO4MQu/ld6fOgF6+flF4UhQh4hw4LCnwbU87HAOB4fVqDviJ52bE3MldL/hdBbZTyO05xJIPyns4at0F2XBq6noC/z+5qVK3N49TVw0T3O9BBz+8M2pDBx+ETp9eQXd4mqpCLCQr/zaQHW/Dv5Vnr4O/rxZH4g7RzrZxMnivU6+O9DdtnobjwBnXvM75Hd7dztaO5vIo9N47oVKvKSz/3It2tcn4uDKePZLp6zNmdlloGKXNDr5h9ADXC6kSV+qbwzCL5o6r+aRzYtlZN4Iegy8m7oI3uexR79yfhT7S5UYpe+HyXeBtl/T4QretuFR879oRNxug99D8f1XJuLe9nE6H+9AF86OyHoXVclZVXf35M/oo+gXhSsSG5Sre+oVg7Mc6AE/pJ+UR/3jLWD1KnzoYxBFePWPYqnigXgE778BzuqYbVG3a/cOomowewYa6jkW3RsD1TJmoKE9nj24UosOuoKwMuC49EEzJtd4N49+AAJepx+aj4/i/INWvIb8c0Njl9nx+MLCSPzJRXg5/OrHTfAGNWcQeLin0R9MFg5ZlxUSVQzAb3Adhq6mlqtxBfjPw+vvX6rHGeW/CG3SnSlnXwVGH0Ib2w878f7jbtzqDsSXFuGr4N352EBcpn2z6CQ6xh9dqmWQdATam1jrRJtnj9F7nZElD+0AK2euz09NxqVGMwaOu7ENHhvwGAO/nCHTos9n0Gle+rARl1Y7MQq+b89VYp80E3Tgs580YwH50YCnnPBsAfpo8e312624dbsTf/ZRO0476C/AVTxdo8Hu8eLeCX+yhJ5Cux5g5/z8aDAegltT9MH/tnkWN8EPR7aPgdOvoB/+8MCR5PQbMvsZ9Ln3WshKyr9Aex3lvwyuStPO9vsOdPY7087UGI6HV6qx8sJU7MJ7m/S708qUPXvbh/HRvaP4ZAM+pn5H3Urg/A9mh+LLlbOYB1eeKZ3HK+jf96BRULZgMh703fgMNgk8PWe70q9NYHP3Y3R6ePYbfPP9sYhpsOoCDe9QsUPwuE5/30dmNxcr8WS5Env06+nmcfy4cZZLHoq1r6P/S/cbwOmb9fO496gZ/wk8nYU2/3jiPG5Qx58g1/7jqQPwhuNL6JSL6A/7y7VoXORjdE7xWHbhIKAGesAOzxyE0gT3DJq8//Aw7iEf7P9EfI6tE+pGG5WVbgxuc9UlbgDbUdqwDM39lD4y+CHdyrIq0NUfXBiOl9H3V+mru0PohMDZst1r6SF0//CTwzigfcooeesBMHQZq6+gP0M6OajgHjJVniktPKZO0+hqBoT+es/lqpA38EzU/9QJfm9qIMbgWe+D98py/Q1J7uRrYPH36Dv163/VLN5v8P7r4wM5+1Xufwm8//cPOnERo2QbnvBj6j33fDkWoRVnxFlPA9vr0NejO0fxaOsU3lEs4Qnaxe1H7Zw9/7Vp9D3acMd9Qei517FzfkF72ivj8V2dzk+64DC4if5xmXRdeMHSM8hecPIl+FiVNtzCjhkAvpcvlmPhInYTdFWF3nK5aeyJ+gQ2HjpdFR2zhg6wPTUUdyaHY2vGJbPQVelTA/HO0j+mjKOVUpSgWZc7fvcnu3H60W5cP8YugAf+R+S4gaIqacfQGS5gE//u1GBc/eJyzoq5sNuKDjbVuyiH+oJfhfe98tpiHM3Oxl//p+3YQRE7BBbNdXSMxnl8BH3+ZP8s7gCbZ4H718D5h/SVjnj7AxLPPlnCTv0nr0/Ed7G3zncP4wPT0O5qxYG5JfjPcZQ6TXTVw5imT9bBzzPeO/hN9n561oV3YKsNl7HZXP0CbYl8C1lf6GdeM+jROYiBQ/gz9o0+S9NqK2qX94MP2jo7yMiDzl4MDB/HIPxgZFh/x2DOANnnNDChTXyYM/G1jR1cWQwqfprH9nZscTrbQ1s/fTSVSpbngHHz6pLPRfsOvN/T/udd2nmW02ym70ftpPinHIQf894yaB7paR+nR7/NMgnblWn8RmAnLHqDIrnPlVNA5H1kz03wWN3D1PlO4vzsYSaeHKmxZL/5v0j/2TMPLr9eAGTxAh3cC4BAuP0R/DqF0qlNRWyISrLCyDOdUymkiyUMHJGdzj8Lh/lnQIJG0lv5rGiLJXj4DoLKUd6lXJrAUZN2jCOHVGr7ABIBDYLwgFPjU4eqSpHA5iSNwQevfJVlFIdlF1decRSdkG2UEHtt7R8qDuZg4qKOxX1e87AdnF4/8y7bxnNz8j4dpZ69dNlHpk0k0Hw4C/i8qROuXhM4wNZNr3TiCks3EB463OO+GxtbCCaUMo0xI4yb3aNkssJEYiic9UWVerXKGRVyyGL/DxInIhZ9m8+tQiYuvsg68D9nc/SfZb7AXvgm/Au457M8TEe7+CbxRhxA0RR3iiAIuJP/ij6ytcUfr4VzWfw5PnLZC5fUaUGwB+ESVo4611BypKyBMqePOVrI6KSjh3Tc6iAXxVzPNJddAYdURp0SOiKsTx0NrfOJuoCrKqVO98/20IY0MsRD8jHwlO0SnmSahon/EhZFS59ee23ovxM02Q+8zVc8ThzowbRw2Pf7u/jcb8V3mXAyxv6bXkFJc/zMnuK/fZKbmXMtYMqR5XNH2n76fpl+5Dcq1aV0/khX1jVbRVrwjA9coz+XE+MsAinF54nPZuOR5RRH0giHI42Lo/+OK3DNjZ79GuaY/c+3bl7tEiiUzmnORZbCWIf0CP2pgNGZ57J4uck9fV4EQMQ3v7TdwlRUtp4F47TOCQIbnzdevfCO3773tN4JNfISppma53man7+zE0hpsn77Mg3tkCeSrp+n5FcUKRx5Km1lWp4JCv6Jm+fdJgn/8QIgY5PUc+Q0R2eMlG0Ibaci7o3hKPRRFMDRmZEYn4J+EHYFT6BNKFcz8+Op+HfaBkrOonvg/iDthEcVa4KkNKiYsilLGXI4MH1YLrmnA+nOACAA0Fmhs3t7ox25tjdKWGMX7Qs4LV6cARd1sjZztLezBHKpKgp2LVsD4jqqXQ9TXJUXGiTJpY9QnnMZO2hLhdlgTQnjpHCgu6yTM0IiTnjuTAFH69t3E1Oj1AfFlXbNYkQOU98OxpnyzSCIhnLiKTxAZ7nLcTlSv0vdW/td8HIoKgYQUOIcQavz3sBPP5DQxjhwhL1t1nHsXhkGmFwSq8K31UotRgZL3KN5UfdRjAWBaTqXlqrWIiYwYq9cnY6FhdFcfkhlx2W5Jugnp4SOjbpMkjMLjnlfi63NffBrMNycXMenysjKxdGY43v3MLAPgF46VA1sio/9WRE677c2UJ5ot6PQ5T/u5+Am1DrxdYY7S8Ug9tik8DGwNBjP35iO2ela7G524/q18ZgYL8UE9RqvoowDZ/f4GIKHyk8Mnu1suZSTbe0F22BAOqjlSzr6nb1h/et1jHfKGB+vZHkLS1XeVdArksqSTxn8cWaJPFq54eH654ODGNxjhePdmT86vJ1RY3tM5yZw4oz7bDi7o0R7XW4s6RF0dUkvA2Qtl6aiDw0S574h4Ia4Jw4aZEs+ST8U+DGSe8Y4c0R2ZhtzSS90FZ30yi3xLff2AJbOcLAuBuZcegyIhBul6xyZnFC5DvqtGtMYC9OzFYxFA/7DuYFgBTw8A6d39rrUEUP36otxf/V+LMytgPMDKN8GF6YyGCPPEqedyeSSmQYWxDP5pIFLGdwjDCqX9JqcLKP4OvoNVg18xqZK4KxGmg5z+AH95WwJ4eE+H5Nz4C5HHePFgB/qYuL3sXwRo98gV8cAG213VpKncDBQNz5aQZFvUcd9YCU75Dm8p4wBODrmLJeBmJ4Dl1zqhneAi7acZfDGvtAZK8eeBDecZWOAA6zIIKnBVZV3nzmbwqXr1EeVd7lWMnBPQ4fvnZUlLDQO5D3ioPyvpP7Jt7lEHfmqg4qz0l2dursPjRJiMCDUM/WE/3Je/tJbo0kP4pP052F+xegoHQIYBTvONjqPFnS6jbHtclE78DXljrLG+jbh687QUT/vHzo5nQH0J793MQ3grW3wm293Md6Fwwj60TPkWaONzgApwXufe9KJU3jOEwxb6WxOB99COR6v1KJhcJN8l/dPYnUePoSs6ALbjdlylFBEr/1iP2lJp5WHwRI3UJ/dxKDdPY7be6exRN4/4er+Jreoi872m1wfgWtu9PkhvPPW8UCOMnZpp21Ogx8r4Ns3F4fjL+8fxscY6q/OjcSzGOaOAP/2VfAKw2lbi9/jl/pDKvMoZD0sOhAf4WSUXeAjDE3puyJl7y9w3affnzQx/hLWn8LVJMr3/IY/HWWMsod7N2F2TWpAmsHVJoZ96imkdab2bus0HjnTYb8IcDrjyu9m6IuXIa0fQqo6xFy3HLDHl6EFWEzu2/GN8cJIf6cJrHaO4/EGcKXcQhcscMhBLu7fJKfXaWO5LgflaNQG4BmAD333UileHTnL/QeuLZbjFPr6qyfHGYRyo9hLtYEc0XphfDhOMYI/gj/NrZTim8vDsVvVSUy+tNFBWC6l4ZIiq90IbNZoUc4A+U7SVzmrElV61vXqyefO1dFojA3nzMhmo9jX4tGtTjz46DD2Vo+j48Yn1PvS3FD8VxeHY4Z+rV11jyP1wsJYllYMhA+AV7CtXC/8iHp/fbkcz00Pxy92ThNe2kh2jv3o4JYt+mGd/nwBGbkEzmxeqMYuOL9vMAW+sgedDNOua7db0UJ27FUHo1GhDPDZpSmfbB3GrQeHyIiz1FUTnwRuQjji2tRw/ODZaqwdnMUGneRIYQ9ngvxgtAjGbBTN+8xR0Lgy+bMvvLOt8lzr7++vkNEr4MA92mrb5A/ayi9DB9+9CH2C2EPj6Brwz2dmq3EDGeOo2GehVTLLmVvH6DPD9LX9Uh2lH+HLD0DYNfiBwe+iJQayz2PDoCg0NUJfVK5VY/xqPSbmylGm/0+BkzNIUqZ/pt6witgAH1zWrUeJeaAFJN2pUz5NbcO9cJ6gMJVLp+iEpVgAhsdLlehMlWN+ZT6mlqZj6wj9gdr1bRZQL2cfDZPhjdvtQMWNk+WhmAOvF66UY+aZasxT5xdfWojPv3o5th404pvkr7MZNhKvTQ7FNjzqNfTCEvXYRa41yXsfGbG50Y2b9w7jw7XTYoN3kOkJvNON/92Hsuiwp61IZ+YUsua3h4/juxdK8SatHYQfG1hIewDcc7T93PJIXL6BXuPm9OTjTBqDCDrXXd9fdO3nfWN6JL53uRwf9fhkbe8wyvD3tSv1aNIPxw7MQU6laeInXLroeaPycvDcQIgOZfNytkML3dGR4xvw9psfd2IG/ukyUT9Gb1gDL+0fj+fhQVfQ9f6X7fO4A5Bfe2E8hidK8WCtG19HRl+n2H3aJY+7hL79jSm+W0EmIAswuHO/p2Pq8SL4v/DRfjSQRx3qMH2zFbdok+v/v7cT8QhkEOc2uFYmkKYXK9G+PhbrF2vRpF9cBmmcMg3EfHJjPFoOOOFw0E4LGXwEoq1cuBzNs2ZsRzvqMJ4FdNFVZNTOTClnNirDztHxpmnnXZ4/Rp5Ng7dXKSO4/wAA//RJREFUSbsK3W+i/+9xtqizNs6l2wexAG9+Z5s+Q5Z9Ffp4CB+Rd8hzIbtYom2/Qb+8eqESr397JU5nRuOHH+/HJx3aBP97ux4BCseH/L4NT/yTyWLZpPvIM5dLkyd/q+ISR+fxEekNcD8PPbmXkbDdoV4PboxFd7ka+/CgJjY0KJJ06SCUDjC5rjAEFx9y8bk8SOe+s11c9ucn5GvfOIBgHVr0MI2oNTnt7G51NmTEzlE8s3EUqxsn8TKIBOnE3xwNxGP68Qp6WAN98+dtaLnhPgsDcYH0u8DzXWD/DoBBzUw+ZB1gp7mE2gbw3UUe3aVCu+CheGVw/xPfwX9eQqa8DY4ZEH5wCX4C3K/tYouCqzvwYI/8i946QV9cu9uJ99eOYxs62ud3g77RpnMwp+zVmWbyWXmNs10cQPA6/VaD0AfQm0fJc4K2GlRwCU0P6QzVO36xdxa/QN7sUvkR4O9M9wc32/Hw4240d9D+qLfB5d+kcy7BYN6BSN2rw30ohHf63TiEsMtpKjvvcu4hE52R4Sj2B8iCD4Dx8HQlXvv8ZCxS+jo4v0MafThT8KI/HDuPN5Hxj8CPnxpAo5pmrdx/Y34knntpMi68OhOV1Vb8nDr8VP6PLLgAf3N5K3V297N4eKsd9z7oxvH2aXwbfuOwIJ37Sg91hEHsg2PsiF145SH9OQJMn8NW2aC/nWn3ZqMbC9hQzkp9QBv3ZJZU0MEG0zMjcZV+f365Fpe/Mkv6s/g6dl7N4DJ8Wh3b4K56uk5N7TWXxTUYf851Tz4H4FwxYHRhOGYvwKMX0fOR2TV4h7PjXQ74yZ1u3AW/7YsZ9P8fNuh3+NDb4M1/+8Z4vPi5qfgh7/8TPP8nN/fjJ/c7cRdF7hul8/jNr87kRvq3PmrE//rBfmyBr7//W5fie9S9vHoQn6BXOSjEmcSAI46QidvAnObG76PXGBhbPx4M1I74zvBZzp6pYQ868PIXp9hu8BP1sYaDqhtNdIVOPDN8Evc7yAc6zf31Tg4PYuCgGYPuAYIOdQovdeaEm543PPcawKA4XU5qf78Z7U479xlqYo87CNwl+9sHB7lE1f7eLjrRHrr7XjTbzRgZPUIeYidQFwfa7e02MjDhno/a2tpM2j3dwy46ywE6ViMOKHePfLrNRgwdtmK72cZOwt6Br0m8Lll7QB5uNeCskBNspvRrSXPwWoMl1tdy9Mdqg2u3F9TEAQHo3/s0cKPftOA36qMGNowRpB7DQ3VhfaTp8yRN34ZK/Zo06swud2318p0nzwu/nqqM36k3FbpRHv18etc8/eGr3u9fLwCysIKhroFMZeg8DchzOuXp7A5OAZAjRXnmSHsB5s7xOjZO0tldVD69iFZKaPQCFwP5LNtDGm7yvaP9dAIMJwAdea9i5+i0dAir9PS+zzzy3hEORo0BcC8IkoEQ8/Nq8QnAvOUQCFaKdpnEd8ka8meeHn2gZR4mJwPNXZ8WqfvP+l8Uz/P0OW3yatv8PJ9xPi0hO6w4TZHL9KRhVVwL81wGcoxR285gwOnhSToPGxiQHZi/MxgkmB03AoKx5wj7hFNhkItcRUusOYzPEwTtBz/ymv3rveUV9bNWWT9OfxXV5o95ZkCAe+Gf9xpYBqAyJd/4sfmRPPPuOYoTZ4oASOGsLpIWtaO9lu9JXQxOHHed/dGhvQc5JavD75y5oQOMcg14jCCtRoxaukfEEAYWdRGVnMHgiNPc6wMG0O12gB+MAaJ12Y0+Dlue9bGO6SzIa/FcvBB3i16wjkNxSv5OfxPOGeBKwBSHzn9/2iZbJcEXBFf89uy32at5Sz8Se8KN//0gX87KePotR+8qkVO7rFOmLT4rDn5bUw+vBePizjJoWv/wOx2gLoFFFSmvqGe/Xn4jjN2UqaifdS3yLQ57rF8hr5SR9fj0+dPU/sxGmIC3XKRS+/rsxL0MMBCk+ZLBDcS07SatfemMD4MgQzkLhOuQaTwR0plXkWevSA7qSr8LT+vbZ5JFbTjzP/9si++f3tN28zFVvhK6+at3NUm/Zb7nufXmbREYpAokNAvf+bUCw1O4yweKw4QFjM7+kQMgZwPwbWomblfHyggxFBCMBB2vrmOfdGzdabtL+1RrFdolHxmO/bYj889RBFsI48KJriPYUco65E5RGlsoTI0tl/1xDwfeo1TuoBXntGEUsNY+RiNKSB929CDyAUihlOkMRX3O0Z/Cys3Fm/C3cq0co5MYv5TZRvnQyaIFoMGoU37jUSu6PScfIjSXqDpGiXYPB/cLcKkHZYfLQDl7wfX/LVucmpwexXDqxj7tb+0j9DFQ0Dly+qdKg5uXwzJypoIbwKsk6Ew1qOMmzi5TNDpWyWBEjs6nn2vUyVH+GmRuWu2yXucuxst/lx6z1TpNW9R5n7PbRaGC/3aOupQrNsFzSOvyNNKlQW2DDU6h1dFjGY2Gyw+1EhaJnfSRwSE3cHfTecsvlyvA8iBlsIEM0Wp1dT9nNKjA1Uer6exXQTXIo7Obbkc5cu8FuAs0pMM+ME7cgFuns33lklEZbOCfs0qWl8ehC+QzRUyOjcf62kEGW8QdR31XdKxw71JKGSjouoyTAY+hDGQLT3UFHcpuni5noCa5n0O1XoUHFcuuKQvq5KWjyaWZXKtb/iWPzKWw+F55Iv7mckrcjvBOse0IeANk1nkH/HR9nxppdBKPjw/H0oV6zM1WcySaTnNyUqwB48NwU+wc2AEvdLN9Z/lYB8CdcB8AzxaXx8hT57GBgy7pdc0EeOLotqGYMsgGLTjzRFq3vcUshfMYnyjH5ESN/pdmRkg7Bs/tkmcNmsBwG8d4p/yZhbFwrw/7a4xrdXwEajmJUtVlIIdjamyB/kY5BrZtjJgF0jvLpYkB5Sgdeoi+g4Zph6P+PXPpN2jsGHns9HV/37u1H8sXZmJ3G7gbPJO3YUzISx0MIB7MLNUTF93vpj5Gm4BzB6V9qHQac/PDMYYRlHLVYai00uCf8MwRwjBJ+0c9LtNAD/s7TXAP3Nrr8C0Jof+RUqG/pV6JEbK3WyyjZHBxd0e8cYkweTz0Qp0MRpqbdXKGiOUZrDwHf11mz76Qh8zMTGTeylc3GjQ46syqXMYNHGpCjwaDXYbNmUlukC7OOghCPZSujUFUhSJIY39SJ/I+7jiqquhfj/8SXv65rzsjJrWBDL54PM2P/8o0DRt5nP1mUGCLfk4RQz/l4X0m/1Qf8LB+GiRl6v/QUa7wGdukw0cHpjB4ljwuwHeww2OObw4B5trkSDqqLcPllpyl15os5YhU6dx1wIf34KMYnBsYsO6VoDx0zwuDH0cG66i3MzIa8Jfl+24qexz/ZuM099e63cIgph06FAyy3pgezqCOhuQ6fA67V87IiSFOfVv0gfStk9aljlxPvUqbHIHpvl3yztX902jpiREWnz364Mjn4D0weUkDHF7wcK/A+YLDPU2Sh+ylAV+/uFKPt16ejNWNbvIt3+cgF+rj6W+LUM5ZfK5XDXy+fq0Si8BwFTo0L5cs/NaLYzmS8V0Md/V48fQ7X5mN+ZlyPFwDp0nnkh6PaZe+xZcxuA/Bw2fGwUvy/hgj/oDrEnj+/uZR7FPgG7PD8dzEUKwiz9zb5LtXy/GNS6V4bWkkXlsciefqA7HdhS+QJ90eTcqoke4i9OQmrT8+GIh3AfitnZPcaN78y7RrGny7An26ZvpD2rF8uRrPT5Zjm75ybfDkK/SZTmGDVDoKPV6oWu+iHzVk202XxTuNLejwLvgrPriZ99o9z6PYdlPb5ll87ZnRXIrr6jX0venBmHV9tMVKDIBPOlh6pJaHeC3sDR7pADrYh4fTPtdSf0ID+rpdHlSrCIAYpDqPUdpl1uPwIGeqNKjb5PphDOwdxRPa1AXZXNP8AfV+DEw2V49i4/FRPHh0FFfp7O+9PB4rV8fikTOOkHEF5oD74KD3j/ZPcom3xA1+A+qg2cCjgP3TmgkuftiW/uCe4r5I4dJDX6EPN6mLG/u7eTfghEbUKwp74a3LlfjcUjkeQST3wP9BCpqYHSlmTZKPOsLlR52cpeUeIBd2j9JRPmhQfRQaBRYN4OdgsFz5gvwtXyfEHt864+OLl8uxPF2K47ly8lgHhDiGKR2y8hDxvWhK4o70mg71Pm/i+Gy7PPJ3795U6vZvLQ1xkvGlWhxPFMvzOZDAQH4LvU2n5/Mrk+gC6qcAgWPgHLl6cjUWhypxYZI0l2sxQeca5HeAj4MHlBuPHjTi2A3NwQGdjm+NDsYkZV6vo9eRbh1ecIbOMnevFTfvduO9B8exTmd1gcMW+IBotNLF2Tv6bfAKGuUMrib13QSOzv5xFLd2gbLTfRcuv1CLlWdqMZmb8CNPOCHZcMsP2PsvHfo+zNuNhaVJl9+bQEaNoV/sLdfjyrOLce2IPHbauYnxdeT6LLx9AVkm2rmJuDzaTJwlg+URW/D/Ox904tYtbGryddkiHdGP0fcoIvvrKj33Mvqp696759RzDnai8T/cOAZP0KfOBmKJhjri/2IVHgAvOIcvlKZKcQZudDmFEep/7EJfG+hwB5zuFbA7NRJrBrZBkhZt3tGRC95V4E/PzZZiDpnjLMQTgclBUbknTxPeeBWaWn7cSXm1ST3P0LEvL1+Kyr0ncdRqRBe5VOJdmb5qU55tdum6DtcWdVo1wIVsdVbIHHreI2SWy2zNwXNdmlYYL68dxk8B1I8OIvmkXdKg/79E/dRfdGw7ePMU/Pv856fjOmWOP9mPDjrme7QH8MRXxpDRdMAqOsxzqNNfRlU00PER6NpMGsf2Id09+u6HbWQ5jXxBvYo6foKuc/tCLVrzNfQYcIMKiHfSl3LvjLov32pFa/csbvOtAwTyIF/7xkC08tp9sj4Ctu7/ID16KJvorvgSiv8o8qcOXi4gk+9unMQnW/pezmMGfnMVubi8Uok2/VFbGo0u9PXOzS78FzurBg+Ddj7imya80A3sG+eD4a5/7lXhzCD53OdIZ1Bih3rPkf5Zvn0Izxh9phIXL2LXw8+3Fiqxzbn0pBsX6YcTdMgd6nWROl2EF6ubluDFF3j/1+sn8OHTnJHRRXeYhGa//8Xp9IXtof8KU5dB/OIkJ3JnHNvVDb3/fXc4fg6B3ec0aAyJ5IF6GK9UwE++/wQad4Cc+ugmMmn9PrrFrvZmkZasc9aDwU9p0UAloHrKu5Zo8NdgKA6kQC2JJjC4tFSNb781Ew8o8BcPO/G4dRY1+vdlZPi70JGzR65dqcfnr9djbdvZjvAn4KhNDthzVqtlyOs3yO8h5xr1X15txd8i526TdmIGO2YCvezD3djG1rlLfzymn/a3sAXBqe9PgMPU8pPDgZiDz3//GezqZXjlhVKUF0aixrcu7/h5sfxCJZqL5eT3Lcj38gj65tRQtC+MxDDtc8kxdegSfPLY2ZvKAuBX5VkXuuovtWc/KPO0N5u7J7kUFmZu7G4ex8bD49h+7LKL7gMILpC/gXpXO9A+8Dijv29gX6tb7YID16jbT6DFJu35+gtj8TvqSRfBXHSm0bVmzB8eRZsyn0Dzv71SiufJ78Mnh/E/f9CKd9e1yygL/r8Pfd5HdzPQrH70bWDgnjLli5Px7BuLsYMN+3KnFXvgQRke+xa8bZ37nzTQJej3x5S/Rl/AeuObUw5o6cadhqsVKOdP4zYd5dKbc3Vs6MXzWJo5i7FLIzG2jG00OxD1Kfp/Crt+uBM72wdRb7Ri+qgdD2GCLfLqAC8Hqlyk/q8/W42t3Q68FVl+ijzrHsSr1cO4j620ow0U2MXg2wx5V8fB00FsVPc4RofRZtV3pw/KwZFuvH6MnVahrMZBG56MjoPtt0s/OztFO0E7T/u0c6hui22OIPKZ++m0sAnM06BIm3q6ikZ/wGESRu8gedKPh4MaJ5BvsxewucEx8cFVFIoZ9b+iwymonlJSCqD8m34+3qV87Z3yL9P2f3sUzwq8+9Xz7zp+rQDI1OIFlEoM2rOTOAMwjsw4BTA65M9gnsWMDwGDIQUCOB3GjaWL4MdRAiwDIGaWlSmcxoWTmgK5t2DfFyDjt85Qgx+cw9zrwMoNm3V4cF8Azjw8C4c3D8lPA03gFPl+Nv/i7P3NNP2n/CtgmYqCPzIwwr1mUOZnXr0Eqre+zLw9fG+d+2UVr3nfu5qWW0fNZh6c/WBI/swb3mSR5K7GWWBQXvNf3oLI3Ohc6dIPB4dupAbB0xf7OV0K5dvPQodEcT6FE3UTCrm0BikKiBQQdymsYnkqOHlyeQvj4vEUoXo154/5FTfFtQh+CGsN4U9zzw/yzrZBXLYlyxH5T/Kav0n3FL5ZnulUohXCxzBMCA3CdbqWp6O/XfrC4IZtHB5xeZVqzgAxUOdsAusI3SdRi4tHwMZpYIcQv0GUfgBEXM0ZKeInH2TAw0pTj+xVfoB2aVioxKiHCUM7xLSO3oNHp2A6pH9PaPspZZ9mX5OMbzL45JmHbSyuRUv9Y7nFD8suQAu+C1u/z4c+5xvT8rOoq3e899N83vvtA59xCoMMXvTOfNg7rFJusgo9FTTFsyzI73SwAD+U7GIGCPCxvPzPPwvp5VXUIG84i/unr7km5nmVRrlSUl7zPX8y8APeFfzkKJ8PuMRVb2ZILoM34rIJKEoZ+HAEvP0MjwA+1rkoNv8k4y36s+hT6y1r9/+ntOWzAie9t8y8/UzFCnwt3kmc+Y7y8uinSVop0vm7XxfxxZRFeQWeWx8dV5mPJwnPD/9xAyCDJXAdOKO+x/4eSixC3yWvHOk+iaLh6HKVv04LLgJOdJsYLA9bOQ2424S/YMU720EB1na0Km3SUTizMErmGIcoM7KQw4NDwRLtprQFXLB+HGHvUkLtpqO15DPwqHMMJISvow/HNXSOi/0Icskjn9cKR2YLYT8Eb6/wvWg8MVUP90JIgcn7iclquLyU+PD8y/Ok4xvq56GTUGHr3g5LK2NRR9nKfSFILx/V8HSq7jZKUZk0J5Rt76Xzn+tB57BwcB65lI9y0GnnLinj/hpDhUFtv9Lgem7sbj2QSXT9xITrdrpJJwZhVXyDV8CzTXuMcTI1Xc/2uHG2I+Tv3tnP+rlJ/aHPsLoqKMouZSW8DCjt7gI/DLQybWgBI53yTx63cpaES4EZiHEvjzNpFz45CF+enq7E7jaKFbDNTc8Bqu21PvZzHSNNPaZYBos+BY7OfnFUiUgp/3eGCxyw6F/woHDm2J6zmER5FYdbKFXWb37Z0YYYDge0g0pbR53psN2su/Ro+pGSU3qBMzBzlp6j+O2nMs8Gh1A+afZ+A10DPJuaqVKXwiFuIMWZNnaR+CL8xV2yoIzTdFwLY2FrXY9cwFVUsV0Yl84kydpDn4ox66Si56bpdXBhEgPbII+JpF0d3c5icF+bubkx+nUs65Tr3AIbZ3Po4HTmgzQFScQixmKFKhtoGhw+4x1Gylg53Ky/Wi2F+5+srMwmHIZH3KPDtpeoQztnO+gA39eBizEjzA+gG53ujubu7rvRYh0co4/Oh2N6cjwqI+Pg2GFsrbegR+vvgIQjcE+8hF7AJ0eFOWKygxW8v3cGbtMTp0MZnHLGiQELZ3t9/P429YIWlNHgQ6nkrDHx+iym58q5HryzRNyDREnWhTbk60M8V98TryrgbEMeQXnSzAkGvof9JF80uDM+Kn2fxMJyFThhd2HsT2JUOWtkf/eUfnEmEBYgdTMwqrPNWVTip+1ILkth8tXRiXLmbbDDkWfO5nH2xgl1s32yYkgo8djZTuotBgDVI9STXOovcbIMPR8b+FSXRVkHv0dIa4BNvOs0MSoxdrpdDQUHoRgogmYG6Oy/pwDIa29PwQOVCwYDaDzXfn7isLjpaO3xaQM0hePZY3p+KKpjxewWoWM/eBRwyps8NI7uPnBPNPlwkUj4nLVP40rzOEaBp+vDyztdHP8evNnRnx7HlN2mHybFI+riMizHnAcYv/XGcY62PYT+JsmnXR+ORm95I+myuXcSW2vdWL/XjSMM/wfg4Du7Z3H3AByyKr1jFrzS2evm3lehO50ZOit61X96NDHKHrTOUgfz7Rb4vNpENiHD7mNwN3twyaMHC4/+ba+roOGBuD4L3wHUd7bhgXyW/ej7TPP0Jo+VhUoszpbj9kP0ScqwT4p+L87UGwBoXy/wvzbMc3MF32m2z+IFeC7mZ1xZLMdF9xIAAIfk8waG/fNXR2Nv/yTWHrfjMjzl69OD8UD/LjAaRGH+aTdiAbnl6Om/gRcc80wn5D3SqIteGR+KOn1yF/4h734JQ/prF0txZWo4WsDmFF58u3GaBn76lzlvdyJefHY8fsH1f7yFcQ0cP0cdr4NfsISUoSvU5cp8OT4B9+/QR+XlSoxArwcTwzEyis4NT5yFV16Bf24rf6nLi5NDOUvBvVY+or+3nI2xdRyPHclO321zv7t+EjtPzjjhedvyinN45WD8ySv1eOVKNY4xoDvk05lHvhpY63fcrxz2g0seulyhQf0Hm8dxfxs9Atx8dQG8pA2Iyfx+HDn4+Vdnwz2I3OsNlT1mOzSU+pTX4ZsbR7GxdRK3wIcz2uIyV49Wj2Pz8VFsce6ug9/wqMvg+tsvjsVFeNffftiMA2Bj/mp6TZ1k8G+DctokhSGPzkW/P4K3uLHsp7jlF9bNs7DZ8j7fFS9m6ItLwMV+NbCzDZ9y9S1XFsgknFehP0f6/+2ddiyiu3i/Uh2MRfe6etiMkXWQB/p26Sv12THwroH+dQbclpAZ19F1ZuChTYigAW3m4BUOA0vjM0Nx9UY1XqAM9+PZh77Nw32TytBpLkcJPRgEU2ZZIetU5PDLR9G+Xtv6R++3f9XtnpsdiosLw3G4UM3ZPR4d7F2dRNJWmTq/8cxszJ4NRGvzIJfyO4XnNyYuRHUA2TGMXoS8cqlX8cLBaA6I22u20F+hPvp2D51VNqETVHvtcKkSm1MjsY8+e7R5GEN3O/He/eNYB3cl56wbp+rB88jyWUDg7Janbey1Swe2M+2k0V+gf2zylYPjXFZxAjhefr4aK9drubda1aXXJkiP3C/RV+o+BkmcEZJw5HDG2YMMpBUl7SFvz9A/0SBigzosXZyMSWTdMPK/DB8egz87G8YAxDGyeoQy2sAHtTB1os3Vbtz/GDqHaVyjYQapdJrPweadnQBaxXPoos4c0J/5ArT+PrBy8+BNEjujYRU8nXBmMSL6xRqwAG4/g8dVLtXSidnv3lOuu+DGNnLEYLj1KqlzwTfmnQkKvjxxeaGELG2nnpfhYZe5r+4dxRQdNNWBP0L73YlSXMaueA7+BBHENvVDrYyrx6W4PrYY8/ce058H8WSxGqf059WPmtGcLGYyjiLj94DZ3UbE5hb9/vA4zjfRH9HXm8KffE9o24MW9LnDe6636TtnMkiq0i9WUzyPDpmDc0vQAVdnDzgYsnmrEdWHjaihJ/2iCy1gs5yQ95NzdBreX0GG7k2Pgi/oJ7R1EZyehW/rTN9xgMogfI5v9tA31vj9AfmvYQO3qW9r9zwDHU34p/shNah3+/FhrMCnfo699i6nNDOSgwYL39kOfEEZc7FE/9IJsK8M5CyCX8/RZ96vaNvDu12R+vjJUfxrcN0A3AT4dwGee2mlFPX5UtxDZ15Ep6uCAz+9dRDDyLe7yI379JtLFA7BzJ7DzpumPwx+UB30XvgLPOvFceQ/Mu4QGF8YH4hn0F264MlzyKOx6VKsX65HB1qZRsg7YKJFH+9MlWNfPXMHfoy8aqJDuJzWLvz5nY2zWN8qgh/Sxyg8+IUr9VhFv90G96W/RfTk36+e5qzYJrhmwON/2BuIn1PPj/mObBPbPFE14g+nDfohowxcGcglzd4mfBYbGBMg6dpDm2INeaGTnWbFS+A94jxnBM2cncTzQycxT33cD+vy9EjM1uGn4O13r1Ti3/xsP4axhQBrVIHfVXjR/7J2GvfBsUvwqemx4fgQurxFZp/App8j728CqwPwcocyYLE5qOGv19Cjto/i1QvV+ARafQINGUCYIH3cbiLzaO+qQQd5FvwZvHC5rQowvLBUjRvPjcYldIrBCyMxfrmKbq+/kDrRxNflkxer0bgxFrv0e4NCl63vBWyKi2Vs97N4ePMoZ0AeYv8c0I8GM0N7lH5zj7dfPnjH/y5AGjwejKvj1ajBUzeeHMc2ME4ViWOM+o/T59rT4rH8/QTCnp+4Bj1X4sG9rbQlPuEZIED3rcQM5S+CAM+gCz0HzU3MLsd6eSY2dvfjjemhuAeMPoaO1qvl2AAv1N/vP2zFB2udxJvr0EGXsq7Dh5ylek7dXMnAWTRbj/cBJfY38lBR+ZfOfKJ8l/gzCCU/wMoENs7gAR+wFyrIjEno2Vm1z45pz6Cfv16PcTqyPjecfaQMneR+DHw7PT+OrSfdmMGmWRw8jQ3w7jlkCsUEqlHMQ3PPII8ebnTiOnSjkm4Q4jp5Vw7hfdgyB+hcNRB48WopFi5VYgIGrv6Tdi94pB9PXbQ/GPeQB3viN1cHy7hc4wmwJneOAu7qcabt+9BE/b4eUvgGe+97Om76ODlM47/ieTHAbhL8WLrKec32Y1shZ7ro9dqD0mnmnU2j0Vy1xQq92XrnJfEhdafemSUV1cnyMhmJCw3Ko5+ueF8k7n3QO3z+awZAlgtj+vgI4/gQw8ylK9yI1ejPcTrkPXOpq5Pe7wyUFFefFy1RAQBQKnfkl9d0igIwzpwpQTrIJAGq8zNP7iXgYa8w5U9ngNiwIi0JhVxG43VD+rwIUHA1nc9UElFAnjaRKgkEk2WKfNc/i6PfrVn7fFgkNqvi8Hf/h+n6HZDZc3z6rnCtixzF73xjm/NXUa4I3r9mhybcgEn/no9VE9xU+ihPR6JwcnU5KIcOuxG8MBHGuWeIyOPvXlVtE5ACFFCGXCBP+oj8XKLKskVeq1HU0jqY3u+op/A2FzIrFPUioJV94H1+0z/9W7Qp9xmRaCCeXArL8nop9ExkYMV0FsSRRAg+HR2huHc70T4wANLJ6KazEpKxI5Bd/qpUcfmrCoJfx3hRN8GVM0BIa/AjZ5J02ijnHZR6l74CX3mfswWEq/VJeHv0624bC5zT6eB1hHYaFXZJLUfFlWG8Jb4bzIXZDVCd5igWlerDs8E4ol9c8xMZnoaqzEYGJx4IZv5ztY+LEjUoJHZHJSbhc/rPDsjq+YezcOxz2/vnf5Pl2ftRBAMoj2s+5ZvEL/On/s7+0DC3XZ+WUTBNYePapS5VUjC7oowsi8P6WpS/CnoQVnnp/8lr8axog32cX/Msr/wRCzKPxLkeXp4UvMWAHzIrA0vnKIcZEMmlsJwJovMRXkBeyRyphLjjv4SN+MP3tr+AWRZCuiJNMlzv88xKFlfySjzI0wt/fJz/Mlke5mEay/HKrzysTx699khfBvtARAwap0+Ce0fuY9ONAfhp0lQCKYv2b97/Qxwzc+cZkddxJwkrjFyq6PrVmezz41NnI7gExyCKphtO0yoapEO5Pu5mgS774obOOgsLnNFhenhwjPJRjRZGtsFJdP5Yvjwde1sH8GT71DwMHlgmBZ0P5SyDnB0IMXQR5C53pdNx+VIdwX2cs0yk3ZzRxT/rLG3pSDvsOnNhJB3QLqe0hMG1uFTPUX1TU7VMa2DmhVdmcyT9Au/E57XHGEP7R7kU1PRUBdxz1LNORh3Sgxl8UMGzvwapt457N16XVuZdPqpNPTHIDHxk0ABl3eBgS2MavjCJNexeC6Pko5NWVB6bKPYhOT1Hc4OHjLl3AMyhVsdgnMZYCZRXlD4DrNNuVopR9+juATx9MEfxV3lnW3x+ego/x7BxBKTLNzkzYm5hgvfnMTczHs3mQTz77Bz1dr1R9zsBlhmoGYmpaUe+D8X2VhP4aWCLmgUP6XRP4QPOBNEZfpg8UZoysGDApIOyr0JlW3U8qw8YaHHGhiOW3RDezd8dre5mzOMo/k00uA6a6slRTxbRdgM6bnCtSuCsGgOfBjHGJwfj4spoDGOEjWCsZXswYA24HWIcShLOpNAha0DJPT2qKOaFs73Ape1t6Ak+Njtfob3gFHjoTCf5p3Bqtoq+dHS3+3LYTw0UT5c7czZKc78YtKHDfWMDpKBQA0ITGO0zs7WYGHXPGtpKdUZHK8iTIm2NejhzxHXDx2fq8MKT3EjcDe9rKt7QgI4h97DYbx3lnjvTU6PkI3/SOd9NXur+JrZ1aAhZDk84ROHeWDtIGAnbjbUW32GAIEhWHzSpXpfyh+L+7d14dL8Z9QmnMGP07GOMOhDg3GXuBmJ7x5mOBvSEt0o3hu3F6XTgVOiD3HsERHVPEmng8tUx8q3FgztbwAMYQt9jwPulz43GOHg9zv3cXC2qGDx1aHqGe5fTm5lBBtP/Bq+mpiYxHCjfAAkAc5+UQ/pKOge1aKyzATBgMToGwf9Shf4y8HnGeyFPP6oNqLesXFsmHTIfmhkpVYDLabhcjrhmANFRCaWywYdi1tcxvMmZWc5+1XOL9OJ5sexeHSPbafXyB+Vgw0CjARLooVovhaOcXcplH3pWd+iAM44s3dtsp6N0WAcFvKc+5gadBt0qicsS0fkpMB/Q6fNfzss///VJ6kvGZOLa3Ob12fw0LNz7wGDdgI466Nd1lq+9Uo2ZpZGojOqM9BvkvAZtT64r38yhX8c8enkL6zF+/h44eR/a/csSNDxbikfg92E6D/m2950OrR2etXiWopPjDB65P+1SaYNxBaNucesoNvidm6oD88OdQ4zPTjzBsj95fBwfYaR/2HSWQJGBf3tZ5YyWexifc/Tn1zAY5aXuLTFv0FoZksIWvITu3Pi7i0EnDT1tTO82D57nq6dH/xe6G/cXQDQdvm6s/uFmMbCmeG17i9t+Zv712dYuhvW9gzgA7vJJ62XA4QD+mDpXwrooR5jpu10aG86gzCeb8Afo8svTg3EHOP/8MfySb16lncP06Zc+NxEP7rbi3seNeHn4LP5wFrmAIXy/U2yM/JHBOaroDADEMS1wyZyBeHAyEBPwSKt/APy25bWkmQY/bu+hb1MPl0v7D58cxC1gu8Z9nfq+jsH9Qn0wHqK7X3x9Lpdt2drsxhuTQ/HPVobiS2NQKAC3jl9GXtUu1OK/v3sYDyi3Ol7ojgYmB2vo8PDtS+oT09X4mL62o/7oqmteD8a/fAK/pQ06QmYh8hP6fn0TIxw82N/h+QG86ZhPlD3kM780GM9NROwih+9i4A9YBnjwf3WoMzuzZhJ+c0obdyhnhv759uVKrB/wG1rXofH6lXr86R9fiTsP2/HgwUGs7lIP4PJbyKBZeM1fbpzFjzZOYx5j/QZw/Jh6PiGN9dexID9xFPZD+hBRkHvd/OwB9gmw79WEzrF3ergD/KWxvi1WvP5lzEw9tvcyv+K1Kfp059JuN/dOC2dN71v/epv0DRGs7h3H7a3DdBq+fnoYe+T0Krj5hTvNGLu5H2O8f/j8eGwvVnI0/A546YyBcfjbC42TeJU+mEBheXf7mP6BV9Iey5enLF8vxfK1apwulKMF78kllTh8b4DBgLh9dwbuzVgncBFW/XcexZe9enPmb9ufF/5yHkCXnXn4GfhfzFDuf1Uc4t7seDXG4OMnO93YUqcBX4YHdshzH1o4C8RpnIB/hR8AmQfDGqVeLuPoptoGr38Oqr57OBDvgPsP6f8h8jhtnsStJ4fxo9vIT9LN8r3L3+jsFOaI99zc/xq0TJekw4r/eVhPg05fmR3KvY0Aa8riGvLa2R4rz5Rz8/7xaQd1iRMOBoFPws8cjDMFz52DuPf2wS3xif/mabkJnywF2uDdTSokXjRQZDeHT6IKwB0x/8FKNe7Pl2MPuqmiP84jAzfJoQmebq51Mvjx+A76CDrHN0aLuv+C9t+Gl+hgBNzxA3jPJfjDO0dDuaTVL8D/96AnZ7OoX45B8997Yyr2KN8R0oPw+7XaQFS52p5f7a/+MYY+sHivnUvlXJCHotu+v0m/8W6RPw68OwDfZtArXv6wGdPUZ5IC3QeoAs1dRh+tgdMfLlXi/uhwzILTX0Z3nRpditPBRuwPd3NzePfuWXzciSN06An60/2pdhBeH390EjuP0Pm2R2JzHx2Jck/gMfuLJdo2FHeeDMZOoxxbA7Xs70HwCPEac8ji7aFK7Jbq0SyPxUANPa+Kjj1Qioc7Z3GrQT9Am/bUxgmyCoX2sOLm8wC4Uov14VrcOylHIwAqdqwzycfo+1z5xBEg5HderlFGNdZIs39Ujs7+cLT3hqOzOxwNYLSzehzNTfpobyT2DYxAa9vAUCYwRj+7isKkmyrX67nnj4OTS+h33x6FVx0ZMD2P11CXvj9Of4PzH56hV9eRKcD8h/DhLdowSJt/B/n0LFW6iU2zDq/YtYzb7Vi7246t5mm8OT0EnzmJe4+oz+5pHCDHt9G5vjCBDobc3oO31JAdE3zvDIOhlZGYWClFeRkdDDgbBLhBn4yeo0fUse3RxV+81YrNhUp8cnU0tpFlh9gWO+DS4xngS/9/8vAwfvwIXR+6UM4ldvFH++XjB9QLPFD2joO8z0PHV9E3/zWIMIDNOoqu+hNo8VDloYeX49RT2W1eVC/38rjPiRqdPN4ApArOOHQ/gxxFfKXuwf88HDxQ7AFS0PjK+XFMHh3Fj45HclbN1yGeOnB4staNiQ3kLnzkG/XzABzxCPtuCibyEcRmzGAQG/rBage5XfiP5IkvQAOfx5Y5N0iPRvw6/MY+daBDDT7xzFuzyAODsy7vSx7kt9dAF9hCh+0FF5Q3ttemfAEd4/uvjMXwlYn4+XE3BqFpB/U5uEFbahz+c4H8u7PO+CmWoSojLNv0ydmcBfAORewMBrDtbv3A2P1jMmjxf0DrPs6lzOF/c+Pl+NKVqZjDfnG5TvfnusjzKfph4mI56thayhHtagdZHh7S/6fPIXeRa0+exAk2e2UafY/GPG5CRzvw/83dGHXFCdrxt5Vr8a/3JuN8/WG8fHYU/waZXbo8ESvIqw/vt9Ht+j03kPt9fJ5+uAkve2//PJ5AR4d7nSh1juKFN5bip2vHcQ/YIh6CS2wLo97XeQBc390BKTbp/zo69gvA440peL7pseVHbtRjAtgVq8D0vvPgXp2qiW02sOXgWGgAm3JurhpvjUDjtH2DPPbgcx+im+yit9xFdzTo5JLe6zz/nUnsQyq0Sf+6BLkDIkvwxBnqVEdungPXHIwAHmvnW2j+syLWJR/1KyXPKuRLvvPogSqT80e96tM+LtKrr2jX22fKehODdclzzKc+MRIXn0VnQG8YnRxOGd7coR3wmBNwOPPVOWKOwLP4TR7wW/PJTPLo+7D7dSie5z3/03fIYR4e+di0vsykede7Lw7f/3oBkNn5dMaeOpvjqBPHhzrvir0TnOFxqqNSZZNG58m9jq3ivaMXdVL0GqPDUoIEIXQ6ZOM5fZtOYM7cJLmXTiM2gx+k99Rhmw7h/M78zKPINwMfnOlu91nvWqhWvMtCCgAVwOXwVfHC1PkzHfD8F2Sf3cugf2cWeZ/ffnrkM//kN6TnYhJ/5cmfp3B4+rEP6bx8XlwzjVd+e18YUxpW3us0EU6kzivwEln8RBgIW2BWzP4YTviloxI4FGeRd0Kc7/qzP5Lji7T+TuRLKJK2gKjHpxCg7sLfJz3YU1CeBq+yL3rNy5ZSnt/ahiLYAMGfGsCwbMuifnybBMYv03tYD/HH2UbHzm4xgHF4GK5Tr5FEY9IRXoLzlyrVGHEzopwZQB2ogLDTmNUBKL76vYGU3BAocVPGU+BmAWdB0u+LrIFFFHCjftB53j8NTPiPq8tiaKCP8FwnZglB6WZSw8B6OCEiXKkzeTvjxClyHZTvDoysTf00Ug9RHhwVdkIeT5dKE3r870Gj96y4y2ltvXoXZybNe4/8y704kjNA8nnxLumFowgq6hiTFotnBRz4hno5s8vlUjyl6wIPe/n3r708P3tX1OTTI5/nI3HD32Jfv7ziS3E72+EbXvmWqhV0L84Cv1zDsNNbk5C6FcG9gk9kf5uff/kvrLPOXKWRrK+4ZhlZ9949771m3/uYkvPC0U+byZ8e4hUX//TwOAM19Gc/KHwsjopn7RbG8n50W57N6Hb244j6H3cPcl3Iw04rHSMZfOr1SXEp7v8hjiEMJB2zbnzt7CVJW6e+fNzZUgMGRzCQdDxXyyitwN5lh/qbXLkM1MDQOUZcPY0UgVVCSfKb3U0DJgpiDJL58djbaWc+tkYl60RnNkpGOihymaZj+tdR5kWQQ0esz/a37V8d5FUEqw4+HQ3gImUIH/HCKbOTjnSkzvo+DUp+8v5ufrfXkM7BWXBmD4XGJZl0iJYrpZidXYhLVxZ4f0BGGAYoXjqnXVLJkeHNfUeeW757HMiThqiX+2yAI6g/Yyj3Ov6bTYMEwBB46CDQOT+/hELWcA8FR8gj7IHF4gUd7WD8sHsUuDGccvQ8R09OjI3Eo0dtyinF1pZL0ThiB0V69wheNhQvvDQem8B0d9fp5uAdhtuR+EabJVf5oKPirR+onSPjK+S1s3OQy1Q522N3u5XtOmiBj6S3XTl1GWOgUitG8Dt6UxHgBvTuW0GrgTU8if5S2WpQvpvEi6MGHHXGy/ckAZ3GKj86wEx/jiJnEMvlzHIG6OFguJGd/OQMpdVlqwBp0q7f2a9QGGnPo4RsX99ox6OHrXwvXNcx5J38MoViLI8twd+PMBTkSZafOEN5G2tt8BTlWCcCeroOf9tU7FcivpXBySIY5Kwj9wARd6cwwA87Ba0fHx7nXiI68aULN4ScmKjGheUx0hxCljrKnRVwSl+1gCN4CTyrWh7wAp8rC1zCcmurhXKM7AF+tn3HYCJ95uwW+ZXyxwMbOAN4ygjFryP3DTg74k8J48hQpyEbdBTfi/KRKxji+wdH4OFRTE9OZGAy5eX5SM66OaF57sWzswvPOR6Mh3e2aS7GgEZpbSSDNitLc7kfiAEocduNxncxpOS5Kraba7QZOAgoAwb2wyjwLtOH4qC06NJZ8gEHQbgsmzO46uSfMzTgMeKMMzA1fgwaOouCj7PtetEvL12I8lAl8drlztwLp9Om7YNOtXdjY71R1HsEXqC3F340OTseE26y6ChMcMhZW85ONqilPHPTQWdMOePMfJ0F0mq7pNVg7gNjQI+uz+CdI8IMftoDBl2Vg80W7YDflcmjQie7vJ66gjjZTTwgLbSUZYv30Jez0cqlUfr27ycA8urXJhNvPOQjhc7rr0/z7j9TpxK+U1jV88vVmJhxM/rhdDxMzcFnpqFPDCLB7tfyX2nHP158lnKUdgHS+NrCcKxCMwEtfG6+Fh9vdHItbTcVdW18SDzb6KAPl0xQlvSXVuFVXFvvxiUMO5dBeEJdLON5N1BvnMT7nN3Vk/iNcQw+DKBHehR+5bBN1s+RdL+zOByPkRnv7J3HcnUwvjc/lM429QfT3bg2Hr/1tbm48xj+2YaAsjXUi4qMwteV6U9t3v/sGIh50v7xyGluTtqkzW4uXofvF6KtyMv/vT/5xLabrzqIj3VIfG9lOFbqg3Frv6ibffNUN+GYBP5/fKOW8HH/EPfeuNNyBL8DPKA1ylUmfPuZWrxzrxOXSue5dvwN8HoGnnZSG44L4KDLR7mPwMXx4fjd6YH4Yu08utDRXWA5Tef94fO1xAfXkL9aH4gGfNwN2A0efYJsmwTHfx98+ALlbAKv56GLCQD0Z8dDOWr30UY37j3pxkvI1H+yguwDH3Tyz9CqbVjWz48H4iIPf7R2HLs8u8H5hsuwQFOOAu3QcQ9WD+Mn7x3AD45zhOwrU0O5XNnPduBxghHg/dMLwzEGztwEFoIxDXT+W/cM7lciLmA411bc96EUx8DA/v7skbQ+DC8qPn16mM7R3i/RjjL1eQism+3zuO1yXjoQgPcLNdf4HkKeD8cPP9qPNdogfYhzr44Nxr/aPIsf75/HNXij+6L8+2bEA2AJKFLWflpg4TxzCa8HAMgRrX3nVSIxlXGwQLlCg7j3eZ8/mIm6gRuLjoIfYm+R7S831OT9T8zS/H/psKi88pd0vlaWgFKxCl/eGxiOF6cG4wq6TtlZe89NxPpKNZcBkgP4mQFK9zmZeOLI2IFYR0b+u/fasdM4jRp5KlNHZ4fiMjg8s1DJPUP6AYX+YbtyaT3wcAKYfZXXzrh5BEw8ZBGAO6qUiYmErQNyJDzIG5rTDkkH1WcajLhO+FbRuxxkkM4W2ibfMfhi8i1k+YODbmyQr0vDnZ2XERNnsXxnP6697yb7J8USfJShvXoBGnoZhNwjr1/w7uaeNmLB3xzv4yCN55Flk+tH8QG8qrV7Et9Ar/8WdKTu41489pVo4OwbHbmfA0h3wA8Dk/3DQW8bPHMppTMaPAfOX3/FzfsrMX/B/cyQU8jEXlMTfvINlytdaJ/EDXSf+8jxXXhkP3BtYnmI8HIwqDo8bAGdVFtNfeM0puAVC3O1uEuZ0tOFh50YgR9/MjUSuyDG5monNm52Y/chbWvxDXk8hD88hrY9lAHl9BNEXCf95+AZJfDjf9lx6SDSUxfhzv+U8c7yfPYcGQkN/JvN49z/qUZH54xsZFf/MPcy7S3z4Snt2J0vRws82iCzjzdPY3vzJK4Ax/9qdjAa9IfLH12Cgcxw754fD5aqMU47xneP49FCOcaaJ7FGZdfBoSq0Pt8ejp1Xno37I82o3t+IGfdCAseXuU40sSsmChyoPDmOD3eQjeMXYmZuEd1pBJ25jW2JLg0dDt7DztwrRWVqIWpTM9D2UTS6R7EH39gbrkR9Yiqm5xfRQ+bow8kYHR+P0YmJKNXH4iCQeeg4wnQeemsMO/hqORaXlmJiaoq0E+gfEzE+OUU+k3GO7rgLLu+K41PTMTO/ENMzMzFJ2slprqSbGJ+Mcb6pk7/L7mojjY1Oxsz0PDxrMB7tOwvxOL5SB8fQd/dG6rGyspL5DMLULp0dxLdr6EHU6Z1O4TS9CJwvYkP9DNo0cPFV8pyHP/60gX0DHthrr6A7vATdV5G3Lk21uXccn3zSiQ8eHMUT8O124yzWkSmD9I+BK3WAoXF0vIvoU5yzVwzylePaxXK8DSwMijXg40fYKaMGlbdP4iN47OFkLZbQGe8/asUFdLL22HAc0FcuV5a+I2ysNjbhozvduH/rMFrQayXpDDnMWVCG+mbBAt0c+1WI8ltzw+AxMgZe5uD5EXD159DuMZjbd7q+Mj0c31weSbnthvbuOSZuV8F/xIYpky5fAQ5fRibehd7lq4jWDIC6XNld8nSDc4fUtNH/tlDqh7Fvvzk1HI+Qbz8Fr1t89CEyyFlWL04M5pKif0vbb9MfstE/uDAUvzkJX6Otd8jPTextzFUHslSH4t8iQ1wu0qWXHsOf05+DffLBo0483HJw0Gm4lNQIvOpr8AGD3g1OZxll8IZvv1c7izewP+/C+/5X7M7B+cEYhQdph6nvO/O5Ml6K1mwllwB0QItt5z80ok50Hm3oaPDJYbwGHXKJLnrnGHxFR3cOkEmo/ueHeci729gvP3t3N9653YkH1PcLwOJfzEHn2MddZJIBVKHuEsk76JFH6OtfnTyKUntHSRv/3R9djDfenMXGR/+efS5O567EzfuP4gV4hgGIX9zdiHduPgKOnZyN9BC95jZ4dhf9cAfZn4NeexXaJ8cH6PTn2A3669S/Xp0cjpfPT+LffdDIJbKURy9RpTer59n3v6Su2igOcbAGDD83cBqXsOv+ogtPop8mL6CPX6rknijy9V89UkYDx6/y/e9crsYrr8zEwmsX4s9uNnOZLWfrlJFjBn1drlOZ8xaI9yKqxBN4xvPg7i3w5zE03IGPu1z4YPc0Xtks9J6DOeQL/OwY3MsgiDTzmWrYlKe6CD+K+3yaj/r3Pi7w4DMf+5y/Dlh04JWzWlDbAnOLcixLm2Qw97havFzCXnMVl6HYwaZcv3+cARD1jNxXtacje1iG/glt1PQN9OBd6NLWodADP1vvwor5zOEzzqfpODN175Nsiz/4/2sFQMYRAvbf6VE3TkAsRy7r5MvgB4pBzvygNw18FA5HHYMGQXjOqdPew0Y4ErRojE56fnulQlZY06HvZJXxOIStCIC4BIjBD4Q+1+J7v6UZeSKx+W3lBRAsOe/7wY90sGcNPApgJVzypkiRt6Z8+uLTNNYtU/DDK/I/3/k8D68yLBPkf/4Uv3rXXnv430uVR37Pn2x/prDtvgHps1Cf+g+Y8lPYFKf3wllk8wrkzEPkSAMcGKP05gh5YNNHHittACTdz+TjSPuBzETHlQ4lsRcs5ixqlLUuTj/v35Nf5pIPgTVlpVeLe5fBMnHxJbf9s9ce89ZZkctfee9j31s38iyq2Ydgkd5EOoycCZLLr0FlScvgkqOgR8rVcPZHzgAZLhxMVk080kFVLIHFtwZBnL102E289L35FFXjnnKKIJyZF8VnXTjFizRqaaNn8ay4Zl177Si+8XPf65jF6KCeFQy1KgZiDfxVQLu50jAKKmwj+0Nvnf14Qr/K7FSgOjCALvV3ZEab3xoTBk9854ntnEI/R49Yi+J/7w8H2Wb7/CcNWlcrx5H143RW1Qj1KtqSoOY0AFIY+K7XrWLtTIo+nHoZZDoP/+Ydf57m30uWdbFcS6MMcaS45osiP/9zLfI2E/5zL565ibT9WhsdQ+kbR0hVSIdC1GrE7s4WCnwDPoNk4ui3wUY4ollDWgPAtptfwsB7oKKzsChX2ireWTo3/i1wkzTJ0zLAgYJ/7LJpRXDjyODGwX50mpwtTu79bVDjqNuGP7rJsvtVUB6V0pFfwqovVWpRqtajXHWPhPGcNZTU0odbXor7f4jD5Wb23fAKhamFkecIJJfucYkf7IB0Vu8q+DECR2fcFBtcA7xTczqynNI4HOd8K5h0duqoP0HoSjsuFeMm19NLowhjYWBgg+4Ql8jHJW/cRNs9Oty03EwcYW4/S3Suz2/LrY/fOIK5kC1nWU9HRNfGKjwvZhO4N8NwuZzrimrAXLo2nfTfbLTJGoUUGuFzvh2KpQujMTuLmjPQjSZ99uDBblTr5aSB3Z1uOssnJ1z+C0USA8ZR4M5aqWLEzaJIlFHgu236ExrMYCfCfWyiTP3Ocv8P92lwGaSZ6RFwswjSzkyMAXCd4Z105tZLo7TrEMWGVgoD2rrnkiAYaE0UOvnU2FQ1pmdrKU8nR2sYFo7qrdBXx7HXdJYJ2ALs2irTuwdRK5ViHYO2hSG/tQEeYsTp0NcpqyM4ZxckogMPgFEfwzDBOD6l/GaDegEbZx64/JaOYA18WGU6g02jY0r4O4MkZQ1Z2X6d5D7XvvUbZ9PNzuoAPseQ7aTD1TT2o6NQcj3SIzcXp0+AsZvFG4BRcT87O4YHGXCBVsh7fn4yHj7cTbp0GYVLV4GjZQ0VS2IdosgadGtTR0cW1yoleBVSH9nnjB37Xt5YjHoBn8jT97Q0y5+ecRYBRhiK72gNA3sWxR9YOfJyHKOljbG7u93BYHVJJYwR+KNBDmeLuO+QSnEZWLnUl3QwidHnhnNOmT/DEDJYovPPe0xCyjqJAwwh10YvHO4YJHMT0GAnZbRwKvYIAVe2naEY0dw7yHVTh0tn4GU9JsRNcNl2KFgMRLpRujNRlEuTY67g7HJIGNTbzQyUGLABbLH6cCeDU/LgdNjTF02M5u29FjKlS3bncfHCVMzN1XNWjQERvdzbGy7VJgApFzx3CbPJ6UrCtVwzKEQZtM+l4mypvEP4u0yYQd39/VbOkhjAMLAPnFk1u1iPSXjJyoW56Oyex4Pbe9FGn6xS/xMU4vJILQZb0DqwbO52c7PVkl4pEMm9gNw7x0DNQQawnBk1TPmFY0X8VhcchV48pAF5y37TWTSF7KvXqonHmJXZpirwMihmGxrAvFIpZ/sKZxztnSwc+KWRErApRjC5v0jCA5ie0ikGNKWD0jB1T/2r4N//Jbz881+fSoPSukgHGqnC8LP5mb9w951BamfoGUzNgCR04WhinWyTs8XpsisTGIoj8C77otisWJlQ6IfmPI6x/fYXp2MNCP34fjcebh/HgydHyLuTeAW8mQMHdoED5B2fb5zGlXtu8HiaziVAkHK/S/kb9Nu6y52Ab6BAXNo+jCHacZv+2do6jU0MtsdYkx3aV9SiOISdA0xc/tPquVH3yxhZssyP6fIjHr5d5lxADgEfNwRehX+ubx+lngJSZD5z8O3fx/ByaZIdjEnzLXT7op1Cjs9li3FA5z2PrHP/kSr1/s6ztbi/i45BWYn/mWeBPx72Q3FbXOWvOuxcmsI9NYoC+FNUJW91HriEzavIIGcjfLJ3kkEB+anHETfOdvnmykgsXarnJql/da8DbZylA+N/2zyLKWSpa3gPzNfje1+Yih+vHsaPd07TAaMTyzIMuL4GfGQTP9JBRds3IdNN4Pgmhup3xwdikY5aWKzEMjU3APU33YEogSv/7NlKfHkZmMGvq8j2S8D9X66dxp9Dpy7j85GBYvJ5Hn3r5w34/BHUP4YGe7kSXfDvAoa3QF0ljbMAa+DY9ytnGdz5692z2DX4WQAnlzN7RH4kSVkuHIS1epkzmlwq4ur1SrwBXY+SvqHDvfj06bE4UY0Xlydy7wf3Q/ilgz4yaLRfG4oj2qEu0DiA/wIXMcBueghP/tu7rnmPvOaBDuWF+lC8Mj8S7+yfF/hJto+p6wPe03159NAg8aE4Iz4Hfb2OHLnbdImJQq/1tKzKaD2ee+vNbNvB3l5+U+i65EFbv36lFG9fg2+XI1rgkDLTPD0Lo98Ci0KVX9KHX+fZq5OsIe3jTFbgunDtohPrhB6kbu3narH53FisLlRiB1w7RDikPEIPvPagHR+Ck/9+/ST+ggb/zaPDeLRFw4Gbjv8XpoAn/bx4tQZ/7Q2AsCT+GPDP+vmf5/IfAyRb8Me74OfeftEg94/5b9zT4+QwTuElj9EVtSErpP/DNyfj4nQp7oH3auimtw2Fyn5OmkinugMtLq51Y54+a8DbTsFl6f6QNC53BLVE4+QVYIRsrnaiMYOOMTYSy3zTRWfowt+m2qdxdQs5hfxagxYfwMeug7P/9cxAfK46QL8XuOnSYM/A7+4eD8YWcLyDTLwFzjvS24Nq54bLjgx+An5s8ZyW5mEfXZ0Yim9cKscT5P7I+GBcfKYSF55F/lEnl4I1IE+y/+yQX4rN61zvGFA4NJE4k69zn6M/MBBVHYx7VMbn4kwX3HFZpCect/aOYw0YveygBODzAWk36G9HHD/8oBMvoHc8i75zdwva4VvtS2ni87WB+KczES8BB4MiN+EtLlc1BXz/GjhAQtYk62fByovferGes6r+0+pxrCILtBnqdfQ7aMkZx+JK8nTa+/KVmXgB3j/0yV7Kh31gfHVuUi0ijtEb/5tX6vHMSjXeha87K2N8pQze1WJ/1mUUh2LOGQPwEfcRmXjSjR1ofB0crqx3Y+Ec2/CF52Py8VbM39qIcdruWaJ/Hl6s5Wy5Mt/eR07e2xhAd5pBbo6mDqFG0MBuGEVX79CRzYFqlMYn0Qeq0Ww103cAYmcQY3FxMb87Qd9wY+KOmwQCFfcNdKlRV+DYRPfowoQ7gyMZyHAwivuQuglxt9tN/V6duoKCOYBucYD+WBz0g7PigXeNb7R/Td9qYVdSB/cwdTnven00xsbG0g/Xarbi1ZHjqA+exc8OB+O8rA0xm0HX5kE7nuztx01w/qdtZwkaABjITZ8Nrrm0l3zDkfCwnwyQJJvmaKMLtpZKcXylGi2Q/QkfPANhLJLgNvk0gLvLMX7HJa3Al8bYYCy9UIn55+oxfaGSAzF0jlegP+lunTLv3unE2ceH8Qq85mfIlZ9w3t85iTuPu/Fg4zjO4b2Xyb9KnzXQKUbQO57/sBlX7rSjsXYcH22d5b5kX0Xnbg8Mx/GwNouDYF0iG12QtjhLYhEd529bw7E1XKVhpRg3OI8tfx8eNAQt9FwBqX+4/5iy/nsT8hz0ec63a8gHYNOhffJf0DvW4OvbyFltxm+hl19GHt/hWX/ml7xX+2CIPh0fg2mScgOdeIK+/kLlPG4eD2U+zpS6A+xdJgkQx+/PD8abtNvAh/uhKRsc3c/P2BzFtrhYiqFr1ZhaGomaQYu5oXhu5DzewL7+GLtPuZplk7dLtu5Q35GrLlsGjfPsnwCwL8C7P6SiJ+CB/OA+vGkGuqpCR4WMof76VjmdLZcDWji0bw1G7G11Y4O+f3SrG4/uH8XjFjKc+sMec5a3S7E62KyQVf/Hh0s0N9AZ39g/dvW6wFyOJdT1n8P7Ty5WYxh5bb8c8H7tHmXeOoyX2u1obbSihY3w4ucX48/+aj0+tzgcP/h8NSpn4PbdrXhreSRG6d8x7N1B7In3YVRuTP8GeX+pjO0H71NPGgBQ6hoeXqexR/70D6/HN4eO4zvoVKNXJ+LPP9iPW+5/CH7bF+7FQbdkQAm0LPRxYOZSxMo6UDu+j952wcEUB8gP5ITLGC5cRNdbLmbR/F1gSdhSzgvo35j28S8/7MTPbu9Dr0fxO799Kf74zal4E/vsCvbogyPoEnxyH5012rVFP99FrjwAofQLGnjo0maXmF1vwe/Q4ZxdAwtJ3DxAnzkWoTiUF9bHKtlfWTWvn6lkcVfgxd915HPOCnx+7uJwLKO/eH8Evnc51QMcbDe1SL+gOwjHfej8k59iv+2Ah9TPDLQ9rE9fH/L3M89MxXe/dzWerLqRO33XixnkSiCUqZ/v7zqyLSbwf6/ifZupeFy8y6N3/bUCIGNjE+H+EEUApBvHMOH+aGeFgEsk9JfISSdJnjo2JObCAahBbENkUv2lmQoHPdYrDbL9GTniRgLwmc58HfjO+ijBWDRSc9PTHkA8+UM6vqeMvkNe53y2OA+VDJ/3fntLCsHt1TMf8zzByk2RvJ+iMJ76APVZcXpwJVnxqv+MuyLLXz56HfzZdPmxf4WR5fgbGKjGZQ2FRb73XkQWvpmEZ0XdEtaZC79pe8ITmA0A2wK+wD1hZPf7zyAPp2X2T/LQ4VsERIrghwUW6c2av8X/AhYilUiYDXckUNEPFJp1+CX4mxU1TIc2P8Qjg2PFyHlONTfbZ775z1vryNVf3LvPjHtDGATJWUh8L0xs2zACcMQZIOUyV4x/R3OCH+aXs2VUjo+OUWBc/0/FG/w1iCJu9utHMdliAOmIlnSOe/TqIH5lAMQz74Uzzz9T517yp/e26elz0ua33vPQb4fJQ5yujAxzGhwpAiNe0ekCGyPKQ+dPZ5Q4C0K8UMXWmDMwodGnEYMOmUbXEcJZgcTjNPRONYqph23q1+7TOlonhB5/NJR8JkyzFPI0+NE/M5DQw7Pi2x688o5vM3uunL2u7KXr/eAoIrcFLYoj/RQeRV788+PeL2uUOOuSVyie7v0xUq1jTI7H6Pg0iugczH088Wd/dyu2NlajsbeLcgiOgMcGHnKfl0MVRgO2Br7aybsMgrkMWgYyOIuArhvje7ZRMlFS246cb0W73eTqWXxr2mLZpiJwkco99XND7UqlFhXrWBtDsRhHIIxloMOgx3CpgvBFkeEs9jChXQ4hP9arAH08hVP+zft/iGOojNF7dJIO+TTAwK3W/lHGMJ0JYgDD0QLDKJCuo18eLRx+rlPp7A2dgC5F09jV0U4+peEYRcE1mm+3LlwbB4bSNfm1pNeiR5P2eaaDTsebOJYcV3yQ5/VQZaQCTHh+DhLr5M0vSSr9aKw7q8CpsQPQjNfmzmHOLHEU+OZaC9o4yU2lp+Yq1KNwmh84YwCaUfk5Rlls7HUoAYN81uVa0HIpW94qvrkHhdip8J6cGoY+hnP5tVwG4rxYIsulqMRlu2+C9IfgXH10JPb33KNhMA3chbl6GisTKHbF3iKDsbPRRH4NxFitFA8ftjFk5ZfWT6P/HEOpjox1dBf1ot737zdzc/Y1N9pFxhqEUoFs8qzd0oCCz9NvbkQ2Th9pBLgUlDyvWqf9XQ0plGP4Yc4OkDEAY/cgcSaCwSid/gMYTifH1AvDULx2OR0DQMmb7Rs7lu9y42/wZXKsHIsL9agBIwMHOisr4JN4tLttkEZHBYo0/eNoRjdLPMIgNE3KDuFNvs4qqrjoLIdLVzpCxHXbrevEZDl/+33uNwNu2gf2n7MiWvSBipabHhqIM3iwsdnOvR1s0yBl5iydM3QFxIHLNrmGeQ0F2yWm7EdhrIGugt9sdqFHlF1wRpx1Uoc45eh7Zy0YFNnebWdwzFkuuVwWdGTZNslZHCJwafgs6sDHZaaGB5xaTj3bhymDZW8GfBzhEgOos9Qr96CgXzSAdcCV4As6rx2ZZSBqpIIBWdI5R33FErowA7n8V+dy6r8blEtjTXkauDg8CJ7Q982meppp0Z/KjnHCSHXz+EoxU2lsDOOfStTrGPvgjrNv5ubHMd4qgVSK1Ud7mW+1Vs7A88Iyhq2jf9HDpPFilinwBC+EgYEwAwb1UYMGKOb6z+AL7s1VLteQTycxNT1rA8BBeAd9dQB/tc83VzEvaNf82FSsLK1Qz0Y8fLQN/VTTYX8KzOvV8ThodOE3NcqoA/9jcNB1jXWiGdykvJ4MEWdc9kpngUE+dUYDtOKd8fKUcfCSVgva80Pw2tlcKYeAk8FPg6LO5jogzRHGRmO3gwwaSV6iQ2cA0I6A/+aVTr/hGijw9xQAeXsycU/8MsDijCplzWfzy/w5DZRY/tngHMbaVfCuRb8afC4MNPeacd+b0fHhXILFEf0GjTWI3B8oA8rg5wz46CjEz78ygWF9Fj+5247tpnQm/QIVeSd0tgkMS+DsyxpfVGF1Ah5CPa4/6MTC1lEcUNYW+NsFjwWtS9AsYDzP7B5FqT4UTWB9lW4CrLlR9mcPm/S5scF4Gbmjcdfk229g+Lus1o/2ik1L1SVd21wHjiMstxrO0JGDJmolf0kdCzIzKKFzL/uEs98nXp+tDMQb9YFcUkpj+V67CCTYv48awIf+JWXvu/63nx6W5TM1O+z1DHBYfK+IT0/+iJd78CpAF7u0ax188nnyVt75Hd2So70dNT4Obq7Afy8iH0rk8WcY1s+/PhPPXajEObzQ2SM/fnwY9zF6D/yYYwJaePNSJZdgUgWWd951lskpeERZX5l0vfmIv22cxTJyYw6Z9A4fN6CPP3quGl8EAS4CjwnooEm/u2b6HDzzwoLLwsD/qedvzg7FHHznZ+2BuA4+LYJPG3PDcSbPpZ4HGPsH1LnG96+T3o0zR6kXYM1gi7TlYT9egt/+7rVKvPC5qVjlgTzdpigT5i+WYvlqLZfYmZQO6RPXg3cZr/5hIL7C89m9o+gC2C6g7B86wq7MoouhmxzCy2u5RIQym+8pZIG6XUXuvQsdwP6zf2/Ml+JLl6sZGFmZHtb3H/egAx09/Le3Ml3Rb0U9+nqtSyOprqy2kB8iPYX09VntB2mxubsHH9FZWtBsbXwgZwWsXCpHjY5pwsecfZA6U/bpp23tH1eA+dcvlGIDntkWQTms1wxw+sEV6j/loANgXh2Kr66UMwD4dfJ/FVxXtt2iL1Zp8ObmMfrIYWyvHsVObz+THz05jvc3TuMhDd7SWZbZn2fw8XxsKMpu4D9fiRvaljxrcY6iA15CN+yCQ8fgm0fyKRLsgMNP1oAvMLRB09T99740EzvU452tk9iFbrT3BaXOpOWT05jnG/cpcB/FtO9p2wo4+Jp6HG0YAc9cdviEstxI+7OzUCaRCcszs3FgsP98N04rjian//VQWV/SW0dxsc13jkbfBh+2kOWHe9pVEfuU+8LFajw/U8r+u9OE19B3b1yrhaOqb+YML/QJ6vSdeXQKqvgAvHYJrKI3iuPliaF4a3ownvDO0fJfXxqO5xaRUcvaAspNcaiX+FeOubXDmESPuod+tbl9Fm++vhxTU9VYXW0h/wteVqH8LXjIpnwkcYXyYSAubdoAf5+I17TrjLI/oc7vbyLboPuXkPOPHh6hVwJr5O1leIyjjammyBwvQntv1iM3inajbte63wWfDQDt0v4vDyBXSLslQDlsB2pafLJzmnsxwRqiRvvefgFBAh84REjO1kvxLDqBfNiZHw4+2aGPtoDd+mo3dldP4uH9Ti67d0JZH+6fxkfU/9lrY/H2ldGoNw6jNQY90ndz20cx/7gd5/CXPeROHTnvUotnfLONvF8GBy6cVeA549FGT3wwdRbbM9hn2hzg5ClwG2ycxt1tbZtp9EUHkIBr6gfoNAZTd4Dj+YgOvXF4qPuYNYDrYS4pNTc/n4GJ/f392Nneju7+bpx3DtDfsA3B30q1mqeDJ/ahdff9GJ+YSP2j1WyiH2/HQHs/2tqTyHbzN1DRcdprtx0DhwfR4Dt9FgY4PPYae7G3vwVsnFHfpZ9dPnc0Ay4uCd5strD7T+Px8WB0q/pByujyk5l3s9WK9b39WAXeBsEdYmbPLdM3z6LgNKiX/ER+9A6y4gm8Rzymu2PEGV8LI3EDGE/An+/AJ64j6L5QQ0+tD8cjhL+zgVCJ4spExAsLaI3P1qMK7Tg4SmeoAy0Myu9R54cGVZ3BscVzaPw9ZBoqQewfwG/2juMcPKpdLuWeIMdjpdjH/mxsHUbz4WFc4P0F8ujCM9ZPh6MzBH2OTcbcwmIsLy3F/NxcjAITdYMabYMMYnN4NGauPRPH5XrsUeBDFL8R+O38ZXTUSXRi+IlO+A1sqSo48FuL6CYwhzvgvmrJKrgP2iR+6Hh2BhCWetKtq300AZT7+vjAWaBudj8JMQyOT8Vzzz4LDmFjocQ7e0hW7cbwX8H+bpDvA3QOl978yjB9ALw/oPt/uHcWN+kDSdHZJRukPwP+o/B1Zya+BAwOINQpGncF+N2Frh+eINsp//Xxwfid5VJcmsO2hE6mnq3E9GIpLkJzXwcmY/Dpf4/+5L49sMG45giWFXCfflR/1aeUTZEvUb6HvKZD3zyBNu991Ikn9w5zr65Go8Cjt2fJiO8a9NsU9y7JWuiof/eh7n0AnXYfdOMt6iOfvwXveYx+chsY060chfPcoL12rDi0vX4UtzbRHemDK6fH8Rc/3Y7XqufxhQvIGGjmw1vNeLl2Hj9Fhp3QoYA4ftikb/RJABvFT87eBKe+/83FXGlhD8H4DPb7l+F1zi3R2e4slMvYb03qdhf9zwHIHvLGCjLkm1cqsYe9pZ73ErrCH3xhJl7/4nK87LK92FuD08B8pQb9nsW3V0ZiZqkUQ/OuSkNH/wpY6JL0Z+yvH8ZlylrbPo1/c7cb666iQX98F9orY7/+6H47HgAzA5VfGDnLGT3HteF4a344PoKPuYebWYsz5qnNqEzYQ6+7CKN+Dfm2Br6475r6vmlMnfoLp5fi2uv3X6lnkbcfFS8+1XuKb1zibuFSKRavVGN0AhsFGGo7uyya9ob6lv6knTXacB+Zvw6u0W4HpFmXHHjMjaf5SWv6Nez71dVm2vU+k3+qQ/XLf3r0fn62Xqb3+tm0/d+ehV7mpwO/XgCkWq2gndPJRxjULoF11Jv14ejofmZ+55m/+wWopGKEUfFckgCGIFN2g6ZiTXAdIlAPh18UwQ+BwQ84cAZJOA18qCAZ/MhN0Ll/2ki/554//BbRKJVr1gCCKSpWIOCnxF0gTSbNf6TIBz7zpveeTLIq/ug988h3efPps88emW++6OXTe/bpQSf07jz8JeMuGt57m56O/JnPhYsMpJ8sYUUaHmUpSaoYswXc+sEPmDGwLxz2wCfbb3CBM8sogh456kprPx1ePstCSZvZCb2ES/8U3unEFs6W2e+DfgDEd3zdb3LRHistvmjQgzsoum7GrMPNtlmef61X1q9fHn2Y+4WQrphtBJPjXqeF79P5bOADhUVnhAEQiSXrRoY68FVMLK8YxV/koWPQo99DWT3qkYER3/mYZwkzyukHPYRjnr36ebUsfmX6zx7m2T+KdEW2eeW3Ti3z0pCTuD3dkDynCYPjBkYqXGsodlWUyhq/dZr6rGJawDwyaF/afwoxmByngZEOylVbhQEGgr4JMy+CJBko4dRIE4bFclv9e+FlNyEsgFsR/NBZ/WnTbIZ//KZoEvfc5PPes7zrpes9TvyQVm13Bit7GVJsZl4wwuJZPuzDmW+ST/T6VKffCfiTy5eBJ+K66Zx1sb+zFvvbG7G/tx2NvZ3Y29lEgVqLg73NOGg2OFE8D5rRaR+g0LY5DyKDHkeH4ARKdOKjAUCKB74uz2TgQudd2eBGDaWz7p4MnM7iqNVjuNzffL8cQ54jBjioE3Uu6NH22EDpORvqAy7ChpfHaD68Ey4exaW4/wc5zo5ictq6GoBDeQIXXObqBCF1rDMVRdhZHS4Vo+J6joJVHi6WphrGeDatI2/b+0fAoQpNGfGXPs+AwWDsYcQYlJCHHB6iJtFsyUlnum2r1Q1Wupm33whr/gGLBA3/Kq7Dj7LqUkJCQVwxyDIxW0v8dBklg1uOIDgHT9utY+pZzJ6YmKgjMN0IXOdfscSSszEsTyf91kYbRWY4ZqarcenKGHmfxDj1aaLJyoOkcR3ozoRZuVBGuJdzhoa4l3uUUJZBDmevyPJ8vv4YI4f2jZPWmRtd6q4yWUNJ2cAw29vtRp36T6IcH50MpFHabHUziODyS7tYADPz1WzrkPkCC8AW92/tAweDt+LGee5hIoTcr8TZIgYtlKljGIZcYmu9TT0GY+lCPacpQ7Vp0JXBzQE6IWEH3JLvABc3VnbD6ly6qmOQoRgVb2DF/VVOURgvX57BJtOBPByz07VYWqhiNJThHydRR3GWFjc20Amot0EC27ND/7vsWDqfwak9cMHR88NDziJB4QZWXerlvhtuXi7Ht09G6XeFmDOR9sE98cHnwnsf48sZDTrz3ehavqkMmc09JwZyNpOBOWHhWrS16mDUnS1Af7XISwfvKMq5cHImj8EZlw5zuSnp/MCgCzBy9pAbhQsny67UqBPwOoLXyFPFSXmh+JkBGl5P0mYdjUfAKwM24I/7cymjLFscnZ6fzIAB0iWmZ8C/2Sppjqk7CqJ9wXcd6mM/V0YdJXYckxiw7sUyPOx6qRhPGGWPUQjHRiuJQy6FcHaO8YxcaHfcd8cZJpQB3JzlUaZyGQSm7vXRWkyB8wfQgjOpnLHkbI4xldeFKfI5pR9bUVF2gok1+NrBkXxpIKbGp+Mrb34hFudm4/GDdXAKJbyurIB24QMG3+THWzvt2G246f1x4sS2/dbokmc1N2s8wMBXnq2v7eQSXZBpymI7/eVnnoup0cn4+KP7sQW97O02YqexH822S1F004kqjxkALu4L1Gp2qGMVXDqMKn3pCE73ldFpcHqOjIAXeMg7lGcGNgw87WwfUCYAokxnGzUb4BXCcRiYKD9dYu5EmqOsQfBEXNR4adMu14/WgajRknzFgBzluLdMzu4aA7lcesU5W5TrUVyK+/+7h3uAODDBIKIyWJwVVz+bX6+Yp8fpeT1OzifQCzDpBgBw7zCduosj9BYnq4HEirs3DZb5rtA7rLNziK5iZO1BX7/A6NQpnQcgMyBaB7kMgj/YPoHHnKTRf3d0MDcevr7RjWvwJfcS2AEWFXDsEkxyYrUTE9t6SoAdcHPT4glgXaEfHmKkbfJqnrbpLLxuXvTBBIbbdUwO9/PU6aDc0Vh25Oqz0M97fPdB8zwmoN+LVR2tRWDhs4czZHXIHRhV4Lt+n6T4tUEcOvddi9slbW5BXy5LtWf7aLcB55TP/u+d+aN3uBn4M9ABTU6nncdnq0DW8SL0NQOPcBNWZ/6+PIoxCn91Y80iX4NmhU7kx9b11t5JPMAo/hYG8HM1g/7nuYkq7CWO5+DtNPTeg4P4yepRvDg3Es9XKYy2qhN+AdgsYnQa0L1ROqfsgXjH5X0ojm6JVxAhc8joTep7FWNV2nGE63WM1W9ewLSGRn6+gRwFSPpV/8PueQaJvjQ/HE+Azzi65jfnhuNd6v8uv2drQzlLpCy/o6FugNqlT9wv6mTzKOr00w9b8HHKlBYfkGnq29zrZHWzz0l4dg0+PgqNXR5xZCX9Tp9+dWYgrsDHmlPwMXUV6LgD7iwAS1AijmhQF1o0gDnuld/ioYebKy/tHMdM1SAc6ahTnfaOTg5FfRyYl+FrwGwKnu5a6l14hn2wQF0ma4Pxk7Wj+M6lco4K/sh1vzjEBQcLPc+389ClG9La33ad+qfBrUfwZciVQ/0u//ojZdX+1nYcHsBTs/naLbR9biiWryHDL1fibBZ5gtySt1SoQ7UOXYKb6bSgLLMyP0f9X4BO7jbg9+DLs9MjcWkS+5h8//lL1XgTnFjtoBcDu+9eq8YHW8c5q8X9UJ7Ahz+k4htrx7mJ+/YTN2A9jrW1k/iIc5d+RWzlYR3TMcH9DnmfLjjKs5r7xS3SiMoWepDyBt4xfnAaTeTWEXXvH+pTznzc2TiGhyuXCv5TW6jF32yfxoe7ysPi8KtJADejfQb87h1hn6j/CVzfIRfn0bdW6a8ByjmfKUdnYuQ/W4LLWZpj8Olu9zG6ELDuHTq9m+MjTwM0h/zeASa76DDyqxn0tHP67v2DiAloYp68jZmg2sYWsKeqcRU47yEz3KD5OfoHNhHPOOKdfrIezjLTRnvLpUwmCrpADY2/2IRPjg/liG5npe0sQ7C/Uu868FyCV6IuZaBtFF1gUhnP/eMd4DI3jrw6iYcPm4lX8ronrfMMgCQ/68HJv9fgncs0ExaN7DiPMc6dvdN4SEPOodmL6Ef3No/jo3QWnsIDgTc4lgEQDtutE/jfN2lTDxem0SmvPDseS8jzBTrI/YgGTIg8f+liNTdtfgIjvATveRZcJNu4OIfc3zuKfWTkLHxhFlrcxYY4v6tcP45V6LEFPo49OIyRTsQ6PNfZPzep+E1w1s15Ly1U4vOUM3NzL7agjwkAunjvIEqkPeD5Ef03AN4c0b496MHNgQew55qDpRi9cjGG58bi8VkjNqaH48oaOgP934XGj/bdRwdZNDoNTuqsT6KF9krRpI4HtNG9JmvYevqrDHYcgZtj4+PobrM5k2NtbS2OGztxGTy7NNCNFjrzPqf2n7M9xN196F0KMgDioBEDIO3GbkyVDnP2snqN+5cahOkYLGm3oo6Cf9RFn4Mqpqamkrfs7zeie7oXQ9XDOELPqTrCnLoZiHE5aIMvTrJy5kndKdLofhMTk1nmQasVZ65UQJtkIx7iySw4ssC5jo26Qr+JAz9HphYDSAqUMkhwERx3xoeB2ffhESvwzSV40CN45m1tRvI4nBqKhZWRWIFGGuDGPvz/yT1w4n43tl0qEV1iG566buBt65S+jXjEhwZPEnP5s1w7jzddxuhKNY5XatGGVnZRDu7d6cYv7qI/0kCoP9bPhmJrsILMmI+LV67mbJxx+sVgkfvOOQOng967CZyGKvW4fuPFOAWGW41mNI66MQJ+OqBPfc1BJer0znyQ756Rzs3I947Rb3nepDx9FvovhaWby+vPlH63af82fWTgzBU+ZmnDDHLmwFkp5VouYebgG2f83EPvfkxfa4Neonsg6RhFt3wd2A7DZP4cGfkzcHIDIhT6wsVZhx3KqaIzTCFvLjSwP6Dbj9fQB+mnKep0BP1dgAxdptF9NCaQx6fIyq0ydL9EG+E7p/RbY+skPoHPv9d1xgp8lTpcGwYvYSQdeVIT+oEHajfnIENoygEl2nQGoO5+cBCrd47CDdVPkJfKcIPiz44NodvQHirtjM1R+Ob/0aw2D/1rg+DGwkk1zmuX4yP418f7ndTrnE2zjj7ujFcH6zhz2WWuy5xr1MkBKefwk9P1VupI59gZO3y/pR5qgJR813i+B07e43Q2jbCcAXZl2trgRxeb9Jmr9Xi01sVWOQ7Eb0wgm//D7WZ8wLfqH8vYgeopH8H8AEG8AO9447mJuPbcFPRyCg86yj68NjUS15dq8erFerRW9+M/PuymfvB59Jpb4Or1RfBlvhRn6C/6VH710Hfuqg4bD7pxCI046OAejFP6c0nZ8nY73r3fjg/gQ8svTMWFzlEsUtcpAP8Ket5r0ObPwIn9k8InWchKTr/n3xXa9rm0g4fizgFwsu/AwSIVfz/TScWtcBqI15ZL4YoHezLx4nHv4jemLR70ry5/NedMF3h17v+F/TCK/JtewC6uOOsDe2Id2wve4X3KLwUYxy/fUzfyVCeuQru1x7ux1QUP+d1vXwbXiuRPj34ww+OzdXx6+oCz73/1+75e5oNfKwBSg6kOnOtAPuTUgQwz0lHMu4zWwSSspGfhDNWpxtlnHjAON94dwdDMAEh/FDTvnwYtrBYZ6pjOfGUuMJ10ZPG9Tg8jQwZDfJbrZuf3lke5VtxsMi+UN/4WB/cCLl/6uncV4P7jd77mg96nqZAVqcylcBr1j0/vvOcX7+BXvSOfFAef0m35O0/z79XK38UdV3747tMnHNmpnL3nhSLau+ZjDT5PYAUCJcyso8jiCERg059dk7CiX3IWCEnMsh8AKWaAmCGUroPSM7Xtos2ZZa9/Egk582FePaEyr/RDBj56V4UHqTh6fykvy6GeOj2LPWM8waX83cOnXl3IMfuk/122z6BH77vc+DYJh3qJFyi+7v9R1hkNfok31t/8nC3iqbOiWMrIpdtQxPi+gGcBU+HZ3zfCAIgwLmBQnDpHE4Y2lz8ZDLGd+S6r8ulh1Tisv5kXcOO73iu/0emQG/rbV7znknnm8jo8l276fZbZ+32W0e+XXj6mh2EZMNHIVsnTl6jvropgRMYHenk4yVfnNaI92ybj0VjrYkR1jk7igB+eCqAMnPC8i7Lj1HKX5BLc9oxKiLmIFwmbvPdvQY+JE/wSR4o0/M7n3PfxJJthYwqKsD79I/MinfjWf2+fFNN/u9Hp9mZocD2yLzlzyQSUwenp2ZiemYtJlD9hctTZR8lvksFxVKq1HBUzNjGF8jMR9dFxBOx4BjQq9VHej+ayLqXaaC5RNYLy5PJKBtf6Mzbsx6c0wP8Cd8Bpl3QTiXr0lG2yefmMM3FbHAf2vWfJJ01y3Emas90exaW4/4c4hofBfbLXsXzQci+c01RaWs3jDC4o9HUAezjSaHapHuWx83DjYGt1gmKRadLAwuAXifzNaZAACGX+QwjuU4wY25MzsujTyRkUH9quU969Qc4oO3m3HwNWl6SqIzyVL7KhIWSGTj9nCvhMA9qlA9oISL+TDzha3o2odczlaPycfVCM5nLUhktfuYG1swdso3s/1CGQe3cxKjBonaavI9eR5m2UX5cucmbWyVEpVh+20rFdrTmSHzoro1BNVLJzaxgNu9ud5Bkrl+rhep2CbWu9Ew0Mu1GMPgOJjd3DmEARGqWcLvU7QQE90AEGSHRq2/YOMBQbXB9V2LrHyPxyJZZWqtRvOKZnR8jfGS9nMTFeTp7R2DkEJ6UTMtIjBN93k+8TynSkK5whldnkq7y2v5QFop/4Jb8bn6Qt+fMcRWk4+2a/iZZMHrBRPXtx9dIsP09ieWmUZxj+yH8DJNKoZTlFVTnU5noAfLso8cnHqJuwaaO4HaA0ypctM1BGZWT2nQEJKyeM9tWk7XSoR3x07VKDMfrIO+ThoAmXw9KRrTEqvISdMHEGhcv9TI1XAAU4h5GknJnGaG7xbQdlbspNVHV87KL8YmQfkPfEBDIDneKU9huQETTOEJEvu3ST/N0lX0br4A9lqM/MTbssgfl0oozc0RlvnVUuHVm/D37pBDfo7nJjFXBnd+sgNyecGK9mkMgBJLAy+sQZLzqKihkebu7tKE4dX2c6+vjnSDowD3rtRPfAIMdR0trg0Hk0oeGcAUK93LemhCFtQOTAKeNtA7vwcej24tIy8BiIzY3ddNibXlhMTI3m+8+98Hps723IHGLEJRsq83HaHoj52aXY3TmIn77zQXx08w74e5iBk+MWuALB7mHJbqwbsMCgP0BOqGCDhwcYJDtbHcriGf2g/j8zOgccgJV1p3xHP46P1lNXubi4FIP02eMnO+APeXEaVFu4NBVLlxxJOphtd9kznavidWOvRVuHo1opZV8pa4EE8ITXiyfJm8R58AcYUXXwcSAdSUkzGLCio7hr4FaaqFUryQc85IUuJ+AsOF7FIGUZ7HJWlbNzxHFH8oqyVYxpZ1mcHzs+6+8vAGIZ0ph1NBjSD1T0j8/c5jE40I3y4BZXGv53HCZfHqtGCVj/5Cf7RXDV52Tk6bIYH0G/P1nt5kbKynwPyDGuYez+/tIwhv5AvPP4JIYap/HBznE8pl/mmkdxDSPrcK4S78G3dC4ujpXj2fPhGL3ZiNo29D0+Eg8vYywC62mM6n+HMfQxRp8881JtMH5jYSiu8Z3LON0Cl9wE/Y3aQDqJ3t07SyPu0sRwvHWhHHf21FXO4/OTg3G5Phi3W/QVdRUenpPwv8uT8APwQh3Gd9Jo/yh4YOSo7UfHES4tBdnFFDQxzr1wyCQJ30JO9/+IKQsYym+MDsZV6ncLeCHmYqE0kLN2HeXsx2QVX54ZjGs6heTTFPD1cdKApxRROOPILfUK8+YbbP1YJB91gy9cq8V98O/PNk9jiXZPwE8+3jiMn68eYpwCi7HB+Bcv1+JrYwOxi+wrgx/forz//f5hvFU6i4u03Rk0O9C0jsEZ6FAnyTMYzq8vl2N8qRqPDaQD7wvAvwRd39w+jv+4ehwH6Diu/+3IQ5cde3boLB5Cdzq7Z5Cp//2T06Aa4M95zELQV2nswFItTuDZBmI3eXn77lF8SN2r4K5rfd/kdOT+MnUA7XK5EVAo/ofVk7j9sB1fHjmN71J/R4hLnn+A3LqETNmbKsUTzj2M6yrfvUadBnh+Cp0P0bEd5O4W5feDHxW+n0fWza924sHgWazRJwJYmWJwXOcKbDuXJnln7bQ3+6Og/x3g+MlmsfTFRdLZ/gdNdRTaR90ddPQ7ExGXacO7sDJltd/16Sd/0b+wUPQS6ZVuheeoa6feR5J+WnWOCvjjqEkdBjX0mtwAewr+OzccY8DCvNwg/hw86GFk7jXyCXTToo7m88ZyKYNZj+ifCxMjcQSurcPrB+BNOvV+9BicWTuOB9DPencAPo/cg/c1uDb2z+KIftFRrq5SlPDLh83SybF4pRIr0PYkqQyIzN1sxhi60urFauzAD480MnieTi76pQJRbINPm+vI3xxgQhsoo72FfEQ+eN9fXsZA6lehZfeg+RvqJB2i1SdNCrcGN7eo/z74vID+gEhNT33aCAXYSTuKHjUcjYPdtO9+ncOylfUrG90YdbAEcPvB7FD8uyfH8a9gDKLOC9DZByDqey4HRj10Wl6FXj6AR93k/OriSLwC03gMrhik/n+9ORGvQpMfbx7HX6JnzMIn5q+U4nPqFZwbC5VcqmYcXLPqJ5Q/Bf5dxl7foa1AJtqkO+L5DPT57qPD+Mm7uxn80CkpDRl81Y4yKCoz0xm5DMzkGzfQC1Y4755hX/L769TFcu6TuE0/f0x/5Fr4PDOwcwuYwk7yMJ0bhN9GD/aZv+eo7G+9NRN/+q2FOP9gJ/5dm2fos9PwWIf+/4uvTedSK1vg31V48cszw/EJsNp5dBAn6AbqT0fAYB9aNJC/DF2OII8fkXnjfidebJ3Fy89ORIu+/MS9SpAPl1Yc7ATur7ZjdKcdi/CQ7YVyXHvUiSnyfLhYiSfX6nHt/kFuPv2v10/iCecFdIr/8U4z/u2tzZi9PhkXF5Ch6/uxO3Ici/tHsWy74QMfQ2u3NlwOcyp14o4zZ1EWnFGhfafjGmmKnaDOWwRAtN0MgJjG36293XhtsB3/ZPQ4JrHtPqI/3VvD9M4A0eZRD1N266D3ufuPuvLA8BL2io7LoUqMjY1nEKbZpH87B3Fp6Chmsd118ruHh7zp4KAJP1bfOY4ytF/Rx+NKCKOjBV/hqBhIwcYdLFXQf7B1x8aSPgy6DB3spz6qjNKWP4bO9jjFkRbXe8jPNeRYf0/R/iF9nINLu+DWj+ATjzZOYx78cx+K/9/uOXISOUeeC1fgXVcrsQX/egJ+Pb7TiYc3u/HkHrgGj93lO52gB9B2QZoFTmZJlOHxDPLga5OUd7Uex+C/NtSjW+149Anybvcs7iGHHpw4C8nBFZPx/PM3cl+VE2xDZ+I4g8aA0ML8PLx1KHabLZXkuHDhAm0/AfexGQYB7Gk9DpvokfD1wyb0PzAao9j97hXrvgqH55WYSr9APZdnLKMTTlHezPR0TLvfC7ZA+tSoc61SzmfTU9NRm5iMRqkGXLFLgaE+i4McaNmB9wE39KGhsenYqozTvrG4hrCfK53E/94ogpV9qEMqubG6fWRwcgj8nkHWvsnz/+kheIYutArf0af5jfnhuDaAfgCOuZH6/7x5Fh/SrlNlD3k4EG8VIv/hg5PEzR1qPaGui1zYhVfd6JzEFmzbAJXTeY7Q5zaA+54BRnj7+T46IHzs7m0HHhXyxtNDPHFw7SZ8BRaSs2mmkF0z8CiqFqcqjb9yOPK/BNJcAgY/qrwAnziIWnc3Po98eRF4fIS+ADuIMXS38elS2vFVdELlpPb9QxrhbDYHndwBBsq2o70j+C88C/y4AK9yD7c/bzreBhlERd6uwrMNBIHDv9gBfrdbUXXQEnWUdzweHI65C2MBG48V+MpdcPt//OAgmigp+t++BK2+/dpsnC9NxZ/9cCtehE98fw78pA7/5jY24KPd+OnjboCqMYg9VlprxR40u7UwHIMXKrlaQQ9kT48MLmHvHsH/7kMj79Nv94Cv8+YX6Y9DYEtzEy+uXRuP/+e3F2Ls0X78OQ/OgclX4enOclotV9BhoWnlvbQq/ZK/vvfX6/RHLeLn486WAn7I45TztK+oEClN/Jm61cAb96DT1r0PDhQ4ad6fXvv97yFvKlfRmVGgq/RfDk6mj8voWS6t1gUXR9rwGHDWvabMI/ebzqs2G/wDXJSH6LPwoNviAjrla0OncZ92dSijf5iez/JP/vNqPvzzf6bp33B4X7SBIx/75+kTDujk15oBQiXRkNL5nHs3ZC0EiKOzCyeMgqNwjBaFSATpxEUhc5STAsARq30HtY6tvkPR73IkOkxIp0ZGhWi4xnEue+UVQ9T7nAGCspDfUlY60Pp17l0TRvnj0zMDBL3DWyNCxSP/FKk9+k7rvM+/vXt+FI//rt8CWnDnbR7ZbU/z8W3/3qPowOK2uHopOhNE4ZrvYWx5rxNLmPBMxcB0Clbf6ehROOdrcwceRX8YraZvenDkL3W2jvzjO13Z5p8zQBzNeeYIS68+Ny+yShh50hob7H+vwN5ybGU6tL3XagEfDH70YZ/ZUFa2gbJyX4UMYhSzOfpLWhmc8Jm45ZFf0w/pTJZgqFPC4JQ0zgahsbbfquZI/eFSz1ntSHwjroUybtE62nLZnAzcuYyKI1adAWK7yYDDdBkAAf9yf5Esr3hnXWx7EQDyyvkULpy+tqHZ2N7Fsr3vPRd+CSJhl68hPPLJkQdc8578uXBfgDeX2OC37TSf/DILKuDqs8zfF37DU/NPxwwMz7x15DrKvwzt6OirIvycTVJD+NUxWEZhPKM8q5uGPEZ0HoIXLo/WLyBx17rZ/szfwoYQwFytILBO2sLqOylVMWDdPGuYKycKx/lwNc64nvHb6cAF3vRwmH4s6F387eFINqp4751tGoJnuIxULn81MQ3DnccYm4svPTce33qpHD/43ED8wefP4o9eP4o/eb0bf/xaJ/7kjdP40y9V4ve/OBZvv1iJF5ZPMd6PaNtx7KPdn1MfR/kk3gKz/JdttF1eKZyjqFuBf/zJM+so3SRdip9ee/XPf7z2j3fiEs8zD/lbr33ZjxQy8I8cAKmPUQekvzMVdM46GlyHoksn5WbYNNGZH3DuOD06jU5Luin6TH5SGS3HGcpBuhvBM/f/MDgxAgIp+CooiF5T8aO9s4uTMTZdpdxabD7eSweizlcDC47UTr7Wa+4A+Cr0ZhZ1jLpUi5qhmF3A7VSHR7sYVW89hZVKkvBVkLoBpP11fOj+CBW+OoudzU46QE2TS9wgLLooSS5fpIN4Z/Moja79XCvZICn4TsYb6yhBzSOUapfYs71nOQKodYARgrC2nioKtQr4Tvv39mgXYHIUuRVTGVBpO+xiTDY7uQyXy3s5gt61iA2+TE5AM/yQyqqU44wFAxWO3BkfL+eyHcL25AijA+PQNTQ1lo5zxg3KQafY/K5KfSYmhqNcd6aO+0fAU7vCFmWEMkXpXEonhcQ5sKmmk9gZAQYXDBYZ3Nhx/W3Subm0clZ+Yz/XaxWMhHHK6maZ7uehQ8nR6dXqUHRpU8JXTZjmzy+PAeuTTGP/GjAwv/OBY+p3koqYMGo0qD9wkGc5a+Gcvu7SL/ape6hYx0lwZx58cHklZ/s4u2W/ieIL7CemxTXp9TxHr1hXZyRlgJ/OgFtRloqsG9xhTfD8AENha7NN28UtjF/asI7S6qbhpk0eoOsD+HahiVw+jfbCLqJNXTe32hibpXCWx0H7MPnWiAM6aLdw0bGlA81+MxDj5vsGzsaA+dn5CXzYNZ0dFViJxo44dpiGyiD8ueSoX/IZPFV+0ydmCpx0IjijxABQLlcoj6e/DpFp9pXLDIzR977f23W9avoDA1vdy9kl+612TE1MxO5Ok34eitk5l74awMDHuJuox9bWXjTBg12+bR83Y3NnO55s78TNW48w1KEf8aM6nIadAYEOeNDY6saF6eVYnJxFftRjojoe49UJcBseADyqNHp0nPznx+Pq8nLMVS7Fuz//BMMDvEZxl9+cn6LPIYcmqnMxv3AlLl59Pr73m78XP/j9P40/+tN/Hj/4wT+N73z7n8T3v/en8f3v/3G89cb34vXXvxrPXH8lFuZQkynr4ePN2N9toVMORKVUjEBzea1B5NEuz0G65BvyHXHS/T6kIWleftduugeK+inyCn61/rgBb9CZRd2gFmc+aGBIKwaBXRpwYamW/MHlyyamqkn34+PVOOpAM+d/vwGQzIQ2aFjY5yl/e0evmKdHymr41N91yNfkf/fuHcQ77+zF2mOMXkhgLMncwRA9GUyeNXGMfxSZwY9LGDf/7NpI3AA/bzUxQOHdvzszFLcxbHI/j8ZZfMyHrqe/pr5FHhq724fH8Qi+5KjQqY3DGII+HhsIaZ7Qb8fwUng1ZRxSNx20v2icxksTQzEGjr3XpE7wjjcw8Hcw2txU0lHBtzDoHeXnDNZN+sYlnlrKg147hcJLC+X4r1+sxQ30mUfQe28Qfx5F33jK0YtZIN+fGEhn4MvVyI2ii02OgUDCN//0/qojRXwTA9RAxv++pxMR+ufZdxeGYgU+fBNDT0cS4MyR+PMr9Xjt+bF490En7mC8vzR8Ft+ZxDgl7a0OPIO6px7Ev6uVgfjezGAafdc+Pxs7yJu/+Pgg3ge+Lsfx9vP1+ObScLyCzPgiBu4cLXB7gPeAgbC5XBvIoMeLGKTv6zCCaX37WjUeYmx/fRD8B0ib1VK8vFKOdvs0/j+fdOPf0g/Sojzuf1s9iWeHz2MXPuwyDy8PnEQTHvLyPH1Gfm46fZ3+fG8Xvki7vz41mE6Gh8iqr6KL7SEDNvYOY/VON7Yfn8QC+PC9UYNCEY9AtysYy9+nfbDweIf+fuRIW2Da4LfLqTgro6nDdJIy3f9ophzrc+XYR8aIlyXqf4G6Tjw8iKlbBzHM/d58JU7ow/4xDx1fhRfeRS64ibIzDkf4zsAKLDsDvi73tEG7G+48zP8xvlffdjlZA46IEPrqNB6Bp25Qn3o/feLs7BvAVv3JWTBUNelRWaNO43IProM9sziSS3i5PIRLOYhzvvfaP9VD5NsuWeS/Mn3vWuEO6HDmmTLB5UZ0IJpH6sOetJFXHLSZq8td3N47zdkA728exw/XTuLCTCmmodn/6b1WrIOP6kpfmh6MF8HzM/rzu1cruexLG5yZALapl1AGBcSotgL0L12q5YyC525kuvRMNUf431g/Ct3D9ZSJ0A06TC4rZb2UU8Csvnsc14/A70/a8fChszet8EBMAp8/mB+MLw/SJnjIHVVn3vhWR6zL7yzRWb81Cj+gEN8B7QwwSu9u4vw1aNpg3Sa4ZdDZvrGm7dNr0T1bgBY3gS8Z/18cg9BcCRwH1XM/lFv0xQn0qbPs3f3zQIWKFu8NclgPVSeXfBknrev0OzuCnowb6Ggvoh+OgzugTFymH38Gfv0lfTfF/W+vIJOWyvHsYiWGJkuxNop8RD6/DB929sl+HV2Z/LfopE6vf9VjV3eO46f3unEXwnH0feqlvJtBKP32JPoq/XUAHhlInaANv1UDX8DVj5D79x1kQ0biZ7G5OTTF1+YtX0obRBzkt2nMF1QFx4ugU4Ff0BsvfrN8Ht+7Uo2NmWr89+804s4BbSe/VehXnfGta/V49sZkrO+fxM/uteMejNS1+H9zLOIL6HBd8G8VXldypjJ9dgD/XwdvHuo0/Kgb78Fz3rvfyU2K95FPs9Pl+Ce/fynp8cJ+J75Sh35XKrGFnjO+fxzrE6V4d6WK3nYWi5uHsYzevQn/+2kTeQD85Us6L1f3OtECr4efXQG39mMSHa+0exiD6JDW6aMWdnB9Cr10OAMajb29DG7Ua/VCDgIDZ2b0AyDCzNkFPjtoNeE9zXhh6DAW0MsG1YOh29voM4PlYh8Q+YJBDXUKAyB+px9CmXZyrG+mkpubG1TRWd7c3kJeHVAHeA889ui0HFOT05nPwUELvbIdK+XTuAEtocXFSR19i2+tv/U24DHaP0dHU8fx2KcO23v7sYTMULZsgdP2nzTugEllQjHbqtAr+n4PD0f7X6Ztz9HXP1vHVkKWqjYYIDP4UaSEX8BrbecauHr/427yrO4B77WFeD+MfjUOrleVc8CR4hP3ClksD+XPOLo6PGYAfu8Svw9vwjuQT846UJfVM/EM/Nx9EStzS3H5ypXY2t6OO7duxsbq4+ju7cTmXiP33hgdN6CB7dpBR71wIWExgf67vLISy8sr9M94Dig6PUZmL12OK5euxebmFnz8NPXZ5avPRH12Pvbod7+7du0aOuf1uHhxJebnF7LeBswmKef5556La888E0uU42b4Blvsk+dv3ECHLIGnnZiEwt+8thgrr3yJtM/HFfJT3/jrO09iB5xPOIpzXJ6BZ3xrHFzm/RedyQGc94H7IrrrT+BPezyXYLmNT8CFd/n9I/D/pvKZ/tSfY0RiB72sQWKdz1X674/h/afIqVfgYc8it1fRsxpLpVhFjj2/dRI/KA/ELMzwr27Rh4+Oc2nEJWTKS+DFR1SmjYzO3rLPqKt64/epp7qOSwD6cpE+/PwWCEI9XLLuVw/9DE/WD+Ov4SO3bj6MwZNWfGveWRMD8ZcQ7y4yYRgdoTaJHEycKhBF1OxSF5dtxfxMXuxAmRJle39Iu964VIl30JM+ROVHHOR79dj7VOdHbWAFDFsgnlTxA3Qog+5PgNPl5Xr84e9djzfOD+P9O80cQNJQ4NAg/+0jF957cBA//mA31na6uS/MVB27EXn0l8DtCbzkm5VCB/zoBJtsaCjeqqHzzI1Eedmg5C/Dgerm0uDD8MpXkKUfIUva8HdJ4OJIxLfgd5vw8S+hY07AJx20OfdkP/7d48P4ADg/pP32xTNTw3Htzbl4hKzaclBI0pK5e0YGvNbBhZGF4Rib1m4ETvYT7UFFUfXvpURn4dv6kDYAcshBDeSHapXvTCUcEjuL/3lYnkXC/lKPcUUAfa0+810LBO88OY0/fHUmgy93DYariHBo16gPOdPVWWaT85zgpa+Pj/gW2N6mjapnlle0zatQsiYFHymeWY+ir/q/+9eCoooj3xevPv2G379eAIQ+LJZIUpkDIDRAxuzMjP4oVJXAvnHmJR2XPHfkZs7+QJDoyHTJIp1buVl3prdiKoQ0DQikkme9eZfTz2AmxdJZXPnWIEqxZjGVMk2/vn7jt/42A68ALNUG6ls4NrntpX36HYdLhKQ6YNt47r0A0zD0m88k5fBNUZyH7fRX8dSjaEvmlZ/7jvxpW3HPkR9niUU97HnT+kF+LKL4DfdS+FO4fHqaTqT71FlP3j2Y2R/Cp5gJUgRB0nEvHLIO5m0NevUyP/PQmZtl9+rllbz6yJL9lXD0mZYz9z7L56iqpNUxXrSyOKktV9tX4E8GP06KpajcFNdNvA4zKAEliV+k7jv/8zQHsyj+5NU0CRbvKNegRwXFw31ADISIkzq/dL4pmF0GpFgGqwiC5HJHCTOzK2poOoMixehzzd+ifI8MYPDDvk5Y9uHJP5+LdHkpkmcdrWB+zh/TPJ3NwR/72X1tcvYHTLpwamXSLKOgL37752mmHplBkbB3zS7g5mn9/I7nXvt5mVCY6vTytN7wn2yHs00MMDqDRNnphoRu0J57kkBiOhaL4Ejv5Hu/dUX5vHI+DdYIb+CqcZf9Q/7iIK/ySPw20GbAQLj38F6azV7Ij+wXrjzTwd7fX8MlqCbGa7kG9j/94mn8P97cjy9fbsWL8wdxYfwwJivH1LdwdlqeJ00IbOFYQNg/i1H6havD8fbzKPUvnaLw78Wjtf1odcDFNHLFmSw562Yf9mmr2LDf+3z79L1ntiFxqXiebTEZx6f5Fd/6L//7UJjZcyf/uAGQIZSqZqOFoqxQLJa60lnu6ObaRCWDks6KcLNfebrOag3wgwa0g2FmHx5g7OgYVLg7A2RopDfbgLNSwSCGll3+YByjqYzhcrB/FPs7GAO8d68BAw/uzWEzxX2vOiPr4yXKwugeRwne7ob7M3TdH0PWAX3K03QECj/h5Gk9c2bEFEYB70wjHetAF9Yu+eOod5fwsh1T85V04lbrTrEdof0uVYRhgiJawUCr1crRap3kyAYVZx2rZxguyrKtjYPM11Hy9qk07bRhR/pPTpUwXItAwjTtTi4IXrmG+dJKnXcI9GwT7cQIFiaO8tSI39k6zDq0W2hr4FKpMhxrGIQu+yNw3DzbZaDc04RMY7/lkkcYXvIQabQ0TH/Aj4HTEfByuaecjorsbLcPU3YKq1x7E5gI+7qbcEr39Je83BFRBjdEZeWHMxIWZsYyH2EzjmHYwJhSnu+6LBFKm21yhocOYw30woEqzz3PQEd2AOXKDwyWSJkGMkrAzUCBgTYJRphVKpSJEq4zzjXg5X0Gi9zw2n1FNlYPMDyPMlBy5fpEzM243u9p7jvi6Fmf2x8uhSXeGExpYxgoI8vk6ywagyDikQEi+zaXTAJmBiMcseshHroWvXhQqTlTqRsOHLNPDFZrxNqoiUkNV/BCWQA8ARlpKQujW3h1wSFn6zgyqjZahiaOkh+VqyX6RHyT75/nqF9nbYwYyDCwBZTsF2cjWP/uAbADb5VP9EwGjOqjJSEbM9O1pLvxyVLMzYPnp4exuDjK+yGM5zHqZhDRIBV4AF60290cUbWwOB4TY/TnDsZZfRKeX41nLj6DMXCJthr06QI3Z4hUenwC48GgGrxBnjA3MxVTM/VcMquDYeE+TTUMU/tS+eKxMD0Xr1x/Nt648WrMVMZicWEJg7KVa1Jfmub78al4mXdf+9rvxTe/91/FjZffjFdfeyuuYHzOYHy6DFcOdAFxPdU1XXZwemouLmGwvvTS6/HFL34zvv3t34ul5cux19gBP/eBnzQiboHLwM1N8uU33qtiGNgQ1+R78hpnJZerQ4nnB+4ZA05LI9PTVXDckW8GJfkW0kwdAgJxA3yDrAacDIIY9Bwe8B55Dm/4++Dl/QCIMlzZYfDGwKDw7x+9Yv7PD9pi/bvw7521btz+8CDX4R6Afzvb4bfHwUmy1EFt4jGQ9PcvDEWJzDUQr5Honz1XiWeQo/9p/Tj+7Tr8Cf75JvL0DsbzK5XIWSFuyvjGdDlu3T2Mta3jWKK8Zei2SebPgDsH8KT7OkvhdRp+z8E3t8lfp9X16mDuT/HJAQYefOUJxvwMNPuVueF4B+P1JkYRtnGOuHfZnxTDlKkzKQ014PBZUJjm/t5pvL97Go8pQydP/+j3TXFAW5w6G9bod0fcudSWzoUCuIVe07vNQ/muo/PR2WDsKb9Jq52+x3fucbFP2amBZP14Dr0+oc2b+8e5T8UWuPIJtP9Jpwi6pLNRvsnF9rj/yFdq5/Hx5lH8zf1u7AMnqf13lofitamh+ISPnDnzfH0gusiMf7l6Gv9x+yw2aKcw+u7FUlyZHI6f04gN+vvyXjvunQ3Ft76zFK8uV2IBfB2H6e0DuD/H+L4Cb9Op+q+4d08V92W48YW5mLhQj/sb3fjOxXLMQwe/ADg6vL8CvsxCB3dJuwrOCF8d/+LBI2SiG2ev3T+MhfJI/MGXZ+LnG0dxq3UWx/BJZxPLV746cpowuAJufXG6mMHjuvvi4AZG8fBl9JBn67G+VIkG/FFHsYdaeQO5sQ5P2pwvx+5cObrwzaKDisNxi3uUswdO241X6Jj51mmOYm7oQH14GI9vuyQLMgv4A8b4wZwDgCiftnj4VxyyL+z4pEHuyDY3lb99UIxC1d7NmSWOtlxAzl8diQvXSrHyTDUWLxn8HYnx6aGYmOOcMcg6AM9RDltf9SpwkzJ17qibGCiXF0njTfp5jQ5x+RJlVFErm6rcKGwyscal2jrIAOt6cAyfBoZbB6dxZ+so1nIZJdJRHE3PPTheu1COH4Lk9/ZO4qvA/g+/tBjLX7gS9x/swdOO4zfBnxemhnOvizL9+a3zQ3gh/OD5elQn4HvktXy7FS3kyCFtn4VYd8dHogk/3EO/Gb3djpkH3fjpg8O4AZ5g2sWGTivqoVNqHXr4EJlxG37Rpg2gRdTh0b+xMhyXgaH6w9JON+6cD8dX0I9cZv4ePMHWG5xyIsZ9+M5OW72zmC06qF9h4AhbZJcr+rR2BgddKiVm+3/1qAOjZ261ooss2KNfNndO4hwm8BL83dHUL4xErgnfpI6/tzScbbjH84fQ+DZwBuyqW0l37zaL2RVfQLd+p3GasyacVXYX/AjgWb9cjYswA9OvufQO98sP2hn8aAA78dT8nI3ljbL2/u1O3LnZjRN4on3obA45v+mcOeUyOl9ZKcebC6W4xQMDHWvgFqSUARUPbnN0dqqN3Kd/wBcJFK/aIAUN/E75LEefu9eHMlwZaHDzjSo6HjLw/4vcuAUf8/guPEHadXm1T9bp6zvtuL3aDZcSXQRZv4HO9T79+0P49k36S95YppAadGuwcgtd9vGtTi6JdAQsvwrcpqhQBr3o4z1kxxdfdBT+UPz5w05sUI9r6FMfdSL+CnjcpaGPYT4uobgM3YB2cQTN/MHSUHyuRP/QF/f3DqOMTrJ8eTGORzqxVz+NJ+iA6/INdNgnq9Rp1AAINsBBK/fZ0PZ3FkG1Uk2/U/q4uBoAUfcx0OD7o+Oj2G0exF10qnfAiZ8dDcZDeCzKY4yMuRzTeNqLDfLUhjRQ4Xf6wNw8fTSDFxMZKPH91tYmZTTitAa9ujEBtlh7F54xPpN1sH6V01Z8ceg4PjqANwyUYqBWLIF1eHgYe3t7pDlAX9FmKGazqN/KIwzCDLX242ulo/gZ8LoDQhiAeHlsML4F/d+H93SwU8SFvhzKw3t+0PXpdHV5JtV1ZQwknLio/S/KukeYm+/Lq7qJr1g/EJ1pdDS7DOTvVU7jxcOD1J/X9d2JeyQYgVYdsKRsoHvJFBpHfqzBo1u7ZzEInhdeIfpY/9LoeMwtLaN/T8a9e/fi0aNH4Gcrzmhzm/5z03qX/9IWbzQaGQAx+LSzsxOPHz8OV5GYm51L34d2ygT9YPqHDx7GELCsjvJ7Zj77an19PcvVr2FfNhr72Wf2p0uL1eq1uHjxErjTyLx3d3exHVv57cWLF7Osze2d2GocxEllPFauPodthk1VLsf27l7cW32S+mT/0L5wkNEq+LsB/eyfD8UaffMEunBJJx3jolmVvpu+MByTl9FdF4ZjC6LfRya9dKES/+2Xp+LzFfB/ExqDSRzSv5PIzO9dKMVL0K0zPx6OQ+PIJvciW71zHNfRI17CZm5Bv3+7B/8RRygT0yseouxsgOM5eE4c6R3ysi2Y0SoCwQEOrrgxhb42iMxuTzqwj/7lEwcgcEk8OVLnWz2M+3e62Ksn8Zu/cSm+e200ltYacZl+fxYF3ZlIDobZQ/9xQF6xnHXBFzo8d7a8XEs12D1X/mhxKBax/dVNP0AvepM6fB6FpkGlfnN8AJ3OfW3QxfjGNuiTavEbVI0bwOFbkwPxk/uteOf+QXy0c1xsKE8/eMhzvzYxGMvYP5/As+wpVBn0vIjb1MNAoiB5e3YoPj9a6JI/6w7Ar+Ab8P1xeI06+2cPcz7G/hvBvl/aPo4PkR1vQh8XaL8y0RnJqGKxQd4GGzfpC/vlNcwry3vCe/XGD6jIL2jzQ3iy+oFL9YrzrvKiHU6SOKNPDPC3keXbT+jfxlm8gK72Ldr92H7rCUb3TzHoJky+6gqNfP8Y3p2VzT90np3Yf/SZQ9/xKQyhSd76aWpGxoDROsy8s3oSXxg8iQcITwdp9A9t7OWrpbj0fCXmVuCJ1OcQmO7voccYyMNubUMXtqPve+2fViR9t7x7emS9Pk0jbf/qUXz7KwdZ/JozQEhI6nTqkJGOBh2T/SWqilkgFMzp57xOpqbz1XeO/syZGyoqBk00bEmUjTMxX9kc2W/hKCQX88OwNr0MpTiH0wGjM8q8rQvgeNo5/XyKI2sCMLlSTs5S8Fn+909R16dH8Sjf+fxpTv1E+bNAeO+Lt8WN9zLprDdHfs+fvPbO4sO8yXR+I4Movi2e+stUInKxSblCyPbpuBI2mvfef+b0WT63CNoI8ghfnWP9a84ESXhbRtE3uZgRikox44P7wstY3PeRSxjZP1l3Tvsr+0xF1efCFITP/uTKb5+bex5kIzStp3nqmHS0tHtxnBr8cPPpI5cx0hFl2WRFeQa4chaL5ZNNH5ZklJna595at5whVNLRVMV4qIIjOi0Lx0kyglOI6vg0FZhjgx8ZeIGZYYk4e8bchK0M1rRZR2FigRZnHTitl4ZQ4nhe+c1ZEGiRPE+/ycOHpvVieuH+mSscPJeH40EGJnrpzKNfho20bkV2PrOs3jvB37/3p7+lGX6bn2m9N79M7jPvya7oHdLSwHzGWZTTx0yf9d8VZTw9eeb3xV3RG/at/GGEFwoP1yK1Py23SH2OXgPTB99M16+bdXp69Mr3sBzfm4HMTF7zrc9V47/71kj80WsncW3mJEo6HU2SX/x6h1kKG2fEPL88Et95aSienzuM9Y2duPkABZR+dz+KzDTpq2C24kTWjWde/ec16cRnXJM+8ztOjuwXD9PA0/oztnoPOYv3Aydd8qHcXvri0vv2H+AYGHEU/RHV1vDWEXuCIleBz9JPGG7j0yPhpsfiUg1jDfaRTlo3yO50TnIUQQbOygPhHgcqh+KCeGUgTRgYUIHx5jsd2m0dixgqOj9KFfoTATg5o/Kv86QIarh0lXCtUdYpQl5e39hpx5iBmZxRohMY2gSGlucIAkGqs3t+uR7u1+A+ES49pWNSZ+XYWCn3DsmZY/ybW6jyl/4vVTKII/6PTjhl3JHoKJwNlwTr9SXtcS8Aj9xzgvZMTVViYtSZVMMxjqA/hJ9MTJZilHI2EPKOdNSZsYfx1dw/ytkZg8A08WKolMsC7W520/FfG61n8KOBdbi/5+gIlAcErSP0yxh+znbY3T5CORiJJsa5+zvYJ+4zYRA3ncN+MzqCQj6U+CWuDoDbLhFm0Ded7RhpuTE2PFV4i1vC1uVARt38uj4YrjlsW5Ul8hHzccR8BrlPhzKgdY4iI0x5BZ90eady9q34Y7alkXLSc81119uFoWwQoVotk97606mWXaI94IP7Ntj3JfBIeIv/+8BMZ78zb44xKpUBe9suG4DMgDcbPLO/ASVpKYPvxNszFEeXOOpgcBgY0umddaSvxoBNoWMMxuqTTk7FTRwBX1yybQwjZnysBlzPEybKAGdGGTjY22tlcMsAmzDN/XFQNHMWRDfNNfCCtoOLzT1naLjU2Rg4fkb7wC7gIt5DLvQ1svgMY2XH/YbOaQuGbeuQNpKO9840kZ+dk8alxOw3SkreMYxR74wh26TcaGGZ1OrUHznmhv8d+w+cOuHbGnqSy7XpbDodgk9WhtIYfnB3I3Hk4uVi2YeDg8NodVqxtbkbn9x9FHce3o7j00Z0MFIfP9jP9sqXnDm4MDcWZ1gy7hvzwnPPxPNXL8fzl6/F8ux8XJifieeuXyXNfExilJfBmYXpmbh++WqMYVi2990bZB9jcifWN3fi8spivPnFr8YXv/l78caXvxvLK9fATZeUKmTbr3uYVvwoIftXVq7HG298O55/7lXg1MEovisgky7FV0dRZQCJ7HO/GXDXEfAHLZ1lzs6BhsYq8J3C8KtPggfgfAdeVxs1UOrya9BldTAq5RHSQH8IO3FVXUM8Tjo/g28OFLpHUcf8m/f/d49+AMQ8xCGDuEUARL2oSNO//p8dBqhP1jpx5VY7LoNPO7vgE8bc74xHvFTBmELvcUQntmMe5gnWBbZnLCBjf3ci4rlyxF9twceB2QDp7/HOJTKvAVx58E34ngP/HKF9BTrfgV+tNeFxwPMafOXC7lHcqw3GJ+S99fAwttZO4hHv72NkXYWPfmFqKO5jUK6C4y/CjwBzBiR03L0PmTV7dVNuFrAVLkXjvapP9O9NY922OmexRQaup+0hLRafFGn8q47hzACXETgiQYtyqFam7SXuX4qj970bpV+7MRF/9JXZuNbsxBo8/wn8p1mIi/wmv+OPe5lcGznLdc+/hpGMvZuOvAawoqjPHOcZMFHvens04r3tkxyI8LnlUi5VBSeOS6ODMQ7euezED3n/492z+BFG48bReVygj96eHooXZ0fib+irvwSAY+T1xbGBWIRfPTNfivvk8wQ5VUUf/tebpzla8vVJR40OxLsH5/Hd+eF4Hvg7As8ZdjdKZ3EF2+8vsLp/uO+G6BGXwYm/5f4u7XkG3v2lesQs5dwFEVYRSI+x4Dc5l+B/X5kajL+hHs9/YTYuLlfjEL7+2qVKbMKDP4G2DGgYwLLfldBHdHx1aSRmr1VixPTyY5li7yghT91Mv4mOsDNbJr02x2c7qHAQd+B9CVte6QSvQf/1tW7uLXD/3knsbWhoF3qEh7B1NpF48Kk+n3962Rfp0hEGnzXINVIejOnF4Zi/OJKbgC5fLcfi5XJML5RifKqUS0AYjJeXTKBTTTijhX5wVmi3VegXHtLPCf3pc4PZBsy1l7ZWj3PTWdN6FHguz6N+/FMPMpOsq3UmjXqZaZrAcxd9YdoZN9erOZPBJbJA09z0973NkxwlrwNTXH64fxyPVpvoSWfx9uJITNO2n2wVcr0Ozpau1qJ+qRpD6Cfn5H9ptRP7kyOxMVNsbP2YvB7dP4zHt7qxR73d0PUX9LvfPw8+ut69G8sbpHE/HIOe7sMxBt3PoIfPX+BcAD7LlTieHk58fghvOJKOgc2WOhnts0/da6VB3xl4d1nE83NwpHQD/k77T54AjOz5lKUX0PFmafQ+7bHenz3STuORG6M7e2rz8WGcrx3Fy3z/AfzQWWcNTu2yr9bO48N2pPPYPYfehM6c3QWYc8aS9ZWGvjIzHD9qwPOQlXUQ7xP6f/y5SjrC3MemARxa1EVHXJf2G/w45pmHs0Ku32/H8v2D2Fs7jJ/dRf7vn8ZvwQu+PHwWr6KfuDRYE9p8s3wer0PvXwJmz8ETBui/9+ApsIIe8+LI5hZtTr7I2b/2HubbxCv+OSPgOjz6a/TzlUu12AF2X65Ko/B+Mv5wx/1ZztEHBuM33l6Ir4AT01sHMUW7fwHz24D5vYie8gZ1e4D+8bMTgwLUlwzUdzWhDBQqM9fvdzMIr54/vwJtTAAbetgdtL5EmpubR9knE62juHR0EpfR4y5T2f8E4pzRnyvA+4P1k9iCmb4Ef9Ih+DF9RtaJX9fQD0W+Cn3wEvAdWZyL/dJh1HaaUQZ/VtHvVh+dQZ9FAKTdbkenuY8t5gAPdIpyJYMd/SCIjvQuaXRcO2PDNAcdcB29Wn7jagpHQyNxVK7FxNRMBiZ0fu839ugOZ/tO5LcGJgxS6ItQJ9OnZeBia2sLW6IbtSvYMjeq9OFg7D0ZiImxT2eAxHAn6jMD8dG+QQmXBhpPx74O9+3t7azjUPcgzrtt3p+iHzqABHzjvQEcZzp/BM9uk7d97kBGl1laFW49vvEUdzh6WJIBNANudP0vHYvg4jfg/dKIM0IdIHIK/5xCt/rB2/MpW2fQb3/3ciU+9+ZMPNk5irvg1Crl76O3uSTsDHT03bnBWAGH3fOihQ59iCLywvZxzlpwYOXXkCGgQ/IuZ6pUaNfMzEzOzHjy5Els7uzQNnQ1KujqMtNTU7l3irA2IOEeIfbF48eP4snaaj63PwyU9PvBoMb9+/dzPxWXxp6Yms42us+L783PoIfpJicniwAGMDeYMz09nbjiYTn9AIjlukH91tZ27LXa8M6xnLXifoge29tbsbr6uOeDKo7PjQ3GDfShD7v6LQfjNeCLuZzBjwb9VYFfzq0Mx9K1cly4Vo2Fi9Wokl64tVFcZH3q/Q+B3x06zUCGSx4p6dwjq4E+sa4OMq59BN++DYygI0yBeAgNfQI+tJH/b0E3sJvcS2MHJtfv+8QJ8YQDzS9noyC28rnLL37lYi02nEGK7eRs6Qq27eWNLrrhKTiCPXYLfnG7E7fBYX6mLbWOTby/0Y5LlPlzeOwHXXgvuoj7HO7v0AaIW5vcmFmFuo+hr0wtDsXknKtXoAvTpk30kDu0+wRe8ObUcCzCa5VfA8izeeyBt65UYmmpFg/ISy/DF8njKy+OxVsrlbje6sJ3zmIOvr5LOdPk9zV0lCcwLutIFWMZveTL6EY34O9P4PtPaHTqpMBF9fKIvrrijBUe/dBgFB9Nosco853V+dlDP+MEOszk4278aPMsbtFe2fYy/HwWmnifvgD1Y59+87rEs7fR4V4CxT6mbNNcR0dwv54njWPsvvN4Exn64uxwzuj8xsIg+m/Es9i9z8I3bwOHBnB0+TmXKFbacMnAldf0KdCn6skGVyg2NrgqS5In9A9uC4lR3KtrKJVfpA/egI4fNNDheO4ykC1o+Ml99+05iwYyTFzcRwYIL/1GC5dG4hJ8zj48Uk9HZ9hZd7URsj4v4gnpi7MoynnqD/VIvccbfvuod9+PB2S6XlIPk/voU/vy05fW/9fbA4Q+VFlKRy0ZFXt6lFJ4yHSscDqIPSkkHeyZfjDfGbRQmOjIzBkgOqh5l56BXqVsR7YtmXBh3LqhlMaxDhtH8lqW9zo9BEqRsn9kDsXFpwLEfKUcnbC9svhLEuvXA1Ye3ufrXzp+5SfHp4l+uWyPoj7Fnf/6VbHM/ptPn3m4ifMv58LvbH/hfNUBoTLss77Cm/+85bHPCgdtz6ADZkhnrkVgKoMfXrNv7JeiVtbH0/wRK8XVYEj+LhDPOqZhybf5WV6Fp2V434Opv3WUce+G6P0AiK3wsL7+zQrDkM7Retxs2r0bjt2AGqFzcnQIY7AOZudozyKwUSCteReKfuZGPn2HWQbHDH6gsLj+uRuKuZFZwoH3RQDkNAVVLoFFmZZl0CWXcxN2pNE5IsElLNPJV9QlD/KxrH5wocDxAp4+p4Z5LQ77oXefdS7eia+5HJzp/dYr+egk02ksk+3n4d/ebbazgB5w56Hg7udZpCwuZJWn9GneBZ320vk/n5MWJuejDE5m++yX4iL2FnDlPn9z8KNfV/PwaYFDHKYxX56Z3tcyUhWGwep4uBtEwkrnFv00TKJhcYw0mQUnxaUAyZusiEevDuZHps74+H//8XT86ZcR+OO2q5fs7+FwqbBlBOa3XqrEM3Nn8f7tzVhb30GROUgcBRGojTRBfawef4qqW3khJq0U+Jg9RaVtiu+LdEXT8r04lXn12snLNFz/kQMgR0fuW3EaQ1Rjeq5CM3SwIrARoI6Mb2LotBtHKagMkOiobhoYgE+cnQ7maHk3z5Zm3PPAPraRLlU3iCHgviCO9k9nO6/c68Ngi0tgucyTo6zc6+CwfZxOdk+VAp/rrHN6egZWgEkNIT41PRYuzyD4XMbJqzg4MVeOqfka+KCTvJ2jkISxbMb9PgYgqvHJcrgRu/KnpMMSiT9GPZqNNgpWMcp9pFaJ7bVmBuddr9Ngy6kb9LXldRg3YyM5C2UcxWikTP4gIHo9Rt0JuD2EkXNCvc9zc0KpwT0xNAacgVAfM7CCQqKmofMcvjwypCIC/ICoeTSAeQ3eNb/gqLAy8B3K4IkBAOviaH9xwrXVxaVieZ4RFPGRmJur54ax2kdQRqJW1zy3DSo7rVYZCi8WaOQh9hpE0JHqbJf2YScdvI2dLv2J0juCKkhfya8mJuvZxy6zpDLbbHai5GweDF271gCNHWxwWZ7sTCH34rE/Ws0ueTjzQQe0I2qGYnqmnjMwHNEDSwj3Z5EeXK5oeq6aS4G4PMnUTDWVX2fayFNOhSUphYFtMXhQq5bD2RXmDdrE/Ox8dI5btE29ZChcz9flqjZQrE9PhzIwtr3dpR3ue1ICvofwJIwM2uzm4BNT4CWwcUNdjbjDLvLhjP6jz6VrZwGN0NcuvSa626c6pN3L5URHEjJWOeK6vAcH4qLKnMaVBuhhKnkGMIaxUFyreX+nkzCu6ezN2RzS+3lujp4zspBZOukPu9CJAXs1a2BdH61H68BgmfK1kF062cQdZb5PT+h/Z5i4bJUzhgzenBjU5xtHauucW1vFIO4e0QeuPd2JEa4uO3c+dJKzkXIJqawTJzzKTenn58cwIiZSD2x3W+H61g/XH8VOazc++PBe/Me//XG899HN2MHYfrS2ET/82c/jw09uxYcf3oz3P74TH966A5yn4jd+97+ON772/Zicnkv5/fd1iHeTE3Px8otfjqtXXoyHD+7G9u4OuO+sHeiWvjNoqk5ULKFXtE8ubkBjIGd1DYGzwmkkgyEu3ebSZyShLxxVCe2AY+7R4+wsdQvzrI+WwakO+FrNfvj74OVPl8DikCY/XUqn0D08esX8nYffOAtva+0wtm61Y3yTNg6NxH0MFUfiXYYGdd781UGxTMDKymi88MJMbMEL7kF/bgg+h7G1AJnexoj5D9tncQMjzU3D/xrjy30nvj81GLfghX+97+hzDKf941ikTpsYau+T3n0v3q5Ebiq5f8g3Oyfx7sPjeBdj5z7f6dj6bQq4gUGnwbkIf1lA7uyS18dYf4iieDGDu9AmeS0v1uK1V6ZyJL/7lxQHfQQghMUvw6Mni3nmtXjiHx8U1+KbAtN7STJRvv7/M/ffT5ItWX4ndjK0jsjISJ2VWbqe1qrF69fi9XRPy1EABrtDgACNhPEHgkuu0YzcX0gjaUbyP+DvXCNtzXaNu1gsF2IAjGz9tCwtUuvQOiL5+R6PqFfdmAF6ZnoG8Kqb98YVLo4f6cf9OId0qGsZYADdKOSN6FT39eFLi0n72nzM9rfbdh0+oJmBP5/Cu69UovYSx8fAfRFcOsFK1CqQCnijkFv6rudKEAf/MektTv6CTyoXszy8+tOjgceIVhHa9HoGPvg/0Gk53j+f1ySOuH3hfMZexqB/B4P3n/BMfZZORW0VmD335Kzd2eva9e2Oz/YmS/vvMb4X4d2v0oeVYsw3lH8za3Y1fmY/2e65M1qDTx+S3y7cYI86L/DOAob+f3ukFRsztiF8oE2H4Mqf0L4jGqPwJy1vK8ZxfOyzMj9/Mef7sdza6dg8/fknh/AZ2qd+Vkz6p4oRS85G7YWlqF1YTVrynCYzITvpiMXqwJL0fRfDOsa5iNHfzkKDtC0LHleO+tbXoDLy5tEUJV99K2fIAbQ62O3ZJwdjW1metcdpQwp5rTZo1c0OskcDeW6jwh+m9BtSuBbMnkc2i/81+EaD91euJu1zK3FbXEv65vPnqO9ZMWkzyAfRqGSgZICcrgoLKp1Gkxmmm4GGvMFTOlZhJLpN6Vj0M8fJAbS7rd+f4emU7pVcpyQP17EllHhJ+rjkVXiGnKSyj4Eby+h5mmEtGaewmwpXJJ3kgDJvHnSsvt+wp+h7rVCSnXGM3FAIMM0g1Wqcx8GrFeR1D/pUXTQ4FkMm1ZC/H0LX9251bPdOH14zsj3atgW9o+IZrMfKfEO28MeBXYmgTwK3NHWqALdrawloAxy/mLLxOS0lS1oc/G6h2zTRJ+6ejDzEyDRptfrzy0loApqljCdpYwWZXreKHZy0rYrcaTe12hftijbkNIEF3n9InTUw6JQtOHEIt7LIgQ59dULd9h90rQF+pHmWRTfaAu4ddAkN8FSpg5yWco5q0OyLFzL29gEyAHx8HD4KeVtDEhP60CqRy2S+Br6P0R8yFzOWLMStTf+3wdk0VSoBswd0WYff09BoMfq8pFhw6Fe3j8UnRzZLjX+rAB+g7svwoRKw/LQLr4bmFAM+zzcznYFtUuZ9Pr0CCFEprDqRbX9W8icTGAgWSlIvDtEP5Fx9ZT1lz6+nbbDZsgyI+WF/xjdPnvaCcCy7kLZV+v78QdMOwb1Pxf9olzaq14DtD4foDM7T9IFWPQUHn3Czib58sIWdcTyyxbmYfel8wqL0vWTtVXi6HDGCYRr74AWUvzfS6EXU6z364CdHY0vQNoVsOeD3ExgxosebvRm7zjcH6NWVNLYM9UDcWas3sHV41LlLF61n6Fw17VuDbgcvvQtSpD0EFvo9usxZr2HlFDaIRg/jYSNz2bLSMbXCot9pO/CmzhEf1+IgAztLAPh0zrKzZR+YF+3Vq6c26jShp4jluRdWktTs9PSI8rAv6VPpP3pXDpikdW0J/jcL/HsUdbJtP+cAGafQqS8mrApdthrkqX0qqIevXjk9tWK/bWvaQWaMXooUUZkaiNeA/EGtbg9oFyT10H6Xs16zvGWaaAziajLsr6MZ897XvDfpQU+KCqGNl+U4gX0YYsfx8AA60d5SC/SR9r9Ip+N2ZT1rR6d9O6v27Dz2dR+d/g82u3YHnXo8G8d2i7nzeO180h6fi1oCPWCbfKpH2H/IjlXqJPHeogZL5K2wjlqlovHELPqXHBHzCwvoYV1g1UZH1oSwqBXyeV95IQeUVnxo9cvy8rKvkjk4PHBHkGA+V65438oZJRgpZNjOzo7vPTdbnrPK/Lz3uxxTcmTIASJ6UV/pO5V1eHjoZUzvKQ+VqxDrmqgXHCBt7I4TS9E36/CsJv2i1SInp8fuXDlFPxWcp3JnFeK5JJkKT3msErdvPpW3C/DHgTwbMJlF4HXucsqWNtI2Ox8iGMC+bAXii0JfGnCOw/PeAvmr8D9NUFiFJx0Cx6rCMZ5LWAT+24U576MjHDxQVAFkH317hA4wWNXG6egD5Cf5rJW+j/NbclrOxSnf0KFJKs+RJ59anb7TRJavLyXtPfr59lbXjnexW6hHuTVCbs/YNsKgeQ8mij5wt6dB+jPb3WvZAFusABFvQpP/uhMBn2SXyc7loA7aI3FAHTMoO5XVuK8yUUinAngTAQYN4NRCp8jOhZUEl0pp9J6E/eH9rk+qKY2G9kXqVQQvfwbPlqy9BC8tz/Etdbi/Az+QcAevt+Apcna8vhCzt9FR6hCHnG+Sic+B+09xvF8d2SH1UppDj3hKK/CQQTXeBdweYqsKvFO8W6zAR9BV+Bw8gc8CRNm/wwfIqp2B/XENmgG2qMNOVzlkBizOnqYtnJynXoO1/Fppxp1gY2Tw59FBFoC9Vp6JzT+HDvmdtbgtwPilay2nZ2wfXFAoS9RWuwmf9RCUZHgF3CrQYR/Az6UXqWLiB3KqywEpGqNavjdeSBM5oSuddakT19P7C8CrDN6K3z6xkvFJkZtbPfScsa9O1QphTRpR+8Uu55aD82MeOar9LndRdHfvwLO0Sz38QZPfVS85BnUW/5uWpcRbkzroFPQdv9a78FqvIy+JLlWmvz55Pr0OL4X0SzlA8vKiC0foJF/NAdPQQLPvvQDxurNCRExl4aVeLZ2lALqTRM/k/FDMfRiQNurmI17EZJ9BQaJW6g9VWN/qvu9bwfv6dhoCa7oBusrxRqly+sgbK5Th0LVu65nnr3IEVM764iEgvCT/rTt+W4/DyQ+vii5UhJ7pz/R6+g5JhpHnRfrs3iTpfX9DT3RX72rYVCnc88ETP3Qv/Nbscv2c3veVMTr7MXnf74FcMGv/lHbKwPcVNoKTYK0+4VoOJykvXm+UJw2WiBtoBUhwgOgapCNfr6G/GPpIfaXfYd8H5fMoPPVMvyfOD/Un9/V5+OhhpekeKfQKMzU0xf/XShAXGJy9zfzTwJDv9cLZ6+0Gv8oM5flgMf+Ec8It3wA9qf0/khbTwT0f5KAuylPlKdSJh9mS86PX9UN1kEGiQT7BUoPCPhDLOaxCCv+EJ2rGlBB1njpAdFZd9NyTK320U+9P3+F9mmMPV3rQDD/zjm+CrvwE1pDDpF8AFXUQjnDpoJsmN3L85VDOw/qpbl4/8tc9zv5b33D4mQ/DOXw+PdTfXob3Qeh7d254fsortJMbvDRps/5NHQL8kbNCcB9HUPbHCokERxReeWb+ny8Drnkpk0apLiozXAeYq44ydv4nb87Zf/4b83ZxKQwC/3UlNWsDo+zNZ7IWga99/KBnbZTVdvMUBQvlU9JY9aQS08OTTgFwk0NJzz971+97mwXj6Tskfw4s/4YdINFEGLhbXin5wL74smaDNE57KK+awQz8UWZFRxrkVugrYY0Em2YIiiY1C191H/aQ0MJTDr0vupHcUpO1UkErLRRiSbPphz2Mi0mIJRkOkhfi66IH7X+gkEgOrQnOaC8KhUDSjGo5YBSKJ1/KolAkwS0ZuUP6qI/BgtIs5Z5D7Eu/FZ5GjgsNYmq/hpOjNvlRNwSxZrZqXxCvczRhvRbWBknhhxSeQitctEG8+EIC4T5SG0mC0+Gu9n8QHau92gQ89LqcCdJG+gPOggu8RXvwKDSSnAKVSgnl3KyM8q8NQLQvw/FRF2pAqV3M+XuC0dZmA4UWQxmjVqsuZucUBknwj6KookhSZpb2C05ataKgCjMYLXJeHO61bW4h5YPVWi0jfAoO3rHLgyAvxl4v4aLCSWlAV6t6xPc0SCzniuMt/a0VGwMAohBmZ8BOq1n0TQ/Yd3lPZcgJoJBecraoUtlM2vtCbVFYLuGI9mwRzij8UlvOAL5NgWfiD3PzSassZHzZvJY2Kx8P18M3GrjXQIaMZycbjAANXHt4MWAqezSVTlmLdztYjKqb3tWKBeGz4o6Kz2hFzulpl/6Vo4j6015AS78gs8hYm5ZrTxHNSNOqB3FdGQWLSyXndElwVCtF1B8KmTJGSdNKmDNdC6dQ7uUQkbzil+NVLp+2eq3tfEyrSRTrVCEB5GDDfrZyOeXOMXkhVWcNVMpJ0W2FECiSW5qhnJRjH1qU0qzVIjLKtGJF/S9c6HXADX4IZ0U2ekcrWMplbdaIwTBXdGeP9srQJvxa5dQdDpBx+qbvDstOa2CF2RT91vcwa/L7DoF9u6VVOpqJQ1/3tBqpbaeHDfLHoDo8tWqzbjGU7yGAyOfm7Pbupg3poxb8rDlsW4zyRNdnKO71Tsu+/Zt/x/7h/+J/YxsXrziO/XUl5V2ZW7bnn/8SeBe3B/c/teph2+LSYWkvneT7+AjX1Geiz1QqCX8y6LvpoenS+YQNwW+Fj5tubq+Zqzo85B9wEV0I6bXvi8LpZenn0TDOnV+9A2San5yN0o/kBFH6s8DouszE0DrcwQi80fZNLN8/1ubmA19NIMeCBrVkCGkWn8jr8uWSvfrcvHU3q1bD8uIVbNUZn1msDZ+1ckErCTRj/AbfSXfRRuNt+ILk93IhZlnufcy7yhCU9zP2mn3YxIbgWrM6D04xiKBN6QvaJPw8vFMOwgqva7Pv++D9x5pFR71K0NXrGP4ywGWIXjyfs6+8Omf9gzZ1BG8pr6w6gdByknwGj6l+EfSTRfpKM5VhC3Ye43cJY1FPtfpA3+haf8M51H0Na1ZfK8Z/gXps9ZBJvCvuqDxzRy1r36jaP6nCe+EB+rZMGYvIB4+Pzg3lPa8BOfLah7+9C33v+7sztoql/GI2xOhvKmMlvhmDo735gs/Cu3/Ut9t0lmbCK3/xLfHbM9o9pvKvKnTBfNReX03a0lLaPkFW/lcftW1E/yFpbHcwY6fIv2c/t2Dv73UtgmxYp+019DmJtW8mx/YkhnoiB3+IYYB3tan92H7WDAOaMlD/Df31tfWE74WhmMxz9HMbvND7qEn2w4bZDfq8y/UclZxXm+mTBWCR5PjkZGQb8I08BV6HHn96pw0/kLyAZwKXS2WM+oWopS6k7HVocQn+11jPuT4Q47Vzx8gPOq6qlaHgvTZF78p5TjkLhz27eKdpx5Wk9ZLIRvhWmjoP+DbON08+aNuAhrxfxyg/GNvuyZl9/rUlexq+1d1t2DZ11ion4foYuet2LbQtenuon3KdAVev0F/CV7rMYbtYidn6haS9QZlFvQOfKNDx2hPjF50xSpILmkig/UdqR2Eyg/Bjin05flTA41MIMo6cGgDsanOaT9DFA+bxhZDLk3A+HKqvONIqQEMTwyaK+GzWG8D/qY2wqbTYxksXs3ZTg1HwLaXZQtyeAX+ez83Y/cbIPqyO7D79L5EuebF2MeEb/pcoqzoJbXICzWaOkOX7PfvZvb5t3UEGQ7MLCzlbKyUtC6LKAaIVH/eB/YPG0Bao10vpkSUez9r8YxlbBnbaT+YqvGC4lPH2p2iWJjBo/jWS1BIwgRn4gfJSi1Pg3Jc2kInUYQT+v1GI2Cw67Ht3du1091AxQuwQuCmk4ym4cVcrz+AT2p9N/NAnA4AfwuskeoBw6xSc2+Q7hew4ou0HyPfvLEatAl4UwLMl2qzVUgp9pg5bRGfJziXtvW3sSPpcYa8gIXsfGXwdGGgPimXgthqnDM79S9gUPggW+q4EjjxeG9lHu+gd9LdWFoqfj+Drx/TFJ+jfH+0O0FHRoSiywu8/QHfZQ58ayxk6QGYv5Z0/1JFr+7WBXafn6SL4SQjDIoe2J/pccFPJBf4soiRgbYDrsjmDDJniuaxq7cHSpB6LEX7ttO33RdvwqwK5bHAscMyig9zZatne7Ya1wFXnf8DBs6EMDVpLVmhQfBma0aQ48UPRcgWkqh8P7ZhvhFuXNhL2BfhRYiFp58DHFWyNf4NOKj/Qy/kwsC67o346tP8X3XsbXNjjuAuP0lruVwDQ292IyzFhs/jvq3NRewt5oz2jtLrvAN3z+QtlG6USdliALtD3F+937JN23OJTBwjKZCzWscUL8Jj9tnXBgRl4gQa2BR8PbdRuoxcNoGP6Bb1Mg/BagaENz5PZnO//oFUCSo1q1cbVQytHBtYl/0wuOECarYa1uzV0I3i6T/CB7+bQ/yXnO12bzZD3Stx14ZOdiQOE/mi3gWqyY5U1eC802jqdQQ8MDhCtMhigi309i752NrIdDSJid2lTbrVNoZqqtbrr8tJ10sB7BTwpwaO1J4LzBeD0DWBzCQJ8D11c6Rx9JxmlEFZafSFn6peQNYh7H9SUE76fjfvg97NJ+Ajq7H4CfX4xbx/erNsmttIRfOoTeP2Ng47Pztdqr5WLSVu7krKV8ylbWE/bcDXjKxMUArgKzssGU79pP5ut/pndAhZa3bECjSWpC9VwHagwWw4bvdO/4o1FYL+8tOQODzk2FBpLdtja2pqv2NBEOOnIpdKsvyPnhPpVfSwHh5wkcobIsaLfWikiB8iFCxfcfgkOi/D+dAWInEuiI511r1KpeJn6vbi46Kt7mtUTW0YfXh937N2dfesf7YbVKFpBwrsa/1G5KkNhRPu09bXs2C4sJCxxbdZS2AmZ2MDOLqesArxKyDpNYJM80aSzM+hDYR4H9Jt099eQp7ITCvCNZ6AHhbgcodDMXk3Z3Lmk2xta7aaQSIKbIjLk52Lw44TzZIXYemcbedmAXxcj9j3pX/T3qfi5c5KQsnSEJkigJptEyQX4XRzb78f3BnZ/Gzl3MLQG+k4CW+/zuajdgyl9hAwe03dp+HcTHRX0syfyEVtAJ/vn6BkK8TRhI85rp7IN0Fh5USsF4f3o2ZokLfalSRKaACabqVjGLua9VDyB7hi1m/DX5ZWM7Z7BN6EZhRW8exax+bW8Xa+P7Yd32/bTza69Dc9+G5nxLnJyhvyeL8esgq7yI/iUHCRKCqmnlR/a903fqv4KFZun3M8D003uHcOTKtJfoKu79OMMel8BuGqin2yILv1UO+nbwQ68Bxi9u4t9Owq2nvpSPFRODu23/aWVhFW5liMDFduSwOCfw4vXy3EPtXUKQf5kQqcKA6bwWahB9jZ89QYyLMN9TT7aVehP6Eny5eJG1l5FUOWxXbXiW/Jdiaz1168/S9Rf/7g9fTztCx3+fPIJItTuwPAlt1+/mrWj44Hd3grjPNN3xEPVZ7KDLz2dsnn0DU0MqSpc6l2FR8dWh97F6zRmoDFbjVuoDi6nphmRdOl18HsTueP3P6ufyzS/D5965P40hUvdAza/jANE3jNtphw2V5YDJAFQw8zuEK4IpqvKc5ZYlXkhnq6BWD135wjKr/b98H0iVCGdEdzqBxkvQgLnUN4iDp5HYOASHHJ+iJmHs8rje1XME8B79Du/DkaGlGwdWk7mgOGe3po2Xnl8lk94Eu5MrwNBhqtfSNxwOE+A7eVNkr7ywWGvkxLPdBle9TbrfSF/yOPRQ19LMKkd+h+EFJd+7c91AK9wVvtRqFWGkAW4Cc7TVSAh/FXoo4AIqo0GmUEwL4MDoe6DsLr2+5yUn78fzt6hGhIiH3cqTZ4LvsHJFM6ad6z7qg/V8zo61MnbFfexBtx0aOb3AIYMc5+Up7LC6g/hzHSz/HDIyaIahEF3EUvAhWh04ogTTnKE8FeqA0VRnsJeKQSMwrzIAaKZHNp3ZKx6ADvB2c8yooHDdCWIoC04hDJVtwA/d1hwnsJTkHjUEeL7VgBvDTRqZoXoRmcd05UZUweIf8+h71ROAFiAma69Fn4JruiBXgxvhuR5hDt+8Gea32f5Ppo/xwRv5PhS3vozLU90pPfCN6qb+jtcO24Jrv6J6qJvVA6XXOux2iUHiJbgjhTMT+tAgLPjFi9ryPYzmlDS9eT3w/tnVs5H7X/7W4v2O6+Xfcn131RKIbxeRAlexZC7VSvCNxLghQZ7W9Zt1lDGtTJEoWHUXuCixiv9XJsED/15pN48DzD2H34rdArw/ZsOgYWJpNjJ2u9B8Xe1+akG/7V3hma6x+DTnfrAB05VZa3MEB3NoDzIoV0oZ3xwUBvsixa0mkN44zwKoeur/TBctAGylolr1Ya3mbY6PtFAzZDRTHXd16Cil6NRWWonniVzJoHBAtq7QtzvYEi0wyCwaDnQHrSV1AowXYvWyY2itEmx9j7oaWCcbzRwr1lRc4tpjC60CfEE2h1B4IoP+WbStF8475tl57RHiWbgyzAiQ+q2sJS2Jm1RG0fAQSsMJNfqGNh1GdcoJB3gIHxQ6CLxFG0MOIOQn1sEXsOOHWqmJXDVSkYNTgBWdw7JESDnRv0UAwjDOhJDMaUvlpYzFB1WGqi9Ulzn5rPuPKERDkteQ5EJM/TdsQFc1Q6FFvBwYZShgV53kqvu3NPqETmuFCpK4ZPkVGgp3BI8K5kE39VVM2qf2eWLJYwOhdESnDAOAbKUKQ8JRn1K1DeFMq7Z8NosXjOyNHgu7FWYByn4MgzksNDGnqpDkTIVNqxQTk0G3rUBZM8Hm32fFgwqbVAvfJS8kMEhoyKQBcZgK6wY0iaGTRQ8xwkUVK1K5bGHhaIp0KmcH+pHGY2Bn/e0OolvRbsKyxWhLUvLOVegRYMURR2UFxmQl+ohHJbTSSt71B/OD8lNDgPhigwnOTyG4wF9I50oyPV8PumOfCnswm/1hZw3wi3pMj0QoE/9fINu+ki4qhUy2mdHjp8B8O3UZUSAd9Q5mUrSVngFyK7+SmVRrnMxj5mq1QmCizaPrNe0uW/b67i3dwpuh8kFJ4cy1jBIqJP6QT7dDnlrRYMILZXKOq16+DDgKRBo9dHcvBx02iclafOVkr32/KvgLHWKa2NO6B7ef3F53Rq9E4uC18LtSGRsSxiRJ7tNns/YP/xH/2v77vd+lzak1It/I0mhsa5eedbK5WW7e+8D8HFgcujKMabZ1mqrHIBy1DUb2lOH/gB3xEzUD9UT9AR4k2hCSfgu/B9ppRtwlONIuOSTe5DtYTP1NMdfhwMEvBP+QrPSjeRcDvf99DCJXjTIV4Mv7T3o2P1PO7aHsaX4usMJ35rGcpaxkYNPK+a0h2SRo2yzai+N+Zb+l8ErTUscRUI+R/9rgOwGhp4GKNJ8f6dJP4NDX61gtF3JeggH7QvyDN2spfsfg5saPHluNmqf1M98if7jWGd329A1eSqW8o8p6EcYkD9rm32EUTfdBF2DLCpjnzx2emFwt0//7T5oYvRBT+R1NQ2PKszYDcqEjJxXT8GtU+DpM/b6UsyuYvwpdM5vrMY8dIwcLNpLQEn0qUNJ3ymEwpcKmsUctfvDuO2NoWtoWwMV6hPxd9mfu9DNIVk4jEjPUfeXZ4EB7aN6no4oswc8X6LOD2hLHbgqATo3eOWA8ldVB/5Vymn77e89RntHdnjY8s1+NUClmbAKUSW83a2N7EkM3w+pxAJ9l9XAA8b8//t6x2rw6t/Kmq/U2YIHRuE3Vw8adi4W9l74b3dGHrLnN8/F7fGLGRuA629jtP7wKPCff3I8tneaZ9ZAPsqB0gCwr5Sjtku/K7RWmzx/nW+/sqDBMAx3Gqq+ke70W9cy9iUKloMhSj3/6fbAjfiLyJOnnilb8ek5++BG3RSuT6GeZuejNnsxaaPzacuvpOw89TiDJx+tpGFJYDxHPUO/yfnhCjMwEk3wP04eRTox3xxabTZpA/jOamNo8/DUE/i54Dl30rcd3tHM4qegmU8PBvbhzYa9dbcJziC/kEu/U1K8dQx55OhUpxd/dHuUpN9LZPdGCrjwzRx6y5s5s5UCdF6K2RqvLezDP6jfrQtZ64M7SeCrpE3jZ6hnBL6siQZdhfbZG9ipxyoKOOd6IekC/fVG6sy2IZilo5ZFadfejFwZASf9LeoSUpBB+qPQS2n0th68Kg1f0ob+crpJZ/nihbR9vN+3DyA0DZooNNanO9A5/SbnhOj+uSs5+8LzZftnnzTtXg35SNUkwaV2V9DDKxvg/nra2pWUOz+kO52c9uwGsLy+NbCqNjyW8ws94HtvnrdvP1aw3H7VboLgoD5YHBwpmZWEpZ7P2+xjeSvOp5AttI2jVk7aEJht3G9bBrmnWPKPA8898Ocy8r1CPRVuSmP6orMHcqiA/wq5J36hmbD7wPjlYsSupMHZcdJefuWy3b9NH39UtzpMq7c/tIO9oZ2C441T5GStb1V4ySY8fZ8y9zb7dgSuauKD9r34IjzlSvTMV6X9j4fgEziulVOC+R44dnO3ZyPktbp5G3rQLHjA5Q5VsvSB2+vQUuN8yjJr6J3gpvBIOBWBoSU+qdtHd3vIc/h5EvjIQQIeaBZ3Dfld3e3bCBwRe7pJO3fAT998Gh6ZR2/6h7+5Yc+Pe3bnsGc7UN/XSxG7ihhX+BgNvgnvIPuHuJPl97PI5Jehwwfoxl3w/FFcV91BG8dH0fk74My78OZ9+BtF25NgxHdnhvYs31/jOIFW3qfN95ApSoDdceYJgPRCNuJ7KQkPvwjPk1NrF7imqcOb8H5UGOftOWTC6tWUpc5lrD+bsDxwTYF8JxspdPOx3amd2Q/gRfuI5CK8T7H1peOrROGV/FFqq2ZPK5QTr1AP+pN6q7yXtfE8PP89dMtqom/z58/7yvVo89TOaON7TU0Iybk+1+0rRFHXVi5EbYH36+CG5IMmVcr+0/4PjVbbiijWcfT1OghPka6bSr/VWQPxvV4XXnNko9oRfLljF+AT9WgCOyDjsB5gB8SSPbtwAX0BfqB94DRJTPuBnvU7li+hb6woLMyZVXfMMqmc90mn17R4pmuFOewBhZM5Bq5J7SkSQ29sWb5btyezI9//RTP3xxoPyeSdXWgT9EazgRwc2yIyY+ViwuXhxcyMTzZIUoDK0Kx4ORi3KbsE7n+rJDqQvkg/09dk66sQRYsDPlgrxe2bCPNN7J9NaF0sbfVc3l7/2jm7/6BuJyddyyQ1+Qsd+2rSVi6lKDtli9BDEbtBE9Q0kK8Jrpq0o8k3J9BoDHr/KniiiRN3kT+iJ634+X4cewWMvk6fD6SHcWgflfn5eVtYWHCHg66lj99/8MB29/bQzaK2vLQInLRCI+vv6ZDOtrW1aQcHh04HCmOlsFr6Xo4t0USn3Ub+HngoMTmpdF8OFzm51Jda/SEH1KVLl/yZrmVfyWki54rya7daFmucWAb8ehsYZbFDv0wfN+FtW7KbvR3YALRfYeCH/G5DA/d59iP0oneB4VaCZ/Df9ELKB/zVp8163w53Ox4qrw0/Vzi4TxBiuyCAZtt/HT3hK/CV+/CtffD7Nfqyfy5lbdp1eqtrXeRhuhK3+bWEr8RTCEetKtHqcOmPx4cD+LzZGn3wPDr+Fel1/RnfQJ/u8CR9S5ufK/TnizntDTZjf3iqfZJ4Rh+iItnGUsp+4+WyJW7V7F0YWCUbte8vRYzi7A7fztD/qH72cRU7DsqWXaj8FUpVshkVwUYQfJH2rFxMU9e0TyjTYLt0MNlKsrfS3BOnOzno2QcfNO3tD5tWLCTsH3x/zfbRhd+ikrepZ34+Y9/5ziXrYWsfHnY8fBdFuRyUXve9F4r2a49lbR+cfgsmJr2G274aSatBbjh8zb48H7MrtPk2tPjhMfwBGfJ5cL0Ab/xhewZdAtseXpiD/6ieDerV3u3a/Zsde3CzZ6cojUPwWHnnY6I/5Bvf8N/x/QT+tQd8pENKX1Td5QS8izwa86Jo9rbkOc/l7H67HbF7HWQ294vQ+e8A4++U0UPI72Pko0I7/4O/tWENcP2ffdxwndwRicQnXv7DjuW2axf+OJw11hB+c+I7HdNrPVB2dIXdRm5vTSbsKEM9V9Z6TXuDzC7GbOMx5CH9Vz3u29btrh086LtOocn6GvtJkVvibBj0edk9k7KmSXULd6bj4qHispGm9lK4G8qftuUX85mmX8oBMpuDyYNoKkCV9AFpmIuYhw+u88zz54ioYBeHIBU3FSbEw175AAVSWm46B6jOGFjUXwioQWdtPq3BGmBJIl8ZlxxhZo6cMAohonL905AEBL519PHzBOJeBrWhfo8O0E87Tf8kxKa//Eo3Jsnhz1+dw7WSrh5Nuqt75K/ET40LP/redMBXeem+BrN15TXlIhxAzNsRyvNvdMFb005W03gcfj9yhAF8va9BVDk/NDAJrIFTQCo5EjT4zrMJ0EIIJPUTkFbGXDvHUh4aRdRvkr9Pn0tJCLBTO9XIaQcEuKovA4zl1ArPpu0M7Vf+k0N9rP7WAN3ECcFbrkB4f2P0arBNm9374ILwjHZMcUz5URN/31e48F5YXSQ803vCs+BYE15JsGgFSL/fcwVFm9oOBiiww1B2EEIBhg5Lr5e+niQKFRyE6zKmRQM++KiDe14nvcN9DZxp0EuDFBog1mClZvAq1mFCz2iDr5Tg0HdAyvHC8xCYvDh+OMwEQ0EuPPA7obDwrV+He37w/OecH/6+v0I+5EL73FnmxwR/aOYUn3SefOxtEf54+wR34OnPPLeQHx9MX3dnjjs7eT+WStPmuM2hxDy2kLQLGDv5RBxDTew4DMJ6Pl7e5MSZDL0Oa/Nx+7/9gzV7+SrKqd//m00q8mLlzJ5ai9inx1kbRPOWRJnUBvviT1oR0m5Wrdtq2Hgg5wXfOI/Rx/4nHBMaCVRAom3CMYe7Nz288zceAos6a9BdA7IdH6xXn4TZiVpFMaIu2vA5jwKhgdhJw1DUE6bQVnJGaCBWKwA6TTlJQCIhAUm4pfqLfkRLMxhKwdGhEEJaCaLZ90OHgV6c4pfzL77TbeWXy2MYZeOmvUMcXyb39VzGe3BWAkdy1oC8yk3AMwJOR1yhFO/Q4L5WIyjea6Omjca1VFphm6iD8hH++2ql4ADpSwlF8sqxopmCanunq0HTkdOxluM2Wz2fddI4HvggOLUCDmGAXhspw35cMdPqgLDnSMQ277SsibLUxqDvodxMV1NopYqcLOJd2hw8X4TnqRw0s3YLw/u45cqewgOU5tJkjCyei1lWAzxKYxm6gi91pT1x8FAbrGvTZw/9AxzSKYWKGlE3yV4UDdBSZRXLKJMFcSAMjHTCZ0jK8WIzYRA8n8FoiGGM0reHxw0rz1Xgo2hiFKX6ammvnCtSmH1TaDkXgLVgr36SI1s8WzDRbA9toKv8z1Bso/wWnJS39oLKpqKcxxZJxKxFPXiM0RGWAWuPERWqvpVTQIDWPeGV+JjOGszVKoVcKeUD1alM2JRfM+YVK1ywltKVA6fXL5Sov1MfMIUvYYhpQ3g50qik11/39K1wbIgRJpwTmmt1Sy6nfT4S9KU2ZNe+EdxvY+xlBGfhIoow+tLJQcsHnXvtntWwSkF1DmgMvGg2OtA9RjC4pX0VauBmuZDxWXCIRG+DNi8UnQkGGmgXvNRPwjmg4CsV6uQrmlWemomoFTaS8/IErixpX4sk/aBZjBhd1Fera4Quzv+puPb6kUNOOC65p+/VZvXL3Dw8j/LkoNQspgT0Kx7d6mHcV+aslNPsO/WvYjlXPDTB4Kxl5xZm7cLqitWPyMti9n/4P/7f7bnnPveQv/1Np+XlDXviyRftk4/e8Q3YZRSnaZfaK6eqcFYOPOFXMhkP/Ia+En8TfxCi6P4AnNNqJt/wHFyW40Q4IoeWOkk6RCyWgRXKSA1t/avw8l9cASIeJ7wXHovnucx/JGv1qZxox3sd27qFoXWjZycYxsOeHMIRH9jTMvuge0RstRSzv/10xo7BP81eeyw+theiQ/sxRp5iAUsHUPFwcTcmf+c3L2GMYmhttexCNmLfWIq6AXwH+ritkCe8d342bu+cDH3wU0vqZ5NhBcfb1bG9V+MefG2r6+C138RAa4HXN/mtVSUteK3H04fFaDPq1XTE/i4WuGa8afb1peiZPRsb+ybD+/DRZ32p0pn9pIXBCf5Lm3XmxFlwEYWLLyjVMNy3aKP2E9AAzofUR79ldOoLkb4G25XUbrXz+EyrtVKWnp2z8uKyLczPe4gNNwbBlUXg9RxG/xb1Vfxk9YcMSw0gaYUN3eE1EvxgabbdC5tMTliY2z2+V4UqoGNSfhE6/2pxaC9eSlmfutzFcNaqkm8C7y3gN0Mec5D4p22z15YSdo73f3gysn9yGlbJaJLaG1cz7nSawYL+pIXhjqX8LnC7Tr9oxl4a/Hl9OWbzT8za75+M7SaG62Xw4ffBl4/of8Bpz6K7vbKSsB0s8Mvw2C3kkTaHVqiHGjTw9EbKnkZ+PIeetwyPv0s5ivX8wfHQ3qM+H1GmYKFBYu2n8GF1aB8o9AMyPVuM2qXHU7Z+JW0LFzKWmU9aGqa/TFuHyL/DZYXm9E70QfeREPGRJJ1rdb9rs/DLw8WUrdSRxXRiFblcR5Zoc27AZDvQ5vtbffvk7sDuUad92tCCrltUSoMLGuh7OYvhPorYPsgQ9gAMh5cj/Yx60J1OE9r7RiEi7lAxzap9Bt53VEpYBKRF/Nnehayl+fTyvZZ3aYP6JLZbVvrBoW0Dm+V7tB36uAMuBCSVjn/mNoGuj4BTlXMD2/eIQ/H6HVm49xlPEWZPMd3sS+spe24xbvegLwSbr9J5/FLONui/37/Rtm3g3qHP3nxx1p7m/t5B137z8YxvIn4MwipU5L1d+IUQw1Oo0xp6xPc34JPghVVoYxp+B9C0skL85d6dga1CT6+CA6f08zfTI3sx0rO7O037H7XPDzCWliJeObcat/NPZaxyCfjAS6TjyKmnJg3oNw3YK6RZizIVlqpC3T4AV9+HiZSqPbswHthWRBMo5ehB3sJyRUfaf0Rn2TsN7oFedgixnew3bXe74Trt1diZvY7pcat+5is8FFe+Dp6f0qGb5H8wma0sPUEyXoNuz/CN9vz4w+aMz0qW2/47Oc6Uv0WbtZrpi6OuNcCPY7gZbNS+UowYWfkKDA2sjfMRK55LWIl+EM/2tgK/XYj05u2OPQn+Xt7veEjR4zx2Ljh8+dO6nZwOrUifPQEu3oa3anWY8hSfkGzWCoyX6i370YOWh52Tc0Sbh8vZ+XiCfl7B9oKJaBN7wUZ22Zcz8M+E2Z8MIrYHrwJUzsPC6cyyYNOvw1j43O5D21oZADgcx+So7pHHXXrzo8mxSZubtH0BQvy7yIwvQEN1ft/sh1AqRxQguGg1YAEd92n0kZuUu6ln1HcGflFeTthleMjz4J+cmtVK0prLaXhu1F7QioHsjD0AjlsN7VFF/nz3tcTYysDxATDhkddv2sYn6ePfKYy9L+QsugV/1yz2Y2RiBxm/vr6I3I9bKz6wvejI9oBzs9lBn69Bf127AH8tzc3Y1WrXqsD4PrK+dtqwfu2Ud1qm/SFk/xWBXhF8PGh3rIcN2KzXrdGoWUvvYRdmO3VbiXUtsoSecA49EHxpUE63WbfssG3XoIXPoYfU0am66FYdyuhWTz1EV2opYrn5mI2pf+2oT75tr994pmPZ8pkVkYWPl3L2ACHawQ4ZUv6oVrMmdbsHzSyjouXglw+A84hMjk+q6JQN1zsvU5/v5cZWuJKx4bk0fDJiSfrvy5wlFz8FXmlw7hvg+ZOUcwOcvTUbo1/Q2eHX2ndPHEKyQRzIQwfSKXKsvpY+s28U4KfoTn8K77u/20IvgvYifXs63rfCc7M+eF1Ap0/BmzUZVMvRnJfRn7LFOsj06qFsKuiUvoZEvTzxCVlRTwz7vrrqOniVSMxYjn7cP6oCoya2B8+AqfYEuX//ge0fHJAPyEcSLz8+ObTT6om1Oy1r0F8PNh/Y3t4+/dW0Tgc6BkYhXNWRHR4dWLV2Yo0WedOfWrWj93q81+K9/UPlVcU2O/aQWvpOThflsbW97Run67cmfykMWhGdOJ1Ax4ePPT/o2I1R3G7RsLbsC2hP9CdMdp2cup6Lju1zybHdhYYiyOi580nLLaQsJqOI1EOG7d7p2O33Kfduz15C2XiAzN2mueJfWi2rfTs2ZsYetvK6HPUXktZGnzqGUVze7dtF+r0Pbi5fyVplOemrSrQiXbaxbEVNYCyiZMyU4fnI10vPlu0GOvIxvIpsne5kDYj2tCrkGu+9vprwMJq35SQQjfNckzfuapUgZd6Dl8kxeot+lm5Q441vvzZnS3NJ+2CzY5X5lP3Dv3cZ3B/ZxknL/ja4qkkBD+AbubW4LcMrCqUQ/cBD9E5wR2MIsmc1AWzzZscOYUBtcDIPLr7Q7dp1rYKGmYHiPtGscdi2l7ttS/Fcslx8RBlp5PIZjKMO8vG/RmfQ3hrfAf6IL9sDnpLRfO4HYHDe9xg0odB70iUkftX+y5jpO8Bx9rxWhdMX1Gdwp2cvUNZdZM5RTTgZxmJLtO83zmNbgP970u2oikJGfuti2h0Kh7RDumWWrv9OCTlLuR8il+LU7VV46h5fHPJenY7YiJ/Z7xRH9mre7Mo8cmcuYUcz8OtT7HkyfhGcPEB3/xh8kVbs7f6FJLqmCV4P1QZW4vxf8HEs5Y9griS81fu6obboufpbbZkm3Zfdq70T5+F7K5cT8OCYh0fbvN6zwy1sV2hBepbG95VeyI7s+ZwcZEGWevQZL4OHkwroMvyd1MPLCfWY3gtJ9QvvTp958sfhnV/OAYLBH0dpUSEyAEKlgkNBDhD/ZPIdd7kEfCAIb7kDxOMia3DFBwr1HT1KhbRaQPAKg/gjGCFnjtAAvo7GUejl8ZuuBIn6IPN04NkBwrc+COffhEZRKn84BH3K0q7yqrPynKZQXQFm8gNEk2bt9/0P1+SpHMM9/voP/xU+mZSnsqePvRr+iv/ShSvs4ZcQBaNHNylP135fzE9l+es6hzZJ6dH9KUxGuvZDb+kIyroEs254/wDn4EjgAN4B/p/BTGCZoDNnwU3fcvY89Ntrx7t6eYo4k2vyCIaJMlEuHN6f+h3O6nXd92/8b2ib//Z2cU1Zmkmp/Tb8N9+p3u7s8n7mrFkVXAfnhxiGsInE+5672qN2ed9y1ju8GwbrfX2LaWBXg5oeAgsG0Ot1rI9gDHuABEeHDwC78Alwdnh6fZUoy9stvBdsdVBX1dfrHH4rvJUG/DQLWw4bCXgNtAhf3fnheDt1ftBPATQk8tZfleFwFYaGMsPjcG/yJ8B1ci9AQQkIT8CrO8I1T450AfbeJmDhOKU26h7XTnvqH38/HN5WYDld0RWMQNGN96Te9Hx1qaqoLQ4bznxmlcqiXbtw3h5fTNiXL5ftUiVr8VTe8oU5V0S1LFTfhpxUYMhPOF1BCP9f/v6qXVlLed7/oZLKrqAIPrY4tp/ejyHghI8pd4SkciVLaGYO7/XaLWvVT1DeUFIHCkej/g24KnYyTVN6Dod+T1rP+zOjHl0lfhk+CKe/vsYXUFa60IT23tCKCPEI7duhcjWLXzGJdWjGojafVhKuS8lUo4codnI2FGfTPviuFQXu7FTbeFc0p+ZFuCe8001vp56J3vnnzkrRqaexJRCKGkwVDQoR9E/OD+Gs6qLKKauQFwpASk5x1Wnkh/iK7usdhTcIfFGVUKmc+a/QWMpfA/aqoIe5oT7a1DibBd8iSCPqpPAxOkTbMlwzGfqS7wfalBM+UlnJUleMdAxbhZ/SXhkybDU4mS/EXcKof5PppH+nAesZ8Mfbzg3N4C2g9Gmz9+qhVj0o1JMGvjULCqPrpG+aqS4+srisQeYw81ibgWslRSyZgobVFtUJBYW+KOTj3KMPqbNWniSSUjQCDcHdHP7l2ZxxyzY2ijaLcpTKRbz9gksW+FfmUr7pvRwJZ9RFKyoycWBEnbVh98VLFzG8tj02crGoWRxjFM2hlYoK06SZ0YEf++AGfZnLaXAd4z8DHLGsz63lrOUhhca2vJZx/FL9NRNMK0A7PItQThIjdXUBGuNakyy0ukGrRx4SFABO8E4IkyjHUNbavCNHz1ArClEOT1Hy1HezKPYdDDt35MEPtS+HIKKN9UNf0Gf5jNVqHatWtUFlGBCXI2LK80cYLIe7Vcdr7X8jR0IOfClX0vTZDIZQm3zIC+U0nZbSSF9ziMc2qgPfX0WrpwrgiW+Ci8KsGVxz5ZQN6HvtPaG6x3gHzmEK2dVugoP0sejHV6MIo6kX/x0X5LATj9Dgu/DGV1FRP3fy5JP0UcSeemLZ6g3t7YLiTNu0GWImnfYVMnJiCjdD6EoUe/LJZtM+QKDQV6LnJPip0NZaCaH9ciTbS8Ws08PR6alVGy3kmRzbszbTjdm1i09aOjpr7791y/LJWd5p2P/qP/8/2YWLjzn+/YdKKrtQmLUrl5+2d979IW3vuAElR5foTquHJKe16sX1LP5pDxB3ioIzwhM5PJu1ABflJ4eYzlq5pXy8HMn3GcUGjz9sbzj95dr+iw4QN5Ylx8lPuOnyeZK16i2esYchef/Ttu0/GHgMXjnn9M4cqvd35mfstQJ9Tb/vY4xWMN6+WsFAxirdaY8c9zSjbJNnbyzE7MvliEG6tonlqJnlXy+YHR+0LQFcXuOZ4s5rpYMGt08wtI965Mu7d+tjH/wEhb3lMg4/JuMqfFcDg5pJV4RH/Npi1DdivNuhQpOktsm4VMgU0Z7iGD9RiHgYjEWswPOlqP2kOrZ9vlE7FuBhcp5u8psumaTPYDbtBw3oaSWDwjjBXu2U+j1Lvpf5ni60r8xGvL6abadytZI4nsvb2sXLtnr+gs/m1CxPzRSdryhYF++22j7bsj6mH+CVmpgl01IrJ1QV6QDioYvw1hJ1PByCYzwPIU85038uBzn0rfRFX1nH9wcnPbtLRe8ckiOwXczFbacnOPCMPvWDdpT45v4gam9Df/Vk0i4gm9rclyNE+zBoxu7uEPqnjpoxD3tz6Eg31kzT5VzM3t/r2092e94vH9fRl4GBwipcTs3YLeCqsEjH8CkN/svI114K2mhYsNrQ1G8aq1U/F7PgUm3k1ypLA5Za/UVX20tLcUsiu243kJ9rms2Zsu9upG1VoauKcd/bSfuerNLxY2htH/k4Zfd/ZuIZ4tra6aidlhIePqgJnFtJ+hN9Qd/SPNuv9T30xt7u0E5pg3Ak4AXV5lq/u9D6hc9ftBE8YH+vQeai+UkxepGkGc9qu/bRaPLslPvjYhRcQEbutq1chY/M05bzebs6m3HYHoO7dXj46X7P9jH4bx5AA8DnAJhq0MKLmJQjXPzGXMQuxc/s5UsZe3I16RurbjZ5UfXVv8lZ/5WCDom1xW9tGD2k/t94bY78x7YO4Sokzb+41aEuwcHyhbWkLaCv3N3q2OeR3TerI9+jo8u3pxBdij749ceyvppEqxy8PK6Hlail0BfEe473u7Z5vWO7d8Vf6CvwEBXAdoGtBobu1Qb2MxBT9Jqmfp8761lpIWqlp7K2IkcXeDzlaYv0zfLpwOr0m1b3aB+X2frA5pDd96CXD4DZnf2hXaKNF5A5m3CoL8F31AfarFatL4LJXznr22tp6gFgtElsgXuvWM+qyHya6PpYD5raUVuhJe0Pdx6+/hKwuAcv0f4e0kOmfeE8iO8+5v0cVX2FvPf4LR3lIv1Toq47lK9wPM+CA1oNp/B/31hP2nop5iFdWsClBf3MryQsV5RNGvJWOKcdKnJDIcO6Zx6m6T7yeRukqu4DC4UPgW+faIAQ3nhAucpfPOn5jAbBKJO+q5x27I9OR3aDems1hNILVLZNfpVZ6RNR+9kRujF9IufAK3yjkDh/OIj4+5NPhER+Uo/o0F4BGpicJjnMv1CK2DJteR94HADNE56j0fjzZXL6ZvbMrrxSsevoEu8f0QbqnEV3eP3Vih3rGmBcgzf8rM+31O9zCKPL88BkPQF80r7nRwmcXEMPyz5Zpt1Dp98eAmqUicLPgBPwGPItnNaOeXjKodCHv7YYcyf2xbjZE+ngmL0KT/qka3YTHGzwrfS2OPLxldTIKsWSDedyVj2rWzxz5k6FfGVspbJ0N96vde0Scr4K7dyEEUarLXsl1rHjTh/aHNtKAh6S0MoW7Nj82C7MdO3aqGNzhYGVSrQz1rXnwL0rsaEtJ89sBZjPn41sLdazhcLQ1hAdL6CPV1fi1qV9a8jjl6N9O9+o21JyaOl1dAd44hx0pw3po3NjyyyeWXkF3Q35q0k3R1sD24Zfnw37lp3p27DdsRp1fRIeQrfbJ+DSAUBJx7V6uW0XyP8p2pl7LGN5bJYzYD4soxcD4xb8uAa+aQ+kI3Aa8rEz6LBF3WpaiQMvymrFRiVuJY4ifVeAHxTF95CZA2ChkE2atIPpYreRNx8fdH0gVPzDJ3zC30sbWXsxFrEN7QF1r23p5tCa3B/z3BPvasKS9OUmfY16bFfAme9C7y9Ac49xaI+QD8dRq0JMmsCbRX85rjUt2mtaqtuw7smJbR8e22G1Ck+T3hsc2p1ux87iTWyLjo0jLWt2qra/f2L1WsttHYXGamHHa1+77qjOu21slo4l8tgUJWynBPZYBzv/tMZRtQPpvrW6T6YRfFtN8my1sB+0v0twlkl37LealqufYnj2bFs8Fh6pYMZ3zhQ2TDob/BP6CzJG9nPQNfVTqx5683FbuJy2+WXtbwtC6i1w/QK2Ql8hm96lvi3wG9jvYZs+MRe3x2ejdg/4HYL32rNsT/YGPGmQjVh9b2hP0T80x26JP6FP5bWPBmVNJxXK9lGd5AyZRZ7llrBxOXdlq2JwPgMNKDSo9vP5dejnhZRwZsb7Zp9874F7D3hGUz1pJcAxOCbHx4B+033phnLSDPlOvOkAmXHAjTI4+Vvf2bCL7a5dPm5Ykvr8GCTdooKzG/CKVYWb04pI1VXt1lgCOJaMuT4lW3r7ds+eujBrTz5WtDt3m3aAUnq/o4kmgefJTqpWRTsju0T751Pw3h42Hg81XKDJADeQ0VX02Ndpm/b6usn3mozzG0tR8BCco+8uwmPoHn+mzcrfyGsST3BED6GJMXx/mTpfRZZF9wZ2fR87Dlg8hmzqIceqHKHPwzjFDhWUfqokXi+HxdXIyJI8257cF6vWCuwDfi/Cj7+5HLd5ytrjdxX4a9xQTh456D+iXu9oxTXt0QSPp+nHeyiFCXjx53Jm63ynVYrqj6leoTMsx97Uqi/oS+Us0Mav0jZAAs6SuSoxPWkAYpJcL/nFxC1NfigvowOr/9aQS+jb+yiSWpV+inDTmIrGXHycGh3O+xS6aNBPe7TDx5oneYUrCuZKMApjk+Fu8EnofhC0j9KSp+mZC10G7SG898s5QAppn9UeBp1VMB1IheVcCPd4iTz1qeIMSsfxgVyeCTlNzg+Ue1pJo2R0a4AQ5YEvfFAf5coHdUB6HzRTdnzng/gaDI8FB4gOGQw+8EwnTcNMhUPfCWgqLwxCqn4qO+xdIaRTRakc/yVkQ1v9j6cpQJVPMGP+HclfDR0S0sTwmXwbfj2SB5e6R1XDT38cOsodQBweykrHxBkkZAAw3BNcwjMunGj4ikcIZBnFE5iJDDRopEEVN65kVMmxoD6i/Y4gghnverAqylY/kSm3R37PK8r9KSzUh+qvcIhQAg7w4+H9AOtwyKml9/jj3/98In9vt9oX2kV1vF7TJVBe50f6WnvBeJkqjo8VuskzeViXgPju+JjiGG+KkSuuupienB8aiJQXvy8niBwgSA6HObB0/OPdAFe1P9SfLChD5VAG5egspu0GLIeIV8ZFMF7l9NCgHMYcxojoxUOggL9auSTjVt/4d2rLJN/PDimroh2uVfrDs1fFe0aGq34IhOE8vQ5Jv4RPgo9OAbe4Fo7oWm3lmeel+9P3KESHyvT6UVcNSKs/1Va1UxXR2WHt/0Jd1ZbpIaO+vLRqc8vLfr1WyWH0pFBYEwiOtHURfM3aaagB74fyQwuKCOn/899btsfX03r0HzypDnMo9+dRkH9yDyUC0hMv0WBHIp2xpGKw5oqWSGIhgUdhZUjNeig+CuumHAS7ACv1RegD/fPf+iuYD3tcBYVRKZzC9V9HmkE516oo1Sebn67y4L4G19U2FGCFc1IoJyGHZhJEwedZJL6MkGQqYZlsEligXCJQhft85k5ExwfwRv800D9hS56/2u0Xaq3oTLgoRYZbGrjVPTkexKfF5oQWDicuBBuqG25yVyux9DCUoef6nnzhh3rHX/PXdc2LZChaF137gKUu0TLFG7rdnnUwcJSXO4PIT21UFt0OfaP6jOXEnLFiMWPaR0Rlqz316tBnnqjdctpqWXuhFPeQJ3mUyAUMDjmVOijZ+qaHwhr2uUDJzMZtTqujMJ49ZBcCP4UFMxMbe7iu8lyIk5nPozAfdy2pGUBqc08rHuQEgpeg/GlGsAb55XhQfza1Fl34xDu5QtLyqTh9M6RvzZaW05bHiLYRhtBw6KGftBmcGivWqc2/0VStnNWy/Ijvl9JQWCtgNx71rVJOWZquT+dRtihTA3faVDVBFmO0c4VQy2i2vPgu/B0xhNIasytX58lr6KtTiqUk9dHAsZk2exdZUZQv09WKmTzwi8MHFapIBoxQQvxZCpLUCDmZncfSruJcygoozoKF9tXQigp1s0KJhdU1QUZq02rt1aGB/kIp5YMS6getgOjQZt+sVoOe9LH2rZBDQ3JREZG0QTaCEiM5a7VTbXQN/KivHCGH+01T+DjxVA1AyxiJY/jKuaiwW3Xed1SEZ8rAO6EfG3WtQpSxITmpPTj6GE0da/GN8oycYSj0wUdwxGmC+lOixVD+MwC/etJxh5s2mC9Sp7OZETBNkafkqUoDFxIR29lr2tYW9QOAg47CtGkPLOpKZr6UHiRyJxjwkiNGh8pSOC8dKfix5Ja+kyzT3jcKJ6kVUNp3RRMYOuBGLCp8O7P9nRO7tHHJWsjX43rV/pf/+L+wi5efdNr9D51Uh2KpbJcuPW7vvPMD2qwZeuJ/GiySAeVdQSuCs8NZxYTXCN8UBkuOODL6rD2cxPu0AboUfa36isey4NJfjwMkXIjnBX4onqkaCxfq1b7t3Ashrw4fDGwMn3kOa+Y5LcPnG9HX9+elF5ndaAdHxQy4lQIn89DW5UrCN1i83x7bqwsx+26Fb/MzVuI7DUBpANwO23bvBOOROmlDVK3quJiSziLjSIOL5kb+U4vonrxTpDQZy4rb/hiWlJpQ47nqoOfibXJ+KL7yAu99HmNcg4dXwMk4HaKB+A3yv8jvDxsYZNBFnUwOqfvzZeQRuArZW4e8tGmuQKUQVDnAMh0g5ZYnXS/z7uPRM6shAyBTW5Ozko941b6NkXYXY1twkf6Tz2Z9M9WNCxfpTwzWatVqtRqwl2M17rM9j+sNa1nM5irztrSo0BrzpjjkMckQeJ141GypZAuLS5Yvz0OvOQ+hoSOsEkY+TFaVVGZLtriwYJW5OfhnwnbgA6fwk/FYA6gVS5cXLFqoWCKbsxG8pE3bxzMw13TRTnILMLwF5EiJvklaA/p8AD7chP8MsrN2/uJF6rdE/ou2sZa2xcqM7/c1B79uNIf2iWakY+FqRYwGJcTf1jCQten8j07P3Bm1B8Bk6AueZXjLUwqJcToCpvBFcF+hsJ5GH/iwGWbvCj+nh/BjnU65VIra8iL8/1rGY5lfgJ8VQCuFPBmRxxI6hybZncD/a0l0Z+hzZbdrC7WBlRtDS4Dn2jTaQ2CRtGJAHVs67duR9gWBPynlWkOrcK/J9d5e3w42tZ+beJTqo7r5lb/bpeyDs6hVzhV9H6hUs+M4KAdZ0ODCe2IF4Qi0p0kZsQI8cSNps52R5Rvw+wJ4sZaxLO26i3zbh+cebHftzp2uXcfYPwReO90wAz7wFuiA8+XxwDcgzoPMoIQVVhIW4zpB+6O0WQNGkpGqi2wdpanurv/HyLg9+i6FLnBhKWU7R1rpOrRj4HAb/WREn6rOSdqaRMbk4FNHJwNf4aDNT5WjaqNQvRfn4lYlvxjEdwHa04qf5JI2cI9Y7XhoJx+3LHezZUcaXKEdWg2kVV3899m0mqmfXi7Y5Suz1kXObaThsZfTVnw8Bx4nHvIzpSy8IEkbtbeLVoAoZUC2YX9s78GXbt+lHcDssZQ23o/aR8BuEbzcBx7z6EwXZmPW1Kx3YJ0Fb/bhD7sASvHZtX+BQictUe9rCXCY/jlEaA+Bg2BRBs4VjvtyijhqhPL1V2MSclCtIP+egn8q7E6O/viUd6E40pnd0sQH+MQyfIsqWp3rKHQByahzrMB9OcRPJcMB1OzdlnXok4MG7dvu2SJ8VqslNMlA4bm74Ocq/fPO8di24XUKR0WTrUO9npuPef9rypXCCsoBdA+e+hF6WpX+U1qkft9didvP4GEKmXUKH5MjkiyFbIa253sq3EOP9Xvk63oMh3IQP9wDPo86P3TlvAB9TyFrltHJlocj559TBwiS0vWl3cWsfVAF56uiGnQ5YHFxJWWH0G4RXWGJ79+ibtI9vq2QSPDp2noKfTphBeCSFH3PpW2wkLKaVojJq0Ef03RbgU+N0FeeOJ+zLdp2X05BkvakWIeHH9DWpzMztgIM/lk9DHYKDzVopyRSE52di/esdG7VopWC9et7ttHuWaYStYWzoc3vtaxGH93cQUeC5rQC8UEdPRvanofHbXFPq8UugItLhRmflR+/krInUfherHfsXHJkueW4rSJsL3IvB6L4pCH47CX09SvoDqiq0PiZrUsvQ2etAk/ptbOUH+MoI9NGwKyP3aDN6NfRUcfAKk0dFS5shvIPD7r27jstOz3pWx298wAZcQys1A/fh69L7l2HTp4HgYrorSPOj62SFzxlcCVn/ZU0ch7dj36V7dWGzhTCMQJ/VhlRCKO9gj5zNQOs6J+yNsXmoE45+LImz5UgnDK2YIlDOmILOG3CD2Q6ZIG3wgkKn4Qh2oy9jZ1TgYeswxfjKAkKXan9murwbL00j/xJc68lmSOHDAxySD8vwc9fgBc/RaZy6P+gH3X8Fc4qhOIJ7yqk7fPFsT2R7KNbA1fppvA32ZYaz9DY2AD7urx8Bo/XXhfgK+9GMJquZbFf6IMT+kfOsFyFvl6PWGUNub3IuxXoEATMa8lRrG/H1bZt70LHPXRp9N7+AFxBDsuuOev37Nyoja3Qtyrl57DhrqbB6WbL7iFj79MnXej8CN0QdKV+yG8hJikHnryIfqRfdfqyw/1j7s1fTtrKhbTDX3xTunkHeoo2Z2wHQrh9t+15aQVYF5r8XGpsG+ji77fCb62gaYivakypNrZr0OZX8lEPu/kHNXCPR/lZjcOqPtqjYmynB8jNU03Ggy+Ip8HDhnx/Ct0L/+hG9B/0BzpuWTYZuKMJM7dp3234zQHM9HH4BVm6TliBD8pJ3BrRZ14Q5XKANvZM/Mx2wWPtcab7RXDiNeDd2yH3k64dc/ufdqhfMWKrCKNZbOmw96h4uPxKctJHsJmxN4Hb/lbXB9crhZRdBG+j8JH34ElVKXj6gCR+88wzFXvgdrjuB73mBWh6HX6bRoY20emTyMKvLCfsB8BNYa/macc6tC+Hzj3gVwAGJ6OIvUv9ZCdfgw9p4sst2tlBLq1cSVoJmnkc+R+Dt/9JFXmEjF4Fx8WnNDHkhDrTAviXJqMEPiy9ALDYAjiW4R2NpUg+9DBO5NRGbLheprGICjSrFX830KG36QNN4DkCZpITn9AXzdOBzUMfS/DRp6DlPz4aWxFb86koegh9cUs4yTcOBMGUqxh9vQFZ1uANmiSlPf1UZ63qU/5Ub/JH51Bf9YeP8U8T9zUepJBX2rT+HHyyvBR3W/YUpNSG591GFBzTOLW+lR0Tytfemsdd3qFiLktJU3+AytF7ripM6htwgavJWYeqN3XO+D3+SVfS2T+apGkzfikHSLmQdeXUnR10CLXmTMV9oBT2O/1mkitwcwXA36eB7oDQ6IV/K6EfnB/TvT/kpZcb2RW7yaHvpuGzfAWIDsrSwKoGneX88ERj3QESfnmZoX4QD+ewKTf3+B2A5f9J+l75TH9/dl8gU57enskxfWfy1cN7eqzkdfan4X399jPt0z39C+9NFViYoBghCpw7AzQipBEUuP/ZUCEpOCbnIUxWAzlyEmng3hmofvOtZv5qMEt5BoeA4CY4yQkSp3+AIYfuC/wOA8EM+AW4CX7h+EVYKgWYcTgzDbD13w5T3aN/HbaC9aMOEM6TpF/T/nIYqf0cKo8/ZK16A1Xv21Bf9bOIQ/3pBKZMVDfaDAT1md97WD/VbVIHtQCIuoCSkOz3tDGwwvZoBYicIJohIDgGJcT7g2vvI9VLZXnm/Cfv6SFBNHViqI4y1N3xwdlXJ/l9DmhFzpDgBJFDJwiTkI/yDO3xYrjU4J6McdGNwOyOqkkDHVO4nK7+0V19GGorLNKrgscE+8Jn/q5Dl986Kw+nLR6G+6I/zroOlfK6eRups/oiwJ37winROr9VM33lxeh98lOdVWWFOcpWFpxZP1FqWyHRsbgG6hA8pxhkZzNJU2xNrcRRvbxs/qnt/9lvzturj2U9z/+Y0mIegwbl4u3NMKvbgat202CFCRNfSqWzKIMFD4mjwfZOq26t2rH1mjWnTe8ZAUjwV7v1x9sJrLUChOeOx7ozuf/XlaIJrbjQLA9wEyVTLdLg/epayRrNLoIricGogV74fjHjhmsBGCwhGU8wgjVDXbHo5TCYKknzi7PW5luFrdLgfnCGeHNJ6mEppX7pSW3UtznkilZTpLLJMLiE4id60feO+RN4CRoahJSy6b+4qYEjOTWVZzwRHIyqEwzMYal6aXbIy1+8ZMsYWwq3pxBKaSxLrShQGCbl73yLyum+BjY0sK9wNyp3jKI9O5exBkbO2TiKko/SjXCWo0YhihTSSm2Zq2SsOBu3pTUMh7IWbI+sOBe3JgqHwlFpH4oWhq1mAMrw0L16PQzCprNRK6E0aT+NdH7G8rkM/Gnscao1w7+hQYwxBtRiwlI8P9rvgmIojPSNVi00qh3wcuh852i/YQrLI16qTZlnUZ6rja7NL2Ts0tVZS6TART3LpuBJY8tgZMlpAQVTbtZKHPV6y8qVnBXom9mFss90kqJcP+X+bBI+1LN0AWVUDjMUsDyG0xlK1fK5kmWSSdOeMlr+LUaRRNPNa88PlGCF7dIG6vEkRkCLdtW1V8eY76U/oHTyXM4JKZS9tpRbQ4nMOr7Ol+ELZCj6y4FjatsMpLZ2PmtPrm/Yy49f9g0gq7W2LWhp90IBnKBulKsZn+pnhXfSasEk8Jby3EcBlCgR3y7kFX6q7YPKCWi4P+h53G5I21cGqDJyjkjmKkb5GEVXs7HkYCqWMs4bmzU51jHkGiOMQmAgYw98C2GnNLAjGS4nY5jtpjoobFhloUhdwGPwcExZopt4JmzaWCxkqE8Iy6XYr5ww0CX/eI98FPs2U0zbxuqSHR83bKSZZ5Tbx4CXYaoQdGqTHJXqEDk+XC5BL9l0yqqnbSsV8x6uK50Vn484HaqtkoeKb52C7uTwUMgz1eMU46SjFUtUI5crYBC2rN6r2WH72N7/6IZ97oVX7Gvf+Dt24cp/HM6PR1O5XLFSac7efuuH3hdygGofHrVVzpDSQtaOdxvQkgz+BHqqVqCht4pPSPAhM+XQk2SV3uDNg/a0F4xCtp2NkvTfr8YB8tRrBS/XZTSHjHkl8QThs2TxuEG/3mnazoOu1W92Lb3Ts6g8EeDj50oR+5pmudJnmxhrT2Rm7H84Gtm78CEZYFrct4Xx9DR09Oxq0nKZmM3CO35rLW7z5C9nAKhuqzT/p02zD3lXYeIU8uC9Km3n3+dKIeyTjNtljEDpDNoUsoVxeR5L7otzUbtLPi+Rv2apK6Z+AYNKm5J/iHG5C57SNFvlW23mfRF+odl2Wj0gY/NL8B0N7r2NEfnT45HPbixDl//TS0lbBwff4d4fYcwqHIcGxH53LepOEW3kvYIhNw2Rox5YR848Cb+5h6Hapr4KuVeFl0s3e2Eu5k6WPeojHa48O2uPXbvmtHL37l27fuOGHe7v2enRoR2fnvpMT4WRVGzwc2vnbGkpxB/XChGtvpOOo5B06+vrtnZu3fKlkmV5V/HHtZpEq7s0uHjt6lX/rlia9c1XFcc8k835KlnBpVxZ5Pvz8IhFK/OdNmeNx5CDg74p7n1xcYlj2WYr88ipCmXm3ZmqvZhkI6jsV1551TY2ztvqyqoV88ibVNOq200PXfVj4KfwRUWYDiDzcCPn4OuJcsoOU0l0NmnR0nXoIwCrgbkK/fd3lsSrkKHA8AJ9d5k+u7XXs7faGlAI8BYNJOmT9XLMHpD5GrLri8vw/nNpm4cnHcLvI9DfYg0+BTIugDM7GOu7uWBPpsCX9c22VdAbl3gnQ1n7c1rtodw1s1ybWJNvJ2ZHhYj1haykYnNoC8d926bmd+5qs1fkKLxe9eG/w32Z+s7C46RnnIuMrLt5agfwQN1/WQORMP5OdsH6ZxHwBFiKACdJ+aAOWxlcvcC7zZWwmlHOgPvovXcO2rZ/2LOD7Y5t3gh78GimrkJS6p/4dgKYZUtRaC5izxo6FXzmT1IJ26rErX4uYbdF9NWBVcjzJrATfgfnR2iD6y36xT3/x80usuMG8DqGeHags7vADDHjjo3ziyl3NEpfOU+9/+UptAfrUKsC1Djz3ozkOmW9lh77TP0PKHsGPVEyZf9ez7p3unapQduMdjtD/CxpGGMFmL5wbdZWrs7Zg4O62WMpKz2etzL1TMOrRprJ7O0giW9Q7w4wV0VyGtyjNgrrcf1Oxw42+7bI8/XkjInNvQtuKZxbFYJ+Ex7zwnzcfnI4suvjmH00jPrsWHElDepoAFyrOJ4Bxi+l4JXNvu+VsQD/OodeoP2zjtNxO2gjl3nfgao0OYPm9t1l+CF1+6PamT0BDLRh/kfwB/VzCdqqgxu3uKeNiw8p9F1o6a2joX1UA8boVZrGpfBrZ4d9e+2wbbsnI/uEdzI8fwo4afXN48hcOTo0/PlteJ1WzhSRQ9rP5KJmzl+atW8/VfAVOW8dDuw9YPC24DCYcVrUKhTxMm2cu4z+eRP4fHACj6PxkIvjiQ45hzbRBcQLncbBN4U26bjuO8FtzrPoUFl0YQ3W6q7QcBv+rdjyn0vSbjIV/1S4Q/+EvKQe7Rz0bAd8BZyeNEB94wF0cDIAVrQJ2uygiyrE4SJyQbpxYS1lS9D45VsNO1hJ2/YStI1ukd/t2JUbDXeQ61uNP5+tpuzpjZzPFN/V8jKSxJzCXMlZqZncmk+ivYs+hZ9pJYicZZqpXeKMCm2b1LlwftEKs+jnjRNb3KzbKXCIQadX73dsDnr54SE8BhmzjWw6Ac5y/mrvAw3mKizpYtJsg75tP5a30ULaCsgXwGJj+lN66+bFnA2odx/8as8mbBaYCN4CfAr8LlF/OdHqnbFd3x/YD+/0wJuhHa8lrAedjNwpgH4J/HpN4Em/Tp2DsjmGtC3Xj2CHnKF3CXFJ9A1NtJeSggUyD976xkLUVpB1A/IdP0O+53OWoH5F6F/5iYeqWgpNI0fG3BIyfyXuuvP8SpJ7Yba9bAqVLv7i9pT0Y3ic7Lws93K072BvYJnm2J6lX1cgb4U5W0CG6Bs5o7TvSgY+2VtI2hF86GAZvVOrezQmAlyXdzpWADY98j9BphzBmDQzXPai9oEoJaP2X52a3RWikSfgt1V4QpDtZ7aRi8BTz+wPoY86cBPeOsR41/EfRb24MGMV9Jq55aQVKjGbK0fseXBDE7ROyG9+LWYbj2ds+ULKcTOdj8CjOVLi1eAW+vv4oEt/9q1ExRS6co728prPVte+BZ9PTR3BmqFv9vJ8DHrVajFZsgGGqpfqNB3UVSqiz3wB2NfoU61s1X5Js/TfuUsp21jLIUOj1sCOVJjlPfD03o9O7f7NtutI6nu1UynHO234xF3TCvRwT5OoNDkuiZL2Gvlq8u6H8Ji73FMq0C9ZZK74od5TaK19+G4VPlY/Ee/CDtIKxlPtRTiyY/qopQ6Ar96A772HXN0D56RLC+p0hX0uK7pBl+K5BvtfogzpmVphOuVHek9h08Sj96FVd0yspe3xnVP74FbT9YU69soteE3pnDbOz6BDTRzoFKVma/W1RxsAJ7VyaAuYKOTrffiO+MhL9HV8Pm2zS2n4mEIAD21uNmVPPjlnxwqH2Y3ZwShmmuqoSQ+pmZgV54sWL+TckZgtxewO8NSkHpUpJ9xP0BFPaJdWEzYjCcvnc5abnbNWumA16jqIoatcjNvSBvY1bYyCk3vwkk/hS+quKLbDBfRw9f9mD9s4n/dJMJpIlRoNbC6CPkoTnwef3xtE7SSetkyBOmXzlufeELtaK6nl1NmkT0WDN5FJcnxon6QnaccLsBBQyl5RdArw9J/1sXmh2ev0YV9hwPn+9hn3kDvS3UVWAqj+ST4oVFmM9wtkopVE2jBd/eQpoJWfhc9KskPCddBFNFlQe5+soqNvPK59WzQ5b+ybnW/fRgfoaoIUhMc36scpTug6TPJXTUiT+5/RiniQyhJPCjTliXwels8p5CP+E+qmKum58vqz0i/pAAkbLkl59AZHwqCFBgC54YJQBXrpCBX/IQVJBes9Djk+9J08WmGtAQevyrDzQWg5ATiHfUDIi281gB8GknUOzhABQcjF/1Deo2eKDXWhvIflUz80VqmMHqoFePpApj7xs1/457p2QMm650URtnuTdF915Ozgmb7uv8KP6Xv+Ltf8DdfTs3ck12q02un5q80ccnz4GQTBsNIMcp2HQ80E1VmOkBH3hzZ+eATnhwbyp04RH/xzp4GWGtNf9E8YuFYfABf1HbUACn5WL4Q9P0LdgxOE+k2eO0AFR0ekcPjg/cMcJs8nh/cph+dAeZ70Q3+mZx3UVeUGJ5PnQhnqNzkCQEqufbBdA++qs+el/lP9ONTW8GlI6udJXcbCRx5oJrdmIWtAUINJnZ4cIIqZHkJgCZ7TFSChv0jqJz9P8vY/yl71CXUK4a6irvDIWePOD3BT11NnTUR4y3N3hiA09L6a4O2dZOoYokvy1Tv+bmhCeFeH3uMdvabBrwAuwWHyvT8J9/0t/x/y1ZlPwpnfIZ/pveD8cLg9LAz480/1pwH0QehTGVnTlR8hKX8O7wNymnyuP4l8ycqLa5Y/a9vFFYyvYsbOUhh11bodHzRROHKWymQRRg2MeHBclQBnf/sLRfud10shn//IkuqkPUGqKA43D6YVFKSUAiwcotyIxBC6mZylcyVL007Br9tuWKt2gkLbcPpVAqJ+FgwjYy2M1fchx3CalvOrT51Oy9ot0UBQkLTfjjYWa6Fwa4Nx0YTCEOWzKBwYjJop3+/HbXe77wPzwiHRTCqR8EFChRySU0BOPzkFfYUE7zh+eRKM1J4pzJRE61IEFKMeGkXxHSKYXcHhmWhT6FYopPxZCEslR1LIQyDXJu6qhwDmA83CR5LCFOm5ZmDFUQpmZnqWwgiWotdH6RCrPcMg1IB0oH0N9EasPKfvMPaSGuBU31AH+kmzkjTzREllaOM+DWrrWSaTslxe+wmgTKCAHux3rHrS80HTAYZKq67NTzUgHsJauVgR/6IRcnrOlpMeE1NLVdX+I8USR/nXrPsQAgnFLA1MxcdkaO91qVtYbaJVAhqYUCgy/dZKs0xWCnzKMvGsnVtds3Mry3ZuA1zMUW6sRZ+oAjO+kkEDvgN+D84GloqmfKk4ugtwg19h6NW7LctmtVE6hnY8DuzOLINipK5MAlfNdNWAqMKRJXP6vudOnXxZy+QjNjeftKXVJHgU9z0zzrBQe/SlnEBa3SjDa3VDA/38BoeWUVQ7GFIavC/kCj4TfxwbeL8U5MwhnzwktbKUsXQB2PNbG6EP+l2LzySomxwwtKmjvS0StIOOhoepzW0UavG1BLxIOFEsZv3beq0N7KREi6fTo/SJlrVrz5hUijbRp1pZpBiz4lXuOKG+wnmFK5PDQ7ivsFFyrsgRpbBDEZTPoIII/8RPhevqOc3k0kCyVh3M0OcjnynDZx5iR7PL+sh1wUdhqjpdla/P1Q6tRuFF4C+81Wol7duizfPPUN61D4mYu4w18Wvhqpw4ih2s8GJyXogOFY5Rq2NOT5o2gp5l5GWwSHL0obw6Yd8UrfTQpowYiMcNz1MTWuQcFM/QXioKHac9apqUqxU92sck7zOsXrNnXvpKaPd/ZEk859z6JXdwbW7fQKjKUQRsgK02lNd+NQ2sCfGfbEErm4KTVHvzaMVNgudLqwVryiHKN9okXg7iypxWgQD+YZq+CbpWKM//+vVfNF17IeN9Nj3k3PXVY0IIyhbuaIfwtbfqdn93aAvQzuvjniXQczYxzm52oWPwQzNaH1ARzeLdQ3/WPgPadFBJHPUUA/Tt46HF6e9v584sIUSj4/8UI/Emxo9449v1sLz+u2txu6QVGRh1MvbvYdjugP9PFqL2cjlin9TH9tHxwB0dK+B1mXc1SPkhhqDuCZ8ucP9rqwkPraTBRC27h1zsdn1kP6ye2Y9Pxzg1TIAAAP/0SURBVHanpdlsZ3bIoc0mP22MfZWHBo/OQb/PzUXtX9XMPoBXymkNGfqAnsKAqJ4K3fUKf+7wQ7a++kODdnfhpw14v/SsNzHAn02GFSErWCQ7wEGhvGQvaOXGxYsX3dGxtbXl58x4YAvwRuUP5IOsQAbKCJbDotPpuEGrbxUXXM6QtdVV+m5EHtvAHON4acmdilpNIgfKxsaGOzX0vu5pM105OtrkFY0lbHXtHL/LdnBwYFXqIIdLkfcFR21um0TH0CQfxSiX7K1UKi4nmw1tNI7BX56z9fUNeFxYgfPpzQf207fu2DGySJuQalD8FWDwOKSvvSfm0MV+Jzmyr7w6Z+m1rG1t0i5wThr9G/B0rZqpwr+/hDy9Bn97q6UB+jOX+f911XxDaKpmGQA8S2etYZD/3efy7hCLYsAvVdAzoJfHqkOrpekL+K42CC9vd+z+YtJayBPhtgbodJzOJmyvkrQZcFD6xT40qf1AZGJqv5C1M/SDF89bbdQFB7CJaEOPPA5Bqt3awB7cQkcAn2ieh2ITR1I4uC/N0Rbwo8bN7xXC5uMa5NTgchN8eP1i0TrnXrETZFG0ue+b8ivUi/4pIZp81udzwPhOe2Q3wKn7gxnb2R34pp7tBz3bvz9AniNfgbH4t3/N50nK1aazl55K28J5iHI9bePzaSusJ212JekbhGvQ7vb+0N7dGlobnJRdMU1uX+igrcLrqWPEE/krDrmcjLotZ2UxH7O//9WKpYHhD2637ToNPaW/NHjn70igk49Wmv7t39iwb6/G7BK4ecS3P4UvNHlX4SpO9qFXRMymxawGJNXP0yR60izZN9LoRcjVP7jDG5mxrV5N056EzW11rHi7aW3NQKcflVbp89Wdjp3Qxwn41JXrdXu6QxOQZf/m7Qb68tj+1nkUEej7n1J2A9EnPq02PkWHagXYO/ChDP2dBRcFW7E1aWoaxNdqD4X2eR/8vMPdHOX+WubMvgA/eR54r13O2/U9dDXap2808JSnIRTjtHIFPqXyfqhQU/AezUhW/pfgAy8A2Qb6ljbuBY19AHoA30zCm2GH9oC6ywnRhlnE4bfPogsdAbu7R2Pb45nCM2kcf5Pn9zWozTcr6Ba3RhH7wrWshyG6nc7aV75/1dIbZXv7dsO2dlvYmdQR5ItQ1lcLM77fg2Yka0BWe37s017VQyz8YaIxsvGm/YVFZm/OwO+5PgIBaKYPgikaxOPQ0Tx0tI/9Kg1XSd9psHkH3nkXvUphu1AZfJCtAiF+Ozm2p5Ebx+KfAE+Dm7ziNKN6NNGpymsZ+/ozRbtdHVgNWXH5StZeQSdcq0Gz9P0e8CkgSx8ng9nbdStAU7lYxOrQ/tZiCrtRm9937XgbG745si46iDeRdhXofNDU7gBv6a+AwNPnizP23cWor+S5BcxlI8zPyz7NWgze/yDWs7vHXbu92bdWdWRx2ngDWH5OzIK2i5cpf/EU4ccXYmOrIKhqCyl7iaOKXl5HZ6jOJexgLW274Lb2sKmV4paFr1y517Yk7ZgBT8nC6yWZKbj9X7eQxZpEQL1QBa0E7efJUzxOqQSc1h60rQ6/64snetJqpBl7E334hLZuqtEkOVi0UuYydWsKDmdRuwsN3QChkxfSHvZKOmAGvn0Bwdql3h05n+l72TWaFCNdO63VsJz1Oww0evY/nxwkeoD9d9y3c9D0PeT7Y3S0cOL3O2Fs4utx9Eje2oW3iFdpT4kCvD+eQTeiX6djQzrLYZSpD6140rdt2rq3N7ABwHoe0v9CBLo/HdpP0EMkv1X2FfrzS7MzHtpIi4H2AeoteJrCXEomK2vRRRmi1Eok7bNCF8AXOZALcfoojj3RhC+2Qdb8QszmV1Ie8km2nVit8pgeMte0h9/sVte+Rkbal0Ihn54vRWyVRt9CZogviCcqZF0X5Jfj7LYGywGC06JnJLoMY4gOJCXu98DLO9Rfq/g0yVUTylavJG2ukrCnz5UtqfZ9fGoHu9iGd3v2guxRcPWeHA/KgkNwPObqEL1fDm/pJ3keCG/F37UiRPsJKaSlVjfJUSn5IVtIKyvkXJBdrD1YjpE5WjHSPBnbOvV6AaT60QNk6Q4wrmGvgGvL9GUa+y0O/DSJqA/d+J6T1OEBOlmbvDWGp22lRHsasFefJLgvZ/6As+QlbN357VPw4v/515ds7jZ61nHHbsArfx+49ujDlUtyymnzc61cEuj4HoVP+rBHjiCPo52uPfhUe7RIPw4rkTvZpP39f3DNfv1b59CVBvYp8qWLvaxVoYl43lfEao+3WrNjW9jq1WzJIosrNpMtWL3ZtU8P2nZI2wXjq+DNC8WoHdHv6lsIxOaLBVvFxr545YqV5xetq8gykRb1xSYoJH3yvcJM3YAvN6HXVWjui+dSvg/bz47JBF1cq34fe+wx19lyrZo9FRvZnVHU5cBpBFoszdnS+Yu2sLxs9w/BAeoqZ3lJvBWd4hP68gA4ildfLsbspcWE/ZS+e5p+uQhj3wUftNLwHv22Q8XbqaStlRP2rTnsAfD4HvJHPDstnQHGhCh0XeONtaRdIL9b5KX+Es5OOK7r2SXoSmAIFq0wMOCh+icO/1zaiNvFpzI2B+8Wze5v9mwPhG1jR8TjmuyqSZ3koHz98Cw4Y6MK4F5WyHealI+PTeq+Pwq85tE0tTllI4V3lX7hJU/iJeHql3KAKMa3BlmkZIfBdEhLBXCtY5pZSJqdxg2vjM5UlHfO6FCdpU6LKQh4Ogth5flRyzUg6ANPypDvpxugKyazDIJpqCENzvoKhknjpudpeV42h5wBUqjkhPE3vLxgRArw07ND8rNeeFgXZzHOwcKzMIA9/UXyR5N7fn74hETHkkcY5FddJ98/0s6p88NXfKBYjUaKvx4cION+P5zlFJHDA0PKnSDu8Ji8y/fuDPG8VN/QZq3K8ZBSwE9nIYM7RoCN94rDTm/zDfX5+RUgykcv6ZCCLRiqr4U0gjvQFowd1gHO4dB9+nfyTHr1zyfK9GecAUMg29CHui2G7E4AyhH++CoLmLkjNc9CduoPcEVtVT256Tk42DkL7zhr6FKbOWuGtWYjK3a/wtlo5cegq02g+w5LJz6+8GPSbM/U/3qmXq9AfKF+cmZoQ/Owqbl+U0+upysm3FkAzMOqj8mheqmuXlGVCe6p0ZzVPFcS1H5vdyBOLz/8d4VSTXaHgX8V/oZ2K+laP0J7VFZA29AKwcjv8Ud5hQL0LGQQbvGXn9O2Os5wLfgLBl5RksOMzJ1Zca1HeqJVR4sbl62UTdslFN7KU69gBJWs1+7YIMK9Z5+xWPcIXE5hxEZDSAn6YBVh+o9/o2LZVMj/P8akNm6Ux/bHNxHuCHVBzGHjkA2Hw0WHg4o+n+4Zkg/OkDOQvt9t+n4hvU4zXNdrlkSIB4WTDydlKf+/rhSND1GIx5Yrpa3dlsqiAfeeO0Wk/GYzGWjlzKrHipE69PBBrVbXEomkxXk+6KCdoAh05UAAX3oeXqdn3Vbfuhq4l2MW/BCNB5wMbREOSWERPul2bhalu6DZ6HAhjWDpfYkBDg0Su9AFxzQD3mcE6QU/QnJ4ObDCPUBuSRTYKIaA6HHj/KylsmYnKK+bd1vgGvhPvs26HBozHo5JdVMoRa0U0DedtmZeiS+EtqVSqh+GHoLc91vg+1whrPBwNoTyoI0KtfkwrfOZ9nLYyIkyAyJotqdWkwxQUlSWZteLJwcHPcoyCpk26tSAlvYikBKp/RY0wC6sQlL5CjaF4NLsHg24z8RHtgh9yXjR/isyiFPQTrPeswjKR7p4hmI2b+VK0aqdA45jDHEt3R75pugdlEOtXjiLCldH3m4tOdcsqhyWeDo7BgewPlAw4ylonH8aAEdn8euzUd+yKJewUjuqNSxbAMio2nIOZDBOxCa0uXoOmCaAnerpy429XyWnUIL4pFhCwaPvj7ESzjAUTk7awDTIn3gkTp0G5jHDqaNCrgnusbTCRkQtW8x4HXLC12LK7uztW61Tpb9nfAaXZGKj0yE/OXIV1g0cknZHl2cwfsYo7EIYObAy1KM0m6ZPxijK8CrqqY3gaYk7NxQerTIPTbSl10ThwfQ1bRTqacmunBKDXt/L8ZWsmnE2m3InjPQLDVr7/kscweGrlSVxpxMNXmq5eRtDQ3g0oCOEKb4ylsN5C+9rE3TNohGmCwd1aGWKZJtWfTRqbaeVVDLtOKY9rxIo93MLOXdWqUwtcRdPP6PuMsSQOJZHUXfdAX6v/VlEi6q3NmZNgQPaz0Tv6R3VV+HyYFXkF7OlhSWr1xvuNOiQtzYoTMZm7dvf/Z/RN3le+rOT6nBpfdn1yZacNv8B0urqhv3gT/61hzaSXO1hEfbkTDruOZ5I/knnmVvIWCmfgO4w0GezVj1qOk+cBf8UvmRtLecDMCV46fxszmDnfP+r4eUvfLkMH0HHAE7Se7WXmH5rQ3bhs1awjemMPXDqXmPGdjAY78MntiMJO4EeNTN4n3y2eE8hhfbhOV/43Lwb+Q/24edUS4N338YYEi/Tvj8aj/3vT8+sXI57GBkN1v3zk7AyQu++moOeKe8tjDoZ1grHohA7TeTBVsfCLHNoXTSkmbm3eE+zo1vA1I0r6qMBgu1WGADUjMTXShH7jSJGNXzz455CNwSHBijudXwxhwHXCjGBtaHxdxMjK0Jjmo23hgx5di7q4RcUzmiHOpzD8Fvm+KPjM49LLV3Q+4E/PvuVS2xRe2E5bq/Mwztpt2JNP3cl53S9Q74KZaUQWNrk9Oj4GDxt+wD4DPR1GYO3OFty3UUtKpVK7vhIp9N+lhNDIbKKxSL9FrPDoyPb2tz0VRkeIot7wrs++r1WfGi1yP379217ewsaPnMnht5VfgXel3Pj1q1bVj09gX+MvTzxj6PDQ/hi1vK5XDhTdgbZLR23dnpqTfKVM2YZ41n1HGI3bG3t2CZHMD4l+2asSn9oYOg7S1F7OQVM8xF7Ww6K4669gJ4gR4kGk7Xvx32M6AR1fCk/Y3PI7ne6M/ZjjGSF5NHgj9g8trS9DP//T1bAt1ne6w7t+vHArgO/Gv0VmU9YD5rpgZeV/Z6Vjvu2uZG1JvJ4/X7bspTRKMQdV7Qhep+jCY85gd66XFNtRyTtGXGMod+EmW/sNqxL3/Z4Lr1DfXVI3kcP+vYiXPPx1IzdARekYv72ZN+AH9c0AzXMQpVTTuGTfIUBD7fQEbYOTqx1emjPzp7ZV9YSPqDdA88TyPQXkW0KL/dHR2P7cHdoe5yPT82aJyNLQTNfAcs6wE3xxcULHurSVL0Avq5fS9na5awPumUqKctWwiCUJiXIIe8rLvYHdnBARflK30qWKHletNXv+x2u/CKsgvo7V1P23YsJK9JYzUaeo71fvZC2Bv3w4S78jTZrsFKbqhaBxwH0JptD+pH2GVunbQoD8l9+2LId2iJdcAx/l5Ne4ku2H6+6LJqmWQj1b5+LuwPxx1X6DwYQpZD5c8hojTwix3tzyEN4j/pHaQ4Zk+uM7IR6bnxYszX0AK3q2drs2p/uS4c0ewXa1z4Ob4NjKjOkM3sMHNX+QJvI8d8+H7cvZZCPtFUhrTRD+41x11oQ8wG4rVmuBfrsm+gcN9Ez/rQ9Y+/S9x+AH5oV/K30mcdcp9n2RtpsE3ho8PYAnL7pg3fmq+XUdvGjPvCP0I4vlKIe/korTDbQKxrIiGf7LasiG08RsvJPS4cU39NG2M+hu8xRj0/QI7Qvi/LTyjmaZy3Od9ERFWpOA6F3FS6tNrR791v203cP7e79Gv0wsCdW6dsXS3b3aGB3gZ9Ck6h9ykv8b2of/ruS+KGcWxqcvgx8vzaHDCEfhalpIiOO0WM60k8fSY8D0+/CK5/6wrxtAZAXImO7ANA+Ad4P+O7jfsjjiejYXo6hR6HnfwthIh12qZKw7z2bt0Imau9v9+xVrTDE5msupK2ykPVNmvehvw6wOaHYKriShwY20bnvgzNZcO/aFroRTPupZs9maeNdYEhzLUM//PYrJcvBT2ZOe/Zr2TPbAo6CaR0YK8zbx/BzhWv7ZsEsn45b+VzZrswX7MP7+/bxe3V7HJlZSUXtXyEvtke0g0O8ALR3ukAl0qiD7zuSBwFezUV9k/ld6jsHDp3f7SAbgelswp2zctwWT+Ht2wody7d8LCvrXfDqp9RnHQL4b6rgGsT36/kz35enR7/m4HmyF0TMQ+i4AT9sUS+VHSaQIbdAxI37Tbup/ocm9Po56Ox781G7jo2kun7ruVnb+PI5cL9nuQVNioL+RLPUTQ6aNof23nB+xBFs/c+OcN+L+3OTdNpD2vghBHj3SI509IxhxA7BBZppNekl1JmuCzyDs682yMuemuAWxKGQWBsP2h6i7ME5eBTln2oCCv3boB9vcHxMhidUSBaW8tKArEItaR8swVf0JfsJlHF8Iwv7anHGfm89Zo8tJ31PhwZ0/Cry+jy6WxWeK4c6jBx7QnWKWxqYaBKU2v5okjzWYLtCGd7bHNjH8I2PesIRc90CVuUyBBS2b9IH0ol2ua96yEkneqSKno/qJdkYBpMfSdLNyU8TdjUZaW4lbourMetB/5+837Dopw0r7XTtLrLsVV68j0z5UDhOGaKBkIfgY3aJ7+UYPabsr8PXEMMeokqjn2qZHP1x3t0S7ChPdl8WWOWwgTBtrFnr2+BoZL8GfUeok8B0AVPwZ03oiXd7EMU14PgCQB8D22QJ2KELaFxz0Ax6n6r0tYWoD8DfhT/IgS6++R10gXXy0qo51RuW6PqC0jmM/s9hrw0o/583zP64E7EqNU5Da9ovTHJStomSbCwPywuPkS6riBT7KJ8HW7LDRC3AhVO6mLSvvnneygsF++DDU/v4o2Nvu1YfLC4u+epc6VGa3JJMZ+3KtWtWKqN7tdo20zzBngQP4YOpZBLelLTDM3iHxj/oY41zzi0s2vr589jPMdfFjk6OaBf2WA85uH1mp7tnyBf4CLDO0TlL6H2fNqO2pUmY1EF6oOxJjf1oLOyo2bb9M3BIHgTtnUndpP9pZbAmvuzt7/vK3zV0/2fAWU0w2sXWGEU12S8OrUXsLuVVLW7dVNreG2EXU+fVTMzOicfQ30+sJu3LVzPWQo/9F8fQ7ADEBSYvLMXsaxcz9qAObKFhhVCUE1+rtvnskUQf0iff2Yj7XmY1MdpJ0pXIx8dLVhK2dD6FrQK/Qcbu3e/bKbrMCB6lJF3U9Rk+Ct8FvqP8pZN6RqQwfhSeS+/R4Yis9/UvvPYwTd9XCu/TV5NbU9rW77ByNqRfygFSyGfd2HdClgUclUNDZKUKBcRU/qExuqV74b7f0LsgjYxKea5Ejj4YK2TiIw3kS1L4Wb851AAfwAcRYh6fW06QgDACkgNq+jJ5OVsRl6EcH2TTQR46y0hTR4ZBWwCvgRgvWF/pXmAQqtV0nw1/j/ront57uDoCAebgI0/+PGy3P/OrcEwdH0q6nn4f6qAyNIg2NHeAqN1CiunhTpC+b6wcVnlIIeQ7HbpW/bl+eE8H5XjzUWC0ebwGpEVkPuDmMAvHZ86P0N6HKzHII/zmWvmofTQuOD/4Tu+rsQ73AFe96HB++Htyrfv+RUj65cmznsImDHb5b14NfaqihOz6PUX4aZmqY/gOAIT8PIW8Qz1oAe/qNQkfXwEyGaTqYRh6+CsdvgdIwAFVJfyZ1tdvTHP121MC1CqP4PgIh5wfjqccOus9/6d7PA+4qiwm9Z8WMUmOYyS1WStJ+O/vS0UIX4T6qT2hTZz1gR5ycCskh6fe9S/8LMiG5BgcXqF+k1cn7077KWTm9Xf4y8gKsPdcuOf5UgkJ8OCw9Dt6Sr4a9Jy1cxcuWwoVe2W5aPm1l20ms2GJuSuWXXjM4pk5GzY37WjnRNNt7fjklD7p2X/2WxW7BmP+VaUZBMLcU7+LQN6DftA4f0UpSxVzKBU/vD3BydD0CVyAsH67dRdgJnx2eIKXciLGk8EhkkQ46Vmv3bBht4OCmnE6ddrS134K138dKRqDv1BPWuGzuTVYr5ngIyluKBcKRaSYzwrzowFokbVmYKlKGjjP54HvYgZhrNng8A6MTN+vSPgQmh/+qO26FGD0f8LrHW84NIN96VzBNi5qk72E1TXAj2I7NfSVwETHuaEGnfmtz5VkmPyccOOf9imRIruypnBGmqE9Nm3GqI23xhg1PQzaXkfOCIWvGmJQwldRTPR7iJKolQhaGSC810ycYiXlSrE2zK7Xuu4MER10+VabwKl8rZzJSDbKUYTxrpnaWkGhOmukeTikAOAgx4UGMP0e5Yn3uJOHQ7gjWIgVtBriSyhvE4Vc5wz9oVn72pC6UEhYEmVHcNeKHcFEjhOtcogkx7RFK1FGKNQtaw2OPWSY9jgRL9IqSg2YK2ZzHMNqJpKwaq1nigcfGcctEdMSY+pNGzrk2QXmlXLRZrpDFFiMO7iIVhRo9UUUfKg3UULBnb09vqdnatUWeUMjKGbJeMxq6k804hZw1ob2p6ddnzEvGKpPZLBoSX+rBazzaTeM4uk0Bg6twohG3NOWNnlSH/iEYmz3Rxqkh45oz5g2FjRLn/dKnBV+azjo0jcjylZop7gtldfspHYCXPq2sFQE94WnCjOWskwGgwM8R6WwtlYT0U+Ck5weGoTSLDThiXix2pGE9iNa9l5M+Z4jc4sF+j/ik0PaVeBPPUT/5fk0fRWnX0Y+INlsaNUOXe9oDbfFuA2rNzkDa23Erf6UBJccSacyyKu+46+Ua8kw4YyQ3fFduCXyomIaCM94uCxNhoBOyEcrP0fkrVnZwic5J/OltDsvwn4mGOj8nq2gCLd6KKkJp4U+fSHclxNT4bOapx1fZSBniVaFKASEyvcBMMrp0yewLcfBudmsLa/k7Dd/4x/ZxvoTauifm1aXKnZpY4VvCr7C5d/lBBGfXFuZB5bASITxK0opYFyeW7Cf/viP4TfBUA2OpbD6SSEgMtCeaD2TT/mKmT54NdQKOXiF6DgCnuYSWYsOE1bJLdjpcd3qLQzRYdADlMIpXP9F0/NvzAJf6QTCS/KMhrPvhcPh96CJIfUc0g91aDZDHz2XjYZNe9PwbwyR/MWkza5Cv1n6lnZuH/StQv8pPFUVY/S1aFiJoVl5cnr8y9qMG673W2Hp/q0O8ALXvrMaty88VbCTVNJ+uqVVM0LGIONkzCokw2ecG/4BPBX2gJMnwULvipPXQUPNuFbYqxWMdpWDjWTbGHF9z5fESQMLX/T4zGd2BSNuFvq6znvvUyct/demvzLMNQuUpvtgtmY7HlD/O12F65r0BXleK0btSxh6Nb7T7GDd/1kjhBj6pDvjK0Xk8KnTmBx0q9AEsjnkgNAKDbUtimG6fv4CPCjptOv7d1Qq/lxODzk/tHJMRrWup86Qo6NDyou4M0L39Fy6j8JfNVtNqx/uImPq8I20h8nSihLpYMpLzhCtQtEkHvETrSwRn5JTRka8JkfJUaP2+Kq1dsedLnKALCLry8OaXX+wY/e3t+3w4NBX+lWA5/dmZ+y1YsQHcW8BkxYA1Gz0TzBSU8iB5+GPmmn4CbB+/UrG+/jmCfKTM6/ZEnLuVhtZxo0vZ803Hz6hs58Hz9bBI7rUNpIz9qeHI3cSJuCpD+jU+fmEPY58OE+5VMP2wd8TD4kS9IVOBvlBXc7tdkybnA/4bgjuK8SV9MxpknOkC8/tazIYv1vIpgVk8LW9ruVOBnb9YGC7e1oBpU1Czzw2vWY4f+tb63YIX9WeH987n/Q9JOT4+LAz43G8hUdaGdLrtKB1yTby5ttd2qo+/GJpxvcCeK8+tvcAnsLZSHfSHlNL1PHL5YB/t4FbA6RxPRAaFq2QtWWRn9ocu7yYcv4tOa+JXn5oRJMkvnO007fqgcrkHv9dpyDpt78lOgmvB77MH6ko37iYcgfPEbj77NMli+TP7El0B8jBB6u+sBT38HZanbABX/+8BvBnNYt+xl6kbQottYUO8S9vtn1gTirB5+CJGuSHbO3LyEE5zdS2aSrAh74BLOUs0wqPVxbjtst1bj5m2m8rgh4ZB4iLPzmy4i30Xvq4M4v+QZ9tU8jRTs9KyF1tbK145loF1qHPtDGsVn5p9cXDRH141cOq7NKGAXXZoW+0n5BwWTCR7XOETtWZAEh/1a8aUFWIniP696SJvjaBqWYiqz2gge+L8mXgpAFC8T69IdhqQ/DXua99PzTYrMFdhd2SQ1ebe2vQURv9niB/xUuV9DfDt8+P+/b6tZx1Ckl7a1/7Z026bvLHeSLl6tyCj2sQSjK8DlM9Pu5Yp4N815v0oUIfbZ5q7wfqwDehBSGpntMUqhDq4YlneqpuUwx/hR/Tvzy0+fzVvB0h3xSCR+GvfjHpjvYjkXPh3nHfuugFvskyh9ou2MkRdA796Dp4tOd8PNCM+lCh9N7bgY+10bGX43a2qMkhZosasTvqWgM6T6HP5o56drCQtAb4cgDz14qwCuU+dhb10Firhz1bpkkaN9LALsU7Te7X4HO07hVkmvateTGBLkXbPqT/ANVEBkGX0msR8M12xN56a8cOtnt2Dp10DTtBE5/2RlFvj/ZhkCk3n4zaS8iNFvL+lBwbHJI5I4RFe3/om+wf5bEPqO+Ium7cb7lNMQSRavUzezebsj3q8AlK5h78/CL4vYIe899R/hl0UkOw1koJixcTduWo7zygC21I3avSvloVeQT/1AoVDT7LLaz6asXD7cOBXYDPvnkubWsvLbuT8A6NrVGnXRjAMNFHnpAXeNKDGffgUW10Bine7mj5K6Qu/bi73bXrt8AF2vos9YCF2BY4q1C3bzxfMorzfhFKCs+KlagVynHsXxgJKQI/yP7s0JGrup7zlTPCzX5tYM8e9ywF3jSBx+vI6udWkr6fjhyJKyDOU8BQDjxA6wR6BR7zZXQc8RztR/XaAr8XxbCw149G7kR9MTNjFfjzfd6N0d/itYKDYC4dy/nsLyTVXZPadu/1bHu7bwfCJ+BLtr4SQIeSvhQrUTgo6SDKS7QYxkrUqrBy9atzEedlLXBI70zHjqY8vqj9cc7HrcDvi5R3927Xbu8P7BT5vE0fitdoA/ML5Zg9zbEJHsr5QwZ+6B8gcJzXiiVdd0Gm58YDO8Jg0N49oJPBXl2eyCZJUK9MDtsZPiAdU3p+Cz1Iq+dAMQ9lJUercFJNEV3kKPIKMmodPeQY4k+Dj8+AA+LJsCdVyJYfm7MLzy76PoSyKb+6Qt9j470DgvqYk9c31H2ZO5fRh/4VNCMHtSZTyBlURl9bu6Qw3OovWZnUQfZpS7itiVlmx7td274FD6FRjw4LlmnPl69lrVhO2Tsfn9rg3ql9tRxFDsQsUZ63CrrXcKI7rW9suKNBq2y3N7ewbZvIuijvLGDPKIzpOSvMVawfTVkLGyCHnbqytobNs+JlNXhfK3Lj0aTNY3OWCyuWTZapbMJtKMwXO8uWrHzuPHDO+SSW2fKsI5hCokrH63U6HvJ5lbLW1qkPeqUcIIoMoPGhvf09y+cLVlxYtCblbMu2M+DD+3pX8k06t8KlFlfWrbB0znK0E8PV+lpJBbBOEFrt1LzV5p+0s7kNW1w9Z5fpzLVo225Cq1vgmOSpVuwqVJZwJKDWFF85Q69y7kvmSj9wrPPnAIIjKnscHWJ+NeyNqAmnBw8G1jie2K+kR8d4Qg7+qetJn+WnOwKR6sDv6TN/Ht4V/Uzfmcq+6befycLJ2fMLz/z7yXu/lANksTKL4h6HmAamWfUiFIX5oQZkwkFl/EP+a+Ba9z0frn1g2p0fURTViAsvKSgjAC0wiEk4JuuXN0RnspCzwx0f8v7J+aFQWBp0RqFSUZMiwqDjpKP8SuVx5XV6pHw6U8auyfngQJFCEASd3vRBeSU/qw6q5QSw/g7X/iKA0y/PXnen3yivcNbv8CTce3ifI1zqLIIVkmkgfuoI0VnOjeAEUUgNUbXDBBj5ig/99nf0O8DMy+Gv9wVMyUOFAS+tmolGE8FoRiEUAof6CzKaBap2005va2iv8pLSrhb7f74Rogjg4ba+4lpfTzoiDJZPYa1rwUfv8Fzt5wsl5e6I52XKuSTY6B5n7nvOeq6zYOsIHmoV2jmBw7QP/b/qEA45P/RbbwJa08xZDZxo4KfXn4a/6ppCYAQHiHLXtyqAND373fAjEEowToLjAzwEniHslQbQwoCE3lHBXhXRBUdoi27QNp30TxckD7+lfiVNV35QhB96QysGVD8fnOGsrpYix1f+wqTbw8Gf8E9XtP8hHAIswu+QwuuhDqprSHpzUrDqTF1Ud5URvgt1Edzd6ca1D4Do4aQuufKCnYNxD5uHFq3dt9Ji3oadQ+tX71l0eGr901v24NOP7LQJ7YOTewdHdnHxzP7Tr5SA4cOK/JVSPLdkS1/831v5yb9t+Y0vWe/0tg1ae5Onf/VEk+zdTZR+hLRg51CdtN97xs8C4YQ+JgDWe/5IL8hBCX1CvDbodXxQ42/SATJGGCoUnOhCCoDK0vJwdWYQKihaHfiQ3oWIhBea0b64kkHZgo5QQmOihxmMmxOpubRTVrKuoA9XrsWWQot14Y1yxzlpKvxypaSd7Ld9YFabVJ5oSo3q8AgcxN8iGukFbqIB5xEcqqey1XUQgnoYaEUD3IV82rT3RAZF9/CwYy00VQ3aS2QtLuXcyaNNaDVTXjSomSQaSPYBY/iEwr5kMWpSeQwbDJEQLmxk+UIw3DRoLYeLYuFGIhgpGKne99TnDGMtgczS/iTajHQAnJMJlLURvFE15XvxOw18qA4aGFL5mtEiuBfLWv6cxlAIm15rvyvxGBnEbZTO48M2eavOMocUHksOBdpailmGNsu5FUd59M3ZnY41eI9Bqr6OKcYshhwKq+SD9eBR5KI+12qMdFabtqeBQdfSlO9WDLjaHvYsnj5zh1JGBgxtUT/PzGTcOaS2+/4ttEWbQTeaPTe43NnTl+ylD+mfsmILo2yL8wMWykhbLpe2ylzKusOuO9d0L4HyXuu0bAa4yIhLpOPUv0f9UsAkbbXGicMnFon7vh8pjFqFocqSV6PdteWlossYyaBet23ZjGbXJlBOKz4S4nrATN8dfWCy770h59+gK6fL0FdltWp98Ic+hj4VtkQh1RQG7Ax4i1d36n34m2bIKF6wHEqCYYK+wiDWqCzt0/4swmbN3FZJ4ru+GgTdRw4T7bWhiQbaF0WzZaTAuz7EV1r1444P3p0mlzPKhldy9LneFXwQ7bzr6OdySg4K6WuaaSMZ6Eus8zF35qliQ5TbgQaP0OfkXNAsN+GrnCFtaDFfTgRnJP+04sX3LFE4LtouXiHcKhRy3i7RkIyMubmL9uXXfxdeRsP+Hak/GFqJb4Xb5VLBnU9trSr7hSRH32OXz9n5tSVbqJSsxTty5v2q0tzcgn3y8Qd2sLcLrAPMxccyWW14TsshF3eG9vvg9ozrvmnoHRsICMILKsA/Di+dGdr+Sc3qPeiyI77+q+Hlf9Ym6L+Yn4zCBLwqnQWLIcssunmJ+7VS1IprCVu7krbVi/TNUsJX3NV68Frok+61Eoa/x4oHhx/A47Shrgzs++Dz0hPzVkhFfJ+eI2hDPEihry4twB/ANfF9bT6rTbM/q9Jn9RKjc4hya1pn/0c+zsOdL83YGnxKYa7++PTMNsGt4NIVD4dP054vZIBDIWIbcWgWPN4H+evQ8luT8BKnWNsatNNs8Bdnoz7wu9nGcAdN3AaYJOnws8CpTJu0P8gCeWtj4Pu8+17LWYItwy+0Sk7x4xV3W6GqyuU5X4khui7kcu7sWFpedrrRnnIyUGXATkNa6becEIeHh6aQWJLtMmBDXmV3eEhenZycPHSA9HmvWzt2x0Q6n8cQx8DFoJYTRGVr9p90VeW1vLzEPXguRvsQmj5//jzfdf1dlavydX0gBwh5XEr37MvFhnVPjizdPcXQ7XgoCoULWQWm4mNbwOpW68zuAJfb9Kk2GtYKj9fnsR+QgWP4i1Z5bVWHtge+dIGVYuo/Ax1s8qOAkfuVUsS0p8RNyBgxZAXylUNF4Xl+0DR75SpGfyZmH9BpKwtx+zwwWEM2zuSTNoR3lA67PgCukC9V+FQSflOirHx7ZLP1oc2Tl/Y5aJEvKPcw5ZpDWz4dWn4pa7PoHjl0CaS7b0zfSOdtU6ExTnru/JDWEQHnkys5uw/+dqtdW4VuRnzTh/cewW+rtF1ok+K9lxbjHu5Bodp2m9gQZJAEdr+2ErML8bF9tN31cEAatA46ScQ34FfolZ/Wxz4TWEn4rn9Tg1zsMQNOFxUSBpkype1p0muaTHFEBgo9pefiqBsIpwytaKI/eiWdwpSUN/wKHsYVsnPG3lHIOQC1sZG2SGHGriDzh5K78IUKMu+Qd7ap39OzCfvWctzSyIv3oKMSxN0EHqcQUEq6BvJIlpZi+6/T39qPBxXC7tHXTQF0kqSCSfbfbYxtIy1HStTePRlZbFa8CTsJeMah1fRRT9RtTco9oKzq8cBi19v21t7YDoCZytfKnh8fwafoc21kLjpXehRKc/DpNOct8PUeFZHjRQOTS8DnCvnfQmdUDPnpN+Iru9C1BgSn/aDNYq9iX2sFg/pRg/hyaChpsFIDycIbJdiUvUS71hGfcv5o41nRiRwQghHVNe3kp7Al4jtXyLdMXarwK806Xua6W0jap/0Zu0eDyMpezPKHZ3PA7hI4A7gc1tKhZQ/I+aokfdl1ZurdgkY2+V77I4mPCDeW6ZsnqVcHXH2W/s4Dv2P0XTXz53Breh0e+NGkLQoBuAjRyqlSJ/8/KzVpm0Lu3D3qW4t+PAQuvpm/Pw126wo4VUN2vEUbFWJHA2Ta1LkOj7hDPz+oDSwOLmY2khZfTFq+OrC5j2ruuDyZS7gJEadd1VLCasIDMi2Bh2Xof1BBP4QmTrl3oiIhxgXasQLe366ObBMc0KbrTz5ZtLf3+pZDDmpVjSYCKKlVR+isSe4NuuA+lT/aQ2cfoZtCXfU+dRggW2iLj0pMQJSmD8S7u+h02UTSV8V2Eik76UVtvxu17bO4PYBvHNI/CvF3BsIcbw/tYF/O5Bi4lbLNccI2MTzkOJlFhmmm9ofoGN10wpro2t1Myp2neei3hx7ZPR5a55OunT4gr6MZbIuINU84qmfWAEmr4OsZvHOMDpanksvktRNLWbWOTESWfwp+bO8p3DT4wje1Q+jtCL22HvHN9uMgn4cGltn0l0gaIFdIqJ27XWsD4OfRJdZgCgqlqbBh0mnPzyfskH470KwIYClbQXvM5bViIKeZ75RPH8b3OxbnuzQIE4ffyKldvte0LALmEJ2kDY6vkv8ZfFKrfk7AvSL9MsehPV1cuwYGku3z2Dj3wQOhsOy3IjQVQdf50Qm2BNXQyr0qr28BZ60ij/POv88RJLLTqojdO13fX0L6+b+dkAG0Ufx+6vxQkm4+5TW6JzmpEJqSt8KFS8WYXYXuTqAX4WcShrawHvcVgq09bBCYipwegNlXm0wdroDBluDhkkX3kEvics9lzfLInhH6YAU4aL8Kn6yIPH0WWXMVG/A9cP0m98W/PkuywzTpEXuX+vgKHWCzR4NOOmHlmuS6HD7TJFiK9/x6MWrrfP8BldqBeeVoo3jxkGfL1yq2cKVsOQBWOm3aifRp2r9LRlpZoA2+n0+FTEFJXxmjUI8/6URskXYgNqxNPZbPJ21xPe377gnvNIFRK+FkvwzRS0+g9a1bHTvaGrg9MwG3ra7m7MtfXLan4TUf3Krbn/4UfeywYwv0+cEIu7FUttKsJhiFSeKaSFJHh9NK3IPDY+cBFfS1CxcvuX6nSSuauJovlkyRZdR+fa9n0uOkawkP5+cXbGF+Cbue9+nQfK4IX1OI64Fl8gW7plUmpZLzFE1iEX5opXG73bIe+uP80oqtbWz4/nF6Lt1ROp34//7evpc3v7joOL59fOo2/NUrVzyMqhwoGqiYW1hwR4nCe+W0MjlftINGG3saGx66zy+sWmX9SavML1p5tmxF9MLo8Z79CwSaVjqqThMUDgz+EXQRHsvpIR2arvD3HpUxulQEjhK6Y2VZEZuwIVCqjnZ4vxHk1XT8JyT4wPRzLnzczM/6GRiUYD09Aj191s9KfvnIDb0zPVTW9Foveln8cR/FpGG/lANkdrbgMx0llIUAmgGgAdAoioYG3L2yk8o/PJNRUMk0MB1CI8k5MXWAqMrhelpB3Zl8AYNUGKEI5T1c/YEQ+WwFCLnzvt5143Xyvc8y5pkOzdJTXUYqO7zJX3pPiiJt4IeKm/4hTW7wLOTNO/wM13SEvter+sGvCTTDz0k+fj1J/nRSx5BveM2rqlZTTjhUJykswj6VGTotrDnWb32lanOtDvVOhaFgFLlTx9+fvKbORQlzWAE3OUIcjkIgwY2z6sWJV0PdHnV+zEyQ06HljVFf8rIE1qS9noSMOuue3w+wnjpAPjM+J/B5JHk5Xi5sxiut39znWv3OhcNa99VkP3v7dKatmmIheHm/67kSOXpd9GUoQfippf4eAgvGIIN1ugG6ZthOicPTw3weXgR4kk9oYsQ99e74AN89HAW46Ae/PVyX6q6W8IE7P/xeuC85603ToXdI037UvfCO+s5z8KR+lRDV6qXQFgx1hBVf+TvTqisJt/U7CN1QRnjuBXI9hWG4p/f135OecZqWK2Mu/Ahw9BenaKjP9FPfAH/lq27QEYfhzpdL1m0c23DQtqUCkr6/b63tTxAgA2vXDu3T6w07i+bttNG0HRj63/1y3q5Iw/mrJvonvfCUrb35/7DM4rO6YdFkwQobb1BPhObxdSoOff0Vk+K1qh9/dFswEmwcUIAlYJ3+hz/Cm/DM35kAz2k4PIY2ERDQqPZueDgLRI/8NP32V5/GZz1wf2RDFCuFc+s2pFBAi1qFQD19bwwoULO+xU99Dw46WCsNGii+CiGUxECR06I4H0LBaOWDBuk1CKwlo/rGlVwao/YEx7PAoMaHpD08FNqljsLewDiatvkhHPw3ynE66eWLVsJd7ns2mC4Y9hrQ14Cy0ur5vG1cKjj/eHCvjmKBwdY485UHicyM9TAarj41B26gPHdRaMlStK0BYg1sa4BVM+PFG2oIbq0C0IB+vSreoYFk4IGiVa5kfW+OYiGLIdXyuogewsoOlLNhwLXyfN7rPaJ5CgMlGGlFmpIG9KR8aiWNBly1Sk0zJjQYrVkTCmml2ebNVhfjIeaKRB9DTSGOtLrPnefAQqGLGnUNIGPAUc+uZjbSlpyWLLlJrZmvGetRiXQqiiLftRgyUYqklhJrIL1YTKMcqX/GdnzYRXSOaV/GZ+GMkwP4z8iNCs2O1+oXsof3UVfalM5Dv+O+VRailqIvosBTTuJYJInRkYb2oyji2lQxgh6RcieaBvbVzhT5ac+WLEaccLKLBpaAyM5QgtUHMWhEofHEx9PAOxHHYESZTMmAswSKZT84LKCfNv1ZBSfFR7VnViKR4R3NntEAbsrmZksoqx3aPCBvrYLCIE9GbUR/yvmkGXYtcDKXjlut1rUZjDHFZO73tNw6YQe7beosHRNDjXZrlm5b65vBxRYwF1z6WknRC20YwP7iyGGhrZwMOjvuOl1gNF6WIhzCpgkPfW+OgXBA8fqF48J5ehCcEo5KRrvSrAL5rz1CtBeN8ChFX2dzKR+oT2NYS4ZqQFzt0urPQgGFmmsNdgs35dDwlUxos7peXCkgP5FFyB85irRUOZ0nTwx07b+jmkv+hAkbFE+Fm/U2eWGotDGEyevrb/6uXbz4uOPbvyvJ8Xp8WrdCLkv+yIy5onWBsTZvnqZcNm3PPXHJyqW8/xafWJgrUb8Zq6PMP8pH/rJJcJah8rMf/zHwBQ80sQe4a/PPofjj5Ld4jByecnbSA44TBQx57YMiPUKGayYfVoYNeyKivzkHiH7rHTnBtJdMH3rdhi5nLyRt5WIaIwTaoj/lLNRGl5pJJwN7lNOmuPQd6Atq+uDbA3BbmwfP8O4bX1yyxxJja+23fHBRs/ruteBXtb6V4RnSgxX7ejpeVoFGFWsdVPaZ09PeUb21Ue9lytOqgBjyRHHz1QbQ1kMqbZK/rtUqHd61/FmNa9CR/MhD+5L8CBvzfRjDcxVoQANryCNI17/ShtavlaN2yA3N7vYKTMDkuMJ/heS6qVBzGNJbsMsXihG7kp2x95APgMxeLUHrfKq44loB0YS3ZDFE84Wih7OSISqjV3rd8fGxh7GSY0iOCelDcpIofKToVXt2HB0duXyVEapv9Z6cFHp+enoCzXTIt+CG68GxwlvBixXKqjhrtXrNqidHDr8i5WsDdYW40oqTRqNuO9vbvgJL+eod1UlyVwZxo16348kKkEJ6xh6nv1+Nj+zlghno4INIH9DmG9B4q5yx4zFGKribgU9coA812MGrzt+b0ILk6//vRts+Peg7WLPcVxz2Mvylq77huQaiPgY/5MiHnVgWBEkBmz+saxNbcGMl7YPVt0/6GPBxW87EnPdk4ZMr4EPsoG1ZgH9G38ThnwpVdlqI2+Ix+IYsLKJvyykxEM+C/qYbA8+T3zM7XZs7V7Bz8NIT8ODBYtHOPX3eVtMp6949sWSj46tV6F53mF2/Bfx2Wz5I/N7hwG6BC08tJn3G+lZDOs+Z76Hxn15D7+Ce4HV1LuYDbBogmM3F7HLyzM5Da2frRZvj3UVxBnBUYYAUNkmz3p04lTgLbo7YHMpfq0Rn5+Mu10W/is+f5VC7itRLoTF3NcP8UEMxCq5pdmmo+Z4zdgzPkn3xaNIm05dTwBrbSCGa6CqrIvsjs2d2EV5VQv+pA/PjXNRqeWzCnPj52IqllEVTMdve69oJ/fCzo6H9UCN0yLNL8TO7N0SuQrPaH0cTAJZp87+kTzUAPuXBwj9UJLtdG9oh8uVK4syWkSXv1cZWgYcqLEkLnBjAo6pLadudTfoKlMOdng3vdGwRoN0kTw2yq1k1ilfYItHio2kCTT8/iS4ns+EOfafBx2laA9JPoLvsgMtLlaQlwZVWYBL/VipQ/6exsY+lN0nwTZLyU2x0hQbzL3kvw+OXoZ3b0IxCuFwEDhXwWqvN+hxet0l/q6+eOBtAA+ATOrVC1dynDG12LeeHbDk5yr5Y0L5zSVsj8w1NMgCGGrRf5lkBedflW/XRUEKWb+bhSbA+dzypXqJ5pTUKfAqxs0cZz1/M+j2t0pi2Wv3zc0m/yU/39UThCa/v96wm5H4I5c/S9M4vQrFCucvwaNDVHUzbnBVaR7ko/2nycjg0+UjhfZbW4angZAIaiVD2nat5q5fQ5aCFWjHuK8E8kUUZvIxD4zegzx2O/aWU7UKUxdOBvQGOFaRbA4c25ScqKcuv5e3tuy37qD42yMfr7O3nkO49l4xbT3FiZ6C9VBp+nbUz9MRmNGPdRNoi6HliLZJggo5+n+Xgv/DgNDw4kc7aTDJrPb7pxrPgSto64Hn9qG0pdKPNGnL1KG4HvYw1ogUbRXM2jGWRsUlrDRO2OYjZPWjpDJ4cM2hvTH7DNLrPyFrII5c/N4e2uROxale6V9bfiYzT2Gtxa9WhRXhCrCn8AkfBxYOzpB3x3pA2GDijsKpasdyDl0VPNalH+lzWRt0kNgT2W1G6Hf3x7xn8/7OSutUHoR90bHRPYY/P3JHXR6+/icJ5gi7eo19v7PXcAaL3FTZsA4TvQFiJArZAkbaji0qjTaN3FWFWK7ebVuKszeQze217axCxd7rwC+DxMTT+YQN9FRxPScegv++cBb40RcoqzHsLwljke7FeDcT7/k20UXsuaG8rhef8CL7Sao81B9EnP0lf1njin5ekW9exebUCJHY6ssvQn/BeZascJeFJoKRwreT4I7wjTc/SK7Qq0Fd/8PuxUggTpXqvIE9KS+hmKD0a2L97s28fH9EG+M2kmIfJc4NuGm30CPKU8+BV+Lnuy6HzNPneguFex3ZcnI1TTsxDk33gZetjEnXKIE+1IXcbOGnVjOhTE7my9JUc9GKJsmk1sU1z3jZoO/99X5XL5FtCDmaafTs8Hdp+G9lH5nKKqm+//+qiaRP++z/dtksxbGLBvjry/TAkU1EH7VXkVR1YHIAXgpHkr5wh2pctAa87yUZt6VLSdW3ZydWjvh3DD2QHd8Htk11sP/SSPorraSfokwL1Knz/G19ctF//tXO2edqz//K/uWfvfXDiITxv8V4PQ1eTUXRIf9KhSSbb6FTS27roVVrhof3ZFpaWfHLL1tYmNhw2bqXiOlxzskJX33r4KvQtOSe0r4iv2N3e9HcqcxXyzvs9jWGvrq76dwpnenR07Pac7p2eVql7xNbW132Cy+bmpq/ilU4p54ZkwO7u7kM9tNvt2PHJiX+vFSphX7mqaYK3wq1rzFOrkuW4maPOGmvpNmu2XpGTpmKJ/BL1COM9drxt45N9ex/dWPtHBaICnwCm8Diwcv/zC+nfxnGdRFvBASJ9NGI1+Hd1HzujHca4XJ49knx8efK9jxlx9hpw4eOutFFOKp3TmahduQRPRa9ouR2vMVTVQ+9SX659jJgMpvpJuKfr8FvvhUP1+SUdICUU9eB4gCAQzgKeZiH0aIwGyzRrwZUyrwgf6ACYGlbXDXd8+KFKYspTF9GiBsbCQDCNCJY1dwNgfR+LieND8dBkTGigeFKMD5hPB5HDdyGJL/obXpHoQ2VZ7XdATMrQv8kTf6YpCPodWI6eUlveDYP0StMvxBzCm6EcPeOp2jC9zSd+qe/1kOT14gh10KGT6k6+k7MMS39JbVQefkMf6X8oXXfUbg0YCQE0KCGjapJlGHSXIEdRjmDkKzZ52Ahd/Rf6MFTlkV5Rh/gAseqgkvQO96bI6Q3zj0jcI3ku3A+OB52D88Nb7I0Nbgz/hKRrT6qoep8ywwbsHLrmrpcJLDRQrEGv0EYMZG+v2srvkQZ+pN1M+5G/Kt/rExwgqoOMUhGKBpV8BYg7QDp+1ubyZMiHfB+A7mU7DMPPn0sizIebnoP/uk5wHVYkiUgDcQu3VQ0Rq+4FfBVRT9pHWZ9lHwoTKkE9vM+7eonbU0eGBhM08OSK8AQO3uzJe15X/vDIbwSICLoqx2/63+l7/ltnDv+nD8JNz9Iz9otQZ6XwusrgoCA/+7XwTv1CPvyWJ3yAARaPKX4hyqQNEXwdK1RK/vz+3WPbOUUBHUft/vauJSMd+0ffngV+oeS/fMKYfOJv2fLr/4XFM/OTeyEpHFZu5SWL5Zass/8+BrYGiv9qaXXW7F9/iiKFgqGau+NOsAzgcqj5b/0AH0Pr9DzwuanjTiHueu2mzzYVvgh/lMLprwqTPz8Nxj3KFRzoQxQjhcoJ9RI9UHOK9tVinH2fAkjFeQdkr8FADRSKnuYW0zaOKnTOEOMg4TNqtMRVbZOjWiE7NBCsGPaZbNqFsvM5T8COgjQIHuAWICZo6affAxCCQn+g8D4TiEyBHH7wSsSuPVu2eYTtaIjCfNqB3kcoF21TKCg5FlZW05bKq/5ylKBUnratWe9bB4VN5WvAWo0OoalEX+orORo0yBw2hJbTR2Gqkokk38mJGga0T09aKDja7yHuKxB8Zj+AEkuRoZvVfhNyYjTbnm/g0/AlylISf5CSLcKV8qrZ3HKsiP9pI7XBeAB9aDB9bIkURmJrYNp0XHG1tfosU4zZ2kVkc+wMxWnGZ+pqPxA51c4wjjRzRnlLgaiiOI7o9tiZ4ADO0UelcsbyaKOjmR50G+P5jB3utyxNfykk2cJiCoNmZKmk4jmbL4vt9gau/Ms5UcoWLZfJkU8CuPfoj5GlMQ5pjBV1r6dVBRnarNUo0h1mrNboWhSQa4N4OTVGM1qdF6OdcjyN7OAYZTA6oN/PgPXIshgJ8hkJG4SiWnEwxDDQwH69po1Bk9YFR5NpDFtM8chMjP5FAaQ/unSiBrf9W/pWe95oI/Z2F4NmJoXxELF8IedL+tvaA4M85STS6hoNZchZoPK1SkGyZLqfiM7udAJPtKRf/SO66Mupxj9tct71FYfaE0Y6Engt3AUxhB/auJmivD3q/hRGQ4pytLpC8spnqICTQnPJPPEE8VndEN65bKEM0a6MA9VTuN2lfQqXIfzSIZ6iQUmJ2Hazy6GJACN4jsJeybGjGVARDHytRIpaU7H/UVh9s3dwX84fOQQkw2T4KokPuFLKt5r1LtzXUvHf+71/TF6C278/ic5Oaw0r5DOWSSVttphzJV2rPNTWtaV5X3X8aFIdtHIkTT/XGi3P46+aFpdW7A//ze/DN6r0kWbEB/4mXVO0yn9gK7jDJ+GVgovzQXdADqE14EY/qJ/E+7qtBPd/Nbz8l3WAhPMM/QEuYiBkiuA0tJfJx6mb9D7wiPc0sUH0J56QKcQtOwuNZs1eol+Fd/dBZ4libSB8/XbdfnSn5Q4DOTmAgNiINeDQd9vme3so5Avg8fS5hZh9bTlmH2ORt5236QuVG5wTv8GzVzFs5Ti8M4RH8lSbZAulHw50Qh/6SmclhaLR4Md7LfgoLyocg0JfafbfS+SlUDsK5aD9HjR2d5v3tFpF3TVNks0lN9yDs+QRLceeK0dtLh2xG80z3zxWgy2acX4ONvJY+swewGv7GI11DFk5rYfIryrG7gOM0/2dHXhPFRoCGOCBdCGFQGjwvNts2OHxMfislXpandH2FRsylGVoez48V95gi9XqDTtR+Kuzoc2CTxrQ6NVOPHxnn6NBfnKgygCXgf4AY7xdO7XUWd9OtG8QSKpnmsFYw7A+I99WvQZP0iq8kd0+GtoiPEErHf7V4dj+xTF8CpgtZyP27TcWfLPivd2Oz6L9xlLM9pEbHwKTt+pn9qP9ob21N7A9AARZeLoAzH6T/vwBzyvgm5wFmoX9RXDp66sJ+xzsX4Oqf9iGZ9CHX4WMr+/37WcP0AU1iDsHn5tN2Ak4GIFfDZHF7y0k7QRZUDnq2dpu11Lw01o2avuVhO0upGwHeTegDsubHevnYqaNgTWhLkc78vTmA/hXLJ+0U2DXBKZLMWT7D+5YZfvU9zX50mzELiMfFbKHKjmKyU7Sao0YP27A9zQzVbP1C+CL2O9jZXh8Z2xzmYj99mMZexF8+fRkaO8e0t/Q0PMvV+zJLyzZE7GRXZNNwbu3wZ/ALmZ8f40kZXHp1zyiZsgB4Oibzy4GJ6pkgRw9C/DdLv1/4aAHPo7t7vHI6kcBmQX6Q+TYUSTuA76BLwS6VroC7H97IWKvxMf2zLWCdTPIwLTZ5XNJew6aO+K9/QS0Aq/Xp5qtO6TN21t9+/H9nj2gz19bifmsfUDv4Y5uobfI+aUJWBlwRINnGkCs0kDR7TRNeZNuib6uglertO8TeMGz1Z4dHI3sZg2+QP9VaaM2RG3c69nJ/b7d3R/ZDehWKym+Mh/zWc1/cgJv0WgY/0W7dLXTLlW3Mrincna4oTB9VNd/qwa+gTnHp2NwA5n3ey8WfOPzTw/77uCclSrEy+5Sos5asbEFTLVKQ/BV8pbwTO8pX4pzfFA598CdHXjXVXjD35qPgg8xd56dqGNJoJL3sxy2mrl+gizRhvrKR3xScn4KNzVvF93hhSeLdpaN2d2trr0Bzu6gPz7PeZZOeoD+IZ1ZCFMGB8U/ryHItapBjsdpXho01AbHJ/TLbejnvlaIqDDStD1Tnqp2T+9N+01pGgrM3/0zUopWZMmD5oeseO8p8OvlbNhbR44g3Z7k8jCpjCy4kxOvp28WziV8w+liNu66ViMf830p9EwV87GEaeKyw/NmERqBHhK0L0FbL2537LkTdBle+f82wyAu3e2rnj6807Qqeqt4lVfT8wl5Su8aoZ8USrO+ik+8WE5pTQ6a7qEkZ7V0myFwl/xPo5ton6bK3Jw7oTU4qVV5+sa/47cmjzWqDUuAx40Otm9uzmYrC1YoFpG1vMuhQdAseSOQ7VTKLDwjamkrZMuWyxbQybT3GDYJ/LmGDhErzFl5fgn9aOo4J4+snOAF6DduVXh5HV1E+6CPebawvIIOXoZek+jKYbxDgnUJ3I5mClac0z4CeWs1W5afoy9BVK2I/4sm2TD1057N3enYM8D5Q+yF02zCnnl+zkPOfvqg7WNjsyWtr4TnIQe0yuF3LiXtlsInpuCvcwqDhY4NP7jyScNugzs79NdKA12Sb65vZO3TliEXg23II1/RvnY1aUsbSZ/INpnvBu+MeJjMMgSu0HRfmZ1xHUChzjTgfV0hfQD31zKa5BBWMQ24L9tvJoIeLFuJuqjOj0JDurpWHGhF/vFez47gkxvYCN9Ljz384X0IQfqC0s9/qV+BCqb09fApvx/iN/kfdcMeabKsfn0RW24JGQdPqZ9gA20i7+nCqb4iaGqPIvERnV9Dpp2n/+7zDtXx8KE6NAHkBnJM8wm1MnEPmfQ2svkjcFM2qe6J/6Whtys5ZPOCVjKBtzwfY2s1wSu9mEc+azP2IrJae7eUkZ1fQseBHG1tLmFXqecfIDTOU5fz0PYTyJ3lKPAeoHvCA58/qdm1RtPavP/HCF05NbTqZXcSHlb9pxXH+4IxcFR4xS+iN9yDjykEp5ypCcqfQ8/oI5COdnse5qoqR1QNGbWLnbMzsPXDni1iY+1E4+hOEZtFWHzn83P2229UrHXctv/n/+eufXyr4X2ZBldyYhTwgLm5im9ALtoSrSuJP2jVrhwHotu1tXM+3ibHyN7ervWwhUTL4hMKYSqdT84Jrebd39/30KVyjjx4cN/2D3atiT4ovuI8YsJPtOJX+d2+fefhCt+lpSXPQ+VPVxPfu3fP7wlWqqPOe3t7zrN0qI7Hx0euw2gjdtn3cqJoDK4EfxMf03d6V86RTrtlZ90q/dyxffhLoVimTiPe79Lv+9iqp/bxUd/5pjsGgIfbm5PkPP/fwmvO4fKRa+zbGLg6F7PyoiaDmZ3Cl2sH9BkMO9AV8J7SAWma388n8NXvh2duMyMvFuZT9lvfP2fVKn2+qzGVMHYVbJzwrs5Tx0n4Lpzd/p6k6TvK/5dygBQxUDXbyTPhvwbUFZpKA96aveexxSnk0aUlOnuZFOZODy5F0DJzfOXHJC9+eb5yFrgJ5N/w3ysfd6NajfCD/KXMSBlSTj6C4N/oo5CcafCezCwpySJ4z3CS/Lvwll+p8wJA9J1uhudStaLUU+nh12qfDpSbcO03/ZEnLsMvfR/StGP8fVLoiHCE7HVNmpZPu30FAf984/KHnTupp75DEQrhsMKgXXAWCHv1OQZ5LDlxggA7Dg3+ybhXHykHLwZG57lOYC9FKzhspu3nihemzh6VrS+mdfH6KtEu4UE46xtBTufwvuc2afLkCxLlicAm5fpvXtIAaXB6cECgYkA63Mmj3woLxuGrQPx9ZTwp62F54dpXTfDdENz0FSAQuztBeh3Pxwc7+Vo4p3qFnEINH+bLWe2Vc0LwiwM/rfhIaIZzbHJ2AuNLwYn/YaAhPOd1vguODfW+ylJSLVV/hzfPfAUIBB5gHMqXsqEu9XboQKmdrvbRS5/VdfL+JO/wNzwDEH7tzx55L3yjFwLc9Uz5Tb7ixyRvHf6NSE3lqy7BEeX9omd+j3rSPxosEAbZTNIOUcSP9+sIolPb22nYg8MZayKkt/YOEBBH9tuv5+yZCxq0/MunWLpsi5//31nlmd8D1/+cvMDH1NwVy61/0ToHH9qw64uo/9IpDuk3URo+2FI7H/aCAMV/4bLuq1ieOS3oHzcmz/0dYKfN0DuNGoIq7fgS6MqzDHn8NaUkYCop/AJ8IZVOoQz2HX99w90MBi/V054Wwh3VIpNL2KiHAVtFQUdpFel1miM7PeiQV0oYhPE/8gG4fD5t5bk0wl0OR3nohTkYsAhmd/woCVTkrF8KAaFY+2Fm+WfPVa7/moIB2Ona6WNGM+HDg4B7Y5T/uK8i0IbhjVrfUpmY5VHCVX71pOfhtg53UQKgwubpwJeGS7FS/PIZDFEvb1KGZuAMNJCN5qw6aIDTB5VRovoKwTMZxG7UNACuQVFtEt/ze1JylIkbriSFR+p2aDt5i6er/poh42XxLSzaB9TlWAoKyRB5qn0H4sAl5QPvSS27oCZisXLSy+BS/nmsykw6YQuLMUsnUlZBRmeTWd+vI4vhVpnPUTa8kmoqxBPSFNwfuWKdpO8TSa2qAE7FjHVkfNGHSfIpFBRzNWH375/a0XHXV34o3NM4Tp+CBx4CLaIB9B6Gq/jXEEORfgGn+7RB+UTPUJwx2LQPRjQ+cqNNob563b5veD7iHe1FEuH7If2nVSuCQRferM26ZaRAZpaJZ6C3OHAcYrz1rQ3/RpIZmAuswWHxTeAYpT5auaTVqNJNas22JdOUmeJb4DYaqt+Gfl9hyQT+LkbQ4UELpapkVfqy1eJ7gJxOR3ylXQ8Zof7RbKBeG6OJOvuGkrSz1ZQsGVF+DDzogBIzKI9aJRD6UqsEUvTrEBzSKtlUIhj8ktHqZ9GQHG+SC0lwdQbjIZtPWhu66reRTeCtVkFoU3RxDw835vJBchbdCTwTLskp47/BTQ3Qy5km9qJDeYiu5AjRQKhw3HkM1of2DBG/1k/RvpyH7ebAB6nE110O89zrD2/SPiLKWxwhlZKzc8aW1jI2i0K6vJ61N7/+W3bl0nOU8Mun6UqQYj5rWfiQ9gSRY0p7glTrLa9rqZANdZ4kXQsu8+UifdkCl0Gmv0IS39V+YO+98zP0WQ2TT/+F1TYCkPpL72l1mGZua6VH9aRtHWSAkzl9E+OLDvjTaWHJ/Q2vAJkmveOhZqBX5y8k6SKB7/hPf0dySbqGnK3xdNQOwKEHNYWtw4jFqP7t2Rk7xNg/7IM7fCd5oKQQEl+9msFYj1oJXNniYYdiNIB8LTtja+DEzzDetcFvEiVd9oL0AjlLtTn5h9CQZlBrIFXOj++vxHy1wB5w9ERZQeJMEnWVoVyHpd7HMN7mxzq0+Up+xt4jv6fPp+F3EbtzCs6ShRwpGsBOUU+1W3pIhu+/XYSPQDYa5J2WIPHx3GLcPr+S8Jn9W+2xvb4iJ/eMfQosNIhSo3Jy8CkedL9Zt0Ht2HYOj91ZdnHcsooNbLstp3LLEt06uHxqBydVn92niTaVTMpWN877LEIZxjKWZTwrPNbuzrY163U7azds2VrwvK6dInMK5Lly1rDCoGk1ZOYxPDam/Nt1GzVPfNbfUbVhS7Tp2Y2EXd+q2cFR1WpVjNta1QbNqm1EW9Ygv2vxoYeZ+AC4v4/x+ZOW2cdcN+kfPrXvkcedg64V4V/amPcOfXOf907pMPU57M4dQ+rPhwOkJO0f8jRySP2pVR95+v8SIuojfm/AuxSCo0gHKyTSp40xMBr7JvbnIZbvRQf2JHlt0GEr9ESxix7E98epiF1soFPAC2/OwcvByaXtrh3loU85cClXIXHOwNcN5E8XPG2T/xB8H+UTtjaXsS34/71617YetOyP/+TA/uXPqvbWwcDDaTw+q4GchD1RSdhz8zGfta4QKb93IWEvxsZ2i7prxv/z4PE3CmabwOIeiHfNhlaCH75/MrQLkLbCOqk92oT3/f2+/eR6096+17V3TsZ2GzkLCXmCFOzNzNhDw8iBoOt9+LMGxIWDHt8cuV0oJXgXOuFoIYt7tLVBvQ6A0f4R8upIGfINz6eDVwnsiiTvuT7OY/Eeyasucuex5+fsJwdDuwGPKp+LW2UB/Qw4zR8E/auBXpGjDi+Mo/YUsHtCYbHo73coS/s1aDPjN9eTdq2s0Cxm30I/1+zql+aAey7is3hFs0pUyZ03kk2iN9VTDowr+Ygt0L53amcer16rAmoaHAaGCunVBYZfBZaLdOr1emiDNDCtCqlko3apGLXbdagXvPj1kuL2mzs79Ox3Hst6aKxtAK2VFyoX1PHz5+ELT2bBOfpOdPx6nnI1SEudF8jju/A1Ln3vCo0hwII8Jj63HqYpn1USzj0DA/lSIUL56JG8SNE+k1uOpAvzSfuA+h/xTOkcNPFribGd8vMFvlsCR+UQm/Sgwaqc74hXCXjinbvVgd067FsSfH8Cvfw6OHJrBD9Cf2rRX0NoJk0+f+fFgs+EvoMOe7HbtoMZZLIrhCE/VYHXffa9NrmfJr2hFXiCr8ZCpklXLgsmR7jJeSI3HqbJs2voNi+c9W0b3UvOF91V+CztpwL79TaGXD9Lykl5f2EtaW+eTzrd5OCxs4tJu4ysffKwZ5n7Ld/7QaF7IEOvr2z3h4nL0lHfrr5zaue3O7YCUpbR35P0q2zJHyBr71KHbfCjStvDXnuyLfhw0hTJ0BT9n0AOajxEg4OaSS2bRAOZGnDUYKRsWfFphZ2RHq/xAk10UMgaOTsU5kYr/5rNhjUaClHYRJdsuoNak3L66OnFypIVS2Vvt96rVk+t1WjQjwNks8axIug4bcrC5jpTuNc8OkXC82610Cn76PRyfsyFUIlynFdrp56XcCGBQionzEyMb+B33X5YnTznoRozPtip7zSQqzGhDtcx7ucLBbf36tic7gAphdUPf5EknWKIznqw07X0VteWwLNtynvzq8vIpL796bunyJ2RLc+l7D/5Wxd9Y/PtrZYtFmP23EbGV9sN4a+ziwl4GBhJH17G1vgU3vmRJiChW9QfK1i9GLcTZHCLQyuuhQ4KXbi4nrDlC+h+KynsV/plAT1kLmKvQjffL8zYRjFiP62HcI5y4jpeg1CwL9uHtx/DL0YRbCDwVqv4R+CjeKJCgnkYWfBEn6idfTmYTnu+ufaD612rU0fhu1Zy3YDuDjhDqp6cxlAVpR+55jjBuyl0pxSl+qhvlFSGZtuLl57RD2fL2Crw2jPaebSt0IfYn48wpsvI6zezIczY19LUmcz/qIv+xvlbuTM74f6+8qIeaq9sVFVAvED8EhZm3+Y9OSo1aeTJQtRer0TtT+H7m+hSX0A+XoJGPt3HfkbupXLYPVo5SF9qA/I8crMPX78Mjyvx3o+gt5Pa2K5AtO80zzz8lyYT3B1E7JvzEXuSun4Ej/7vqNQDGJ1WhqiOqppW6MuR8s2KHM8KgWq+8k36pEIJdoCLVgLlKC+FrrF9u2dHd4DJPrgFjX8XXeM57JlnyUN7Gb03iFkROfb3ryTt14Djs68s2exzi3ZUH9gf/PGBHYOb4ilPIdNeQ+fb6oI3s9BYuWxt6P7mzZtOf3I+SOfXxBXhQnmuAm3FnYZFh6ItrQDRWSts1Z/6xmmUd3Qth8apdLFG3e0lbbaue9oHTjxF37v+t7vrv/P5nC0tLbuzQ7/FazSZRStKdNZqD32jsuQAmYbE0jOtQNaq33Pr615v1UN70124cMHbI16l7+QI0e/t/SM7qLat2uy4w+b+g3v24P49u7+7b7eO2r6iOuDqZ2clp6NwxfUjv6e3SZII4W2uwTWtINI8SEX32EdINE4m4y20UXz2szwfyY/7k4ufE0N6rlecZuDvW9tt293TJHZwCX4afAMx1wHCRH8OXTs9B5rTMS1HepOu5TzSe7+cAySXc8QNA3jc0Du0VAJCBrKM5g5GtcDghekF3vN26DveFT3L8TFlEhJSbqjxrQ8Ey2r3j8S9uFRD1DCVMWkk/CEMFvPcVyroO8+Jz5SXGqkfOsOaJPQ19ON11u1QangcXvT/DiwHEgXolhiI6uLXoQO8Z3nvzAcignHsxyPlTvhOSLrgfgjLFe4GR8EUwbgXLvyksqeHyvIBdb5VHuFfSGqnGLdgruWOIZb/2DtW3/n+H3J+cGiWriOHBuOptxxU07zCIfiJc9I7gvvDPlBeeiGU6sijy0l9wv1pu6ivYOz3xdRUf4dyeN+TzpPGeuLptDwO7x+1y685wO7RZGadBv/FTNROrfzQChCXDjzzHL0vAsxUjuqhsn2wXvDhG83CVQzzfl/hr3oo/eQzLde/Ut1Vx1BfSvSzkvc/fTHd70M47ytAUOKmzg8PBTchMsFY4UZEnHoup4mv7qCayA/H22n7vcbgg/IIdBNqoBao/upSGaPqWx+Y0g1vnU7hWv+n303BPXlDmYcHJEFL7RKOOq1w6OSP9RrlhxQ+UFv8Na79S+obBtgCrjke8tCdILwT4I0AbWOAoxxqKaGYVBsBe1Ad2tZxw7Z2EUinNWA3tr/3ZslmtRb8L5kSxQ0PeZVbfU2Vn9z98xL9l5q1/MYbNmwdWO/0zuT+Xy6JD/3hdfXJFFYClKAQUrgSUPV8QrvCN4eb/3BhoHBsCgPzN+kAUazxVqODMjv2JZbNRtsN2Ww5aWMZUPDxcqXkjfBVG9Rl2A1n/Reeaibx3GLJxpGhtTU4TrsU/mrEv5OTjjWOg8Et+tUR2iys1ingufh4poBmBxUkENwabAJEJN7yF3UZMFk/BSPl4bSku14mRixK9ynlNapdlJeBra7nTfsMtFHk5DTUQHWTOpYX0j4jKZVJwANGLgBVR+U/3Z9EBBR6SzgtJUwxgCMueEPfKdRJjDbxDn2u1S+Cx3QfhdDdcmzIuZTAiAoavPiD6qQZ2UkUO4UNE4vRSg3fiJ62BXqHJ1AXhdtSe7A7vb2aOZ3JiFYwInMYNPkUMjlly5mKXV15zDIzWTu/eMkWZ+epddeKhbgrPSdHWs2RsEwWJTaXtIW5JVusLNv51XVfytzsN2zAv+PTLsbU0PJFLZ8d2YN7JzY3nzetmNAG9+4K8v4U5MFV+G8bBbcDbHPZELJJvFGhO7SqSCGvtGKlQ/szGJUKIZROJqCXqI1QiFWO87MZDB0MFg3CSNlMxtK+gXoWxe7ouMlz8Ae80EwsybFcSjFxUPIpWzgreOXlaMFSGqD9F1Eoj+tta3a7lsSwqaMEj+gX4aBCZ1VKeesNurwPPDWQT57aP+H4tEU7FJc14qHCBmdyfsRtZXnJ5lBKdw+PLZdOuQzJahP05IwVaMPKchllte7LxJNp6l1MugMNvR1coc4wffFMOQ3kxNH+aVolJHz29iPGNPgpmPWgR+GTVnUInjn60DdT70kOKkO+c3GpP4EeXKHkt2Cjuitcm1aGBI6sdwO/cV5NzylvXjXNiHKn45m+kYxUD0tJ1eqTQAPKQXu9eWHgr/YdUz20cijnYZWMdinEV9S+/Mbv2iy49xdNks9HJ3UryAkCH5yb7AkiJ4hWeahNWvXxi0krVxQSSzSlWU1/lSSn35/+6b+mD8GrCa4EhTmEd4tj2GkmqPQk4U0E+KmvIxpFAzQne22rnaJbgJczZ2j94OGvgpf/RR0gSnov6LLUFjQRfIUA4imPvqtrf4829EHWBYyK+Sa0kozZry9FPWTVsxcxtooJu3fMfaGAZ4DBqpV1wOGpuajRbLuCnJ9FTvysixEL31K+b17J2vpszO6fhtm4NfBNs1U1qOd4RV4aTJTzQwPyIUl3msoIs0vQ5Vc0Q7EXVn88VYnZM3Mx+7A2sg/hGXUqtd8a26mmEPJ+mnK/DvjfnANn0hG73wavJ+Uplj/2+sMk2fPSlZy9uJHxsEo/xPA/pRwNAh+oTtClqtUBv3REhl2LwDeOWsgYeFpMg0vkHQE3XlycgU92bK/es5M2uItxmkAPWoAn9IVUUvzUXmAkw/Zod9uG9VObGfbs9fzQnov3bRO6T9Fhl+ND22z17QA5dr8+tCX446Xk0PMdDnp2NTmwJExjBz6rTaJ3MFxFK5ezQ/vC7NieiA/sarRvdxoDO0e/fjEbQlF9oLj3gxmPI34NGP3WctReWEQu0I6dBnTNO5cxWuUA0aazXykAz/8/df8VZGl25HlifrVWoVVGalFaSwBVBVFAoxtoMdM93bMjbHdp5AuNTzSjDc1IszE+kA80Gm35TBppNC6XPWPLmZ6d6WmJhmygCqhCaZU6IyMydMTV+l7+/n7uzUxg0N1VmMVy9mR+8X33+4704+7H/fg5foDpBv1LM0OfTS6d+0Lx9iCsGLHO3RBlwKOHyjFbA29ep6y/qprvFNIB4U/Sbk1InXqobI8/PmPvdRmPl5Lu9maHsbVO21d2ura6kLOPYHA/3e/anYOhHdAJ+/DSsy1gIPzc7VqOeu5nwLt0MH7IgLJcBz7AeqPdszzPaRDt2z+u2q39vh8GexGciadj9togZg88v2hvbffsJ5tdn9jP0LjzwFOHJe/Cgy/B0xBLbb0Qs3X43QNpTZoDPzK6QN3eZdwRLjGc2X6D/jymjK4mgYNhz3HXA/wVaB3A63VGhHY4yACiQ7JFRuIpRfB0tpywM7fbtnatabPktdwcWJF+PyT9zf2hu8AKUBcZh9wvnCvYV7+4YJtbOtusZ8+Wo/b1uYiVwJ8PgHmesbxLPln65DlouizZCDnmaCZpHc3UkXcPvnAL4v3wdtc+vBMWdzy3GLcq/f1IPuI7L9441DkcZls0rA29y72VLscFqpSExmaXErZwAn1IVgjivHIiZYuFuN06Htr5bMSu9HS2BTqh6InvOkMrRlkvU4akORlZvpkze1Ruq8DPW/RXlX7ZoRzxHJUleMvVi4ImDe/QB3K1J6jQtfY12u8Te8BXNH7AeJSgOs/Bn+QO730SKx+Kt23yhsTtImT5OfB3i3zvs7/+TJj+blARuTabsimy8IOy5Zf/Fpl1+DAdX2VjvcM35anJPPW9koGefgCvdsZsKJICuFAHfxtcmjnpw6MfKsX8kGK5I9Q4pPE9nYjYrz2Yt4fX0laBF2X32/ahId9NdR4v+xcH0fBXgK/O/ZmebzKNO9VXp2OLwv35+Nt7f9x14T5lOhxII7YL63A8V5jm8vN1eYy+1gr8IjjXAgaZxZQvtupSfR2C30KuXYHxnLvT8XoeQ6tTrx1L213oHp6bT9gMPG0fHeVd0m4j25+cTdnZX1u3NckA4Pgm7ZtDn/zmgzl48AieSQUJC9mo/b3zWbuEfnI0RE5CXpQRREYCGatrtaq7C5Q7S8EirAqXGzqYAtWQ8UCTnjKWHB8eIMvqUHp5k6Be8P3xAJkQfT+TL/nEqnChenxk9dqBpXsNZIKO9YnbUrp+2/rDNrKDdP+UpVPhgON6DX0ZuUe7QSqVYEA5oKx648hGEeQg7QakTI1Fct2lSVXNh6gNmvSTcV111DyZ9ym9EI3onMII79O0Ke/f6vWqFebHlq/8EgYQwFk7Zqy63Lbbt9EHUwl7/ELedqp9y2zWLQrz0MT175xM2rPpsS0fNt29ssYHjasbIEt2RjwjZTPw9HMf121BPJ10KwhP2o1RO5WzETihRSbajSwXW2J7Gq91IPb8Ssp3lmfhMYVKwkqzSUvnYm4Qb6TjjCEZ22bcOIQ3X2J8+zJyyG0taABZnwD3LqJ7acJfxs8vw7tEqJvETcILdKi2ICKXtHtbHbtzs2NHuxA+vKVA2sJywmJciZWEFRdjvotGsAac9jvIKc8vJ60pmWSCdwr304LL1VweJrxc8rW8E1TOop9BF014/52bXWvByBTl/h5qw1eOyf95xiuGOXsNfgn5Oe/YoY6p+ZgtnU5YZSHursKkN0q/EO9V0A6Yh1PgBfF1HlKNMevD+thlApW1yFh3ibq0YP4p2ptjzNACOe1wj8PrIyXgBawPYa516Osp3l2uj+xH1FW7T7Q77g6X+IJ2xumctmutseUYp78IvJ5HFnk8MbI55OoN6i8+8mAO2FLPa/SDePekqg63VSr1GLLm1uHIHuO5zCU3mhqTbpG/zqHSzuAnGbOfYgx4bD5p658/YZXH5uwyY+Nf/vFtO3G76juBdM6RAuqs1Rgf5mdn3bWpDBNXr161VrPhdC4DhGBRrdacXrSrQ4ZFGUblSkq7NbTYZG931xd/yuihPKrIc9Jfi+SpXVvyWKRD1pcWl0xnD8t4ob5XfjJM7O7tGWIMcQu2MDGAKB8ZOGTwUNlaLKPyVMYAGWrrzpa/128ZcFUn7WRTfBlEZMhVGatra/5b44fao3xkHNne3bNaQ26L0d3hGw3a3ITv1dGLZSTzMUyAV5jcfQ5awX/rz/0YGcIUp6fyiW4yMDaO4MF3wFXtOGbMkx4c9NhAH4qvtEoe8pjmfY9OpncFxdd8ThV+I3fs4dNE35Fc5bEUwnjo7yd5TfMJbRRvJP6kbZ/KAKIDL33VbWgjcRi9fAAVoTGoaMIdQV8HyGqyOXwmvpKgZKvJSiohQQBSFV2Z1w8FB4q/0A9vnIwM7gbLL1nPY84I5TLHs46EXH1CWROQIVd9gGcRQWWpAvzXIB2A4a/5r7rzW4oh9XYAuqKi7/fiTl0WBaOEv/B2q4EOVC4vY/KXFx7/bqBuiub05/GnMe/VTWUpqIgQJ/pzuYW/3nl6kmDEpa2OEpBkBPHJFJWl9nh/yP9akvt0B41gqMl6tXPSNvIM5gqgo7TTS2X490kkb+ukTiT0XT7KwH+ro0nh77RSS4aQadwQL/Ae5XY/ZFSWyoXl6a5vlK1n39lCu3RXu0Q0bqzQu6Em5OBiE64uIc7xzPtO5XGRmxu+yC7ASW585IpESmSP555pB4jDi3+CSZjwCHBR3ZSH0off6nLwnMt3fyCwaMJSgot2ebglEbj7JIPi6R1XMJgEnPXLM1MbddPdH3xAUtmhb3QRj9/67FSh9nNpMksvPb6n4SNBd3+evPC/AF07fMIPlaKy9OA9Ex65Jjnxj1z54HQwzXgSRJq6tNLecZBnVSVURzVUXpqM1F0Ta0Nn+vKBeFSr285x1XaOqnbMsyYPxJgXEF5+68WSpRBcPmsQnebXX7LVL/7vLFU6qUpPvvzdIZrIWGH9C6Bqyjr7H9AWcOmXCOJBf/khyhRCiAPZ2x5CgPWkL/kk6Pp77+8JDIGRr9KBhnNpGSr/hzOAxJIjhHhtuR64wcBd4JSSCNhjX0Uv+pY7IPEZ8fS7jaPe3tvglVwjCAZtFGyhmfBchwfr4Gi5NlIQ3Ttu6Q4sJplM3oniUYbh61qJLn/mMgCEMEkTnpy/OH1M0mhFig4K12S75vd4pQJMBxQrCz/fooWwQ910kHkHgZRXKCuSBkdWR7AWLUkQEM2FieRB2JnBe5VDNL9XZnMoa0ng1ENpQulAEPHzHGic3OGJv6ihqqsKFw+QayBN0GpCVxPzmrBOpOLu7iKBcK9D1XXQtCarg8FAiWXkCBOvqk+atOojHaguo412tminiFwzraxkrcD3RLRoxVTFzp85w3uds1GAx3UsMpCSCg9GYG7Qj4V8ztLRsp1dfRRlumgNnYgY79thY9diCLhH9ZZP5kqB0sp2Tdrv7jRQCuI2M0M5CLo98DWbzlobxTMqn/GHOgeDOqURioH9DAKZ2q2VWtr9oFX6ovNIHLDQSVmkPe3C0Db/FHDQLrxIFOVFrjoQaAbdOMJe2Q6Pa7Zxs2od+LXcTOkaIVwXMvKj3Hb4N1BQtEOnWAI2Qz4KP6I6nwEhcQ/Fs9myWYThFDLJwa4OsEYYa/RQCrKm3Rk0Hnyljnnt5OjZ2YszdlxtWq6Ycf+3pXwKwTFDe6QMNa2YK9lxU9uZk7SV8QghrEH/9duin66ldJglMJRRDFSxk6dz9ANCNLDUBKxwVwcVF+ZyJh+mKvvE6bIfrK6D8WWI0dk6PZQ+4a/yK5bTCKddcAD6Ir5wRUG8QzgipNe4p75yfgIf1o4NpdcZIBTpcZw2nGjH7vooTV/qrjNBtLNLBhkZ62UQYdAMdEZ5ci2gcUhlycihRS5a6SteIeOhdo0d7sntTg8Be8a+9rXfI54cGHy2oPIqyJbLCzPkHeSTmYoMb527O0EEL+0S+fkg48jcTMlpTcYSF65/iSC56Pvf+UtopertFi0IBnLtpR1qId+xGwZl5FXQrjV90/ka8qPvbFLwG6GN/ZIGEDdmQSvicYLDL2MAUfA+JL3ud2UHEEPy+zSfadBPvc9UhWsj2+zRbtr/GIrwYwtJ331x9bBvj83CU1GaS+BZG36kw7LlbmALxTUNDmkV8FtdnR8RZJ3VctxXH27AawNfV7mqh9lCKmKPQLtyT6EJblViMRu1JyhDrhvkj/p8KW7fPJe2J09l7d2DgZ2mPhd4t0157x0O7SI0vYnyvaFZZ29SxFdDrsbH7q5Hk4gygCjvU5W4naM8Ta5p1fiTczHfLXJhNuG++N/ahDapm3yq69DP8kLWHr9YtP0j6TJDeyAxtiJEtA+NPFyIWI32bxJPK8nzyYit5KP27n7fdhhfwiIR+DgNzcErDoXH8KNRu2nt6pFtbd+xUe3YovBpnTNzqRSxh2ehS/jkw6D4Q7mIH74co4wDKqm2nISXjRcy9tFu12bI8xSwEF95Z4s8qN8TmbFdol5iTwXqeY76akK6Qx20E2GdPN9omp998gAk+kgWVAU/doHFWfBZhuQa+K5V6DPwIK1JuJQBh+ian7bFLc2eTJEn/VoFx+XS5lQReMKGSnzTsKrDg7+5iHJeSPhB9XJfVgY/TgH3HHWcy4FP59Ahyyn7N9rZUY75hOVluesBeR6l/I+RmX54tWXDra4tH/N+q22z4EMCvJwDMc5QN8mn3+H3LrApwzPlOioKT48u5S212zHb7trGdt8+uIn8QnueAS6fP5O14smCbWXSdrMftT97v24393tWoe8XaINw6hP49clCzL5QjNgcfagzL6rdkbvM+oCsmuCpzoDQJN0RMNCK2ocAgCbdGRFBbVHtvSA8n06Aa6W/ziOQy6VAfxFbAE8figH7mYQV6cvlo75VukNrAvwueLrDtQFOBQOIUjiSOx2Xiwn4XsquXNMZZwOnp4fpr2Xw7t9v9sEtHRA9sovg83muPdJtrGX84HGVr90mR9R2mzHlKuXe2mOMoX1LtE0usNqkj8Hfh8hxHzjemO21h7bbHlkFpHiCssb0Z3E1aScupG3ldJqxU3qO2TzyzW5zaDvQ5peW4vYhNK4JKNGhAsncbRKSmn0MYITrS/SD5LhbwPU6Zcgd84uVqJ0BD2/QpTIGKKTTMTt1qmBV4tSEdARIw35rNeG7u95vawVx1ArIH5+fi9pTaym7SRnvwT8gV9NhvtO5SRl4QE03uOhbqN3PBV5q1ffU+OE9Rzsky9JVdkQ9HkmM7DFo6iLXKdql3ZxbtFeGw6nxQ4HutBX6SUYYHbECgw4fJkE40ifvVwvBSHOTSqmvFQQ6LbjrwhOOYMhyN6czELrQgsK0jF8UIG1bQY6hO9wAd3/wtkz6xcOkvGnwL5PvLcraB8/DPtIQpmnvj/czQfnxXm6rRrQnmovbiUfK8ADkJZiKjB91cHkMcPLgGizGOsjrVWTFqQFEZ+PoktEsC0+4upyyTehVxsIFYL07k7PDzaZtHPTdNViavl+lY+/Uh7aGnHxmJWOR5sB+Zxb6AK8+6jEuZYIbGbknPEY3bboeJnzS2Twpn4TUYiy5mVHwA4WRjRVfE4taTOpzAMgdMmzF4MladFqamXM3WZpsrB3t2dKgbo/p3B54fRP5vd5njB330L+08xb+asi/EwOIFivJZbDOmJq6uDms7lh+vm/52ZGdoOwcOsgWcq/m2vzsEuArHVJ3GUAkx6h++q36avGVdvrqnLNsbmIAaVTJb2yFmc9uAJEesgdP3rzasdjewFbpoxF99f2PG/CKnq1qIQX9ighlN242bB/enKaICMT9NjSoiXYZMWaWZHgH2oxf1yHw1fEQXgiO13tWBQaDmQyyBrwB/lfXdgWC9DdN7JeRSbLIXPI2IJ1HC1HG5YTVKglrgOfJQcT5mYznj4IrXzqXsTc2u364v/jbSXjXCeKdjo+sAD+5CQO6SVu0UCQJfWr8lpvhDGPtCmNOH/wsLGjXUtxml5O2AE+Ru2XVQ+ep+fwH/O4UhPb0fNzlERkFfj44rU2ep3StIEPF0smkrZ3JWCzFmLHZs+0blOv0P4lEaPEs/Hb5Cr1qE1q+AwbBmuyIemeo3/IZdMPTKT/3rTSXcLe2WWSFk/mIXaScj8kkSz418ujD12ZIuwdd9Slodtj3c0iKawxyp9KWAp6SuyVHukxMX0uva0PDO+is8Z2ePU+ffHt/ZNeQEerkp102IlvxOfHdq1xqAmRupyXfAfMidb/ci/glOpb7MslkMmwILpLhtAuzTEYt3hWo3wZjwCzwPcH4PEYH/hD+l0cvSkALiDp2gn59gv5IP7ZkP40l7Y2bLfv+D3fsr/96z4rdgW1TN8kjDZgvKput5BLotnkQVbs7jn03RqvdcV1eRgX1ld5Pz9CQYUPvdQa2jJ5btzfc1WgKZS+VybgBtd2toetTUcpJp9CZiStDZQ+a393btgP4geZVZFyVYfPw8AjeLLfVWXRgeNjhoV/SmWXcnJarugyk88IfdAi66F31kNcQ7egSfMW7GvWap/fv8DDxMgX1n9Lr277csna7fJFOGvQDzV1qrvLUYtq+cCFrp7WDEVqRQUT4qjgeQnb3ft8Xpu+m+Kp+1PmX7frYOsgPA5BUZKL3foVoHpR2et0txEPI817e+hZ0aYXwVyGk0XefI/Yypu/vi6t0vFLpPo9KmD5/uh0gRRi1D9pKRhAAIUCf+Jb2JwLRwACT1YS8JgakCIiIpoUrY91CBQniE15hSQq8VAP4FyrMnTxl3faJe7nCohxNuqGvO6Ep25CjQ9fTyvARgOS5+H166LoSCED+xRPrgri9DeF5OlGnOMo7xA1/VB9vrwRe7vrqbfHypmGSxp/CJ4rXk18e31/QYarP3diTECKHeARBRHG9YyGO6V3bG90/P8itS8++El9Go2gc2k4y0KYYXLlk/PAJjMDQBB81V0Gt8JaQpxskvFOmDJz3DqNJZLVddb77LtyVg/8WTKaX2sGlNhLhXisn7VJfBwOI+i5c1J67DB9qpyYptdsDhVLf9A5Cl+urCMxahhPHQMryPqMcN9JwTftG/e5uQCZw0sFgOkBYvruFc6CYw0QTKWHrlO6kd4h4JcOdyqscTRRIEJ0efK7VwzoM3fMAN3V5PsRTnqIXZzD8ljsIbmSp/lPtyHmK4/qmPITr5K12TINAQ9O932mQ30PrdKnZ3CfAVV/5xbMmb8OKA733JhCmrQrv9HZy87h6OcWLaVBc8Yuwu0Plh5eOh/7Af0+jyfFQv/BafUjfUXntTpIRSjt5PB0JLp1M26tP5if1+PRBBoy5J/4ntvTc/wKBQer3Zw8yoGQXH7Xs0mPW3nnbhgxenzVo3veHV8a2Ww94d7cZtN1/cA99wQ9vJP0kPJ7CABpNVFYdNunY5ADxCTDCLTz/KkIaZTWFJKSJPvHTucWCrwjsNLq2sJz3JhQqad85INc3MhRop4JoMdRLtDXyydMsg7UOwnajSUNnmkBXikYuwmtNmAqni8WsKxWajAvQ8GygD610T/NNk7eOOHdbLrwSLKY4DdT8uwRxwVz0quC0ybPidhBGG1Wd7yE65zcSj9Jqx4TOxtBB11rxrlKmZ4JoRbeMD8E1FbxV+fNPLnFouuO/6p7Npkxui8IKsQHvwoS1cDwYsEJdE0h88sErN35y5aQzFE6em7euK098R/Hoow2ovc6XkfrCOSdkRlhYnHWfnUorVqD8xCv8wG54YqmQ4qrY6uycdRC60rzXyspWs2PXbm2g2KAQHPVtvjTHu7bpvIy52QpC0jaKZcd2DnfIFMUMHOhO2iD+c3jYsSyKUwbkFk9dWMkhhOrA8Tg4Sp6HKHHEiSLoSvhq0Z4ZFNBOUzvrBiiSdeqsIz9RRKiDlEJNZviYHAWmURTMdNx6cgcA7EuFgh+Ol0qkbITytL9ft2IpY1tbdWAxtMWloscdAATxj3JFio+UHuETuDnswZPAS9Ry7QJQr0bpi2JF+Dn0g8m1ol+7TGTY0CKAbrtPm3u0q2N17Q4ZRG33sGF5lHJtt5HbNO1u0lkmOkS9UCxbFYV2vpJBeGxBE1qt16fdKMQtlIb1tLvySkQzwLprOfo6n0sj/6BwrZWgNbNLD5ywtfWSrZ6YAedQQnIZ+qLt/F7jrowzOjOkghBappyKGwDaKNxSbwxlN+O0J7wXvhZKKDg6MwPa1DggmGgHiiY9ZcgUPo8gQvlZFl1IsI8iF8hwozHQhVPyTlNPuSRTWvH/Pu8U18mQuFo4IX+tSQR9LR5IqU+ps+JpjFtcKwDbsZ07f8leefkbjvufJQjnTq8t2YWza85fpkF1np8pu2tVGbOOjuuet2TQny9Dv3WYug5LlxFENPlZQxKc/+mbr9udjQ2Hby6Pki23ZOStSQnB3cdTeJUU7rnFnP92PkF15H6Mj77AYdiT8vHZDSDiL+FsMvBdbSDJU6/MepkKf1N+k9f/QdB79ZHSqT8lH/p78pvmpaBnKbatciLsxDjo2ztVeA2PDXj5B5pMgL/r4PHd1sjPfygy9r19PPLDRWtUdUdWTnjSSlm0bbaejtjG0dA+0s6RCU/zOvO4QPpXyOuLpYh91Bz7ynlVZwUF+bGZuN0kTymqlypxe3glbdVM0jrQ24V81F2ofGur7+6z/mA57gcx+2QieWdp6ymUfK04/1FtZNfJR5w/T9v+8amk/eZpHbafQoGO2TkU7M064w1jhFYOa5fKhULUDyPWgozVtZydXM/ZRzea9MnAHkmN7UxybCX48MMV7fSK2QzxBKM6fLfXHPgKU+1ymAcUmnDUinW5EGvAP6PDjuUHDcs2a7bdaNkdeNA+irn6JQ8/eeLhku+miIs2kzF7kkySvaFdR5+WkWWWep86lbePNjr2PjB9cF5unBLAl3pTr98GljuMa//N1tDPRnhuOWmPAEsddK5zOqLQ9yf1kS3HiXs2A/9I2v/zetcnpTJU+tFSzN3p/PV2315Jm32PftmmX2T82qJdOlT6t3Jjd1NRYyx/ohyzM/THD47H9kBi5IfVK/6j5L9H352YTdgXlhL2BPU6VYjZR7TjoVLUnoz0bet2y74vNxvku7fZs51bPetTT2OM+Vc/qVvzdscuwX9PgSzZo44V4Ivfpl3XD+HHvNcky9ZW1+6Alye22pbf7dg7+ZR97vyspcn7CjC6eTC0GcZxuZ96NAMOwNPL9Om5uaT95I0D0/aBFcYDTQqdgO3LdZUMHV9ZAPbgxuuk/xf7I/sRyvtbLe1aMnu0ELFHyEtnVokX69DpJ8CZd/27aIw26JoGcFpU5teU3u6juwVgegneWQdWjZNZy4GXkgHfPpe3zbm0HVjFqkcxO9pqkseUjoPseIR88+EnNaszbkgu36H+B/R/FFp7rxv1w2/l9ks+4m+Q7ruMDy2d8cT4IGOX8tIluSIpYwZ5HFYHdhmCyiEvyW+8DAxrjId7jPuaeJLRLQGNVeiXf1AcM07GLX8+beuraVulj3LA9gR4tAs+yfXtOuVIUX+/GnjEFAazjPO/y5ioHTdXGJOy8IOfQqtHyAEHwLkDCHXQ+udnY7YAfDbAkyh86QI4dhacf+qhskUOOlY97FqTPOVqb64UtyvkIVdUKmWZuv7Tx/I24tsmcpAOmA47Fe4FubOSeyqV5/0yqd99PXi3ztPv4vlL5FIklmSac3CYJ2X44FoCljqDoEB75IKnJl56X2A4NVDb+ZVY4jRvxxuCjDHn4R0pcOsT4slgNo2DmG3X9nr2xq2OvQVDuDaCXmmpUk5q+LNhkqfqTDZ+ToDyU/sV//5rGqb1uP+bxo80dJ7lSmeBdU67HKABvQPGWWgoozv4od96nwaftDtWMoiCshVP2GR8L13I28P0Xx+8bDLOpsCVEry9D386nkna7lzKXeBJf5CbqzJAc82qPbTKdscyB8htwDkBQuXhZ1eOB/Yv34ankv8xba3R/zpoW3isFeq//mjRvngua7W9jsWgmUQ5DW0wRiV13kfRZXiNuTHJZMi86XTWV3BrArIlLwaNuo+/WhmuCVDJ+DIs6CwOPw+EuxZ+6Yy8ATWtzM76d+0USTeO7OVU32a7XVs/btr7A2g5iQ6SkXyJXgF/j0bkAuueAUQLWivlik9+yoVOd1izk48krLIUtXIdPiljZUdySNx1EAVN0kr/0IpwBa0Cl6FGRhzJb3LbqTkJ/Zbs1qgdw/+B37xkxvsx4G8PMhD0RMjX2lbd6VsJmlpgsP8zEGsHGtUEtsZDHTb+7/aG9jp0L8Ondmhp8lrujdbhGTpTIreohWDAoz6wG4w5q1nkVHDgdmfoC58a8OuEzkPa7dse45cwU/1QnAEOjH1yDzwhDb+7nsk4P+T+8XbbbjGuSM8rwe+0e+q97Z41qMsd6EoI+UwecYX2fPsA/gvuaBfBDvJMRHo4fF35LRBfbho7yCDaadiHUYgPS/6XuywtIoqTt2on10E3WrQfQr3RGNsWZSto5+VZydbctQPQK0v5mgtaZ2ySHJVgrD/J4C+jRQ846rD13mYf3juyFnFFv0o37SlvL/Wp8dACrvkysvJq0k4+QB4IHpm8zrgJu2Tk5rqykHC5SAsdrsEHrpCuBg09mTP7UnpkG7RnzJj3MM95xrjtB8DrpYzrDtLvUbvc0CReJFrWOYA7jLH9W13fUfW2XADStwvAeg3ep/HoGcZ6xA83Nmvx1pkZ9Ig59H/o/acw3r9sa3FGaI9wMg3OLML/ZskDsnW3g0lg9C79dZk6M1RYTLt7kFHXxWMo43S7YwvQyxWL2wdcM+BE4YE5ex0G+8ff27VbN+u2tpC0HuWXT+TtxHImuEqkTSfBt13wtYqOVT2uOp1rcVMLXUO0I88l2iEhQ6bO1RCNDdEZO9DWweZtu7OzZ1U3mIAf0Fe9WbVICj6Sou8GLY8v18XtTt32j7as1txFH9NCSB1M3rHW4bH1m03kXOArmKKLutsseID4gC43wFKv6uGBHR/uUze5WFWcJnm0rUf9es2G7dy5Y/XqEXU7shZ5HNTqno8MoW5EnRg+pvkH19zwEOAu2E/nUJ4Ed37/QXgTup3kdu2OVciDK+cXUn6mlGR74UEYlwJG3v98dwyZvAv3EPTNP/Mn6CDTePfuCorn2H7vlYeQt+aUQn3vD5o3uZu/l+vFTN6pvDC35gsyuYtm/d/k+99qAJk+6rBKEbISeCHKVJXRpVkagk90cNeEuyoqRHKLub5PCp6uBrtXaTDeJwbD5bGoqJdBOp/Ml/HDJ/E1YaeJYgkjfCOu0vLn7uV1cgWUX7zSBDwilP8ObQnl6qOn8HophAjiU5IU9FWt8QlmffCguHoO7Zm8unf3tintz11kqrsEH13K22ut35O7w8Jj6fskjt5N3ns6/x0mlf0MBohWK5fDykE4lVJqIp6BL6YzQGQASQA7GUMYdN03miOft4x/gjeX4C6Y6z41RpGXN01xw4PDRs+hlnp530V/SFwRrJVyeilRiH/fX+XPNd15ImPHPUCofSiHDFDOfamP2ssfv8RE3PhB1sIx+Xznwfs9GONC/wcjzNiZlE++A6vgPouyvJ0iJmKSkXAqXJHJRKpgQ13UNALY5nCb7ugIu0CCwjI1XOj9lKkISBKW3fihMlRXXZP28YcLSKksPnhcIrqbskn5ykNR767g1D28CJBVXqqfEEO/leZulfVOZarm4V0wlPiT/w6MRJil/uUNl3/27CYZcZv+DLgXLr3VZ/9A8GfeBQtsePaHSVzVUbisqooWBIEvP4EwfApt+zMEHWS+/NL/1ioXvgncJhL2LxtobCK/bPkTn2Mw2ka4uzX58OmCYLVxNLIPtnigDx0GSO6hO/gz5RuCa3jiteAXvkfTqFEogLGBDkEP+BH6J+TNX3/+VYTiHMIaZWq3h2hahyGPEGI0Wa3V3vlKmBjVAdYiF2GRJvRFknfrRRvkQ37tVAlBO2rNTtvv7lrH2xnwWvF0qLDyEwm7gXDyXlARTLRKSfmKdsJKLJXB5YDQJXhymzxrRQo5Obw0qbu0UkLwb/uzfLdSA5P/cU0Iq06Kq50WsD8EuwT1EB8JfSEyUBwZovw8EOroZKZ6E08rvCWsNxtd0+HnokUZa6QQBJrjoq9VV6WRSy+53AqHv4fJ5+WTFTfcHh+0LZFJW+OoaUkUPU08+jkQCJKaRHUeHdMWzwbvIs6z1FYZXLWTr1XvUv+4LZbLls/kbHf3wCII0jPlkhVQRl0wq7cQgjP2zuUrtn5y3vYPEYIQmrQDYRwJh0yXZnIWSVJmTAdma/J1YHu7KFLdBIKVzAljyyRS1uw23WgTi8TtYKft27K7DZS6StlqEsJIJ5dA2pGhHSo6h0NzoVJGBn4YetoSKHMRfsvt2JB3Ce0iQYierZTsuKZJ9ZQrHlpuLKOEdk7oELUx8NBh6zna0htrEhq8LaE40l86EyRC/TqdgekA4KG2+kNEYzckqnyU6B48mc7NF1FS6YvZ+YrQwOo1+XcNOJGIJmxpWS6/+ra0WPauPEZZ7Y+C8UwGG51PUgOmkkHko1nlCWfPnZ6xXClhUeCoceoAOGumIp+XX/cUMOyRto3iWbAmuHmw17YrH+97nbWzQ5gc1e4exiRNpAdlyuyAftBB/nH4myacZGDvQp8y0AlvZXgSnrVbPcdbpwH+Tea36XuVD8zojwwalow0GgMFA02sa3gXjWtnSY98Nf7pDJgBCkGHfgw4DfxJ43IFlRI+9dr0ATxABoF0Pu39PBh2rVjJ21NPvmIPPPDZzv+QMeWB8ydtbXk+8IOfC8J/HYw+PRNExg312y9yh6XkOqR/HpySL26t5vosQW3e29m2t376Y9ospSbIC9PdWeG8lTDWd9HcZJgcaAIbtM1lU+5mTgbXmPBunAF+n90AIjdoYWwNQX39zJcXHA4Kf1N+k9d/Y1A6R3fSBOOQfsN570uoZ/GiucOure+17OowZm/VzF4/GvqBmkcorpdrI5/k30C5v9EERoIL1VWVwRZ7dDVlz62n7aDat99Gm9UuDk2MzCcjVgRPC9Alr3y3w5e4dA7TGw14nTKhTjJ6XKlDa+A5+rNVwccf3unatTsdezofsXcOR/b6/tBXXmvXxUUU+yvwLk0E6hyQAml+bRGJEr6hiVC5xEnybilpdh4xI7uQsdzJghsv/s0HLbt+PLDbtEWTFg+laGt9bB9QH+1siEI7//7tmo3hUzTdbgM27R45R7wfNcyeOZmx54rwOCrT4psO/96CbwEi313xJNdVfmsCQLT6Isrli2sJ+/5W21fSF8hHk/knacfvrycsu16wo/2ufftax97qRW1lNmn/gkK1Q+axSsxW4Wv/7sOW7dUGVoI3PrmStEIubld2e/ZVYHOed5eBxeV+xNZzUXtuPm6ikhvVgb0B3N4BrnId9A/pl8efnLVrxay9c7XhRiMZapJ8k6uqm+OonaUfZUSR8eT2iDqmIvaKDMOMcVvQgPy5yz3an+wM7Q79+3gu4jtBdhtDyzYG9m/Bm4EmKxh7U/RlFLoogWpJYNUkzg4AvUYbd4+hWQAkd4iH9aG7ktJZMr9R5D31+WO+/6gTtTepxxZ124Tm3qyNfcXukwzSLYA93OsCt569f0Q/w8te+7hhCYD7xQtZeyQBTs6l7duHQ/vvbnXt8KBrJ+Hz65DnAzNxx0NQxT5G2Vf/y82SdjTJzcj362FivAs8etTlQXDi1bmYT6T/0f7IKryTsecAOL0Fq/HJrUmY0rDT1+TSs97rp6hFQTsLbsNPEktxywLTSo8xgArt0Pc9xprO+Bw8Pm17N7amSTwfBckgkj/Eo5WpPutAWRn/6oxrMvzJndcnyHRyx6QDbjWBEU9rh8JUxwg8VjsitfJZTRiBX087HzL7CAa/EQk74P7JesxeWkI2IM5Rc2QvZsbuymm8mrGZRMxWdtHzqfdDDL7JIn3PIPMwNPTt3aEbIiFt32k1xxinaw1+eqVrtrCQshdWUsjePXtp3DXZwXQwuIwH79O/b5JWHmheZIz9/ZmoFXMx+7MP6za/U7ck7d9EfpYbOB0krAktPvtZPynGwPOPzNifXm5Zudqxp8DRAxqs3QHqc10Ot8l9GqQvJzJ51xP1cQpvBfWf5otfHvXsBO3TIfEvM8b/AKB8qxWxH0Orr3O9pYlfGgzp3w3K5S5vl446ydffqRz6Q8YqwfVdaPgKuN69D6c0BJT5LgM77MPz1tciA5B0S0Ztj3d/mJTmbdDz3d+T+/3tVh1+JvBJrnnkGnT1TNKWTmvle9LmVsN98QR3uTpb5zrJb+5axa5vM8sJK80Ft6Ja7KNilNc5CO+VJ0p2E9mqGkWOoRPmoN+VrY7vAumm0atpWIL+TND+89cadpH+X9uGwHQWw1LaKsc9W6wP7Brw/cPNcK6Qzvv40sWczcBvduAhGpc0ziicgm9eAnfy4LwMmTOni3azEbFuJGPyo+90wKUV29oh4e5rSiUfe2v1Y+SIJjJWDNlaBpCMw1KLaCTT+oVMrvkXP0gYoCmt3skIUerWrQTf/C5IXaBOGzqfsjyDrD5PB8aRaZApkZezyPF3DSDgnQwZMoDoHIIuuuHCKblVjfmOt4/3tOgMfpEJh6oLf3R2ieQ0ubqR/uRnjvBOBptsNuya1Xv9Vnsb1WMr5QeWXYx/JgPIGMDGNtr25LYmfMf2MYK4XE4J1hrrRePa8aTD+GVshBTt8/BaJCH7c2Au+eLX0fejjFf9ctzmSPPIUc/mt5vIkEl7M560byGj9i4WrMo4ceJKxyLa6SSDIXnJGKfDuCsLScuBL1O5aBqcVvmvMwoPYRodcEMu0D5kjKwz5sh9kua5tLvqPXDh3X7cqvDK52djvivkE+hWk+9l5Io0+CKXSddhA1sHA9u83vVdGVXGmpF2HTDoawemdsXDqqk/fJIxYoM2NRkTc7Q/QXnaSftlZAHtcNiGH6vOcfhmHj78UmrsO0fbJ9LQV8YNK/KcsLvRs/L+wF6Ex2zAC+XmrkA6jbHaCJemnV/KgVPkU6vEbe18yk6cz9oCvFi8WoQug8V0UZQW7PSgjS3J6zDHEv2uXThr8MRF9Js+NJtaTVgcmaEzA94hwyIS+QKoGOO5dl9lgEOCsVw7RRrof9s34fd7QzdsbLekR4/t81rUshCzm/z+AHnjXBZeT/kxxpf/8rG8Pfz5Jfsh7XrzZsti9INcQcrI8SVkkpcRVi4hp62Vw67gD5AJNsAj4ZX6Pgccf+9MyuF5G9x7CDx4ux2110YJP5NljzFOC0AeQqd55JV1OwbP6Qj73afL9kh6bE98ftmeuFS0GH33/nbPWtDoId/lbUBeSrRgX4DT/JV26/quMDdi6DxO8F1GiRr8oFa1/XoDfOp6GunGtUYdnaBlc8WBLSDL5eYZY0Yd6/Rr9HsdPRvBLNFDH5Qe1reDO8c2W61ZgbTbtE9n+NTqNS8v6NPo0jJuVI8s1zqyWWvZbLZnM1z1etvqOnOu27N+s2aDxpGtDhu2EpXL+bpdO2z6gkUZb7Ror8O7TqtBO2XkaUAbmoMJ481UBxD/ykWHtj7o2uhO0/7lzZ7dQs7R4nFR2DKyydcfKtid2tB3PCpNkksGLo2j4UgLgc//elAcp8f7Qvgd4oTnydjg0e7FDWknPybh7thJcFsC+YR34b30D4XQJn/0u/RKxdPdX0+fp5EIvnj20+wAKeSzrix7Q7n5quco7I1rDEABq8ebTsxqe48OOhJzlpVMgNcEvApXFP1mqCKdqE3Z6o9y0CSqP0w6SjsX5L5JhhBNMIfJajU2qtkqDxJWVCf9AUB8C/WZ3B1oHmtSTrj8t38Jaamh/w6xlToQhl9k4waeyd3z1rPf9VvI4G/9W7jUUZ7a4yncKzP81g/l4xH9B2nISMp1MA6FPPzusNLviQAMbGUoCBOOiiQmC4ziMDQZP7QVS0Kd3JNpck3fgKEjmf75JC0X5UAKpOfuZeo3+Xk8Bf76g/7oOVwqMfyW8YHfk7vv+nBY3hcnPBAmb6jvtGxvp8N68qxvMoLoUrumcbnANrpXF4Or8ANccDxUH3s/B+OHyvQcEWbCpckM7fpQ2xAcYf7C5+kkk7u0Ii/Pk/eBSHTxl2cJDz6AAT9dMoBoB4iEF8HUd4AIL1Uf4rvxg7x9Qo50qq/gTUW8jQH+ylfVVlxNfsJVvOyAgWq7Gz4cH5RWd8FH/wVHZepRw81/Ck7ht/JWubrrjW5iAFMmoLvC3XceKwT9cvzWC/WByue/8veidQnC9xIQwofpKwXvPr+HwUw/1Prf+VzJVueQHj5DiKdnrHT2q5bILU7e/McH4Vh75x3rHl6evPn0gfHIvkcyGbFCcOhM2q+/grNu4b1goTBMFWyIcmnNQwYT8BA+5v026Y9wC8+/ihBJdFGEtRUboQshs4RAsbiStgiCUwrBSOcc6PDjFsKIVnyAIdANNzVggpuqXtgRiFLmq9XDLit0mxCI65Z+aED8adok0cJ0EHZk4KWEtbBCGSh4OVwKd0GghwBLT8GD6qeD2rU7pV5ru8Cmid7VE0V4H7ToQiCRKa8ym7JSMUN7+m5wmFvIumCoQ4vlI1cHCzqNTTpI+Tsf4i4+myCOHzLNNZ080A6HaRq90z2TS3kF5Z5Lho/yoqahgGO1i2JTQBjROIjAUUpZniud0c6NwAs00arEIjOf2AZu4tdaaRQWBJCThFLqclRt2z5CjXwKt/o9u7qxZUcN+TFu2+VbW5Tds63dY9qYsu2DA9L3gHcP2KfcuBCP6yyDkW1sVi0N/1I5gucxykImJzdfOiOjE/gC//zA+0MdPq6V+Tk7QrCKgjvluTy83ign4a6fkgibkQQXbCyXzbog1kWwalDPBoKb3HHpfJmtLRQ0+qjXb9vhEUIi5eez4E5qaDXals/G7fiI8jS5slaxbEnw6Vm+An7CA3Sehib0egNwOJFC6Avu07RjIuuH+gNznV2ivkXRKKAwybi3s4/wWS4SV4e9i1/LMBD1Q+Hksi+VBEfA/WI27cYC4W8L/EpAq7WahGG5oxrZ3Ezadg6BAdpPv4tCR5x4amQziymUNCkQfTtzahHlMGOHhw1rkr+MXNKBR9pZAm7KpVWEsaEJbsgV1fxK2Xa3674yUPgVoX5aaTwzU3Tj28BxAPwAB2bmisAOQZh3gpHjBnVwQyP0KgNdJgtOg1OSv+TaKE6/q5/k11e4rDNHfHKfPOTmx/FPZAb+Od06oQm/Ubxot2CmKgjPVY7KFr7L4PjqV37bVldPqhqfOmi8XZqfsQx9+TcFjadzOhi9DQ6B20dVGQaDO6wpr7w/qG7VhlZuwpg/Y9Akxre/9WeAQG4woDngIbiIBrQTTIOnjFACUquJAqJJKhRhuVBzGiaeFKjICBoDXz4rL5cLwJ8Pz35lkfZO8/nF+U1e/41B311WVp/yQ7ghvhX4WOCpCvo+TMfsEEV8v2/wE/GIAFM1ezqxpGfhgTbfi3Mp6K9cTNw40mTQ2J6E7Wm18yL090+XY/Z0MYIiqoliubQZ28coUzI4aFWyzpNQEGSl8MJB7Wso+FrB/mEHJR84b7YjtkE693pDfTRRsUlmd7ieO5O1J0+k7b2dnp8H8mRsaEXaskUc7dL4dRTSdyjr393u219fa6OAt23juO/tkDsJGQB6xP+11bg9Voq5EeYHewPL08ivFcwP79Th2FoxfqMXXDXocGztnrjeGoUD2nm3B6ygXHcFIZc9x+SvNmmO6aFy1BZ5+OE25VL/b17I2loxboe7bVs4atufbPTsrzZ7vqNGqxvXGEd/Wh35mSlU1Ta0ohwcywHzb6zE7YWVpO9++QFp5IpLee9Qjwi87Hc1uUHJmUrSSqLdWh84hv59bjVpHxz27Y8/bFqJOL+/ErPPMd5/Aty+Q3k6/HwLID8FHxd8yjNJ+9zpjH1HRpRh1B5eTFiZsv58j7pRLw2vj9OvDwGrIcrxnxPnJum24L/jw66dkoEon7A/oqO/TR4/rJs1cgn78gMFu0E9fmMW+iYTTYb+7kLUPkdfnmDsWNEqcvDwp3ROjTpJ0dZFEf5brsieno27G6/vNyLgAmMZSHsR+LShyT+73rUbw4Sd++oF+3C3a9e3GnaHMex94rxHh/5kt2+v78DLaavcm/24FQ6A3+xG3Sj09ZmIXUAmUz/yySeELvPwGvLQNd7prIr34PvvcMkdlsZsJyQnpiDrTOlVQc+iI73RIeEM+x4G1L9c0eRgxLrZmB3TZ51UWEXbqR3Zzo1tO9YEMOH+/BSkq2hCP5RJHbhr72Uohby5HlhL2z99tuJuz66Ae3Xi5MtyozmlfU3oovukNE6SnoZs1KGdAWM++cglU4b6ygD5HrT9lyBZknHsUjFml9czVjudtUEp6eeL9MC9GmOWznOYaw/tQWA7ExduwZOpzFM5sz9YiNhZyv+r2tg+BHZ74HSyM7BvML6fmAM3+1G7BZ2Lr4DWTpeSgx5e1UG8SfsT8OgyuHoHutWuM3FMwV7GHXXBy8h5T5QTdpkC39uk3/e6dglG8jzXw/Cgh5cStk3/HcCrQgBWwFpBf0urZ2zh4uPWPtixIfJAgG0IGgcgFbvki/XGdpRI2CP5mL0LrG4zlsoIJvxU1tPcp8FhzV2Hkcd5dv14Uq7KEC+WO6sWsT5XhueRnw4V9kA8nW30jeW4Tyheg+coZZq/L42RVbjvSE4kS9DI5THhgMr7D3CGn3Tz3Ti/MPCa4pAf4FmnUnb6wZwtn8zY7GI4DLk8hywteRoZV6vMNXldKCd9B63ueleiLzVRXZlPWMVdHsUtDfzryE79DLhHO3Tmzzz9c3s9C/4w3lLoKjLWan1oB8C1Ad/IV3uWgwEm6gMrbnX8oGPJJjrk/s5+z74Mxj9Zjtl7VWCE3HMG3qEJc03GC0g6i+E9ZNoj+NHLywnL1KH/A/hJSgcJa+EWtJBM+gHnMhZo54fodP9g313ajCPIgOCZDCCKp/ObNjc3fYfH9JKxY9DpQNdRdKocdCTXU12rtnSgOWME/ShDXTwVt1hpxiozM8haI0+n81lz2bzXQwYQySDy1696SL5r1CVj0rY8+EGjqvDDyACYF8tuAFGcWpV6UudgAIn6hK5WtEvu0y4RudOSUUbzCwrHNfSCPPBkXJRr208TJC+k9rv24OWmzVMPhg/v6987n4LnDm0HmtU4KLhLRtAEKT9tDzze5EE7B0UXdyCQcTFqcfjRMbrX5cOBvb1v9tqx2Tu1EfhBInjTBkz2NgOcZAiNp6IRmmDza8jJqynk5Xs7QH4m6CWwaIJDbcbxNvJBl7EiQ52+Hh0YxdoN8hOtysCtMUUuLyVLaOeQXHZqd371oGe3rnRs8+bAGowTtaORjeD/g5ZZnnp+DmHoGgN+C7iUSglgmUE3oS9LcXu63bcvIS/rnIub8MObMkIDhx4ImcpF/bykOa47VOAoF7MFmLPOplQ43uvZPgyqyjizH4/ZPu0Rr3g2MbJHwYPr1L0P/h9DPz3weemhrC3Dg8uzYZGezqDUxLzOmRRP8UAbxUN1SrvKlwtHjTfaPdIEXy6SZhdePce4WD4Y2jvISXe2kLcZKx8BDs9Dd6ubLStCq7cYCI+IW2X8vL09sF148VfyY/v6YszPZ1uCPukeew/+fp1vWkiRoa46V+Tfvluzn1xr2Xq7Y4+gH21G494H+9Dy+4wRb3N9Al6JP8vIK1ziv8RuKzHOPbsQt4fQ/3T+x5uMAw8zDmnRgmArXMvMZu2l371oq4/P2sfXqvbaj3ft+p2Ovc448PqVpr31Yd0+2Whbopi2V79+2vb2W7a31/QyfJ4Z/us6fx9dB7rqDwcWR66REaTLuwsF5NqZsV2FH2nnhvQm0Zi+58Gtl8ZtN9CNBYA4FYsjIMUG1kafPIQHHYMv7hGi3rMmegXikO/wkR6lOQzt/nJDDHHm4TuvJukDBPCbjJHHZKdjJV4oj62OTLWK3vv12ZE9jvz2eNnsQQS9I/L8oNq3DnflFWecepr6ns+N7CY6Zov0cFnYexhffYTQf9r86lLU1hnj//TOwK4hJyFyh+8E0Y/c2O7Ag0Uf+rJGE7/OmK2dfUciIg9h1Jnmq6DxZ6pnTH+HO388GbE9uu7h+ReFkO5vjxPyC+O04qk/fV5ObdFv+J/n4t9CvcL8cSwYQO7m+zcUUMxniUym/ou/SgwS60Bw1ClvvsJ0AlsT8zooNUwqS/HSKlGQgqAKBIFwMumkSzUlrT/5b0qZGD800SBXIT75rMlq8qR4SqVMGE2Y/J4If9xJ6OkVpu/CnReSmFTH8JFX1J33XptJFA/+HOrhgTyUtec1ze++IBgoukQxz0s/9J5Mp7no7s93H/jGPbQ31ClMcIdc9Oyr/vktodjf8/vehL7gpQn1EDd0dBxmqJU7aRhhOhhCfADUDhpN1N9DyNBrXOQZlcbP3Q1YPyPCTdspgOgSbCfvJrBQft5+3ou4wi4QsguRuE+gpXrqLX0Q8EQ4IoFSq2qnv9UeGSpUH91DTtMSHHnJbIrEzujvu1S+6jjiUkpNijpM1e+Uo/xkOJMBJCEjCPkIR+8eVK72IFCGoBzCOwkXrizw7Z77K3CSdAHHw6AjGnGXWJN3wn1VTWNQgDV50k7lPIXntN8i5OcWTtVB0YjrfU0/q//97rAjH0Xw2k2DfgtO+if43HfpHfdw8YuXIZbSKy+9540IQO94Vm5ehF96z4OXqzQh3xBB8fU3PHvzJnH9n+p99xJuhPsffGnGSlqy9RnCsFu1+q3vWjSZZ8C7OC34lw7dw6u2+a3/tTVv/3Dy5rOFPij6x+8AEwcG/abG0z6HqZ68eg59f69bLD9rgxiCdlvrTwYI/uAIg5XT4qQ94RaefxVB/ppLKA5yd3T7Vs0aKLdymZRIIsge6gwP6hPRLhCthIc+qZt2Igj3vP9VNdrK2G/Nyep/NS+bT3k75HZPrlyEJMlMwleCydfp8sqCTwZrQnFpueIr6gNOKztwBYHC+dxd9qPC9H/yj/wUT4eLy6Cg7aROC/wLhkcE5oZ82VN/4Kr6a8fH6bOz5ueDUDsJLZokaaIMqX6+a4T6u4sg0ZZiiX/4M9yE9zpEUOdpOGcjX/EUGJXnFWhRfChCndKWRQiq17re61r53231LZ/O2tFhw8q5DEqOXDJ0ra6D4oG7JqUlievwacQh5xmibYY++IsOQsv45LeMHxJyZQidnUs7vxIdaXVYqZyxjy7v2sGRPLFr10mA0cbWLvUDmAAmARx2Dqp2UGvYUqVsQ4Soo0aLu/iXzuwZWaWYsfXFVZvNq8yeFVJlW1tcRsk6BpZDy+ngdQRdHXyfLqJQ0qfFUspXwc/O5axW07bhnuVRMDMplEpkho1bx9RLqn3UGsCjWu+4gLZ3p2UtlIWo9s0jWLeBhZSckXgl9UeOc6Etkx9ZOoUgKQUQvNRZTrVax25tHNLnjG/Afii4ISNoUl8TvHPzKKwp4iNsaoXgnHYGILi3STszm4aPCLcGVpktAXoUHwRQ+Ws12qWdpjrYXWeKNJo9O6DftANG8owMYZqwbSGFz5VmrQsu7+80rA4e5rSsm1YWUTqPoCUqZ7VG1Y0H+ZIOQAdWxJkpZcG9jo81DYRKYVl+JmN72zUb0V6tLKS3yctHMnjICOW464p1EoVZ436DftPZK3HiDsd9YBJoSBh64nzZVtfLtr1xbAX6M53R+RTg5ozOJYHeelGr17s+Zkl41/ikM9q0ks2NbryfX8i6Oy/JLk5UdJEb4IX2/JRrvEI57QZFuYf67d/+Ryjg8ij86YN2Ze4fHlM+cAFPprzv54PG1NmJEWR6JojG1p/fCdLudO2dj67bHjj+y4Z/+2/+JfWQa48EtJx1hVLyV3DhyPhDt4ZD0rUDhAuclPs/VV0rRZEkwLccd9FwaE+4/eK23R+0U/rnw38fBpBpUHof97kHngsvo7+Vfpr3GGV1kJMbK3AMhfiFfNTOcuksDbFkxQIF7Bzj1WPg3Q68MTi8Mz8IWEYQrYyU6wv5gD6J0n6e63v1MDF1fj5hz8MftdJdroM0YfizQZURZYZVfTpvQlTQIJ4UYgXRSxne+PkZ8JhhZ49+0ErPrdrQt+1r4vR0KWqrk3rDMuwy900Uch1afazVmyIvgpotZS+djNjLK0l7tzqyH+yP/CDdl06m7HJ16Id4il1oRfa0HmqnVv+fLcXtmcUEiic06opgxPOrw6tFO4DTvrQQtzl43A/Q1m9TjyHvAb+fk6CDYbnZA9DeJdjHgxn4B3WSIUS/W7RfLnMW0hH7nbmIPdzt+Yr4n9TH9tZ+3zaJpzMoNNF0qxeMOaLnczNxd/3x1sHAvncw8u9qMizW3qdfdZbpK7TvDulPZyN2A9Rr0rDncxH7gHdyeaZzDzT5pHbKyPK502l7kbYc0q+f0He/dTJhX5iN2YMLSZ+A/fPDoW0D0K+VI/Z0dGSn6LlZ2q8ZC5k4l+HLchfWzibsWcaQt3b6ttuWsj+2V4i4tpCy7x4MHU5JxMJiImo/IU9NnEn+nga1Q4ffa5JkgXbIyHWNOmkiS37j19Zz8NOU3WiYPffSCTvVblp9r2nX6uii9M1zZfBChow6fUY7EWvsrAxIAxmRoraeNXsE/PnB0diuA3udV/HVSsTylOPuruCVMg5ohXADPA36xr36+RO/dQ9yYPgm7EgzFn15NWG/sRSzOcrVeTfP0YZj2qlVl21gIX6qRRedetP2t1pW1bLqSS4uI03ynC/E7befKRtigx3QZ6LhKR2LZ+r50omMPftA3r77cdPe24aqaEsZGkxD49O4uokPyLuC3IVu7Y2sDjz1QTHUPh1U/j70pUk7TV735uPWv5CzxFzKRnRWivHyxNWmVaGbTjZus3TOKWCrHbCv0bZ90klP1GHy2rX1ITRFlf0g+RlKkNuxbzci9lP6Rb7HVR/JFssnkzazjI7lRhu5uGPsBeeaWWQ76jboB3lQsJXMVjn9gJ1dO2lr9R374KBrx92Ru1uqIyM1wNMD2n0MjfXBL4mnfu4V7dNfBakzg04L2B8x3gnu+ipQ0P+k+bWSdg9QT2SmXcrbAxfki78Lz/OcBMxJmmnwZ96nGbO+mDNbAc46d8Tl3Pvii69I/n2i37MNcFlGlbuBxwG0qF0uMlKGd4GmD8DBBfrkdwpjeyytVfgyyoXvd8OkrAsQ4kvUQYeh379ryeP6hcwJLWgib24taUvwiPnVjLsckuypnb33X9IJ7l60T3e9164iTbRqN2qhrLMxkpbhPqZ8nXvkcdEB2vTjUQUZhv6eVMQ6wKeRirohsMm1T7oeeS4e9SxGPd6tJOwH0O7GIbyTtt+mD7RzT+OA+J8Mw4KtoKRJ7TnGuS8mdUaD2fd25V4sZslc3g0NMlTI179c3Wg8lPsqhaOjQ/A1HFSu3Rr5XDgDRHGPq0fQZ9/GjNdjuatEhopCr0lobpxIWjYHXSDIdunLbe2ypU35DPSCgJXIF71czYU1yEueOXJyo+UGkLovwpGhRTtSZLDQAq/aYQcegMzLuDSsR+EhBWTYeY8no4lkc+FdBZledK/dH51uE1ACDHBG9dHuD+WnNuoA56V23eZTjOnwXEe+vyNIDjrc69qNW137KePJR/BWGTyq0PUefEvuAEFpg6X7OSBfTDCGCF+5zkNv4qEyJjP82nOzCcsx7v3kSs9521OFmO1DzNfpU8lXbfqyA8/QLr8c7dLuS7l8kt6xejbti4y0gOgXBaGw5CUt5moeD3yXoIJwQbSyA75IQ5oGYQlqgZ2At8jwqN0FhzCm6v4QuA+tQvxXlxKM92N3y3SKeG2en46N7P3jka1JD4DHHNG+AbgmfXFM1bTbbDsdt+iplI0ZiyNZnU9JH+mcDt6l+C23ian5JL8n7qbg+9IBYSt2aoYxEnmkDg0hrrtRSWP3IR/luqx4KmkL5zO2yGClMy7FA+vHgqe8NqCnQDf9LuMJ8nkTfUzfpN8fbSM/bPZtb6NnW3f6frj4ATC6Cm4d1MZWoaCTyLpXGPuqyDQPo4Q9QR1GlZS9ST3ekmsuCKyCLPUx7Ve9vnoiZZfgz1fh6W9AgOvEl9vDk8CCYdN3wm4A0/fuoPMCbPWIdrUccYn9Sv6RvKEz2J5MBtebGhucZxG00+BrpSDnvQZj+4hytUilDp/TmShhqEK/Ae9eZOyeO5m3d28y5l87skeL8AbauAXwzra6tgJe3BTvA5/v3Gm4JwLRjNMG5cmF5LPRvp1CfkGcsi8VGJuppM6pEm5pLegd+lyGABlNdGlcqiyijzBO1eFnm8hld260fSePjFlHwKsOXDq0PUMbvogsKIPgxoS/q5XqP7VX/85AD/9gPWmPEu8t4Px+B1wZxPzwdtV7i/Jb4Aqf7Da/b/Egl7Pnz+YtOp+1q1ttN3R//VTa3KszNC/DkYz+LyN0aCezDH5TMpBXmufBqWeQ7eRCTrspQSGHqS4t/qgynut+N/Becpn6Sjt5BJtpfI3DoedEi0EOUbj/ruZKulB7NS8Q5s/86+Q+DXxXvjwpuc+N6nmS1p/5MJUP9d7LmWbjYA15iC942ZOxWnlN3306A0hB/g5DBUjFf541S4PwK1cuXh0yl9GDUhAmNDkUnlWYDBhCMil6mjhSPfUndL4qqgymD2oKgbz98HPtaODu27omCCtBX5X3mJ6XEiiEH/rnhgr/KYBN3qtuXo5e33t/93uI7vfwZ/LWX07j0cneGdN3np2HSRLCvSd9lK9sn1C4731oc0jrcABZ/TfPPvFNXTXh4Z3Gs6KEOxfvfaAniU/W8c07U5PyDI5J7f5IZXxbrw7NCjBDMacPFU+1FypMDQLqt+nuCH2RMDhpXnggeNvDC3+jKOEPMOCFvuvyiW6uqfFH7bn/4o+X5QYO4csEZ/TbYeB4M33vpQaGQ9kqfroDZMqE7u5EUp9MLk/l5f9smZpcjOkimhiF3F4Jr4MRY2LA4K7k3hrBisJkKbx79gfftQNkeskoovTBBZbihrwk6IWzPwRvLgGVeqg/+U8BtMfrrzKnO0CmbaACqjsRdd6LJmp9wpXL34esvH2KqmelUNBvwceNLyqD5wA7leUx/B1JQ9AdWOmVX/47wN3/KHM98qyfDnv/qLLpC97qn+qid3737/4zoLXu4cY9Yv/kKxVLIdh+1jAedK25+TrCUtONIFEtq/6MQbRTu/bntvlX/xvr17cmbz97UFv+258AA/XhBKDhHr45RL0vAzi0jTo7s2zDTtNSojn6W4JsVDOy1GmaNtzC868iaNWQ3KEc7nf8DAbhmJTOPqO+FEPZJMP5AvyDt6s1Onw7nU75RHxwCRPqp9UmYcWJWd5d5WjVFEIbnS6STqVkwEY5ndGkuwSg4A5Lk9jKS7kovpQAn6ADcBN08w9ejBclmg84pgk8TYiKLsXXRK9KL56pA9BVGW3tHCNkZHPgB7h968ae7/golrQtXC6HEDrRwDXZ4J2lQvSf/lLd/Q3Pyl+uwjSRrb5UGzIZKRQImQgiqqsbeDIJO3G6wjvRKkpxu+8T58ViHoUw4WVoolrxdcCdJk9V3yFChHZlLC/O+DcJweV5eLe2l5P/wlIGobuPEpazfCHN955VZhF84elFlMOjo7bnIfdETRmsbEBabaFvU3badFhzh76u1dsmn64aP3Xwf+CXZmsrC7Y2v+rwmikXLQ+OarxenJ21dAJlLp631dkVm5nL2MpCkTpq227bMvS5VqVol6dwKQpbqmTKtjq34Cv0jxs1298PQiao7nyQLoJPxiwDLjWbXZudzVlJZ3kg3WlCOYViI7dTYnHqkjHxEynxah7Qnpv1nnXrwJF2qC3ddrhrIl6uBLRDQ4evN31Hx9B4BAYJOzjoWCIrOYL86Ldas2Orq0Xb2t63Vqvnu0Z6xJd7J/W9ds4MRl3oBGG3o9WQ6j8UC9IKlgnwUNu35ZZMPne1vb9EPy8t5sDLnpW0Wxac0DlocuGl3Uk9tDsZDOUqSdNmxZm0zS4WLInAq7Nz1GD1eQ96HEi65P/MnCbTw4SCdh243ES8U+eWXdGpHdXdGKFhUkqfaLJ+3EUxQaFAaem6S6uoHR81Hcbq1x44Txf45I/oXrulVLjcIaicTDZu+7so0OMgIIaO4CKuFlEIScXvMqmkGzG0eukf/N5/Dk2gfXzGILnl8BjFH5iWCsBMFfsFQfStMz7kvs3dYU2MIMIz0cz+UdXe+fCaf/9lgwwY/+aP/t/cxXPECDSBF3Z6uXKrgvTe7xoD6Rl4ZjaXcP7Wht67muyFZuR7+7Py8l+1AURBeaiuSu67gIC/twX4Kp9gIDF3m3awCa8Er0Bd24DOAkcMQQdtg9W2LbkfuD38yBJ8Km8H+3Ifh0ILnp9HKf7CTMxmURBvgnc/aciIHrEM+cuVlg43FgN6DN43yztNsGk1r2yHt7mOR/B6YE3xk9bqtz/YHGj4G5qw6EBXKGdZaHcH8JHMdGa0n8vG8xWUw02GVpHTNJcQQq5T2M2A+8+jJLaoTykRsZUc8KBv1e/y561JkrvpJ3VSmEHxzNKmm3V4B2UIvvdKkdxntkScPdp6B3p55fl5ewA+MAfdyP6+oWEfmvvGEmMfuRYpO52K2mvNiL3COx3afLMNvCELTfb3NIFAploF/j5KteQo7WA+XYjbBRmWqMu7KLAd6nENrf17+yN7r0m+6ag9s5L0em42hvbYUtJ+7UzGGuDrKvXT+lOds6BJ0cvAVJNVMn4wInldZaj6TZTyi/PQPM+z8P2XihFbZLy5Th2vjGOWIu7pft9epg81pA7hicuMT0nuSxqnNBkNnl2ajfvq2Nf2+j5RciY2tq/OAXvo6F9c7dobh8hm1EXxr1F3uJoA67CdIoBwUhMiceor8qjy7cml4Lrr7ELKvnieMR6evX3YtaObx7aBnJNZzNoXnp23GLz2GnxdhjFNIqiTvroSt5u9qBuaTmbDYbHfq4XvX65E7WI2Yp8Al2sdxlnqE2Tqez09DXojF09fKJg9UojYpSJpET9mqLfsGOqvpRw8loj74JXqWyTNrcOB3eZqHA+tz339uGcHMpjtDKDF0P9Pk6eM9doBo6Czak7OJvyck0v5CH0c80PKBZtp/bRY8IgyvnO5bceUpx2UOkhYk2ZTY+h8qWSlXNb5aody16lDhDLS8ORLsaENZxJ2nEHuyYZzHtLgWWw9ZeW1DONkMKQkFB/cbJQSpvMcNFaMGJM1a6dJK7mkEw7Idc1PYQ6g3V06Uv9pEuwH4MIeY5/AKsPJCjjxKjTwFHzkBDATDutg3sGJtKVpt84zkXzUAUeEFmrzer5gy8gPh0d79NXQXdDJHZVWWkfPpG0IjmRoTyaPzEpfV+BNj+ej1iKODC/DbjsYPzTOUjfvY10EWI7T4PVh1C5rhwx569yY4MxyEvcXBL3XlYHvfrVAH9CXb0PTwgXnu8QJPUoAbpJJb43k418cLASxacFm+VzZLpwv295u23e9HMHlFE/u/+hW53M3kAUn877/QSiB68KlW6o3tKMqa5e0zvEoz8dsbjFuzywl7KHVlOXOZqyyyB35UWPtZwnKV/glg4i7WAM3pSOosT14hhZAjcDBVi7s/JiGLvxLA8jadteWqJ/OJ6qSVruLZmCY2wtp2wfPNsChK9DnFjKKXOWIb2uHnhs/JnlNwwPJsX0uZfYetHuEvHU4gk8mtTOi4DLyofzrd2rwNZndwbFU2heGDJH/BtzHCKGFiQFE8pfGY+3QkBuqtO7ZrMu0kgv7kh3R5/wQY/Jx/Y67pZGjZfwoFt04onMGGrUqY17Kd55Id2k2G9ShgxyH3oBsrnxVlxH4NmzTuf00eRetNDkkXS6yGo0j5MCWl1MuVRyf2u0mrK9j83nwQ245Yymvu8p1w0v92BZSPcuAMOO5pPfJ3xW04Gdzs2NvXO3ZlaoM/Fzgo3ZCatzVggTYlhXBlae1QIp+086P84yrX4fBrQKCT6CZJ8ArucSMw1gXIPqVLmM3v+flShYc264jY8vAAE+bg451aL9oLAHDXD6d5Er7+VVTmejnw5TWpB/WQIj6sVyeB5zYo6FT44dcbD5NneQmUzxe7uUKGsfhtVVeSK+Q/JuFD83D++4wHohnUxXbYiwXNczR1ix5a+GFFkrs3enZIQioXak3qXcNeWb+VMrmaLwOJC/Cd2a0g3Je50hC/eQ3w1g1g66nZy3akwwud1oLlbjNw7O64nM8j0txaxdjlge2MqCswstm0QvlNosWu167ebVl2zeRj6mP6r+H4LN9q2M7CBl7t3vW2ezZWTpraa9nx/vQ0OHYjom7UR+7wXslE7NnAcxT8IIoOvsGfdGi3XOnc5Z+sGyvqz+AZ176Ce3epc5y2ys5SXKYzo2C5dpN+PFVZD0ZlLRb9Ee1sZ/d1kOeUN804VdxdIwnaEsVvisjpQJs2CrktQGQqc7dAItG3kOuoT5vHY8sBn+4CNp+MlnwofYrRNB/ErWOLTw07zv/+p8c2OcyY/uIPr3E+P1qAlwjzuvw3o3tFnSCXqp0LvsKZzTPOvIzbFbBmCUNKsIJhjG5q9RiCS0SfIw8hTPCHZ19pB09i+fSljyVsRZ4WYM3He70uRgPqWCXto9Iq7lQ2VPFp2Uc1M5RdXyBNr+IAPY46tOD9PUp+l94t0LeaXBdxiItINCCwANgfCHOA+FN2nVN/Qe8tUujm4zbLrR4Y7vjMPvNU0k7IN0BePzyhby9TZ0ksx9Tl20GiqlkLRlb86HK4wC8vEqe074SgHRT8N+TQDTbkYsyngX/3PyyFZbXrd+qK0d/pzBN47qTB+V7735/ngo//1tVnNZDCe5+n9z1O1xBf1FE3fnrSZSBilYc8UYFn0/nLnlBkaQDfyoDiCa33AAyLVDKqiZRyFhToCHQeJ/IpojpJDa/VaDK87NBuKQ09/sTf2ReERWqNPz3tFz+Ouz+8IllTeyTVhPQ+u1CnuervwpKN8mHd+oGz5e6+kT8JH44h4FL8XijLWYedxICQPVFQfVTvPuC8uPr3fynzx4mcfXe66KipukVT7/Dr2k6RMXwksv/afLNfwM3GLkrgXqefHejCO/dBRadKSNIMICQju+aSPdzP7T7QwaQhA6OTfgkkgYZfQ8wv1cD9VlU6bmCEeRuJf1JTQlvQgrVz9/7PcSWkKZnrXRVTfQ7GEI8OlmrjpMfxFR95Zbk7k4P2u1t4PLVN5qF9d+KT1B9eVRpXlevf8BH9YnuwQXX5N3km1KHXSS6h70pMteJ6OWmTUYCdHjwa4JTupS5wiSd3sug4TuQyN+NIMQPbrCkeHJxDwYUTciK4HhHFZS/GyLIx6tFnoKD7+wRUeoleUqI8V0g0/LVDu4+SUpfi2YkgHm/T2FyX7j3RjAlvbLmV8BnXaEd3mPKPkSdXEozfRdymsLMI+g7T9M2uNHDIysNbZskvptE35TMu08v1V5dIY7u/+TVWYfLLxXIuL37nrW237Ls8pMWSxZCxT5FGPUatvva/8X23/y/gmKMIv8RQfj9h68LnlJkBOPQQP1zotF/6uVV4yrPzCJMp21wvMVg2LXoqG+pKH3aQ6oineIqhFt4/lUErWDS6nwZrmX81EqkbksTcIE3yAVWIGJVi76Gb6h98v2vbZryNap7BqV47SRC+awmTzP2wguPolDs+GRymOAPhhOdW+GHPqN0HsnogvKWSKF0zWSt09bW0EATU9xQcLj5A3Xgn54VR2NQKhvO8RBG5gtZnhF+GB90lSo5m0NR6jOg6/DrNGXv77WcbuZQ6NwtHYKNDD0610Bli/Y12akJWG8v/am7+mFKf6qDnlUrKRLhrBP9RvCfQbHOIKwiyMQTBRsgJKbgv1rRpd0lmkjTYd5yO9UbyLVMz5XDOILcqTNLwCiKopk3HfqsFf3j2NAFNK36jyLwyPhZmsn4qvt8KUe3UCfqfVhrOpxjEbndEf/jOZYEDo5OtrSapW5JeIvaM0CRoI4qq5CxYxSuubkZO6pWrd0/Bo55FLCeJRkn9us6JwMBrtuwG5syEPYswftBE2G0PG/lHP0GviRQ1MulImmSCG1ht8Ew1rU2ilyj27Sjw5b1mz1f8bS8VKKeQyuh8Glc06R3NqMdDSgWSLwypizM5t1PeU3LXaizDCXCvHSmZNE+ijg8td3oUNcM7BGlsd61o4O6JcBjHSCoNq6tzdn+QdUWyoh7KFJtlKxUGvwG/lrRR69ZYQaluUPfADv1exIZozvs+jkScuW1sraIMssH4NHtx2x3s+67JqTMy5A3GLWt1UPIretsijY0sIDyl7fdnTryEPA7lEs2GcG68FFwspzwyXod6E3TbR4clVFNZebiKZS1juUqmihIWf2gg/KL0gOsGDmsiBC8sjprO7tHDivRYqMqAR5BF6E3l01bTrucTpYczjE0NVLb/BKKS574NLB+pJ0fI8sXk46rkRH4DpzdwEebEig8WrEpfNcknMbqkWY6FfTSaSHQjfBMbZDbuDR5tFCyf+/3/3M35P6yod5ouSGkUir8zGHo9wdNwuhgdO300IH3ii/mcHRcs0+ub/r4+B8TNH7/1bf/G2CWtExBfrdHNjOXtuoReA5ssuCijIxxFFsZPbRzSzuZcrkUvAYaRVyR8TOb0YrO/zQNIAqK7xNvDObia+ItysL5LZd4c/2ob7u3+k6XWrWpHR3iyxr/T8SIT/oPwTJN/omPPfzIInBI2s0bR853ZOx8YjZuT8oFCop8m/gfgFcfoBC+zf0q+UrJSsCvdJYCLMn6KH0PleRDeuSTkeL6Cm6kI7+zMzFfha9J3ccX4naJdFr5myOtXG1dl2IOXqr87e7Y84G8CffGkWnQm3twhL9wW0DBn2E8m+fHrerQfiw3C4WoT7zOUMEUCTQxryw9FX+060BKKCzGYRcMSXwgUppx5izt2WRo10r/J05l7YnHZ2xur2lzjFdZxlCl01xLmXK1Knwf2fkAuUE7Gipy28c/3YvluLueqAOHVa2yJ41WiasT89Dk7y9F7BuLQX5961Du/0b25rHGmbGdT5k9XI7aN1HSr1NXLfh5bjFpT5Sidh6SLQIwTRrLhdefVs2WMzGH2xJ37Xx4BR6ilYEP0Jdl+FK5O7AT8MJRZ2g/3er4pAQF2xnKSTV61gAGOvRcq3/7OZRyaGWTen4scR5ec7EQsRQ49kNwQW60LsKvtAtFLqg0qVYHxrx23GoRTzCUjjadKFEQ/BXkAkPGmnnq+p+d044Wxqx63+YyUT9j66Pvb9ntLR06P7aL5wr22y/O2ZvvHNuVg97EKGY+Cf4MbfsIXJrjWaX82e7QJ+lBSXu8ErU0ffUa7GYbjV9c2ftYFyHICeFZfwWHfzgfsVnwqER+msgb0S75xldfazXs28Ds+oS25DM9Dx5o4m+LvhtBHxdA5Js7Q+vRj4uTsfyxvHZiML7Da+bVX/T/9d2unc9F7Msr9A3D1Yf7A1tlkNDcCuRnsdbA3rzd9dWjGjey5KFDiPM+4Rh4+ZwOeIZ378NP6zsdW6dfKpQ/C44up5ENH8rZzKm0XQAO6/Nxm11J0WdRW6KfBSDRrdqtibAOeJynD7rgyCfVgR3d6NgHteAe56UzGfvGuay1a31f1Su/+Opf7ZbaBDarjF3S0bWzR8aNNRr+PMS9Sr4z1H1AnW+fyVvUXS7Bf8EZ7Vjp0eYzGqoB0nzjyAYHO/YXwFiTtOobqZJaoJItxtz9o1Zba5zMkL4ALzuDDLNFfO0W8UAdkjTonMZR7prsktFind8fts02xaYn/T0N6n+HAZcmny4iB54GDxLQhd6d5qV2AhTJkC723XBqa5Ix5xR1hyT4OrYV4l1mzBcfuD+IZi8up+03n5mzs/MZe/OTmk/GqR4qu0aHf0C9NCkol3LiZ80Juaj8aX1BLbsGrEE1WEfEXSvNypXOqaStwR/WqPSjwEl+34frOUu5cT+k/Y8NkrOlFyhI3ihR/wI8rQttSW0qHvZtFkY5Ux/Y8l7XToMnixstg5VYlzF39rBnO9otstuzw6OBHzQvYvWxAVjLTZjObjgzl0T2hPeDVwo6P0GlfncQsxeeqCDPwWe6YaeGDkCXLJetIPMn+u7qNZ3KuCyjxTCSsWLwLo3pUyOCFnpo10Y2X/ArxyX+VG02kQ/oZekE0IZ2XchQIfdaiiP5XoYOGV2040SGC8n3afLTuNFoaiFI29ot6gT96aw3lakD12UkUZnKQ3WTq6za8b6lx3XGRGRp2pYvyJSqifSmna2M7KlTKbsJP27BDyUrq+6DwQB5rWqptaglAJrkmr8ryO3nMf2xdb1jRzvoHfBhYfU84+8a48chv4XPOiz5SfhDlj7484NgxH6EfnksMbYO/OeDYdQeXEraOzDtw9rAD+GO0E/fPobvQs9JaPw64y5kaY8mx/YuuPwu+UagmTxj//qltM0tpeENmvT/m4O+qee14r5Jfj2QXfwzvA0pV6j376GzarJdOx01TyO+rsO8Ncw4PRNVLqIzyN8FeOpNeMTH4Jx42TZxZMj/pB2xH+yO3Fh9uD2wKvcS/DNW085TeA7jbo70WfiYeJbcxckQ2KiKicD34Wm6VD/pwVpEVyilLcqYXyduqiI3w0mrLAbjyRx8fm5ZbnbJR3CgkuJxPQaS8cctq8Oc7gD7YwZW34FwO0zEJ6j3o8T9GkJqhf6UHqEJfLmQPAOzG0Ej55F11gF+nfcJeOTl+sh36vXmMpZaTNsO+pp2EFbhgzVkuhxMPEGaDeBxhdbk4Kmz5PUnW8CCcWpOu+2QGLUIxcFP+dNJ6EUY1KMzUbtJGTIsKNS5XYc2KdJD6AN0KOpznbFOO2CUxwpjxxOpse8S1SINtUPxotS5dK5kZ9CTh7eqVr927K7QboF335ylbjRaO2evwFuVlYLqM0/fnCxGrYYw1oHutslTO0HOMMbe5Ptt2tfVgAqcNaY+BozuyMhMPkXyPXEx7OIp6OB+aAASd8PYAmOv2uZsWoVRR8BiNwZRO1R+kyDDz/MaL4DrInqHBp3rwiHkl0fX0i4jvg3P83kXGOVj6TBnqR2/ApXmoCRD7B73kdt7biSR3PIcNKNn7ZBLgYPvIYi2oQktLNH4Bsv3nTbasR0DNh3qugOcdxGM5OVAMFXN9U91D78JFOpS8L0mWG5uybJzy9Y62PZ5XI87ja4xWAhHmGZxf94h/xDvZ0OQtRVCnElcfw7vwnuJn3qvoN+8nVzTNOpnzemEDIO8Foz6YX71UxlA+r0ujEIdHCbJpDxrAs2bpox9Mki/+DGk1+Q6hXdhYj68VvAJYbBERglZ2gdaFslHiVGAikcxLEWmDE0ma2KYMu+dAaJrqmh4wco2pJn8Fosme4Ly1LN+cIX/RFO9KI33+q7gqfSbiyp60MAcQugMz4uMp/dpmFQ3PHM5FDxtyCCknb7TfZrH9H1oczB+cHHXs19jhGJ/DhbK6bMslj4h7u/0W3FJSz1kNJIBJMoVi+sAdE2ChV0SfhEnoAZ9RppgFKLPHP6T8if/fJfJtJ5eVy4BZvqeP1KOw7cgbIgoNaCEdGqr4iqGfusf5ZLIhQWVR9lqW3hW+eSiGQXeeV1kICG5ctL3CfR4oYboEi4GhFYpwia99xIpN3RNyF9tlomGFERRTN5NsgkPnioEilduEmh8RwdlTF1eaddHShOnwNUNI7zTBJ3v5HCCE+GJyYpAySZUgupo8nLgTfOaKYLHZUAjovDP60I11AvhAPdAJyOtLhce6B/fw11/CaS5r+YeVAfl5d2lCJN8PZ7uSkt97uGeXobfgp5g5IHfd9sxee+PyjJ0zORSXdQGfZxkxz/hkOTRUIR+R+wPXqm4YP/LhFi6YuMBgmJr1xq3vsdAvGyp8qnw8W8JvdqmbX7nn1v9xl9REXAqnqG21IE2/zKhA4r+4Y/AHzFTAVoNFgx0p933ggMHgRmpr3Ngu7duUKT4o1adIwzRxx7DOz5kFdL8akI8MTQd6N2otV1ZlbAf6i/BO/B3rQwf0Gnq94LOq8hJ6IL3RvquQEpJlWCXR0lKI+QvLJQtMmwhTDEI74VDm0UHwl+tbhGItSJdOygk6GmCN4HAoAk4TbYKTxxu94POgcKl39xVl8WVEkp83ipII/LD36jrrIqo88IZnUlB/tFoWPXkh0eTd0wrilAcYxFGfZBQB313Oj1fTaSdAsJLtVtxAx8N9fDxgG/eE/fVQ99nZsqmA8t0uHRhJo1iBGxQWlrAVW6amq225YpyP4iQMejbqdOrxNHqsATpBr5yX/Te7rQdBxqdmpclXporJp3WitxzJbkIKvqZJprgl2FCuxYODprAL2blXIX8O5YBlsVKzsoI1HJToZ0H1XoDAWxgtSrfC0mbKeWtVExbinpop4QOSNdOlSzKmmSy4RABLKZV+VXKktLEuD/uUT+de1EEtYH5uOH03KMuoukKClwhS/vTOjT92PZqh1Zvt2yMgFbJVygnaxmUtrWlReBJf7W7vlJcK6wi0SQkID+6WXAJgbneBa+CUNJHOtOWeAHwcK9qQ/qpT9okbYsmkB+04g7NKoMyLQNTPDmyhVmU2mGNemthhgTXPoqQdqDobIIRyhn42I36jovd3S59Lk4Wo31DhD54OPLM7m7Ljg6gCxRVGZe000MHpYN9vvOm2qhbsxmxE2tl2gwuQyfHx+AgoNO5I1oBmEvTt9D2/l7HSpWiGwyPq22fTBj2otZBqtXuoRxtLpYydvLMHHAYWPO4B61AgwnKXEHZQ9j2s23ASZ0hojRJtZdxIJVK2tyijH1a5KDqja0FTNK0UUYk7RCRQCwDnA4a1iokGea0G0kHuWtHiehTtClDoAyCoief3Ae+2nXkbGwSNJbIwBhWDpvjss7IUN1++3f+oSvzv0yQwUMyjGhi7+DY4Sfc/EVBxoAZub7rhJ0gx7WGHXGJHt0ASr+rPr9MEM794Id/CE9IwKfDJJwMG3Jrp4kV7ZDqDyPOA3U+jIwfApDey8jaaWtnGDwykflP2gCioDTqe8niLj+KkHmpMvRcR0E/3Ojb0+DSKorZZWlKUMoyePmN7NhWwfUPUFZdEgHeW1s1d3UnxXEW+Oh8nip4HCOZzhX4S5TiWy36mN9ahSbnZWqtdN9NGI8OrdTK+vdqI1+hptK0G0IThpqoluugr55FyUxRR8baX7+UA+cj9ubRyN5GiZarIsWboqvuQUIJwLkLounDz7wIOzw0Af7jw6G9fjBE+YcHUg/54X9xKe5uu2SIudykvQLeBOiiD6cRfxVkRNGHfP2fRrN9FUBpElRuoVfhl3/0xrF9gDL7+vHI5nn3LPm+cRwOmpfxR234052hHVDuLerzSDFiX3qoYM+cy9lzsYEtUM53afObwEnwUn+lyf/Z1MjWkAs1SSOXWb9ZMj+75MHEyP5ReWwP5YAjPPIG3x9cTNnnF+A7WgGJprzvq2THtkU/bNOnf486a7W5FOhfR8GvgB8XaMvCatZGhz07utKwnerQtpFz/7gbswvFuC3mY/bvWzF7vWO2Ax0+zTCrzv2vD8b2GhXZJP7zjGMyYL0NbFP0pwwn6usHNUkErf3p/tBePZOxGnzoNPk9Tx21++aVlbjVgMc2nZRm/FiIIY/QZ8IdnVEh8Ofgqzqg/mNg+Rbw+TFAuHWzYS9HB/bqhZw14fM9cPoZxsncQccnZbRLSUGrfx8uZxz3VKcdZAPtZoF9ej+foe2Pz0RtmTq+W2P8Ao7iNzn4bZG6yP2RR1VmxJchYhGa+aO9kf3FAXUhzcf0iSZ2glStu2T7cEcSspcyY9PqVxmBZAC4Cp7tAMtH6bcHuOQj/SOufRr9AuP/47GhfTRiHKPPtKsnIrmFet2mLz8PnlXJWBPwp+IjN7wMwU3Ru1bsZiVPzEiXjlgGgtQk72FH7igHtrvVs3dv9d1VSJl2Xz3D+PJwwebBmYdBztUk+LaYtkcO+rZYHVgbmNTzcSvTaRevNqzBeDa707YI8t9rR9DS7YHv/pDWdRKEf2g2YWeQmZ4uRm0HmOi8D8QWn/z58mLC6oOI3SF+MkMdlxMWfTBvhydztk2ZBwB2oJkd8F2qnvh8gzrEa0P7EuPkIbz5ffK8Afy0I0AyyjRkSYPG4AahKmnqjYG16gM7htZvbvRsG3yQQWYahE9fhfaUA599YvAPTiedh8kV1QJwKNL/ihf2c8pFVuBXMoBod9pzBWQN8qQ59oVCxGCn9h74rPNraL6leS/PAFqlXEHmGvLuc8S7SXky3tyrDTwT+eHXHy/ZpV7Xrr++ax/SZhlvhENk50HNFSy/Qv/SLeRD/clfODnNS1HDO8Y3KrpyNmlnHsnZ6pmsn/Ghczx6lZRPvo5k2Lq/Ep8xaCzQriBloV1rOvNsgNwzk9cB4jGbP+xzwU+KEAwVW7/WtFN3QHrG2pvUJbHXtSGA2Gc87gHv1e2Ou9L7a/r4B/BIDSZlKqgx7Isl8FowraTtyxeQ0Wr0s9y2kK92w1zWxCppdTDzAOTZbxMZWa/TbSMLw9vkligv+Ut6ihYx0qfQ0Wjc98nBZERUGmQE0f7PXy0ZNepyYSV3wHJDpEOSqSNBdEckZIaeNes1axwf2NHxsT04J9c2ok3tmBtavd6weq3lsqh2efvB6rwPXUge1ECLhuuNqnUbB5YbNGxxAZm2CA86grPI7bDmBtDBzixH7ZEvLdtes22N2w1rw8+Foz3wR4c2x4p9K8xq4ctkHu1vCDJaaefwzq2ObVzuor+pveHbQ4hoT2YnZ67w+6V58uP+x7f7VvXyzNriO3RCH7r5CfioXYuSw+Wq8rXqyD4grQynkhUYInw8qnaG7jZJLjCFPel8xA/aXzudsTw6zN9lkFN7tNNU47VcQNUZD+g2ffF+EJ6coM9PVuL2Ie2RIflJaOYbi3Hbh4dosYLEIcVfmknY33+2Yg8Zsik4JX6l/tbYcAO5o01aRCGnccFK7f88hD1LWsDl+rPO5BsMBi5P5sD9iOTTfXBb8ZG1JW/ruQu++qI4WWNog+QI4aHaIpdfWvQnN86ugyvOJKiqUWjh7K22jeFjn9SQhRhsBpQ/AoZqh1xUaZepxvzvtYEpb+f4pN1jOlBdNPERffRDYPUaY+CbDI7aPSAM1sT6xxstqzbRPRPwawBYhI/PLCatUInazErCFk+kLbqQsE3ibx/p3IsxvHJs17lUA7mp1O5F4aBCnfp+QocLD7xrJsHnY4knmvFd5kRHPHAjiL4pAHY7Qrl7Drw4Br5auCEYzM+l7O9/dcWKH+xY6oNd313yJ9C5dpycpt7vgH/f6qB7TfLxuTHKeGg+YS+sJuwK/EiGUwW552rAoySf3SGdG18IMoZrjK7B83V+TmGyo1JGKhmk1E/JDDo5NPMgutwG7AyW4otUylzCZ+2WEh7SdIeGG3hg/jdo0zvIfMeNoWlxz7cZm6Sd7jeH9sGhdqeNrAIcb8HL5LJUhrTFQsxKxNFY9GXw9wFkyHfpP37ac4xfcnv1xs7A7mzrHM6hHzaPyGJU3Z5nfHK5mbpINnuV9HPkdwX5LIPOE5NsI+sLlbzLIwRoHuXOEfbhcr76tdesWXP/DjjXcbxVnPv5o9LPTuZIOshX+j29+CNwhGdlH5KHsgh6nn5T8Px1n0acxPPbfb+nSTT66XlahnBLdOV8maD6/QIDyN1fd4PcC9QbKJs0WpZsrXRXzneFujENg9PogguDzTBjn9Hh0qTg/VmCYG7cQIiWAhZ2g9Bxyk+VVY40VO5X/BB0ledGEBE/lwhE2egSkBWfsnwyl3eaotXXADjlqbvQScAONQ7xNNnC3d/pH7Gpm+Irjn4rnv74L/2Ytpn6hTwmQXFUl/te6uZl/dw7irwbN7z2SjisQhsmd10aSAVLrqmxw10ioZxrYs2NIJoc152+UX4yGsVkAEnI/VWK3yjkguFkct5hSzxvCeW64UEpVQ4M2g0qvJ8aPxT82Z90V+rQBqXUO9/tAWxkWhCjcxhNLo8xzWjy1nOj3CiCRtgFEn5PcSfc4R6hgyZJuYNLHi+8CP1BnzlOec6h773cULRH85p6eaGMqeFFeQI2vyuVEnkyrw/v/NWEcLhkAJFSq9U7coniB6HzHBdsNWA5XouBTwwgqsa0HmSmPhKuO4z1QXUnreJPCT0ULdgTn37WivPpDpCAF9RrQlMe1/MOz9PgbSE/ZRloL+TncA8/AQe//KLHPKNwBeiFeGq/ngNUCf46fJvSdKi2cg4vBE/PSvH4L+HA8cm7MsT75gtly0pi/wwhEk/bzIO/a2tf+t8Dl7b1jq7ZsHNstet/RY4M7POXgKPEkJ8LwKxx+4d2+1v/zLqHV7zCmaXHbP3X/ivLLDxknd33bdRvTiJ/+nDAYPGv36RRTk/6JyybwMbvwEP/QQTBg0ojlCHAdvuWKM5ZLFMKwtYgeFKf9n+4hedfRdB2a61mnpnPWdrd+0C3kIIm23wyrwNNUmfhqeqkbfAFBIXWUdcWTqTszPmMyTXQ409dskG7ZXvbDbt989hdMOlgYK0KT8R0ELhwS8M+dJKIm87k0Gq89dNznr8UIc28axJW0FNQ290672DkBwgo2kgk4wjAcaset6xR69CGAXlKWNKg2rdsNmMLS0XLpLMIBwnbuHnHxykJkKVS3pKJBPG6dvbsvM3MpuzEqTwKh84QkYEE4USrf3qhHqJjpVVwuqdSwuFp/8jgki9q5ZbZyvocClAjfJf2i5gjN0dyq7S0XAKuWhWVtnqr7ueg6IBsTZRq0lqrvaRgxKnv0lqW7zpsu+P+brWDQDCoIFxpFZMO+pYrKRGihGq1cW4xE3YRIXg1O22UoYyVyxmEapThVIZyEMoQmlRPKXwl7ZyQk9pImASQr//Z2YwL1Joo1664eqOpfUDg5cAngHOZvJ+DUalkXNHTAdMR+lL9JyNTG94ka8Nxq2mD2NBSCfkm7gml3SjSara8n29s7Nr+gQ6EqwMPxqRo0ndMzM6kfGVUuVh2w5R8J0fGSTsG11Q/Tcpr9fWQ+vWon3YUyU2UDt/O0O4BwrTcYM0tla2YT7khpAvOdVG41U81BNGU8+hU4HPklU5lqSd9nZQ7LwmaCLzQcv2oZQPw11BrDo/bViwn/fDKFGPowlzF6yu3YM16y5L5kW9lT5J3B8l4tlJA8G+CUw3gnPK6raxWNMtBW6lzp2fj/gghcWKkEIqjbMs4o10/TWiggfalXQQl+qSG4iFlaHY5aYlsD1jGIZWEtWtdcArlfz5ly6ey1kKp3dluotiiwDe7vutnCE1JvtrdbFuL9xEQR4fpiy/rfBqtghXOy0gpeOif7ywFjsJHuXMSXQhtxOM1soadU6q08D+Md+02chu/v/b134JHFIj96YN4zerSvD36wFn/3UBZF77JCKIxolgIKyN/Pog3zFZK4GIwgiikoIWnH71gq4tzdlxtuDHls4Z2u2avv/bfWhY45zIpKwjPgIfwTcYOkU0UBX12Vq4p4GXQIETgdKBq6l26qH6VC7n/tA0gCkqnS/Ckq5Evglyh/q2Dh9sbfbt9hCLbDqvyNWn3n81F7SmUvjtgxPu8T4ITKfEO0mpF8ikUqN88yTiBkqYVntqJ9H51bI+jeGm1v1ZPPkphz0WHdgccalMPKYJPVuL2NMrmR7WRGwHU68+jYamsawzLcq1wjCK4h3Kow8CvoPX+CMXuZgteyzdNhvMfqKC8gdfi1xpXBZopeCRqCH01/xDiTv7wQ2xV9ZD+O50g7ENDYgXysfwRFb+OcqrDiQU0/UuhZWoCk+I9I5Xp+RG0Wvxri1G7THsEE7nJ+s4W9AmNf3M5Fs6eoDztXPkpGr2U4EPGH00YaAJGRtcmDZCbpI9RzOt1rZqP2J9u9/2wWMBANVQLxQWmmbCqdZf6yQDyWGJkm+S3xBD2OHWBtdkf05cXijE7BsBXd3q2Rv1bhaT9S/q5Rfvk9miHNj81G/fJnZPZiJ0jT7l108Hgmsgag/M6rPT/04jY91pmNMkeIv7nHqvY3KWybcPff/PhvD12Jms3yesnKPE6kP7rJbl4iNiJcsKG0MkfbfR8gkR9pLNOZmnHB/DIz/36elgF3OrZCjxS54Fcro7sDv2sA/IvpMb2B+WIPYK+o7buizMBB1DP3WzIFYfOMunA17SbZJ8x/4HfOGn78OjjmzVbpKf/ZHfo51AoHfq4FWZLtvzyk3broGl7R03aPLZXChGHhfBe/rKFE3KTJmOVdidRbXA6Yi9XonYHeGsng3Qe5anJdx2YLtdrkAV4NDV+TPpMnTbBEwmFclfo/Uafdvgg2ViT8cLJKn24BVsQZ5D8LNw9azpgd2SXNRYQV3CRoUhGShl1tOJzh/eaQLw9jPo5CSpP2CL6TgLXEn2Whxgu3WlbgvTVTJRxegDNd2wbHJMv/ANkvsxpuXDJWCrLGJeLW6Ocsh5AqxN/h/GnWqA/wY0chLPAOLPHGHML+HwMUK5d79sR+UjmT9PoJoQq49+N44Etw+fVVzpM/hT9/8VixF6vhbNlRMs6rHd+Vaud0WEpuwePEkeXjileJTYl1VAhlpZLEbM90modj+iRKtwNEsnkWu93kalWwK23bvTs4xt9O97qW+FoaJ+PjmwPOKuP5NpSOCkpUCvDVT/1g3ZdPb6esY+J/1ghar8zDx+k3hfTETeQaPL2iazZi+DNZehLbuTeoT5XuWtSVcYPTdS1qbjS/73i2JaaHWgkatf1nfJlsNRuJhm51AZpMZp2F14JR7aO+vbGZsc+ONKhu2M3sghWWmkvfql6qu7bvLxNPohSQrgALAWeladW/2ocW1hP2PrFrC2dQE6kryWjaawZ058yWExSeXCc/YwhBRzOflB3+UEH4+vARMH36fmi09MhspzOcukgi4zo3xZ1OETWPSwhA/Ms3NpaTdveDEwIWSi127HvItO8tj2w/SPyRvD4YmRoG7Reh+L75DV42Kn17bn0yFeha8zhtfN20eFmdWB3ashZ6CHtZh049mxhZcZmT6QtkW+7viMZV2dojCIdi6WGFtcqnOOm7VfryH1V69ePKePY2jx3uarVYzuu1W2EHDYmruZilpDJB8jjBzqj4/jYz93Q+SFxKHZlZmx3Dlv2tUfzdvuwC88kDum1YEouXN39Fkgei8OT432vS7NVc8NHU4ukhg07UxjYwhr4cRoMQSfqwAB7vQ7jcMPi2b6tMgY/QL8ewDkki2vxTeOoapFG3erUa4Tsq93BmqyVXCe+9PNB+ozc8UoePGS8OIDZS9R3xOCqgmwaY9qk7QN/QOvnfh3S70lwTsbAX2cAysAr/qwuA1TY8fnqQszmQMKPGGN0/8enEvYSY/2TFwrgZN4+uE1d6TCd4SrjSAG5YP0ifGgp83cabO4PwUAKne8BzwmvECI/Bp2Kv/85OHR5wm/krvNV6OEs46NcRGoiXMW0uvCpnbb9FGawxfgifRZJ0EEgLxtfBYZnYDDaVSW6Yjh3vnuT33JVKHdUNcZAGZ7lAkt0loTPXrpSBy/H1uC3DDoyfjTBW+kTItepgcNbCk2qzaJNXf9B+4mv3U7X4As3aBNoRNvFc4PMI/6HimM1GMIJylyGCVyB7/x1LxpcMdGOL83FfE5LZ6W1JdA7zwldrcVlmrQe0F9H2umyN0RHGlkCHI2nkYeLSV9ImJQhkwKllzUYs1G1nQ+fQv74NeTGLXhhVS9ooPJWnV1d5hKrUvB2cmlRhybpzyMkvYROKVd3QwQdGTuFl+pO8UrYsT8rP+kyd+507Ic3WvYa4/RH/dA+LRQRj77ai1hDhU3h5zCNupxwVTsnkDE0vuqr4NyjnnLTCrvw/MWHNTaLBJI5uWRL2CK4m8nFXP8WbmpeWgvu7jD+fbw5RCYZO9+Rwf9z4LF48lfAvT55y72pgtor+fBLa0l3F/sBOHOb/tEO5o06becuuVTGj2+uxHxn0TZteRSe9T99sWJP9Tv2eBx+CKzUBsmTasMjCcYeaFEL6HQ2ylXacqULzWqMAW7acazdiGrbIfiq3dTvArdeMm7f/K1zvjhwY6NGTgFeAe/C8xrIHg5BD7sKNYc40gq6SVAfSX8MAVkZ+HzzGydt/UTePrmsMxoDHQeZWXlSiUm4Wwyv9Kwv9+O85Bi/Tz5KptGz/7v7Dl2W9+GbR/ZU6ldtvvByCa7vkODvNoDwc2Zm1pXd42rNlU8ZJjSpJSXQK6k/PLkrI0knXoFgxQoBBAq1Cc+eiP+aOCYPGUH84Fy9VoV5J0D55L0mmDWZpbsmmMUclVblKX8B2yfNxZyUv4IiSLGfxJq89glf3bnufpvEDdYr8lbRPAqQSqYU0ziqt6eBKNUez8vLDeHunQd9FRoIbuF9yGcKeH/HszrLf1Oer8TX5DiYKeOH7wDh7j7q1LG6E0erELUrRxNXmiDX5IEGTpUajSf87A+djxBNaAeIXGBpgn4yOc8/lTst06VUlaNyeQ53rkndHJk8jSrMTZ0d/nvjHI7qEPorHD6uNkp4nMBH8e7+CXkFowsxyHt6bky49IwIqkkH8OjuzgSHJPdJPvrnzypXHcYFv/PfUyOWYDHtM7VR8FS7tNp2pLwnbXYYeCQF8tGj2qwrFOL5CO+k9OrSOSDCRe0A0SSCvomwZKhzY4Yukumd7g4/5UY93GhFmToQU7uoPG/HvQm8KDcYSmTkCv2ru1abOq5wucHJc1T1vAD/FfqJu2enMvWT3z93iUk5oxJ8/S68CnmrFm5Y5FJQLv6oPyhf/uzFhO88cYV2Oq74Fb7rS2CIXoz/VnjlsaLNFcMk86cN6bkHbPnF/xVKT8nyq89aorBqzc3XqHfP2jtvW3v/Y8utPgPO31tBLKH04N3/l+386P9sww7Ml36qXPr7tvz5f2aJ7LzvHBEeNO+8odgh0acMV/dG9mfvgcPqOwHkLl1MG6o/YiYKDNwTQ9Y4pp0HfWtWjxCUmz4xE/BE+ZCN38LzryLkygyo81mraL88o76EllwpbrM6YK2YtkefPIMwrclS1GeqsX6u6EJc47hraydLvjKgrO25pVm78slti9O56WzStu+07PAgrJyX2z2tgtJkrcCgCTahulawN+ttXxHWQxjUymnhjNouaOkufAkBRXg+Z6W5rOkg8IGWyYF/dCEXAxdjkHYnSNgVXBeXKra5eWBbt/d4N7aFBW07RxDaq1MOI7/juc7HYFyifr1hz1ZOlSyJwrS7pekHuYnIOE2oD8UvQ71oA32rfy6cAhMdXC0XAc1Gy+lT/A7St2wu5UYAuVyQyyHxubRmWiIy2ERNB2zHEkGYVvAtz0KR2Ig6jWwBpV8r2QXDHMqgtrwfyGiQSfp75GWH6+mTFUe3Qbtva8unaT9wi3dpYteODju+bX99bclG0aYllR9SsJSdSqVC3tqFE7c0Auyw07UOwmm/00PZ6gKvhM0WNMHcRClOuMEpm5byIZ4XR3CPoJA1fIeFukPmLbn7Go8ZgzoDi5ncpA1srlKkDilwJGO1as+NYg2E/AiJhP8NFM3y5IyL46OOtRsRW1wso1w2XPHShH80zdgP/GKaLNXuBnBT52q4uythBwxf53Dk57mQ+GPghJQMuQ+LIxCmomnn0WngrlXHWtmu3UC7uw3rIpkmoimTmxjnrcAknwXe+aTlwOV+q2dHBx2bKc/axs192z+oAYO4G3TazZ7l8wlbXp6x3e2m5Qs5lPJj6oIygCIwYFyenS1b/ahu8zM6TLtnCU2mIy8lUklbOzFjOpyfJlI37aqBF6B4nTxdNrmWkbslncGzikKYSGpFrA54T1kCwbeYBabQw1gC7l7TyrMlxwsZBbO5JPlpUUkEmPbcT3AHBTiVlsEJ2Qly950k0EaFPNp8E56JQH3nE32rCX9tgY9RL61qAnzgcsJ3v2iYlvHDlWbyYRRzo95zz75ss3OLQudPHfLZjD14bt1hol0d2il0cFhzXlCtN/2cDx1+rv6bhum4pV3IOti+CS5IFtXYIiOI4ot5HhxJcP9sYW9vw9579y+oD0rcZIdOsZRlPBd0hlYAL9x2SGFF6F44U55JA5cUceELyRG4l7R4RHAKfEMh3MLz3xb+hzaAKChPV6onZUjm1FlHcgWyt9G3o3rYHSEIaIXzF1Hi5KbgLxhGtSvj904m7aUHCr4ybquKPEVMyUZPM440GD9eR0O9gdancp6ZjaPIobyhzVWyMXtyMeE7LJS/ZEYd7ruriQ8VR3WGMBjtwtgjTpw+fw4e+3IlZk8sJKwEf3gPRe8YdUF5+0XpUiS/vp6wMsrybVVqEsQzX0TJf6AQXGxJ6QuAm6SdXHLD8fJyws6XYnYDhVAr3NrQ7WPUfRk81+HZylVDwBdX4nYGHq9dF8K/adCzZDvIw12zHNAmTWwsUL9jEn9+Lm6b8K/3ayi48N0e/O93zqTsc2dz1qeiWs35pYWYn90gdwcvrjCGZOP2znbPD7uErB0uLsXTBNVHE7DlpbRdOpk19GJbYYxcpq1nGaPl4kmTLJqg+KQ5tjcPR3adOsvNlib03+W3Dpd+qhRcYJxeSdsC44tcJEhJ/h7f12hHSnWj35IF+pEB621N7gzGfpXKSXtmOWUnoyjimYi9vtO3v9jsW576vboY88NxZ88U7ez5vE9a/OmNjk88iJYukrd8fH8CXj0C3LXaNI3wMY+88Rqa+p5gpHHb4Wru7kc4uAF+yACgftMKU61A1qpPwVsBrPPV3zvg8lXyvHMAXlP2OfpSO2weWUjaby/FbD1ZsJ21p+1Sd9fG9apPzMsF3jPgtQ6q3yK94m8Ar62uJlJD/qqLVhPr4OkdcB1weF00HgomooOXM2Nbg3/I1co9bASOwEVxw8+I+zynWDDkHi6KLmUYW8rH7PdApCcQaY9o26p28FzI2wzv5W9dRjpNkIiONHHfgpa0M0Zp28ISCRfKGwBKJtKRBGXwS21kALSl2RxjStI2kRk26Zfq/oC+gc+DP3PgXmkW/THJmEJc7cBIHves+N6xNXjfYwykSDfYHGnC60rbuh82LbPdt1lgoH5Xm17Jju3VcsQu0r9yM6ZzamSM4qfdRG7RJMrVtvlZIApae7LMxxcln9AeGTeO5ZasOvKrDe13iT8ibXoYsVV+n6R955LIN6TdgoY01wZa2fOFiH2T8gvIBH91NLb3IMJaa2xnif88Y+gV2nqbfJ7Om52HvrQDQ33boE1alvQgdPA0dPgTGWggtDo4dgf6lZFLk0o6r0grwGWkOKLQO+CmVv0eUS9YjddfB+cHtAkGU3271Y/aHX7rMH31P9n66mbhDwhgD6IDX+KSoVjwbVDmMQXNQptPoe/s8f4SPOlp61sanr3Fb032yXAqtzC/KJwm92fBkiay/sLFjC2vZ3y3sS84UqAOorO7uiF8zHW4CfI6bqodvzj7nw3E7dMBVfq7cNi15T1oHtlsAPNskGFhp2OV3a7V5NaKeDo7ZgYCna0PrE2cla22tcCvqowhIPcnhwP78dbAtuEJWlyjajQoo0rdPweD+uJq0h7NodcwNrwPf5ObRUDm9VBQuxrgRRNikfvVUb9nZeB3/rELlpujXckGNEFdZ5GxFsGj5ai7StWu6xZ1l7vTyKBrDyR69miiizzatSehsHqrY0l0zFfzI3sAPWKHjhzBB8+U4DG5gZ1oNmw11rNDZJVFvj+Ug/fvdtwwc46xLBUf2vWdli/akB4j+UeucUtz2pkSsdIyOsIc8JofWW5mgCw2REYZWgN5YwCvTRWjNluO26PJgV0c06YF9FvGmKWjtu2jT5yCJnKU2aHeuWTfOpSnxU+aMNaB99pRLZ3mLj8iSBb0M82gGX3TpfN2WiCo7EHSg8Rmy+jvX38g7zs4Hl5N2yL6Suega1+BcmQc1sTsNv0g+voG8HmWAeEAGnmXcbQIIv19+NDjp7L2DrT1fXjGJ/t922aAk8qo+shF29J60lbPZNCl5I5tgqd/SxC+Sp/taPcHhFg9oM4+1gS01bkkDyJTf5cyNQGsoN1yz8AXZ4g0j+z3MONgjnjiqc8XGWvAp/Nj5PPY2DbQXzS2ABL7wrJ0hSjjxMh+Mzf2PPZk1ARGgqGMB0EXRndKkQ7aVZ224bHXGAi3qUCNcWl/p2ub17q2vymXZdoxgmSNPiIy1jjgMtq97vmZIJlNi7w2Nnp2gn64AO40ae83UkN7KWv2FLxPB2qXaP/rXXgvOoSMAxqz+O/63JdmY/Yo4z9Vd172tRNJ352hnTwKS8Di1bLaiTwGLE7BqM/TT3eOx/YwOpLGuh5ysOQMzUcekrl0NBGpSFB8XTv7NE6pHbTGd0T8GjDTPJbObVNQn8tw8yXw9uvQ4Szy1fvw2UN0gK89N2OLFXQTdJYvMJZIdnoOHJsFtpvkLQPBF6BXGR2uMTZoIYJqL75LleEFoS0KwhGBU+VpAUENfBHPd/7G9RB85PlyzBc/fAGcpflusFCaGONLCbw9cSFtyyeFl8mwoIw+0gKyA/qyf6tjDxJ3i7pIDha+lDLgOvR+HVz5hPdT8VTuILVApE0F4gDo5fWsnX52wW7vde1x+u7LS+g1OeRRLdBjbNml79w16ErKnr2Ut+983PRztd6lb3TtUk/1q87kkQFHY5GMlaq/xll1qcYanWsiiOjSeKGz92rQuGhPC2B1SLwW3qiv/D/jmOMh/5SmQZ4aZ71PxVwJU8OC5pAF42kQTDVPs73dtkP4Q5jbD0FJpnDXxa/w3u96N3kOESfv9RjuCp7fNB61U9F69vlacMePJphcmgdX8HFNeEA+9wwgd/O8l/k0yOVHMZ9xVyFSOo+rdVcCZVFRAQ5KZeiTR3S5A0CXaqYr/PJo/HDjweSdFDBVVMxfk4SaiPWJelWeSztA5MdQbrBUVphwnmQWcuMWFBFNzgeACSiTMpwY9E730PCQOsQJHaJ7iOPPnqci8UevQhKCvoRJ/vDLYxLuRiCEBKEc5em/Qv30eVK+gr/TT0kZXD6trWefkNbkvO7ABFiPdMFExRxlMJILFjd+9MJdzFCzjL7bI5GyCFdcV5zBg44P7q9CW0PZkzrK6KB+k+GKa2r88Hop3iS+gtpxt82qp36RZ4ClTteAkd79rXgTuE6CP93NWKtM1V6VLy5IbL4FgwiioBvSVEYo525QH/ulIihH+Kf7pDzvn59rpxt2gJ23zQ0gkzuXG5ZUDcX1FCGN6hn6UMQdCFzKtB/Ezws//Bx6mP4OhAaB8SwFVe+ULrR/2mZaQ9u0m0d1DfUWrod2CAPcoqr6aSCkzjJuef/CYMPksHphkp+yVhrdJ3CefPFvKltNmPankgfhlkt1AGcEG//oCQMEp9mpJ6fv/Kt/uC/6pAxP4LGc+vUjBCK6QK34SuSvUHZPZ+0MSvNnCYPmnrUPPvLDz+PZOUvPnLPs8hPW2f/YBq1969c2rLn1Y0tVzloiv8C7Q9v50f/JDt//F7SzZ9Fk3hae+Z/b3BP/BfSRsWG3bvs//b/Z/tv/dyolHPts4fWrQ3vtKrCh36Y47v3izQxtFUz0xT87HLgYZfo9HUDe9kPd5XLG+d0kj3ALz7+KkEDAqJSSVj2s29EB2iVIqkm+DEpgrda1RrNrO3eqFkFKj2eivjI/m8z6xPJsOUEbEGQRfNqtulUZVfsIVg0EzkZdE+jyTcpAO8HXKd6IFvSkyXdpge5uypEIGkGwLJQywERDN4nVdN5nCgmLo0DJWDQzm7ZyOeuTkyIZHfQme7mMFNoRp8z3d6t+jkO71bN0Wsp5lPppuWfIVjuuOjIaQ/NbG1XrIOAcoF2nkhmrzCd8RVT1uOt0oXw0Ea/JfI1xSu9jkdPryJaWNTlKfp2we1E7UIrFlMm9Uh9ciyF0yud0VJPwOnuC6vTg3zoPpVLJW5K0Y96n8uBDnzZo0oFixD9E/5UZpGl4XIP+0LvKbMGi0Kr4gPhQC6kyl40hOCFQb9d8An1uMe0r4Dq9nj3x8Hl77+NPqIfaDl8hT+1o0Nb6Me3R+BuNaCwB9kXKigZ+qB2W2Qz4KIxAgI/FqHMiQby4zVSyzu/UGLW5AMLUm03qUnfjSbk8698Fu7ninCViST+QXAacU2vz9GXaSoWyzeQK1qp2LZPK+Kq3hAxG+TRyRYu+k2F/YIV8yvFMK1PzPGulZ6mYoS5R0+psKWiCz8ryDOVoxVLXkinwY6BdATLohHFH538MAK7wOuOCaoaO1HkocWAp4weKIe2I9PRNrjkHVizkfeVcHnxI0E86H2d3u25dxUXhXFmu+C4BCYlp6p5EEa3SHp0HER1HrYayHNxNgX8IfEME9Gq1TTfQt+D67GyRMVpCoTo9YWNoYm6x5DCNozxnwRvJWkngt7/XsKYMlNk0ON/lGeW7BQ6grciY4rs9jDEIOk1Tjy5ZNqt8p49UlhBXu7K0MjGFIF1aRmjPg9uaORPRAGMdjC6e7ATK5btsKEO7GmT4UDu0M0kLXgo57aTqW7qQdONEAbo8tX7JTp46T+JPH6TwV+st8qNPaUcukwa/in5OinbI6TwcGTJkKMnQh1oZefXWHbtyYxPFO+e7i37+YPQG942t3bvjzGcJt299YJcv/8gNT5ABbY1B//ACvsl4Go8nbYY26zD7+Zm8n8uQBY4yFJVQ/KP0Wy4DfTVFG//jMIBMgyvZk4ycZ4NvZ6rwAug/z7dXUDTP5+S72Oz7Va3UHvsqvfk0YwP0fuO477sz0Fft0WzEnkN5fLs6sh8faUUhbeP69UrEToKjeWjwNGPIQ/NxNwKcyYK30O/7KHhSvhwluWn1/X43yCuS5OZ4KzcSLeSkw/bQt+936edHzxftyyiCl6IDu5hjzICudDDkjmYfp4GmzYLDyus2PF+S5hSGp6jvE9RXk9yaQJ6lDPlFlgFF9RFc5tRO6EMr40N9xryDrviueHo3DRr/tfr1XJ5YfHjzaGh7lKnVzzqwV2muk0+Cus8Brz5w/J0TCXtyNu6uDOQXvUXbdW7FF2ejPgEuN0pv3umZ3CSdIP8H6IuHZ2L2UClqD1RitsA4cKoSd4OH3ET9aI/xjbIAs084y4Xb4lLaJ3WliJ9C69YE3BvEkyHi0azZ02X4WkWG+4TNAHAp6n+8T7kNxiDqfBN4ayJgXXkVNAaY7XbGjgMPJcd2Ell9Bf7D0Gh/er1j+2jUX5+P2fNybUSbbqMbfEyb3t7u2pV9eDxj2csp5BDaf3kQ8cPeW4y9V/d7tkQmjyRH7l7z4guLvqvjGJ4mXNKqY60IJboH5/HUV6uJ71AfGUGmtCKxdnsHXfW45zs3pOTroPMT5F+ijzTBtUP7Pqwjv1d3bL/RstFS0U49umQDaP7absfqnZFP4Mg/NlncpTzQ3d110c22CQzDhMb06wRnGc9l2NBOmSmKqG5nk2YXtfuQ+M+lx/ZUEV0iHvUVlcoj0HwYv3IJHXIftcfoZ7lg2yHnIbxpH/ze5Pfj4MCLqwkr5+K2I5z1lFzSRQQHvwJeSj9kiLSZpYTlQI4uaeLIIyXwQgcTX77WtvrxGL4etzJj1Tz5l2rwAfDNGDsUZKDL0hfz1HUeuMaBd5P0x7cHtrmfsIN+1qo6P4ux5zR9r1X5WejgIQB1EvzQyt0xsBeLlgG0U0rZY4+UfRW2Jqe1Q0l0o11QMoIcUfndI+h+P2njXtaOdunLI/qizXhYi9vhTtdaLcbyVMmqRvnIY/vUUTSpps9SltyDyf3bAN6hnR3qO0DqZbyJ7CpDmYxwgp3OI5G2M8WhIjQHa7cfHwfXPdpZoF1xMpRskpe7zqIxMl7sAoupAWMalI8Oun0W+UW9cJv85RrrBHSjXQtacX2BbzIE6hBvjcoKBenGZLMN3ShP5fgADFZnwRwBo4/Gcfv8etoNPoc0SGf2KD+dnfM3hRy8ARHV7Ezali7krDir+QFhKt3VH9ni1YaNkAuq9F2afM4gzzSRtxvIB2qjDkBeut12Y8WA628L4i9VcLdBujT9IeNyD3wrwWi1Alrqltxk1aVPAB8FxYvxTTzx9DXknnzcaoytMurcYDza2hxYB7xXbLlaXAMechf2FRhWBZS7Ab7e4ftrjFFyWzPtQ022ymWO5mQ1cXcSXvvKxZytLCBbzC/YEvUothrWr1BX6EluZ7PIeXFg1UIW0Yrui8gr2ll2rAVsVF71eSHSZ9wY2RHpdSaGSluBrsfLCcufStnJglkWXpOBvuvkF4WnSbg4ZBx89tEy8mzUFlcyNrOcBsfbPicgvaHEwLB6Pmkr59BLFuKWZ/zNwZ911y7ThhaxAKd14PQoMtqFQtwehHem4CVtdOo+9NpBdzkGx8owxwTj28z5nF14tIK4ObS1PeRT9DYtPrkIfHXIvHb+KMgwolnSlWIevtlFl0ePYUyQW7ohsoEOdZbOIH6mc6wqvL8Nj8iARyeg12X4cB+ZvUt/30IGb8E3F6mv4j6ykLA3m4w70BLDiJVIcx1+/p2dgb2xhc4JP5HbKK8Jf3Qw/9o55LwFnWcb9ONQy785SGc53OvanRsd24XZtCDuBPT2IuPls4WI5YGb3HZd6UEr4hGkkQt48fkrjAU6cBqN2LapF8OM/fYSvFD4j4yuc622AI9jILSknVTiJwfwA1DKaU+7uQ7ASZ9f4VKNh/zWopIYDH4BXHp7b2g39kdWQzaogajapVIFBnVkJu3GrINbMoy0SONGscm8Dyzd+fqUvfj7w54tfFK3xZ2eZeGfOsdEePprmbEvVFi5ULJnT8H06ct/2zB7n3bXRAPQzlOLOig7uCbVGK+zrtaKyAbU+RovpudzSD7TIgMtANCEfo64MXDkJjJbljhV6KuBnCHdXG535X53GorAaL0Ud1lOco3c0D3AWHDMM2Rm+8BUE/PeJBomnjcLviSBp3hMgXHnDMCVoWFmJW/L88gx+x1fyKIxfA1Z5CJ5PjIe2jOodlrkoV0OrgOoD7wWBP1WEA5N8EhvTsRG0BA4Qz3E/x+DVh6CxiATW4Z2RRbawacdekojY9Yc462MH2XqUgIO6580bH6zbZkbDave6dgWCJDUOIGcLBlD402LcVuL8N6gj3eFeJNAds7DJf/qTLkShFFPJ+wa+QhXJVsVwL0PaJfOatO5J+o/4YAWyXznettdqG7Qr6qjIK9LeKB4kktk7NIuLRmqHgGWJ4FZj2/PIlO0YdRy66n81ELxILmBrtVk/uefOoR7kCX80WVYLW5woxL/de6ZjIba4xYWq6h9grPylBwGXdFnh1olwcswBz0JRL1/TlrBDS1B3IDMwvv7+8znYO4L+hYeJje+u+ED3UR3ffcacdc8m3AhnN+qugCXT2MAyRcKICUMGOU4n2N4JJ9jFFT5LlT2moTww5DH6gUhHgWoVAGD7Bwm/Jm+4i93HvRZ77lrAlkl9921E4IXv8MOELmwiLsF2HeAqBGK6QUoKJ+Qn9ecRt2dhCeEIZNn3YQdXmwAioLuYdI8AMQBqgp55BAELL0KJVAW+fuTJ9afe/kpnVoafitRaN80+LfwOvz27+EKH6AYENF3LAAH7VjQBIbcIYXzIMLOAB2y6ztBZAThcgVSNRWsfOdHanKP805wkxEkwGTSOaEcytMlTh3Op+B5Whdg4TF5hvboWr1XKZPgD4IZGMvlcNdEjz542gnDvi9BqAFfhIQq1+/h0rPXhXqE3ypdWZFBqE5453mGjD1HnvVPiKl+9Lv6lLjBoMDA7e3TPbRRdw0wukIpBE+r+CGN7v6N92CjMwKtoo1z17kfWmHud+Eq73xHk5iG8iGeMxA9ex4BM0R8vsNDr5WG9IGouSgs1FUTAqHOWkE89TvufeWZCQakVd6eD290qZ8mMaY3Bb0THPzivcejjOk71xgIQgvVxLNV/nqpBJN3epr8dOqYxPC2e/U9wn20pXKIeNegxqXbPBLrMwihnzX061tWv/VdS5bXLVlY8at49lXr8b5fu+WGkMbN71CxqO2+9l9Zc+snpELxq5yxtS//H6x48mU+IYzXbtvtv/xnVr/xl3x2wvnM4V+/gZK8p6KCcOYN9HZOGsnl0AkgIuh9wHHvbXBDPC4pg6WYvvIghNvdRP+9h1q9Zdtbx5bOoYidLNr5s6c0stveNkI4g+oIHB4wyqVQquT+oIWAq/MU+m2thM5ZNluyZl2r1hmED/iG0ikf0sIjuWYSzfigRjunO/dAEL9rBfkUFxwUYJFcNUmwkPAqvFcQDOYXCpSVdN41RtgTwvVQIOViSjQkcPrKdeU1gbnOLhDN6XeHZ61W1womKfr5fJr6yV+/VjYgYAn/+SffuzrcejyM+bkoOhRebpWUt1bBawLYVw8woM4sZG39jA4sR7hpyAjUs7TOQ5AbR9EqcNNktdxzJeJy5YQ4HRtYHEFGsNBOCa0M0jkM2hESQWnXBPTcfMENGhL0C6W8FmeaDrkeID1pEj9OHdIoG9TKMghIIx1YnkxODpVP+IokwXFj49gefeQMdWv6BG5/0AMmOu8BhZ/6pNMZ51dyKpGXex/yq5TLE147JF7c48lvcC6bQXBvW7FYJH7Udo4O3V3X4XHN8xOMesOuObdPxKxA3s1e29/1KFfx5uYWaEcKwXXeTi6t+gS6/I8n4/A26pWKJVEEk1YpplGaOxbPUAdwQYsdZBDSZL3aXcjKV+7IqruaNtJOmZzNIMxp5b12s4j/Dod8ox3qBx2W7UY2+Kbwp1SasWIhZYVixieqBatjlE7xphTPeztye8B40NOB6oyvyGo6XJDmWvUonHsjo8XcXMVXex4ethx/tDtDZ6BUqy031nTAzS5Sbw4FvTuK2lG9bsfg1MxyHiGw5UbGza0qfSdXXOG8jUgkbkfHTWioBx5kwV/wCBlINCdcqMzl7ObVA4ZErTxD6YQultbngCFKR6PlO1Pk0kDGIxk/hIPtutyQDX17fQTkkPu5LsonI6v1qV8Dmp4qWJrEjwnhgLf6BinBaU1nlcio2YO2NUFXgWdHUBgy0OTsonanQLOa3EgV7IknX3S6/SxBRg65vEqD33IZJ8PZ4nwl7I5rddxIsncol1gorDe3PG6fd1qAszBbhn7iNjdT8gPt5UJLaRT3lwlvv/UXtnnjY+cHLl8iH/gKPuQsGYK1e0hjsHYdCbdKeWiQ72N+jxifU9C2fAB32ynSTMYDwqfl5f//NIAoiGf6GMQF67LT4FIXtq1Jpt9B4YulI/ZDxvVt8GNlJmHz5aT9dFuTkV2bqaQtVUDOhG50bkEd3viulsRTzzXS6QDrOQSLRwvhwGvtJpD7rLeOx/byDDSVBP41jQReE/8rZl4hrdxSyHXCdeB8BA/SxLkmGHYBl/TzB+HFT66lrAyeam5Pkykf1CTthHym6LADP9MqfrKyJP2rcy3oLl85eC4fcaOEJsnlcmADrTFDfR9EoV6D/mX40ITaA2js62kUY+ql1fcfobnnoMGHUZi1e0L1KcCnn5qJ2XIqYt/aH/kOGO2oGlGY3DSpnAp08/W5qL1QjvokuIwGBWT69djYVwL+i9sDX7mnlX/vUcZbe31bzyHLMq4uguBrlDXHbx3OPsuYoTb0oHPtbJT89uP9oR/k3u6MfGKjBhOTyzwtdnmAMi+h5ItONP4sUpcCfBIWa0nyulxnXAJempiSG6ci/NSNB8CvBd+QgUFntgi6N4DTSfjiAplt7HR9ov9mx+wtZIJ1GvXlStQO4L1nhDu3O/aDG234Y9jVIfn3f1YyFPSI/aATsXng9S5AllGlSK+dpRJPLiSt8MicaUtC/ZCxgXKUl5R6wdp7GALo0K6rvJwaP+aBy1n6twndCgvXC3F7eC5uOcr4gLqt0Vbt3PmTvaFd7SML0p4r+1XbbvZsda1gy2sl+/PXd20vbDEiBwrjv3D2YkGyfsQnDTQxew24qBxVRmX7RQrJ9lvAUBfRPOi9vssnuc7R2SPdI6mxuxs7HkdtA3jfr4Py32rQ0j79+shcwj6pj+wn4Pfb4INwTyLRk8D4It/k21y7sC6As3I7otK0ytMz4VnykKoh94vl+bi7nZRcVAPv0shyJ8j7jes9eF3GFhYWrDyzAH8j38O2JUrwhnJcLJExhfwY11LgSZT+GjBGNg+Htr0Toa9nLTqzZNVowg5aLXthMWY34QPvgfM5ZMmVdNTeBv65ZMzeaofDZB9aSNmjZ3L2YHRkmyC9DIo6znmWcema6BwZs3UMbx1XSDdn+zs163eof3oBXpx1t5SDVNHyy+t2NI7ZtYOqdeDZ0qcklwvGW6ovCC5edIf+glxdvvoIXCtJjwY+G/BsGTSmBgw+2zo4uAxv0oR8qjtwo1sZvTQPp9JOG8ETlPAV5JrEcpbnvXwv6FeO9I8hp1Tpj11oZAG+8wD5amJN9PlidmzPwDffboXdG+or+aHX7g8ZZT0fbhcKMV+U8d1W1Fq0bW42Ye+Dv5r4Pw0d3yQ/sgjxw+1nQhc+1F5J2+ojOZtbyTBehcVKCjKAzFxvAIuxVcGRPPLcOvLykSbSoQuFIrCc3+lYU5Pm5PW3BfEqydnSMQeMDe05ZGIKWzro+aHmMoaIAQ8op6JZVb7V5GoNgM7td/06mEtZjXEmzbgy1+j7xLTc+SxSZ7nUW5ZBDZ6epO5vHY7s3+0O7RP4j2Ao+lmDn87TkRrTZJgX7LX75uRM0r6M7vnMWto+3unbbDxjZWTtvTTyoBjoJEg2atYH1rvTs99EJtM5QDqfQucYyU7A0OVy0wg6ktuxj8n70dmIlc9lbHAhZwfISwerwHApaYllxtDFhLXhacWlhL3yYMWuIe8Ni3E7dTJnh62uJVCH89DZ0smkrZJHscy4iv6hfpLe4ndgpt3YiMd2gnY9CM6f1NwLMt/7lLVN26LUJ0o60MTG1D8Dr1qdzdrCSt5a/b4t7LXtqDqyPHreC8WEbcGP+owh2vWqA8+bDLDLyJ3XLzcsTX/PUE4MOs1BQ0uMASPiwTJ8p8Gt/Z4t9xkz5PaX8lKFhH2njixK+T1kxDx9OqIO3wNPI/T5dfprh0u8SWcZaGJ2nzFSRm6NSa7HOVKG84p0zoKCdlIMkDVVRxlpdEnPdCJUmOCxZN87N9t268O27W3CI6mnzmD4RxfT9iA09jHt/hZysKZ3LyLHyIUnQ5N9wBj0Lgj2fjdi73VCf1YYy1+YQ2dFrteZVzcA+iH5J6nfBcnvMGDVTudl/rSXsI/66EC8OI+up51/C/ST2tmCz+QZ+88Cuxna+gmyzjG8XnWTe2NdPuXGpefGEePs4cDq8PhWre9nHbWpQ9BXRVsgHw86L7B/q23P3mhZkXx/Aty1yOAMvEUHm/8F7ThaK9oCONHbatobtA8U9IUMFfriIkzrOkxLu3vUl2lwIAOOf2d76DKKeFsWeljgvQ5E19lHWsioHT03wfUeY5bGEO02aFAnSXADxqsCOJyn33TOkA5Gv4hccQtGV6ecs8g0J6DFy8BcZ2PJ+CFlctJ93vWqxw2+ybj0+EzcjXjfu96xbi5p6xcqdrkdtVsHXZc/5Arqq6tJ6+y0bYvM3iHfg8mA67h0X5j+Fm9Q0G+Nw2fB/xvqC2oh40e8ULH3o/O20m/Za5QxpM0yAGmnrXa5lMGJwuQcrcJexx5489iSyMsjeJTa8z71ex/Zgp+hXZQnGeoqY6zj+aRs7eI8tZiy9xlLd+h3uaZ6j76/ttmG98YsPZuxGcqooLsBOnc9tQPsZeiI9tBVj3t2DE6dQhbU7mctSju/lrU674QrymMRmkUl9DI1R/cg/TJDv+iAdO241aIRyXaLpbidXUxbzdOG+AJTWJjrjdCf8E5zO4RAq4x/4MxjyFtZeOE8+C8jyHQcCiAPcpnmhKbzXJ52kl71SoCzbuiVARoZNUt+RLUhbdXiPC89VGRalRB41uuQH88k0gYJn3fyuk8NgR5RAAD/9ElEQVRkH76FeuuZH9NA2k9nAMnnyZAHEqsR6VQKxTXlilu1WrcOSqEMIKp0mFz2KVcE8qEL3hoQw6SyhF/tauD73YsK6R1pJMEL6HrXE4egAdrBEJeSDgMKFp3QKW44kdqk9DzTVO5qsJ6oLHEkUN5VhiBYd3ekVIKBR1ej9H1yET8QSMhTsNJP3VVa6HQZWLw0/61/HoFMp++m4d7vkHb6xdus++QbL/zyiSi1achAI67o8JHxI/iXDJcON5XRo8fFXcQA1gqWMvbIABKJMxAmUsALQTeR8JXSjsxc6iSvi4qecl7S6lllep30Xe2ettPrT9P1wwHi//UjwFDvGIj1HHpiAlfKCsjPpfThreevcqWi+E4Pyp8aQMLzpF4OD2764wnvBZWjf6E+KjPkrjpTcKgHCd2QwOUHisvooXYyeLlByX8DYxWgBpPGjR5KAz5qNaD/1hf+KIYGBg0EvvMDuLrxw9tJqYIvEb02ArUIQvD2f6oP+K9riiteVy7955mahPKII0OIJnzCDh/1sX/1OkyTeR7edt1DGWqMfivo6W5/eiTA6z/De5UViGEayIEs3NAzuVRUKNCTe/BJ7Mnz3f7lWe8cb3Tnjy7FnRrOwi3Q+JefLDocP2sYMTDVb34X9OhadulJBL605ddetEgi666w9L25+bqfD6J650+9bKsv/3NLVU77b6Xd+s4/9zNEftnQY0D7f3ynY1WECleX1DC1jD4Tzt5zqwY8/cafCW35N8VTEB6BUA5nLoVw++xw+bRhNOhahsFxZqFgx0cNOz5sWquOAM4oFEloEnGIsh+3HAOqdjDooPEIpJhGmBWL3ts5dkNDrSqXS5pC10ClvwEPVXM1T3fhv5ouGtODb2PmPjNXNLk8lGAv3qTJG+0OiaMQxVAotbq6gAIhmtUuAbGIZhtlu4FkNMVX4T2Pjt8KFBhoLhbK57lQSPn3YEhEMeadjCKiP9XJV0WmEaBQ1uT6KI4wpMPjJHBra6tWyGlXQzBCoKyV0VLoUO2kiEWQnrQ8kII16OpMDLnGa1OO3J6kMhojY5ZB4JNhx11MMY6JnnUuQzyBMI1QU5nNMegnKVcTzdTFJaeB1fZRKooZK5UKPrmt3ZWpaN6qjYZPzG/cqLkAur60Yov0ZbOtSfmezVZStnNwaKlc2jr9jhWyKWsAN03065Bp7bTQLjRNsmvHinYRaPJd5xmlUxlryp1SoUD/gCcUpF0zMYT6/e2ulYtZhHToLp328VnnmOh8lWy2YC2e6+2Gw7Kplfxoq61Ow9pDnkddG4zb5NVxzlwu5ayYT9i5U6dsdmYWWOqAxDZ5dH2HY4+2jmPaaTPnsB1q+d4g+AKfXaQPYl2fjNe2bbkhiKDsyjjTkS/lBvBG4Rr1kRc0Lcqz/NQeN49taw/cpV5yxSX3D1KktONJRKfzYwTj+nGHNg5sbi5nTSS5VCHsrtAh8X6wPorO9saxG15miCMDtYwsckPlOAUelmZKtrt3ZOVK1uYXZ32nUAs60q6jufKsdfsy0AiOWTcEjEGlXE67QWh3P8g8WXA3AQ7RMvq2jWKR8h1RCRSB2dm0LHh2vNukfGBA3vli2nQwfAXFOcslA5DkBCnO2o0kWhMfVp9rd5Mm78WrRBPOzcFrX3TC67QQjAcZk3Rmi1YLip517lWzKTcKPdqixRc64DFuL7zwFae7zxoEr/3DKnVF6QLP1ddyZSVDqs7z0Bh8hHypdijo2wPn1t3llYLGET8Yvd3hoh9/iSA+9Nff/kMbtmvAkv4DJjTbQzqToZ0967b64MTQ8tB4dBhkqaaMBMhfqVTCSsjHOhum9T/CHSDToDL8kFF48CFKVU2TTLMJK86l7N15cHOFdi7G7aGVjD22nLGNrY59IWv20rOzIHzafny1bu+i5OmQbq3ufpA8Hod2tHpNCu8JumwThesvUQ5z4PmHKJdyYaDhUG4MhnAGTV6Lm2tV4kPlmP32esLPgTjmxRMoRn9vOWYP51AE6Wq5zbq937M3rrfs9d2BvXk8cpdZ2jnmRnBvlSQi2sRgEO7oMvB0uWYSaN8i7xvQuNzkkZ0bWBR0Psc3dN4E7ZPCqZWIv0kDtJL9bDZqu5S/0RrZKgrmb61o1WDM383y+9GZmLtvksGlgGKqXRCPAz/5aAaF7Aso0J8HjvMF8SdzFwY01VbSEYfPDw/hSdTjVjv4Vb+AUv5fnEvZSVjZ+7z71vHYvncw8gO/NcF8Gc389UMZJ8LZFPMg7xpA/agdsX91NLYNmOTF9Zz9d1c6trPXtd3awH5E/N9/IGtfKGn3TTgAfMQY/K9vM+YA68dXku76S4dWfw52+wQwv04faXJLB6ZeqyKPQgNySfVWY2yv11HwGyP74Q5jNLLRKZRizfy/QR1OrqT9UNV1+LX8YX9EvCLj3kPgxh3S6/S1V2agJ+AsY5d2r1SBTJq++3dv1exhxjC5TOny7QXgL7dDafBEK/i1ihy0CG6IyEc4LCOFXJ7dRDZDz7cXlhP29TMpW8jH3QAiV2taFamVmclC2ZYfeMKyzSMbtOrWgPcf3Diy/Vo430j4Q9P98NIsY+0/XIu5QUMHlcsgIgOS+q4M/lRQ4nXmieJriQXVJTXjB1cZvkuzvI496qgJ7AFxP2BMu5FJ2w66Ux0YCUGJpoYosf77odZn02M3ioHu7vZKddMBpDcA3k/2BvYx7YJc7RvzgeY0Ga9dO0qvEPhEBF5N/UrIMTNxKwIbyabpvY6NrjTsjV2dlzZr5y49YGfOnbMRY9D1wyPrJPvIGdS5Nra2/HndHNonlrQPowngRH12wYdWjDFv2RYWFl3eOiTdiH6qM/bKHVexELPTMwmL0MbvN+Dt0ZQt51KWpQ4f3GhZ+3BgW7241cYxmwfWl+AVNxtxZB10yh5jYTqc73a4f8xYlLbVlTVksozt7e4hS1Ts9OnTjMt9xsMd30mVgycnUmnuSTuJ3HoO+v0+OK5VzE/RQZpM2kVGe7DfJj/kT+lxwEL9JCOAuMcLwPyb0MFzC9T1sG43aMsSOkcZOX47Bp8nFsOxfbNgdpL6ftBFRgiA9kA3+CpnrcS9OojYHggh3IFUfCId1uOwgn34wcTvwiOFx9OgR+UmHWme8VuTax/QBtGXXLFdPxpA/wPfOXQFnNZuCOmToasn9/tCoRK3ExfTtnIqa5lcWHSlEKNSKWCxK2NzSbuC4PXAZB85TLvskpSVIu5QLqkYC7oZ6fk/n/u9ECe/HISXEEFDI6LTIvVDRLNDZPpRNmEr2kV0oPPMxnbikPE1GbUG+WrH0anrTa0dtN1FdA9otkLcc8ieiVl0A+SBB2l/geL/5DC4fNFuQBkPtVt3JquFJzSf60vJkT0UZzzqwXOArVweSYM+YtzRuFFB939zA4a2vmKJkxXgd8BXEk6C5mi007q62bN1eOJJxrM+8onOjoAt223w+gK09OuME6sgz2Xkwd6DOUuczlma/pLhWzK3zvbLArss8qZkzkIZupE+Ai324Im1IboHbZtZSNgsvGp2KW0F4km2vxtor0CuOumcAckfOh9HemOaBg+XMnZAX7X4vgBPfRAeLYli6WbTztLWGDL5ZeTcOgRfJd4GPH98hKyIvLildkEPx/td26BxV95t2RuvH9nWjY5d0gIHZOEaPFy7Bx87Rj6nP2UgQGxy3vuP52P2bAZ6BQH/ZBs9hTr9xqmUfe6JirWKKcaEnt2mPh8zTsn4IRpQ0MT2V0/Sx+RzB2Y8xffpgkK522rAyKrwtvpxz2pyj0Ud+wd9O6zrHBd0RvrFzy+jb6VjdRlgdWj7IfXoqZMIWrh9cT1j78Ar/3wLOZx42in69dNpXzygHRxatAtqOt8ewYs1x4gK6gtA3oBg56CLMuP+JxCtdoX9k9LYvs4Y8xz9tsb7PXBMuy+fz4zcoClXVJINdGg2Q6U9zO/T5P+XjN9jxgrNAUnWEJV6m9W5usIvl4n68EqdpyH3f4JBr4asWaf+9L92ecgwcnS9bSW+/RScfAf+swQveQy8+lYrGERvIZQcbbUtC4yu8FuHX0vEu0KbZVjvQJf/YMbsReQGTYb/8U7YEfLqGjyAmizRv1+pMJby7UU6W27b5SZSVCLZ5iv0fR356Q7CU3EuakUZLObRT5ZT4HnMjun3N2/0fMJdsmUTPNtBjx65PiUdnMp4x6PX8LgKnF4qasyL2E/pr3dp/xu0T67UtnbQNemnLz6/ZJ9cq1kVHDi9hnwOff3XN7r2Y9q/T8WmFCxIatfDLG2QnBX2NLha43Inw4zv2rvKGKzdscJAnVXSKp2w/Pole2d72+KRvv3GbMTWqZcM+TJIS80R3sk4NeYqwo/eRB6+coLxqZhwt6k1ZDjNI6hftQNQRneho8+DEdTVZxhXvv5YyWr0o9z8aSyRAa0I3/gvETxfeLwSzqGE/uL0958z1srtHyzI1hAKXpjRGDa2X18A7mrMTNZeeqJs1zc78IShfWM1bhcRXN5FTlSfCtu0Q067e7RYBNSxODxE8yTn5VrzYs4uw2dlDAtB9RctTubb/VVok/rMdUbCEfLlGJr9rdLIz1CT7K9dOCGEOM6vuDxMYKAMlVecuueRmU89mLSVM0lbQM7WAfuohi5zaO4nBPWfRmYvPKS/+1tzivQNZWhOVnqk8g7zbbScb9JtQ1BLeDdpx6cygGTzOScczwzq1F0ZatWefjdaTZTiBgOaJm1RkFsMagDZ3T7QEu0s0MSzJqJ88pl4/qxV7dx9UloThDxrgjCs4EDYJJ67hqBRmqDzlaECJnUKMBC6hxXVJPSqa/LdB2jyUKfrpU/Sg+T6qrorsdL7d8Wd3NXZ/qg4nneI5T89r8lbIdQEDp4Xd/8XIobf08vfeDR9uO+9J/S7fodvZEx7/bvgM4WL7oITo85goF0gmhTnuRcmIfTsk9KqfxSkjkE48XAIuvzx+84ZOtB3gagiNMXZGGncbZlGEMqYNMzLV3AkIQhOk0d/N31WRh5HF3nLJh6MSqEP7n5TnvwLbVMZKg8REilZ530EI8ikfN3vr0soiKB+nDwSyN3z9u+TclSm6gp2+ns1ww0ZwE5wE875nfwD/k1xT7FD5pTKe/BzIGtomBDxjPgsgUPMVIzVLY1+8UybhbNOY8T16kB0AVbKN7RD2QQDB/nyW3ASzmlieBorxOE7Zcv1h9wJDWUAEUwIAm+oaQiKf//d8WD6Ltz8YzCU8M/LD2XoHnAxBFVVbQy4Qt0liXpjApwDbCf/JolCPMUJv/VakxDT0r0+0zL9HXnw/ZXHCpaTdvfLBPClvfOOdY+uWGbhEYtnKpZdeNRSM2etvfuejXoNyCBjlYf/wJZf+F9aLF32if/D9//Qtv/6/xiMI/8RYYtB5f/7Wse6OgiB4NBRO+lXTeXQaN5OL930XXfxM/BN+O9xtXtOuDPFkwDuu8D8FYRIcgjOanW7+i3hE/fjSM8n5k+sLaAcZ21mJm+pQsFrEUWb0OpnKWLaVeEHnSG1Cjc9PxBShyiqXeLP0/4Gg7xNMiCINnzbIXglRWVuoYgg17bVUyWUBQSSuRLC2NBm51FaGc1LxZwLW42qVo1KEVG5PR9vRMu+KsBRTLQWYOc7TARLrqA8UB4wl2Dj4Ifg3IUTLyVka1W84KwJTO2uyiBInTix6G3TYYjiiYVCxhVHGTrUfVJo6nW5ahr5BHmN+oWxylHSdHC3jKr5HIIZ+Y+gXY1XMjb0oWdN6qezKC0omUlgpjMy2l0dmm62t99w10dFxtqj44YtLQIblHwdQCsDxsaNI1s7K+/ZbTs+7NAfKauU87ayNGeNzr67aNJkfrGcskPSy53T2vKC1VBa5KZJ/a2+iXtlJVigoCXT8Jm+dbvaJRK1VqfjO1FSsbT1ei0U0Ti8LU79slwx29muu8GGIdxSiYy7b2ohSK8szviOk2GE342OLcwVKKLveJHLJV020BjU7lFv7j4ZBDxmyiX6tovSnbZipki/ZS0yiLgBbG5hlnbX+N6yUj5LV8lAg9JonbBDohmxtrSnUcoSY03+I0CmKpYcJ+3kwqotlhZpR8I2d/bgnShP1K2uldEowFrA4NvlD5puzBReHB603N2b8DSNwtqnHs6DNeGdQuhFqNQk/c7mkY+5WvChnYCJJPDerwFDlFoE1aWVGTuu14FnnLHGbL48Y/12x5YWSjRByleBvum5wa1Ra4JXIytVZEhBOUeOajGmzwA/Q3mXgabdbQe8O0JiRTmbmUugDLZ8gjDN2C7JediFPvm9tFTyMUnjhVy65cBfie1zS1lL5mKWgX40mT8eqm2i0cDPxZxknBNMhCMazzqtruM1FEXbNP5Q9yzyBAJ6LKnDNxkfwbF8KW2PP/qiG8F+mSDa1LkftUbL5N5KBrVSIceVtWPgI+OIZM215Xl74LzODZGRYWzb+0fOZ7KZlBtGtAPklzGCVKv79u3v/yvbOzqEF9A2eIcMMDL8qL/kMi+Z1YRazHFY8m7XZ1mQA6h7G7qTOznxpnYrCQ4EvqcQbuH5bwv/KRhAFFSO89A0dM/YPESJP0apG1aSliklXCHrww6v7nbs+u2ur2p7c6trH9ym/5raKRjx1WraEa67lOV9SFRLXR5cTFoL+H17d2AfoTTv0GTtGNBuiScKEZ+g+hoafFd9C3xXeH8pF7GPa0Of1ILNiG25KxjtzNhC+ZNP5D5jsHYBKI4mFgQfgSU8gbMJ2gMeayxI8UeGjgPSythQE32mI/YHp6FFKiw3BCpDiu4OtPAxJLdNHPnD/uQ4GBrkwkMuGKRUaoJdE/8ypMjlwR7pRUPPosDJhcSXFuLuGuzjo4E9V47aBnHkpiELj5Vx/Ht3+j4pcQI5SyOWDsR+7Yi20FbtLlYLNMl+Km32ZzthtZ8m3j9syD2Z2W8WzZ7LycZLmwtxWywn7N/z7btyVQZsNfkiw+nnX1q092+17e2Njl2mz+SG55V5eAm8533apDMOrtPGbeqvw5uL8I4m8PjJ/sAuMXbILVYRpv8wivIXLuXs6cTYXfA8uQJjpOwefPILywkU7LG9dCJtC2jyH9POz5/O2Fn41QI8bR1FXhMu8pH+D08lfWLpDbkdoY4MI/YC7dDKxW3wQpO9G8BeE12rtZYfgv9WP2Y3SC8T+t8/m3Z3ZbIGfCk79tX0WvUqOUqGoJvUQwfLCx90cP5HIOGbu33f2fjVxbjjp1aPa3d9pLprr8aOLcEAromEF/LmB9JrMlHoJBdh8gWuFZpPV2K2DXw+od4nGLP/0WrcvpyizbNR+8J83J5Nj+0k/EoHkWuiW+PkKvzixVHXDuDdTXSkJ4oR+3vg+dli1G4xBr/0G+u2uJK1jz+pB7lJRD0hbLJwetiiL58G3mrzbToVFCMgW4nOeO7wgqY5PX1M3XQHZB4C7wjykthJGnxfLcft4b2OJZDlWod9q93s2fvdtC2dOIUsNmeZTAY+GLed3QOrAf8q8Dva0nibsUFyxhrDDLJGHBghA0Xy1mzL8F62YqnEODGin9FNc8jkubykQD9L5Qo4tsf4PirN2sLCvCWKZTsew1uo5xGyupXmGFeSViPtNu8ThTLjQYU2Jl1X0zzCcbXqO0rn5ubVItve3rE88tLS0pI1GHNbB3u2hLxRoB7FmVnGBeSBVNoOANIOeKAdVtVIwnYiKWsiG/Ro5yvQZQpUykJ0n4OP34Q2muSt/rbzS7b+5AlrfLJn74Avd+i/Y8b1Fn2poHmnh5B7xwD/XZ0PAJAFb11PQLOaGP7/cfffz5YlyZ0n5u9qfe/TOrWoLK1VV2stADQGmMGSS9ouzfgb/wP+wF3yH9g1o9qh0Yw0213jDkfZLGaAGYzAdDe6q1VVl1ZZqfPp967Wkp+vx72Z2dXdQGOAxmAYmfHOuefECeHh4SI8wuM6+AyJ8Ak+7R5SPyl6FxK0o80NIg88U3AMIB+5D/r2kwVbZXxfO0JOn+KlJlBFY/nvE7c+5/GrAq8KizHbupiy0hLyEjRxFrLtkZ2/1rAaeFEDn6TzjhivQ8aWeO+VVNLWUwkr0+QhsvufV46MKYsQ1Ydvt20detMivzyE+9FrbVtsDn1Hxxlkh6SM7ODe+vWW3d1IW1lngQAbTcRXFhK2x7M6fEfusbTDQpNPjxz17JJ2CUG//rQZ/Nyr3zQGxF8eXYnb71zO+IHQTejYZeSnEvT+A/pFrmPCcBBNANa8v0oGe9Rp69yaLSAfDSZN3kE8pr2gsagda/s7fbuBvqcJ2Q/acv1ilqZM9Y12FCUY5GvICYcQ6cKFrKULCdefHQ9o0yyGCboQNe+rwejpiJKT5apQOohkPc0tfDKoz9U30ltywPAC7U8D21cZG3fAgpUP6n6OgCaW1681wZek7S4CQ9Ks0h+JMpIz9OPiftdStE1ncbwHYg7gIS149x2Y3c5VdAgQUYYfnY8nfnQC/s2BGzGIY3c5aW1oYB8Ydfg2Rb1ffm7e3kKg/y68rEPDtKPqaBixn9L/GZD+sTNp+wAZQTtDBftZEB7fpQ57lKWdIDOsmo0fTSBrR4TcWNWmbqLOQofWEBx+cnto+5R3ArOonfStUdVOiYHv1D26Cz2raK7M0d4NxTIWXiXK5aPgqHocQOMvwMdOM05FK7+2GnEXd6A94xo6AYPfA9cegybskOD78H1tVsrQb8+mkbVXkhYBNgnKPB8f2xPxke9q+OOG2evaUUKUW7oE/SmD98e0ZUhf//aZpNNs8cqABnMGi/XKaix7EJyI0lndYwD9moKfvgQ/vLs7sGswzYoMS3foN/jkIwnRlzl7VzIVKCzjqmiMFg0c8y3d6jug7lKw3Pydh/5/ej1mO42RXebbD+EX/7rGmOJbreDXWRrajbeGXKKFKz+hnz4C9+Xukew8iAdJvlNafYPq7zishYNaLBkHNh1oy8Fe0NcLC1FbQc5au5BwN4yQUvoXWYS6aQxvIjN8Y4ExBZ78jPJqwE5lyV0TZMHH4wJ66oV6w97YRQfm5T688L29rh0hj1EVp00C5SwIrt9Ijn13kg4Xd3rK5XdWolYk050+PI18+e9Bcw4XBi17ur6LHNK1b5+J2eP07R30xreAs+hMn/Zqh87JHvTjcGQfQBc+RIbaO6FPwLEW+NoFb+RGUPrTE8ixL4Evcqumc8tCr4Nz1F/uOV9B9pV7sFPA7wVkQflUeqgYse983LZ/8m7LfkjHvSlvG8Djq6fitgR834WXXqd/3IUp8ked648p/+MdaC74+NVYcAkmo/sbyM+SZ4Vg6jPJJGPuExDP3/v8CnpL1N663rZr4FMFPE8JhoI3aTQOpz/86mOTW/F4PdScgXheHn3zDDrun1BP7aIS7mmchbEs+Vs6UXgWXoD3PNPcibwryK3Y9sW0LSBfyuWeEjSAcVPuLsFb/1j/VbjXYBrCY/JCR1d+0/jJMCvrl4VfcwdI3pl3OCxZk3jBgKHfItZaIajJ+Xq9ifAz9Ikgud7Qql5ImafzyWZF/3bov8MEv+61xWsQfkPkVYZWBsfiUvNhWgBYE7VxbW3RhBp1CahE5LlH7vXX/wsIDi01WtfwNkz6cgfGqy/CH32g/NRZuuWPOgnq46mU3tPe/0aTJGG1t56FSQM3GkyjLp5UP1WW3+j39N5f6r/qo6uehTxn+bi7I+ABQPx6b8cCcBuCFX5YEr81GRMmBYWUYqoxi8j4gaAYU5ThCLjpudomghsKD3ADKHyltqis0Ca9D5PaMzhOYcOdvw+fezpvk26BtQiQcvPJdhJ7Ur3UH+Xt+YeyZPQIhg+izP20MewCCW32aygk5E/ePyd86bdfg6FL74IaGX6LqEkB0uSmuwqDeMoPv2DnO2kEU+GhE0DlRN60Wb8DjsKYha+Op3pL7iGJjwVN5GnFt/BfMFX06k2rqHs/24Mb1UUl6Kqy3EAg2DJww4qHKZwFN/75+FJk/Ki+aoPqpbcBT3UXgrJScGxVOdOyPPBD9wHnwgt/T166hnaH54FYiaipbaEtPs6m+evGU+s77kK/q92h6vwNWU3jbEy4Mcd/+2v/pg2FfOlKztYWROz+w0O/dttdYqWXr1g8u+qHmme3XrRe9bqtPP+/s/krvwd84zbsnNjud/9PVv3gn9B2UdS/WngThfGP3+zQlqAIzRo+M5a5IURA8BbzV6DxZyEKtx1+vJZ/3ADnAOh7sPwNhdFcx3SugXzty0WOhPEIDFOryk9OOgi/vOt2EWQyVj2s8IV2CIxM5x5IcBTOZ4tZ04p/uSYUzQ71BT/Upilu6c+09b5aPiDqxPJLCIQIF9lCynTWQq3SR1BCqC+iGEHbNZkiH/wpFFedCSDhT7xCk9RAycfFDP9n5eh3OJyZ55SfTkL/hJgMK9VPzE98w/PgmQ6yloFdmOz15pLKJO3G9QMX/JWndjjKz6uXRYKidqRAR1oIjdkcdFXKcFW7LobuFihb1K478uR7P6ibsZsrIXDxTnxQK/BVViqdAt7kOacxjVLeHZrO6oB90jYEoH7L+pr8Oepa9aTlu9DALEvnU9AiRCiatbRcQolMoqB1rZBN2UG5YkfHbdvYLJF26CvXH7p83k7KVd+9IcFU3dRuytihnTvkSGdGomNrgQviLWqLYLa+Om+NDnjQGVpCB4XT98fHVd8FegJ/b+sMiqgwPw6utOxgv2WZfNqajbbnub66YsfUJ0N9x+MB8OzTn2o7/UgfafeoJivAPFtb3rIReR2Xj63arLtiNZj0LZ/UId1NXz2YRAaIpeOk71lvhEwBPoxQnsfA+Zkrz9p6dt3mU4u2vXjKcqmind4+Z8XCvGWzwraR1ZsVm6CcyDiR1M6VfswSqbivFmsBjzkGgHZRDPk9h7ITS9IZk4iPA+2G0Yo7GZykJOpAWO1SmQOP1jYywhzwKgKOaqfS0IX+5ZUM4yvwnF6zB3wqwEUu0hDkKT+WCuW00KaE53LLpbNI6tpJQtFyqaY+H4AbqUwa2LdsfaPoRiwZ4zIp8Aw86bUGCLS0j3G4tJixM2c2GDsju3m1TP2AG/VqHveAtZTDvpUPZHwyW93Ogkdhl1MCRUX8K5NNw2sCTmhMyf+x2iX3WsJ/7cDQWKe5vtNFbqqSGSorJbXZtStXnrTVtS36+D88yLXU0UnN8jmd+5H0uCwXV52enTu9bqc2VlyQlbzzwbU7dvPOvu8ekbFEZ4iEg9H/8kaQo8Pb9rOf/BvGpM7o0a43RikwyYHTYw1KjT3RAp4LZyWrChBauSTlWsYhXcUT201N6EFjNEgJ4RLu/7zwt8UAoqA8NTGj/pdvcHRjn6TR7jztiJtQpzb0rIFidYSmfdyAJsoS4N8yvsGxL63E7CvQvizpbgwirpy6K6vm2M9TQHeDSsmAMOcuI07HJ/ZTFMsq6epJoJsKro20Kv7lxZh9/lza/TMPoUX//mTkh6Br1W9/LiyICnyV7/gzA5GuOZTP3300Z/kU/QmN004DTYw/z5Uh4iv+5JLmKyiol1A+5eZAh5QvgdpfLpg9Rr2e4LlcFWWgh29159z/sSYeBSgZBWVE0aS7DCJ9vgccXpdPwedeQOnfAzbfPRpZmS7W5H6dcbYVQXGdDG2BPC5+es1eRaHdrQx8ccBPZQkC175xIW2r2Yh9QHt1hsGHjXDI9z511mHMFGFtWnmCAnmBtOdPp+zjbNT2c1FfGQ1rcI/EOhT+FdpyBhy7RDtE47Wb4MXFqLcpctL2s1CevZCzi2Dxx/Ceq3RQnMZo58fGQsImwOTH1LECD38ShX1lKeFus34KMNSXD80n7C0UcJ1d8sJWwp4CZh1ozjX6VK5A3joeWGMlb4Ur8/b+Qc8+sxa3LeibXEIAQnuecrTKdJsyc3oA7n05MbJzyCE3hlF7x2JetiYytTb1lQj0tj2yt8hf4GoAh6+txdxtiXZnqA+UjYbPs+DNJvj0Ngnlt5rPAgxJozDuQTOgm3K5oYOsNbEql2maLNA4lwZboVxQzp4AV3WOzFVgJD1HO18fgR5s8r3cirQKCT+z5fGzaV9xut+SfMV4oUOP53RQtWgGNId2f9w28gIfqNDObsfKyEHqVNddp0FVYBi4yy0Z1LYo5zQl6zwZyTvfOBV3V2iarFK+Oh/rWXhLAgTc5V7fK5cgayrSd4yFzxah28gEg1tNO7nesR+2E9aN5+z8hQtOi5rw3hS8SgsjyscN+CDtK6zaubOXLb+whLxTsMWFZVtdXfedGJVK1fJ5ni0uWiGfd5fZxdK8La1twLcy8FctQIhaafOMnTl33gq8y5cWrLS4JMHLcWjz9Cl4thZ/1JCj4tD8Mza/sMD41iKKrK2urMILT6C7MS9H7dnf3/d3cttVq9ftELkjt7RiWxcfQl5bQMYsWpb6xrIFd0cpfW7zzAW79NiTdurMWVva2La1ccvq3ba9T39U6bNDICZYdoCVzhO5fti2dw47dgDePAQ2LAPPXeokEiD4ylh3C1jX+PZB/VR4U4bPMvQ1f29fQB6Ry5Xb0J/QLwTSa7IIlL3/7IEwo/t98OyUDKEZs5v1YHz9ZFDKWXoFwUdBj+Q2aWk9YRtnU/SNzqx6IB23A8k1ubjNIafL3WoJRL2y07Uhabvw+TY0snMfLX9pkIF55bBna3vAajFpe9ClMvRoiIzRRzaulBLWZIz0AUaFOEFmWoUo7mykrE25qpHkQ7nIUpydDVKAwJ671bb55sjPJPr3lTCZuAiN/r3FOfvcJjfQizTfPAVdeW1v4OekyIgl1zCPMPbltkcrsGfBxxSAV3+98sSCnVsv2AB5ujNoQDfoMILA14XftPf69jS0SjvGtNtErtz+7vKcPReH9zEO5ZpvO4G8LuPHWsplwF8nqF/UX/ciffKgHvjJIJemrTo0Ajn1CSqjcwZ+hkwqo3ZHBnSd6wPc28B8AJ9ehPfu5WKWXsrYqfUcMlLcUh/VbaU2tFXgMgC+rx+TJ4A52hn4hG4H+NJUD2qFDAPb4N0TYOc+v0fwgiTlyKWc5qoa6EK74OP70P7NubG9mGMcID9/9tOrVoGufXCz5TsODygTtc77WEFXdUcDRNZB1B6mcNBVZete9EquRiVySRTr0Y9yf7knQxT1Vn21S6J+PLSTfRkFhlaHgGv3hBdAHuID6usu9HMWJCWI9+isMeWnRRpaFX8E3ryQkRupiV2Db/th4Op30mh3qebLtMtLhiG5rPtRZWyvw5f3tctyJe6GhNehlXXeS96R14BvfXML2pazt681ffJZ5crVpnZyCQ6ICPb1nGhOoBUqI7R/Gqf1hXRZg3zviE5BMDXR3gEGwssWAvshVxlTGer2lWyQsSr81uQ3VYUeMYb5ox15om9yw6UdAfvg8Ae9iO+KnAXxGi3CkFh3h3bv9uF//H6Q7uhW7h/VJg2ZDoXojJ4YY0EurVGsXA/WM51ls3EuSUxDh6BB4JD0GS0W6VLRc+sZ+8Yry3YLHWUZ+V7GHO30VOO1G+QrBegXw1xyyV2El33grO6Urt6mUrM51jCf9fMBFuu0WwsS9FZRBuNLEBAZXeTOVLxccBZZHIBsR+gRTVK+jNwkeeJfl5ELaKdSycCoxWqKHWRZncWhtuucly5yWo/7PDBWnyr9PrwhD3F8HF37EDyREUT9yvC0OgCWLCc5VHKkzjV5NDXxRTY/QiDZAZfkiZMLfQasgDcg8jPr5IJTcugJ7+UyTOfXuAsrnrVJ+xHPtGtFNGoqFXtQ2QqCWZv+2Tnu2zGF6xwcNxgVAw7Jpal3AIHR7t/N4KexPzNsKGgR0ePIuz+GSYg2BxoWrm58cH6jSD95XmG+VI/SyH4ryDHLW0nfLae0cu9WQYhtAPSR8vN/CtO8w39/Oss/XCM/Jz8p+Pzq9F7oMUMRz5H/0YXFpf96+mQa7t3cC7l8DiYughQMF5ow0XU4DMYLgViTHGqUH2ROIUofYWQoaoYpGDeIPnE/m1jm+fT3vfdEZ958H43GYSgpN4QIAbTqWJ2hVdPeME+mFoUuDo0CAMQH3TF5Cr7XLwXvBN06MEN73VKvbz3wcppeVZk+8Wf67cYPPtMzr6vfTO8Vpo/uB32nUv02vPe8/Gb6nZQ47sna/7hSF4wfUvDC5ITgOIuCmybq9Y57fUf9ozJ4JFDYk2LGMoRoN4gURcWgnAdYhbJnrqdmsNFL4et9y12AT6ib0opJhrpqMlIDSV+HjyJ+77nps2mW+saNOSpHOMF3kcl094cbPxhtirwLO4xCnTwD7yP1YehPr6BfdFWt1d96oKB+F9MLxFD1FM4MNNkrn/gD+UYfBIOC45ngKLjy6TQPNVEGJf+O6L7k9ZCSfOcH7dRKULm+uncGiPCRdyF6NlQF+PFc9VH2bhTiKn4f4EW9tVtH3zic4YSeljituybRwlgJcFfWLihx4/3iD8LF+2d25Ub3CnrnQeVO06g1atLPpeGPqhTaJ4Iyaw/1mdWLNMrhfv480JjxLghpZNy5l4Y/bmBSWdPylJeaI+PUpx/Ney5/lTDuN9ytVSSRsdTiRYulF6104RsIame9Tu2Dt23n3/9X1tn/mSo0/eqvFv6f/7ZuN47oRdp+D0YzvFUr710DvEmhz8L7B4AhYScemxp0yUMhXML9byKsrmoCXiVMTGcsJNMJXxXfavRQJJcQKIMrn1674y53RAOarS5DUztAera8UgSvYzB9jSfoMWOBlvs40UptN9QJUQQX/ml1kyZP5YJK4yY/5SXJjHZfJHxlewzlZdgF1xGaRmMZwhmD/YhVTxAayVcbkXzMwWOSqbgLWcJTaieknsKM2+mY1mSdzmaQ4UOr2QRfGT/ULrkjEuwjczKmMz6p68xdkFZ5i07pqkn+CEpOF4XDxx+lJVF+NCY7HbkhHPrksbsWIl8Z8nVeQhQyt1hM++RyCuVRfCadzACjkfWhQx1gKcNrEjp9fNKxYknGCfAE4UjnKmTz1Ju0OhCxQD5DrUrjPgkM5ebJxjGr1NvAM+zc4AH1lbskFKBB23eA6BySk/KJ9XTQvtx0qfq0020+hHpdu05kFFc3abwjkCZjpqJ6CFjuniyWBrQ6K6KNsiF4835u4BMkeZTldJq0CG9V6jKJ9MLOEJS0hoxlmTQ8GvjSL+pLKCEg1+GMwA0arMmbJBmoL2WI3jncJ28Sgm+Nbs1ymZytLq7Z6vwZi40TPrmhlYA6a2ExumaXtx+x9eK6zdEHHSo8mvQRqFGwu6HNB0c7Vq5VrdKsWTwPnwHf0znt2Bn6yv6JXIxVOwhfCXfhJIO4Dr0Ey6x2guJPpePAWviSnU87z1Jfx+MokemoGzti9LsmFhaKJcfZVntgW6fylkrJbRP9K6PTFLdGtLcDbshlWH6+4LJMq9kNrqaSA+uiXWhyWQfDyxjISLA2sMplM7a2lvVVOtrBJl7bQwE6qbb9UHOtvNL5MitrBbu7WyfvBHg9B94lIMtRq1b6PjY1Waj+d4UeYVfutnIFyQgRruAY/TYApzWuhcvu0o58lley6DFBwIwyHuLCf6AUYSwtLmfdqDhSvcDfp5/9jAD4Vwriu0flGkVHrJDL+MKa9ZUFPwxdeNoAF9/56KYfkK6gcSkXWTKCZNJJWygV/tJGkFd/8I+tkGTcgqs610bnw2inzLDfA75D+hr84V2K/tZ4k5HKd4RAY4bgrEi5DATa6dRrJxmX92WmcAn3f17422QAmYUZT3I5z2VP0UxoCEqaZJABY6BeBm9QAPVO1DiH4vtpFCH5fl4GjxboHx00jK5oZ4U/5KNVk8+vxFyxk5FDbgB7KEHVEjxCrnm00n0NAp+J+IR0gW91HsQcuP4qSuGr1ZHdRtmT8cSVKPBbeKB66l710P8S+Wq1/5c34u5n/FZN/rulzJM1dE+rHbWL4ouLUXe3tZGL2rXOxD5AU5YCqI1/6GEozprMCBMgdyhzoDKJXrSXNY0EHX6u80XkV/wLlKtvdslTZ5+sFuP22BPz9kgx6j7Tr9fAdYblbeiRDKaNVjj74xxpdSiyDiXVZPs1CpfRSBMX2rmyhZb6+bWYPbQQtyI04KAQscw2yuNq0spLCehdFFo9sXPAYgu81OHYMkbUyP9sIQrfmbMb0JvHKEO7P0TPnr+QscWlpN2kTptX5u0UeV0A9zcYj2/QlmRv5BNVOhfkGKDorJPv7/ftX+4M/LDOh1Jm3z0YuiswyKTF4eVn4TtyGbMGHnT5priWtth80n7wUdPPtnge3rpFf8tF1gX6/1+fIIOQrkk3ynD12yji64y1n0zgU9Doi+CD3FdplaaM4Hepi3yRa+InDpP9ehHaRH+9B30UJqhPxGc+/+yiffbRok2QM3S+i3b+aDJHuL1AO15aSVlr82E7hM+UazWfDNNyfUcn+leTgDpUVEZpGbxuAg8ZSYTTOrMEsLq7KbmzeoOx/9PG2JLke0RZZd4LXyoyfkxxRBNWqsMe32iS6fi4ZxXotPD255T16VWBYj2vR7cy9qVH8uD9xA/61xk02mGSZZxoha8+nqfva8DoiCgYTIv18aE2paH568tRO2K8nYBw1w7Gtmvw21X4LfHo6Ig6HfsuEBkX6pUq5UVtc3PblpeXeX/s/Fg7hxcWFhyOMkRogYQME9JXlIcWRyiPYhHYU750njPnztGWiZWRTVqtJu8zbuRokVZ5KU8ZXwSHs9O0nQ4yTaFgS0tLtru76/LoLzOA1KmTXG+ub53yPBsN9AKiFj0U5+d53/AdrqfPnLVLFy/bPM/Smazd2N3xs0Nug1PH1NFXy06Bpp3He0dtQ9Sn/+BJlKmeOgIeAi+PTUaTpdScHwQrw5bQRx3R5KV2kcgQIjold0F0WThg2dP8xUG1UN8fgbBB/5/YHTLWBOaDwWs7rfM9XuF/w+PCfNTWzyZtdVtnf9w30CvI0NDOItshp0selpwMtbWUJhdltEgh79xP/kuDXNGt7nZtXqvx83G7Ax06iiGXHPfdzdkReNtHvlm52/azPKoiwOQ5RJ5oICcv3GpbqoF8VGLAf6KsmCY4mwP7kPH0747lwgW6BiHXTi0lbYIP83xXyMXso+OhfcgAFq06u56ybepxAux0aD0k5xeC+Ji82mYLOUvkF6zZOwbeoQc1WLRArHbYt6xgkY5YH/pWgFYtQp/6fKszsQbwjSj8agINTciINOXZf12BaiCTD/3A/4M7HV/4M08/7Q7G9pPbPdujcTTXbC1pc3Ixhvyi/hS+qN5zyHonC4wr6HDunaodryTtaCFhDHv7+CTsim7BG10EmcJIE6EvIt9DxmwJ3nqZl6/XwW3oYho4y6WqjCA96rB3OLBL6JTfkFvHZs/eHkYtBa87oO9v7HfdACL16UGobGQj9sJ6IkweC5nVyClOikc/R9/Clt2Qz6f3gozQOrBaz1yVZnwNIcQ9aKMmnjUBLUOJZxc++cUwLUdNFV8vAyOGvh3Ae7Sr6rMFsxXQUDt+yNbHsMbyOZ6JZ2oyfYcxLBeXtxnQMhDs0YYOuHCT3yXuHwb3j6gnyWxpkTGkiemDjj0Jn/y4NfFJa43ldWSMl4CzaiTDaJVyNoDx5/NaaBC1h+gzqW+iS+I3oLefcTOG7ynqO+1C1yKSh4hyz1UhveSaPd5LdjmNKPXF0pyf03AZPZIsoUdmD8XGtoTMf2MUI38tLoR3APMXUjKewPcojyFnR5QpPNB4Ywg771Na0RCqb0+QzwrQ3IFIdPhIbmSln2fAkyQ6pXSkla2kLW+mrAAe+pmNZISqYU34j1b6Sz/UmaOvQQcmfK8Dv6+AhGeWwF1wRPvYdZ7KHXCrPJbcHebcdK7LF+Blp5Gp5IJU/FRBdVPU4gMZLgSHWVC/n9CGmIyAvNMOFtFYzeU992jJVtbT9uaBvHtIrjR7A3nwKoggt1kvImPIaCZ1ymHgOQZ8Ey6eAT6fk/zmOj19OpjzHWLPRob2VBK5En1VrtBSlCUjmmSxywBdMoZ28swzpl5cjrmb2B3wS8HL4I/mywQLLbYBnPYMOKJ2yGWo3CwqDc319ulw+R3eqa9cInaaNMvPc3RZ5rAyMJ0ZMnubA+5fL84Ba+0gDnwKsctxQruidL6K2qogPqwP9VsLpnSe003hAGUL9uJ5vllBc2TTMvnafz84r5zOIRufjts8tNoXWJGf9FU3gJzQB7Rh+jkh3Hh++k+79C/oKuRJvkEnmKZSGv7Mygph2gB/RB1/LQMIAogmnGYHcmsCWbsyNBkUJpOlCI68IuAViCMXKWFHB/XywX5vop7oE0aze577Svzpb006+CQalfazK2Ka+JE/9Qz3cesPICYQ5BjKpwRcBf1VDHgOEFVXXXnqkfIVBV3f9eCJpx/pjwNJHap7PdOF0aFE/m1IHvLRc4UH3uk6JdXhN1F5+fsQNRExSxeu03/cB2o+fQ7MvAxxDd2LYgGPMMnGPe/CveAouAIPwZZsBLOon/8RjEbxBEqHG0DiwEqTejPEmyIH5Ss/GZH8KVdApxcBUUmkf25M8L6S0Uv9RP/r97ROPkFO+okLhnzsMNCXAgjZqQwUqrmJiJ2MYjJ8gNl6RnQTsuLPwdwbFPLzvEP/8HQaphVVP/vz0N+Cgwa36iW4DMFXTTDIRYsbQbgf88wNMnyh9D5L6WVqEgZhAByT8cNxbdpOJXH8JsaBpYxwWgUuQuwrzHk+rSL14apBTlS91SoFKQGiVSLMdIgohwBNOgmEqr+33omdquc7UKiH+lo4odZSXOgXL4s/028UqKbjmdo0UZ/qA4VZAm68p6dt1fN7r3isvpcQLAIV2hPgr288uaOiFEHPIuSluihLveeP44rgz1UTdt6W6XchHyL3N1Cgv/RUwQoShv+KQeeB6NyPQevQMquPg/+wzBFK/8f/0na/+3+0YXNvmvKvHm4jYP83f6jzRTSWQt8LDAGmAop626Gh5KTRyymM9M6j0oX08lH6IEMIl3D/mwh9FEoZQMbgtuiCzgTQpCvDB4WvZ/Vq15ot+fgf+OTtwkqa/h74yv84zFuTwEeHLequA7olOMH84AP6ftqC0AbapnZppbQsGPEEAvJmEuWtb4l4wsZIdHId4Ic0U5aEpSwKRAz6BcVH8WW8alJWsAHp9V40OUGZUuK0emRxOUc+Gh8IF0loHGnlikar6DUytF3c68RzTW7KAKr6abIy8CMENuCgHhOOKk8xbU0gbW4tkMfYd6monUmUXOUho0apmKKNCPoI8prQc7o6lmKetTiCG3qzdQf80RgGDjIcuaHZ+RmPKVcw0M4aVVAHC2pCXXRJAnMCQVkrTIYIN1r9l82mnA51kPDaKICtVsfy1KE0X7Q073Tex3DU9Yls1UWH0aWSGYpDgCy3fOdkAqE8Tos6lOUu7sBbTXT3ENrndD6WKkvl5LprdT3r+KFdIREEN024NOmjpfmEFUoZqzW69OfEKs2m6XB5uQSbX5IFQWeeoAxC33VYvc4WmaPeiTjKGYJRPJakDT0/ryKfL9lxed9q9RrtluGL/hmjMGejtlRYoT8zdvfglmVT9Cuwy8P/L2084VJuhKrKcCh+JOPLMNLg2qE9PaeXPWCkPq51y9ZBeO33aZ9oEbxGvpnpMRvHBuAa+IuGoZVKMnppd4oOnszmk7a4VHB8EZ7kS+lwgHoxG0g28Oug7KURWNPw13K9bTqUfnkhaxXtkACP8oW4H1Su3RmjuaEVURoHlFucz1syNoQ/86wkPEQJQMNS/WrtjtdbzEaGtU63K8LJuNS6IZQJ+mdnt26ZgnbRyFBJHuQ/oU46v8aVC8ZTNk8f1Tt+JkizjmZAcFoNLqo9OrBdft3HKBuFYgblA/xj/EjR9rTgp3aEza9SP2Cvw/7VZhlc4knGtHAeWqCdSzIG7u/fsZde+qL9h7rBejBoLMuooXM95gs5l1vEOw6Pq/b2Rzd/wbgheaRcbbjbPO0Ekfu5A9KKZ/9FoVrdt3/8T/5bxmrD6s2WGxZ1bsv8fBohvA0sY8A0Sd458Aq4iEZqAQX1kZEpigwaBz+ptdO/TgP69p+wC6xPBpWv6PwcnODieCDRRdy8XRnaGs/ls1/+7jVJeAUF6r069AL69RD0Ue55tMvioiaNyFNG5N/aStgH9ZHV+HZpEbq5Fbf85Ywtn0nZCopySQdgl8BltK+baIeDztjePB7Znx6gV6hbabjqdXotaY+tJ2wR+UhuquRWY8ZvCyiXT1IpTWK9rV0j9bFdR6nUyjkdoKnDuOXB6TmU1S2dT8C40FkYct2klY8fg2bvotC9g2L6LsPwJgqrT1OTf4gUE1i8B92eob465FOTIxn4xb4fGj2xU9CJedG1s3krgK8fHfXth21qCS3qlbv2YmYM3iVsF368BT3KUZdDaKpcQmmyT24otvJRn5DRbobHShFbSEf9LI0sv+U2UgdN54SG2ZhtQT9eIo8rwFxuubSrpAu/kqFOirWMQTrE9TAR9QURGb75WXXkE/lb5wv20krMLkNkq7Wh/fRoYFp4zKfuXuNV4KgZgJv0n84omdC/Q+inDBG/vR6z99G6Xz8c2ulC1B6H3++VB9Q9ZhdR2Pf2O/bDHeh1Ez2AMbReittT9HefenyHvhWs9xlINMVWgM0C9Xob2q2dMcuQRRkfRuCYVpAuANMMtKnHuHyYvn7i/KLtzsXsGDnl8SJ9SvmaqEhvF6Gz0PWjpiWgd2vwZ8m0cmdS1HcL8OHlc3aC7DNsl21lI2XPPL1i51PIB/BAtV1hAOzvgGMFvl2AhwNCn5QSXrw3itp7wEKuODbpk3dOhrbPvfBwho+OM8pIv4nyQ/9QXkLTnLUfmDQQHkku3IiObR2erRXIGnf6eGEzY0tryGPIJO+D0/Krn6UfF6I6yHXORBl3yOtIhMqLuU+LyNLLFw4fA0tNRHcb0NUawE4U7Ny5c+7pQcYI0SMZNGSUkGFBMp9cY6le7777rh3s00vIVEqjZ3t7e34vY8fJyYl98P57Vq2UnW4sr6w4HRV/l6uq69ev292bN6x8dCQCY+vr616G8lE5ylf3azyXIaVarXq+yv/u3bv+/lcZQOQu+PTp097mWq2GzNr2PLOZjDVoV7PRdEOKzipRGumGu9TlsFK1OngsMP9CcPgFGGoXzyFRPaswe3OaPn8UvIox7nzScR54odfUprjDMLZdxs4efVlkIF1CvhN6CH/+vOClUr6uOuxb7mc16RUw6364l87rqluuwMfvQQW5nNk+n4aupqDdwgl/9SvDMB6xGrJJXzOfv0bQJO3iYdd3HtzaziCHDvndsw1oQQ76kwAARQZc8Qj9u4ZcD5x688gwMn5U+3buzZofxN5C9i2W+zag3NkOEB3m/RGD79XrXUtVh4ao4hOAn4We/M+oYT+ojJGt4BWg8Z9d69gGeQNmO0NeUWjIv91HBqJvf1mjBaKbey0bxTK2sbWCfFPnW3VawAXJhY2Tge92iwPD/DZ0ZBEaA709gmeM4B3RdXjHxYxlloAtstdfFKbd8hf2gYJ4bq8ztKOdrt3+sG0HMnYAi7yMwcDio+ty/4Tc3Bv7SupTy2lbzMZ99XoT2naePojz7gb0akd6EvTv1vmc3VpP2R5js9EYWpPvNQVzBpg+DF3QHnLRx98B0MLPO/DfLunepyNa0BrpL5rczhbjyPrIBtTx4kLKD4X/ANr+FoTlvdttO6ZftcL+NHy8QR0S1DldICITbAK3p5aQrejzOvJ8CZlgi+fi4YiX9rvL8G/o41vwYsl+cu96mp7xiXCwfQrCe/h+L/Bbz/z5J999IoAudgq+usSN8EVjUu2VCyAZRmRQfkST8DnNWM25YVl8+AZ0VrxAE9navVETcaaOGa6iw+eAj3Yx3oAvtIHXzVtNu3On5QYduZOU8USGhXXJJ+hWyuM7nTnbJb3qvMbzp0i3AtLlgY+MJR3Glc4+03lBcgHZpT6igwoyGD2GLnYG+V+T1Voo8WZvznd/KL9NZADt5FziqsUKcj2qSdrH01zQ6fbQK5aAP93hNPUJ6lSkE9rko4UCCrymTmbLtJnquHsq9YHIwzdL4fyyt2gD7NL6jPfCfMzPsskVk+giUXSUBP0u3T7UWWNgCC4egS9lAH1CI6+CM01ktR0KSPP+MXArwbj+EHkD1LejEToHfES8xPuYfM6T8NECdBfd7VoTOFGvWf/fwwPCz/0mqu7ambtDR4g0KIguPnohZwVkjr2dtp2G9wa3X7zkm1P0ybdXIgaJ8XOX9ExRJYhUnQe+On/lSXD8CnrTv6iEs1a2JiM7C+5UkVdH6Oey8TZRIiVL6VyxJ0AMbf6UPJoF7vM5Opk6aWeIZJxN4CB3X6L5FEic+GH2F3h+u8eYFHOZjojQ3pBGNdNuT51/pd2u0t30fNpcD0o5Te5vKNlK4MZdcHzM9QzyiRY5Pgp+aQeOQKHdKOLbKkv8XTij3UxyGyq52edraKsbIzxd6HMvgXIE5/A8yDs5ZPTVUzrzVZ6KxPvvG0DqJ1qMN/1cFZ01zy/qT678CZF7Lzvkfe99SO5Bv1XfWdDvTxhAHkx+P2QQjNTJfhj3IBhB/AwKN4CESVoJEz4hgVBK+xFwNeE0tA4KI48d8OFAdBk5NJmuCShFfRcmQGa/VUnAA8IjEBHDmRYxSySTPsGlye52twfh7huy870Gq/6aABYBn02I66k3mhjynd6rYQp0kNLfh5Z/wX9NDMkooRi+vR9lmNDEbqizGy08PpCWf14XpRGiTNMFw8X9Z9yE/NT2WT4OE+IUpv6NrsAvfKs0MkRMI4RWjEIT6doBooOhZztAtDpYK7BFPDSZEBAvNFftdOMEV4cWwoM/u/eeN+SrOqo+Whns/ez10TPqwb+QmAhyh9zuB5/40/B1eI7AC+3ymBo+3Pihez0LSKKcPM9pPuoxDxBk/636eJiWqbL1jqtgILgKl2TIGKBsaoKkDx7KACLBXsYzh7HXK5TAD8/3/jcymsgAovYK/qoFij9lyD962AECrGlv2AEyhSuDbwo4BgBXfnu9xsCFnypRBgG3ueo5V2/flEhosknGG8XZLhQfX0TBT9lTHOUG4uElTcvz1qj93hY9v1+VkDA8VyR70lOy0s3S6sKf2aSHHoS0ypOr6sX9FGWnz/Ux6ZSWD9zY4Wlm/aBr+Jb/xFmbYYA810TKc5ey9+v5VwnAp3fykbUP37LU4kN28sb/y46JkyFa819TUBv+H/+qYu/DpYPfQSc+DjsHpODhMFEM8PT39K9uhdeOv55G7xAiGJeCt/DHH/kl3P8mgtawaXJe4zedRaqZzA53Vv/C5GDSw97QDQoZFLleqweuJR3ntDvh8LBlsQS9KG5JH2pCVYYBHUzshkL+iebJkDC/mLaiVqXDiBP5MKlfO2YcItQ7FoDMiVjCBfiF5axPKgpXVlcX/ByMPMJABuFNk8GrG3nb2l6xDFKe/OTOzcklEYx5LcN4Ii8GWBbBPC/FDWGiVkMiYqyoz4K7O3Fu+b6EJvKd/CDL+CGjRxIlWT3idJXcZDg4fWbJDvYa/u1YPA+hUodtLxeSKESMd/JI55LWQYjUJLa6LIrwqv6MRQe2QLoEA7aYS1sKWMiIIndK6t8I40AHocufaLs5hr/C6yZRW8xn7OikZT2EQyk6Q4Q+0eREImP9Uc+NGPKrmk4jVM5nXRHRWQ3dThtY5WiXzi4AznRks9OxcrVNGX0r5eGfiaD8qp6FfI7+klEkC1+N2sFBwye/i6U01z75j60ziLpBogO+9BDkEki7VMMn5euNPrBeBM4dW1papL5yjYWySvuazQ5kvWvVegeyxnfwHgl+2locTyVVvBsWDo5rvvugTj/LcNXlvQSg0bjnvnzXVzZR0E7s4pnHLBVPWy5VsngEDW0UzhbRQfTpXIr+7TtMO+BsJl201aVtO72+ZfP5Iv2Cgki6Ugnkiw6tUus4HmTBAe1I0up1ua3L0Y+5JPAE55M59XOMuiKc5bPuAkT4LByJI6Ce7NcZPz3f4TE/n7dypeFncmSL9BH9Bqn31fEZhHO4hHUpQ8Yq4bjwQ20UXxcgYuSnVWvJlODLo0jcUqmYj6ce9cvmRDGCMU2rxCfwIrmiy4Ivq2tZr5/LA6glGmvi4SP4aVNuulCIjhDkl1fmrd3qgu/RKR0OfFJ4I7lhRL10QPvmVt4SkIMO0rKMI6WFDHg8dtduUmy0oEEwk0/jbAqFdyHPOO6GMZ4JxrtLl5+lL9TDf/WgMz0qjOE8NOrWzoFdu703HcO/GMQjZQQRDbp64y44KlH9zw+iwz/+4T+1qx+/7pPqcn1xctSmPQnHLS1cyGbkOgIBn7rIRiGjWwb4S34Z8ZGoumi3zn+Ry7RuOwmuBAVN4del5X9bDSAKUmZ8Jyv3Lmc6bY84LRl3R/Zpxs/fYXhpAuQ1aMA7cgnRHduFYtReXIraEsizDg17DcXxx7zPgVvr4LqMJHKt8vmFqL0APetdzFkC2i0XIqLN8iOtif1kPqxmu4Hm1YL2QY4dHpK1XnqkYN+4krX5Zs8+qo18okvv9I8q2IeNsf20MvbVdepjwU6GX8kqGlnyPa7rBepTb47stdrY3QnI9Z5W+eq9+9wXzP2//vhfb8d8Ys4VaFDG30mpvst4T/EOEmkvnM36brn/+WbX/nRvYK9+1LIf3gk+qy/D2768HbcrKLKQGsutZ61TTNs/fK9tbwCbR+ej9s3VqD2TNdumBqeXE74j5K3KyK7Ci+7CL3bqQ7sCLXgOmG23GJvQnwYK/OOkOwsAMnync5M0Kf4iQO9D839Snbjv7x3g+MLptG0A0B9ea9v3Dkf25HzEPrrRsiQ8X0YbWK8tM+Z/DPy0k6cC7LrA/Q5t/Bpp0a3t3dbEPua3JlCeQZmVy4jXuikbFgp2tjCx7x4iw5bQQYDbx3TE7frY/l5+Yn9SN3fxsAhOnVCvn6LwxugjTbII76saf5T/AW15Exq5P5ew7HzGovTHF7cSfvhniX64S799Bvmi8KkLtg/93qjX7T/fjNpTqwk3ELx2rWnvAfMRPP13MkP73GbCqvSrduakocfvV4fWOty1Xu3EIjmzK08V7aufPmsv1xvQ3b4flKrJL80CCTdfhO8v8/vaQLhgtgqctONJPF0485ll+oW8a0PhGgkcWxxtiDAHvwd3KPvLKzprRbtBNLrC86BDju0JeK1clt3knQ72lhxTp78/vN22nwHTNPkViXJdsoPMoQmEHvIV4LyXV6AfAV8l+cXQCWOpgjXKXWvXBrZGv9oIgOcW7Pz5865ja1zJqKCYQZgYSt+DVsolli9+OTpyGiCjhAwkoqMzA4h2asjocKI0PM/yTAYH0e0O8kipVLKjw0N4WQPaifyZK9jK6qqVy2XfraEdI8pTddCiDe34UH4yePw6BhCVIYOK6i1dV1flKfpaPjmxZqPu55Jk+KYLje+1m3b6+KZFqI/c3IRe+OUhwPCBNLMb4FxG3pIv+ecYi8e07OnttPvZPwS/ZYQTLGbJT4Ej8vuuc2t8MmkaQk/dD+o/5e33fP1k0uwidEaHGYMy/n4W7wXKUdBEqIx0jlaM0cWNuK2dkfsrZPEpT/kLw6+ZTEELTpvICfUS+gK4O0Z+u7zft/pa2obQ9vMft2wJQFw/A9zvNmwOWjXYQAaFeJ6927GMJrxWkjZkfG2A38pnkJSCQVuhadVy307ooOeRf9Y0AQ991cHzP2mFVc57jIuPjwc+Hv5gZc53Drx+PDS5FcwAE8FBmsks6ByldYAk93HSZ4vQlc31gsWo63Dcpr80B6VJWvhNfWAvkii3GLehVrFD9FaJmcWYpeBxOQCdK4hvhTmAnwvkobkI6UjSM3SmWx95S2RASX8h/TQIt5VeB30f3G3brQ86tnd94IcCR+j855E9+9C2j+8ObIlCsupnYPLCuYJdQdasubw9ttJx3xZ4F4cn1NE/DlfRV9AZtOhMQQa1qrY4AMOXkHt/e97sLHTuo/6crVDvXV69PY7a7UjMdwW0NWFMf/gKf2CgQ90Rze3Gfs/euNVz/iSDrWSB5XzMPncubS9tJOxqZ2SFrbitn0n4IcdReFsFOFwBHjISruWjzu/Ew0XnJDvIHaYWSei3llY9j5yfAi47KJ6uQytMr1lo6QL17kmenb5yyP4K+AIqW6PvX0a2W0anA6z2mULEz3R5pxtcXq2ia/0XS3N2ZT7mbi+v87xCrnK5KOP9y9DnFXBR5/doJ97XofvPwf/2ef+d6S5SXnl9dGC40siFpaokI6gMDXxi/7oT9RX7micSvxBlfB/4v46s9PoAXgtf2UZA+OZixM4hR/k5HOSpRSWaTM+Q18fwop90g4ymfK/LyMJ3an2NvLWw4DXU4de5ul2e/tZOlDfR/evoss9lJiZPcu904YsoMM+UIi7X6IwPBclA2ulynnosA+tryEg0M0z8w2cTwH4HHi2WuAEcV+jz3LL07MAzRbNVG+WmLpPsrHNb9m51rXYUdPBZlwpAA9LL3dyPkXVkFEPUsCTPRuhlcpO9gl6SH8vl5th+WJvY29WxNekjl9PISHKPzv8R/JVticdZeKiMQ7NiFHSfhHbJCKaFijfB46t32lZCF/icFmww1nT2huBYRCY9Q/vlakoLFgVtLSZQoImMHfRF+vh7fXRzZDvVqQyOl0nzNn3wFn25B+6+NYraVRnR+E5dIZeo2kmq3SuQMWTDib1Ag/X8YXDvRZBMB5nr/Sxox4cMMdoRpbEwg12o6X20v0Q9PguSNUgvo57mBaZQmg0Q/z0bT5qVkfy7R/20i+VZhLr3GZMfSZ6n7Ss09DrtUL2lS87mxkM+gRe58QMCpz73Z/wNuYd09xYME2DxVgCv104h2yHru55BMhlAygy6xswAQvrZbg8FL1PPVN69CI6RRmNI0Uvjej8EOD04n6/waxlAsvk8HQ6AfAJ8egD3A8YPX6Wue+Jsclw5aWLDJyb72hGiySUqpsLFFFyZmqYX0+SbMLnvvUpjACJCa0QunSSYgfjRiFwPxEyrLSWsKV+5wJCF2MtSgwGE0FPXEFSmpnsJKtuvIanXx58E4DI+dIuCy7Np3VwgndVz1kZNiKnNRN8NQ9t8V4R2vWjCnLaozAAffnvagX8zO8h8BAwdBv48RKUL99P3COCasPeVqA++IyqP2eT+vUl6iFksPjv/QwaQqRssYOUwFEynCBqayjfUU9coBEPt1nOFkEKIovaLiYdyZZwJxp6ARBLuBMw5LQ0QUKmDzCkC6z2DipeB4qyrDCDARfANRg+GHVF9oyL1hYL6ZYakISiHWVCe/PXKMmgoVzUX6gh/BA+P9IPDB1jKZcwIWA59VS/1V1sVp3lpsl5Cg/DUd39MYewrxZVOTaNZMnZo94d2gWjy0HeA0Gbhn3DWYaF6cT/heWg59SIPMRURWtEhd4/CC5Wrhvh7XqgO3q+UrXEmmHvDqCdFEaeKjZfjAAjt53sfR8qO+58PgqWek9X03p/qZgbICDV9IG8FrzuvZdjwutJdVI/f4AMvdFCZ95PDXu1SG5RO75VWaWgP0fvGy79/PYIqf/GpgmUQRv66wrB1YNUP/5l1j9+nXSrlry/cQaD8v//LE2vDBLQ7LVibJfhOE8zgCTw88sKVYI03T6R3ivdDAhwKYzJkEi7h/jcRtMKp2+xYCqFY46DbHli3O3S8yuQRUjdKtnF63aLpLuOUMW0I/YWM76poorhIeNGEsUCrnQwSBmSg0LdzUGKt5hc6ZWUoQCAcjjRBD23T5AwKiZary9VTLofEhXDRbCNZImwW5uXuUEYJrXIaWxyYpZLkSWaFYh5FuG8dBPt2swd9Q6gsZhnPY+g/eQI0GT/kUig2F0dxPvbvNCEqeAsH5WIquHIZORNOQhc1zoqZNIIz9IA6h3RizPJD2bJWUxPOmtydszhjuZRJASfaznvt6pigQKShqzqEOhGL2/x80urUTweOa8J7DhxB3rE+wtdRre0rVTR2atUhfE07IrRqMGZLiznaB40in0h0BC2mTISQRqXn6eQ6Ko3SU8znfDJWSq12OIk0yIiTRRlRmVTB5Be21Whbs9nl24ktzKeBK4JwWf6NRQfHlgKA5cOm8/Qkkrqen96ap24oreCGcLCAcuMGmnbLJuC73DNFY2k3tIwmHRsguG9vLtuNW7um7efyYCUXRdolomEgA0hc/Js2FudLdHvEMuBJo0F+4Jp2/yRiKWhE1w1WOhh+0G/QPuguQli1dmxtq7kW3+i16fueZVMZa9aR5OlDGehklO+O2rZ7eGLlWtP2Dvd9+GmHQrZQACcy1u5XrN1pASfSNobWrtHHSJNyuTafKfgOoma5CxtCTml0rbRA/4KXhYLOgKBR9J1cKC4vZsmj5wav4nwKeKAQ91CIKsCRNuZQ+HRodqc7sCjCch8FppADhqMBuCRDAv1XSoOjkod6Nl+Ska8D/pMf/b+8uGLLC/PgRoNeoQOEkEMZSxg7wF/jU6RDLmsa4IB2qehA/cPj2rQPaTcdLbHn5BjcbQzs1NlFlJe2tWm3vhOdkWwSQ+lbXEWmAz9ddgDGsGNwjDbQ3jYCqAx2qXTGaic9q1e65rutVDOU56UluS4pQBmQM+AB8ws54NKyC5eeoR+zpPrrCZLvdg9OrAY+/yJP+/kgWevwpOr8/tcJjfqJ/dEf/n1g2vUJb42tPnhRrSFPMtZl7FldAT/gwa2WDFAD54+ZtHzja5zC3wF6IZO1dAr6B53othLgyP2JkF+Xlv9tNoAoqHzVRbxMNFTGWd/2zhhahyeeg573oW1vo/jL8CA551RG4z1i/+BwbK8yFm7SLZJ7IOF+ULPcQ03AtSeWY3YGZeuYcTciPUPIVwwDRZvjdxKcTEo5gobJYNlG6xONVtPlu/jNWx1762jo/volc/CVA0bjRRES7Qq83ngb4NnadCr59nI+Yt/agO/Qln90MHKfyXJtejo7Z19fjfnuCbnKEpy1+EXfBXlu4rtLPoXyJlde394IkzI77bGdy0XsD84l7DOrcdt4fttWNvNWKDftwypKHcDRjpgnkmZXUOL/5GRiP6tO7AflsX1vd2Dv7nTdhaDcLHDrB3VKvvwf98b2IynUPJfMevl01v7eF5btAnjz0/2+TYB1GhhdXU5aFz54YaPoE1+34Zmv65w14FvlcvFS0S6fydmNnXCI6A340Fso1zqrQ23db43tMzlzuDjgTro+SbmK8vskz14BJmdWErYPfX6etj+ZBp5AFjJo3yrM2QJweasOn1+7YI9fesgeLu/YVmRgPzwc2D+60bOfVdCDSP95FOt3Ke99lPg3mmN7l+c96vPbyxH7PfJ9eT5qp5cS9p3yyG7Az9R75y4s2ae/cMFu3anZxwddy0Nvc7T5DdK8T16v77VsCz7x2RQ8uYlMAw37CTC/S5+cvbBoX/vsGVsRrVxN2XXoapaavLIatR3w6bP0GezTGrRh7bzwoW/zt2vWoc3F9Mie0kmtlzKWXY+72zKtNtUOknnk1v/yUtK+yHcTZJZ3O3N2owVewrslkwsVFTSMNSmtoDGgoMkGnQGyqwFDCzUpK3YjPNJh/ZrcuME4S3D/TXBNh7LrEPwr4CZDzn73VMw+FR9Zi7anT+ftG59esZs7bRvAP1WUdplr3Lqup7oQCuunbenSU9Y42LcmvKfcgb+ki8h8m+4SqlKp+M4J7ZSf0SQZGGSckKwoY4b07gwyk3ZzyBChtDMDiFxk6X2XZ8lkyjY3N90IoV0hyndm3JCOFU/nfJdHGnp65/YdTyP3qJsbG8gryCflsh0cHMDXtBvxzzeAqFwZQFT/fD7vddC3MtZoR4vccbWP9m3QatpuuWIHu3dsf/e2Hdy+ZU/NaffH2D6c4tmvFSjbwxSuWtAmNyZHyA06AFqTZKvoUw/n5uzjxsgPX1dQP2gC8iag1U4OPrkXpqjiIfRbiB74XBOvWjXsk17TNAr+V/e6oeN1+zBywReLMnyCZ/Dxte2Eu6DRDtF7ef41hzFILt1WiwHEgXsraWstJq1ViNuIOmQZ3/trKetuMPJW0zZMIjeD83XG8fFq0hrFuPVIV12ChqGbSEacBRkOGtD6vZrc+pm9jIihlck/0apzgKEd4TpvQa7InlhL2AfwF7m7uwid/TxjUy6wtMtKQX/XGIz/qwsJ+8pa3FcvJ+E9z14sIrct0o91+BfEl3ylx+pctTY0VO5fahC+7EHfnj7p2yG6UBV9QQtW8oKrjAqfgK104ma1b1W5uSPWDnvW3kMup3zR9dmK59Cj+lx6PPxKupJPEHfsxntdO7ozQGYNrqnU4BvQtasnIzsDLP4LaOajtPMAOrpaTNhl5DztRjiAbhyiF+wAX5VzipYfih9OqyhdR8aY2jG0F3zVWRixpZStw1t+wrNr6DwynJOtn3uhGmoBrs47kG6jcx7S5C/jT4yKnUfufUrlQo++np7Y33mmaI+fy1gd2eku/bV6MWNrp9PInWnL0NctYPvm7YEbxA8ZezdBbK16Fx2+ze+r8OI25am6omUnEcY0chlgCHCeRcLDi3H7+pmkHctAI4QgqM56K5hqt53Qyeda+K2J6r+3HnU3T9+po2swtmQH0uZGrWKnee6y7iGEke+jL3wEnb6C/P7cYtRuIMtQPTf07FKWDA1xMr9BmtfJ4H3qIFd5X05MbI/6S8t6Dn729+A1OlD96czE3SHBnux75LUP/vmOYiCsnfZ0PeVLjmIsEXnttOUj4P4GZewxuJ6hv/9OYWzPgdtyO3mnP+euPeX+SrQFUQH+E/CRW9/Z4uMEGHwqbfYFeHIO/fW6xfysHLl4dNpCYTr76A7ov0M/ClwMqSC3kY+MAZoc11lcCprvkbE/x/h8LDZ2o9XXFpBZoD8VChtBC2L0s+Z/3IUkGWnOs9lg/Nzp+I6mFoC85y1GfUZ8Gvg8DPzeB1nFy76KzqSdMrcnMd9l8+3cwF5AZ9WOpI+omPqLov1b8YXL9Nvn+GZHizv5/fnEyB7l2dWRdvPAi4FzGtoj+VCLGb6dGbkRynfzEAWHW7RfcBFtV76i2weMk5fguc+OwELKvjOHPk9+wtnn6QvpB98Dn26DyzUqJX4uHxSCv0SqbxfoS9p6i3wV5tHbvglt1iHoOo9FOCpA6JyPXYSq0/mozaci9gZjXW2kGiHSWsnJ2g3783NLehfqm6J9MviAjvaVbeQW6n4k5PYUIR8ZkvVP/ajneijarTbp/Jvr0FwZccS/DuBrd4nagSS65nMl/l3IS2UGWWM2x6xSPNdp30x/hcceUsgyS1sJWz2FJika6gAIBpCqXGDpDBAq4zWefXevqqHus7Jn+slsB4jqpk9m9Qjhk/UGB9wAci/N/cQPfqYVE3zqE/T3DCC69wlaTb7T2ZoYJ+MQZ93BoKZichukND19pz7QGxIEA4gmbVWpacX8P6UDSLlzisbi96IfjE6UEKRJaK1ilaApdwnDYQ9CBEJAJCdcVf7s3AWFcKfMVQHVkavHWZ3DMzd2TI0ZEwRfKcAjrjo7QpPoMkgMB717homxjBR6r6t+a8JirO9HbsQQjDwtsd/vwTwUlZ8m+nqURf5cVYbeyegx6tMergOu/V7Xv1VZszIE/3uRfgiGJw0gYC2YTY0fbgiJxz1qRYy7wXIEmcKD/yKRgta9nRr3nvOHKJiE3ScQKuoq2PDHlX/BzhERmGuyz6/Ee5IYQX+ltM3KmO32EJyDAUQqpYYct/qGPgvlTqPfqzbTvpw+n96GZ94K7jUwyU/wCO6vZMwIfTAzKMk9m9rk7r70ZSjOv9Mkitz+6FsJP7pKANc/JZSRQ4dWuwusmKJWe0/hynNFUTERAeHhmN9iRGIAYiJ+uC15SiEfQXBFeMSUPZJA7m60Ulo7TxTVv4K3Jm3VQs9eA93BG+Cr9vN5yMvbERiXnocoeIWeDTC6/42nnaYTDDXmHCD8d0V/moYqe91Vz3vMjGeMlpDvLA0VmBlHHP6eLvzWe11DXehLbhoQZH37/OVc6Ie/thBa9NcZaIb9n//5of3shs4wUH/LYj3FeYeb/w/wu/+D/4EpeBoF2isYOJrz/m/6EHTRSfWaH9TNv/XTOc04WQbls3bctfJJ206dXrUugmvjWGc+ME7Av63ldfd5Pxh0ocUoLzRiiASZ1cQ8is2ZC2sINGUfAzqfoNsSvaN/1e8IVxJM49EESvEKNGBMOdohoBVXEysVtSIfGoBwM4QuVCsdhKQeymvfD1uWexrl1W53UEgQHlE+GijwkgIm3SHKcQJegIKHJNIZtKhbxHLpcHCx2hhBUBG/En0QedIKd9EI38XDNxLm5crHEFDpDVtaziIcJKyYSfpOQ7nXUT6ayNaEdqXRcr/Hmgyt13Vo/NAKMqR0u0AWoS+BMIlgmC9lLZKIW7ne8l01mryLIhhmtHMBuJRKSzaYo631ri0uadUNyhgKVa+FoCb+gcApATiXSzu8AA2YIYOTjAyCg9w4xX0HyHDUt3K5Y7WqduzofJcSxEI0RbwqAozzCKPgMXAMuw3pJxSjeqfjk7c6uyCbLXKVMUyLCLreD2lt3aE92UyWPkXwi9BW3/0hF2Vqq9woxW1hIWPdXscnz7WDRTsOhejrG3lr8TybSfiqy2YNPh1NWzaasuXFdcpooDyi9AKfRje460K2tWav7v0m22g+U7SN1XXGStxK84tWnF+2+aUV+mmD+hVsc+0U1UIZjaXoswLtSqI87qJ81lEsMraQnrcqeH1ws275RNbW+f789ravSp4vzNu8DtJG6fbD9+mzLnxaZ14kROeT8E7BY25gtXILJRl8nc/YoDvynSAyLMgfsniUjHANlGMZ+Ba0JBqcWdsooRAkoX3aISA1Is5jlJadEzt/+bytry1QX3DkpEF9m1agDcloEhjBZ4Ff+aTH2EwCh6jt3m0CF/CYug2gs9pRm0b59LNUGKeSL2ooFzr3JUbfZ6ibjGU8to35vNU1cU/xy6tZmy9m3ZgjY4/76qWN9frICikdaI+ChGK1tllkjEWRS0Ac8HFlLU/ewke5ndAsBO0BH4aI+XJ5oh1BF/8ad4H8poL4/w++9w/s1o233aAoHiUjowxZA5RJ0SIZNk7AH60C1apHtUk0BGpviThUAkBAtn0nq8tf9HWjHofOiR/85Wj533YDiILqMFMyRHs0SdNqDO3GHnSK6l+Su4vo2B5HU9VhnTqw8hpRbgA0sSAl8OkUEeX9vZmvYJ5dQAl8DDoeE79hsJ+rDOzSPjQJxaueBVmBtQyaOgxVBvTa8VT2pB5d6lBDcdQEpuip94fgw7tl8vrWWtTPXCircP4rwJrsm4XgLkIun6TU/owKyt3B04WI/f561LZ5+QbPbsJiKIIwZ5vQwK8yHDTxoZV6oss62FwTaJ9ejNoevAFKaS/ATjUZcoZx+dP9nu1eq9tTyPFL0Ig7lKXJDE1G6NDtOjTjZei+6vdRdWQ6+uSrW3Hb43sddHm+BG/lu393FA5W/cajOfv6fMRS0PmfHA3s3b2uG1Ya2YjliyiTzaGdANQtCsiXe37fWE36xJQtJdzn+JPw8M1FnWOAQsy3j1PGN1ajtglzuU79nl9P2Mf024fkf4Y0moj5LrDRpNEV0i6vpOwcea4PGCPEVbm3WEzZj0j/oxp9Tn9fiI/sK7GGLY4bll2O24/KI9/hobbnMzH74ouLdiUN/wK4zUTUvnkpY89Dsx7Lz9k6+FCkzAIdVgLPHgOfnqN9OfjSm0c9P5Oh1tZBpeGw70fzEXsfOWQfmlXn2U3K/xF99xq89gbtkX1hQB8dlbv2+k7LXi8PbRVcXUNu+TGdsDtI2tyll+1gkgRHy7a8AQ/IRaxTiFlHZ8/ItSPtTZ3JWn4Zvpuas0ZvYp0GPBbc/Px2wo0ePzgZ2wl9pAlDybcymGmsCPQl4C5clA6jiUaNJd0HXJjYCyDXi0QZpKQrfQ2cWKefT5bi8CPwg0bIICZj2zG4ciK8B3ev0083+S3j31EF/g98nofX5sj9CPlUkwFRrmFxIEOAPh60GtatVxmz6BbIOotLy3bq1CnrIrvcuXnDWicHNuB9tVL185RktNA7GRdE/7SjQjtB1AbJwaJde3s6A0S7nYLLQqXZ2NjgWQ7+dWI7d+9YrRbObVJ+2vWxSpShQsaTvf19N1Rol4nO79DCsps3b9rJ8TE0J+LPZOjY2dnx/Gc7T2QAme0aadRqdshv6cNKWyyV3Kijc0W0i6RaPrFqq2Mt5JazxSF4bnb3sGGPRge+y+fqdLLNddAHA+UoTEnxPToiGvNg0Hk1rxTm/PyVJzaTPm5/tDewI02EwaedhhNFNzQpRdcH/ZOoLD03JfFrwJ1Z0HtQzg8z1v0sBJqseRIt+jBkZS38QB4h9hkzQ8beAvRk9VTGSuCxJsIfyDaEe4X/1YLApAU8WpCjw2wNeWrM+BhBN7rIIXVkow7PzqcSVmDMV2i8Jrbl6moDvD31YdNiJwMrb6Z9J8gsqL4yts+R7xX5cmEM/FnT7GedOdPujy+mxva7n1uzz39lw7YiI/v+3Z6vWpahWXT2BEBrR4gMjspV/ag+AP3tIvK+XNW9WR5YehSxx3LLVu+D93HNy0jX0QLTkZ9NtHatY8/s9uw8ddiC3+RgArcORpaFxjyM/N8oJLy9syB4aEHFwe223Xyva3c/QlY8GNhn6gPbh9DHUlHvDxl3uugz6gepiPpG533sXu/YrQ97Vj8KC4LOp80n0Z/MzdkNiMwdaJ4M4S++sGQ/pM0b1AEt267Cf/YZ2Uf0RQ25pEb95WaqyvUIea9N1KI3yXSSa6TTtKGXTeiSzj9S3jWefRa8EbDkJkjBUYTOkMzZh8a6EUR6gRtB4naWvt0qJuw1ePQx78/yrtYc2PchgMlTSZtfD64WfUcAPFgG7zt7WnA1tg40THx0Xry5NGdV7u/QZi9VZXLXA8/7n0Be/VIEhKhu8GFE0ufp0yHf76Df6DuKtN8+Dc6Bhzo/R0G87LMLEdun3J81J6Y1At9YidpLyOw6Y0MLGTTetGr+Mu9eXov72SdvdYANumIqFbHnkGWWwcshdfoS/F/uIHU2mfiN8FrGgAP4ASB1fDukvR8wgD+gXR/2yAOBZY1+uinXTjTiq1l0BfKTISLUkiAkIi/hsQ5V144x4THVNkgL+Zh9JGPFMOqGG7k5cv7DN05vHshDize+AV+hCPsp9bg5jiIDgH/T/Lze0+TiSzK+yGjwCvrdXWRdHdL+XEx1pm+0mJB8xNs0zrTbUQYkucGs0g+3ahPbBW9L8ONnGUdt9MseMJfcJr22xdg5uit+xfhC1lFNA30Nfa32HgOXMlfNm3SIB9RBcqR0ZB1Yf124SrkN8tQckoJ4gkagjF8V0p9oISF5yqCiHXFvINtriH6TNn1tJWJFkOME/f0seudtJPunzmTsMjz3WmXo8pZ4wYwOa55C8JexTAaM2+Sv3ToqWYsXnpVfPnT3fejD13ITexr5Rjs1JOcpIE742S5yg6hdnaqr4Cejn8ZYCyS+AN3+g7Nx39WrBSlyKyXDoIwXasesSy8orwz4RR3cten0uYLgJcPOp1bjdkk7kvj25dUYcuLYd73O+JBkl99iXGTAZx/jPLufDzhB3ZvUSTghGPR41hOBUgB3RR/1QZiPVJngsaIymeblc+xcH3zmACPI2JFHntT5HwvIV5Lx/T2hJwMI+NOo0JeMQQXNv8yC2uD/AtL4b32scsL8tt5Onyudvw73ykaw12+v968ygNwPc35YmFAz7DwIE7PB+DEEFgBjNqvqye/noUfCTT3RwJNQ6JPMAFcTw+osNUwVUjpdwwcSrqZGD5/ED7sYfCJfK6b9W5g+UdvlJUiJUemQM21PUxpp/j5x7nlLQQLz7kXUVa7+TlfibHdH2GURDBujfs+jGz3gmG6o8N/h6mk8HXFqvJjt9NCq0WDo6BBRsmXUIA56XBV173lNr90Oeeh9eNbvtoldGFTPr24EIUrg1GpWn9if9odg6jtAhPwOp6RFiFoRmkgEOApGwf+aEEJRIjgRGGhSjZ8E9aOIiP/wdwAnwIsywu4PMFIj14eGuoq+0EpfCdxcZ4YQ73WV43chH02kyj+894GMH9OrCKNyVFqvlZerZ7r6f14GQqdXXq/pM5Uh4hA+CWk00R6MchJiwk4dr7vK5P2DgzbAQk3SRH2Ins80D68L+SutjB5ycaNV+74TSVfBVTgJbL3tXH3nB1E4Tomu5AzJX1e5N4EHOPQE2lmdNfHrxg8UPRnavJ+FS8JPJRQUvK4BrqqVDoRkKN1r833DhJ7xh1ThS54rndqk37r3p6F8zy90lOfvz4nKQ1F5hvxl1FA+eq48Qx8pT+UdDB1ECvNv/Bra52XyR2lVkGMdv6/v9eyJ8xkUPiSNv8Xhhwjo/7d/cUK9JbjKoCh8D0YQ7xcBjyC4uSTr/TRlCMIzf6+3Ae76pV0K2gUwG5MK4RLufxNBbm66HegIEk8un7ZeHyEEBri5sUjfDm11ftka9RrkE3wHx+d19kFSh4/DEJtt+lQukqRUw4U1u0qPplBoTq0tIMx2NV9qOg9jDgHYmSSChCbI5hdLCMspO9o5QYAc2+pG2qJJRi5KQDw6IY8E+SbtcK/jSgAgI6MI9FA0B+VPfsM1vuYGVkLQTutsCOqoeirveqXBOGeMQRPSCKhR5JGEVqiSRCvEZOjRqqpMNgl9Dka5TCbOmBs4PckmspbLJoBJ3DLpuLu0maMxMo5kUOjkGqwr1110TTFF5tStUoU+wwcX5f83HlaDZOahv8BrMJ6zFoK0XO9Ra8rRQCJSIbltEs+R0UI7O9LAQDsaNHmusZVASWzBO1bXV/ygtIO9Ojg39oPidL5DGzj3UZpEk8QfVKdUPGcDlMIh0qzvHmm1XNFwGUHjjr6QMUl8QMZdGalawzbNQLBsy41UxGqVluVzcg/Rt0K+aC2UrEkcxfPSaStXq34eis72iFBJGXWEydr6r8PFm+SxuJynj5NWKbctDQzWVwsWA0/Un1pFf3JSdfqnc0DWV1ftzv6hG7WSwLvZBecEogGCJUraHCBO0qbIOGZ5ubIAcScItCNouPikCNGQekqgTiZzViqt2Orqls3Pr1L3JVtb37b1jbO2srpty0vbdmb7gj185Yo9/cTjwCpK+qK7eZqLjlDg0vS7/NQmwEWNRWBR7fj8frfdBSa8z6atkAE/0lpYIJP9wJLUSe7Lms0eCq12AKUsAdDjcotS4p60N27WbFmuWxguci+2ujyPsBcFZ7KMl6odHkJTaLd2HcgAI4PV4VHFOkjb6WTScuA6I4TBFLMMslAK3JNYitzLGNYuJ9Ux7DoRvvnuO2DiFEfjkLw3Ti9ahfyqxw1bX04B45EVC0k3esxF+JbxF6VOuWLKd0OtrABnjWx4fuUI3ENRlts1yXCLCNbC0W4HzSXO2M9AAylHxsCTo9u2unbOFhbX+fpvb9i584H98R/9fZefRHu10wxKDdxoUjJiy8UC8i20R/Ig+FaHFtRrfV/IExYqyOAhvixFnmsEvs7H3Vbq/28NIAqqhysd8C2d29SFJs+jlUao/kfNkSttWiV4E8VN52BoslaGhldKgf+dzUbsUZS816ErkgOey83ZIu818d5EEVxlTF/sjrxdbfAtj3LdRjEagnhyB1I+6PuKVe08nTWdLvB7GUpfphyd/aGJHCm6muiQMUFGkFmQAeTrK+RHGyrk8zBK6TK5XC5E7JWlqB90OqCsP0b71gpAhz3/k0T5QT6bQTnkQZI66TyOXa/72JXV86ey9tjlgv3R9Y7tUejrdzsWb/XsLOk0sbENP3o4qh1gKMfw0E+dSrkhfZW6iptmoStyWSDXXY+gFH56LW6rjE1NOu0DWx1gPeyM7CPg8GFlYJeLUbuSAB+pV2tesuicdeEn272x5as9m8Aj8ny3zTjXyuqmaBD0IVpK2NmNrJ2HJr+0GLUnlxjDKJ1vQ1Yf20rb+1K6afvz59K+a7EJLV+hIyuMj/dp56PwuILvFtOKUGSj2theRWHV4d4P08Yzcz27U6v7uRjv9ubsnQp0pCMpnT6hrU9BNy4zfrTy9wNomJTwqoxp/NZK8lXapPOx3tEKWfCpDP25Du++BW68/OK6XUFXWjto+u6UMuNWRg8dqC+3EapDm/ZepLOq1LdO/bQDdf+k47stdukX1aMMXORKqkP+NfhMtVmDdjdtvWB26rBrbehkfwE9CnlgspiyuHYigVSnoQNF6nYHOGhRhjbK6OwYrQz28QHv0ITI8/TjGnxAE6yim5oAOeiFVcY6GFY++2P0t3abPr+RsIeXY/baoc5aMvvW6bgtQWc7Z1OWX0MWoN8njIc+tD4PrORCSZNnRWKTttwCX/ePNWk7sTy43BT/cp0sTEpojEjOd921jZwErZIEvsnYkj7Thg4eHsCLy0d2fm3ONuYZG3sVX/zRhgnW4P2SYzQwRau060NGEC3E6LTbdri/54s/Ws2mn9nRRPYQf/CdH4d7NmxU4E0dm9BvbeQlySw67HyfMnd2d60KrmjBVxxBr8d35UrFDg72rQAe6VyNZnfI9y1rNGqkQwbpdL0c7SqRwUNlVctla9aq08WQqmM/GD5Ic8K741rTOpTxRHHOHgN/tZvqRnlgLcbibehXHvg8iYylA881kTijKwpaKfsZ+kg05QT8Ehw+GUR/6EI7x1hPAVcfQ/TLs4zLKngJyoTvxDS40vX2HLK43ODIjZmHWb66ztIqKky/+2TI5CO2dkZGjqQfNryynbTCZsJimylbYCwvbSTdB38ixRinjg8GGbG1CMIXH6nFXqxwOLz/tQOfaqGAdNcihTyEUNID6Rl6HrTTowP+TriiRviOsfq0DF2S1EMyRSsbsyZ1VbpZmPEcx2Jo3nUG0E/rYbJVtdZK/QmyTI3Xt3da9qM7PasythUYen5wNF2NfKVdbPAgxqR2GOxDj7R76hY0T+cZ6Ry79aWS9WQ4Sgyh0V3r+E6yoR3f7NsjyNSvQLzG0FYZX7YZ0NcbyL8QgEtUfldngtBG5xcEydvtxsDP7ti/ObB6GT5Jeag+1tomLTjWacAzd3t+xofkNs03lKEBdz7u8E3futDVlx8p2VIRWlbpOy8VTdNZSDLCn11O2sX1pP0R6bvIdE14WGUFXYU26rwn6Ue6Dml7S30/febneKFzqKO1O1iLCnR2Q4t+OIQ+CtW0+/CEck5or7do2i7RtzMkuER5Win/CHWWDjNeTFqDcXKHPG43aTs88RBe2j6dsvmNVJATqYd0rw58qQ49P9qhjdIx4MMKkDZDPPBJYy00CE8/Eabj4V6diBpbNf7QbGsznu/Au05IpqQZyvxm0ewM9KBOuSN0yBcz5udbvAsNd1mBbOTiSDtOZMjQDjuy8V1XgvmYwb1P5pXVmJWgA4kU34AvVb7XTq4Udb4Lb5ERQm7qLhHfA190jobCBvJhkcr8TLhG3jrnQnM3askubRe6f2VeC9Lm7E3yBDV+ru1Kp+DPaC+kxc8U2qGMfSJcg7bynQaRJwlyi575/A45qPvFg+RaSjs4zog3STcnV7nN0vkmOphbY2pW4qMM1meA1Zt9dAuyBr1sA3lkifYcIPMLRiqHKruhEVTxw8gr9GmHSoomriBftFWw9HVwznGSb+QOWzv/dV0n4YvwO/FkHYrfnMpmBdK/DH0ro+zsaPcG7eszTvahpzozRXBQmMFFbbw4GdoSuvVHk6gbsfRywrtD8rs7pbNFEoomiQZfQP8voLt+iI41QiaTu9YV6JiMXw/zTod/Vzxn8IB8ZOjZ57d4rPL18c7/cYw60p4IePi55MjPenlfsAgANS2hfHIy8AP25UZ0n/zlYvWYSkJiVH13nZoHD7u0bw0ZocP1XWgAQyaUE1rqO8Hkumtv2sbQz3pzfy5J58O5QQw8eYo+kAymXSbT6vpcfAm462B17Vj07Kf56xp+I69Rn89swOvpN/G+4nhoj4/6Lnf0GEvSWwNNCbTPI++8TpR//5kq6ll6MZoXy4HzK6fi7v0j4IW+I19kUT8EHRlcOpmHB74Nl/BPH/kcG8HndKf1UHjwqncPhlnaBwwgIfEvC+lsxieJ3EUTSOG7GoZhdbqMBmGQ6Xuv0r26Soy492SahHZyL0Ud5RKk9Al0YkigL5ROhDtM5OsAdB3k7StZEiKiYUXLrNECrDo9GQdVqUcdQUnGCi9VnaD60Wm6yjgx8cnwYOTQVb9Du6bGBBk0EPDcwEHswwhlkJDR4/6OjGC08J0hgoUMI/qO324MkaCpPHptrh03egy4uuGD5zJuzAweMowMuNfqSaVR7PlvfSNDSIhyv/Hgzo8+bXRDlOquGXVgKmj7WR8ON4SguKIMITzTZK2QANgCXUFHAOJODE5rgbjXTKOe8Tr0hJ4pHXlrIl7YKOqsZwT1gSN+LGER32USJ3vtylF/kolnFAZCOOdEhiZNaMpgA9yn974j416JfObM4f5vZeVFEoPqrHrz1+sZfsnYpfLCZLt+q6rce9mewqsTLJUyaMhoocGjz/RW6SWEiAGFSfx7BhDS+LkfMn7I8EH0XSC02Q1LEL/gYgxOSP7avitiqWkoCV+a9BMxEn8KBgEKo0S1288nIMqI5WeVqG/BQ9/xI0McMAqMLdRfldH3oqsyeChqR4nvvpjmLyu5sEFfKcpQ4ffTq/8m8t9/i5A7+AQlrgEjuPKHbD2956vfXO99S5xd9SwYYEKcwdHhP7tXWfomNIQw5wcGX9vt2heeKLji8LcxnCBt/tf/464dIygL3zXGZrud7tEvNUmN8yB8E20LUR2nf3oeXoerIPI3vQOk02i5cC7c1+HGmWwCmjS2XDptJ4d1SyRRQulorXbXoVyXzm9Di1Hm6k1wQgp6MCxrr6Tcf6XTKAGpiF27cQhtHFgiC3NO55y+JzMIOjDY3GIWZVljr28phK2z5+ZhzBr/c4gdUd89kUDYqu+3bGs77X7fT5Ck5EZhvjRv5aMm4yFMjGmrZL87sFKJguAf5ZrcI3VRfPso0AkrFRcQwJrOZyDvbuSJInzJNcIEgUGwFt3UuE5JYp5ELEvbM7G4za8kLSG3Qnst2hHhvfE74fissxeWSikUBhk9UJCgZ5qIK83nbGNzwQ+0bVIvKTLaRVEvy/g9Aqd1YLXOxQgGWR0QKVcEMsrMMYhlsNA5KdWjPnVN2skxfKGLcAlN1wGzy4vLPkGg3Qo6rF6Gfk08ivY6vYUSaOK75Twv5rtCRFPnF4q2TN2080Qrr/gM2qRJNPqCtrYHHavX5a4rRdtSxk/qrYPxEYjKDTuuNF34kOvJBn1/fNj0nTEThCDpy61mz3SoudpaoQ+oCn2cR6EZWbnStlOnlm1CocfHdavVBuTXtghCWSaZtqzOngEuezsHlqLN6XSGuq7Cpxg3iVUq0iBdAmUGwRt+aDHgCvbd2r1q9UbZCnH6XoZI+lK8PkFHyW2GjHIJ8pXCrMUSXd5FwFFN1Ah5ZFjutBHdxj3yrYHNfTdmzCGfG8L2aEgfohlpLLbg3YsLectQtyj9sFgquIFscX0FwZU6qew5+pN+lRFtfTEPPx/TTvH5cCilqIBcabW7MjgKXyamnS6pTNaOjqrwfdEBCWdxaPYQ4X9kVWjNCDzV+TYkhxfGbXNpBXlhYoVSDtrJQ+AxbCWsTlkax1rxJENjq057aO8YjUQ7QiYI0DIsjiIjV6KRr63GmPdDiw/aCKApW6RNUvLTGXCfcX56u2iZhYwls5RXSFmUtiShdzJw6RwYuTcpoKXqsMAh+C/DhxiDlJtWpWF37n5sVx59mbFLH/8tDN1O0/7JP/xvwKMa43rou5yS4E8hl7ZSQUZQaFEi7gbW+VKR50XwIWZLC0u2tDQP7ehZExlP7lkHKDsydvVQ9mVIbNVRokbwBvUHIVzC/Z8X/lMxgCioLqKdMmr2GkNbhCeW6xP7o4ORvd2SIWRi84z7h5NmJWAjJfkKtFQTN1rFOQAJlUbyxZXcnK9q/xeHI7uNhn2ad1JMTzKMB+ipDureA98r0LtkL2LJftSqBz3P+yx1kGGgDjw03mWQeCRH/pS3g+KpiWkddk4V79VbsBMdLaVQhqcgfwlt+BV4z+PUZSkTsYPO2N5tUu+zK9CAsW2gtC5CHzThIKX1LGnkU1mG0i00Ua36TM4nfdVqhPFiC2n74HbbEgxe+ZZeQJHVQdnfPRnbBcp4BX4pmWofefyhxbgf/PkMz89CLzTRugYdfQc4fvWlRXthnbF51HEF9T0U4fd1IDnK4Qg63qMdT1KxZcGHsvYZk60lHU6bsrO0Id9CnwEvKdqyJWhtAZgupa3HmD+i7pvxqD123Hbf36IhUjq7MM2LKwmfZNTEyAtn09CIhJ2RKwbK/OnxwL6zP7DL0YndQg74qDOx7+727bXyyK4sx+0SNOsr8O6VfMx+OI7a945G9h6K98pC3BZyMfgyuQKn6G7TfXu/35mzdxpje4926fD5IZUVTdd5YzIu/MN61GpbBZtkYnZSgbYB2//y987Ys+h4mYOWXWub/WQuYRcfXbCLwFJ0SKuXZSR4dCHmriQqQkBgpYmFh/OMVWSXmzXkbcq5sJqAj/Vt82TPSoz7pcWiXew2rASf7a6mbKjlwwSJa5KZhsD03NW2ZUFm+eBegxG+Vx3ZPnAIQ1NyHOSZ+BB4pQnzm1qSy0MZtzTxNGEsnL2cs8eeXrF0AX5cnLPFQsR09mkSGM/NR21tA361lrTJhuCP7EIs0bdF2rhFGx4Bf5fBK7rVOnx4RIFdcESTagfQqqr0EK+L14rAWNF4CaDwe7GRLc38oateOypbvVa1BXB941zJqumE3b5VA7f61quWrdNsWCyVQU5Z8Lyk8+i8D8l4R/t7lqgfW6pbtz68+eTk2O4cHNv+/oGf95Hu8+0I3gGtvRTr2rWDsiXrhxar7tvh8ZEdN5roRsgutL0YRebrVqxVPbbupGtntIkVQfPmcQ16XbXFxaRl4Mvlw2PbLVfpb+TAUcfmulWrNcmn07MFLSnuNq1TObLdvT27e3BkNT8gXYtOxnYR+MnF6r+53bMqOHZXk6WM61UAsg1ey1Uf3XkvCIYp0OBx8ElnDO09+FJhClS5WNJOgzP0y3uVob3OmNA5L3Indxt+PDuIWy5NHirBOyECWvUt1y5vQ6+kL3qYXkX6tSMxCY2RwUyPZeAigb+fhQL1OvNwyrYvZmxlK2VLawmXY4sLCcuV4pbJybWs9JTpB9Mg3U7ywtHdDvJ1nz6GrjB+ZpPjn0z/5wXpdl1kHOl5i8m4rUMbqmQgQ0euPrA8RL4PPR/RKBk+GsQZFKULNrUSm/HWXEr64bsR2jmP/J+AiPeRlV29ok471O8m9CQFrXqc8XQKESOWjdu7pP3OO3XbBe7noFV0r7uVeTBowu8itPs88r14gOh1GrrSAJ4NaEQX2iN//Stn1tB3tKCnYg1ozvHu0M/fSNGmIXV4E9r4b5rwKZBChv66DLv08xF9GoPGuWGBINort1e3P+z6QePafbdAup9C259ejCJP9+3m7a7t30KeOBjYNt80oCt6dnBzwBhApoJfPnle+7nM3rrTtQ+gkToQWiTldCZqF2A3cqF6g3F4UkT2PQ0N20SezwWDl/o9kZSucT9qUZsWy6h7ZfTO79HG8tBaLosSgI3gJyOGJkeFb9o98RA8SrQTlmjPoCN+Cj62A/wuQM8QyK26kLSadDwXByfWFjym9ZG7ZeGGdspXj/t2QFsOaHflYIhcHMrQOGM4+q5MGT8U7tEv0StdZ7+nYfZetPAh6tGFl77WhbfTl2TlgVf2XHRkacrWrpIG7b8E3rwHUk3oj0fAlxx67k/hr29SsIwfsyDR4TZ1uU26yHbCTj+chQ6jOyEvf4gwcL0y9sUVMsBrhfxDq0n7GnT6IvrXW/AeirOLwOMbi4x56LR2m8hIolDmencs6ibcND94XEa9m8BDaukV6qhWy4in8Mn2L9EnF2mcXCopj1PoTjq3RDsU9J1go+jzVwSRDu1AlcFHu9V0hg5o5vLSV+ZlEJmzNyGd6jt9oe9ytFsrGrXLRGTvgLKkd67x+Bb0TujxyXrNwhr0nGztBnm0lWpaHxnlhZs6DF+LwuQZokAbzyO73QI+Wggzq3sOwDwC/MqUpXqLfqcmY3sExfk8zyUf13k3K18jbwvJJU+aHfigFhyrLTJqyyAhGDCkLKf5CoiT3IAqn6ZoCzKcdiv3a0N3oZWnrKXh0Mq0+VjwJB8ZKGQ8vwTfTZCnzldR2XonA0eXgdMkzzFt+DeM0zuDOVsHDtvQeOFJBl35CdopWvYWeKq6kaVdpg46F0ZnrnwAHn7M2NPB8qq9eMf9/lRxwfCjs6bOUg+ROeGIunmWRukPQbS7yL9a6K4zcq4ip0PObA06fIE6NKjrGL28Tn2baoG+pT7cTP+Gq9osOXOFdrh7Q9pwGl31CPh2NEev+U+fBwt1VFCN/d9s3E7/6pkHfiptDPzVrkV5TNAzSKyHLnWvQBP9EHT1++w7hZAVl/CN8FF5KYXmt30+Wu9nz6f4P6ubgr8nrRtvfi0DSJrRyOvZGRUyFOgwdLkY8hXqpJlloftp8/XEf6l3/J8qQ2cprXZqaALYzwfQEwHRM+CvN0QGkOkEPgqpDkMPK6818cF7L1A9P0YRUhw6k9Ph1G2U9FazDSJqokuMXfUlyjihiWVdZfjQM6J2Cbjhgzjudz1qt4fv9JBRQlc3VMhgMTV2KO0UHsFPNwKAJvU8P+3UCOll3JARxL+bGUJmxg/Ph+cypHjdVE7IW1HGlZnrKxlodL6I4B52gAT4B9dUXIVstF+GDk0GBddXMkxwP4VbmPAXmVCfADv6Lhg96AHgpN/qKxk9HLyk8/f0kSbVXGrycmRR1sRt6Kew+wNqpgj83d48RTj1uRsSEIBV97BDJsRgANGEnabrhQ9eok/C38MXopjnDLlmCB2ehef6Rj+pXUhP1GSTknqyaTopV76axOEkIc8xzoO+cbdXtFMTnmHXUHinCW4pvL7qaWYAmQ78qAQK7oNxSdORRL7TGivkNY/B5ZXylpKiiS0ZPoj0W3B1A2GhP93FGn3+YFSdvC40Qa3Q1Y0NXFVPCdKKA/LTKvPgbkvlhXSKbpSY5jGL/OcaYKd7hy93/k/v9S0Jldbz83zu5+l58D2Pwm+lJapfQhuVT/jteZFekf8hapz7/dgOEfx2kDw+/Wgefjvrkb8dQduf//f/79v25o3OPQLrrpOcWoc+FwTv/5sGv9FYmaUJrQUKavz0nYFXGke81Q9CuPzmYKDVcn4GwXLSojAgrR7P5uTWAIEHQba0kEN/HKHQoHzAfTpd6Gisb5UqqgK4JUOF+kgueJRXXq4aNOkLcmgsZItSuOI2jgx8dZHy01brCMq02r1YLNgqinQxS5kRaFQ66RPRwmEZAOsIYVXwIZWM+iS7xlhKBlZg3+uJVjCeoBulBfGDEXVnnPX4XcyYDubTHBTUyOq0y7V8+kmTHNoxEYtLIQhjJDqJWD6ftpdeeMqS0ZZFYXGa0JWLvuW1lC2uZo1sfeXSUiljCZTjO7t1i6F4qJdlvNdukVQu6Qe21yo9FNWUGwR0IHcyIcNK3BoogDHaWcyivMPsC5SZgiYnEIJ61Elb0vNpYN4ZWlrnJ1Av9Y/Gsow6baSb+cW8r+7NZnUmA3UF/inyXlrO0E86l2LI/YKdXtm2Zx59zB576LKd3zxrK8VVys1Sv5rzipOjrnXHYQWn+EAEeAgd+9RBbsa0QwcCTZuBLQJOsyUeBb2TW6RWH94lGkLfo0xohwxQcGPt+vqStRFe79zeBwfog7yMRl1rNLpWRsgqV8POzI3tDGXTX9C6bAoJXK7XKDObKVi5XLdbN6rg5AChKOa0QvvnEghHOox2PNeyfCJva6VNaGvEOuBKNJXyvMJqvTodCM92fjpwGi1XGuL/7Vbb+r0+OB61DMpfKZdxuqsVpcfNMspy3+Seq9sLkzGlnM5aaZG3hOWE5Uv0K+qMJh7vHu46nufTKQTZgY/flcWUK+1y03Nqa4mUPeAifkN5iaTDSlGu1zRxvrtbtvMXzvoKVR1qr1WrMlgc3q260cJ3UEblB7pvhWzCqt0WeJa2jdUVcFLGQBTvCvXlWxnvdA7OULum5iRDIZjW+27k0rjTKk+5BKMyFkf5105Y7fzQgeyrWzLOME6ROWTokXCr/jg6qdvSQsoKmTxw1Epf7WjRBFjWEvSNjDntRs8yyYy1yi3vL8Feyuzx4bFVa3t26aHnXe742xS0cOWf/9P/q73/7k8Y60PGK/CCTonaxlHKOuMGuB5Hye+Bb9C3fpt0ahq9D075uIdWx5Jxd60iGbKUyjuPltDS74AngyBXKPy6tPw/JQOIgvi87+qqD213f2i3juWGKvB46cwvoaB+Brqcy8X8XA25KDqCHB+A43IvoQMpNRGgiYNb4IwWh7TBaU0mv1YZWh500sre1xgGt+Vv/XbPNnSmQDFte7da9qW82aPAXiv+bwvngZO6QHnJFza6oy2ixKoM/gMxHgAsyX0q6waKoVbXybfxNZTNFcqSS44IPOTdaNL+dJS0J185a7Fa016J9mwrMbG3aYMmObVLQbsxDolSWNfhd198vIDiO7Gr15t2sIPmS97/61NRezZjdg1t9TtV8XqUUGikjNFaMirlVONXh3nL9YGUVBlAKsDpzZbZxuNLtkHanVsN+5d7I9vtmi3w/isLc/Zcie9Rrm8B/x+T9x3aFxNvWdBuuZgtAuMIDd9dStqNrYz7uz6mzOX5tC2A3zv1rp3cadjCQQ84g9Uow/JBfhnlPgtdvI2yHOd6HvjXGRfR/sii7aFdpX90fssiMHx1v+8HDd8ELjrw9n/7RM4uIMfGGDDpUsKSxYS9X0bep91feqxgS6T5cA/KCI7cisTsDfjATbmb47fEIdXx99bgHVzfrKCPgE/XoJXf/l9cst89nbL49apdH83ZpY2EzcG/vlcZ2audiJ3eyNjXv7FtTy4gkzFOO/AtGKm9c9S34450U/AQ/LgEa/v0StRdQpwA4+e2kvatKzm7tde1r8FRrsAzlxcWbamya3uP5W24krI0cImBszrgWrh+fKdrS3c6FgNnIOf2TAT+px2Q1F+LArh40DhQ/94igoZ2Dtnis9S7By/LrEbsxacX7YmnTkE7erZGPdILSUuBz1o5PD4Dr93kA2QxwURudZLQqSXkhRK4Jndc5bWkHW6kbH8zZa1l7TadIBdQAWC2TBmagwWdp4FxqQpNg8vk/NTEs1bNVxgDXcpOwCe/kB1bb79hb3xcswNgp1XlL+UZn2Tdion+z9sCsluhWHTd7WBv1w537tqTqY59qjS2z6/O2WIceb4F/5VBH16TABH70FLYmD0xP2cHPPvcRtS+tCJ3JOA1fC5RmLP8UsRSxEvLZt9anLPkWsRqPJ9ILk2gO0FTMgiHz8Nz5UngemtkBfL91pLZC9txa0IABscd+1ykZ8+tx+yRglkNOewa8pcWl0nHlP/4I8av/PRDvry/ZnpKh+8PwXm5sNJ8hEgrINJfnxCWUVC7Bh4AZQgkEr2aZ2xqMk4HKItH6FwphopV+V4GTOG5gvy6f2YdGaA9oU/NGpQnVzaS6daLPCDdmP4rZedsGyKY30DGlNEG3O9pFvKBoPqlcxFbIs3iWtrS0AtfZe16StApQht+MQgnNBl968O27VzrWXmfsYM8GgFGcuv56xpBhEua7JdLJXcBnY7ZCXSjO/12g/GydbttxzIoAqMosskcMsmEceNAVtB1FglRcHLzatPy6A/DNHILwBsjg4yR5xvQpkXokIxHcn93cTnh4+8GdHYRGveVrbi7Q6qit0lSh6RYCVholbyM3uJPT4JXckX3O+CNXCWKdyXApQZy7fmL54B/1yp15BhoyO7VAWMz4mcF/eBwZO9D3uV662N+a3eXzry4oakR6EumoDkrCqA+PWQkd2UFbLWGR7sTP1Wa80UC31qEFt4Z2vu3kSmgn+eB9TehvTJ6XIOfDuhn0foOcK0is+8eIEtDh9T76tMVyngZvWuTbz6APidPx2wFGrm4jiyNTjKTG34hqK/A8aZkcuo22u3ZwzVgDA/VAgWa710AyHyVv+5Fr0+jJ/7BMjI3MJWx8BRtPVeI2O6ZlHUvQSsXJV9KtgXv6QPEQjcUyO2aDHBSw6SjVI56VkOPrn3ctbu3+si+vAD/i7S1SJsYJvfGV8C9KQ77E4IePoCUeqdwkTHwTeq3hfx6G76IOOLf+C5N+veUJvdHMfvhBFopQ7wOsN+M2+fBn99fjtpWLmpvwE+0W1CB7Nxgpd0oMpQXGV9bl9LozCmfIju82bPJ4cAWoM1qn1w5CvW/IMM2fXLMuNIuD1i2vZyfs08tx60DXH5KGVkGjFo0eKAdmp+R7KLFFKITsHf7SjHi5z+pX9zoIBojukCU7rYJvJ5HF9fO0hbfPw3MtfsM0Hoes4lhxdnOENF8/a5Cpz6G5kAGHZxnoTsZ+niP/tAzusQWIWp99Ke3wXNN3qtbFGWMuE5U1ylMLz8faOMj0PuHoP1vHo7tmEZ0mkNfaKV5BRWQoF9QjVx23i+P7N2DIfQ6wKYkfKC9avtV6nmCLiW8EJ1eACZfgW88mTNrQud0aLfXgXdqXwXZYjcaA6cBlD/WW2QAylvORi3O799b0i69OXuX9u3NJ6x5OWvZc0mTq8w7ZWRZYPo4dPCnBp3OFSwmPbOPXgjM/zfnEvbVzNgXu72HrD+mHOHZt6Elp0CcHyK7XIVeiK6XqNnn0xPkQMoaRayVQZck7RFj+UNkH+0o3wJOn4EepbnXgfpqpxYravGOdpnK9ZjmPtRP6vcZvOep3+fhzdpxrd26eh8gEfAqwIRxR5uuQ2Ok3+jcodPgyPNy/0b+n0VHlzH4tmQmfUZUPor+PVfhklzHnYUeaEGPDHu35+LW0PwB8NO8stIF6jS9Osz9sWcW+kD3/nMa5oApY0RtRMDQInHNz8ro35MBRIt9TuD7M8Y5DcKPWdDdjAYIRj7HzVXl6fmsXF1nz7jxmvpX/I4uLE0PQX8g408GrfLzHSAIPb5LgugTtyiREix+WQiA0M0UNF4J3RD4RqUJRdWlUsrhWQSeqrOJMZA4Gk+EqNWdUaImndVIfaz68J2fS6GV8poslpLKMxlCdEh7s9Xw3RS88Ml3GTT8/A6iDBaajPdJZo/3DQ+KyjMYTZSv0k+vCIth1wIVFjV04YpnlOFnZWii3w0awYByz7CiZypbRhCey9ih8z804aZ8HsxjtlNCUUq272KBULibLtJqwjykC4aJsINCoAu7FDRRH5fhY+oG694uBQaA4O27OugD35VBuWRGPShHs4tEICsAO4wV/bn6zPsN5Uo9BYy1Gye4fYLJkb8mbiYw09Cz+lQThUTVm3YEwwfw4N6NRh6593L1xfQ7R1498ofTv7QwPPQnqqNuRTIVRTgk1InY+9ky6hr/TVq9JAj/xRiUFVhGOeG9cpKQrHq5UclhEb5R0Dea8A4usIAt8PQdIXEJilqhojarHpSpvLiR0CyclmFCq7mH5K3D/7zvZnVk0Kv9Q/BA731sze6nfT9zb+a9Qn4S2N3owQ+dJ6ItgX5wup5NnweDxyx9qAdJwv306kYL8nTiQL0VQ9rwnb7RZOf9b/R8Gr279G76PYnCvdrFO93rH89n+XufTfO738/hXmluHXaBMcLpuSx45S/+owcxxP/uj/btj39aC/guXIc2za5hB4jwiUgb1MbQ2NBi4Zn+OM7NgtIJ36e3f9M7QAbjnh8+lU4nTG6ltLq7NM+4BR9pkruj0Eqw4dzA0nIRBc7qcGtNE86B1Fpl45P1MN+l1VxYdR5J2CLK8dbqiu+gWEGRXVkuWr6Ut2ajYbEk+SHcrM7nUUBGdlA5Br+iCLw9O6mXLZ9ECGl2LKedINSH1H4AdzqOYL+yZK1uF+G743XReQdyG9Gi7ufOL5F/m3EYQ5ge+opdncIhnik6lS9kbO9O1SdsM8U09M8hYBkEkVZnYFunN+z6zRvQSgsGF8ZaPD229c00ZZDHJInggPDW7dvxiQ5fD0ZN0b1sLmnrp3K+Y6BZbVPPeYT8lndtFA1WPi3blCt6K/ctdZQOubTrNHtuFJEAWNGqVoCedRdPKatXw1b2SCxty+sFhKw+AnYMeGv3BHBHod/eWPVDqDVOddi1VlVdeGjDnjr3pD10/pLlc3l4lVbQiqfpfBSdcTFvSyXq1215uyHYPg41eX+03/RJdBlsYgnRkCF4jTCIMjxfyNnuTtMqx9rJOLHcQtIN+325AgOY1WrTVjeXrFgohTMs6EO1V3wGGZl6D/hNvtBJGbp0aLfqWyxloc9j6w2awIa+7Q2sUm05LdOkfQalV8JhLpuyCXUR/kkokiuMsXVsMVuijjIwxMCZEuVBg6HlopeJbI6+KTq+6PDWqARhcE5+zLO805jTwe65TM7yfCsXXZVO2Q1XiwvzlolkrQQMN/KnfbdKE+3VD/hEqC3Xaz4xrn6FAbjh0I3jpqU4Q8tnM7SpBSzkM52+BRZbyws+dgrgi2iGjIPZfMIODk6of+BejVrH+iAt1bStU8tOl7W7Rwa2WCLGOMz7AemDTtf2do9sf0euy6IOnz4wOdip0X+MIfDqmP7s0leVSs/Kx/ASFIQc+KUJlm4P/I6PrbSQsLXtRR/rfeq9sbZgm5tr9GOavimieAFbxsTOTtn9AUdjA2AXR1hF+mVcaEJOQquMTHnGbCQytEiK8nVGDzSz2jwAHmM7c+5R3gVa/x87aAHJn33/H9utGz+2s1tnbRH6hEBj88WcLUO7dEZLMo5mzwDuwf+FX3K1Uqk1oBcy0iH0N5rWm/R9cqsLrovXpZJJ+jbj461Wi1LOlCcQfl1a/p+qAaRfH9ojnYkt80wuoLQtX7R3H8b+ITTwOrinlXuajBW9kUyxDY35siZPSFjRqjy+De0LE41tlMOT+shuVQd243Bgd6/3rYVyvLvbs6vX29DboV2lrNdRIG9AZCagVy6u3XpRL0eTtQ/RjfK3LNc2LdI4f6UE0aY0iqPq8VJuzq6gDF7tzflBmj/uRS39zBmbrM/bz947tuZBzb6a69tz63ErM9berQovdEg67SAf/ZdLry9vxf0Q9nf3e3YRhf8Zyj6gDnKp9ZPa2L5fm9hp0v3OetRogh/uuorS+1sLZpdiKPTUW7Typ+T/z/ZG9hbflKF1V29DcytduwTNlMsGKcOfnZ+zz20kbHspYecLUTuH/K4JOE1c6MD4pfWEpYsJ62RitluI2aF4BxU+hNfIPUkd/nkCD0m0BvZMGf6Xi/vB8wPGaDKDXkX7GjcavvrwynLCjumD/y+duNwd2CLvrwPs7x6NfTfMK8sx+9IasjB0pQLgH05N7J/dHdifVib2FvX5sDGhHfQ7UN+hrOsH8A36PE156idF9YOQWBRCkwvPnsnY4zR2TP3+XXPOmtD181c2bB18OrlVsVePh/bhnZZ9Hzx4tzK2LfjEZ0tmr75bsz/7uGdbCyn79uc27fTTZ+yDq2X4ETIM9Xs8PrFnIyP7XititwcRL3cTXr8Bv32fej6EPHR2WLPdo0P7QZSKbSfdrcuFux1boN7XkTXu3O7ZnQ96dg6C+AS4EwHGP+nO2XNntJBjzidDJfcH/QI5gTo7vmuiIqUD0sHrUsSeBZ+uwONro66dh69eOb1mZ6SjVZp2aytjA2hzJBW1M82RbSFbnKhfgM/lffgXeFUromvJcEsapZM8drzXt8o+Mhnl/tZG3PL0tVy5+D8YnqqkCRatfJWBV4tVFOSqF+IOT5CL06jV4b2n5MqSQXSVyssljHyUz/O7gyyyU6sjcxwiyxza/v6e7/DIDFv2aHxgr9P+Ber+3GLMHpkb2lnt6M1F7OX1mJ1bjtrRUsyq2hWzynvSyMXdRwtRmwfWq2fTtn42hdyVsu1s1C5T5/O0IbaStFPwyEfh7enFiD2FPKFVzG80gQN17UGAtQr/jZOh3agNfXL2BnTnrZbZz2ojn0Tq0lShmRaqfwv4g2buck/PPAg4hK1Rzy4Nu3YUibtMRvW8L6VLKa30qqBlT4MEiWl4kbH+ZeqnCXa5vfnWatR3dHWTMfvKowW7g+xXkzWW0AKeN5sTO4IWiD5dh44Jzou0+/efLrkrty6w+9SpuH2da/RSzoaZiLVoXwvaMAsSa7TzWjuDlrcSVihJ35/pI9NEvyToVZwyRsBPuxB2r3fdeCaXNY2KVuSPfWJS7lZ/HSOI5n/azT4yq2iwFqoyfqfvFOYZO1lkgUNo1qQ9suKrBxYvQwu2cgLwNNXPB3lQaIPneb67cKNl+cOe1ZA9ZUAcAIdj6MBbDbOftM1eq07cyCzdV/MTe9BXue2B5FmG8fKfQR9eKEZ9p49cK5WBv3Zvyfj9FLzo0VLUD07fAsY3wKvl5VVgO7BGu27lva4lKOObF7Pe/x+fIMPT7dz6b6pjdIHECBvDtyLk57hCO4dl+NYR8hjMQOeKPQI9Pb0Ytx9T97fLI7stH0wQ/ivgyW8hiqwAw63FhPWQKyeM6S9B6+VC8gvgLMPFeZ7gSjXtqxnwgrY2NnL20qeWbZQHX+djwF+LUX91h0lHb1ahY1c7du3tDjRtCN0y+/JDyMzw0LtVzXuEg6G/ngDbyeqI3zIGPE0jT8E7ZPxJM4jkMunGArSINsl96kyH1Tea1JbeIpeyei55oVmnD4HfFmVcoSFaDCAjpMJz9M+zjKFrtBG09DEZPCuEPBXujza9Ds9F2xS0y1O7Y95EPN0Dplp8qrBCB319Oay2f3OADrIUtc1LyL4X0rZ2KmWngeEG+NSGpr/K2EKc8aBD5f8z9Fvx8juUE4OmKn0ml3CZr33cs8drffvtizk79XDJPoBPtGFou+T1GjKLXLA9z7dyuSTjpgSbOOPqFu37reTEUM/c9ZUC3eluunzOiKindLsd8uApiJaMQ7AQ+33q82La7Cny1eT+O+CU3GlpJ4lolGiffjeVr2AmGJGXw+gBWpUEklF+d3mrp3SvGxoKjIfH0Q1uoucM0N++9uy8nUcPfvdO13F9FtQ9AtP9J78kULYMyTdpqGAaoV8aIM4hPEqHW+vsuD64JC8r3aa8TaBDcxVsVefns7QTuecasBPZTIF/Qmvp3gKnzt/4UAtAaK92wHhQm2mXUIpsvd2zOgpXHkM2+sqljO3RRzr7ZyhL0iPo2efStnQqbSl0Le2Cq0EDGSK+a/cI3fDUk4/6rv/a/qHNw4eepg9k2JArsY+GMcaNFnzG7PFNcIO+kltN8RxEPPsCMsdnwLnuUgqeg0zKoJGR4wfIhNIJt5Gz/i7y434MWYJxqN0YAaeD7KC2qO7iQ9JHdK9zThOUI71Mu6UO5RpMjeQbvQ/hfu/IqLCArPLtZ4vuwvPt/b4v+hHPeQYYVNHjrwshPYQ89E86jlxtOV6CpXJ1qt1JMpDp3Bu5+vfyBGfSzOZYQ7ifj/4pqDf8flpUeA7e04YW8GhURCc1Hw3PRr9ugBMNZLwR5T7YHg/TPDwX6unzs/DsBw0gPxe8jjxTffXT/4YQdoB4uJfr/TB9lEmhvPPZPTdRKM0+SYwQeW9yWYkpwH95Be4X40YSft4bjPdfeRG0gU+pJOk8OxBPbmZ854LvZki6QUQT/DJu6BtN3ofdBDIqyADygMGB+vmOBurX77RB7CZ1DgYPN3y4QUKT0ZqIZyDqG91zJRNG+SC4yhqrfdyTDwn9t+ounV71VdCBs4refMiD2jDb4aDoE/yzcnTvz2SogcFM4eF5qVFkrjzArVDGvfy5UZop7BzmKOpCqtkksyZXNPGkQ9C1AySenBlAZPyYwk4ZK5DeYU273JAihV/w0uydX0P+/PFiw3PVN1wVHMEpM0QolCIIKPdXaoVnQdRE18wAIiOSG5YEW8EB7HY3ZILzNE/+hPyJAR+8lf5e7ZSxxEUBPZgGCaaqlpfFjRiwiKvvhqCf3YDgdQ+VmuWr9DJEyMggvJZrG+2ucSOFJ1XfUBM6QJNswkEZk7Sy2A1Kgqnar/JJpzIozoUxHWguw0cPZUe+UbW6XZNsYdeO8IR6eHu4TvshjK+p4UNR7aB+qr/SO1GkGX4WBzc6qCicKRKMIG748HTKNzBGRW+/Is8UVS7/Pao3deXv9N0sjd7dr6OiYO7uj6bfPPjufp6z+2mc5uGYzTWEkIfym/7xd298LDdLwQgiwv0fM+iA1f/uX+zb//Bvj7zubvTQalMnslzBd+F+wFdFb3y419WrL8wIuKGgt/fh4j98J8DfpAFkNOm6W54KCrdq1AMne+2hn4vgAh54eFRv0/6hNRptxoNWUiFgG3QkMrYkQuX6esHdNfhqsUTWFufRMsDdZqcKDdD4HlgSWqNW6pwJ+K4t5JIoSh2LM4byEpr94OuRZRJoKxAZGQa0YyKB4iXBWcrUZBy1VfKOkLdWxGfRzIqFhO9M6MGM640+9ddY1eR9ClxnDCBFSniuV7vuv1zKmba6SzkozsfdiADGUubA5hdytAFFujtww0kHBfj0KU2SI7AjUGeQAHrwBK2iX17K28JixvLppD32yHnTNt6FXMbmC1kEOsY5PGhhRUrd2MpluYQCZyZJ2In6e+w7IDRBTYHQAugOdVzfKEITJ34uRLvf8QkbufiKo0hpAkbnJek8juX5rBtoVtaKdlKuUf+BLQAHYcnW5oJtLWyCRxnTgeLNVt1Oanu0RsbUke0f3bTD2qGNaK/OfeiPVY7cO6F1ITpp50wkOed1qtY6lohnoM0SKlCw6lJsgZlcOGl1LZJhF+kOkLuSnKFP9b581LC93WNbAUYyuJ8c1nyHgHaFZLJZNxY1WsI3GQ+DQe242vJ2jifaUt61g72GG2zkX1eu2fLzOYshd2jnRJf+KR+1bH6xYHO0qdtp+c4KGaOpKbAfUV/GJHCWq4uGXF70urQDmqqdmDJiOO/puQusVrNB/0RtD6E2nSrY9splW81v2kJqzZZ1za9ZOp219aUtfi9aKVmwDPha69bVBHCiZymU0B510y6ITrPF+AkCWAe4pxjThWLSZZc5BGTtRm02unZ81PaJRvEPyRgp3ol7JONpN0TSHOj4yPLg1NJCxvYPKraz3/AVjeMRCnW7ZQf7cinWB/d7wLlhlbIWVGhcCo60EWFWRkkd0i78SABjnX6vsayD/sW/hKOLC8gG0qYZW9rtk8xkLZ+ft8LCAjhHWuCnCZBcJkn9tMKc8UrbZAgouisus1wuBZ6CU/AgRp4dgfdd+lArja5++BbjqmfnLzzmtPM/ZhBv//4P/qn92Z/9A2v2kAVHyInAX27H2h0Z+uZRxqEA4I9wrQ9M1G4JFRFgNZlIXYGny80H8tFo0relxbx124wlcPfouOFGoWZL5+tMJ6EIvy4tl0u+nw9z9vyXVpwv+K9fkd/08d94kCwx2wGysze06ydjK4D/X1uNug9o+bTXrobHUbBuTieGFcQPpORrEuUAPJWLAkmkUmBCksAvHwbG58j/owbpURy/vBoPLgaOevYysurHKKd7fKBDUS9lI/a/vJSyT31m3Q6gw8cVcJ+cjilDK+MkMznMKGuZ8fXN5ajvHNFOEbm8+sp6zC5S16sooOuRob2Atv5QemRPP5S1R87nbOF0zgp5FF3o3wFt0QpjrZpbAuefS6IIM3YeeWbZJzZv7IMLlCu/3DJYvIeiea4UdSX3PPRUrqQe4fcaNGnvoG1/2onZjyGLP65M3BXCpxaj9jDK/2Xw7m59ZO/VRna1Mbb362Pb6Uz8LIEicJCLvT8CyB/x7lGUaBmeyomIrWwkrIQif0kAkExBHc9Uh3ZMO+WTX65RJZtmoA3nD7oWB1bf3R/4ro5TaOwyfsgyoZ0GadLd2enaq9Tvcg4+DC+8Tpt+eDLyXSpy53RhPuaTlXeAy+UibTkZ2mkowVcuZ23lfNGuHTLGxhFr0ZcdyrwwH7VvXEj7+Sg1KfuhZ/zshG/COnc6Y2u1ht7/OvtEhqwP9jtWL+Ytur1od/bq9spanO+BjyY9+Vpu0B4mk8HpZ2xnKIN511bOLNkbb+w57//sUsTdUb3anLMbA+AgjKP/GPZ2qz1yP+o78LN34b3vEI/piBJ4nEpGbJP+3Lzbtfbtrv3sLjS0Brzp8x4V/5eIOlqdqj55ODtn2nmhCS7Jehqv/PfWadW6zjTQuSkT0o3WksgQEVs6bFsFuGZPutaFN1xbiFmdvpujfP1bOYEHQuf3S8hkwHhAHk1kjj79jOjlcEPcsYpcytzqhckC+qQJzu9Rrybt80QE4evLxTn7/efn7eIrm3b9luSEME0oGrO5kbX//Nun7Enkn51Kz17je7JzI8DnFyOOM9dIHx337DPFgb10Pm61Ycfy0Z59ajNqdxHh6tT/fHxiZ5Aj+sDuo1XqfQapcRU6uoI8t5GyDPeFpYQNc3GrlmI2n43ZU9RtsgQvou1nwYuV2sDugn/bxbQtd0Y2gPcMUlE7Rd+c8HyF9itcZ3xo54tcS8mdmty2Sm+ROw+tWCYbn4jSuFfQXx2Yq4kcUMdD6CL+alxwrUk2Q4743KRnX86bFZHFNKnonDR06L2gPnaPAvy7zNj5XG7O1qAju4zTh+G5McqSUfOwMbQ96ipdTUEXxG2vlib3tLtIb6SnyX1bBX2xuAFNkWsrHQp+JmNHPK8yTnuMU9dFqEqmELG103E7/VCacZ92+VaTQX9RSFCBy0c0qju0a+DO/m3yBW9HwBE26btMtNhEcphk0L/ICCJZWYuPtLtWMrGSCj+naqLja62ADIl+mv/Bvm3v9Cyxgqy6BUX/VfXlsQ5C76Ui1szFrLyAzA+uNMCBlesdW4emvdUJK8M1wQp5sUuxsX0WOecD+MUO+KDzdqrwCSsm7MlPrUJL6Ycq8hHZ00TfCagzq7Q7UX72P4LGysXT5xZTVtRZaMB3IdW3z29n7DbfvrPXtyb9IDletRa9/uJCxH4HWvECdO0i9bx2OLTbINjyQd9eZPyu0X+34GFN6nEBPWMJefRn0NN9dBdN9D8H4Xt6KW4/gqb+sK5dhmHH4DHw1ypxirUX4aEypr7LO5Us+iKjPsXaAjzlBjxtDH2T3jSTF35VgK34WXx7N5C36fc2/a4zGJ7ptO2J+Bh5PEJfjuzzYPwudPJjaPd56P5z8KTvt+bsjX7EblP2GjRtgzSvUucWdRJ+aOeLXGupDM2fyP2WcEJ4rvkYPxwfPSxKrEHv+6KFpB3Thwxzb694Nt1yb6xpjAm/PJMHwr1FNXpOGkiOn0dCF/pYkrSpsTBCx6rRhpvknViL2tlH0rZ1Dp1tOWFJ8Alp3t2OyTjxU/ppZgCRvKI8zjGub2WjljwLLYJ+CT5C7BZ4uENff0iFP4Tn7cMQRSO1q1S0qE4jRD/3yU/uvDTcblEGr+3lDPwGGOogbQW5lpSxSfRHxia1R/NZLXCmQkX2+OiEe7nHugqv+hAeJiNFld90n9MNtVk8SfRE38tY4GBTATPY8VxQ+/TcyC7Tf7f4RRaOxy8uhPOqftLQDj3Bk36FX++AvxXo14PgD7X+JWHaF7MAGLx+BR59DZ1vQHt1XpoO0G9BD3XIdQ0ZRtcm4w+xjs/D92qLZLcyFQSF7BvaqYWccwu+L2OMXP6+CL7Cduwu9b1XPX3/QHtnF+Ur2JdpUwt2NECe7G0i46wn0NmhneCkDIdyA9oEHzrQWRmShAc6x7lRqdl8t2VfSo/9XLJ/D+K815VruKh9EVmxPIkhG43tGnhQn+pd2vmq9n88irhrsT36/4R4nbxlhD2rXVVnU/bS3z1vpz63ZXX6/trHdXpF44kcNK/I1f+By7qXnPzyxYw9Az5+DFLVwAdH2XtNFizQFYUTwEGPV5H9vrmdsLsgolyNamecFjVozBwxNu6AS6InweDIB3ykuTid//Lp/JzvNNZSPudV9IfydKMD9fvk4rZZ+X7vUJgGNYd3M/40exPap92NgrPwArgzcFrUVbvhALnTk/DFA/npPvz3PB40fih424nuecjvfWDohf8ODQ3ppgaQ8OBXBRlA1HQRNt/9gYIYdiXMIBIqonwVnUVMs/QClYarHnny6TsFjXk9EICCQBEqroGtERsmnLXqV5P4AN0zUdnBqDCeuo4KZ2RoZ0WfOoZJOE2ya1JEBghNiMjNlL5xQ4ZYodeN9/otI4BG4SfeuQGCOgkxxWC0zdN3VADw2US43E1pV4AmRhVCmwX80AGqsuodmk1e/NDEufLwXRnKU/cOAz0jz2mH6r2iJlsdiQQrB4JgdT/onSYa5CZMuz/iibD7w3fQ8GxmBNH3alvYJSHjh3Z/hPYHg4/a7iaFe/X19ji34r3ueeat8UbR5ogUIRk/tJpNK0D4WoI/aX3i3suZGX/69EswRgXjEjCfwmg2oaw6ein63svzH6E+/PTnszqAQJqUVzIN/PvGj1Cu7oMRgL5wvCIiiLjRg7I14SR3Yr0+giBKrhtAPH2IXgptEuzU3x5lCOG3+sF7QdWgAsEoAaNDGJfhQ5NBni/R3azdM35oQCpjtU+/VU+iJuxUf9WRq+roRhq1V4Sea2jj/ei/VU+l0XuHzxRGHsNvSuGGMqe/Ffzn9H4Wpkk8zL6dfUNu954p73vP+eMGHX8wS6+0DzxT0K3375RwTvt5FtTut6+3rY1E+/hZnVXw8wT2byo0oPT/7T/dtX/0Z2UUlhlxRbj3K1FXorfjAcahP4KHI4RfhBszHPG/JAm0JRjAUDTcABKY3eyTe9//BoLGoc4WiscmlqLcXD5qi8sId1NY19tt0zkTokOx6MRKGRSCQsqS8aFlZExF0NXKfp3B0WsMGA9z1uQbTbLmEBZ1sLhoi1wmSRMa9udsfWHBCmlN3UAfUgOrtRG+By3fObC4uAKjazJmpITKkDC2ZqNvu3db5NH1lYnddk9gtiz5DxEWJyg7TmsBlvz364DyXmdoCYTuIgqPVs3Xyl2UwgT5Da24oMOq52x+Pub1LshgQ/tFM9uNluVLaUvmUraxxreM73YbfhOVsSNn28sX7aFTj9gjZ562s6sX7fTaGVspbtn24pYt59ZsubBmF06fsQvbW5ZLZG0ht8x3BeibFEoEvZOWZanPvHbTAJJWqxd4Bvgj+ivjjIxG6vcMbU0i1RVLwjMUUK2oA4a1WsOGEfHakS0UtOJ+bJ3anK3ojIp4yVrAs9WuQWc6CKz7Vm6Urd1t2u39m9DjllWaLYvEofOAbKjzKyYJq5w0gX+BcuVfvUmbe047ktGk1U7k+gqBHi1N/dKoymUjdAiROQaeaMXL/GKOfhtaFxwQb80iI/jKImioqJt2wKxtlHxBgvgvg8hpmlx+iW7KD7dccGk3xagXofx+MHwlE+6GqdkO0k8CRSU1l7B8IWkp4BanvjojKh7VweUlOyxX7Q//+LuUObZz58+SR86y+aIl01lL5zRRH8aS4O2uIeGDMmoVS0vQZwRsAC5DSZ8flUoZGKJBg2xKp4NWW72m1Xtl++DWR3Z80vaJhgR9MgddkCCfjcatkM9C9yNWb4CvSeB5UrdcMZy/IsN5tdamdvCVydDboLLy2aTjSLsjPEbo77ZtebUETQDG1FX7oGQ476KVJSIJazQ6Vmc8tFG+XHOh/CHfp3Jx6yJUS8FMAE+5sUg4fpmltO1ZSi1Kr+iL3BCUjzXRL2MLnS3XcsRxP27PPfV5S9CHmnBuduq2UCzQlpTlogVwq+vvtOhF3D0h+YI+TGSSDtNmDcEdOMhQIiU4OomiVKTs4PC61StVO332issk/zFCnzHxp9/5/9gPvvM/gW/AAZqWoA87nRZghD+j4IjGNDptcAFhnDZq0kcH1ccYhOLLCoKvdippBquUz1tyTud9kANjWnQnk4xbs6kdc395Wi4+KVowC5Inn/38ko8ThV+V3/Tx33iQzCEXH1rJd3N3aLvlsRu5k+CcDoKUspRBoRQdkJL2QlF8Uu6dwuSxVitKIRXP1Dkgj+YiduBoTYP4rxWRmmRZo5xj5B71hyaa5W+dImyXRPK5rUDX+ZiqMGav7XcZIwPrQh80aeBTvEpGOYKxlH3Z/HRGyB79pgmvtfScPVKIuJFhvdezZ1NDO7WVtq3tDONHUv/E0vT9iLb+5FCTARM7RInsoOFrEuudDvWjEvsnPbuNAizlVpNrWr2LPm1Pkr8mRL93MrZ9fl+ej1sL2veH+2O7aXG7shRzFx0yjKxkovY2CuAuyrRceSwWwyTxm8dDazHWlbdWl4pOy8j4NuMedPTDyYu5qD1ditkIfh6nMzq8h/V6qNMxY/rjFHT1InDJ7retChziVFALlrSKWT67u5Txoy7aDjRF/q3/1f7QrpFeq0W1+rGCXPSaJgppd420D8lHCOX/xI0iE7vZgKZTuYdWkrZK3V/b0WpIMgdml+Dbz+SpK3TrmiYZBDxwQiuvv7URsxfgvT+pQofJfAN4vAOb2iHPtw67lju3bI89tGjz8NLM6Sv2cblv5WrLFjcLdv6JDWtUurYLDcs365aBhr932LEbN6vw26F9ZivhcPw3R7QP6jVTlDeKUTu/EndXVdqZAxr7hOkSZfshudQjv9ezCXX9cXliOwDzUxcy0I+I/ZD+0EQIaGBl8F0L2WRwkGu0qSYTAM+vhWzEHt2ErtJRi+CR1ok1gU8EunxSitsS9LwLP7+hg6r54iwwFs9qAe8WafrQ1O3bHSsd9qwHAsul1tk7bVulfl36WTshamUdGCp9BvgyjrRKU1WgWl4H/ZfbOe0cORjO2Y1bYeeoXq9uLNpLz5y2L+Z7tnFQs9fKtLcbxq4m0vKMPblZuQM+54DNo9vwivNp6+aR6zJjP/T++EzaHl9N2rkKtPQYYEJHJ8sJG2ykbUC75mnTQwddO02BS7SjrdXhwHELoPWgxc101NYYP8XmyI4ZA7czlF9IWBs6cCxcLMRB+IgdrwNHGiVD523NjoWmaZrAHucb+dundHtlPkzY1MAfBdFJ6aQyvDbVsGnwXpoS0R7joCEBiZ86YUyroPfA3T2+eeCTe0E7Sj4DDAQj7XJDFLADEvq5EMBK7vFuUAnVVTLUrBzR8jx9obOApJOpGeooJamAULm1aHC3s6IzaOJWLiVs73BgS3eBHzT3gArKIJZfIB39sHkW2TYPH1dFfp1AHSfI10fkdfOgb8c7Azd8zIJcjsgAokUVCRlXtRsX+jqt/i8E4Zjkb9FoeUjItYe2udOxPrg2AD8VuyLSpItocnA1Y61TOWurT/+CKutbGUDayP3Spw93utbQ2RHQoD3oo0DnvJH/8sv/Us7sDcbpbeJZ8Q/g/B6ySA256AZ4dw459CtnM3bu4ZKfKSS3LhXGrM71kKu5zz9SsIXFPLhLnBcf7rirnFsMrAay6BnG6eeSE3cNKP4i/izc0MR9g3xyBzrAf2Q1aNcKHfoo6Zeo/2VovHiPztR4eCNpb4kBEuT2UCuxX6uO/bwA0X0ZwYS7J+CQcGIIvbwLUstll4LKI7m3vQNQ9+UtbxXaAbxncsKvCuoryYc6fLx6BJ0hE7rXXoIuX4Yu5dEjRqJHjAWdW70FvPKUuI/M/Rp87g48AancziE7bgKDH9SpJzRfO+zJGjwJaO68FlwQTmjeRSu7yRK5Pm7RYtwm0L0sfDAF7U/B+wegQhm6pI2wquODQXn5w2nb7rXwgWezkKLPPzMf8fFfALa7g4gvSIgVaMvFpG1Dv/OUHaOvpX/saWfirnQns9MrCT/kWa7GYEd2ijppN1ltLW7z59JW0M48+IbqIzla581co1P2T4LxQ2EGf+3q1JlYMrDpLJoWr7VI4XlopQ4e/5C2zjZz0WuW5TOdr6FJ8FnQa7k3klu9LjxVxpQ9fut7HRKuBQvP8+Ex45VqO/z1tdxyaeJaz+TazWs2rRddZi/Hx+5O680R43P6KgdyyoOieJp2uWq+qQptrkCPBWYPvwTeDwYvf/r+QTxUmVnafkQ7tCtE2YjeTIDNU8g2JZ7tNGZ8k8C3mpBnGDkMJH/pTC/JkUfoJqob2VmedFW+PSHtrIoeeK7ylZtcDi+sI0PR4FiBsZqP2MKppOWgm3PISu4SGZz0eTy+ER4Xj/p2ieshfSRYaJFTDwQBZMQ5e5s6yM2Y6L0WFmgX2C737tIQGf4L2YldYExCsn2Xj/iHDB89cESuEOWSSnWERaKnzdnNWNxuIWPcuNG0ueOOvYA8LONZh2/v96oigZ9ZhDXxkx0ApIXO3j/TvrlnYPBLaJM8KQj33oVJbV6at/PnC7az2/Y8xHtmskIoK2Sle9EFQXF/rJ3VYc7Se4k8BS+fA2M8KI3GhM9jeg7hu+l//zULugvvQvR+0j1B85syxroBHliKB2naQPO7nsY/9j9Kfu/b2fcP/lZ0ukEIdXvgfnpVcJvDr2MASSbofhroCp+MDj6Rq8FBo8mMIkPBMhP4lTBFqtkEhEKY/NR7nuk/0auiZ55+WqmoVhujwFCOzsBQcKODAE6ZqovvHNDkCqPJz+uQ8aMfXFWNYZY+wa79M2NXq4gwOSAq11iaoFP+weAiASoMKmQer4MbJxR5ECJKBdGvmkSZGhXiMsygrMpPtvyC++SoMvIguIRJNkXlq+i/SeMGD0UYRTCoTMuCaYh5+GFVvJei48+pj7J2355exjTDAEG/DwYT1UWTgLJYI2irrtEw8SNDi+APAICFInBC4ReMtCLV4Sp4OYKE/Dx30uudOKb6XA+9ZHE1N4BEgwFEUc94q1XZCp5eGhv5+q6PaZ9NRn2iyh46TNQ+CqRtM0Yu6M2Q12vh9wGF9UN/An5RghehpFLO3cWUDAhcNekmounPiMJfGTzc6NHTocJhd4Ym7jQZ0gN/ZMhQVF4BFOo/1TH0lwQ9wWYWVC/fhQG+9hSVn2IfYYI85R5Du0FmBhlvE//h14CVOk7r6XVVPXkffk8NJiF5uD4Qvc3eXuUZBr0/1wsFgfFeCD/05sHHs2/AVM/Pn/nzWZy+93fcz957Gr2bRj3x/7N/4d7DvQJ5wiPv32nUxT/0wJgHPm98XLePdzv29IUcSpdY6N9c2EO5/j/893fsT16vU6spLSLOCL6PIfDA+98rLxoSGhhgpCeBnYfX4Z2/dByUEZCxAO6LHiVFO2bjkhAu029+AyGb1bTQ0FZyGSsV0xZHKFtcSVurP7RWQ/sgAo0VLc8mY3b6TMndL2lF5Ii6NqpaQ8kYRYBJQv/cZRt4mkDwWllGC+G+jeBUyuesiCBazKzayXHThQlNVsfJa4Kkm5tDCEGM73dalF9yhXwoV1MHouWMJcZhVMwvNnblQYdxpWJZKyQTCBNa0THwlVrNhui+Jk7kYkqHf+ety7NYNMXvtuWyeYulteI97ZPOOtz93IU1FKC274TJZbO2tXLannnoebuy/bhd3HrSLm08bMuZZTu/ecU2l7YtEZGrIZ1TIr4RAxZo2rSnTx1lBDv0nQQZ+pZ6ITytLC7ZSmneTq9tW7GQgV4g1LR08PbA1rcWbBkFS4aEje15S+agmcOgROSAbwaYNzsd67agj6RvImzrkPPJUAcAd2nXBN6gM0BS1tVqmmbX1tZXrdGp0qsd+gi8JU233+F5lvrJENP3lTRyJdalzjr8PAZP0OHybqDu0evQ68go4gaKfleLCcy0oyCd0K4Z+D5EVn6ojTb6bhAUXR2enkogrFD3je28VcptXkO3wHVQ3VJaPYVi1gPP252eNWph2lJGBLlrSKaSlEV+5FUoZEkDjOETx8cVp4viczr4UxP7pXzBYpMEvH7OVhfXLJvJ2s27h/Yn/+774IJmofu2tFRiPGXoIynX9E+ve29caadKJluw9DTqwF0d1C0XmN1OF9rfcYOQ+K4vrJiDR8x1rGllu753xyoIp9sor+vLOd8tpR0SWn0sEb9R6wKHtB0e1sAxGah47GxvRD/0XRBXn7XafQTSmPMCscUaUrQMP+dO0Z5UmnbKYJGwAnjaRotOgw/qZ23N3t2r+nfiM5ILtPpebgZ06LnyhURBm2KWy6WBQ953KBQZg2vLJT/rZpUxZmO5OkM6R6gFg2xjdc2S5L+1eMpXNta7Vcsl8nZj5wYN6Fq1XrF2q+m8qN8DXsIltYl+yk0NcX7mDbwuhqxRoO1ahaxdFIEpj2xn/yO7fesqdOQRy2RyPPybC/X6if2LP/z79v5b/946/TZ0Ju/1atDfwj8Zm6LQF1rniwhaXRnfx5aFNsq1jwywjDzkE63ClByMbMY4STB2jitNxpL4OXQok2TsaQdcEnj85Wm5+jN8IzzRYaVJe/Iz88B3ls8vz2/6+D84iCUNUTqC+5OxNdGCdW1rUgMlRHJEkDfv10HPXD6C5nZrQ5uXERAxTjsUbqDpa9JfddSkfAMlchMFcykdR6mTT2sU9xRKPUq764GkPIWmtQJvuYlSqWd6WuaqVbprlHsHtfNOP2pl4KoDa28TSerf6m+DcrQT4r3bbV8hfIb8Gaae1+VMWPnndeID8aA9+NYZ3j9EOhkqdMjkQwntAJhYE1gsLSZt9UzOZeCxJqMZ43soqO/uQLtIPyAz7QSR6yidfbPbGtn1u21bgFY+mg2HHKvtoS1mF6HFp8Ci94GFVqh2gUF5ErVj6IbcNzwKj9TuAfmil9L8398a2Ftt2sX3n91MuIst8YdV4KTV4nIxs5aP+qSAJlvl2o7qQPcitg0vP6H8Y/KDsluPZ/1iwjbmM7YIvbhI/pcZ+1mAUua7Au09X4zZOm0RPXkPunmLei1TlvjCDRT2XEQH7078sHVNDGk3g3aDaKdBgjKOUe7vgANJTVCSn1a26oDNTmNgH9fM5D5B8uEG4yxNnn+qVZ+keypjfvD3Kjzi26eTtgeSNVF65aP7Gnn8UXXsxiWtoNWhvgV4yAQAXl15Fnp8Yq3ysZ+BdfZsyVraTZgZ2isXIlaKDO3fvlexU2eL8DDJDhPfrXKtxkiGVs70yDX66gqwT4PLMirBwjwUYhM7SzuvHQ/9IM5mBxxkzGuy5fJ6yq42Rn72iSSkJDil1f+HwKlFm07xXY02OlsANkK6RWB5Chi/uj+wFGNGRu/bKfp+MWFzyLYZ+GMbflihz+L04zr0Jw1ORUgH6liBfimVe7Z2q23pJroSz/LAKQkeJEivg3w10VWvSAYKcuf5xbg9UYjYPDhZpT5Uzc/fef+wb9duIovBz5XuHLz74lrBUsW81d66bXcOWtaFLo6Igon4bwHcoMnuQ/2JrYStX8nZhfNFS1ORIrJgChjXT2VtFbll0BqA1+BdPu4uwhrgXpH2LB/2bLk6sC3qMFTblC9AQtzw3R7zvLt8t2NxOmEXpKgCkyqwOYG/NYGVDtCuz8P7gdM+PLBzAM/sky8doMOsNda0orYITDQxrYOZ5RqOYethRrvEls8x9teAtfBKZ9lp/GkiSptzlU6ri/dI+dFwZvwI334yaIJIBxVrIky7mXqMg59C/1QfuYiTuyW6517wXKb1SIOTojma4Dye4p1khMJizE5dTtm6ds4spqyxlGCcjW3/VteyyMV5xq2v3CafFPRrfiVuRfBINEAwnbXzzwtaGHgDOezj3Z4d3gG/GWf39MVp0LRJR6utGRs6oFa7VjUv8cuy15dymasgfMlQx/nKwBqFsFtpFibQoiHjlSxtwOM+OPIrQPsLQTJgrdK3Ox917cOdgd1qUaYK5nvNHegMg1c24rZaiNuP64wF+u0MgyfP+w9hJB+hSzah2xrXnz2Tssvole/f6fp5SoKl3CcVwLdHoPv1lUWbW037WXSdSTsc7A2tyIMnMqicBVYxWi1XNjqQ/H34xnvwn9sg1AqykHYctOHhcinVBRY6EyMr2g390GHQa9Q1Cp8CPS2C/hInHta0qPjn+0DA1r8sANPOAtGfWQrd6YDqJHg+WdIEL/m4AWSa4FcE8Xu5Lz7Z61uS+p6nC1SnImNLLtoO0H1PwN+3kZW/ugZMSwKw2QfI6PvQZO0gVJDxT+fcfKiJYJhPG1zR6nlIuZ1h3I/AFa2IkF4r3OjX+7YIzZRurx1dWjCSzSOrzsesuBS3XClqcfAZMQi5TDKGdA0vyiutUn8ZbuvJ7LHq9Dw073fhl5vA+y51uyFDLn22ejpmMhaW0E+ld0n2rlf7tnOtY1dv9K3NWP+tcym7BuPW2Qg6JPwMsaIxdTplpW30nAwPZmEKB/WZVq5r95QqOavjIjz4YjHqB8nLMK6nC7RNbsNepU4yts+CZjdlWNKZEZvUdYt04Ryi+8EPPOdbGW+1F1n5MfTtNLgpN1Di/wp6rp1Bv5Me+cp90a+fCyTQweI6v0HneAjEaskB/Eu7M5SNeLWHaVvC35DuL6Iveu8pdJ2mhZT4ofR1vXnge03MP1TSnGbY2SF6+kgu4LjcO836XcNiB/njGKKhtF4P3iVBErVbbdGzWZiVMEc7ddD6Jki+eSFpa9tJW9lK2qJ2YJaQXMhD82wJ+Jbolr7TYslNBMpnoXlvIoC1KPwCfAUU9T67Lbo4HYf6Xmev6JnG8gV46SNJnTmEjEZb5L5L/TVrh4LXbQoDvfsIxvrmhw17662K7ex1bJFvH0G2YjgYop8b130X2wNwO6Z+d8phkTZZ/xy8Zzwg7ObQG3gx399Cf/S2XCjaxYtFX+x6Is8ByGzKIWQfjDmPQOsYosjcc+42UO7Wwtwp8oDypgz1g8+FuaLLeNWACjUJgdtQD93of/gXClKldQ3P9T/cE3ilNmlaWBGBbZrUU/p7D/wIddAc+qx+qgOveC59yjNSmMLf5yiJXiddeaYF97/aAPLAI/mp10fu1gll191FaXJWhZK78gwNDkjqHeCdEZjmPUAQycbv/bfnTvB39xsrwEpQ9UM0+aDTbvsEhXZjSOF38gCXlgul2fkfvrtgWi8/T0OT+ii4QtdZFF32pvBL27wEvIQmNsG0mZHBjRJEt2DrqihjhH4T3S2Xx1DH2TO57AqT9zRByOKik/6pbaGtaqOQVJOooZzQifqtNnsdeO5nTGgyRBPteqd0nscUpvpBmHWqdzGPPE+t6ozH3fjhZ6fEU0RNslJX3ntl+GaG1PyBoARY6V55icB4eV5xlcFzGTAkvQjZp2Xq/Zh6u9GDdky41wQqXxNVQX0evvHdQvSXdn3MScJS3/DcUwsmRIcf7VUdRY5nbQur5ale+BUynv7VORXi0krrOzeoo9xGSXibGRbUTn8Gjvjh4ly1urbT6/kElSZx3ACi3Rrgt3Zw+Hfkqaj6hElv4Kt+Ul1VR9VpCkcZW2RI0fcyrATjh8oJE8TB4BTgrnqq9gKNu/RSvfWc+5/7Pc3b4a3Cwmd+H2Koox57ftN3/kv3/lSwnKWgKbrRH3+vmxA9LX9UnBepP/4sfK2/4UlIpx/+bPZeV38xvfen07Sebvacq+OV10ToNUsZ/qrttEvuJL7/Xs3WFxJ2ZjXl737T4U9er9l/9T/s2Hu3u2E8avwxFsOOD41D0TONcY1B8FTSoXDD26OGaMzrGtrvVnMiHQ+6Q5ucfmp3mnapcc81nWJ8kr/nQQiXcP+bCLFhz5ZKSVuQ24GsBLi+NTo6iwIhMo+QsFak3bQCoa5UTPoqsFgkbTqQXK6imlLCx1oLIeFkZF2Y5BzClHZSyWCtFUbrC2uWRRjtD3q2s1u1SqWBom+WTAIPwYlGRhE88tmE+9hHHrbYRCvMI5Yppaw37PrKIB2q7GSDsVOpI1GkUPIBp9PDccon8TWJuTCPgJqGVyBAjCcDBJycJTJjP49Ek5ba/aAJzxZCutB6MOhSZtoun3rYXnjkJbu4fcly6awrfprgFw9RfzRbTWu12j52A82PWrlctnanQ15tfy8Dp4CnHXZdGeDp+wi0+86dHYTssp05fcqK+YIV8jn3Edwb6eD4jC0s5qxZr5vm7jVLVzlqWkOGGxQIuSoaoJDImCIXFynoTpvfcwjIOvRyQlNjMU3wIxzPL4CrA9uv7/sEbheatrfXtHqrZ+WTtk9w+uFzna5VKzoAX5Mw4pEoavSVBPg4OA0qSqqw2gl8Ft4mF2ilfAbeOrFGvUN6+hhaJjxJJGKmg6HV7/0J6ZZoz3wOnOjbxsaSzdHOtc2irwysVXuOF1Hq60YAtFPQApyn2bzX2RWbmwt2dFh344eMy/PzRVeQ5ParWW05j4jL+EH6QjJDvQd2/eaOvfXBx/C5iC2uZIHryPLUd21xDXmh4RP3gq8WO6STadKlfFeIxq+MMb56xpusMRzaPiBtNpt3XlRrVey9Ox/ZcXPfbl87saXVvGXB4aP9hu/ioSqWiaetIlcmFeAMnAoo4H0TDtAOcDOTSzPGe6AlskI84e5dRAfTSbmolKGiaAkE3kZZZ5JkEcahBTFgAh4Xc3HGm1yPjWzr9Crt67ryqonOHgKtVvxJ1rpy8YJlUbLX1lYsn8tYTqvsUmPuc/bQlTPugiydyluB36c2N21zfdm2N1ft8qUz9E+dvp5YuVazecZMC7yOziXt9oGmQRkKwKPTbVoS5e/gTp30jAME8yTjVruTuvRjpVz1HTCFQsEn5fZ2KtCCAXhK/aBtxVzSDg8P7e3Xv2/5Qol6niHn33x49+1X7Y/++f/Fdnfec/qrnXa+GIOrxncmnaQN4ZlItM56K+byjo/Cu6OjqvNfGSQK+bxV603ojXaEILOAMjo4XkbDseRA+mQCwNrNBDASj/jL0XKld7lPcprkSH4/+emS4+Hsfbj6X79XmD7+DwrixaJ31cOhndwBB+5wvxez+kHEmscap9BS5BWdBZNACZzJnENkI41b1aNbG9gltNAiMtjdzsQWGYsMA5+Q1KGmp3MxPk7bcXrROnMJK0bHKJRj0oZdBMrxmMQ3OlIi+fVAe2ArVhNN5fuFxUXLZDLOS7VwBTLo/r1XyJ6usg60DKgbuq29WNQ14rslXkHBlvuJMu2kBZ6/djt8qTBnz+Xgd/A5Ka952qPVj+90yW8hZU+fSdsEmrlfo6yFtN0cxez9nY59czVul6Dl2uVSSE3sqaWofVzTQpuJ/fbCnP3BRtSWULrf4JkbXQjr1OkxFPsX4IePLsbs+ycj8MrshfmQTu6cXisHtwQysLwt/9BqH7h5DmX0cj5qL1Kuzp1odce2zbhay0TtR4fQVpTEv7MWpR1m3z8a2m36QJNQzY4Mr+JZKO+Mv5ehzafvtGxup2lDAFBcy1mJ+x706AQcPqE/ru/37KeVoX1mLWFXoN+L9PPjlK8zSD5qT2wLeOvQ4TOFmD2+FPdJP7n5OpTBEJ7+OdqnJst3dJlnb1dpB/gjV1bzEcFo7P7Kk9RJCv5X6IMF8pyAM1rV+Bp4+EQMng1V/kljYnIjOM/7hWLcTipde+eDEzvuQbtzKxY92rFxo2wH8JbWXtX+4FzCLr9w2k49tWxNyvr4YGRf/NYjdnjQsts3anYIz2kyQDXGpM9p4GjH6LjVt8eph3BXOKIwgB9Uoc3t6shu1EfQxzl7JD9n79Pedw767s6IZjkdz9HuLyBnCI80aXYeWvox+NYRQSHIeMAre5u+kVubW705P6RVMEIKtDQ8TjtzlF8C4EWA+Qm0ZKnSs62Tnq1W+lZsDO366YyltKhE5wowpq5fylsLxF9m/EkWOhaf5F6uIzRp8MLplH1xIWq5w45d1aKGKe7rT4L0q7LcEL60nbSHcyP7s6uH9gPwWzthnt9M2DY49yG4eRpZ43PgOOhkefrom+fSyEo5W4K3F/c7ltprWYX6HCwmrMG4ug1e3lhO2Mly0tp5eCHt3zrp+/k0e9tp8DFq109lrEA71e5ra/Bl7h+73rIMQJCxcQS/qy6l/IwT0b0kMlC+Bf0GRj2ALnloFd3gU8B7iTp91EI+oX7a2aLJQBkkdF6Cxj+feB6htZB+br4KfXguY7ZDWu2k+AIwSGQKtjvQjkwJQYR7hHV2/USgHpJD5QdeO9cuUdIjc4whYK/dUg8GhqatQLBUDxmiVCdhh4yfJ9PxMA+tHHHduJC0zfNpKyCfqwpaCNSgX2UAuXYysetDuXDjBZloh65kafFvBekmeiUyfY9fQE+SVXBEOhV9oCCaXoEo3vmw426QYI18pvmF8H4WtC5ShnDxO7nDSv05RhA9c//tGhTIH1V0tp4I8yfSyqi3gE4Xh+6019Ohsn9BUJ7aFX6scxaudq0v1ygU8yBPfA7C/wJ4W0FO/hlERgeBl2HSHzLmVKVlqqIxpolYzW1sIiO/zphcAW/lrlDu1Fp06A44f/HSmhUWkr74Ree5KX/xdxm7R0Xkesbs9bQM8uRJ/8GVbA1cToOLN5CaJsjGcm21Dp38Z0dj+z710Q65NdI9DS/43tHIPpuZON5snCvYo+ez9sFNuRymI7w9c75LUW4BFV6S4Zg6HNKeJfqA4eFtehq6JdeNFYhpwQ0g4oB/ftB30gV0ZtAKffsMGX8IMN+m3TdghB9T/4/G5AfNPr+dsSTjU4exL0AnP4COFBaTrhfvwod2gKUM2APwOAtiF9EFztL3z1H5Cvg8ZPxKfhEO9w/7dup2xw4rAzuBFmfrA0uqQ9AB4zAs9VdhAX1wPuyAl/EtyRjOq+9plcbLrL+FD5qoXaVemkeQUX2V8XWRtvz+UgSaGrd/VTV7lcE1z9hYTIxt6VzSFqE/WnglIGjB1gH1aVzr2pB0ms/ZBMffq4zcoK8V+APy/kberL/BWAQOwgEFyUEyNqVkcaFPx6RfljvkIvoJTUpTrxL9tAtDkes6mu9BuzaugWtN0ixBf3U2leiqghYfLdKGLyUn9lh8Yu+SToYO4S3d6kaNFxgut6FxszMvROqvgt+aSA/zOCEAPtvoyU1oxI5dKgrBr4zxffrpFlHzFKvqJx4HZ4j3g2A9i/yZPv3FEPK8/96/mV79t/9V/QifeEa32S2AMXNrJXnx88hQWqyghSApwYQv4R4+xyi8U77e/zx/ZtzzHZM7GnMhy3shBoJo/mFhNZyPJPdl8/CUDLghg+QML0ULpUMJJ8Sypa/GGA95dH31n9yaPofctUbdQBU3lqr+D7ZHMqnw8VvFIHv9T7WovYE8y/CyZWhABrrru10V9P00eiAj8e/V1TS6CHwUHq/dZK9QpnY0yg3aDWdJodwH/hCg/3w/M0goT19Ezut7+XsI6TSvtrvXBgZZe/Ez5+3D947c5baSBtgihzE81Acl6lyhH4Sfmn/0OUilI03gM4FfqBSn+WrHtH+Un66qU6iXnodnuve8CP5b//TSG6LcZt9Oxxr/QupQjpfFE/+W8nzuHZ1JfTDbqS8ZT3VRUPqQ6+z7Md9Sn2ldFX6pAeTnfyGc0UlShqV8hHMs7htAyFZ1mmbMl6qcMveGKC/++Pv7z6ftIzzwbHqdRTVCE49ytyBDg9xXtZpNkLTrBOP/x96fNluaXOeh2LPneTxnn3mueeiqnid0NxpAYyIIiRQJUZSlayscdth/wV/sH+Bv9364ca2Ie+NGWLq2ZYkSKRIiABIEQUw9d1dV11xnHvfeZ8/z4OdZufepU40GRBIEI3yDWfWe993vm8PKlStXrpUrc6UmRbSj4PFZEhoZKLCqsNE0vLmUYoMpL1kc5dJARgWtKNVqScpeAsFWXmol9tig4dxFyRihS0LzaHeHjAiMe2K0GH233yOkan5PFRbbVjWNQHmxGN51OcJw9XQ3y4d5qDzb8cHyJaiPD5pxBDGKb7k7wmSL8lmDvMrjP6axtAHt/AiZ8UM7QJzRZjSRy/xsYtYIQumIs5Exgl2cv0VgvFQfg5vlsKzxRC4L5jsFfhHwvMvtlVpk4PHZ8wg0g3NMeF5LLzdjKkvl8B3LURsZwfKyTqVn5TtKp/SWEf+4m967X4LejQeCkjDwgxkkeJfgZkYMwc7ybPdFVzs+OieGCk1eylihnR+tVtuetYpceUhhM9gJy7jTGE2M28+gGZWn+CzLdpWoDBk/eGmFuA6ZlcFD18mOFMtb1XSYdDhyeem94NezGXR4t5cqzkVnGJfvgqUfPZ88nMQ9FfjOvbZW5t3le5Kb4Wp86Z37rmc9OCp2z/Zd8RRh9Nu+6N3oxzgffXeBd70gHi2vUf31Xq8tnaKq3flP/ie//fYxdqgMzk+GkOUAdpLk7ygIvbcoDP23f3iI/+HbR6hyoDPmOupLzujl+vgJ89RFQNxuJwbBrLazy9GaO9dFfJIXac0ZPGSA6/ByPEu8NBaLGt8Z04K7/R1X8lRIZAdIpHxodNsoaycAhTVNDmrCNRYLo81Rz+8LIJ6UEkaBpNxGsVixw7P7FJJ11gBZpQkS8pXv+CbHBgoLOuhbq4FiySDK5NX1VscMLDKY6BQpnUGRSyfNTVaIA6yMHmGvH3XCocn03VLZfAVXqLTJD6cm7zOZKHROycxKAn4KzEQ+8SZDiw4drnMQ53hACcQMEQxy/6PNbLPTYTsjRKtAE1RctEuvQfimJ2Zx/fyzeOmpz2E2s8C2UH0JQ72OgJ9KVLHIcjWxIH/+fWxs7mB7dw/7BwfY2dlCgd/rjTa29/YwJOyiH03Oqc82G00kEnGEiaN0ImjGFwnAlap2osSxMDWFs2tTxDMFaioZQyrNy0tziITCWFtawvkzy0jGBtjfq+LoqIXc5ATmZzNYXZvH1SvnKWRPY2l2EfMTy1ieOof5qTWkU2mkkxNIR6YoEMYQDacRi2Qwl80hG80RT9qhQD5EoT8WjeCAmtfBThNN4iaWoNRPEibKUas2bcePjMA6t0ITv3J1dnBURSISZZ0p1bENtW1Yu1rYG4xWdBDn5FQAOtSuVGmRbuKIkKYf3MmjkGc5JmRppY2PwleUzedDnPdyscHxWG5pfKQV0hb7kFxqKR8ZWgZ9KntUINQmMro1CYvOgznIV/Bodx+leo10p+3AHEuo6MjYXClVkaXgq34bIA2b3MC+xsYk6D4zRItHO17fNt4aDAXRJR1bHyQu8sVdlKqHyNeOUGqXjD6qciHF8apYZDqiIcT27hGfR/vsF4RNxqKhd0CaS/KbJo1V1yRhqhsPl4slGXXbmgFR1/bJz752BpFGKFtpl1Or3cJx45i4SWCS7an4klUSqTBa3Ray6RgSVMInMmFkszojJI7F6Sk8dWkFqVQEl86tWZ9dXFwijdZwhfTSblc4vsp9WIJt4KXy3IA3xHwp0EeicRRYx3bLuUNhJ7W2HQ608yNvMlK1pcP3fRTOQ+wLcn1GxZVKdzweZfoIWrW2GQvEBeVqaucoT3wxL463s0uLSMbD2NsvkD7TFL53cOPGD0l/O8ikpwhTxvjL32WQvLC7+wB/9p3/J/7zH/xr/m6ZcUZuzVgd+EIBlI5b7Jth4p0ULD7d0Xgu/uAjXbQwJB+ToU47fSUfBgij6F1jdzgSYZu5nVSZyZi1kSaZtYtHE3TOBZabuFP4VXj5r90Awro1KgNs3yH9HkeRjMwgl50jnU0jGkqRb1MBkhtDT9+MdIrPrmMrPWWU86rfFnu4s93D7cMBJqipf4WaulYTalfGNY4x89So9rxJXLn+DMLhMI7KNTwsN1FjZ9eQKRlA0qQkZZM1rUK6A8scl66kg6gGEzh7nrwvmyWeG2Z8DpFvfj0JfDkFxJlOh61rx85v5JgPZeYfV507Ih0ELXcKKsOpR7yzHpv89kGDYwVhvpb14bvHQ5sAkrK9HPLgeniIIn//0TrHrlQIT6/GsJrwoldj3pPPm+up9b0jPKw6n9/SLV49E8FTM0HyjT5+XNSKOyvQ3H2VGkOskEdoHHq3LgVe9fNgvznAb0wyX6b/iHnJDZdWjGqC5HdXZNwH3iv3sZYJwFvsIKddFqyTVqleCQ6w1/PgfM65q7p53EeC+b7Jsflwn/EIQFguH4iPpfvkAyz/QTqAQ/aD7GETdY4JP2DcP9nq4M+o3escj6+nvTjLcUmTfYEE+4QmmdgvblKbzxKmQ8L2Iz6fzfpt4uKlCR/Oxn24I7gJ69cyPrxBfMp4dZ8wTjGvb6YGeD02xIsE7uWsF88QR88EBvhOachxxYcLVPZ/cNTHi1N+rJF3Z5j2AoelF6YDeHE6iLdeJi8kD2pzLPlcqoeHGzt4rXeEFHp2UOlkMoArxMHPHlbRuHUA/1YZt7pRNKPnUHh4gGvkqausx/qAPFhynHQg6kSXSJvPkq6/l+9inTjVJIzmiM8sJPB73zyL5/otjgUtfMiKPeD3Y7az5ig13o8DWYW5JLlKWtcO1b+oyjUb3zMOs8PzMwG8NBvAHU3aMp60nlcvJvC5cwk82G9iIuHDJbbDmeMu5jn2ZUodlImTI9bpSBNqpIsUx5kC5d4MO1U9E8Kjs3EMOe6tHbQYJ4AdtmmTbd046HD80yIUD46Iex20/HHXgxLLHOtpqt8q6/y1aTfBMf/SHD736hRmOL48OGjjq/EBnooBW6zvIdN+eTmEd0jA99m+2rVzq9rHPmkjd3keESLiIMS+P0U9k/U9yzpoMqfCMT1BIj5X6qFCHOdZl6rcNDLdYYxjCsfCBvudDDiqX4Rpcxz/Nyiv3ZoM4jBC/ZF192rCkTic3Wri4sMasoR/n7S7sd3m1cXH+T7eZduofzkeYqKM7crRMBsmLPotY+yYf7I4XCRv16H4GX68TfZ2t+ZBZ+EaghPzqB/tUg4d2AS0dDzJF0nCqgkuyScqQ89hXmp7XXpX5rU+9NoqZ756IrCL4J+S/jXJuMs4goXdBF/lO7k5WSINvMB+scl6ZBYoN05RJghrvkOuzdrI77XNUFElH1BdmI3hRXSoiWIdINwgvrXIRPqHdFS1g4K/zT74doF9n/LyVMT4iXh3Yb+NI7n+KQt6x2/HODodKBbZIcXOHdbYCDLm0y7oWVeP8qTOHPLHArZLzOD8VNCZH+1s0GDpf4aB5LOCDD0V8r7De008RxrTpPhGj7q+lcsIQ9J4o4cbRz28k+/Z4p1//GrWdh5r54cmj7+VJD9n/5MboRzTz5EX3uL49iF55iPStM1PEjepeBC//+YZyjYBFPpV6u6SeTUfojkK0gP5UJB9MZL2I5Lkb/LPq+TJ/yzhwcVZ8n7S04skrAjjfnuvZ24QtVtEdDLHeM97++R/Afx3OwM7AH+ffX+DMHYp84r/qH1UqbMhGek5TjGOucYinSxk/PjqchhbhFfTMHIJucO2CJNPZtgHtRDodFBebjGhfth/XkOT2Qts+63DPu7LUKj+w486z+Rs3MtxY4DnqRu+W4O5DcwftRGhbF2aiuMbX56zPNcJ8wIHsX+SZntyfHiFnO23ViJYnA9h9/195OUuKhs2vHVJb0fkLTfvtfHJVg+TRx28SbqeLnRwj9/EV0UHOodB9KUFFtp5t1Zq4wIVuS3KGZTgLS8F3XOs9zfIpwgqzjDOP4n2cY34YVfFH1AWeU+GrJgHv5Xz4AxlP98KZe35qLWhFlHVCP/GrSaeJk+9yDb8oA7cIo8+4HgsmU/kkOX4/DTr11ihnCcX0Wp/gqpdLJqn8JFomqTHcMuDf/byJF5/cRJFjv2z5HH/8qk4zlMvvacdYcxMYwPJhvyEciWvr834Mcf8dS4IeyVS1I9k/HiBfazEct4nbfKG3055OIYC71Om0kHV2hmivDRnZue/qlEV+HvclSi24AH5zCHfmJtaXo5vuBgmC/H3FPngN1g/9Qu5QjodhGNdIV7amWGzdUacTwbL0fIVnVMPZtwBf49nCMdlKozjSk6Lsg6CSQskRPcGJxnrzsAZz/rExxIH0Tcpe+5SbxlqXpQZqL422c2sjiiz75E2zCA8CsKZjB9ZO+8lhLm1MHJzEeqjzs2Vogok1U27J70sX2eC9itdypXUOdk3Skdd7K+3cZ06jNyk8hE7RGqVOB1jQCUqH8HN5rY530tsOxkDPyA9dPk+wwb/5nMpzFF2u8uMrB+O0uqR1TR8hcIB/PZvLWN1JUHZpmE7sbS77H32zQekAzP2jgAfN4FrH40l7lnB5iapL1pse0c6HReqhErPOvcis6SxVezc32Lf1ELf0bwWv0tu2WOBFzloLVJ21OKeDnUk5WZz0CpPzxpjhE9lzcuV5oLycd/dpTCeB5R+ZkH5MJ5dllrv9FL/+W+Ut/4qX5feMrC3bk7d5T9Kbd/HZSuY8YV3vVOwlKNn+za6fNmJ3P/N3o7COMPTIcAWtok9MvEetSCdnWC7QDQKM5zO8PHFDyxVdz3abwFvD6OXDlb3U5UefdM/PSuu8paBIhqJspME0Gk1Ua5R2KUipJHAS6SayxZdhFNjryxhMiBoq48mcuS+SitLnYHB7dgIhzVB5ay2Wr2sBpX/bgk9zsChy02miLD07BBPghkRjTWAiMfuqogayk2EOlFIdVDDqKFcXcb40WdrVNWViBgbVERoj/MdxVUYxXeMyBGECFyrZozOebk8ZKRhhzcjiFx1yR2WfIS6Oo1yI+40ySw4pX66u2AWvAan6koYWJArR21NpmDpWJZafnzXLgxjfIwv11eCx30fATZqH93NCKI7AdFqDF0s1MrjH/dskCg6y2VOdmc8m2DWfZw/LwlArizBobvDkX67S+n4TvRL2tXkmowSmjjryADS0SrbtrmG6ciYxnhmiBjBIHhcm2jgUbsQTvvAG/N1hhY36S0h1NxpjQwsOktB74S6sUFDMAnQ8W4jq7de8bvKFv04A4iMJszXEqsiFs2FcSPaa0E6fuF+nw6Pv43fj37zJtwYrg1Ro/qyOPv9c4E5K83olx70bNc4vt1HzxZU3/E7lTOKMmrnJ8MoHv87vqLf7u/trQb++GdF3KEytDgVthXPEiR+lSBXJ/d2W/i///t9/A/fzuPODgV49h3b6cN2sT7P57FF+bThQ8FVS/V7bOwQfdkuuZ7OJXI7jczoIbrSb3vneKcmChU/kdDB0TLsuHzd7Ver2y8LyRQVebkLJGZ9lG68FLZTkSCVAAoftQbica14juCocGz11rZneRQSX9TWZU0iS9jWYZ1twi8eLNdI1UobTQqX2mEQpVIXomCsnVWpQNTOkGpRmUjFQhgS7/0GaSFAYbPXojLPtqTCwdTm7klKX4+Csa28TvHKBpClctwh35Bv8woFy2ajy7KaaPOutpJhJRj2mhFG33SuiYxWOoA0Qqk4yvqdnb+KL730VSxNLSIw5FjiD1vfd6sbqLhXKtAuQx00rV0/MmI+ePQI+XwBuSmtro8hO5G11eAxGTlYp8nJCbadVosf2cS6M7LKrVEV+eM8cSyhiXgLBZFMxqHDx9OJHGl4FSF/nN90mHUZTU00s+MNiIVaxYdnr72IN175PJ65+iwuX3wWM9klZGOTmJ2cpaBJxaKnHThBZDRR3iV9eiIgxrGyuIr53CLjTmAyOYPc5CRWF5ZxbuUszq2dwUQyZzQnMUk8pUs6zUxHjdqGbLewxgo2tg4el0FXW4Ll6iZMIU27T1LJBN/pSDSNMx472HZhJYsolZcCFZbJTNIm0/NFahQSTpsUT9kG2Zk4ojGdFdEj/uKIJ8NoVIhrrbzjVas2OK4P7KwX5owWlel2nRTR5J3KrXaftDtt5Gs1lIjDem3kVpC0JGk4FvchHAmhTj4+7AXZ3ilrf/WtaJzl8TJ3kF5n0JTBSvxcE97iz03KFNoJWCjtYaewqVZAreGMN5VCyyb7j/MNDFrC2wD5/QbTkW7YP4a+LuaXcpicCVmf19krFDLsoHefv4t234tYKojZ3IIJzFqxKQVbiljAR+AlA7GPxcNxTKRSOD//Au7dPsLGxiFSVLQ1RulQeLmYS8aoiLEPyqCRTU0hnomYki6DZbVeJS3lSWtxfHzrPnJarWc7rtQUlM7ZTzvdKgX+Y8QoS3GYNkNcpVZClHLCca1icJUqh1Tk6pQhqNyxrAbLD4WjSKRiCCYHyKSSZmiSa4NKpY5oOmZ01O61WTbLYb7xeIJ9I4Zi/pDFsu1adcSzKdtpVq3u4NbNn2Bn5w4ymVnKXDIAk8H8CkH99uBgE9/93v+E73//f0a5sk58NJDIxggO+dCgadu9O1Qusqk4Oo2WnakipQd+yibsC+rHDdKUdl5JVtQusVQiagZejfOFMnFChUyzHulsku1S49gsZZLtSN7YapCOmmG+k2z4q/PyX7cBRJNblcIA5T0fpidWsTC3SDqkLMW6xqLsL6yn2lUH+Bf3ezh42MPheh/5rQGO9/qoFgcoaRdC2UslyYcO0x5QcSux/pI/m54ADsmnvOEIzpw5wzZqo3hcsnMmdB6MZHqNL9rtHOLvcIg8nM8yVEteb7PditrqFgxbvGqlynatGP+S0qzJxgddPx52NDHAcYr9UivBl2bDmJ0I4p58c7N9vkZlOMGxSpO6NmQTZ5pz0eRJmbS5TUVTSm6bcYXPZdJDrt3F9/IDXLyasRW6ExwTdf7Fv32ngh9vlTg2Flmflq3Glf4gneO5jBcrngG2i138tDJ2BabVlcIJUGAdVqaDtpuCReDVGOzQ6LPs42tzYdQoE90izBPUjL+14MfLaZ8ZJb5/0MONQt8Oyr3FOkyEnEuGn5HF6sDSA/KOh6xMhYqr6sshFC9MyAWLB424F5NBxn9Uw3o6gEdZ8vc6ZY6jFm5OBvGQvHmOOMgQ3zu1Pt5cDJnLJp1pYuK6DNxKzzIe1If4M1ZEvqxfjQDnGe/iVBBL1OIv+Ya4lguYkeid6gB/SdrQLg/ttNEK4w9YZx0krwPa/3CnZz7371N9Wwm6s0f+nPG3Wdf3i328x2/mWoblPeK7ZeJers3e2+tgj7+PKg1cZN/Wim3v+RzefGsFN9ZrWL4yhetn41hajmDqchof/XQT5x9u2hmRH5CONHkkfq2d8OmVS0hffRmV5DTu7h2QJrtGG9rh8k+nPZhttvD9hzXbjSMXFPLjTnSQLpV+vKhObT80/+5yZaTdHTIYfT3nNX/9FeJJE6sFGU/alOVZvsq45O1hjuOiDmD/HPHXjfrMDdQR69kkj9eOiVaI4xlxv7zTRLRGGarU5ZjuR4TfNS4XOZ7UI3ITxTSsVmyvhQsHbWyRJuRjXH2sTNbWJPcjSTAQZpau+r0+6cWHrJcObN9lJM9+DTOlBm4c93AtNMTd2hB/WnAGH/ksX+f4/CLbcYly1MesbMtHfqkJ5SB5Qph1IsGt3GXfTJIvsr4XWPlYvY9DyulVwiw3bDNBP5aI9wPiTLrNAuFdXW9g4biDSerc26TNvXQQcdLmNNPWMkEMiGOxOu2wqzHvQ9LPLmW7zfstLLCMBfKAW13KfOw3GlfVd8+Rnr4QJezE9ZdmKDuy7E3SjD4aGhj07Q7b6k6XfUdty3bSXEKzVOT4ULPdTL8Zl6HDg+nZCP7l0wlc1a61Gvkd5ctrlJdF/1vEryanFLQ8oslLP1WOVBOxbk3S6yyCN2dZPzaE3IpoEaZ4gtzk7bGdirz2mVGBPKhHOpHrFtt5SVxUjjUZ10FZ7oNGs51E30lgNJOb3KHCfVSKbgGJdC6NWTpjbUC8tbJh9Nh+Mn4ckqbWP2naAcTa3WsQ678Q+BlB44R8sms3dpR0EGGbaifI6SDDR/S9I4RZieECkTcat8aBKLVFq8LHgLRtu1E+o7jT8RRUV03YG8x32jhgPWX01Y4mLRRVUMwVjv8ZynDNcBBfWw3bWUwfb7egg5wzfuBzCQ/uE/dySybjeyvsx+eeStrh5nsaNEYhHQ/hN55bRpcy2tGgRtlKAt9jhAtH6v/SQyLsrxRxkct3kGMffa/lwSXqNCwaP62ybdmeKRLCN9PKQeVTVkwG8cz5KP7n+5SXSJbSlebIR79+Nmo7AXX+hIKaRSvBq8TrU5SrZGxcp36mCXqdmfcVoliTpxvEQYa0ZQYQwjQOan+tcK8cU5ItkZ+wj5qbMubb53ORiDg67NmuQ41foled05XhuPI+eUiRfGNr6EdRuwiIHs9CAm/+9gruPqzio9sV22E4Qbnn5eAAL3x+Blc5IO1Tb/s2I++Qn/lX4ggSP2odHare2GjigtqDvHCDePESlBnysb/c6+Eh+XqN/E2r70WfdT4X+L5MmitQXi8zD2fsGl3MVVOyMuCS5HGVY+oUx7U/Kg5t4cNtlnEtpZ2TXnzAtqivhOE/E4c/ETQcePJtrG02sUWZZo08Kks5+WcUXEpsEKFIupHGc2+MPP4sZY9l6grUb6aJk0VeD7Tr7bCF5Qd1RHba+OBwgC3SwE3ysw3yNS3aBGXNNeqgN6vOHdvLGQ9+P+vB9QkvGhwn6xyXa8w/Sx76uWYdLxHvMo7+JfnSR6RT7QyTAVfnV/XZrhoTtfND3UYLJrJErRZ3WBjhxR55Melox5+HdA9coUiuXQRuGtsFze8pyPilHVAiO/U71VuXctZ1hYLKq/6+HTSunW1qUVGZvlkOo3z0YpEywFeD5L2Mq8UQ4zxOB8VeS/rw9cUAaXlI+lMWHpzP+vCbZ0Noz5J2pnVWJGUmyhp51rlKXvLlSR9lHo5F5OU2t8d8ZPjQgpXx3JPN30Y8mGLeSxfCmJgP2TyEdBq3k446I3VJ6a2i91WOl9NsKxkrLpIedDh4br+DZzi2hMl7327oAHDigP0vR0a7rcWOrtaOv7LYBcL0dfYbLQyRHKpz23R4eprj1e99fpL9ZIB37tZIy32bwjsd5IrxK0y7zz64wz46PZvAuXNZPFiv2FlQVY5NGl8kZ0jeUMmuquQmxJnqO253vdazLdpVXM2vnQTGGcXXnGOP+lx+P08du8QxQtTC1FYf4Zb9hZ1APGyfgkWFMKhMV8rjYAvqWda4fAXJ6G7eeDxHJvjcNwW906V4J79P5zyK/Km3rs6jS7dxHuPyFMawnOCEiXS3ZA5pLoze28Wfuv9XDCDul5/dR35onUshTejy0ooDIs1i8M/jjFnBUSbjghzoDKN4Vivd7aubcD9JY5fyIlKVnpdrPI+trJWbBymlWkldrtfNjZEmJTQgyrooAlBce6ZCZQeUU5GX4UPEb0YNIxQqWxTMwkEZCdiZyLQ0iTU2kqhsIdkdfMy7IVd3d9k7xtGqBr7gNUI4qcgsXbqsLorr6mINZATq6jeqqU3i6adNtI/gGxs/VJbiCWVmXOGDytHqQymr47sycC6kSJxUKP3+EOslF1i6S2hxO0AMfiMKZUglgs8+Km4SkN1kvCt3bPFTMCJSZ9FkrwHi6jbqPsYYtBpeA70zp+iDw8fYyGFlSmITd+PdcDTKwf1THirbWTEZwdVV6XQpJm/Cm365N0rjnp0rrMfv9Y+VcPnyjdzYaLLLGSr4LAOFJjxGho8e294MLJZe5Tg8WJszK+HG2pz/DE2MKXjMSGFGkAHz0RkgZKpGSyxDE6JGD5ah5WNBbcp2NkPb6KXgUvlyg6X4ziAiI4hrcxdLf61mJ0HPLv8x5E8Gy94qYL9+Lu3pd4bvEwwo6AvLNtj5rDvbd5zOCrYCRjCMk7pXnwru42Ocnoqk+o3zGfefT4UOFYUHFJb+89tlvPegib1Sn3yAQltck92fWeDPhTYHm483WvhPP63gf/xOAf/j947xkKOXqP/JA841OSNjiIOVfwx8g83aRQYPR0vaDSeDhnzBy72V6MieRU/23sV170d8k7Si/iScJVI6d+DvzwCSowAVCLNs8jy5UcrlQojF0iiXWu4QbgrkTSoULSrp4peJVMSEMdVFrpu0ImBAJVgHSR9TwO5QuIpEkzh79hyeefZFXLtyFWdWLmB+5izOLF3C0tQyZuZWMDkxy3YK2vkc8l1badSxnW+h7R1SaScPpwDV0LJZ4rzX9ppBQ4dBEl3s28KZzw7dTSdn2CfaNnkpZZJoNIOOnwpePBalstaxid8WlclkOI7r557Ha898EXPZRebbw/0Hj5BOp9FsUqRjH9REVrlSRr6QR75YNN6riTaNK6KHUCRCRaJsk+g6XykcjqBWq7IuMvQO+Fw3viLeqxX9bcKiQ6OPyw00Wy3oMOjCcRGH+QLKxxUc8R4Khs0AMze1gjPL5zAzuYSluXNYnLuAyxeeRSKWgg6gFk9p1plPo0Geol0QHb7rIRKhUM+xsNXWt6ZN5n508w5u339EItUZGkeEo8lnKk0HBZTKJdJYiG09zbZZw4Wza3jq6nkcHu2jVKwTr1RcSeearNaZKpqA1EHji3OzmJ3KmHurpfk5VGoNc+c1M5nBzPQkqu06Zmbj4PCBMuurMThfKKNUabrVchyHdEBnKBDmuJ3AwXYFxcMKBq0eceBHrSL3g334WBf1NZUr/hOOBpGeSFsvGHakmMioLAWppwXp7EOiFeJZbtm0gocR9VzRYbj7Bezv77G+2paeNIWmWq2R33fRshXkVeuLER34TRpuNxtIsE7F2g7ytW2U2LZ7VHK6oq+wjDzEO5VT5a0D8+p17eQgzxhql4cm/PtIpP3W1hPTYeapleUyfneQZN3Vr8Nsax3sb5OJ6SSySR0OT9pn3bsd7aLwYHnxLK6efYPKkx97B0d48GgfLY1XAdI+Be1+oEl5JYJERLSrs1Z6CDBdScaIYRebO4eGh6Cvjxu3t8yNRiqVhs6C6Q5r2Nh8yH4mF1dyQwn0fBynGiXUKzUEqeDJPz5VVZTqFevjyVSIeJdhKcB+FWQ5ZSTZhsUitUy2s8Y4fmabk4lx7BHPa5a1oy1EnhHHcekY89lp0gDxFCcPiYdsbFNeUea5vXMfP/rhf8Hm5i32oQIb1cO0KZPL/jpBRuWtjbt4/53v4Tvf/Td4+6f/AY827hBetlWxYbtuYizTSyWuwb7uCwWRy8RIi+TfpDXRkwy6YcJrq9AoB+oMorZWgpEx1xtd8skYcskU6Y59iYQ3HBCn6QTptmkyQ5MKey6TsrOTqFoRJ+RXvcdj26/Cy/8+DCD1Y/LOahSzuUVEozHS/R722Hcq5If1hly91cwI6O0nkYnNI5tYQDI6xT4VQ41akibeclnyiJlZM2iEiQV/JITFpRVkyWsa5Fnip4uLi1aHUCiE+fl5zM7OmBFS7nQlbyv92TNn2F/IW6an2HZhcgEPpucXsbS0hEwma/lI5o+SnokYpJbOIb1yDsnZRWSyE9bHD9l+WlXeoMK7S9gUdBi7VuIWNOPEINcTX5zy440Zua314GOdnUDaM1ySlDU0a8XzFOnnhS+tYCYXxmC/isZGFYXDBu7sk7/VW7iY8OLZjM8mL5Xz8xNaHAD8l/0+HrU9J6szL8WoYMe92GKkp7J+PKwObBX5y0kPgv0hfsDu9ElLfpr5nuW+mnBGkynKNdMcm+vkk2/vdHDEbxenAnhj2m9j9CMq9y9rsmDCjwLrJO891G3t7JQvr0VwhXGnQj5wuEeR/dRWjTKen2Ps9AHHvpgfycM2LkqvIz/92VHPVo/OagW/xnstB2QlgtkQ0hJU+PuAw3SXuH8tF7B4HxPmY6Z9jor8TNyPbrGD7x0N8D6bSCscRaq3+TxNGHTmh2D7PuWttSDwbAy4SvYpnN2sD819lIwgXuL96TThJlxZygBbHPN7lS6i/H2jplXzsAl+ubNphIMG6wzb5CplsgPKI7scU2RkSJaKuNhpYKPjwTvkqUYNrIf+aaFLnbTXqhbxSvAY11+aJdv1oVpocmwZ4OZuAz8jXXgWzyE+STouHyNOXvsbTyfxhcsJvHAtg4XVJHlugzgfmiuyCmHSqskvLgTNPdgR6WI54rF2XmHaI03GEQi5tTwod3FEcOSi44jfdohLD/nkGfLGObZNim0u325F3mphPzIsoMCxZS8bRDlI2Ym4bvm9mN5qwFeT33rKl5SNz5J4rwSthjjUYMD/ajqNgcL/RU3csw0/qQPPkf479S7aBw0sUWZ4m3Qo1yMfsU195IdfzHgwFfNhh23C4cBcrei7ZsGiWWBuJYtwKgpPvoHFwxZ2ZiJoRH3IEg9zrEdgOkr6arFvcfxmHYT/MoGRhhVgHPXTJmmwQ7nNX2yjxnZsaRwhzM1k0OnVDBO8YsTNNjvNUaGD3Qdt9Cj7tyifHJDnyj33G7OkZeLlWMTBSsvNi8730KHT6vvWuUcXmwbsonbWgRYVfFETpBwXt4/KxJWbixCPKDL/FvMm6WJfh9Ry3JdxieCyDs6PP38Kxe5iOl2ad3h1Joh59t9dptHCQB0qrTOOZhnxakj+5L04JIyqQ42ZHLOfhdl2T+nMKcbpsW9rNbxc9ihPc0NLXiWebecNjILKVVtz6LUzm7QTSG7QqoS3XuN4RcGsw7G9H/WSdw6Q32vh0a0GCptdXJLhijXZY3qbxXmc7c8FGV+kBolek5kgxu6ATgLTyp1cLyJ+FGFcpzOPQ7zaxdwG+wq/9zSL+wtCUvF2qHsoHsvQhHUp37azGvJEeIF8Va6E1iaDeP1sFEdVSiyELUD6XeS7a2cSKJBe39lqYYZ1P0++u0u863yFdfJGGb1bvCpsVdHHNvFUG40LCknS6RuL02iRWo8ClAH7MoD8fLC5AKaXDJQ/6EDnBE1PB9Fnu23zqnJcSE54KQd5bbU7WSJ2u6Ipr622v1NwBlchSUZTHaasnR3iawriw+ofr2UIJ583SS86AFu7gr6c9eGrL2VRjgRxlzLlxGyAsnLI2uQxzkkTHFsKB03sPGxif4OycYEyaamDtW3KLnzerLh+rSD+8DR51dWJAHITlL1Ji3Ip19AiJjZ8nf0vxv6X2qvaLug8AZThhCSGajiADNs+dMhyyNeKi2Ek5T6LfFxzGFUZ8R6RrlnmjC0+HeKODCvEx/0aUGKH1JmRNfJbrb4vcnyolweos84630GtY33LIJUuqJ0PQ3OnaKv/CdsW83uvPLQV+zrnS2N+nXjdl1st8uvoJOVA9uUWZboiCaJAYnjEhiixs+nsix3KCkxmeHiW8uFaaIgqcRG/GEWMaSWjDNnWZRnWbtWw/ZCye76Hw8oQD1jujtxdES/Xyeu1u+tDjqU6X+wM6fK5+BALk+wX5Akdjue9BcrBU+SPk2w3jnNRMpQW+/kt6re3SEcypuvsmtfIx5ustw7dZhdgcDjg0G/u/TSeqMGFmyfC6J3eykimMXefeBlP3mtA0OT7s5RLJHeQDNw7yvFfo+xxWbtYGV/GMe0A0ZzcLmFiNnieuJlnPPFX6zXjsnnXTuk0x7EzHIfF14rj8hgMnlFcm5clbetcDy0gUdokx82peeqA80E78L1E/BWJV+WhKKqHJuUPSf9MYPBaGOUro2QsRXlxKYCl8xHeqW+I70lHYRLR1S77QX5X8zMcgUjfK+wbYdLrFseMle0WPi5QZiRRNSiLrMsQxUu84nP+vu3iuznUGObKtrrw0s5fyTnbHGNkXJ1lvKeCzMPS9dgvqBOyk01yzNxlnyFKbYxR0M4c9ftttq3cbXX4Ud4q9vbkctvVTWF1Poo3n88iX9LiOkIweq+5QZt/t98OD5qfHOPH5or5bzyPK/nvWeJoOdDFRrFicxYuHuFxWY5+y/AqeUY0xA/6z7Tj/CWHSy9xZblgMOhyP9xdgc9W21HacXrBNc5bzxZl9FvBvRE4+qpfvPSZ+eifK19wuLpZ+RZc24ztBvZGFWIYw6g07pt+Ey9/nR0gXraITfjxfuLiRRxDcI0Ks0GByLbixpnY9/F9BJR9G0UYfRs/nqTjADWuhFsp7wwbmvDS6rxoiMyJA0CEd21Jq8qlRbfLRnbfzQiiyyb+9Xs8qemQpokvd7CxGoVEzDiakNH4o8kNgaRVfeOdHgSGoBE4Tc7znbm+sbroGg08vKzBNLtwwm7UINLXlJdDvhk4eLcEylXfLQNl5RrPfp9cLq6RggCzMuzmntURDGKVw/rJ6CMLXcAZQuwcEP7We+HEJp8ttsplByGsNszwWaXom91VtJ6sDH4nM+eD+61YvLtOyIuRhxzcHV4ouIzgc5fy4sX045Xyp89oMZFY4I/q6urOT3yltCcZ2e/R48krPYxgHH1XcKQ5bjO916oaTdJQUSDz0+4PGbvcJXrWpPYoDcsXjsSknSDn2lpgjWlSMfVfA7wEjbEBxAwr/O1cXfE97wYT0xAEy98A4uXycr8MfqURPginBnldytO+8VI8g+PUna8fB2Xmvp68t/wV16rgynMf3CWssWksvsM134/SWrA4Lq0SWx78LWhslY5957O9ezLhCZ7s2V66oB+if5exvrrvLH8Mg8tL15NBbaGJOikkHz7q4E/eq+E//KSG9x51zZCxq1UDUj45qu9RoHpw0MMHjPe9jxr4tz8o47/7owL+8GcVfLjepvDM/NXOxtBH/EH8gL9lDFFf1D8BJ7CcQWrEB0nDGkBs1wcvubiyO+nJvts3R1dDPqttHb9UnVRZl69wlEz+/e4A0eSjN9ahUjVEIp0gSFpdW0Mmrc24HirFTSqAVI57mrylwJ6vo07+GoqGqLx7kU3ncPXcRTz39Mt486W38KU3v4CXnnkeV89fwmQyjpmJHLKJFDKJNCJBeSTVypUAeXUU07l5xOMZJEKTWF66gGwmR+XKa+cfaIdf6bhHAYlKcbOL6YUAheggrlxZs3MXPP4ujqlsPPvsM7h756HxMu0MECmFYhRw+a9WbrjzCZguGUzg9adfxdzkLN/LUN5in9bh1dplUbPxolqtolytoFgoIBaTgUOrTWvIHx8jny+iWCqLOxGOCL9RIWhq5biO4tVEGQXocsXaWP3d7w9SQS8gXzy2NFrRLLcv4i8LC4uYnZnD1atXsLa6SiVj0ianPeZ6h0I2609yMR4kQ4zOfljf2MTO3gFu3vwE9+9vYu/owNxxCcafvfchbt1+hIfru3jv40/w9gc3cVgsU2EO26HlMr4qlMplptk2WtaOhHc/uIVms23Gn1qjh0qZQvuFy3jz5ZcQDSdYtw4KhRIW5ydx+fxZTE/msDA7y7pRoUunEfD68dTl85iYiKNMHGrrvoS2qVk/FQT2CZK3n9JqlcJaIh5BMOQxA0WPSqb4vFyVBcIh1Eot3oXrNvuOdn7IleXA2lR9IcRyOvW21VWGuB6VJa9WlrONZdiQT+vJdAyrC5OYy6Vx9eIF5IjPiXQYLzxzGRfX1pCM6UwN7Xyk9EkmpxX9QFdQ4OjwGDdu3MAZxlMffv/me9g53MHOJtuOwn4qGbS8pJC2a13kpiJ2UKRcQU1MKl8gOxWg8OvH5FwSu3sF+Fkvb7DPOFTeqXzPzcdQJz414dWvs5/HImaoE2+Q0UOu73q9BoXgAC4uv4KlicukfXdI487uvo09Mpr4gi3EqBEJjwQetRpp0kslrlK07dvdQYPCcQmhQAgHh2WO+aRv0s9kNka67ZlxpXR8BK9mbrwan2S00GqmNvtPz9yd1VtNCtcy2FGlpIIjl3gDKpWzk9NsN9eWWiXbIf+q1tzB4Nlsin2A/TXoMyOgXIiFQ36k0klU2Ke0WCXkJ08hL81Op0kvTSSSVI5Zb/GgXo88iHXstit4tHkTP/vRt/H9v/j3eHDvQ7bDQ/a/PfKlAmnymHR6iL3ddX77CB9//Jf48Q/+AH/8H/81fvjD/4R7D99n/fYot2mnThBRynE7uzXe5QKNymSCfIu0JYW8N+whmoqhRdoS7+iZIYtkwcG5VGzCx3s8HiYu5ZqM1Obpoltto1itYUAZanZ6yg5plks7TZpnmz4N1gAA//RJREFUiAPtnGoSqSRZ0jEV3K5kxl+dl/+6DSDyf9zQToVjytPhDNuO9N5q2W4oGXgrlRKVwRbbMIblhVX2+SnjZxHy6UQ8SShIN8TD/PwCZskjtMPR16zaSsWzHAtyuRzK5D+SuWTEkPFD8q/y0HkxMkLLAKm6zc/P4cKFCxZHl8ZJGUiUbrw4QGfZhNnxhq060uQjq5ev4ey5C5ienjb3grt7O0ajh7U+tsscjwmHFNbt1hAFKqhqZgXR3NWkB6/lfGbYf6/I/siPkvfOT3CcYv99WBtgmfdqMgZPoYnSJ0V8fK8KHWqrnRAV8qy5sBczYQ8eUZHXToDnkl5T0v/jIWV/drXrM+Q9bJ9LQeBF9l+5zVK9lLcUZMmDcr202fHgZ/k+HhJm+VsnK8WPqPzX+P1cOmCriN89aLP/evDcYgAX5HucfXmwEsbrfKcT35NJHyaYd4MZP53x4ZVraYSSHAeIe7m7awW85vJB5zRo2eV0nvoS380R4Cq13R8d9bFBmSnT7uNihLzKS3zZZAM5ZsiHj0p9OydEq9U16fUMZYcg+9Qfs66HrMhaNoAPKHvd2mnj4zrlL/JYTTZudZie1dZOl/PkKwmqT8NEwA5UjxH0CfUZxpMLs3+U9iAXAK5NBfG8Hpo9PD3hQ4EFamHEVCaA2CxlBNYxyfafXcuiF43gwY0jLJKOKusc6w6a8HMQPd/vYsEMKnJBQlyxLIqMkMvK+PQCFvo1LBXv4Eykgi88N4PUM9ewXujg5t1D7LOfh1cn7BDw68+fwbXr82hzvPT2O/gXvzmPN16axaUzKSxRtCndLRm9acJSQQtyAuQzd4mLGvGnw3jl4ksq4UO2tU12E44djmdKkiY/PiBudym7evl9gTxnMq9JE6CYCuDmdAjlBMc7wl/nnwM+57MhM+D62H8z+Y7tyLnFet7Z7OIsc30tTVogXiMcw2aXYuRd0nEGdvC/DL0/OOYYwH5xMSsjEOFp9BFl/xJEHzOfHdKwjCW/mfWhwfrImCNXLtrdJflQPu6fnQ5gcSaJuPRmylY66+OItFqIUZ5hxWbYxzra5Vhqo8Q82mpv0l2k3kOHY4uv2YdPtBT145jfl++Q35BOt5hHPc5xgx0op1k/1luwhVnHI5YuVzoHmx1sU3Y/Jp4ntNKbY9Ba3IcS4xRITBH2CU1GyWAho6Hw7Pgnn0btpKBHDl24kgtaW+2OdgJIc9/l2FciDSc020h4P2DfbDOuzl/rxHw4powTSvns8OYEaf8sZQEZJ7ssO8C+qbMZtLBwnbiTnpchLymzvkniXwfdrvceG0gVBF6cfOJSjBieCSO4GEE6G0QiowN7/XY4ejRBvJHuKZpbnlKfNXZpoYrLhDIp691iW9VIUzKENEmbctHZpfwVZB2COx3cvU/5QPyNNY0w2Sbr6Wr+y4OMrlOLlKu1i4xtdjoMCU8nFbLD77XgT0E7WcbjVoi8I3ncQTUdRPeXGEAiilehXEra77KMiHaUbDRx52HHYCZKLcg4vERe/ZB9VjvBpuZ1MH/SePh3H7ZwRH6xyjaKM4/bTKezWng7aX8ZHVJspwLjyYAyDhHKDpdXZtCKDlAJNdhfSPS/KDBZkzJ0c6+DGHn4ykoQwVVidCFMPhXABPl/nHysyj7bIC60W7nINrlb0Ng0yoNBfXCD7yWXXcn4cY38glqZrW6XAcdDvGoXe4yJOsTnFTLRc+eT2OC4dmO/Ze4ptRBG+qUMRprnMO7C/+WiDvpuY4/46xd7WObvLPG72yBvbjHWCA41k3Y+hdmnJCf1KfMSjWYsVKjXu9her2LZRz7M5tPchgwym9QdH7Jdhy32bab3sF1aKxHEpijHsp3l/kru1tbvtzi+kf5ZScGms0Z0ngWrQBic8V4uj0W3XRZ6jmVo3JOB4hSqFNl+x/ntWko7qcgzSO/b7Ovqqk9xDJZcJheXdcIyfz6C3Lz0EJ/hP0/+sX+XshuZ3GGT42+ljx2TFUgTxIF2d13Q9kz21y7H12mdvRR18lyDsMugFCU9bu32cKugs8w0TyOwtIjYYwefs6ntLBG5qTwTGmIpTTmeY/T95TD2iFvtcbdK6CK/7LOMCvt8lT87hFtGrrDGVI7BH7Fu96hz27wHyxCcO+wjR0azj/uXgnujP+6dfmsX0R55grCu+l0heUpkoOiCebaPzkxidhauBwb4DfKfdiyAOyxXrj0pHtpZL+oFmtldJUw6eF3uqrTTgyztJGgHnHbkLDBeib91/ojCCYQjuETvm1rIwLiC33ZkkI/7V0Pwsc0OKTQcblPuJi5En8LvLgHQOWFL/F5jHrEs5Rk2uLL0cdyYIo6vJ4eYY3tnV2PUlyh7kRdoUbt20skAuH23ZTuZ6+Tzcv+p7cIHpLVPDuQCto8PC0PcLA3xCfuGaNPs5iwrGaAc6PHZuSkaG1RlvdclOU4yjuKe4/ggF5IvLUTQXUijeL9k/ULeSmTIjufCKHCslQwpt4eX2NfZXcHiLX2curD/qIYiZQMZza0M/tHupjXm+VBuqzm+rTDtM6TznKdvMo0OKRd9PKYF9RFmaP+FQ/eszytRGfdJ91owwXeG4E8HxtM8vuK7S3Msbl5Ml+aux2VpTkw56JfKcW9HgXEUT+80Xtmz8uFl8CnwNkk+fZljZ51IMIOYvR9/553X6BfzEiyjfAijnt1cuoNFEfVO83mn01nKMQzjdNJXNa/ziw0gp540Yc0MtRJXDFar6cVwmZdFU8ZmaWIYj8fj0h/ncqoiqhg/uN+n/lqFVU1+NmSpgs6AoUsrTOXjXdZ7bUeWkhsPceDhuzaJvdKkYN/vmYIvo4by0KTK2PAwRoBNbpKo3e8R/IwjxV+KfJvMTvlZOv52VjRe/K0EJ77/GZTWIYJBODKOyJaUsUCf+PMxAVjN7N8o+iiIeBTHNaA9jMvk+9GQxiw1wEkQEP7FuVSWI0IFwatVymYACWoXCBmBjCDEh5fvbaJXcLBgGSWUVuSoy7q3AaR81dUtd1GWlSeJ6/Ekrm5sT9GCxaKyyXw5DFhOcv1iOzKUzr7yreCkQmaHQZOeLL8RPVlJgssij+psRbmyrQyVpyc+2jY4prN/+q0cWN74t/IzIwKfxPxFr5qwtF0gLF+T1/L73rMJa+UufJAGJLSJNuwiLnnpbjRjUDkSULD+oPrrEozEk4Q/dzlDiME5gmNcJ8Hm8lKZqq7eu/qdGDz4z+XNfA0HSjhKp0R60o1BcRX03sVzsDm6ZD1G8XQff7dv7tGV57I/ycvijdLpQf90Nwjsv0UevWPQH8I7fhwnHZc9fuOKHcXgj/Fnl1JBddDvMSd8MhjzMl6gdhFD9qM78GGvDNzYHuIn93r4sxsd/JcP27xa+HM+//Reh4p5F/sSrjiYW3taP3B8wfiAmPuozfmH/0eQiaYEj3CkNiXdOEOHoyXRsbvrPS+1l/1mmwkfjyvGoB/jGrugfJOp5N+rASQ5TcU7GcNcdp7y1xT7ZRDZdAYtCnMNKsAb68coNzo2VdylIFBtt5GO5fB7v/W/wSvPvIZr56/j7MoFZGNphAPyE078Me7uzj6OSxR9SK9yk5Q/ymNza8PwIbdwcke1/mDDBMTpmWlEAiFMZ3K4fO4SFcRJXlkszczx93mcO3sWvnAIS0sZKqkxNkMblbzaJ0Clo0reRqGFQnmCykE0HcGAg6dWbs7MTvB7i4N8HG+9/AYC3pC5tFpZ1sHLHty+d9sMG5FIBEeHedt906g3kM6kCXsZhwdHFFA62Nvb53sK9bEYytUa8dJGoVimANo3A0epXEO50sDe0SHK5aoZFfYPDlGt1hFjmqeeuorl5WVMTeXM9dRUNucm9dstjk0+aDeCJgK108aMaKSfo8NDwl63lef/7g//C9776BYO88fY2c0jlUka7eng9VsP1rFH2H3BEO/a3VFz/Id4lpsYTQYeHBXZIh4UCyUqrgnCXsX23iH2mN/ewQHkDuqd92/gKE81n30hkU7j3fdvYWdnB2dWc8imsghGKelK+G1rJbzOOtGB5RFEw0HsFw5weFSCuRZbXrDdPAH2nUanhzIVooAWE7T6NqkqY5bwVi01bSK9WmygQcFQO34y2QS/Uehn20VjMhZRSafAWKu07fwRTfAHOY61GV99Vavz5UpsMpNBNB5j+yRx5uwaUokYUvx9Zm2JihQF6INtzEzPIEIcqz9rt4B4RTgSxf7+MR48uIWFhSnS7BYePbptW8u1qKJSq5mRo3rcQkUu3UqUbnscHdmfw8ynVq3aGCHXUxQ72L4x8vk20wQxmU0hlQyj1q5RyGbfIc1HIzFKtzLoBExp3HhYYF+om7soGRB6wyYWJy8w7wnIHZtcfCpdh3issC/JwABfk0pdC4mkjJJaKdRDgvXOl6igD3smq+gMi0gggkfreTMqUXRBKNFDg31XcGo3m0QSuTMLUg4IUBDW2SbNpvYtyDhWJ0+VrEU8hAN2pona3c7OGnRt94d2VIkrDXotZCZipBXSoJd9m+2svjDoUHGP6dyCIPnLBBWYhrlDCxCfmpjuih+y3tEoy6dSUTgu2cHsWqWqfjAM9omTNBqlAj755F3cefA2PvzoR9hc/wjv/uy/8Poe7t95B7XaFo72N4iTBjkq24XwJuKUAUk3MvDEifP93TLxFUKC+Bwwf+3KbDSIt3jYRhZP34sqcalZB8ks2gUsp3LtShcTpC/lI5nJw7T8T2Wth1g0YTJMkzjvsR6aKJjIRKGdfn4qzvDrTJQQ8SYe/qvz8r+PM0Ba1OCKex02i8doNcN+pTOFtBtEBhKNY9nsBFZW1nBEXvfw4X3b2aPvU7kpowvtjBM/1S46ubiSgjs3v2D9VoffS8bSDhCF7e1t5vHQDC0zMzPWp7UDV+knJibMYLJLHiReMzM7a+83NzdxQJ6l5zTha5KWEp4O4jmOX0kZkWUcbGNrc4P8sama2QSJDknXxPSJb3XDmzOKrHOc8/Oljr65Wea4zu+2kvzCFPtjHO/t1nGDCvIHdylYPDjGIyqf/3ZvgPcZVxMDWhHYIn4+rgxtVb/GtOemSG+kiXWm08HG//xCxCbXNHlPLoR3qVjfqAxwRKB0TsqH1SG2u168yMxChFkT7ofkNfdJP9q8orSeSof8so1P+C08RZ1mJYRJ8U0qwp4Mx0/Gq0yEzHCyrEqSj76Q9iG+msJtwvmw1bGdkTqo/jDgRZF4TVP5j1MR/xnloVh7gLuESQfzyrD3pfAQ53LkV6yfDneVu8rjfBt/ejzEd4iKXXaZaXaIVJk8IBEwQ0efeNOE/F9Qxro39GGXYDSJG618Xoj77CBzopugeTAd9SE9Hca7xT5u1hjHq4vjMussFyxS7FMxP95tefBdwvRUwotrEQ/yxEWFvPXNa0lzW3rNP8Dzz84CcxncuFtgXgN8zD59ZSaIN1fDqEQj2C+G8B92OpgK9HExJrdHhH0qgYXnPm+rnb8YPsTT17I4XFnCnYMs7tw8pMxyiIXpCP7pVxext1/DUq6LS2eiaAxi5DkFLF4i/cVTqOw0kLm3hzmOSzfLlAmIlzTxrHb/8Ij8UlYd0qXOdil0SW8cDw7ZHqyGvde/OO8vkDdv7vbwyWYXxQPydrb1GfYHLagoMa86B6YmaaoSDyDHcVU7M0ocB6Rlxdj25UwQBwGgttfG4IBj79BrrsbOM9/rc2EkzqdwY7PB8blvE2E6L0P+86OUFW4f97BJ2tQ7nSHzHHGkODLQyD88mwb/8UD6meMzbelzfFDfej3Lflsjz9fZZqSbWyk/aqQvyfaZQgvh7Qbeowx4L+EjjXiQrvZwgVeU/PU47MUk23CecaRKVZIcu0iTBxHy5Bhpl/r2ZKmLeeK4TpzukmZk/KhqImurbe57ZLyenAvg3JIfFylX3CD/0kTUUzEvrsY95h5GdkKixlZA/6JA9o/7rPBejWMo6xxlomDUSznBiznm8/JSGNfXwij4+ojm/JiYZzssBM0QoGt6mX2Q9+uzQVyb9KOZox7BOhNt2GHf0S6WLPP7wlTAjF8fsa89JJwiD3VX04X43x8iXmcCCD6dQPoSZZlcmHIb+zvrmWoOEGH7hyfcQdHxjN/83Is/y8WXdr40SVhWTcfiLG8PC4myjx8X+iiRJ02QB6yxbW+zX2l19z6xL+MHwbGgpJNkZNpRpRXceqP2yRG2DNsgyHJzC+RxGc0v6MvjIPqQXCR9V26MpMeKL+u97l3ScIl8qkfGEiNsceJG55L0mEbGk3HQwekl0nSX9YsRX2ukk2y+g5+Qt9TFzEdBO31u77dR5V35v3QxgYlsCH/yQcUmeCVryPWZ+uVU3G99sy09RLTM9JN896Xz5BGkybwstcQei8RcIojM9RX0JjTpq8VNRNgvCgRH7rkyexzLKFvsrURwkTD4mEc3FYAOXI6ngoin1V4cB9gGZbaFxCC5AdI4RDEMGfYn8UeJL78778cXUhrPhrjBoUyG4WvTQXwlwTGVsrB2sdxqAQvVFoqHLXx4PKCcTPmGfSNYoMzMflPRghuBzbaQ/HV8SL6Q72OS9PJVfvhh3YP3m26Rqmsjp+OKt79fGuDtfM8m3mVQlD4bZ7+Q28UKkSej4ho71SRhfkTaDLMeadLtYCmE43NRNHlFZ8KIRP0mu8j11uF2C7uPKMsT7n3q2k3qP2Tr1i+dRHk66NwJ4PWoJuhhuzzqhMP1FRckM2QJ05dnqHty7NFctlwUZgnXF6f9ttihwvxz5A/zZ8KIJ5kRE+scma17DTQfdPAymdshdVvlL1gmiXuN4a+x3C3W65N0ADNnw8hMhU1WVZCuHiG9nD2U+0KmZX2SxIOMzTIiSIbYIn50sLfOTJ6Ie7FPoIrCC9uwWOqZMepwu4MCZa7CQceMlOr7KfaNGHmoZrJazENHrz0QL1YPZH2FJZvvIwyuv2gEce13Otgvtan9YhDiFPiObAnfylDu4Ue5z7xH2uJ/zJDXSfaPkzD95Fv/gWO93LdliKM59UPya9VPY5fOotFOoMvkaayKyUA6qF2LNiKMT/LBQ45OMn7w0cGt8j8VxJd1PpjNRzIv8fLcYsjodZftUyLNav5Lc5VWH96eIX89T9lm1zPE7AW1Dfkj+7UMw2szPjzb6SK0TH1rKmLxFVT9KsdN4b2wQx5PnMbJFwpHAzNg3WH/2S8PcZd9rUrZRXIdRRb2UXcAPaOjTr1PO1HIug0WC8p49EwWjCXi6GXtHJJDgKUUws/O43sbDfyAY9W7FeKJOs9L5+N4dNRGmTzj8xwv/tlKEFG26d0ay2Z/fZ0856Wsj7CQ35K+VZyd80Kdt7jXtLPlRAJaFPLWJOUkDl7322wb4lt40mXzVNar+I/9T2DaXBT/CZ975CuSfXX2ihrH4qoeepZCwAebH9YcmF7bfTR/zmscbBcHMxe/t0KsRMXXXxcszfi38tTN/RjFVlIZCP14dSWMDfaPqgZGhtP5CEYFS8X3tmBZ+fEy+4DmAvlP8Oud4FVQ3i4onmjcZ0aPYChknim0WNS8epw2gJwUaw+PgfBKERcoROJ4Ulq/DUEEwgA2AcmijwofI+d0OP1beSnO6O0orvs7rhwry0vGDF3aZm9nevBZ1n6/TYJqGyE7At+r7vWmVkBSIGRGQo4dYMw8DMbRZUji3TWqLlcHfbayiCCRTYuDuSaWrKMqrqV38d0zEW/px3XgfxEcFQ03CeoadBzX0o7uRqZ8dJ9H5SsvxbGy1LCMZ/GdcDG+TtpBd/3jO2WliV3X0AFb2SkXWHYWCJV5M4IoX7WXSrc0rJvuQzMTWBtIybe8eLn2UXnkjFae6sO73ukalT0qnbBqtRVhJi2MvuqtXcoKMqTp0ggt/IzoyP4bMnhZfe0V/4zSKf0In2OjgOAxXCit4ozuanfDE1/Zxd+2Spud3nZmUEnsmeHDrcxXYSrSduYQdtGVpnQ1KGhCXDgb0wb/Wxl2Z8ZiKmNc6FnGD5XhdoA4g8gJjExjMNqT/XKUQ4bu0qtuMgqN6jhKKyFEdXVBQKh0B8PPB1eWoqiEUdRfEJdxDDaXRn8cVKNgL0UruvGv/rubPZyOe5IPn0cpLFgWozCGRa9EJ6d/i3eMo1rbndT3U0HtI54w6tO6G13LSMnLuXkLuG98L0Oo+IMMWWbEZNueQEgArF2Zh3NL5y4DzIC0SPZgbSIDBy/dbSeItREvfjNjB6/T9T2FhieC8OQyZx09fSSSKfKbvz8DyPXLZzCTm2HRIXfmA+tAjmo7NjLJSXiphHjJSyPhDBZm5vHshWfw2tMvIeqPoFouo14to1Gv4fi4aJP/MhqUjkusV59t4XaTaJJKBtaJrFw5aQsxheF6C7mpCcQSSeh8kWqtwoG4g/sP1vGjn7yHEGHR+RDNWh3RoM8Ogu7Wfai1Wzg4dLsutEKp0yN/L2vtD3E3GWK58u3axfRs3AQorZR/4alzqJUaSKVSmJudRaF4jI9vfYxiuYj1jV2buFtZW8Xe7p7tuDg8yqNZr1NwjxAHSVy/9hSiMgCwrXTwbq1aQaFQwML8NPObMjhzuQyuXjyL2ekcFufnsLgwiwvnz+CZa1ftLAztUMymEwhQ6K/XiLdalXlGOIYFiCNtQe0YHsOhII5Yvkjo0cY6bt26a/2j1eqyzGOb8C6WSjZBLppeWVrA8tI89g5lfKkb/YmixSdE/2fOrJiR5vCIV76E/XweOs/imG0lvqd2OmBaTRqKr5eJ749u3mYbVvG1L71KmOqQu4RghEp7pU5K7XMcbJsxQcaj+482EKXAJ2PExIQMJT7CVqGyJ2NR08qIUbjoUiM43C3bZL54r/pftUKtgQ2pnQDVUpvjdwCFQyqakq7Z9TRBL/cz2rqsEVIuscRHtfNTrpSuXV3F8tyM4X9umrREHFfKFcilmM5o0Rkwe0c6s2WCfT+AfdKm6FP9TauByqzPT979gHDHyHYJZ9ytRl9aOYf0xBSefuo50l0aC7NZTGfTePXF1/H6a29glWVOZFK49sx1ZLMJO+he7pWkHGknjM430bkXpVIdlQpxwLbQof6+vgeH+zXsHpQx0IRIn7yGysIEpWttL29ROJ5ILVHmCFn7y4AoGtFZZOlUQiMt6YDakEeTYhyD+fuYtH9w2GQ7UVGqdtFvaOXYwFyh5Qt1MwrKLVWagvJkKo5+hwrv+/sU1DVx36Vs1CIuOhyKu4hFdW6JJvfDhG2Ao1KVtCejgYxXfjQrXehA9zrbWnSQIa9qddoUzNnfSP+STyQZaqeFVtb72A7VulzHEbZGm3Wl8kBaHJIX+PkukUywr/atnkQP8qUK6SeAFvtCJBbC9GTajCHhWATZyQlMTWXJN+pmaAnEAlQW/ag261QWo+4cE7FQ0T7bMh6Lsa49wuBDdirJQb+LDmld5YjmtFJWxjtSFZWmJGmcZcaj5j6pL6sFG0C81+QCtluc/FB3ucmU678e89s/LiMQ0cqtLuWmHhX8DvGh3UteZ9w7prJDZervgpf/+l1gkbdVhqgW2S+KdSqFx2aAUFnaVaEdapKD5YpPZ+k8fPiA/DNPGmK7koinpqYsvnZqiMfLbeBRkeMA+/nCwoKNaWMDiNxe6Yylra0tFI+PWXYPk5Mca0gzHfI1xZUycufOHezv7ZkRd3ZuzoweMqSoj+pSkLHO36kjyPHBG5LLMbkGrCO/u82+0iSdD80VxZtyL0Teq8k+yVKq11hxEncpdjRJ5g5Jj1GLHXhJW1PXUQhMo3G4Q+V+YG7SdHbI2CghNiXDyReZ/5mIxw6o1SpWH9M/9aUlvHAxiWy+ii0qq9eDzJ+J3qbmrMkGrQBnkSdyaY/0qPMH9pj/UyE3EaZJBcWhXm8HynPYxA9KA7QjXpw7F8LUShTThHdut4ncfgshwpRPEc+8tGNjlfB+e7uHH92r42xkiNfIp3NUuBMc0yflXua4hwl22DDpKlfoIMQ0SfYIybs6eHODMM0n/ZiM+7TwneMvabzSxmqWYwHjZAnY9awfP+n6sLAaw7WUH0XGeeewhzfCQzw9FzSf8fnGAJdSPvz+2TC+Mh/AddZvtznAf2L/OCD/+nJ8iM/HQRi95tJmsws8mwvYWUk/Jb7+aJ1jPJV1uXOaSQcwR5gWiLXqUQt/tdfBrdoAH+418GinYm2rVZWa9FwlLfQqPfxxM4nd+WexxzFtrl+l3OBHhf3zmy9MANl53OG42PaQdgn/H/1gFxd3HsJzfIjNehdx8tnLzRpubDXw/oMqPvjwABsPDjg2dXH3YRN/9eM9bP34IRKHZUyspXDrmLyu1cdz0wE8PxO03R9N4lhd85XZAP6b5QBWqJPeZTtrUpHNa990YOp6fWirsQX/ctyPbyyF7FDVT1hfraDPVnsosW07pC+dpyFDSI90EmP+F0qkez7nOVbrDJAvcew8F/PiRyxf40Gr0cP/+55kl66tjhbNnWE7/G5iiPPkk5t9r01USTvTri2tkpdbFU3kyQiis1s0H/Gbc5SnCfAh2yPKfGTg3GX7znPcGNa6pIUBDht9jgnUe0i80aMOpog7724Ltxjv/k4HD5n5TcK7HaWcT1rsJtg3ZyMo5ELokqbymQDyHBdlSJtimkWmfzAZxCb7alFnAuTbKOx3bCW7eFaK4+fyxQimZJyaiaBJfKkPzRC+Pz0knRD+r6bI74lLnTlwOnyaZRJsW0WsSbiVyyHMLAcxvxQwep4JDbHONo3OhzGxEMLELO/TIXM5lNIOjbTcPXJMYX1qvPwTQcJGfpXzI0V6yM7qsGwvtgp9bJb6qBE/BM1oYBz0nMj4cOZKGCuLUcSZp2Rw8alwrYfVd0vUUTzopTVp47fdJDH2R+2ufX46jCtTEdwvyJXzmLJcDXVuz1fJ6WQ8LJLPldgvbhIO7ZKRrCF6kEQxDkQBPh8FVgOwA5f1LUQm8NYU5S7iBufDyM451zLjcel0MP46eq/zsGrljo3Ppkfzmw5G1xTveeLg/EEbgeMOiskA+mJy48BH0YDcPp0v97HIfnVEhP1kt2vux8ZBKpTazVQphgppcyPfhZ/875+TLoqk3b16H9cmA/jfXwrj8qQfm9WB7WJTGdpM+7DYxQH5tFZh6+UM6fAbMyHEzyyjG++RD5dZxmkM/XyQnFxjpUqkVc9cGHXWR0ZL1WGMD6mUwkfxQGe5SL8H/q9PR9AgzHNshWvEufqecHVR/ZJjxp/UPOQVhJPvtsjr4tRrrlMm0yT1gx55NOWaY9bxdlsLlIgz4uqFYgeewy4+2e9R35FuoUUsfTvnq0aeIEPlEmWeu0M3Lgq+k8BnaREiIVbJeIChhUETrl8kHe+zX+pcoF2Wv8d6RcivV0izcjk0tRxBciaMKGlXB/jbQlLm2ST9Hu62kd+Re2iOw3x3PezBc2F3LoW5sPpUULnaXTJLXibXkQ80YTtqZwWlIOpw1PHieY5FMdKoJnU1lupcIxmaUzN+4w86AFt9Wzt1DjZaNhFeJL/OM38ZKRmVY4wMLsQraf4urwPWLTobxNxqGDG2p2QGH/HYIj2v77Xx7ib5GHmQjKcvs29/dcILVtHkCGmlHIlxKeHF18lsBxz7wosRW5C0x0beuddBle0x4BjXYpvVyP9FH7G0H3HysLAYLDEgepHBSLtYre/wrc0b8PmJwN96o0sLDrQ7TxYO6xe6FH+URga+q6yrePw6L/0Oc1z5RyuU8ZjmNnEn44+M4Er7emCAf5yjLDcVxAP2HbJSy1KGIxnmCL4tGnqTY/Q3OJ5PcZC5R5hZJaMlhQDLjhOfoielHQeiDN+i8NJn27WZ//KZIHKsv3ajHmyLxzNzBqud4GeF8uRbm6R5D3G7dJFyEPGaZdos2zq9QP1llbrOJAlLgovSCje8asxT9NdmH1hmX/0K21psQLtjJAOH+ExSNGPWmwlgWQafoQ9vRZ2LtBeClGU4tmyRZkR3Vo8RThXsnJ85n7kJ+8PSED8mH3rvbpl6d8sMRNoZJC8H6/tt2y0aJnwXJzhWUK/691s9c8GmRYDnWZ9JjmXr5OVfopgio94+CzzDPvCFWR82quzLJFi5n/uoPMANyg0lwkkQR9geBf3QO6u/prweR7Czmq0O7sUYR/qneimqgmhN792mAfd7TH82j8YguUvtork2LepUfDe35fK1eVNeLg1L0G/dR+mNN/J3g/T28Jjj0mhXCl9bkKQ0LlfwqRzN/Wlx/3hOVnnYmMNnwePKd2XrUlzpFnJvLB1Feox2nuuuecOWXCP/nAFkBMCpBzLSFhm0WJOUCU38ucqrYPtndxcMaKFTAI0qoZ+uMopgsdxt/GTvR+/0R5Uj8oVsubDSrgxNHMkAookQ/Tbjx6hQNwnkXDfI9YLKqjZaZgjRJLRWLLiJUyFfiRR7BDevMSxWH5YppNouCpZtB1pLyeU/RxBygeXSK5CmGMZEQdyYAk3FmzC5yWzijN9kFDAikNA5AtxjddVHd7eV5yxfk7K6ExArR+h2E+m8hFddo/ydUUDQOaL1UJHzaDJYOz/8HJj1zMsdACv4ma8aQjizyxk/9EzA7ZtrQweXK8fVSWmsPRnfShRg9qQcCCvzNgOIS8ogfI7zEqzMh0qKucFSuaP8XJ6MYmghbkdt4uo7MiSM6uyelRfv/G54EQ4svkujZ74yvOmdhCWlF6NRWk2qWR78JpwLLz62q02UC0ejd2oDNzF+kjkfXBkGs71y75S/Vhvq3A9rc14GyyiuxbIkI9y5ZO6b4jGdTbCzjg620ftRRfRs6GEgVkdPzISP/HQSXLrRDwbRhAV7aRWxnwqK6x5Gn+2Z6d2DK2WcZJTN6f5idKj2JYjjvMapR9GNxsfxT4JoUDFGBZzkp3/6oQxHweo9rgPjjg2a7s72EvMVbfsCtpND/cveWzu6+6i7MYxg4wvX11yfNEAE06ly7El/WL7awNpT9MtBbUx3J2EU+SS5hREmLJ7qM77Gv136hE00/f0ZQDJUBjjUwNPrwuunglE6RrVeR4uDq9xspCJxvPzs53D97AVcWD6Dualp1p2K+LHcA1Foa+iAZE1My89wDZO5Sci1j3Y06BLVbG7v2LNWfseTKVTKNfg5CN26fR9buwe4fe8hB58G35fIl4NYW1vER/cewd+vIT0dg2/ANvPHsXdUwqBJIcUXQrGat0ngq5cuoONnuVSg5U7nzOoy4pGETUAeF3uYnUpjYWYGx/ljzM3NUeAtIsSyxf/v3d+Ezs9YXp7H3s4OkokUaUVtPcDK0iIuXDyLZDwKnQuxujSHbDqOudkJWxX/5bc+j/mZHFLxOBbnp3F0sG/1l+sdGeJaHCPVrPKbr0M5p6cmbeJerhVlGEol44xfsYOh6/UqYZvBzMw0BV2dLRHF/QcP7ZDoh+s7OCxUiFO5HtJkewyXz63aQcKf3HmAnd0jbG0fUHhuOtolwThadLSsFdqtdpevfbajQhOMHcLojHZsebU704jeRNOKo90J4v19rdpnPY4rNcRYz6npnHKFzko4OMjbWCiDhpe/2QOQL1awvrlPYTRku1+Kxy3iT6umvJiYmkCj0bH6JdMRM0aqLySTMeKubP1XRqCIhJOwVuGzD4vXEhQOVyZUJWIRtg8piv0vN5HGU+fX2B4zWFpc4FgftNUcuXQKU2xz7dwYDLqoVRpmiJienUU4ErPzDGQoUvufOXsWq2x7nSkwMTFD3KaJOwphrSqikSTa/QZ8FHh7xMXc/CrSKZ09QLmDtBwMx6kwdXF770PssQ2HbKtes21jRiaexM72kbEQ1WPQIb+ggF2uUW7os9yFc3ju2sukmxUqGwmcmbuCWDiHSCjFejoDmJ/jtSaBdV6LdoHIiBINhol9Knmk7/XdIg7267Yr63C9hhbzHjSp+MQCrG8b/ijHDI5rateJyQhR7SENz+L2J9qZVcfi0gT8IZ9NaLN5WC+/uTbosN8Lzz7KVseNCip8F40HESBcciens06sDdhecg+aTLhDqff2SlQsxUOo6ARCZtipVDqYySZweHjMth2wf1L+4F3GsuMS26VaYv+JYu/gGH62eYPymQ6Tn8il4CEN1lp1M9CcXT1DWiNPatQoT/TMcKLdT0PiNJWIm5G1T0VAdfdLJqQ2p10r4qPanacdT6kM+Qhx0GQ/Uu+YyExQOQ2i3Whj6Gda0l21RRmEdanKlR0j6fySAGnquFAz+TFFmvOGgigTf9Wydi71zGCjA/qrVGYirF8wFLVdcJIV84daAev6loK7/e14+a/bACK/7uUDjlHNONs6Dp3Fc0weL+O1jA2ixR55g/qvdobIAFzXTiE2eJa41Lv9/X1TLBS3zXiVapU8K24GEMF8egeIxlDlLwOrDBuKo90fNfJQtZvK1O6QUqVivEf5a+zXrhGVLQNKsVhEIX+E3LBOHlnArfVtft9E9WAbLwVIj6SBixkPLqZ8eOQN4bmvrqFY7pjf8tNBOvIrOrQ86rEJ+G8sBVCkgr1VrGGpncdrkSZ2OjJQAPJJTR3VeKZ8NktaoS6KmZgPz2Z9eEiNX5MvhVIHwcMGkrW2nXtxaTJgK9Hv1UgTLHN8CLaClGL1QbWvJpk1SanDfTV5IFYu6YBdCTPsd2dilHlyAbzFeyQdQDnHvpYKYjZCaqbyHWPdKuxDH1Or/2ijg81CH29wXNfZE524H3dzYewl/UjzeyXmx81sEJuk+yRh+7PiEN+l0i6Dy3XtkmCd7zWGSDPefNhjfdOfCSFU6WGKgOnA7R9qUwyHOurzWLucQScdxnfvNUZnSwyxUR/Ywasvxfi7NsBaxIMPSwN873iAAPH01dAA1+W2i9gIR3wcFwNY9g4RY/7fKQxQYr9a4O8H7N9yfTHJAWHxQhq70wn82w+qeETkC/8N8oLllQw+/+YadncrNslVHHCsWsnijS8u4mLxAOcbR9jnGFTgGH711RV8cDOPO3d2cPWKF7mlMP74xwVs7Tfw2sUQnkpwRCPvu1UZYP24Z/WrNlkWG2J6wo/f/ydn0c1cw8Y267qt85mAi+R55z198xvfJ8//sfyWE26SDPsJbFfAi3GgtFXDh+QLcqtkE2rEozTWDmlCSr/oQq55tRPhJvG3MkW+Qrzssq1a5JPSF3sk2vFkMcUjc0+lXRfVZo+8uIubO9pVM7D2W0pqsaAXt/Nd/BPW640JyidMqslEHfz9SdeDPdPXxvNFzEtEZ89Dm3ht8GIVbdJzh0R6ju34BvvMI7bxAWHUpYmLBztaodpF5Ui7WEh/Bz3cIh4+IbE8KMJ8+h8XiE/G7VQHeI38YGWvZa6LWkEvVtlvtsUbyLc18VchDnbY4W7le3i03sb2/Rb2HrpJ1FqZNEQZdWYlhPkzlP+In1CSF/tFNwDSNduuwnwIM7PBnu6qlzoV8f5ZQecATS34sXolioWzMWSnwkjpzIBMAE3eexPsZ+zr2pEhVzpy/yRPFOIFXiJP8qOQqMOKvbyCrJOMBNoBEGU6uZl62hYRPHazNQ7s3sZPImyvszN+PLfdgifsR4v1kRykS2dm5NYbCJKutLJ8daNhZwn0tQiFVFQkPnVYdrPOaqquo6C2KzB9gSW8SD63Rlq9wbaz844+/c9w43ihzn4QH/IQL3Hyt+h8AIHVCOLLUY53Wlym+FbEE4FNaDsiiodt7D1qYfteG3XyDenDzNrwIp2rzavA50LcZ7ubpOv/fOC4zXLWWaH3mN/6rs7odHCOL8XRXWcKPPfiPNbOT6C8V8WrhPdhSYebsx/JbsP++af7PdwhLBziDBaN9Q3Showfaj4Zf4S6GmW9qSur8EQpM/e1qOsUQj8VVLYOgw+mAghNhCgXUK/Syu3RmD0OIr1GpYv8XgfVfJ8yiAf/IufBAmWiOjvau23K7ISL4NjZNOLBmqAn+tn+5LkcG+SuLEo6+Xbbh01+2yYudAi/+qjmNnp8x66BNeJVLohuHg3M2FLjva4djiSGLuHdgw+HHL97gp35S4oXfKyMq48uwcy7XutZLva0C/Zl9v1DwlahrJXWQdMXI5hbjbIPykWXFii79mVS4386p68mI9dWy+otGBU0looHyYWSUKX4KmscBI92IMkIqxXrOqhb34UPdi81n/FM9e8icbDDcazChtUCMLNvcTDTrqy5tYgZMARH+YD0eLcJuVbKsMC3Jn0ocGxRGZQGjeblvqnBb6k5P5YvRDA5R5mf/VZy6czHHPTu1PH2NnkT66LzGhS00+51jmcz5ElyJ6V5++vUrl8I9nEwH4KPMAiT+Y02du+30a5Sx2Z+X0t4sMgGuE8abREhOrzbwzFP/0iClNNZP46XMihb5U8Fh0UXrC/wLo84r8eHeGnCgy55I0mL8hyTEh9CqLIgaNhnPTf4TePt54McX6mwFNgIJdLtKmF6nnzIjElMR7EFjzhO3OaDXAH/40nyPOJfrhybkmVYtuZedL7OI+LxLsdLGRXU9mpUwbVCnvM14uJo6LVdTnK5rzEnxfJeJd5q2QD6qyGOLcBl0kmRtKXFE21Gtl1MDJYdL/VdgoMEeZLaNkn+HKF8E5XLRPa9IWWW0WB2EgSLdtDq7I9lEsebEY6PXS+upMS/Ke+3unh5SPmJutBbOerLjP9eQ+M0+wnxVGZbXaci90oUyKT9eEC5TvKa4NGl0kTDMkrY2Mo0OlNI+k5XHZPfnsv48LuTHsy3OQaS7l/nuCUj9p9udikfkocTSMm52gH8gAQpo6zOD9MuHIppNhbrwPgj/hbdc9hEjbjRogW1gfFCu1Rj3sb8h3EdRenZ/lp4/KRkjs8oid5rHkNzAsrO5tip09g86CjYXBovyfKKM55Td3NoLr9xsHn0J347WKV3jp91SQ5qkS41d+rmX2VMYduxDJv7G1VMZQWD7FOCSXmPYLHF0KyAqqjf43gyckxOUE/JZs3FuuYEpb9oMaz0CC2CLVNfOTGAnIBqD48BV9AEilxCaZDToOwmxYUogefiCmj90fsTLOv5VFbjrE+94o/T8Ud3xWHFNHGkiRA1hnZ+hMiQAvLtLCSxsopuE8YkNmcM0EpT+XJkpxidD1KhIqtdIYJF+QgRBqxgt7v+j+52iWW5H4bM0eRkW5M/vGySRpM5DOrM47uDhcKvJkk12cSBX7jQe1ctR7AE3BWkMhjsm71371Qvu8aGFl42wSWCH9XRiEP/Ru0wvmwAImxaKeyVpcwnA4juukQoIh7GMaCc0YPkzFLZsITZGSRcnuNgz9ZJGefUN02wjIPBqeGScBMA5qYO4epzKiczomj3h10iJjO42H+HG6U5hR+VxaItrpuE5jWGUcn5x7JhPMtjVN7Y0inTjuLp2eXj8jKDDn9bKSxLHU90Jnoz/AiPVhdXD6ZwZSiRleXKE7NQcO1+6lIc3h387h1vBoClVdn2gkGDgurB365evI/qpNiqsxIQIhd9jCcLY/yO/o6ytOAq5+6n358EvtR73Z5IqHD6t/KwzHhzSpMFwcubg9s966/uRl/2R/fRZcG9U1tbfcb304FRHDwurqvvOLg+aYxSbSU6F00boxbj1F19h2nszstSicYFpxU5CqqP+yqjie4O+BFEdh/jV2FcT74x+CyK/vI34+nd6BrHsX51cvGdK87lTdjEuBPJ9N+rC6xsKop4OIrpyQWkEhNYmV/B4swCLp+/gMnkFCZTk7a1WJPOWiWt3Qp1TUSyz2jw0mSVO5S7Y7sjmrWquSYRr9Vq6ZYm2xl3Y3PLaiHXTZmJDLrtNpaXF7G6sojza6t2/kJuchqxRBhDXw+rq9NIL8/i1v1HuH33ET768K5Z6FPJJI7zNZJTgELPJM4urOD6hWcxl2IeM+cwEZ3Cs1eewUJuBZfPnsdUZgrhYByRaBQ660LnQFSqZRwd7ePouGSTvVpl3+t3bNJPrqqeunqJ78IcKHUeB/Gj8xnIqwS/+q4m3Pusm1Y8BziGaALWJoS7OsshRpz4bCeHaKDb72Jnf9/4TFor8Hsdo1mdQSLDq1y9LC4u26KCCvOT660f//Q9lkcaES8gXYQ41mXTKczM5sygr4OX79x5YFTk57im3RsyKMiYYWMfARUNL8zPEacZKt4R7O8fmUHVdu+JIgmPqNn1D42d4k38xLtoT2evxCI6SD6EEAWIHrWm4+MC1jd28HBzhzis4yCvcyeo0DTK6LTahMuL7JzGSKBW6hBXHnPX0KQAV6lUcXxUw+SUJlPDzI+KxGKO6RrITccwkQ2aCzWVK7g0ca0Q1iR9kOMrYYoRp4k44aHAnGabHB7miSIv5NM8lXLGIQk3ykMufDQxyxri1s1bmCPuZPianMjajpDpmSm2d9t23Qh/cmvmp6ahvifDgdqp2SxiY+s+qiXSSShhbn38gQHylR1s5u/hqLRrK9B1IGKjUGdJfuKDfaTaRDQcQ4q0o50CUmq6lJQnJybZXjoLgILb0E9hjP1gWKZCfxeNXsGMeq1WDclYxiaCdQbH7u4+7y2jJRnAAhy/dS6Jh8rv4cEx6+e4Q3oiZgYE2zFDDVWTodq9qkPGdSBjnMqMIu7tNIgb7TqJM98O8eVDqdzGxkaJeKBMxGgygoVicbWC7eBIp2OYnckRHx3WP8QhfUgap6IWDDNPuSbrk87lMiRo/UYTAWH2CynQcn+XmEigwb4hI54MZmQNVGq6CIa91h8DbM9whNoj6V07awo6gLZPGYX5RCJxbD3aJcyiA7dDR3ygUW4hkgoRQtI7FTgflX25ngtRaZojzUtRD2r3jI3bWrFG2qTw62MZpSppcyg3fFSSybd0bonkof29EjpN0mNSB/kPkZnMEdeEF10MqezHkjIkEScUlNXJpKyIH8xMpEh7ITO6JCJELjtmudZEpSj3dqPxR+1kN/f8Nw2/dgMIletqgcNkN4ncxLzb9ZFMmeFBeOuStxweHljdM+mMGTl05XIcIyYnifumucwTP9GqKl3ue86+y/B6eHBgfFRnecjoobFD8XRmiNr16OjIlBGl0249ubuqsh9I9tLOEsWV/KN04rOST5WmyzbbOa5i/7hi8LWbdfjZvnvsd5ozoH6LjM9jCv+jnboZ+mz8Je6EMil2Lz0/h8mFND7aKPPTEDv1Pmm/AV+nYXx2r+fcpqgfCv9T5HFfTwHPJrw4pAJKnRhX2Cfe0wQBae8Sx5NwvYP3+VsHb2tCSsaA+ZgXz074sUslVq4HVP7VlA/fnPfjOb6Xz3FN+CbDPvNhbnUQPbGMSxEPzpHHHk6Tj+VCmItQ0ed1lCKPTQRQZJpEsWOK+k+pPN+Wfx1q8V+b9mMQ9WKf/U27PLTSeor8KE7eqh3OPaa5ke/Dz7g6IFXwZsj7LyyE8ag2wIwEUPLYPz4e4qOOFx8cD/CQce8ynlaKEhV4nqzgKSJFLr3+aqOFAyL+gM9yf3U96sHZkAc/IRLO+Z27rw+JF/GHBPvjEvH65/wm10tn5yOInc/i+1vkZV2NUU7Rv846Ly5EsVHr453yEG8f9/H+dhNtfhR9XLs+i8tXprG3W8H2FscjppVTpdlsAF8+EyWeYvhkR4bNHp5ajOJyhnok6WX6qED+3UGbclA0G8Mm6aNMHO1WKLOUetgi/hvkuS+9vkJF2o/8UR1ZXx9PoY17h33sHBRR0+KNgZe0TXogztZYxwelPu72vXh1PmTujp6RO64caajUxQ+PusiQx3Y57s4n/Lie8KDOOJ+LabyHHXyrc1HOkD/pzIJumN/l75x18WoS7lP9XCuptftDE5mNag+7e23c3enZgfw6fFfUvsv20K6ML5GmNGF6g+1GcsIqaeIW21GT3M8nPXgrDsyyj1bYJ964GOOYzH5T0VpmlsM4OqBbhkAZybRraZttTPaPEsuaIpl8Qee7kA+uEP9HbKPbeXLocAgvvTSNi1fncJm82l9qYKPKejGN3KzI2PiQfWOnLNeYfdzZ62B3p4sjXnt7PawfkvfsU95iR9O5ADofoMO02sWXIW3L/VR6MogUy1+6Q34Royw2FSLeCKSXL9sDXJTRnvF1HsgYgZ9CI8cAjqNTfiyejWB2NWI7OrQYQ0aOfozyFS+3mEryui6XR4iyzsSNkn3vy6n6KOib4im+dj6QdaDOuMes12ae8pRmaEchyI+vePqYZiKd8zKjOrFPtykXdThGJ5lu8U4V/v2m/a7NhM2gKWNYnf1fztw97OMt1lNu9ipFLW4Rj3NB0qsMbl3ehRai2yZ6DQID9NTFoJRsIuTIb58nT+rmApg4G0L2LPvJfNiMOm43h4t/EphQh4HXKx0cbDSxcbuJgy223ZE7h6RekR4xQIR8MED+0yHd1jh2t/jsdP6fD+oTbcbLUz7fPurgiDQxnhB1wbVHmHG+OBfANPH2IN/Bzl6NsskAC6RH8S+5ddprONeFFc1uWkr9ceVKNnghBryV8mCWKH1IOW312hr8YfKZPscFw8ovDjIGmUGM13jXw+kgWaFB2UNuoA6Jkwx52VfQwy2CN8d+NkceqZX7bHqONzKAEDes/CJh+WpkgCukZf2eI+7kiui7dY+1EVFqh1brXKU98lBVrca2vqazeVJ+3C8O8Bq/PR1yE8c6v0c9usxL9KCwNCBfHHRRYDqdN6Jwlml00LUO6Ccbt+cc6fRO22nQmpT1c3DVLiktetLOxwGZwdxeE2GOKXL7Vq12UTnWbpc2oustPM12WWB/J+u0iXMOgyjzniAdv8lBVDQgA9A4GMb5jiRtZxyIXkW/nyfPfINtlSaou3wvPifjbJUV1ByEghY6m+urs2FMzmqhjgetQgdTn1C2JiPYrKjN2WZ8L+OKyjBjCwuhWmE7seZI87Mr1BETkk+BRo39dot0vdfFffK2tgQMV5wZn2RE0ZlOG3yv7p3g2Cd3lW3y0gjH3dSNMlY4bl0K+bFKWVV10s6Rp0MDyp5uV0ONl/hgiXyvXOihyvarV0ZGAMJgraM6ir5O0Zie1AaZGR8WWO/4Qghewt4nXdc5nukcjXEQHlkEGqwvxV/qJZRnSfS++QASTJtOi7cM2fbkFUynHR4yArBZ7Rymt0J9Mzjdl2FFoIzy1FGqh6RbnQ+mZjToRjCSTPBagmmIn/PkKRwq0aLMkGG5Aco+g7UIwuQt7AqU4Xp4SOI+OOoZv5fOMw7Wr3jJ9V+c8pDO14mSF0rvdp5afr7vKYjvyChfICNYaPZxPTTE95vsQ8SBzlGZIQ99kX1GB81rMYLOvdmkvNNln9CZL8/023g+OLCzR4bE889qQI19Y1y/GfbTV0mTMgppZ42C+MjrpNUxrkOETX1Jcp3OUyEBItHuIelPobV0lby7St23YwbZEulBfdkMc0Qua2WyoOhcY6+C/kr+sQXAJ/NbAsnhYCyvCifj+V6bj2Ik5Te+Kw5BwTOUbWQQO2Cd1RfFs2zTAXVzlTHG6zh/Bc0rnP5tc1/KeBT0fryYXJ8c6QoevhvNPbgwgtXyOf1MODQXavm6oLoILsYY/Sbftfl8eWxyO8ilt6Spq0h30HfN19frdVuYVa3WbP5GbsIbjSbHCZ0t2v1FBpAnQ1AmYALTYcXNsjUGw2rG/yOgrWIjmAW8Hkd1c3Hsv6ukRdM3Bf1QnNGzDYwUPDRxJGVFRgjnmkr+J92KWhfVTYg7Iwh/8a5V/mr8kJSmSMgmkDokZimoDRlCmGps2XIIHwk4JACDlWF8F0T6JuOL0miSr0nFTpNJgsHVSZFHCUg8ZpzQRTwZY1a9RnHMSMBnVdeVp/eqi+Bwbx1MfC/isbi8hEtl5f7Y5SbydX/8rLpIqrMV8dr9ocklH5mc3XWN6iwFh5e7k5hl/DC42Wv5zsoxKFWUymM8K0OX3rn6jmIQTtVL8LqLhZiQbrBbFEvEi/mrDJuU053vVG/Vl3HHebgJOtWbSax+vPjj9P3xxLv+KSvF10DtilIJuo+NIerYYyODdpHoozsLRcWrwzqa0AtVQfAoP+WutLb6f5Re+QolDjeKq/cqy7W/K8v9trZRekvg0uif/VDZSs5nZ9xRfMV1lyvXElksQ9MoxWcFR08KrgQXXBuMLwVXq3F4/GTP4zLstX48xpEFvhc4rh68n4JX10kW46BIDAYF81AUQ7BDsr1zeT9OpZz179NB0bSTSXRszF0XeYQMIe4cD9KOGL/RkPJVIqVjXgbbKFf+OSnNYHG/tJtllMC+67Uul2YE1ag9LIW+6aMjBncnBYoKrcxRetGzBi0v+4kz7LpLdYknEsbTxvh1N/f86wi//Y238OyVSxTUIuRGwhUFtlCIQmsVrVadA0TZJuN1+LTcQ2nCV4aN4dAZf3Ueg/CgCf1gOIh8uYhC9Qj5gyP2IfFnrRSXsYQDfSJiFvdYLIIIy5icn9XoaQPSwcEuau1DvPPB+8yT+CRevveDH+PRgy0sTs9RYYrZbgidy/DM09fx+9/6FtYWFuyA9WqpjgD5mgY9GQA0HDTqGtSaiEfirE/YcK4zE3RweL1RwfruDpWIKIYU2CUoT3CwfPXlF2yMUJv52RbyDakdEKIjtY+aVKuUZWyQgVTuWLQ6XxO1eq8ytOJZERVXk78ff3yXMLdx994jyPWV3EH1u1Qx+F3tLYOXXLX0qIDIhdjtO/cJZ8cmFskCzG2TKEgufe7fX6dw3MT2zr5NtMvoJPdIUrbabB8niDBf/hHpXbxwFi3ia3tnzyYgZYxXcLTIiATSDLy8xG9OaJTv1Q3Siai5sapUGtbmIQpyGu/lVkyHxtfqbSSyYXNRNjefgIfKkB2aTQFKK98zuRCODjtGP6L3DNtdhoW5uUnEqBjM5KKYyETw4A7ryLE0EXHjeiIcN9xqV5HGbX0Ls1FrjTamUykzCIWDOgNAk6Ad3LlzD48ernPkpCJNCXEw0OHoOgR8j3Scx/nzC1hcWDEDiCa0tYpduJOrtIbc5eQPsL7+CO+8+y7yR0cWTy7Qov4ocqlJePs++91qNVBv1WxV2WFtj0JqzWhP9BYLU9IlDeqQ0WQig7npc4QmjErhmHim0pDwo1ioo9FtUSFpsb21Q6iLnaNH2M/v22rOMtuqUmU/YobaCXJ8XENuKmcGNrkNCkeirJsHj9a3WKczyE7Eka8eIpUkLtJJm3TwUjbTxL44lkbNw8M2ZmdSmCKu790vsB93MD+XhA7j9ww4TreDSMfnWIZ2YjKNj7QfZp/tVTCZi+O4xD5E2tOOELki0xkdSZ1tUiP8fNbZIe1eCyFqpdqRq11UwoEOAE6kIix7CsXjAzRaHfbDqMluqVSU3322cjmZjLItqMQ3GtRQvGzzobldiMejqJXbKB9XSCtB4ov4obAqg0mz3cDA30cqFmX7u/FbBi/tRtFujiG111QmZX3T79VOSpZD/HTZx8JRuWZrsD+zLBJ5NBlEgf0uwj6sg/cFXzaRRYTxCuR3zQ753mGD9EjqClOJDpDXsU80GjI2UnkUrth3UpEI4uR/2gW2S95ZZx9p1kIUcU4rDfbXnv+m4dd/CDp5ZnnAupHXIUR8Rqk4xGxHh/rKgQzGR3todRvE79B2Dumb3GK1iaO9/W0cl0lfLbmy85mLPO007mmilw2sceSY+JSSEYsnyEO026d3YggplUpmQJFiEmIba1KicHhgxg25L5O8oK3r4gu2G5v8pM/xaS9fwHaFPMrOqBFLcwYIuaqqUXuUq4Qs+dHLsQH+860KdkvSTBnRgly1AdfSPqTmUnhI+tvZKGGSHHcp4sEaeZQUzo804cq7yW5MFUpNYWpmEWeGVYS9A2x3gDLL0WTI/Y5bxb8WcpNTP6rDVqfqENQ5wnE1SR5JWtPqwKur5F/8J+d2ZxLEOnmAXFdpEkQTzzrc/ZD1uBQeyY/qLxGOVTF+mwjiDBtcrmQKbPcg+5zGPu3KuEtYbm6Rv1WHeHHSj2d53SPcdeZ5rdy13QnaQZBm+pU29R/i6T9tdRHmXROjVfaLGcKTpKK/VRlghTxdLrneZ1P8VaGPm0xzt6fJZA9i7H/PeXv4jYwHzVYfP9rr4mFFk1CGYAa5HuL4xN9y7RKgDB1lHeaj5NFsq5tkI125diIsGdZviXxyMBXFQyLtatDtoPgZ8f9Uxo/n54J2PskdjikUFsxtzNPExZWJABaX0zjm7x/91QZ6pIWnV2KYWZhHbnoaV2YDaE6l8Z9vFjDvbeMp0sJuoYnrlydxrtxAeZ/yw1waV1+7gLv7Udx8WMYgE8TShQzOzkZw5vIMzjx7nfJPG7ubh4SbdNhJ4ObGLoqVkvVHTZyVqVs+++ocCoTjJ9vkXRzLtPtitz7EDHEZIQ7e3+/iJw3WlR2u7PEjSv6R4dCxzzZbouihMzh0sbpY4PtHpIV7JcpIpBEOCUbfctur8VmT8eryATLM2f0WsqTtZr2PTRKXnS8gmmWZR6RLTbikSOzPzQTx3dIAN2rubI8ZlqOzBLSzaVk7dTjGr7CcB6zP5yd9ZqSThHeZdNtjHYKsT4yXnJCWSANX5sPWDlqZPkt6fZ4ygA6t1wTObdIOwUKGbfr8+SRePJNEsFjHw526HdqsXTMPGec2iW7QJO8t9fCz3S75TA9zDdaRdNQkDV+J+DDPilSZZoIVFp40KSSdUqulfaRNyaAh4iF91EI16jPXQ5rw0kRa87iPRdajyX5I8nR9mPT/zBLlUOKg1OBYSHxG414snA3ZimK5tZIhn0X8V0OAZUQP2mhph0jELYb8rKDFCUeE750bLexrKTvDmJfLbLJK+UuaxDHxNbEagudMHP0EiYAhw3F87eOSjTXdbIhlhe0Q8Tr5TOBRBZE9jlEhH3pRP8fMLo4Pem7F+KcCm9XcSCmcC5NmiRNNsv2iMEWIdP5C/1wYMxdiyM6Q78ut0WcgRrpQa7TrY+dhC1v3mjjc6qHBNtbkbYe00OSzDDORhBcx8hiH478GkhlkEK0Wuyjss24G9Didu2un9TnS385hE2/fq9iOChkyp4d9658y2OpsGJLrE8EVL3nJTdIuEqfSAuLsz9OX1jAIt4h3HeX8tw/CjWjxcIfy+70W26ePBPFwlv26wHuDfbnNa4oy1RnKYB+1PCiybVbY157VwiIKMRRlbMdHmzhrcPy7zz6isUZtsRoFckm2Z5r0x/4gOSpKeqiQsvaqfZyh3JJivWLkxZqp1wHq13IcuxlP50tlCIfGvV3qpG1+E0pyHK90yLnKJNpsHJAbI/F+uWo8G+I4RXx1yMN05mKRfLmw20aU92i+iwr7xIOdDvZ3O6w3dRW+m2WbcDjHw74XdZayRJhI6raSXjt0CiyLrOuJYPTB/m8tzmdNkJ+jvPkCx0XtHHyfuob4l803KA4vGaF0LsTC+RCml9nPY37IDWB+vYnQZguFCnki4RBdbJOv6GyRcVBxAfaNWTJC7SzLEk/SAXWA9t5Wg3yfOsfBAGEi/2qEchNhZxYgWzWDgFxCyfhBMQV+jlmRq3FkF7Tr3QP/BvUK0qT0Ysm5D5lY47qX8IuPB/lulzyvIJ5fGBgfl9FXZxy/9EyKsnsIHRJCmP1H512IZ0V4yV2W3Oulcz4snqcsej4G73IM4SR1KraRudFiWd1TPIFVQjjGPkj5oDsfwuyFKGZWw5iYpYyVdQf2+/SdJKWdcVIPJfOKV4VYd7mqlHFMHFW5jvG/yPFd7hfJhow+Rx3MXGuFCOcR81yKU4bhOOEjT5k6w4GHBOxhmeKR24c92/G3u9NDpUiY2WGNBkb56Nme2N+phttlO+8IhRZYytWbDtzXpTMJ1e+0G03neB5sta3vedhgkv9vkydoB2uRfSDGccMbC+A+eZSnRv2WwCcJ6zn2qxrzmSUTG7LvbRMhd0lzt9kH7CysEW2mCIfGTpK67ZgRuKLtr6U8uKMySPMlliPjUIxjWpFlBwnbM2z0c9MpbIVzmKscmAte9Q2rp9V19E8ZWsXdeKegORiTA6Qb2H8P5qnnTLMv17yUpSyWYCGu2OBmHOI/pVN8Cy4r0xcXyX/YJbEN6nuj9nQbD8jzlVYwMOiuPqEoNsdtUfVNcfTs4iiYsYJ52HycvXP56ln/7CczcL9VJ/11aU8C4yia4mjuRfN8ij2mOf2WLqE5IOkl0uOkJygrLbyToUNzT9o9rt0e9bqb01B6l4MLZgA5KdoePgUIg9b0i95YJ1ZeK5k06eCAG2HCAWyZ6zf/6nn0zSFBOfMfn/VLX6xCenJJRmn4LMSzMDOA6KJiJSNEkHez+qgnK8kojWuQ0YQx3ytfNZ4aIRwKkKgjZghptsmwKzU0tLJR+dsE6og4FNjjTwZ63gzS0U+915Y4pdFKSu0I0adxI1v5qo1gMfxo9a2DRn9tioLlmHFnnKnuo0cHuS4GxVGe9uz+2MQ7/z2uq+4qhxcHfMMF42kVvE0Gk+Hq0GC3+0OTZvotzqG6EhrNmBFG2wGi9MyHf07uCiNorB5u4t9BKZjsbmXqUr3cxcJNUDWDhL4pjtLpQXkPyCU5uDuDgGIojOuru8ORXQaPq6sZuezOvAi3tfUoX00SKQhq5WFF2TcWpcvyUDqXh+WrSTpLodL5TwyFgbHs7vIy2YFoUnmCmW/0UjeVqzoIF1aWLuWv90yjcqws92xp3B/LwM092g9Lq+BgE5wub5fefVM5p24WRlnZnegaBcHBm+A6HXkUXJpRIvsxDqN3FvRwOrGeH383mHgJx3rpcH0K1lFa1df90zfrTe69MeVxn3N/DBfW5sqb8e3jk8F4B+nX0bIYrGOM1gdHtG2ljNpSgdRkeTv4BPYobz0z2ricE9BPBRdfl0szbg/lfsLTdB8jXzfLh1Dw3Rgu9T83IDiDrjO2aZDwIRqLG097nJ9L/+sKqwuTpL0e6ZoCAwderQit1SqIxRLY3NpFOhlna3nx6NEW4aNAEI8x7sCEOfWlcrlkE9VCXrVew/2tTSSCMWzlD/FwawPVQgWpOJU1DkAzuWmcO3cW9/e28eEn7yMzmUULfZtYfXhfE/8txNOTSISTKDDf7cIB4gG56AkxfcPcTv2jr38VywvztmOi3WigWCzYysweYRCWur0ODvb3DC75jk+lkmZgCIZDtpL+5icP0KGAkE5O49qVS5jIpJHNZAjXOTs/QoKzeEGtUjHjh3aAqNHlvkv1Vlnmno78XoabeCJu/u5d+VSym20rZ2vvAB/ffoRWp4mj/DFpxcs6P8LBYRHXL69x7JJQQSFs2MXuQR7vfXwT+eOSHUSuHQqi452DQ5bbQjSawP5+3uo3MZEx406M5Wr3oyayWw25mopbHbWrRIabqVyWuDky92OaCDZ6Jt1qJ6QMJXohOrYdkAyiaLeiwlGbukwqGsbcZArZqRjSE35oJ8BEljhle2bTYaRTIbZhAn5vyyaGp6aSHJe9FDIaFPAStsKfo7QZDcKk/dnJJOZnJuysjTBl3l4d2NtuUmgJI0j6r1baxG2X8gUV5GAIqUSY9JnFrFwiCSZe8UQIUdYzHo/YORcykESokJvLs8IRcUrluF3Fwd4mGjW5JGuSpoNm9FBflXujDsdrnRkRI33IpZXO6/B5O1hemsb01CzxP8PxkgIg0ZTM5pBMTVLBiJpP436wib38JkqFGrqeJvFPJYfIkgukWqll/l3DoRiKRxXSQQN7hyXSE/s+WX6t3kEgxIqz3culIsrVAhXHNmlJfn67xu+1gle7CYrFBo4KZYTCAbbltLWNaOuHP/4Z7t27j62tfUxOTmFtaQmlRpEKZoX9V5oj5RLSluQTnQuiMODgYruAdqpUknyIkT4mYxnKQSlkEqvE3RTOrpzFlQuXMDO1SIFRawBlJKI84KfCKryTDxQLx8bDZOiQoVAGmippUWNcMhkkeUkWk8GqicyE8JvGnXsPTTYSfYXIFzSOF/Kqlw+1qnMX12x22Z/JgygKaCxvU3ssHFNA5QudsSKlRnTVJlyJZNR2CsUiMfhJv/WOzsIB+3OSNEPcsqRwImYGGPGnLvEr958FtTv7vSbLKtUG24Z9gsK+tNAE6Vx0oTG/VRO9eEijMZvo1FZsTbK1FS8TdbyBtCQtUGVrx4dWjiZIHxrZ8tW6TQJJJvb0yCu77FN/B7z8134IOnElH8i1atNcU5XLx+Q9NaPRo8IuKo0j+MIt4lZuD7XTooJ6s4pKrUhlfQ/1dh5dtFEpsd3I61uVMmn/CNu7u1TiC3xXhJfxfWzT41qD7/fMJZZWYR0ekU/pPBAqKDJSe8nDA+QZwU4VKU8HE76BudTaOCjajhClKR/ucWzZJ1xNZPldo3CcbaJVhXE/+TX7Zc+YHpClRqfJnxsV1k/ErMBP+kpdHW9MyIVbFT/8pIgkaeorOa9N+K4wrw5xcq/hxvlZ8jjxoPT0EiYXzuBHG9t4t8TxpsN2Zx9/2FOvcf7yt0nLm1SEbQKAgeSO35rxmXL57d2eHSj6+efSKDLvD3bbuF+j4s/++jZhlMHXx/L2mF5K6Gtxt4Lw4wZ5IHnHi1Sy55lnmv38mIq0XFKsHXDsJN3dJM/9idyr7PTwFBHyrcUgefAQO225efNhTf0o38YHAbmV8SLVJm4pL/9grwvZFUREF2PAYtSLP97smq93rTi+NuEzo8UHZXemguguybpc8PTxFOUHP/N+vzrEB5q4GfFETeDPaIKZsGtSSH61WyzrcwtBfGPGb0q6VhHvswP/zoLfDFE6DNlHPnqGz516H+/ne3inNsRmnTyGfEDGAO3e0EHSbTbyqwkPvjAXwNZRHT+8VUSajFauh37vS3OYO38BxcQcIln29aNdHN45RIR8ZpO4/vNjLy5dn0WS9C4jVnptEoO5JWyUsggdH+KFa1F89YUsXpzyI7oyjfe3M7h965AEUcXs6iKmzl8CGuwjlEFsdSbxFkuF8cJvnMcjtv3bGzXsVPt4RHjFGeTL/8eHPdwmPiuMv+Xx45i6jVaKahJMO3xkIJKrKp3JUmWbVkkHcofWJH1pMrvD9q0T+ZqI02H2IV7iCZHWACvrdTssvNgb4DZxVjkmHkh7s8Q5Sc1WWsdIhAu5EO4Sn0fksVppfZ90oZXPom/RapAdIpgNYJPpwod1VPzMYzaIZ9kf2kthpEhPkzPSIdnfKPN98QLHznjQdpOUiAgdpB2fiuAPD3osx/VLHbq+vllD6riKv3hQw4+PejbBPEO+2SMOJgjXs8xglrHvsJ2lG/zOtA/nSXeZmA+/vxbCVR9xyfzORp1rFvk8F9232GdUV/mJF8/tsD/IV/o+ibmx3cZQE7DFPu7WPTbhKS1PbDJK3H35UlyEjPViFzpDY5J0uXgugolpubiUDG6f/6uhT/jrsxHbAfLLEslwVSt3UWb7aAeLZGaNRxq/+uwXW/y9S/yFiOupJco4KbmtdvJZqMk2Z712r6WRZp11AH45G4S33kXsnSME16vosu7HEY51B207OFhGAqutQBpfo3A27MGzMXfeTlpyGulIu7UsjG6KPySeBrkgYmfDmJiPEE+fjZdQi2M063bEa+NuA5t32ugcdBFlf+YIbeO+gnRhPfnJF2JJP8dW6T3umyboErYASfhwsouChumYzh9r922n0THpR7uHRuzdgj0ymy7zkHsYHaCrdxoDNroe202h5pmSYYxAaAefJtL5ynZcTPCj6r/Bof3D0arwfzQXQvrCKlqhFvvI394AYnCyzw53mthiJx+WyN/Z37UT4xPi5pvBPt5mmd+uekA2jkhngFscSzSJqnNLZlJ+/MEheaEmTNlW4qc3q+LbzFd45f8aeX2LFZlYCRheJcs0q10Uaj2UWecN8pW7LCtHZMr9mVyFvTwfxpDt5idem8xk3UsZn3FJNm7lOWlyj/jMJMiLWZZ2bOgg7grxZ+Mmea+MJw/ISIp5jh9bHAu3yeP2qQuRRmfJ197b6eOw0LfFFfvsszLs3Ox5bSeL0KIV86/EhniX9b/ZdsYPVSvEcTgzZJ8mXHxlQeP7DOHTWSEtjjeqgxY53CIeNa8vHqx6a2dRKufH0vkQZjiIJ+T6im17fNjGo7tNfLTfxzZhES9Q44j8ZAgWPahbevmQor4j11c54kgGvzbxVGT7NW83cExGUiafWibP+N1JLzY1Qc90ceJEO+lUL/XppNwznXEGVbmRlVJ1TH72Mdvxh3s9fFgY2MT7BnmxFhfIGPMUZRcZnCq8KApTHlYf9trk/G++lcMC69OJ9TFBHmzXbABZ3mXsyc0FMbvCOi9q9xrHfeJI40OAOJNLrTbbo0EeqhBh/1+b9GOGPC8no++ZiLmRlgsp8RxdMqiGySPCbCMZc2Q8aTK95vO65Hl5wlunXGwEqEBcsjhcZb2vcYy+3yB/dsXZtw7xVSJek8SJh+VBLgbn2D6ZkPGVZq2L7YdNrN+kDLrVQ4rjhvSrcdsq2F8+MxvKhkCZZdQ4znbYGeSCt1bqoURaPM53eO+QVzx5HZE+dQaOdrJoJwqbDtPMi2wYe+x7m7wWMgF8jVQm439uIkg+4Mc+y/iIsvz7PR8e9anjsm20UGHMMhVkRNPZaRXNP4oW+U+HzedITzqfp8w2VZgj7l8mjvY5KF+mfnUu5UPRJ7d4O7hMpVj92xmWGJS/Hkc/FaRn6L90MTenxI/Er8ZwtfeFQRezJJ5df8hcH9p8Lf8Jh4rv5rnd3JjLy1VCvHl/4MU2lRvtJnVlqE+5uEqrYP1slNfjIDp18fXe5sVGcWyOS3N0loeriL7rskQMJ+Wo3FH+J3EsOFht8Sn1P+mNNt/IeFoYJRfrbtFW1Pq6nUGYp+5ylDevGlpYpTkAzY8oWFplrfIMCF78/dcygGiC3GILscqIg5VWU0qAUp6uAu7HGMEWj5dVUFGUrx5PZW9x3YOiusDv7Gc2ga+Gc6tvA1SInRHEECtk6R/hOZnQHuXhVl8T8WbgcJdW/OpQzzgVXxlR5N+5UKqapcj8efIaN5QDV/U5+WFQ6lG/bCUwYdOkkg4ENeWFHFXpxw1oE6U2YU7kj+vGDLRTQkYQl5O7iYzss/4Sh/riJuMZT2kUz/4oH+XH/NmoKscm21mWGlfPim/GHOGIeNPuD112/ofeEZ+WP+O7sz/68ApOCR/Wxg6XClZ1wafydCnOCBD+tMfRjRcjmuFC5hSZy6wVLJ4u5mp5aFmIHYI+KtO1G2G3PFVX5iE8Kq9RWkuvOlpdHRxuwp2/ld7KYSSDQXnI+KIyXZ5iWOOzP4xW7Bq1DZ8Zi5dFFpQn+SoPraoYG14cvKO4VoqV6AA8yULxXVl6tk98ts5nkVzEk7Tj32x3S2vwEKwRXuzZ3rm8xn3I7naNg4urMEqmFPx7Os6T4eTL46QWTn5aEcLnOLjnMVxWP/2zn7q7y34xrXv9+J2LqMu1r+7qp+6ffo7vvE6nOxUUXz7IzfDBfj02fjiLuKNvy+ckIwXmo7xGOD257Av/WuRxXBfV0igYLK5NHEWZCGVwKGjS0XiNrhGvcXzHDQBjI4fgHN9dPxS8bjATAx/7RVRwN/f86whXLqzYaux2353PoJW4tWYTh/t7FLaD+OTOOh5u8ZlatN8f5PMu9nYPsH9UxDvv37ZDagscbB482qQCXEPST+ErpXU5FOZLh+QoHQqY5Nk6N4FSlCZX3797B7fu3gflKlN07u1sIkweWum3qaRQmQ6GUKqXsFc4wvTEFFKJJF5+4TnMT+dweLAPHZyrQ8CP8joH4cAmYnd2t3HngTMwHFcapgzXGg2OEVpJX8LOwQG+8+c/tZ0Tq/NLePNzL5iLF7lascGU8XUY8/7uHqHSKvek7ZrgR6KfQjfTaUWz7jq/RLiRqyDBsb2zy3pRQOZAq12F2slRLteQTqfsjI5qrWXnZNSJ11qrYy5zpng92tjGzRt3scc6aIL54KhqOwqrjTbeefcG0+ahQ7S1YkFbNIWr4+OyrZ5WPSqVGgU/7QIJmguaWl2HlOvsggjHNwqocu/hKJQXhwHiWAfAatV+MOh2T8pYLvoWzXY7Og9EQoj7vTCVRC6bRDrOlqIUymIwOTVBQVNnaAxxaW2eAm4TqUmOgdSIIt44WvWmneMhtGl8TidDVFa7OLc0w98xCpx9c/XVo/BXpCLrpTCoxQ31ct0m8GWwT6ZixGfT0munRyadMCOBDr3OpCLQuSw6eForm7TKQzuLUskEpghbu9VkH5IhJmC7qbSSPx5jeo7NfioXrVaV9W/g6DBvxkaxHrVrIpGxleo6h0XGP51FIwOJnWehPkxBdehpY+9o0/hFqVq34SKgvgtN/gdwtM/2YB1a3TYWZ+cpG1DAJk5LlTqmZrKkf00mzSFfKDEe6aQgY4/XDEAp1kF483kjNsnbII51oKoOJtRh/tpNpR2n77z7Acvtsb1bWCf9hAJRTCVzmM5mKeDLdRTHF+IqGgmhWSeO2LcbOviWZUSiXkykoggggm7Tj6tXXyEOqXyQFrTrpVAoWjmrC2cJV4xwVBAIU16gdpCIpUi/pK9+l3jT2T7On3K91rRJu2a7h9lclvitUQElrpDBrdsP2e9lvAhCB7s/WM8zfc92faQycfI+P5VLGe3kF76OEPthvdlBjUp71wwiQzRIO/FIwHZt6GycJvuGdql4Rbcct03MobLQtDNw2FZspyr7WChm3AUF9v0a8aHD1mXYkOxYq+mQdbneYn9mf9OOpmSU8LDWcuElA6KHSk40GkKFfUpSUjyVIK4oS2g2hvkyG7bLACHShlYTa0wvs59H5NKLDZ1h2zXLIfbPkVDP8Kvw8l+3AUQypgw98qkcTRNPYapOAfKtUAuxyR4mFoGpZT8m5kkZ/B6Isq8G2/CFmwinO0hMgfTZQbnYRb1KHka8FWUIIQ9e6NcRIV2sEz8Vts0xlZFuq4EOaVjPco9XqzdsV5lcbcn1W5nvq/z+THKIMPnRDbnRYFq5hpPhWTtDemw7P2nga1NyUTCEdOrfmvFikUr7vSr5v4Q9Bq26u8PfWu0c08REzG+TwZrE0eSADp8+6slwyPbtDXCrBrxNLfSnxwPcqQ9shWeMcb+RcthOdKt4ob+H7R5hYt5MMpIGhEdG1DOLtt9sFCnXE2EvXl1mv2Nf2Tvs4CXW9Ye7bdwWD2Dkp6gEf23Gjy3C8izp67dYp6mUHx+Uh7hLLb3BkiVt5Nksm6S3+iRpjLDXmd9OKoDDZABbrJz83Re22rhIoev3qLgnGl38ux3K2JQznuF37U74/+z2GE+utrTjh/2r0MYNlvONpSC+meVo0B7gz0pDbJNHd4hDueTSJIR8db973LcJc9VLkzXX2Q/+fODH2x2P7XrRZKJczUSJ53+Z8+IbaUOHTSz9iwngqeAQkwn56vYhR/gve/t4MQqsrMXgSQbRIrJ0nkL+qI0/Perjw6abjNPGnbtsQ+1k0GG4r8ZJF4TjXYSQiQZJK44nvDbrx17XhwvPLqFInvGTH32Cu5/s4t7Hh7hEXrVf6+Mv2a5R6mtXew1MnYvjZz0/PmqS97KNPvrz9/FWL4/mYQ1bN44Run+M/9fbRxyrd1DLH2HlzCy+/uIqXnz4EWmzYau010dWtRh5yqufW8DFLGmAcsAGcRUiX/jWMvkAo+yQkKKk5QDb21xhsD2FV5Ep/yPIdzrsPhfiO/IsTTBuM4Joacj6l5hfiTjRBE6YfTWakAto8h6mqxPh+2zfB4Rlf6+DAMvisIzfjhHfHHfkbkNuf+6yExwSp7YIjGWqHdUnAsT76+zXCxkv7q+RB65GMFjjWHEmhuhCGH0ZBeY5zvIeI11qDMzLzRBh+q2vzePNaT+6x018WOhhs9zDDvuNVpcryADn4bgkWn/Eb5q4Xea7L7HttWPi1QXKCyxf7S1UZklnch32Yo5jEXExaDC/RzVzm5bMaGGEHx+SPpWP5HONQ025YquSlvj7/mYXtx61kSMsz7NzypWJjHLC4zjoDB4dMLt1zLGG+SQSXlw4E8T0ShThuHTkvwEzJQ61E+uvw4A1N0CRgjKIa/NU0otJGZfYzqIRDmUcm3zIEp9ata5dQ2wetKN+HBP3DfaRSpb0ng7aGTAD8oLWVATF2RgOOH7ublNGWe9wzJdOTZDEsT4Flt5VWNaDNvsWYf7NZcncHnNZ5L56jEf62SZXSTxvLIXQZlsE025y9LNCbq+FqUd13CVzeHCvjWFtgPMcD5Y7LRxwsJS7t3HQghCqARyjPYiQhoMhfeNzKIDzC9McR0gHHAPGwc82XL5VRaTZx4HOOGO7aSKXrN+CNSv/RNgXfvMa5cBMwM4OiLANtcNHfUw8+lLcg7cmOFYw3etx0jzxEiVR/F7Wg8+dj3EcYN9hOi2CWpoM4kvXMlg7u4bGsImjfsX0BFtxfeqyRawiwlHwsBG9beKecsGYHmT4iuy3cOFRA/f2B3htKYpl4vLGQccMCw8oa2wTJ5osljuoRyQCTUCKRg/J1+6Tp8vonCV/+p2VIPm+Oy9CO+uMd/Bqi0mSULKzAcxwnMnm/LhEHK6xjw0vRG1HUZLfdEZGj2PbZcrvPyn0cYXyjA64JitHhWPXV9Je25EyPmtjmu3zzfNRFIi0y+RYi4w4njiWgf+I9ZdVXwv61IaChUObnVsg+iozL827kMVzDCU+GE31FKUpLBMO7TS5z7iaOB6vOp8hw3uKcnqB+n2TZcjA+hTp5fMTPnM5+dpaBB3Ktt85pD7BNlQy9Vm5RZrkGLB6OYw58q9khryFsMnwuEv8b7OgOsdY09yZSKVRLMbXySe1u2WHsMa0+OGyjAJRxBJB9tWBGRULd5t4+rBtxrdt4mCCdHsx68e9BmGTSyeOhQ/5nlmYLDV/Nogl0lVKu8kIg4zGAeowvijblyVX2YZUIcmX9Ptx2+uw7TF+rD8KVD5VKXt3yBDSM+5cIuWre5pXRi4AecnwofOJVJ7Sib+r/hJLeiQ2LS4SD1qYD+B3zocxv0BmRP6u81FsLKFSo90iVQ645WLbDApNMmVdOnNJBpAEO843lgNGf4fsL+KfLMroXWcyhacDaE+6Pkix2/QkhVjKi/mLIcyuxpAkzCHjMYRzxGsr5Y6dFyT3cAkS9ldJlzK6HYkpGhIcbXBY5PjvwYUweT3puU7+XpURbr9n57ockv/L0HHIK8/fRxRI8pR5Svvsm4R/SGSL1Wk8kFz3uwmOp8yX0bE6EcS3PjeBObbAPdKJDKrPUK7MsV/fb1MuISyXmehF9pNHHEeJThdGtKQx3QJvIY714lEyfmhnk4s6tJ0ljzhe5dlPdih3vsdyCBaemfDgryiH3Wd9RIuST0UXCsK5dripm4s/2xzXuCwG0wn0n/cy+8y+n/oHn938lt6zf2i+SfqqflgizVkJ/yzIcMtxmvkasfC3M1z4rRRLL143erbE9kvBlWPp+dFdzINB81zjTQpaJDrmlQ4uN88wTjPO03IafR/npb5t/Jf5KYK+CTbpahPZCZvL0fz9zu4ejvLyVOJcW+ud5nHs7CkrwfEo3ZmxvTsJKuvs+UsOwpNvI6BGheqaWVhiZ3GWeoPW/Rn9FcD2YOHJIvjryRe/JHwq5clPl79D2OP7SRCgutlfBT2N4tpfhtNJ+NkmqXkJKUK0Q/ro+xORf3kQbiwovXs6CSfffi6MY6p8B+3fJjyZP5/HP08qwvtJvUbP9v5xePL33wwSpT0pkpc9n5St8OnSFMZw/tfKGqf9dLxx+l8QRuX/XJTRC3cb5/H45cn7U8Gh13XOU39+QXC4fRzjl8X9W4bTWZ5G7ej9r6HEv0H425T+WfQxDo7//FxgEpdqlHbU3vb3Cdr7ZYEZ/1fA1Wfl9vPRRm9+afrxx78ePAe7W+iO3C4puGr8devy1wlP8nJN0tu5B5RSjLpPfVPhZjHns+DRO3MXx0gOItK5hBe+F8+U4Mcx34QvJe9TA+NbyEilIN6q9xqMtONEh4IrX03sa6DUOxmLBIOMfvptbsKY1k3WS+kZWJrH+HGDr60YU+buLS8N4K5cGafF37WS3A2kWsVOaXUUtJtL+cigqrhaYTDOazy+6Jd6tcrSq/F7CYzjVQXCn8WxH4ZN+66sFF1pVbYMY1pF7w4c58DMj5afK4RtMarPSVBZluupcPqd0rv87ZcJH6M2/FQY42t8fyLop7IdBQlA+jkuSbhT0LNgdO0pZULtTLyyXME9ji+YFKSIS/g3o7bqxfd6p+DkJPde+Bdcoh8z4FsuKlfCnhunx3hnZq6AT9+ZZix8Ke6YTmwVDAtVjuM83N3hTkFtpUcJWY9xM8at6x8Wh7/tjJZRUN0Fm8pweckwOyqX74UT4XKcp9VN8fhbMCjNGCajJT3zm6u33vOv4Z7KPIW5k2CVYX9jPMUVLbkSXL4On/bCcOqeXZuprSRAGpW6RCf4lVCqoN1UKld1P63oO1iFzxHORr+dgDzKjOXom9GI/VLdRvnzne7Kb5yn3d3/k7uydXnrHdOO0o3enKRV0KN9U3mqN+96qTqdzk91G+Nf+ei9gt6fyu6kbIvLDw7/o/hWmGtHQaO47rVrszEO6tXGiOeM6dH+2vPfNPxv/y8rbC+X1nDHf5/ObwzHrxLUL7UTRLtxTtqLLJmkArFx/ZZhiroMeTEVxG7fdpj52Pabn1Sx/kkbpWNHEwJHc1sZH+MTJZq8VxVkiPraQpBK6BDfoYKqMcXPgUMTPk5NcUHUuRih0secNHGj+slVnLD5YsZvE8Xfzw+R9A9R6AypzA4xFYQZPraonLr5PNc+arK434PfXvDjqVen4IkE0LmZRzsbxr/7qIazZ5J4dYJK7Y8P8e8O+7by/oS+2H4ydM5TIa9Q2xdJPLWWxNU3l/Ht727h0br8wzvc2AIr1kXjoCZztC8wy6HmXyz68XR4iJ+UhvgPR0NEOz3sMY52jLw64ce3lvwIEFn/LfFXr/fxjVkfcjEf/h+PeqYcf3M5YAdjfpfK/EzCi2+dD6FDHFQWQhhO8GL5lUIb6x/Wca7ax5eI82yxhRrf//dlL3bZeFPEpVbNF4mr31gM4JB19LE+mkz4X/b6+NaZEK6yBXQ2wYccd//dehf7fFb7aNJNE9M610OHvLNDIM1KpngdaZKDbTob8uD5uJug+CEL/leLPpwhT/qT/AAfdT34ZxPA94iqA+b9UtKDL8aGCLJ/aHIyGPfjbbaZJgZejrgD2ecmA7br5AYJ5w92e+baTPX8x9M+PMdCftQP4+LXrpjLusFHj7D54T38uOmxnSz/6tks4meWsTuRwXQ/j8537+DdzQY+YP7TxOvnp3zY8gfw2//qAoK5NP78p2X88C+3Uds6xv8h2cOUzlWYjqER8eFf32jh5a+s4uGDEmGI45vPLGP1hz+F53Nz+Dcfl/Gdn+wbgU1MxvB/+j8+jY07hygcd5GYSuHdv1rH7355DT/9YB/Ne/t4OdTFwXYV8VgYf9EN4AZh1YHBojEf+WWOxYputbJWhgu5enqT+Kjy3V+wbmJDcsG4ciWE5UtRZDUBxnY8v1mH/6iNv2DfW9/v4SvBAWKk9zn2zxbp8ntdH/6kLHdW5B38rTZVXjrc/iszXnzI99EpP2YXwhjOh82XvHYtetjfZitdzJa6uL0QQTPkFovIzdGDG1WU73Twzyd8OCANaPJGk86fy3jwp3yx2WAGDKvBoRlzvlsZmrs49ROSHC6x7M+vhrDJvv0TNtpmrY8sYf5nMz68/sYUZEe68UER/1+2/WGZtNj3IML2iBJfu6RLLQgQf2cSQi++wvqQxo+IwDLLSfF3lrxrj+k0Yas20k1xHV9wxkmx54XkEF/PDNB6ZRLdJbcz5O86iJ/I/ZNc8RT2Wubzf4nwnWO9/2C9g9s7bteGJk8n5wJYWQvhC3z2pILYWoiafH06OMNPF6VCx1y75Hc60JkBLdK4eLgqqzp+OtiB7Xytbhxm+UtEUnjaj2YYKB0RhgrwT16ewHa1g/16EyvzQQQWowgm3M6fzwr+SgfN3Tbevd/A3sMuvpTzI0Z6/nOdBwTK9uQXCkotmOQ6cmLOh+XLIUwvRhBmu0pGSkbDaHE8kTFcKbSLSUE7QMRPZUT8hPx6624bbdKNgv3lH40rZ8kzvvBqDpfnQmjdO0Y34MO/eb+Km3ttpNm3NHkp3vEJO9RH9aEZIJ4n/f6j55L4nz6s4aP9Dl5cieB3LsSw3CINXX8Ft6Mt3I0cs5/Kla4b1yywzF63jUq7YAtyhOrwnWMEt2qovTyDQZx6FWGuHncQ2mrhBfLA/+VmE19cVR2H+O/frZmBWa4PtStFQfSoFeO/kYK5/vugYa/Ju734b9YCuOof4Dvs3x/w2wsk8D85GtgORKXWeTjnn41i6ZzOIeSYddwmMyG/TuvsV5bR6WP7QRP5m8yUPFVuGGUk1WlvWnWuM0Gmyed11sN48YAMSHMJH45IozHCqLrrfBL1bNFCbt6PmZUgEhyLBnxfq3axfbeDY8KooFyYJb7MsfPZlAeb1Mn+AwcMt4vQ9c9roSFW2TZ/ol1ao/dyrZjhWHRI2tF+5FcjwEXS59sdjtGCmzxcovIhx8ou4VLfCFEeyC0GsXwxginyKp0LIblNCzK27tTJr5p2Fo1UrtNB4/Uc8SN21WS+swRm7akYJmfceXaVIsfV26S5j1tIsDwZU4+ZR5Q41oHnh8SxlvwpiA9KfUyRh515Oo6FM1HStnPFo0BysHY4ljvFhw3sc4xt1gfmHk5ug3Uurp+RBKLTVtRnJIN5kEz6zKgydz5sddNh33beDOuo7BXb6HNU1jhYmRxkiwct4zuS67KUGZaSfsjMWGZJOgdPBtdKSQbUFvJbHbQqAzOs2cJfAiSjZZe8VZPza5RBXs/5zO3kf6IMJyOj4IiTJr/2RgZPn4vjO5+UsLnZxBH5d50EpkVyU5SD1D4p9lPVSZKs9G3V44BC270P6sRLFwHmN+MZ2C6kqquYVYRDBr7GsY2sAm/LZSlpQaxO38c4UDj9rHSigzTL+1p0gN2eh3KC21mSJpP5P6f7uEXcbwy9eCVDecMfwjEHELkt1W6XWdKVjCb7xIV2bxJt5hL0gLiQMVV9YRxULlmOyYjXh32c49fvDv045iAjeNQWgszxEcYeARpnJ1Ef1w4wyWgvJeWKD/h2kWM1436DspTGtO+xgyhvpT9d2fFv6XkK0k2cPugiSQdx5xq7BbfiS+NF3NLTpHdqfsW+M77Syt2s9L6xzmv6qB5GwfJwFbI40rvGsIx1Hs3BKE/F0wLDsb44zsfme0YwKquxjm5/RmXqQXNBemcLhZlWc1Y62DzJS+6sdD5nnWOVvG/YnMoove6m1+on0xnMo08Keh5H1jt3Bsj46+OHJ0IinSUARI6AsctZZsaulew3L9tq8wu+/aLL0lj8T10ncZzFSg1jEx1C5BOX3j3+fvoaf/v05eoxytveqd5/i2sMwy/79mu6Pl1Xw9EpPD0mOl2fHUQGf6cX/zy+XGd58hrF+1tfYp+/7HLxfnl4Eo+6HK5O447XCJ+O3sf08ouuv0ncv+X1mX3j1Lv/lV1iop91PRHvCZz/fVwq81Mw/IpXrVKi8tIzGjTqtJt7/nUE7QbTuGUrAscXf1vftM7j+oTrR5/uG4LLfbf76Bqnf/xbeXJAHuVvX5hefdT9HE80urviKr2b6nJ9WJPI+qZnl5cmZtzArfsJP7HLPds3G9hH+Y3g1LOMMONLcFm8Uf4uTwfvOI+Ta1SmJsB1KY7y+7mL+Sg4fD3G2+PyBZfFOHmnn7rr92McOzw/+fvT7x7n/9m/T1/j95/xnTR9+ve4LoLT7pT0xtfJb/sm+NV2j5+fuFifcRrjy3z3uN66HteZf05+P44zKmf0/Difz7gzP8W1i38et5uj6/F7+2bX6LvaY/TO2vXU5X4rL6VTeoKlOoyucX0MfqPZJ+F8jMvHcd01jvv4Gr/T3b1z+YxhHreNXaP2GpfHH/w/hsPdx9fjMhwczOpxHYUDXq6M0TteFn/cpqfbVs9UTPRs8OpO5eHk++ga12GMI9efR99H+Z3g0b4RVl1juEfx3eXKsbSfcX063yfyH+eh9+Pf4+fRZWk+damd7Xmc96cuB/OTv09/144qZzzSN8a0m3v+m4Zf9w6QcVAeUky1klKr+XTJXYkpq/x48p3v/EElYP28Q0SIq9WtBlo1Kph18cShbf//IpVkTSxoYnsu7LVzBbQC7nMzfnNJ8m6+a4aJt6Y1Dg2Rl1Y6CtSJ8UzGr/N9sd0cIM0yvzHtw8uxITTlL7dK8t+tNB3S4wUq5ROE92OtVBxN4DiUONjZmjYZUyatbhe72Npv2i6Hh0dtW33dqPewcdSy80M0UWxpmS6YyCB9/hkUqGhVGw002U+qbGvWHDu7NZuEtNJUZxbw9YWAHfYZJAxS0JOEWyv716t97E1NYuLqLG7tMZ1m3xhk1OEnfFwZ4h41bPnoL/WJe5Yjv+gyVDAbFFhXuS4y+mLet8t9FElf8qstaGvUnteOunhNCnirjz866OO9thf3qPBrtWGeSr5cP4iPBYnbBSqVMfbzD+owdxVFKvTaKaODzZuUa86nfVZmlfhtEj7tYHtzLmA7CeR6RMabEGH8sq+PlzNeXLmaxlNrMSSZ70+PWVeW9UkDuNkEwiSGa7NB/Ji0oUluNhO2a31zG/JnVSCX8lteQcI95ZEh0YNLuaC5ZvnxYd8MAm8m3ArIfcKj9jyX9uMCM3iXdPfhowLWj+r4hPTXJqzNahu7tR72azozoIT8dhXpVsfqUST+EtkQLn15EZdenMLcYgLbO1W8//0tvDXBvnY2geriZXzozeFnm0c4bA3w5a+u4Brr1qk2sHv3ENP1Mn7CemEui1dfncUrL03i0tkcVrsNvP3uAdqxOL7wwgwW2jXMX1/AxKCDS7USUt0+3qkOsQ8/dkizy4T/m8TbM68u4oqngx25EGIbizQ0ycb/NuFUZFy50nolIIMT25p9SL7RJ1o9rJU6pOc+7uZ16HgfCeLslawfd9h2MgIcsL4yLsnv/xenfLaDR7uizkaA19Je4oO0Px1A7FwUEbk5CvuNdqdulODjPc1xZlYTQpkQOuyUmkxSX9VKYR0oe7Tfwi32uexsFK8wjx32rUckaOFaQRPuCvKNTpAInXYeEDD1iwkvpvxD4niIbTOYOK6/3mVbs24ttuEfs/21Ulbwy7Vdhe1PUrE+p7yeiQKXWJcN4kOTkWp/BbGSY2apVbmu/6s78z561tSLDu9fI04LPq+tnvcuMqMYO92vIahs2wHCzqfJxstnUuwvGfanLtuojzL7nowX4zFLLnQypPF+MoC2zhZxYJ+EFhGsMyUe3dJEatt2B8nNjcY+hXGdXRCHYPl890JSPvo9aPcGeCNMeWcmgMh55+5Hh5PLAJMi3/Uwnn8miOBMCGHC+4t2f8jYUiEsG+Sjm/c7aLGPs4ubiyftvjmNfwt6JoyiX/EiTarK9acMBUdHTZSP28RDF6lKFyukrQbLbhAHmUoPk/kOdgl3gXXVLppxvZRnkHzjmQD5xJp2u/rxyaM6zsU9uHHYNXd0ZC22I4H/cZtw5UlTcqekvpUnDJulvrnhu8i632Pnu0VeWsvEUY2F0fdF4R3qzLEQrzCfw0jUokgW/Tju1lHXDDbLZythGPShNxG2XSB2boQOg3/Qxg6JUTuOrpBe5bLnXTJ6yRj/O76oE6hZIuUbWbYPeen1XAB32WfXjR7EM4G3kh7cJox/WRzY+EDUYYdj4GgYsTMhpuaJp1zYDEyIk47TQQT4LJoz974kjmPiYpN8wvDBS6va5fJL/aXE/iWDg1vwwT7IQmQQV1wZYXUxmgXFiZJGcvNBzC5HkMwEWAZQI+7q5Afa2aB2V07s6mjwWf1Y7hjVBgqyYdVZvg51lvGDnyzoPKGnOa7pQG2NAeKB2hmhdpMbxQrxdy7qwWXWWQeYB+M+TK+EsHQhjJkl58pJcop2lef32ti+30SBBWjhxhOBuNU4TnDtoP0Mx2mdoZGbIw5D2n09wMFmE5t3Wjgu9EESNR4meuOQxLZ3uyTHuJklzF8gPrTDyp/yITkReMJtnO5avS/3hWHCrLM74qS56MQyIpkVBMsFvOHtsM8Q76ynIY9/5BbxVY4VMTb2/XwP5WIPOpC90+TV5sV6aqeKGkdlGN6fKJM4ZCPEEn5rJxkjyuxH2ySgo9228VO5o5OhpLDfQXyzjYvsbxscqyqkQRk/ZHBV1YWvBmWo166nkc2F8DPSN8UIKyjENpkiP4lNBjAgvBr3xU9kSNfOmVaNfZ5lSHYMk9fI+KFFNIK/yHLzHE907pNoW2eqsNjHQXXiTdx5m3T0iJcMFCcVPRU+/WaSfeAr7BvakaKFG5MsX+OR6FJnyWhMVX7aSaxdjFpwo+FIu5XyHItIdvhc3BnzttjnJJu96h+AIpu5c3P4plzBCF+m/KdJ+mMmlktVnclR9PhsR4ZAtV0XfBAuXW8SLZG+Cc+4Xwgu9Y0Dli18a/eHzkPTmXYaH5R+HKxs66/KiXf+d3MgahSVp3HHR5lK/X8U37640h0Eo/efyldymNKNw3ju63Q4ne70s1tkx3J5F+Xo/XhuRnnom8GtF6cuSz26W34utbm5SiWTyGQy5t5cuqrOpC0UiyiXK9D5g9Jhx8HK4j8XRvi2d7zZK5Uw+u5enDaA2J/PDIlUhoOh2xpj4ecfLDz5+slvvyg8jvrXi/8P4R/CP4R/CP9rCVWdqfH3aACRe5pPD2j/EP4h/EP4h/AP4VcLWvH0/28GkL9JkLKs1eBSHvq1PiLUDJPUGjUxpclbHeL9O1Q6Ndl6vz40A8YSFWRNWFxKugOW36OymQl58TtLAeT5/hHjjYMm0daoJEsplKEiwhfnqVRrxepNKslSRJ/L+rGW9FJZ9UDnv8otw4YUdqf7WRBaEhzirlLRfcj839tq4dZWA3cI5GahizMxDxWoDn6iiSoZPwSCkDlCqC8cRSQ7g3Ypj16zhgUqz8tUS+9tVLCKvk16sTo4G5bS6sG5jB8vX85i7tI0vNEwVopVTHdb+EGZMKeSWJuKYK5SwSLTavJKfqflsuuwPsBFrTZkfjoIXT7Pv5j12Erlm+UBjqj86psmXLQ6cabLspvurIc5Imlnt4NYqY9u07nv+m7LY+5KpEifi3jwbFQHX8MmZ9Kky1fSVPgCXvx5vo9lVkK4+ZB41WScjBCZqM92r6xEvDjHCj6b8+P1mSBuEm+asFZYZLrfn/TilVdyuHIhjg5p4q/YMB8We7hXG5iLihjp4HMsazY4xHrEZ0aPeCqMaiKMzVIPf1oa4vnZIM4Rf/JH//FodeYU031UGuAd5nWdiSaID52tIiP1NNsgQmxsbZTwl58c4P39mk3iXIjA3Leskw7XD2vYfJTHXqGF6YuTeGs+hDlfH1vVnq1K/53raSzrYO6ED629CsI7ZXzx2Sx2fAEczC2hOZ3BgZ2H08Yr19KIePv44MNDvPf+vs2el5Nx+JNRPHU5hS8+n8Yk6/7JT7fwzp0yygMvgoMewuUq5lOk0VYV7aMa/myvh79o+aFDgEVHvzHlw9MLUVTScXirNZQ8bL+U3Mzx4j2S8qIa86HJfnCJfefN4ACbcb+5sZLbj2C9jwm212Hbg79i3vfZ7jpstuX34vvEqyZnPmQ/eZd9IkSYV5mPfI9ronNS86Nsv7dJf5GVIKYWwsiRNibyHdvRs/RJGcyM9O9DUi5kcs4AMg6a+G6z32ciAdThtYNdY4T1++stlDRRw7AUZT15fVQnvJrVGoXJsBdPZ322GlqTq7azSEYZ0sBNxv1wv40K20m7n8Q71J/VG8UPVAf5zvf4yVMmfVgljtjseMR6qcteJ97irD/Ziq34lz990dOng2qySBwEmWhDEzLnI4jNRWw19K8ziH9rMnoyHUY2GkSrw3qyHcqVHhrkA9Psqy9Me5FcCWMqF4Y/GkBTM2KnguaK5Npyd72JvTttLJd7iBK/pSFrZazrcXxNIY1/SdTXrjrhRjz6AvlL6EIMybWonTkSZT8X7XVj1A3Ix5LZICIRuTB5snwFTTDJeFE5bmOfTGznvjvcW7tYDtgWusbzUSdjlvthz4rXIZ04v/09FI90eDuvww7irM9Sowdvo2+Hwk/OpJGTUazSxBZpt3TYxwUyPvFd7ZISPjRenJFllXj4MXm8+PwzGR/YzTBN2j0/GUSy1cVHxLF2PEjvEVxNEtcBae3SVBAXWOddwvOdjTbWyePSEdav0cHOUQeH5DFyc3p0wGuvhkDDj1A/hnt7h6h36wiGNYEWRm+S1GjGIuGnjyLrVD/sYpJ9aYV93cPy7hx0bJwS3C/OBGz3k1x9vUgGLUPrLfKvd4p9xInAZY4JRAeGxNdfyUjO/lrjeLfNfi30XuPgpsUGHfLp6WXWkW32WcYq1VV2R02Uy0Wa3CFxGDtpDwWL4x4wNexjlTysykQnrn1GYRxP+cXIRHIykkVJJ3yhw6Z1Jk+cMD9FWlMfVpvpgPBtGSuY8BrrpPQyGsjGs8Pv/HQSSIKYY5/QRLe+y5CpTSVsNoNNFZ9nfXW2V4HEPLkUxJJ2fsw744fgUz0rx2y7By3srXcR9vrw/IWE7b6pj62zymt0S+mcK53ZsUo+kBDVeMhjdaA/+9h6x3bFGtSjNONwCmykgl4skweul/sYkF+nyWRl7BQ846BHr/hT2I940o8EadTjT3HsDP//2PvvZ0ey5EwU/IBAQMuLi6v1Ta1FaV3Vsrqa7KYazhtl82xtf95/Yf+Q3R/WbJ89e2u7O4/kkByyOSS7m61LZ1alzqs1tBYB4H3fCeDmLdVd5BTXrHvhmXEBRBzpx91PHPdz3NHa38dCr4Ms+5szim6llwLcixXiUu6e7pLHypzkqsUOynx/iVJWBnZbxrhWJR3JuCbDjz5lpG5UFQTc4fso6Y30pHhSedLf7hp5lrgpHMgwxPcrzrFyv6fvdp7l8h1jnfOUjIQnQXwjN69R0jnZAg936saQJ0W7FNpNvjs0OdeHEjbnMD+ipA+F52uRnyr5HhqcszgUxpViNEYBzHwO+UTuU0tHjjGgDsHgjZfu6LuMAQesK0/pPdxkLDl0Evg6Z1yS6fStaEf5dRpykcLi/ao2H/axRF7Vaac5lqgTkb7JEOpRP97PkS9MXygb2WYZ4vKcP6Ls0/dSpFXi7wHn2mm+P71OzDzmPJ9TW5g+xXfPp6J8xhe3Pc7PD9VftiFNPjr0ypWbxlP9cdtpKMe0TzgdPBuAXH4qPhqHwrDoHmWp3o/VVXGe/gmkzjdFqmzdeFKEKVr4GV5DXJoHn4KTaXSZ7/z3JJ9bh34LhunMswF8+p5x08XvUzNRLCwlUOF8JePXMI3KUjxV0U0ykUBmfBzpdNoYOBSXVZ/JZNIYPkS3cg8/PJWitZXctWezOeP+WzRg6jXtdK9jXPGHe7nGD/c569fnp/BujY1n/q/u1yc3T4LuRj/XAPLZ9J+8/dnnnwdP8ny59CMYwQhG8LsCIwPICEYwghH89sPvsgFEiwspd+QGq8cFonxkH+x1MNXsGeV5hc+1k1QuabSgVKwM7Vqv8ZPrXEzYHqMkvVvpmd1tUhI/1ukRs2KFiYcwG/Sa3fAKEC51RZP1KIDzezUPtrjwlgLk61M+LCUsdFi2YkR8XObC3xTxBBn6KTcG/3bCg70OLyZwF0eub+V/v2Bj2gfU2J6Mn22T5YFlW7y0e9FntdGt7cHblz+SPla5Zr8U9uLAAZ7majvFdNMBLxZZ1p16D3e4yPafn8LZN07hqZU0zhSq7HcXH7Jvt3br6OyX8HKsj2VLCglXCaS2aMH9VMRVTGrhu8o6Aiz7FpFZId6kNE5z4V5jvVLavhDxIkM8+bkIn+UC8YMd7SS3cbvhwa2C3FK4igMFOP7GmBffHfOYGBQ924srISAd8+ER8+4Tv8+yH/Ktrng+N7SIZ9t+lu/h62kPbhC/E1HWFfGhSNy9m3VQ4KeUVJdiHlxdDKF+fRK7uQ7+4Z0C/mKjjao7CIZWL8Y9uBnood7qwDsdRImPoskAopkQ/vZRw/jhf5lptDNT8UP+oe4xBqBZIifH8Xe4kH5r1o/3yz08Ig5lzEmxT3991DU+yIULQYZj+BzbziE2Rh41IUGcXVyI4IVXF3FxNYQVUmWci/CK10L4UQGZM0kEghacBwVY+QZqq2P4+WEXS4ss64ol1QY6RxWMsf0fv3OEB+/nze7d/nwSrzwzjQf38th7eIQztoN7P9/G//qrAu7lHWRzDdy6m8NavoWrxL2Tq7GvdfyQnZdhSQqjmzq5kEngQTuIP3tvH+1ID1MzpMUFP+K8tLM6M2tjfNqPJXZOAcBD7E9xIWh2UweJo4Cj+DcenE9zPc4OK+ZIo+cxwehleFxvAV3iKs5x1Ump+5WuURiLMPS53e6ZXcsraRuTPg8mSTfJPMcv7UfCttAY86PN/MGqg2bIQot9l3FEyicOi4l5cMXnRZVteX+vhXu8dLJpqJTSDm0ZO8XDw5gggjny2LMTPt534/Po9IeMlE+RDhVbQDxx1JLBUrvPFajYgznywnemvHgmoUDXrCPlw/xFEvKkH1vssxSoEeLnxZTGjW0j/Yt25atdsscwvYBliWJYhXGrpUDgfT9paso2/vQV/Pf/F1BtOmgXm5gtk1dLHXSzbWNQmuR4vDJtwbcYwZLfVeDndWTrBAi/imtwsNFCM9vF010ZYikXpZEe8IPA9FQ/B5cwIAO0DL2tgAe9syEkTkUQjtuQ+xQZf8Lk81DYduMVWE/KOglSSCkwdPagaRSpWw+ayO50jfLUrcyFYdVDnJ9sm6BLmtSplzp5u1bU1TVK0gWOXZJpf0a6klu11cUM6gk/212HVWwjTx69brvKdHYfU0QSSdT46X+H8un+YRthyuPXloOYoMy8djqC60zU3W/gLmmq0fdikvSkmEURymYdN3z5VBibpNMfkgDV79NjPlzoN/DwUQ4/vrWP9YcH2H54iM7mETYeHCDXIm8E47j7aB3+aMe4gTppPJPs09JKvD7Jdv7p6ShmFqP4MSevn2003d3evG8+yKsUn9gJ2IhNR/D2ZhONeheXSN7TnG9uk4bv8JJxV3QbZ7kK3E004dmk15wizMqoNmcjFPWZ+HPDXeEGWIkMAm3ypj49nLtjxHmb5bFqMy4h5pkjTei3DPPzcuHTd7Dj9aFJulJpukiemCVuJV+VTorzVMY2BhAZ1OX2s1pyECMunyE/y2itkyZjlB0Z4txLfn4xyLEjzRbYlpZo9lMg/n9EQV7THEZaT1M26eSgToOo/2qyTq7lWd74sh/zZ8ImiLfcQok226RNGT8ONhqkzzbKJJI0afz1mykc5No4koZ5ACJJnVxQwPLFc2Ek0wH39AhxdLTbxN7jFioFyhtV/DlgsMw/ytPiHLZO/uoQP0nKt1TGPT0lWlA/9L6k9rk7611DqORNv1NGYWcLh+Snh22P6Zv6qMZJQSw3SFtN0gf5QRtHdJJFhgLxyzxxnSw6eOegi9xRB2X2rUI5boKAH7bMu1leQcD5vXDAvqtPa3xf23BMXI8Oy5VxQqcyRMMKtH9AefzegXvyZ4bvApK/TDKgaY6h5eN838XaXsPEv3TlDNtJ4pFhU++9Ji6kZAkvxc9ryfXfrmNOqWmTjE6kyPgTjrgGqw6JSe2pFp+8n+n+EI6/8Z6+m3bwGs41Q0h53ZOSefJ4gfQTI54TbI9OBmsTid4Bxd8vxUmTpL8ftywkyJdTKRv3dlvGHZ3emW6SdjmEJpaNxkDGctG8aFkn5MPtDh57fMZAKJjkc8Uze0S+ekyZps0wDY+FbfJPzaRhuwedGDZZ/ZNC/+S7vbnMD3NLuUw+99O9DHWYdHrH0/mIwf0TecynSeve1nd5GRneE5h7vNQG95SIe+m7vDHp+dBI4Kb9JK8Oyzr5ebIvGpvl1SRWTo1he7PMNdGT9ZDhB14aw+mpaczPz2FqagozMzOYnJzE2NiYicWq5+Vy2Zz4aNTrxvChUx8yfAiRivdpD1xt2T5etgyx6qvXuFVU7FndV7tM+9RXvrMo/rdcoSuv0gt+owFEIAPI0L/6k2SfTW/uPPnzpeBfkmcEIxjBCH4XYGQAGcEIRjCC33743TaAaKHbNTsNq2UHpbUmbnJRvt5wDR1XIl7c5XcFkjwfszAhZRsX7t8dV/DIPj7gKnJXyi3LbffHXMhv17ho5lQU9nmMn+W3Zri4ZJla9KtrUupEuWiWgkaXnn1c6Rm3IK+MeU0wZy085U+Z66wnu495aWfmhTEL9+vA/rA84lNxFi5ZPVzmgvkaF7wXYx5cmrbhzPoRWpRrjyDml0NIT3oxO6FFIbBdcftlFFa8zk/Yxof93xx2jfFCBp/toy58oTBOX59F7+w8AjfmcS/XwtpmEWUu9JVfgW8vBLmeYmPk8kKxOH5ahTGs3IzABFX961wf+223F89xNX513MJDLrCbXFzvdb04MxU0vrz/4mEL3Z4Hf/LaBEIBC7c26maMhFwpL24shuBNBPCjrIPXidd7rP+fal7cb3mwX+tyke/6gf9mxsIK2/EPRZhYIdcDfbxf6uF/3+vi1qGDXxjXKYq34sFVLva/lvaaQNb/y/tV/PmtMh4RKVLwdKS4GhBkh+NfXQ3BuhDHxXoPN+sd1Ek7f7nZgsNB/A8pIKMFPcuMx23Msj9nOCazXleBXwj48OpiAONtBxvMv8Z7cq+l7n031sdzMeIcXmNgkpuUl2Rw4DMZ2k6lbbw668OtOwVEex2ke13MTgaROT+Gv9xoIT4bQeKggo9+vIf/7eMm3tv34tWvz+PCmShuv3eAd/5uA9djPdy6W0Gm3MFbpKFXz0XxyvcWkby9h0ePCmjmGujfL+Cvdh3joqJN4vTaXkTjAcRSEcxeW8A7Ww385H4JibCFb7Av2vH9caWLx6lTOJw4A38nizfnvbhKPEhh1p8OYYx4jYypDD/OkqamiZ/NszH02X4F0j5POv/2hN8E2P/HjTbOBvt4nfTBn3hIXpLblD4X+6+Tbq4lvbhX5T3ygQlGTPxImTPOdn6fea6SD2bzbXRUx7kY6lEbxYQflZgPNbanzUJnj9qokc6bpC/FjvHUHOQrHbxzn3RNupKB46QLCkHLY5kx0akdtYu5zNjIhVqefPhK2sIzcZdf5S6N5G5cWAU5uBpf0bkgSN7/9pQXT6UsE2NmzCKNEY9Tc0Ek0+TVcRsJ9iOW9pkA/w/zXRyw/EcNufVxyzKChpfNshLshxTTkiNqskW5oh3gqYmAcR80IN0vBaZsIlSfKlP0r+86mWUPdpqbIOmfAmUj+6HYdJD4RRbT6xXe6JtA381TQVhTIVTCPhSlVP5UdhkaSrk2DsUgpPtNJtggnuUm7BhYgeaKoBSNAZbBdqmvbKK5AqTFqVU/+yx6chX3LoqGCi9z6zMgOa44Jgc7cg3UwO4jKZh7A+MH85u/nwMqkx9yZ6QxFGZEDwYRJy6dZigRDx9xDNuUU8+Rzvf3q7hHPg0VW7ioXf2lPm5RVh6yz+eiXryQ9Bg3izop4bBzbCJipPVTlCU/2Gybvrcod//XBy0ckvCl8Hp52oc/HvPgTMvBJsuR65vHedIx+zGd9OE7l6P4BQXNB4cd4y7My7l8inz39WTfnHRrxsaRmUij7mxhfE78/tkYKTIUyjWWn3SgUy3/33fKeLjTNLxgc57Tab7/CwXp1ZDeF1wlbZV89SJl6xsJ8gPl3F8X+ibuBP8bFAlOcW54Pcr+ei3sKIg60znEU4S8JLlvsWwp+YbvDFI06qSO4izk2KcQZc8LlKc50o1cgAl04u7NjNfMa03iSrGD1oYKXn7XvoAE02j3/KuUNfvMKxdQYQ5YmnNmOGZzfiQvU7aXsh3scL54zLleRhuNtdxevk6cf8CJRicDM806MsRp2WcfG+vVErn647RoXCyqXrmQfI74OecH1hyv655SNMTJe/ZMALOrYYzppBTHW26aqqU2DrYb2HnYwNZ90mZO7l09pk8PturYz3OuJN4DbKtoTf6GxudtzJ2WEYW84HdlQzHbwub9BvYpW+WDUjQ75B2B2spmkHfcjRLCQ5xtkis9ncTJzAVMEHbXKKb3pR7X9x1z6kljo7waH12Kx9CodlDNdREksjj8po8ac8OL/Ccciq6PgWMqfpYBUO6bmN0YMmRMLPKmTnYoMLhOZZlP853vauRVpdFJEMkpP68AC643erA5tn72RcaVLMcvSHwqnpTMXzqRwtcSE8/HKNL5T/VL3qkzoju1VSdlzOki9llGEG0wUJoSCUvxQFSvQ7ElspILNQVgl5uwPvlEp8FKHC9TJss/CXr3Ev3piUSN6hKYuJInoMV2bvS8yPJT+Dvj6+FFXmt83+IUaMZPJwg/qnvwYduDGsvZLnRwd7+FuiZF1qu+HBCnehcTS8vtmmj9NPlfMXo+Yr4N8kaPeNB7juRYnfVxGsTTRBKHGLvaiUHQM/Gfmkt0GAOi5h3dkJJeinuBwZ/6bLK5ND68TGZzn2NmngqEC/0SGIQo17HBYmisMMYAyiFd5tTMyd9MY/Ior7mn7ypqUMPge4j0at69OS7qi4wRJ58PdUjmnZMwzC8oFprY2iyh0TDUbMZL6yIlNUYW3hUOOk6Hc0sXkUjE2BdyuRyOjo5QLim+R828x+o0iOKnGr5hRpv50qkk4rEoQkE/4tEokok433NsBJguxrL0PBaLDAwdpHefhWgkhKTcaSUTJm8w4DfPBgaQJ43/PPgyBpBP3v715Z2EJ3j78nlGMIIRjOB3AUYGkBGMYAQj+O2Hr9QA8mLyWLnyReUNbv+rgxY5cn+lXXByZ6AAvApKu1fsGhdW8q0sw4AWg1UuzrXZcrfRB9fVuBqEcYejXchXEl78x0Ubl+KWiSGgQObPpiw8k7bMSY+teh97XNDLoCDIhCz8wZLfuDDINqVU0WkItoWLshfHuIDS2osLyjdmbWwxv5SsAuHFLIobMK60uPQyiymdGPhOwmPcjdhBLgRZ/g/9FopzQQSWwxibCuLMyiQunl9AxGrhqVaHCykvdtmeXKFn/EnLJcKRFsPst9qvchUtPrj8FJYvnUEkZuPt7DSSKeDhgx1sPC6Ydgf8XnzrTJg46uOdfBc54irLBbqMEF9jm+Ta5R9LfaOs8xDfMv5oN6ZOa1SIELNjjX29fjWFzEIUt9ca+OMVP646bTzaqOHDvN4hgIAWtUx36YVp+JeSuHWnhGctB2e4kL/y/CT7mcDdx1WjDNeCVCc1nomyfUHL4Oqin+PZIhI5zte5QN0mHr89Y+Nb43xnYHqdaHi73Mc9diDHNOeYXoacDRYonPvZhgjHJrkSRGQuhF7Yh7hccvD+HY6PV4q4MIwbLAWe1+7R//2ga4IUM5uJXSK8rva7+MGhg7scw/Ns+0VeUvpsdjh+pIU10pN2DUvxwGbgZojrVDZRsU0ajS775eA9dqRZ62CFZZX3avjbzRbu7DSRSNk4neHiuW6jfeZZ3Lzox+0PtvHwR7s43Wrjo2IPF7j4n7q8itBsBtOBBgKn03Ae5jBzJoFGJoLb2T6ee+s8Xpi2UCo3Mb40jj/504tYXk3j7V/tYmr7CCku7j8Sf3AMdXJFvFFqNDARa+CtZ8K4V2pij/TVmAwiXnGweqeCRtoPhHzokl7KCT8acRseWzsYyVcs46PdNj7cd/CQbdyp9YzbsUe8FIz/92csE6R1joyX5kAccjz+w404XgxI2dXFFnErWsx1vfiYeTfDFsqkfSdD5Pq8cHwec9pDV4v1V/lcQeElcpIPKkh9WMQa8b9x4Bj/7hJPhlVJeKI97Up/aimMP7oYwTOhHq6zbyXWKd6XIq9Ket/n2H1MXl3j52TEi+/N+/EsW3WD78DScm2yzfzvKq0oVz4s93CbNFLieEUXgzi1XkVE1pPlCKJJuXDymfEuk64qxLXi9UiXxv/HMB3z4Y/OhVEkH+mEkRrrY19jUdLphG0MA0YpeZyJdMrvHibVLd2nWDdGHbn0MDvrWZZ88tcrbdTYyVbTQbDdw8w7ORZP/I0Rp58ClanC6qTTPfb1gxJptuPFWeKhNBtAMB1An2NNNH0GZHjWbm4d2/rWVMDwyY5ROirxiQys+xL79O3VEDZKiqXjdkr0oxgj0yshftpGIfubQHJfRg4pcXcpY9ZvN3FEIqqT3hSjVjCs2a3lkzCctxasPr7h57zB5uqkoKpWnBiNU4Df36RsmeB46GSQTrsVSFunyAZtypjbuY6R8xdI2PLNLwPnpTEffkQa1Amn47mRlww1j0kvm6SD05N+hII+/GS7jQbTeYV3jk8swvmGOJgOe3CXc5Bx7ccyNLZHZdcgMsTZDMflrQUbd1imDO+x8QlMz46hG9hDIuOFYucMqj8G/RaNZPMtvH2/SV5p4yXKxz9cDmBuIoBt4u5h0cH7nAMU72N63I9XLsbwwV4LiZZj5s63OV8KN8Oi9almdjlX/R7p+NkZvzltuV7oosR5qcZ2W7ZiLFjHp5mk8C8caZ5uGoNVibSwQ1mqGBsyKAjUzQPK+izxonlklnLyMecynT6QC6GvcV7+Q86tU0kffsp6jPzg3BLlnC0DSFQxR5i22ZCSvYNCtmtOp2m3vf6dYb8Xgh78in2VUaQEC0ucDy6FvFhnOoNmNuUGGe0mr03+CJH+35qyzGmen5Qp89heQ+VMl8zIZVXQDVbOdOK/0n4De48UF0cnkhQng/w/oE3pbOucRPX+oB5fCHjweqSPfNiL8dMhTC1wjhr0QacRDreJq8ctlNneKU8fb3JulLGIZGLSqAwZP+ZO+7FwOoDZU0HMiJYWQxifDSKWDJh5dChLauUOdtg2ncSQMDFKXOJVfTHzORMFKLvepPx7xeJ7I+vZoGxWdaYywYAOzMU8OilL1BnluwpSfDD1U3yqUyInLwWp7xJ/+i75pbKkxb3Q7+C5bgubPZ85uRKUAYRzi/CndxwZEvbZ71Xy7Uuc37f6Xtc4RZDMt1iQiR/I9qtN6qvcbemkh5d5FOtDuvhKvuOWyWdKYwym/C8jiHtKhO9wlKNV4kmnwpRGf/QhmND737LfGCNkPPeerFcJhEOCumb4Y9BGicU99iHHfHqmNuqZ3hUCFD5vTfuMPHhAnhiUZMrSO9EZvq++EnU3U7xsdY3ryHf4vifXkhqzb1OOSXLuy/Ug85JskOenTpmw+26T+Mf98OA65cxzEY4ry+gwp+VzT1u4eHPxN8jCT9GG+WJAY6VaXHy4N00a/nNR5T4xn7z0S208ecJkmE9p3PS6dI/zt05/yCCiOlUE/5n28Lo05sVLk3zfoizSe6jumbL5nmHSE2QUMeXqU6UqDZ+LJtucD3UyTM/VZx8nIAVld5/30W63Ua1WTRkKbq68W1tb2NneNmXPzc3hzJkzmJ2ZwfT0tIkF4nB9pZovXLiAleVlTExMYHV1FQsLC0jr9EgszrRTzHca8/PzxrDS6bTZTw/mWd758+fMfV1yvaXg6dbY+MTgBMhnwe0mjmOAHN948uUYzJ0nf74U/EvyjGAEIxjB7wqMDCAjGMEIRvDbD1+lAeTKiwmjSBB8UXmD2//qoHVTu9kxLg2OdjvYutdCJ9/FNS8XMlxkbnFFLjcBWmxyPY2rMQ8SXC4oLsMRF5JycSPluJRe0rWeinrxbqFrThzoVEaNi3Qp36X4lvFD3XIXUx7jDuV8hIt04kI+krXUkpL9+bRlytHCSwrgdfnCHirl+Fxrbe3gk+L12QkbZxOWURhLd/qA5SxwkR5m/vWlEOyFMMIJGyssI8M2dC1gareENisqJbkAD3BBx4Y1+FynLqSk02kU+ZR+nQtFuRaq9i00OZev393ExuMsTi/4+HmItccF0yYtHqUgnvYTn2yDXHi9SDzd5GL72Ukb+1zqrpV7+Fa4Z9wqPLMYwvm4F0ukqSt2HzcSXjyzEMSljA/VQhsPdht4I+7B5Lgft6t9fHDQxpjfa4KvyyWSdKXb2Ta2dmuos9Pn2f8CF7w/25Vv8z7efHEctaqD2WITQf7+eYt5mn3jkmuJbTzNS0r0d7iwlxsSjY20cqdjFqYyfnN6p9zi+BHXHDpzQkNj9mIMWGa/OuzoWNjC9FbDuFLSSYPT1TZmOCB36q6LEykkflLqGzq5FPSQVvp4rw74uSi+6XdVE9rpTLRgnGOybAN3OXYbpCkpG1bYvjeTHixnbLOLOU5qIEpM0HTtPn4v65gTRxdIP/lSB+/UPLh8I40W21l4VMJlbw/zF5KYXLLR81vITERx6vIE7OUJLJ2bxN1yH3vrR4iUK/iLBzX87H4FD8pc1FfaOBP1Y+HpRdy+e4Tbj8smcLxcBG1slPDg40Nc6zXNzs9fVok7dlT0KOhyQT7na+K5OPCroyZqbLudVsDnDmb3GihkgshkW/ATFzkpxIk34VU7vJvM76l0SBNuAHGN1zxpc4aXTk0psLBOWUl5I755YcqPq6sR3N5v410yopSJqZgPz1+K40HOwcMKeSZIPoi5bllOutAxRhApU1n3POno1EYVvpKDX1VBXPbMDu0F0ojc3Wik5NbuFQ7SMnnqUYXtK3axyTbKQFpm59UH8WKB6eVHfoX0fHOcPMI2bFR6HOe+2ZWfG8g3lal8JTZhmrx+I0WBMstKgxachB9OMmB2gAdY5urjqlEkSinlpUySQlCKMlOScOd+MYGxq23tzwUyEQtfmw9Cx8j62qbrcY0bcqXToZybybcR5Zhs87t8mRv/+7xXOFTg3hYOt7W7vo1DCrdDflYoBPyUbSESXJvj1o1IffVJmCANTpF386S1nVoXD/d7KEhhG/KgP+s3p398X2CYMAYWCtlLIRs7ecV+ccwOcFfhNRi3QT8lZ3WqZqfsGAWdQMHO5WJtZjloXNA8UZB9PhglFXGhPu88rmPjrhs7QDvOJb+UW9eArD8X3Oa4ijOJ5r2e4gtwbhvz4UbGIm5lzHaVqtFmC5FmG0fwUdZwviEt7JPX1gsyWvXRYL37lEUKfj/JMX6n0MfrYfJ5igTCvgTY0af6Otlh4eWbSbxAuTzBR9H5KPYOW7jaqOMpytWzlPU6BSa3VHdIoyQbAymO/zXLNcrLsCoQWhXy6mMKIA4bZmcnMb88hn7wEMGoy5OfB1LM7+808WitDXltYTOMiz4F23/hQhx/ebtqeHdRdVK2P2bZ75FHd8kvW23yAOdTg1c2wIwtLxk8fKT9b5wKYpvzkBULYGY8gC0yezjpxfhMAFHOYaIfM1+TAA43mzjYaKOkOAfsV4k4pehwO0bQ7m6dltKcKKqrejiXeSyEKRPeup5EmPx1n4L1EfEvmW3FLUzM+jC9HECKc4CWkeViG/vrTcMHdfJ9nPT/1vWEqWKLdLrHPinAtOpqsHyHl5T3+8QHp01DI8KPnE222fY3xjWne/Aey1ojjszwqENMGKKcSlJmyNBTIT/uPqwjcb+OJCef+1nOz5yPjPXUZHFljmCIQ8Na7JN3KYCpUxETO0WxObS5o5RvkcbryO86ULB+5RGqZAjQ/KaSJB8DFOoyfsjwMTYVQixpmxgk/pDP4H5YpwxQZZa5/aBJ/LRRIwE4Rg5qM4NrDBCdNMijMrjIEKVTXVLau6pst9tqt8rUpV35r5Oo0wEv5fxJ3nvyzYDJSBi0xf3rjvFTdg9v+nvkIeADvrM0SMMh0rIMQPk99/1GAfLVZ6VXPBDFzxLdCKfn03wPmaEMIg3qBOCwKn3K8CQDiIKuC0+VomOCnLuxVNznaqoMJIoHImORjBkyFAkHfT0/0V8l5jccNHpYJa9c0OYMljWkm2H/hjD8JRlTYh/c4p6k4TSC10NyVcV3QPKl3g/V/OMUTCupLTIqs2+v8F1Gp3abtoVnxyyzOUe8csR5pszyM2zwa34Hly8nUSS2DjiWbrv0x3SVso3jzDw6PaWZ57g9fCh8Sja6GQb3+WDYpkscq/Mcq13mdZhW/5RcBg4lGJalcpRHg/AEd+5zPVOZwxMcyijXhwLpgYRfxfXrcnD0OSxfMlmGj33iqTvgKVO28iiR6mSZTlcGRndgj+ciU6c++H7o82FxcQmrq6cxPT2DZGoMlWoVrRZHicnkkkqxP5Rub38flXLZGCeWl5ZQr9fNiRDHcYwxQ66v5AZric/kLkvf5R5L/dDvUCho7ilfKBQycUb0vcQyVb7KKZVKJr2MLsYY9cQF1hcA+/NJA4iLjJNwfOcLnn8RPEn+5fOMYAQjGMHvCowMICMYwQhG8NsPX7kBxKzYVc7nlze4/a8KWsvo5EeroWC1Hew9auFwqwOLax4F0pa7myOtfwbgZ5PfmrRwM8nFLVf6QfZhlovhFtNp2klywa2F5J0yF75cZCpugX7LwKE8WvK2k7MIpWdgNSuY9vVM4GYpuLUQezblMYYBnSaRASTP1erfF/q4ciaOi1zI97mQ18J2CFrIvc7F64txD4pcSL/P1a/DBfjUuA/WlB/95QhCcRs+Ni5e7yJcbqJfqsLDPu+MB1GN2ZwztbDjwrkq/9nageiWHWO7ZgNcJDd7XFgVkAjUEQ8RT7u7uH4lhc3NEheJXZw+nUKl0MSMp4eXIhw3IlUKc51GqbOsTVhoBn0m5kek7e5jtBQslNBrOIiyE8+NW7jM9o5xsbmxXcfdUhdX2N8tLgp/lnPQybVw06d4E15sNIGHe00uKOtoOMRvx2N27r673cS7Gw3jFml5NoTdgwbmG23j4urHTS+up714Ku0zMSQUJ+GB4zV+2cciFoIcGT/TzWf8eOHptHGJlKt2sUl8yvihvXlS7EgpLo1WPuA1/Tm/VkMuE8QhfwcV84Dpa1yLf33aNq6eHngsFGpdLGgjLrMecuyYzbgnk9LQJq6yUghyDL6bseAP+8zpGRnNxogXuWfpB3z4eZkLduYNsBAF0lVg8DjH8GyYN9iw25UewqTF9FwUHzyq4cMPiqRt4s2uI7GcRKXjRTdkY+7GDGZX0/BNxfGjX20i+6s1rBJfa+EY03rx0WbVuEZ55XLSnLoptjsYd9rIVOqw9kpwNvI4lIWMvbE67ECrCy65jdJGoIDeZ0kzh7kmNkhI4UnbuNKRmyDt/i8RJ2HSYY99q5iAsWw+cTCZayMiJQPTTLDMaKtnjHDPnI/jwnLUBIF+xD7qBEia43Ul0seZnoMPOK5/udUyeFQMHT/78qdnw8ZQdFBwkG90jTsXBcOVQleyZihXxPt94jBc7iBV6KBHmv1Rto8Sx1D+0QVbHHul0y7LxTDHkjz2wZ6DhOjh1LgxapXLbVPuEKQYmWJbJA/+ft/BHZan2DQKLmuAaXX6LZqU0t7GygzHhXjTSZnGdAgd4ssQi5KSJqOH5FnW3ZkKmN3F0sco1kRvoLiRYXSLxFQbWgMI0ySU76Qs7Dgy0pIfiYvcQRulnRaidysI5zvwko9aRQcPN9rY320hu9smHoNIkhYe3a3iYLtlgviW866LGUp/9OaCsFIBpKoOUnnSO+lVclAQpZyIZpto7dSxJaXnYReHVdZN3KeJULnPUYyAT4MMM/VqBx1to68AP1yrMx/lhBkrln2MWv7mX8kW9VdGEPcxcZnQ6Q8/MjMh19h1nOezIONRgzScpQzRDvadhy3kFeycY21xrM9TzmTYTO2OH4jCzwW3DleZuse0oulr80FzQkXuqY4oX65eSBrDdo78EOTcmfX60CYd7Nfd0zpp8v0yaUWB8mUYCbBtcvk3kQkg4XSNAT1K2TLBNnlUpm3hu9ei8Nc6+Ijtr4X9eER5OUY5l2K6VsiP22zQP260MMf6KD6gOUzGynnKrh3RAn+r3cKfDL0ykgjPi8sTWD4zjq4/C8t28X8SxAc6qWPvNZDknOSPxnCZtJClrNzn+E2zH/FEAL94XDM4niAy1eZ/OiQNUd7K/Y6MH0KceP2K7cbCUlwMm/Sa5DwWjlr4kA1S3tPBPg5J7+nFANImKLliK7j81aIg2FlrIr9HuiE9qD8C89dNZH7rU9+KlMN5j9fE5VGcq5mJAD4gvf0TByfL57EJ0o9OsZwKIj3JeZP36odtxHeaOFzvYIs8r5MGQdLv2akgpvweFNiGWyxDSmON0+UxnzFa3uY8Knl0jvJXLdpjvQesXxsEdHpNMbDkvm/Yarel7vsDkxll/a4ClfNdJFjokk/7Zof98ASAq/RVN11+GEKLbWpR3s5ekIvLkLknN1QFzktyn6WTMg3KUOWWEnyXdCDaFagcyccY+Wj2lPIH3RgonFeNCyI32THINVcx3zLxSHLETZ3lNipdE+elyfErHnXQpQyYDfrxHnlL7t3kcmrY1yFoqFw+B8Kc577/wiQuUAaWKxwX9pvizwzlyfoHTXbvKeMAiD4ovofcgK1zkn7Q9aLNmzKAa9d+Sb61BjytOnVaa68vF2Qssye3Yj1MUA6nScdrlJdyHXcSlMfPd6KVXgdhyo9dFpAnbYsuBJLpQTJalO95MoIMT8sIH4oHpHc/tVZtEchdnPhPht4p8neI72AyEoknDAz7doyAJ30dwsk72hSw5OX7R4XynLgrk+7kYus63wXF43pXKrP/kgGiJdGy3oPmOeYvTPjwq0IPD0hnCnQ+x/ZcpQzIEJ/PLoWwV+vjAXEiOFmnNgbJ+BFgWy/rpZkgvLrGDPX3SeqBGUNfzN1Ji3Mv+7zFcdIYuI/55EQFT4wO+sWxIy70+4mOh6XqHr/pvujVdZXFe4M0PRk/BjjUM7Wj1KT8IO512voYTHvdqpRe5eoUhWjDPFM7TDK1xzW6KIj5mdNnsbp6CmNjaYRDYezt7ZqNTIFAwLipksFDxg0ZO7SG0okPndKoVCrGoKFniUTCGDWy2ayJF6JTNDoxsra+bk6TZDIZ05aNjQ3s7u6Z57qnMvL5vMmrctQ2udWSAUQnUn6zAYTwr2EAeZL0y6UfwQhGMILfNRgZQEYwghGM4LcfvkoDyOUX4u7imtm/qLzB7X9V0K4w7T6uV7iQ3WqjdeCg3QTGuTC7x8Ug1/ZmQTQErnExw0WuAi1LyTjLBeZU2GNcYq1GPHiRi833uNiVbWeSz+VCSjFE5Pf7pXELJS4WK8lFBNMzCJZ28EyiZ9K/V+qZAOuvjXuxwsWzyg/6dES/ZwIi/+eX0ljxdLGbb2Odi9HhYlJLtgl+n+K4sCnGL3RiwY+JhQAC00F4xgKmzXJBpEWbzbWcDCHZhI1K2EKoyUUoF4FdLvp1pL/GFe0EG78yHYI3GcR7R22jvJpL+/HmU2m8cjWNYpuL/KiFygMu1uI25s+mcbBewrPRPsLEp9x/SamlgNE/b3nxg6MuphM+PDcTwD8Sv/9QAX6Rc/AOr/frxDEsXJ20UW31jFsbuQuTm6pr4zZuHbTw7m4LyU4Xl7isvM+xkauSpN+LMXZYS3Lh6hFxot2ccd4r1xzUDhrIlTo4F/UgFLSQsy38+0Ubs2N+PAh48U5dO/VdRfW/mbfx9bkAjsC21ryYO5XAjTjHWm4OOn1EWKbcj/G/ORGw1WK9xNl4wotzUpJEbeRJy7fZn1u5Hr6f4uDH/OjG/YjxWVUKEOL9RZ0+SdmwI1wUcyz+S95VtOpUUS9g4YUZPwIhywTPP2r2UWF7PmZdH8m4wTFWQPd9lpMnnmQIky9wKfqluPhVsY9vjwGPN6r4cLOBLea/Ve7hbr6Ls5cnsLNb4wK8jlOnUpC/cy7fcbBfQ2Oniql4ADf++BJmOX4d0lpUMV7mMrj1w4e4fD6KN5aDOMe6ZpwOzntZbgP4gNdEr4tXgl10QrYJvi+cLJF2TxPncrNV4L3YVMDsIlZclQJx35Fymv1vES8tESbBJmLP3StjnHRZlBudTg/zpNejjgeBlRQSsxHkt2oosd/SV1ybsPF0qI/cbh3/C4lBbneuJS3McCx3iCsFO77JNHK3oxMtco+koMBSUMkXu3Yvy51Ql/VUqw4e5trYO9Ru5S5us93RNvmszbysX8OrVkpGkbRNmUHeez3pxauvz8JHHAivUsoPlSZKq+C0j9mWzyjR2IZA0It4Su5uApg7HSSf+lElXaT65CtVwLZ1tHuYbW11u8gTf73ZIMbnghgjH4nfaySomrSYKn4gKE/WJEV6pt5BpdHDDulyY7ONg03+3ulgdruGuwdd7HXYBuZ991EL+/sOFBh5ZiqJS8tpVO/lUTBGBimdQD4AZaQUXPKDT5knA0iuZdrGR4gU2+bE00Hdgf1xCfeLwGGFOCaDShk4Pm2bHeknDSAaA+3klwsqGWceP27i7XsNttl0yv0/6NtQkaYnCf6dIv2aANJ8rpNqs2kvEosBxCmnvuiUiUDjL+W5YipsPWhg97EbU8Hszma5FLm4IUMrPyVL2aXPgFpiWnPcNve7n5lfXAkbdzV/87BJPFl442nKy3Ibd7MODi3ygVHOuekF88TNDc4Za6QVyZgDXv2oH+fmg/grjtVP8j1jaJ1L+nAbPiOzxtnOd/bb+H+zjg/X6yhxjLcpQw9JP48pP39B4nUoH54noUrRKZmlXdpSrmYo1zVnWaTxOtOrHcaFStyHC+emMXVqHE1KQnhcZedJEO6cpheLRT+u20lELszg+ngcE7EQFhNBxEnb/+WjKoqkO0Gec8BGj/zO+0uy8hPkNl89Z5fxbymvZGTSTux5CrLIih+NCR8Ckz4kqk30a214LsYQmwgiSPkxPNXDqc4olffXW+b0R1dGlc8DEa5ggGuBdslf5yT44+027hUdczpA8S2WLoQwRfqRsVZll3aaCFMmLNT72GcdipMlUN1g/16esMxpwT2dFPBYODUfxgtTNizStIJGh5nwWr9jTp3I8KI2UHyZmGIUXSaekcZEIDE4zzG2id88y5Ox8mCjgxrL2eM7yAb7J6qZJ84kToy9h2B4g5c+dekUlFx3yVgkQ4pifuxtKEB4AzvkcZ1g0aYT8aMCg6svRrfrFmbcX43P+szpDxP/ZYDvzwOdKlEg8iPiUcbRPtvYoEzSSYdyXsbFDsKc+69OhfGItFomjQrUZBfUZvczwbaKJjs+CxNXp/hO4YNzVMUDvkfoZI2bSnndzMP+qgBzf3ApdsV+z4sPHS/u8uIUZUAuzWSYCHDeOzMbwiQ7rvg0MgqodMnsAUqR5/go5lJdfDi4l6AUUKytJvGhODer1RZ6nDPuVfguR76Va69pzosZ0lKM717pGVnPdTrAa+Sdxs7D5/4g5xPSvwx2Q9IUSF9xRFmjjQ9pppM7LiOOBv0dgvpM9jCnuUww/cH9IQjFOkGy1O2Y/C3i8xLfwa5nfOY0WkHzBcuQoYSkiod8x+qx7iWm0QnWDzl2wolqPWX3scAx+WnHB6vaMQahXZYdYftmmVcxyiQh1KaY3+K7ngdX+X6qmHFyTTkcK8Ene/EEshwruUTT5hKdBl+YCyMc9pmYQaZzLGNoxNBID4tUIHDhTHVoPSKQi0zdG95XUvf5wGBCHhTtB8LsM/M4lH/GuKGBYGI3xxMw9wkmL3EzjGty7N5rYDDTyYvZ2TmkUhRmBBkrdnd3XGMEf+saHx8aQLJmDSXDhdxbqa0yVsh4oVMp9XrNxAmRAURt29raRqlcMvVNT02ZuCEbm5toNBsm3/j4uDnx0Ww2zakRlSnDRzQaJR7DrMv5YgPIk+7K6pmEZUtAfxIJguM75stnn38e/EvyjGAEIxjB7xqMDCAjGMEIRvDbD1+lAeTSCwnKaeYeiGqz3GBRJxcig2r+1UAKRu1orVXbKHF1d63UxQIXuA4XeW/6YXbH5cxK9AloPb7FRfKvuNKT0UI7OX/BhWORi9plLrLPJ7xmF/xlruqvJi1ztF9xDHQKQe5y9rkIbdZK6Bd34es0cF8Kj3bPLLjk9/6jcg+3K32kIpYJnv6o3MU6r4u9Dv7bWhO3uDiX9xkFcA0RP1LKK0bJx1zty5UAV7eYXA7gBp9PtnooZYKwnT4u3SnjzG7TKFb3MwEss8wqF+cz23WMy00F7/m6PZSzDr45HcB/emsei0/PYPNBAUEu9P74qTieC3Ls95qYeWYRb793gNmtI+Cohh/cKyNbbptA1b8kTrQIn2IDz6d9JviuFt9SCVwKArGmg3tsq9wV6cSL0KugxqeZ9udHXfzFjoO7LQ/SyQCeH7NwMe5Fifj5FcstkWDkb1o7rS+kLOLZYwxK35z3Idfs42ySeOd97U59Je3FEXHNIYCPC/kSx0M7dAPEj3ZFKhbI01z4r4Y9CHXYr1MpPI6E8MPbFazvNnBlIYgVtnfV7mGS43rAMdS6PBy2jDFLyqoo85/xezFBQp2oOvCWOtiowsR8+X/tdPFXWx00OAbfnvbhWsyDeauPqdkwFhYi6Bda+BHH8sOmG2h0ivQ2FvTg7/c6OOywTVE/ImGdnOAAE//fHPPg9SmfUVzl6z28nPTgvRrwN/k+HpOuFGPlCvF1hfiST3jRaIf4GhsP4/yFNK8MZufiXFiLf30oFrvIxIJGifFhroHIQhx/9U/7iE6NYXLlHPKPQ7iw+Qjv7jeQujCGaiKIn9ypgKSND1mfaHWJlb40E8BzExauE7+i7fvlPgJOD5dCwL7XgyA7Fk/54OvJoNSFz/LiEscqScKtkOZ9A/4ay7WRqXVN/w7itjl1tEH8PFDw+8M6no30TbwNGTG0e77M/ONJP96rwARUlsudx1LykB52yIuzHOsCcXJIXpG7Eh/HTEoLL8epV+e4sI3NRse4e1q/28S9TQd3yHc6BfIdT8sojrdgmRNfOtXFruDllBdTAQ9uNeSurof5fBmnPB20KL0eEJ9d9keyUZfc64R4aZevkWq8JyVPKCY3OzaWzgcxdyqMsYmgUZIpuPiVwzYmiWPxdHkiYJSM9XobdlBucWyEmW6S5V0hHgscx70K8WVbSMT9RqEneTaEBtuyR1xcIc1JQXk/z/4SP02O0U7fZ3Y+H5BG1G4p0M1OWP5XgNfGWgFPN5vY49iU4TUyWXaLKHFQrfRMgOEOeWOXgkhxR9rlDs49qsGfbeNtln8rT5lEumxxvFSmTTzEyJcyhA3dKsldTpMMdURe212TMaKFQ/J+m/nNZOAmM3ULpI4cqiRPo4cXPF2Oj9coJV/kuFwk7TdIi6EE3/+lUf4C0O56KYY37jWxv0E64JgTVQNwlYpyC6RYLTJkfBpMyZqYdJ38TdBQy2XTI+JBsQYUJeXORg3bB5S7/C0FrZuSMMhDcsQ6cWoMc3yqgPY6PfLhXouitWeU5nIf5At48fS0H/fIE7eOOljjuElJq/3MCfKMCtbJhiXSp+Srgu1r/tplvaInH9NNc075o69N4QXKvt5+HWt9ykpm1MmEry+FcGVlEp6ZNJoO12z99gDbKlpKXCn0KJMCaSxG5sl70+gsJeFMxLESH0d6ahJr0QiKpEMZGMdJr37ynIwbScq1750JGUV/jryrPiXYnxcWg1hj38bbDi4FKA9mgkgvhZEYJ+amQmjOR+Ajj0sxb1zpDJAnQ2NTRqzNJiqce23OJSQvRFiBnPSoT0M+HGQ5BsXQUZwfyVztGJhc8GP1cgRjk0FDB0XFFXlQR5e0+HTMjx9ttfExXwJkeGByzHPSfXPeb06DxSmbA8yU9Vp46/VJHFJ+/XK9gQrxLpdee14fnIDPBK/3sy3qt8X0X+MclmJbFfOJzcYkZdQ3OF9RTHF8yVvk0yjT6oSXxo5fkSYfvxklDVF+FnVfN4cwoCW13wTbZrvKhQ52HjaRfdSCw85WWGafdJ3IyMBhI00ZJDdVFInGEKlTCSHSz9SSHxNzIQRDrqL380DvKoptkd1pIcf5SgHGhWnV3xO9kXGcJlDiu809vi/IqKMYNMPSnpTqIf56uMCxf4Hz42PSxu21Kt6+X8IdTjBNdjLs+o0yhk6TQ2PKa6joHtx0LwKbYPhIufRdILdiE/M2Tq9G8L2b47iQr6FAmSXXpUozVJKrA+JZnZ3RaTeTn/dO9xxcJD9oPtDY7rS8WOMcUBzEYyHL4Tv+Lk4l+OVaDOnpMLORD9h+Kd1jlJNJeSOUjCKN1Cqcg1iOWqwNMjIcig5mvD28xPcNbXhRTA7To2EfCUr7XJDtIf/q5KrBDO8N8SDRGmZZOwr0b/F9h+82l0J9/N1Rz5xklXzS89Nsyxtsa5u0dI2MI7r+S9K73mGT5Fm9S+ikyF3WIQOl4rbJPZ8MmXLX+hLn4h3K6RL5TlWf4XvQW3M+/Jhz8T2+uwn/AoNXfXd/mu/m36DNkodGJnIRECa9/d63ZpDk3P9wrca8g3xss0ZiaJCwLBlCT4w9E5lTIrx3bPzgdXxyRCnMd+Yln43NUDpYcgWp+2Q4FmvcXg3LZD1uTe7pE20WkdFDZRsjC++pLQpuburh/JMez5iTHzJ+NDhv5guKmgLjnkrPZfAYGkBqtapxd6UTHzs7O+aUh4weunZ2d43rLMUHERwcHqJeq8PvtzE7O2vK39/b59zZRTwWM4YSGUBkiFlcXDSnR1SeDCIykIgGf/0JkAEOY8kkkfNrDCDHtz/7/PPgSZ4vl34EIxjBCH4XYWQAGcEIRjCC3374Kg0gF5+LmZxDdwBm2aEFEwv9ZPn/OqD1lIwf9WoblZyDvYdNnOW9VMKLTtLCChd7t6Xo5SL50yBFBtexmODK99UJnwlu/nSYi0u2988Pu3hHxpGie8n4ISWXOnOsAOs6XIR2TDBU+Q9/NcLFL8t63IIJpNxm+br/K7brPZYlRcglLjw/5HcpYP50zsYLSS+uSwnJ9mln3jJX7t/PWLgx7YfDFWx3KghnPAAnyAUcy1sotDHW4CJXSsu5COanYshyyRMrtk18A8WxuJprmwC9K8txnL42g0AogivVIjhUOBXy4l62g3fYn2cuRbB6eQLnXpzBEefaX3xchJeL8n6QuCMOr6X9uJzy4e/2HPwiq1gJfeMr/VbBwUfVPg7ZXgWiNWNNdEiZI8XYKeKlz1W6fyWF//TvVrGwHIXnoIY7203cqsu1gse4dXh50mdw9OOcTkr0sMvy94mvAhfqafbpUtyLn+V7xsd6kW1qTPkRWyE+ZoM4TAewH7PRa3QRqDj4LyzjBwdd/JhI/Gi7gUq5g16ni5s6xbDfxt/IiNHs4oVQH0es8+Wnx/AnRHY618Bd1lmdC6A4E8QGcfgR8Zcr9HDF1zc+3rdbHpRafezW3NMAGdK4YkL8as890fI272nn5/luB3PtDm63vUYR9OqpEF58bR4vPDWBU/0m1kmEa8S7jG3r5Z45AbLFBfyGoRfgvB94ySa9NTyYJJ2ci7kL9Xo8jN97axkf3sqhUA5i/6CHH//wIeLxAP7mv96H/fYarlVKYAfx3z8o4KP1Cnb3qoiu7+Hpg3XMBVtIvXwK04tRZCydhuniv681sU3il0JQrnSkhLlEmgyn/PigCkTrHZz29PCztgd5vxfpKRvxhI3oUQuZdwtwiP+5RBDTxP34Zg3jxHcubiPP/Aek13zS7xpJah1k2d8t8kCN+HeI+69P+fDKSsi4b3n3yMF90sQh6V9t4dAbmvDaHgQmLDjTNvqzAYwtBDE+HUCCNBmN2Di728IUx6MxE4bHZ6GcUyDbDora/Uo+lRuxl8a8qHgtbHU8mCVfvpnwGPc9602POZkkxU+FlW5VOnifPP6YYy1lHasnPZOiifvn2c5XTkWwRZrXMzYPMdLl7JKN+TMhzM6HEEmwr37LyCKHcrVG3sxPhlCZCKLDV1iHuJRRwx9wA+pmyg5WSGM7Y8SX34OaeGYhge98YxqP16vuztkBSAnMx0ZxpTabTbUsSyopnZQSnwpvOqEixZhA/ChlaFUKL/ZRLrvEnyRt47rnO5MWssTd+aaDAPnr7f0esuTx3HabY+5le/r4x0dtHBUVE8aDIGlRBo82+VAxhmzKK8UwcTieVfVjo4m1j5rmZEqVeHQ4sAMJKUR+IWhn9x4TKJ6KlG01pq1T3oTJiwo+/EUGEPW/Vu1gf6OBrftyB+QqgA0wi5uL7SUepMAeoOUTMJybToLu6L4UiU0Z1ojT0wkL35v3YbPUNa6uNMaDCgyYr8zjkIeiHOvvZiiD2ZYLFGDXU17cMpZ3tw06hSPl5Cb54ajeNUHMO4NBm4pZ+OPzERSJO50c2yHfUUSYsjVPGeMHK5tn477h65rTTj+h/BHvSMkqilBy5S/bFgLJCOfACd7rkC468DCN7YkgHZzHeGIJ4UgUdW+F9LGLYi+HYreAvJNHyd+CPxPD0uo8zp1dwLeXUljhmGy1HJSJ8xxlhk66pCiP14mTJBF/rt7GBmXo/a4X+6Qfh3IsNuFHKMoxDFKQ67QYic/g/ATuyCrGhdnBVgtVzolniL9/k+gTb5aJMUFSMnQ+xPGJrIYvZNhiMsTGLMyuBJCZCRgXbDopsX6nYU5fFMvENwvS+GlXvM7MySD+9bTXzMkyVL+ddYxcz3J8D/NtnAn2Eaf8WCuJ2VgJ6fBbiwF8f9bGuA08Iu/IIKSh3eWYykg1oc0WEfIbs3xYo0zl3Kj4Ub/P+V38SzFnQB+a+56b8xsXjxsca5cCTgDTK4aNTmHkWKBOx5xmP18lLSogfYflTi7aWDwXwQTnwgjlkS+gWDjupdgj08t+Y5SVvPk8ULckk2S8PNhqoMAGcooyNCY6MsA0wr+MHtoAYAyzGsMB6GuAuNGdU04Ts04Lt/u22chRJYJqzCP3bDEO9FPtGprst+SxqVzjORhTU+KJcoeglosXWYQBnXiRi7xg3Ic6yWrd6VKW91AigkVLKkLaX4HcKl7vtbGrIzSchwSc1szpULVD+xEUtFxxyAxPE0QbC+06+sLlmRiinMtUaJ04UpoE57ix2zk0on7sk3YqlJ09ESBBxpNv+rsYY8F3SRMyTOd4CWUGTvaP340LK6Yb8rhcq2qu109Oe3gr2kee+c/xfXDB7uNndQ/fg4g6Fig3lFf5XvMcaUsnS6/xvUherf4py3cK4n6Mc+cfzfjwRrgPH2XYQ8er/TT4DulTc8Uk552nOZ//hOkV00qyQaJWp1IuWHqfeUKvBtQHPh+Ol+mLvgwu98P9ov5mKZs2dxTjQiPnjrMBPlM9MsJ7OWebW0Ssng5PfgwNGMO6jMFkQC8CfVh2D4nJPuWLeQXnfOM7zmfKGCQcGk8+Y1AZ/Baoayrf6fJdol7H4cEetne2jk9sFIpFlHgpbodcYOmkSDZ7hGKR71usKRwOmbgeig+ikxyBQBDlSplrkrZxkaWmy2VWtVZDKMj3Jd6TYePg4ABtrsNkAJFhRTFC5AZL5cioohMg+tQJEBlMvtgA4vbDgDkB8jkGkONfn/3ya8GkevJnBCMYwQj+/xJGBpARjGAEI/jth6/UAPKsQjrzH1c+5kh6p2t2MZvFhlloDMv/1wHVZ1xflR2Ush3jmqAX9CIdtzAfsPB+tYc7ee2yHWT4ApDyXoGZtdNbC/h7Usq2+sZVSZaXDCXqSIor3e8v+vFqxjK7QANejwk8ebfCRT4/b4z5zO7OOhe3b05buDYr3+oe3OGCucOFppT7UmJIGaPgyVJoStH9MevbZX2a8RSIXSHJz3p7WGr3MMmykkxfClmo+71w9hqoNRwczUdQC3hR6PWMQqAS5R+2/8xGHWniZbPWx48V+HWrgpsplnFpHu+Xu9jwBrF6cRrLnTpiq1NILsWwsVfBrft5TC3bWFgK4BUurqe5kM6y42MsS+6bch22m23Osp1acEt3p3F2yceDuLePZ4J9yMPOAy7MtZv3WreN//6ojn98WMNHeQcKD8D/xl3CyzEgx7J+UdJu4r5RDqpMnYCYjXiN+6U79R4C4xaSywGcXwjiRfZ3mvhJMW280Eaai+x+0MKP+ftuvof9ooM5roqfiXqMX2sFb09y8JOePs6Ns28hN3CtYrWMFRsIHtbxbtuLdpqL6EwA0UoHiaMO7rGsvUbfBMAO+Tyksx5eiPZxmuOrOCB3pTzLdrFPWtli3RozjV2h70WRa9A3FoPYZN88HOhwuYGP16qYLzTNjst4q4sXPY5Ryn8s4wfzPpvw4nuzPpzL2OgT3x+yjfIxv0a60E7sF20H735cQPSwAs9WDj/6+MgYOe59dIiVZg0Bp4MPD9qI7JZNYPkj1lstVeFvVjFOOnqb5fzyQRG37nJBf9DAcr2FiwGYQL9JtkOnIuLE7d/kmJb8Ijc+ijnw2GMhNeXDS0wrlz21uAKxe9EYC6BJ/ipq8Ml/ibqD3ZQf5ZgPDdJpyydXbD0U8208OuximTT6TdLgeNhr+iSFqWhU8U8+Ij9IyauijNywPIgQH3NngkgthxAeDyAS5ziELfg51jppIXc/HdJ7S0oqyhkpPvOsp0paEi2yW2h5WAZZgqSMHcdjjCu7/KNTLzWj+Ooj3OviOoWGaFrsc510J2Ok6FPPtVt3nH2+tBDCXqFj4nPcmPLjOi9PELjcoKzzW8bwyKRmh3OFeGrLOBf2IXrQxMyDigk47okwjxTBon/2ocwKV9juMOvZJQKK+Q42t+totQd7b1mWK6NZJtsr1yiCY6XQAIZphyC5q0tuUeR+TY9ejPRM7IhdyiLhepd0J0PRUYNZfRZeWAxjkx3fJdPI9c82aUC8KL/7k4s+Mx46eaLYA4oRUKYAmKIsSTPdB4+ayB500KT81E7qgUQYNOyLQcaJMi+3tx4jM3tRL+nN5njb5qTNSVC/FWekyYYfbrWw9bCJ0hHbKa2eSeB+DIo7hpOlHD8a4kt4HHzXX50S+kbc/aVQAzpJ+G3KkJmkz9BNtnlCYc28x1W6hRoFoPjvrK+POfSw3rfwjYtRNCg/8pSlUgjLSKEmK4uUcVLKDZWfCtp8xLEhmk2h2nk8rOXiTACvnongsNTBOPlJ89PjpptPoBMVcuFWrLVRbzTh89kYS04iFho3Jz4yniRmsg3SRBnlfhHlXpFEUMLMHr/7Oij5OYYWO+llB6w2QsEeTvulSJ9AM5VCudzCbrZu+pIl/yoO1PNWz5xQWVgMwRPymSDd56stdChP/Z9ylfYZYHtbzS7yRFityHFkOaLNAvn2/DT5hX3fqw3wfQLXJ4HoQ2rShynKW5tySaeQth+2UKQsaLONFDEocsw0v4uXTvUcXOp1sEU5/QHl6zbTTHHe0uYFTn18V+AcRTrWSUQyO853GihTBrZYkeJ4rfN9QrHAdEJFcrvBa0au+rotY9gY97unV3R6Uu56pB9X7Cl2w/RBtC6lt2TRIesuyNorGPRPbdSnDHoKct5h20XfohXxP7uFGOXx/OkwpnTCQ0YmzrNyByeXVS3K1gjffWQAMa7qKIdPgilbPNTUiQ/FXXHQZhsqhT5WORZXSbd7Pc6HTOeSNP8yk/INYXh/jPPFt+dtg1sZ89NxP1Znw2YjSV1tZhqTlqBeFthQuYUa5jfPVf5JIB70THDa6uN5fx8HRKKGQzktjrE/TJrnnNWViy3i28c2B6N8R4h4cKFWM/F/SrCMa70m+/8G53DNFzsdznEs+luU7mdJA2wm37OInxNtqDFPjXNKkPQsA55OeSi+kHArK0uDA3fgeHG0z3fK8oAmTX63L1nSwwEFZ5n0pVPDxyWf7Ce/q26Sksmv0xxfk+s4NmVPhEGQgU/Ga+ErxT7q9Krcad50WniF71ias/XucIfjLdp6SIGhzTaTxMXrccoANvcxZbtOH6/wXahKHL46Y1OmcU5nOr1r3R0Yjl+0u8b1l1zrHbJMvbc0KcjMPEMQ3odjpX/6fxLMz8Ez5ahQztV4DbIbUFn6d4rzyUtTXhyyLzr5JgyIT8xaQZfwpIxKbwpgqRw7/fZyfg7Fe0jNsv8TfAfQyTTNSWWmYRnKKjlqviin2jT8zmtoEBleKl2nLowbLJavNLbfRjAYMEY/GT/y+QLXM21zekQGwEq1gmwuj3q9YQwYOinSbrWMUaNcVhyPHErFEudwchDLrFTKpoxmU9sVVJ9bbqFQZBq+ZfCm8iv+h06B6LSJ8tZJx/qt+7o+1wDidu0JuDFAdEj7k3Ccznz5dK4vBjf5l08/ghGMYAS/izAygIxgBCMYwW8/fJUGkCsvJs3icliWWeiYxQT/UXwPjSD/GqDFRKflcJHaQS/fweRR2yin+1N+hMYDiLJdv+TCfDsrX8EnVmMnQG2VMULKjVUuMpNBLxevrqFiCGq+AjMv8LmMGBdSPhPwfE87RplPSlK5L1Jwc7k/2uTCs8zF5PenfYhGfHhU5WKPC75zMWEFxqgixYviXRzwu2JCPORCLs/vWhSvM63unwqBC3Uu9thGnQCRKiirRXmziwYXzY10AL4iF0vEcyXsM2WnSx1461zQ1hxUfD4uiruwmg0Exm3kF9K4zcVWi32ZyYSwfz9rfPzv7Ffw8HGOi+IW5s+GMDMTxNPGt3IPD0tdPGf3jTuWMf6WuUu7wU8F3IW3WcMS9KHdsb83ZeF9Lso/5DXXczBfqOH/c7+Od43xQ0tgF+fSbUrPKIOAlF6rQfaB46ATJWfSPvgiXrzLZ764hVlWNr0cwkLSxlKHY8EMzIJuqwuHuFNMivVODxN8tmIBi2yvgnkq7sszYz5cng8hlgygw/Yn2PYS8dMutZEoNpHR4jfgw2SIDQp4ECC+vGzrh3LbxD5cTFikj76JW3GG4xGLWBhj+6WUkuuNj5oDxTTvJbggn/Z7sUIaODPpxw92HDxYr8IhfnO5DsacHsJMM+HpI83q5M5Ja/sKkTJNuruQtDBH2spEbNyOZLDf9SLaaCDDhXJnr4K7JQe+chXNAr9Xu9jaraLNcTq7mkEpFMU/sa5xp4ss18CTp5KYOz8BJxJE4aiOv39UxntrVdzf4UKdNHOR/bh2MWOUHq1mB3OkiXX25wf7DkKdLmZJ38GwhemMbRRup0j7Y2xnN2ajOhHEGPFkk+/yTNcirscKbeyRHpsB950t1HQQIS2+t9fGxh7pkfiRazkpmOTKQ3FW5L5smXh/v8YMLOM8x5pkjg7xJ1cnUvIlyccKhi1F8JNd5B40yQcNE3ydv1m2/P0XDtwTCPxpFMzyxf603TNxgH7R8uCQ+FxmHQbnA8INkCLlikmnEKRAVUyDx8TDUC+pAMlS8C1m/Hh0yPKbPTyb9OI826jxyPBhM+o1htA4n7VIj822+54sOvcT14kyZdRU2BhEBG2fF5WQe6Lr/HbTGGveofz6+GOOrbaWD0BlDOWqK4Vc3hmC5M4SaX2cOCv1nijClUfxjdRXuRhTlhXiWiNzl/SquDKSedrlK+PsUszCt+cDuL1H2cCO61SCZJHwrQDv4r8EmVvGjVZdytKuwfMYkewnj35ERiMJuXUP/w6b/Wl40vxPgCSjHgXIg/GU1xhABFLOtokTjW+j4qBEPOX2FROhhez2IHC2Mg7K1Yeq1qbv06TdcdJ5kQw6RNtxs47xShCe+SG3MVcoo+dYtRTYR+SNKU8PLwQ4N5yKkecUV4BIE7BAty7lJP1Triz6gQcNzh3Md85yECce73UtrE4FsFtwkJW1+7ihUvzJwKHqPSYA/nZZp5f4fNC0k00UzCRsZHj9gnSYYVuZ3BjNj2HwVRsCivk6Go0mwsEEfJaf6ykv/P02vIc7OOhn4TnKwVdpwMN26/SWl7ht83tb9sRaDfGdI8T2ikgcNeCEQ/Ck44g7PuQLJXjqpBPSvcW5aYrtfwc+jKX9hk8KBc7DJJTqRADBTMCcQPh0P06CTipph32tJAMR5z7So1y+KdaIjLCKC6RuneilAYP1Af7GZ2wTM0Nu1zbvNVGkDFukPB0nj8G2cGE2iAbpSG2e4HtPiPPABxyX+ajbtgTp/CznH502kHsgndKToSPC+Wu818GBx4cN8oyUzDJ+DMyTBqS0TbHMVNfB+z3ODZR/ku/aiHFEntyiLDHGjyGwQnbZnKQsaOIblHWyf5OUu6c471TYXuFUoLlRY91l+yQbM7N8x4lRnjBjjXL2aKuFFOetJMdExyenOF9G435jRNR7kgz4MjbpxIfcavkOW4hxDmwRTzblkowtKcq6OGW/Yuaw2aZl7nuPB0WOhdotcMfTA4mzc2znPt9dFNzdH/WbGDQ63djouYY9ZRFJ570+o8x3c+oP0xPv5znnnZX7SvKDWMt0163AnKqZ9fWxS7nsY7oIrxjn80TaRoA4CoVt+Nm+AN8VZPRJsS0TjRZKHS/WSKuHlHgKan8uwvaz7APSVpz1nCVPWxyzHT7PSnF+XCd5SidGxv2kJz/CnGM0Vx5stFHKEm9Njhvnkbw2CPAysof5lFPtPuR4F/jFffulDGJd06SfAOmhoXIJOqV7hrI4xHzGyEkQHs5SxqTZrjaRxddCYwyRLV9S8HIEeDbhnvZLcHxkpJXbK52klQu6ByQOGdMmvT1cZjl6N/0pXyoqPgs3MhZuxr1ocHwVt+s+0z3gO90+3200niyK70xqcd/EW5Hc02YOwXDuceWUO56mYwPQV3MJB7rYD2NkOH765JmkpZ5kOG/OcW7Sacs6x8Q1esgA4pbmIa4E7t8n+fkHXtJCKMbhmXXv10t8Xy7w/aXONMyguVH5TM1Kb8oetuZJObrUGvGF2uwPBI07qzCvYChk3HNVqjUcHR6ZOB0slmnlxrKBYqmMarVujB8yVFRrVRSKJcrFojnpcZjLoVavo8P3sGqtzvQl86n0cnklA4rKqPO9TgaQNq8Sf5cqlUF6Pmd5uVzelJfN5lFgGZ8xgLjdEjz5dhwE/QQcPzVfnqT9MuDi7p+XZwQjGMEIftdgZAAZwQhGMILffvhKY4A8Hze7DH22Bb/fZz6lbFHwVi1GLC7CBtV8paDFS7vloNVwkJf/nN0OXuMC4wUuGsdTATTlhidkoch02UOl0566YS+1WjJfjiHBZcO3uVh8igts6ZQUB0O6BB8bPx/w4IUxy7iDKnSBf9jr4B+027zVg5ero3e5EJPbgjQL/Wmuh7/kpZkrydXrX2x08G62hxvM/39esTHFBeBatQ+ZK7RbVLuFP+BKVwaXk2hyWMI2F7fRKT9akwFssj8zBS64wj7kFyKozYQR5op45aBp4lhI8TqZa2N1p4HddAAxLmLnTsfx7PUklqZs/MhpYbtRRqrfhK/bxAcHebyzW8fmO3t4/Is9FGoNTFwIY3omhDn2e5HtaQctrLe66Jd7eMgF8+V+1/hL7/u9eC7m7nLVKY8QOysXTgG2YW7MNn7dy80+/FEbk5kA6lxpK8ZAc7DgFwj9XIsbJeNsCHg97YU/RrqJWshy9d9PWjg/58PUmSDOpv2YszzGCJSL2UizoO24jV3ipMi+lriIDbHvv8eGyJ3YfS6u/7zIwonQFydteC+m8ddtH/7r+2UorunLERglxJRwFrYwxv4kGl1sVrq4zTY+5vjEuh402L8yr125qWKdv2C5v8x24WV/roeBaY7fe7X+YHcqcJV1/2EcBjf7xN8vSSzvME+HC/1zfPZjjvob82wv+eT/XgQ2Wccz7Huu68W7LOeQSIxwLGuZKPqnV427ssvNItvSw/uOD+tsy33Si/yGa3epzUoXSSPBU8vYCsRwfzuHBx4fmuTB51+YxssvL3AMg/izj/PIN7tYGPdjlXiVi7dsJAjnxjIelR28v17BLfZZHl9I4ngm0Mc3w328RH6YWwnBT+bIL4aRIL3N7zVQJu5Xj9o4zwwRjnvLIW+RDxWXpk1cOhyrWKmDDGnx9mYHfhkK2ea/zffwcbmLSW/fuGK6SjyNBb0m6LO48z/OWTgd96KbtrBwPoxV8m9KzEge1ImJLwQm0SmZWsExJ0C60hQRpFPJEE86PfGoa5kg+N+YI30y7c5AK6l9mXdgGdco+8TvHRKlqhxChvjwUc78+HEDpQEBp8gTrVwL7+SYNuFFg/Q6TfzOHLVQLLUhX/nBfAe+vTpK3S525iPmRIziVsiFlK4eaS1E/gsRN3ID9ZDjUDHGG1dRM5TNnwWjyjH/tLn7WdLVFNv4mG3X7ujTp+JG6bng7+EaZc6jMvHCMXpEGn7UYnY+synPtHvW53OVSlKcnW20cI9tuTxh49wUeda2UWGfpFycWQoZVzvhmFwZEWfEXYt4Wi9q13EP03GfOU1CMjD8NEEZV3V0ItBtsSChMaes0M5nkj1mSFMyTlSIbCmYBKbH/KOua7evjB1ZMt/RThMHmw3sbzTNqQ8Fgi5QBrfVn+M6+IUZFVNpMcCfHPw/OhfGGRL0BwXOSalJ9I1rPmndPEZZRnQZA5yUb3KHcz7qwR9MWvizfB93Ke8EEaaTnK5MR/FB3sGeMYAw/2B8XNUhcC3qxZ9kPLjb9JrTccrTY7lvc2741WbLGD8oyo1rv6o0j+ojn6sYXTKMivanbT7jc7lNUrlqp+h4huOgQPP/tNYw7g3vUF7opNJJULpZ1rFMmghSVm/sV/H48S4OszuodvZQtY+QTTjkT5b3qIoQCSM/FqB8d7B6v4I2+a1D3p6mLJ19yOcPiijtHiJbP0KUsujqxBy8rTpO9xuweq6rvo96FuUG25N1sEZ5px31GyE//Oyo3NXJiPpFtKz7FvnaxzZrflZwb/TZBtLrxzm2s+6QblwDgvBt+GKQV6CNFzbbNTHnN26wysyz/bCNHmnqJc55ipEQIN29cCmJjVyHc1wXWZbxyGsjyHq/PklZyXHfIFE+Ij2/3/TgJivU6YU9lqHA55sW3yVE9IOa1YYAx3B13DZ02+RYl/j8HmVYhWnuk8/kFkxK5Uck9IEoOgYpfM0nyxk++jR2ziQsPEfB86jUNSdEh6B0ohmdhHM3fxBnVYc8Qd7gxHCJc9h8hPOW3AXOKyYRaZBMqVMMR3uKlcN0Jk5PHbGNFuYpp2pTQUQzQRM3ZKfTw9uUaeLl4Zi9kuB8GffgQ84PEn/uffIZWx/nxKY5bp9jJ9CpGbl8a/a8fAdU8HW5gJIcIJcMyjsJIeLxG7M2nouS/lty28n2UP7pFJ1ookaa3yQ9xhdsLF0MYelsCNOLISTHgwgEfUbOya1gQMZkyrEeBeKu34+dKnFQdd9vpcz/iN91UlO8pBNnH3COfN9jI8dxM+36VNtmKQeWOE/6xvxkRcknD9oNoHDAd80D1/WVI94z2QZ5lU6/WJb6beQL71x0Gsawdkia0zO5unotxLmb46iTU8ojGnlA3F3xdnGZ/J9jff8h0UeYc+Myf98gHc+xEMUF+qtOgJffbDb5j+OUM5Q7jylzYtMRvEmaf7bXxs88xAHb9zTn7/NpG22Op13r4M/3e3jAfkhHbuvy2wbXj/n+sc4xc0dRNMbx43OfRbnps03sCnsQP0P9Uo/dfro8afMd38/xVnr+fIIHi7xtytBY8R2LdOvle8fDjg9FviMqlo3KVHwOgTBoToPwtylLNwfoVXn6weR83keefTnapJwsKZ3+6TRLF11eRmaqXF5uPpPV/TMox2J7/f4AgsEworEY4vGEwYsMGRtb28jn8nAczhdMrdPtCkRebzZRrzddYwbfyXS1eb/GubNSq6Nab6BJOta9FtPU+FuXDB0yiOhTv3U6T2kcvhsovfLVmzIqd9zfLEvl1ViX0lf5bv4JA8igS086NYBPG0A+mU7wJO1vgidFf/k8IxjBCEbwuwgjA8gIRjCCEfz2w1dpAElPyXNynwtWLXq5kGExKs8NyOku2H9dMNsvC1rUqDzjaouXu6ORC4pKB4X9DvIVPl8OYjruR4oryvGqg1irhwrzNktdLjJDcGCjKwWYQI3kpZZp97YCnO5xQfqzQg8fV1i2VoN8rg3tck8Q9vSNv++rGR/Wq32zO1Vuop7jMylOX+XntsPFdcMDh/mCXIzfk9KA1cXY/9WYF/NxC3+165h4Iq+kvHie1wHL0Q5A7ZKUXkygcdGyLtTlDy5+u2M2rIjPxBaohnzoMr3NxNKVtVn28mHT/PY1u5jeb2G8zwXkTAjvWT0U/BbSY2EcsRwF8lzZa2GCi8/eZBBJtucVzumvs6AU62gshRG3vTh/0EKKC9ajmA8fVRw81A5v9iPPegtcX2n3oXyda6X1+0kP5rlQ32ZbS+0+tspdPE/6ipEmbnU8Jg7H1zNec1JmzyiQPSZY7xwXw38y7jUuGu4HuUieC+DlSRtjszZiHMfLEQs3a2znVAgXtxs487iGIAelY3swuVFDknXN8vky2zdf6yG9V0eEtPDfsj38iHhXuRkulBW0/IcPavjhvQoXnT2sN/pYTbqBPrXLV4FL/6zuxd+XPXiY56L60ME4x/l1xYRhuf9+0mMCsCvmCbtvAotutvh+wu8a17drpC+NG8esGfAhmPYjnbLx/9x2jFs0BaUu8fmDNowS/MVrSZS4uH9w2Da+vB84XjhyjcSyyuyT2vejnRbef5DF++sF3GIbnKAPX08BDTZAO4K9vOQ+SCecvim/3q061vIleJpcfHMc5Hpqe7uK27dzeLxWRiFX00Zo/MmNBP5gNYgLdg8X2c637+SxX2oiws6sBvp4a8qHCwkL77JPebY5FPLgo5iFqxy3fog0RVwHc23szoVRj/owngxikrTUqXewORvCdJkLeFZU43hqx/BHuQ62Nx3yhheTrOOQ5ajN34sBz09YZhe73IslEz5sEL9XI1Ike5Dg+Hgmgri41cBirmcMcUW24wvBZWU0Gz1Uiw4axJk4m6jHTo90zO8R1mORyT4u9YyLFvHbECQD2G2zU/ek8UP3r0fI82GvMR5IUaUTRDohdqdFHuSYvUqCUNybdSauF1uI3C6Bw4blbAfTm2WUyZvb5Mc8cVHkmLcOW2jI5c92HZlbBXxMWrvP9tRygwDHJ+r/JKg1gicJ1D/JJAWDVlDoeNzGH/3BopG975De18o9eEkL6quRekSSAslPzPowl7EQpfxJEteraR+mSbPrfrk86yE1HcH5pSgeEP9ePzA+40dy3I8gZY8Uk+Y0RpXjTnqVS7ivLYewQbxLJj5L+XgxRfpm3aLVYYdOM99LoT421Fb+fol5zk/6cZ84MekGIEOWxrFGOXK41cbeWpuflO8HXZSycjvTNXEOdBrlCU4IIgCCDJxfT3hwxE7rxFqD88ADbxpj524iUs8h2q0ZxXmbdabZ33+3YJtxNS7ZOAfMk/5uld1A/QJ9aBf/T8iTm/mOifUxnDfVs+F4TZI/FkkLGzW5NZIbxT4ekmaGhgytZJ5ju+Tu8BHniK7HDcYbD1EGsl7R1R+yLU+RDyVHN6RgVT5WlWHZr7Fjs5SJ2l1PdjJzha6TwCLwMtv/rZQHacrk+2xLhTKzVlYwdwch1i3luYd8Vx3zozweQIgdXblVQjpq44hzRpAVTjLP9nQQG+diyJ6NI8x6UpS1pfEIonUPPqQ8+fF+zbhxEirkgklqN9GGjGt+zjURMlQybSPENusd4IvAzHXko64jmnJQr+jkIWUtsaZA0XJLZQy+g/SqcFiaytVpocnFAMLEveKIlEkjUtHuc1CdYgPxQg0/OtDubSlGxcNubvFOrinjdg9nOP9dI97vcLw+Js7ksuokbrXJQeMjg5noZiJq4X9+Jok+51u5xRMe9H4yBJ38eEy+lLHPANus+DAK7t7nuMuoI5L/9PgJVE6BQuge31nkpkggHCmv5ma9l9Q4b4kX5JZJsY8ONztokH53ul7k4j7E54h34kPu4lqNDipbTRx+xDniQQtHnMurnOe0YaFKGW5P+5nWNqff9B7XIm/XKYv5emjoNs13LG+ljQeUYRHKYXVT8mS238VT/TYOPBbq7JNAbdc7wRjHRTvr5QrMT3nCJpl5ME5+04kMuRkV6EOxV2T8r7GexU4DhVBAPqGM28XZVT/mTwcxsxzme6Yba+n4NKApwaU/nYIsZFsm/ltnp0MZ4bqqGqR48leJCcOTKV8E18lDl+UekjzgZ51Rzk9pvuslghxTDoDis7gx73gJISqX11AumE/elwvCI8tG1st3tsEznR5a53viNumDQ2rmHckfwTJ5R4bQKvv3VAi4RNn6EQXQLQrMKY5Pibz6iO8LRY7FLPE6w/nqB+RHuV57441pvLwaQfKgijHyseTvBvlBBqkf8XqX6XLiK757REIhJOJxE39CxgmNm02K1IkexXyyyNCKVxGLRpFKJDg/JxCNRExa9U3p9Skjl8qKRWOmLMWtCEhvM+i/jBhxlqFnyq8rpBMWFBRcFbAe8bB4kb+YR2dxAn4/IuEwggEOgHBIGS48u/USV+SNepl8UCF9Uy6YtiiF6tSomuFw0z+5WDJxqn7JlZWMNcMYGzKCKGbH3u4ejrI5VKtV1/Chyk6AeOPziMa99akHn5PuJHxuHsHn3nJvHhtAXDIimC/Hvwz8egPIJ9P+JniS5Z+XbwQjGMEIftdgZAAZwQhGMILffvgqDSDatennwjCa9CGgrZEshksOs+CQIkMLGPkBH9b1LwGz8Olo57RjLsX90JH0ToufXJD6fV7EpwKIcOHXTPtxqEDMSb9Rmpzba+IaF5z+5RvIRadQO9plgT1j2FCLpCo9FfXiPy/ZuDphG/cwCkw6BClKsiwoE+GiM+zFPx50sdtgn5j5BtPPp3x4t6j4GPyd5sKRC1jtLn1r3sZBrYcXQz18M9bHuTCMe6xJP7BZBxa4uH1j3o/LEVcppp3UigmiEycakDEb+G60j2fYwiX2c7nRxUSli1LUQiNgmeDT13eamM42kao5SNa6SDKNPR5F95UV3An2sW/3EJpMIzCewUGzRnwQZ34LsaqDmVwbVeKrMeZHivXZcR/KU0H0bAtlroR3uejf5XBKQfa1VgfPckH+FPH0XNqLZ9nvK3GvOSmwxP7MpmwEIz7c56JbwZifT7ouGhocuLf4fYq4k791+ZcOkS6kyPtPpwK4xnIOLaA04UPidBi+dADnih3EQhYCCT8yxH2eiJjmojfGPoaIh5TTM65/Hk4HYfG7XC/pBMjbRFug5Bj/1vGYjf+4yDb2iROmudfsYZz9k4Flh2N5Js1xZlt6pKlrHLMkcXC7osDEPdIWabrTx3atb+JovNRso1Dv4zZpSK4lZPAReYh+5Pbm4ybLYf2ipucuxvHtCzE0d+v4xyOHNOEuXqXokWLdZprLHAUpMny8+WrMgxzx9M1XJhAlzu1CA8+STu43PObERrfbxfmFEH7vSgwzlRYuzhJndh8Wx36j77qkyHksnH9lGt+5kcR0tYZHRQUa76PTJr3MT+H0xSUUD/Lotju4RpqQMvRXCOPyG6tYatfwzM0UXj4XRSJXw9/sdfCrQs8YeJZJ17PjPmTHbcxyTCoJxWTwmhMfVX5f2qlj/KgFT66JEuvbmQ6hQLyLNsV35UoH29stHO51cVDtYzVAvIeIL47PettjguH/qtzH27zukW5KxMdTGYu03EKRdJM/HUMjE0Hk8gpqY0EUO1Kbfz64Sg4PZUQXZfZfCr6h/kJ65Iuk2z9NAquNDh5yfKscBymfpEOXKozsh2/FPZiRAYB9V9agkQ8DN0OiCX6SrU0AcSmX75AIZM/TSZKNXBf7R5QLxN3jigeb7NMW6Wfd8WGjY2HzoG+CjOf3HZzh2E8VOnibeFlreLFeBi60ezhD3rzPLkq5+PkguTD4PAGKVTLU9UlXtLfXMHFEFPB/mmV+re+gzPfoisdrXG3J6HHxnB/fSVnGjc7qtB+XyBuPMzZ6M34E0j4ccrzv3KuhVOY8wT7L7UyM9KD4K1KMFrNto3ztkPbJItgqOy7v8JmMeLscY92XH/Vhd3SgYqdDemUa9VFxGTYKDir8pKgz3RJ+A+oe8V0j/jS3yK2ReFJ2axk9KPaPx1Zy8tMgXGi8DnhtUabKzWCFtB+v5/D74Qq+M0sZTea9X+oiQlp96WwEh8y0QbohW+FxDea0ktqo0hcoz18OuScEil0pwXmRD4xCk2nUFqWr8JliezxrUUazjZIzagv/H4NOWO2x7DbHQ0o/KQC/vho08WRuHbaxRhl0i9e68MoyBDHS5J+eDhp8/pg0FGGJ36EMyrO+Aq+T5KC6Ckwnd4V3KLMkfzQGDjujXfg6ERCKuTF0tDtbTCC3OIqlkyhSzsU49pSFHvLiEoX12mzYnLprUrbbYT+m7SCy0STe3y9j76BsdrHLcJsYtzCxYGOKk8EU5a4MEmOU6YrbI8W6qesLQGg0BhIPx7vqGrl0gksKSE6r2CbOdILrGI+8P/xuUR5PKdg3edJm36SHD3Nekjus+JTPxChS3IcWhcC3KWuFKqLQ1Jei7P79hKuAfUh5JIMTxYbBu+T1SZCs/3bCiynW8VhzEfO+TD6aOaqiQh7ZpwxWGtGxTqpI7A/sVwYkp5/n/CmluuKGfDvMdxnez7Nfn65Lckz32kwnxa34QZfm21dZ5wbHVoZG4UgxTuqkF2MQZLtJ8hRc7hgrMHqE8lgncCdIUKe2m7hX85AXXB66yjn7Kc6HlYQFP+W5a1hgvSS0OueujsaAxenExGaP+A358AenQmiTnvb4rqGTc4fsd5FtFC8M3+8UJ+pNj2P4/YhpzyQ8+OaszbmUsoifCdKzNh4IhCsZlIIyxq4E0OccEpwPYHI5gDnWNb0YNoHcw6RLPxGs+cfIepP7Cehd022sg6coXx3KFJ2A+DwYzhWfQvsxqOwO62rx3cQ/HYAd1KlmL+eOLs7wfeGIg1EgYRr3V4RhOcP+a6z1bihZptMj2qhgXKYNnguUVuamC0HgNdLlFgdOKMn2+B5Lnvk9vhdOOF30iZz3OHf+tAq+Z3iMa7JnoyyA5VrePt/FLCwvhXEhAqxtN7B90OT7J/DfSOQ6zap4bDO+Pu63OO5sqN51/ZaFyclJnD93DqdWV/nOHkCz0cCkr4VnOA67TS/sQBCzMzM4e+YMTp8+jfn5eczOzmJiYsIYNRTvQn1IJZPm+RmmW1paMmkU5DsYDJo1howZKysrOHf+PBZYxvTMLDKTMxjPTCIRTxBXXdJnD7UqB4vo8XF8p9g21av0MhDLOOEMTnXwv5l/dIRQZg9j2OA/yTbhd5hG341rLV5yZyU9kgwdMnqkx9KIRqOQO6vDoyMcZY9QqVTRaraMiyqtV4xrrMF4GS5QmZ8D7u1PPfzCtF/wQPAl8hgDyDEJmS9PCGoIJw0gn0wr+Gz6L4InWb58nhGMYAQj+F2FkQFkBCMYwQh+++GrNIDoGHuSi8XUhLtDWMWoPJWtHYhanOhkyLCufy5oQeMaOxxTsM9vGZdbmhv6XJCe73uxFLHRZf1RLuIXuZJscQHr4UIpI7cy/D5RbGOaC/pquYTHxRKiVh/fSmsxDch7FtebeCHiwftcJd4u947jAwj0TYvTOvuZa8m9UtfcfCPuxWtpD2aiPkzZfSyzzAsBBU2XsrSPr0f7yBDHCmp5j/keNoEdXstBd8f35Gocz5yNoVvr4Ef7Dsvt4UrCa4whUnZ9fdIyu5AfNPo4lBIpYWGK/ZGCqhb2YYLfV/abiDS7Bh9+dqYcs3F3Loxs1EJst8KFd9/EBqk4HdRbXLRycTfFRfLCVh1+p4897eSP+9EIW2aXr+I6FKM26sRZnWV2vB4TZPxUuYMN4naMC0Pt5K5yKKSoW2Sf32NffswF+ho/99lWKZafJm604L7Ne2UuVj9qAI/qwCX27/cnvLhJPF0KABG2Rwo9Gc+6i2F4Qhbm1+twOMZH0yHj7qvMe3XS1VHCjyP2PZ/0Yz8dwGHSRpwNEX3cGvfjcbOH+YKDRZLgOdajWC4/KcpVloWlqQCe5/gyK/YmbdT4bNHbQ4xjcYt09KDax3pZp3U02uQPjrd2YeunYig8djzIk7D1VPd04kdGMR+/y93VjfmA8TGeYxsOiav3d1vmJMdAR+JyFsdHbVUMicmAB9NhjwmorFgSedZx96iDYrVr/KQfDtxRPD/mxZmo1wSPv5vtYJV43a/18NMi8Uya+NqEhe0207OiHIlzbbdh4pu8EXV3gx+yTelgH8/PAweFNnbyHdwt9NAI+nBtNYK37xbxIdsaqbUQbbTxtwddQ78vjFv4+pQP/piFA9JII2GjkgqgQVr3cYDHaw5qOu3ScFAireSI2DHSYYm0M816bD5/XO5i+1ETVY4BUYLrZ6JYWAjj5zstt728p0s+6y/2HWTZH8+MH1PzYQRmojgYZ32ky0bQQqXbRlta8N8AMvqUsm0TANkoQk5AjTwlw84B8fsseUxu7bSzP0Ya/2bY5XPtAFfcEO3K/WZC493HVod0w8+XyeNHHBSiH6zCtN2c7mFfahxHKSGr5O88n7X4TDxyaiaI5fEgHpBgajIQtPpGkZ9nPWRBFKQM5++bFFZy1fVey+MqMT8DUva4dKTPIQzpyv1wT7yUKRcabM+llIUXSOtSgp8f95lTaYf8rp3yM8t+xNJ+OGNkQo5phzxWTvlhyX8U+7q/20b3oI1XmO+QHXaIq0iC4y1leN3B3kbTGEAUtNrwiowUIliCZNdUysbXzkWxV3JQbUvtJoWwe3JGyl3huk686XQCSRzfoPAR3Uv2fTfpwYKnj03iUkYnk/hz4GTfT4LhWeaTolZjrvGaDvbwxjjpoulgmvJBBoF3S5xTmLbG7wuSBazoMcdIfCyjgYtwqdfcE1468aY+XIu7rtsky6W8NQ1kIn2XvDZpWa85+WEeuWWpOLlbmpsK4muXo9gtdNBg/5+yuhjn3CZXQgfEY56yhsN3DCZAMpG0x0no7bwkOnHOPzqtqLpM5YO26lJwfxlHZGw5qVzv8bfDRnq9fcqtPlYpLxJsZIlj1WcdmcdV49ouR75rkyc6vFei/FXxXdtLmUwZbVHOeZN4tJHHbK1IPFAesb4EZcXMShBTiyGkKWsTYzJ8eOAnT1uc+3/dCRADbLeMl+JdGQkdjTsrrpNeNH4n0PEJkEEnM6d4GEHEk0GEKX/kdkvvIjqxFOC84lA+KX+jofgdLJNtsSlzx8nzcvN3Ke1DK2LhQ9HDoKLPa60cemZJK5IPorE8G6YTVlvEteJ+fJ90cYkNl9FGQdxPjolAdFAkrlSGFPZXp/3GOLQrSwFB7zNKqSETL+vSqdNv+Ht4ze6C0xfuUbZskUZE21oaqxq9fxmlMMdUeYV3GSwnKHvCHE+9G4ztNo17zHfbXkMfBlh+h/NhP2MjTPmt06F6x7I5h1zkJKC5Q+6oZOioM62MFaKnXdJhjQTosHK5CHO52wXTB6YjCWOPbapwfpdSWq4kd0hrOr1iAr+zDwaYVn0YI/1MnwkhdSqG1GQAqYwbwD2kTQF69yG+ft37o4svjjFl09F2F1tso2TA54EMFEo/aMFnwLRfZJ/ysS3SQbD/1Q55p4sW30vyTJMljbbJ/4JhebrUf+mfT1HGvjbuNfws+SJQ6/VNhnXJu9c4rjHi5h5xs815QCeT+LqEpQtJvPW1aXT2avhvnMd+WddpNp228OL1WRuXycibxKXezZZIxz8tAx9TaH140MFjzu+6rxgbO8IBZew023KKNL7Dwh2+K8vgMT87awwXMgjopEWxWES2UDTzdMMTMIaM1dVVc0JCJyIUhLvRaCAcDsPHPjYaddKVbcqQMUUbNbLZLOeessGB4ml02m2zzpiamkJ6bMzUkcvloCDfcnM1xnvaIFUu1UysImHItok71jszM2Pa5iMuFQejNfR1yP/C43D8iHV+yvgnKnwypmYsWIfyJxJxpNNpc/pEBg61UcHKi+yvYm8oOLnab4wngxKY3R2szwH39omHX5DuN8JvyDdsy/DDSg9dYBk+MH8+A19sAPn89F8ET7L88/KNYAQjGMHvIowMICMYwQhG8NsPX6UBRDsHFYRUi8VPG0DkikcLCzcQ6r+sfOWXuytTDhdItuKMcLEul09Tj6q4VHAQDnKhlA6YxWqyyYUlF8IyDLS4eN7OBFDh4jV/kMfjg4JRejI75rh4lBIzy0tqP7lM+Gmui0SzjeuBvgl+vRjlgpfPpZBKe/smUPdMREGxgTdiwI24gjpLmdk38UC2GsBHdfa918clXx/brOvHVQ/e5yJ2re3FfpvLNC5oUgEPLk75jVLhbx818Le7HeM2ZYr32QUcceE8zra/Xx3E9uCqOcHxyjD9/kQA9YgPFvvf4e981IdcIsDLj+2UH4eZIOIRP3zFBsrsZ9HXM8YPnZaYLzs4y0s7mDfGAygwfdfnMUpmjY9wWld9Ow1MFjsmnfzCtzmsa1NBo8AJEBn5Zh9/ke+jQNz8vAq8U+5jn/cUW+KpsPDpKkvkTkEuohTw/Txx950JL17WaQ/bg1v5LoLs0/xcDPbpBA7YDy/xNs26G+zfPuvrsG066RLiWGp3ci3ARS3rP0j7TUyIGT7T5/vMmz9o4TzH4HzCx0W8B+/JkMX+11ZDOMUF7sJu0+x2Lp8KY5y0dGEqiZnrEygshXG32kZbFjO2eYF5TvkBkoJr7ID32PgxVDzKIFbi8wTH5U8W/FglnXzEG+8ftFEvdaC4KDKQcEhdrmJ7BNLJSJkRIAFKefmYdPNqtI+f77bxUc4xCqd9Pvf4bVy9NoXFhI3tvSre23eQJr0qXkKu0UOc7bs6F8HLz80a49GDjQp+9aCKsi+EC1eX8MblNHJtBx9uFBF36nhzyW8MLP3pNLzJCPzNJp6f9uKA+PvZ/YrZPard79otz65hmR2Ij/nQJc6DvJHnWGhMglUHUfavR37emXQDnkvxrZ35fnYxTMYIEEkFliIXX7uPiVd2VLgLkj6LfS8e7reMS5kbMa+J1zBl6ZQQECc/NJZDmFuKIZYK4KjXw+ReA8HHeTQpr1qs/zeBAtOH5Xqq3DHBvTVeAtksFeB9h/gVz8wQfxrbbY6lDEVSit9twRgqlYXdMv7WFQBYykqdalog/6fJvGvsj8rSmJpRZV+GH2bnqHvXDPlUzELA8mBdpyX4TCl1ikDKReHZADP6+IxJkGf7rpBfpWhv8Jojn1wMMA/5jk01IGPtxZACbZMeB3UJ9E087O6KpWwa9+FaxsZ/LxD37GSOxBjq9vBCuI9F4r46HUIraqNN/iGjY5p1S/FdqTk43G6hc9TDOBEhl0uSbfNs8XSri0NeWxzXWon9YYeGct3H3i11WwiTp32UP+OknTWOhYJPG2QMYYi3AUghKPwfEC9yWzdGmqiwrWuSuy5qPwGmn+7XT5b7KdChgyvs/zSJTDENFGvmV5Q52ol+wIK3eSkI/XSjYwIjaze+lMth4kA7p69GKQ/ZFs0X4nntyFfFxm0bx1QGGtGXacGgHUY+sC4p7QXmtvprsurTgzTbs0J+mpwIokB+qudbyJL51tl/o8Yzid1Pk52XZP0mC5WxXrrjJ8YP0li/ixWd8uG4y+XQSSD54qm4Tjt5jNusFV67lFNVziuXx1PwB4PYaDfJv8QFyyuPBUzf4sT/ftLGKeLKEf3zIjuh1OMot1LYWc+hXyiasdNJOg+ZP5HxGcV1JOY3cT2MGyvmk2L9NxpACIplkd1tIb/fNcaakyBcaPe/lK/aJe4aCzhXkl7GdaogGUCvbaHJuajbchXRIdJ2NK5TS8RLV64mvUb+RylT4+xbmO2sey1zgm6fzw85R3v5XTvcdWLlWLGt+vk737dQ4syWIFFM8FpveLDR83KO8SHM30mfhQjr3WUZZZardg4vtV3vKN4A52rHiyOWZfE9pszvZdYdDdhY4Rw2S9piKkQ496+QThRLI8Qy2yzvcdfCbfZRhgeVF+X7STJjIW33sULCa7IdfbYhxHIUJDwzHTSxMQQV0v1GoYf1FnFAOle/SuTpIscvrfgpfA+Q5FMstfJaE2MUmFPEmxTyQ0OC5OUuaVCnT0Sfgk+PqsqVa7c823wu7cN1m+8snFubvPZJ33oPGBo/TN4BfuWaLU7GD/PdiugzcqVLWSWDdofzvVxc6bvaKHeqquck6KdouFR0cHujgyPS9xBUg018XT8VwQzfG46YRk+fpPgkmDFnHeGYB6kJysemg53HDWTrXTTIRDKkHe04hr7Z1aH4d/vCS7SX5DjqBO868dVgulNkrkX2S3L9OeLk23E3yPm7fF/8BelV75emE2xVgJO7aNPeKOOv8z1j9FIVchU5yxesA47NbdJelG086+3hESeCX5T4nkKe1cadEi+9K0herEtIkP+WSEsTlOU26S4UT2Byds4YNwqFgjFWyLhxVCghT5qIRKI4e/YsksmkMVg8fPgQOzs7yDNtq9Vm2ppZP4yl0+bUhwwka2tr2NraQlYBwGt87jioVCrGsCDjg4wujx49Yrp15PJ5ltMyBhC/32+MEEormpZbLp0YEQwNLjJYqEzF2xDodMn8/CImMhmWPW74tVFXoHL2lTjUiQ/1Sf0LRyNGjyT8KY36qzbKANLgO5DaJ3Ax746loaxPktcxHBslhvCpn58HbpITCb9Ens8D1wDy61pHGBpAjlN89suXgifV/PPyjWAEIxjB7yKMDCAjGMEIRvDbD1+lAUTuipJTNsYm/VxwPzGA6ItOgPyPGkBMsHMufhVcXddQmeLjYm3yfgUBLvya2qnKdAEuNnNRLoAaXRPc8ZGU6FLGcBq5zYXhh8Ue6tqZz7WUXCXJ+KH1iPxhy8d/i2Wc73dwJQAsJm3TtwdyocLV/5kg8Oa4hctjPhPbYdUPLHNBfKftwf9trYOflfsm/ofcr0TYRjXzb8ruzj3FA2n0vFwAe7Hd6uNs1IML3g5yhw38056D7brbpn0+U0BWnTp4WGVb2a43Z218LeGFr9ZFKu4zxgo/03ZY5vZ4AHspP/YTNvZjPpT4LM71z4VgCI98fRxJZzxAe4hlXt6oY4IL6t2pEO7Mubg5BvaRqDSDd/FxHeOsXIYWnSpBwILDuqoZP1rMIl3EPeGdC2wt5KUsklFgwu/Bn0x48E7dVTpfiGnnsJQuwB8k+3g66UXF9uHtJvBfORbRtA8z51Pwz0S5KG0a10lTh02jbFe8k5mDJq7stzCba6HKNthE0pnNOvqksxDHeqLUMbthH0mZud5EoOdB2WfhJxXXrcn3T4cRIz30ah1Y5Q4CpJ8+8TRBHPsvTsJ/bRLjIXavXoc/5cW4p49zvR4W2Se1RUYOos2AjDZLYfd0zvG9iIXxpB97R218UOi6Ad2Jg8th16WKTg1NcQzGfcQP8xANBmQsWmcbpJ5K85ncLgXJI2nSVNvyY25lApevTmKt0MLdXAfXzo/jG6ej+NFuEzOtNv50NYSLz03Df2EGFul1c6+G7byDmekEvv+HVzDzzBwKHPhsro5utYUo+f1hCVi4MIVYLIDWQQnPZSzW6TW7Rj887Jjd71JyBknT7Qk2ejZgXD3FieNyKmDcgoxlW4jl2uYUTpl4LBC3vqoDm0g5yASxxLFRAP77TNvYaSGU7xqjjcZ/j/Xkj5qY8spIQHrIuO5dOEx4eczC6piN+kwIib4HvoaDMjnz4sMqwtk2KqyrSjq3WVCS7elalC28ToJRpfF/gvVMcKwfkr/NCYJPgcZAhg9dJCEzlmsct1xX+U0phg8UW+O1GT8myFM/Ja1qp/t5q48S23fE61ieDT8J5tvgt0hkv9w1+BW/6O5nZCBlo9pzIOU7rwjp7ynxLcsv8jKnmfykFQ4Mu2PgZhiUB5RnlDXiuU+Aynf/I0k6tEhg7+cVeL5v4q8ooO7XyYPnyFs5EluT8i3Kd+xVJjzD+o/UnkIbYdJDide7HD8pPCdZ3vluF0HykeJK7O+5cTjcKlkb88kAsuq0YLEPDygk7inOidlS/6k+fwpUjE5YidcUePqDWg/31N9B35RbdZy8+Me9fg3IVdX35m3cTFmucYmyd5eC/hHLl6tfc3QAAP/0SURBVPFDbmkUA+TfzNnG8PUjjrHoIU2c/U+xHk5RRqt2GaemSaiTlL2ilS0pcdnWaQq+BmlERl7TJjPinzQK6e/JHeK6rUDch2zH9TMxHOTbKDFVM2qjxcKXU7Y5VWTohYkpbjBPuaMTgzq9xEemTN7CCttE0WECfb8cpzzusD18ukgeSsVtdKodnPJ0TVDvZJjzVszDec2Dnx/0cFjoI7YyibzPxv37WfJoFyXSQ13yjPPqGGmlwDn16x7Kfo0h+dFH2VvpkCDb49jeyOLjnRzyHKTxbg9FynuH4x4Isc2UCZqj5bLyNxlAhCvN7y0yam6/iYMt8rrc132KroULxRaIRsImPkCIc8g4ZeVMsI8QB6zTpSzaJg3tc37JUu5y8vGzLYo/0qWAKR2wjG4QAX8APstHueuDxwrjkPc220EUOgH47aCJTxAOKp3Wnq4mXorZYCBo6lY8g3A4ApvpvLbNMij/lI5tK/gj2PaH0QixfYqLEA4hyisUCvI9guUGWKeMFJTvIc7PJQTRsgImhkKEafyswx8IIBi2Eed4JTiPVe0IigG2MxBBjZ8yWCk2g4JSR+MWUpM+pDgvpkgbNZYZiEYQDKqPfF8gkSgei0NhtpPnfFi0SD8hsytedNrlPMcuY2zCNqfCWi0He2tN3HvcRo44e4vzYZl8Y4y9gzH4QiCeRP0CrdkV40vzywXSb7LS1iEzBKbD5vSJYomZsgblmQ9eOp1UZYX5gw4KRy0UKX+KnFcLR5RFnHMqRQpsJgxQHstA9enmKH+e+Y62dTrDdWHk1sN3RabXadsE5d6D3YbhI8GninDTmy98X+IcrsD6qn/jThNt0rqMTtKZtzlXhvluE6QMEP0ad2HDQgmK3aKTwpJ/KvE82WiaZCIXazcpg70cm39sW/iY9DPL96oaeU58L37IU/6u8b02WG6jLp5jHr3epolLvb/KgC7Do36HmCHINiumiNxQSnYlWd9dvmykQi7fNdneyZiFZ/m+t15i3swsMlNTxqiwsbFhDAWK5SG3VnKFJSOETn/IsCGjxf7+Pmq8r5MSpVIJhWLRGC4WFxeNgUIGknWWI4OC1hU64SFjiYwaOl0yPj5u0m3KQJLN8l2eb8GkEZ0KES3qZIguf4DvPXPzyDD93t6eMb7ICKO0Mly0zSkQjkksjuvXb2JhcQlTU9MG74fZI6P3Vz2SD9GIy6c6BVIslXFwcICjoyyqNcX3GLrTcmnEEBLxLgomxbhE8WQoj+GYwj/n2Uk4Tvdp+A35PhdO5LHSGZ0AUeu+GGQAcRmccJz01+f5NJjU/8K8IxjBCEbwuwgjA8gIRjCCEfz2w1dpAJmKWghO+DA2GfhXMYAItLtPixMt6IbKFBk19sJeHMyGEOVC4dLDqgnIfBS3UeSKu8l0Hi4gI60uThU65jTBFheu7XLPBDSVklO7GhUAWgHQm6xDO2jl13oNllE6PqhzccWE0oVJJyM3LVGm/YhlTHCxOcuFZdVnmaDmit1hyuLiX+uWHbMoBV6Tf2veW2v0zcJbO8HLbJcCLusUivyJ3+MqV+5alI/re9M+syuQ9a1yIc41MX5SZx/TxDMXy7O8IcWc4pwo/kRQ5RHXcmsVyjYRvp1DmSt1FcFqzE7FKBfwyZ062ps1HPB+QePFfH3m1zW+30Rmr4k6F+TpmI2tqSA2kjYiNQeLG3UTiLunGA9jfhxG2Eji9eVuzyhkFQz6iAvzANv9wqTPDQLb5AKdnbkyYWOnBsyRNGYiXmwSn3++5WCXjWvNBxDtOUg9LiPcdMyYRaoOOsznZ/mLD2uI81NKxEP2tRW2MOXADXJPhPmJh/1OF9vFDlYPO/iw0MMPDh2scTzmFsN46pVJZBptE+y1yXaPlR0kSAt7cyHs+ZivUEFlv4r5nQb6E0GcanbgY3/XOXCXQmxr58kO2HNRL/54zkZBLiOkPCe+Zaj6IN/Fe5W+CXCu4MpH7J+MacqnmCHPc/zOh4C85TUKealEzDgTV4oVc590IWXs1+bDOJ0OYLvvx7mbp/Hxhzu4e2cfSyspvP7mWXimUlh/WEA8X8PimRRSz0+j8egI/4+/28M7Gw1jQDk9Y+PGAunI78PsZAxx8vjGo5w5mbTPyiuVJo4OK/BU2hhvd/Bf7tTx0VFHLrVhBTxIJr04v2xjkWN43q8g8l5sLETQk8aVfatFbbO1Xm7UygkbrYBljFWlsYDpUzLfRoE0c0R6Cx+2cLmjoPMwBkYpd2Q0fCnmwS7pmag0LlGsoBdLcS/6LO9wIgCr2Ea30kFJO7VJn+vLERxOBtEjjUXYh6X1Ghphjudgd7PMSN1+hBgkZr19lHjnTqWLvXwPfF39XFBbdZlGEYZjYkByipdcfT2/EDQnpN456prTORvsh/hSb6VSxw3zSCLpMvn4UC5x9IzNNzwv/hinnBQ/dskbkoVPZK/7qWdN1rHW87qxAfhb8kMBoCu8P6xr0dZu4h7ebXiPDSBBPo2yLzoRYtKxTLnZUiBcopL4kewRbljuDOn8chI1jneT7ZoK2DgbIX5JPzsd8jpp+SkJx1LbxJLQCZg/IvOqD3920MP2QRdNylEpqY3CiKA6hcOcZSPn9Zl2qN+fgAGuBZ9+pGJSpDfxuQwfg26pG4M/Jolb2+D3bwIZZK77engh7sHTpyO4cjmFffL/EYnRZuPGSdMK/P7CjaSRVQ+yHdhs4xRxeyNp4Z+qlLutPr4R6eNywouzxJsM1HucE5ZiXrw27cM28eOP+uEn7pqUU0apNqhfX7R+0fi6RhAcBzzPVxzc26wjV+rg25diuEY6y5Y7+FMKin3KNbm5U74MeeRbSeJDslcbAFiGFK7zvP/HyT7i5B3/VAgT5FGdqIuz7D99YwIrlCW790q41m5is29hbtyPS5zESuz7OulCCtqNrTIePijgcKeFYlZu0yh/G+6Juibn0AbZ6/mZJPz5JhK7dfjY932LlOaMo7xziEq+gCm25QVPF1vsbIG4oKhDMsT+Uk47mrMNDth3XgYlujEAKS5lJKmx30eUv9sPm8hts37Wc0wrSs9L4ica8CMzMWF2jgdsH9Jo40qY9E0ZVKpZaJXDiAbT8PYDqBSbsAOck0nj5VwPuU3O84Fx5ouiQwJz2pR1sQzCoTjnqKjZ9R6NukGcdYVCnNRIhT0KECl7pSQeT6eNMjeRSiEcT7B8yiqOr65IOIKxTAaBeByRmBtcOhZ3y4rytz47fS84tSDONNoVH+NndFBfmHX7IzFYvPrsbFM76B0fEplJJFmf0g3TKn6BjCB9vgDJpZ7iyRTId3ZIwarHOA+E0SL9lCgAOl2OKXm1nKUMqIcwlkobA5AEo+V0jKsqGUn0flAnTR5ut5Hf7SJCIfZCxodywGfeY5rm9MUnx+8TwPt6FuZYZCjnAk4XBUrJNa+FWx6+DwRt/MFTKWLUiyPS96C4Y3A4j8pVYuHAQWG/a04B5fYc5NiW7G4H2R0HJcpgOwATi0hGkE/QEsml3VSelknfaT5RQyuV5N9Wto3HfL9pSSirvbyfIr8EKddasnwq7YkyFdcuGAEONjgXHfHdimkV6yamjTFjip9km1grMrY0+P6moOjifzVGLplUpymPV9bMHa5R+wE/31U8D8r11ekg3rgYw8ODlomFZGrnYHQ5x2qjy6l2G2GWoxhqN/jupLhGv0ea/w5lklD41zUPft7yIssfkpkXOL8+FeQ7K8t4bUlzshcp0tNLS3yX8wXxYc6L6cVlQ88yCsjIIHrSb53akIFD9CkXWDJK7O7uolqvk466xi2gTkxI/sitlGKEqJ86HaK0BtPCK+lRaOhxghCdZsgXqqPENG2uO3Q6Q8YPxQqR0eXw8NAYY3R/dWXF4ExGFxlglE/tkQuuWl2Gqz7CkTAWFpbMSRDJ11K5xOc5RJh2LDVmjCAyxuyzfypbpz1kdHHdXGmc1FTRqyubBUPjh/tbc6j7+zMwJKoT8OTWiYefk+7LgpuVfz9VhpUen3BdYP0aiJ8Mgn7c/s/pyBfAJ7N8+XwjGMEIRvC7DCMDyAhGMIIR/PbDV2kA6dtecwJEvptPusDSl6/CBZYBZpUbLC3UtSNToHLrXGh7tehmgjkuIC0uzvbG/Cb2x8rdMsbvVJCudXA4EcQhF/rFkoNko4fvT/nAtTCKXHg/nbHxCn/LZ3Ld4UKaZV3jYvNPJryYi1vmdMYLXAi/mWAjuCj5b7m+ie+w0eLykgvnc2EPLmT8eCrlxXOTPjwd9eDpUB8rSS/ucGEst0JSQNcdVwkZ9PTwjQnLKH//kgv9D0o6YeIaY6ToeYr5vjVpYW1w8oRrY2MgaXLhfop573ExLMOCxYW7+upnGy5v1HDusI3pw5YxChxwkT530MTiZh0eLo77IQsrxY5xB7a+GEZxIoA48XDqURXVmA2H4yYDh5TODaYtc0zLfg/arEMKMQVOn9t2Y3NIOabx0K7h2ztdvF/sYyJsmbgbh8TJjRS/p21cH5MzD+AH7ONeyzWQyMXFStiLYNMxAZ9bUdIF8V+bCqDt92KWiMqPB8ypklibC/mU3wTn9bJtB+mAOemSD/M769tm3rW4D3eY7v52Gzu5Hp4j3mXEGuP954jjR14HOdaXKnSMu5scy5jItzHGMtPrVTgNB3usuxL3ox1in1mvd1+nHDr4YcuLHSmPDbUB094+XkwHsfq1szisd7nArqLb1w5LDpzXg++eCZtA+Q/yjlGSB3nvO6QZ6f7KUT9eOx02Acrl3kdwMeXD12d92K728XIQOHVlBTvjU3j08AC7uzkc7ZfQbCp2RAdrawWsP8jharaIEmli12dhplZH4YMsfkL87reB5y7F8cbTKfz5P+zhRz/bRXrrAJfzeVywurh8NoZN0vHLL4zj9FwI798r4+NCFxu1nlHkxzhm08s2zq0E8G30sLpVMzEA9ldjhudO75NZ2OwqaaNJ3FekIOWnDGcyTPRII33bhyLHpxL1mZNUh8TDre0OjsgrWpELDzoVtCvDIAvVjva5QB+LpPfHq2EcLEZQ4zhUIirHjzrLV1D1kuiT5QtkjBC91ohnN/A8+aaXRNm5BJ+3yquBdreHvNlJ7AZTttlwmUoG6qVjUJE6JSC+05MAv7MrRpGk31I2XyTR1KpdfEj+M4Fsyb/PdUk7TLXtkYp9AJJtA/mWCXrxB8SlfL/L371ginj54xsJE//lUEggSB4qh0kx+K6626xDn7qnlK2B8WNQPMY7bUQ59nf6fvSDtnHXdc7p4FqvjT0P5cpAsaN+SdF43EZ+6QuNMQvhjIXVbJOyjvKF7LzbcrBGOpMLlcTEDA48Ifzth6RB0qqPeHma8rHR8+Bne6Rt3mMTTR3CoWQWh9vUI/c3Jjj4ENyE5lPPvwiiRPafkBdiJBTRKUXPMQ6GoG+/rowhaHqQYVFjfjXuxUXKpfBUBIlnZ7ASo4zKtZDinPDvJr14aTmIUKmF9/faxkA9TenxtUATKxeS+ID8/26hhwfkrfcpq94vcsxJC1KWypCpOAM1SrjvvTWLScrVB5Slx7vA2VjhZ3j6Q+D19PHahSiuL4Vwb7eJasM1mFyKeRDlPLZOfnwm48PdrGNcDQmkqy1bluHr3zsbRIplNDlZ/HECWOX8fXo1Snnsx1/eq6PHcfnejIWnF0LYZzt/+qiOqpe/0z4TlP6vD8kXnGeeJb/tUk4fsRNtynC5r1Og+Rr7p933y7EgTo2FsFFs4ArnkPsck4cpyt2Ijbo3hLA3hdWDA4TLBdwnQSlekdxIidau+fo4zXYVSGMiTM3ZZsc18eJuXHBxwSQmXkOO5e88apgd9rldx+yy95De5TZOKkijUCbE+Svj9yE8lkIskeTc50OlXDV0W+Gc1O0GmCeO9FgGfn8Q1Qrx4emwbo5Vge871QBSiXG2wSI/y12OB5OTU8Zwod3vumTo0KXvGrJuswWr20EwGjMxCbQbXc8sjofSmdMi4bBLo7wSyQQCgcEpEt4PBkNMFzAbsn3MJ+WvTl3IiJFgWXILZOpWnYNL6Rr1FnKlGuWqbXa4K73qUznDemWwCYcixKMH9VqTvCIXWyw3njKGHA8lbjFXNwaB8lGH/fcg6HcNLwryHOg0Me1po0AaKFO2VTkvFXTq68g92RWjDH7luXFcuZo0MSUeKOANh0InDwRDMjcwoO9AwIcbZ2L4z88mcC5XwSvPpvHaq5OIca7Y4vvJpUIVN5dDaPltPFQQpRNlaJiJGvQ4XjphoThJ7sXfejfiJCU6jSYtc2IlyHeAIV8JRCcN8sXBZpP9cDAMUO4C+ZDtlkGuzUtplVc09m2+Z83z/UCnwtQGzdl8TTSgaV3llI76aBEnMojILWSSvC5a1rNKQYaZDhqUBaJbyS2RuU4fG/4f6C8kizXPiqtZlDnNp3tV8t8a39vkAs/g1OTxmBhKbz2TNBt2dMJKbvd+zncoxSdS/LRlvqvotEeQhdzueCiH1Gh+sg3bfM+Su7a9BudvVpQjqu9Rjt3L9hEmDywsLBo6ktFCbZThIZVKmUGQuynRpOJ6yE2VTl7IFZVwo3aZuBr81CkLBUQXDetUh4KIqwkqzzUsmJ9cD4QGrqrSpg4ZVhYXFgw/CXQCRYHIlU+GkuXlZVOvDCLis2HbZCjRPRkydLJDxhPxg4wszWYDLRk4SEByb3XI9ii+R61eZ3rxnCt/BOJ7tWwoV1y08Q9/6t5wlnJnYxcGOYdfPgHHz07C56T7TfCZ2fFzyvhSBpDjGCCm/W5n/zlwnO2fmW8EIxjBCH6XYWQAGcEIRjCC3374Kg0gXttrYoDoBMinDSBfxQkQN5+Hi+CuWYT5fFJtcY3Acp2mg9VSFykuBKUsDXFBuZcKGEVtI2ChmLTRSPmRbnYxl2/Dx1WoAhQ/FfXiVokLJinzWHyc5V20+ya4tXZVX+NC+0zcix9x4SgDRpMLqEM+u9/04IEU9/ytdAowvMUV7SMuVB/L2MGbuhRsfIGo+FXZfa5dzSfXNGr7hKeHAO/vcYH6etp1rXQuCPxe0nXD8kvmlVsY3dfpEC3ej9jP/bCFRS7aFUdiL+2HxWen9psYO2qhyulSwcLHuKCeX06hlAliM8KymafN9Pm4jWrMhzTbfT7bQor9V8yQ1Mw0grEI8r0mfMTh/P0K5ksOfBxbuUJpBr3oEu+1qFyk9DEr5ZXfi+1iFzvlHsqDXcW7UvCyv9pRPXlpHMGVMfzdRyX02fbn2CntIvxJ1sXpDvvdYp4LLPOyp48McTjZ7iHEOsfYPgU4VzBtBWdfmwtjm30Ns/zF7QYCew2sM88D9nN9q43dzQ4Xzgoc78OV+SA8UR9xxrR54kUutdgH1T220UCi1UO400PEZn/Y972JgInFsrpWwyLr71hevMuxvFPTOA8GjMAm6dALTnu6eLxXwUZZKo0n0CMhKWB0XtqNAa0ru1xhBUmPN9M+vCu3HsTfENhFs6Nc9LHG9vfyVZwrFfCICK2SdwRy/yY3MjefmkW+1EByzIKf4/kPd6v4sAgkb1xAj2vehXAbF6cC+OtfFrC+o8ClTWwVFYOhj0W2+eOCg/MyzlkO+pW2Cfbv2EBmzof5M0HMroQxzvw+8lGdNFSaDhlf/gukrXrQh3i+BT8RUiQ/tXTCQZqeAYT8CcTjc6S/FjqyuBEUGHwv20GX4/q1KJAiP6iPfpb/1nNps9N9u+hgPObFLPmxOBk0wbhl7OiQtmTgUPyboaFDoDrbrPvkPX3zekgr3jI/WR/xVit3zW7iPvt+s9vGTL+LfVhGMTWEqwkLzxKXMnBKH/JqxD2ltOW4BgddZY7VBtuveC4yXgo0KnKnpJgLKk3yyVzmKYFfpAzeZbkyeg5vtvl9hzxVk1Zbd060xcCwDN0ffHfLdm8NYZltPEUcrIdDeOPNFbyW9CKYreKe48WBhzw2SPdJUCGuEms64cWzxLf34xwe17t42PJgZ79hgppfSESwzzE74rNUuWGMVCLXMvuvU1U5ae9MaW77rlFeXQ30sS0lpR6dbOgAX4In3z4LyhHin9fDQJXjJaPVi3YP+30vKEZMihOlfj6orkHdc2M2vnsjYQIAX3x+EpcuJrG5XccP1puYZ0Ubhy3cIx+OzUdx8Wtz+MHHVbxNIVwl4hbjFl5aDOPnFKTv5brIsr9ydyXDgU6DiP9VizFMsJ1SkioWwD5lTK7QMv08pgddpkVDcOksz4oOSAfKq98yim1Q0Is+bpI/b1OmymAh0FjKXsapD/ONNs622liOWTh9IYEfk38jZ5LoJYK4RVkgN1hHlDVvH3Tw/lYduxy0KulUbrEekRYp+syptKraS9wMZZvaqHZwaWdOXxilr4JJl9t4mQ/WZcyQTOazStiPeGIKDaeIgr8KkhFO1zom4LWUr1Iy13ivQZkeTsio4DWKTM13Ol3SqMso0TPxPg63KMPv1HFIAVnKU+6S1mT0yPj6+FbCw373QVS4bSQuLduGLxRGOBo1yk8pRb3djjk1ZfkiiEWk/I+aNWOTk0GHBTZqbbSqFoJ2nM/iqNfqZpe72qSTJGqXlLzaCS+XPbqkBNanUfx6LXPiQ0pYKV+VVrvR9dwhwvQeJcVsvV4z7alW3fgIrhHFY+pS2WV+ake7RjXGNsqIYZ6prHIJNT6rVspoVsuoV6psfxt+rn/T4+OmHCmrjaKZ6ZRWfVQZHo6vDCAyMgUDEWP80M54g3POf61aCxHiPdD3wRuKcOwSRsFcZZsT7SYuksLIFqhQxjXJ31L067StTi/kSQcPsm082m8jS1riK5HZBCK6lTx0KdQFnXx89pkJ/NvvzmKGcvSXj+o4zd+XOKck2YZpnSzzcw4gAz3KOfio+hmVryFC3XN5hn8NYZof7k/iIcF3iLFpP0KRTxpAFC+kyvl4lxNMhe9sMpoMwfLJcGEZI79lk0bZLynClZtvauBrE7JkhjhvvBXo4hW7C44eNnTyhTyj0yR6SdSUo5gzbCb2KRj31zvmlEqN75Gqj28deI1yS66pdnsnlOwCtfVEewX6JZ4v8wVPOB32x7RM3zmJLJJ+G3xXaYVtzKdtsynmiK8dCauPZb7X9YiHX2qjDPlE1ZH9jVG2J0M4fHA457XZFs1jXiuAleUVYzyQgU70I8OEDHsyNKh+ua8SbcsYoXuiZfFDv9czNCX3WImQ6MuHEMsY8lBDRgjyi8qwyZuicaVXfA6VpVMcovch74lPRdObm5sosXwZ+eRSS4YXGVX0W23TyRRD5yy3wnTiyVAkbOpU/sODA+Muyxg9imXj7kp9kOFDJ1UE+qv0+jyWyANcGxiM0zB21vDJJyj0xNchuLd+fZpfB5/DAV9Qj3vzyxtAbL4hGDjRyS8BJvVxln9e3hGMYAQj+F2GkQFkBCMYwQh+++GrNIBIST4+4zcxQE4aQKTMkNFCuz3/R0+AKGuHZakMnQDRp5YFOoFxar+FTLZldjNHuaBUDIJsnEtYLnYDfi9K/L64XofNZ4qToaC8F52ucRk1a8MEOF6r9bio9Jig5XW2V+5vDjoe/CTnBrGcC7luaD6q9xEKWHhlOWiMJFUupre5gE5YwEdcCIdYZprtUNDyVMTCz3lPQSkFw93ARoHABemVqBfLYQ8+rrvKYRlYrse9eHXMa/w+v1Pp43zcws0oIIccMhjsKpArv1+y+wj72caJgNldv1DoIJRvYY/921yIsG99NJdj2GDBigPisD+K3ZE5VABqIJ2I4pQVQrfUwG7Sh4mmhWCVi21fF6e5flptcNnFxX427EWZ/dUu/yYX2+km+6edwxzzkoxMXKRXClLo9czpD52G2GFeKUtrkSAKfS+yuRZeeTaDb44Bm7k2/mLPQYl4u9TvGuW84mU823RgN7s4mggiycV8nDizWz34eG97NoTHU0HYVQerCs6unZ5yk1XqYne3jc5eB9fZt1X2QzshVecm21H39fBU3UGb7d9diqBG2oyTTsL5Ntq87w1aKE0GsT/mN27CYixTxjW5ViuRRtbLA1/8xK8uKRIP2SYnW+WzDtLE66ngINg5x+uIhFNg32c4Bq9O+bBsEQ/8vUU6WkzZuDAZwLu7LUw32hxP0qnjwR6fE6UmKPZusYH5dhUvJoAPGq5C8ULcgxdJD8sJG71kBO9u18yux3i3h+xhE7c6FkKZJFZDDhJOHTnSR3omhVP9DiYW49iPR/DRdh09jq3iebTY7n2Ohxb9+t0jDU+eDeIKeXeFfOVlPXG2R4YhH3l2dbeJcY7ZxnQQGdKYThtVmW98r4k28deVvyeCz/LzCqDF9vf67juiFGlSdNaLXUwwDUkCCt4s/lkm3uciXhOQ+ohjPUY6qylqLGnqnysnPB4HoW4R0ztlEyy6wfa1OU7lXIfj3EeKvK7TG/se1wXVsHzFf1DQbRk4dGpoijSu01+K4aN0ujS2Un4bDibOZEApeHRSyMLMdASvvziJ8+TPeoN95PMXw31MkC5uk4ELpO0hdCSXih3j690Ay5HMuBEgjfH7YMO/AUNvaqNp58nLhaBo1OczJ1DGZyKwS02sHbXwQc+NUWGAeZVjjHVc83Mc+L1BelqdCeKp5Qi6tQ7u7NYps4Atyrg+hcsSZYOUV7UPc3AeF1FlCXIBp+DfhxynPPnbLd5ti/7KUKtdzzIaCYefANP+Ae6+AGaJq8sBN9aOTgsooLaMgTFmPWC9l2NeE5SbpPdrQQrYyyFgRmOa9OPfPDdmXI6df2kajUgAf/b3+/j5/QouTvmxke/gnYMO7EwIT19LIbdWRbzWwjnK+CkZ/4K2CZp+wEGRnBqCejPsoT6l/L8Z4rgeEP8KJsW7shU8RZkgxaroXZCI+vDStaRRdq4ftGDVHFzgmEi5L92qDCvCr8qUoVhKzjk/MB+k/GWxuj/XpRwrt+EnLS8mfLjl85vTi8unYqiQFrc4dt95bhLtRgfNQhNpCvmJuA/7pH8Z4AeHjoysUZwVVoMrnFQmOUdmu65S1wXiuuxgjzJSroJWVoLIUp5J8Su3YdVQALH4FKrRBhrxJmW0g1i2jUmO8rjTQo588IgyiBSFCNsZjtrwB11ltebvKnmgQr6MbDXg42DfV7wGytkrvS4irF1xi9htw0OSFcb9IBsXpcyYT/iNAcoORYxStON0UK410OScGw4nEI3ETA8EUtjWak1UOb/1HJ9xDSWDghSwlWrF7ICXUcPhevbo6MgYNaQ41SUlq4wZbT6z/QEkkwmjMB4qg6V4He5G1y5zXVW2o1KtmnwaL7VPa1cZP2TkkGJWRpmgYndEY0bJqzoLvGQ0aTTq6Ejb3qiZkyd6l/GxjWNjfJtg/83O9sNDOM0K33nYNo6FTpv4fKRVtZVtCQV08iRijEMCbQTXqZN2xzHyT8YjKZbVxmKF7ednuOdgi+OvOBE6eSE60FiJVrfJJ48o52X8EF3oZMQURbTeU/IDelJac5H/JshPp0mPE3z/ymebmOd7SIL0Yd0vIFhu4XaT6fYbsNsOxsgoiquTJQ1r7hyCcHcMA/mhmwp8LuPH5MLwPfOT84ROjzRqfH/YaZnTGMobJoMmSUgKFJ+ZszExF0BizGfidgQjzEuaPmKbsnrXUf/IzzPkG8UwkvFVrr9kFBwKMG2gMCelKKzkZqt45LDOJ8YWnYxQnA+9Jyj/kKVMK0+0Vd/ce/rjFq++WLzO+fp41u5i2Ut+0IszB+bjtoUDy4cIZcIO65tkv4T+x3yvOIAXUTKzjLR6bxWMh314Zpq80rfMuIoXZIiQMeHU6qqpS8Y08YLoXYY50bZ4QiB+EO3KMCJ6UTwcfeokx/zcHCKxKGmoZehZZeoKk95leFOe6akpczpE9crtlIwk4gcFSpfBQ/xlTkXxEi+JHmXsUEB1GefUNvHZkB/VNhljhm3VkVTxX6FYwN7ePvb298lfJZbbNKebhsaOYzjxw50VT8AgrTsen342+PxN8CXTucm+IPGXuP3lDCDJoQusT3XmS4CLhOM/IxjBCEYwggGMDCAjGMEIRvDbD1+lAeS81UV8ggv7maAxgGgBYvwFO1ocqg7K8sD/mAFEbdPifLgiGBpB5H87UHHM5eOivR6zjdukpt+LVI0L7apjAoN7+bk9E8Jmxka75MA+6phgkRkugis9D241gIctHCsitRjVKY9sWwti4EaM9fCLFNpRrpRfWQphOdBHoM0FHhe9Z7ko9Te6OBMAXk5ZWExY2PBYKHNVWma7FOh6wpaLAimHTG+QDnsR5r1Cs48Pq30TtHgmapkYI0H2r85Ub87YJsjtUZ2Lci60F0Msow4k7T5iIeJAroBsL+bYcK3Dd9n3w6kgcmMB7PYVwLiLcL2LGPGj3fNT+02E2E7fRAzdTBSFgzKOWIZvv4R2pY7umB/z0QC6EyHcS/iww/b12X9vu4fYbh0z1a5RhmXZTgU3n+SgpBo9jHd6CLFPMtxop+RKzIdyroEP7pWQTtr4P313FovdDnL7DXNKIsxEfxj3YN+s8fsIeZk3ygXxeADxmhtsue7zYnPcxu1MADbrOL1eQ4pjd5u4+ftyDzfY31irT7z3cD7swRjzPy44Rhl51GJ7OSYXiKPKU+PoBn2wOFZOyEKb/S9wiaiYBl72oUr6UCwLQZMfFuvWWN4t99GQXlOEZ0jXY+LGyHd3ge1+OenF0+zDfdLNMnG1OhuGj+WQVPBCxsKY08Um6UVK9DjbJjz0qh3M1psm8HeJOBpLeIziVUpN4VknLsJxH7ZIf/NxCzcSXpyJeNBtOfiBXBKVOmYsUq0OZgI+VNJpbG9l8Xykjhj5+e92erh5bRLfCHfw/MUkEnE/CrtltIhvGRxucYD+moSkGCYXU150pCBaDmORuB4jndTDPkyyDp28CHT6xpWc8HM0ZpvAtlI0B4ibWL6NMmlNgdEFDsfWqReRytaRqDsmXZOP5ObmiPU9rJB+WWeS9DRtAx/vNLEyJhcWwAfkxW3xMRlJO3t12uUkyDiVYJ1hjqkMb8LTEHSSRyd6VM7ETsOcHvEmAxhjGflKB/l8Fzsdr1EUDXR2hp+niSspeG/VXKWweHKH49RN+jE7EURJR6447iscgzj5Urv9pSRT1ZI7s5NBPHtzHFfPJzHVasLi+OiUyWlfD7Lj9FhWWYpFU+MnQfnT5LnnKDO/ZVEuES/7vUGfDa0NlIq63Lu6dQwKwr7etUxw8oePivhgt4HNNtvOrEQv5tkOsiiaHq/ZjawTGnssn0OAF09FcHMxhP/tnRoqPj+yDS+cozauVtq4WW3jr9aasPMtU/aHJkCv3yhDZwMexFi4XPIJTHPYqCP2c53tl/HjZHuP4WTDT4DmCKVXLIvzfvaDPHWHTHFAtMtP/oHPwumpAK5FZAztoc5BqrB0t/YnEGFHT5Gu1ayzQQ9OKz7AGOehoJftJX37fPh4o45HjyqYSftxYzVKWgUOSdcdjn+mq5hADdwM9ViOB7uUJT/O9rBK2ixRthxIq6h+qR/Da9BLkoaJf1RkEs1vUwqAwbKvBXqUDwqqr1SUj5yTXriawiHxelRo4wrreXPMi9uU48P4QgLR4QbngmnOHd9bIB1yfni/QFnIPv5bxQbpW/hFibggzv9hp41vXoiaYOeP1qroaP64NIGnAx083W9jjnzZ9Ptwr+igORizjJ+4pkzMEE8yJFyg3CHqsEbaEf8Y4Lhk2OZVckSSNF2+HkWHsqvFeb3APva9NkL2GD/b6FtNFLtdrJW6WG0Sj+2WGbu9rg0PO7PkJR2GOe/zkmFZc7ZifjQ5h0wWu0iSbvZs8jzbcY38KPqV+x6hXPT8f7D3FgByZce58NeM093DPJoRjZh5BcvsJbMdU+ww/y+cvDA5pjhkO44T2zFzzOtlRkkrZmmYqZm7/+87d3o00kq763gdv/eiku50973nnlOnTlUdqHOqWIrhZxm1W4jzTbUOczKm4PGbBVGdyJqOK6gxdUC42gQ418KoFl1dbrmSSiMRS1PPu1Fbwz6A9+OJGWSzKTO3rK6uMe1aMKvcMAu4ntlLoPgG2hWuQM4ygOhUh+ajYgGNOwp8roVgRyGLsE2uDZkP7yvugRaMtcCr3fQJdtipTMbwfFXAZ2J5qCyVK07SwrNcZfnkEsvuQJ4MmmHeMr7UUL8LdDokm4yjmbzlpd7X7n6/3zoJo9MnWeogr3eWLnxXi8zmJAifpznWyxT53ixeWnBOJRIYS2dxRgYI0t3w9yzM/y6o/KY44CzbpWIQFi20qUMgtVUeTcI+k4WnjvI3qcXrAnKDSbjORTE5msXz5OU6JqxmH9xKOV1KATrAfpxdunGz6GZf7WPnKf2vMpWnQK4+A+wHOzi4au7yIVQtN2R84UI0jcE9o40NlBcFiK9vd6NloRs1zZbbrFrqk+pGN8J1doTZ16jMTJL1p5JWeYpbdLrAsWCBfEY+tsR3FgnhQ76UAUTxPnIkWuVRBWRkGqCMjs6O8QRCUXnLfWY9yzPjI/aNC6lP5W6rYpgUHdVndjvKWOcsooF9ThXHAY8k2YdQjvXOcfZlC5xlrOW44yR15femLBeLyzgWHKV+r2b6OvYrGjtuaHSZk6UzmaKREzd5V3E3ZJgYGxnByePHcPrcOQwMDBgDQjKZMEY58aIMEDJMqHril8opEX3q5IbmDjoJpWDoIoJkQ89lUJSxQ5fqLAOLDBp6R6c++vv7jbsrGSpkHFE6yaTkQCdEqplHD3HqP3sao0ODGBobN8aYJOUnFKoy6WKUp2gsjsmpGfbt04hT3vM5zWUsnrwQ5reRaQnr6+y9i8wkFlzi1sXwCpLMwX+1jApYGFt/fwgDCHvVHxJMEef/XIErcAWuwBWYB1cMIFfgClyBK/B/P7yaBpC7ylnk6zxwtvvg9jg4UeGkJlcwO3qVp3aSO5wygFjp/yugd3XJ1QHnTmZBxeTHiaECXA/UuNFX48I4J98O4uDlxD7LifB42GWCSc7UeJAMceLMSXI2WcDjg7w4gXwuUcbZrHY5W4uglbnJOk64t1Q7jAsUGTAU86OP35VOPuBPjOfx3GgeEc6wOt3AmSSwtVTEAU6mR1jfApHbO1bASncZ05zgL/DasJTXGU5crWUPLfTY0OgEdgTL6OX9bXUsjwWcjRaxxmcFl3f4HLifeN4/UUCV047ra+0Y5ST8JCfoYU7yFxHjONOFOZEeYhv0NHtRYDo+nqtLy5BigSQx3uDBNOlUM5UDohkc8xcxEnYirdgXnDzryrI+0XgOvcUCppmDaCLDUngii7bnJ5EkrR1BFyKkhXbar+KzFWyTJeUiXGzvU6y/Jus3trvM4uRp1kXuGnb5CsbtkiNVQClbMrvxF7d6jHHgUKyE0247fM0erCNN7FNZFGN5jLIOz7AtR6N5bBjJoIuT+XMs92tn8xicLGJrrRObIw7jhuxzwyUcZ1mbvcDmAPmkxHZz2bEi4sLihdWoHc+i5ug0gpkS+leFMbYshIjPifp4AfZUkTVl+5yMoYu00iL7QZY7Ei8hSALI/YxifZCNUOO2mV3bcnel2AKNfgfOsM63dHmxc2MN0nYHjvQk0c86Pc9L7o4UOqZE2iQTeawJ2nAUTvRVuVC/wI2lHS7c4CpjQ6sXaZbbz7Iy1S4Em13YQ34QHz08XcI+8mmMzVbHqe1VNTZjLDvmrELbluWwl3PoLqXMrv7HBnLo74+hvc4J10wSroEZLCQP1ntsuH+8ZGLSaJ+n11bGlAwSLCdEvrARH8lJwu/ENNu46LAhyzYZJE+N1rrNs2iAaRMF1JJmpxYFTRwOCaGbdfTLKEK56jqXQEuUsu+xI87LnixibLSAdNoyUiwN2rGT9TpJ2hweL6CfaRVTQq5z/IqFwPZy8T3pJTtf8GlVmNBKng2znaaI23z3V/XMf4FOG9X4ME48ZURrcjnRyas/nsXIUM64danIgkD130ia1VD/9dqYn3Wb+rCMjeSLnStDGB/LIsc2U6DrOsrH6ajlI94Acdu2rhqL2nz40rf6sfd0EqvYyGne//p42Zxi2OQoGUPFRNmqi7msVxEOe7CJ9LuO7V8gX76QstIJzhfBhCxQv7WdM0xcKRooYnZxUKt3BLn5kO9z8x7vywi5vZThXxvG7E6k+OBcwY4E5S1Cuor/6jiGPzFZwF1L/eb0W3gmg+ttOaSY9/NlJ44Sl0nmv7Tejd1LgxhhG21i27STjxScO8N0chlnsNVn5boMmLrMA/2yOxxm0S9GGinIO9nBLDiqHiQ3VtQ48fp1ITxD3nFOZtHMJ2f5ponDMgs6RdVNed/T6MBgGuYkXbjeizULfHikN4t7D8bxyN4pROJpvLHbhyXtfngi1H8sQNFbTo/m8PS5NPZPUbeSb6Y413hksoxB8supmSJGSTyyJRRKOMJL32XcVChn8ZAM59LnkwUb1pGnV1TbcWSmhBNZticrI75S3RW76URvAmPkYemlpionmimfB8lTirli6kJdWU19Kt15y2IflpG3+qkbXxjJwUZ9vnptNcjKeKYvg5NJ9mEuB1buasbT/H32mXF0pzM4PJgExRglyuhTgzl8g7STW0KrBPZPIRve2uRAC2VQeRwhvWRoUJ9WSSPYTpre4y6iMZPF1KYIXDIeEweRXi6XbGU/8dQCcgHZfBqTLO+FCeZXcGHM5jL9W4Rpr6KOSVJF5CnTbuoP1c1DnRtgGxQoq8l6bZpwoarRhSHqPhl/kuxnhYtUy+vZLyouj/gjoH6WY4pT5OWS28Nxhtcs6iZTSdKYvB2JmLmiFl1lAFBsD7NLnXRRQHM91yJvvpBAqZiHw04+qKk1C74yDGgBVml06bvyyPJ9jZNK7NeVTgYQLRLrBIcMDTotpWde9n3NriKms0Wz015xD2TkqBhAUqm0yUecG2BZCoou90EqV4vD2kGvcoMsF5zzxnNMm89RD3pQTRzFQzJomCDOdg9SNjcCQSuweoH9tFwImdgIrKfwqsRuEL76LXoaoxB/q7xsJoN0Io5iPouAXWMay7CocoKkdxXb7WKeMMDnap3K/Tm5ZttIP20qFxCazuBrh6I43JvCKfK3Nou0BNgXUE/Xutj+ASceydhwgDISoczJwBdnP+Qk/+ukRssi1o3jGifTyiAg91Vevx0NrU60UC6q6z1sA2rE82pgFqRjy7C72N9Stuqa2b6Nbvg5NlIcETP+5D/peMWxED8r/k2cA5AU+w/dN/Xjp+T2RXUnmHv8o6TmT6X+s6Bf5pEuk8gCVgMbnCUstpdwtkTdw9/Xs7+guKOHfYXyES31xij/HCSP78vZsT8O6hZgW4MTCyizU+y7d7hLeJb3Jbtqt9Ss/kyyTrsXeNHB8dwh6rDTMWCKfacZL7NtxKvihSL5MDo+inJ0is9zs8HNtVGpAAfTMQFi8YQ5USEeSvB7xUihOB+DgwMYmA16rrgbMkjoVIaMagWmE+8puHpPT48xpEiOBDotopNQMn4orxz5W/TSc/VhdpZdzGUxPDpm9IeDMp6nwk1TBrNZnamhHmUZMn7oNFWW72ueoXcrPGmag18qlJ/XBBbMuzH37eI0c3Dhg5f6dTk4Lymz8MpeuwRYL75CA0gNmVtDhlcOopv1RzD35QpcgStwBa7ALFwxgFyBK3AFrsD//fBqGkCmvC7YO7wINXuMO6x8Ng+nWwE7ncb1lZOTTS1+/KggXCsBVedcavF/mflr0T+nMvhsXcGGxXL1lCpixu8w7xY5oVZP0h7No4v3T+XLGJ4pIpEjLTi/0K5wTUg1R9J0I13kb07ONvuAfqbRRFTgNkWoUKbhxFp+snUS46ZOD2qrHHieE1PF/SjnS1jlAfal+T4nqHJxpMluXO5GiLcm9wrSfSMn9nKd8EK8jOO8FBuj1mMzO8+/OVrEo2NFHI2WkGBZgt50GSPMJ8Z846xaqtqBQsSNWMiFOOsqV1eiieKCmEVK/q+eyaEqnsdokw8Zn8NcCeKcE2lINxOwU/UmHlWxPNrOcgIccKLA37of5r1lZ5NoksGAdE/x/bO1bqTY1pxn43i2iKfGC9hHfBWkU6iOEj8tlgrrGtZHC5UP9+Vw33DBxIGQy4aBVAnrXCXYNUd2OnBdjQv1QSeeJE21y7mVtzMk/LGzObTN5BHOFeHgMxcbTCcr1jrLqHcBpzM2PMsMtatZ7jkOsg0UuDjudcDV5UUr3xtyAzNOG5pIixDrG6tyGXdYadZxrM6DRaxzLXnDU++Fn2V7mS4TdODagA0DbBOdmNBO81uanZjKMG+2byfLVlDiFxLAsWgRR9gw/aNZtDlK2FFjR2+8iHWcvF/vKWFngwsdYQeeYF7TDaTjUi9aFvlR3exFmrQeYFtEg8DKBR5c2+FDocWDVNiJlnwBrX7KGN+xs343hIg7aRDNlLDGXcCRqRR27G7Ehmo7hgfi2DtZRC5TRO90Dk/1pfHYSB77Z2QcKpFm5FnSej3ze2OkjK1e0pB1BGleRZloIO6K7yHjx8LRDALZkoknUyDdxEvihYjcJJFOIy0+2JiO7IXm4QyWn0kgQpr0tfgx0OQx8XiqiccK8s4UGSLJeiu2Q6pI/k0psH/ZyFiB+IgN3cxbO/NDpLcC5TvIZwG28aLevIk/Mx1yIup3GuPUfDWlIP3Faj/au5oQKxbINwVjoBon3SZY9rj8WTEflSERlkh4+GOG2mCId7W0Ym5S8MWrMwmOb5N57KhzoI/tJ8NHrwwss/In0Ldp5n26J4nh8SzipJOCVp9NWPpArvKGKOdRliHWNvJlcKbcO+y48eoWLFteg/98cgL7pgoYoL4SaLc7SWD0mnXHglrq6T2lDKI2By8LVzuxcFE/CRdLzq13SjY7JmxOjNtZSe2u9zjNTmcHfyvg/p4a4hUjr06V0F3Ioz9WgJvP66qc+FbehQmNt0n7NWyQbtLy4Yki+uOsH2kYTGSxIJ/DIPM3y7kqnOVShRj3MYobYG7NXvOh0s8I9M3HPzplp3x00o7/556toKy+NlRGI+VIRmTJcy+fJKR35+WzktTdXKbuSdsxxmdl6hBzcCfowdarm3GqJ47BkQwWkh+bqfs++3wMPziUwJOnkgiRCda2eXBkKGNO4I2xvSLUF8vCdvSRPmRxY6wQdLKca8sFTLPsbdRXtzgKiJCPz7A95KZO9Za7sz62vwwOWphUu3tZhk/9lIyfVE5F3SRQDNmn2CgHJVOGarSKuu8Gto/iSJ0gTzw/lMPRUeogyrlsgOfGc+ghr8mFGoswRtkz/SmcIA+OyYir+tQ78Bj5/fvUsYeks6THtIBMmVFNljjKaLKV8PWJMnqpM1U93ZdcVEC/l1P/NC0M4n72W+FVQWOQtGvHPUHrmUXqVr87BPlSTGdjSKpvGdGmB4sX1dZK3S/RYz/mY918ASsmhnbza3HbyT7ERR0R4OVjvyWXhDNTRSQpa2piL5lqO3WhaH6WsiXSqQ/VCYK0nTzt1Skfr/H1L0NDZWe6XE7JKFAVrKKYqDYwC79ywTMzM8W+KA2vrYhM0Y1IpNrgJOOBZejQgjHbiZfcUqXklop6BCXWLZM2howCZUK72ZWfdr4LhzSV2BA7ZBvTKq5X2R9kvS40gMgVlcrSe1WhkPlUOSpXnypbYxst8sqlVob10qkQxQCR0UXGC3/AD38ogkh1jTGaCI9EIm4WquX6J6jnrGslVonyruCosgX6LZdZOpXS4shhd9ja3CE3n5prr3eVsZk83kN50Nr8fLDyOC9/lTw91E83uNgO/PkI+VptebMjj1vu7MD6WzvRT93zH3uj2EvGf4p95RHy5hBlrodyNspPyYCdvBRhZ65YVE3kv9omN2qanPx0oLrRYWJ4BCNOeMg3F44lLd2qS4vhuWyB9aeMMN8c5SI+St4czJl+YGI4iwnK1fRwDqmxHCZHCohNl1AJmF6pzwUwe08ptK1e4z9tl5iDyjvitQoiFZi9p9Q6JTZQstyoSt7GqPMHtRmGySWjooE0gRb/5USNo1dz4obNgik2hPqgSeKp04I6WWYZcjTWog7lRQFFgi8MxSxXhWkqCCtP/hMevMRbUzMz5jRRgjwivhV+HlZKhpI0+S7K59F4gvyXM7IlGRAvyf3a2PgYpvjduH+jHMiwIt6VcU4xbuSmbZzpJqcmkeQ9nTyRUUTpZTCRMUOoOhw6wUOZZ/4yYCoejQwp03xfJ7piiRT7YcXVsYKbS+Zk5NOJkzjvZ/meTpafh3k0vxyIBrMw9+38rYvgwgdWr3YZuMyjF73zElm8FMzlw48f0gXWKwdDvvN/rsAVuAJX4ApcBFcMIFfgClyBK/B/P7yaBpCMx4lIm7XjzuWyc8JSgpv3nC5rsqoyZov5kUBZmN3OmgywX5g/Ea6UoYmcgoVPogRHPI+O3iRqJ3PI+J1ojuYRTpcwGHRiLM8J5XjRuDQQdLiB60Pazct+jnOr5R6g22PDkbROZ8DEBljvt2FjwGZcU93AibnmYO5kBltsWbQx/3ungRf4slkEZT7Cb22tE5s4eZf//eOc+M+fB2kBajBVwgDLWBW2gjEPZ0roDNqxJeJAVaGIFr6RYF5anLuq1oHjnAjLDY0WohQ/Q8/cITtcVU4smMmjOlk0BojOc0lj6FDAaBmH4iGXOb0himnBegHp0horoNHH+w4bmvpTxkgSC7tNzIwsy2sd4L1EkfdcyPB3tN5jTppk2MZ92tWbLaG1L4WYq2wCww9PFNj2Vr1S+TJWe8t4bbPTuDo6xFl7TaZgAs2vkIsw3jsyU8Q46W98ijO96LW43g2/w25cho2RFvtH8ljIyp5MAk/ELePGmYy1uLfGoftl3DcDOFnondXASp/lO16nemxsv5pWF7r5bMpP+taykd12tJDmwbEMgiMZzJAm0QYvusazcORK6G3zIyEa8XckRByjZRyfsRYhNeV2kfnWsV5J8pgCRLuJ5/KIHT2s/9pFAVxLOQhz0n+Idetle8qdy4TNYeISLKR8nGLdA4v9aGj1ooq0VryNJYNpdLIN3A2kr62M1rEsJhq9yISdKPrYfny3XOMyuzUnJljnmbLxob6m2YVH+5OYZLu1+stIs54DfPcWfwkrq2yGr47FSvDx/iZ3ySzyKrAwmxBBlreOvFzPdvXzfRkBx5t8hkdkCNOifZLP0uQf8YyT78ko4qHcDDR5USKPLOZvncZI+JyG16aJ50S1G0l+lyFOCzrad7vSa8dq4l6g7MkQsZ5tNMT2E20kt92UtZ0BymzGhs32IqpI03SNm3iGMI0VSAcop94s8lphOy/yBoosP8f7Wcp9QrtLtYjJ+1rQy2qH71gBm9lyHU5rt3uQaW9tciJL/aHgv/PlUaDd+tFU0bg/GqIsaTHpfCDz8+nTGebN59JFupeUcWc2nfhEC1l7/FaMDPmSFy2knzSa3aSA8IkM9p1OYG2J+fC1ZQFeXuKYF+0tmps/fCYzR5b3JslHld3aMorsKGWQ4H3t/q2QRfRM8pJhYf3SKrx5ezWWlfLGHUq05ATFHAeni/ykrkkVzK77yZINfUU7JuwO3LbIg1s2VcNT5cKzAzmcpnzJRZ0MsOL5GFtwmun4ikozZS4KOXBdixMj5Lf5hqIKKJVt3gIUyYJrbUVzMmpIphzWRWDSEXfRKp8rwj8ZQyiewwTr3MNylYOeV0BvTRGRUQfxXh/C7TvrsWlFiPxTxgtnkjjVk0SWgitD25nJPA4PZkzw8akkdSh11xTbeZTyIb2za6NcvHgwRn22LJfDKGVFxg2BypUbJrlRk+7XLm3hM8Hv7EHNc7KDcRtmGpn/ZTDYdVUD7l4fRu2ZSaOTsqSb8F/cEcCOddUmGHtSioX3VJco+XOIQjFNOZniJcPtdtJJAZXH2U46KWXlbxkv4lT+GdZjoYP9B+t8PGvDAbbtCNNqZ3hbwIE3LvVi9+qQMQwFKIPN7FsenLLa9GrqiA7KXh953GoBiz/5OgaYfogy3L4iACd15lxfy2cFtnHQp+DclOHclDGAJEYK2GkroZ7vyOCys9qOM+pbqe+snfgygFhZiAaKGaHfZgc3+XDRSWrdKHWmrEN8jf+Nq6VzpEeLi/qB+SiWyTJ7ibrFTr3kN4YELe7KOKAFVcUIiMYstzx6pnuaP1oGAGAmNo2qmjwcqRz51ItwpNoYHkycDl6KO6CFWO10N4u8xmihBVvqM3Zs2rWeycpAkTZGBhkTZMjQWGqG72TV+TmccPj8LzoBYna8MzOl1wkTGTV0WsVyNxQ16WTM0GJwypz2kMsqj3E7pNMnZsGbdVFdlYdw0qLy5Pg401ORkelkBJIBRLhGOVfXbvxK/XVZrrbchk7ZQopjBupk6uIB9vEF8rviiWjtdIb6ZIwMIT1agflyZ5Qef5t25E/FWbtpay2KNV48M5pDkDTdVcqhOZeHazCO7MkZOJI5LLp5Ic5wfDQwlkYHW3gtSxhkIeJVgU5+KMaHTnkEOeYIsv8LsR8I8wqyr5ThTGPLbFru64rmZIfQMnjw0u/oZBa9R7MYPpdDw1QRizkQOzZSwgSZKc5+XPHKghw8bOBYsJ99u4yfFdVUqY/5OVvHCuibNlys4zVQUhw2U7D1cBZmszFpBXO/mU5GDemTyr0U9YfkbHmdE9d1eTHAsVh6Vn8oWxOQ22TEvpCyqv5FjyWnN7B/v8ZHGaQMCRe1k5OJ17HvrGN/on4uLwUxD8Q/efKFDAoZjiupNgwuYdL1xpsWGH4bGCavZnOG72W8qBgwxEc6wSHel0HQGOz4rDKaNYa8oiUfMmqoHMmVnqpc0yeLn8m3OnUVCocMTcS3SV6pTBoJykhUsXBYvowvphy9Zy7qK93npfsF5mWMOpeBC57x64Wj7ovhMs/0nnZ8zIeXyoZwyXJe5p1LwYvymf35YzGAzPLYLMx9uQJX4ApcgVcdCupc1IHoYmdl4wDF6rx5nx1T5ZlAz/S9yM6lcl+TBR0//knAFQPIFbgCV+AKWCBdrMF25arow/n3dJm7fPji+3rnJzPmfDUNIFogqWtxWQYQftduRJ3QmK+7X5VqKg9NIjkh4ryI43xr4mse8UOLKlq8jfH7lId4MK03U0TaYUNUC/ZMl+H9GZcdTVNZjHJCHE1ZBhX5Qm9129DCRNolr/y0uPV88nxcEAUq7/DajG92BeXUKQRNxJ3MYCxnRyFaQDvf1y7XAtN3emwGR+XXn+Z94r3Wz/w4UV9VKmCxrYRpzmqHs8AtNUAT81acBgUFr+XkSztfmaUJltzAvEhStBOH7pDDTHoVcH2Lo4xmfs+6bFiULCDIexNVLnhyJSSqnMizPRQDRC6K5LJIC9b67WS6go/PmXZaO3L5vEhcc0wvF1nV0zm48yWkAk5MV7sRZ14JjwO145wEs74p5tVK5OwsR8aVBPNNxklr407Cot9V9U68pskJN2/cP1IwwZhrzAKCzfiK72X92li5bl42TvK1y3FdjRNjySKOThbx1FgB+ydLWkMz7qd8vGSg0iLZaraOFk6eTNpwgu3QTNrdXm8nbZnW78DSoAMN9jLctU4sIzJyH+bgrN8zlkUdcQ5OZuFjXWdafBir4TiDafzxAjJsI50cUeD8KdLj4eECRuSfh6BFTi1s39TsxEjehnydD10LgmYBsDdZRpg0clOmsx4P8h21GJvMoN1VNu4r2iMO1Ne7MdXhhafRC59fi3Y2BEh3xTYpB12YafAiQzzlligqAwAbPOd3wkc5amfhik/inc4jSYZSwP71QY4b2UYH+xKYSBVMUP9uyvXWahvGy3ZjcFPchs0RjS9JtzxMYGZd06yPjXhlWjzIqo1Z3liz1+zibU+VEWqsQdWCOjTyveoTM2icyaFjKIOU146eDj+8fH8F6R732THKeutEjU4gySBRAS/bsYr0VlD5yak8zlLeZPRor3Ghc1MDZliPGGmnwNFmMSdLGpK/8+StdHUjUvaFSPi9yNqriKziWqRmc74QtEiSzGTNQksFxH/Ssalo3uAhY+FAjjLIB22U3856j3HLM5bguHp2gaECipmg3fkU7TloovxtqrYbeRQfmFqqEH2YvxeCePW2GhtWVFH+mULvrCf/a7duMp7D+HjaGCUilPNx2LGxi7zU4MG+ibwpVxvu13bwHnlGbsJiTLOO7a1TanIHtNFpLTANyc2VzdKzikW0kQ0juWDTGJ/wtWwTLQqeSzAtdVR/2oaRjAxEJUwy3ZK1DQjUB3BkOEN9bUMH39m6vhq1YTd6BtMYZBtJ3iXTSeLgq/Hg2lVVWNXkQYo01UmkIHksTN3ZR8bSqbiKAhBdPLzWU1uRDMatlu47yc+N/K2YHqq7DB5qK7XNSrnooo4+TNrEyNNZ8vGozWFwVX3n95cyRuh9G4nVSrwaliwmcSKYnpiGl/y4iHmtbnRBAegP9GWMYVygPOLEu+R1Y90G8lkyhxAJK70z3pvE9cibAOdTLFsuurR4OU7ctSNeeAwY44dO9xAXK8s5EHoeyvBVS/2456YWXLUuQv7LYf9EEYmizeiZlQ1u7On0Yu+5FGaoiwXqE6R7NtU554wpckWkwOADLEdlm8wvASHiKndx6qsqMUUWsh/ZQn7VicwU6XOO8hfh/FKB1Z9VbCOmU/wr2SgGqRckOWxGrGODSY9E2R67G6mXF/uNMWeO7kyvtqryNhIfynN+0rgSyoznsZt9moPPekt2Y8RUvj72ATWNngsMIBVQDJYZ6sixcxmUB9kfk3+kVwVqKgWGVxD6MPNSUHiqXSM/E1o8djPPQGAuboHGM8l4FMV0yhjnfP4AfF4rMLMMEdr9ns7F4K4rIBVTYHAfItXVZvFWwchljFCaXFZur9j3kfZsRrg8XtTV1RmXVVr01SKsFoTF43JBpfy1A15GjEy+gLLDiSB1ViA4zwDC51q41XjI57PcbVUMIGZnPHHO5agnWW7RLPxaY0mlkQFEUAm+roVoUUh5y0iTYP5Z1l1tFAgEzWmXAufoiUQMuQJ1IttcQaxlNFF+ApVXoFbyN7OcVtKG/WKO8iZXYmmHCxMkYI7vCc6Pr6xPgdpfv3WFqP93Lw/CFaE+mKAOoV6TcWAtx5anRrN4ri+NvrGcMah3U5edHE5jaMaSL4on+tk5iLclRor/UdvsRojjDXNy2OUwLlU9Xvar1NXqLwWm7Nl+RnE/CvmiuTQWS8QKGDqVwwLK2kLqkelEGWei5FPq/iL5scDLTVmrIsPrhFJSzDILyvcicebNyqfNjEM4ZDBGB6k5c3v20vPKp/kwfy1Qu1foV0ljjf/Zh1J4d9baOc4pGl636Gqlm8OHf/QZ4Xhmm499Mx/KeOJj/RRLSpttNoRtaHKU4KcerqUOHydRKV4GKmWrTPHw+UraoA1LDQ1+TE6mMcHLPDaFzxpg+Fs9jXmXfGkZPsyrVr78b37rRf7QU+ufSUCe8yIcChuDoORUIOOhTljJlZVOIslVnWXwmMVvDoQAy1fZvNTPzz23insxzH+f3+fndgGYB5d+OpdFJf/LZlJ5dIkEL/HOS8GLXpt341U3gMzR78VfrsCPALJO19ZUU0k7jMXx/xYIsvMIh0NGGGXB/D8ZtBNANJbaVecvZVQdCcPPjk40ryjYHwVcLg6gWYbkQmVcgR8dRgf7EI/Kt2KUA7YYPD6/2XkxOTqM6PSEua9L4OUzGR2mxobn7uc5UApUhczz/264YgC5ApcCt9tlJgniCw1ursAV+J8AmYxcIuTNhFN6UYZp6StNZjWJ1n1dGsU6ODGWIVsT7Mp9jTGk+38S8GoaQLR4FG5yobpBOwztZrfXj8UAImA+opuOwGuCXMFfoO9yMaP7Gntm/A6MVLswzIm1fKYnAk5eLvgyRTRN583uwwlO/AuceGpReJRNpUC6WkQ6moZZpF/CmbpOh7Rzoi+f/jmWsafWge+OlXGW7wYjXmRDXvRwon2Xp4ir652YYb11omE58+phmsemSyZ4uoI/yxXUcLaEJazDYh8ng8RTMSw2e63g6gqAbufYTacOvjVdNguuzZzUenhvjLPeTn5vCNgxyuGYTj1sCNgQ5HynUBuGT4sEKCLHeo7Ue5DxcMZOaBnPoWM0g9E6jzFwJKpcJh7IWI0HUw6+P52DTQYSphdtlh2IwsW8BzoCGG30WhNiglxVeWIFpFzEp8qNFSUbJvl9RoYWfqaTRcQmCyiTfmqL6qADLrvN7L4+mQJWRuwm2PEPCh44msNYUO3EHbUwQd7HsmWzK10emc5lbHiCjaEYEYliGeMFG25vcphg4aOa2DP/O0NljPpcOMVn8qPvcyr4rB0PzZDu9S7sqnEgzjpFWUY9+aCZ9G8ZSMM3lkGi1g1PgLwadBnjzjCfa7VAhjWddCjw/nCzF4f4u2cgj3RCi0HWgo+HfKQFhnOsT3WDD2HS8PvHEmY3udzU7B/MIlPlw+JlNRjvj+FWf5FtxLaKOJFt9iEqepLOFbZ1cpiuExozbLsZP3UEP2280j7LWCVoGs+i+3TCSGcTZVaLizZZEhJyk0L6JktIJApYxrbfEgT6OG4/znmAfGQsdpeN8Uz8N8iuWQueApIYIyR2dmkAic4AUqyHjIduZtvGtKHaCAINVaidyaDlmRE0xvLI8HmUuCnQuIxnftJwSvw0W5eLoZY813E6judCDtw/XEB6hnLHqbm92ouu1bXoH9GiSxbRIvEjbiKzjDRpypy/up50qEfAeZa1iqCONJeruWgmTDpkSb+Xm58RKRI5nS7gxBj5gPLcGqCskQBy+dJO/vcTd/EmyX8BVHSKFkAXVTsQplyy1bCS9RCPWuxA/ibtF1EWtYl/QZUDAcqA3JMJ+Aq2kt9btLBOHtUO/hVsCy0uJqijFKB8hnwr10UzxDVY70XG60TPSBadjpJp+yWtPtRStobHcljmAVb5Ld3UZC9jhx+4r+TFJPuczlqOv4JOhKhT7qi2oY/5+inXigXx2Nm0iUsho4jNnEBgb8QKa36oBcXVa+oQIN/19sQN3n62b/fSEFZRl4tvYn4PxrVgTPloJv02t3uxeoEfNeTP3skcctEM6tkWabfT1FGumbRQrXYuso7dLtJNz0mWIRvLp24s8RrkdxkVykQoQDoua3JDcWAUT2kprzRfOO7w4oSDcyMZG2bnsx7i3F1nBeSPk1fUVlosH2QjTIaW48SkD8dOnMHm9dVGb29plfsgO04OZdBFvtLibMeCIGoiWmR1YtOmRgRZl1R/AkN9SWRIu2rSUSphqGyHq8mP9lY/oiqM5SykDpL8UQ0akIF76eIwli8OooptPRMvGJc2b90WwY7uIFy1lK36EJ44EkMsaZ1yayM9FmYz2DeWRz1l0Ke6aKGf/Lih3mFij0yTT6OkzzhpJaOF2CpbUcSzoN61XW6ttJpc7UEdv7dSobSS5nsWBbBySRU+eySJx8+kTdB3GVTKxPsc8xZtvCxPp8LUV4m6MoDIbSObHSXidRX79JkOv2mzWZEwoH7d79J4v0y1GTULkzIquMSczFvu7V6gfkzxnZpGuTFyw3eRAaTIRsuk8pzbpnHuZAZHxstweV1YxnKb0qQLadTZ5IWN+jZFXRdg+g7K/zT723NyswSnWdjXqQethcgYUI7PoDqXMm6GnMZlVNA8l5EjGpuCw5tFpIl4kQa5lMcEQVddNJ7QmpWMBLqM2yjOvVVvJ+egjU1NCIXCZj6qsmT0UL66JEfGkMFLrreclO0qPvfPngBRsPFMOo1s3po3+/0+hGYNJ8JL5cswocDpKlOGFuGiINEqS4GihZ+CR4+NjiKZsIK8C0ctKOeYbzaXMXwoA4jfbxlA4skoHD6t2bBcNoviIqtuAhlASrYMIo02c+LCRb2UIc8VSNdgNodIPmvGQ0bDEmc1m/jD6EXWd+47oYljjTcs8+PZ06Q/23J1yI6BLPUKeeMJmxsngz4TXyrBMc/UsQmcmC4YV34yLMrNlnV2xcrPS10a4dhKpz9kuKuUIdB3je0kszpdbI0vKfukjU6FaNONFuj1PTZW4JjCaU7tPjhSMKef5oN0ocpWF8qMrZsXg+7rUmVnf8sg2jd7+kMjqy7qOKJs+M0km81rPt4CGT11z9ytfOePzgUBLCaPx0epo6MlY/hs5xixjvogJsMM6yf+qqAQZlkrKJ/PZB14IsNxIuW3i+M/uSeUIUX6Uycva9gX9HM82soBG9libgOPwCr7PA5Ztsu5c1FMsR82z/WP5eq5wCrfMsxUQN+s99lG1i2Txvyf1dOa10g+ZOwT34nPdbJqfEKnraaM4UN8Kt6u4GPB7KeVnfXlIqiUIVwtOE8jC178zgUw+77gRSlf5tUKXFDiK3zn5cDKZjazS+T5qhpAKqS7xJf/EqiBN29ch2t378La1SvNtWblCjQ01BsFJwWpxv6fAE0NDXjvn/1v1NfVYd8LB+cY9v9kUBv90s+8C3e/5lY8v++A6cyu2bUTTY0NGBoZ/T+uDsuWLsZf/fEfolAqcsB3koNYP377138Ze3buwFPPPf+qLEQu6urEe//8j0xex0+enr17BX4UiM9MmZMcFSUcqAqbziIZ4wAqzzbTfV5u7V4xgdxSHJwk5+7Lf2KAg7GfBPxPMYBowLJ58ybcduvN2Lhhvbk2rF+H1tYWM1CdniYd1IZXwMCK5cvx4Q+933DCwUOHyaYvrSu1S+m1d9+J5uZm9Pb2vWz6K3AF/k8EGT+MXp4FTXilr2To0AS2Agr4KgOItXA/u3JC0ARCE/WfBLyaBpDFPvZXdS5Emj1weRyWceLHZAARvtr1Z8pwWpPgS4HK0zPtDrY7OTksFM27RNXcH424MMVJsyPO+5mymXxqIVPxKWQIUSspYPPPLHBip0+nLjiB40RXk+a11Q70cVZN8mFLhwdLGt0Ymipgc4TtGXSYybV23yto7ZagNTlWIPRxXqeZ/xTL6iGtD+TtJlYF56xoc9vw/akSvjdexmFOXrV7Vu6KdlcRV37XtdJnw95UGUcUg4J5TRdseC5exsmiE92bupDmrNybTKIjUcRElRMuliPqKFhwFese52zYzopq0bHospvduhEFrj6TwIJeZqo0XgfcEzmcXRHGdL1nbhFeO4y9JJBijcho4A950FLth+t0DHEX3/PZOU4pIsbKya1YmbTSQt6+6ZLxRy8XYIvrXRgnbYqNIdxzayeub7GjdjyB5/uzeDRaNgHg05z4b+oOmuDfZ8ZyUHyUNtJ0S5sH+1LAYxMlNJAOy5tdWFXjNO8oboqWerSQztewVoHRSZ/72a7heidyzT74FdMiUcDMoiD6W/i7LWiCho/mi8iSFi1DaUw0+dDXGTCLK40k8ITcUrDR4qyHens/01XxOkZch8kIiUQeI8x3UqcISGm1s/qyaDSLU6dmkE7ksJg8NFHnxrk1EWRbqszxgRLFoqRGV3q1BesoV23KwE4+aJvKGWOIM182cTfcsTxqTidQN53D6RYvfB6b8Uf+7WnWXS7XmO6mRpfZsd1Lnng6Zcf6DbXYGGYbjGfxAokh920ygEQrwxZmLGPlAtLHX8U2D3rgcZFWxH+COAwXMhiajiEzFkfjTNa4uDpO2sjQVUN8xsNsSy1y50vw5ihHlAUtvhh+428naeNjOj/vD0TcGCZfbMoWcHe1jEg2fPNADGdHMmbRSo1maMeLIkkdYkOoOov68DTCxQQ8ziksbbMhGGhHz2QjnLZxykwOXrcLLupWLYIZYAYutqlO+pSkf3jLzfyjk0W0McnGegdOx9huZJb+mQJ6KLMyps0ff2hxWzvOycJmkV3uSWpZ970UwJOJEmVSJ8FYB2Yu48buOrtxObS10YkQ6zWcLIFqwNRFMWK0MP+E+IVlnqG8s8mwsc6BxWE7psjPu3VahzrhAHn91EgWARLgGn/ZGE0OT+Zxjg/DzjKuCVFnUDZO5uwIUZ/VsuxD/C6D7O4lPrRTn42yToozczpN+XCXsaTahUm/x7hZ0u5a6WP1OcJOdZZOHBiIcwyWQI5yoAX4Wxd60Sr3awEPHI0BVHcEcfxUAjG25e42N7Y2OHH/mTQOnU0ioVNB2Qy2hEro7goa2iYpj+s9ZXSzfLnnuqvWhrPkkQN5GzKzLqAU/6gmRP4mHTNsABkBblkZNKdxDpFXncR3dblIHWmHzH7CVfTUuzISK0i4eKZf7t18TrS1elDT6kZVc6Ppe3uOnMH+Fyax73QSbW3UfpTZwYE0djc5jTF1y/YGdLf5cOroNAaHkrh7Zz022PKIDSdwMGvHkbIDB0sOjFJQN6yrxsa11Th9Om7iDb22zYVaysdRyp1Y10/eeMud7XjN7kbDvMfOEmPq7a0ynLGPHUrIqOfG3oPTSFE/mjgj7EtayFvHyE+3LfEiQPyOkxd1ekY0lJHO4Q3C4faihprtOvJKzBuGrcpDWgFh8plOTalNN9pLuKfTjetWBbGuXMBC/t5M/bd0bQ1mFtbgxNEopqjjtWNdOvE01bxUz63ku621DuTZFnItVU26qv+T+5whtlu52okMeSHQ4DF0FziZiY+yXdJCtCNk+KmIDIrlHJKUu8OjRfhjRXSxY+xl20XIowpsHZIBxMQAMdkYyGbkkiiPFOtdHskjmwau7fThrQ2kz3gSTbYiVq2KGGOhi3y2kvV6qmjH6qVVYFEYp5wp4LgMAeKPGOfPwUIc4UyGfYyMlw64OIeWEUEnO2Zik6iqK6Cu3c3xgw3JSTuCwZAZs8kYoYXaSjByfQ/IcEK9otMdSmOMFD6fOfWh5ypXoJMZiosgt1J5ypNo4p41oohuhST5IZ0yrn3Ul3o9pCnnP97Z/LRIrHLDLFefylsSqlMmMsDot8aNcZaTisdhz+WMjpY7IW12lWTkcmnWU2tYPup0rxmX5hFHbXsZoRrVn3qObazd+NK3CipddmRIDyBCvWUC1DuYT7qE+mgKLXw+bLfi/Mw12TwdWeEHfcpl44ZCFicnc8ZY2Lo0Yk6KdTO/k2yHRvbRN7FNqzhffiDlwEDZOjklg3IVv6kMo72Zl4w4LvbtClxu4XSh4W0OeE9li9Yul9KqfVxw8LtOFU2Rn05R4Z4mw8vVW0W/m9rM5ne+Nue/a7NG7exwnF2qAaKEGjt/sDzhWgEZCfe4SuY0hsZ7lTxMCiHNq4Lj/NJ0z7oP7LqqHk0LQ/jG3mnMUPjqWM52qjaqc0xTx+uUlgy/kqMgdY4MOcYoyvLYxZmYIDp5amOb9rEvWeUqI8j03+QYUoaga3wlEyNE8aguCURL/HNev1r4KUi8ecz7ivNRAav/EBVn62dqa72rP0qv5+IznfiQ8U7yNzI6hrGxCWMA0eZsbZAyafVPhc4D3p7DR2CVYH1WQN8vfKsCernyrZIDYd7X+WBuX+bZpeCV5PlfgfNZzX67TN6vvgFkjoqXJucPA7Lavv6uO/C6u14zZwBZt2YVdm7fgptvvA7X7LrKMML/iYvprzboFMU9d9zKwfcEnnrm+R9LfTX5XbViuTn1MDU98yOXsbx7Kd7x1jfiiaefxeO8qtgx/d5v/RraWprx8ONPvOoLnoGAH2tWrTCdeDwhr8M/HDQ3NeI1t9yI4ydP4eDho2Y3xC3kMxlCHnj4UXZyHMn8iNDYUIe7br8Vx46fxKGjx2bvXoEfBXT6o7I4JuU/ZwCJxyA3WBXwzBpAspk0B4fs3WZBaa8YQH68oAXL17/2Hvz0O9+OzZs2YtPGDebzmj27cedrbsftt93CDn0cvX2vzuK9BtirV61EU2OT8UX74zCUi47dS5eiq6vTHPnW5PfVAhmG7rn7Lhw/cRLP7933sjTZsX0b/uB3fxubSdfHHn/SHO2+Alfg/zb4LxlA5o0j/l8xgGwvpuCs5iS0I2AZQDjBMcYJTmArMFvMqwLSL1p8Eu5yRXXxJGo+WM9sxkWCoDVewAJO1rXAnCOeaznxbOB9+RrXBDjDfDXp1SJRvdeGbREH/Gy370+U8ch0CVVsrs1hB5Y4Stga4IQ0XcIPhgpQgOd1fuDhKGnLfJaEHDgQlxGkjE28r52Cil2hiTXns8iz7WUU0MKUFp7OcrimxTn52Zf7phsbHZzUlnEyzTzyNkxo0YaVvrnWjq3NbmxvcMDHur0QLSHK2fDYcByLknGsSGYhVxBTETe6RzJwMb/xkMu4Q+g6HkfLkRiybCOdgqhmwctmChht8KJ6TR0c7QH0eoCpRi+S1W7jEqsCMn4sPhVHzs3xasiJPGk3kS9gyG9HjPjKN4SWAfKZAkoZm3E3IZczqp92S2oNQYvD5xJ8L1lAdiSO7uEZs1Ae4EMXaZ102XF1xIaT43mcmCB/Mke5BLun04V2liH/9vZsEZtJ98enyGNjKYwniyaYdYPPjtd3uXGVdt2XihglTco1TuywkVciLlSxfRXPYlT1HkmjJ+zE6VoXpkmbAhtEBqGO6ZyhzQhpVyJea/qSWOsmbxCPNJ8viThxY6sL/WwTecXa0uzCugYXemIFwzMCksUsMqkNCvxuAuiTX1pXNGBFfRPqnxtGylVGOkhdwXRViQIW96UQYdkx0nW83oMpMlmRbbvwTMLQXYHJM0EXQlrc6QxglLI25rbB77LhWkfZ8IbcOmlX+lMTJWwOAvsGMrj/XAYnZoqIluxmQWuMvCiJ1OxY7RIh0jd6yPc+ByIL69FWX42pRAo56gUFdpavbcUHqY4WcHphFUZqPUiQhorxkfayVZnHouEMlgylEciXjBssgWKaVL8wiZnpNIaXRzDGdGMDOSzVqRHS+8sDBUMzuSaarxj0VScQqCoR8JFfA2UsH8sgZyMNyFDRZJS6RcaPlFlA6mqsRU0ogKl4yugEO/mt7sC0cbuVb/MbeV4f9iLDtt93JoOz0aIJVi3dUSjZQJTnQFhIV2wMU77IQ4oPonvRNPmLcih3S2nyNMmOW+odaOSXQ4myOeFFdsUUZZfVRiNpd62/bGJ5nMjKzRDMqa1T/K6dxyp7irzZS90wkVUw/xJG2K5ptl2e+MvwMqh4HFRXGdbJTV73M5MU+XsD291BPjycooywLC1oyz2VgmD3TOUxzntn+GyMPEdVhfb1ddhydQvOKB4Qy1EgdGsRy1TZdF2K56Dd+DJGaNd1D/XJ02fTeORQDI8cnMG+w1HEpjJmd7H4f1uXD0vafVheLmBVJmuChT+WpSzxPTaVWXCbIW37SA8ndexVy/zwRROYII5jDpc2NYPihXt21JiTF2fIO/J930v8R2JFcwopQeXbyzzkDq5AJFn0rB7XgqANQ4ojEC+aeChLiM+772yGs5baxx1DIT2KVCyJmck8nHy+dmsDCn4PHt03jXNs/zHK7uBoBtXUk6v8bIfRLLoGpvF8bwqPR8sm/pOcDOmS65eZmTx6e5Pwc7z82sVerF0cRD/l7cBI3uBFtYcN3iL6T0Xxn8/NYJry4mIea6ZTOHEuhX8/FMezB6c45s6aoPW7Ot24eU89yqua8MLZBJbpxCB58uiYdRJJerrMvqF+6RqEmjowOTqE4ZIL3rVX4YZdLbhrBfUfp3/LKB+9RFYGdQUT72Y/lZjI4ltT5Jm2oInr8tATE1gbTRmDvmLeiIZkA9MHDZI/DySBU8my0Z23driMUVcGZS/zal7kQX2n5qDn19IisTwWDqTNKcqCM0A5ZEPa2A6FJNJJBZfOY5B83VO2w0eef30jiVPlQLnxQgOI+C5Ffhg6x7yOprF9IkXdZTcuC5fkmI/6VNb5CTLxmekC5Yt5kuYyIo6wPcTvMhapPpJ7GR/i8Sji6TT5UW4MrdMLurR5M8a5dTwRgzuYQ5iyW2ZeMepJ9dm5dNYYOWQkMW6yZj9NnokEnyWNgSHFOXiW9zVuUp46caK5muZSSic3VDKYKDaZ1gKFm077ZpIJdGZSUESjKO/Z+EzxGkocI2bS58vTleMlXHLMu6TTxczPtBnLTsbjqMsksaaUwSD7uxz7OLnTLpaLcNqLiJRyKLBsbYjN5tOwu7MIN1kbAAQp8mU6Rb1YyLG9MvBUFRBusCHIttYpQiebssR/U5SPgbQdCRkq2E5qtNlmM+uyFTkU6Ls2BKymvjyVgnHj5GkM4o67O1BDXfX8eA4HqRxPsrNUDC9t6tCpDBkPulHAxlIWI3K7pRKYV8G0R5k6rkx+0WmP826vLgVCRTiYS4qFCCrmzzj7mmnyDZuW+k6nQzUyOW+kEJhclQFBhm65rQsx3R31HAtIx0gRE2TMvs1dIt7swyhTpix+Z8uYOCmD7FuJssnLynPuj0lr1i/4XHyquxV8dW98IoOe/qRxaeliX3s3+w2VMx3yYBtlT/2V3GHKKL26wY0Yxzp3tDhNP091adzByVXqTdRjo+wv2th3eQNOHMqwj+bvYergEeJHkX4RSAYNErPfrY1Ews18GHwr6xCmHtRJFbxlCFBtzW/zzUrj4JhfBj55g4iEw+bk08jImJEPE1eEdZRBpYKO3lReKktX5Z6QsHKuYEiY+0KYezD/5nmYM1Rc+vF5mMtDGc6HF7/4cln9V8HK95Xl/rIGEFXjlRhATHXn6nxx5f9rIEbfumkD2lpa8IF/+Ag+/fkv41vf+wG+c+/9GB4ewaYNa7Fj62YcPnqcjD8x+5YFFoNdKKACIzyXAJOeDDvLMxdAhZHng9JbzPpisPJSIDIrs8ulE1yct3DmC7O/zoOO+N1643UYGBp+kQGkUt7lYP6zi3GrgO6HqoL4k9//LSxdshhPPP2MmXRfDJd7/2Iwxqu7b8eizk589BOfwiQ7Nb/PzzpcD/mqe/CRx+YWLi7Ez/r9Uvlfqr66p9MVf/G/f4+dZtEYMASXqufF71agsaEe11+zh/x0zLyv45DX7tllDCr3P/TIiwwgykvXy8H8dPV1tbjp+mtN/lcMIK8OJKKWsa5CZ3+VdqG4kErEyWOWcUFX5QRIjgMhXZX7OpJ7xQXWjxdU5lbqaumWv3nfB/DPH/kYvvLVr+NrX/8menp7sXnjRlxzNWXvyFEMDg0ZeszXA5W2uhjmp6mA0klf/sWf/TGu2r4d9z3woBlkXwpeKS0uTqcytMvpf/36r+KNb3gdHnjwYaPXLgWXw/1imJ+uubkJt958Ew4dPvKyBhDpqV/8uZ/B4sWLzC4p+cfdt/+FFxl95tfhcjhd7v58UD5K81I4vZI0V+AKXAwXGEDIP9Lj4qVXbABhWr3zk4BX0wBS43cg3+xDVYt3zgCiyZAlV1aayuerAsxMZDfl6ISHGZdeHlS26qmFPi0quDgjVJDrmM+OAU7Oz00WEGDdZXSIsUm3+KwTGVpk1I75lmoX9sXLOMq02nmnHbN9fLY45MBU0YYnJorGwLHebwXpPpbWrm7LFYi8giRKZYwwX+VVx+a+NWIzk+Zpviu8tNBQZPk3sHzFbPARx2sDJTRy8n42azOLW3Lfojy2N7vMCREFmrU7gOcni8YYkYjnkMgUMcH7Y1r0iLixJFFAIyfXeU7uFadBO3cbM0xb58F0xMXJvQOdXpcxYgR1MiFXxKDHhqzPgfLFCw/8KddHCpKd52coXUTLRA4TQfljn50ccwaj2BC7F1dzUl/E2HTeuLd6bbiMLbYiluQKJhaDu6saN+xoRv1MHA+O53CUk/ZcmxvlBg/sRL1rJoPtnX7sWhdGh9+GA6N5PDNawLFoCdMyKHBif5r01y75hQEbmj129JDWcil0NlnGKbZRVciO5UHWhXzZQuQzAQfSbKMAG3i03ouxsMsE+a5n2uUTedT0JxGZzGGS9yer3fCSds0jWfTUe5Bo9SDc6jaLZyXSqlDnQJhtFagh3/t0WsGBG3hPBp+RpGTKUMzM51LM3xV2mJ3QDvJV3JZHosqBAmlWM5VHR38KU3LD1eCFn/j72Q7jNW4UtGhDvg5PZNF6Jgl3qoDhroCJE1KqcsERcqGRbbi+JYB+MtCxqQKOTBXNSabrG5yotZOvyXyKF3F3dxAdezoxOpnFBuSM+5veLJFjGVXtLpSbvChThtO5PPvjWfe5s3WoIr+052zwbOhAnHT2D8RNjJgo6VQkPxVI07jPCXvQhVa3EzH+TpF34gEXEjKk1XgQjRcw2pfHIvKOn9eD/TmY0AezhNJf9fZyxXTPjc3mMxDPYr3DisfiPhFFCxveQ/rF3JrXiLJaDC8jmVHQVBnLLCiRN+vbQ1iwIIKpTAExXv1jGfSPZjGVsHbtC6QzzqsNyaH1TYvaistT4Pc7W5zYVm3H6nXNqFvRjL7+GLKUEemAUaIhgxLZxCzUXbu1Dgooe2Y4Y04iabEsxk+dGJGhgs1jZFygxVvFfFBZcqelhSwBsTCLthRv4yaqhjzW0e1FyxIffM1sNMpwnHpJO38nqY805RXeMiDo5IUC32rhS3Xb1uREg9eO/QM5jIyxP4LDzA0rYx1ziQazRpGuNh9uvaYBZ4Yy6BGtKCdT0TxspN/NrdQdxOkM+elctIDjlJdjJMBJVu4kGcDGuizLZDDGMuTaS7qNKtBsk45SnjlCxmjZjmjejjD7nJ2FjJHV4zLOEWEZV0xMDr539ZowlnUGMMJyblzgNn7xp7WiLfoQZ6VRfAw2g4k91UW5ktEz5qV+p86023MoUM/IQnlDFe+T9x47lcAI9X08zzTMSropmiyYAPcK3D4wk8fxlOWebD6ovBzLqi8XcU2dHWfIP8+MFXGYOmuSeBv+IT6i1dHBLPrJozLQaIF3g6cMJsPjlMmZWM64K1ydicGVL+BAwo59vSn0DKYwTBprkV+GdAPMj5KPMscQ2UTUzAvjBerwXA7xqQny4AxODKaNgVgxk2ZmeesMvzxHRjvMYX0/Zfv4WA5nh7Pm+QzrsbPVhU7SQ0YTNheSbA89U4Bl/SaKGFZfQTRqGlxoX+o1wagd7Dt0Cs1UlUKaJa8nZRSxB9jaHta3yLZIoJTKYwV1mZvCcaJA/UjdsidIPmX/UKR+8emdeeRNJ/IYH8iiRHpeTd4+Rz46QdzUDv3MeXHEaVxMCieyAGWC/SLf3+Fkw7MRZdTRWEqGg0QqiTrq3+3kne317C/LefgKRTjyVqyB8XgSCuAsY4E3CPjY3+gUaTqZRmImYXamJ5MJ/k4gluBv0jyZSlBe0wjUllDVwOo684hF04jHksxTaawrqYDiZlc7ESJU+kFjJOEzGTTsfLa52WlO3A1S4GW4KHBOH08mTXnKL8eyvVl9T5r3ItTTbW6OVZhuKpFGOJfG1YECOtm3H2Afk6YcwZmF25dHkP1rsIrF6lCKOw8n7/lCJTi9Rbi8ZfjYX7gpH2VbAXbqTzfzqaovI0SednMMRJGlDtNmHLYvs41yzJHnGEeu8lghVcv6nB3rWjXUH+og3h9j/yBD8JTkitc4+9G9Z5M4OZbFJNuvlvmsd5QwxLzlxk3jq2VUZ0eLDmMA0WnP2eyMO9Is33FRz8kllpt9TiXex8uBSKKTRVMjpD3HCjKotHGMdvsSP6YpE9FZo8YFubHsDXVObG90gexLvWQZP7QRxaqnDawaxoh3xVBToYm2pWrDzBzoPn/rlvhAetUYw/hb9+aSmv6VYxJ21p3tAdx0TRMmxzPYwTHGFMfNz1BniG4jlG8l3UodxyEo+jiAvJ7fFdtIhmfFjmOVOb60YYRiofFQ9dIarNzehB7FBWMe2dk2Y4GzaFu4z1bBgL6a/mDeTc1VZLDQQ9VBn3qq7IyBwXrJfOiH6qrTUQ0N2k5EWkdjmJyaNkH9JafKz2Ci95mJ3rQMFSbD2e/m62yeFphidPHP3GWSWukvfsPkU3l0GTj/+MUJ5985n+s8eJm8f5zwkgaQCrIvZwAx6eZqdskq/pdADCADSEd7G77x7e/h1JmzJjCS3KXIRVFvXz+u2X0VPF4Pntu731iLdaxuy8b1uGbPTmzfuhkdba1mQSgWiyMcqsKbXns32ltbcbanhwx0nvKbN6zDLTdYBgYpywrU1tTgza+/x5xe6B8YNEfkrtq2Gdft2Y1NfEcL2pPT06bTEGhAdNtNN2Db5g3GRdfuq7ZjB9MPMt9UijOMeaCTBW+45050dnQYa/i1u3cavJd3LzGLWhOTk2ZCKriUAUSuY4TDtXxn945tWL5sqaHZ2PiEeS5obWnGW4i/TjMo9sQN1+zBLqZdsnihwUc4CjasW4N77rgNy5YuMScpdBpi/drV5rmELhwK4epdO3DdNbtZt41Y2LnAlDHN9rh4oU0QIq3f8eY3YHR8HN/4zvdQKBQM7VQHdXIVA0hLcxPe8oZ7DNc01NXh+qt3Y9dV24wxI5lMIRqLWRkS5Bd/4/p1uPHaq7Fr+1ZTX9FQ/HAt+UCGhc6OdoN/14IOrFm5nEprwHSYot+2LZuMQeOq7VvQvWSxsaDqqGWFVq/UAKJ6iLeu4zPxTUN9vaFRhQcEUnzKT6eU1D46maL2Ulmq4xUDyKsHXvJAMBQxl05yaJFf9PeQ3vpdeSZ/oJIPJ9tVBo/KfV8gaBbUfhLwP80Asqy7G1/5+tdx6NARTFFmtONHRo+jx4/hFupNBfd67PEnsJtyc/ddd1C/zFAfULZvvMHIqnxdavCg0x03M/0NlPkVy5eZezpBIl20ZvUqvP1tbzWfVVVBY0zYtnWL2YE0PDJiaN3GPuCWm280eSidjpXq/QsWU5lOpzuURuWvW7vGHK8eGRmlfmzCz7znp40+qo5EzA6NLZs3obo6gtPspyTn1dXUt8Tv5ptuNKddaqh/R0ZHOZDnSGsetFBH33TD9aYcuQYzR715/0beeyUGkLXE/2fe82488NBDRmeuXrkSjz72uOnzKqDAf+9+59vRRLyV/6233mzcbJ04ecrUuY7PVV4FB9VpmPWsGI5EiwXsp9RGwnXHju383W76qPmGH5VzC+sr483OnTuwsKvL5K9dXS9VhytwBQSSY53gMNes8UO8Z+JQ8HflmYwfum9OfFzi/k8CXk0DSMHrgrfNg+omtwlaqcUFuTOYfzrj1a2mNXnSqQ753J5/0uRSIBystuGElZNpLc65ciUkIi4McZI8OFlAKV1GFfGVyxofZ1hauDbusDghT7PdziVLxi+7FpgHOXSSOyu5YNJi34GYNjRwsst8FW9CE9Jj8ZIJ9Lk7RF1U5TDusxSCdFtAuAO9Ofl5Bhb4tbPbigcg9ztafJUvfS8TrfFTRwXsWMcJupt57eOkPsa6PzVRNG53dPURL7NOQV50NHZiyl+N4UwcHk6StRswx/aIeZg/v6eCThSDDrN4rdMQcg9W5PNJYpRN5+GM5eBh/WUYqLi+qoDcMYUncsYFkgwk2uXsZjvHvHbL9ZGS89Lk1MGhZ99QBpMzBWMYWuCzYVu9C93VTkRClJmQGw6/C7XZDJ6MF+GqdqC1wQ1PoxsLskWsLpSxhHi6SZtj6SIeOpfD8emC8ZOfJB0LxG1niwtLNtTBQfw92QLCxOMgCTrutaHU4UF3owcLnXb0LQhALnfU3rVRLYyVcbYzgAzrKPCqHrynhUCdvJio9Zg4KPU6JRR2Y7jTh6WsQ2PICV/EiSbWz9niRrDZjWZ7GYsyBXSyYR0s92y8jDqfE92siwL6ih+21TpQ67ch6SNtqlhOmG2gxiQoyLyd5Q8pNgh5sW40g6qZPEabvCgS97Sf+oF4yfVMUrEg2v0okPZtPhcaSL8c62xnPWqSOUQpyzphRJJCowItrNe4RXcnljR4Mch+NNIcgZ/jt5GprHHPVia/uTrc8JFWOhZim0qhvSdpYnfIAKN2DrO+rS4npmv9mCjkUEpkzWkeBb4vsoJp8Rd5q8BPF5lgmg+j/J6OcNxKvdAcK2A8WcBAfx6ZpMXbPdGCWfwXiG062M4bFWC8aEOIdJiczhl6b1oWxmkKUZE8oNMEGeaZLZTQRN4qkA9jWqKcZ/wQE+aD1K3VXqMXJlI5TKQLHBtkEZ0oIKuVLIKLeG9lu7ZQDoZ16mD2XemJOOXaSdnY0e4Bq2Vc7qzZ1QF0duLsZBgzkzMYS1kLyxXQru+GapfZoXt6LGv82u+I2LDGQXktsO1ZwBqSWCcjtAZXkSz5dN/mhQkCLL5uKhexvJxH3uvEnnVV6FrkQbDDixrKRYB0KQTYHhMZLJvMYiHHJyvCLGN52Bg4J7QiRtBu5z1NTtxYw7qQl35wJodCSf2Oc27Doj6kD7Wr14yv+VsBdUPksV7SNsH2WkQBX07cFAcpRD5SUPhe0kqL5U06jUUFqLg+0kcyepK9Me7ywN+1DMHqKs5rE6jtcMHW4ESJ+KdYTooyYSfdalAybl06qBekcxXbSPwg+ivmiU5OjU7ljEuuQeqHuFZlDd4W5cwnL/UvZE3WrYAZIpFj3RWQO8HGKUwWcQMJfGY0i6f6MnAHw6ghboVsCsWcjCHsowKco68MUW5LZrFwPmixeuuWBlyztZb62855ew7PjRXgm2HrUublmm93kO1K3dza6jPuvnQ6QeNG40PfRX5u6GAf04JMbAbsFBHg2JKsiEPELTGVxoZapwlwPyAr+dx4U3Vj/6yTB0mOiXnf6yxjS2sRsZkEpihP9TVu7B+mzFNXixb1rWEsXFwLz1iSur+EAdI5QvlQrJRedlBr2DiN1E+S+UH1Fypllpaio9wEjbL+Mn74KG9NnW60LPCauB0OotU8koGfMhij3k6yf5MhndJOGqjVKXNl4qnNIOwfJpm/XO1JqErMO0H9527yWCdJKkXyoU7hLRzOYhHTLW72Yj/7ULkVG8hThzCFAutrgVcGRAG7DmPoUhyTCN9fxPamOkS1I4+ZdA4bWj14TZcbK9x51JcKGKI8xCmnUT7LUkdsdBXQTTqWycs20qWKfbeN92aiKcTiGSQzWeqWLArIsU8pwBsuoa7djrZur4mT4ScvZfNZYwSJkQcUuFmnPuT2SgvFaj3NyyVPMhyY2BzZHFzFAtZUAVc3u6hbyjjIfkz4JLNZpJUH02Ry1KvkyepSlro2x3oVUe0iH5GmhUwOo9RjniL7LhcwwDI0FrH5y6hptWFRTRldFCp7lxfuWjv5vIiaXAYN5K8B8laZ74TJZ1W8/CFQj4DfgWCNHV7KMbMzvCAd5qIO0Ok7uRfNsIw8ZURGBdNuquBc+1n6Q+8ZWaVSS0kx8Hc4k0fNaBIHx3NmvMRbYPdn4ha1yqDNtx28maK8HDQB0GcznQWJgYPvrSVdQh725ey7JOevGIiPTi6mU0UT18TDstpq3Vi8ptacfppk3ycQXhWQfqO4Gj0wSF0k44dASaTmdXJnFccvOimlE2TCcS7F/IwEsz/n5Gs+VGScz/RUMaFWk7GTHifO9CeR4f0+5n92hnqCMizamlz42ijbo58diWRUhnWqNIxTL8o4KJdvRBtTHOPk2edqDN7H/KQLK2BKnIeShco8nTr7T/8F0mP6pz5DvFEB3dN/k9qk1XyH/VI4Yty4FSkPWmfVOqfWbI3hg3nNLV/P0sAqZvamKVZ3dOme9bQC83+ZNy54fP6Hwe0lwHrKvy+dbA4uxOIVvnQRVN66MK95uFwMl73F/upyBpC5zNkiVeHLG0BMuvOJZz9fHZBCkAFECy0PPPyYWWyZDwr6snPHVng9bjz8+JPGwPG7v/GreONr70RX5wKz+K/3b7r+GrMwdKanF3fcehN2bNuCR5982iyICcwO2p95l4k1opMlMrQIxMhX77oK73jLG/HQo4+T+XP4vd/8NRPTor2t1Sy2775qG7Zt3oSjx09Q8c+Yyfhb3/ha3HTdNWahftN6LZDXGaNFxdhQgaqqAH72XW/D9i2bcMsN12PD2jUmPsaqFctwA99d0N6OQ0eOmYX1iw0gWrD60z/4bdx9x61msb+R72nB/8brrjZ4Cx8JSteCBfjZn36bMcJo4X3Rwi7jgkoL91fv3IGevj4MDY9i/ZpVLHOP8Y/ocrtQHQ6bBfwjzEeW9z//37+Lm6+/Fs2NjeZ9GUxkABgeHUVPb/9sjc5DS1Mj7rz9Zuw/eBhPP2cZbC5lAOlc0I5ffM+7DH6q8xx+G9fjumt2UekMGOORjB/vecdPGXp1mvrWY+WybmOIikTCxkCzcf1aY/xQe9bV1KCmOoJnnttnDD/v/bM/Mu3R0d4yZ9yRYUILqud6+wzOr8QAojR/8Fu/bugu45p4QDwoQ5diesgQIvrLCPfHv/db2Ll9mylvMesl49H6NauNcegF0uWKAeTVAS2UWLuuZi/1IrzUDgpSeP6ZNcCw7s9/x7r/k4D/aQaQ5cuW4Qf334/BwaHZJxZE2cHvoSzL1d8PfnA/br7xBrz1LW/CTTdch927dnKuvADPPbfXGCne/a534Pd/97ewlvpSxgMt2N9x+22op5594cBBdC9dgrvvvIPyX21kuDpSbVxKnThxEmfOnsPV1PPvf+9fYdfOq8z7a1avxmtuv9Wk2btvv5FzDUDuuesO/OWf/Qm2b92KluZmrFq5ErfdchOWLF7EfmIUr3vtXaZMlaG+p7Wlxew8epb6bvGiRfj7D73PGALa29sMTjKibNm4EfteeMH4uVWby3XV333gfbiadVf5y7qX8p0bOVHcbHTa/hcOvKQBRKdQfvHnf479RiPe+74PmD7yRtJslHQ6fOTIbCrqNvYPv/kbv4Zrqd9uv/VmUxe1ycOPPGLq8/d/9wHceP317Nfa2EbduOmmG6gj12DfvhfMhoC7SM+//eu/xBbipXouWtiJa665mnp7K55+9jlTH9XzH5iPDCAyOnWy79HzW0gDnfLpYf97Ba7Ay8Gcjp69rHvm7yXun/+8+Nl/N7yaBhDtBK9t4Tis0Zp8WSdA2Gfx/oX5vzpg8qKKkQHEOmny8nTU48ppkSwn1BMBO0qceNYmCmiK5ZGNF7E/WsJMHmYBR+42ONeE5pD9iSJqXZzc85KhQtrNzXy21DiMn+aD0TIysJtdqdfV2hBwAIcTQJDlbAoCbUG7cXsldwUh3nswDowUiDPzafHasDZkg71QxiFZRDhTZDE4xnm6j/mEOOlu4qWF8oF4Ac9PFYzLFLlt0MZo7WJWvA3Ruo760O7wYqxvFCW+kK5zYbrWg2TACSYxK+O2aMG4c8p7HcixJpPkAS2dOplXU7KA+nQJw3JxNW/RQUaDxmgekbEMUsxLrnKqSRizG9htN7tATTpOyMMk4JGBJBxjWXQRf+3u7C07sH6xH9OcnEdZ66GJLB45PEOKlTDB+i8IO1BPfIoRN1pJa7tOqNjL6J/O4AzxHZwpYYF2gxInGUEibht2Njlx3doIf5fgTOWxrtqOPqcNaxZ50dbpRbjWDWfQZU56TJGQfrZzQMYsfs9rZ6TKYz3SzDNGghc9dow0eQ2tWgbTaBtMmdMWfvLz0qNRBFkvDzGuZlXT9V7Yq9zmNE0r7/vICzNeJ0rEvcOvYLpOnJ7Mw0air43YDb+Inl0etjnpVaXYJjLAVbsxwzrL2KBE7mTRpFOb6fSHGCQlowzxEi7CV6Oh7kwZNeTDPtJXho+GGFvST/5jGw6PFXEuQ16v9aNVAfKZ35FECY+diGPPyjqcmc7h8Z6EWWBcS5otrnbAG3HBFnCZRc62AdZ9OINEiG3F+27Kl4O0OpPLwE3+LTPdqHZ1M98KVJEvXaTvBOsXIY2rWUaI92oyRVTzt7D2RIsYGC/g0ETBLOJohr7IUQabH4tCDuMn/vB0EYnBJKbGs2hu9WFtux+pTB6TzT7jpi1KnGXIqudzGfPEl37ynE4gzVddKeqFiXTOnIzKEC9nTxo2lqs4r9p76iK917Z54WN+ZybkekiLODYsXFSNcMQDD8e4a5o9iIV8aO2OoLktyPx8ODfuRWN+AkXSQnEIrKUJm9mc2DuSZf2yZjG0ipXbVEW55ZyWbGBc0yx2MQ2/J1n3Csh//HpPyexWl8G1y1vG1f4yptj+m9ZVIazA4GHWs2RD7WAGgeE0Av0ZVFEmQqyyTt7VdgYxlCwjN53FCubV7QHuWMI/JPKzIwX0c76hk0o+8oL8/JsFeukLjatn5Vb34uS9M31ppClLXQHg1g43ttc7MREr4rkp6gTKjGrbRN2wstGDHhkkpYAIvno/AktrMUW+8zcsQIDy3NAUR2e3D/WtHgRZB0GabRFNlDHucGEpddMi6sUU21MxfHQ6RgvHQ1M5pMg/nVpsr41gRK575HuMYLAlzvqUvtfibIL8NSC5ltGajaLd3xODeaSoy8NsUy0UKnbG8qWNKIfaEJ8YQz5jbe5cQhzuWVWFE0MZTMhiSAhT7ywm+eB04vbtddi2NIgoaTJM/q0rF3FTiPWlbCom0zof6cG61jX52M4lnB3NGJxEWxmHS5EWBDiuX5gbRRPbdYB6cKTE9NQf65eHzSL+wAz5knKnIbPT40Vtczt5pQhXMY84210Qos56+7YI2shPrbkCNjW6cWQsj1Y3sKzejcVLq7F6aQ3Ws4zjpN8Y26qTMqVL8T9uqwJOxkt4lO1YMTRV+stG8kQbm4eP2WcAdS1OtC3yEQ+v6cNlAJG8qf+RPrAawQKn3Q8X+5uSPYWivYj+AmlAXZ1kPybW6CtSrshDYdJZBhD1vapngTLr60+jnnpQhvQp6oe0FtHJCzJ46N1z1HEyRlZAJ0pWUKaeT7Jc5rHCT70RtmMX+wGdTHHHM0iPxC2DEvvvftJOp8z8lLtOttNSRwk11J9jrECWbRauc8JLPoeD/Q0z1MkQnfCrabajeZELrWSC5i4fqklfbSTwVSnWRMnw2Mw4dQt1jDYxV+Y6ZqGY8zA3++GGQhZO6hCd5ArYStjAciQ9R0jkHioAxW7Ru7oKRZ2Akqsj6j7qjrVhG5axzxgnLR4cyaOHxEix0QJ8n1ljmrI7Rlo5fDJ8ObEsDCzgu9kO9Unsx8oF+IZT8A9kcHCChPRz3MK+ULFAVAc/FYePdPTIeM7+Yw7YrmpvnbgQPbR4ntIpMxk2zH+rngLxjnhcl6n/LA0E8nq2hO/3kf7aHNJAmfGwnr1spG7ymfrufjLaUcql3NtV3qzwo/4SBazlgMQto2+rDCC88QpAeWiMZ6MMJ2eKiHOsFKViHVZQ9rU1aKLcZVivaWOonH2JoJg7PRp7kf5LxPAE2corOGmst5Y61MX6nmMb6uShLrW5klh56c9sHcyH9b3CH7pn5TebhopiCeXXlsjjvhMJI6e9xGGM+GqsuYay2ybjCGWgh+0wQL7R95PUlUeT1gljK+9K/jIrclyY4Eh0Is7xTRl5pifp9fQCPGdRmsOpUk+hZr5VfhPmnus/P1Wm9c8CrUlp7q/NlBr3a8NlLB6nfBSstLNXBea+zbt3IZwvey5NBZ+L3rnkr8tkO4fxZZ9fCi66e5l3LwXnk57/RkrO/pqX0UvkeZ7KBH69/AmQeTS7lAFEj02SuXTzXniVQMrgpQwg8ol2203XIxqL49EnnjKGil07tuKb370X//Qv/4Zvfuf7eOHQYXbUi81C9JFjxzEyOo7rr96FU6fPoqfPWrjXaYO3vuG18Ho9ZqfBY0/K/VPRLC6966fehGwui69/67v4uXe/3ey2/eRnv4B//dRn8N1778fZnl5zGmB592I889x+CkjBBM3WqRXtoP27f/4Yvv7t72F4dMwYJOaDz+c1i/KN9fU4deYMPviPH8UXv/afrMvTHFA6zakGGSNeOHAIwWDgAgOIOoZVK7rxne/fh09/7ovmhMze/QfRvWQRVi3vxhNPPWcMDY0NDWah3+1y4fNf/jr+9ZOfwbf5juq/dfNGU/cnnnoWJ/n7yWeeM6c7+gYG8Ud/8V7jbqx/YAi7d24nzfbgS1/7Jv7hY/9q6v30s3uJyxCeeX7fBScfKmAWyHbvZJ7Pku4nzb1LGUAso8NuE8Dq81/+Gj7+yf8w+MkosXHdWnQtaMdjTz1jDC8yUh08cgx/84G/x9e/+V08wjY/R/oLh0cef5J1OmPa+d4HHsLffugf+fmw2TXu8bjRvXQRvvDVb+A/5EaN/HHwyFFjBFq5Yhke5btp1uHlDCASmF/62XebUzef+cJX8C///h/4zr334ey5XsOninny5LPPmUD1MpJoV/k/kl6fYvv8gDhNTE6R5htMvlcMIK8eTIwMcoA4w8FFjBOCOFwen9FX0xyYK0C67uuS8lMcEMUGmeGzyn0Z+HQK5CcBVwwgFuiE3etfd4/Z4fDd730f6yn7MnBo18Nfvfdv8en/+KwxXuj0wS//4s/j+X378Vd/rfufw4MPP2L0oxbeM5yIffu738fD1C+KMzLD93/1//tNfPFLX8HJU6eM8fQv//xPkM1k8ed/9V786yc+iXt/cJ8ZULzm9tuMjpbRYduWzfjD3/8dY+j487/6G/zbv38K36esF9hWO3fswL333YfPUK4XLVwIBeD79d/8HXz6M5/DM9R3kvs//aM/QHt7Oz74d39v3H1989vfYV7D5tSJ9MPjTzyJBuqbv/7zP2V6J977/g/io//yr/jWt7+L0dFRY6SRnpArq5cygCxetBDv/ul34BD7ua987Rt8d8y4EuvuXoL7H3iQE11LNysQ4Wtuu9UYuFXG+z/0d7jv/gfM4sKf/vEfmmO27//A3+EjH/s4vvWd72JifMIErFf6J59+xvRR2vH4oQ//Az756c+Y+kxPTeP6a681vPvc83tx+6234PrrrsXHP/Hv+NsPfAjf+Oa3TD37BwbMiZRM1topdAWuwOUgx7FWgQN96URd1oK/3eho45959r50ucZAkke5sqjcL5WKhk9/EvBqGkB8QQca2tyI1LuoH+xGL/04DSAGqGK0q0yqxriz4fVKYC4tr3K2hK6RNFbGCnBzsniC6ifH/LTbVAaL2fU9c/riauOGwIbTnIhKu8mP98KAdXJDpz2Ei4NPuviudlDGStaiqlxiPR8ro57Pqvn7AX5X8SXySZGX3p9IFbDZz4l4kWNRjw0LPHKlVcbhNPACJ79aa+7kZNlXLONEugz50b69w4PusAMnokUTwFa7BafGJ1GcHkcV6R/nRNrppS4lzhHi5uY79lwJLYdiZiE9WcMMZ0HB0Dtn8mgmLtmACzMsMOskfVhHL9uwibRpIo16WnyYCbvQlCxi6VQeIS08Mm8ZlBTUu24ii+XnkmbH+6JsEZt8NoSJm07d1Ne48MxYAfcO5HGWNPS4HZjgWDcQIp1aPUh3BMyJg6laN4aJ21ntBJ8pYHU0j2TJjltbXIg4ysaNhXbwTxGHcCKNZcijzWszi//JBjduCDng47tj9R5M+q2Fem+hjETAiUHe00Jz/cmEcc2kU0pyOSXf9m3TOUSDLrOYrrgcjWNZNE3lUEu6zfQnUB7PokwZ7lkWQlpGDraFgutPylhDfLuI54JEHmcmCnikTwaOoon5cI7tKKPNOpJ7Q6FoTkt0HowiGC8gR1rqdEfF3VWyyoUo81L7zIHYWsKjT30lowWHUshHcya2S4E4zERcJs7G+GgeGTLRAtb/hu21JqDy14+lcCrGOjpKWMDxY89gAr2kfytpdneLE1v4mSLdFfMlz7onwm5Usfg8f+sESo7fZTDLsPxFfg/85IdxLW5Y6BhoHM0Yt1gZvrs0VURDf4q/qRs9DvQyn4U2B/mhYHavy62Nxgd+5vv6as6zHJaLnmbiIWPeBq+1uJRL5bFoLI6G6SymSSfFlnBSXrN8QTFRdLJJweLlim2K9RWvvggoT854HqsGMwiTXw4bv0xADfPvn86jfyIHT75kAok7yY+7dnegts6Pg0enMcV333hjE1ZQp6XGk+g5NYoRzp221eSps20mcL3c0LFaZoOSWRSTEiBkKPunKLv7szYMkHeny3acyVsnvpROoKC2ARKhj+UsLuY4ZvGgujOERiqfiRbyaaMTTuoCL+vtIk079k4j0p/GgZQdX4/acbjsxLDfizODWSSJxKqwDde4KZfOMpoWBPCD6TKepe5oanahcakDkUbKp79MeZYffuuUgpniC2fWX//EZE6UsKfJgT3LAmgnTjVjSRymQGvphuiYxfWTE3kTd2i2KhzXhbFnTzPOno1itHcIPs80Whc6UdPo5bhQ8RCon/JFzm8KiE+yDVnnnkQZ+6aYFz8relYgLJZQr966MIi2rV3oHU1iaspyAWyez/vUtzJpXSJtq8iXcfL+YG8e02NF4/9fhhWdktMpno1LvTiw7xT8xRTqqSN0AqWec/qaaBojpK+dlbGzPmxu7IqQx9whLM2mMX10DD1DGdzN9zfYC/AGHDhWcuD5aBlHcjbz+VRfGmcUd4ayLLxkINnpZJ6JaWTjo7i5uogltU70ER+ddlm6JIKrrmrE3iNRnB3LwCuZpjy4a2qw+epdeI1rBgXOtc6WPAhWR9BCpJZwyreUuLawjkNTxCFZwJ46G+5YGYSbsn1kOIXFe1qwvyeJkYkMpljOaZ2EIU5d1D0yCoyxzYK2MvLE0YzRea1kX7PaXcbZAulInjSnP7p8CFAXiUekl3TaS5d0fAU0dnHYPJSBKupBnR5Jc8xMHUr9F5fwiDdYjtwqaXwQqHKYMYGMXFHK7dH+HPaNFo0rw/3kg5U+0yWjl3hbwait+Fi6BOKRM9QdMihKr55kulOk/8IaJ9aybzkwU8QX2fbPjBeo70rY2eHFDeyz14Xs5kSXYkY9Fmcfyzp6qeDc7Js0/vFQn1Q3uDh+8aBxgReN7V7+Jt0jbs6/K5srTFUMzdLUI/HpIgrUVRa3Wn+D5PN6r9OcgFySicNN+sQ5t/KTZseoB84RV7mpk/7O8JJEGR7mpXM0teUifMxfrpr2TluxsqQbM6yr8tzs4pyvhjqY9T3EMUSMCtnBdrM3upHtDBjdnaUuS1PfDXJMcIJ5OEijEmnujzjZzzoN/St1mUX9RaA0codVJv5TowVk1cGbNjhf1wre+m49sr7rKvAvVY+JQSOx3mbLYwUV8SGbC33Ug+vI6FSf5nStdHYlL6NM9EnQ6dNEkxuldg88QdKUv82YzXr8kqBsMhxPKebUDHmB1SBdyuhln7S8O0w968XxkxwDUfmZIvlOkOVWUfg9rM01pCnZDCPEX3JcS7k0BjnqKbmck/G+Ut8KvhZcCjnds3SClXT2PRas9h8r2tBDflb+wqWS31rq6Xe2OrB5sQ8nZ0oYSlinFK2Lf63/c32J8pcxxsm2WxexYTv5pLDQgxh5VPGvRIMXg+HAWdxmLws7k7d43WzOrXyXHPAfOcr8luwIFMi/sbHRGDyGhofNHF79oJXGui6Ei39bcOFd/rp0skvcvnRaQ6eLYd6tC59eIq3gMrcvB+eTv8IXX2mxszfIiheCmsdqIsH5b5eEuccvk+7HADoB8bq7X8PPGuw7cBD1/C0XTS8cOmJihejkgHbj73vhIP7hY58w79x60/Vm0VmB069jpygDhwJLapFbFuO9+w9g5fJus6tfsKC9FUsWLcSTTz9nThMoALuCd8vYMDQ8YlxNPfToE/jqf34bi7q62AkvMu8JNBnWYv7Tz+01JxgqrkQuBYqP8Q8f/YRZdJdbGC3qf/IzX8Dpsz3YsdVyq3IxyDXUX73/w8ZIMTYxQeVTxMDgoFlYD1WF0FBfO5vSAuX9FeLZS7pod7BOzDz+5NNoaW40J1S0wKDdy8aCTsGLxS0/joVCwRhjxDGZXJbp5DbKckH2jW99zyxQXgqCgYBRADql80pARgwZfyr4PfL4U6ZdZcCprZYBzuo4hadcVwlXuUD73n0P4OTpM0ZJqCwpkWw2ayymSqOFA7X3H/3F3+L+hx41+KqtT589hwOkSSPrLl56ebAZo5YMHQqI/uWv/6dpV8MDjz2Br3zjW1i8sBMrupeaIP2RcASf+uwX8eAjj5s0MoDJ8HLvfQ/O5ncFXi3Iiy+zmbmr0pEUxCvz7muBTCDfovPvK90V+MmBDAJv+6m3mJMFzzz73JwLQsnu575AGXroYaMTZYh8/WvvNqe2/vZ9H8SBg4eMUVwnOz78D/9s5PGuO+80xhAF6ZOBVbIu35nRqIJ9FnH99dcaN1bv/9CHzaL82Pg4zp7rwb984t9x7Phxc0JC+Nzxmtup+4r46/e9H089/YyJMaVTDP/0kY/hDW/+KTy/d7859ZDL5wye8VjclCFD6oYN67Bu3Vp8+tOfxX9+89umr5DBRwaK737vXuwyrqE6cestN5lTH//8sY/j3h/cb3Z6KN2Xv/p1k/bFA50LQQvAt95yM+Q27D+/9W2j90SPb7BMuau69uqr5wZcFThz5iz+6aMfwxH2g6NjY9i0aaNxJ/aJf/skvvO97xsXYQMDg/jCl76C++5/ENdde7XBUUamP/ijPzHGIQUuTKfSpN8TzGPUnG6R60mz8EyUZRCXnh6n3tOJnM9+/osvOv14Ba7ApUCypIWAylWRAX1e6r4Y7oL7nCj8vwCNbS6E6uTOC9QxRWvCOs/48eMAG2cDOomgXWcV16uvFMyJSuKX52TubI0L3/XzipfN7mwZO66psuGqoM0YHjTvlrHjuckSDs4UzY511SrLtrt/tIDnp0vmxIefE2hNjh+MsY8v2/CeJhte1+KAj5nkCmXsTZaN8SPA33dwkqogtj6XXFDYTRyRb3No2pMFnuYk+9FZI4l2sE7lyvjeSBH/wJnyDzgZNgvBfKiFzLALWBpy4O1L3OgIaJExh6XeAm6tJ+6sTPxsDh1H4th+KIq1wxmDe//6CKZbteRyHrSYe67ahSebvOh129A1nEaEhWszZGvAg47GKvTVuhH3y/2JDSNBJ55v9uAUy1xwKo7G8azxcS8+1678jczvTMGOT46WMKhF7RDwwOk0Gt3AmgY3ltR58M6NYbzjnsV4Y50fXamCWfTXYpvc+WiXsoKpy89/XbUHd3a40E552e0q4dfb7fg5XjcGy8bQsHdScQiA56udqG5xw8X37GwI1UmnKRQEvnsiZ04jZNm4sTo3BkiDfJUTnePs/47F0DSQxkDYjTzp48mWMEH8Ti4LIc57Rxs9OHZtE47f0opzGyNIsbFFl+7xHLadTWLRaNa4gTrU5scj1V4cJq/UEddbvEXUkifEK2tY76t4L5ClbIhGXtJtKot1+6fRfTwGX9riXwWdV5yVlwItDvUQp9PNXlNHsgNypBnR5pixjEbyxNXuEp58cgJPn0yYeBMtbK+bl4VNkNqjChhAkKuPb48WMcGfGoLaCiXj5izrsuF4ZwDhWh8WOpyIuJ1YFvLBw7JOJDM4m8qaNfP5MNboRd8CPzJE/XCVA/uWBLFvRQiniOM46/SDiTT+rTeHg9GS4UG5JKsKuVC1NAR3sw9HE2XcS1w21NhxnI1wLA2cI9/fR305MJJGPp5H08k4Wo/EIJdgikEjw1Y/26mnwWtc7cwH5a+TK1qw3xD0YnlXEI6IXM2WUUWZv4GS354roCWTw1XFDHwkQI7M9szjvdj39IBxs6Wg5F4KWSngxjP9WRzrT+LajUEcigOrFgXx+3c24s5NYQS0XZltKt7XVz/bQuRJCE8SysMyteAn//GGbry8pPG6Fi/euCaI9kV+TK6KYNVrO7DhzhYc4+/AQh9CtZS7yTy6epPGQPZMpx9fdLnxBPWU3OQFG3x4+5s78Y5uD35tWxW27KnFIb67n3w7WuNHKejBliV+vHlDFRa0e9De6cPVDQ7cuABYuMqOxgUlhBRjgLSzXGHZjN4u2R14bFzymsH0YMq4H9OBiNsjdtxSbTcxiuzUtwHWi01oTicMDic5BjyHsTHOaUtZuN18x2/lqbhLiWgOk8M5xKgrtftd3aGMRDHSWLvb1XoetoEMyCLRqVQZnzwex+e/cRxTgzHDewLRWJdJz/K95AHpwlrq0Ru6qrDE40Ixyn6V+lSppD/JRjhA3vn6fcNwp1N40/ogfv22RvzmtTW4qtmFx4jTDuqNn+twYrcMHy4fnnJGULNlJ6rrW7AoncWWaBLlM1EMn4riq8czeGiM83bKjFwdqg4x/siXZLDymb6FooWH8nY8R51zPJrBJ/vz+MLpLPriRbjJf/2nZ/DAt3qx0VegbDmwg+1wNXVbjTePTV0T6FpQRjX7pcbWdmy6+Tq89afX4TD57hTbPbpuKZ5evhPjniDum7Hj4Ah5hPx8fR3ldyyKQtqaH4qHk0zPLgtfZd9yIG3DwjL5vZCAn+MW0VnXCernR5LUt+TdJspfE9s5wD5gft8t/tNlZ9u5qFu1IK8/mVzSBNz2uyPw2V3wUQ+6zckCq++XXplk3zV8LoOZiSznriWzOD0xkuVcJm+MTTc2K95UGd8ZL2F/zFqUruXQ/I4GOzqkLAhkObMhYVZNYqu3jO0ea0H60yeyOEM9XIzmTT8bY4OPsuG/zzJPs27HczY8O8h6O4sIsxxP2I5IvQch6upIrR91DX7UN/lR2+hDpMYNf5XLGD60mDyfBvruD7pQx36vodmJIBESv3pJB52M06aFW6sVC6yEAw4fTjk86PKxr6fMtVIR3cx6/sICJ24Is++WrLGicrVJUqOjXMCdxTTeUErhp3x5dBPPBay7YhBVk+5av36W/ekPxooYOxNHgXxVYDtMDhfQ35vFOOUrSbrKcFFNvdC81I/uxR7c6i/BP13ANGmdoUITbV8OVGVtDHCTBg4SXuOsCuir3FlJZ0i3qk1UDwN6kVcr2+4a8nLEMAnllP2Hz2udQGX3g+9GrbEQWQQB5k8Rhpd0NNsxlBcv6YxB8s3ZUxkMnk0hxr5S914R6H3yQZ4yWdQyJvPXgvzUTA7fvncI9z08yrmyGEnL+RascJZwI3HWppR7805zUkus18b++1ZXEXXiPeZJshsw77GupsrmznzQHeVNeWE7azOleMf8M4+sl8xc90UZWPqvlM6jOJVGmXhad3QqWC5agaDy1N3ZdSOB1KOMZY0cV+Y7POhbHUKoK4DmTheCOipo8rDAwsO6VHble+W3KW2OUXhjDqRTVa71XDTVHLq+vt6ss07PyK0+Zbyg+c6skWReuS8FF6ZSAbNfZ0E/K9ccWIhcdNMCg7/uX3zNgoXXJR78yHCZ/C5VxEsWOy+feenUkgbULKZpLvhyabjw8eXTvVrg9/vwh7/9G/j3j3x47vrHD/w1br/5BmPg+M737zduhnTCQLFAFPNhPuhEg1w1yY2JFmaeem6vibPR0dZifJ1v3rgOR4+dwOe/8nUz8dOJBzGidvprAU2L81oU0ymFHVs24+P/8IE5PD7xTx/Ca++83ZwekeumCuhUSsW10svB8MiYWaSfDwoadejoUURCIePC6WKQcC3sWoC/+N+/S3w+iI/+3fvwzx/6W9x8w7Wms3R7jPqbAxkWtFOyAmJoLcxLmegkyuVA6faSxlPTURPT4yN/97e83od3/tSbTPyOy+0m16kLKQYthhnheQlQcFOdophvJNJi5cTElNkdLYvowMAQnt33gnEX9uG//Ut8nHT/rV/7JRNbQzuuXwpEq7WrV+IDf/Vn+Pg/klYffh8+8qH34qptW/jMbnB9JSD3ZKKrcBDNL+YB7djWwmZba4uJ6XL85MkL6q7TQU8/t8/U7Qpcgf+JIF3zp3/0h/j6l79gXV/5Aj7zqU/grW9+ozFofPFLX56TD30eM678LBmqClWZwYFOeo1PcEY5D6anp3HgwEFjzFVMnkuBDAYyDCgWz+/81v93Hgden/63jxtXUIphIXdRWvTXaYq+i3S4dNRLLeZL1yxdvNj0H298w2vx1S9+bq6ML3/hM8agoBMjixYtMoYDxemQUUELvxWQ0fmpp54xBo2XAsUxUXyREydPmFgeineia9/+/caQrhMcgaDOpJ8HncaoxOzQgFEut4Tr23/qLRfg+qXP/4dxESZj0YL2DtO/vfmNr+f9z+ALn/s0Pv/ZT+Ej//Rh06fK+KF+QIYitcOv/NIv4PP/8Sl85pOfwM+8+10mXooZDF6BK3AFXhF0L/HBX6UFL06OnQ6OLSx3Fz9OkIxKjs1ka1bnvlKQeAs/7TTtsjnQytljlDN05cJ5Lg6kyziqnY8Enfp4Q6sDb6SaflPECmAeUD15bah24G0dTvzqYhfescCJdr8dm+sccHnt+NZkGQ+OF5FhhjeGqWc5bNXJkmuqLFc4G+uc2FrrxMqIG3e2uZFnXXQ6QXEQ6pj5HRE76rQ6wv8z+ZKJb3ob77293oZ2DgFLvNfNPN/U5sBSzow9nACrAgpG+sQEJ//ZMran8uiezqE6X0ZrtoTlQxk4PHbkfReOg1XTFMuc4bPRgAOjNRwbJouoT8uVUB6jwwnUn03APbsCIF/7ivOQIv2C8TyWj2TQHi1gMuDEw7VufJv1PjBTQgPrq0Duj4+VcEAnI4YKCHfXY+XOdjzYl8H9jw2iMJkypykq3OLkpH/R6QR2nE4hlCjiMz15fKm3gE8OFdHPPlGxO747XsJ3p8s4wro+WgBeIGFrWrxYT1qPNfswXu8143kByYmBkBNRvkdUEGBZnaSHdnuOkPanOvwmIHxbTxJrX5jGhr1TaGR9Rhs8OLI0yDQuJOVGjL/TsjixzspZAcuronl4Z8x+eoPXQkcZy8gcNd21WPS6FYg0BnBLox3VpPcBdo8ZrcYSXxt5aor5nV5ShYGOAHJaTSIo55fre/RUrscypL8WlbQApZORWTJPNl3CFHnr0WgJR0ezxq2RdlZf1xBBomETVnB+tsBdNovGRN/svr6PPDfoc6BxPIf1e6ex7IUoFDz2rK2MoVIRsUIRZ5JZpNkuKfJc6hLGxpyb8xI+W6TFerZBlHwQC7qQII5Z0nskXkB/vAiqCdxQa0dHnRt3Xd2AowW7ORWkoNYnEmU8wHY9lrZhOfl7Dcs9PFPGvlY/oiEXptr9mOgMzO1CF83TpEOKPCs6CEQ7fW2pDWLdwjrqBjueHkjh06zoA2NF5Ii6dvc+V3agnymH7Q4csrtMDA4tMG0KlbGOF9nb6Ic0ZebbT0+jpyeOXc0OtHjLmE4VOXd3YIK0fepU0si35EflbqQ+uKXJYXZ9a1HvRn8ZPxsq4gafjAhKxbwpp7u6g9jIa5xv3b2uCq9d5ENVOYfhch6eTj9qycObljcgtIp1qPZgCdt1JF7G8agN0znqPeLqZb1rWgI46nCTL5mGSG8gztuubzcLjHV1Hty5LkycyfM+J1x+J6YaPUi0+1BLfVMXLGFPKoFFhZypq+VmV4vXTkwXHHhosIh/PJnD5xIOTJGOoVQBe6rt+PUNAfxatxu/toTXCi9+7fZWXHdNO6LTWWP89gVtCJEOPpYnvoxOZdFPWR44TX6clNGfZGC9FQdAfKjPqnIRm3PUMUXLbYr4oY88MzEcw55i1rjDmW1iA2KBXdSz1zfYDT/f6M2j51Qc/r4o1uezZsF8vhzFZQmZzmBPKY9j1C1fZZueOBGDO5FDX6KEB6iXvkOdOdzQhY3X7cDd1zfhnt0FdNTmcJb0/mrMho/0FvEfcReeyzhAkVcB1nyZl+blNZ3daFm1heNLtbwCqpdBFWgWTlPUm+vzBbQy7Ta5bSI/9A0myJt5rKViD1NWDpQcGJ9M4qEHj2KqM4w9N7Rhd10CucFj6AjkcRVxl36Zyc3gZM8J0jqLsbwN3+nP418PpvH5vTF84nvD6B+3xuGV+mvdeIw6Qcb95rAbK8gzMsCpB1CKGubTlk6izlnG7fYCthyfQvhU1JxUmF3DnoMQdfySkwkEktrnL32mIOBxVNmDWFVg/0cd6A+xL/KLn5SCeoboTJK+g5TBqbE0JqhbZRAx86QON/rIk6WweIx6Q7qReMsN1pMknoyzymZZwIa7GhzGGKBcQ+SrMOcgeVZOgen/c6KMatL82irLXVGAemFTi8ecNvt6b864FWLXieqIg7LlQVW1TqoqfpvdBNJ38NO4TmI7mhI0FiC9LriIrtaqvNTlCyNO3CNXi0GHiTOzgzyv0zVPUl9N5opmLJEkhYfJJzrhdK2niLXZPIamC3iBOKlNpCNu4bhAJz/HqYeecHjxjFNurFwmntUAZf5x9qMx6RcWPk0cns3b8f0sdSu/a76ZjlFGyEPDvRnE1Q8xYxfrHqrxILDQj74On4mnkqIsZdmXm0q8AhAN1H4yUlgUtyBMGt9mox63lQzf3mzcwc0+nAWdnHiKel00IJrYX3TgwaLLnGTR73HK9gzrtJRt8Dp2CO3MYFcpixXUfYZnjVyRt0inkb48Bs+ybrG82ez8SkEncGUwsapr4S9+G5vImEv3TV8xW14PBwnPEWc2lXHRudlZxA4X+1L+fpq6UHKsXGR4qLwjvWVoY/2cB6ZQQz+jT2f9jJXIRBqnmjz4W3y9ldPd60OzBjHdNK9ybML2y7QG8ZUzOZybsQxX3ZSp9zTa8PZwCe2UVaVXHmojnR673VfAO1zUJ/YSHI1eOOW2TTFeLMuS1fYWaubdufoTm/nrfvp+/tl50H2tN1vrGzazfqig5/rU+q/WBrSx3Uqros6XdynQo8p1Hs6/c8nnJmPrmv/8wkt/Lw8ven7hyxderwZU8pmf30vkfcGji9KpvQ3zmD8XfrkkzCUxcPl0ryaIcbRIrYUWXRLcE6dO4+Of/Az++oN/Py9Q9ouZzILz97XQ9Mxze82ij3ycK+i3Fs2eeOZZnD5zzgSwVdwOLXZv3bjBuF1R8HMxq2in0xZHjp3A4WPH567n9u3Hvfc/ZIwMFRCOr3QXnUHtRXhLWcoezja7ROMqkPsf/c5vonvpYhOn4/6HH8X373+QdDljnrPG5rMCxoo4+70CFYvnJUk2D1T/3/mjPzMnGg4dOWo6tje/7m78/fv+yriRuhSoMxHFVIeXA+GVV8Cvi8BSIlbbaWf1h/7ho/ggryeeftbs6lawdMX2eNubXmd2h18OVq9cjj/+3d9EfX2tcYn2g/sfxvfvY3vNukB7pWDw4SXD0cU88Pz+F5jng+jp7ZvFW/BiwqouF7fDFbgC/1NA/C9Dsk7f6ZI+lpFDrpd++/f+wLiJq4CeXXxyTjpF+upSOtEyxlqDvcuBBkyFQgEnT57CCwcPzl37DxzAfQ88iO99/wdIJi0DgSnHfPvhQMdopQNkAJ9fhk5DPPr4E+ZUiNxhCReVod2CF8Mlbl0AqquMKTKOr161Ct/71jfwyAM/MNen//1fjXstGVjWrl49+4YFOj1X0U/6q8GXfp851/MiXB957DGD6+TUJH76ne/Ab/zarxgDh9yL6b5Os+jUS0XNycXYL/7KrxsXWIcOH+bExouf/9n34FP/9nETBP4KXIEr8MpA/qi9PgdcHqdxgWUtJsw+/DGCJgQyjEpFVAzPrxSEn8OlhWSgTkaOFgdur5bxAagPOLC9xoFdVTYTq2AoU0ZPBujNcjzFCbymeSpOfpjPpUrG7YOCfN9ZC1zLPLSD8tlYCfvlh5qTcWvSD9R4bFgYdhh3GKcUQLhgQ6psx1jWcvdhgIgl+T3vceC61SG0VbuwvtaJ1XVOs1C7lLNdzmuxb7KI+4cLeGG6hO8N5k0QW4E+j8RYbr6EvlQZD8fLOMLMHbE8akfScMv/zEtARoYQTsAbG4JYRvx9/QkM5fKI+p1zcR/qc2WsHMqg81AU7lQRKbcdadY5wes4G+WF6SKWcCLeQdpqN7dim8RIg+MkwsGBNI72J/HsYBbPn5zCXmcJE7Xuub5LtYiS6P1Mf3iqaHxeV9V70F92YDBRwohiErDOJ9nVblvgQvsCN8Kk0drxLFpYx2TYDX9zPRoiNQiQFp09KTRO59E1lsUqlt0RzRuXXSbWRtBp3DxpAUJBxuNBl1ncC0dz5rTIhNxCkR4VqCJNF0YLcLPx+8NOjDf74CCtbMxLV9pvR+uyWizc0IS9rPNMrmQCxB5OlPEou+kjTjtaUgVE2MaJWg9SYZbHvBysvMYataEIGiO1s2ODF4OL6RYli1jVn0LzcBrBdBGdo1n4iHOKVyZJOhfJqzlgY60DSwI2NEecaIuwTXoncC6ew6pmN9661IPrGyivpPOQ14G0lzyVK6I9lkNLMm9OzUxwvjXFSwaPyVgWzafiWD2VR2v54tka+Zq0l9GqhXT2ss6tg2kTN6DMd20zOSztTaGOfKcFzgm2qwxBvWyPfX1Z9GuBh3kkKSdHokVM830tOI1mbMhGy6gp2rHE5oCHPBJtsmKjlMouJAqLkS01WAgQXJxTtdfVobqqCvFsNQajCzAVs2Hv6RQePZfBWfKNxjqSoTMcsHSFFCPBiT67E3mNw3hNUs7lOqiZbbudzPvMoRl85+lJZD0urFgZgX0qjVKuAEdjAMM2F44PW26PjAJi+5H9TGDaIn9LyhSctpd11qfuaaf4Di/QwvltNl1AvYu6w2c3fDCphSvq0I0rmrGpuwXd7bVoW9WM5k3taO6qRzrpRqh1Fa6+ZQPesqMBa2NpPHjfIJ6ezCLZ5IetNYhUxIWhmQz2kecP9aeNKxpHtRcO8rJWvKNVLsQjbjjZ5kXiMjGrawQa12n+q7UGBb2VTtpL+h0uOhDjy8/l7Hg8DpwjX/elrdgavZTtHrajcyKFXY4iqqmXQtSbOg0o939ydTRwKmOMH3JLJQOd9LROQWxzFvD6SAk7arRIyLQs2zhAFTnNHy0UlzFesiFOnhN9JSMmCe/rZFyYivA1y33Y0OQ07syOR0uIsh7SzZVxY4VXI/U+rLi6FQN5OzKTaY4Tc3hsQkGEKSMB8tiWJtR0V2F6cgZnB2aw/9nj+O6JCXx/Bnguy/qnbDhEvtOCskC46FIpulPIpFBfjuOehS68aXMYC+qsjYraEX8b+5Grw8DtIeCmYBnX19iwu9GFXsrySeqFwYaFiC1YiSTl9uCxKJ6ItuBguh4Do9M4c/gkx/q9aFwSRntXFdpCOdy5pYi37gzhDdtCxkWQdL7izdQNJuCifrkYqJaNa7mdlJ+6jiqE2P5Xh9gXUT8rGLVor9NnKerRbJMPZepQ6cEllPn5RpAC+8k8r1bq0TCZvVDKwZfNoDFNettYUS95lHkEw+z/pcLYBqLNAuLXTn0/yk5v4HQauTTlutGN4CI/0p0+hFqc8HAMoTZupzLc7JDxw4ZNa6vNaSuSyejRvOEJ0ihvw/PsQ6lKzAJwC2V585ZaLF9fiwa/A6sov4MxtttoGUNpB8btHnwr78U42y85STnvLxr3SDnipVgxY7159BzO4Mz+NE7vy1x47c/g3KEMBk/mkGC/ViReCbbTOcpChqODvrKbfZ8HTUEPCh63cd++lHLQRcJ5nA6UqTtSnFscyrCdKEOLSL/dnjIi7As8Qt7pQtrtwWmPH4dcPnw16TExK0LUKzIKK0C9DC/Sby6/F4GIHyuotxr4/kpy39JEHrHhIqYGS8Qxj4HjWcyMUAf53Ugt9MNOWdSJiHScuIt4rwTYFMYoaprEekftqHGOXC0m+Ul1OjcWmg8zLOMYaTS7fwRDlN8zRY5v+F15GBnmlWBfmmafs0MnYjjWSRiGsdIINN/MUr+oTzODgleAunSLFbtELsp0euIlgLxUeS4dc4o4ip+kO+S+a1oXK3eciOeYdjPHKWuclgFD7rL2UI473EysTCoZ6Yv5rj/qJy0a6rfUUTt5/Np6B8JmTGGD+jkZ+dQsSmtS8ns/ddS9MzY8NZrHzKx/QIUo6qcMTDLd1hY3uqudWEi+v7bFBR9ld5T491EudMomT9rqhFCSjZTnO8rTXMLLkL9inLFOpwikLy2daY2ndc1RkGms0+5WGr0TCATNBsxEPIFYLGHN1YmqyjD5WP/nXdY/gVVO5RLw86J3LgDz7PzdFz2fA6Wb/XoR6Hal/Nkfl017OajkceG/HwIuU+aFufG6TLp5EqI/VsNdDuaSGXjptK8myCXKn7/3g3jXL/yauX7xN34Hf/43HzCup2QlE/T29xurmVxGaRdsBcRY3YsXmtMKvX19xve7ThuY2BZXbTenSGZmonh+3wsmKLoW11uaGnCPgot3LjCGBS2+D42MGP/04xOT+OgnPoUP/ePH5q6PfeLTJh6ETqP8V0C4tbe1zP6yQPFNdGphejpqXGRdDMu6l6Cpsd7EtHj/h/8Z//4fn8dnv/hV45pqPmP/0MBXZWmd37o6YaGFSbmoeu+H/hG//P/9Lv7wz/7G7Ares3O72Vl9MejolkCnNyoK4UcBKRYpjB88+DD+/iMfx2/94Z/iZ3/lf6F/cNAEb1fwZIFqrl0HFdB7G9evNZ96T+2lmByf/dJXX/EJnQoMzvrjkwuwj/7bp1/EAxWXZzKs+P1+rF1jBRqugMftxs4dW17SWHMFfnioqW9CXVOruWobW8iv1kA5XFM3d19XoMriEX+g6oL7SncF/ntAp/P+95/+Oe5+/ZvM9Za3vQu/+Tu/b+JKyLXVS4EW22U46F66FG1trbN3LVAQ8I0b12NwaMi4ZTJ9HvXg+QGTjMAFnDp92tx//Mmn8Jd//bf487/8G3Pp+z9/5F/w9//4T8bg29vbi6amRixdsvgC/SV91tLSfF7nSV/q8WwS6aijR4+Zss6d68H73v8h/MVsGX/xV+/Fh//+n/CBv/uwOe2iWEPa8aF4I/N1qHaA7Nm1yxj7LwfV1dW48YbrSY8RfOjD/4i//tv3X3D980f/xRih3/iG13Fgpb3OLwbheujIYYsup04bt2IVehhc/+Gf8f4P/p1xiaUg7afPnMFv/+4fmHsf+/gn8Pkvfsm4GqyATuvJDeO/f/LT+P0//GPTtr/FttWJF71/qX7iClyB+eDmxNXt8ZrL4/Wy/7R4RmOQyn1dTjnCJointEO0ct9F2fl/AWaSeU7SOUF3O8xk/b9tuE1l5nQ5zBBSu/5+GJCetLupA0JOlPw2XNfkRHfQhm287qix4U3NDlzT4DCGiXvHivjCWAlP5OyY0gkX1m+ll3lwAv/UaAGPctapCX6Eza/4CkVOPnU6w8V0nIfjyUQZMRKlu8puAjBnmOejE0UcnCngbLyABydKxpWKQPpehpbHU0CIuG2uc2JVmHzDSXN/HnghDUwVbNjH2fMXBgr4fH8B3xvIo9lvx55mF7qJhIPlFkiXobZ63GcL4j+HCng+mscZp90sMtamiqhJyx0TTEDZFpa9iLy7yOFEsxYbmW6ixoMCx9ZyCZUMOCwXR16Lv2UACHFi7kqXMFrnwYkmH1LEu30og47pvAnuvGtJAO46H06xQNFCp2bUUMmRKKJ97DtLRThJj75mLybr2XfwHUGJn9Mk3DOs52NDReNe7OYGJ/ZEbEgnijhBWusERWO9E9eEbdjtBNbN5LGwJ2UCD2vhxs0xlRaiFNR78Zk4VpyOY2VPEgsmiAzr21PtMideBG7yTZltcnZREMeXh3CuK2hiTFwMwUQBTWNZQ7dmtplOk0w0eDDZ6jf0rufzyaALdta5w1XGk48OYnQqi8eJ78Fo0QRbL/J5V66MXIjpWH4j8Q5mSId8GbXKO1lmO7vhcbIdQlVoi5VMgHGBi+1QP5BCNX9XEQcv6e9gO8itlqNoLVg1e2xY7bN2hNaSSQOsl3YUl4M59Jw8gPtHYpjkfKM16EC9jJZM7/VbO6FtvBT3I9riMwHuhVcF5PomwPp1TebQwvIVeFy4y9hRF8ujYSqn1RJM1/s4Pq1GpOQ0p4VyvFJTebimSC++I0PQKV6dxTymD0/ymVnyRkOVAxvavQizsVctDyPeEMCzfJSloLjI5x7F2GHbn5dxuUkLoFT2wDOdQ1VPAnbKps3ZiUhVO5K5RuzrqedclHLHspWPQDLvc9uxvtWDFTUORHSgh/f1VFk/M1zA3pGCiTGjuN1jR6cRG01jkNU7TDzS01aQc1t9APZaH+oon1ct9WPXsgAa+cIx1u1xyrIWLcvUg4n2KuyLBPEUeVl+/8UzEf45N5Q2hqBVC6swwMY60ujBRNiF6ioflrXVopafmou5KJO2vA3ZkawJGF3tCaKuMYz1y2qwoiWEJ56aokw2YsoTwViN2xjs7n18BOdIj+dOpHDviTROsRnVlNKRFdBClQwfz7hd6BEtObYSVMaO5jQIv+tTfVaJ1367C1+esuHenhzOkZ97Zop4cJB68ckJPPv4IALUhdJ36gK1eCnjh05+9BGHaerI3OxCnkA01459qitI1NLkyUNOP2bsJLppDQuyVApPFuw4qWNc80A6ee90EYeTGlu64Gv2o0zddMLhwVFes6rUUimzdYpzvHc67EedvYDt9owJUn3M5eE4vA73rKvCpkUBdNSmEPYMo4f68dsPDeNAqowEeVGxCgLMf/2SoInRIqj12bGGujnISgvj2HAfkj1H0Okr4jXtHtxY58AC1q1tdkF/iHUskzaK8dDHK0LZ08Ln49EyTpb8cPqriKodWer+R5+O43OPxfA4E8ajOQydnEFpbT36m0LoJ05L2n147aYw3nxjM7q7AgiynJUNLtyzMoi7r63D6nVBEyBbV02LE/4qG6qp6KmucXTW2C43U9LJI3Y36eDDtM2BI80+DG6pR3ZJxBhlJfNzLo4IiSD7y3bqOwpL/UDayL4TlMtMBsMeyn5tEJ1Nfus0KMlO9YPlARtWUCd5yXCjPXkk2Jeu4r2V9S7OhT0IUQhrmj3wUg7UVLKD1Mp4QBlsqHEhwjL7ifAj1AE6caj+4QB5YoA8uZX0v5ZMdCfruaKN4yz2WZLdDFzoy5En/LVmc3CwvgFT4UYiVIvMZAAjp+2kaQFjvTpBUcDImRJGTjoxfsaLiYuuSfPp4TtlTLM/Ko0WkWT3dWSGsukLIVpVh8lQI7JV9Sj6qfvCYXg4h6kLuNFJ3Ztz+/CCpxZPuKvR7/KbE7I+ylWJfe3+op90C6Ohrh7NxLO+sQnTxDkaiCAQCrAvcJr1Fzf7g7pQEJHaGuqdeuTIK4q3u4x6fCX5r5CyIT7iwlQv8TzlwOg5xQIpo4q0bWh1G9mPTkoPyvXq+fa8HEgPmHU1dWz8X4EE7z9qTs/ZTbw0ueOz4lfMy1Pvmsv6fgHot7mAQTLjs9OKqcO+V8Yj1nUJeVLuRitvSZe4KSduypr6t5cC6TS5WJthHzXG8VAqcYnidfGmsL2ACirT4GWDtjDuKzpwoMg2mn0mfSWXXhrX6EXxNVnP8Kq1aG3lbf6a//pVNgZ3Q2/+V/Z+vlOn+pCuGmYdSbPu5JXla+rhD1hzBL2ZpNyNDGeQ14lRA2X0pMv42iTwvST1Nfsw6R0/EanzEme+9Ajz+lLMjmfZ18QTeWMAqZyCUZ4Gr9l6qm+pXMJL984bN6zyzD+hPu9SG2i9KhQKmzm9Q6cFp6eNBxm9q39KyL/msmDeL/P4/Hfr0k1zp/IxC7o/e82Cvl2Y5qWhkt56Z/bNHyaDWXhRHhfAxfWdB5e8eR6s914mEaGSv9VaVnNeFuZSzCV76fSvOhBT+USTSxBdcmMl11TzQW6kFONhxbJu/Py734n6OmvXj2I2/NLPvZuMWzLxMmRVk0FFQbMXL+zCujWrTQB1LWpLuJ7du5/Ml8ZtN92A6ZkZHDh0xDDYwOCQOTmiEw+/8vPvwYL2NlPuws4F+J3/71fwiz/zTrM49l8BKfj/9cu/gA1rVxuc5ULpV3/BKuMJuRWZebHLFS0kqk4qX3FMJHB6/4Zr9rB5/mvtIxdNqUwaTQ2NZmdxLTuHrgUdJkj57/2vXzXupgSFYgGRSIhcoJgc53cUzwedytECW011ePbOjwYK1v4nf/DbxtghFzZatJNrNH3PF2SJ5yDZ+J7PYwnbVc/a21pNPWS00OLcItJKdNIA9JrdV2HXjm2zub8SEA8M4+HHnsCm9WvxG7/0syY4v/IzPPAbv4Jf+bn3QCeVFDNGsUbe9sbX487bbjaGD8UleMsb7jHB5K/Aqwtef8AEMa9cWjgSeCiP8++73NaCshbJ5t9Xuivw3wNSFdLfklVd0ueS5UvpkItBrps+94UvGWPnH//h72HtmlVGXyoQ+O/+tk541eOrX/u6MWirf5COrGM/oIBiGlzI3dP9DzyEiYlJ/PIv/Dze/tY3IxwKmRhHN914Pf7x7z+I2269xZw6+do3vmny/oPf+21cc/VuM2hWoPDf/s3fwL9+9J+wY/tWo9/iiYQxYigYuvT/xg3rTXyNJ558Gne+5nb88i/9AhqbOFEgrFu7Bh98/3vxzre/3eiN++67H/39A/iZ97wLr7vnLmPwUOykn37n23H7bbeaNJcC3b96906W2WVihXz2c5/Hl7781Quuf//Uf+CBhx42Za5cvnz2zRfDXvZ3zz73PMu/Gz//cz9jTo6oWAWQ//AH34e3vPlNpl/MUIfW1NQY44/aSsHRdbqjvc2KlyWc7rnrLhNQffXqVeYdtWsN9a8Gefl87hW18RX4nw3qm7Vj1uya5WSgIgMyhFTu65JsCrTA4Zh3//8VI1t0sohcuuLe5L8PRG4TWJX/5Nf5hxVZybpOgSDiRE+VC8+4HVgUtMGbt9xYOEJuJrLaVAvKG2qc2FTvRBO75tfX2PAL9TZsZfo0J6pHpgr4/FgZXxkqIp+RiwjLVVYLs1jAmfLmajuW8d6EdicS12obJ/8FzhHYv+Sp/8Uhit+wwFVGjVydcBL89IEoWktFpilhIlrAIj4/GON3lqeqagGNQ0kTt+SqRgfetciNu9vd6Ag7UOV3YcOmdrS2R/D8SBEf7S/g26zLBNM3xApoTBTNzEibGDsLwHLy7wa3CyttpAcnzydHYzhQ7cBAm8/EndCEvQLDHjueX+DDoV11OLKhGrlqN+omXVjY78TyWBF+po+1hcziYQPpJhrJf7XkY1mLF3uW+NFZ7UF1Yx3cVQHThgaIiz1fRivrWpNWXAbq8lQRo6djWFLIY4TPDxHHriUBdHZ74GWDN8/kUZMqIBN0sjI6hV5GdHwM0bEx04EL7dJ0DqV4HmMeB87WuI27plC8ALcWTBTDIOw2br10wkXxLBQDRAuAQT6XkUEQ0YL/VA69fgfqkkUsmcwRvxLOsV5hBdoeyaCBjZHum8TEvgEUswUoFkU9868Psu3rXNjJdxWs9rj8EmkRkXiN1nvNAmvn6ThsxwYxODHK/tuOrkgYa0bYTuMZY6jyZIqo60liPFvE4Q65N/Ej7nfieKsPqSonqutdWF7PuQL5s6Xeg/undPKG807S1st0TSySHR0ePJfFp46k8exUCU7i0xrgWIE8ofoq+PzpZh8iyQKq5DZoFrJe0m1ZFSZZ12I0hwBxaZvMws/6N5EupaADB9ZFcGJxGL6WBox312Jc1oUJ0ms8h2/n+X7BWngSj8tVzTVBgOgat3DrG1y4YXkQG5dW4e2vX4Bbr23Coo4Awi0BPJ114Pu9GZwgfRU/QAs1dlsOVc4j8DoG4Z3IInIihnKSc55hH6pcjVhB3qsNcN5NPLUDVqumknXp4UjAhXu218LVFcZI0IuGWo/xUd/Y6Edbkw9tzX7Yqrw4PFHEQjvrR3z3vTCDT35tAHvHCiBpMMG6y9vHuiXEd2cN3nl1HRaSb4z+N+XYTJD/FYvCWMA6yCgsXshT/z+YceAY53eeRVVwbmlFlnKXiJLX2R6pwQzOHJ7EY88M4OhzYzj4UC8e+JcXcPSTR9A0OAH3qWfxwv3P46GBLPpWtqMYDsLfuBCHem04un8c7uEcJs7mkUnIEOjE4Z48vvtsHMPDWSRniiYgrlyUyZAkJwYlCrXGPjJYaLwjFyYy8EgQRSud5Jv7ZH9l42cd+fc6TpPfECJ9qKvC1AUZ0u8HRYfZNe2aJo3OpdF3IoneY4r9ULB2IRtOskD2qPvIE/8yznHlKPHSQh3vmzSzfajAyC7xmhXB8yCc+XFkNI8vHZWRx4ks8dQ9pVfslubmAPmejSfgvcnxFPY90I+ugQnke6ZwZjCBCHXQ1qsaqTs8+M8HhxGdzuBX3rUY735tB9asqMGu7fXYuSGCpiq7Mc7tXBNCG2UryL5iRUcQV7W6TBwUucVW0Ogz0Ty+eCyNwwemsTiTQ7fXhgz12THq7M+MAx+bsuELUeBLwyV86VwOk6SLNv5MnDmGxIl9aCVftzmy8E4eRinWb2IkLKeA7Gp2oYo0OhIv49tH43jgW32IniPP+9kRBTw4SV12r3TltgbsvGslbrq+DVu2BrByWwDLNvlQ1+nCPqcDH+kr4MvHUxggH3x3poxRNoQMUSSPia1jXFtR70rGYtQph1eHUUUZl2G5AjKCn10YhJNp66kDM44S+gsZlF1utIcC6NCJI7NwbjP90roqG5Lkm6eT7FdZXj1pud5ZRhfL9VAfy/1UVdiJSJ0ToVo7RqlLHvG7Eae+eujYNE5PpRCmfohQcUSoMNwKzsD/y0MO/PRCF25a4DFu8U7sn8TA3nFMZ0sYJm+FaurR1t6Ojo4OtLW1obW1lfOBVtTXNsFjq0Zs1I3+YwWMs1/MJ0lfP+cLTe1obmpDU2Pr3NXIqybSCFvBi/g0MD2gk0wezuuqzUY2ky/zb2xtQ11TC/Uw+am6DpkQaeRxY8bmg7O6GbbqRoy4Ang8r7Zg5fx+5EIR1q0R7e1tBs924tvC/Dz1TUiHa+Dl/EqGfM35IqEqVDc0w1/fgnywmv2IFyNOF/N0sb04liz7EfI3UidGkE9RHlJluD1O1Da5zYnUIvsa5yT7Elm/XgYkd1RXlH01o37N3iRY2sG69P1iUHrrmu3TL4AynBwP+NgfRhoc8HW5caLTg1StA8u9ZawmL8mIKt5ReWprX8gJr89yqSoddTnstaaWiHGM0JvmlUMqLuxmkZ4PYvaLYfaejGfNlPMAGVebCIiiMcjkWJdHCg48U7CbeFPTpOG3KT+nyc9hpaMO8JLGLT6+p7EMi1WWmnObWH8GaxvOUC9/U6d1ZGXRc340NwexbXszgkHFqJJB2IY1HC/tZv+4WGxCnGo5huiqcaGFukCG9G+dzeDAeN6cqP1mbx5RGUqIY7GoTSJlpDi2Uwwbc8qKY0G1v2kTg4X1XXp9rm0NWDha7WZ9ushfmufL+4U2SfsDQRMvWGsXWj+Qd5nUXNBzkwnBKucC4DM9n0tCuPj7+d9KqGvu10XPCeb57DUH+j37lWDRfP51/uOHh3l5XBJmn1eSVa6XgPP4zX7Mv+bB/Ho4ausb/sTcfQmoomJycIBhwYua4scGYigZMLTQ/MDDj5kAr5cDCbKChsvqqyDUb3jtXcY1koKdawH8Xz/1GRMfpNK+iUTKpNNOjU9+9osmyK0gnUmjtaUZ3UsW46lnODB67AkjdOpU5eqooa7WxAi5+zW34qeY/+0334gwFemTzz6Pw0ePGwHYs3OHiS0il0gyplwO5A//xmuvnhOcSp76VHDuR594Gv/+mS+YhcJQVRVuvfE6DAwNG7zkh15BuVW/1931Gtxz5+3spK/lYKtoLNmPPPakCQqsIOLX7tmJk6fPYv+BQ4ZOFZBrqJUrlplFfQUeVx1DQQ5CSBflp3zlHkyjJdXpNbfciJ964+uI4+tJu63oGxjAf3zhy+ZUzMWghYjrr95tFiGfIm1EQ8VoUR20aPjgI4+Z8hob6k0djpC2h44cm33bavv1a1djyeKFJq2C3ctocdP11+BNr7sbb3vz63HHrTeZ+nyGOCi4fSabMwHsd2zbjDex/e+49WZzKkgB1VcuX4Ybrrsar73zNryRz4R/jum12/q+Bx82ike4XH/NHrMzW0Hj9UwB8rX4ef9Dj5i2PH7qtAnKrvdNe5EeoosMQs88v9cEVp+JxtDT149VLPNGlinDh/BZtnQp22+IHX3YGNaE8xX40SE6NYFMMsHJSNJcTg4cZQSJR6fZecXn7otXZPzQ90R0Zu6+Fmc93p+MESROPBScvdJxWh8/Ph2r3QaSrf9uMLp862YsX7YMP7j/fhPs+3IgWmzbugUrV67At7/zPROsuwI6XSUDxe5dO/HmN74BP/uen8brX3ePMXR+9WvfwGc+9wXzXLpFxoSrqYPe9PrX4x1vewu6urrwjW9+EwcPHcaaNatNAPF3vO2teM9PvxPX7NmNWDyB73//XnOKRMHA1d9s27IFr737LhPL4qfe8iZjdHjiqafxta//55wBR6cb7r7zDmO42LxxozGyKB7GkiWLcP111/C9Nxs8ZRDRLsD7H3zQuOCSHlQAdhkbZPAQHu9iHgpKrnrKMC5XVM/v3XeB3pYx53/9xq8Zt4F/9/f/dMEpjApI36rfk2FHsqBTKbexvsMjo3jo4UfMc4GMFEfZb62QfmT/8ba3Wri+hviIhvc98ACOnzhpTt/s3nUV3vKmNxpjzc/9zLvNJEicOjU9bQKmy1B084034g1sD+WhS3FE5FZSbrFkeLoCV+ClQLq4WCwY3tOlSYP0QYG8Ll6t3BdIp2gyVJF3XeLrn5QRRHjIreirocs1OQ1ychbkZNUYFAgX5zdbzKsOht550tj0l9bmmlcKSqrFyZzXgXG/A+mQAyOcgO7lMDgLTtL5XYYNfuDmRqc5jfCoYglwAiz3WJxb4lwW2MdJ5+FYybhluZqTV7W4XE8pSOg76jjGbnBigJPeb4yUsJdpFQD4nmqbmTj3Za1gyT57GXdGbLgxInsM8yBNb663m8DRQf4Oe2x4gWVs8NuMT/ep8+vTZvf6cAoI54pYGXGgps6LI+M5nD43g5HhuPFBn85zYsyyXAHSq9qFhE6+cHKthY4p1mNAUy1Omv1sv5lYFgsG0ma3bYKTbxlARFX37IqHNmQLP71PtLCs7EDUvgSPuLqwb2QQ51j2qaEsTg9nMJ4qGpdMcichlx/a3ehL57GtuRrRrp2oCuYQDmRgdzooEyXiWsCxoRyOkmBRQyvgBOu2L1lGLxHasimC113XgFIAaC6WMV3vxamFAczUecwu9KjPiSYSJMwrRdwaZehIFlFOFjAddCFX48EK4tV2JoG0yw5vuogW/k6GXcYQsagniQjfsXvsWDhTQIy8kSX9tfCnoOgZ3leskyHSb4b3qlmf1YNphCj7Q0EHDk3kcYIVTrHOfA2vWeDColY3apucaCSdjzV7MFHlRjXL7CCdwkEnYuSTOrUR35+ocrI9S0jGUwiPJ5H02TFF3Ipsmww/W+N5YyyLzbokM23DTwXATbHAnM+FazbW49xYFqMzeePqaWu1HQvIlafJkwnyzhovsCFI/m904dqwEyujBeRcNpxo9jFftj/rlyAd1cYG9MHvjezWC6zzAHGe4pXyOAweCb5TIH45IhbLpBDnvLRmMIVgfwbPnM5jiu2oxXZlw69m9/ABypj4eGvEji5nCWeyNtxxYzMWLwmhq8GD3ZtrcO11LdixNIC1HUFMsC6jqSx8xM1u+LZk5LIU8CDeWAUH5W6DJ4EldXk0NZVR5ZnGoYP9GOpNUz8oPXUzdXCIbXj1re3YtL4Wy9r9xMmGiRg4b69GQ7UXXW1BbNnejLVrqvFETxpn5DXT7kai4MQZNlS65MT4eBGJeAkh0qhM/olRII4M5iljOqnlssriNTxZwvg0Zc4lI4vXLCbZXU64Sa+aRj8cbh8O7Y9i4DR581wZgyeyOPIC52NnMxh7YRLe/aOYGkjikYIPp7xBhGv9qOWVov554cgY2530YD3THNP09BZwfJhyZjxsWwb4cok8QYKneS8md08ZGTYsNzHTI+S3mJO1twzx2vFdGbeZllJjEdRvmeeUDdVJpwjGKNPN2QLOFWxob/RgA/XbMeopO59d72V9EyUcGKL8qd0p98rPnCgxdFGu1EEsKsv0eekUFTtb3sUwp8/nxpQ2ODj/sfrTMmLUaSfHchiJF01Q6iDlYFFnCHff1oXYVAbTM1nKUxkdtW68dm0Qkak0DmVdOOjwUTeVcOJ0As+dy+M082hu9WNVixeOExNoWt6KfcdjyA3MYE29E4epz473pzE0kcXKNc1YtqYJTx+dxMB0zhhJ1evlyeNyVXOSvLE3AZxl30Ay4ywlNk69Kl22nXprpc+GQ9Rnqr+gxDHEMncBb6yRK0Untt7SgTLlq4nji+vaXNg/mkcDx+5dLku/r3WxTxilUszmsP9cEkdYSDzvAr9izL0abdSLLe4osrUuBKgzXF4b0iw8Rrz4ijEo6TTSHlsRrbYyzhE/GXJuoBwWwHTkTxkmpN+3D2TMScAkf6vL4YiBeseBRMSNWI0L1QUvFmWr2IekMJyPo2c0jsnBLLLsoKjKwa/o5dVGvrg+TH212IdSdxA56poS9Yfa10FB9hDHMOte1+5G3QI3GnlVN7tQx/o3LfCgnveD1GNyWaXF/YXUYe0e4LM9efxguIDHxzk3iBXhc7Of9nvhj9SamIDiac17NNZSWdbGrSq4ndQbsRSyRNJWdvOdEPw+vxm3mTGajIG6OE7TBrVMNo1UPMs+1AlvsJY6ptmcFlf+Sq/8ddLX6/NR3l3wOcvk8QL1nRuhSI1p50QqZdZxgsSvuq4BdfUNBkfhpY12Ks9N/AK8V5njK29JgDauVYUj8Pn9Zq0nncliKJVHH2W6ZHfC7w/+/+z9B7ClWXYWiH7He3fP9f6m91lpqirLdfmqtmojhwSSQEg8YIZ48x7vzcRjCERMaIgAPXgTMRAwwMAIgZAEyLbURl3dXV2uy1d6e72/x3t/zvu+/Z+TeTMry7WqJDXclfnfc87+t117rbXN2nsthENRM4bWmxW4fS3iU2ZJrZuTM+UmDpMGihwv2xzD3g/EVzp4kFjhOMY5h9GJdqHHj/qUskJzHMPChocVZoOPfCidmQniQ1YlPem2oR0Dow6M7/FgfK8XI9M+hAbc6PD9CvvuKpeGRfIQ/xvTZnGODROjbgz0U6ZybtdkpqqbclU1enURSKYl1qpYuFRBgTK3w7mC3ksfoZsSqqNJStC4rNuR2+uoDPuIly9yvNZ8apDy7RT5YZEylCLGOmxiyrXKdns5f2KyU+ymE5yT6YavHN3r3IDMtXVzNX/l7J6sZMztKW+97f0tFOuYn8sjk7Fup36q344x5neO8uMM6V2+4U5MePHjJ0LYw/FqhXMG3eRRfSRvmkKW/lO26ouGbCdxHeJ8XM78G3WurSmPm+R71tzU3cTlp2hX9NITrZLzol2NHaKxcDhkDhLG++JmHR8JR9iXnAcVi8bncalYMgfMuzmbPLpZ3Qa3wu72djvw/QdFuVsENWob3DWLD8z3TwAfMW9LqdGF90l7WzyCbd/BI3eJzmgMVWfqGZ2aMeYFTA//KYLZNDt9EtNTE/jjb3/vfRUgPXC7XcY/xqkTx42CQeZMtNmsWxS9TR+BbgQ89vBDRnhrc7tKgd4DaxP9PqMwuT471w21oJf/PceOcKHBSSTr9OY757CVkALBWnzLLJQUIF/75nPvqwDp64viV375l5BOZ/GP//d/bpQuKltpZE5LztslrAUy6yWFgkxxvfaGFDlc4LF92mSXOSydONGGusKPHj6E5194yShLjILh0UfMxv3dFCBHDh3Ad7730k0n7GrfkYMHcfjgfnNTRiadpOCQAuLwgf0YG7NOAM8vLBl/IHL2vj3PHmhy+r/83f+Jk8sY/vb/55cM/lVftaFYKhnljjYsegoQKY+kdOiBhKIUIPv37DY3e2QGTIqD3bumcWDfHjgdzm24T5q8BDL3Ih8uwqPCX3n9DeMvRH0lk2K6raFbQO+cO282SOVD5Y+//bxRAEnZI7NoMiN26co1I7g+9eAZ9qkd333xZQ76lHgEnSAQHk7dc9zkkeJkWf0lHPbqofqrz4Szvbt3mds1b759FoVCEY8/+vBNJcsO/MlhbXHWKBEEwvvA6ISZ7GytLnNg46S2CyFOmqLxAeQyKU7kLYWnwOP1Y3DMOsn+pw1rS/NcRFWMrBNY487HKWdvl+V+v06H9pTZf3pgZPl995qN9q9/848/WAFynxQgB/EHf/hHxhn5dpCMlXmq++49bU4MpSkbXn3tDWN+qdmlA4H49whloW5l6FTwCy++hKWlZYMHTZIPUfbJR4bqdvnyFY4TF8xGf0+eKTzOycpJpt81M23GiFdfew2zs/NmAdCLM02Zoo1+nSrSbQr5NJHc1okO3U659/RpeL1uMxa9xnpK2d4bi9TWaDSC48eOUY7vM/X//quWjyMpJM5fuPguBYicin/2M89ygb6I73z3e7eNa9tB8vYLn/+cUeA+/70Xjc+QtfUNfOc73zWK/+2g0yhyAn/61CkzBkgB8/obbxizZMpf7RwdHcFDDz6APk7cpMx4/c03Oc7eYybQf/T1b5h4I+yXeygXx0ZHzWTjyuWrHHfOIZ/P39aGHdiBu0FFV7+30abMYOkmSK1WvSnjBU7ytsxlSTFS3zZ302JCC+Y/CyhzXiPljXhF8CeR5YGoE4fuDWDmcADBkGXO6M78rN+fAJBNa1VtWHSIY6e5TfBRyxKry4Fovd5CpdQ0jloPJJp4gqiZW6sZvxjXODTzgy3q4J1UC3+pD7hW7Rjnsh0uQr+e04aHtSkjh58ymzPm6uBvDtpwsWHD83lglfElVcIO4G8NAaMu4Ft5G76mtKz/DNOGWcZY0I57Yw4McIn9L9fbSLZsZrM3WbVOpCtvHe5XQ3tN1QbjpBsYCnARztX2bLaJMhe/1h0IRdV4asPgtAdTB/0YGvdihPjaVe/ghseGHOsUIi0MF5oIzxaQj7kRbFibYfNDXnhZv/1c3a+7HdiQ1oPg5/v9qYa5fXENEVxcaOP6awvIp1hB4lOx1F4t1rUJ8aVJF3Z3WsZPwtZkGI3dk7ivk8XE7gCSI35cWEpgfbWEy68VsbHYMA50lYcW9R3Wv3/MiS8eC+LBPjfe0AKf5Y8Wm8Yh+FLYiVi+gaHVCqp8vznkQ4WlD6TrOHg+h2CmjsbeMLJH+7CVqWD0YhZz0wFsDXowUmihz23HXMCJvYkahpjnGvEoJUeCYXXtXhBkOkw+RG4w/5LHjolsAwc3q4gVW6gzystSbsgM2GYdWyXgq5stjI5w7fZAHwZHvFgrVJDyO80Gz6HZIg4xbsvHckg4G2NeJIjnAn8LnMR3pNQyyhcpoQQO0lpfsYERtkk+SuaGfWhY7GvWVPID4idhPOz34V89x/XGjTLpwY5Hhpx4JAT8W+J0zGc3Ny8uNsgv8p8w5cPRpbIp98LhMJrdturWiUB1FRjzTaynfue6G0o9mEzWEKq2cJ31qbI+xVwdZTJM8kYNlzdaxlmxeERZijdNEfyh0/q6IXXCD5zeFcChnz6I586mMT3AtcwDAxSoJPZEifK0hf/rG+t4aTFNGeND36APHrb/QNBLvpnAW/kYgo6LGHY2MDo0jeGRQY7hCfzTf/4Grl/Mo6nOYcFSTOjU+ZEDQXzliB9bpN3fe6eClj2IvXtniMMWCqUcSPJ4xpfH1bAPL54vcn0YMzdzjaxknbU52iRxNktZtApJ+EQPTcp+V8zIkIWFBYOX6ZkZM/8QaD6heZYOLeaLaXTsdQQ0XlRqCA+MweUJWDuJhFajjtWlG0R0AoFsBWWXD+WBYUxMjmvQQDqfQr21xfVpH66vFLC2YoOnM8D1XRhra5ucB6WIF2vDN8Q15vT0JCq1EsrNBByBsql/erWDWonIb1sEJCe9poMIRkqZ/1aAbq/0bLxLUeJi+pF2Ayn2qYd0o83E+RzHu1Yb0x7L1NIycS7po//azBQnSyJYeStfiwiM7O0p4vWDn8KVHhOmmN1PvXd4/Bg49gBq6U0UFq8YGlI+LuLlqSkPHtjj57rajXihgTXm+/vkgddXagiSX/fESU/JCg5SzsoUnGSvzRvA8JH7kF9bgLexjmny4ECnic88M4HffSmB85cy0JA2l6wT51ZdhoaDuHdfGDP+Jr76Kuk1WTAbt6/bGZH4Ud2tjVor/jDlyBeOhfD92TKOtEijlJ//YqWJgmRkt2n9xOG012accrsmIzi0N4T7wpQ5+TLb4UD4wBjevpZBaz2Dzx7guohILczm8H9dKuMF5xQi4zNor53Fj987zL4qYr6ahn3UiVAfeYRycmu5jPlLVawuNMgPMsfWwbjVQ1iDHV7S/C4OPg0+znEPhqfcCIVd2M93g5QraS7DLpF3Wm0X/F5WzFYn6VTRZ49hxDWB9fY6irYstjbyqL+ex/BCFd+qOYz/GylTpgftOLrbBee+IDwxD+xsbw/Uhw2OCW0zZlg0YMiDoHFNv6WIkFm1S68UsbnUwH1o4kF3E/++4sJmx1KGCeVBjk+RUAgTM7uMqR6tkRKbG2avQ2sLF9fa2tTVXprMDxdKGYoZH/rjg2ZdkUgkUCoX2YekSdKtWF6W2To2ORJvIuCLYXjQMiuc5NpIa4UmeUNOsXWYV6fkJRuCLcotruMKlC0Tk5NmDbbJesgygA6LDXFdpI3mPOuXy2bNATHdQHC6vYhEKc+45tOB3FWuE+XncSAexyDTqI5qi9aRm5ubxqy+i/3S39dvlDKKW6wlEBltYOqwi9hsYfYC27New2S/E96jYbhCLkOX7wUy4ZnaquL8y3lsEdfNmvpFBzssmhZIFu7lfOI+jit/nGpj09xCsGEvaeqUrY3nSLMJprE24+3oG3YiyDlNfEhO6N3w+HXDwC6WNs7xb5wrY+UaZWqD9ELa8JEXHnDXcYxyps00C8c4bkuxwASBiBMB0qbH4zTySCC5u7VcwcVXC8jIBwrFkcy3TXIu9SjH4G+vNbFsTdYwJXOhHAS/u9XCkoQV661cxAPTIQfSLMfO/EIMNAoQElZPHunpZ5wvP9iH166VsLFcMrdF5INjnFP5Dc7xMhxbLfyyHRw4Px23gUMNXsqRuhmsV5Z5qh7/WzJDLKHxWZ+aI+0L2XFmbwAZ4lbO0MOUYUcoXx25Gr6TbOPNCiN222+1gO9Iq9FBJ/ad8qJ/2IscC56/WMb6nJR53bgkbNVPa2CNBaLDgD9glGzaC9UhRM0ntA+o8UouArTO0Z6x6LRR5zpG4wHrrGcbWWz/SrDk+61PglWFOyNacDPS3V9vf/9+wNLeI4MfDEx+7wfv8foHTdeDm+m7Hx9SAbKrqwDZgY8TegqQVDqDX/rlf0TGsOy3/tcAEgZf+vxn8As/95fwy//onxhFimHsHdiBjxl2FCDvB7fL8j8rBcgO7MAO7MAHwY4CxAKZ2Nlz3ItdRwOID1p+1LR5sD0/K/9PBmRSytwCIXi8t0yR3Q00qzObJUxzc4EhYDfKeWQ+08D6QgVHEw08wqHntWQTVaeDi3WzNWPGJ500LpbbeCPfNicgZU99lt163GfDNS6eF7XhyohSdGhz90bNhlUugFUr5SElx38/BC6Oga/lgDdLOh1ovRNM+W04FbGjWWvhtUIHG0y7W456+bycbiHHBfadYHDebfcAK3Wy325M9shBroKHGHYqZscVoskz7cbUAT8Osd9OJOp4Z9yLZMAaZ2UGZXSrhkDQZTakEh4bNqJuYyprjIvyDPEgHx0CT5PrrUITaTaknamhcKOC3z9bRbXSwQODDszEXMYR+4vLNbjIJ78Q74BZIdHnZR18yE0EsN81iHiuimaoiuyoB8+9ncDr38shvWmZ6OpjWaeJsEvVDty7XHjgkA/TPic24uQnp90oK7Q5vx5yws76yjm4bNXb+S5ibn04cc/1orllI4fl3qgHr7GfgltVFMIuZKMuBJluiP226bYhxjZFKy0UWPhq2IlGd4NBMFZq4Qjp4+1+NwIM371cxsBGFQ02ajbkwHXmVVirwjdfwXqyhQukiUfORHBwfxAV1mOlXken3sbI1SJ2r1ZIq3asj/lQYZn6lCN2gY99NMG+33DbkdduyDaQYmIoW8eQy4nmkB+zlTqqXRkkPpCncR/7/bnXClhctw6kHQnZ8JfGHPj1tRY8UhDy33VmO33Ugz0HApgiDgdgN6eyFxza4O9gLF1Hi4Sz1ue+qQQRDNkcCDF8sd1CgxSrV0fYN/0Udy9TlGWqrPdiGYuXK9hcaCLE+p8Zc+MS+Wgx18J00I4HR12wB914kXjypMrY52xjcMSPkyf6SWs+RBt1OMmLq/EwDh8awvnzm/ja82tYzlYwvpe0ezCAvpgbD3g9qLcO4puVSQRsL2AoEsS+WBTTYRu2Mhn801+9jMkBtmm5gstzct1rbTQ5iMR7WIdyw45Ew49du3ebwx+SxwsLc1ifn8fnwlXY7hvFq9fq8HrGMDU1ZTYXe6e9dWBFsnxjdQn5bAK+UAwTU7vNePDGm29S/pHfTp5Ef3+/SacT3gJtNtXrNWwlt7C1tQkP6Wh8cob8FjZ56iCK8njtjdewsr6MsUoD7nAY4b37MbNrl+HxhcV5rCeu4dg9bNtKGcW0H5MjezA+PmE2cC9fuWJMq+pEeX88jhMnTpgN06WVOeQrabQ6bbSqpLWOo7txbPWj8r4pWRimf2Hy//1TblzdqJibFoqjzV8rinWCWJvTQVsbDwXk3LmDSxUb3uFSRjeqPJRxDxDXOfLCWdKAytLm2i2wvisvQ2ZMY8rmY76bIGt7T2DnOBqeOoB6IYPK1oqVju+1uf3IqUM4MOpDYekqags5uAY8cIdcuJFqYm69hsOUxVcpi7/4wKB0Nfg3LyTQdngQm9qHUnoTxcQ6xkJ2fHa/Hw/tC+I/vlPENy8VGVenpG/VWWPmg5Ne/ATHu3/5/RyciTIo5nDDrg1nq6a3DvpQpgQcuJ/y7spGDSFtrBL1b2Rb5mS5YnebabWTjxROJ1j+Fx+I44FxD4oXU/guQkjXmjhgq2DajAOUV1ezeJt5roVGsOvAFB7Zl8eTB91YL7UxN5+Dr1hCbMIPJ+m9lq7h0mYNz12rYnOlyfGShXfbNMRaH7a18A7pIUt5K7M5+wccOOMF5g4HMVJsc7xrYaEVQCw6jkhQVlZacPvb5kCUFCJz629RjqVQyNZQOleEd66Gt2p2FNhCmTuaPODFxF4fwpSVN00efgSQabZSoobGN7ZwPUEZyrHrywMcb23k46EAXucYc2GhZBRDUoDsIU/L9G0qmUQ5QT6y61Yex2F4ERsaNnyZyaSRIB+6XR4MDAwaUz/r62tGqdFqa25kA0WCub2gjXy0XIhFBk1axdHteylYBt1tM+Zusb01pxcu8oLX1qRsYhpfGJOUHVKAbGxsGGXJYNfMcTabZZs24SzkkSRNRThhqFVZlj+MgcEhU5/E1hbSqRTCkTDTDZswyRLRo+q/ZayhNBHr68NIVwFSqCYQHWtg8pDTbHBfIx2vz9cQibNfT4YQJV/IRNJ7gUzkZZI1XHw1j83FBkaLDcRJz+dI3/LLI7kgHpAib5+vg7c4D8pK4cC0I6S1vXzO6tYTJ4GxIQcm9hG/Yx74Sfg+v26l3LqpKxKsljnnWqwgwT7UmVwXhYaPc4rdrQbHd/Ybx5CrAQ+WOCeQMkYKlX7OFWKDnJcQ78pJpv3ymTrmL1WwMddAjXMQ+UOTD7Ui37282USiq+wYlEyLUDaVGnhLfjjYT8Z/VtCG88UOZjg/2BNzYKNtx0vrTZQ4Fgl6dR7h+19km57j+Poi87VAnG/hRv8t38SWGTii3Ph4u1K2IRLz4N57h3CRPL28rOt6Vp5eftzv7SDZtuEy6VSc6SPN3TfhwVaxhcubdeM36MEB4rDexLl8B7MNyQv1owq0ytN3P+dLU4fcmOYcT7clV+eqWLzE+VlKilmVRujG15gjk1aS6b2xTbSlcUE0q4Plsh6h8JtKXT7WN372vhjgD+v/NpAs7369CdsC7nj3rqiCbgZ3fbcNrHp1Y31Q5A8BN/O6Ez5k3u9K/wHprNfvHenDmcCKUjjvbJp97KATujKBJVMl3/3eSxQ4txb4/zWATKM8cN8pTIyNGjNYvdssO7ADHyfI1FVv00wDaiAU4WTEhRInQS0df+iClCLyF1KrVjiY31KMKG4g/PH4qvmo8N+KCawd2IEd2IEPAik0ts/utbkleaUF6XbFiE5USTFiTlxphdcFLV6kHPmzAM1vPi4TWNp00MnVQMiBYMTafL4zv24xnwgob23EaQPY5bq1uL4baBFnlCW1Nvq5yNfNjxL7MJ9tILdSRZhPYLUGV66N2XwLX83AODce4YLcz8VJiQtwr8uO72Y6WOX3FKfBWlffH7JMVq3UAa7jDWiDa4m/CzLHYAUZ4NoYYS5MZQbo1SL7gmF6r3rryXHBfrXQxjW+N6asmc8YV8iTchha6qByi4TeBUov010HIqxLqY18XRnYMOO34wv9NlzNdRBgkGxXw80xVuZw5ANDK3WCzLn4Gx3jZHM94sJm0LqxoL0cbcYHqm14iTPdipFplIKH/Z5rEJd1eEst1KtAmem/OOnG53ZZJ6IvFzo4dGQAx8b9WA46UJhwY1+fG7HRCIKxQXTWcgjVy5g4NITcfIE8EUS97YCvXMMJtnnGp9spwCQr7et3IyM/DR4HRvxu4xujVG+hIiUMcVoMueCXQiNbR5i4CMV96Cs0sTTgwXrUBXtRi/wOEn0e4wOkP1GDX3YrSAPufBNZ4q5A+vWWmvDoZofat1iEg+32s8whptnwk86JU5d8j5COOoxzedRnNnZknuiF9TqurTdxtM+BL+z2o0ZcXneQ94Vf1i22XDEnTNdHvLixK4DUoNeUI0kiOvCwLkP1DuthQ9Vcl9gG/FnyOWCXGS23E6lGE42uDNLGVYp0fOlKCaFVdgTrUmQCN/uAXY3rJcWyYXDAi11TAYwQqTbybKXfA0/YjSDxVaCMijOPvnzD3C6ROSzDYF3Y7XFhgs8q54FSlPQliGfKtzLzWK00kNysYeVG1djWD7OtJ6MOTPU5sUJcpiodDLOfjg64EAy7MJ9uwFusG0XbqwUWs5zDfTMBlJaK+N0/XsebxOGegQAW08TncgmpZBUNNssuz/1sh7Peh2w1jMVsDtX0Og5Nj8PfLKGTS0L+Wc6dz+LzR4Iosi+vkK+jJMcDcQfytSbm0k2U4EV/Xxy7d+8yJ8Jl0qbZZD1TW3BGbHBEvcjn2R++uDkdu76+bhQM2vRU/Hh/PyhBkdhKwuX2mlPdUnysrqyYcWB6etpsLG1ubBirC8Uie4O41An0cChMXqkZcyKwNVA1G001rrP9Rim+vrKKUjqLjp1jRyyOXXv3mjJ1AlxKhM3NFJZWckhtyRG1D0ODwxgdHTVtkGKmVC7xs25Oks/MzJjNrGQyQzlXRbNmJ1s6TL9qg7SnbDBYNX1t0ZOklo/D04FBO1LFJjZJE0ZZwjiS+fqcHHJjYsANR6WJn6J8ebiftbFRLpY7yFJwaBP5CMOmJgMUem4kpVijrFYxXbI133tgyu8G6K9+3wzj42w3MZXeAIpZUKyYML3vcCzNBUZwKWPDG5eWcYmy7ypl+CDljYd8lCFv76Yc2eo4cPjT07AP+PHm20lzmrmS2UKjwn4gxCknjwwRh+4hnF2roZ0pYJzjZI61scRuBxPMc2+Q5REflzOUhwM+tPwupMu3K0osIA+TD2fJJzm+36JsXKl20CJueu3rgUJMKMM2xRusx6H7hvDqt9bw1deTOLQ/hKfPDGA108SvvZJGpc+HPOnMY6vhkSMdfOWJfgzvi6HYocxaK2J0tYBOkDKSMsTbaKPhsSFFQVDIUmboNmK3qvLH8Qxp8AYcSHGskokpD2X5TLWJ1zneXNtskH8oD0oBDMd2o0zEyzRSvepAi7SUy5Uxe2ORtFgwedf5rsPBT+b7/OT9oWk3RvmI50U3Pdje9g8C09WU9b7ZEnIaY3weTJPu7vMDR+UTif17NdFAgG0NkE/CMeuWR4V81aoUcChmp6ygTLWTz8l7UjTqhoX4RBY6xDdSLgiMKSuPz+JFrsPlT6dBOet2eM2tEtVbt6xk2l0HgacDlIOULTcow+qUiXXisMBxQb5tlGc0KtNUHKdKJZM2Ho+buaKUG95WEftZtxusfyJXR6UuhX6bMs5lZI7oSem0US1eFkhxIhNFHo/XvDd187gRCobMvK7eLMMdaPGRPwjy7RJ5f01zUhsi/XarH95PCUVkm9P+bINu6siR/6CLc4mYG06OF172q5O0VCYNL1Kmk/Wt/uFTIh8u86nDijMy48bMIT/6OMb5Ai6O7Zbc6IG+OjlnU57hfgf6R9xGuRHlGNHkWL9CvrpeBjaXW4hvED8pjpvZNiqkzzLHddFbNtlAlvxVkP+hLPFM+qSYwP3M4xSf31mU+cRb83EmNb8nKb3zbEOSdd3Ddn1+xIm5qg0TYxPYPxzlXK+MG7mWucFoaszKqu42jt1YK2CRvJExCggLrHbxMfFgDkns9XSII2CRNDvAcffUqQGMTYSwslJAOs1AK2dzw1c30zRnXOdkS6E6z7DIsTjBCmsznVM140fkCstNm+ZY9bHKs/JRmFHF8KcUmYGw0+BcJsLka8q6BWKl0W0P+R0VnVUqNbMHKus18oksU9VSflim2STXrNzvhF6pgveKcztsi3RH/HcnZ4j1/6PBR07wEeBD5H0rynbsvD+8p7JlG+woQP4MQRM6CWCZk7p89bphiv+aQFpOMb0c/8wtLBrTVzuwAx83SMxJueHh5Kr3qZNnCpf9TxNuFkF+DlxatloTsl64nj+rG247CpAd2IEd2IEe6CSco6vgsD4t2cglSDf85ruuHJPS42a4U+HWado/bfg4FSDa5Go1OK757VxgOym3uchl2K1FWS//TwZUjjZRtQHsNDh978Jk3kF2kX2Mv2etirbbjiQX+bkVrlLnajjR6OAg4y2XO/hmroNim3lzcC5xwTzIBbMUF19LdZBgHr0Z8EEOxz85YEfH4zAL3TTz0EbPqM9SRshWsw4RBr0ODAQcKGlDrNrBSr3Dd12sb0OQTCr0kSyqTKOyFUGOM69z4avFu2L2ee1GKRPz2BFmG5R/xGUz5miKzDdbaiNVY32JCzmeHuSSKMa85E9jn8eGCGs/z34qjfvQClimJLx8BpkuvlLGfNxtzDW5iVMfM2+yPTKbMs0FeYT1r/gcaLAidtZnYqlsTknOsQ4HmIcW6gNsu3wCzGZa2HK48Rd/cg9GzwwjE2P7HQ34fW4c7wtgtFNDn7+F8EiQKzzOc1aKOHRi0pyYtK1mcdgHvMh+0OaAbG17if8q29txOXAwGsDIKvttvYSK7F2z7eKyfRtVRIi8zEQQUzHOpRaLyLEdWeKrw3wH8g0UGL9/s4a9cyWMZuuIsJ+DqZoxNyUFyi7SQ4htbRAHI9/ZhLvhQGsshkClbnxebBLviZATHcZ3VlrGn8gYe8ZTaiK1yfLrNjwcIZ7bTWwR99mI2yiX5HMkP+TFxkwAGeK4wX6XiRoPy2qzv+q2jlEspZm/lB8kHbDpCPBLk99FDoIy11/pSsMoYeSrgyhHM11HabGM1I0aPttgOOuz0LajTdlT5sOq4rN9NvzokQDOHI9iivnlig24SaMdllVqtOBiPcYTNWSY3yJpjGhhW1hv1rHDcuKUW0HWZbndMreoxudLqLLNF10ds7m9Pl/lw3rk2uYk7T1BG7652sRikfzCystS0vlUC2+t1pBk2BZ7bJUy0DixJu9OJormVPtzVQdcrRYONcuYOR5HjXPetc06mvUW+sJeOIiVUugQUm0vNi+/gcRCBuMjHrz65hbevl5G2xvAtYtJHPG0sch+3ii2cHTYjYcn3KgTJ9qADoaiiMf7jeJA5mQE2liUf8YtbZyy7eVME95Q3CgeZI5GG0SlYvGmMqLMeDqhrTm5ToZrQ3JpednIe/kda3K+LPOfKysrxgyy4mrzU3GVR2J9DdVikrjIoV5rGv8E2pxdZ1mVfA4NrhHig4PGQfLW1pZZd3tZVqVURXIzhyrpye8LYID5SbGi8pReCg/5lNQml+qheqruclqrcScYssydaINW8tJsdBHfRpZqbc++kn8kVglX1ivYKkjwkLuMrBW1ETmExw74cGa3D1dJd5OUgwMRF4abfF+o4VrTjhAzKlXamDgYxf4jcWxRkMnuvZRnFlgKFcHN8YI41PdbDxAOudAf98BWbeJhmcVh+TLdpGqQdDFIYRPMbqGR3GDftiBrV5JD85Q/C+kmuLLHljuKIMeow0eHKSNtuHI5jcF+L2W0NgY7xsSVZOeVghvLsaNYzZQxlU3goI2ykmXJPNzIsA8PjHnQRz796hLbwjRPHgga2X59y2rXLSXI7WOggd7PbcE3g9gPTsYfonwepEzevz+C+EQYv/rdLSxmGsRhH2ZODlGQkz7WSvjM6T6j6Bsc9uPnf3QCUbZbvP6d5zfwzreSKCWAC9ANPWAz4kSe9fdRLuowRp4Cts62CsKsgG6BXGUb5csgSjnpoIx9s9DBZqKFHHFYKXAc8ATZB/3Gn+qVK9dx/doc5uaXsDq/jE4iz/VhE0WOm2Mkn/tIC/VxD6J73IiPaP1qzY3MjSPhqPspOuv18QeBHFDnA17UvDoV38aNdY4d5QbKWxUsk66q7ItB1ttGHvZH+6zbEpznZMs1rDbcyNk8CEaixjy5QOanSqUy5ytSgASNEkT8r0/jc4OPeEv108Ffj0sO8MPmdyabNTwV4ACYJ+Fc5xhl6yotZGqc3YBOq23W9HcqQHT7QzSeyWYwEG5j15QX51er0LkM8WKQ44X8A4VZT/GibpvooIz23/RbckDyRfJHskR5a46pehsFSIODvKPG8mrIUpan1ppwcO7Q5+ZY0iezaG7jL+09gXWUI3tfgPMLThxc7Mc6mTs06uJvF+d42li3GyflNjvnMHXTHNOXFkWxM/nfzYFLpq/6yS+6Jfxe8zIWZw7QeP0u+BhPc6dKucVxlP02y+dGA81MGw9zRCNpGZ8yosdskmP8ZgPpDT1NZDfbqHDckYnHfuY5Rj5SvmfTLXMwoQfiT06/ME8BL+WH5uQxH8d5tul8wY7lwSM4Xw/g7WtLqHCM67GzRaecy7FxSzYHsnxUH6vVFg1bbeR4yqAY+/GxEOduLFv+rvbtjeDUqX584xuLWFwssC+ttgsoZrHEAV7mU8l+pn6WIuP2R6BwgQljeTLtaJVpyR7rkE8H/pCND8dR9ruUWYW0MnWTji3lmWhVvLC1lTSKfbkzEC0Z/jRt7n12K9kDE2bBra/bAreBlb4H1g/z9+7Rb4cPE+c2YIL3SaNXd7Tk/eEjlG9FvUuCD8iDGO5++2DYUYD8GYIE6zvnLhh/E/+1KT8EEhzzi0t4/a13dpQfO/CJgbnZ0VVw6OltgGkBtT38pvKDE5/t4X+W5v12FCA7sAM7sAMWaNG5/enJRcn07eHblR+3h7/PIvQTho9XAcKFIBd5/ogdkUGHOXEmEwu9vAXbvn4iYBZ+XEuoTF373172dmg1ZQu5DafPhVLMg1LYjTYXi5FkHQfLbXxvq43vZy0FRZoLUi1PtAH9GJeo9kYbz9Vkz1kneE125nTttM+GMS45vstF+kF3x9xW8Hoc+PkZF45zUZ2pdJCqdbB/yI1n9/vNyfdspX0zDwv1rHP3+yGfFs42s9A3BxcZqA0/reHVrAjx+9SoE1+c9uC+AScORB1YY8STEQd2BWzmlsrj3YX3Kf7+YsyGIEnta1lggXmq/svFDpJM4wra4Q1apwRnXE5M+d24zkVz1mc5Px/N1I05JJmSksmpohQuHieGSctJOxfarFAx5MQGpyuzySaW1lp4ctJr/KT83kLDnMIOOds4EWpiPl/Elr2BwWwd+y/n4K220ZyKo7lVReO1VSzPZ/G7V0sYi7mQTBTxymzRmBbbqANrXMBf0EY80bEvU8V1fp/LVfm+BXexgcn1irmZoU3K8ULLmKvSafVZtOBL1xBNVjG4UoGn0sL8pB8VnxPFoAs2tkenYS9N+LEVc6PKPMp8t9nnRiHqwq5iE+HFCtojE8gdnEHOXcJ+4kW+LnQLZJBrzU32/ehaBVseGyqrJdyzUcFwwIlvZzpYZN/UhomcgAsB5rX/XA4Vvisyb93cKBUayC2Vsft6EZ1kDWt14oRtlBN2OTcXHY90bNjTtiFt43KZNOhiHLIufPzcy3aX3Q7kSKmh5QomtxpYIP0eiLNP2EfzFWA87MBPHvThDGlisFyHLd9ASzcvkhVEUzVMOh0Yd9itWzzLZVwh3XizTbTSTbMpf4r9P5ZrsBzWiXi0LxWNw/ca65f12rHMdiytVbFyo4K12TpKedaT9WNzMcvyZbvdOGsliEdbjK9bVOQ8kBWNWZUB4u6LQ3ZT10vksUtcgtXIIAus3xukg+DQMEYnB+B1NvFTP7EPx4/vwu7pIPaMdRD2NnH27QTOn09hfi6H5ZUi5mQCiTx47NFxbGkD3tPBA7sD+P5yHQ/uDcBLmdVwhDA0PmEUEbOzs0ZpoE0hHThaWFzH+moenZYDsYFBc2pbMlv+GeUPRGZDJHOk2NBGqk6L93fDlrcpQPR7Y3MTGcaRYkUOleWXURtP2sDcWlthX+TNJmrAF0BfX9xsZMpHXKZQRDQWM+a3VMe5uTlzUE+mfXQiPJlIGTmujV7VR4oP1UcbpQrTO4EUPDcVIPyUj4GTJ05j1649mJycMps06xvrJr42wFRHgTbWWH3UKTNdXsoI8okxs8YwmZzSTY89LdJMtopXEk3I+XeIvOZKVzBP3t50uPDlsAtPRoBl0s2aw4vHnpjE3Gye5Wj8pExTfkbqSbZZnz1Z2PukeMW9R6N4+olhXJor4lqpjXW+0WlppQ2RH78UaOPRdgMOKf68DnyFAjnR8Rin5LYOcR7rx4F7T+PpkSYKrhm8uuhFoJPBL/yFGTwWB3EtH02UB063USbnNtdRzqWQJYEugjKBZfSFXPjRL7EvBkP42tkykqUmGqx/mvy0Qpkuh+zCl0GQgW3jkD6sRulPF2591zfJoYGQG18YtOPTe7w4figMp9+J185lUK00sUpeb+RruJeyf7+tAdtLK7h6KYvgqB8PHY/CTbllZz8N29qo+CewPHIEjw6VMVEoocJ2BLeYlvJ4+vAArpJfdStGONZux5xuf/C7ev4+yu8z015cpCypSElC3lW7tLEv00y5bB65TAY2dx19I8AMn2e8pN9RF5xTHgTHPWhM+uCb8iM65IGfsk99LZCiqUGZXaNcafCR6SK9M74+iIUeuu4E4dFDOfWpI8N47P5hU6fXLheMM/m32QApyL8QVbAN11tuhGJ9ho/EB7q1EYrE0EceFu+IN6XELGTJP/U6PG7WkTwjnioUCuaRskI3RCrVMj/lvFyKQ6fhcykddLOkzvcn+4AhjtfzRVlJ8WGQfGgUHG0dtKgwTw/57ZYCRHtnloxxmnKaqTwaK3msNuywc70rvtJBAKNICYYMvyve9hsgMmcnPu6FSTZIzhiFD9tTrZdQa5DfFqpIrLAPCx2cDtrwWFS3M6QEcRnzi9o8vxuoD4QjN/nIx7HKF+HYxblSiE8kzqffMj8l5YiX84cyx9s650tmQ/9mHlZf+vg+HGM+XcWGIhge0R/+7/GHFd/axC+Sn5I3SkguNJHe0hgpmcSxhrjZYL9rTmR8SvFTvj7kK0xOvpv8rrnXV4YdeJyjaCbXNL7ZNPfqzbUMqBx+aJwVvahcmcm6mmths0z5kEkjn9xAjbg3de2CamrqyE8p43zEj1MyTO3u5mPFskCHWxbJP5sUw+KrPMf6G9dzHA8qrHdP8buN5vnljJfzRM4h50gPUsBb+d3K06qPVSlTJvtJjwEFb0tjzLYR2iy8XrWhUXYj6IsafzdSyqn/s5ms8Qusse/Wvq6VzirlFmzHxe3Qk3vb4Y4w/njP5HfCtoQfLk031vtE7pVOjJnPjxPu2rIPV/EPD8xvRwGyAzuwAzvwZwQ7CpAd2IEd2IEffvhYFSBmc8MGf8DORbLDnAw0JlK4wLo9/08QWIDWHLoForLf67ShNtx0ws3ldaHl0WaDDcNbVYwk6niz1MZsro17/DbE3TYsVKyljbIq8ssiF91bbWvBqnCVcP+QC4fiTryTbeGQGzjkBda4si65HDja7zS2p8cLdQRY5gJXtOtFLrK5oO/Z3Tf53MSR9VnnOnSr0cYWF646qW51i7V0Czpt+PKY06T/HvO+kGnhMsuWg085y9zs3kCRaa71Bhe4XPnP14DLXABL+aET/Y+MuDDoseNqskU6kK8tOTO2Y6TSQjjXwAL7sef429wekGkn4YpBDYbXOCTLYEyJv5Vf02U3JyXTWzXkSk7c9+QMrmzVcXm5hAm08bCjgdSQE1OnRuANuVGfy8J7vYC5CR+u2ppobRSRT1fxG9cruJTpYM+JSYOj89ez5saLs9PC4XoZ5Rr7tuPAFHHz3eUmbizWsL5RR7TQxEipidfYd7rFMLFWQbvSxtyUH2n2Y8bvQCLGuQTr6K22sDXkw3SqhhbbstXnRirsQoV4nbpRxEyO8xuvA1sMk1mwEh+ZqEqPuFHy1YmCOqa5vsyw3Qm2zUn8TpbbiJVbWGE57ngA0eEwvn6jiqVSB/fH7YgyvBRxwUf8ji6WkYszL+VfaWJzxXIAu77FNrCtYfbjNfZn20EaZdnaFNVGSJFPje3edTGPaT4utiM74EWF/VhkfWV6JZNp4iqJb4E0sVSTeRKma3bQZB1l8uMKw9/MdfB94unlRJPf29iMOrDqseEK8f3OSg2zrMcE8byc7eBV0tdWmemjdqRjLqRZTpb9vsX+TxDP+XwDm0nSy3wdy1dr5hRulYyijSkRizaAdNvJ2tCw+JPNwCjz+ouP9OERexPNYsPwi8ic1cdZEtZllsnuRLDdxN5SAevE40qujuEhD55+ahrDE0Pk0zF4VZ+1ZXzja7PY2Kggm61CDtPlyyfe58WnP7sL12fzGO3U8cwBPxyk4dfXmxg9MIBLqw3YfQMYGxs3Jq3W1tbMhmfvVGyxkEexpJPUTgwMWhtGPT8evVPi2sSUWSv525DZqp5SZLsCRCDzV4V8gf0geWttJOu2htJsbK6h46jDz7ZIARKKWAqQnvPj4eFhowBRHWWCq6ek0SZrPp8zG6HaANUNEG2ALi4uGtmu9/qt+qheqqduoMiprTaBd+/ZY8xwKY5Ooi8vWem0CaZ+Up/JPFaT8305JX7ssRkMDgawOJ8x8tPHsGf6pRxu4zvE6SZpJsu+XmsAF1oOXIYT+WAU0RMPY/8AsJLOIhnw4sSJOC5fyeO+B6ZYDw9WlnMqzNRToI1wPT1Z6GD4g7Y2JutN0iPpbKsCsjsaOkzAOHq0iVmyOzDfdmCWzOInrz1xfACZyftxfNCDcVsec9kmSvk8cZBHLjCOLHkjUFrGZ3a7EFsuYC1wEKXdZxCZOQTv0ARKW8tokPZ0Q6vCsvr8LnxlrxepbB0XKqOohGZQS23C2W7gYV/HmNtbpLxVM4QfEbqR2AzvfVrUfwd0X2m8GhkO4enP7MNGroY3KTt1s2F3qYrDx6M4NeNDSubDPC6c3BNG5dvLqFxKIVSsYe+IF+MHInBGvbCxDzx58vFiHtcTWZw64MA7q0X40zUcIL124j589WIRN1aqqJNPxHfazJWCp80fUkawK7FOfCU4Vpm2WNU0SgIpAqu1KmmvAF+4hcn9XgyzbrZ+DzrDXmOi0EdZ62AfuCj3nG6H8WmiW0dSoMkhum5cuMmLMn2kcUzmeVQC0Wz63aDqLuBk26ZWS7hxOYc/ei2LLfmdYlJtiB91dzhOAN8u2ZG3u41PDNG26FlKBNGX+FVKA/FMIrHFhCXDkw63xygSpOCUciGTyRilQ5nvdUOkQZ4Jkhc0Lru9PsOfylcmghJl0j7HXJl88lAuiO+k2JQs0UFaF/PefgNE/CRFiXhWN6mKtQZWq23SmXWARnQgU1aSD0YhQ5otl4rwMn6gqwBR/ZS/2qQ4PUWP2qe2VutFVNRHUmBrDkO8HArZsZfPW5T/Ts7R/N1DD+8FPZrU3E7zKfOw/8zhFimvOe7oaT+cAAD/9ElEQVToVofmerpVK5NoNV1bUBsYV4qP/jGOeSHrBq18dUihojzrHLsqpYZRHir/7XM10aOdBDhwPomT+wYR2z2IuVnKV1b107vlY8+GZXa66qfbUmqbHiux/suEqA0cfnG1buPY0jNdZ9GwRV/dh7+V1M6/ovOCDh/ws92o8bFkveL1oJde4OO84gsP9GGEY/n8BidWBB1wMm+7SdTuEidInFGYQI1LMseosqx4Vh1u1YeyhgjYbNmRZbqbzTJf9MfKWL9vpiHu9E+00PutePpHYQF7KwJbvQ/2RhS2thfVSoNjSd6Yu5IpNfHxTTNXvRKYjwEG3Fn2LbDo6j3htnfvF3E7MF436odN8f6VuDsY3NwBVi4fPi9rZXAHfIjkd03Xg96r7dXbFn1HAbIDO7ADO/BnBDsKkB3YgR3YgR9++HgVIJaM1mI4GHVyDs7FPIN0K0S3LTSL7y3YPjmwFoEykaMF+nuNG1KQyEyJy+00GybjqTr6Si2k/A5scVF/1A14GD5b6GCj3kHIATwSBLIMW+RiWmYVHgjakO5uvPidNnPS/VLeaucy182XqjZj8iBR6+DNVIt1amMyZIffZcM5JSQ8Nu1FhOVtaIdfixyDG2tRKZ8iqZZufHT7xvyxvss3x2fHXVhhpG+vN83NDzk61x6SnKMPsr5H/DbWgeM188kxXE7Uk+YUopZ+HVPnPOOuMYKbC+37ArqxY5mWKrOYvDF9ZJUXYx5cQqNOnO7SBhrDXMUGQqy3/H/04sW3aoht1TGb5SKfC/jRbBEnvC2MhB3IEaeV3QEcjvt0nBxl5jMyEkOz1cCF1SLcrMuo14m1pQoWSh1kmH5prYR02vJ9JtNNz4440XA4cb1kQ4I4Xs61ccLWYRl27CNObNU2nt9sGdNfBxotDKmPAw5E2DfJkBPpsAs1llHxO1EIO+Hi+5h2+hzML+SCm7S6V052WdiGlCXsiLFC09BFf5WYc7RALJubEHniaYPklSc2tE0inyhRlu912hH3uxAi7TWzNUy72J9Ezwbr7yYfjGcbRhmT6ncjzvICqQYuLdawPN/AJuntKGlkgPm+tNpEvtgiX3XM5nOLj25bCPce1nmQ9ZKJGilS4iS+qtuBAX66+ZwnXtIk1iT7X65N1DvauNtkf61XOlgnDetZ03fS5ybpbDHVxLWlGq6tsVzSxFNxJ/oGvFip25HPtzDJPrxabGMpWYfPH4InEsal81mszuuEcd2YWClkWqgzP1XSbDB06UK+Zh5ytg2eZG99hm2UAk7mtHZlKhhrNzHOfjoYsCHKxJdJz2vaSCNoO8nNfkjbiLMi+6auDXrg4qUMzp5NYyxURj2bwttnk3jwgSHWtc7H2owaGQ3j2cen4JtPYE+hwHIdcJEGmhRMb8smft6F4eExcztCskKbiNp01AavvtdZljYatak1ODhoNi1XV1ewubmFTDqNWp24YJg2HhOplNn87JnAulMBIvMixVLRyFsXaV8KFSk2tCkqR8rZgmytdyi3fKxDv9lAlUJGoDxUR23OKlz1Uz1VRylDpBiROUUpQPR+aWnJKDT8Pr/ZjJWyRHEVTw6htSnr9wcwOTFlFDmCVCqJjc0NI59VjjZVtZnqsHdvNfK/j3yRI24TWyWzaa3e9bNvV9lXV8mzFKtmwy/PvkowXZ54C3icODPmxx5vAXPZMs6SzvI1F3Ku3bC1W0isJVm2xeM3xwZTXvd7F0gaSJO/LpJftGkvEH73sPonvR3KIRf2PzKJLD/nKc/jlEvHSXgXCy5kiYtsLo810gaJA3t1G6LawKpwlErgSDYHT6WBc2WZqGviWMSJUngEmZVZNEsFltQhvQ9g6p6T+NS9fTg/lzX4/uzRAEbKSfJtg7KCvDk0jerAFKo5KYgkaQVqi/5bnwYk4HvQfae27x3z4bHjUVTbdvT1UxaS/y/KqUS5gcPDbuND5CzlY4iybcbuxVuZCTiSGYw0yhhgHvZsHY3VEuyShXbKnVYNcV8NE31OFPkuzfYvkD9fS7Zw9moRJynPtFda9tkRHZDvLnJbh7z50CCi/V68c61g+nR7X0hJIBpvtppmE9XhqWFg3I3osBdtykwJao295kaHNmaZVqnNJ38rrLeRrkfzBgf7URiRXy492hzuKcC2FW3Awb4fWiziwo0ivnetYmRBDzRWztZtuMbHRboWj0jJIMWfTEZVyH818rRoWyAlSKlcoWzkGEgeVtv0TkqKm6fhVQHJM01mCNVmy+wtis+Ut8KblFKkAMP/UmxKeSreUT7iNcXrKUDK/C2fIWqzn3E9LJcIMSaV7BzLgixf9Yiy7vrUHC1LWVOtVIycCQRDph6SP5F2hfOYpilffkpUjnjCalcJpWIV1XLT8KTaIFRRfGOB8jUQd3COxjHPy4HpBwChpdenemrkp8xWExWOEWR944R7ZJcLE/v9xuG6FPny2ySzW0JlkWPo1moVefKzk92hm3o9JYjyNUpQTmiafjc2OE4tzhfgJd98JmZDkePfFY5R/RQ+j3MOlafcLPAxdMZHNz2YLTY4rskJuyqrPA3ou/mwPnu/91PAHAvZzE1TKe170Ivbg+2/9TfocyJLPt3IsECms9qg8qwY29OaCCbVLTD16MXlP22OcxoADuEmtv4obLvI6GVhpbV+9D5Fd1Ke9XOMiITD8LoDaDUcKOc5Z8lWyAsVikDLv4fopEo6l88rjUtWgYJuAdvL3A6mTj14r0h3wG1ptoEJfPebu+f6Xpl8dBCueyD8flS4meYjJn3fsj5EXjsKkE8QNPH59NNP4C/82Jdx7cYNCm9rYvKDQCgUxN/+W38d9568B+cuXqIg5ypkB3ZgB36oYUcBsgM7sAM78MMPn4QCRCAlSCimk4HavrQWdWZ9ZTbNrMXtD1jM+4KpPxcRWtBpLtvbgNkOWki2uELWp4+L45GtGvavVYzJlNURHyYbbQy7bbjCCp4vtODjYvsQmphkWzZbQJLT2LjLhmmPDetc805FnGaTaD3XxBhRcJULaN2GGGJ8KVrezrSMLwuZIjocceCgz4a3uXjX5u+hfjdqrTaW83JwSbyxqro9IvvP+aalMJJ5raN9TnidNqO02E+8Futt+N1249h3gE8cbbAYYx5LMMr6HfB182H4JDPu53JIcdRuYSTUbmOAnRJhPXR6+gsDLoTbHeN3ohx0Iq4TqSxbviXk7yNAnNWZ71G2JcDyXRXOAdjuTNdMlhowlahhiI39fqKBhRs5POlp4mDUiattG94kfXjiLgQrpLlUBVGfF9NTMcQ3S8jZvcjDhUC6hhG+e6PYwdXlAjKZislXoLY/OeNHBna8mm5jUbvphEPE53DAgT7hp9ZCIt3CWpH4CTsQIa48OnHK/sjy05eoI5xvoBl2oeB3IhdwIsC2afNS5r60keNm3GX2y2bICR/f9VXayDFtnO1qOUAcOBCqtrDA/s93947qTJeTcoLlywxIYquO2mYZB51tc6L0u6k2LpOW3EXSU6WFc6TNLNOE+b2RkeKhgf1+B/YF7Tgx6kHT48QLbGAm20Kr1sEwy4kyfsXRMeY2AuyvvlITTbY53ecxN090O2cyXUeEdbhGnGVS8ocjnmDf6OnuoOjvdp7QHp82rYq5Dj87aLI8KdjkJ0M3dWQ3fMbexqkhL165XsHsUg0Hwn4cHerHuQUPlmcLyCXrJp42LgMu4PS4F4fGfbA77ciUWsYe+0/02TA44cfAgT48fDSKRybd2PKxD/I1TA148MCJfhw40I+ZcT8uppvw9AcxPBJEIlvHls2JqjayCCH2dcxL/l1OIGrLksZLWCCtlFN1PL3bh/mVMmKkiaEw+aRhQ9TrxoliBrm1IpKk6UDQhTni/JUrFcRiQxgbGzNKAMlCfWqTUfNN4Ui/dRpcG6Ha9JWyY2117ebpa22WapPVhK+tmc2nngJEZqgkg6S8UDxtOrWYT8DvN5tTkxMTZoNT+Uteud0+OF2yyR7B4OCQKV+3PaS8UB7Ku8l5t/JSvfR+ex3VvVKMaGNWN0d000MbrtoMk/JG6XXaV4oYbX5JgSHTukV+z3JOn0wlzUax4umRiS6VJVwob5kNXFvNI7Epl/oW/eiktJRoMm+mfwrWO2OShXUTHuL2Br7iTWGoWsJ58ubLa3UsrbMdkWEEN1eRX99ClrRzJ5ixgnmocNFsyubAZs/efrftekYo1/TkfB588dkx1CiXSoU6Hj4QxMFRNwq1HK5VA5it+FArFREj3/7oXh8ShTwurKWMouQgZZ9uxr2ynERtfQmxahZL5Pvsxir5oaoC4QqEEBwdR8fbxNxyBnttOTwaKSCVruJSqmnMvBVDxLM/RFrcQJt91UWIwYn+bwe1KSQlzZDbKKVHJ8P4/H19OBbq4JuvbOCecAvTHC+kXHYz9nijjhs3pHiSj6UmvJsNfC8whZlIGROeOttDvl+vGYV6YMwPe4i0GXEZJ+H2egtbHOe2RCvkpWTGjbp/HPu9VTSDLQwOOXGMSHSPsCSWt2sqzNrZMDcvhZ2prgHR+RBpc3Cg32zAiw867F8ddoj2v9u59YcBxZdCRDdD5HRb5rHkG0TfzUGF7tONDJvoIUcZTjlbJc5lPut4CNjlt5S619hdGlt1W6IvFjNKAd2gyCU24a7JLFQDDq4pfeQTKbGK5OMm+VLxxI9qo2hev6U0lEJDPKj4UiIrvfhKcYxCgu/1KV86Mo2nm1XKQ/JEN0h0G2O7AqRULKBQKt/kZcVVevGxfDL4dPuM9Va+yiNPnu2Uc6jUG8b8tfz2CArZNOcgVdj8HRSFsxbbzHyET8tsl26uVFFj30vGi+J0O3RJt/nYRcEYx8c+F7yUpx+1z7aDkopX5Yw8udog/3H8iNoxPO3G9MEABse8CMcoVzm+kX3NGKHbIumNOlZmq0hxEiUO93K+JCWJxmDJWyk5SxxMFgs1zF7PAxyjjpOW5WvrSs6ik5Ps8xG2YYGTHJmeM5Uxj6lZ96MrK/R9G+j3TdLm+3HOWQc5T1ogXUkcmTQmr7uk7QaoLSvJGtYzdUvJ1E1jkinVzYR62Sut+777zvrspjMhBEYd5lzg1LATE347CpxnVnqTuzvAFKuH9Ch6ikZjiHYVcDJfKFOGBcp1+auRw359r9Xq7DMRhVJ28+XH7SXcrA1h25ub8bphtye6DW69ep9I7/uuC9uF0CcNH1CU9bob6eOululI6+t7wY4C5BMEHxclv/hzfwmn7jmGC5euYmlltfvmo4OE9/DQEL70hc9icWkZS8s/eF47sAM78OcDdhQgO7ADO7ADP/zwSShAZNdYi1OPboJE3Mb2t5ySqxw5ehaYDUYudD8R4KJE6yU9UoD0ThX2wCzAW7r1AAxwMT21VEaci/d80Imy14ExLmiXuGjPxZ3Mo4OBXB0PNhv4Ts2O2YYdQWYnx97XuCiNeex4dMRllB3+Zhsn3VzKu7hw7XPidIRxiZI0F+bFFstlfeQjJGjvYKtthw4M3sg0sSIlC+s4wMW/k3n/eIyLeo8Nay0bKm2bufnw5JjLrLV8jHPfsAuX0y1cYtrpkAOfH3RgmhW6WAYCrI+DeazVWSbTyvfHVtNy0L6beaZYjxLr7mKcL8Zt+IkBB/pcrEfdhpP9TgwzcaYuJ/I2HOneVLBL8UGa2GRFHPw+la4jXGshyd83pPxRgQJ+hNj32vd7J9VEpdIx9btc6uAbGy3UO3b093uQhx3D1Q6OV+uwZ0pI5hoYOzqCC5tNnH0zhV1+J1aJLDl8NycxSZRSAk0G7Jj0sP4MT/Apq158v8C6y0+KfLiMtVuYYQUuMewyF//Zfheqwx4k4h64q23sOp/D3htFBJjfppyPs52VWpt80IZ0GQ32XY3tkj8NbRLVSdO6/VHjZzpkKUwUXmHcCvtCChLdIpGiqEqausq2fPtSmU8V66ykTiv/zloLN/JtFPnksm1k8i1UUw3YSRRl1nku00Y93cTP7/HiiT4bQgM+XGk7cHa5hpZojAXeE3QgyH5bKDfhYeftYx/45diW9dwY8xnzXTXWPUJ6trH/smxrM2flH/XbEXDbUGa42jhEGhS/C3fqOdHcMP/oO1kWUUay8ffEgAffXayik63jWdLYFvvv5aUGEmzHPlcHx0bi6Ow+hHq1AL+P9YzpBDL5gJT6hf1+nN4bRJ71v75Zg5/4OzDgwr7DEew/M4qRPVEEQqzL4SiuezuojAYQOjaK8p5h+A734c0beQyNRjAxEcHych6xuI8ypY0o+eneozE8+cgQ9nVq2D0dYNwSnns1BWQqCF7exAL56akTEewbdOOla0UsXEshnC/jlXQb1+t2lEpN/B6ZpQ43pqenuw5gt7C4uIBsagtbm1tIpeX+HV0zWAWzWakNTN2m0OaclAyy6S+zUtoc1UanlA7agJICRDJmdXXNbOxKwaLNTMk8feq9FBraKJVCYn1jwyhRFNa72aF3uq0hZYXKUNjm5gbzXMLm1oZx1p5hHSWfVCcpLlqt5k2fIqpLvVpkWykU2Neqe08Bkkkn+a6EbL5k8lxfX8PGxrrZJDbsxnrqdHpvzm02I2UepdVCPwXaIPvC7fegXedvXZ9j/kHSYZTypUr5ot86FW/J4A5lWwe7SC8V0uyFHOm9JcUwx530Gh6JVkh/HfYZxyBRoIjwLqB8lK8+TR353Ywh/MyRLueZZ5u43ksmWVktkx4dePZMDEO7guwnypzgHpRqPnjTK7Dx3cGHh1ANuSmDPYwziOOPD+P3LpWQIq/pZtrb6wWkEptwuL0Y9NnIFy0Uy2VkV5Ywe2UNqWQJ/bUaihsV/N5iA6k6xz3yZzmfQXFrDU3iy9S526Y726Y3gvGYCz/7UB8SpRYmDvThvt1BrJ1L4p3FCgY2M7h/lx+P3T+Ag5SzIY6f/koTJ0fcmKJcXVotYD21htNH3BigfHi74sZr46M49blhVCiPpDSQAlzFEr341o0qYuNhPHlPH2aGBzHv24fOYAlD++04M+DFcYcDNo55PrRw5VoB5y7mUespptgW0YVuGO3aNUP8+oy/nFw+p26B1zjKdhuTVu83rrsol3z5JtqUVVJSbAf1pculm0eSUpSplJ0yiyXzVGZOQZ4STpt8VhgeLFK2sXVylP2zg3Y8FKJMp7yTIkoHLMxtDPKmlJBV9p2rkEWzXDXmIHVFwSj3+K7OfhR9iz96igi9M0oNtrP3KEw3vqRckFJDcyfVWb6CPB5LcapH+Sg/8W9OSk/ypdstRYffhBeKJeNoWjJFv608nEZJ0itLv3UDRUqmXCaN/k4Vdfan3cP68dH6W7eMfKNtBPb5mFcbJQpbp0O3uYiTaoXxS3xqzKdrwqxHdES7TE7JgXmE46PMYN05R/oooD5RX8mPVXK9CbIzRmZIowd8iA9zTPDK74d8UXD+4LQb3y+Ku7FUw/p8A8VsyyjPdQtEJjjls0J9urVSZX41pNcbyCVbCFOmfGrKSznewkWOQbscHY4BLTyXYYFBt6HPqjRUBm61R/jVwz/dEIJ4s/tbf/VeN0bmqrgpw94FTCMUKi6HO/TzV53fJbl60CvLkp0WvaooSxYIrMM/xkwWP+8EK3/r+z7OIT+324tJzt3mdKNTN1y671QTyRSTK/8o3EUEakyScr1Dmb22vmGU4JL5olnrlofFR6pfr14368HP3j/V0wJF6n4lWF+7AbeFb/thQOlvT3hnDAMmsFeWBe+KdxN3d4ftb2/P6X3g/bO8DW6Puu3XD5THh0z0Pg3ZUYB8giAmmZ1bwNUbs3jltTeMkB4bGcG//N//MY4eOYiXvv+amRB9WND1v8ceftAMDK+8+vpHSrsDO7ADf/5gRwGyAzuwAzvwww+fhAJEc3yZTq6WWuYmiBxoWnaftRtjbWIp7p9k0f2+0M1WyhZtxmgTcjv0Tpn2c9F9aKOGtUGvMdOlU/xrI15k+zyohF1wS3HjtiNUbWKK9Z5t2pHm9PU+exuPONsouh14fNiJa1yMe9imvSEH3i538OiQ05wi/HqihVajgyfDliksmaHSjRHleX/cYcxQZLmo1d7EIaZ9cshhTD3s44L3cMwBp8eB66U2Kky3XGxjhY8cOc/nmuZ0pJ3pMlVWiJ9hrx3XmfapCbexh7/OdDpVfL0mPyLAqjbCuRy6x2/HHMMYhGNxJ6YZKH8ml4rAdNhufJW8zPyjAWDcYUOKfSfzYJFS09yQUJnxXAMLfgfmQ06Ds+1QcHCxzjqusdAi6yunsLOlDmrE7yTx+uOfmcGxw0MYIz0Ey8R9qoH/cKkEX7WGbKKM1ngUD395L/bUyphL1ZAgHt2sx66QHc+wbW9l2oj47Jji79m8NsMsmjX+TAJ2vFMABnw2zLGv1srAfsY96QHyLjv2LJUxXG/DxQQ1fibY703Wv+9cBpOXcsbEVzXmwV7io8U4ut3RYd46gS2a0i0XbQz355sYny+hStzsyRJX7KC8x44W65pcrGBlkbgyGxbAtRLxzz5mdxmH+Cf7nPipfhvu4zrrBNPsj3thcziRIh3uJQ68LOOlZAvfWKghTZwHSLufI12kicvnFuvYSjfRIv2Voi5sjfmQGfaiTjrUqsrRbCPP7518A0c3qthFmlitdXDfngBm4i7is4ER9tuPhjrGAflKQ+2yGaXCZwMMYx4sCg/4ZMJNZtqa2GD7Do56EB704d9dKGORRCzHswdPDeH00xPoG7Jh794g7rlnCCdPDiMc9uLStQwub9bwGttwje2qkvbqLGOJ6VaDQMJZw2aripVWE8ukgUKb+LO1SeMVJMtlxElXV2ezuHwuhdWFHDw+Nz792d0oZKs44+V6FE385qtpvHijhFeul3B1pYIS+0Cm6BbYphzbdGScTMTPt5aqKNRamCNfygmtfKBcTLF/yANyijzCta1O6m8uz3Otm0E6m8VmwjKXpI0iKSK0Zq3Va2ZjVL+1UalPKT60uZpKpTA/P282mhSnZ7ZmfX3DyLqeOS2l0zspKLSu1u2O+YUFs8mpk+F6JwWG8lBeC4uLlGENo/xQ/MXFebg7WdjcpL1WkfPwPCrluqmHzC3VWUdtnDpIT4mNNewb0CnqJlIF+T6gjOIaXPnaGzkMBVl+rs73DZO3cKV2av0vEJ0LrA0zKQibIPniC8dC+Mzjk/CP9SOzmMYzEeKmY8fBYTcenfBgrcpxgBF1u8S6Zce+Z5ZLlEevViiPyJdydq9T/DqZnCo0scZ3HCoMj90NtGEo81cSNZJpvU07hfsZ6GZdG+wH8diN9SoWtmrGHM3itRxy31/BNy4WcXY+hZnCBh70kO7Il/JNdOKBUZx+4iSc9hFEl+ZwfqmAJx8bwsx0BOdnq7A73dh75iE8M9RBpJrBInlQygEncS3ziSRxLJJPmk4XZYTaLOU/+bO70WgB28p6dr9uA/2wIT7ox6Nf3I0lCourV7O4NFvAWcrOLHnm4RND2HV8AJ3JPlQH+ow8/cYChVqliSJx9lqyicdQxST5qLJRxJJ3AuUzD+LA3ja++s0lFBNVDFPeS0HrDLgRY7suUm6tUTYF2F/pzAK++GAQ9x+IYWj3EHwsY3A9h7EN0hfTbbD/dDNMY6XoQ+P3wEA/RgYGKevkr2jLOPTX+KPDDtFBlxnrLV9gd4coCWT8Qg7Ffg8aHAPuBNOv7FPND9yUZV6flAsO4zNEONdmfo3jca3RwmKyjavrxDV5/5id/cKwOZmdJC1p56+t0+/qj0oZjXKR85EyDnBc2YIdRfZRu06+4FOSvwy2Q4qKFvlBZoF0W0tKzUqxgBI/5bsnr+/FojFfJb5S3lKE6J1MXSmdFJFyDJ8iT8vXTE1+QziXCAQczKdilB8yudXiBMlFnmxwLlKqUH4xnXyJyMyVbojk0hmUsim0S3lkK1Vj9m+GtCeTjDmOE/lKiWN4BfH9bgxMecxNuyrHC5k3qrKNjWYFdncdHQfbUyC9mj4Ugi0cS9EwMO5EfNhjboD8IHMxSzYA8uWRz9SR4zwhT5oMcYybOeRD/7DfzPtukj8/RUOSLYVsAxsLdeMvSnMk3Zo0jvCNcp5tTNZx/Z0K1uaYb4L9TrIvcxyd5XikuY30cjKlON8mXfjd+NkvjMPr92JWEyzy5/u2hvUWdwoPJp7+MED8q/mE3t2EXlx955+gbqkQ1+OUXXKwviZaMm8t/jCm3fiorRZ+lKHkoFWeZJZemo9unrcrHKxvXuJACn/5AXuVOJKJU92201uO8PAzkm5qmRD2nZOI05g0NDhIOqxgY2PDKD00rqhstUqft+SS9b3382YdblXjXWBlcyt9DywM3QXeI/jd4e8V8YPhbinfqwk36/mRi7tLgg+Zx3vi5k8APxQKEF0f7euLYdf0FIlywDCCJhs9BYCYJcyJy9joCPbv3W0mMZo0SSPcg2AwgHuOHSHT6BpT09ym2Ld7FwcHDraalGji0gUxlG5vDPTHcXDfXowOD5nrtsqvV2YPNGmLRiOYHB/F9OSEYYRG07rWJyaNRsKGiJKpNEZHhkwdTp+8h+/bxubjGMMinDzunpkyGnEx3HZQ/kcOHjCKk1VO8g7u24c9u2fw/IuvvCvuDuzADvxwwY4CZAd2YAd24IcfPk4FyHZFg9ZJ8gVQK3fg8nBu6ncYG8/KX6cVnZwjvt9GyZ8ErLbI2WTTLOx1+6QHqpdOK7LJiHLRPbJRxeqwD4l+L7JRF6o+BxputsNswmihysV4uYX1dBsngnajjBgJOvD0uAsxLobfyXdwNt/GmL2DIUcHVzi91UnUvYNuo1golJp4lL8nPTbjg0POgaUIkcPULU71tS8hkPWGTdZH/hhWuNDXbY7rJSDT4EKY78tS0PCLNvlC/K1bIsr3mNcyjfDdXAdLlY5RGGxwsXzQ3cEjITuu1SwTWBWmK/BTt0G2mCf/m/LfYbq32QbZ8NcpbN0q2dIGAxFVjTtRjbhQJ05CuQbiiZrlBJt9mWTbq7o6cAe0GFQstZBO1lEtdFDsbv4f9gFf9rUQXMzg+XNZJM4n0e9yonh4HH98KY+ra2Xs2RPCM8+MIT7mh2Mrj9eXK1gvtnGkz4nHRl14K9XCZdZVNszXib9Mjf3YxV+BDZLpl6mowzj1PuK0Nmf8XHft5rpl3mtDbcCD5IjPKD36k1XjCD0Xc6PCNpYHvcjzKWqjiv0ux+666SHQppPoSZ9TPjcmQj4su4ASyxtL1THGvEZsDkyGfei7UsBqsk3cyneLbqlY3KSNj0dP9eHHT0cwWqwgXGkak2ZvZeVovInD3g5eSHfwSh4YnA5gfNiP2fUa+4k0RJqZJy432S91EmCBaaoknBrpVCbJqrUWWtkG9q5WUMw3cI38tUj8vJVoYZGdnyI9rGQaXNe58FeeGsR+VxuzDJ8nvRBFZiOlyDXmBuk1LTMqpPkTpJ8VvueqD0+fjKG6rx/Pnc2hWG3DRVweHXUj0qrhd56bxxtvbOLChSQuXkzgxvU0EskKCuwbOT5X3zvcNoT6nYjvdSEy6YEn6oSNYQ2yWUO4FZ85dYKfOGd5yUIVqVwZuymbxtiJ14mfZIZhiTKOj7jgJ+19+1rZmE3Kkr90g0f7DKy+uZljoxzaKrZwdVNKpJbZglAbHyPjjLKM89rUZa9ITGiTs5RNINAuks/L7LsSCmVthrYov1gm18DpVNKc5pbyYGNj05i60iMFhnx36HsymUK5InMzdRNvayuBQrFg5KvWzOsb61hbXTVpeuk3dIuDcbWhWmHaHOfVm1tbfLdqHuOsvFIxZSdTCbajiCfOBBGfsmH/MOnNTVmSKZMeMsRXGqVMFoVMBgmW7S1kKXsp2wp1FNmeSq2GfKmAjfUNqy1FhpP+hX7d7NDpdp2g1karnJ5r70QbvLUqaZBtEIK1/yYzM3ObdVxfzCPFPsm2HEi1nTh0Io6nHx3EAcq9Uw8MIkOi3aS8EO33kZ5O1itIdEhjfGTeSP+87NuHWw14SK+riskOMRtx5qvVP9qbkMvnzzhaZtNvnXxmNvH4SKo/QnrZQ9m76nAZXimxTVUSXYO0l6XQW6EMXSOhae+lwr7R6fJ7h5wgq2Di0ChOHY/AXk3hq9+ex1KqhtNxO0KxSczaZxBoJvH5e2xIbiXx5nze3Hb5yQkHHiINSpYuc2wbH/TgC+TplVSDdNMwuLSc3Hfbw0f0x18WdL/0QvviXjz+7CROHovgBGXc8ekgRo/0Y2GVdD12Em9v2PD1F2bx2jzbETiKfd46jh72oL/Pg/hSHhPtJlxss8xdrbgdWEEVZ464Eb2RxNuUq3L+vCfmROZyFt84m0dsKgow3rdfXOGYXMXp40NI1Br4/kYEF0tjyNoSSIUp2yJOtCjjzBjOscFOfBK9qNeb5hbjI0NxJEizqVLZmNNxcxyKDzsRpIy588DBdmiTzysaZ8Mu8vtNrLwLhDejCDHjsHVbVLcH3HKirtsjlH+Hdg1gbCSEs1cLuM6+OEuZN8Ox+dNs4gDpY45jj8xGdWoyB0X+alDek/ZyxLt8fthIe205Ca/UjEJDe2B9nToizSrWC5QDxTKalTJCzTJ8DNvIl1E0PE5+4ARCp+yr/C6elx8FOYV31UoYacn/RhkHOlWE2w2sEndBexvjunVFfKWrdUzZm3jM38IyZVeF9NJutojHqlHWjLVKGKMkczZrSFUbKGogIV0drVdRbzWxJv9ZLeY9DAzv9pBe5ceDcjuoh3wVaSHQ14Yv0mayJrLJJvO3cKrHQ0YamnRhfI8PkX63ZXaK4R8FxINSRuWzdWwsVrB4lWP1XA3lgg3hmANDEx5z+/dOxUqvmHKeMn29jnxKIxC5gR8ynSWH6MJrWT41FhqoFjtgE8x7KcBK7FNLEUBakrwiPXhZ/yfuiaLZfwiLlT5U05t8a8WxwPp+syZdPNwNFNp7DHS/KL6XdPfFM3FzM/IyJyCa3yUYQbuwem8pPxx8tO9MfiGOjKxiHnpv4vC75JbGH8XRd1OV7nvzsLEPONv40qCD9O3BO8mGudGprPRnkPOGzwUo31h+njlIYS7FuW4WSnEnc4i6YaT92l4ddGihVyeVYYHKU5YM74bcBIZ9GHhXyvdIZoI/XJY9lHfhQyZ6F1g3ZN4FHzK729r1EapgRf2AtHep1keBP/cKENlH/Jt/7efxN3/xr+BHPvtpfPqpJ/D0E4+iLxbFpavXONlw4qd+7Mv4G7/wl/HTP/EVPPnYI/jsM0/izH2njCO15RXL8dnuXTP4B3/vf8bk5DieffJx/NWf+4t45onH8IXPPGMUEiL2FcUlFZ8+cQ/+1l//Bfz8z/60Ke+pxx81vjxi0SguXL5iFoOCQMCPn/kLP4G/9X/7efzEV75o6vW5Z5/CrulpXJudMxOxn/2pn8BP/+SP4fuvvYFnnnwMf+VnfsrYU+yP9+GxRx7k8xAXOUVTlk6tvPn2O0bB04PpqQn8r7/0P8Pv8+LFl19FNBbBg/ffi9fefJsTvEQ31g7swA78MMKOAmQHdmAHduCHHz5OBYhsqetCQg+00SV/Ajp96HTb4A84zQaUFCDGAer7bZQwH8WTAuLWgu2jgUyAKK3ZQNmWh5ysamXidDvM6flcxIUS61Zn/bc33UJFB/5KGyP5BpIVYLbcwVjIgYmwA5cKHQTZLm3IS/EgM03H407sjzoxwKXHUr6FsznLN4cUH/JZUeRCVDhKN6zbC2aBTKgyjkwctGBnfBs2GEmngLWM02JUsayq2UDUGV8hGWagU+06mh1i/XVCOcG6HvF08NmoDUfCdrMhJWfSctA+wUQzHqsu2jOWA/QN9o9uKki5IlNdFW02sL8qNaDE1bkraEcn5DK3ZWQubI2L/4LXccvs1R0wxILkiFtOyO9xaeOxg0mfDT8ybMeku4M/ni3jxdUq+icjOHZsAD6PDdGZCIb39eMocYdkAX/4ehpvXMnhaqKBItN72GDONsxNmwcmPLj3UATtgBuLWzWzKSLcqC0VfpeCap599EjcjixxrWXJiYDNOAaPOG3Ia1OGgZF8ExvDPqMAGWDaUT46ZaxbLhW7DSO5BoJESoftHlkso+p3YGq5YsLSESc2WNUm+0HKFD8LdbMDz5U6uDJbwWyuY/y3qG+jpPfHB4gH1qPGOYw2nRc3q+hjX7xaBL6xaSkpaqzr1TLXfH4bHibx7HaQdlNV4wR/j00bWR3jL+Be9ulWrolD5SYa2Qbm002k1uvGCXk11cQcCeLqZpPhLSzxqbDgHGkixzpO9LvxzPEw3mJ7HGxXgPiQwk0m6s48PIgaeWQ5VUdJm9TE6TrLFnYzNuKF9DHlbCHF+geGnegbsiNXq+LqRgGLC0Wsr5awsV5CNltFhzwTjbvx6JMzmNwTgDNYw+CEE0OTHkT63MYkyvaNMfGmNjj1aJ+m2mqZPGysY5p9nm27sP/QENKZKjKFOlaKLdRZp6dORJErs20lEq3JzoYAafPZ++OGDq6uVMXmCDLsC6ci+NynBtAMevDGUgUOjxu7DowjNhTCyIhlJunc1RTyxRr7TbchrAOL+WKRTwklrouL5Yq5GZLN5pDmY9lUz5tT3TpBrk1U+QcoFJSmYNLLiXqBeWSzecZXmpyxw54r5I15Km2m6taF4sppsd77/U1MTXmwlSiiyPqUqyXYPFXsPezBZx4dwoS9jb1uO3aRJsOOJlqBGpr+KuIbaXjSeeQrZdxnr2G20DBKLHMbQ+3hp+qeLZQYp2noU5tEOlCp2yEyGaS9Cd0iUZom5/hSBOkksuhBOMlRlmxm68jnamjod5syny/FB6lyC6sbFaQZMN3vMXLKVW+a21lZ9tOSzEsxbleqmUdOjUVfaco9laG3qtPN8YiPg3l7+UVO8DM9Oc5PKRVlWq2qGy92p7nVpEOfptNVJ77vhDx46ulxPLrPj069hSvZFnx+J/acnjB8cfHcGq5eWcPbN4ookxdqpKWVNGUBZdWDk1UUkik4NvOYLtcwQFw0SLsnZvwYH3Ab5aYv7scjDw/jwvU8Dnpa5GvKV8q+biu6ddX/7ncDVksVIn8h4amj2I8y9jlLGKas7Gf/+tngSxttvCOTbrMJrCdrlPceDIyPY9e9AxhxleE7lzAm9tS3b3ccWB0O4fCJCA7029BXq+HV+SqSqxUcqVOYF+uoUWbsPzUIig9ceHUdn6IsGd4s4zpl7izlWqlVZ/tyqPmAvsUiItUmihzLGpSNJ1I5Y+4nrdst9Trlthvu4VEUSff5fAEuKUBGnAiTjzS2vxe0SLe1IOnrfZQfdwMzjpMOek7T26zvHtYrwP566WoB65RzmbYNpznujVC2vsmxOUEZfI+rjTrpeIltqRNPZaaPkB4jlMnTgTamnZSfdvIG2uZGkof042w3sVWjfCVvDpP3Yq0aSgzfIs/IAboOFO+nfD5gb1FGSomr+UwbvmgbYX8LcaY/yPHHybhLJJI1CqNqqQF/i2VJacB5yYFxHx4/HcM1Tg6O9TtwOsRypUxhnKeGbWbz+lqhhRXOA4yZzWHOUyh7r5CfN9jnos/RPS4MjHohP2sOynKv3w5fyI5AlOM+HyfnAZVKA+l13VYRzdng4ngbG3RifK8XA2Ne45fjB1lb61aQbnys3ihj8UqVZXD8KVl0HogQxxzDApw33O2QC9kUFfZbivXKpznO8Z/CpOiQKayyDk5krM+2tNomER/SgJS0Fthw6FAUn+K4tbbO8jkWLmx1sJXMo17IGCVKj88sYFplZf7cDmb82Ra+/bvS9f4q2Me+yHAusZRpIs1xokXZ1Yvey6d34MY6eE5J0A2XhDvGPpH5SDbdzENOkLaCDM/Iazzz6eXFaRqGbS30c0x5m2OgTNiZd/yj3HWLdYOyt+l0IxaLoi/WZ24g6eZRheOU5LdaL7yaL0pr0NEt4G6wHV1duD3o/X4R7pq+G3iXd3fCu3L/EGluh/dI8JHzEZYMsrvPB8PNIoRwk6SbVp1281H4nxz+XCtAdHvif/wf/nujkHj19Tfxr3/13+P5F182ioiHH7wfCQ6oiVQaP/NTP24mSr/2G/8Jv/6ffhvLq6s4efyYSffiK6+ayZFuc0jhMTE+am57/Ppv/hcTVzczjh4+iAfP3IuLl6+a30899ikcPLAP3/z2d1nmf8BLzGNkeAgP3X8vUqkMrs/OmYnNz/30T+ArP/I5zM4vmrr9/h9+w0yEpKCQ7cG3z54zTssnJ8bxjW99B2+fO49zFy/j5LGjuHp9Fr/8j/4Jfu8Pv47zDDt0YD/27dmFF7r1FUiYfv7Zp3H44H786q//Ftu1Zpy+PfHow7gxN49rN2ZNvB3YgR344YQdBcgO7MAO7MAPP3ycCpBRnwNZLux6oLVAhwvYOhfxWjC7fTZjEkELQ53ifC8FiBb/DTnu1MlIptPGmxYY1kLSivPBYEU0a1DCrbI6bHPLfAuEPQiNBFHmq96pwjtBmy3+Rhv+QgPfTbawWOwY/xGJRgfnuDB9us9mHAC/xXBtEE0EHeaEqafcNKY5ZG7ltRJwtQr58Owh+K6gMU4nCAWqTa/NUnYc8XNRzM8c89DiN8C35yrAO3w6LgeG/HbMF1rG3Mwurp4PxZzG+W0/E8sJu+o44gIG+Ww0bTjQ54RQopsTwpVqZR7+MRvAzKde02l/LvoDdqMgCNY7WIu736X8cLGPhnXSnsE+xnOyv9eLLfTVWFapbfygHIk6jJmuxYYNIacNkekoMi4n1q4kYOv3w+l3Iz2fw41X17FxJYNCuoYE04+yXUGWdz3TxkijYvw6xAb9SNfbmFutwkkiO8L2CkcrbGOe4QdDdrg9dtjcdnNqk19xhO9Hy6SpXAN+PgGvE4VT/cgzTijfMD5NdPOnwMjDjHeobUcf2+JeK2N4uYzUkBfhYgN5tneZddJ+ku4WZOzsH/ZzI9PAr50r4Z3NFkZdHYTYjW522OkhF/gfK+UOrmzUcGmlAp3cPL4niO+kWyiwziGXDe+QlohG7COPoNqEvVjHITf7g2FhlpMkX7WJt1H2xwppbZTh0ZEIcjYv5q6VsLXewFyyjZBoo8E4W9pYt/pHNDRIHj/tbRs/Kl+9XsXeIDDEst4hXmW3/xDrk2IbNpNVlNmRKVLD/rAd8YDD+KlZ3Khigo3Ke20Y2ONBeNKDRtgBT1C0Ih4nD5HWtZb0ED/je7w4dmIAsWHGiTQRIy36g3Le/WHszWuj00Y+ApayDfg6Dnz5nrg5ma2bQlnS1qkRN4YHfeY2Qob9Ms52SfFYZdp90wHkGMfuc+O+o3EcCwM/cjKCBunsxbU6ri+UzN7A9L4x9A/FYPN6sUkaWFpKGNkgjrBMOMnsiDZGpYCyPqWsaLR0yp9PUyZsuj4KGM9SNHS/m4e/iXcrLeMxzOuz48ChOGo1KUZqJk3vUd6KNzbqw959EayQH2Y6DcSiNgR3qb4+xGMedDIVVNi5NfZFh+9ylEED5SqCmxUkck2kiYMBRwfz5HMpXAW61dGs1YyMkaUIY24rHDY243V6WBYo/AG/2QNwuz1wET9y+izTXYqvU8aSTT0Zpc9eP2r8SKRquDhbwMXlCm4sFo1jYm26hinvn7ovjj9ebWCVfCXcKpXlZ8SGfsrLKj91003vjIkYxeB/fZdSTKaMNmwcW0xKlWfloT5M80nynXKWGTCp7A5M+DDI8pOkHTf5/9jRPjx4JIYRvlu7nselKvEzFcX1aym89OIqFpZLrKu1CSu5tZLIw9fMYu+QE+V8HW7y4r4BP9wDEXxji+sevwMHDw2i6mAZxSZOzQTQWMwh2mkhx3ZIEa22CEyN1Q7z693g49pmPDCAZtaBhbUirlxPGDm4LwC8dWUN7lYZp8fc2BVqYzBcxQqiGCBPTfW1UC0QF+ky2hyfZOItE/JjZDqCfsrJy2sVZJI1TJRqmCadePbGzI252O6IMaFVenvTyKXwWh5XUnUsNcuUpWnWqAUn6xui8G0746iMTxCHZZy5uo5NhxObNheytTpWKnWMTYxjT4g83apSHlcQHnCa2wjy4WG68RMC9VODcr61XkZyq4wtluXmIOP1k08oS+UT6kXKSLIb9lMWa/N40ygAGE/mEw96MEb5tCfmwDjTlAedcFPWyY9J0wcUKbeDHG+PudsYa1eRZEaXmw7UKKAtpaF1kyzGL8uUTVKES6EysdeNwKgLCdLQEOXXOxysr5YsupbyZZ20UdRchnkEyMeuwSBWNmt43FXH427Ow9iPy4z88KQHL6faOE95LNkRcAIzrN9ZjvVLVY61zg4OUaaFZjwIyCm409qEl7LByTFDyuMm5UMhWze3LIrZNjyU9WGO+X3DTgxPuTEyRRkQdpGHWPmPCJJr8jeyOlvG0pUaUjpRQaz0c4LRJ+VSv+iA8oPyXjLiXbTANlY5P5ITdN0AUX+aYH5pMqsq5wwV9p91a6EL/GrN//iF8SUXxsYCmBgP4Or1Aq4tlrC+lkAtn0aUdH2ctNgh3evggeaQhgO7efQgHnHjnv0hlDhfke+QHpdujyPo/dJYHOX4ICWpDqtwmMNR0ommjqwyQcqO7ryWYRNO0g8fjfca29XQCfal5kOLQhk4HlNmNdgWKXAt0FgA0lwHDs4D9ut21ZAPE2zUtL0DL8ecDY63m8xzj8eJeDQCRyhq5vG6dSiTbNst/txd8qgyd0A36C5vCO/18n0TMfj9328HK8q2iB+QZvtrq4XdkA9I917wAyYzcDNtj5DfRfA9YPh7vfoI8OdaAfKphx7Alz7/WfzhN/4Y/+xf/RssLq8YJYD8aVy6fBVvnz1vTmF8//U38bU/fg5Xr91AOp3BlavXzQmMB+47jQuXrpg0/V0FiJQLf/8f/Irxv6EbFOcuXMKN2Tk88dgjiMf7mPfruHz1Gr713e+ZWxtSsqyurWNuYRGPPvygEYavvPYmds1M4b/7a38VF69cxT/4lf8frrDsja0tvPn2WVy+dt2kVVn3nT5pKUCe+y7WNzbNSb6nHv8U1jY3jPJDDuJkykq2LhWeTKYphG4YARaJhPHX/vJfwvrmJv7z7/6BOQEjh1lS0Kysr+GdcxdMvB3YgR344YQdBcgO7MAO7MAPP3ycCpA+r90oQJRaT2+Wp0VtkwtG5S0liJxdOuQQkwvFOxebWlzLd0fTmK+yc/GqTUcu6DhnvBn/9iR3BZMtH6XVdFOn8npFGd8g/BzyuHDM6UaS89jye8xJlUamnnQnu5WV/fE2loptzGnFy7pOcFEqUz8ZtnuDbTyfa+NcpmVML42YzQi78cPR2J59tyJqz9BwyNg6d7G9gy4u2Fkzs1gmmFisF9FqzF0pnXwzxB3Aw1x4ayGs2yXpWhvXWW6d9dCmlsxgg4v7E6xAI1kzm2PaQJdjdJlEGQ858MiwEwX+Xi1bi2UtlLkOZ3obAsy/xHhEi8GdL+jAAHvTV2mjIr8fLvZLD5mEIMs9lqqjwvC1kMsoJ8rrNbyyUMdangt2tr/NNp4e8yJaa2LE1kFis4zvXMziuwtlvHE2jeWzW3jneh6VUguPBIEx4m65LpMmrK9Ppy4beAAVvJoGvjlfxfUVOaFtI8y6/mSM7Q7YUWDFR0N2/EjUhqW2DRH+1s2KFxJtoyCKNVqIbtXMbY3OeAChvX1ItFoosj4p1ns97ISD7d2dayI8GACpDd65Ahy1FlbHfFge9Bqn8HJGW2MeVdkWS9cxohPfxOPzCw3WqYNHYnaMxn2IDvtxtM9hfE5UGD/G5Wgfn0G2Z3g6iMsMH7O3McW63ZACjV1RZX3P83vJ68ap3UE4Kg18K9vGxRpxxuc6aS/Hfl9h7U4/MIp7pkNILuQQEN+wvveOejBMXFxj3qIjbUAND3hxLADs55pNTtHPZtrGlnmR1V8scc3mteHC9QLqmZo5eSrn8iGHDZ8echjn59rOfYeEVuG34IwLe/eGEItI62Q3tzlk4k5KTqPoFL0EbJg86IY73ETH2YTHR/pm/1sb57fo5r1ApGU22IkrKRfc+QYe7FQw7G5jlZWWIvAA+eHrl8poVSgnmObwWABP7ovg/EYVm+tlbLJfpnbH8OmHhjBT102LFn775TSeeysD+c/RLbC1pS3cuLyM65eWsLKwiXpNjNNlvpug+t4ZZsGd69ibLMFgySkpTy1n4tZtBYUNky5+8slJJFJV1NJlREi/uq1ya8sKyGTquHYtiyb7/tFQB+G4HbVRlzH1dfF6Du+slnGt1MAW6bBYb6JA2pvYaGCp7saVugcxnxd5p4ePGzZ2jtvjhs/jNQqNYCBolB09h+7hUNgcUPTyvcPusJQ3wrnbZZQkAT7GMbNXDu49tz1y/ixFhvAgua12CyO6rTS/XsUSeS065MPgvijevlZAgbwd5fsQ41cpF72UnZ/qI46YSubYtHlo5vnEo+SRNjn1W9+3Y1q/RUu6rdJP2vWTaaVcInsaWr3vcAgjcTeWNmuIhV24PltEX38IM6TX6pUELhaauDyXQzJRNvTay1Nfe5t2+XILG6ShUzM+XCDtpwfjmDo1goXNIt5crqI9Mogm8eXbSOO0vYpJrwPfXmvgpY0662KyMHn2iKJHGga6wXqGXE18sS+Pc45x/O7VKr739gJWiLe9uTLLr2Fm1ItP7fLj0JAbD56JYzO1yXaWMXGgH4WBPqyf24Q9X8GkZGq6ipdXS5ghr//Oa1lz4+/JSQ98fR5U9/ThP7xTRCDuwT2eFto3srjQcGByxItNtm+NbWqSzwrkDVfAieaoD5mBXWh4xhEJJuC8nMIq+zwhO3VCESsfIF3dOxIyflEubqXgJ2MO87WDY0iHY4H675MAsZ0UhTmOdUXK+wh5Q+a3wgMu5CmfN1i3DuvQ5rMqGiIegqxbg/wofxejuz0YHPfCOexDadgL/6AH0UEpB1xGQRDnuDnKQfZezouylJ3LMa/hzwblr2F55p/i+LLYIa0yzzGNLZST/dOWUiFNPL49V8cGxwdF5/CJQZZfI7G1Kd91KEGHI96ZL3O8ayOWLqFDfl7kmLvWtuMejhnn002skE7brINMXF5nXvL3pfwOcOy/l+2uT/vginFtTFltzZt046OFLOknTdrXzcB8mvKSsn5omm3a7cbItMfcGglwfiDFyQeBbimEyLe65Uh2RYNzIZm+2lypYOFSheVw/khchNnIU5T5o3u8CI94tim7uxltA+HQKECYNstxik20+IN4lYyUybtBBlT5ac3U9J7/2JeGp/Sb8dKcc1y5kkOJ9TPih4/e7oq78NP3BFEkH+iWbL3CfHo82S1Dz/iQF4/fG8ciZVWOuO6B3ikj5WUe89sGD8t/WCbyiAP5NdPc4zHONXz9AdKiE1XiyNSBcTWnPuxpY5dHpti6ihi+3OLYvdTSXRCgn9muOJzGrB+HAHNoY3goYOasUsT3s1+PctLwyP4ATkZIZ9UG7MyoaG5QuvB4Xwh+yvElhq+vb7JfdCOWDVXmXejJs+1/DWz72oObCos74a7Jut8+KMkHvb8J20LeI83t0IukHvrB4T3b/CHhrqlFL58g/LlVgGhQ/uLnP4OpiTH8i//zV7G5ley+0UKsibUNEmmds3qCJkenTxw3tzh0++LUPcewv+u74813zhpH5D0FyMuvvY4//Po3rUlGF5LpDA4fPICZqUk8/8Ir5prtzNQEHn7gfvPIRNbRQwexZ9eMuSEiU1RSrpy59xT+/W/8J1y6cq2bk4RD2yg65LBcE477uwqQbz73XXNdV75KZApL16teeOn7Jr5gK5HESdV77x68/OrrxgaiFB2Pf+oh/Op/+E1cvzFn4kkBovQq4/U336Fw+JMR3Q7swA782cGOAmQHdmAHduCHHz5OBUjE6zCmiJT65vKEGWq6p8W5Hk6R4Q9pI1QbXpZJC6s8a3NBCz9terpcdrNpqk0u1UmLZIF1ovDD1U/RpOxQ3tapVNaFv3S7xMm5dH+2idj5NNZ9dlRY9/cCG6vo5+e9NS7W2Ya1Qtv41Kgxs1VO54/5bBjx2JBs243ZF50UnKt2cL6i06hchJsNTlZGFdpWd5lieebZfQgE3PBvZfBo0IZFZqqN6e1zZK7hsdJQPjajDOkwjxvMN8F41plnGxe+XJBzYS4H2zJt1GExux0dBInLXWG78SGyzEqPBh340owHL240zcaebuJE/Q7jfJvrbXyhz4a9XmCx0jFmuXSy3x+2wTXigS/kxq5UHVnWu8Z0PXCz/BGOz2niMMeyoxsVHFoo4UpR+gHWmRnvmwlg76l+/P5SA89tNrn4b2OSKL8imzitDp4OdMzm+9tl4BLL1M0WKXLkVFkmvPrYRyeHPVhjfnmGq316hvw2PDrsxJFBpzmB6mNbp9N1HBp0Y56d8Z2NNhJVG1L1DgbsbQQGPFiZ8uPCdACr/F1pthi/gQD7NS0fNYyXIj6WnB0scvlYZD+4mN9Knwvr5SYy/F7YqqGyUUNiqYbTNidOhV3YKHbwMomhxHxWdXPlxDBG9/fj9XMpPEScnvF28FDUhgdYv2C+jq+t1LFRaJobOEs6vc1yfcTHp4dJ80Rte7wP4/eP47fOZXGF9ZN/Axf7SLhUnweCbhxs13CqU8G9/Q5Mu0hzpMuLmSZm2a+qB4kNHvLQTzw7gt17Qvij61W8nG5jjfVbLLWN8ku3hJ4+GMQ6yzjh6WCUdHyD9ZE5Md1a6WOnFJvsIpcNX5kkfif9ODoZYrgLeeJGe4BuVjys2yBM2661QfShb9SFYMxF+rL4znoMuXwoUFzJBhfL9fIZGQjiD69W8BpxvlluGeewZRLoZ+LWBnpxeBiBvTNYXkriyQHWi/x5frWM85ezeGWuhBfnKrihftNOlJE11g0PHeLTo01/CSALa6YGvS+3QLTAD/GZeEGSRXnIRFvYw3qw4/SpW0e6kiTTNAHydJTywcEGyQp1iGUdSmYwv1HGDDM7EbJjA3bDa1reGxnFvm6SJ/R7g/SV8znRathQWGphab6JzdU28jnyMmXFnhL7qeVG0h5EohnC7nAUX5nqw4F4FOVgDE7+lrN3KT/kKFcbZLVq1RzClLltOXBPJpPG34i+Z9IZ5PKWea9MJmvsyctShTZivV6fUZ7I/6eUIx63x9RX+OydfJaiR3P1NglD2wTZQgOXrheRloaYbTrWrmM3mlixuYzpLFkpW+aXhgiJWRmFB+ncybyUp251qE96J8kVJmW2fJa4yAsPj9ixL8ysKdOfnHIbB8mXKDRW+EyQZz/3+CDWNqroZxvSiRJ+nzyaZlWEX+Xrpczye51Gqan9FXYxwRqzSrUWbpDPl5lgBHU8HGti724/zi6UMXsjg93kvacH1HwbSscn8cZmAwukuZ7stnBzO5gQ/vGzdIpZ+Nx2HIl0cG1pA3Orm6Tpmrk99gBlridbxALb82rJgc2OA6dOxnD64SHsPhSFK+zDfKaN33phFcFCxShAVygbc5QLR3YF8OZKDf3HhjDa50P21U0kt0p4ZbmKuEw3jfsweSSG3f1uBP0u0lED+0oaqDgmpIgH8nG4j+8CDXgcCeKoiS3yeIr0U6ZMsBN/MY8b8aFhpCiLL21wDE3k4OX4cqZYM7ccZFJSY8tH5fsPC9qDIsvARd6Ixj0IRd2sswdhtinCsSA21FVmDDnwsI9jYdCOTMwJf8yBwUkvQvJVQtkoBYbMcrpJAxqPA+Rr+a7ws/2VYS86Y174h5xGGVukzNFBDskWHQBwklZ1o+6zg6Rd5m/jGCkFS4lyXTfy5D9FTd8XsOGJPjuWOKZp3vBg1IGDDLtO3q2S7lfJ4+80HRzTbQhy3NnD97OUx5scb5qkLVGqZAGHOqNMaamMCdZzxg8X6y261cGBQrJqxqW1xRpKRfKr344ByuHhGS9GOd7F2Z4Q22ZMEBr+Mqh8TzCmItmWozeK2L0oCy8dbAWdyKbJE9cqxoSV/HawhzkOO/BslPzP93Xi1txKEUt3+bYHRllK3ivkdDulwTpbSgNFUjQ9BziBeoi9u0zJXja5M/SOPEw+rJ/xGcL0N8vg9yG289SDA0j72shWmijm1G/W61t5Wf6CbiyXkdRNm+6epm6SBllnVtH4lDJxu0mkwFilvNoiL1LoUz60zc20e56aRrTfj7m5fLctqiOQ4pxrnmOtbv6aYFZSczfRbZxxnnW1kGH/JsxRC2Bw0I/PfX4X5W6NMrliTHjKz8g4B47CYhHfJm9mIj6cmfAj4YggHYpjPl/G6uYW6g35erbwsh2sn7eH6ecdIYS7Bhq4FXxHhHf9fP/3PXhXvO3wPq968J7pP0Ta7fC+9RB86PzuiKjO/AThz7UC5KnHHjE+QH7vq19HnoPu3UAKhb/7P/0/8eUvfNYoMEZHhjE2NmrSSVnw/dffwI3ZeaMAefqJx4y5qTfeeqeb+hZIUTEyNITnnn8Bjzx4xpjeOnL4gMlvdHTEfKosaQdfeOX7OH70MN8fxB8/911zQ+Ru8FEUIDLLJWfvn3roDJZW1jhZyuKv/9WfM3ZR/91//C3IOZZAkyb5JdGtltffeMsIkh3YgR344YQdBcgO7MAO7MAPP3ycCpAmV7zarN8OyleLSkGr3kGr1jFmlTxcxDu1Ua/4fKT0kPJDNue1kSblh2R+78S4MYXFONbC+sPVT4tdpVEZdtZNC/I2K1gpNzCWb+Doeg0OLsTXhryoaPe5C8rdoR0HftOwI1MtWgwXyk3M5BoIMc9ZLmy1SJa5oDynwzp1+CNTbtwXtOGIq4M1Tn2HXcAhnw1zNRsaqg1x0Xu0UaiN20y2is2NAnJF1oO4STRVA5XNv/xgNO3RmBOEZ5j3j3HlvMtvw8Vyxzg3JwrNzQ0pWAIuG54dduKePicyLF8O2vf2uxDnfH3UpuWeDUU26GS/E6+xoHXmcf+hCH7ukTgOOptYK7RwhPHv9XbgJX5mWzaj5AnLpjfDY40OotcKSAx6UdMudxcMbliRnNmcZ/yKzFV1jDPyTAV4IG7HjwzaMOy1I7Y3isuJBq4m2F6j1CEemUb7o8KZHMRLAVRiptYmhA2H2J5Hicx3sh3srzTwjDa2Yk5zyvdHxx2YYOuX+1zoeBwYT9WR2BVApMmyA3YssV5xZvRw3IFXcx18n2Ussa/LUTs6bj7Mv8F6l1x2eIi0iXM5lPo8KPnsYBej7HUgGXJivtDE1XNlrF6vw59s4QT7fX6zhcO7w9h1ahRL3gDeuiKH1k3jayFXbGJ5pYjVRBWrxQ6u8JHTfI8b+Fqqg/VqB58bduCZIafpw7kSeYPlybSG/Db0tVuYKJXx/EIJWdZZNHNP1GH6N2lz4qnP7UKeONtMlDBI+v0qCfI6CTHP9NpMNxTENNokfmDQiRPeNtrFBs4Sh0Xio8Y4hwfdeGDMYzZLZ9NNy4E+Hyk8RP7q+5WylHltDMWdeGLSi6mJEDLEuxQbI14XkvUW3OTJ+w/0Y3zMj2CligdtLeTYVlvIBZeHnyLiHwAsXiFtVVp461IJ5+cryJVbxrG6FDzS8WSkJGNFNwt1LK1lkUqVjBN/mVuSg/SCHt1IYptkHm77IULVSvkL/3puU1Lyfw/01Qq2YcbWxo/3u3H/lw4Qj20kExXsI298+bAfvgEnnhmwY/+IA7YpF4YnXZiYcOMZ0n+cQnCWNFBr2bFIGSLb/mnKosERPz51PIaFZMM4+HWR2XVrRDcrZIrKTrqyuUI44A7jwVAUBVcfnN4ofJ4IeSOCVCfI9bYLB5lfudDA5XQZs5k8LiTz/CSvyt9INm8cn8tXQ7FQRLFcNhYcquyrarVm1umy1FCv18140DPFpVt4+q13Mq1SLJZMPplMxhy4lIDy+31GwSL/pjKl5fX5WHe2XxRIfLUoQyqUB5JlLiK55iA/2VwosH0ybaUNYclGYdnIOwozyUaDcOahWT9JjT/5jWEmWG/Yj6pjlsQeJ68cpcx6Nd3CLJlCNLLf3sIDnjZepVC5sVnFBnF+g8SyRfqWrxAny1N/njkZx9MPD2BxsYg6mULUoUfl2hivWGuTbuRHp4U6x41xcun51SqOhzp4nH2bsznw7y9V8MpcmfRXMsp1VdEaPliGPvgYUAMJUoY95OzgHsqCOfKyaPV4X4fjZNP4A4p6bDg+7MbbVTv67x3Fp788g2OnBjGxJ4SATtYzQzvXX+L9F95I4NieAK46ncbc4NPa/J8I4OW5Cq6sVHF2uYyX1ut4PQNjmmuZAtcd8mDvgBsb313BH94owxd1I+904KvLDaxSDkmr+cDJYQz1+4jLEvuDY4fGR6dO7rcwWG7j0zE3PGPTWC2UsLy+ZZwuk1TMiXsprKvkDQ/HP0eP/7uIFQqMAuEmH97q0w8PVgLd4lLeXr/81kiRoXkDZSzrGqDMDkVdRiliZ10blHXeUY8ZxyIcK2T2rydfrE+N9XwoLx187MxLbbbzUZ4tti1HHq0QPyQ3U4M9EQeeHnPhAsfNVMiO0LDHKNQqpMHsOscB8rPG3BobLV9bCf7W7SDJX049jOySibwycVHgGD1pb+MBPm+RBkLkYRtxmOqaRpK5pS8GgWfDum1hR37Sg+CA19BsNlHD+kIZzcUq7ie9tqNO+Cd8xsdHn0w3sv3CkZvtUPvuVErowIadddRYuB2k/Dg0X8IwecfNMjJMvxh2Yn2lguWrNZQ4v1BfCjgcUjbZ2U7KtWwDZY412icUnnt+QIzCgrI4n1Z9q0isKB4zYPnCv4t9KN7n8IdNcqDMMIqbbvaPiSM5bdGRybX7To8ykgJApsqSTcoxv+WovUCar5FmlcYCxudf3VST+avtYwKncHg2IpNpbI8mNozZS2f6koUfPT2M++4bxuxcDmnKhWSW7SHvlzjWSHIodyVhd5u2GFNerF8vH1VVvkPk/32Ls0DJP71qkHc0nqxvlEy/6kZnlvJzrmIzsuBqWyb/ODdxRdDyR7GWyWGTsrhes0wpKv/bFSAWTm4Dxel92Q7dn3eEdmFb6N0jMPju+W2Hd8W5Ez7gteBmlO1x79LMu8GHqeNHh22ZWOTy/vAxlPnn1wQWiU/OxE8cO4KzFy5iZdVyZn4nnDpxHD/2xc/jj77xLfzK//bP8Ju//Xv4nT/4I04wikb58Oobb95UgDz7xGMGp8+/9LK5RdKDYCBgnJhr0vL8S6/gF//yz0B2Pv/+//or+LXf+M/4L7/7B8bMlkxgpTNZ44ckHA7hMf6WIkK+Q7YziyVAyL6cmHxYBYhASp4nPvWwmQBVqhU8zXh/9M1vGVNfvfz7+/rw2WeeMma63nrn3B1MugM7sAM/TLCjANmBHdiBHfjhh49TAbLdLFIPdLPgU1y09zlt8HAxfH+fCyu5ljll6vFZC/KbiwLGdRrTJjpNrA0KK1h1sxwTc7HKuOY0MJ8PBEUxaTvmhoTSaYMqn+GSk1NpV9iNRJ8H2ZgLTS6+e+BptDGzVTPJIxEvxn1uVKtNjGfr2FdooMCF6tvW/h/czFMKh0dHXAixTW8kWlgod7BUBfb7uKD2AG+VtJl8e33jjPvEiBOJTBUjXOpOBey4UGQdWd8nBhzGlvlmDejz2PHUmMs4A6+y3N3TQew+GsP3V2soczV+XwCYZhlSJshEw/38nWTcFzJcTLeAMyNuhNi0iN+OrY4db+TaSDLdAsuqtDrGRn6L+coW+Xy+ZRbc/T4b4n4H3tSmPNt4v7uDk2x/mA1Oxj3IDXiMM9seuBlpJNtAnU0MM+94uYmrrMO5tSZKFZbBPh4Iu9DPtK+t13FhsYz1QtMocLSS0CPFR+nWssKAk+05M+XFj4w5MVht4FzAYY7Bjreb2O1sY3TUYza2UqSprTE/AmzLMPtueV8I+aATpZgbfa0mzqSqmGD9X5DTetJhyN5BmktDL+OobsO5JsZSNQQrLTSCLoxPRjDONsn0VZr4z7Auy/NVrF6vmc0UKfHk32Ax3zaKphvpJnKkjV3OBjKlFk4HSdv1JirFBu6N2HCF5S5W2pgO2HAoYjcKgwOs//1xh/Hp8v102ygkPsV+l2JEG4hNBsikzRKRotsfgkNDLoOPN7aI17YNs2tl3NisYLnQxlvrlsN4s/nCPhNL9Siuwv5YSzWwSCTrFlCDbdN7t0M3FtjXXjuW2Rlr7KvBRhP7O+xLlxOPDDqNT4Ok24ahGQ88xHcp5MQi2+arthBjXnPJCqbrLJd0m+L605vi71Qdl4iXOvHrCziNQvMHBZkDyabruHhBDtabZrOqt3wUucjknjYQa6SPYr7CtrWNSbiytCREgOrl83tw+oF95H8H8yqYtNYWmAUHbC0ct7XNppuceW+XhbcehQNS+0mOFCgT9k54EHSTdmtNTJMJ7z8QwlFWbjhfwwDlRL+UCgMudBh/nfyWxBB8U0eR4jqfbIaOL4CpvjDujYWw0grBFYjggfE+HB+KouoNUT4GjBKk07aj3WhxfV3HYqGKfLWGSqmGFNu7kiojmymjXixhKVvCXLbMvqxgtch4UnDwqVSrxE/N7BXIIbQUHHISbOik9+hfF69qq1EY89N6LzOELWNipaqHeeq7rFn0lCN6GqQd9bX8hoTCYcuviM8P+R51k98eP+SDN+DC9TwzZV9IxusR6CaNamHm+UI0QbJQiqPHYjb2MfFMnpMs16MbKTq1LeXWxK4ojpwexreuF4hba4/kMGXifkcL39poGDlz5PQIHjwQwVCtghx56n67theB8aAdT3haiBOHu1h/KbTTrN6oo4OHvB1kiPsKY0qBlmQlEvkGFpihUJUkv0jezyYbON6o4N4hB05T3kbZVt2e0ma3wGoNge0RTqVQf+R4FE8/OwHHTBwXFkrmNlOC+WtDldU1cuFi2YYi8TNQqWMmVTCbv998OSl/5sjkm/i9P1zE8kYZDzw1iRsN8t9sDrtbDbyQBy6lSJN7Y/BEvbicc6M9edRSUvRNY9eBSRyLldDaZLmUezKR+GKmbRzEEwWQyUrxbc0xhHR1EM1qChmWk6KMSW000WI9Y14vDo2PYzOZxuxmgv3XNL4NjhHvab4Pc4wdydWR4jhWFe2yX3Qzopjj+MnwEvlDY7gUF71DDh8WuuRhNtMFutEgvAoM7TI/0aEUIk6OU23KoQ4fOfz2cQyxFAEfTiYpP+XcZFly+q1bIPJ5pEpofJKYuUT56xp0ID7stsz9sQ8Pl1uoUi5KoV2jrJaPG/43tCsFiGjZbFpTdomW9cnqGn8i10mDdRvjkW9Kdqc152Et3CxTrJNhGzqcb8jk5dpCFSvXy9hYqKPGegR0u3bCa5QxUpa5OOcyjuPfB8f9HMSGk+wT4qfVVVYI7Gybm2XE2HcufiYiLpxne4zTc45BopMefhqsJIdZZFiHXJJjO+lPSgcddumwvXJ6LvxtrbK+N6rYXCQuSXNyfC7QTahnjoUQJv7mKdTlR81SJbIM85f1jLrw6fv7UCBu86yTePAmCJf6ZOQOx/eOt41g3GnqmOeYXeldw2AEVvkmmPp3f+tT/m8Eun0qc5R3guLLZKnmg2tr5CHiJU96LrI+UtKavU3lwQ991aM/wpJVFt/xkfI3p/FGit0uSLFWKJC+KHNkklCmCV2Un3VfiGNpBJ5IBL5QDHWnD7lC0SiiJdfNmGgKZCamQJVhsrwdulF6fw286+u2gDvhPV51MX/X9zffbYf3KeJuYEW3cGh+fYT0dy1f8BHrcDd4z7wFH0P+7wV/bhUgarMGmQfuvxf79+wxTsNzuTzr4TDmqP723/ob2EomjfLioTP3Gifpb509Z069yeH5T/7YlzExNmr8hfQUIDKBJWfmmmjMLy6aSUa8L4af/vEfxZl7T+IPvvYNo8z43LNPocKyv/r1b5orq3JaJmWHTGxtbGwZJYluaJw+ccyYx5JyRv5ENLmZnJjA//v//jfh46A2v7iE+06duE0BEgj48fQTjxqN+wvMx8mRWAyqCZXa2xeL4bFHHsSRQwdQ54L6X/2bX0O+YE00BTPTk2zHo8aU13bTWzuwAzvwwwf/rShA5F8pFAqaBd3Os/PsPDvPJ/Vo3SJlxJ82fJwKkO2bCv1o44CtjQoX3pNem/HpMOizTPJcTrTMyVqXxwY52JbpGJk1sU5xWjc/toNZOHYX8MYfCEFhH2bjRPFaTFPngrXBxXu90kS52ELA4UAg5sLmgAf17mZ+ON/ASKKOeL0NH+tX1GZGwAU/4+ZrTcS4iJd/hAXWc5N1tjtZB/bbLrZvn0xgMI8b+TbjAFvsSkZFsWUzt0VUj2MRO4JckhhzR0y7K2TDZsVyEu532LBYlgIE2EOcKA9thA8RRz856kCU8UHcNWNebHncuL5cxn6Wu8dnKUmGI05MMqMq6/29VAspLt4Pxxwoqb4VyyHyxVIH6/wedtuMEkQ3BYKc0zczNbyRaJrN7g3Wp8hFedXjMP5C7t0fwtPuDo7WW/CHnCiPeI05MG0U11mnAHE1mm8i0Ggj7yW+2D3aLDrHsGixg6puXJTayDDPMtN8/a0s1tPydPL+oFPOJ2JOHBxyYSxgg7fNNu3zo7Lbj6aD74mzEOvS7PciMc7wiAtul5RqMu/B9sXcqIRciLDewVwd85kWrrEuD/U70c+0ZwvEu9+GGSI6zsdNBqz4HdiYDiAWdsND5OiEf4pxtVm3OlvFPtKRnzWX+aglptcm+2qqjivzRVTSZYz47Vhlu+VHZXw6goGJELzlOuYKLWOCjORkzFjpxG2bONps2fF8uoPXWTeiG7vZ71uklQH2J6tgbvCI2nXzQ8otP3/tDXTQcDvx9rWc2fzMlttYTDVQY/5CKv8aCAR9mNo7Zk6StiNRrMOHC2sFxmsbPp3YNYK214fVrSJGWO4i6y2H7Cd9HTwdI1+SUKUc2Wp3MDzoxL4RJ1YCDswSFzIvVFqvIbFRxdXFCsJsR9YWNibgajltlNZwMdeBg/QuZ7gyP/eDQo18m9IJ/nm2kfxwC25RUG8jwmyQmGDr97gL2Mc2VFykoZlB7J7wwONkfjp6fTMuMMT4ffy+BDvqlgC8Dawg/bEZkyzz5N+lzRJG2C9SrC6QvuxDTkzFfWgwj1LNgZDdh+GhOBbbARJrGLW2H3VHHJGBUThqJXjZh3Iu7oMLDfLlUt2OBnlkhH3vZf/IX0+tq3TQGns9V8LVVB6pXMHcvjA3OfhZKpVQKFcwn2d/VBrmVsRNJdFNdOmLVf8eWJtJt6LcesPvajCfXlh3+677i8CvUqBoT6JcLpv9Bq339V1WISy/J+zz7gai9mGCbOv+8TBsLh/sdQf2s53l7gag6qtNYMU2ZXc/JfMD5OUpj5SCbWS1g0wwChCWr+Hm4JgPM3si2HB6sLhcwOFJn1Hq6qZCgPwfPthHum7jsQNhHO93obRRRMTRQZS8u0EyyBXYd4kyfMzzVMyOvlE/CuybBmX9KGW1fDJIKSLQraPlIvm+yXDKgCtp9U8bx4M2jDg7xvyRxrCsFIMcB7Q53gPTNj6q2+mDYTx6LIz4iB/pmg3OtTyuJmrwj4UwMRHE2lYV6+TFQ4djmBhjfZYKWHxjEzeSdfzRaymEOA74U2W8+tVFcwPl/k9PYy1Nvly1ITgxjeKAC4PtOkZHAiix7mublM8D4/CHozg6EMOoo4pKMYnxsB2DxRpeWKljzenGfVN+DFcbSBJ38+tlhBDAIClUe0ULV0vYWmnAm6lzzGhg3enDnuFhjmX8Tjqs1+rmlsKMh2OfxjttflOG3iCeUknmuV43PimSa+TjdBOTohEKcRsT/SAKUtFHg7JNdL5dAXInGD4giJZ6ipEPdXhiG5iy2JnFbAM5zl20qS4QPSQ5l5huNY3ZrcC4F16OP07K4ijnEqscI0haFuf06terkBXa5cwO9vU5Mcx+2+x3I0w5ZRsLwNbngo30L99KtrYNfWQp+cWaF740xq3VsT4nXx8tRInnMckiDiSeEbfxRaK51IeBEdLeLs4n2sRLlXwZ4Zg2RBoMUQa5WMFotmnG43W/E9/fZLsoi+ukcdXc4J2PmtUiPuqU0VX2vZyYyzyWDpwUKG99W3U42P9XFxqGjkrkjx4eBUEOjj/1xKDpm3PzMrf1bghxfN4zTnpkXtmSpR7RYzDKL6qDj3OqoUnictqDQNhhlDBSxlQKkomKbaprfeq5gxY4BcNKg3gwvGsdnlH+Ac4D77ln0Hx3suKTQY4bHFtyut1LGeFw6BaScO42e6/aS/Xy0WcgEDQmA41Ppe58P+jnZzAAf9cvk8L8DAsxjvZWdZPO5+/5XfJyDGXeXWWxxoREMmk+e8qPm2RF0Nd38QMDrSi3R9z2i3D7r9vgPV5Z2DFf3gXvCnqf7N8LrCQfPuHtMe9I9wOUfyfcyuJjyOwHBNu+g0fuUrpFBIZg+YxO7YKbhPOnDSLSL3z2WfziX/kZVCpVY0dTtKjNNE0Yfvkf/hNsJhP4h//L30NfNGJMR8n3hhQf/YyjExH/5J/+c3ztm9/Ggf178f/95b9vFoea2MiXh4hemkEpQd45fxH/4Ff+N5Q48fj5n/kp/OgXP2/8jiwtr2BocMAoTrxeD159/S38L//wHxuFxcnjR/F3/l//g3GMlkymzMkLOS6X6a1//av/3tze+O9+8efx8INn8Lf/zi9hYXHJvPu7/+P/AyeYdn1zy5zMeP2tt/F//Jtf44K0afyM/INf+juIxaL4zf/yu/g3v/YfzQRFIEb8wmeewd/4hb+Mv/fL/5Dp3m3Kawd2YAd+eGBtaZ4TncrNjSprrL1jwP0Twe2yXBODP/XbfATJ3Y+3XTuwAzuwA+8Gc7uhO2f604Qy5546vflxyPJxiuiCzY4S0+9HG/faWngOTvi4epZpqCgXua81HbjCBbF8qR7Z7cLBo2G4x8OotriyZxVkFuu9Nii02NOCWqeRdapRduIFUkJosd5gnnLELbAW5uYrqpU6Ctmasd9tZzoFH7A5MMVyrg54UWOZwWoLM0tlTG3VkBn14eKIFzntWDM7bf7ptKaj2TZmknLlJhI6qbfVwMJWE36ump+J2nA65sRKkQt+rp5fTbVwrtgB197m5KccZ/71XU4sVzr4zZWmGdek05CSRDVWfbWHzf9wyeQIv+j3qAf46X47+rmY7/icxjfHmyxTa/kzUTu2uMCXMuLBURfkJ/3/uF7H2WzLmLm6J+7AHy03kalZdKX85LD1aXbUNxi+yLo+O+DA6YgN/2KxiSTxI5AZHilJ9gx48NmH+nEgXUC0Wkdz0IMsy6oJb/1u5P1ODBebiPO5oVs0jTa82gDURuGFPJ5iua+vNfDdjSaabN+AG6b92jvpdo0Blarf/R6b2ejX5p+XOPhR1jPtsME37DI3Wa6O+4yvllCZ/U/ESQG1K9vEXJ8LGfaV6CDCftyVbmCWYVmGeSvsp1Qdl+fKKF6r4n4ZUmdp32cfDez34sdCLmwNurElu+XMs8A2if6ClaZlkorft9YruPBKAV9xAUvs069vNMzpbplKGe33QIfXS5ka+kjzumUjh+xnHhmHI+bHH/7+LPLFBgZZuT623xXhmjTsg4NrsU6pjrVCByXSdIyklm5bJsceZ59MuDr4/lYLrrATZ2J2469lbauMx8JtDJ4cxm9dKuPqJnlG0EPgrQ+MTQ/hmS/ch8WXzmJ6Km5uSvzB18+h3mjC43bhc08eNqeOn3/tKgb6PFjdKHMd2cQjcSf+woQDPuL5t9ebOEtcnxxx4AAr+HzTZui+QNou53UThjTFPCJRD5748gkEoi0szs7ixhtFZHMt7D3pxa4jAQRC3q5ceW8IMoIMJ+V1GrobJh7R7Y/5CwVce1ubttbJeyur3t+OcSqvWyxGIcr/dTkIrwLH3JRBng5+veZB2efGF58dMTL2t/9wjWth8YQ20jvoV5eYvm2jzt9W3hYPii/1SD7q0el9bXZpPiqFm9bCDh/X94NORMJueD1OyiUnpvrDODAZw/Ov53GYvJEiHr8/VyWF6BZazZzc1Q2KZq2KBtf0pbplMkanytUmmV1S+VY9LIxYn1a7twNj9L4YMLJvG1jZdF8asN6bdAzXG934uJn1zbgMsP7zD/+auErTe6U/VrgVqJ+S38SVPvloM1Abf9GInK2LDuwY79Sxr13Gt0hDW5QZ2kPQ3giIl/426ZN9kWb3yESYnzgeIX7XKGMKJHcVpz5TebpJ9fkTEQTY/7//dsHg7scfieMy5fjLF/PYPeHHZ54ZxTeeW8dhe9PI2/OJBh4eduLbq00sUBDFyJPDlHUDlD0/MebCyHgA31uv4Y/eznOMsmOt7bRuprGNGgPc5NORoANp9meOzHowbMen4nZ8Y7ONdcoU4UfyQMoPCyMWWLiyNnr/4lODOOJq4eyFHF6iLH8kBLycb+O+pyYwFPfg3/7OEianAviFn96FAyMefPu5Nfyz31gkjSh/G758ZgxPUZjOnl3Gf8kDz/zYHiSvZbCW7cPhT9+L3b5ZDNxYxm+/msLXKfdaFGSBSAQPPvIwnuqsYv7yZbxUauEr+ymHVkv4PY5H7j1RfG6vDxsvb+I/Ue6sMc3jM14c6HfhqytVrMrZNQedvY0KBlsNXAzHMb3vAKKxGGXHBmZvzFKetLpjmmopmrKhZQ3HBgZ0+4IRNNX4yskAkgNONIbdH3qjfjuI5Aq5qjncEAhxkDSBpA290Cfxr/GAQyTa7DSN8aKdHxSK+QbxVsDV18soU2YLlF2MHP2ErY7ysSA8D8YQCHtQoxxduljA9fNVZJIiHtXXSqNPPUFWMsy0SY7+Hdbts3u8mBlz48aQC14OFFLi1zgGrS/WsHCxgmayic95OyiT5t/m5KlA+RDmuKGDFlLQHXe2cYzP85RzAyd9mNwXML5M3g+kiA+wjN3klz1LFVQ8dlyb8iO+UjG3Plohp7kVSXY0vPwK51b/52Idm+vym9TFQRepVvvUNitMj5SBDo5jMqH2UMSOAab/A6Yl65h41h8LggEnfvZzo1hcq+BrLyetV3d0mMS7TDrqtolMohrYFke8Fx+1Y/cxH/qHPWa+tzavGzI15FK6ZWPFUxIrlWSV9a3XPwq72Vf8p/+C/n4fvvilPbhIno052vg0562p1SL+8/kKtjgnkFwzpgspMxx2mU1zGRxIrrq0d6HvInzmrfxVrv5J5vdw2OQ8XCZbtU+rQ/G64WY++UhG9swR6rfSKR/zmEre3g7l3Q0ybeg2g9D9djPs1pu7wrbXva+3su2GvEcW5v17vPsgsJLdJfH75HezPj34Acu+E25l8xEy/JjKvhv8+TWBRZAAvnr9Bq5cu24I301G0LVR3dL4V//213DpylVjS/PchYtGCaHbIFJ66LbId154yShQ3nznnPHRYXyAPP6YudXxre98D+FgyDBvIpnCN771HfzbX/t1Y4JKRH/12g1zUiTg98Ef8COdzuDbz79gyl5aXsU7584bptnYStz0J+L1eQ3TLSwu49/9xm/hO8+/aOo/Njpi6iTH5lLO6FTHpavX4PP5OHl2I53N4u2zF8xtEeUpG6In7zkOD2cu//rf/QdTdg/U/i994bOcAEXwn37n903bd2AHduCHF/5buQFiTqZRvu08O8/Os/N8kk9v4fKnDR/nDZBnbXVjLkSn/XX/d54L8zrl9hNc/OpEXTrixVPHI7ieqKNh16LYhkeiUfRNjmJ9LYNStW4UFDJdcTcwC0otWIkq3UZulRpwFOpwFZrYn29wntpGgnjs1Ntw1rhoJF716KSozGXY+S/udKAv4ILd70Te50BZOzaMM7NZxQQX/eWwCzf63Si7bJB1hibzMxtufPzM4+BGFVHWwx9w4Azje+Vzw90xJ5pX2davpzkXr9lwiAt/BuNG1RzWNJv7h8N2JGvAlYJ1ctWs4ZmXPnvf9ULF6YZIlHhoE4eXKh1crgBvZNpwsS1fidswE3fhxWQL4WYLUfbfOb4L8d25QgcVtxMVprueJQ6YserB5hi8STkxm28jVWN7WIZOnmpj6kamiVIL8LvtxgnvroAdDw468NJsWStz9DFwg228OOzBFnFU9DgwzLz6mx1cj7A8NnLyRhF7m3a42c/LsyVMEV/THS7WGUe3XO7zW07hZY1CjtrVRkYxa0Xh6OG4E8dCNiTL2lAg/bDNSa8NjnE36mM+NNlffrZn72YNsXITq1EX3zuMosLFcDWx7rCjxHxLrJ9OtA6VW5istlBgmw7n65jPd5AhPg+5gE2XC0fPDKIYccHPd1PZBpI6xc36TpMedAtoi23WJvz6fB1Xkx1I56CNPdVbZjt++tF+jPS5kZnP43i9igxp4OFxDxr5Kr7xTso4gdb23DPuNp7st+PoPYM48sQu3Dtkx30u0lulCXu9g4d9Hcwxb3YNttg3Lrbv0742juwNsJ/beFtKB/JVyu7CtXQbK3nSNOMaUMPvgEDYj0O7h3CquoU99SSK6SzmUzVUiScHaexEu4BwLgNn3IvPfn4XFpblqLpmNnvr5MGZATfGwk6sspzz63XMJuTguYkmaa6kGy3VjrFZLjo2Gw+OIuuTR555bK6J34DIgANR0qlu5fTky3aQk103265X01wrD7F9SdF/9734LpusY3WuilyqyTmnmsrISsBHeWpD7IkxN7407cGpQRdODbuNn5g061eqNeCsVnEdbmMebGm1jNWlIlBrWnQnwmNWJ0c9uH/Sj9kc5UWH/e/SaV5LkaFPnb7VQUKd0pUZ6WhUPi/6+D2KUCiCoD9C/gqhWfOhmGMfJZuYJz7furCJK9c3cGF2C5cWEljfshyNpzMZ5PN5c3ujJPNR3Q0vjQPiV5nxUtvNP30Kx6rrB8G7UWzAJL35R7jTd4L5aeGxBz38mjAFb0tyc4wy8U1MA6b/CQrRWGLV2RrXNL7IPJZuiKTSGfMkyxWsw4VO0DKTJR8isjLRT9n8hLOFBwdcpEHSXt2OwYATn9sfRL7pRIPrAJlRlPk5rQdYDNazTdzYqKNYaaNO+pjbqGGFNFNlB+fJQ1cpkzZI94uMJ3m4WWlhttAGuwi+qJ304sQXKV8OUr45NytIXs+huVLATKeJXZRrCy2HMaHVbTkGKMN+9rAfdsrE1VzDyEz5zVmnrKiwQlKMsgsJPexY0Pv1/2fvP4Mky64zQfDz955r7aF1pKyUlVlaAIVCoVDQLICgbnY32d1mM7M2a9s2Zvtjf6212dj+2GnbsV2zmbWdabYaNnvYHLIpQDZIAgShUSiUFqkzQ+twrf0J3+/c5x7hEeERGZGVJYDyL/OFv3ffFeeKd8+999x7jtTvLGl8aaaC6+yLamxjK+Qja2SQE00T0VINlbAPv/Ir03jgVAL1axm8/YMVvLLcUKe8orLAOn0JqWcexMhlP35GBjPPvud8sYyv8Tn5gIa//M4qYmfGMJNnnm+7azFh3caXpio4MdzAHZbL925V8CbL7RrLYqHhwSL7uNdnq3iDZSRCe8mDnAS5Lqc36IfTPVUIJU3HOvugGjNkoIHRsXHohruZVtaJ5ESUfL9SBLJHv912Jf+fPRXE4+MBvM7+ZIkFZQwZCLLvPcxJzk5IfPJ91CsmRM1gg/25wz4zS+aa4dgiK9c6v6u0iYf87hpgUYSVR0ynEyLcL7O+M2vsO5iWZFBis9kO0+SHvuNBxIb88DE9oU+EyWIkXE5CKIcWJIyc9jzjsXDJNrHG8owkDPhHfWS6QYSHAspeh9gdEcPs/oCGpsdGjvWyUPXg0pAXJ9lW18ivP0X3zaarSqnOdrHBbyYLxkc+E+831GmUg2CwDE/NVXBsqaZUXAkPTRYsxNkWM30+rPDbSyxWEIj7YDKP75Bx/4R80GRfKkUZl/dCK/PTYH0KB3a7EnexXxb/5VuVkx5iX0rsXJEVsw2LiNdtH6JCVITfsvdig/w3zXGcfEOi3ms3xEW+H7dNtXudnZA6ZtIkoalOHa3MmCiQX4rwQ3Vpij4XciuXiod/ghwTiB21BmmU3LQT8Ht1hNnvLC010DBDsD1xzGR8HEf50PTGEAxFFH+Q9WbJtxJYmKx79ntlsZtULCh1VdlMRpkjyOZyrE+58rzPum68RNuOuMkaqay7ylUpV5RmH7HVJJsXJG45fScQ8tq0K3RmTmErd9toPe4ovV1eumHbS/f47ifcKLtE3OHU9tPmQntaQ5fg94J2Oh8lfKRPgHRCPga1i5h0uUdT3YbbxtZ7Qna1CdRpD96L37NnTuNf/vf/An/6l3+Ff/v7/7vyL5d8ABLf7kmzDFokvEgjJbx8LDKAE38iQeyEDOLlnXw04k+uNkQII+kIQ+tMo02vDHD8/OAlPflYRfXV//3/9n9Vpzv+3//z/6IkmG2MDA3iX/4//oUSlvz3/8//cce7Hnro4ecPH5cTID300EMPv8i4nydAJthFt0+ACGQzjezKHZVJJfvzM9Mh/PLlOH7/9SzqfXyeCuAhrw8PmAY261V8j1Pi8mAAif4A6VFRdIVa/KhZGFiq4MxiVRmVnZsMYTGkqR3kCQ4xz4pqopQX6RCnSExb5/A2xIn4g9fLGIgY8PT5lTHnNyMaKqQ7ykm9LK7L73TRVkZQ34npWA644YN899hqAyPrdXXaQVRnPbHeYF6buObzYJ30JjQdZ6JBmJEgfvSTNH58pagMew/6PfjqqIG5ioPXszbWa87WIq+Mw9sjbBlPC78TYcBnBw08m9KwXm3iG5sOPiHhS6KSookvjRj4s2ULr6ctJEjcI2FgjDT8tAzctjQ8/8lBiMHhV1/awC/1M28Vjv0Z7rWahr/JN1Vd+JnIi1NeJBnuzkoDE6UGy9/A5Uk/HvE1sZo28UPGdbMC5ef4pIGhs0Ekx0M4X7axFNZRlEUaZiTPcpS6jhQteOosu7yD4LqJl25WUSxZOO3lO05zflJyBUKi+eK5US/6WbbfmDOVLRJRkzTgBS7BwmMeRjrow59uNjFDv4PTXkw9EMRwwotHWTeTrNs5lumPBv2Q7dZP0K2/7mCZ9boZ82JiqYrFyTBy9B8wHaXOakWEIO+WcO12HfmsA1YtanEvnng2jvi4H2f9BiaaGl6zTUxu1FFlHSzHDKwz/cWZEq7/uIJ8roknBnVMRzz489mGyvN/fTakVJr9yY0KIpxDZdj++1g2cpJgQ/RpsE6DLOsB1lOU5eRJsG0nQqw3C18b8OBttqFvzjQQZLtdZturMZx8fzG2CvluNNKwVmsiz+tCQsPXWGfi4w9uNXBDDKe0Gw/RuQgQCPox0B9FtFqC4Zg4MxLAUNTAH79dQprtb5B1+jTb13Onw/AdT+B//HYGVxbKeGpAxyMDBl7ZtFCymId6EwPlClKNOu54Q/hc0IPXTNLNS85SWSwnD8syGJKFPHcuW8rwu2fZHDtnYOpiGInhEL/nvX1KmO3o+O0SlseD7A/8yjC1fL/q22BWxK7Hwu0Krr1SRnrNUoaIOyExSrTDTLtfjK7zvslytmRBueHuFBa1YRnNgM2X8u+xuIYz/F7+km1LTsWIkGM4HkBfLIBMw4Du9SuBR7s/bMPdgdto2b1obM3R22NUF021g1ctgPFS9y0/8v11g+u6XTbtOwkjJylcD62wkkHBAXFthW/9dgXDu37pe0eUIoxyHdS7ViztePeGcYVXLlohdtOmvLfCtF7JKRqDZazUuhi62jEtGy5DPi/G2O9GI36UdB8Kjga/IUIQDTl+3+cvJ1lfJv7yr+6gUKypOnEcW53Ekv5D0hZVRfIsaTVMqSNJ1M2XvJc64ScKP9vxxBkfJvk9y+lBi+28UbBQK5uoVR21aCsG6+fL5Gds61JiEn6E/OS/Ox+Avl7FN+ZNLPt1PN2n4duFJtZt+mNfZpOGJvt917j7Ntpl0y7js+cH8aWnxqD/5Ab+4k5Zna575tF+XHp6EO9cyePTDyZw82oOf/73a1glH9AbFl4MAZd/9WGMf+k4rEoVf/qTKE4NbuChVAFjAz4sexL4N9/phycYwe2Xfoxbr73hrvUwzxNJA5GAjjS/u+WsiT72v18Z0vEm+8NXyJcEbdpcWlsV1qo8eefesU9mX/Krj/ahEDyOpYofCwsLmJufZ7mZ6r2KRfy3wpBV4NcfDGMsYeB/faUIf7+Gs49HMTjOshTidqCd7k7IiQ7hxVK+cqoum64rNVAhPYDPfmoU3/q7Zdy8XSDtbl2LjaMT5DN9JwKIcazhqspqRXZE1Mk/NjjeuC07/hfYRspsR6RFbNuE+ww88FgY46dCCDANUQG5tljGuz+tKL9yWkFyyBYqpYhPRoEp3cEPcw7HIDp+5YQX+nQQubMRZbOjXd7yX9pznvmcvVbByvU6vhoEeZcH/3GVPJV95SbzKpsdHu7X8VCfju8yzsQFHyZOhxCJt07G7AMR9F++VsTx1RqajNMjUmH1vQAl/pYrNmIcO2gnovgBnb9BnjMj/bD0q6TzVx5P4OFjIVzhGOwPf5xBSQRDLUj/KZcj/SDrQrUDXgNGE1+MAz/lWEDGKucMBxfJ839k+PHC50dx7ngYr10t4k/+bg1VfvMK0hbdBrX1DYmAVbBld0Pds4xZfF62az/Hgg2Gb5AHK76xVfEy1pDTw3L6gt89m73OihSD6I+Nciza58WfXa+q/kbSEyHOhYkIvvDQGH66pGF2vaQ07oiAQ9T2CW2SP1kTVb/yzDzLr7qXizxA/CkqW79CjpSH6p/otk1fC1v+23/kfcutBfmyFA1HASPYiqUzsn2w00vH066wOynrwCHS6ITrff902tjjr419/B8V++bnsLhPdHTDR/oESCfkAxAVU1uDoF3Yes+r/cG07wViF0RsgMhpEjEq3hZqqA9qH+z2I7/d/EsK7SNWu2mTj1be7UabPunY/qvf/cf4B7/+dTz2yEP48udfUCc9/qf/5V8r3XSdeObpJ/GpTzyFP/vLb6pTKj300MPPN3pG0HvooYcefv5xP0+AVDj7FD32KhJeakzLuGQHrRht5jyd/TgnvHEPopMBeCbCSAyFcXI0jkTCh+ulBrIcX4pxdKWrex8yZNIoqi9kQSQGDYNmE8tDAYTzJvpKtjLkGbueQ3EwADMRwMimiQtzNZz0GTgW8qHAtJajulqoSC3XUIkayrhzJaCjIadPNDFyrCsVSilOhCfKHCf7dJzImkiHDcwO+RnGi5qcIgnp2Oz3o9TnQ4q0nciZWJQiyDdQlYWmmkuz4FrJUYbNOyFlJGUvi1Ru0cuvLFh5lIHeyZiBV3I2yhaUMGS9ASwxjjczNqp0uxDyYNjw4DrTeZuT/QqH7aJGLFswsZ4RHdFQC+hLDDdvAhuySMf4ZUHquWF39+33li3UWD9rrDtZKJ5gHUUY8Ns51/BwodFkXjWERn0YiHtxxmL5MAJZMElUbeT9DMcyb/h1eFeq8M+W8daahXc2xVi57D4G3qkAV0mjCF8ko2JstMgHsTkiO12ff34KetjHcqvii2NeZTNGhABZhhF7G376e4y0nGZd3+H9d9MWri03UOJ1mXkVw8bZio0+3tdZJwNMxyFNWt1GjO1irWChf7WOfMHBnTLAIlUqwbRoE8GkgREWXGithuWIrhbgQ5kGHJavGEE3V2u4MFvFpugG5zhE5EkrLGvZqV8mLWJcfLnedI2aMnN5thnRDy9ZTQY0fG46gE2W+/Wijc2axbpswNen4eKjY5hiWyyulfE224bsjpWpmLQHMcEvi1vy3Tx/IYowy3uN+Yh7PTjHdvF21gaLWrUXVaAdkCfbslEoVLBRZt5JY//EEB49O4nk0iaWWE5rrMPjbDsP+Jv4uxUPMn0XlJF9q5xHjvXyBr+ZNNvLp54ZwvRoENcXqnA4n/5swoMV5iXM7+8C28kyaRQj7cyS0vneYNuM8f1ndRPn+RBgu2mOhFp07kSb8lKE3x+/uxpLTMpMIPNPsV/SqIvgQXZ72xAbPlI+4qntT2IosT5kh7H6PphXsUXSEKmM34+m6F+PxpCMJ9CXSiGVTMCIxtlGEojQLRKNsjH6WSesO5v0sz+sV9knVKtq5626KlVUKu6O3HK5wnt5lneu8e96vWUUnJcIR9RO+JaAxCW4k95u2C6brTuWV6tHkIfW7zb2xtd26fQrbrvDuv62Xd07t1dw7zp/7oYtb+qGf6Se5b59KcjNNsVSLhbLSIRJNZZdVdSBseyqZgPphsX2aiJbFTVhNRQrFazmKihV+EV4HFTYp+YL/D7DIcRjMcTjcTzy0Bh+5etncOHiOMtfw+VLgzh2LIalJVH/JF9za+4g/Ej6Wz6KsG7suB+paTGi5IPD/hvs1z2jAWgjATQHfCjz2y+w7zH5PUtVCuRH+sNFustptho7t+SoAc+YH3F2WrE+xstv43LFxAa/3aqqx87ct0BH4XHCx1ZXSphlIxbbGZOnE/jyc0OwZnJ4/Woe379ShL8vhE9+cpj++A2aNs6eI82o4qUfrmKaH97y6gbemM2jwr7JH/LjZz9Zw+TKEgrLi1jJi4YQd+d8hmW3mrdQYJ89Ph7Gl78wpk633dho8Jt3M7g9DmhXXvu3003u3VMAC+kq9ECM/DuBlZVV1faVv3Y8vALsh58bIP9guf9s3cIKeXQg5kFywIBXeIfJ9sD0Rb1lQy5+93XSKCqgRPAgV41Xkn3AOfaBsaUars3XcOsO+yjyrnKOfQX7wtu3Ssiy31L9EPsDEWRl2K8aUQ/ichKN/L0zD0eBhBO+qumymZjp1RyMsEw/4XdQjxuITwURS3lVnUovJicf8uxAK2wncnJNeNkTDvsHxlVlA8ywz7zFPgcGeRXbj2+cba+P/RXfN5jXSslUhsPl5IlIWgwv2xp5nKgWlI0Qi4woy/al1vb5T4SKKdJ2Trfg59jKy7HPXsHSTsj4aZRjGtvnwWq/D1GWOYMrZGNeZMlHvSzzNzgG+RbL+caKCBzdOpXykE0WebapO2y4SxkRCLB8SIdbxnJJbuRZ/POW9yI0l9t10n7xbAyXj4dxm4OiBfKjJssuQ/49s1TF8kbLvsWeD0c+Yzde92rFLd+1+idCF/b/rTbQJE/drvMmfF4dn/nkIL76lQmMc/yZ3ajiuTMR+uH3wXYpmzFW2GZYxUp9n5guGBwYgM28zawVsb6ZRbFYbPX90m81tvt98g65RPgt/ZtaW1WCEUYmJLfyIu1DsqDyodzavy1sPXY4drntcOqKvWXXcrhbwB3Y5XnP4wGRHSmdLugSvmt6R0znQJqPgvcUzd0Ct9vsXvzcCEDeK+IcnMnpClE/dZXXRwXSn4jhc7H9McAOIl8o4Pf+3R/grXeutHy4EANAov4qk8ngD//4z5Q6rh566OHnGz0BSA899NDDzz/upwBEjCtLPO3Q7cV9gS6730Ma9KSGM8NeeDhBT8b8OBUPIzESxarmwJTTE+zmG7aldvRuT1y3IZM6s+5OxMNMKcKJdJ2T9UzSB6MkJoiBasLHyamJxngERtzPib2DZNGGkfKjwknvTL8XCxEddcYf4aS3NhBAM+JFipPmBCf8Gfrzi5DFr2OY4UYzJor9fgwxnuXhINZ4OQEDeYbJx3ywee/1GUhw4hxbquCdgAd2xcSAxuk401hmvGI4WxZqt8qHv7KX/2LQo1RC5Ju6OiXxWMSDsykDGyYwU2kqGq/kxKiujWy9iahPQ4xluc7JvezEnPBxLM70cpqubGfUOYEXlS8rm3X4GTbh8+DdKukxWDe8xM6HTL34CkE+SzwimMlyrvRAn6EWkUkOHkzqqJpNpWNcNnaGYxr6Rr2IJ/0IeDV46w5CNRtB+pFTIFXSVJdKWa5BW7ewXm4izbi/OO5VC3N/m3aUwKENUcG1UpHd/mInQMOJEwmMsr7CIQPpSgNLWQtTpoU06X27xAAsixFWrtD3d8sNLJSBB1jmsfkq5x8WfpC1WeY2LlUsZGThh/Rssl171xp4YKUGc6WOC6yAZEBHkfQIbSGWzaMjPjwQ1hFim8rWLGymfEo1mr9sI+U3kOwPYYhpP56v4zXRBsaCE6PMQyzzTREq1UgTaXR3f7p5U+XLa2TAjy9ciuPLxwOITCZQDrLd+ywcP+7HM+ci8I3EUCo0sLlUxG2l0qqjgFqQXcynhv0osu2lV2sIFetKePNuEWC2W3DDSZqqbXVDOAJb87N+NjDLfJaaYm8F2GS8311nm4wP4nSgCrucx1LOwtkgYPMb/OrXpvDAaAi5O0WlEotZhca672c7k+Tnmq7Qx/1WGaGjYYBl8ysjYrjdQYHfjcXvZTdh4bKFBL+rTNKLSKYBvW4rHfRKu4HlqEXR6EoVMVFxE+W3JganWQ9Nxj8V9eJSXwA1PQB/KIyYUqMUVbYmotGIUhUd4W8oFERQGZH1K7VWMoYssomKEFLaopSaY8mia0MJPEQllahqKhSKKHJOK8a91aWMjVeUsKOtg91dhGujVfKdTh3Yx7kD+9aalGzrbnc8d491D3YFaT/uTL31tOV4UDrbIdWdagPqZue1o6wErj/3L8H3IhQxLVOtEYgxdakL0S6xXQdlLK8UsLIqJxb5ATC07P4W8vr6/BgbCzM8+9rlCpJJtgufqGWy4Q8EEQmHlMAkGAphOBbCZfbv3gTb3aAf42NRTAaDiC4UoYkqIr4LsiP2+j2wbAeZVUu1uzYsfjcL7Ntuk1Glpe2Lv2EDqSm/Os0QFFVaeRPBtIU52xWAdAWdS6UGZpnuHfZLZEPKMRg00E/+dXokiL99Naf6hK99fhTPfXIQ1bkc3iBjyPPbEwGbXqvj/Oo85l9exo/fyCrhwfm4g8rqEjumWSxsFBAgb3z6WBATRlMJNkVoLoUWp/v4VBQ/ulbCQlqW5V108uxO/qvu2s/0I+q45hluI19Ra0H9fX1IZzLqG9n5bbArJh+cDnmwRF76szWL36aBRy6lUG842Nhgf8Y8ZdhPZ8ls1MX7zCqvNbrzVxlP5wXyhDHNwKmhGGoborq9gdWMKxSbnS+z7Ti4dDGJJ4+HkCIPEd4h6owicQ0J8vwg+bXkScgTGuWS0xmy+18EDaImU9RlKsFrS/AiQpiaCGKq7J/pR/qlOvvMKnlmkDxMDOWX+7yITfqV4fGtk278qbHvGiD/HCE/KjOuIcdGmm3WGxHVVjo2SK/wKWOaPHXCVX0la+VV8rC1hRrW5tyyEXsbYcYtMl0RvC+WSDPzIKotL5MXPXIuBqcviIVsHSdSTHg6BCskBsBFBRf7T+bHFQSyh94SULgCkBHWoZftr8IIkzVH2dYSlMkTK0zPw775b8n37E0TEakCtv9mqwzlFNE18tbFNGlUwVq91dafdlty05NfEdgsmR5lt2SC398Ix4EO/aUaFq4uVvHq7QqW1uuMz6VjD7q4qzTEnT/SJyRZ3hfEXgqJqjGd7XbsgW54cHw6gtGRkDpFNDdbwgS/+zTr8wbbXsPnxeXzKWiGqLWKkoeEUGG7uL6YUyoMRa2Vu6HcpWMHOa37Qy2w08u2L5e+NpWu+1ZknT8t7HzaAb7a1+8BwbphRz52hXUf7z3ubtgRZ5f4tuh5D2kdlKd90a6YTnQN282xW+DDYP9wHxsBiAzGvvfDH+Pa9RtKovhRgTCOW3dm8N0f/Ajf+s738Dd/9/fKjshuxicdxRtvv8M8/ETtnumhhx5+/tETgPTQQw89/PzjfgpARK1AqmnDz/j8nMyPp7yomRwTcqYdSxkYPRnAyANBmGMh2BEvTkPDuZKNylwOs9kqpiYGoPs1rObLaielQHYBuqpkGI8aXsouc9cIuixMJzgJn5kIocgJ/waH+1W+D3MSXDsRhxP1KmOTdVlA5WS7TPoWghoKskDOjIpAwEM6RVAQbjQxtVrHMCfzckJknPH664wrbyJctGAGdPQ3gAzjajDePqYRKljwyw5KpmF7NfgtBwGbfob8mOezr+5ggGV5Ky9qIICJiK5UTxm8H/HKOBp4IipGMz0osCzOhqEM4n561KdOzfx4w8J82cEQaR5S/j0432fgC+NeXM3aiHEyv8ZpgeghF2O883VgSHZ+Mo2KqDkKaHiqT1cL9c8OGpgKa7jZ0DE+GsMQZIHHQp2E9fk8GPOJeiev2qUb8GnoY3n6TQc3q00USUsoqmNs2IexoK7qJF62lMF5sZkxWLaRZb0VGjZuLDewtm7jwZgOmX1dvJRC2mvgzkoNI8x41WFZqWqUHZsEy14WoObnChgdCyPG61s3c7hWA6ZjIWywXFarNoYY2UZTw49WLNxh3h8aCeCfnQ5iYq2Mv8o6eKvi1uFxtrVh08b3mOe38xaspQaGcyZO0K3A8jHCBqqs91ss4KDXg2dHfDjJPJRiXiwN+BGURTC65xMsi4EQTgR9SLC9hQs1fG/TwQMJDb/G8veS7tuc0sRIF6tHndCR+Y+sf02wjQRZNkMDAXz6chIeluP0dApJln8gYmLsWAgXoz4s16p4JV3CjZyNWtHBcMPCAL+d4T4fgqSnKKceLM61VhtYzloYcSxMWCa+U2KZ0H3XdEupgmN2lHoveSenaERgMzQS4ifYwM35dZh9fqUWamQoAP9oBOu6gWyuiv7KKh4JlkGy1amWp/jtGmMxpMYjOGE4eDroYGzQhz+fNxEvmcoGzkxfDM1EHDXSLW1C+hC5gmx3E9MBzIz5YQ14EWaF2yyXaFV2CQN+ttdjOQuTbBOb/P761xpsC2w/sQDpJvG2QXoNDKzaDKMjGw2jkBN3P/y+AM72h/HocBSbWhhGKKIEH2JDIhQMKjuVcsnuXVmOkxMdlWpFbdJLZ9LKPqXoYN/Sw54XnesldcpDGSXnuFZ27bbRvrtbj+j6E1+d1yGwnRSDHC6VHejidBC2F4D2prXH5ZBZcOF6PlQQ5Un+dPje4ea6SxtWF+9FwCg7q+VUiAhIREiV5zwky/qbnV3HSz+dxyuvLmJjvaiEICtrdRhetvWgqCUK8gogGApiNBrEI0k/eYAPDbb9oVQCU94wnNcz7KfoZvhh1tgfpx3k1hzk+c2LMWWho92+VT217mXBWtRlBSP8ttmWZbF6if3Ta+tNlNjXbUEiEGxnT0Fjs/YFXEeJK52pY3aphthUAjfmyjjG7+fSmZhS0/OAz8E7C1W8fLOMQfZPX30kgc23M9DWa1g3+d2xD//0gI4TDw3iTfYpWd2L88ci+OyEDxdh4l26ifpFKdECedfVazl+Fw317bbXblT+Wm3EzWYrn/zXJruVE0LumkrAGAqH1YZX+Z5EoKj8qrj42dLbLPnIsgjt+ZxM+PHM4wOYuVPBjatFbC6b2FiU0xy82L9nVkQgYiG7ZqvnzWVxszAnhusrOkYvDeJiow6NY4Y1jgHKjF8oEdVGTz85iKenxLh7ETMlB33MVyDogR434PPrSsghAo0a+9YK+XqJ5VAif8hnGqzrBnJiR2S9wbTrypaI3CshDJ+LK3X4luuokHdwiMJ8cvzENLVhL5JjbF/kLe3ykkuEKaMcAwyRtit5B3fYpxXpfqnPi0mOBcQmho/tZnjaj+SAD16fKMlinKRxZbaOhZui4ktOkzWRJP+OJg017pHTCmy6MMhXPsG++bFH+8n4Q7idqaAy6UdV19FgWWbn6lhaYL6YjwCZuCMCIaYg7Uy+J531PpxuYHSxihDHOVXSL3ZBNL6XkxP1koUV5vVnmSamydvDrM5Zxx07tS/1T5ie1DjjlH/9HCv1kQdUVPuXTSBiD4S/7PdFQCHjxAnyn4yUf66OT034MVjlOI5jnQzTTbB9jI2GUCXfV7JOKRUpGEmC/yQ+GQ/FOZ6okB71SuIXekgLhzx4JAQ1NipwzKAEXY47xhXZxfxCBS+/msY7V9j/s1xukf+ssx0MpIJ4km3r8YdGWL9+1C2dfUwB6+vrKJM/yJqHlJv6ljkWkx+XsBZatx0u+2BvmN3o6uwm2BU733Txt3/QHZDy3YGuUXU4HjLeu8GNphXZQXG+h/T25O2wkGZ8TzgooPtt7H8JutP7sRGAyIerBmVuL/CRg2lyAlWv7yucEfpdfakfHeFNDz308N7QE4D00EMPPfz8434KQGRx/5JVQZjxJcejeOFSHAtZExon+WMnA5g8FUJiMKAm+kEmNMCJfmC5guqVLEKZOqIBIOuxsS7GHjnh9lUd0mejYZO+ug2j7ii1RmLsXKkPifqQS/pQ52TbZ4v+dxvJlTom5moojATVCQ6Bl5PeJCf445z4FiNe1DhB93Ki31+ycWq1htFsA0N8n+AwtZ7wYrGP8YYMtTAwlmlwwq4pQYjElo0aGIoH8IitYfhmAcGrBZTDBhpBXS30bPaTHjlBwCLcYPxXV02YFUdN+n/tmE+dyHBqNp6LeZCm/3ernJDXgeMsoyc4c/9hrokwJz5Fs4mFGucxXg9+ddqHx/zuTtUYaRdBxjtZG8/0yykZ4I28g1sllpHfwO88N0A6Pbi9Wlc7IOcqHIfT0wNyooP0bwbD+PILJ/BErYgHvQ1cHPDiwYSOIc4xfpi2cTbOsmScvz9r4q0yy5thw6Q9FPbgRL+BJxnnYNXGctSLBZZVxachw/xWWEaFfAOLMzXcmm0gXXTwLOM9/+wYVj0GfOslfHHEi4ws3LuNDLrPQDTmd3f8yw5wrQ7bV0N0WENkwI+pT0xj0+eFsVLAV/s0nD8Tw+28jWrNwTG9ieMm64bDgp9UPFiV3ams542mRwmMrqZZJosWZjNNsGlhnP7/cwHKSP1NUUvCKZWf7UrsaMyxbK2UgWG2x1PzVVX30s7KDQs31qq4+lYOtXfyeKOqIRUzEPRr+M4a2yg0fHVUQz+frxWbSj1OwPDgS8cDSvXVa0t1vHWniFushMDNdZzOFTHO8JWUH6WIjpJXg8PC9rJhjVg2Pleq4IJj4dGHUxg804955kF2dcvJICmxjCzeNA3k+CRptb9TKU652FTwbEzDlF8dmMFn4x5+Txqe+vQIzh6LwMs0/slXxnCZc7JHnxjAZ37jBE6diiO/UsaXB2ThtoFXRZ0My7ysG3jsc8cxy+9T1HZNPzyAHMv2e7eqeKfUxNBYAJ95bBTBEyewvJxFo2aqBUZRXyeNf5002ykvTtY9GMzYqHkNnF821Wmg/nAQZ/wBWExnzufHRiyMUjTKdhGE3gzD8ERZJjGY0QSKsQRqFr+IegzhUBzRSBR1PYBZfhuZqqlOBohR8c10Gmn+yr1oHBBBRz6XU6c3atUqGvWWoXH2Te7Fdti61L0UZPf1BgW3pPfigCA7cWiPnehM9WgRHH6xZ2fO9stnV+zx/B7iErT6BQXWyZ4Y6CTOO+qN/bjsbpfvxOT3Kid0KhUxul5CPp9XBobTaTE+nFWGhtdzBdwpmsiwX6xVvMht6phf92BJE0PrEZj1AKp5LwobOgqb/D5N9qaazn5Gh27o0HTXXonYT5VfD3tbxyJPMh1U5CQH+USO/WghJ6eE3IVwBfnZys52vgx+/7K4LYvSFvt8WaAtly1cu1HA6loN82t1/JT9zw32IROXB9iflLG0WsVApYHQQgH/ca6BH1Q9WGScxydCeOrRfhjDSYzw23v86VE0QwG88vI6whX25+zr5FREuwwlLUm3s61sjwPav+pnLyQSBVfIKELH6akprK3JYrG72VUFbUWgNjJIED5Xyf9u3C6z36ihSh5j1lmHpitIkjKQX3m2ea+WvhguxJ84eZ/F/uP6lRz6V4s4z74yRt6z5PepXfpymiO3XMZb14t4LW3xGXgeoooIWGIcIvgQoUaaY4SNxTrWFupY5VhBhA1y2mJ90eSve20sWdjkJSq2RPiSXWV9ss9/XAQk7OuX2K9NsY97JtRElTw0OOoKQDpRY/+0vNTAjQW2N/InMfotZUASMMM+lFGgb5TjjOMhRMlLle2aVnlV2ZbyzEOJTE2KOpbSkeLYSYQgYY4ddF9T2bK6xXb8CvnM7EZFNPmx/WvILmuor5InZw1kMyyzHMcXHDtV0yZmcw1U5UQLeahGYiYrNgZJV2UggDtDfnUyT9rFqyyz/7hh40fZpjrBumB7sOB41GlQ9xSJIpOgA8OL6CZOHivul1gex+MGlmuaEj6GQ7zYPgI+mcd74COjeuGJFGIsr1dulPAWmfdrIpwzZXOEB+fPJfHcc6O4Td5ZLpuMs5WYJMWLLBafjABnQ+Qz5MEi05NXXn6TXsOr1B/OsP0UQD7OsO3+QiAxhUR9G/NeZ35kVSHE8Dr53VOXh/HI+TG89E4D129vsC1vqNNnsn4pPEP6GjcWQQdNLXTcHgD6OnSYnX4F+/vv8ubgyPegM3eHCnvE+PfDYdLd4ecesCf8UaJrVfXhIQGOHOjQ+NgIQHrooYcePmroCUB66KGHHn7+cb9VYBU1Xe08LXJyucnJdN3fxPgJH6aOBZAUQ8d+HT4mcp4TTllkvsrJ8HLKh9UBP5aCohubs1Emn2g0cfZ2CWbYCzPmw2jVwSlRmUP/NU10YmvQfLqyPREwmziz2UDTtLER1lEfCqAR96KpdiZCnQAYzzawPBhAKcSpOt1HCxbG8ybm+nxYTvqwEfViNeHDSsqrTjYIxhnODGi4Oh3GKv2IeqR+0jW1UUckU1c2IK5PhJAm7f1zFfTNVpAdCSj7FueLNiKcZTlVC4/S36blwcU+XdmG+NmmiQbL6pPjfrUwslJromwDC5Wm2ik7x2s6aeBYTMfVvI2FUhN3Kg6OR3V8Mk7CKhZ+VnAwL+ow6DfHOFk8CDC9x+0GNtN13Cm5Kqd8LJ9fHtGxUXPwg3UbOYZdWinh5moZb+YdvM143uHvW4UmNizgkUHXYPSP1y2EDQ9+a9LA8zE5XQBssqyc0QDSLNtsyFDqymQi2TBc+wmlzTo2FxrY2LBRZH6zjG/UY+GMZuLsqTimPzWOs14HD0UZhvRGJxP40uensbBYhDfgYGDci8EJHwZZnpG4jkytjmylgqppYZZlcDVjYbNk47kxtoeogZ/yeXQsiOtVgNXLZuPamxH7Fo8NeiE6mmaZPznpca7fwJsVjyrbKv2IQOQF0jLPcIWgBw+ENTxcsuCv0411Plww4eeVYZ7G1xv4YQ5K7U2WcWvNJp7v1/FYUsOJkAeLrD8pRxaBWpQVtVILrP88yzxgOXgu4sFGwIPwRBDTbD+JhRpGRsIoMp06y/hEyIvPDwTQz8L8SU3Dj5mWlejDsYsnUVjN4gtDTYTo707RQY314M7d3bbd+mwVxD1HIkQ//CbzLlpj1kxgg4UybNn4EmmONyz86ZUCvnOrAk/Ah0cfHsDZUT+mZIfrTAYTx5N49pkpDN1K483VGqbP9/Eb0/FHf72CH18pYUn02vPb5qeIGd7fWcyjWKip3e+jU2GcuJDA5KkE+saSiKWS8ERTqMb6ADuC1KaOvD+BtDeB5UYIdxo+rBUMpPMsn3UT64tVLM4WsHgni5kbady+zYv387zWVrLIZuTERgGZXB4beVkcqyjVVY06v0X2Y7JQJZfYIZBfJfBwRNjRKjP5owqsVXbq7/bvHvCFeN/93i3/I6AVwP1RROyI86jxdad3O5ajxrcd43ZI10X+dl962kGDFJJ46myMXaE8ubddY22/lRMHnWW0fdcO1fanLFErRwnDW35/UuciFGm3B7ctuL91fgfFWgMltvdCoYzNjTyWljNYXs9jlW1sZTGHzbUSyuQPaBoIBcNIJpNIsS0nErziCV5xRCJhV7WaIab7dWWDQhar5cRIKce02ScLT91avN2Bjpy1GpjJPkRsDkkmZMG+Qr4hgmFRE1Ugc8jkGrgxW8bCchX1uq3skCjhbZ3zsaZHqaE7dT6Jhx9MYePv5vCNl9NITIbxxHlyoZqJb1wp4470UbIbn3MpWfAVAY7cK2EO+ba7k9/F3aqysx5EeB2NRjEyOop0Oo1yqQQPMyF80FWX1Pbt5lcEFSIEETsZ6hXpV+94iRBXfjUyHD/5u6jP8tDTJwJN/ObjSZx5fgyvvpPDdfY9KY4XHnlsAANPjuHmTJF1YOGJpolB8ovrjoYGw2aYvxWw32bfmSNfSi+xT1+11H0h7doPqbBcauWmUnUmwhiT/aYSwLA+Oi/hWRtNDauMW1QriZ2mNHmfNuZFfMiv1Fq1IYvllUIDIxsmJliPd8h3GgzD4ld8WQzk+8lzxk6S34256q9aTUGhRj6dY59YZJsS3hsm/4hybCKnaXMcP2zMNVDN2uTBMqZgnHUP7AbHVLUgUrFR9A1PIDk0hmQihQDrt5SvYZODjVny9SzzX9y0Uc1xDMS2lpINCORVRpGZJO/6PpnMXy3bmGXazAL5miv4YPbh5bhFBILq62S9SI59zJOohPwyxyZikP0Oedi66YU3FMHExASmJicxxrYh9pek3dX4/S2uVbDIcZScchT6+aNOB0n+5eTH4iK/TfLe9snCHeBz3vYgkfTi8niAvJbfCetE1N4l4jGEI1G1ecFqhW23Pzkh4if9z6eAafLeedNAjO3js34P+oeHkTEiuDmXxTs3VpDJ5pV9D+lLVBNtt+HWjyK0fX9YtOPYF3zfxcvdk2n56PDYGWZX6fHdATHeJbGtsHfxdzd0paGrU4fjPaa5J62jxrO3APeBeNzt+f6jJwDpoYceeviQ0BOA9NBDDz38/OO+CkAMHTXO8Ou8psdDePrhBHwJD55KGrjEGXTIdFCMcJIuXTkTyspMgrPn0agfa5yQ5unet1jBmWITx/vCSM6WsJnyoxr3KfU+wYAXUxNx1HRXl7TsJgxxsjw9W0Hdr2GNE9mCnLBI+F31Vu08MZk60ynIIu1MWT2HOdFPcoJ9ZzSIYkBH4k4FnpKF9HBAnSY5tVLFaM6Ej5PWZtGCvlBGyqujzjjEQmasaKJmeHBrzBWqiNoIUZPVlBMa8xU0SaMo4YmQvqsbNmaqTSXsmC3aakdlnrN9MXR+LuJROxpF/QOTg0naipzc1/ibp/8lulcaTVwOiooHoME8HQuJnQWWGxMVP7LILRDZUblkYsTDvDFS0bUdZpl+NtbEbLmJWsPBZV9T6Qo/LydQZJGO5XQspinBwGdGvXiE6SwXLGVU+pdSHjw24lOLN2/VWYYpA/5RPxosAxE8Da7XMcCrENEhhoLHV+rQMhZmMrbaySl5TLOcRkdDCI9F8ONlCyfOJHF9rY5X5yroZ7k9zvZxc62C5z+RwvTxoDIk/yALShZmKkFg3LHxKDM2qTuYDntwIa7j0SdGUeqL4VtXCyiwrV06F8fTw1485HMwqAPvlphXhp+umog3bMzDtfdypk9XNizEjogshgiNq01NCY9k9UXWf67VHFxjHrJZC4tp5mXFxEbWwZWKGCTXcIrpv8BymozqeDnt4KdpG28XmhA1+jLRFgFInolUpCJZX2yF8LCssgNeeI6F4PT7WF4GSikfstKU6GeY7epYwIdXRe2aruPsqRguXEhgPKHh9XfWUFKGzJvIsox3g6m05uNMnWmX6EXsCchiW46/tqZj4uQUzlx+AEPHxrDpjeJvrqRxdb6IDbb/paUy1hdLGKrWcZ35vVKXUzpeLLMOZ2sGLCOEXFbH6qYOR48iGksog8f+SBxNn5zUCLRUUIUR8AdIhqEWE0WljNgsWVyuYG6ljNXlElYzFdzIVHFroYRbc3ncnitgabGI1aUi1pfl4ve+WsbmmlwlZNNVFNhWi4U6qpW6MpjdaXBW7CDYbB9KZRXLkf87IE+7FqB3epC36m9XtJ3dwm3/3Ce4Ke+P3al1973TVZ4OjnUvdofZvr9bTDvft546y3oHOgqx00s7m12DbTvufr3jmWlKHXdNWhzbF0MpL/xGtgQkbEOiYaNea6DG9i9tTF1lMWzMd2LgmO/FrkVFDONXXIGbXJbl7kz3GV5lWyQWiSEUjCMclJNKMUTCERher5uWtNHW4qdQ4dKq/qgyaC+wSzN2F0lF/LMTcuoxm22gQR4qwgpZQM/zWyfnbvlwF+jnybdeeSODN5brOM7+41LARoHf4F/fqMITSmJsdAyTUxOYnBAj0BOYmBjHxPg4RkZGSXNYqSp3hJgWXLJd2veDnP4YGhpCXyqFufl5iJHoi00L58ifltkPiXCmDbnrjE29cQsEQa2J51OaOvGWOpHAb744jgeTGtbJGMUGkpiCmmMHN8Mxggj0cw55FTvQWTKaxZUKDPK2WII8OMVryIvIAPnyIOuHlwjUJRkRKIigQ50ykTJnHykndeRyBTHt9rT3krIu8BLBh0B4Sc2rITXpQ5L9uq8lAJH+SAyYywmTzJKJdVaU8Ogm57A+8jQvxyjhuIaRY16MkedFExzfyCCgBeHjYgR9c5X5zjhgkeBpEmoGPOpU6fJtMpt1C1/kuOoTL0yiIsZBOGaIR+OYnjqJsbEx+NkXC82imiyeSJF3WFgvsW2z3Pzkh0nOqbPZJmZ4vU3e9mYZeLOg4aW8B69nybdrOtuZAUOXS8rOg6mgjiGOwWoeAzrbtpfug37y4/EgLl1KYY31dIeVVNG8SKT6cfr0adWuRB2hnJwSwYTwDum/0zn5liwVh5zaMEQQx3vZRNNgQy5ynKTxn8+QUx2kge+VwI50yG+DtOUcA5uirs50hTIRfofSlkXYksvnlMDTw3CydsAaVGWr7NTxX568vOoLo39gEEHyrw1+X3PpAhZWMupUoWjdkW+2s/m7P/J3u662GrNy4kP7+S7Y463VP7SxbzTqRfutJLrXZ7ewbYq3hAHdPH1A2KKhjX1o2eHvEPS2/Uv97klDcIg4uqKjuu85jvuIngCkhx566OFDQk8A0kMPPfTw84/7KQBp2+3wBT04Nu3HqdNheOIeDBoaQhYge2VjnNxH5irQ0zVU6V0LGkiaTQRXKkiVLGWHo49+K6MhbHJSupEwUOcku+HVUI9yYh32oUj3RmvC6GXYMMOt9PmwqbvTHjGgLnY9Rko2dPrLc+Je5OVh2rFcQ6moEoGIXrOVsEPuA3mWg+ZBqd/HMCAtNhIVS+1gLZLORt2Bl+mLLZKauEU4+Q4bWJfFf92DOu/10TDGEhEENqtwWIRyWsRTb+JPFyxk+LtacZTx75GwjjMJHddyNuJeDybHQ/AnA8qw7NMPJnHm3CASLMtSuqLUZTB6TPg86nTIdU744wEPHmS5FmtN3KhsC0BIrbqPGu6CzYIsyjMvfl6RoIZBXrKreNn0YDysYZTxPN6nK/Vbb2dtDLDeChUbxbKNM4EmHo14cKWh4a82Hcyw7OJ9rKshP8vXFS6F6VfKP8eykN2u5zKkgDS+vmkxzSYmrRqWq0AmGIAd8kNM1I/GDPz1mzm8uViDt2EiVC5jOOzB8dMR9MHByEoV4yz7ashAPu5FiOkkWUe+gAZ/lGXs15CJh3CNeb96q4DlgoOJAT8eY3kMODZm8jaul5qYLTkINxxMRjV4Y15cLTrKWLzUQ5D1/HC/rozRilH4KcbZFMHHhgWj6uDWiolrLMi5dQtrGQdzskOYbfLpPg2nYxoGGC5FWm5nLbyUdoUpTw3oGGNbyLCd1Ehv+wuShco1Xn5ZiBvzozEWQp5tNe9pIpVtwM86D/p0JFhHf79Rg1208fiJMB4e9yKQyyG/VMJrpGWJbUfa9h7sWjghKRwr6WoxSRZggyz7sYkh+JIpLNS9WKrq2Mg04NX9sG0+r9hY22AYbxA3m1G2Jx9WcmynRhA2x10ZOXUlx2uYB6lzSU0JHPhfLSrxv9joEdVDpUIdmY0qNlYrWFsuYW2pgNXlAtbFePV6CbfYnpfWy9hYK2JzvYj0Zgk5uhWyFRW2WjGVXRpRJyS74R1+RO201JfN/zsghdx616ZFoe1PPbcd98Pd3ncmK3d3978Du2kmFK0dkCcpWfd357UTO132vpfk6Loj/wehm4e7BlLY6av1JI1vB1qEdCmDfbEjiu607PTS3U8nxIfrq33nPnUlS9o4vyk5RSQLtdWWcfxyqayEA3KJIEQZxBchXEsApxZZGVbFzF91ssJrKLsYYp9GhIRyyakRWcAVtIUisggvxEjY0dEozl0YQC5X43dA3hYJY2hwCONjoxgZHlb3g4MDGBoaxPDwEPr7+vlL96EhWKYX1+4UcDPfQIU0+euiwqmMt2cquEMmNnnspDrJIkIbnz/AflxUb/HrIR0+9hVCXzwWQyAYRCIRx+jIKPr6UmohWQSPW5B8ti6xrTIpApTRUdSyGfRlFpSh6BDjFbVV8+zzRQBCrzh3No4TJ2LYYD8nfPmhfgMR8r8s+16ByACmyINEgGvH/DhGvmjm6rixUsNt9ue32N+KsXNZIJeS2ySvu7XZwPxiWfE1H3maNuqFd8qPxJAX0ZTYzdAQYzp9IhBJeNXpkwZ5gNjVUBDCukBcd7/p5tNLvjQ0wXGJCEBaKjcl7ly6jvkbVdxeNLFccXsosRMjpxz7SWO/nGIUgT95l5fjDylLBZIlBtnF9oicVinnHWX/6vPhJu6QlxrJKMuMffd6Db817cPl8wm8vci+0/Sjf2AEU1PTqs2ura1hc3NT1ZuMy3LFEv2Y6oTE6NgEYqkhxOL9MLUglsnvlziOMP1JBFIjCMaSGOjvd+s/lVJtuelw/GMY8MdTGBwbV+8GBsRmW4AE20hpDl5br2OjzvEJ29DU1BQmJyeVfaXV1VVkMxklcJS2JraNZdwZj8fZrseUwELSEyG68DNJS4Rx4q6Ec2zfcnok6OP4y7ZVm1Pfwsg4golB5iOh6qavr4/t6wS/j0GVljgKb4pEopgkPYMDg+hjOrmmF0U9gGgsDg/ztNKwsCSnCwtiv8ZUmxjkS25/nwJ1t/14KBzaeyudu/q/FyK20BHuHqK411R3Q/Hxu8D10fJ3F+/brw/t8ecePQFIDz300MOHhJ4ApIceeujh5x/3WwCiez1IDRoYHtQRsBtAv18tZK8mvAiGvbgohj9vFDDCCXwwoKMS9cIpNHBivoqk1USYV9oLvJbixDTlVcIPISdI90DVUpPVCifIbYjaDg/j8dHJ4mRX9GqLAITTckzlLaWCSFQ0NXQPbMOjFp+rESbAjPoYZ0J0bZO+zEgA5X6fEoLI6YZc2FCnOjIxrzKybg34sZbyI5ppqFMY1yeCSAc1BPMmIkxHSiyUDGJ8IIZ8rY5oxYKvamOtYGFddHkzLRE4BBi3nHy43G/gZt5WtiMun4zgItOfy5j49CN9mDo1iGGxg7JRwK1KU+m4nmFRilFP0eGebWo4w/S/sWZjo+Ioo9eyaCTTdlkvFgGHCD8CQQPjI0HcpJ/hiKby9bcbctKkiYVqE59gHT03oGOz1sTfM/I30jZeJz3MFp6OS11q+A/LFq7TTepVDNmnhn3wsk6kvVRCBmoRA0ESmGa5WOsWFpjXWwUHSU8TL/jqKEDHWxsWvLEwXvzCKYRXsvjplRwWsg11oiFPeh8f1bAR8kAvmxjfqKsTE/NRQ9VXifWwOBhAdiDAtHQsxg1kylWU0yWUmFmT1+2lKqyyhbmqg++u2xjyeZRKjkUwI2JsPynCJkepE/My7keSGp7hdSHowY2yo1SNyUmZXNHBg2EPZvKOshHQF/XhOOs/XmogxfHOPz3hg49lMseyPZU0lNF7qflJlu1DCR0xpnmdYYum2z6lTUg5+Vl2Z0e9GGL7AuvebNik18Z4uq4W5GRuLjZqXl6r48d3GqixvoyKGOKtIVCzMVsSY64G0/apBdRAQK5Ax+VX7rLY2jYCHg6F+OwaBq/JCZLFLFYXsthYEXP7otqH/gLupfuDWLP9KMuZJU1X6zGmLXri3V3v+UJe2U9QBsQzYkDcNSSu7CootVR5FIoFtdjVXhxWJzREBZVE1rokn26p7IJ0Oqqw3Hv55/6ql+rvFpRf182Nz/0r/lrOWy6CtpvCjhetX0Gn+y7sWbCRx62wHZHsiWNvpOK7naudOICAHegW9pDoGnS/+FxKD5te9zzdH3SWzHZddk9vh+suL20at+PriLndpnY0FoJedtdMOx7hNY1Gne3dFZDIN9C+CoWC+g7Er/oWxUB/KKzu5ZSUqJwS4eRgXwgnxuOw+W2z01PJT07H8eCDQ5iZzSk7DXJC49TJk+jv72up4YojGhNBRRypZArRSEQJKVLJJEQtl+y2l35CBPUz7F9eWazjasZGU/fhgQdOqwXx+fl5rKyuYnllBQtz87CXF1DPZ2AaXoyOjaqF6f7+fowMDyGZTKg4hV5JMxaLKjVgyURCLXSLMGZ8fIKfN3nKtXfxIHuRDPvFK5amhB/CKwVyWvPhh1I4NhXBVfJ/H3n41wfYN/L1NY4J/CzpEcZxm7zI7g+pwxjf/dE6Xr3NsmVfOcwiOuYHRkSQnyQPF0EGeaogxD59kn25emQfLHaIpOwb5HHSl4qAKRBk/9znRShKf+R/bbsjSsC6u967QPmgP+nP1eU+wi8CkCkfEoxbbJuJyqZqxcbqXAUr7MvLBSHKo1R6BWMaJk77MXEqiP7RIGIcE+0QfhASXk5/LN+pKePwjZprV2qAebqSbeKRCyk8eSyM+moZZxnf6nIZb66yrw2kMDYxxTGYgWvXrqmTOMoeEq90ehONUkGl0z84hMnJCSRTfUqAIXUt/bQs/I+OjuLMmbOIs27D4YgSJIgfn8+veIFGHjM6OcU2OalOcohquCDbdZ48anU+o9R0ySnJ/v5BJfyQNiG0zC8sKDs8YqdJhDLCJ0RlmtiMmZ6eZrtOqbikTQlEpWEkGFBCFKFBBBspXoFQEKViSaV9kt+EpNE+fShxivvIyIjiiXLySoSYwouGhobx8MOP0v8U2/QIeZPYg7LUmsLq2hrHLhnUmKbQq1qU+uMK+/d0AMQe9wObDz3uF8cOdPHUibu83gPlvxVI6Dtq+A505YFHhBvk7vHsSOuAdLrGtx8O6e3+4f1NsCcA6aGHHnr4kNATgPTQQw89/PzjfgpARPAQ5qR89JgPFxM6Ti7XUB4MwAwa6iRFxO9FIhnAQkSDl0PzVNCLEbqPVph+nx8zYlS7ail902v9Pti6Br/dFLXXSFVtTOUsZAKuMMNXdxDku0TTg9PrDQyl6yhpHuT8fEdeEeC7GmnqqzpKqJIR2x9MSy7J3sBGAymGmZkKqUV2sUei3rXgMK48w5Rkd76cTMk0UA3oyg5IlnSaXg0+TvxPXClidL6ijGpmRQVXvoLhxRJWQxpe4oQ6t1jHY6aNRdM9JRAxPHgz5+BmQdRXNRH3a3jQMRHNVPDOqolb82W89OYGXrqVpx8bLBo1nZIldfll9jFKGk48mMI7K3WcJB+e8nlwuw6lQ1sgqjrE7zjL/stP92Ge5fPWSgOr1aZaTBEBh8X3J5MGBiOGsmHxRsZW+taVWqgGkNd19PH966Q1ywoRAYgYYB0YdVV9SHuR0zMDJVvZV7nJuvkxibi6ZilVLDFRjTEawKKjY5nxh2Xn6fFxxIZ8eO1GFgurFZUhEcqg34CZMlBhG7BZrvG1GmJ5EwOstyafS0xPTkqc3KjDjPowznTHSU+NtITjHvVuI2Ph5qatyudrQ5oScqSZyTfzTcyXm0rwIadtnh02YBgafjLfQJT1/xYbiajMmuNVZDxit8TyaEoV2eXTUXz1TAhjMxmcqNUx0O9HPOHDRMyAzXb6R3MmJlNsCyyz/2OmgdeYfo6Zj5IGH8tS3KUewj4NX5r0I8H2tMr2mmYBb6xbSlBVhI5YhfRlbby86GAtr2GRNL+6bOGnyzbeLhooaH4EQu4u8lg0ijjLUhauZDFUFo3EJoG4xWIxtQgUi8bgDwTcnbtsg7K4JfYyZHE2nc6qBR+52gtkYih6k+6ZTA75XF6psJEd77J4JAtDsgNc9PyrBaIul9KTzvYv/7b6DvlhG5F2Iq4K7Zvtz6wDKoB7K9jlV9IRtH1sxdkKt9fdhXKXP3zhvpO/bd+dcE9guHd3waE9HoQdpbUD29G279q++HvXNI9CVLfUjwgVhfzZpvUwsbq538Z+oVxXd0e2wgGRKz/y/gA/bbSak4LyvtX388Wud+qV+0ecWtj2pL4Dtn9HBH78FuSSb0a+nxK/JfnuMrmsMsoup0q8PhEmxPDw2RF89vEx5GvkdU2D3yv5TbGBmZk8KmVbCTIeOH1aLfC+/sYbuHnzFmZn5zA3N89rDssLcyhsLuHWzBxm6OY4trK5MD42roQsspgudqqEdlkUHh4aUqq9NtMZfudZJcDxWCY+oZlImnW8nc6htL6GJvv+OscFi0uLSug5OTGOB8+fUOqMBhmH7MyXxWe5l534om7o3XffxWa+hNvkiWLMWvpP4Vny/cvMTYT0m2tVvHOjwL7Ihs4+fLRQQbloYpU+YizbFzzkYOwrP/XFcVw8n8Qrb2VRJZ9nV4qnIx58KQE80mfgybNR3MmzfJlGkHwmyQHC54bIZ9iHL5GP5TY4TiAvXZs3sbFgokDeIEKPQECE+D4lBJH6l5MgogrLbQyddQv2yhxbkHBpU8IrJR87WoA88/KHPRgc9yreKHzFPb1Rw/zVGvIbNufJbhwG+U+CfDrWz/HEkNi4EqPnO4UfAjnJkluvI3eT45m0jTqLRDZA3CLvznC8cJ519lSzjjNkMp6ihb8mD8ppXnjCSfQPDqNcqWB5eUm1u2rNVKeUdGbyVIBxkfeIakQ5obOxsaHaqQi6JP/CB1yB1qBqp7Ozs8qPCL/kpJG0ZRFaiBCh/b4tdAiRLy1k0jh/wo8cByyR+ICKR94vLC4iT1qkPYlQXU5meL1enDh+XJ1aEmHhjRs3kGX6QkswGGK9VJleVbVfoSGXy6n2m0ymFG8SOoT/Sfx37txR9Eh4GcuGyCel7YvgJZNOszxtJUCRtivCISnvzfSmEhCtb6ZZFqLOTr5bfsNsBlJX0ho6+wBBNzdxEKedNbg/3OAdkbRujxLHQVDNWKEjjQPQ6aszfdd9VxyHiHJ/Lx1vDohnB084rL82Op3amTkgjvcHH0yCPQFIDz300MOHhJ4ApIceeujh5x/3VQDik12WOkanA4hPhVAbCKDOib7Yw9Bsd7d+uWqhf7aMzaQPs4OiFgkINhzcjhiIZOtKHdXCSBDVoA4v/Z9fq8NrA+mwjiLfVXjJPGP8Thnn8pzAj0Ux721iMaJj0y+LFU2kOAk/P1NF/+0Ssgy3NBxQp0DE9ofOOCV3YjOkEPehxHRF2CEQIYac+mgbT1d2LpZrGF6oIjvgx0jNgen1oKgEOvTH9+WYoeyGBCs2kus110A408wGdGzICRTSeJq0vSIL8ZUmlutAzoJSqSSnQb52zIcnBgwkGjaOlxo4EwZuFSysVG11ukUMycpCUhsXgsCTfgffma/j+noD66RpkYVYpicfaTJc0pUQpG7aWKKflUwDZZbx5UEDv3vKjweCHmVz5GrBwRtZB2/nbFU3L0771AmSFZZfyfaokx9rjF/aho8Rh2Ia+kf8ajet0DbGePuzDbyja3h7po7lFROVWlMt9khDYhVgifkVgUi1XEd1cRMTuQzenSlgSYwM008f6+EZZfDcUfZbzDjLk+1mneWdYVn21Wyk+G6d9SQ2XMpMu8ryL4o6rIQXSf5+krl9uFCHlTVxo6kpw8A3Sg6WGU70tY/GdPzD41482W9ggfkWA+8zzONty1VPZamFKCjbKv/gVEAZpy8yHjG0e22pincKNq41XSPqL6dtZNiW+9l+v79q4Wq2iTm+z8uOYo+mBB9fTrq60ectd4FL2aPp8zN/PqxvaNhcYB6yQdSqYZzxJTDkT+D1epTtQgy4JnjF4Q/ziqaghyL8rvxq/OPwO5XvtSLCjJx78kL95mTneQH51iXuSpBRKqJUKqtFsWq1pnbWSngl0LDt1iX2ENx70Xuu7luLuNtCjRZ4u/Xc4ayaXKvduX7c3x3Y/Xwg3FTcKNsRu3CXIQXtCDvfd0vkbu/vBobZCraTlveCTkr2p7D9pvUrnU5X3Eu+BPcvP1vYFeV2fbnouni1D9yw24KpHZHvSqcNFWb3OybZTnWfYArqXYeHHWF2v2zdtxcdpf9w/7hu6svhN6S+K35vcsm3V2/U+d3XUCqXsJ7O4+ZcGrPLOb5z1EmRWEwMrMsJi5RaXB4aHmJYEzOzs+obNnmvroaJ/pCDr5z3YzlTYR9fUULOTCajFoRlAfr4sWNq0VjsOIyODCvbECX6WV9fYz9dJZ3ss3il+Z0vWE2EGw08Wi2w/69gLpNGPptBqZjH2vomfu05A+9encXP3riDpaUlLC4uYml5mb8LjG8V1UqJ/MZSi/UiiJd+T9iA8CThc1+MexBmX3ONfaWUkti/WrPJT1g+400bs2LTgf3kU0kNTw95USibeOlGmXltwkv/YqfpJvv1pQYwSSYt6iMvP5jEuekQ3p6vqn59nX1wXU53NJqweO/hL7OEBnmSWWY9MBKDvC/W51O8jMWiyt1kvNuLxy6SpPkrYZYPqV1lhtrjozbaAlmx5yFCDX/APeXREAHQAnnhnTrssmsk3GFYsdn1tUnyVzGTlHJPw+6KUtEgqjZL5DmXsxa8zPtCrcXLHdnYATyo2TjrdZTaRDBP3s06rtaYLtuMqHeSNpfPbHLsxDbGuBTd5B2VJsdT/iD6BocwynYgwgZpXyJMkBNMYrxeqUCLx1X9riwvoGkxDyx3UbEmarVEuCBCC4lTTjO1Be7SxpdWVrC4UUaRfDUeTyqhg7R5UcVliqCNZIgoTDdYVuSD0jZFUCFpra+vK7s6Ep+cYlQ8inEOMV05gSKnQyQdEcaIX6FFhIJyckRoFnpEMCJ0CP1C28zMDCyWhawBi6qrVKpP1ZnELcKbhaVFxQ9FRZbUZLs+W5+1cmtXz9a7Xdhy7qjHjlsF18uu8B2PnW92h92NXbHs8O/SstvH/jhKP3wYr4eK77BJHuCvazqHjfee0U7gbjXUHbvJu7dYttETgPTQQw89fEjoCUB66KGHHn7+IRPC+ycAMZDoNzA0EUBYhBsRQwkJ5N8gJ/WJ9Ro2o64R9Dgn9DWfB2tB14ZG3G6izF/p5X0kIh/QYDhNHF+rocG5vpy4GOaEv+DX3AVr+qsHDZiMI5xvYDOkI09/qeUaJmYqKA/4kUv6kO73KyGHwGc6ODZTVidKCjEvGoyr89SHnAoZXq2hJOqXSItgONfAlFi4Zvpi7Dteb6pTKfmArgQnYk+kGjZgeUkH4+23miqPFWZkIGPiYQcIGhpeS9t4IKmrExhKJ7jMilplPVcB3pETIRUbJ1kXN00N0wNefHXKh2NRDQtloMp4Xd/kv2YTV7MWyvwVwYcYvh70Ai8mgccj7mKJqMuybCBXssRmu6rfyyciePhsHD+8U8X1nIXNOjAWN3B2wIf5omvnYrXKMgppeDCu4UqhqXbyfmbUi/GIhgxp7xv1IRCS3cqs1SbrydPEdaZx50Yd5byl8nUiZuAZhpFTLqJuSzDts/Gwt453liu4mrZQceUfhEctcs0yPwWmXWMEeU4ZSyzjCdbrsSzbJ/0tpnyosL5spmuSDmkPGstV1OmXCiburJvMk4NVaVeM4wnS/1RKx1MPJfDJJwcwVa3j9fUGvI4DL+O/zTrIkjTdq+Nzzw3js+N+PLBRwCNsuyMiWLkwirThxxvXMmDVIUs6H6rX0ajbeLeuY7XGMjZ9bJthnA6G8JXRGB55YBj1QBxGNAmTFyehiMd5cS7a9EZQqvpQzrG9FFlHNddQbqVUwcJmGW8tl5DOiq0Btt3KtrFlsTlQrrSEGJWqWgSVq9MgePuSb1nd191702Td265QQwk0pHLc6nAb0h7sdmx73oWW835RdY16F9yw+8R/IA4TewsS/RG874EiTyLojGT/CHfm5l7y1oGt4O8lAx8iupLdctyvaNph5H2X8DudOp52+XUFJ4LO5bJt151o+3DfdvqR++5hiNaLLT+dHjve7c6qCBXlm5RTWcVyDevpMr9rV2WcfLtieF1228s3LrvS28baZS2rrXoqEo3A55MFdPYjDQfL7MtFwC0LzhJOFrQlLhGIyGmT4aFBdZpkdX1dCS5EaGpbwvfl9BZ5CIkst6gVdVIX400U6yaG2X8+wn782nKOdNXw7q0NrKznlPBGhKuubZQSHjwZwKNnY5hdqTBvzVa/DhwPa3huUPpKoEL3Dfb5WfalfT4Nnxs2kOZAYMVk/+3RsKHpKHh0ddoikq0it1jGm+Q/Yo/rE806HguSVq8BMda9RIY3VxFeAaTzJhbJn8mmIZoH2+U9QL70nFd4iQcFpnmKNJ1vWJiRzJKPhOM6QuRTIsAQNYSibkzZYmmD/hkd1myP4q8qS5Ixllk7DUmN3SrqwrfIu20y2nLBwtLtOuoZB5/yNcEiVIbaRTjiIY8uhz3wpwwEOWZoj7nakPDFbIPha8ht2FipcpzCsJI4WS6+OKTjiTAQEwriIVQuTuLHaw28zXEGmbISIIiwQPGOchV1todwMIhUX4pjFV0JPwbYFoQfiCBB+IcIEkSgICctRBgiggs5TSECERE9RqNyKmRItRmhVwQRImST9yJ0EGHb1onCfFWpXosG/IjF4+qSkxw+Xax/NdlmAxjsT/HXUAI6OQkiacklcctpIlHlKKqrxA6N0CPvJD2Z/4sARgQqkqakLXRLHJJnae+SLykDyZOcPCkWS+pbEnV0EoecaFqYn8fi8rLaGLAl2OCP9A47e4jtdx0/OyHeZVfNYXFXr4eI6z0ldz9p3Yn9etctdInvsMKMrv46cZekP2yoZtJxvVf0BCA99NBDDx8SegKQHnrooYeff2wLQOSJ05j30JeLCqzEkKGMfA4ZGgY2a0rIIIKCifW6MnK+POxXu/eDnCiL4MP06xiwgbGyhVkRHDCcCCiqJGRgqaamPnKqwqF7omIjWLNR92pqV6kIKTY5AY1VbYQrojqLUyW+95nA8okIsnLyI6gjXrYxUDTVKZAw06kGDFRDukt0B4KMx9doIp9geoxbIIbbo4w3YTYx0+/HYMFSgpRVOdnSUUwiCLF5ibH3XEBT6rfESquZMXElY2O24OCFlIazUR1RvwcPRDRloPt2qYk6y2JIhCsxA2N8904dOO314FKAcXkNDPf7cDKm49zxCCbHg7CZvpzSkJMVArFB8fljfnz5XBTHbRt3xGAs45DKDLH8P3E6jMfOxJAg/SI4+bubFaW3WzAY1hGjn5t0Xyw6OBYUGkWIAMxWmmpBY5x+JrxAmBXjGfbBH/GqBZ0A6wN5E+sFE8OFJmp1B8MhDY/0e5Vqr37mR4Q1RZbphRE/nj0TxTdn61gs2WrsMEq/DyQ0vJt1GIcsIjmI0e8o411aNRFp0B/L0g4ZSld8nWkOsB0ZNtMKuPUnwp0F1u3ryxbLxYOnh724lDLwebbBi3oTp0dDiE9F8dKbovqpgWNOA9MDPvRNR3HSB1x6qA+ffyiJVKWOzRt5ZaT/DVGlEgwixHo/ZjVwYSiCS6Nx9PvDqIdiSAfiyDeD0IyA2pWaMnT0+9y2PFduYrHeRM4SlTicvLP8ZJGxyjwX83VeNbXgWeElC4iL6SJurxWQzZXUoowSeJQr6pSHqKFSNjWqcnrDFWrIIqcrzJDc7/xO77oIsRtH9L57HUKCyyXO+0W1M8iuCN4rDhvd4YjbzkwXdDp3lvO2e5eAbadu6e+M0EWXKO43DiLpfcFREhK/hyBw33Z+YFrboQ4q5iN/Q53oEnSPkzi0CZBfXrIQK9+1qJtr2xSRX1HNI32CCBtUQPaZwqs1j6Z2z0P3sZ8JwAi4dhBCwRD6+sO4+GAKqyubWFyU3fcNZdcnk81gbnZWqQWSEySq/1B/XArlb53xi+rDQfa5oj7wzPkEnriUxE+vF/H2bRF6WDg5FsID4yFs5hukz909P0K+EiLvu73oCkDagtYEedgA+0U5bcduXwk/BIweE+z7RTXiHHl1mvmRUw7yeo3PWca9UeRYQbgvCRtmnmM+DVmPjpsMs8D+VVjPRs7EKvt0dq8MLaqLhBoXYQYcJr9aIZMW4U4f2YVsUBAheYm8TycvCZIXh8mjfCTIYX/dIO+xWwJ7i+FWW8IPQXuuuwXmUXxKH18tO6gWbZR55Vlw2TU6Mh9j5D/CR1cs0kb+aQ9wfDBoIJryKftc7TiluESwXmBe1uZrWLzdwCx5YrbBl/QTYxk+yXBi2ypNpl/zGQiQJ/2gGcDf3ilho8TECIN1JwIKMfrtD4WVsExsYgwPDSuhmwgUEiKMZ4IiQBDeJf5FkLAuApCIa/dDjPSLzRfxK/Yz5HlleXlLYCLhRbCgTiWSF1XkJGKhgFrDpUNO7uoimFAnNKIcK/gRjQktYlS/H/Ua2yTrXAQacokQQ06kyOkSafsibBF3Oc0hdArfE9olbRHUSNv3knaNZSOqseQkiNioKpdL6kSIxCXCkCYrR76jzUwGq2vrWFtfx8bmhnLbaiutH8H27c53e9zvBQcG3fXyPSTTRue3cCDuQ1p3RZc0utJ3WH8fc/QEID300EMPHxJ6ApAeeuihh59/yORSdIfvmeDfA3SfhuSQrgxlD3Le0rdRQyHqVYKHEN87AQP5sIG4oauF9YLGCWzTg9FGExXTwVJAw3pQVwIEUSl1eqaMxeEA1vr9qHo1VAwPhnImygFO9OsOQmYT6xEdeb+GgbypbC6sJLzID/mh009SVEAw3SjjGpGFEtmtGTNQjhhK+OLXNfQFvLA4oRdVIKJaSYQfNumVjX2xognZgFmhe7JoYY3vNMshLR5kIzsFIII6w4mtEYlbFofurDbw3Rs1XFu1MNR00M9yPpXQcHHAiwjZWTKoYb7sKMOuTw6w3Pib9+t4q0h6sg0spk281PDgseMhnAh6MD4ZwuXjEZwMNPEW4+7j5JCkYJhl8KmpAAZHwrizXMMraVudGDnpa+JYnxdPnI3i1LEI5jbq+MaPNpUasjbEiPrtrI06nUSm8MujBsaY1ksZUSnCPNlNzJdsJbC6GPXAK4bpmWiDz8nNOoKMc73cxOdYNulaE8cDHpwMa/jWmoULQz5EWWckD8MDATaIIN5dqqFfE0PrHpVfUUsllST2UErVJgb5cMHnQSFtIc88iC0YH68xvmNU6BPD4HS32E7qrD8xsl1lPXnzNp6JG/jKhA8R0lfwaFhcrWOJ9T6TNfHW9RLGvEApV0UjHsDpcykMse1Pne/DUKmKt64U8J1NDc2qjm+XvPjZQkMJ1j4xGsH0QBQTfVH8zI5ixQgr+xqyQCQ7VWXxaLlUweuZEl5dzGA5LeqocshlW7/5PLK5vDIkXizIrmk53eGe3rDMljCjVRfbkIa1y/Uw6wC72uMW9olqP+93w2FI6errcAE/Mtix+NJJ+yHL+X6hHe291NdekrZd3tNi/1Fwr8nsG277xaGjPqTH+1omnVEdoW2wS1MQniy7+fOtfiSXddXdid0C6Tdk4VgWikXlj6gOkt3zg+yrHnlkGJmMyb7JPW2Szcku+5y7S548SPpMYfcSf5vtp8ifhkhklkztVk3J7jEwGUXfsZg6oTfQH0CD/HZqwIeTowHcWKqiTj8SfC3dwM35Mp9FWiBCGjcDGvmmFfVjo2xznMF3rbTEgPmtkoMs4xO/7aJp3296dKxqhlK7OBHVMQ9epCnbcJAnfeJH6umgupJ8yWnBjENexeeM7cGMyfIknyvLaUeOCSJ1G322Ax/z5I9qSnVW22i6i+34t8ZH7d9OkCCLZVEh367k5SSOR6mOWmCaK0xPohMhy8i0oVRIRhI+iLpQqWibZVsjUekVEXxUsTbfQJ78W9kOaaWVFAHIgIHFvIUfZppYDfhhk1n/+Y/XsMoxlpSbT+rV5BiHNEdbqqlEMCAnIkRoViT/ESG6CA9E1VqAcYRCQYgdkvYpDBEeSBiZa7vCkbhqY2urq8israBSLrvxR6NK8CACCYN+TcadIW8TAYhUfYPEN8gbJR6xWdWmReK36N5W0yaCFRFySHzyK+9ErZoIYyTv4l/atLRvSU/GqmJEXdq8CFKi0YiKQwSHS0uL6hvxMn8Sn4SRtl8slRTPlZNUqn21G5uA9+5jpyPReuz6rhsO4aWNHTxFcISwd8N2VO9fGt3QNfqjpLmP3z1ltR/e5/y5/cBhrg8GntNnL3TJstu43UbexOjUcfj8HHT30EMPPfRw37A8P4MGB+FtoYQ7TrufDGBnXx4KhT8SwmwZ8F2+fBlxDui2BsRdkONg8qWXXlK7UC5duoTxiYnWm72o12r4yU9+ona+9NDDQZDJwKeefVZNTu43bt64oYwR9vDxgfStMqkVdRhi00FNJA7o1+4G0Wt97LyfVxhDcR9CdQflsAabk9Rg3YYhayARA5fYjmPzJdzSHMzFDIQaTdQ5yZeTHTbTF7aSotvjqw3ciRtYSnhh+t2TIV7LgSW7Nxm3PBeD7kkAOZXRrIkOckcJIhJeHY+u1LESNTDP8KmsiRMzJXV64dZYAIsxL/oDXpxLhHB7tYh1Tr5NhmvDsJo4caukjKHWGWZyuYY3H4iiFHbTa8hqPCGCEr/kzW6qMhR93yIgKdct3Hm3jIXXyxioOHjG7+DNhobpIR+GWCb/eaYhKrxRZjqywBFlGBEC8BEl5iXBZEQV2LpFviN5F+kN6XvuYgyfOh3G//rNNXzWsHClCvysBFwKNvEkC+Rvqx5cMT0417TxtTjjPhXB39YNLBZsbIh6jYKpdsxuw6PUcskpkAYT//oIyy2h4Y2Cgz9atJFlOUvDGIjoeOFcBJ84HcDf5GpKpYnoJM/SX33dxu9M+vH9DZKYq7Pu6vjPeQ9G+/34dL+Oc30GZmrAH1ypoFCy8OKwrvL+ZgWYThj47ICGby808PKGrVRuHQt78DXSMR0E3op7sXk2jFG/gVM1BwtCKwN7mPb1fp86PZNeqmBsycTDLB/ZFfxHtxuw6F6p2UyHc0GGeco08ZLGttTUYLDefUEfPHwn6ry+PGigaun4dsaLCOeMTV7SDlkk8LIcK1VRU1PFWqGCuhw5IY0yORf94WKXQ9nKkLGK/OO7zi/ILepWgbfCbWPXEl63T0+FOQj7x7d/uJ1h3ju6pNThJLf3I5WDsF9e90vX9b9fqBbu8vr9wEF0HbTg24mdoY+SCTf+3akcJob3u34V9k3ksCVzCNxjRPeDAtU3SGEzKl0EAD4vLPYxpimWjAStv+yXZO4lcxCx76HUEfKfqLuKxsLoS8X4zsu4hJ+5p0vK7L+qVdcWkG1bSgginZUIUmSe8kjTwinY+GZTV/yhxqS0oBeXLyTw9S+PwRf14X//oxlce20TIfan6+zPhVcpqtWvC6Gw/XiZvOczDyfxR99Zx+KGHEnke9IskP6yK+juaeVNTgi+OOXF95ct8u8yUmS2PzMC2HA4TqC/KHlkkKlJn1wA3RjcjR2Y4HTxhXAT36l4kKGrYtvsuoUv5OjRYtE84zNxOeDg6mNJNAf9WJtrYP56DYVNm2S4NRqnP+GARfnTol0QEAEU3xSVciei9U795b2UfJxpyuYK2UQgWjgD415MXQhieCqIYIihyZ+stRpWybPm5hvYWLQghtkd2XXRARmWiIrLz5FWsYPymq3DzzooVG2WgyTnwRm/BynyyDkjhFRfAv5gmBXoVcKBUiEPX511z7xrIbHzEVVjFZl7RjmXqNUayFVqGB+fwLFj08rA/sbGuhI6NE3y0nwORbafItPyB4JKqCECBmk3ckJDGVwX9W0iABF6Od4TOx9BUYUViyEighLO34UWMXoupxql3UkcbWGF5FiEFbKhQNqGGCyPRMJqrlNrufk4bsxmsipddeIpHFLtRU5J5RmvCEiCwYASuMhcqZAvIJPPo1Suqs0K7YbZ+iF4t/2whR3v2+jirxM7+foBuL/edmGfUPcW2V3hRrsr8kOktaOs9g1+iIgEh/T2weCDIaYnAOmhhx56+JDwcRSAyADud//JP8HU1JQacB6EhYUF/Jt//a/VgOzrv/IrePjhh1tv9kIGkL/3r/6V0qn6cYUMtNu7faSc1YStXFZlI4PdHlxIGf1f/vk/Vzug7je+853v4Dt/93etpx4+DpC+VXR7ywmQ+wVZnJH+cUcPKQ/tETvvFdeQ/t392UYrUP+QD7/xYh+eyFpoZuu4ORrE0gTbfOu9GCs/tlhVQodbkyGlCku5ySJLw8bVuIGUpuPhhQqWUz7cGgoogYaoyRLVTVW/jprhgZ90DpjA8J0iVhlmvd8Ph2nIzlEhLET/k5sNnCTF+okkfuA0kN5VVhLvyZtFDBUs6CENFcb99ngI6+y3br9ThnGlgsfg4OUScIPk+X260uedqbsLI2I0+7kRHVGfB38+Zym3oKeJz094EfZp+OMZU53mkLoSgcNnpgL41KQP//HtCl5kuLdyDjZzJp4KAt/NN3HD1lBlQUWZgcdjHvzDS2HYj40iN5PHD17axDdXLUW3qM9Si2D0e6rPwAvHgvjr2zVUaw5YFEpAsVprwnTcnZOffiiJf/i5Qegss//fXyziAc1Whmn/fqOJQdL+355hPZyfwkuzFbz8/TtokNhf//wI5m8UcPx4BIH+IP4//9sdlEsWpoIanh3W8cjpCELDIYTWSshs1PCn8xa+m7aVHvpJvwdfizhYShlYfSiKQYaP0L3Cy7Bd4VfZq6kFws2VClZer6C62ECF9Vljef3amBfvFhz8YNNGgNXZxysvi4XBEMLsR6UPlUUaaatJr3sSainPOGquuikpG9U+m6KDX2xpiOFwZrjVYNVb9796OhK24thGq2nvwf4x7/emHdMRaVLYTcUR4ujiddtJ7u7HEnF3uDV1H3CforlX3C0fhylBN4YPJyPvXw134IAk7lv67zGae6WjXXfSJ8kCsIyF5aS9jIcVJFrxpH6ltbh+RSWW3Mt8THbEy6+E1fnbdpMxtvR5AY6xNTk5x75MToMoVXvVCnz1KvwNU20geNqqYtbrxRXoMNi3jwj/9BrIrFcxuJlHwjLxqi9CPuOmK/yhE4r/84qFDfTFvFhO11Grb/NNeefS33rmtRUD3dvh/YaGwaAHWfJKr2njITnRyM78L8rkcQzwhQENF2Hh2moN34Ef64zJPfPJOQV/RO1Vif6eGzLwBHmhXbORLtr4k4IH8+QTLxgmHvU5+MYQy+VUALl1C6uzJirkG2LfKkZ++0LIYRweJUgRQZMI6EXocMmuY8Sx8D09gIoMenaBQwH8asqDTfIiUS953qnj5XAIkfMBTJFXig2Q5nwVZ98o4O8bGt5k/HICRY6VSg7ETpXIXKxWfsj2MEimx+iQIwHKK92lnKR+5USpCIPEnkokwnFMU4fFwYyyAWU1EPY4amxhagbnWa4KS+FtUZaxTLFsg3RNTmFycgJ3bt3CxsKs2vxxPNDEQpHjHtZLtSnthrSwbeosC0lf7ExJPH7y+yrrWPixW38ixNPhYzvysu2Im6iClLYsvNUwvEpYEWzN+dRYtOHav1GCFMYpKq7kkjyIwEQEYyo84xEhi4STUmiQBpeOpmrzIgiUky1mg+5sq6blqPBCb0dLU7cdTx3Y6aeN7n4FXd7s73lfbH8R9xHvQ5SCrrQeIq0d4Xb5P3L+j+j93vGBJXQofKQFINFIWH38PfTQQw/vJ2q1umL+HzQ+jgKQEydO4J/803/aejoYPQHI4SDHqx955BE88uijaqeQ7PZpC0Bkl9DKygr+7tvfVr899AQgPdw/tPvWRkMEIDLV/uhgNKrhn13wQz8Vg+g9ykcNFOKyWO2+l1MXiYKphB5ZsQ/Cybi4xUVlVd1CjRP9MwUb9bCBtaQPhS72PgTRooWpuTIa9BcyNIQYhxhfv9knxq3dxE4vVXGiZOPOxSTmOBGvySJ4B4SGVKaBSI0TdK9HGehei3qR5+R77loVuXcqSJRtXK94lMFywem4hst9On6ybuPhPg1hhnkzbeFqzlanPr4QB16Y8mHW0fA/X6mjZHFiT574yX4dJyIarlaayu90REem0cTJholnDAf/qm5gRSzMC1i355jOf3MhiLf9QcytVDG3WEGFNDw1ZOAHqxaWWgSlQhpOJr24kbGQZz46odoJf6eHAzgzFULVdPD2jRJGDHcxpjkYw4tfmMbZRAAv3yoqlSOVsolXXprD+fEATjXqMENevNPU8dY7OegM/wK7r+cHPDg1GUI+4se37lRwyd/ES2kbb5WBiykd31u2lMowO6bh+JkAHhsNYGEkgHrL9kcbIpTYXK3g3ZdKmL9eJ0EeDAUN/PPpMK40Q/hxPbC1wCJjFBGoy6KIWkhhWHGVd7LQqIwQsyzlnfIvTUDyKP/kWTy3ccBwRyXVQjdvndF0x24fnbHcPfSh0I7mgHwodEtud5guflyn3S/cxb3dcFvY+4T7FPW90Ng9t/tjRxp7i+5Q8XWl8yikH43kA3E3eoXWbn72c98Xe7y2HfbP+FHr5lDoiPJe4m9TK4u+MjaWZ8diHyirzozOjbEdr1vTnakoF/Xf/ZX5mez0FwGJnCaRDUYyxhYBiPRRarGYfaO4KXf61dk/jts1PHAmiJlSBd/8ySr7RRMBhnmun7zKbOCV9QbmPV6lcrKN9hyw89ddCJeFb1eILpBfcRO0vLpwSVZw3d2wci/5keDDnAKO8ppvAI826/jShShqfgPfe7uEOP1839KxuCVnkdiYH0ZwmjxzLOBBk7yn0nBwpcYxBdncp9HAJY+F/0T+2EgaMGtiq8lVSxVnWYjwg1wdbzdce2OPxjz4fh5Yqzcx5FiINB3MiuH2LgIQOdH5fz7tw0q1ib+8U8MA63CeZe3tMzByjOUdZNkv1PD1mo2/KHjwMvmeyj8zKquWTzg1pQrsCsu52Sov4XyXnTp89PMzzafKX8pI6lnxMNadEhroultudHPLbrtkt8qW7j6vjk89nESNY4h3bjeQSvUhlUwis7GO/OY6568NjPo1rDU1fPLpfmVw/+9/miV/ZOFx3OPGz/KdjuKpB+P4mx9vYmVTrJ+x3KVt+eUUSEBtNJD25QrndCWcEJJkfiynUOR0huLL8iy2roT/ypiUxLqUuvQr1W38lad225IHocPdzKGCbLUbtYmBzu478dgKy0sg9+2/e9DhvH17d79HRTtv9w33Obpu2EHzXdLrmr+uTt0iateUYNf7u6R7f/GBJnZXfKQFIOFQUPqXHnrooYf3FfW67G7oCUA+CIgQQ4QZskPlf/v3/x5LS0utN3uhBmStRUU1CWkxBDnq+7Vf/mWcOXNGPQs+jgIQKY/x8XF87Wtfw9DwcMu1O6Qsf/D97+N73/ue0pv+cUdne7qf6Jyk9vCLD9lhJzvpGo26uv8oYTiq4TcfCqB4MQEn4S7MCJPZ3exjBRPRgoVMvw8DNQf+soUNj6NsixyrNrE25EdJjlt0QTxvYmitBs1uqtMlfWYT/RUbBU74l2IG+hmXr2XwvBHSMTsYUMKNgxAuWohnGtiUdD1NrC/WceedClZnyKdl66h8XryOMX/nUzpe3bRxIeHBZq2J1zZlZySQ9Hvw350LqhMh/2XJVIIKVpBSSyWqoZaYr7dzNk77gRuiq9324DM+Gy+Gm/iR4cXf5+nWaOL4aACPTQWhZ2r4+4W6MpouiY+ENDw74pWDMng1bWG26K4YSc4M5u+hB+LKPsvi9Twu+sh7p6N4a7MBgzQMhDW8xjzV2kMOBpqejuOZT43D8PpRLdcRHJqEr6Zj5i++g7fSNVyMAgUmISq4JtnO7ng0XAp6MO1vYvJEDH0nE/ifvrOBKY8FFglGojouDHrx7RUL31pkWZLQh6a9eP5kEIHxoLLDIic/RPDhmB7Ylo5yDli4bmNjSQyfNhFhH/k4aV2xNcxYbn+pFkP4r1GrK736omqjYZqqbHd0e6qKd9az2y+2/ckfd4FllzcXfO1G5/oTtL257oLtu25v33d0S74b7oGknUG6RbA7wS5+DptuN9rvgeb9sB3Ve4nUJbKT1N2xtd9J+9xCF0+tVncgVBzvhdz7ga5kuo7d8ro7X/LuMHndg3sIIrintLqhSzSHjbuzylyBhZ99nKkWhrfGZYxKYuv02459d73LbXsheMe4roOPivossQMREnVCQREUe9XCs85++LEzEfIsGy+9m1NqowLkqY/EmihU67jZsHBszItXr+SQyTfwwOkEHjwZQXmpiJ/eqSJftXEqpiHh0/BmxiK/aO++F+ytW7GPNdq0cENj395+yz9yJ3kQ+tuL2PIc5N2TaOArZ8LKHsbfzzbwq3Ebf5iBEqCPcQww6rHxNvv/ikp4Oz05XfkgeazYKdeZj2HHwmsiTGCZn2yaSuBxm3TIiYqnA03ctjy4RT4zTn57OerBT/NNbCi2wRJvlWu7nAXtfAZ0Dz417kO+7uBnqxKv6094bCjmgcZhiVF08CR5+ruk2c9xSIB0v1tn/hjZ7wYbuE36/0vN2BaA8Pe8XVenQ970+GC10+Vve/yuaGn5V/TJ1XruhJxQeZR1dOahFOZkLHC1BNgy1vKqjZWVakWtLYRZ749xvHL6sX7cZmH+8JWse8qD/0QwJ8bMz53sw1OXh/DSOyXVHly4ghk5BSICN3lul46ElbhFJVuxWFbzum6bcNrlK3Dv3LYj9+7v9vsttJz2vGnF1XZ3qekSXtDhvH27j1/BAa8E7de7a2Hf9A+L9xj8sNiZDJ8Oke5BdbMb+5dDZ4m1/Bwi7fuPDyXRfdFTgdVDDz308CHh4y4A+Xf/9t9icXGx9eZwEOHHb/7Wb+H48ePqWXabyo6sj6MA5OLFi/ilF1889EkGaQN37tzBH/2n/9SzlUK0JzhHgZRhDz20oSbMvBpmg23joyUASQ568fkXkxjkxLke40Rfdv2riX3LQwuD63UM8FqcDuFYwcLEWhWLPg0vjfjgi/mhGaKiQ1RZ2QjUbOTjXrWTUzC8WsMQr2zKh0ZQRzFioNo6XeC3HJxdbyC4XlMCkdWxIDJRw1WN1YKf8YWKFooJLyyvhkjDUQKVKOPMTIaxnvJio2Ji4UYFt96qo5wVXetCjUziodSASamrKJkxp+kuYkSZ3tcvRbCUt/DdmxWlMuv8qB8P+2zkShZeYTxVpvVcBPghu8LZOnCZ3ejXkx4MBz34ZpHuuSamj0dw+WQUf/aDDWUXo/31i+oKEYL8n8748cM1C3+92EBMbJwMB7CyWcdnHu2DGL1954ereDHUxINP9+EPbtWVXZLjfQb+/J0ySqJ/o8XvZfIqeQiFvPjil47BST4A62YVT67+BP92sYbmQEypPxnfzOPzzMO/q+hYdjwY9QKPPJjEyEND+JO/mEN2o4rfGNXx3LCB5aaGLNP4zzN13GQ5hKNeXDoVxtcuJlDn/YpXxzrrtFxoolH1wKwaLF8PqiVZlHHg2BZqorO8WEK52qn/u10K7qJaN3R1bTlKXtvYbgkutt61vez20ImD/PDdYaJ4rzhKGm2/B6Mzxl0h7pbY4RK4b+ie3BGI2M/rXQuzS9kotAN2vDvI291whKx8INhDd7dykCXNtmv73c6Ah83+kdGVvoNxKFq2PB2NctklLwIQS+wvSN/F4O0Y2v2M+7ztuoU2k2T/5o4Tpa9z+bv42ho7Sv/HW1Xq8p/uconwRU7MRSIhZbtBbD6IuiGhqenIDn0To4M6njgfxn/54TpWNmr42osT+KVn+vGzv7qJ//CDTaxk6/ilfuBYEPhXCw4Kwvda/a2koehQT67biaaFs46FH2l+ZJm+QL1v0eTOA908uPR74GfYzyT4yzHCnKPjt8Z1/OGSjTfzNs5rFs54HPyNqSEnOi1VCBdil+MLYeAG35Etw8O4ZQuACBWecljevH9ZDyhbXkKJpC0pu2Uj4yb3WUHo4o/sixC1jsIWl2vb72WoIeEl++2NSy79DKcW/N0TKuL2lN9BXGviWxURGgBf6QMWSd+PycvbAhCBjFAkzS0aiN28zE1BIH+3w3ZCbIx9Mc7xAzM1y7GNGGmvpW1ECryGwiw3YH6xhARp+ULYwVVLx7tyEobuUhcG62nMY0Nj+2gkksqIuQhDZBOHbEIQwZ1sMKjVa6jX6krIISquVF3yvfondLv/JVJFl/sjf7ZzIWjftV3bv+28u72Hi+1QHWjHr/620XrqEmDbqcvL3dg3fLewbTr3DfSRgNRPV9yFRvd1y9Mh87NvWrtxSG+Hx+EiPGyy2y3w/YXeNzD4L1r3+yLKj/KjYDi3hx566OEXCcV8TqmMcAdz7PjVz/vX/Xu9sjPFHRh/WBgZGcHZc+fUhOSNN95QxtwOCzn++yu/+qs4ffq0KrNr167h1q1bmJycRIMDw9dee03tSP04YGxsDL/xm795aOGHQMosmUwiwevqlStbg96PG0SP8+e/8AWcv3ABZ86ePdI1PTWF2dnZrjutevj4QU1EeTlOezv/RwfBsI6zpwI4nbXQCBmotQQgut2Ev2QrVuO1OMk2PNgc8KPKyXuOfkS9khy0WAtqiIh+ct2DJif4/ZsNJfDIJb2wxKIoUQ3qDK9hcr6CgbyJckhHza/B12AcuoYyw672+RBimqNZE+mYFz7LQaDRVAsj4YKFyTtl2GEDDYYbLttIsChXhgMYq9qoMe4i46hXbJTyFqpFG7astBAy4XO/QlkMchedXP7WhGiXuLXRwFzGgkn/gwkvvvB4Eq+tNDCiOTgV1fGzrINr1SZYPMouRo15nis3ma6FqaSOdFPDG6t1XGPe8qRLFiUEUZZTTMqy6cHJuMYwDuZKDqZHg/jKJwdQyjWwsFDCzFIF6Yqj1GXFqiZuMv9vMM1bmywn2eDJupA+WS7Ji5wYET3bEvb21QX480uYjDvIku89+6ljGAx64d3M48SAgVdIZ46V9EjYg75qA3/zTh6emoUY61IMom8yz//hjomfbTrIWaxTpUM8AM0XhRmO4VQoAbMWwOwa87nI8p6rYmkuh+WlNDY208hksshlcygUS6iSt7Z3ULv/3Mlsqzh2QEYvW+6tGxVC7tvjm258pz3s6fLq0OiIw42mHVn7xf3GbmKPks4RM3pE7/cT3ZM+gKD7QWtnUXbGdxj3Nu4HHR9VdCuHozS/lufd0RwpioNwjxF1LsDuwKHj2/Yo/EDsLDjsuxxZ+O+IQ9Jx0+K15e7e7G02bT/y6/KZrfBtd4GMA6SPlIVp/kqfKacAimJcOp9HNpdDln2qPFvkh5bjxVpOTiaElOraE8f74GgG/vR7m0gXRA2ThoG6gyCvQjSIUNSnwgmPaMOdO7rpl/g77zFQpVuSfEAECvV2Zrb6XNe/CsE/IlRYJi+aqQMGeca4aeJKBUiTt5BV4Y6tKfsf7pmBreCKFxZ5s+6IHRHPliBB/K0zD6u85DSI68ZL6OQlwcVvmxoFceclp2Oe79MQJ+HLJjAgfJZsNiR6OflfYx4SjEBUZYlgRbLUnsMIPXK37ngwa7q8XFRLztWAXM2BTn9K1ZjQQagxm7oTJ7q14hEonszfdtztMN3QoB8pu2VOO0Vrpo/TsUjTxmPlGp75zBi04Qhu3syjIXSxLNeYr1DAQDzsRa1hqxOhz/qamOhLso5Tyth4ejPDdpJFhu0ll8urObJsWJO2JDY65MSItLG2airFl+WmhVZNtSBji9adypeb1y3fW3lr/W555rUdZQud8R6M7aB7InGxj7NgT9jdfneTcUBcHyT20N3GEenrqJ33ho9IubxfOHxr7I6eAKSHHnro4UNCTwByeAGILPTLgn9b7dX1a9fUSYZRxnf8xImPjQBEhEADAwP40pe/rH6PCmlrg4ODqHBAfdTTN78oEAHIV7/6VWWIf3R09EhXLB7Hyy+/rCa3PfTQnnzeTwPo9wsiAJk4F0I97kMtZKApKyL8/kXoMP1qFmbYwGCmjkTORFoMl+sedToj7+dE3U9+UbFxdqmGKv2JzQgRUJSjXpj8lQUIYVUiGDF9GkoxL9YG/Mjz/cBmHaPLVTQY5vhMWcXrt5qIMd0SaTq3VMXJlZoSxGQSPjiMf6rqoOH1YJN05kI6SgybZTpZTuIKeRObiw2szJlo1NxJ/9bsTn5aLDNAOrzMo5wQ8XmaqJmyexcQWU254WBuvY4043ogrivD6O/mZFet2yd+OurBMb8Hr1aauGZpuG5qmKs2leqNGsOqBQb6k6QeGQ/g2RNBXN0wcSVjKeGHGEat1Bzks3U8P2LgmTGvMjBu5xt4xLbw4wpwra7BaroLN7Lw1IaXZRhUC1au4MZkejBNVEyL+ffgqw/HcbFYwMCNdYyXauTjHrxUhDJgK/TP8ibAPP7aMS+eGfZhkc/fWXVQsg1ooSj6B4Z49SMcCqNet7GwnMfV2Q28eWMDt+9ksL6SRTZbQrkshsvFdocImURnvqMWDmWxpbOc959Ytzy0/RGHnczv9eUm2BHVvmiHPdjvQW93p97N7+Hy4eJuVO8TV6dzZxRHSfo+4p4WYu4XrQcVobzrls5HoMw+MLTz2pnPg8psX7jfWGddH+6rOwQOE0072S5+99Bxt/gkLunwW1CnMHRd9WM7Tme2+vJ24pJOt7YuPrZo4I+KvnWvQIctN4HwB4lXLnnHdOS9bJZRF/tUmffIIraozCwWK9jYzKmFbhGQLLFfvnG7gFJFRzyRQqovBYe/8akBvPjkEJ54KIU18pNM1oRPTpN4DYSChrJlIX10g5TIIn+QvOCXkhrC/J2vC11CXCelci9wn2Xrhggu5JDHzRqwKnyz5UV4jLzbGR6I6k18IaGpUx/L5ra7QFRKidHxtqsKSbedpzdaaPNVXiIkydWbWCKPH+V44rdP+/GJmAeXNUfZE/GSrmc9FpbpT8YpUmsi5NgC3WV2K6c7yN6VvS9RUXnRamC6aWFRM5TQQ3ilULBnxNaiRex/SLRtunfmzoWsiIqxdElLzH0pGU2jiVKRfLfUxIrl4figgVtzZZTKFn1K3YhQpolnToXw/ANhzPJ9hf6K/hCq8RQsw6s0GIh2BLHjIe1E8WKOLZWqSlXPTEzSEiJa6BR+tKFanjhLXvi7lYeW8260o6D3LXTzJ6+7uXc6bt929Xkg9nyH+0XRpvPoSbyPOCTtB+DQ+d+FPd7uIe33G1Jld7uOgqP6342eAKSHHnro4UNCTwByOAGIHCX/jd/4DZw6dUqV1Y0bN/Anf/zH6jjw9PT0x0IAImXwiU9+El/+8pfx5FNPKSHGbrQXYzsvwY4JByHP8UQC777zjhpof9wgQqTHHn9clWm3MjvoksnJyz/9aU8A0oNCu118VAUgU+dCaIY5fvfK6Qj2A9IX8LJ9GioJEWbo6hRHjZe7SxPKcHmVeeLcG1rYi7KorTI0pfbKz3hPZE1UGV9dBCpExHQwXnGQEfVXfuEvHiUwsQMaThYtDJRtxAsmwlULcbOJwZqDULaBYNlCQsIbOtKkNUMaKoxX0pfSLHHSn87U0VczMKz5cG2minrDXY4RkES1WCEQlVRPHw/h/IgfpaKJFwY01BwPzqZ0nE3ouJO3Ua/Z+OyILIJ41K7QsxENC5Umqo67g3TTAtZsKRsdz5wOKSHPSmHXyR4mJ35zDCTqtTK1phJ+CBosh3zJRLnuYKFgI8ayOJEy8G7OxrsN5qfpweWEhseSTJdsSuQcEuHD/Tp+7ZhPCWYWSg7KVhOPD3txgWGXmP6nRS2XwTgyFmaZbjKq461yE0/Qj5/l1WTdPDvux0zBwUzdjxVPHGMDA/jMdAo5W0euXEOpVEKxzKtYQi5fxmqmgky+Rn7ZIO+0OA6x2YbZllVOBFKurat9K9j2sAf7v2q/aUeyE9vhdsbQbempexr7p3xfsTuZ7tnpjg+IxDbc5O6eaPflPRfuu33ef8D5+Sih8ysRHFSGHwkchrzd9dkRpjN/3at9r+t7KpN90j48GIp9t9hM0Dy6EjwoIe7d0DUpl4K7hVZB94Snww4390EWskUoY1myyG0qNb5iIL1QqCKTraBWFdsRNZQrFfbdFRTqJkrkm2tlHYVGEI+kEnhsOIXwxCB++SvTuET/tY0KVlv8RFKhd6zxD9neFu3b8wB3UXwb5JNB4MkwcI38TPjh0x4H07wW5QQo54zKv/xpx8FbmTms8g9Z1q643cjFTe5UXTCOtmFxGYe0/bs+XT+iPuu8WUOQfH+Z6RbI64Wn3Sk7mG14kGE6YtukwLg+PaQh4fUoYYmKg2mKMOKiY+LzQRtP9ek4ZzSxQX6e4Tgg79GQY1sQ4cfnYhwb0fPK7qkPaVBUtWjrvFdgGu38nOMI5avkyWdDQFr4etPCaNPBnMmxj+VBmW5ZjnvKFZnfS+B2PB5c0Bx8ysuxT1DGH3RPDMLx+Vn3WfLpsrvxgO1165Q5E93R52wVGi/eC9Uu5a00Ory20fK69XcLfOx02fZ3WOz0vbtv3IMDXm+FPRoBHyG0yl9wyDzsW16HCO962cdjBynvDw6ZwSNCyD7s9V7RswHSQw899PAhoWcD5O42QMTmxy9//es4d+6cysP169fxR3/0R0rgIXj22Wfx/Gc/q2yA/Ovf+z1kMhnl/osE0Qv7hS9+ERcuXFCD7/1w8+ZN/Iff//0di/MnTpzA7/zu7+4RfMnES8rr43oKpIce7gfauztNU4ygvz+TgnuF2AD59Nf7EAsZmGg00fDryIgw5C4sRqbd9XID9bqFaCxAnrHdd4iNjtGCheWYgZJPQ7Jk4cR6HaNFuiV9KDP6ptVEme8yfJ6o2AiVTDiyTZLF4zE4VfdqsCuWkiTocrok7MV8VEeMcZm6B+tRutUdZNfqWLxTw6BjIAQN3327gCrdt9FEnP4fDDZxRwysjgQRC2h4d76Kh2IeXC028elhHSm/B39wvY6zsDEy7Mfb1Sb6mPZnk8C/2QDGxkNYzZu4vuzyFDkd8vyJACJlE1fWGnibzp07TbfZdGdBurxW0H51cZD5jxv4/nwddbOJh/p1PBDWlLH2H246KLcEJxdSOn75dBBj/X78yx/lcTNt4lcGNDyb1PCzigODeTSiXryZdbCZt3Au4sGrORvn+wwUHS9MbxAXRyL42bqFIstBdIhPRnRMc9r245USFrNFxS+VAVz13/1tw73tzMtudHgW7HoUuE5dXrSxz6udzjuf3EWdbXSPoovrPmm9Lzio2AQfJC3EdnJHSXh3SbtQ7aQTH3BePopwi2B3QdytERzGx0cUivDt9rGnTeyLzjDbOHQ57PLYvYXuD7G1IXMdWYKXzVZbi8kHoWsSh0t3j699g+1+sX95ylBfxvuyUUdOLQfV5cc58vM4efJCyI9HH0rAeXsd78yXcNsjczv6Jwc/5TexXqri3XQVoaaNC3oTN20PNtpr6uQFEnd7PnGKvOKED/hRqalUNj7icZRA4ZWmDptzBzWnEP7RMf9QdxKH+tl2F4hXDj/wAON9t+aB2BBppydXe04qV7tumDwedOqoMsYrHi/CJOByyKNUTC2JsKKVvuyx+CR5aY5jmqWchVHHwvWW6q8zTQsXmWYo7lNjhR9WPFhsCTqEQrFd8t/2NUkT8BeFbdVdbUwaTUyQ7uvko6fDHqw2gDtyDEYg6QuYzimGfMywUffp+Endg0mWj8T1SrN1Olah9csft5TYLnWOATQbXyEN56ZCeKnox1V9EPOFBpaWl7c2pEmZuMm5QiQmrv4e0Fy2/bn/u6DDtfvt0dEukxa2+ocjROp6PXq4u6EzqnaNvFfcnbzD56NrX3qocNt/D8QhvNwbtiOWu/tVth80eidAeuihhx4+JPROgBx8AqRt8FxsfghE+PF/dAg/BMscNL70k58otUSyy/Wjtgj5XiEG3n/7t397y+7JQRDhz1tvvbWjDFKpFC5fvrwnrM6BuJycEd3DcpKmUqkcbpLYQw89bGF7Er8tdPyoQE6ATJ8NIWho6oSGqMAqiu2KLt2Iz2oiVbLcxQ7do1QvGDUbw5YHTuv0R7gm+shtrMa86pRGdKOBE0tVnMg0YJg2ml4NAdNB33odERGSDPqxFjGU/5JfQ8WnYWEogJWEF+spPyoxA2XSsxg1lNqMkZyJWMFEw2kiU3cwf6eKpVsN3JmtIUf6Jwb8KJOGbR3oHqUj/KGQBxsW8G7awkzaRNFs4lbJQYF5SvJ9mTQVTeCX+nX8OO8g63gw5QNKZRtL0PFrD8cgarPW1+oY55Qux/uZjIVHfU1MBj14s7JL1QbhLuSIei0PjjEfSeavINtu1Uv3Z5M038naSg2HV+jsMxDWmlglbWJHpEh3k2mJgMMfNFALefHWcgOFqo1oxUSqYcEJ6fjGqo0fLJtYZoCio2PB9MLxh7DhBFi3AcT8Ydxp+FmGrBfTVHrD76xt4u2VHNKlCiy6KeGHoCMfu7LU4dDKwK52spe3ioc9sbjYx1mw89UBHg+L+xDFzyvcrO9TAN2cd9XpXXEfy7YzqqOS8VHAgWV9KBwt1x+ZMtoi5C4UHaqC20vBR8CeAPvH0SZB9+hqjOvY7EP39FuHhErkaNR2IXUnmm2HXTR1+BPeIqck5MSE/JN+V06IyBg9ny/iTqaA65k8Vjf5eyuPmQpQCYihdT/8Pi9Cfh/OJX3QfT5kmz4MBAJ4NEreGQgiGfbjTFxHMkj+I3sQJAXy/JztwR1Oq2okSw7LrEIjbyTfJz1+0nLcaJIepkP6I/yd4nNdTteo8C69uianO1w7XJKHAQM4H4QSQBTJQMWfyibzI7xT7tW8RC6Wh3D1VSXE4byl6bD+NFwOe5AmbVlebrx8SQLtsoWsnCTlnGXaEbVYuhKcBDgGMUnjKscyGUdTNkokT20EvR48NRnEZlPDNWHALciseJx5uuxvYpDjpBWmdy6qgawYa6ZbF+28yX2ev9eaOq5bGvKkR06syCVqx477XFVk4yENCd7LuEDOrUpYUcmWYbgNpt8fDqCvrw/LHCfMbOa35mBytctlxyI5bzuedkCKReEAPwo7o9sHd4vk/sBN4u4E7Xbeyusu7A3e6bI31H7x7IeuAotuOIS3exF+uK87PO32f9QM3RP2EvmBJPs+oHcCpIceeujhQ0LvBMj+J0C8Xi9+7dd/HWfPnlWDwatXr+I//8mffGyMnAsk35994QV1yuUwOMoJkE6IMOr111/HX3/zm0oY8osO2U0np4b8nCDeb0g7lauHjwfaE9aP4gmQvgEDX/qlFMJhA1rAgMH+xNE8qPu07XUYwkee08+Z/thyBbeGAshGDNQqDYRyDTxUcrAS92Ej6cNg0cJoycLcVISTfgejr2RxerPOSbwPVfKat8dDWEt6MbBWRyLbwLWzMbXoIac6BtZqSNLt5qmosiUigpKJvIVY3cFsylXFZTlNDC5WECiYeJnpvfVmBauzDdTKTTx4PIRnL8bwxz9IYym93UcxaqXzXA6GMEo1PRM+6lZFE0ER1DC96X4fvnAqhL+8WsaYtwmSiW/OmSqCf34phNc2TMzMVPAgHHyjaaBEun9l0qvsc/wn0iC09ZF1BkQlGNPJshxkUUNsd/yjkz5l0+P3b9Zb6rC224FayKA/+Rti+KciwKdTOgp8+MNZCxWriU8MGRgM6/jmso2Nsg0WPzzsk2vMlKNrqLA718SIOXm3qO+LRCKI8vLR7cFmDb5iHn+2WUKpZSBVqc9o8XyFnT8KQo967nDsfO9iy1fH7z5ovWaq7s1RcY/BPih8tMjrQs1HrPy6k9PNVdrY4XEU34dJba+fTpe2712+ukV8Nxwtmy3sDdTpchgy7inZbrjXhLsVJ9FaCr937BdcpSenJrwwvAbMRkP1ia7rPUD130fH/qHab9yestOfJKUEHxyrS19vGLrKj8XxvEl+YEu/Tr7b9iu8Ra62/wB5g89HxkYEyNe8gSB8nPMF6OZjPCb5wcORBi6H61iq1PCHN6tI15pqE0GgacEybWh6ExZ5YJa8pyjqJplO0tDwYtjBVbLdl2vAJP0/wQh/7Amg6nXXBk3LVIv7wp+E1mq1hqZtwe9poi7iBU1X70WoIbmWeAXCo1x1YK7dKcnfw04DQ46F7+uMm/mwNZaFz6/KQ+LmJAVPN8rIM57XNJ+yx1GTOPkrdL6gmShVLeTCAfxJzcDNhtssvPQwHTXw658dxBsLVfwXjl9ENRqLXAk9PhXgPR/+rqajRPfhkAeFBsvB0hHw+9ScVARREpvc6yx3p15FsdYg33cQYbmc9wOXWDbfret4eIDjGvr+zibHKCSywpGWI4bhGbePbXMgFkYikcTSxiZWN9Lq9Ic7V2cglUr7z9YPwbvtBxfbhbn9qh1JF+z/poXOeO4CSXmP77sEPqx/13m/yFp53oG7JLwH3eI4CF3iP2KSO/J0hLBda2S30+7sHCH+w2NnpPJ01FL8qKB3AqSHHnro4UNC7wRI9xMguw2eX2sZPO+2OC8nHMbHx5WaqHK5vDVB+EWA2Pn4pa98Bd5DLtQf5QRIJ6RNjI2NqevKlSs7BCi/iGgbQZ+cmsLI6Oh9vTY3NzEzM9NKqYdfdLgT1o/mCRBR/fRiSsOxShP1mA+DJQt9BRO5qKEm7wJZkJjUdJzgxPxOSEcuwEm95kGzYcMxHTT9BobnqkpgIobS9VQA50bjKFVNZEIaDJ+GvrwJ3XLg5W8+5MX6YADZFHkN+5xz8xVlXHUz6VOG0i2vR+22PJU24WVXnQtqeCBn4RhpKDCutbCBIukzSUMhb6GQFdsdTaZnY2a1js2ixf5Jka5mX9LTNUic9PoySRSBhSz+iBxCukExOn52yIdPHQ/hW7druLFhYrXsYL7kKAOvkYCOi3ENi3x+Pe9gkeVS9+tKmLLZaGKOfnMNB1ES/asDOr7+ZALRgSCuLNZU/FGfBw+lDJXXq6S3bddDaAiSFp1+bD7zR8WZscjPqsC7habS0/65MQMRw4PvrQhdTcQCHvzSqQASQR3v0LPkTRaVhG+ODA8r4YfY68hk0kizv1/M5nGrWEambrYWyTqMlt8NLT+H8bovtgJ3naL/QsDN10c4dx8iaTuT/uAIudsC+vvWGt9LtO/f0H5fvGdBw/3GPuTcbzplTCtqsGxbBNXblXbkVA4YNx8Ghwnd9uM1dKXiKhIKoi+VVFcs6gq6ddIhpLTtNG2VFx/ai/jJRFyN4UVVVr5EnpAvIM/5VSaXR7qQR0HcZMNB3YsFJwJPJIFUIoFnh6P4bETHGY+Dx0e9eGjIi5LtwSr5lKhsarIcV8hzM8K5mY6csFjRDDLPGKaPTSPOdGVuFotG1YYrQbFUUnNbNT7ySL7I0+IxlV40ElZ+o3KFIwgFgkrwIDZRJH8ljkVWNS+KrMMG0xRB1ujoCMY4vpZ8Vxp1pcprrXXqQ/gr2aYqn5NaE6fkdCfDfKum447lnsaQl4Pkyc8HbLy+ZuK1lTpMloUIRcIcA70Y51iBeX3dMlBh+omoFy8c85Ofchxie9VcbIrzhYbZgKEbqpwnyI9D1QJs0sPhAx6O6bgc0/DDEssOXmzYOhZrGkbiPrx4LgUzkII/lkIimUSYZSC8fT2TZz3lVflJPbp1yzqVclMlKU8tyIDjALhvpUGomx3YN2SXOPf1uwcdPu8SqPMb3MIBYdxXd4n0w8YRydtRBkcIe6Rk2s3lvhXdwRF1tM6fO/QEID300EMPHxJ6ApC9AhDZWfObv/mbWwbPRe2VnPzY72TCE088oU6UnDp5Eu++++4v1AkRKatHH3tsq310gxhQlJ1DUp7pdFoZNu8UgIixczlFI0IN8SP1v198iXhcCVFWVlZaLr+YkDb2UEsoJGVyP6+ZO3cwNzfXSqmHX3S8XwIQ2fz5hUteLKSb2NL4dEQEIjpOngxgvOpg6PwwGkk/VtkP6AEDZzmmN9n+R4cSeKChw3Mtg9txAzWvq2aiP9/A+ZUaEjlLCTMy/X5lLN1vOjg2U0LodhHFgIZmxUb/9RIsw4OZiRA2B1x/pk+Dr+Fgcq6CEp/TjCPM5+PrNVTE8LpfQ57h86KSS1RVLVaR9nqQjhmIsihPFixsMK21TVudAGmYNopVGzbLQnovdalurLUUxC5Pfs9ENXx6QMdyVYy5ysKQCEc82Kg4uLFuokwaqkxvKujBr58K4uHLCby1YeKNVRNps4loXwC/9GQfChULp0Psg0MaZouOUgUi8Rzzsj5KJl7btBBmnr884VXGWit2E6fjmhKsyMmQz4558eWoB/1lEwvQVFnLIlWd71ikELMqXxgzlIoNp2xhoOmoBZ8vsr6KpPGtNRO5ehP+QEDxAYHYuSrwkt9SpYwaeWKpYaEgBsylz5e2qHwSnfNWt6B2ovW+09v+kLi37hR2xth1ecPF4RJ43+AmfzQiOhdj7yX8B4YPmKwDavlgHCVYl6b6vuOjVL0fRv53obP9v2/YlcTd0tzd9u7mX4Qfsngv494m+9Zt7+7NwaHvEV0j3Znefk1NxqI+Mv3+viQeOH0Kp3mNyqaa4WEMDQ6qTWGlYkmN9Q3yCTlB4PXq8OquoEdOV/Qx7NTkpBrf5vMFNReSMakYgbctd45QrpvYLNeQLlZRKpM3l8vIV6pYFsGIx4cZBHCr7keGv15/UKkhlvW/atODB/oMPBBiWo4HWZ38vCXwEOGGzBtE5VgymXRVdZFHDXtsfCroIA0Dfs4tjk1Pq3md5EuuYeZNLhGEyPxOTo3IVgFH59iEeVB1yHLxMq8TY2MqTK1GuksllOXUiMdVSRUnY32QvLhBOpc9XrzteHHT0REVw/Iene7u6ckm6dt0NMxVmiibHgyQBw/LZgmflzw2iPHRACb95OPk+akTcdxaZ3mRWRteP5JDQ0oAksvlWAcNRbNsTFvdTKNYb6ApAiHSu2FrWLANJdyQMqvYrNdAEN74AJYKdWxmC+ThBfLwkuLlkpcGwzsc2EjbUG1VWksnLz80GML9vw9abzo87O+3jQN83D2wwp6cHDLckfBe4zxMh3CPaezI/z3FsU8gobnzuu94r4X60UZPBVYPPfTQw4eEngqsnSqwOg2eC+Tkh9j82E/4Ifj0pz+t1EQVCwX83u/9nhIC/KLg1OnT+J3f+Z3W017IaZfXXn0Vf/VXf6UmRneD7Fr6B7/92+q0zH6QxbV/+T/8DyruHnro4WDIdyLX/VSBFfJ78M+e9eH5CwZ+ctPC//dbDRQ7FVkfEmIE/QtfSeB0w4PkxWFseJtYy5cRIo85wcm62P3oq3Cyv1hBOlfEzx6IILzeQOJ4Ep6ABv+dHEZSUbwcdrCuuf1BuGZjcr0OvWTBspuIr9YQzzSwdDaGmZMRVEK68icQAcjoUhX5hKuW48RMGUPZBpYnQ5gZDUJnlKG6jUzIwOBaTRlNF7/jeRNn1ur484aN779WRXrZUuE7WaPo544x2teyDhosGg/L/gG9iQthD+pBHT+l+0nmN2VamK03cc3jU+ooFOj3RETD06M+YDiM710ro69pq92gC5YHj52O4I3bZYxqNnTNg5+uW/AyzJMRD0aY5p0G8EoZCBgepb5qtmgr3j0R1vCjNQsNlssTgwa+EPPAKtv491n25SkDfazXGwWWJevyM8M6LwNX52vwFk0MxXTc8ntxmf7E8PrfrDUxo4XVCb5gMISNjQ1kctnWgp7L01uZaf1vPxMdty5aBSc/6p3rYdtbR8HuAX21PG77l7vOMHs8fGDopKR78vdK1MGxKnwI+T0KOsk7qIbvBjeejtg+avnenbmPeL3cN7yXSr0r3Mjf1yQEWwkclNLdKnQ7rNx5PJoyHC4CkEZDdta3xrJd0joo1feMrpF3T1EEIJGgH8enp3D58iX1nM26/b0IFgqFIm7euqWEC8FQELFoTJ0YqdcbyOULkNMTY6MjarOT+JGNYyLgCIZCan6Zz+UUz3DVJ4YlRVQ5B5MNaGI3Kkx/Yg9Qgf58UH2JRQAAeBZJREFUfp+iQYQo5UqVZWhjMGwg5POjqQdQth01l5TNbLIJS1ToSjpyGn9jcxOLS0uINWp4JOig7PNizogjOjCM/oEBRMJhJdTP5/NqviY0rK+vo8K0xOahnNAWWiUf7Q1y55nO5OQkbt++jfn5eZW2+JW5oV0qYdpnoMQycfwBpTKsXioiWCwg0/TAiMXJQ+nOsYC0CRGiSPwxho8wLVPX4EMd/U4ZgXIZFbo3R1LYyOloiv0OlkOyf0AJe15jPjOkub+/X81Xb7FOZCPCpakxhBN9yNtQc7HZuVmWWwWy6VBOu4RY5mtra5xfiZYCV02lQAR5IvRQT/zj8F6EPvJG8fT9mr7y0wnXb3fvHa7dbzvQ3bUrDun1wHzsgx3jmd04YlwfFLqT1eF6BLq3vd5ToPuE+x7hRwq9EyA99NBDDx8SeidAtk+AyKD3t/7BP9hj8Pwg4YdgenpaGfMWw+ivvfbaL9QJEDGQJ+qr9oO0G1G7lKI/GYjvp7pK+WO5/6N//I+3Jzn7QHaPSb18nGyt9NDDvUIm0nLdrxMgQZ8H//XzPjx3zh1zZ8pN/OiGjUZLBnAUiBH0iQthlJNebFom9LUKBqoOAhEv1jjR7uPkPv5mGvWFAnKjAdHVhPhyDZOhABoJP94ONBE8O4A0++qa6RJgGhrSMS+yjHN0sYqBgoWlExHcPh1B3a8hXrTQX7QRq9kIlRgmZCgjqqmciSCvKu8Nr4ZC1Au/1US0amMz7kOO8YUsR7mJ3QuP3cSS04Q3Y8GoN2Ew3RNRHSW+lxMxD0Q1DPg9ygAsndRCwimD/hjmO2Qpol7qoRAw7lhKl/miR1eqMoT7TTKcwTp7I+vAztbRX2ng82NeDMV1vEU3MUjebzjIeJpYZjX4Qh5EWC/nvU3crAGvVlwVWw3SMV+ykQi5cb+xYaHOMpR3S2UHZTEeHzawQRb268e8mIroqq0cj+l4ftSL1YqDarYBs+YwDR1n+7xYTNtoegKoByMoBeMIBINKjUkun3f1j0t7UzXhtr1tdIwbZCChBhOuW6evQ6Mj0M7wu9Pk8z0lsBOHj+I9JHbYoB1FuYX7kMcPHruJvlvGdu6r77oIdR/LoR1VN6p6OAQOU3CHra8jVcK25/dcd4eN4KB87IpD1DqKYW9RKbSHL98lvd1fwP64x5y7kzxiZ9wiaPf7fRgeGsTExISaFy0sLGB5eVkJCYQHNOo1pW5KhAwjw0NIJBKIx2PqhITMI2UOJQvzMrcSdcBJvh8dGVWG0UUQNDA4gAmGFXVOElYuUT0lYcPhMCaZbiqZVKcb+lIpdYn6RYlLyjIUTyE5PIY40wjRv5xKkTmKzNFkcV/8Dg0NqblDo1RAjPyy6jOUHa71iomVTB6bGxtKYCJ0yuY3sZe3vLKihDASl5x2GeC7VDKFeCyuTltIfsS/bNyScpESHOV8Jh5PKOGWqOyMjY2jn3mVuZDkK8I8FEhzne9FfZac3pCykhMq0ibkfT9pjffTP9MKROJYL9uYyTdQ8oYRiY+ir38IYc6XgsyrpC3CoxXWhwg4JB4pM1F5KwKLi5zTjp25gOFhl651loeoXxNaRPiSTmcUD989R9vi4fyR/latBYiTZFK57cV+Lc/12y0E0XLe+XYfv7ux21sXAvYXWOxH7U7sS9chSfwwsX/eWzhiHu4a3weCn4OCf4/oCUB66KGHHj4k9AQg2wKQKAeazzzzjBrEy8kPUXslp0Tuho+zAEQgbWdgYEANtMUIereTG2Oc9Nzt5EcbMiAXVWKyO+sXFdLGXnzxRVxi2V64ePFIl7Q12YXWOyHTg0C+F7nuhwAk4AX+m+f9ePacoXjB2ws2/sf/UkdRjFXcA8JBDWem2eeHxOaHByeW63jI1DB8IoUsE9jM1aA1LFRjXmyEvZhsaFieCALpCjx38ljgBD5jm2RUYkW0Cd1uwl93YBskjuGTFRulpA+3TorwQ4dGMidXazi+2UB/2UZyrYYBq4mBehPFsIHbUyHkhgJYGgygGNRRCujIMl1L96iwx9br8FsOVhNerAc0VBo2zhQt+ETiQb719LCu1FGJEGStDsxUmqiJtEGKhyRtNjXM8arRu9j+mCXZb1ka5j0GGvTAZDAc8OBLMablA9YdDz7fr+ECy2AqYaCqVHMZ+NKnBvFgxIGWIM885kdqxAdvWMNM3YO6IYZeNThMN8VfD9npi8cCmI7qeHPTUsIP4eBC0katiZsFGzqfHk8ZeCdrocI0H+7TkSaRf3CrjpczJt5qeLCm+RAif/5myY93jD4UgnHULBtr6+vI5Vwd4UrNVQvbd52QlFu/LQ8dQY4EN1g7cDu+bdd2Sm10czsM2il03h2IQ3r7uKFrObZv71Yx4q+bn/exrLst8txNrdEHgf2yfBBlhymmDz9n9wldMvJRqLdOaLprk8lxrFafKdchaXwPWdkZ9GgRyTjep+vqdIac+pPFdtmMJBCBgZzWED8nOf4UIYbcC0+QDU3iX06AyOK6zAUEElbUS/kDfqyurqp5n9hUlIV7mVeJXwkXZ3h5Nuhf5lLiJpAxjYqbc5BKuawEJcePH1fCEzmZIUIAmZ9IfHJqXE5wyImIY8eOKYFJtZhHKuxHMxDCquND0RQ1lhxLsFiizJuos5K5n5wWkZMfMjcVoYbEIWmHQkGVlti0kvhk7iJpSVmIkEZOkggdckommUzgNPMmeZT5n5wMkbBen1epmJJ7oUsEFjLvlNM04bB74kWMr4vgRuiRtlKV+JmvEydPqXKQNOS9lKuU6dLSkpqzyzxW6FlZXlJzgdTwOMP1q3qRsllbW1HhhG4xwi/5lBMo7nhRYuZX02oi7rM7jpRvSfWNO5pst7akAu1FV+duvW0L3V60k9vxrvNhmx7XdVck7ceu8ezFgXG8R+wm5X5jq2Q76T1kvrthT03dLY73K2NEO+n3MYkPFT0BSA899NDDh4SeAGRbAFLjwPXOnTsq93/2Z39215MfbfwiC0Dk6PSDly7dtc6k/cjOKxnQy+J85y4j2S32j/7RP7rryY82ZDD/7W9/W000flEhApAvf+UrSiWYTI6Ocskk6uWXX96zk6uHjyfcCe17F4CE1MkPPz4tJz8487iyZOP/9Vd15Cv3MItqIaE18azXgdkfgDfiw3g8gJFjKXhPDiLiCyPw3UXk4KBoeJBaNpH67GmsRIAk3UYyJjxzZZh9PkzPV1R8waqDiYUKKmEDTc2j7Hhk4l5Ug3yWjpv9UFnsfdBtI2ZgPenDUj8vPm9GdIQd4HTOQtHvQYN+lVYtxiM7OCVszaehGNKVHRJH3lsOFjdNzKZtrJcc3Mo7yDSasJmYCBpMVfaKNMU7HfaTFjR3EslnUY1VF78tD2Js/JdHdDwUaCpD6D+renCL7OJdS9SPaLgY9aDPC7xuN7AUZvqDASSZ/0TUQCLhRTBl4JnpII7Rk1Wz8dUpHzZYP2OmBbtq4wrvAwEdAeaHWYEjNPJPivm55LVxnGWSITF/tWApVVkrJRsPNOqIeQ0sR/uRjQyh6A1js1TG2mYamWwO1UpFqfSQbEoRC1pZ3oJ6bhdEC2ohZZfb0cCwXYLvG2OXF4reNtFd4AbZN8ZtHMLLxxl7Fk0Eu50OqIcd2K+RfUD4MBfTu5ZjB7rRdrcwnfgw83Zf0SUbH6W86bpsIGC/LwbQ2QfupOyQdN5DdvYGOXwk4lPTyTRIrwgchH4Rgsh8SU4/yBxAxpwy35EFfjkV0p7ryEK83MucScaocoJDwgiWl5aUXxFsSFwiqJDT9ZlsVp2eECGJhJP5mAg0ZPFeNlKJHTuhQYQNMhcQwYSkIwKFK1euqDgljMwr5L2cAJFxtaQhdjIqtTqiA6PoG51EPNmvBDgl8jKd+YjGosqguQhONsjnJLxX1121ZXwvdSbCAzlhYvKdCDkkTxK3lIkYEZc05ASJbcsJj1FF3x3OfYRuEVqI7SzJs9gmkTG7bBCT0xqSt1wuo+Y57bGb5FMEFSbzI89JhpP0b7CcFhYX1NxU7H0IPZKmCHJEICLPm8sLMDwOon1S7jFVRyKMkg1kSjC0sYk00xU1WUoYx7QkPRc7+44d39DWbWcb2tXXdD6Kt65d0QE91L4vdmNnHC5Fbbp2RbI7zk7yD4tD03Uwduf8fvdRR+n7D4M98R02+n3r/v7g/pbaRwcf7kpYDz300EMPPbQgxre/8Y1vqEF4D1CTChnAHwYyqH7o4Yfx1a99TQ3eBTJhELViMmk4LGRiI5OcX3TIpO9erl9kwVAPHw7E4Pk/+7QPz551Nxq9s2jjX/5lHbn3IPwQWD4NG6NBIGjgzOQA7PEYfmTX8ZP5ddzeTCN1No7zlwYxcCaF0kN98EyEoXs1NNZr2DAtFE5GcWY0hspUBPm4F/mYgULMi9PXi3j4lQxO/zSL1O0KPLLST4gQpObXEeDzybUaxpeqShVVLqijyni9vIYCBh78/7f35k+SpOd93zcz6z76vrvnnp2d2Rt7ASCwuBcXCUKUSEp0yJJDEZLCEZYYjvAP/sF/gMO/OewIhyVHOCSbCpEQDRIECIIEQJDLxWKXe83uzszO7Fw909N3d913ZZbf583KrsysrKqsqqzuqu73U/12Zb7H8z7vm1n5Hk9mvo+KeOGdBF78MIVLu2X41RoUlmYpp2Iur0FhaaJVDS/lNHwjLON3pyV8PlxDsqjxdUeMARnNJzTQJ/zJ0bbMHP/QZAOfdCBjSA1vJDT8wS7wi4KMoixhj42CduMyfsm+r7GkUxEgMK1Amg/gMVaWL6RVfGG3glfyKs7PBpCf9SM/p+DC81E8/ukZTC4H8HcZDa/tq1iZC+JfvzqL338xht9/KoSvLvvw2JQf37gUxus5Cf/pYQVZVoYnohLSFaZTOIrimfPAuccgh2O4tZXAw41t7O7t87tUaVKLjB80ccLLxkrWKHJjWKpvNfaJXgfneh6t01Iujq7Jg0khZ/4clEP/mEtzgOFtdi5wStbISf8cR5pKZRTejuHv5Mw4+XVBv/XcOFqNj9eYZZs/nTDHNT7dYE7n9DFDe96X3CMcFLPrf5ToE8zUHrAv5upfdWfUNbk2WBN1dqbNhmt8OkET/2QcIKMNTe7TK23pSWyacKf+PL3CiYwNtE1PIpARhCb9qazUXzeMIbReCE340zfFoUl6imOMCehpD5qYz2VzyOayPMwwPJBRwFh3gxZRpycvyMhBsig9xeXpWX60eDpfwLtFf7jKZGVYHHryYW9/F8Wy/jS/vS7oeQdawJ0MHPSUBhlZDF0IQzeCym2UjcpF5aMnU8ifxoykO627QY70pHhGWtKTjBKkc5ilIwMM3TRm5GXc0ESyKE+KT3JIJj2hQn1/QyczZZYsx/7du3sXb775Bt59923cu3cXWzs73LhDr73KF4osrV7uRh+ljuOpQeevAUWoO9Mmd2Ys+3qEtmeeLcCcovljpUm67qE7O05+NvTSsv+tZLjA0Mf80dGvBfTpBrOcVp96xJ519gzP8jcKowvUa+74Ip4AEQgEgiNCPAHSeALEwNI5dMFxfgKE6ojufrp85QrvlHeCziN+BxgbKJXYAOCf/N7vuXrtlQF18v/0T/6EG0GOMzS4efNXv8Jrf/u3XTt6+oOOi0BAGAPaXp8AoQXP/9VXgnzBc7r0X13VX3vVz5MfBvGQjOfO+CFNhfH4xTnk2QD+1m4ayVwJ2VIZ0pgf1QjLdzKCwJkJZPMFhO6nUEmXsBqRsTkXQGQ8iI2AhIwioSjXUGDf8aKKha0SymQ8mA8hNxXgjZfMBvkLmyVcWM1hIl3FbtzPFzav+vU2h97Lrvlkdp2pYvxhAQqrst3FEDeOnGXxL5WZKswvlKtisqhBY/WRqWjYTatYTWlgX3g5qq/vkaZAksm+7O3mODS8XKuCplyydX+6Nmo1CfsVYDqmYHZaQXRWwReX/YivBIGVEBsQ+VGb8KM4y7bDPlzy+THFdM5myxjfKGJ3OoDkOKszdsxmwgouMZlTwRqmIxJOxX04NeZjeUrIpiq4xPwvnokiuBRDKV/hd5vdTGtIVH24cGoSj19ZRkEKIaEqSJVVpLNZJBNJ5PI5VOhVGawujTPgYPDeKKIVFrFVUDdYBvU94TKhk7I952nS2xWda8qLuvQacwkN/XQ/U0gfdegGQ7y9fpzr3+ta9EpeF5XkdX32XIRup+8OEZtiR60pXedpQp0ahbZP6TI1PdXVlSjnSORL65bE4zEsLS7wV0HRMIj6qTTJT08y0MQ8vcqK+vP0pAVN8NNYh8pL/XYaJ9A2PflB5aZXNVG/hAwFJIcm7+kJD4KMBSRjYX6BGxR26utyUD4kd5vt0/iBjBEkjxsBmCMjBRlC6ImIABtLLizMcyMCpSHdKIyeKCFd9nb3+BMVaoXJ9auosu9UvgRZkvlrt8gAQQYJeiqDdKO8H3vsMa4bGWiovGTwoTLSeIT0JH1INulL+0bZqY7oCQ/+ii1WZlr7ZJaNg6j8pBfdAEbxSU6a5TnB5K6cPs3rgG4wIzmUP8mivGmMTHnTPkFPnNC4NRIO83olHaleKP29Bw+QLZa4nhPlJFaUIpKaD2ubW9zYQsfRDOWlH3FzgNOFxnSudHkdahm9RYDu3WUmRA9J7DRE9C6sffvv/JtrTwt5HpS3Pb3o6gLjlLOIH3hhhp6RMoDQBBAtYkSNBL2/r5ULsAsnPW5GjI3F+YXMKR65MLuA0UWu20k3gUAg6JeTbgC5evUq73BS+Xt1x9kAQlAHne62oruj3BpBqI7p1Vk0+HELDZrefvttvPXmm6I97ID9HDQ7wcmCfivkejWA/PNXAvjGM3527gDrCQ3/8w9KSOa8+f2NBSW8sOhHdSqI5XAA+XwJ20X9jk16akPeKaK4meN3SvrHw7j3aB/RvQIS437sL8QQCLEBf45eXVHBeJW1H2UNe5qGwnQIClO4uBCCFvcjnqkixuTRWh6T+2WE2f7WRACrp1k/O8fqhZUtpDFX0rDGdNqK+vgdkXuTATxYYrJYcRezKuSoH+GqhpXtEsKVGj6aC+IDNlBb3awisa8yPYF/tKBgsyJhjXXxZ8d8uLQYRKbI8lZrOBOT8fQ4axP8NZxl7Us0IKHA9MyQCvXfJq0D8sSUD0tzPkyd9uPrZMxg+4HFEEKLEQRnwsizSDUWLxz2o+KTkMtUEN4rY2c2iEjYh7gi83VJzm4VcYHVxVRcwUqghpWwhA/TVby5U8HSZBBnzsaRZNfsrd0yllj9zy9NIjozidjEGOZmY7i3WcDDjV3QAql0tymfsKsfeusZoOuuQyH6Pv1vxDOlsCbuiGUCoUVaZ2+bb5f5umEAIj2DXfHrW97iqq5tR3/QFdXRyGQOHky1HE+6qqveK3agh6RJeMOj33yN08qtHEmSIdMjlSyF1sEA0sAqvV+dD3ApiJomGpdFad2L2VluHKB5Lpq7IkdhNHlPC6ITNA6gPgdNxFNXPZ/P8Sc2SA4ZSOgJknv37vFwSk/GBBpH0Hc4HEEsFuXGDDIa0PpStAg5Gdxp8W6aD9vZ2UWpXOKGCopDN6nt7u3C7/NzYwKNK2j+TJ9bi3JDBr1aiwwgZEggI8Xm1g4KpTKiQT+eWYri9HIcFVaOTK7Cyhnh5eQGEFYuGgvSXBwZOGib9CZdybBBrwOjstPTLrT/aO0hNtY3uDGCFmKnuFk2hiS9yCBB+owznSnuJisXpaWyhlh80ivDyhL0+/gi6HRDBpWX6pfSk5GHjCs0hqSyUTnJURg56kOQAYR0pHqh47D2cI3Vld6nOh2RcG48iG0pgq29JBuTMn+Wxt5OHOyxY2e/qlr27YEOUBRDnmP0NjL0IIcIbdJ4RSOL3jLrN31HDqEOCGs2tkytp43AY6RLV55yOMw0oGP/6wO7pTPnEQiG6mFHA12gvvTK53D58uMI1h/la8UDdkH6/g9+yK3K3/7Gq3j8kr6YkRP0mPkf/fH3+SN9AkE7wuEQvvKlL+p3l3jMtRsf4/adu/U9wUlh/cE9lIuFA6OEPkfjZatnvZZHItEjN2Y/+eST/LVMdH1e4+9X7bzQeTtowTq6GyfFOv3//t//e975P25Qx/vCxYv45je+gYXFxbqvd9AdXH/x4x9zgxQNKI47NJj6zm/+JkJskOQ1VIfkBCcDuo6Rq1R6u5HmmdMK/odfD2IsLCFfruH//FkZf3PDmyeMpmZ9+No/mEY8HsCL7Lpf8cm44wdyTE+lpOKJO1ksbxWxPRXE1cfHUGDthVyldSz8ODUzhflQBG++fRsPE0V8aSrExgEy3oSK6GQAEQ24uF/B3FYBWkFFZTaEa0shqJS+yPZZXFWW8NSNNNaWwpBiPkzlNdya8fO1P+i1TiWmDy2o7mPXt3HWBtJ6GYt7JVzcKSEXkPH2fAD3k2WMv5eBtF7B2yUZ3z0XwEd5CW9tV3B22o9XLsfwvTeT2E5V8dUlH74yp2A7U8VP1qp4IVzjC6H/Leve0/vVA2wYI9MTLBEJi2cDePpSGF9kOk0UNVybp6dA4jjPyv5mpoBqscqNNivpKi5uF0Evv7h2MY55mfX/2PHeYu7pzRLiZ8fxkVZF9VEWl4s1pCeC+Amrl+XJCCoZlfXrCnh8OYZfPZLwwtNLuDLjw43rm/jPb69jPVlC2Xjao82pYwkyIrbrJrg8DVmu9S1GizS6dxuBLvPqRMd8vMBr8S67at0YSnqqhwFXG3Fwrhh5GUU6hLxPPJ4NCayC7GKdDqXrrFtGdHf2O59GDV+7FPtpaEDjG4Vdo6ktprUYXLXJrgvZoJvfdEeYKB9r/8KhAH96YWlpEbP1JwzIKE6vUdrc2EQimdCfsphfwPzCPHyKj0/ak2Fkb3+PpQ9jeXmJP82xweL7/D5uTKH+7uqDB3xheFq7gibvaUxBaR8+XOPrgdDNwrSWBk3arz58yMPm5+awsrJ8YOCIhCNYXFzg6WmcQIYRMgzQkw6rqw8QjoT5q7ooLs3DlVjbRvMlUzE/fvc7l5HJ1/BnP7+LoD+ICxfOc+MHveKL1geJRaM4deoUZkxPqRD0Gi56NTIZJGict7O1hSLTN8a2p1hZKC2tczI5NcHLRgYeOu70pMf6g4f8qdYlVidTE5PcuLG9u8vre3FhkT9p4/Mp/FVd4UCQzwM+2txkY/IiL/vs/Dy/OYR0IH3IaELrjNCTJosLC6y8Edy6eYuXk4xuYb8f0XAIFZbBw0frKLCxrX6W0Iu+9DH4AWxT3zvY4DQ2rf5O6MEOkWxebuNxSGEnfw9p0qeL/JrSOmEEu/2JdpG/l1j6X+3wXL8jKvCQMTIGEHos8B//9j+s77VHGEC6gyz5cbKes2NMDWalXOH1QY2eyupQoEN19M/+6e/xJ4y85rXXf4m3332/vic4KZxEAwjdofPf/Zt/w+/K8RJ6X+73/uiP+N05xxXqjF+4cIEbQ2hA0I8xlhp+unOK7mii9w3T9f6kQIO2f/v7v8/v7vKan//85/j5z35W3xMcd/o1gBBPn1Lw338riKmYhIoK/G8/KeHvblVpnr0vJuf8+MpvTWEs5MNY0IeL4QA3NnxULGMvUwa2Sng5WQFdRX4aVZBm+QUh43PPLeLTp8ah3Evg+psb+PNHRbw8pWB8LoDrj8cgM3nUVoUqGgJlDTWWruaXUFYknLmbw+JOCcmZAB4uh/HkZgkPpgLYHPfzpyb8lRou75XxYNKPjTE/ZFZnIabbszNx3E8XsJMqIsTi8ddfsUwSG3lsXM3h4Z0qf5JjZcyHf/jKND7ZLuOn7ycRDSrYy1ZRqdYwHpDAsuF1mGD5zLP9PNveY/pFxmWsXPQjGJZZGwiMTwewtBDGslrDU5qMdaa/Gg/gdCSAd1N5nFkvYLaoIcLKGCxpqEZ9kJ+agbKZR63E8ptmY6JVuuuWHTMyYJRVVneALxZE6sIEPkiUULhVQKwQwdvVOO7sZKFW8lCqBaQyRWymy0znDge4fjo1zipqzNlXpy6Ci9OQaVzfYrSIr3u3EeYin05Y9Bgkg8rGy+5aLxxa9dUzOqT8BDYGdJ4ZE/ntfoeuJ/vbRHOS0c1v35xeT9VI2wjT14OgXY2NA3qavzCraVavWX3m5eDZI9SekhEkGKKnDEP85hx6LRb1KcrlCp/oL7Fv8qOnJSic1r+gRcApjOJQWDAQZGk0HpcFI0ByZAVl6p+wdooMKH6/vkh8tary9S3omwwBAUrL6izP5FGfhm42DgYD/EkamvSncSo9WRFkdUx5UDp6ioLWqaIn8Cmc8qMxGE3+V5huFO5j/YKFGXoyYxLZvIb93V1+nKqqHo++yZhD5Sb96clNH6v8FGt36TVaGsubFkn3000cbJvemqCxbdKN+g8VtYwI609Q3bHWHaxHglq+iJk91m9gw0EyTMwGyF/DfdZfybJ2d5n1YeL0BhiWYp+VQ2GVpTE98iVWj0z+rF9BIRyBKslMBxVVVncKqyO9nhV+DGgsrWoqItEYr1eZ1TO9fWZza4s/WUN60llC57mlb8g2D87hg207LQM4jr8dR68WQtrIHiR6tvXMu9ShZVnM2KN0+ol2qYNXuCqLgec6HlGhh4yRMYA8+8zT+MoXX0GxWMJf/vTn3CLeCm6ZzmT4Nj3qRxdUghqHz778Es6fP8f3iZNsACHDx/PPPcsNRFRH1ABSA0YNaqVSxv5+Eq//6ldY39jkjeFJh+5Q+Me/8w/1DpaXsN/ar956C+9/8FHdQ3BSOIkGEGJlZQXf/OY3+XtaqSPeD9TZvn7tGn72s58du9dfdaLfurN0yk8QZIT7l//qXw3EAMLXCnnttfqe4LjjhQGEeHJFwf/4nSDiYQmFcg3/x0/L+LubbKDfx0+UDCC//s1xXN6tYO9sDPJMCEuZKvy7RbzO2oZr1/L4Osvg5biEd/I1/GJPxWf8NXz2dAzz436s7xbwk80KzgQ1yPMBpC5GkZ+lxyicrzsSK/9EsopIoYpySEEm5kO8oiEfkJH3yZjYL/MF1OcU4KPzMZQjPkyUNNyfCiAe8SNbUpGrqvz1U/SKrGq6goWrKdxZK+MvHtWgsoDxoIx/83IMq6kq/uCDHPOjnGt1lWhYKfHJjLAi4TunA1inpzvY8Vk6H8DKxQgCYbo7GPAzObMsLi3WXpwMIZiv8Ovp1nKET4hMFlQ85fNjKVvFPquHe9N+XIQPk2wcwZRDoqrho0ANdJ/q+f0KyxfYnwjhfCCKu9E4fFkJme0SfnU3hXcf5JDK0jvbi3xCp4HePvOJNNLfdKwbmyZPt3RIQrVU32iJHtQxQs84yneSaT/V+sz3pHNw7HtB1P1oYv8N9UDPk/0e5O0W0pEmoqkdpnHBQPq3tvIY9WL+XfVaV9Sdp6c0aDxo79uTMYdyIF8ezn0ZbIOKSWXV/YwQXZ+GHH0inu8xP/KmNOY6Ir2p7SVDCd/n8czyjH3KkO/W/9XjG//ZX40J0mqs31DXlb7n5+cwFo/jwYMHKJdLzF/Pn4wLFEdi7TbFnmRtdJD1EXYLLD0Le14rYVlVobB+RDkcwN8UZSQ14FNB4Am5igSrm52n44iwfosvoKBUqCD1qIDC9SI28qytZ3lMSCwvn4ItJr/EOg1TrBkfk2sos/2CX8HnlgJYgIqbrK/0TlLFYlDCc4/FMV6u4MZmCW9lACUYwuzMLC8lGTr0J4z00tNxo28yFOVyeT4PadStuY7N25SgHoP/P8C2a2A+x1rFMTiI2yGe11h0PEA/MyzKdKmXs1wTh1zOfrEcH6N6WuFJ2dwJMcfqpNaoMzIGkOeefQZf/sLn+QTX977/p/ydud1AF+3PfvplvPj8c9x6a3ASDSBUFxfOn8MXP/85/thjO2hg/9H1G/i7X/7qYEGok0yjM+A9loZRcCI4qQYQgUAgOA54ZQAhnjuj4N9+Q38SpFyt4d/9vIyfXaOJnHqELlmcUPCvXw7jTF7DzSfGsTMfwkRexRLrymXnxvGDH67Dv5rDZZYfWVoiJRUvaVUsRGTIIRm3ysCfSD789jgQPRPF/UsxrAVk/jooJ/gi6BtFTBVUSD4ZhaKKR6cjKEQUzKQruLhWwMxuGeuLIdxdCsGnyIhWNDyK6kaJhYd5VPwydpbC/OmI1HoevveyWNus4n1+z5OEAOu+vzTjQ6qs4cME1Y2EMGvSXllUUAyweosrOBf3YzWr4h+My3igAvdZ+AuzAcSemMJ9tcoXHZ8J+XHGp6B6L80fGaH898MKNiYD8PlYHzkSRJQ1yNVkCZl0CfusPl7YYMd4Ighlkjl2fP5G0pBX/Vgu+FHTfNhl+o2XJHy8VcREpcbT/fJuArt7WX63rI6pfae2ub5Jvvq24cOgzU7dAVN0A7Mc82ScZdDdgYO4rXAhoxV6UpuAPuQJnOl4DLvliI6R4/liw3yee4Xn9WdiEPp2jVmFVkU1xelLZzd5tcIpW7OMejiNzwN+eoqhxtqPsun4eVzbfVWDp5q00aXLnIzIVGUHCfUN/r+jMJZfPaJ9moSOCz2tQgaQ6ckp/oREIZPCp4JVFFln4v08636weEb/idLzuRa2G6lp+N1qDmPs+24whBK9opK1sRmW4B9PS3g5rOHdAJB+aQrh5TD8rINQZv2OrUd53Hgzj33Wd6jW3+pLatE5QbLpHKHXcM7OhvHtry3j6xfDuP/ONv7sl7t4WJPxuYsRjAVlPD8XwP19Ff/hmorY+BR/ooXWraTXYpGxQ2XtOvX/uGSmL8k01yEvE+3X4edkfV//suxYaHjZAh3i2jHnMyh08T1k4jJJ4/drY8DlGjSWcpnLYvvdHNB3eTsLcIrRSp3jwsgsgr6wMI9zZ07rd/t+fLOrO33J4EHGj5de+BTfJuPJg4cPMTMzjVKpjI9ufMzfmXgSoAv/c88+ja9+6Qv8vZCdoPi0WBW9goze8Wi8l/GkwhvlHul3ckRw/DiJi6ALBALBcYHadXK9LoJuZitVw91tDc+fUxANSnj2jIJN5vdoX+OD626ZCEj43IofU9Mh7EwHkWMDekWtYUyV8MRkFHKhisxeEbkK85sJ4dWlACbzVW4M2ZZkfAgZxcUAnlSA2FgAmakgErRAeF0+ES+omE9WEC9qqCoyxtn2VF5FkEWqMVnJyQBfD2Sc+U2WNKTngri9EIKvoCGSKoN68oUwy4DFn9qmu0KB5JgPuWwVa3cLuLpawX0qPwuhdpLayKhUQ7ZcQ5LpTdM8Ib+Ez6z48PiiD+dXQlimtUjmfIiEJFSm/YhP+XFJA06z9m+XpQ34ZTwxFsa5WBg72RL8RRVV5peK+FAIyAjUJDxT1CdtdlgdVRIlTMUCmK8puBcIIDc1wep0Erd2WD1tSVhPKXiYANbWKnjv4xRu3NjFe7d2cYN5ZnMldm5QjVHJbG17U1Nfr1lzBTfFMWGK19g0J3agQzDRNEC36+BChh1rEpuAHuQJWqNXZ4dKHYI6d6eCe0XpWuAGr/PtHXf6uos1QCwK6DuHrhNl2OGQUPtAr1Ki9pheTWTFqrFn+huC7Lp5koHLM9pFJLe/jQMOousbltQtRents5EXVQnt630k8FdxBVgbTK+q8rM4F/2sr6FqeFBurr5p1ie4NOVDvqLBz/ost5UAXpOC2GTt+FkfPQ3K+iTjCmrLQew8N47IYhg+n4xKWUOpVEUpryG1V0E+o/F1yQzduB6sb3Na1jAjaZDGQnjm+Vlk/X785Y0M1lhb/+VnJvD1l+fw2r0a9sNxFKNxbKf9kH1+vkA8rTNJNwTTq7/oyRx+EwwvY6MU5vputKekgF7WRg01vgwauy0DHLGk6xDXTpfR67hWqGssfRCDPuQNC03lohOhcaoMgN4rbaBqDQHH3gBCDeLnPvtp/qonMn6k0mn84Ec/xvj4GBskLXIDCC1AfVIMIGdZHb76lS+xhsL98aQ6jMdjmBgfxye379R9Tx6RcJivKfPkE1dw5fLjXbnTp1Zw9/6qpYEUCIQBRCAQCEYXfXDvjQGE2E7XcGdLw0vnFUSCEh5fVPDm7SqyxXqELghGZZx7KobF2Sj2oj5kFWBxv4ordzLQNrO4OO7DBUnDSkjC+cfHoEyF4C9WEAhIuCP78HbAh9i5EBblGtYnA1hlTrU1T3PpCh7bLHIDR8kvIRdSkIz5kRz3IztNr59ldcMatrJPQpKFbTB/X0HFysM8zm8UEdOAPSY3wLpGafadYq5UriHFwnK3ikgnVBSqEqIs/QzTi9rKL0zLCCoS7uU0+BUZs0z/wqyCKwshLEUU3JxmejIdamEFsl+GGvYhzdKPX08iTzqPs3hhP+RsBbHbKWyFZQS0GsYLGgosHh3P5bU8zk6zcYLmx9TtIqYXxlGLRvGgHERRjcKPCD64VcHtj9O4dX0Hdz/exKMHe9jdTbPxCU2O6GujHIw/jXozdQGtvcEWfUN7d6AerRG7RboW3u2wDM5dpm/Wo4XCZlzKdovjZElL2vev2oceHa1q107buvC43u10J76L2G6i8opxc/QGka9LDHk9nWTmKdUjwCHzI9bIhgRZovWd9AXQmw0gdoZL+yYsyuk79N98Snalvy2y69I3RaunNPzrCtEXjV95qCmNMbYlKuUyVNYojsXiCEbCeFAC7rG+QIm1lfpNAo3SnZ9Q8PmlAO5kNNyqytiSFJAdY5z1Rb4UriFZk7E9y/oSV8IYI+NHQH+KNJsuY3ejhMxGGcpuFflsDWU6FZgepAnlwJp4vBpUcclXw9tpDVdZv+Cdd/extVXBU6fi+MZLc8DMFG5u+vBgx4eNBJObLfAnV+j1VnxtGSaIXvFFHJSRhBuZEMa2sc9oXJ9Naeo0Nk2ehG3XiV7aboPu2s82DFKMR7KPkrb1XD8djoJWWh2hSofCsTaA0EXppRefx8svPM+NH7t7+/jBD/8ciWSST0ifJAMILVxFT3F84fOf44t5dwvV5dTUJKv3ImsEtuu+J4tQKIRXPv9rmJqc5Aa0bhytG/LBh9d4x0wgMBAGEIFAIBhdvDaAENwIsq3h/JyM//haBTfW9YF2t0wzvb5VrfAnJLbjPr4Wx3S5hmkW9p4fKNzK4OpaCT/YqOL1hyXcfFDA6ZqKhcvjiM+G4U8XkTsVRvFUFOmJAF/k3E4xoGBnzI9U1IfT2yUs3c9hkX2vlDTMF2uYZ/t5v4xIQcXsVhGFkIILNzMoxJgC5+MYmwwhpbGy7pehyRLSTNdMtoL8/QJe2KsgVWL1UZFwKSbha/My7uVquJVR8SBfQ5FV+WxQwneXFCisfCtPsL7ZUhSbqgZq5Z7aLuMi00VWa0jHfFgsaJjKVZGsafhY1rCZKmL8XhazrHpTTB/WEmMlq7HtIBYXxzF+Zhby3CyyY1N4I+3HW2sa3rmRxjvvbeFX76+xscg2tjdTyGYKKJWr3OihkWvq5nVq0+sJXHQPG1G87UseDM67EKtH9VaPYWDYpkbtEyet9Gs7wTLgw9Q2735wK9brQzbIfPvQ9UjPTYesh+W3QmMo/npzSdbvyKdJah6gfzUzbL9yB5oUJA/ridl1KWzRXad3jGZ4kk5MEtvl8ixxrQkrlSpy+Txf72Nscgr+YBDFImv7Wb/DiEv/M6yfcjelYp/1IXzMh3Kosv4MvYNk3+/DFju8kTEZswsBRKeCkPmTqRJymQo27hWRv1XGF8sq9qoS9jVdrtFX8zFFn4iC3+hxvSzDV1PgC0QwMTkNX3QK9/b9ePvjDG7d28X6xg62d/aRzmT5fKF1YX26WYL9Z+cc1YFeC3o+fMNE8/XRGqERWt8yPGxynOjn2uvZddsjMY4MUvaxpr+Kc3HqjTTH1gBCDSE9+UHGD5rw29vfx5/+2Y/4EyCEYQChhYyOswGEXnP1yuc+iy9/4RU8+eQVR+MHvZuYL85YKfNXXJEja7zTUyKU/tbtO/w4nDQCfj8uXbwAVVUP6smty2VzuM7OM94wCgR1hAFEIBAIRhdjUO2lAYSg12G99rGKezu9GT+IcTbA//S8D2srESTG/dB8MqaYOzceRvjUOH51twBpt4gYGyit51R8JaThfFRGeDGCT6oSXtsrI7ASwrNLcdZ4yEirJl2oK8OaKlWWUGJh3AVkJMb8/D3cIeb/MO5DbKeENPPbmw6iEPFBY3EuplVMVVSE9ysIrOXgT1WwN+HHZKbKn8qghUgf3a1iPVnjxg96MVaJ9Ul3CjVslWrIMjVon6DWkhYyfWHRDyUuo6jSOiR5buxZzrC+bVDG6nQA+ZCCVFRBIuZHhOXnS5exzvQrjgWxfG4S4/kaJvwRxK6cwWohivVCGB+tVfHLD/fx2oebeOPqNm5+so9Hj1LY2s5gezfP+s0VVGn9kCaLB2lldh1o0S3seXKiTTLPJjwYeslclI/wLtuRwWly0cv6b8sAs2ldBpfnAuG1fl1k7WneLfOlALOzbvZL1xPfXsGzNQrSWgvjHDksPQ0DCOWrsTF6V2PtnlQ8xCPgKqMu9TmI3JyOas5llgccSGFfZonGUagPcevrs1T4nFu1UkE0GsXExBhU1regeSXDeFBh8bKVGgIszdcCGqakGh5WgenJAL79pXnkShousvRP+IDcXBBg/RrKo1RQsbdRwtYjFax7gS2WhonhGvFysUj0nVAlrFYVxMNR/PZjS6gEwqx/UcJeIoVHWwmsbyWRSudQKpb4HA6N07lu+l8T7U43S1CbeN3Sb1vSNr2HerrFUZ8j0GMQ9HusuqO7vOi34eSOO8dyEXS6wP3aZz6NFz6lv/aKjB8/+vFf8m+DxcUFzM/Oolwp45Pbd/kF7rhBa5zQWh9Li4t1H2du37mLH/74J/rFvc75c2fxm7/+LV6XZmjy/z/90X/B7u5e3UcgEPSKWARdIBAIRhfjblMvFkH3msVJBf/0sxFEJBl752MoTAQwCRnLrI0pahJStws4fTeNu4/y+OOUhKcjEuJBib8K66EKrLJB/9OfjePF82PISTXslFWoVaBKMwqsrHTjo88vQ/EDgWoNp3ZLSEZ9qLKGLJTTsOOTMLlXRmHKh9x0gLdvsbyKT19PoxhmffOgDK3E6o5tby3QAu1V7CbLuJf3YTIcx1uvb+NSQEO6rOHdLVrUVkKANV9fuBxFIqdij+V3eVzG+0kNL18JYvJCGEtRBZd2yvhwOYwrm0WEZ8PYmwkhnSjgUdyP09NRnP0kxcYDBdw4FcWpig/huTnkt+l94Sr2w368fzOFfaZHJlVCYi/Hn/CgxU55O8rqtf1xdtl+W0Q0dvStdvLruIhip6PstkEuM6Ro9ipwmbQXXOtFuI3qYRfMOhnoYUUMsE474VwOvaQ87Kh0c3PcBqGbh+eL1zRPb/dJH+I818UEzVX4/UHWFlf5PEXPbbGTioYoS9ggS9MFbZToqGFXBWgjrR5giXGwqW80xraN40I32Y6PjWFiYhwKGwPT/N5+IoEiGxMbxy8oS3jWRzc91HCD9T3GYz585skJfPIwj89rRVye8+GjX5uCzPo2lGZnvYBPrubw4EaJ91UUlvGzQTb2ZVn/fVGCcasznS+xWBzn56bxWEDCh4ksVpMZvrYH3QBstPUWmIfuR+F84wBjn8wrTek4emIjzKgea9z6ntXTkYNc2gtsSytNu5HhBRY9Djnvw6BlPdvxpOzHsAIHxLF7AoQMHp/99Et48Xl9wXN67dWf/NmPkEyl6jF0stksf5XTzu4eH7weN2LRKL77nV/nC5h3ghoceqrDzOTkBB6/9BhvJMzQRO35s2d5g0WP+tOjjMex/gSCw0A8ASIQCASjCx8oM+f1EyBeEBn3Y/m5GKbSVcQqTMegjHRIwR5raCqanxspkttFXN1V8UjyoxINYFeTcW1PxX5KxbIsYY7176LQEE5XUElr2M4Cqd0aihkJhSyZJGoIhGW+UOksi1P0y9jJaFh/pGG/5MeGpqAYkOELSGwcISFQ0rC4mkMh7kd6PIAqywNMp1BZw15Ywe2cinhBxhfPjuHjuzksBJjeNQlrOZYX09vHmq+nToVQYfkVWdwzMRl3WTl2A6x/OhfA5BgrV0BBYCpEt5Figh2WSboLtFRFhKW57Pfz12DtazXkoyFcrsTwQQJ47V4Bv7qRwhtvbuCTW9vYXEsisZ9lY40S6+uSDvVhrDG+7NhMO0SwjE0bO05blriGKEv67tCTthHQNqi3dFzvduE90hA5AOFEx2Nbh7J3FddFRbiWxRhQsTvROVu3BTiGDHHRPZ+qdyPOfLI0xbdq1DaqSyRZ4RPq/BWE/c5J2JWgfUfFGp696u05bRXpbMToTIezibXRTeHkxz2tIXScivW3j9ArxsORMIKBIBRayJ6F12oaqFe1rkrYYX2AGR/wRJClK6qsH1JF0A8okz7kF0OQWd+Gnv7YelDC5v0y8lmWkqUhA8g51jeIsn7D/YrE1xGRWZ8jFothemoamhLAB+vbWN9PoFSmV3FRa0d9Oq4iQy/Pwa7RDzBgO/q+xbeZtsGmwA5iiAMNXMRtha0Uuqy2B9ZbGrn3UYgRoKmeBUPDsXoChAZHn/+1z+BTLC4ZP+h1V9//0x/yNT9OElQPX//aV/DE5cfrPu3p5gkQM3SXBaX96c9/gfIxfILGDr1O7Otf/XJXC8i75cNr13Drk5O7wPxJRTwBIhAIBKMLDeLJDeMTIPNzAfzGtycxFlSw8qiA1EwA66ejCPn9ODc5g7d+eB8339lHUvXBF41iaizM+nVAsaJBYmWaQAXzUhEvnvZhQa7iA0nBuwijUgizdiQIVcpjaqqE8/MSfGGZGzoqioz0+zk8uOdDcHoauVIeE1NFnJrXEJnyQWF19PK1NKZ9CirFKorpCkrzIRRkCTeXQrhdAuIPSziTq+J7d6vYpVs2WcNYVmtMJxWsCCiyak4zHcMKMMPKtl1WceFcAFc+Fcf8ShjTkoynFsdwL1uEdD0BtaBicyWCSykyiMiIygo2Yj7cikbwmBrH999Zxd9c3UEuU0XNMHbQoaRvXpN1PDi8LUX0cO7YtKvTqv9gittFVnpU9r+LNF5A2ZlL0sjeQZFD1q0jnbpwh6ivd1m1qXd7eYfteBwVXnbl+6DDlPXR0Fal7vWlJwgC/gB/vVKVGjFG36XuWsBQ1rSOTbGeNDUnod+4RYRJom2D/2dtuCW6CZpnCgT8mJyc5G9noX7U7u4u8oUCf50ZLTZOT2Be8lXwm9M1BOaC+NFuFekJGWcuhTG+GGL9ERl7O0Xcfi+H1Y9LqJZ1BblsiW7UoNdm8swQCYcxvzAPn8+Pre1tZNIZ/fVb9UJRXH4Js5eR7R/419E3TR6EPVKdZh+C+dYDzOEHOrRI1crbjnO0uq9LGb3QXnSL0AHqc9joRemyQJ6U/xhV4oA5Nk+A0EXu5Refx0v1Bc/JQPKnP/pxS+MHGUr+0T/4TTx55TI+uXP3WK0BMj83x8r3WV4PbujmCRAzNGk7wwa487Nz3BBy3J8ECfexCHont7W1jfWNzXpOgpOCeAJEIBAIRhfDuDyMT4DEFQkv+mRMRMPYCPuwQ2twBGV+80pyLYUnc2XMVWvIKTGMLZ/CmfOXMD2/hBnWh5yamQWicWypGvZZk1FcDmGdySikg5ifOINIeAIVtYR4MoWn72YQK9WwJfuQqsjY3tNQKo3j0sUnUSpWoexnsLiZRSyvIaH4ENZkSEUNxWQFj1g/9b2VGB5Eg9iHjLloiMkP44dXs1jPaJBrGhvS1fidm9P+Gr6zKCNZ0rBZBJ6e9OHbp3zYKNTwpQUfvnZ2DJfCQSykqpiejWNmIopkyIc7QQWZYBiJ8Bg2opMILi+iNjGFa5sVvPXJOt69tof9vSJri/VjqY8hqR2myRD9mzsPmmYPRHCcjR8u6CKZHtWoj8PDKJt1yqyFEoes2yjR8zniBrtor07s48YQ1Iv1dzRkeKKaBJkNnmSfot+QwNoMg77L3kPyoa1vm1qe6VkX0yTvYLceYoxz+X8rKus/0Y20oWCIR6Mx8dTUJHfj4+OIRMJ87a8PUiVcL6lQlv1YfDyMiYUwfAGFt9176yVsrpaRTWg8vSJLiIYVehAERRZOfqFQEIuLi+x8kfkbYtLpdN34QdhKQDvdXEK7vtyyBPpfHWPL0KKFwBbedvRo/cnohZ7anQHqc9ic9PKPCsfCAEIT/Z/77Ge48YMm94zXXqVsr70yYyyCXiqVj90i6EuLC7hy+VJ9rxka4NGrq/L5AorFErZ3d3F/9UE9VCcWi3I5tAAU1ZHf72s5cUoT+Ol0Bts7u3Wf4wnVwdmzZ9i5UuH15qV78HDt2NefoBlhABEIBILRZZgNICprSxJyGKtJH7YeVZFOVFGWJUwFZTzrU/DY03N4c72KzXwAU3OLmJ2b56+HzWSyvM8/NTmF+NgENnbS2M9WkcvKyCSAUgVI7CeRSqSRZ7lsh334MO3Dox0ZyS0ZqV0Nfl8Mp06fQTKZwhZz9BqL9WoIa6ybc5/ldyst4eMMcKPsx4NcgKVRsLtVw4NHJdx6kMfD3Sp8TP+vzPsxRcabiowarWVSqmG7qi+Kfi4i4flxBe8mNVZOGQuqhoX9GoK+KKRaDH5pDNHIJCqI4s5aFfcfFnDjdgLXb+/h3Rs7uPrBNj65m0QyQe8Lbwxb663xQVN80CKzCNY43eM8znU/+tVjmuLbk7ZSzH0WnIFOnrehY75Ho1ZLzGdNt+eEnlL/301qc7ojoVXWVIQjVOtY0OuFpU+6P3sHTBfqSKxdkGUFEmvb3C6A3lV57VHbnf9HQpdH7yBy63Tm67Ar6fUojnG5l+5P/43xrh0yXhUKRdb/yPB+SDaX4wYK6o+EwyEEwhHs5DIoBzXMnQtiZjGEYIhee1ZDar+MhzcL2GX9GbUM+Fge4ZCMf/TFWcQjClY3iyxuCIsLizz//WSyYfwwimpXy9W1rB7JEtfel7CLYnuWZNZQC22CWnEUbWjHPO0MQIejxlUdDLTcrYWbQ5x/fSePkX8FFl3IyPjx/HP6a6/29hP40Y9/Ylnw3Al6AoQMJjRx/4d//H1+sT0uXLp4Ab/+rW/U95qhY/rJ7Tv4y5/9tavF38+dO4Nvvvo1hILBuk8z9Lqx//s//gGXLRAI3CFegSUQCASjyzC/AovWgnuR9Y0j7FutVpBKbUGLprG4TMYC4OxcHD95M4XtZBDnLzyGhYUFfPzxx0glE/yOy5nZeSwtLeGjDz9APp/B1NQUxsamILO+Nhnu93a3kUlus/aLtS0Tcyx8FgF/EMViEYFAAMvLy7h58yYerN7jN8osLS0jXygiHAlhe2MdxXwBk9MzGJ+cZDJ83IiUTO5hfXMdiUQWQb8fn3nsLPzxCWSrNYTVAq7euoVLpyQksypfUP27lybxh+s+pHwSnp6RcS4so8q2aY0QlRYMCfqxkS3jg/sp7CcKyKSKKBUqqB487cG+6/XVwNYGtz2urcKsMpxyaZm0DRY5PaR3Q5OuHuVjyLVPkjnWjYGHZWybjwm304lu5bnlqPLlDECkoEfcnQYe4/bsGz5o7kdWaFzDrvmsXeJvo+iyMJ6WfhSOnymyOWW7a0vHHOrBlniWJKYQkxHEHKUpfxZIT/csLS7i8uI4ZspbeGsvi6nLAcyf0m/oK+Y17G2W8OBmGek9FWcV4HF/De+qCh5/PI6dVAWr2+BrfgSDAewlEkin0vxmViOPA+rZG1o0BR2op29Y/YgOV+d6X8Iap02KtsIaOEl1m7Zbum5/BqTHMNBVXQy8HpozcMrSfE6fZEb+VuBTK8t47pmneAO4u7eHP/nBDzsaP046ZDS69NhFfOPVr/BBaiso3tkzp/GtDsYPgl4PFY/H6nsCgUAgEAgExx99QDF8wwrqF4cjEdY3i+P0mbMYn1xAMeXH5iMJ7z+U8bO3CkgnNDYQkLgxgO6GpLsvU3R3JHO5XI73AxWfH1PT81hYPIVoLMb9xsbHsbjM9sfnUPONs774OczNzuuLmYbDGBsbOzDs0yLm8bFJnDt/EcsrK4hGYvAFIpicXcDyqTNMv3H4/X5MTExiaekM5uaW+WKoUPzQplewcPFJXLz8FGbPPIZQOISQX8b4WBilyCRu1cZQlgMol2R8tC/hB2tl/ME7+/h3f/0Q//sPbuN//c8f4Q9/eAvXP9rE5loauUwZlYrGy8sd19CAjqHpONJkRX3Cwi0UW3fWjwUjUpdY5PSQvhO6WrY8PMqnqQ7qOPob+XqUd7eQTmYVnB3995au8m0OaHZu6SauYPDYj2Mr5yluzr3hhdokMnwc3IRgV9xwLfD092zP0+wGRuP4ucIUkVIanyaa4rWhHmiJZ2zQt7m9NbWrPKjumvpRzFPTanyB8hmfilcWIwhWJf6qq8rdEmTm7n2Qw4NbJeQzdL9DCBOsvzM3Ncn6KFP4eCOAvVwU09PT/PVXyVQKGW78KDPRTDjPrp6nroDxZdGE+x38M2IwDjZ1f1NIM/VAa5w2KdoKO3xInQ4lNCJZ3UnnUOpBVHS3jPwrsDLZLH9FE91d9oMf/pg/ieCG4/wKrOmpKW7g6AStZTExMY77q6v6HRM2zpw+hW9/41U+oO0Epb956zZ/tdZxhe6I/O5v/DqeefopPPXkE105MiTdvnuv0TkTCBjiFVgCgUAwuvA2nTl6h/WwDUJk1pSUi3n+hPPs3BxXL5vJAaoPAd8YfzVUtaxBVmSMTUxxQ0me9eGoPaKnMmZnZ1nfX8H+3j5/OiQWi2FtbQ3b29u8z0eTCgEyVDBWVlbw8OFDfHL7Jvb2dnlbQ+/u3tvbQzKZZH3NCcwxHZKJJO7evcP73AsLi7x/ef36Nayu3kOhWMDE5BSi0Ri2trZQqVSxvLzC/CZ545gpFHFndQ13NorIVMIoK2Fc28zg7sMNptMedraT2NlJI53Oo1xS2TGh98HTMZFY0evtar0P5nikbJ56SjO0Z/ZpJHCUR7QMIIxAay5tJxnayusdXaxJeJf5mKNbS9MsyrgP2DGLLvLtUsUjgcpquSPaC0ah4IIGHh/+rhhI3p2FHmaR6YlEMvbTQtk10/ofHXFQ0um3ql+Pdf9DK5fbjIxrQVN8s4f5gtHmamQEOF1f2urTQibzbPibYhjj3YP/jRZPHwsbrvHl9yuYiwQxFQzg+n4V+yngMi1mroRwba3G+jmsT+MPsb5DFFp0DDvBOGTWj4hG49yPoNfi0ys5y2zMTf0ArnVdF8JaSw24f73fwGGb+p45hYEppS3Y0q6TPHMmZpzEtsBUc/XvwdC2T0J0ofMw0kl9p9p1VeQjrJdWWQ/2TGmN26o4LP1GfiaMBmEffHQN/+kP/wu37ArALeU08OsENTSPXbiAL3/xC/zuOwPyP3v2NH+NlhvjB6GqGn+f4nFGkRXMz89hcWG+azc7O1Nv2AUCgUAgEAgGS01TUS1kWd84wV936vOR4SOAoD+MeGwc4xPTCIQiLKa+iCwZOJ544gm89PLL7PtJvr+x/oilLfO0/EmS06dx6dIlvpBoJBLhTxEb/cT9xD7Kag7Vag6pVLLpxhp6Ndb21iZKmTR8isxlkl+a7VdrBSST+ygU8ggymdQnJeNSqVRCnvnRTU9UBjLknDp9DsFQDHuJJNa3dlEollGpVnVXqbL8dcOH+YYT6n3pPbB6P4wHNfpkFLXzAI2mAZpjtUzXNsAc2Ni2yDeimd0A0MWahHeZj65zwzXXkWmfbTrVIaeFtxN6VPrfjesCp+R214RxlunOPC3Y2OoTx3wFQ4tx4D07AYYB+w/ByR0mPVaug5r2a1NjXy9Xy2vXUdOklq5vc0CbMjhFd4Uus0ku23VsV+vtsvk/0TiK5FeXVg/OZnN4fz2JH2/L8E8tYHFhBQ9rs7hensP84hmcPnUG87NzrC8SRo71FR5ubePuvfu4fecOd6sPHvC3w9BC63q/wMiNbbP9ukoc89lk3OBiRt+z+jWo+zcFGx7s2yavV6z17Y1MJ5qOq53BZX0o6OrT/9bOuQ6c/I6CYdFjtDgWtwLTIMvNWhYnhc2trbYLwJuhSfknLj/OX4dF70bkxg967dXXX+WDULfs7OygyAaqxxmtprF6TXNDW7eOXithHowLBAKBQCAYbfh9DT3OvwwaWhTWF6GnH/R1SqgPUtOqqOQSKKYeobR1H7nEHkrcYADWh6tgdfUBbty4gQ8/+gA3bn6I3d015LL6YqH0dMjGxgZu377N1/a4evUq7t69y40UBN1pKdfoiZAAwuFI000fqqqiWi4hLFVRU0tMJ5X1O4P8KZKa6kM4FOX9zmq1gkq5jHyxiJsfX8evfvk6/v7tt3Dn7h2kM1k8YjqsPXqE/USS3/BDfTN+EOpdLJ4r29YPTd3fcPSPfxP6tlPXzPCib7Mj7GEHGB6mAH3g7BDAsPraBtmmzUPFZb6GvhadTTSF05cRlX0fTCwZ/uRc0JBpS2CW068j6Nzt5JrSWj2snw5Yk7Z2gtHihB4785nf7tM/dIU3nu/rQZ5DEmf9KAfDHQKUtRtnplO4CWvZXOAU3SGPpmgH1WWPqO+bRfBvU5sgGQEMusl2J5nB9Qcb2Nze423/3bVtfHT7Ie4/WMODtTU8WmdhW1vY20vwfgKtN5YvFLij+Sm6QUJvd5hA41Ca8jAgL+5ahDkmMjhIaHdGVbD/1HYQurcVJ7+W1OU44VJO40xv/alHbO1GHneF6LqontaNUdlOzhk6O5zcUeGki5M7LEZ+EfReOc6LoBP0iq/f+PY3XRsx6Dh/cucuXxz9q1/+Ysc1P8wU2CD1+3/6Z9ja3qn7HF/6eYqDN7wCgQmxCLpAIBCMLnRdJeNCIU9PPlT0izjz0+dHe7uWz05P8VeU0loaBvRERLFURIIN/EkyvZ5KUzX+6i2f4uNtCBko9vb3MDszy+NXSxko0TIqhQBeevHXUGN6bmzeQcCfwMwEsJLX8MadInYwjscee4y/ouqDq1exvbuJyCTLYymA8WgA67fKmJ49j6WlFW4IoRs6KL9cOsVfd6Wwfubly09wPwqjG5Lo9Ve0aDoZU+7fv48zZ87g3LlzuHXjQ4Rz20hqEuKzZ7C8cpr368mRAYWeCtnaWMf1j29xOV84OwbNH8W9coDpD2xsbfIbUfhNT7xLZe9XOde5ZSDPv6hh1LcJPVy/Z1/3toa3PZTmeCYO5HRLD0l6pUnHNnkf1KETh6Bzy/wPIe++6XQpcFUGI1Jv1xXBCeRYnCrmZ6msSBI9SaiwtkdhbUK56anDnui6zlrrNzS0VNAj3U1CmiRadh3ya4reFOMgDs3B+H1+3r+iN52QYaQBuz62ukR2uL7y4IM4zpH1ON2H2bH3PfrBsU1sI7ttG27gkW6jgqs64VjPzLbp+qlDaybGP4HHjMwaIHOzMzh/7iwfbKaSKb4ew+TERM/u1MoKXyujWCzh2vUb/LG440SaDUIL+QKWl5f4gLIT1KhQfTx24TxrXNwfa3rdwDvvvodbt+/UfY43/RhAKG1rV48kOFGINUAEAoFg9CmXS9BUfR0Q1qKzr94HLRNjcb4+2/TUJDeExGMxhIIB1NQyay+KCAb8mJ6c5guNx6NRxFh/OBj0wweNhZcxOzfN/ELwKxX4oirTS0YsGmP93QKqWhKnZ1UsSEX+GqpCMIhqRUZNk1m8KjY2N5HMpLEQqeB8TEV5DChqQD5Xhlat8VdM6BNOrP9XyqOaT6FWKaBYUfnrsKi/SZNQJVYfxUIBqb0d5LKZgzHEzu4ufJUcIFeRKVZZXCAUDiNAr2GtaUiw8N3tTZSYvGg0gsuzEdQUH9YzLH42i/39BKtr6q/X69nmGrXuUP9tDwmlN0VwiktR7LSQqXuz/0Z4F2m9wp14U6wWCbqdZOmE26TmKnM/STGkOB3/nvFUmOA4c0xOFf1a34zC2jCJNUb0ykN6otAzuqy3VvrZ6eXa5zlNwhvam/XrSQdTIsc6qXu1CyPahdNNH3TzR40eWzVHc1G5TuXjfo1/TRz49mH8aIS2j+eWllLaiO/Yhnqj2jHG/DsRlTXqjMwTIPNzs/i93/3tg4lCr1jf2MT/9yc/4I/GHTeorhbm5/GlL3yeG5CMyfZ+Mc6NXC6Hn/71L/Dg4Zo3d10MOfS+6+98+5vw+z02BrL6fPfqVVy/cbPuITgpiCdABAKBYLSha2s+l+VPR9BaGpw+ruVj8QgCPj9mY2HMjIVRkyUU5QpCkRo0WUU5W4W/pADhMOSqBoXlr7AmxMeu92qU6cPS0uLmSoDFm5WQT9YwF5tGvlRFLFTCq+cCwKN9/JebBYRWZjBXlbC5WsJuMIj13RRSmRw+NV7Di7MK/j7qQznM5OUVVPI+yAjCJymI16qoamVI5RKCxSp2a35MTsZRlnxI5isosLyioQDmQ1VUaJ2PioKcFEAuX0C1UsRkWEZZk6Gw+DOsvPQqLJrUyJcryKgyfGy/UmFlLeSRzeeQK5CBqf4qL15L+v/mOjb8bZi8DwavFr/Gf7N/NxzINehRjhc06dKONlGd6qpfutKNH98O8T3UbWB0uhS4KoMRqbfriuAEcqxOFb0w5iKRwZ0bQKoqfxUitcWe0lX9uYncjX7N5fUUi2DacdLN0RThDlPCJikuwhxzPvBqDjP7WEvSps7dBPGNRsSmJKZzzhrWFNPRqxv05L3JHURbfhwY/v6IOGCDYGQMIDRx/5mXX8QzTz+FiOm1AL1Cg6jtnR38/BevYWt7u+57PKHJ1aVFWjRqgb9Sge6Y6Bl2XuT4axb2ufGIXltwUqC7MP/ZP/09/U5Fj3nt9V/i7Xffr+8JTgrCACIQCASjTy6XhUZP83lwLQ+Hg1BkCb92JooXlkIosf7qxNko9gMackGgpLLreaKKJVVGeKcEOVmGfzaMyAuzCE2FUN7IYufdLexVKii/MAWoEi7FotgqVqBGFTxzbgK/fHMVb76RRioNXAkALy1EULqyhB++tobt3SwmWTcnwsqT9UmohmUoQQU+JkejLl8F+PKEhCeencCdUg3X/34PrywG4H9iBjnWP3rvZgZ/fy2FMZb2O8t+rFc0XEtpyJbBnIaAIuHXn44jV9Lwxr0iJiN++INxqFoNqRzrX6bzUFl7Rf10jflxowc5aszqsBqob5nruBF+gKMXNYr1HUZDFsMhfiss6Qy6SD8oHPUy6LV8HparrX7d4qGogdLpUuCqHEYkL/uIgmPPMTxdjMlxH2tvZEnmr0Ss8bWgBsAQ1F8fZoj2uBLbR+6mhK0MHY7y6x7OaZpiH0Ah+lWyxQXVZXtxEM3U5yCaklv6JI3/Fhy8eqFlu+lC/kFaj3Q5Tgx/f0QctEEwMgYQgowgNPlsDDD7o4ZqVeV37AkEbohGIvjud74Nn89rA0gN77z3Pq5d/7i+LzgpCAOIQCAQjD75XA6qWvXkWh4KB3nK3/zaMp57bAxXX3+AV+d9CM2FID8+gZ24HzcepTBR0vBUVsNUpoLdqIKdxyfx1JkpRNg1/8PrW9gtqLjw2AwCa0mElydwo1DCg70MAkzF1QcZXIqP44OrKVx9exfPn47iK68s4I/f2MHpKxN4MS6h8MY68mN+fO9OCevZKp4LS7jAuj+/yAJTYRm/8+oCEqwL/eYvd/A754P4WVbBZlVCKlPF+l4Z41E//uVvXcTMWA25tQzu3Cvhr9eZcv4wVqbDrHpkhH0SnloK4G8+TuLW2h5fl894JS21XY2nlvW2jPbYlwMmX+cIHCbFFtW675Ze0x0GXDczXejZlJbwuJzuxbWJ6bFOo4FR6N6uKwJB3wzZqRfws7aStRG0/ofZQH4kuKmbblTssa57MldQErNuFhF9GEAM6gIcJTGvVv76lymsKZrhYavYFvXsVMQDv6Y0zUK4j0OChldzmn5wbI8Jl9lY0nur2rGhZR13g+d1Kw7WoBkpA4hAIBAcJ4QBRCAQCEYfTw0goQBP+jtfWsBvfHkeD9eyWHhrDTckGdnL45AWgyipZTyj+HAuWUE0VUZqNobE5Vksb6Thz5bxnl/D6lQAZyU/Tl/dxfblSWSWpiGvZpC/9hDX/cDnghHUdov4ZDWHakBBJhLAxEQARfad2CqifDeJckjG1e0qLlSqOBsEKhNBLF4cg38hiv1MBdVHWVxgcc4/O4f/640c5ifDePLiJLaKMt65mcXZcxOYDrPCJLNY38jhQya3WKWnOfSyTkcVnJny4epqGpv7mfr6HlR8Ws+DItnqkNqy+iaF8G1DmA2zrx637nPwZd13C0/XZRqvadRCCzoG95e+Gzrm1S0eixsdjILbfhMCwWEyJKcfGT78vgAkWeJrcLUygHgwfX90eKR6T3XQlKTPmqwndpTCvFr5N2OKaWywQ984+rRlT+h8brTydoJHbdfXaBHWK7o0m8wusmhqd71V79jQd//E83oVB+owGJlF0AUCgeC4IRZBFwgEgtHHeAWHF9dyxafwlNFaFSuKhnMK8PaHSXz/dgGP7mdR28gh75Mw75eRy7N81RqUsTBysRDGM0XU8iruFar4aD+P1F4Ry7IPKbYdSWgY260gvZlmbYGC3TtZpLaKOB1XMBeW8WdM/njMBzldxg2Wz8dZDfGYH/t5DTNaDQtnJhF8ZhmzE2MIj4/jo4c1JPeApdk4tmPjuMe258dDmJthulQk3FnLY/VhFrcfMFmPcri3m0Mqm+NPeRhuaz+FW2tJ5l+EqjVeYaJPcbSoP2OigSrZNunQeuhYD7FHaJ3gAD2KKaKLNP3gLL6LTNtE1YM6RuiK9kl6ENgKD0WNNr1dVwSCoaOPU1mWFMi0CDrbVtVOC6BbMxr5X5BRAPM1sW2hejReNCXqUY5BPXGTFNNuuzBeXr6vexpBejW4aCC6bEMs0Q/R+KFTl9mDaMuk/iBUOwbo1dJH5QykXsXBOiyEAUQgEAiOCGEAEQgEgtHHSwNIJKDw9TC20irSn6Qwc3MP70VDqMT8uFSsYj6nYltWcHW/hPeTFYyNBRHxS7ixkcaZC5MInZrA+xsFfHw3h/GJKOYen8WZRAHaB1v41e0E3tKA8+Mh3N6u4EZZQmQyhOmgjNfXS0ikKvjslIzFsIwkZPyTlydxd7eCvaof555dxsoTy/j5ByV8eI/pVlSQk8P4JKvg2moBO/ssz4dJvPb+Ot764CE2tvaRSCSQSCaQTqX5+nHlUom/elarOd13V687/t+KEZfCnLY7YovYKl3buwFdZ9bAnMRcLqsoF4J7yNuOl5MijeRdCOo2z9YVdsJx+oUIBMcY2ylPk+S0nqkkyazdpXWiao0oxrWi7c+kz4n8YcehcH2X2JTcLKvVpbllbgcBDhrVPVzpao/ioo0wRzEnt7b7Rgjzc5Cpe5kCHOL0g0VcD7KF8aMzerX0UTmiXkeGVodKGEAEAoHgiBAGEIFAIBh9vDSArEz4kS6xYSzrucdY+3B5TMJX/sl5fPFKHIlyDZuKgmeWIrh1O497qyVMlTQ8HZdxJuJH+aNdlD/cwdtXk0iHInj68iz+6i8eYjaZxycZFT/eqOLOThWrWyW8FJPwm19dxJOfmsZWoowP14v48mIQF3013N+pYBsyXjgXwfVHZTwbn8SYFMCfv7+JT+5vYXNrF7t7CewlEtjdT2A/kUImm0UuX0ShWEalSguYM0eGDpOjOrEOSKiOzPVUrz/+X4fH52kZ9folzHHaY81Rx8mvDV1GJywTEXVoYkf37UJgD3nbsejSpzyncnWk1zzdH+QThKgUwQnDdsrTdVSfl5J4O0Ntb9Mlpu3PxNUU++jiUDhPSnwgQpfWqS1omafJuylOfdfLI9TQ0q4v5dGmDDYVmsrbvvhdo4vrXaiX7fzxZhgrRxyww0QYQAQCgeCIEAYQgUAgGH28NICcmgshmVPZtRpQ/QqKUyF86uVZzPplzIQllJncG6t5vBioYSer4aO9KrSyhnlJw49uFRBlbcoWS//OVgW372Swfj+DJ7UKHh9TUPXJuLZbRaKgYa9Uw5nlMHIFFf/h73bxYL+K3byKj1I13GBygyz/p6MSPtoF9gMTeFSs4dr9DW7kKFeq/EmOarWCqqryV5DU6gYPDv+iKQyqA7Mj7PuEfd+EIbNXTMn5BIGDON3LErEnmuS0KpOdHvNzgxeTIp0muloywHKdPNr8RlrS6QB0K+8ocHMSjUI5BD1jO7zUriiKj50aNaha1Xp96uVn0ideTtb3jFHuFqoMTMc2Yl3lyaI4xnP0cpanH/0+GpsOSd22oUaQi1If0LJt7aCTgWN6l2lPIj33ZQaGd/oM82Hv5jfhJZSvkxMGEIFAIDgihAFEIBAIRh8vDSD/zaUQdgs1nBn34zsvjGPx6Wm8eyuLNz5KIiLV8PiED5FCGec0FR+lNdzK1TDBhj4vzAQRe3ERK2EJC2diKIwF8e6H+yiUNOSrwHJUhl+R8M6+CuaFrAo8cTbCX7f14/dSqFU0fCYm4amXFnHp/ASeLRSwOBPFXUxjrSjh0V4C6WyWlZOGWUbZ6Nvs+qE+fGsxinM1uGtjLOEDX1OwlwNhXVKP8rxTowlLGQ9DvQGWRdAL9t+n3Y0CTnrbneBYYzvE1M76Dgwgndb/6JNO17S6bm4m+91cHns+m10kHJgRhHAQ3ZcBxE4/qh9Cu6RnYc6odama4zJ60PGgfe8hrcAF5nrt5/xzxNuDNuyngOfV1yfCACIQCARHhDCACAQCwejjpQHk+WkfJsI+fO5CGK++MImx2RC+99MtFDZzkKo1JIoqCoUa1hJVUM/8jL+GSfadYtf28mwcj7YLSLLRUHg+huXFKC5O+TA+FUROraGkAsvLUZw7HUUqr4JpjO20itvrBSgszfmIjLGlOGS/H1paw254CnfyPjzaSSCZpPaKCeCFM5eNtk3DL9tIzB7bGTaU72UE55DIWQzzdQroJc861qQ2QcauueB95OUGq0Gn/THpjgErLhAIBO2wNSDUzvInQNi1aeAGkE7UdXNnXHB3LfXcUGER19jxOJcmgd0ZNlzEdoow4ObJzU0EurdToK5ws9q2uC3ktqJ1fgLPsFevcRBHpdpb6X9EHHH2TQgDiEAgEBwRwgAiEAgEo4+XBpANzYfzYwpOzQeRgIx7D3O4fi+Pb837EJVr+PN7JbyxU4U6FsSrp4N4OgjsJyt4L6nidraG1+/kcHu/ionZCF54egrnI8DKuA87FaAgKXjhQhQLSxHcXMvj/dtZJHaLOBtVMDkbwrVMDe+sFnBrq4b7iONezo/bDzeRSCRZGVU+ptLLKB3YHowymwdcLceItgDrpL1526HuXBs7CBbSItCLuyatetfpQ14/NJXHXnVd6HVERRAIBILWWK5pEh/HKIoCaIdgANGbu9buAH3H4tUHnhpB2opyDuw5d1NCowytmqYDHNIcBo32rkPL1ybYsS/QhLlMpvhukprQo3eZSNA9A6/iAWfQSvzh/bSaOMKsHREGEIFAIDgihAFEIBAIRh8vDSBPXIjj6qMiPtgs4917ebx5Jw+fX8ZnVwJ4fiEARZawVtDw3c9M4emnJ/BGUsMnqwX81mIIF75+Hqv7Jbzw4iwuXZ7En/7wAX7+9h5u7VZwdj6EyXgAP7qWwy+uJrC+W0a5WsML4wr+xVMxPP7UJO4lgDKiGBufoLklrG1sIpvNQlVpkVkaVUkNg0cdvm8acLUc2lkC7NMG9b2Wid3AEndI32Qs6BI9WX8yCHPSbs+SpgkXT/ToJIS07OQEAoFgAJguL9TeKGwcQ9+0ALrG2t3ho6Fwb1fGftO7wJVgPVJPOvBERkqjfelg3qgHHoYRxIt21CLDKX2rYnSRVyOqLVEXMgRGdbmotAHXq3HOeHmGd6Xy4H9ajhxRti0RM2ECgUAgEAgEAsEQ8F89GeFPbFyYCeALZ0OYCsv4r78+jwunowj4ZYyHZKTzVfzF1RTWZT9KE2FUxvyojcv42795iI1HWfj8Plx8bBavfOkM/LEgPv+VJeSjQdwvyXjlq2ehygpKFY2vCTI1H4YyF8FPrxWh+icxPjGBfL6Ajc0t5PJ5qJoxwdR5WqJpIEYehjvAPvVQ37N6dkSPTv8Nx3AzyuoyH0LPwZRPDzIMGnJ051YUxWyK7TaxA1Y9OmGO28LRl0AgEAwQaoUkWeY3HOjrUQ0jjeui9ZpNDVQnR7RK7yGuxParg56+QQdZ9aCBldmOoV4P2Vl0bJXeyd9lXnpNUWTDmXApQ6DTqMcOnIR6FecORxhABAKBQCAQCASCISBcqmDMB8zNBPH502F8t1rGqWt7+Lv3U3g7pUGOBhCVJTztr2F6IgAp7MftgoZfJFWcC6uYUDS88cYG/uD/vYG33tpAIlnCO+/v442rCWTuJbF8fwcBloePyXjlXBivPjMOZXoMBWUa5aqMdDqNxH4ChUIBtQPjR31qxnj6gw+i9AkbYxLKOlhnjvnbP0asBvU9q2cTekqrM/5baOHVyL87jLQWwV2IMfI1f5oxh7b+0F+T8xIn+eQEI4zTATW7UcFJd7MTnCQkSWZtE70Baxif/mjm4BruyjXTSO8x9qwN50AL79a0SdBWVj3QKLP5Y8ccZv60CzM+9NcrB+kN1w5zvDZxG5rpH0c6yBA06FiXZka8Xg2zqSu6inx8EQYQgUAgEAgEAoFgCPjlzTzW0ipu7VRw/1ERT6pVhNYzUGo1BMeCkEMK4n4JL43LmI0HoAZ82Mxr+NV2FfmKhufHJNTWU/jJT+7h9dcfIbtfRO3aDq5kcnghpiGUyUJSa5AVCVeenMX0hWXcSEZRrEpIptLY308gXyhA4waMOmT4sBg/rDQNMtmu03jS4keGE/Kweh44py2rs2HyasSyxTVttqORypbAZXqibVQjA8O1wk2cLrGIcyO/XZhgiHFz4Ebh4B6Xcgi8QeKvvyIcnwAhL69cN/ST1iXUng04Cx3HTPrIsVtZLYL18jc+rWgXxukQrEORDGfQPt9uaeTQRmYjkkDQO3TJFMaPA4QBRCAQCAQCgUAgGAJ2ijUkyjWsreVw85M0tJCM8GwAj58KYykoQctWAZ8CeTqCWtCHhbCCszEFpbKKW2sFzEo1vBCX8amojCvjCiZZmm+dDuJfnAngC2fCmLsygUsTPuYfxF5wEq8nYvjpjRI+Wd1AIpFgcsqNsbZ94M229SkAk6c5nOBxOtA0cUX7DT99y+p3gOF94Jg23FjT+DQC69h2DcwxjWD92+zDsO32hZMcQ77deYxj3bjBnKyVEwgEggEzlPN4Tte/fq+NLdM2BBut3UAxZdB1foaqBhZZHTDSDsJZcIpAzozuZ/ftB12aLS+zly1I4I5hrzb+Cr/69sAwLpJmZ2A+tw7TDRliEXSBQCA4IsQi6AKBQDD6eLkI+v/0rXlkFQUrvhq+GAcm2OihWNLwvfsl7KznEUsUsCkruPK5BcxO+bGYzCKyl0dZBX7jyTje3qlioqrht5b9mJnw4X6hhscuxDFerKCYrkCZCOFsTsWGFMejXBB37yVx594a8rTeh6rpg5W66sa4xSgJ3+fGC+ZDnroH/bPQsuROd+x2wpLE5SREh0hdTWX0rHKLhFQ5hhswbVXvoVyC48ghnIiHwnEph6CJg0MrsTGMBMWnQNPU5ldgeX1N6/aUovhOrhf6SWvCk+lWBxGu5RrlMJyFhkdT0AAwnx6Sw8nidPo46tXneebY/+hT5kmidVW1qddWJ5jn9e5OoNtsD+N3cRjUh0ZDgzCACAQCwREhDCACgUAw+nhpAPlvv3MKF56bQ8Lnx+pWHpfOhFEO+vB3u1VoqRKe1lSMs8v4G5sl+G4nML2WxkyxistzISx/9SzeWy9iYULB2EIEP7pfxkZBw71EBdGAjIzkw18/0HAmPoU1KYZPttPY2NhGoViEpjkNydqNHtuXr1Pp2xohHIK6jW9Hj+IiopkuoxNWPTvUQm+nSFuaVa779FCWk0unyhrAgTsynMpilP84ldPOcS7bMYQdLlr7Q1YUfuQ07RAWQXd7ilC8IT6dBmEEcSWzx2wHcY+8fqb0dr6QNpaUfagnjB/90fVxNB8r+3E7wnonVdw4O6N6qggDiEAgEAg4wgAiEAgEo4+XBpB//mwc8UoVY2M+zF2eROTMGH7wURrvbZdx/tl5zD45hxupMs4+N41P1gooZyo4F5URL1WhVDTEE3k8Nh/E3Nk4pmdCuLIcx0Y+iF2MYT84ha1aDFsl4OZeGlvJFIrFop5xfWTVGGA1eVgwe9tL2m6QbwlrIZtoafBok8YJPbq7PA8K0kUeLfV0Qx9JCXvypjNu0BOExxaqyXbuuOBUlpNyzhyn43gykCUZiiLza+5QGUCOkk5VUC+DZ0YFk5iOMvvO0hute26jKZmTAl6ddgM+fY8nPVQaHUNyntX34R04z3My6uKQHX0NE2ImTCAQCAQCgUAgGAL+/GoSazkVFTbyKQf9yC1N4IMscKpWw3NLIRQWoritybgSkbASBAIBGVuyHz9L+fHzj0rYq8RxrzSB66kxaKFpKKEJBEIxrBUV3ExWsZMv4fXNJO7tJnTjB42wmNO/6jvcNb7MNEKNLUpl/XAawbrjX/UNwrRppyme2bnAGt2UqFP6RqK26NFMZTVjyLAHmf2dwrukc/I+MxCcAOzniDhnBMOLfoOBDE1lV15h3D0aTNVutICGa8Ic2DJSOxryu8GcnaWNtga0xhxujtcpXRssSfuQI+iDYZuF7wXj3LE7QVeIJ0AEAoHgiBBPgAgEAsHo4+UTILfSGvxnp3D1UQk3bqVwfimKd9/ZxYVyBUtBGZmcBi1RQySrYbyiwOcP4sNqGH9VjOAWorgjRXEr78eN7RqurVfx4aMCNhM5JJJJ7O7tI5FIopAvQtXUg4HTwSSB9cuGzdc5kgXL5INBSy9TgAvZdppk2OlBZmvqwjyV2YxZfPPZ5JQ5xWL+A9ZLMAq4uf4YcTqfMEd1SvV2FXXD4CQLBoMsK1AUBaqq8vZ24IzCKUI6tnN1PH2tVFtReqCLKA3sFxcPVW174TLyGcDFzSryqK6egia8PLcGjOWscXMKDXPZhuwnIF268pSDSmzIwnzJuk5u6cx5BIKhephAIBAIvGD9wT2Ui4UDo4T3BhDrtTwSiQpjtkAgEHhMPpeDqlY9uZafHQ8gPhbgC5Kfmw3gs89M4P/5m31kMsB4PIInpmN4Jh7AOyU/kqqeplhRsZ/NI5vLI18ooMp0MV/7a/S6EOY02mbxaTKk0fmvb1m/GI0tC5Z4RhyjrKY0LZKb0bXhGz2hJ7Ml7lFWOxoiTcJ7zMd9MqeYDvXsRI+6CU4i7k6WozqlvOwRWxmcZMFg8Pn88Ck+lCtlvgj6wDk2p4j7gvRcZMeEHcwuRuCItlet1e5QoBEt7zBw0Gfsl57FHN7Bs+TkJtuef7yHwOFVmyuEAUQgEAiOCGEAEQgEgtHHSwPI//KpCOSoHz4NWMto+OucgkQthlh8ki9UrubS8JeL2CxUUKovXM79NZXfGaupGn8/eiusnX7TXn2z4WONybHEcQg3aBNEWNJ3iNsKiwyDHmW1w3HA3bPOHitoiDOfagOoA8FxxnrCmPe87I0OGjenvbU8o1Q6ATWqZPzwsTFMuSwMIIOmpydGWiTx9OmTIaHntly0z33hSR+qZxGHe/CacuuU/TD/zA636joi3oUiEAgEAoFAIBAMAe+lNPzVWhmpQBAL5xahxJfgC0SQSqexvbODtb0kbu1lsJ/JIZvVXT6fR6lYQqVShVo3ftB4gxvA+Z4O7Tc86oF1Z2zqNLYOAkxeLekQjwav+gCWuQ5xO2NK3LcsHUM/88dCl/mY5dCnZ5ySmv0MvfrIQmDGXKFOTjCKiCM3usiSxG8soJu5xJEcPD21V8ahsR2iRgvYg8whwKy/8emIuR7MTnC0jNAxaLJnkIfZmWmKLGiHMIAIBAKBQCAQCARDQCgWxIYWx9+XJnCtFESuXEE6k8HO7h729xP8FVeVKr3iio3k+ECoeTRkGeOxHW4IMXtyj/pm3TW26gGEaZOwhTZoGaCjB5sitInbFR3y7RtDvst8rNHbJLBGbGD3NxxhfBPmbYHHuKnc43sAjvM8ipgjGl1ofS1y9OSHbgQRDD10mGyHyqX5YGjoSlejvKNUwOOM+Xgcx+NidP1Fw9Y1wgAiEAgEAoFAIBAMASvTE1iensL9jIK/uraHO6tr2N3dQ6lU1sdvlkGcdeRDr5pwet2EPulgnXjQx4P6f+7oz+IaaQynY90zbzqhB9cj2ZIOLV3oqUe111SbxE5BHZJYcBtPIHBF8/ViFOdUDJ3bOcHoIkk0ZUUGkENY/FzAabRrXmNI7k620Uy2c17RkOel1JOJUZftXCfcxjugq8i90bVOgqFBGEAEAoFAIBAIBIIh4C/2IriVLODB2jq2d/dQLlf4AubcKlEfbhlb3EhhNlTwfYpbj2BGj8Bj6kH1CPW4DT/a0fd06n4HzoRt10wjp3qkNnHdYsjU5faOoZXVsf/GTgcaWrRI4FJO1wxCpkDgAuOUPmwnEOjoZixa70o8ATJAHKq20dr1WO/Gj9lwJrqTaRfU7MwfN7SS0PAR9INeg+b6dHb2Wrc6897wMZxaCdohDCACgUAgEAgEAsEQUKjJyBaKKOTzfFFziU/21O9fZpvmwVbzXc1GKH0bg8q6n+U26LogI7qdZsFWbGkbOTU+9YCmuK2wpTyg4W8LcSHTjFWOk/MQS12b8DgbwTDS60F2cy6a47Rz3eAuvnFKH7YbHPY669d5hZNsuzt58Dc9cg6x/CezqtuWW28/+4REGK7x1RHjCddOH7dXD+e+gAuckpETONBNxdgr1HBd0kOSzjQLdX+mNWMuXTsnGAzCACIQCAQCgUAgEAwB+4kksrkcNP40R2MQ1BgQWbd0Gn4GzXt1ZxZax7brTD05F2HZbfJouJ4wpiX0zwFmuSZvN1jktMKlzK6yNnQ1nOCYYxxk+4F348zY9w3MUy7tnIE9Dycn6Ey7OvYap7zs7mRBa3/oG/rXoeL0k+nVjQKHfYrxerG19X2jV3inj2t0cQ0nGC7E8RF0iTCACAQCgUAgEAgEQ0AymUSpWLK8hUofrNtHdzY/05e+aWwxZ9okzLt1L0Zj6wBTJNOmaUvf8x5v5OoaOsgyVDc7rxmETMEQ4+UB92IGUpyAg+UoZuNPJsYC6NZXMw4RhtGgkxO0xTBLGM6MHubu4ylDesoJTIjflqBLhAFEIBAIBAKBQCAYAsj4QU9/dEU9uj74N5x109jRdw1PI4Kxz7B5NTZbBNR3+6GliD7yaNRF/cvsusSatIUAc6QWUQSjgJvZFCNO5wNujtHOCYaVdueDmHkbOJIEWdanqzRa30owQBqvkWr3GSyNq6L+MV0fG0HtnVuc0tqdYDQYoUuxOK2OHmEAEQgEAoFAIBAIhoC2gyPzwNzkGlMFJg52G6G6lxFgim8E1r0auy0DPKEhyiawizyMqLprfOjvwPVAI7lZEDnB8YdmU9o5QpwLJwOn4yyuB4cF/8VJ+nRVTVOHbwF043LgBvNp08qNCE6qm11XtBXQ5NEZs5x2TnC86Oa3OAw4nZN2JxgIwgAiEAgEAoFAIBAMMy0GQ/oEvQ23AyfbIMu2O1CshgUTXSjQ0jjRhQwnWurWij7zE4w+5jPGfDoYJpNOTnA42I9TJ6fj7Cs4HOj1V2T40LQhrHuvVRqB06u53W12epw+sCfvU5zAe/Sj3P5zqBzHc0Sc9wNBGEAEAoFAIBAIBIIhQJ8QrU+J0uDHcHX0XX1oeTDANOIY7gCHIahDvMauOVD34dh2CYdYB+j+7T8HmAWZvO2Y0xqfJjrIsGOWZf50RZfRBYLeME5ut07gBYdfk/bj6OROJkP39IeB12odWTHNrWDrj1u6jd8EJTWcYKjo67gOglE7R8Q5faQIA4hAIBAIBAKBQDAE0BwPH1w6DJAaXjYDiQNNQTYPY7fhZQo0Y/O2ptEx/Bph9hg2rJHbokdziGiWYbgWOEV1NYBvTtTsBAKG+SmO/p/osJ9Y4kQTmDlZ5wOtfz70GO1BO9cNTunNboSgtnbEVBYMM/bfwnE+uUbh2jeCtDCAiNoWCASCw8fra6+4lgsEAsHh0+e11zSgaxrbWQZ9zvnwIHM87tHAutsiQgvvBuZIdmeiQ3A79GkTU4K+ZNhdHdsux8lPILDQ/Nsjn15++cbpZj3lnH0F/WEco07OwLwtOFyo7mXZOALidzBUmC9PTq4JYQYZFeyH0skdGUeSuftMzXXUynGMhqaTEwwE8QSIQCAQCAQCgUAwBDhNEhwMnA7+mZ2DD39VCN/qgC2Oq2QuZbuMZsZIojtTYsOzS9pOuNhlGts95CMQtMI4zdo5wfAh5p+GAEniC6BTc6YN6+uvTirmSVon1wLdDKK3zIM6oobsdk7gjF439tpycqOMU3naOStOMQwnGA2EAUQgEAgEAoFAIBgSGpMEbEjF34lVd7RvQ/cxwpzjNOMQz0UyfW6jwwwH4UYFG7ysZmfe7QE9WV1PsyzDOdHK/1CwK9irGwRO+djdIHHKz3BHhbu8jV+LWycYVeznpdkNAreyzXq0csOLTAYQaKhpWt1HcDzQzz23n+4wn9vOjv4LnDiimrEentaub3oT4qkKgiPHlQGkVhONjkAgEHgLa0ZrtUMd8Ioun0AgEAyCAVzLO4y2GhMD1JboXwfOASO+nqZOhzStaFvWLmURFp2IHmQYdF8cI0UfmXqCMQXerxsETvnY3VFhPn6H6QQCtzidP62c1zj9Vu1ueJEkCTWNtRDiCZATjdF3cfNpPr+bHf0XjBK9XB+NNGYnELg0gKSTCfZfnDQCgUDgFZVyGdVqhfXD9G7YoDtjlE25VKrvCQQCgcALNE3jzrNruYtxmj7Ir+MiriU+4SKPdjTJM+hSZkvd+oaE1J0n8gRHg3Ec22PEOkzXHXRVOGwnGDacziOzE9igNpUMIGxTGEAEbrFfCZ2c4LgjrheC1kiXrjzleIbwhoY5+mhaDdH4GOLjk6wdEpcNgUAg6IdqpYLE3jbUaoVdU2V+XR3UtVUfNLArOfvSNBWK4kcgGGAdQH1QIRAIBILuoSu2VtNQKpbY9VWDLHtzLZdkpb5Vhy7eJpkHBoMOF/BBGBZ0Ed3LdY5i8nUhww26mG7lmiOJMc7w4O6kcBfLe9yfKUd1Th1VzQiccHs0uj9bju81i9rUgD+Ailpl46Vq3VdwgGiuHBBPd/RDU7/xsOiYrRHB7dH1thxHVCvHhyGrwJYGEIImzrir392mqipUrcofRRQIBAJBl7B2mzr0iuKDQpNlsnIwYTYoAwjRdC3X2LWcDSjEtVwgEAh6gK7lEruW+7y/lpMsy5WZG0Dq2wYOl27HgauHl3iLfJdy9WhtInepnzm6uUqa8ulKbiupgqOl+SA6HamuDrWHuD9T3MY8qpIIBk03R7b7K9DxvGZRqWRFhp8MIFVhAOmZY3V6dC7M8fw1HB6O/ch+8USkIcTtEfa2HAOolZPFkFVgWwMIDbo0Y+LMmDyj9UDEWSAQCAS9IUlQZAkSv1vYuGOYB/DggSCu5QKBQOAtg7qWM3kW2DW7Ltjxms2u6PUtEx5f2y15uJTtqJeZLnV0ksdqvNm/S7nWBANshwVd0nwgxZESDBtuLzeDO1+P5y9BYm2roihQJAVVegJEVeshgq44gRdK6hcIeqNjv60XPBHprV4DKKWgHUNW4e0NIER94oy+rRHre0NWIIFAIBg6DvpijU6ZMVnGO2rG5NYgMa7lfNN84RbXcoFAIHDFYVzL7QYQelLPQW79as7/czy8hjfJNuiQh+PguQe9eh6E95TMnMiD42ehx3L0hddlINyU4zjUnUDQHW7P0kH8KnU6ST6K327/0NPyPp+Pj1foiXV6HbugB4bv0I4cw25QGYjRwis8U61/QeIKcoQMWeV3NoDU4RNmzImTRyAQCPpDn8uiSbPD71SJa7lAIBB4w0Cu5VKbJ0DqWK7gHl7MdVEOAjvk0dSi9KiTq5bJiGKv8h7ztCb0uk3uWak+OKoyeJ2vwVHUoUAwKrT73R31b7d3FFnhBhB6+oNe3Wu9cUvgmuE7tH3SqUCDPU+GzRhypKP5Q826/8zEFeQIGbLKd20A0WE/M3H2CAQCQc/wrtMRGD6siGu5QCAQ9MPAruUdDCD6pbt+Aff4Ou44mO6Qh0Ufgx70ajmQbyeLqqWHvKyYBXh9PPtWrgeOqgwD+C0ccBT1KBCMAu1+d8Pw2+0NWiuRDCCVSpkbQAR9MHyHd8TpzwzibWt2hG3joWbdf2ZHWFOCIav8Lg0gAoFAIBAIBAKBYCC0MIA0Ouv1LY96723vIOwYZIvQhU6O6Q26kNM/5sy8nik61IKY8LIcbsswyFm21jochxoWHH8G9ytql2IYfru9YRhAypUyX7dQ0AfH5WI1ZKdzr2aQtn2uUeFQi9B/ZkNX48fgFOC4/QkMWXltoyyBQCAQCAQCgUAwLOgDZsM1vtxC6Vt9LJizaZFHI109Qof4Zoy0lvSEWYbJ21vsmRjOjFN4P+6ocNKlV+cWp7ROzi3u0tD4+yicQNANTueQk+se8+/E7tzilLadGyz0wCN/6LG3ChEcV4xzopM7BA7nVVj2gjm544r1etPvlWeoaqqfggg8QRhABAKBQCAQCASCUaDfwZMxknRyHbBEcZnGwDFqlzL6wz5x0I8bJYZNf+Ogd3ICgcAdh/0bH+zvU5Jk5iTUxMLn/TPoU+FEYP1tHdY6INZcnZ0nDF2z670i4koiMCMMIAKBQCAQCAQCwZCgj0XNT0vU6XIU1296M7qcuoAe9GhK1KWM0cRpysLuBkkr+YPOtz3G2dDOCQQCNwznb7wfyPjBDSA1jV0MxNVAcLTQL8nsjhX2n9eR/9y8V0BcQQR2hAFEIBAIBAKBQCAYAvTBmm3IRrtdjOL06KYEXaY3MJJ1Y0RppDGcKYE5QHAiEYdeIBC0g4wfhKqq/FvQB+KCO7KYu0utXF+0EmDPxMkNBO8FD0xVwUgjDCACgUAgEAgEAsFQwIZsxiDTxehNj2b9HCR0KcPAiK47055psxV6sDmi4UYJJ/2dnFuc0trdIHGSfxj5CgSCw+E4/sb1e+1rNdaiiCdA+sc4Hbxwgr7orgrtle/keqSPpEeB8eSNW7X7rJ1mDIFeOMERA/z/cF9aqQzq1Lg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33" y="1357577"/>
            <a:ext cx="10058400" cy="4899259"/>
          </a:xfrm>
          <a:prstGeom prst="rect">
            <a:avLst/>
          </a:prstGeom>
        </p:spPr>
      </p:pic>
      <p:pic>
        <p:nvPicPr>
          <p:cNvPr id="7" name="Picture 6">
            <a:extLst>
              <a:ext uri="{FF2B5EF4-FFF2-40B4-BE49-F238E27FC236}">
                <a16:creationId xmlns:a16="http://schemas.microsoft.com/office/drawing/2014/main" id="{A5A2A1EB-ED61-D44A-F1DD-BFF5A64B46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8"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2842099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2F88A5-199D-4558-9F59-F30C384D32CC}"/>
              </a:ext>
            </a:extLst>
          </p:cNvPr>
          <p:cNvSpPr/>
          <p:nvPr/>
        </p:nvSpPr>
        <p:spPr>
          <a:xfrm>
            <a:off x="10820400" y="2192866"/>
            <a:ext cx="1371600" cy="2768599"/>
          </a:xfrm>
          <a:prstGeom prst="rect">
            <a:avLst/>
          </a:prstGeom>
          <a:solidFill>
            <a:srgbClr val="003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30854213-3563-4B97-98AC-55DA7563F02D}"/>
              </a:ext>
            </a:extLst>
          </p:cNvPr>
          <p:cNvSpPr>
            <a:spLocks noGrp="1"/>
          </p:cNvSpPr>
          <p:nvPr>
            <p:ph type="title"/>
          </p:nvPr>
        </p:nvSpPr>
        <p:spPr/>
        <p:txBody>
          <a:bodyPr/>
          <a:lstStyle/>
          <a:p>
            <a:pPr>
              <a:lnSpc>
                <a:spcPct val="100000"/>
              </a:lnSpc>
              <a:spcBef>
                <a:spcPts val="0"/>
              </a:spcBef>
            </a:pPr>
            <a:r>
              <a:rPr lang="en-GB" dirty="0">
                <a:cs typeface="Arial"/>
              </a:rPr>
              <a:t>Flagship EO data products and services</a:t>
            </a:r>
            <a:endParaRPr lang="en-US" dirty="0">
              <a:ea typeface="+mj-lt"/>
              <a:cs typeface="+mj-lt"/>
            </a:endParaRPr>
          </a:p>
        </p:txBody>
      </p:sp>
      <p:sp>
        <p:nvSpPr>
          <p:cNvPr id="28" name="Rectangle 27">
            <a:extLst>
              <a:ext uri="{FF2B5EF4-FFF2-40B4-BE49-F238E27FC236}">
                <a16:creationId xmlns:a16="http://schemas.microsoft.com/office/drawing/2014/main" id="{44E08C37-EA13-4813-8FC1-6B474DC078F5}"/>
              </a:ext>
            </a:extLst>
          </p:cNvPr>
          <p:cNvSpPr/>
          <p:nvPr/>
        </p:nvSpPr>
        <p:spPr>
          <a:xfrm>
            <a:off x="-1" y="2226732"/>
            <a:ext cx="516467" cy="2768599"/>
          </a:xfrm>
          <a:prstGeom prst="rect">
            <a:avLst/>
          </a:prstGeom>
          <a:solidFill>
            <a:srgbClr val="FBA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descr="data:image/png;base64,iVBORw0KGgoAAAANSUhEUgAABkAAAASNCAYAAAAb5ZLkAAAAAXNSR0IArs4c6QAAAARnQU1BAACxjwv8YQUAAAAJcEhZcwAAFiUAABYlAUlSJPAAAP+lSURBVHhe7N0FYFPX2wbwN2nq7khx120MGQwGEzbm7u7urt/2n7u7u7vBfIwpE9iGO22hUOouSb7zvPfeNg1pKVAYlOe3XZrcXMu5kuS89z3HVVxS4hciIiIiIiIiIiIiIqJ2xG3/JSIiIiIiIiIiIiIiajcYACEiIiIiIiIiIiIionaHARAiIiIiIiIiIiIiImp3GAAhIiIiIiIiIiIiIqJ2hwEQIiIiIiIiIiIiIiJqdxgAISIiIiIiIiIiIiKidocBECIiIiIiIiIiIiIiancYACEiIiIiIiIiIiIionaHARAiIiIiIiIiIiIiImp3GAAhIiIiIiIiIiIiIqJ2hwEQIiIiIiIiIiIiIiJqdxgAISIiIiIiIiIiIiKidocBECKirYTf79dhc6mvr7cfERERERERERERbX0YACEi2kqsXp2/WYMSObkrxOv12c+IiIiIiIiIiIi2LgyAEBFtBcrKyiQ8PFyHzaWyslIKCwvtZ0RERERERERERFsXBkCIiLZwdXX1UlZeIcnJSfaYzQPNbSELpLa2zh5DRERERERERES09WAAhIhoC+bz+SQnJ1dSUpLF5XLZYzcPdDeCJreyc3I2a98jREREREREREREbYEBECKiLVh+/hoNfkRFRm72TtAz0tM06FJcXCJlZeX2WCIiIiIiIiIioq0DAyBERFuo1flrpN7rlYSEeA185Gqn5F771U0P2SeJiQn6d+my5Zt13URERERERERERBuLARAioi1QUXGJVFZUSqeOHTQLA8GQ2LhY8Xg89hSbXkVlpcTGxGrH6zU1NbIybxWbwiIiIiIiIiIioq0GAyBERFsYNDe1Zs0aycrqpMGPkpJSqa2tlaTERHuKzQOZH3mrVknHDpnidrtl1arVUl1dbb9KRERERERERES0ZXPzbl4ioi1HaWmZZlp069pVsz2qq2tkdX6+BiE2dyfogGaviktKJKmhKaxs8Zq/REREREREREREWzrNANncHesSEdHaCgoKJTsnV7pkdZKIiHCpq6uX5dnZ5nnWZm36ypGeliZhYWGakRITGysxMdFSUVEhhYVF9hRERERERERERERbriZNYDmBEAZEiIg2H2RZZOfkSN6q1dKzZ3eJjo6Wuro6WbJ0qWSkp0tUVKROh+DD5u2I3K/rx+fBypUrJTExUbNQsrNzpKam1p6GiIiIiIiIiIhoy9RiHyAMghARbVro22Px4qVSUVElvXv1kOioKA1yLF22XAMOSUlWvx/IwigsKta+ODaXgsIiiY6OkpTkZLNNPrMNZZKWmtIQsEGTWERERERERERERFuqddakMRuEiKjtIXhQUloq8+YvFHGJBj8iIyN1fE7OCvM4QjLS03Taqupqyc9fI507ddys/YBgW9AEV1paqmahlJdXmG11SUxMjBQXl0ip2X4iIiIiIiIiIqItVatvJXYCIYEDERGtPzRltWDhIlloBmR49OzRQ/v4qK+vl8VLlom4/JLVOUuDHbW1dbJsWbZ06tRhs2Z/OOrrvbIyL0+6ZHXW7UE/Jelpqfp42fIcbaqLiIiIiIiIiIhoS7RRtWkMghARtQ6ajULWxPwFC2XO3Pl6/ezbp7cGFsLC3NqnxtKly8XjCZOuXbqI2+3SeXJyc6Vz544SFRVlL2nzSU9v7AS91AydOnbQrJA1BQXSoUOmBj/y8lab92LPQEREREREREREtAVxFRUXb3TV1eZskoWIaGuAQAEGBDYKi4qkyAzoRyMiIlw6d+4sCfFxmtGBQEhpaZn2qZGWmiqZmRl6TUXmxbLlyyUpMVFSU1N0mQiIYJ7Ndc2tqKiUispKWb48W59nZXWS8rIKMZ8bZpuS9b1hmoED+mmzWERERERERERERFuSNgmAAIMgRLQtQ/NV6NC8srLKDJVSXV0j1TU1Og4dmyclJ0lCQrzExsQ0NGWFgEZu7kopLimWLllZkmymASxr+fIciYqO0qwLqDHLWpm3ys4YCdNxm9q8+Qu035GSklJdN9bbo3tXyc7OlTqzjV27dpEVK1ZIeHi49OndW7NXiIiIiIiIiIiIthRtFgABBkGIqL1AZgYCFMjiQOaGz+fVSv+a6lqpq6vVvjlqams0UwNNQWE6QBDAE+aR8IhwiY2NleSkRM2OCLw+Yl5khCCoEB0dJT17dNcggvVarSzPzpGY6Gjp2LGDzofgBzpG39xNYf07a44GY/r07il5q/KlsLBQt6uD2a5ly5ZLRESEZGSkS/bybMnq0lkyMzLsOYmIiIiIiIiIiP57rsKiIg2AtFXwgkEQItrSOf0X4S8CDghIWH9rpQZDTa14vfXi8/k1sBE4gHOdw9/o6GiJjY2RmOgoiTKPEcjwhIVptkTw9RDLX7lylZSUlmi/GV27ZGlWiJPRgc7RlyxdLmmpKQ1NYSH4sWjxEs0QiY+P0+k2l9lz5moTV3iPvXr1kKVLl0l5eYVkpKdrdkp2do4+rjdlhf5NBg7sL1GRkfbcRERERERERERE/62GAAi0VfCirZZDRLS+EKSo93rFW19v/zWD+YtMBm2SqgZBjhqpqzOvm3Gh4BoWHu6RMGRymL/IdIgID9fghg4R4RJpxjlZG6FYwZU6s85qqaqq1makysvLNZiQkpwkaWlpDU1GYZvXrCmQVavztcmplJRkHY/tXb4sWzIy07UvkM2tvKJCFi5crBkuSUmJ0rFDpixavFQDOWj+qqSkRPsv6datq6xcmafZIT179tAO3ImIiIiIiIiIiP5rTQIgjrYIYDAIQkRtDYECBC4Q0EAlPCrm0SwV/iJTAgOapLIyPPyaZRGY7QG4NqGC3upM3K2PEeBAFkdUZJQGN1CRb/XT4TLTiP3YgqwQLNvJBsFzv98nPrP86qpqzeKoqq7RfkCwnVgfMjzi4+KkQ4dMiYyMaFgetgnBEXR2Dj26d5eoKCuDApkW6BgdmR9xcbE6LvA9bA5o+qu6ulrmL1iowaL09DRJTUmRRYsWmxIQ6d2rpzbXhebB0tPTJTd3hfTq2UODJURERERERERERP+1kAEQx8ZWsjEIQkRtCdkGCxct1sBCa1jZG5H6F9kayOJAHxpOJofHgywPBEKaXqsQaEAwpbauTjNIqqqrdZ0ItCAQgKAHMkz85j8EXPCaExBBsAOdnsfGxWqH55FRkfrcaebKUVZWLvn5+VJWXq7ZIJkZ6bo94GSDdOvapSH4gXXkrlipWRgtZZ60pZycXA16oCwWLlqi7xEZKggYLV6yVN9fp84dZZF5LTU1Rdwutzbv1b9f3822jURERERERERERM1pMQDi2JhABoMgRNRW0M/EgoWL9DEyN9BEFQILCGKEucM02IBMjsiISH2MgAeCGai495rBj7/aobk1IItEm8aqrpY6uzNzPHYyLZy/gGsZMjes9ZkBjz1mnZEIsIRrMAAdmlsV/1bmSCAsC01ilVeUy+rV+WY9NdpJelbnThITE63TYFvQMTqaykImBQINgO1CJ+iJiQkNzWNtDvPmL9BtQqYHthdBD7yPHj26SVVllaxYmacBEgR4snNypXOnTrKmoED7NemS1ZnXfyIiIiIiIiIi+k+1KgACDIIQ0X8NzUWhianomGiEGDQIYjVlhc7CazWogQAGMhYQ0KiurrKDHVYzVVYwxAqIBAc3HHisWRzo1DwqSiv3IyLCJSIyUteFLAdnvU5TVqFg+RjKKyqluLhYgxpO813JyUmayYHgCdaH6fDe0Mk4AjidO3dqyAbB+1m8ZJmkpaVoh+Ob0/z5C6WktFQDNH1699b3sMRsI9533z69NZBTWFQo3bp2lbKyMs1m6d6tmyxdtky6dunCprCIiIiIiIiIiOg/5SooLPS3NkDR2ulC2Zh5iYigqqpKVq9eI3V1tdrBOTIqvF50Zt7aJrGsZq/Q+Xi4+RuOzs0jMC7cCnKY15F10VJgAxDEWHtAdon1GE1n1VTXSEVlhW4bAh2xMdESFx8vyUmJTZqH0veUv0abxMrMzJC01JSGoEhxSYmsWLHSHp9qz7H5lJaWavAFGSgIZnTv1lXWFBSabVph3lOU9OrZXZYtz9EgDTJW0GdJRHiEZqqszMuTnj16NDThRUREREREREREtLlpAMR+3KogBYMgRPRfCWwCK5CVjYFmp6ysDDSJhewNBDMQfEDH4jHRMeb1xuuQlQBiZWk4Azoy9/vQr4fVsToCGfX15m9tnT53BmvetZvIamiKy6wTWSpxsbESExsjnrAwfd1ZN4IkWA4CH4WFRdpkVFZWZw3AAJrmWrkyT0pKy6Rnz+66nP8CtrOyskoWLV6i25uYkKDNX+WtWi2rzIAsGWR/4HW8d/RZgoAJAjZ4vmJFnjbxhYyXdQWViIiIiIiIiIiI2lqTAIhjXYGKdb3eko2Zl4i2bWiOafnyHA0wIGNDgxtmQF8cCDJY/XNYHZvX1ddLvQYskCFSr89RiV+P5150ZG71AxLYJ0jj4JeZSyokr6jOXrMFly8XAiwacHGbxy5xu+w+SMy6EcAIN9uFZrJCwXZodkhNjfapgeUgQIJmr9Ckl8/v08yR0rJy8Xm9kpySZN5flD1328pMiZZJO3Vp8ZqM5q46duigZYLO57HdyO5AM1do/ipv1SpJTUnR5rkWLV6qgZyU5GRZnp0j3bpmobDM/srWQAn6B8FfolAQS6wNyOQKM+eWx5xXREREREREREQbI2QABBgEIaItDQIIlZWVGqBoCHDYgQ0r0NEY8GgtK2PECZ5YGRxu8/i+95bID/8U2FM1tTFXsMALbqjlrOv1trLvmK5y25mjNHOmObNmz9HgR+9evfS6jewbNHeFjs/RyTk6Zs9fs8bqzyQqUoMdXbKytExzcldoRgiawMpdsVLKSsskISFBUlNTNBDCjBAKlJtfIQdeNVlq63zi8bjkozv2lqwMNp9GRERERERERBun2QAItCZQsaHBDAZBiGh9lZSUaiV8YNNToTjXl8C/6PsD2SIRkRH6F9kjkeYxAh94XTM6zF9nnise+1Um/5qtj9uj/VoRAJk9Z65UVFRqU2Lo4wNZN8gEQbNYyPzo0qWz5Oau0H5BEOxAk1krVqLvj+76ODsnVzIy0rXzdp/Pq/2cYB/W1CKTJFH7Q8GyA8udtk0IgOx/JQIgXs38+OQuBkCIiIiIiIiIaOO51hQUaE1iS5VP66qY2tCKK1Z4EdH6CO4DBEENdCiODs094dZjHWeP13H2Y1xvkM2AivnGwafNYQV2YI4BGSR3v71Ipv1baK+p/WlNAKS8okKWLV0ulVVVplzDtOmr2NhYWbxkiZSXV0h6Wpp06tRBcnJypcjsmx49uktZWZkGOXp076bljU7cUfYZmemSlJioj1HGZeXlUmGW4TXTYBwG9NUSHRWl/bcgMEXbDgZAiIiIiIiIiGhTaAiAgFaDuUJXhrX0GqDyakNs6HxEtO1BHxToHwN9bSAbQS9e6LjcPEBle0MzWNo8lt00VpNmsaxpLY2Pgzszx/DYZyvl13ll9thNCzGI8YPz5ft/08Tn3zzXxNYEQLRjeFOuS5Ysk+KSEs2SQXYHmrVatGiJBjHQHFbnTh1lCQIllRXSq2dPKSwqkqKiYg2CYNqCggLt8B2BKPQpgkAHHjvrwKBBEbNvEUCpqq7WIEhcXJzEREdr8MVppozaJwZAiIiIiIiIiGhTaBIAcbQUlNjQ15qzIfMQ0bapvLxcli3P0Up5DH6/1WG59XitS1mzcN1BBTyCKGiCKSLcDOaxZo140CSWW254boZ8+fsKe462ExXuleq6phX5iTF18syFf8jJ9w2X8hqPPdYS5rYDPG0cGGlNACQ3d6UGONDJ/MqVeTogCNG5cydJS02RpUuXS1FxsXTq2EGbulq8eKkGL7p376rZHQh6dMjMkEwzIMCBjt8rKiu1HxG8KfQJEh8fr2UeCPsSwavaWqvDeCyzqrJKAzDx8XE6REdH21M37/vvf9BjJpSYmGgZO3bnhkAM/bcYACEiIiIiIiKiTcGVv2aNP1QQYkMCHRsSzNiQeYho2xTcBJYDnZe73Y0dmVuP3doclhPYQJAjHAEPDXJ4mlx7UDmvgRS/T/w+NIflk2uf+VO+auMASEZijYzqWygfT+9ojxHZd8RKueWkfyU1vlbKKj3y5Ge95KGPetuvigzrVSQri6JlZWGUPaZttCYAgk7QUTY9e/aQ2JgYKSgolOXZOTouq3MnDXosW5ZtBUE6dZC01FRZtHipBi369O5p/tZKXt4qDaCgHxAELpwsDifjAwEK7C90jI4my9wut9lfjc2WORAUQeAEAZSqqmpJSUnWbWrJVVddK7W1tfazphB4ueKKyyQ2tuVl0ObBAAgRERERERERbQoaANEHIQIRLQUnmnutpXlCWd/piWjbhQ65V6/O147MNXPDzuDAVUSvJWZwHmPw+f3aFJY2i4UmsdA0lhmQXaBNZJnx3nqvToeMBP0P2RY+vzz22Yo2awIrNqpetu9eIsP6FMleO+bJJ792kn+XJci02Wm6vVcdMVdO3nOp/DI3RU65f4TUe10yrGexjOxXKHsOz5O/FyVJzppoeXtalpRUtk3Gwvp0go6AETo5T05O0ibIlixZquWIzA40aZW3apWsWrVasz0yMjJk2bLlmrXRuxc6To/QprJWrMjTIAaWgewRLBMZHYDxTlYPlot5EUTBPoyLRbaHFfxBZk5L2xvsqquu0SySIUMGa7AmEDJIxo0bywyQLQQDIERERERERES0KYRdccUVN9qPtbIpWKhxjuZea2meUNZ3eiLaNiFAUe/1aoU57uxHs0ilpaWaGVJUWKx9TeTnF8jq1atlZd4qzT7Iz1+jmQvIUsC0yDioNPNV19RYgRCzPGQjWJ1xWx2rR0ZGyPQFZZKdX22veePgCrdT/0K58oh50jGlWhatjJM3f+hi1unSJq4mDM2Xhz7sLeFhIrOXJUhVbZgUVYTLLoPXyIGjV0i/LuXy1tQsmZOdYEqgba6Xfbskyu7Ds1q8/qKvDnSAjkwOlDGyY9LTUiUhPl4DIxiHTuTRBJbZMFllyj0qOlI6mue1pmzRZBYCIElJiTpfbFysljX6E0FQBPvB5/VpVgjKHX8RkEBwIh79f8TEmOl9UmW2AUNlZaWUV5RLTXWNZok42STN+eqrr3X+ffaZpMGOvn37NAw9evRomL/EbA+WHRbWdJmLFi2W+fPn63Zgm7Dt6ODda94z3hegDLDNTjAHVq5caYZVUlZWat6XFaRz6Ps3xyK2C+MR6NFO5IuKNUMmcDmBcOzieA1clgOBo6KiIsnOzpUlS5ZoMArZMmjmC+XaEiwXy/yvP4fLKuvk9a8WmnPCr0GuYyb2kYTYtd8rEREREREREdH6aMgAcYSqBGmpYqS519anMuW/rnghoq0DKs4XLFi7CaxQUJGMilQra6DxMSq4I8I94gm3m8aKCJfIiAiJjIxsqPzGRfHKx36Vyb9m6/O2EBXuk8m3TpWS8nB57ose8uEvnexXRDxhCOxYwRD09YEsFDh05xw5cY9lmkFy7J2jJK+47ZrBak0GCKDCPnfFSg0koaIdGRzIBoElS5ZJaVmZVtz36N5dA1B5q1Zrc1jp6enaoTkq99GhOZrA0mauPB4NYOE9IjMH86MpLARCEHCJiY2RKLMv3GZfhJn9hn3ifEZY81lBMIxZV/aGkwFy0kknyNChQ+yxa7vhhps0EHHQQQfI6NE72WNF7r//QcnNXSH777+vjB+/izn2Fspzz70gWVmdNagydeo0mT17jlxyyYWSmZmp2Umvv/6GzoPtBAQhDjroQNl+++30ffzyy6/ywQcfaUbKTjuNkk8//Vzq6mq1PNLS0uT000+RlJQUnRfljSDMxx9/okENiI2NlQkTdpHhw3fUwAxgG1566RXdV856sa6EhHg54ojDpV+/vjrus88+l8WLl8ioUSN12m+++U6DPzgHdt99d9lll7F6rvwXmAFCRERERERERJtC2OWXX35jcAAiVEAi1DjQsc291sz4UNZnWiLaNqET7cLCIvsZ+v4I08p19OOQmBCvlfOpaSmSmZEu6Wlp2oE3hgwd0rXSGZkIycnJkpiYIHGxsQ13v+Pu+uoaK6ukvLxSvvlzpSzNq7DXtGF6ZFRIcYV1F3uX9Er58s8O8vyXPaS6NkwKyxvvbnc6OPfbf8Ht8ktUuF8e/7SXfPFXpkR4/GZZVoV/l7RKKd3IprBakwGCLBpU4CODA9kbpaVlmvmBvyg/7SDd7ZY1BYWamYHAQEREpGTn5IrP65U0U9apKSn6GEGUwsJC3YcIXCDohP2HSvzkpCRdB9aFCng0VYZO1LHc/DUF2lQZPm1QUY/XMZ8TrGqJkwGC4AMCFM357LPJGhDo3buXdO/ezR4r8tNPP2uGBAII3bt3l7y8PJk+/XdTBhXy118zJDc3V6cbNGig9iny3HPPy/Ll2aZsEnUeHFPI7JgzZ6707NlT+y1BAAIBC2Sc4C+mQZNrCFxguciKwfKwX5YtWybPP/+iBohGjNhRAyM5OTm6PARNsA5Mh21HpsngwQMbMlyw3U72E4IlKLdp036SefPmy8KFi2TmzL91GxBkwTZgHJaXZPbFf4EZIERERERERES0KYRdbjeBpVVgARVhoSrFmqsoa6kCraXXArV2OiLadqESF0ELBDcyMtO10+2kxAS9Kx7ZA2jCCL2AoPml6ppqqayo1MpjNFOEyvfV+QV6Jz0q9lesWCG5uSu1maxVq/O1ol2byioq1ul/nlMkuQWhO9BurSsPnyfzshOktCpcAyH5JZFSW++WgrJ1V+yiqauVRVFS73VrsMMJfsANR8/R/kPqzGsbqjUBEFTmr1lTKNGmbNHsFcq6ssqUa2WlFJkyQvAJASWUPQJTJcWl0qFDpsTFxcrq1Ws0YwevIeCE4FOkeVxTXa3TopwrK6qsflh8PnGb7UAwSoMjkZG6TxEYQVAL+x39gmD/YH+iWS50aO9ZRxDECYDMmDFTpkz5ssmATBR07g5ffvmVBiCsQEdjAOTnn3/RLBYnAJKfn6+BD2wngg177jlRDj74QOnUqaNZxwydPi4uTi699CIZMWK4jBkzWubPX6DHHt4DAhvLly/XIASm2223CXLkkYdrhgiWiQwTZMWMHDlCt+/tt9/VoMsBB+wne+89SbbbbqgpjxSZNWuW2S8FMnbsGJ0Oy0LQA9voDNimv/6aKbW1NbLLLuN0/SgHNA+Xas6bfffdW4477hjdBiwP5YrgB4JA/wUGQIiIiIiIiIhoU2ioPUOjGU7TGRD42BFqHDQ3Hlp6jYhofaDfj+ycHFm8ZKnMn79Q5s1fYIaFsmAhhsWycNFiWbR4iSxbli05OSs00LE6P18KCguluKRU77BH3wjoaBuQRYAKZPQngewC9POAZoNSU1O0GaYNNWFIvjx27p9y4JgV8sBZM+TsfRdJVITXfnXDHbfrMnnu4umy304r5KGz/5KDRq/QTJFNBeWDvjdQtkuWLtOy6tunl/bxgawDdIa+dNlySUpMlP79+mpn8vMXLJCI8AjzvI9ER0VpM1nYT8hIQPCqS5css4ze0rNHd+nQIUPLvLqqWgNTC816li/P0cwFVMij43pAlggCLV27ZmnzWuhEPWIdzV8FwvwJCQlNBgRZNhSCPIcffpg2q4XgA6xZYzURhmCJMw7lt+OOO+hjvO4cd4Dp9thj94bmrvAcASUENjAdPjsREMEyunbtoscuhrQ0c2ya6fAYfawA1ousHARWvv9+qnzxxVfy558zzDJ8Wo7Bn8M77zxam99CGaD8Bw4cqONxbhARERERERERtSfu4IqRwOehghehxhERbQ64/qBSHBXEqIDHgMpfNCGETAZkD6CfCXSgjSaVkCGSmZkhnTt3lK5dsqR7t67Sq2cP6dO7p/Tt00cG9O8ngwb2lyGDB8nQIYNl8KAB0q9vH+nZo5v2RbGhvvsnXWYtS5DYyHrt3+OtqV202auN9e6PWRLh8UlMpFfKKz3yxZ+ZDc1nbQpWkCJTyx3ZFwg2oRP5zp07mTLspRXoqLBH0An9qyA4gsp/BKJKSku14h4V+2gSCsGoufMWaMBkTYFVyY/9FYvgRnqaBkZ6m/2CoAg6oUdlPIIGCIagX5EVK/N0vqqqarM965c1eMQRh8mNN17fZBg7dmf71fWHdQev3/ls7NChg/51ZGRk6F80bYXj1RHc9wrKEkE4HM9YFDJk8BjlhGaw7r33fh2ef/4lDUqBsw3oV+Tuu++VJ598Wj788GOZPHmKTJv2Y0MAKRiyQQKFhf03/X4QEREREREREW1qWusRHNQIfB78GrR2HBFRWwqPiNDsA1SsI5CBLAMELbYbOkQHJ4DRq1cP7agbgQ/0B4K77NFnBZpVQjNMyGRA5TEqpGtqaqWsvFwrnFGZj+awVq5cpRXtG8XvkiufHSpL8mLaJPgBCKbkFUbL5U8PNdsvUlu3aSuu0SxTl6zOMnBAP82MQUfhCxctkeXZORpowngEL5BlgOwDlCWCTAiQoAwXLV6qZYx9gP2C/YVmrWqqazQQguahsCx0Hl5uZ+egch79aWC52NdoOqtDZoYOMdHRGoBBPxhOEGBLU1nZtN+YkpJS/RsUL1kLmurCYAVXRDuWB5QHgjUTJ+6hw6RJe8phhx2izVehzxVkRX300SdaHmhy64ILzpMLLzxfX9+YLBciIiIiIiIiovagsQksBDCaCXxsdBCkufFEROvB7/NJXW2tVoIjIyF3RZ5WpCPjAJXpTpNYyDSwhvnW37nzZY4Z5s6b1/B4ztx5OmCaBQsWaRYDmnlCvxc5uSs2uoL91e+6yps/dJEbXh4sdd511H63UlVtmNz02kBd7v/M301tdb7VbBOakELGBzJC0CQTmqtCWSNogUBTz57dtfmrBQsXSX5+gTZR1bdvb81omL9goQ4IBGBeZOag4l4zbXr20M7pkW1TV1unfYOg7LEPsV/RfJnTLBMCAdgOZPT0MNuBppvaEj6/ApuAwvtGQKK18N4ATXgFKikp1r/YdmeaUNBEGJq1QpAO79XKZorWgAjKafTonZoMw4btoMsrKCjQDtHRLNaBB+6vfZh069ZV+wAJzvQgIiIiIiIiItrWNGkCKzhM0eS1EEGMVo+z/7Yk1HxERIGQYYDOylFRjg620UF1ebnVN0JFZaU2M4TABSqyka2A6evq6rQpITQ55PFYHWyjMhpZBshGSE1J0Up4ZBsg2wEVyL179Wy4A39D1dW7zXVNpKzKox2ft4V6r0uXB4XlERIZvvH9irQEnX7PnjNP+1DBNRodkiPLxukDBP2wIGARGxOr41OSk83zXFm0aIlOj2bH0MRYYkKCBjMQbFq2PFuDVwieYBp0ko6+QbBsVNojg6Rf397SsUOm9vOBztbRp0t2dq42g5W/Zo0ZV2zKN3TzTqGgw3tkqAQOixYt0vcAyCgCdBL+66+/yRdffCl3332fdkDeWl26dNGAxMKFC3UZOTm58s8//8rUqT/o673MMYWghqPEHL9YPo5hNPP19dffaHkg8wUZSjBw4ADdRvTpsXjxEvM+VmqADtuP5sECYTpkxiCQkp2dLT/++LNmh0CofkCIiIiIiIiIiLYFrrxVq7RWJLA9c30U+LyZxxA8LQRP42huvGNdrxPRtg1ZBOgAHZcKF64+5oHHE6YVy40DOjU3fz3W84b+Dcy0zhWmybUGj/Uq2FhBjD5FrnriN5nyW9O7+VtrZJ9C6ZJeJe/+1Nke0/ZS42vlwNG58twXPewx62e/MV3ltjNHaWCoOciKKS4u0cpzZHMg8IEgByr6a2vrZMXKlRqMwvOsrE7aGTqCUKikr6uvk7S0NMnMyNB9BKikr62rk8oKBKsqpbq6Rnx+n/YDgiwQ/MWykLmAIXA/WX1j+HXfeL31GiRwAgXNueqqa3Q7cQygj5JAWPa1116tTXv98MM07TsD63BeQ78l2EYEEZBZMX78LjJ79hx55pnnNCPjrLPOaLJ+zPviiy/LrFmz9TmOPWSRYHznzp3l7LPP0IwOBESwLkAwDu8X0yBwh3kOOGA/2XnnMfp6dnaOPPfcCxosQfnjPVhl4JPRo0fJQQcdqNt36613aFYUgklhYWjeTSTZ7CcEVhAMxH447bRT5NNPP9OgDJrQQnNZjs8++1y++uobfY94r/+F3PwK2f/Kyeb48IrH7K9P7tpbsjJi7VeJiIiIiIiIiDZM2GWXX36j/VgrfRxNHus/oV+D4OcQahw0N96xrteJaNuGCmN0ch6fYIb4OK0014pkT5heq3xen1Z6V1VXa98euPu9tKRMO+VG1ggq9IuKSqSwqFiKCouksLBQMxyQlYBOttesKdQsk6n/5EvOmhprpa2UmVQtR43PlsPH5cqwPkUSG+2V/OJIKatqvPN/Y8VF1cvRE5bresYPWSMxUV6pqPbImtL16++hb5dE2X14VovXXGTIIFvG6/NqYANlV1ZeoQGFuLhYbc5K+waprZW8vFUa2EhMjNdmqrCf0KeKVsLX1OhzNNOErA4sEwGG1NQUzfzAeISnamprpLqqWivzkcmA7IjaulptXgvBBiwD68bj1jTvhG1KSUnWAEBaWmqTAZkW2203VIMO6Og9ISGh4TH63Nhvv321Q3cEfQYOHKh9yJhPKJ3GaWYqsOzwGB2+JyUlm+0L0wF90IwYMVz2338/LS9Ytmy5ZnDg/e+663hdHsqwb9++sttuu2rTVs5yMb53717mEQJ9VrAF2z548CCdLsnsH4y3sk/Qd0qC9O/fX8aNGyt77jlROnXqZKZJMNvaTfr06aVNlyGoM3ToEO1bxVFf79V14X3h/f8Xyirr5PWvFppjza9BuWMm9pGE2Aj7VSIiIiIiIiKiDeNamZfnD67EcTT3GFp6DUKNg+bGB2rNNES07UEAY+HCxeaRXza2RR9cZzC48deNx1bGgXX5ccnDH2XLT3NKdNrWwryHjM6V207+R8I9PrnquSHy9rQuG72twXbsVSQvXDZdEmPr5JWvu2l/INXr2SF6azJAHMg6QMU5+gRBEASZHAnx8dKpc0cNQAE6kUdGCJodQ3ABnZajch9NViG4hPHIXEDTY0mJCZrxgSwdBAqCgxlOc02aGVFdLVWVVVJZVSX1dfUa6IqMiNDgCTppbwmW4ywrlOD1Yn3gjHfmDfxMCjUumLMccI4zh5MBgua+Lr304oZtDJ4ukDMNVo1JQk3b3HIwDjCuuWkgcLr/AjNAiIiIiIiIiGhTCLvssss0AySw0qM1j6Gl1yDUOGhuvGNdrxPRtgmZBKhMd+BSgesFBmQHoEI8KjJSoqOjtF8K3MGPO9vRNBMyAVBpjsr5zIx0yTB/MeB5Gv6mWY/xF3fZ//DvGlmUW2qvqfV8fpf07Vwu83Pj5dPfOsmq4ij7lbaD9z12UIH8tShZ/l6cKL8vTLZfab3WZIAgAwNBDAQEULYoR2R9IGiEfjjQ/BUyNpCJgwwHlDHKf9XqfCkwr3nr67V/FZQnmmRC1g46si8uKdVsBMyP6UpLSnTfonkrBDiwPmyXs97Y2BhdN7JFkP2DjBE0dbauzwrn2GhuCBY8PtR0ocYFc6YJNa2TAYJAEJqham66QM7rCFY1N60zPvi1wHHNTQPNjd9cmAFCRERERERERJuCZoDYj5tUfjiP9d8Q4yG4smRdzx3NjXes63Ui2jahTwX0lYCKcQQ83GgSyX7scO5kt+5210dBj51pmnvd6mfi+mf/kq/+WImR66VDUrVU1qJfB5f0yKyUf5ah6aS21SG5WjtZL6kMl+17FG9QAKQ1GSB/zfhbMzS0qaoku6kq+/qMzuXRxBSaEsN+SbeblkLzVngNnZ4jWwTNkWE8mpCKiY5uaMoJMB3mraur174s0F8FOjfHOrCPdXChySs0KeURT7hHAyzryvzYkv3008/y7rvvS5cuWXLRRRfYY4kZIERERERERES0KbhWrFwZsgks/dd5HOJ1R0uvQahx0Nx4x7peJ6JtT3lFheTkrLADFj4NVFiPrY6hG4MaobT8mv2/9cw8ePyzlfLr/DJ7TPvTmgDInLnzpbq6SvuIQJAJmRidOnaUmJjohqATmsNCJgeyPhDQQIZGhw4Z2uE3ruMVZp+tzFulwQ2UK4IXyUlWJokGsexAR+A139mnzoCO02uqa+y/1VLv9UlmRprZnq2vghzBnpqaan3vKCOyMABCRERERERERJuCBkD0QUDlk/M41Dho7jGs67mjufGOdb1ORNseZBQsWLjIfrZxGjIMzIAOpN1uq4NtqzLeLfe+u0h++Kexua0NMWFIvkybnSb13ra9no0ZUCC/zE3R5rY2VGsCIAg+VFVVa4fk6OMDAShcm5HlkZycqM2FORkdCISgo3l0Io9OzNE3SEpqiqSmJGuZWhkeCGLUap8eWG69mQeXejSzhQHBEXSSjr+RkRE6jp8F2wYGQIiIiIiIiIhoU3DlrljRkAESWNHU0jhozWNHa8cFa800RLTtQMV6dk6uXhucAXfSoxksqzksNIvltpvFCjXOyjhwshfWgmWaPz6/X6549BeZ/Gu2NX494LKVllAjcVH1cu8ZM+XRj3prfyB5RZFS512/jsoDuV1+yUqrEk+YX+49fabc8NIgyS+N1D5GzOaut/XpBB0QDEEAY9Xq1VJRXqF9dgCat0pLTdFsBpQtYDo0gVVSUqqZOakpKdpHSFSU1XwVprO22crcQVZEXb3VHFZtTa12fI6ACVJywiOs4IjT9BX2JfogQXNczvpo68cACBERERERERFtChoA0QeotQvxF1oaB4GPYV3PQceEGB8o1HxEtO2qqamRwsJi+5nFr21X6b9aSa/j8DzgcePrOgb/tAjz3P02MkAK7DGth6tW385lcs/pf8vg7iVSWhEuD33YW174qrt4fRt+TcPlcNKwPLnumDnSKbVK8gqj5LoXB8s3MzNa8Y7W1poACAISCBYFX4uR7YF9gayQ/DUFGsSIjIy0OpRPTWkITKA/j+qqKllTUCilpWhOzG+W59HsDjSnhY7q0YwVglUQvB6riTOfWR+aO/PqfkFzXGhOKz4hXoMirYGO83/88UftgBx9kmDdnTt3lh13HCYdO3bYqj5rZs78W7777nvZbbddZciQwfbYtvH555Nl0aIlcsghB0mnTh3tsZsHAyBEREREREREtCmsFQAB53HwX2gYZz3RxxBqGkfwtI7g6YKt63Ui2ra0ZRNYLUGg5InJefLb/HJ7zPo7YlyOXHH4XFm6KlaOvmPURmV/ODxuvzxz0e8yqFupfP93ulz27FD7lfXXqj5A5swTl3k9Pj5e4mJjJTomWpuoCqRNX5WUSmlZmZSZAUGLlOQk7eMDwY3ALA0ETZDdUa8ZH/UaYPHaQRaPWW64x6PTIwMHGTsRdvaHZvk0l7XTAgRM/vjjT/nggw+lsrLKHtsI23feeedIZmaGPWbL9/rrb8j06X/ImDGj5dBDD27Tz8krr7xG9wkCIDvvPMYeu3kwAEJEREREREREm4IrJze32Sawgp8H/oXmHsO6nkOocYHW9ToRbVvQx8SSJcv0Ma4PeoUI/GsGVKA7fXmg0lz/msFqDsstLgz2tNb0AY8xmOnMv3Lds3/Kl9NzseQNcsz45fLdP+kycYfV8sbULlJTh/WKREd4pbKm9ZX5aPIKARlkjyTE1Mm+w/PkyxmZcvLEpXLPe331tQ3RmgDI/PkLpKy8QjM8rLJyayAkNTVZgyKBfXRgO3x+n1Qh42NNgZSb+RCAiI+Pk+TkZM3WwH4JzijRDB37rz7CXzOgiS0ESlAhj87VETDx1nslIjJCl5WYmNDQ/0hzcnJy5YknnpLKykrJysqSXXcdr0EPKCwslLKyctlll7GavbK1yM9fI3PmzJF+/fpKZmamPbZtzJs3X/Ly8mTUqJHaxNjmxAAIEREREREREW0KGgDRB3aFVLN/rSfWY/svtOaxo7XjHC29RkTbHjSFhMpwXBucITCAgaEtoAL+8sd+kcm/rH8fII5Ij09q6q3sB2Ru1PtckplUI/uNXCHPftFDx7fG/mb6PxclS25BtHl/5roofu38PDAwsiFaEwBBWaM/D3R+XllRqVkeCEgAgh9oSio+Lk4SkxIlOqjCHJkhaKoK8yMzBAEMND/lZHWgPw8EMhDEcJ47TWE1xwmWYFkeO7jVktdff1OmT/9dOnTIlDPOOF2zUlqC97to0WJZvXq1bk+HDh2ke/du9qtoEswrRUXoGN+lfZ8gI2nu3HkSHR0lPXv2kISEBJ2uuLhYm9vC+8f8TqACgSQ0xwUpKckamPn331n6/vv27Wvmj9fXSkpKZPHiJVJTUys9enRvkqFSYfaFdjIfGytxpuwdCPYsWLBAyzg83KPrRJAkMEi0cmWezJo1S88jTJORkSF9+vRuCABh27B/UU6BQSGU+4IFC838KyUmJlY6d+4oHTt2bDjfME9BQYHuj/T0dN2+OXPm6vvt1auXltW6MABCRERERERERJuCKycnx49aNa3GCKhAdJ5bf4L+Wk+sx/ZfCHwM63oOocY5WnqNiLY9uGN/2fJsqyLcDFZ1uJUxYNWN23/t15wKc/Qj0XrWdfCxz1bKr/PQb8XGQ7Bi+57FMqpfgRw4eoXc9XZ/+WdpgnZgDrjS9elULgtWxtnvQ2RAVpmMG5QvR07IlunzUuTPhcny2e8dpLy65ayH1lrfTtAB5YmARmlZqZSWlGmWBoIGCHagwjw5KVGDAOjjw+nsPBDmRzNYNbW1dnClWoMKeOzz+rS5Lbc7TIMkVoAjTCKjIqwMHvPY47GyR5wmsdb1GXHTTTdr81xjx+6szTq1BBkhr732hixZslS3E8vGMGzYDnLYYYfqNuXn58sjjzyu40eOHC4//vizvgdARgyapML8P/74U0OgCPMdc8zR2l8HAgP33feAlsGOO+4of/zxh5YnxMTEmPUcIrm5K7SPD5QpoAwPPvhAGT16J13vm2++Lb/9Nl0mTtxdJk3aS6f59NPP5fvvp+o6Mb2TsbP33nvJHnvsruX72WeTZerUH3R6vOZMg75E9t13bx1/330PapDjlFNOkgED+uu4VatWyXPPvaBZPU65YB1jx46RffbZW4M3//zzj7zwwst6DIwcOULfP5YPCMAcddQRssMO2+vz5jAAQkRERERERESbgtuua7MrEgMqDPXfpkK95oyDwMdERG0NlcJoYkkzC1CRrkOt3vWOSt66unozjRl86DTbp9ck67qEinJrQAWuy4XmqJobkGPRtnxmgaUVHjlp4jLpl1Um44fkS1Wt1QwWgiOJsXVy3gELtHmscI9VcbwoL1aio7zSu1O57DNqpczJjpeKmrYJfrQWytApR0DZINshMyNDevfuKQP695WBA/tLn969NHuhuKREFi1eInPnLZBZs+fqY3SAXltbay3HLAOV5IkJCZKWmipZnTtL925ddX5kIvTq1VO6desiHTtkSqp5PSkpQSIjInV/1tbWSFFxiaxZUyg5uSt0v7cEWRgVFZX6GM1wtaSqqlpeeeU1zbpA1sd+++2jgQ8EWdCHyPTp0+0prc85ZLR8++33GghA5gfeU2lpqbz88qsybdqPpoyiNfMDQQ1s5+TJU+y5rfmxvp9++tks36PTIZsDmR0IwHz77Xe6PCejBMc8slicgAqOc+u41qeSm5urARMs48ILz5fLL79UrrjiMjn66KO0KSvIy1ulQQm8t4suukCnufjiC+XYY4+WnXYapdNYnPPFgn320kuvaLNb3cx+OvDA/bVc4IcffpTff/9DH+O8w3w4L/H+Efzq2rWLBj+wvb/+Ol2XRURERERERES0uYVdcsklN+IBKrY25C809xhaeg1CjXO09BoRbXvQwTYqWlHZGx+HIV4r3uPNgEp19AuRmJSkmQjJ+JuSJKkpKdaQliLpaanmb6pWvqenpUl6eqpkpKdJRka6+ZuuFftobghNA/34b4Esyi2117xx/H6XFJRFyj7D82T6ghT5Z2miTJ+foq+N6Fskt5wwS3YZskZG9iuUurowmZsTr01bDe1RKquKoqTe65L3f+ospVVNOyDfGH27JMruw7NavM7OmTtPVq/Ol/KKSqmuqpJazdSwMhNQuY0AAP6ivwg0m4QyTDL7ICY2Rjs0R+CirLRMVq1ebYZ8bdqporxCqqqtzBFU6qPDcz+CI+YvloVsDwQekO2B58gwQPNaCCqguS3sb6wLr7UEfZA4mQjbb7+ddOnSxX5lbch6+Oabb81xFScXXHCu9O/fTzM20ETV0qXLtKmrUaNGaAU/si/wvpGtccQRh2lmBpp9mjFjplb8I1sD49FJeWqq2df//KsBk7322lMDQT///IsGNZB1cdRRR2pn4+nmGJwx42/dVsx/9NFH6nK7dMmSmTNn6nhMh/f899//aFNWCBYhaLRw4SIzzd/Su3cv2XXXCRJnzgs0jdWpU0cNpACCJAhWYJ5x48bq6zhX0IxVTEy0TgPYNmRZIciBbcK2owxxvqGz+L59+8jQoUO0HJDpgnLAc2SJYLuQ7XLggQdo2eyyyzgNgmA8MrDGjBmj0zenrLJOXv9qoTlm/GY6lxwzsY8kxEbYrxIRERERERERbRh34N2eLQqartXzbYTNsQ4i2nqgrl4rx7UJJI9Wkjc89+C5GfQ163VrwGuYxn7uxmtoUsnJBGkMAPj1DnhfQ4V8W0qOrZOLntxeLnlqO/l5dqp5M9b46QuS5Z8liXqJrfW65ZPpHXS82+WXT3/tKFc9P0ROuGek1Nr9iWxOKLvaulopKiqS3BUrtQP6efMXyj//zpa//5mlz5FdgAABMnMQ0ECgAgGnzp07SY/u3bTSfPCggWYYIN26dtW+L9D/BDIjiotLtTJ/ydLlsnDRYpk9Z57MX7BQFi9ZKsuzc2SFeQ0BGDRPhewSBCQqK6s0+2d9MgqwTS3BtiOLCH1VOJ1/47gYMmSIPq6urtJ1O5AFs912QzXgAQgsAJr+Qp8XzngE0kJV+uP9I8iC5QCmw/owoC8QZ36rObGWO2hHXx+YHn1u3H//Q9ocFjozR9DFkZho9emBgMZjjz0hU6Z8qYETZJ20BIENnAcICgZm0eD9YlvRZ0jgfsB2IFDj9E2C7cc5SkRERERERET0X2momXEq+5r9q/82Pg8UalworZ2OiCgUVJqvWrVaVuatkhUrV2pTSNk5uVpZjk6nlyxdppXnaHpp4aJF2nHzvPkLZO7c+TJ7zlyZNXuOPeDxXHsc/s7Tx3P07zzNfCgtbZv+PxxFFeGyLD9G6rzuJn19+HwuSYqrlZPvGyEzFyZJXJSVYYGOzlcg+8O8juay8ktbrgjfFNA8Vd8+fbSJKnTGjc6vk5OTtOIeGRxrCgq0/BcsXKTlhqavEMBYtixbVufnaxaGz+fVIACCKZgPleLIwEEzV126dJaeZrn9+vaW/v36mqGPPkfTWMjKQaYHOlpHFgg+hNCkVUlpiWaVOE1CNQeZIjqfgQBKS9C/BSBQEhiwcIJjaOIJgZfmONMFc9a/bqHntxYb+jUHAk3IOMG2Z2dny9dffyNPPvm0PP74U9qfCCCAgYwTlAk6eZ8y5Qt54omnNBiyfPlynSYU5xhNSkqyHtjQtBeCOMgE4ec6EREREREREW3JtKanIcgR9LdZLUy3vpUh6zs9EW27kLmBSnRU9qLpHlTEooLcavYHTWLF6Z3qGzIkxMc3PMYd7OtqYqmteNx+zfL4aU6qPPBhHymp2Lz9fLQEWQMoVzSXlJaaIh07dNAAxcAB/WXHYdvLdkOHmMf9pG+f3tpHRKpmd4RrcASdj+euWKEBqH9nzdEAE7I8ELRCVgeyBzANmlwqKy/XbAT06VJXj/4kfJrJExkRYTV3ZvYNgiFolgnbgL9OlkRz8LrTXwWCYy1ljCDYAgiqhPpMQoADx96WCu/zxhtvkLPPPkP22muidO3aVfLy8uTdd9/TfYFjGR3BX331lXLOOWfJ3ntPks6dO2v2zuTJX5r3bQXdmoMMoEDImEFQiIiIiIiIiIhoS9diE1jOa2v91X+bamk5RERtAZXhvXv1kj69e5q/PfUvshPwGH0goGNufWwP2rl20IDK+lDjm87bQ+LiY+21blrI8EC2B6DfD+fx1gB9PmCfOAES9DuBAIlTlihrZHb069vHPO8lXbtkaZ8rmD46JlozHNDEFvoFKSktk+KSUiksKNQMn6XLsmX+gkWalYOMHGT3ILMkb9UqWZ2/plUV8IMHD9LMk8WLF2s/H4FBEDx2Ah7I+sCAzr7RTwdgPPrOACsQ1HJH6v81BGj69OmjfY2cfPIJOg6BpsBmrhCcwnkyceLucsghB2mQKC9vZcN7DoZsHwR/0BQWglOOoqJiLR+8HqqJLyIiIiIiIiKiLUWzTWCZB9bfjRW0nIblExGtJzRL9c+/s7T/CQxOs0vol2I+hgWLZMHCxbJw0RJtBmvx4qXaT8XSpcu18nz58hwzZEt2dq7k5GBYIbm5K7V/C/Q3gYp3NLGFDrtrqhsrfLdVqEBHxgbKJH/NGnsokKLiYt0XzlBeXi7VprxQSe4MqFRHkAEBCDSXhGAJKtwxIKAQEx2tzWGhv5AOHTKlc6eO2iwWmnRC01sIQg3o31cGDOhn/vaTbl27SMeOmZqpgyygZlqdaqJbt27aXwWar3r00Sfk7bfflc8+m6zDW2+9Iy+//Kp5j6u1XxJsC5rK+vjjT+XXX3+T77+fKl999Y0uZ+DA/pp1tCXCe8P2zp07T5u8wjB16g/6GgIeUVHROg06Qcc0yPrIzs6R2bNnawAIgR3so1B69Oihr1VVVcu7774vv/zyq5YJmtBCYKRfv37NzktEREREREREtCXQDJDg4IeO00dNxwVqbjwEjlv71bWFWgYR0bqgeR/0Q4AmedBJNe52R2U8OoBGxTw6zkZlfWFRkRQUFmqfFajAR/8UCHIgm2BlXp6sWLFSK44RFEF/IhgqAjq93lahrNBJudXHSrY9LJdFi5ZoXx/OgCAU+lZBU1eBw8y//5U//pyhw18z/jbjZms2B4a58+ZrfxRY3rLlZrlmwD5YtXq1ZmJgwD7DfkTfH6iER1NNyDgI93halXkQFRUpJ554vAwaNFCfI1Dw1Vdf64CAADI8cMwkJyfL7rvvpkEOTINACQIhpaWl0r17N5k0aS+df93Qkbn9sAVWnyGhJ2yuPxFH8Ov55lh+55335Nlnn5cHH3xYh+++m6rvZb/99tEywDRvvvm2TnPffQ/Iww8/Kl9//a0Go9BpOTpvDwWdwmMZmA7lhfV8/vlkPdfQJ8zYsWN0e5rbZmu0y8684ec8EREREREREW1+rqXLlvkDKzAC/4Ya1+Jf64n12P4LgY8h+DmEGudo6TUi2nbU1NZKcXGJ/WzTQUx2SV6VlFS23DfCfwGZFG1xTUxPipZBPVLMsuwRIRQUFGxRfT243eZzye3WzxpkbKBivjUQKEPmAwIayGpBZXyXLlmSmJgkqakpDcEUBGDmzZtvplml2RO9eqFptF4NzV8h2PbHH39pRsvw4Ts2zIdMip9++kUDCeiPw+n8HOv96aefNUsCfXDgOeZH0H/YsO01EwaQLYP5Md+oUSMa+p9BJs0ff/xp5sf6hulyli1bpplNyGzp2rWLBoYWLVqkwRx05o5pOnToIH369JaOHTvoNmI5CDYh+wlZLpgmKytLunfvaqbp2PA+Zsz425xfRbLDDtubsknUcV6vVwODCxcu1EwglAWCH71799ZMHEDQcfr0P7RPHmy/A+9r+vTfzSOXjB49qmE9oawuqpIrH/9VfD6/eMx+vum0EZKVsXmaoSMiIiIiIiKi9qshAKJPzF99hL+B45zH1gjr8br+Wk+sx/ZfR/BzCDXO0dJrREREREREREREREREwdZqAstppKKhWarA1/Xf1lmfadelYVuIiIiIiIiIiIiIiIhaIWR7FIEBB+fRxgQhGMAgIiIiIiIiIiIiIqLNyQqA+BuzPJpoTeDCnsaZv0nwpJn5GRAhIiIiIiIiIiIiIqJNyWoCy36ij53gRMD4QM7rDX/133VrWC4REREREREREREREdEmFrIJrLWCHwxeEBERERERERERERHRViRkE1iB4Q6Md54HZ380h9keRERERERERERERET0X2rSBBasT/CiLQMdDJoQEREREREREREREVFbadIEVnAQIvA5AxRERERERERERERERLS1CN0HiLE+AQ9n2lDzNLccBlSIiIiIiIiIiIiIiGhTaQiABAYkWgpObEzggkEPIiIiIiIiIiIiIiLaHKw+QNYR8Gh4PWA6Z1xL8xIREREREREREREREf0X1m4Cq4WARkuhjrUCIQyMEBERERERERERERHRf2StTtCbC1sEBjhak/XRmvAHs0eIiIiIiIiIiIiIiGhTaLYTdFhngIIBDCIiIiIiIiIiIiIi2gK5NYhhhibBjuDnzQg1xbrmY9YHERERERERERERERFtam6EI4JDEgxREBERERERERERERHR1mzdnaC3MhuEiIiIiIiIiIiIiIhoS7HOTtDXeh4qGNJMgMSZttUBlNZOR0RERERERERERERE1IIWO0FfS3OBDvsvERERERERERERERHRlsDqBN1oTZZG4BQtTd/qjI8gLc21ocskIiIiIiIiIiIiIqJtj9UJelBwAc+doUFrAhCtmYaIiIiIiIiIiIiIiGgTa3UTWM2GNgKCHgx/EBERERERERERERHRlmD9+gCxBWaGtDrowewQIiIiIiIiIiIiIiLaTFx77r2f3/wRl8seYx7b/1saX7DHmWkbnjS+5jwM+ZqtcUzT16xVrD39WloxCRERERERERERERERkWvwdjtaqRkNwQXrQdOYRGPkoemoxvGOxtFrvxbK+k5PRERERERERERERES0LhvUBFabY+tYRERERERERERERETUhv7zAAhjH0RERERERERERERE1NbcLQYg1hmdYPiCiIiIiIiIiIiIiIi2PFtGE1hERERERERERERERERtaNMEQJgYQkRERERERERERERE/6HGAEgrgxaMbRARERERERERERER0Zau2QwQBjqIiIiIiIiIiIiIiGhrxT5AiIiIiIiIiIiIiIio3QkRAGmr3A/mkBARERERERERERER0X+DGSBERERERERERERERNTutHkAhHkfRERERERERERERET0X2MGCBERERERERERERERtTsMgBARERERERERERERUbuz7gCItmnFhq2IiIiIiIiIiIiIiGjrwQwQIiIiIiIiIiIiIiJqdxgAISIiIiIiIiIiIiKidqdpAGR9Wrpiq1hERERERERERERERLSFYgYIERFRG0qOFRnX3y0Th7ilf0eXuF32Cy1wmWn6mml7ZrikFZNTK+3YwyUDOm2aEg0z36BG9jL72Cwf+29rk5noktF93BIbaY/YBCI8IiN6umWvoW4tq/Aw+wUiIiIiIiKizSQso0OnG5v8btcn1piG8QHjoLnxjsbRa78WijVp66YlItpShIWFid+/4elw0dFR0qtXT6mvq5Oamhp7LK1LSkqK7LD9dlJQWCB1dfX22E1ru65u2Wd7t5RWiRRV2CND6NPRJU+cEiF7DXHLmD5u2XNomPy+xCdryuwJmtE9zSX3HuuR3Qa55bMZPqn12i9sJsmxLjlqdJhU10mz29rNbONBO4ZJarxLlq7ZOtJAHz4xXIb1cMlHf/rsMW0nPkrkjqM80inJJVPn+sT3HxbJsO5umbSdW3Ywf51hUJZbEqJdGqjxmrdfG3Sq7NLfLVfu75G/lvokr8Qe2YZiIkVuPtwjJ44Lk51wLphzIilG5JeFTCEmIiIiIiKizYcBECLa6kwYP07OOO1U2X33XWX33dYedhk7Vv6aMVODCslJSXLh+edIVudOMmv2HHsJTfXu3UsuvegCWbJ0mRQXF9tjQ+vdq5cce8xRcsD++8o+k/aUsWPGSPfu3WTuvPlSX79+lfEnHn+s3HX7rZKcnCzfTf3BHrv1ysrqLBdfeL6WQ3Z2jj22KeyPG667WooKi2Rl3ip77PqZsMs4ue/uO+Trb76VNWsK7LGbTkyEyDUHemSf7dwyoLNbPv4rdGW6J0zkqv090jXVJQ9OqZeP/vDJzOU+mZXtX6vyOZjLfAai0nplsV++ne3TCuvNqXu6S2442KPBnT+Xrl1B3aeDS+462qN387/3u1dWb4IK803h2J3DpN7rkvd/b/sCjQwXOWREmBSWi+6z/zIAsv8wt5wyPkx26NYYABnRywo6HDw8TIab/VZgtjO7oHEjkXG0c1+3fPWvX4+79YUA0IFmvXjfoYJmuw50y/Fjw+SLf3zy1Ddec1z5TDn5pazanoCIiIiIiIhoM2ATWES01UEQYs+Ju0v/vn2le9euaw09enSX8HCPThsTGyO77TpBths6RJ+H0iEjQybttaekpqTYY9bm8Xjk4AMPkNdefl4OO/Rg6dqliyQmJsqQIYPk7DNPl88+ek/69uljT906U6dNkx+m/ShTvvzKHrN1Q/ntNXEPDSg1B8GevU1Zd+vezR6z5evdwSWDslyypswvvTNdMqpX6IA9mhLKTHDJolV+rfT9dZFPJs/0tarCt6jCLxe/XCfXvV0vNZsnqaXVkPlx46EeiY5wyRWv18m/2f9hTT81q9wcZ6c9Uyfjb6nVYYIZjnm0Tl77yStpcSLXH+yRgZ3b7maTjESXnLeXR8b3D/1VEkEXBEee/MYr0xf7ZMrfPskt4rFDREREREREmxcDIES0VaqorJSbb7tDTj/7vLWGs8+9QAoKCu0p20ZGRrqcf+5ZsnDRYjn19LPlzHPOl3POu1BOsR//8tt0WZ6dbU/dFO7uxxBswYJFcuEll8vPv/xqj2kK87jdzV+mg5fZ3HpCaWm5jnWtf4M0s3ktbXdr3lObb6cNqz5r9zARv8itH9ZrE1Fo1grNCgVCE1K9MlwaBKmp90vnZKs/jw5JjdvuMfP0MOPioqxskSQzz8DObokKt4qlo5kW/TIEv130IRIdYQUiBnex+mwI1ZcCtgnL6mjWPVibPwo93frokuqS24/0SAezXde8VS8zlzdWYCMDANuETAi8H2xjr0yXdE5xWe8p6H04MBp9Q2QmiuzY063TYxmB06McMISCsu5q1ovyDIYywDahjFvilCn20XZdXWZfWO8hFGxFpNle7J+hZlqUP7a/pcPSWT7297AebkmLt/YFDtMs835T49aeGdseb/YZmq7q19FaT/Bxti4IOPh81lDvFVm2xi+Pf+WVuz716jYfOiJsnX3SYDux/1DGAzrbx2vAduB9oyxwbISZx8nmvaAcMWD7EXvG445JVtNbKXHWcyzPeT9YBvZ5J3Os7mjKB/tay9R6uQG2FetJT7D60kGzWshcwbEHqWbZyF7CfJg/MUY0+wXHVuCxr+ebeW1wlkvLv6Xjk4iIiIiIiNoX16DtdvQ3+Q2oT6wxDeMDxkFz4x2No9d+LRRr0tZNS0R02iknyfHHHq2BBzQ91ZLOnTvJc08/IX/88adcc/2N9timxo4ZLQ/ef48u73czXSjIIHn+mSflwYcflRdfftUe27J+ffvI8B2HSUZ6ulRWVUl+fr58893Uhma2kpIS5egjj5DPJk+RZcuW6zhITEjQprw6deooUVFRsnr1ag2SLFi4yJ5CJDw8XI49+ijJyc2VxYsX63oyMzO1+akVK1bKl19/I5WVlfbUjQYNHCA7mmnT09KkpKREVpttQhZKUVFj019RkZEyceLuktW5s8TGxMiq1fny2++/y7x1lDXK6PFHHpQnn3lOXnzpFXtsUz179pB333xN/nfr7fL+Bx/puK5dsmTfffaWV157Q8rKmralk5SUJEcefqj8Ov13mTFjpo5DBsltt9wkx55wsr7es0d36dixo3kPRRqgmvbjT+vdHFlzkPnx8Anh8ukMnzwwuV7uOcYjQ7u65bjH6hqaDUKl7uX7eWT/Hdaurf472y9nP1enjzMSXPL+xeHy/Pde6ZHu0o7Scdf+OS/UafNET53qkVVmmVe8Ud/QZBYqn0/cJUz2394t8dHW52SdV2ROrl+b2Zq7wq+fodt1c8lhI8O03xFULAO6p8H6n/jKa/623AQUOvJ+6tRweekHrzzzndUBCQITNx/m0W295YN6+Wa2T5fpOGSEW86d6JF7P62XCQPdWpGNimVA1suzZjkf/O7V7XWgIhrldMROYdpUmGN1qV/em+6TN372aiU++tZAIOPUp+qaZNCgUvt289rInm4tt+BsFGQdPHi8Ry5/rV5+WuCTDy8JlxJzGpzwhLUPAGWKppkOGBamQSJART0ydh6Y7JXcwsZlYn37bB8mx+7s1qAW1JtpF6/2a1mdv2eY7oMb3qnX8YB50O/FYaPCGirqUW7/5vjl1R+9ctGkMPlrmV/L1IFln7F7mEwY4G4INiAT6JM/vfLIl951NqF2xm5hGtw4/6U6mb+yaZkAtumtC8KlxhTDcY/XaXAEfdpcsrdHrni9XpunwrtDXx3HjHbLEHOMOwEE7A/0cfKYOY5QNgjsvH5euKTHN+4/B7a1uNwv1x3sscc0wrF+9CN1UlHjlyNHh8khw90a2HAsL/DLW7/45CPznp0m4BJjXPLMaR6ZY8oYzXfhuEGTdOe9WK99l1x7YJjsvV2YXPhynSlX65hxgiyzzTlyjzk2cfxcuk+YNt/mvFZSJXoefvjHusuWiIiIiIiItm5r19YQEdFaqqutWtjBgwdJZGSkPm7JuLE7yxOPPSznnHWm7DphvFbwX3rxhfLic09Jt65ddJq01DQ547RTpEdAc1BJiYly2y3/kysuu1j22H032WnUSDn15BPl6Scfk4EDB9hTiURERGgfImecdrI89siDcubpp8qu43eRA/ffT66/9ip59qnHJCYmxp5atMP2vSftKc+Y5SCANG7nMXLQgQfINVdeIffedYekp6frdPHx8fLIww/ItVddIZP2mqjrP/nE4+SZJx6V8ePGSWszTNbHwAEDtBwSzLqDoc8QvIZOz4MdctCBcs+dt2s5jN5ppAaE7rr9Fm2SrDX7aF1wx/nEwW6p84lM+duqlH30S69W4p+2a1hD3B7jH5pcr0GRnEK//LHUJwfeVyf73l0rl7/WWPHuOGbnMM0keHe6T659u75JvwyBUNF7zzHhctROYbI4X+T2j+rl+Mfr5LnvvHpX/G1HWBW+2I6Tx1vLfPs3r5z1XJ0c/lCdvPKjV/pkuuTy/cI022R94M58BD+wHjTLFRz8cOCuewR/EMx4eEq9nPRUndz5Sb2UVfk1ODCyV9OvGQjSXLS3Ryui0TQSyuz+z+u1chyV+OhDBe/n+zk+zZIY0qXp/MhEGdTZqsg+YaxdQ2/D/jp5vNWPCvZBKFg2gjYo03+yfXLGs3Vy2IN1GvQZ0Mkldx7p0U7enWkRxEDlOdaHcj/ZvL+HJns1Iwh9pgRW4AOCT1cf4JETxoXpfr3blAX2GYIHyOhAU2LB8yAwdvcxHhnT2y3vTfdqkODEJ+vkh7k+2Xv7MLn2QE9DYGlDITiDQEaCuSQ0XXsjZKecNiFM0sz2vPC9V04y24BgCTqQH9fPreWAMqmuNWVvxp/3Yp0e+2/96tNjHQO2/2tzrODxtHlWXzaH3G+dC0c8XCvlNX7d/6eb9SAw8eAUr5YPjgWU8cV7h+k2BGepYP3opP/nBT49HufkNu5fbNPtR4br8q5+s15Of6ZOA5Zoru7+48I1mIbHT31TL6c+XaeZXFW1fjlvYpgG7YiIiIiIiKh94y8/ItoqhXk80r1bN+nTu9daQ1TUxld+B0OmBLILxu8yTh649y7N3IiNbQwwBELQ4H83Xi91dXVy8WWXy3EnniLHn3SK3HTLbVqhP2b0TqKBhKBKvtjYWJ1vh+2HyrU3WBkORx17vJxz/kUyf/4Cuf+eO837621PbcFzZIeccc75ctRxJ8rJp50pL73ymvTv108DAw4EPK67+krt6P38Cy+RY8yyTzz5NLn19jtl4ID+MmTwQJ0O699uyGC56577zPpPkSOOOV6XvTw7RwMr6PB9XdCnCjJNQg19evW0pwoUVBCtdMjBB8oLL70sp515jhxt3vsZ55wnX3z5lZxw3LFy3DFHiRtlvBHQnA/u/l+4yi9z7bvq0aTQ74t9MqKn1ZSOo7JWNNMAFb519SLFlX4ziFbsB6up88sN79bLg5Otu9gxTyijeru1zwbcfX/JK3XyyV8+zTx4eZpXLnutTp6f6pX8Mr9WbN/+oVfOeb5emzv6J9svK4r82vH0h39awZKs5ru3WQsq6BH8QDNMyEBApXOo4IcDFc8XvFQvH/zhkwWmnND5+yWv1ut2IajhSIh2aeV2gdnmy8zryKBYku+Xd37zyUUvo1Lbr5kkCOr8tsiv5bJzP7dWcDtG97Ga9kLlOjr87hTQxBj2R480t3w9y9fsXf07dncLMlAm/+2T69+ul1k5Vgfg2JYb36vXJssu3MuqgO9ilnfyLmZ7y8WUd708+71Xsyvene6Vi83++GuZb62K+lG93LL7YLd8b/bZRS/XaZlgn6EfDpTJ3JW+hiwEBzowxz56/GuvPDTFq5kQC/P8uj2v/eiV8QPc+r43BrJ44qNcsiDPCoSEgvL+P3NcnvtCvbxgymOB2YYlZtvv+6ze7A+fvre4SBdiP1JaZfa7GaC61jrWMSDDBGWPx7V25o9zLuD8QKBs0lC3LDDnFLI23vrF25BNc6kpn/xSv6BjeZx7gRBoe/pbr/zv/XrtcB5N0QWanWudIz/O92nmx20f1mswEE1iYZ2Xv14vr/zo02ydz2b45Nq36vW4QiYQERERERERtW8MgBDRVglNM6EZpDdfe3mt4cTjj7OnajtoIuqU08+Sb779Tvr06S2XX3qRfP/1F2Z9L2nn6AkJVvYCMi1OOO4YiYyIlDPOPk9+m/6HlJaVSUlJqXzx5dcyce/95Y233hF/iBplBG9GjRwhb7/znq6noqJC6uu9Mmv2HG16KyEhQcbuPNqe2rJyZZ488dQzsmjRYqmtrZWVeXnyznvvy6rVq7WzeKdvjIsuPE+zRi65/EqZ+fc/2jxWQWGhfPzpZzJu14ny7XdTpX+/vhooee2Nt+S9Dz6S8vJy8fl8snDhIrng4kslKjpKzjnzdF1eS4484jB5+YVnQw6333qzPdXGm/rDj/L8Cy/JsuXZUlNTKwsWLJQ77r5P8kwZIBsk3LzfDYV67TN2RcffIk9/U69NBgGac/ryH58kxbhkbN+g2u9WQiXsjGUtRBRsBw8P08pqNNUTWOGLObGMj//0SWWNNS6vxK/ZJ8hOQR8ZafEuSYlzSV6x1UQXsklaIzlO5LqDwrSfBbxXBCCQDdKSp7+t1yasAiH7ARkWKbFW/xlw6Ei3licCM6jkD1RQ7pe3f7X6qUDWDZaHAAMqyzEPoEmmI3dyy9/L/Zp1gPc1bkDj15jBXVwSES7y68LmAzaHjXLr+0JAAtOiot0Z0Hn9DLNOZIKg7Lbv5tJ1oykvBAICoUIfywhs3guQqYBj5YPffVJh7xsHKvef+dZq4ivQQcPdGkT68l+vNs/lbA8eTzHHGgIKKJP1jedheiwHfZxcPMmj+2HyzMbmpULBMVRo9gX2A8oAxxGOJ6epsZ4Z+meDHblTmC4bgbrCcnukDccMsqLwvncd2PTrKY6Hj/7wNpyHwd74ee2gyO+L/bp/vpttrmFm3wbC+YNzBpkhRERERERE1L41/YVJRLSVQOX8ZVdcLYccfvRaw5tvvWNPhbb3/eL3+SU8PKLZjrIjo6yG+lHZ3xKs89rrb5Rjjz9ZTj79LJk85QtJTUmRa6++Qp576gntiyIxMUE6ZGbKkqVLJH91vj1no5qampDBD0hMTNS+PUaMGC533n6L3HXHrQ3DSSceL2Fm+3ceM1oCm6FCoGPVqtX2MwuCNVh3amqKREZGaOAD2zRn3jzJy1tlT9UImSrYppEjRmgZ9e/fr8m6MVx95eWmHH3StYvVfFdLXn71NTnkCLMvQgzo9L2tTP/9D6kL6usD+wgBnuTkJH3fGwqZADv3wx3z6HtAJC6ycZi+2K+V2yfu4mnob2N9oPK/uQr6QN3SRCt1cYf8uqDS+NJ9PPLK2eHyzOke7U8EwynjrWyG5jr4Dob+FJBZgeyUF6d6tcmpO4/2aPZGKDhlVpfYT4IgCwWnXKx1emkWgte8FfR/EQr64EC59OtkrQtZAags33d7a+PRuTU63H5nulfmrPBp9svOfVwNfVUctGOY2RZ/k47aA+G0wftAWdx/nEeePyO8yfD0aeGynXnvsZFWJ9kx5i8q0FFRHsrKInO8VTd9DcEiZEHMN8dNKAicBGYFYd8gMyPWHKrB24PhoROs5q+yUkOXfyB0EH7rER559ZzwhuGFM8O1GaiBWS55/WevfPVvy9c4dEaOTu9fxnF0WuNxhD47YEOO90DoFB7NcSE4FspX/1oRDmQfBcoptJrxag6Oh2DYNwiYLDLnT6hLO47bjW1ajIiIiIiIiLZ8DIAQ0VYJwYoVK1fK0mXL1hqKSxprZMvLKzQDIyMjTYMBoaCzbwQAqqrsNl1a4PV6Negwc+bfct3//U/2O+gwefPtd7RpqIMO3F/CPeHi8XikoqJyrcr5dYmOjtJaWgQhIsIjmgxY7k8//6rZIIGQJRLMa9aLdVsBH5f2h4GgSVFhkTVBM5zy8bjD1lq/J8wjf/w5Q/6cMdMst+XK2MKiYlm61OyLEEPuihX2VGtDuQVzmXU11+9IYWGh/agpZLaAlucG2qm3S9LiXNIr06UdPr93cUTDgOd6l75Z/BGjWhlZCIDmg1oDnWCjQ+x1VTojSIAmqw4Y5pbpi33akfRL07w6fDPL12yTR6FEmLeDLIX3f/dpM0jv/+7VJoSuOSCsIdAQCIv2NhPNCV4vAgM4IpvLRnH6KamyMyeQjYDgzy79rY7dR/ZySUmlX5utQubL1//6ZLuuVkfaCK6guTD0e9JchgM2ExXhqBRHc2Lv/OZda3j2u3rNaEGzTdj+MLNJKN9Qosz78GCCAGvKrOyJrqn2iCAIoCFQ4UARYT1oQi3U9mB47Kt67TxdJ24B3l+xuRwgMIQBTXuhKbFXf/LKhS9Z/WwEZ6wEwuXiliM82i/GD/N8GjBxjqPv57Yw43rQY8AUWXRE6HMaGSfgZDY50GdHM4eZCp4eMDkGrDMUX0sLJCIiIiIionaDARAiatfKysqkqKhI+wtJTkq2xzZCpXu/vn2kqqpaqmtC1KLZEEwIVUGPztHRZFRJaal07tRZKiorpNCsr2fPHpKUlGRP1ai5LBQoKCgUn9crU3+YJpdfdY1cduXVaw0PPfKYBmsc/nXVihoog8qqKhm2w/YSFaJzcGebFi5apMv+4quvQ64bwz33PSC+9alRb4Vl2cv173ZDh+jfQDtsN7TZAMioUSPWeg37aOTI4ZppU2r2yYZAU0HoVBzNEqHD6ye/Xnt44iuvNtuE/h6QfbEp/LXUqkwf3nPtYwbNPzlNQ6GvigGd3drfxwNme9/8xatNMGGYmd1y/x3B0Hm0E0TAfOi8G/0qjO3nlnP28IQMgrQW+k7B7kKzVsGnASrFx/c3483f38x0gD4jUAZ9O7ike5pL9jBljf5NVhVbb+it36wK/WPHhMnRZiiqtCr8W7JwtU/fA5q6QrNJwQOa1kLwB1kaCGZge4d0sTqaD9bHbBc6Ng+EssI+mzh47YARAh8HjwjToJYDZYzmtbAvv53tD7lNb5ttmvK32Y/2PM2pqhXtUP7y16zhyjfqtRN2NOH1b866s44Q6BrYyaWZN+jsH+t1jqPgJqQCtTa7CNCXCPbxHoPWbtILx/S+O4Tp+0SWFREREREREVFbWLtWhYioHUGF/rvvfaD9Z6DfDnQ0HmjX8bsIOjafN3++rFix0h67tl3G7Sz33HmbNiUVrEf3bhIbE6vLqCivkO++nyopyclyxWUXN2mGKT09Te647WYZu/MYe0xTyJDIW7VKDtx/P+nYoYPU19c3DOjP4+xW9L/RHPQrEhcXJxeef26TQE5mRrrcd/cd2hH6tB9/1iayzjvnTA1GBK4/w0x3xmmntBjA2VDoYwSZNYcfdkiTDuwzMzN0nc2ZYPbb0CFNgyb77bu39OzeXX6Y9qPUoTfyDbDfsDBJiXVpJ+Po8DrUgLvqf5jrl57pCD6EqB1vA5/N9GkF/wV7hWmTXA5UIB+xU5g2VYSOvzENMhvQQXUgBGbQyXNwp9stQT8VgfEt3D1/6wf18vsSn/ZVsdfQDY+AfG33xXDYqDDZLaiPBwQZjhodJqvM+n+a37gB7/3u1cDBeXuGaXbAiz94GwIBCFIg4LD7ILeM7u3SzJCiipYrzlG5j8ya6w/2rLXfOpuyvOVwj6TaWQiorC+qFDnKlPVhI5u+7x26ueTcPazmxQL9stDqaBv9nVxzoEcGZbkk3Jxu6DT/xkM8sufgtXcGAk5YznUHeTSrKBACT1fubzWD1RpoJgrHAwZkuqxPrNJpYirJXCIDgyXoJ+OkcY3XDAeCZFgPmudq7TGGDshXlfjl5AlhZp83nQmZPnsNcWsH8DOX2xtDREREREREtJHCMjp0urHJ73d9Yo1pGB8wDpob72gcvfZroViTtm5aIiJkMowcMVy8Pp92HL79dkPXGtAXBPrCgEWLl2gTVbtOmCCT9poonTt10qyPM08/VU44/lgpKCyQG278n6wO0WeHY+9Je8m+++wtRx5+qOw4bAftX6Nr1y7a4fl555yl/XC8+Mqr2jzWjJl/S3x8nOy79yTZZ++9zLSp2rn5pRdfKH3Nen+b/rtmW6SkJMsRhx0iU774UpYuW64dk//+x5+y+24T5ESzXV2ysiTFrOfIIw+XSy48XzIyMuTnX37VJr4QWDnmqCNldX6+fD75C3srLeiIfb9999FgxSeffq4BjNlz5mrwBs10IeCDvkom7r6b9l+SkZ4uP//6mzYf9tMvv5hyGi9HHXGYllOyvY1XX3GZ9OjeXT757PNmmwrD8vczZfTHn39pE2GhJCcnaxl+/8M0mTt3no5DkArNVe1htmfc2J21g/vxu4zVdSKIgcANymzGjJk6Pfb57rvtKouXLNVyGjhggAaXLjj3HDnKlBWaCbv51js082V9obL97D08epf+I1941+rIOtCi1T45ZESY9O9gynmGTyI9Ltlne7dWzKOvheDKZ/QtgUp+9IGBzIZAkeEu2X+YWyrMvF+aeVG5jI6fkRkwvIdbDjPrGdrVapLrtF09sq9ZD/oS+Wa2XzNR0AE4Oo7ulOTSDAQEFK46wCPJMejnwKXLRF8mzUFwYf9hYdp/xp9B24ZOuJF5MaavW/bezi1zV/olt9CvAYRRvd3yxT8+WRGidTVU3ndLc2lGBbITUB5/LvHLTmaeA3cMkzF93JrZcfxYj5w0PkxKq/xywzteWZrfuH5kgYzs5Zbtu5n1rvDLGz81NnGF5aEZqt0GWf12INMB/T0EOtqUN4I42AbAdixf45fdB4VpJ/O9O7h0GxHguGCSVV7oDH2ZmQbv+98cK/tlQn+3jB9gtjfDJcft7NHAUq55zyhbNDX17WxrfyO4gkAP9hMq9PE+T9wlTCYNDdN9iQyT7ulubd5r6lxrm1CW6FR/F7N8ZIh0SXVpR+wnmfmONevB+0WH3i01nYZmqwZ2dsvnM33meLBHrgMyWEabfYBjA+8Bx/pO5vnOZj8nmnJAmSL76KJJpgzN+0L/KchEwfu2uHTawVnWfsYxeMyYMPlujk+DKdgv2L8vT2vcZ2jqa94KHBsuOXxUmIww293TlNUZ5pjGc/Qb83/v1ku+feqifNG0G/pOCdWcG8q4jzn/Xpi6dufyaBoNfdrgmJuVG/SigWMZgUUEOomIiIiIiKj9YgCEiLY6A/r3k8GDBmlWxHZDh4YcUOGPwIdj2o8/yZKlS2XY9tvJ4MEDZXvzNz4+Xqb99LNcfc0Nsjw7x54ytL9mzJRvv5uqWQk9e/TQZpbG7DRKO9v+7vsf5P9uvkUWB6wPgQwEYIYOGawBmX59+8rqVavlhhtvlh/NOlHpHx8XL3tO3EMDGE72CfqvwOtosmvHYcNk9E4jpUOHDvLzr7/K9Tfc1NCHRni4Rybttafk5OSa7fpexzlcbrfsMm6s1NfXyZdffa0BEHR0juUiyLLjjjvIsB120MyVxYuXyk233C5//PmnzltcXCJff/OtdOzYQXYaNVLfY6eOHeXfWbPl8iuvkfw1a3S6UNJSU2XczjtrAGTW7Nn22KaQibPnHnvIN99916S80HE5mqwaOXy4jBi+o/Tq2VN+nf67PPzo4zJm9E7y22/TG/o/6dSpg4waMULOveAi7dwezWShnBDU+fqb78z7ua3F7WxJxySXHLmTW35e6NOK/Zagwhh3y/ft6JI5ZrcUVYiM6+/WCmhUbgc3OYR+D/Ya6pYZS/0aUAiEoMX4/mG6jO/nNFb0Ihjx1zKfdEtza6V6v45uvbP/vd992kwRKsUxLTIPMAsq6cf2DZNBnV3yr1nHy9N8mq3wzWxUclvLDCUuyiUTzLwIgARvG6A5sJnL/Fohjo7Cf5jn1w6zkeGAyv+8EB2hD+vulrQEl971j87cocRs7zQzLyrXEUDB+0Fl+6+L/HLbR169+z9YmZlnWHdrOcHBmdwiv0wc4tZyuO/ztSvBEXgorfZrYMCBwNEP832SEueS7U3ZDO7iNo+tIMPtZhtmBHTSjop4NE2VEOPSgEGfTKvJMwSe7vrEq8GZFaZcf1rQuL+RFTFtnk++muWzsxn8uq/e+MWnzWohKDJ7hV9+NvMAtnn6Ip82U4Vsi0Gd3dqkGZqWQl8l935WL6vX0Zobgh9d01waeMMx1Bpo8mqwvf+wfGz/NFMuGWafIegztl+Ybg9eR18kCHYhALLK3hbsU5TVkK5u3Y+9TdnMWO6T30w5IuAxqpdLy/jt36yAngOdyv+y0K997PTtZIYObg08orxu/9ir+9SBZsQmDAgz5SbaL0nw/kUfMMiCQtkGv4YsLgRo/jTnz7yVQS8aeI/oywfNjBEREREREVH75Rq03Y7+JqGHgMBFw/iAcdDceEfj6LVfC8WatHXTEhFtLDQBFRMdrZ2jb6ioqCjNsEBAYV2izbpqa2u1maf1geXHx8Xpdgb2+7Gx0G9GTEyMZnKgM/nmOOtH/yabE5opW9e2BUNgBVk/6zPP1gZZKWi9rLrWHhECPkrRLwWCM214yGwSaPYJWRGoSA+sIN+csA2xUaJZO+sqL5QtOjFH2QZXtgdCYAGV/MggCYYshwv3CpOHpnjlrV9DXw9Q6Y+AWEvZR5saygVBCWQkteYwwrRocQ7Bn/WBprPQvJeTIURERERERETU1hgAISIiImoDybEiz5weLsUVIo98Wa/ZQJU1ViU/mjC7bF+PlFX55ehH63Q8EREREREREW1aDIAQERERtQFktKBvibN3tzouR9Nh5dVWXy7o5yO/3C//9059yGbGiIiIiIiIiKjtMQBCRERE1IbS412yUx+X9Eh3aeCjosbqWB19ejj9oRARERERERHRpscACBERERERERERERERtTtu+y8REREREREREREREVG7wQAIERERERERERERERG1OwyAEBERERERERERERFRu8MACBERERERERERERERtTsMgBARERERERERERERUbvDAAgREREREREREREREbU7DIAQEREREREREREREVG7wwAIERERERERERERERG1OwyAEBERERERERERERFRu8MACBERERERERERERERtTsMgBARERERERERERERUbvDAAgREREREREREREREbU7DIAQEREREREREREREVG7wwAIERERERERERERERG1O67+g7f3u+wnSp+4rD8Oe5yj4dHaD1TQ5C2wJmr99EREREREREREREREROvmyura3W8/btAYkGg5KtHa6YJZs6zfPERERERERERERERERK3FJrCIiIiIiIiIiIiIiKjdYQCEiIiIiIiIiIiIiIjaHQZAiIiIiIiIiIiIiIio3WEAhIiIiIiIiIiIiIiI2h0GQIiIiIiIiIiIiIiIqN1hAISIiIiIiIiIiIiIiNodBkCIiIiIiIiIiIiIiKjdYQCEiIiIiIiIiIiIiIjaHQZAiIiIiIiIiIiIiIio3WEAhIiIiIiIiIiIiIiI2h0GQIiIiIiIiIiIiIiIqN1hAISIiIiIiIiIiIiIiNodBkCIiIiIiIiIiIiIiKjdYQCEiIiIiIiIiIiIiIjaHQZAiIiIiIiIiIiIiIio3WEAhIiIiIiIiIiIiIiI2h0GQIiIiIiIiIiIiIiIqN1hAISIiIiIiIiIiIiIiNodBkCIiIiIiIiIiIiIiKjdYQCEiIiIiIiIiIiIiIjaHQZAiIiIiIiIiIiIiIio3WEAhIiIiIiIiIiIiIiI2h0GQIiIiIiIiIiIiIiIqN1hAISIiIiIiIiIiIiIiNodBkCIiIiIiIiIiIiIiKjdYQCEiIiIiIiIiIiIiIjaHQZAiIiIiIiIiIiIiIio3WEAhIiIiIiIiIiIiIiI2h0GQIiIiIiIiIiIiIiIqN1hAISIiIjavfDwcOnTp7ekpqbaYyiQy+WyH21+kZGR0rFDB3G7+bWUqC38l+fzppaQkCDJycn2M2rvoqOjJT09XcLCwuwxrZeYmGg+9/ts0LxERETUvriyunb3248b6Ffmxn+a1drpglmzrN88RESOHXfcUbbfbqi89/4HUlRUZI9tar9995GOHTvK8y+8IPX1Xnss/RdQuXn4YYdKUlKSPcbi9/ulqqpaFi9ZLNOm/Wj2U739CrU3qNg+5OCDpEOHDvaY5k354gtZsGCh/aztDBkyWN5+8w155ZVX5ZbbbrfHbttSUlJk1wnjJSMzUxLi46WsvFwK1qyRL7780lxbi+2pNi1U1N58041y9NFHyXHHnyg///KL/QqtC66tJ55wvERERNhjLLW1tZKfny/ffve9FBdvnv1I/z0Ed/ecOFHS0lIlJiZGSkpKZGVenvz444+yZk2BPdXWzePxyA/ff6sBkBGjRktZWZn9CjUn01zfDz3k4HUGmIuLS8z36veksrLKHrNlePzRR2SPPXaXCy68SD6fPMUe2zoXXXiBnGCukfvtf6CsWLHCHrvtmThxD+nXt6/9rHl//vWX/PTTz/YzIiKi9oUBECLa6px37jly2qmnyLHHnSCzZs+2xzb1+quvyNChQ2TH4SOluqbGHkv/BQQ+PjQ/qjt0yJTVq1fbY1GRES4xsTESHRUleXmr5LLLr9AfXxsSCMnK6ixHHH64vP7Gm7Jy5Up77H8HFZNHH3WkVkJ++tnn9thtlycsTB5+6EEZPHiQPUYkPj5ej41V5piotc9RfCG54f9ulO+++16ftyUGQJrafvvt5InHH5PEhAQ9TmvMPoiLi5PklBSprqqW8y64QAOTsO8++0jnzp3k6Wee1cBlWzv+uGPlkEMOlksuvVyWLFlij6V1wZ3wP//4g7jN+bXG7ENAQCkqOlrizb6sqqqSW269TW8W8Pl8+npbSDXHyLHHHCPf/zBVZs782x5L/xV83hx26KFyxeWX6t3yRcXFUlNdI7FxsXocFBQUyAUXXSx//TVji7rRYMjgwTJ+/C7yxptvyZo1a+yx6/bwgw9ISmqKHH/CSW16XLdXgwYOlEcfeahJFkRWVpYGSgO/kyFYdu5555vPg9bviyjz/e3www+V4qJi+fiTT+2xbeukk06UAw/YX6686hqZP3++PbZ1GACx3HD9dTJxj93tZ9ZnB7Jjck2Z+LzWTWL4ZH/77Xfk4Uce1edERETtDQMgRLTVsQIgp8qxxx3fbADkjdcQABkqw4aPkOpqBkD+S04ApLCoUM448yx7rEsrbVJSkvWutOuuvUbCwyPkqquvkY8+/tiepvV2HjNGXn3lJTn+xJPkhx+m2WP/O3jPUz7/VObNmy8nnHSyPXbbhjIJD/fYz0SOOepoueiiC+S0M86Uv/+2KlFRt4471jdFJR0DIE198tGHktUlS6659jr57bfpUl5eLmmpqdLXnI/HHnu0XHvdDZKXl6fTvvnGazJ40CAZst0Om6zCEXcnszJz/aAS65efpmnF9kWXXKLj3C63Vmz16tVTrrnmakkyj48xn5X//POvvt4W+vfvJ59+/JE89PAj8uBDD9tj6b+A8+bqq66QU085Rc/Xm/53i/ncmSflFRWSmpoivXv1lhuuv1bKysrlSHPNLSgstOf875191plyycUXycGHHCb/zpplj103p3mvTRGMbY+QNZOUlNhQbvDjD1PN9+c55jvZmfYY0WxpZA2tz3U4PT1N3nz9NZk3f76cfc559ti2h23fkP3NAIglNjZWYmKi7WciJ590kpxz9lkyaZ99NUDqqKiolMrKSvsZERFR+8IACBFtdTYmAIIfATvssL10yMyU5OQUyc7OlkWLF8uCBQvsKSwjRwyXlNRU+XHajzJkyBD9kReJTIWVK7WyCU3FoGJp2LBh0rlzZ6mrq5NVq1bJL7/+qnfdBsIPN/Q90Lt3b+mSlSX5a9boemfMmKnztXdOAGTV6lVyxJFH22Ob6t2rl7z04vPahMfEvSbJ8uXZOh53Fw4btoMkJyVLlinnFab8c1fk6l3HXq9X+3XYZ+9JMmjQIDnj9NP0DnX8EEcF+scff6LTwID+/fWOx/S0NPGJX+96nD799ybNZ2A/4U7JLl276LrQZAgqA/7591+9Q96BO2qx3zt16iQx0dGSnZOj0ziZJ6goHrbjMLnskov1jkpsE/zx+x+yZOlSXU+PHt2lb5++0qlzJ6lAs0MFhTJ/wfyG970tOPXkk+W6666RQw8/Uv788097bKOePXpIb3PeZHXOkorKcs0S+uOPP7WiPhAqAPuYc6uXOYa6dMmSwsJCPU7+/POvJudiqAAIjq8dzb5C++KZGRmSk5OrFYR//fWXZkS0V7hLfNa/f8s7b78jV1x1tT22kVPZhHLBHdrnnHWmnj/XXX+D+Mz4Fbkr9FrnVJQhiNmzZw/pbKbBncC4Fv7+xx9Nyh9NEu40aqT8Zs47nOeZmRnirffKt999J/379dNK9a+/+VZKS0vtOawmunC97mTmxfasWGGuvzNmrNX04aBBA6Vr16563uLuZZzX/5pzEtlF7ZkTAMG+OOXU0+2xjQaa69lHH7wnP/70k5x40ik6DplXuKaiyTM0jZNr9uVSc12aM3euvu7YfffddP/iPBpqzp1Uc+1EcBmZQwMHDJSLL7pAvvzqazN8pdN/8MGHet3FcTJ8+I4yzUyLfZJm5kOGHq6P883n7KJFi3X6QGiuabg5Dzt2NNfU2GjJzVlhPttn6bYFQjM+CxYu1Otlv359tUm91157Xa8BOIa6d++u60KFHrIgZv07q90fAzuNGiUvms9O3BmPJuTwmRUsw1zbkN212HzXAeczqF/ffrq/yspKG86twM9EzIOmhxbMX7DWdy28ttuuE3R/zJljHTs4/4ab707IHOvapUvAvs+z9/0inQ7XHzTJM2nPPWWvvfbUO85zcnPNd7Vq+fbb76SiokJG77STOeZSNRsQn6m4XiBDNDs7R3adMMF8l4uRTz79TJcHeE/4HoH+HvA9a405BrJzrO9ZyHRw6DXffH7jOx2Of6y30BxPeO9Y/7Zi3pxZ+j3qiKOafidDOe62667mW5JfvjHX40A4z3CzSXhEuEyd+oP5TttLRo8erZ8P+Hx+6eWXNYsAN378888/DfPgXO3Zo6cea2sK1ujnx4yZM5t8PuAaP2bnMfLFF1+az5KemjFcX1cvX339tX62DzXfw7/86kvz+V+h0+MYwnUMGYxYLo6xXLMvZ/5tfTd0hAqAdOrUUQYPHqzrrKuvkzXmM2PR4iV6fG4rQbVzzzlbLr/sUm1GLvD7rQOf10MGD9KyxX5Cpgg+CwK/fyGjCFm9+D2F78PYN3mr8uR38103cN/i8x7n7C+//KLXBJx3yChdjt9fpsyXLFmqQbqRI0ZIR7Nv8NsK36v/NdfvbTloRUREbY8BECLa6mxoAASVRXfcfqvsvttuUm9+INXX1emPYXxRx13Qk6d80VChd9+998hOO43SSoEB/ftpxQ5+yCFrAZXdF1x4sTzz9FPSvXs3bb4HTZBEmdfwA/2cc89vuKMKPybHjRsrD9x3r/5gww9sfNEPMwP6J7n//gc3yd3uW5LWBEBgxIjhZr+9Ku+//4FcdsWVWqn6wAP3SbeuXfUHLcoJ5Q+PPPqYPP7EkxrQ+uTjD7VJFlTsofIGQaWSklK9sw2V2Ndec7UccfhhGixBRQj2CfYFgl6nn3mW7mM49pij5corLtcfdZgP+xTrW7ZsmZx51tnm73Kt9Ln7rju0ggD7Ej+WcQzhB+SRRx+jy8LxeeopJ+td2Nhup0Lpqmuu1R/36HPhnrvv0ko/HHvOcYUflueef4Hejb8taCkAMm7cOLn37jv12EE5Y1+Em3MGlRu4yzTw/Jq4xx5y5523azDKOb8w/PzzL3LWOefqOAgOgGCaF59/VoYPH67N5HnN8YVjBOOn/jBN93l7FRkZIXNnz9Jg7lHHHNukgjDQiBEj5MnHH9VrJ84LJ/AwxRzHCIbg+N5j9921/OPMuRhY/rgWnn7GWQ0VJmh+A82gYb8g6IRr4OefT5Yrr7paLr34IjnFnDMHHnyo3r0OCH68/ebrdgWM2YfmayOay0PF2bnnXaBN5mD/X3j+eWbeU8x55NL3ge3EOYnzFe8NAbH2al0BEJg29TvxmW/6u4yfoIHbu82+QtAeZYX9h+ayamtq5cGHH5bnn3+hoQLw448+kDBzbULAC8FIXFePOvpYPWdRIY3rG65fGDDPOLN89B2wzz57m3P3Lpn2408a8MLS8LmK8xN3F998y63y/gfvm3l0Nbqvnn7qCa38wme13+/Tcaj4Ov3MsxsqzWHB/LkyefIUDcLgmo87lUfuNEZOOfkkucAcB9j3OJf1GDDXVBwju+2xZ7PHd3vw1huva8AJNw6ECi4FwzmD7zaPmHMRn2c4Z3Eu4vqKCk5k5CEAAb169pQpkz+Tp55+Ru66+x4d5+jbt49Z9xvy3PPPayYQ7LO32ff33C3Tpk3TdTTZ92Zf3WL2PZpjQ2AVWQOoCMVd6fi89nrrZbX5HD3hxJP1BgUcEwhU4DqCSna/WQ6uyT/+9LNmV6IidfjInRqO1zFjRmvTWPhcDbwOvfTyK3LPPfdKnbm+4/nzzz2jxxo+4/Gdwrnm/2iOV7z3bUVzARAcB19M+Vwrs/c/8CB7rAXfU5579mlzrY/TrLJjjz1Gs3gQTMW1xLnWP/X0s/LEk0/qdxsELa+/7lqdF9fxiIhwHf/hRx/L/914U8Pn8157TpQnn3hcHnroEXM9P0mP08lTpsill10hp592qlx6ycWy9777aWV5D3M9euzRh6V7t266DwO/Gz7/wotyz733NRwXwQGQ7czvgqefflJvZMG6sR7Mi8doVnf2nDk6X3vXUgAE5YvzD4FEXN9RRrgm46YhfGfGOHyHfvihBzQAayaQuto6cx5Z35nxGwmfFc4NXui38Z233tDfWDub8xQf5rjOYxm44QSB2xNPPEEOP/QQ3Zd6zTDnMfohO/vcc/XGFyIiorbQcm9oRERbKHzR7tatq97xF2qIjo6xp7Tgy/Qdt90qe0+aJM8+97wcccRRMnaXCXLhRZfoXfq3mdcQqAiEu8P69ukt19/wf7Lr7hNlr0n7yOuvv6E/oL40PxCTkxLl8suvkAm77i777neAfGR+0A03X/Txg8+BH+XowHHWrFly4smn6g/2SXvvK2+++ZacefrpcuYZp+uPQRJZuHCRVuDgx1dUVKT4zA8k9EVw2x13yj6mfHccMUp/VC1dukybzcDdxfjBjfI/6+xzdRnnnHe+DBs+0uyvPZrcwf/+Bx+a8j9FRo3eWSvqnnrqGW3q58gjjtAfd6gwww9sZOccctgRuoyx48bLxRdfKm++9bbedYpj6PbbbpEJ48fLHXfeJePNelH5dtHFl2jlzssvvqAViwjO4HjBj0pU9mJZGBD8gP/ddKN2WnzyKafp8bDTmLFyptn+V157XSugtnUjR46Qe++5S4OU6BcG+/Kggw+Vxx5/QnbYfnt58IH7Gzp93m23XfVHeG5OjlaKY58ddsSR8tJLL8vYsTvLA/ffpz+yQznowAO1Yu2VV16TXXfbQ48vnJt333Ovrqs9q6mp1ayA7bYbKo88/KC5Zh2inQoHmz59uh67f/z5p1Y243jF86uvuVYrvBB8eujB+6WkuET7GNhlwm56/qASCpWX9993j1YuOvB4woTx8s6778oJJ56k/b1gOcH30SDw9fyzz0hsXJxce/0NMmbsON2311x7vQwcMECPD1Te4q7TI488UnLM/j/40MN128aN31WPGwSYA7NJtlXR5rol5lpqQfZbvtl/12mFOSq/Tjv9DLNvKzSIgDINhAwSVDRfb/bTvvsfqNl1qCREsBf77Yknn9Iyx7kT2HEygioTxu8ijz72uOx/wIGy89hd5PIrrtL1XHTh+ZKZkanT4dxEQHn77bbTSvQJu1nX1PMvuFADJKiE69G9u07r2H+/ffUOcgRC95y0t1amI/sPmZw499HvF44VBNFxHqNCrb3C+TRw4AD5+59/ZPHi1vWdg4yqp598Qise8f0H58tBBx8iTzzxpAZS8H0FgbV1MydtiHvZoqKj9Bx/7HHs+4PsfX+lVJRXyIUXXqBBDwQ4cF1/+JFHtJIUN7PgOML1N7BPCgRBRwwfLvfee58cdMih8suvv9mvNDVq5Eh56onHZe7ceQ2fq3ua72uvms9U3Ixwzjln62f8AfvvJ2PMNf818z0O68dxu5dZ513mmo9jlSz4TtScwFeeeupp2dNcR3CTyNfffKP7EAOCH7DXnnvK//53k8wx++XMs87R6/iRRx0jb739tt6Ugn4pULEe6MwzT5dXX31Nv+vhOhUKrj2VFRVyu/3dEPsb16S///lXTjrxBO1bJhScL2huFX2SnXf+BTofrjcnn3q6ZuoiQ3dbh8ytZ59+SsI94XLxJZfKKFM+uEbce9/9ehOJ3rxjrtsIUuC3y8uvvCpHHHmU+Syxzrm3zPflYTvsICefdKK9xEa4WQJB9v3MZwKWif2LDJ4P3n9Xjj7yCHngwYdl73331+8R+I6N79xXX3ml/iUiImoLrHUjoq0SKmpQEfrpJx+FHPBFPRAqVdHkAu5kxBd5ZI7gznzcYXbqaWdIZESE3HzTjfbUFnzBR/MwuGPRaVbnbvNDHM1yoOIGgRE0wYCmNpYvXy7XmeeoJDzwgAN0flTSHnP00VoJh9d+++03/eGGVHL8cMPdVPix1rrKhvYPd53m5OZo5ScyOxYsWKg/avFjGE2GYX+goufqa6/Vyozxu4yz52wZfkj97+ZbtLwRFCktLZP7H3xQ9ykqQ5wAFH6Il5h9iXUBgis4Pl544UVdN46piXtM1MrdF158SfuqwJ3FuKvttttu14BMa7YJP+ZwtyEqE7FcPJ46dao89NDD7bqyrjWwX5GFg7szjzn2OPno40+0uZuFCxdqMyn33f+AjN15jBxzzNG6v8456yzNSjj/wou0qQw0TYfmWO68+x75fPIU2dOc88ggCiU+IV7/zpg5Q/cl7hjFufmc+YE+c+ZMfa09QwXyZFNGOw7bUe684zb5adpU+fzTT+Tggw7Sisd1wXF8xhmnSWVVlQYXp5jzAM3vIIMDd4sj6IgKD1x7A6HJq9vvuEvv6myurXGcR0OHDtGKz3fffU+nw/n47nvvyXXX/582j7P33pO0QgvZLPlr8hvOW1xv0RkvOlbels8nfP4gMJCSnCzffPudjkPGD/okev+DD2TVqtVaPrjz/b33PtBgknMXtQPXp0suvUz3AYJMeN4q5lx68aWX9fMWmTi4tn/40Uf6WYqmVTI7dNDJ0GQdsgY++PAjDVbgXMY1FU1rIcjWIbODHHroITqtA5/bl11xhXxvrpmFhUW6zWFhHr2722lCEMfKJ+YYwA0Lrd7mrRCaAMM1E808OXe8r8v5552r30MuvuQy/XzD+YKbDx58+BFtTgyBYwQZN5jZDmRdPPkU9v0ye99/bPb9+9LRbC+2eX0gMIHPXGyjBkuD4Bpw1JFH6DUCgTpkQ2E6NLl25113a6D3+OOP0+8VcfHmmu9y6fUdd5ejzHDcoFIWTWBR27rm6quk3JyvF5jP5+++/173EbIDbrn1dvPd+VPzWXOgNsUW6Pvvp2pACtM1l7mF79tHH3u8Hme47mN/o4+jZ559VjN6EBQMBd/1POEe3Y758xfofFgHmmbC9QeZDds6NHmHJsJuvOl/8tnnk6XGlA+uEQgQvfHGW/qdClmZ+C6NoNbd5rN+9uw5+lmCc+6ZZ5/TzDs0Sxvs22+/lUfM+Yz9h2Xi8/zJp57W73uvv/GGWccz+jmD7xH4jv391O+1Lyv0ZURERNQWGAAhoq0SflTf9L+b5bTTzww5OM2oOHCXKH7soqmd4B/R+AGMH0+oAIqPb7wDFk0A4I7CQKhYQWUpvvzj7v5A+PGEtu/x4wEQJEG7xWhe4qQTT9S73Zzhqiuv0DascXctmhwgqyIDZVZTWyN1dY0Vl/vvt59cf901cvedd+jdwkjdB9xJ2hrY32hDGk0h3HH7bboMNIUWFxcvaelpgrsdUUmGtuzRbBo6U7/t1ptl4sSJWonoVCylJKeY5+Ha5jGadAjcn7vttptOM2mvPfVvS3D3O45HNNOGpmIOOuhAfd+trcBqz3A+oD3pWbNma5vigax99LVWWOy4ww66L1DRscz8mEazGIHwYxx3maLCw9k3wT788CO9+/j2227VZj2QATRgQH/71fYPFcnI2jjqmGO0qTA0a4WKjfvuvVtee/UV7Q+nJdhXuDsf/Sw4/d84sK+eevppPbf23Wcfe6zWjcpXZh86TWM0Z//999d50f9S8LmGvinwGjL0sF4EvBDIfOWlF+XWW26WXXedoMfGtnQ+oZ8cZPFgOPLII+TKyy+XF557Vi65+GLt38O5Ixtlguvh0UcdJTf+3/UN19QxO48WtynT2KA7bfFZtyGdp+P8Qx8swcEHBH21EtITps/RnwAq8NFGfPB+Pvjgg8z8Xs0IxGeDAxmAyMhzoMJsyZIl5tq7l/YjhUzPiRN313na+xFQVlqq+xSV+62F5p/wPWV2UPOh2Fcf231q4BzbUOhIG233r2vftwaO1bfefqfFcxmB8B3M5wGOo+OPO7bJMXT1VVfqHeZoLg3XBATF6sznB64Tzz37jFx26SXNVpbTxsF3J/T/gkAGjrdA+AxHU58IXgYHxL757ru1vqOHgmMCARRkdDjXsROOO06PA816CwHrRcAXmbr4zMdNVMhECfzevy3D+bnddtvpuTtp0p5NziVcn9FnHa6rg8x3YMB1Hs1k4jzCTRTYB2hWCzdH4KYyLC8QmhcL/uzH9RvLmf77H02uGTgG8PmOZUVENA3MExERbSgGQIhoq4QKctzN+sO0aSGH4I5AE+IT9It3YVDnuY6ly5ZppVpSYmNFAu4Sq61duyNk/IgqKyvXttGD4W5oBDwAX/7RHAQqldBZI9q9DxwAHUVivWQ1e4NOWdEhJQJN+JGKtr7xo2r0TqM1w6JLly6NgY9WFhvahv/sk4/lcPNDF512YhkY3GHuhkXgxzTuLH/l1VfNOJfelYy+D2b+9Yc2DYNKlsTEBN1X3bp1W2tfolmROebH3Wqz7ety/wMPaRZScXGJNhWCIMjfM/6Ua6+9WitrtmVotx93cK7MWxmykhzjEGjENDgA8LeoMPQ57XTMm56eqn+DIQMIbZyj6Q5UIKNfIRwn3337tewyrnXZRVs7VDIg0wpBCTTlNnzkKM2A6dWzh969a5VzaKjIRCUXzlX0nxIMmVbYX2gf3oEK7Sq7zfeW4FwDNI0UfK6h6UOca9h/uBajCadXXn1NKzj33Xcfee6Zp+Xfv2dq9gO2b1vQp09vufOO23W49eb/yQknHKfZFVOmTJGTTjmtIZiIO/uR6YN+PNAue5eu1rUQbfpDcIUVyrg1lZHBMA/usA+GGxcCpaVa5yaOt+D9jIppdNqN/n4CPyORVRAIlWbHnXCi3qHsCfPIpEl7yVNPPGGOgRma7RD8ntqTktJSPf/QfGdrj3VMV2CumaGCCk4n0GlpTa+ZocoQ57/btfZ49OXh9BUUCE0WrS9c64MDKcFwbETHRAuaPQ31PQvbrt+zzH96zT/gIA2koxNmNI/16ccfyffffSPjx+9iL5Eg1PdSBBfCw1t3nOH7HJaBgGUoyLbEsZaelm6PsaAz/3VB0AR9FOF6t/POYxquY8HHbSjoH+Ta667X5k5H7zRKb4D4e8Zf8tAD92vm8bYM+wvfQRHkQD9PwedSV1POOJfQhBgCHGji8vXXXpH99t1XA9XYB9g3OOdCHT/BgTDAZwUCIFUBTSg60AQulhNiUURERBuEARAi2iagiZTIqCjt1DMYftShYz5U1uFHWSO//h9a6BfwPd354o/l4Qt/Tk6unH76mXLMscc3GZDCjwE/xLZ1+MF12SUXS3JykjYrhkqPvSftpT+mLrn0cm0KC83snGSGhn4DQgj+0YXKHlSCoYkDVHwcf8JJugy0E7466McY7oi/6X+3aOeeaMt44l57yz//zpLLLrtU+55A2/les11oJiR4Xzr7Ez+smwjxww1NXqE5J7yfSfvsp/2FfPPtt9op+GGHH2ZPtW1Cc3IILqKfneC70SE5KUmbjEMgE8cI7lBHYCxU5d8hB1sduKKj1+agGQw0BXPo4UfIbnvsoZ3Q425h/LDHdaE9C7yr3oHMtocefljmzp0r6RnpEhfXWCEUfG4hQFxcUiJdu3XVvjqCoT8BBFAWBnRirUJUvAbD+uGaa69r9lx78623dBoEVNDEHcbtac7Z/cx5jko03JWKbKJtwc/m+jZ+wq72sJvsPnEvOeCgQ+SSyy5vEjBAFlxGRoYcffSxcvQxx5lr4al6PURTVaGEqiQPFKqSa32gQ3tAc2XN7edbb7u9STA0VIU4rqlo6tC5dqPDY2QcXHzRhdIzxGd+e4LmodDM2YUXnt9ssAed2TvnO5qnQTv/wX0vADqixj6d+fc/+tzrs5oIQsZiMGTthFrG5obKU9wpvnLlCjnjzLNCHkMY0NcbLFi4UJt1OwzXfPPZe8655+vnygP33dvur/mtgTMeN2egH7bg4wnB7MwOoa+pCDAFXg/QB1qtOW/HjN5prXLFdMN3HKZ/0bxloHUFvODcs8/W7/L4HnfEkUc3XMfuuPPuJteK5qAPGMy7z37767Xy7Xfelf3330+OO/YYe4ptE8p+4aKFeiPX/934v7XOJed8QvOW48aN0+zO+x94UPvnOeHEk3UfXHjxJSEDHRuk4XDauM8ZIiIiBwMgRLRNmDN7jt6BeOIJJ0iXrCx7rBX8QPNUaJcc7VS35sdXa+Fu12+//U569uwhRxxxuD53BlQqoII2q3PndVYytXeoRLnummu02RuUF9oKxw9jp68M3JWK4AQe19bW6Y/U4Mrb6hrrrnJ0bB4Iy0AlLPoOwd2fuKO0urpGBgwY0KRSB+sbN3Znczy4tWIXHbFiva++9ppEmPmTkpP0eZFZxiEHH6x90ATuT+zHAw88oOHHN/Yp9jEyj4Ir55H1gU4k8X5QSYD2kNH+dHVNjVZMbcvQLvTUaT/onYRnnnlGk4oTnKM3/t8NWrboFwb7Es024fw64fjj7Kks6PfjWHOc4O7xH3/62R7bFDIJnOYekDG2cmWefPbZ59oUGoIsWF97haARmoEL7mAakAWHSvK8vDzN4gCcE2iuBBWFDgQEf5/+u/Tv10/7MgqELKkrLr9Mzw30w7C+Xn3tDd2/yFTAMRB4rvUz5/hOo0bptQDnN/osALyG83bWrFlaKYzzrnef3vpae4drCYL3zoB9h7vwgwPFqLzENQpNkSBzAPOheRE0JbM+/D6/njfr259DMPRdgSYoTzj+eD22AvdzRka6HHLIQRqUawkqatFkEz4TGo6B2bPl//7vJq3AxXW9PUOTiosWLZYTTRmeZa6ZwZ+NKJ8LL7hArrjsUm1qEcEmfPadfeaZpnwaKxZR3vh+hM9a9MMA6NgeARN0Kh147mMdWB+yrjYGgpdud1jIAEtr4RhGBhuuaWjaLfAYwmfwQeZzGZ8n+NzAHezbb+9c80s1KPL55MnyxZfWNR/NoG7rUDb/mmsozm10Zh0I33HwXScQmjxDoKNDxw56PXagvPF5iswAfGcKDI706d1bK881cGUHptYHMgRx7CBz2/luiO91aLYp1M0QDmzD7rvtpvsa15U1awq0iUDcuIJA2i7jxtpTbpuwz376+Rf9fopOzNFcnHMu4TvAmDGj9bMXZZWYlKjzIBsTN6I4+wB9fm3s5wIREdGmwgAIEW0TcBfypZddof1zfPjBe/K/m26Uww49RF59+SW5+qorZNq0H/UO0raEHxO4mxqdP154wfny/rvvaNADHXainwlU5uIHZeAPw/YMzZ0cesjB1mDKHk3UPP7YI/Lbrz/LscceLT/99JNcc911+uMKZYc7AxFouP32WzXFfvwuu8jTTz4hB+x/gL4eCBXn6LPlpBOOl/3NtCjbUSNH6g8zLAc/5i65+CIZNWqknHfuOfLUE483+aG8/fbba5vgX06ZIuefe652soztRFYKsg0WL16ifU2gs23c+Tr5s0/kqisu1w4j/++G6+WtN1+XM047raHDbfwYnDdvvjbjgvb4sZ/R7nifPn3ksUcelu+/+1Y7+0bl7T57T5I7b79dmxXAcbitu/32O7WD1DPPOF3efectDW6grN59+03p26+vOY8v1wpcVO6ik1t0wIm23l975WXtAwF9G+Acx13RyAxABV4wVIyefuqp8tYbr2lfCUcfdaT+sEffPOhz5s8//9KK2fZq7M47y96TJsmnn3yk7/+4447VfjTOP+88U3bva1Mgn376WUMFOipEUWaPPPyQ7LbrrnLXnXdodshV11yrnZkjs+DtN9+QI484QtsKf/utNyQjPV2uuOpqWZ2fr8tYH+jDCfsWmUDffPWFnHnm6bLnnhPlnrvvkjdef1Xv7EcTHAP695dnn35Kvvpyipx3zjn6HrANl19+mVaEoy8CavTRRx9r5fWr5lzZdcJ42WefveXJJx6TIUMG21O0TmlZmZYvOsQ99pijzTX1XDnBXHvXF7Ifr7nueolPiJcvpnyu5x8qKNGu/ycffaiV9AhwtmTYsGHyyEMP6jUZ2X6opMNn+1NPPq6BzS+//Mqesn3Kz18j55x3vga90I/R999+rd83Dth/P7nl5pvkm6+/krPPPlO6d++uNxugqbBff/1VzjvvHHMuvaZ9IKDcP/vkEw0Q3G6+B6FS2Fp2vnz08SfadOQH5pp6lLlOHnfssfL5px/L6NE76Wf1xvjLXGfRZBaaIcJ3IzS7h2vT+sB3gSeeNNeAr7/R/sE+fP89/X5xxOGHy8svvaDf9fBZjkDqKSefLG++/rq8+MJzcszRR+k1/wrz2XLgAfvLn3/NkNzcXHup2y4EQHDtx/UefergWNpvv33l6aeekAvMY2QHBMJ3r+XLlsvgQYPNd53LNJMCnw/4fnXb7XdoP3q333aLPP/cM6acDzDH5P/0cx3f7S6/4ioNgqyvqdOmaYbo448+bI7z/fWmkifNd7rDDj3UniI0BMJuxjnx1Zf6OYXPMlzD3nnrTX3fzz3/oj3ltuu7776XRx59THbbbVf54ovJmpmMYNWjjzwkj5rPf5w3CHThcx/Bp7vuvFObD8W5dPXVV8ot/7tprSAsERHRloIBECJqt/CDxqknx49ktPWPJm7wgw2dZaIyDe3aIv39oksuadJuNaZ3hmBox74lvoC7btFXyUUXXypPPvW09OvXV+679x7tiBt3xf3fTf+TRx97POQ62hu8RzRFcu89d1uDKXtUdkwYP17vIDv9jLPkjLPObtLxNe7ER5NUvXv1kkceflBeeP5ZvaP7/268UQMMgdAJ9gMPPqh3nj1spkWFdseO1l1oZ559jt4hi8qxN157Vc4++yz57PPPmjTNgyAJ7gLE3bIXX3yhtmuM7cQdbeebY8bpVP/XX38z23mW3rWIDIVnnnpSM1LQZMjpZ54lS+yKI9xdePc99+r7OfXUk7V5DfRpkr96tTa5VFxcpAEgdNz82KOP6B2NaJYD73lbgebEQsFdu9ded4O8+NLLerc/KrDOPutM3L6p/VSgQs45Z3Auo9zffe99vfPw3nvu0oyugoJCrRREVlfD+WX/wXox7ulnn5NXX31drwGogEPFOvbJlC++0OsErh/t1Wuvvy7Hn3iS/PLrr9p/DSotXnv1ZTnv3LPNMbxEzjzrHO182PHOu+/JlClfyE47jdLOY1FJiYwQ7Ct0oI7y3267odoRKtrVR9vdGI87gB3oMwnlHqpcsYt0P2HQ53554cWX9FxBZtTVV16pQct999lbJk+ZYq4XZ0qNWTeas7nh/26SuNhYueSSi/Q9ILMFx8W5512gFbjU6PU33pSHH3lMdth+O3n+uWfl4Qcf0KyA2+64056iEfaB12v2lb1PAqGy/aabb9FjAIHdS8w1Mz0tzX7VmjfU52SoCnNUuJ1prv2LFi/WDIZnn3lKTjzheM0OOfW0MzT43MAst66+aRM36KQd1wv0AYHAGAKhd991px4DaN6oabOW7ROafDvy6GPl1ttv14pnlMNDZt8edeSRUlVZKdff8H8avMd3HNzJjevby6+8qk07orIa5V5dXSUXm8+gN998S/cf4C++o9x8y63aNCA6mL/pxhv0Gnr5FVfqDQaBh4c5w3UeNJ0VzLqxwX5im/n333LX3fdo05f4boTvZagYBwRf9VoRPJOBUYHZTVg2AuPIpESwBt8v7rrzdvO4t277Aw8+pMtC/0Yvv/KKZjbcdustes0/64zT5YsvvzTHynnt+pq/PvC5gOs3gtcIbiPAOHToULnpppvl999/13JyjhHsh1tuu91cixdoEBTXlKysLA22IUiK73WffvaZjBs7Vh584D4NmKJZ2LPOPleb7nPU2deGutq1m7DS9Zm/zvXjXfN5hCaa8J3yoQfv136fBg8epH2rBQdofPY1DNuJppkuuugSbS4N1xh8lj315BPSvXs3813zZr1ZaVvR3LGO8Y8/8aRcZ64ZCDJdf/21GvxAv2ivvPKa3vSAawiCpPiMRZD5umuv1u/MRx5+uDz55NN6LW/KOlaQLRTMOY6ao6+vYxoiIqLWcmV17b7Wp4rei9z4T7NaO10wa5b1m4eIqC2hkgCdNKKCbF1fwNsS1olKQ/yAoNbTJg+q0ARWrT0mNNzlieYN8KMs+Ace9jleC5UREAgZOWgCCNMFVrIEw7pSU1P0DtyWjiFU6KAyEM2JBLLWk66dBa/rfW3LUMaVFZXr7DzbKU80bRIcIFsXVNZgP6HJrM15PdhSIPAXG2u9/5agObmYmGgt42Ao/7S0tIYmSdqS7p/YWFnTwvbhjmWsH+dtc5U7ZMG+wnmF/diaNvObg+Xg2lxhzs+NWY4jPNwjKSmpWnG6IechrsnOMdDStbu9i4yMkOTkZFm1quVyxP5LT0/T/YdmbtYlMTFRp9vYzI9Q8N0In9ttcf3FdmIbW3pP2/o1v7UQ5MR5iQzbdYmPj9frQKjrP67P+F5VVFQoNTVt930Hxw2+T6/vdyj9vEpNlTK7KUAKDZ/3kZFRTW4QCxYdHSUeT7h+9hMREW3JGAAhIiIiIiIiIiIiIqJ2h01gERERERERERERERFRu8MACBERERERERERERERtTsMgBARERERERERERERUbvDAAgREREREREREREREbU7DIAQEREREREREREREVG7wwAIERERERERERERERG1OwyAEBERERERERERERFRu8MACBERERERERERERERtTsMgBARERERERERERERUbvDAAgREREREREREREREbU7DIAQEREREREREREREVG7wwAIERERERERERERERG1OwyAEBERERERERERERFRu8MACBERERERERERERERtTsMgBARERERERERERERUbvDAAgREREREREREREREbU7DIAQEREREREREREREVG7wwAIERERERERERERERG1OwyAEBERERERERERERFRu8MACBERERERERERERERtTsMgBARERERERERERERUbvDAAgREREREREREREREbU7DIAQEREREREREREREVG74+ravZffeqT/NuW3XhqQlSZduiTK33NyJK+gWuJiIiUuNlwi3CKxnnAprRUpra6VSDMi3OPRISxcpKKiRopLqsy0URIRFiZ+l0sKi8vM/BHSrXO61NTWS5jPK67aKqmqrhdPeJi4wtxSX1MnPpdb/BGR0r1jgpTUeiQ+3Cu+2hpZY5bnDo8WT5hLYuMiZFF2oVRU1Um91ysR4R5xuV3iNvOGmdc9njCprqoVtxnn9fl0HvH5paa+TpLjosx4j5mvXioqayQuLlrCzHTVZpsSY2Mk0kxbV18vMZERUl/vlVqz/KraOvGaIikur5KkxDizjBipqa4x0/kkJiJcoiM9Zv5aqTXPa+p85r2YMqisktSkeFOUfjGLkOiocImJipLaunrznuskIiJMPKYc8XqE2d5aM1+d2dZwUw5QUl5p5vNKYnyshJnyqzfLFvO3xsyPdYaHYzvNss02VppyQxm4zevYn9U19TqtWbrUm2WWm7LwmOWakjXz1+p2e035u91us42J4jfvF/N6ffVm/WGmqFwSaTYDy82M9EtyhMiSonKZVVppytm8uYaDxjpO9HCxVm3Bus1I6zAy/zSdXLl0+zAZpjPvzXCZ/8wz8ZltToqKkJ6mrDNMmdV7fVJtthmzY5t1KrMdtaZc/WZal9mX8dFh4jbTlpp9ivXVVFRjYi1PH9ZhxvlMWdWZco4IN8sw89WbnRpuHvvM8iMiPLrdVeZ4NoVh1uAyx1KYlHvdEmV2VLivVo+HGLNdEVGR5nG9lJvj3O/ySyyOFXe4mC2ROA+Wq4uSMrOB8Wa/m52kx090ZLhUm/VHmmVg/TiGEhKjpKayVirrzBrN9kaY48+sXt9bndn/KCUMReZYr6nzSqf4SIk021NhHi8pqJTw6EhJiI6SfLN/os17wLEcZY6nnMJSPe/iY2LMcRYm8WFeyYwyx495r8tKanSbi2t9EmXOvSpzvMSKOZewqyIjJT0mXI9HbH+lOfYxbXVNrTmuXZJitr3MrDvMlGm5z5STmcdnzi2PWW8EzmNsu3ndOg/MezFbj3Lz+b1y2LgEs414N+snPCFLEnrsJiWLvpD68jx7rMuM210iU3rZz9fmrS2X4vkfi6+mVJ+7PFGS1Hd/qS3JlorcX3Tc+iqv9sn7P5br+VJpzmPsnHCUoXmM4xjXIVzzaurqdD+Gm2tZXGy0DOmTKTHmWFu0NF8izPWioNIcP1X1DeeB7uS2ZvYNzif8369zqvTulSIzZ2dL9qoKc1xEmWufuZab9cbZ1/KSqhq9lnvsa7nHXGNwjSwqrpRYc+2PNOOwgwtKysx5EK7X8jqzb13mXAirq9by8Jj37jbHJ67lXnM99nkipUeneCmpCzfXcnMOm2t5fkmlmcZcdz3m+IyPkMU5RVJWYc4vc7yH29exMFyvzLZ5zPNqc05a1ydzLTcjcXZWm/JNios0x3u4zldRZT6fTDmHmXOo2hyziTHRZnvNNcJc8/X8NNPUmm3Fdb7eHLTFFVWSGBcrKQmxUmuObRyz0ea6GmPOIVwjcS3Hueo221hRUSnJ5lruMvPh3MZ5HGPOOywP+z3crMccAnot02u5mbfOnGe49mC3lpj5cQ4kmM8XjMP1F+WIaznWGRFwLa8y5YbPL7wPncY8x3mMnYj3X26uA3gJH2nOtdxnruWYNi0pSa81OKa85i+2S6/lZtuwbzIi/JIS6ZLlxeXyT2mFmQefNdbnjXXlxXvQp1gc/tX/MdIab/7R8dZDR3PXckyEbU40x0qPhHjJNNcpr7kQ1pj3iamau5bHmg+fcFNWJbiGm2XXmH2FbQ03xxXWYS47es2uMzOt+1qOTz1TXva1HNfOCPtajv0YabYJjyvMuvAJE2u21euOEFx5G67lpojKzDUyzkzvNmVtLtX6/aDaHDMRZnq3eV5TVSXxidFSaz5rK2twHQgzx4I5js28+DjWazmKzzwvNud+ldn3nczxG2W2ucrsw6UFZn+YZSab6/XqorKGa3m0ObByCsvM9oj5jIs2ZRAuce56vZbXm+vukmKzXvN5VGjWGWmmxfEd4zffo7AvIqMkPRrnh7mWm9crzHeUmIgIc6zXavmnxUbqNd58Q5Pyemsfeptcy81xabazBserGRd4LT9k53hTVtaxsz7C4zpKQq+JUrrkW6krzbbHmutA9wkSldpHH4fiq6s01/JPxFtdpM9dYRF6La8znwfl2T/quPWFz6g3p5aZc8nsA3N+4LhCGeJc8ZnjGN8f9VpuriHYqojwSIk132mH9M40+8Kj13Jc68pqzfWk3Hw+2udBM2+hVYZNSMahu5ZQi8Rx7TXXjWp8lhTXS/Fqc7yaj6TAqbFNeIazG+eOzoTneBywosbpANPqA2W9L2dE6GXb/5t/zL8Y3ziZmcZ6otPhmb043QYImLYBXrcf6svmH12OPa/DWYZuoxlwDXHgFd1GvOa8X3t6/GuVh/ne5UxjBv0MN8cDVgOYBgPOJ0xiJsJYzNbwvGE0WIt3JrPYj/HUmieAPd5ZYJNlgc5kPcQDe1E6vW5/wDzWZPbEDRPiD77N2hOYcc5zbAsWYU1oz6cwRVP2WgImsx9YC9CnDdOE4JSjlnMDa73WqLXn1a2wN81Ztm4zHtirBWd+LQ9bqHGAZTrjnGVa68F4Mw7fL3RmDBiPhwFT6qw6Eg8C6As25zUzTue159Z1BExnRjvHGsYHlk3DdPqi9dBejDnGrRHOe7SOXfPQjHbmw198vlrvDdPaMyv8xrK2Rd8vZtb/8Y+1IDzG67gOWvNjmRis7cRvFf29aS8L0+GZsx5Mq8xTXYM9fyCnrDPTM8130VjJzskx33fMbyozoW43pjEDHmFd1rLtfWq/oNPag24XxmMae37UCWDbnDIDTKfLCILvCI3bb73uPAcsU1drXnLWhcfO+vF5gbmarkv/1ceN68RfXZLOb71slqd/7L+2hu1p+NfedjM0vmYvx35d9wsGMxL/YZz1mvm3YV9h+635G455Xaw1HZ7oaswjTGW9X/NI/7fm02Wb//U1jDD/6DwNy2icppHzpHH94A7zS1yK+a4a7ZLaar9UlJjPMvO5ar42GeY9meMNdTuRMSLJHVwSE29+Z5hxOPacZer+s7+S+Mz3weoKrxSvMb9hS8QsyxwDZrtwvtmbbwnYNmu7MVgTYPnBrPLUBwrvwVquNQ9e1+fmP12eGa2lY/7HsdhA12UzrwU9Nf/ovw2s5VvLtqbFP9Y4S+P0DY/sB870DfOa8dimxvI3482/up14Zs3Q8N6CNc6ni7I0My0EridgjkbOfI0Ls/8GwDQ6Ovi1wHXiNes9WqsMsRydxEyA2czjUJuspaGvW8tzpgWnjII1vMfABZpxzviGsrEX2bhcaxprssZlW9M78zSzVsyExdjL1uWYc9kaZ30P0pfsmfEH0zqb4kB9G2Zym/MrJt6cY7EYa+1P87PenEfm90uNmcksoJktUfoKptHtMEvER4e9frymq21Yt1/riuOSXZKU4TG/o6zf+6FgGbXm90vR6jopKzDXBPs7rrVMewV4rCuznqNo9LMVD/Q1/E42r5mn+olrj2/gPMXs1j8WXVzAi9b/9nLt64nSsWstNpBV7tZ0uq1m2oYl62tgP7Ama/jbcN0KmM55iJJwtseCGcyfxoWuBS85x40zufOvs2yrhO1nOqk9fTCz7ibTGvrc/K+rMP/gGMP1WSfTxek/QewRTiHqzPZjsOd1ptPv5PgvoNCdcnDemq7bPG/YPrxgHrq69+xjTdIwrzWjLttMhP+O3XWAhEWGyRc/L5bw8AipMz+g68wHS7dOGZKcECMLl+dLl47J5kMrwvzo90qd+fVVUVkhLp/1wYTKHVSIFZdXSmZqvPTskiqRZnlz5y2V6Loa/No2/5sTICVR1hQVm+WbgzQ6Vnbo31nqw2O1Mji8rkQWLy+SaneMxGjFk1/mmB+eZbXmA9GcMZXVNeaDKkxioswQGSkV5kSJjYkwPwytbYky66uu8urJnZYULXGR2LYwWV1YJlU1teZTM1xSEqIlNTFevLX1UlZZKWtKy6RfVqZ+WUAFDsqktMpsr/lATIqP0wrxwpJyfS0pLkay1xRJQnS4WUaCrCoqNztGJD4mUjJSEnQdRRWVGnzAvKg0iYmKNAeDW8JNkReUlktsZJRWoFXXo9LKrZUuxcUlZh2V0qdHR0k2P7rLKuqksLhcUpJitZInOirCbJ9PqqrqJL+4QvwuMw6BEU+Y2PVr4jfT1ZhyXlFYKZERHjOfmP3hN2VWq5VLsbGRkhQTI6nmb5WZLtJjytOUFbYxypRluSm/DpE+2TEzSooLi+TZ+bmyqgYVbB4zmDdpVuIcaHhunaRYMcZYXzq92BgzAgcmRutfeyZMipH6pcy8FzxPCPdI98RY2T4tSTrGxYnZc1rRiICNHxc0sziPKSPs+7I6c4Guq5dYV50kpSbo80ozLQIMFQVF2ASpra3T8tLAmvmv3uzj6JhwvdhifyMwZFauzyPCw6W4skbMOzTbolsrS0rqJCMpXjpF+aXI7HO32b4OmclaxmuKKqTGnBMJ5vivkAjJq/TKEFNWOPbjzLhwswxsHyq4vK4wna7anAueKI/UmPOoS6o5lsxxm7OyVErN+eMx6/f76iXBvI5yKTVfAFGZG262D5XsxWVmP5r3nhQfLVXmHCsoqZAiv0cq7EBkWWW1ZCZESVpMtExfkicZ6fGSEhkhvjq3lJuyGZoikmneR3FVveRWuSW/slZqJEwSpU6qK6skx0xnzibJijPHRVS4OS49kmCOywVrymSVKZcoU66jOydKaWWdrDEfiLmlVaaIUTHtl2Q950zJmfcQZnYSKhRLa+p0n0a4PXptuO/sDtIlzXzqrYeIhG6Stfut4onNFG9VoeT9fI9UrPwDB414olMkY9RFEtd5pNlVZkMD1JZmS95Pd0l1wTwzrV/C4ztJxojzJbbTjjpv/h9PS9G89/S19bEkr16ufC5fz/0wc91BkBJHFiquETj1ubySnmCuA+ZcxZtPiI2VjOR4mTC0s8THhcvi7EJz/LpkVl6VFJYjSGt/gOJcsP5pIzix8PbwYeCXYyb0l4SkKPlk6gKzWR6z3Wafm+O/W6dMSTfbt2DZauncIcmcG5HmWl6v+6vMXLdwvuHHRFSEOZ5xLTfj0pNjpVfXVHM8eGTu/GUSWVMtblMe+GxISkmSwsISc955pT7KXMv7dRR/dLwGcaPqS/X9V/ijJdYcS7Hmx8y8ZflSVIXrkluvlbiGRJtrdqy5RuJaHmOOK5/Z1nJz3kRHu81x6tXAGq7l8eZa7veba3lBmdlm61qeFB8l6biWm2tYRVWV2Q+l5lqeoSWLimB8+Sk254kf13LzozvGnFeFpRVm2+sl2TxfYbY9Otwt6eYzKd+c35gHgfzMlHgtr6Jy823QlGdSfKxWDEfb13IEkgrLKsy8EXodrbKv5V6vS0pKSyXffN707t5RUs25W27OnwJzfCSb6xyCsgim4FpeXV1vruXmc8Ucn/is0/lRK2sOEb9ZV219reQWVDS9lpv3XVxu3ZyAoE9aXJRU1ppzFRXr5jyvRGAHn4vmcy0tol6Gd4iWiuJied5cy7MRTDHnjV6HzT/OqbD2tdwcQ2b7mlzLzXh82bbmwTj9Y6ZrvJbH4VqeYF3LO5nPPnPG2Nfy+mav5THmWpRsviuUm3KrMOWt3y0Ki837N6+bYxLboNdys41ec5xGmc9dvdHBXCexHxAMsa7lHimpMt9X/OZajgiF+bvMXMuTE+KlS4y5BprPXVOA0iEj2WyXuRaaz+2a/2fvP4NsW7L8PmxVHe9N+brePNu+p3swmJmeHgMCQTEofVCEPkjUJ4U+MEIhfYICUpAEJBIkFKRCRIhBSYEQwCBACRiKIZACCGIADDC+7bR5r/v5d13VLX9OHe/P0f+3cu+qc2/fB7zueT2cICtP7dp7pzcr/ztzrcyVqksE1qNExp50psLynAu98sqDvrZOIwjFpkq/rDZzLBdGguXX1gqi56TtC8vPh5dYXpI7+WkLL1lI4VieTlhLWJ4UDTL2GC40nmj37WymNhMGI4gEy+vFtF0rF+3rHx7Yur4VdbVjQmOXhuL/bH3FdjQW6ohmHvdX7FQ0pV5oZeHPWH0ULB+K1ndEu5vqQ3w/6hpwvC8sPxA2p0RDP3+jpu/9VFg+tz1h+Ux1hCCpVlBpVdZFIqk8isZ6I2t53zRLCfMQ/v+f/pdbdnc7TeN/bJMq7AjL/z1Lla/ZfNwVlv/71tv7mmhIlJGtCp//V1a88QtqL33/lsykc+B+Bydvqh2F5YVN2/iZf939QnSn3/1PrPHDvwPxhQAf0xw0Z/a/+b8dq4+GwXnAcnMcAstnqstNYfmJvrMzpYvAdF1jgV8RllfKaXuwpzGG6PD9s5FwhnHoHx3L/7U/fzNMYt1cxuH9KzJhXKp+pr4wUh/oNMd28kTf9Pc1BheW4jkeY8WCVN7ngZvkhnefLHi8gcEU23tYLrmHdEPiF2Eiw/PyeC4OG9vHJn4OE20YVeD25XtwJ47LcMGNuNSnl+J63sRpet/Xz8eJnv3LfHDxThlDSoS5TMPtSUdvTgO8R/WBH8Lib7ke4vhiE+cx+A2G5+fteQ35cdvofuk3eL+shwsPMrEfbMBj7jGzMzCjl4xe3T/PeJS7e9Gz58XDRc/PmeetQtRx3mR+NIjcLt3pS5l0xutuMhFmq01cICuavaBtsqCbL/oRVhKePke54gkryfDucS/3CeLSRXrhOxVciD8uT8hPaHf/4T/y+EyZiUTvtDuGNl0VLbmRN3xG0fszfv0imF7jODGkwztR4vJMOpFZtovziME+bkueL/zhvByN3uNyelj9wVi9KGsUjrpnIUtsR7mW75QXP9Q/STjNR/G5UTRxWC7qP/SF4MX90yaRv+eZ6peCk2AX5w9DWL/LLqlx5euvaGyqufPXvv51jVkGCnbZVkTnfVNp8cPN6SiKz9OGZnRhVkV7YB7+vHzyx/yPiIgxzoP/1zPulIgb9eVtL0cXmkTucboXJrKH74A9dUmeoHt8LeNsoFtdCuO/kDD/3IT8hPTjtPhzIye3UxyhrJG1P5CHUI+hXXCP8yUapg7cLrRLSFvzX+Yo5JX6VP5pA8ZP0IHHqz+vS/Kg53ihJHUaaCVkjnSeaWPi0J16iPMTx0Ha/GHifBCP0xBheEcAUtO4LWsaV2lc0yQe/AY6oV3zxVVbu75i23dXrVgRbSs+xoMhqRVLaT6Q1rg5oTEl+Rj0Jnb0WNfDqbWO1U4aQ3peI6yP8+V55Y28kxc5urBCZeJ+keeofFFgt4uFXv6PgDxGtBgyFuqFK6b7ZUPc5H25LomfPFLuEHfot8vtHNO25ws/1D8/DxvS84gUA+Mbp2evz1COUPchi+QhTpsLvyGu0Ocxnq5+hLsQ5JBW+Of3izzxIy39eGee7PYkFhuyhoms3G9sGccbmcvyyp624yG4RHFehvN8Rm0U8hncY6zC3utRfi77VZQJjB7j9zgd3i/T/FGDG7jBHSyI8078cV1dpOHxhDTJg4eL/MfY469R/fHybNLRC/RC3O6X9lV42sbLRHqX7QZNY0iJJ29ThYO+4GOACQTK5My27yVt44YwVH2IOWbrbGZHD+bWOSUk9RD6Q5zn5WfKT15T2RXLlzVu15R81BP9sU4U2vd8hbzwkkxrHr2zYrc/lbZKXf1Wc9YXGXCg15rawx8O7OSR5sEDJUJCiov4YhyOx0SYgGsRDuqdxYVgWXBDmBqY8XHew7NHqesyHuwoF++ed9LUM/Hy7BgcBfS29mcCXT5iCBq/8T/uKyF9yhFclv15GbnpR3lCPnCL7sGz58G9YuWuISg04TGEaC7c/VFhuTyc/wve3J14ZRfyxmvAnUuBg1s/Y+I8BPy8DDtVnUNfSc0lA3bEccY5Ic3w7OVz2nw2AbeP/PstevZvk9Il3rhuYr/xRdTcl+15TlTr63+Jh2cvoo0S1223krbf+ta+tbpjdQYRqybjOxs1TfQLdtruaZK8Yj/zqZuW1lfr4OjM2p2uCyEWorNqOW89TeL7mmx/6VPb9pl7datmFzYe921V9vOJOp0SKZZLdtbsGitmk6WavX5v2xaFiudiMzOwdx+c2gCGWT5vN7dS9tbjE9s/m1i71/FdFClVbEqDqHqt7Ct7KfF4NnRGGGls16t2a3dN9jPbqJZ9Rwerhw8aLVurFmx3re6CC3aonHd6llQnZEUg7cAqSA3NnRFTKxW9MjU6t6l6NoN2hARktJDL2kB+YLL46uB06uJjm8kmbate9gl0qZjzFccZhYOZRhWwgpCKD4OmhD0+OPS6215f0yQiJb9ZO+9rgttuO0FfU/0jvIAXBUNyONbgyyAuOrQGlLr3RhPLpmA6z6wpv7lc0rrDsTMxWaEMI6fICmlnaq46Yx3mJXVJO8AQooPCEHnamzkT8qX1jCWU53fbI2dyi5K8PpxadHfCJg+8Rh0GAyC7P+7yzQ8uA8wvJ0YRL7txUqKlz6xX7c/d3rHP1CuWyxbV7qvOwJooXQanVBilJR4gD7ui6nd7o2StRdJGKuOKKgkhUL81sI7KBSMMIQj2yDRYlQtzdKF4lQ3PN7sgmEDDa5zRmWAwyj98s3ouYVlltpjLWLVW0IRubg3R65EGV4rdVLXWbPctl16125sVYxWyxmE+wPS8evnMvv5Bw5mt+cTchoOR6LJgW+tFOz1pW2sws5oiSqnjsGOHAftxc2DffHzujONKVnlQnAhm6PAwbzXas1oxbT94dGannaHTgQ9CE2lvGhheTdH0mfokddQd6yMmooGm79ayVkyvqA+pXod9F3jtz1I2VEZZ/euCj0zaNgoqn5JSVTl9MAhmZfKq6uNE8cEEhDb5xBBvX+3U9JXlah1lAsEn/YUBFbtXvvxyzq5vpCOs+ZiXIkiXtiy/8Zol0gUr3fx5txudvW2Lad/67ORQvRV3Pu99ADAcHHzTDn/3L9u0/VhxmMJ+yq7/8l+y/Obr7j5pPbTzt37dFqOWu78w3Y+43no8st/+PoIv1ZX6J8SNcLWoOvNh44roTfiSVr+tCDNYKb5YTO3nXloXXiTt1s2avfLqlv3g4bkLknxg8IJ0/uiXsqb8xOZ6LWP/9Jt7dtYS9oLlpZJd21yzYlH4K/plJ8HPfvqWZbM5OzhuOO143h3LCzYYjoTvffvSa9v2uZfXreZYPrBV4ctC5V2o8xQrRd8twi63RKlqr93bckxX09tObmDvP9Q3YiLaKxTsxnbK3nlyak9Ox6LDruh1RX0zqYFX2taFlxOfeK0oroGwV1gujNioVOz29XWVZmablZKN5Qc83z87F67m7fp63erVitMgwsqk+iSDPnZBIExAoI6gsK7vmBM1WD5VWwkvsmovqgthxFD5Bx+yYLnqIGC5+rXaD6E2wyN2DtZLBdVXjOWBCUfFg518P54cHVlZ/nY21jyudDqjvj6x43bHB57XN6qigbCogB037IxcCMeY7BEP+N4Fy+XGDpZmd2TZvOwGY8sgaFGfg2lUEpan+VbIH31u7FguN6Uh6nQ8UXbsaRfhcMbuC8uz6utvixZU8ZCwX1ALGMmDf0/08JFYDo3xU5GJPAwsApYnheWvC8PB8s+uVa0gLB9dYDmCCoGm8g0Tl90tCaXBTh9wZ2ezaO0VYZHoLcbyofCtpTZlZ8cYoars+Rim1aYBy/2T4vnJKR5nsCqLCCrAcs+b/AQsF1ZEWM6uykazZ8fCclGgsHzFmi5k1qB8q+L1m9ZHAEzk6yzg82/iNz9syE/CCpq0g+WbtbzyXbLGScea/alVheVpVQrCM+r+7DxgOfVbERaDqTPVh38zdS0cyzP21pOGHem7BVaS/0Qy43VEvzgXPTMGAMt7EZZTN3eE5RV9cFrC8sRg4ILH/XnasVzkLvpNKk1hub7heeUXwRHzHRam8N1Lrs7tcDS3ap5xhupcDcyuGsYzCAZdsKz6YxeTmsnrEiHWF+7l7NZWRtkHaz7etaq0k4U1K2x9SpOdrJVv/GnRj+j+5IfCmYENnn5dmN6z0u7PqA+EAfPw+Pt28Dv/tk3OP1AcZrm1VxzLC473orfOE2v+8O/YYth09xel+1HXB09H9pvf6XtZ2XkmS6dnhGD0lxjLU2B5seBCWZuD5RuO5TeuC+OEh+/uta3R0djjE8Dyz/5C1fsZz1F0z7hT/+zCmWkcwg6oOYJBTTR7zbl1z9U+DGJkQo+FZBWOiBQOO+/LIVKPjzqkr2MVmzgt8hHcLtMP9mHCwbXsPzbx+/P2pO190e0uw2JCtuL8XNot5wETR8cNu0t7ntXvozS8nG4f3DAe71KYkJcwgeKKTShf9CKD/3hsEZtgF97Dc0if58u0Q1pc8bv+/4jds9dl3Xqc5IV0ovz4u9yUSOQnuIc8h3D4xTvfFL617BrzOonsmEsx9seTM4NCzOEKL+FN/zxO/ZyOgm3kqD/lD+YW8yB2Lbq7/GX0TdnZ2fFvEmNvGHAex1Ie4wts29jY0BwjLzrWPNPr7tI9rldnokX2scFe/4J95LZ8BT+48OBePT6eGUfH/i7aS24+oZZd7B5XSKi9QBuhHLqiNC/KxS/Kb8g34Z817l/fp2faC3u9k6+LOKJ8Bkf9Ec79BHsPG6XhvzieyJ38uvCTeGJ7f4jC6vL4KLvsYgZeVEyvE4/K//F3WSexndOU+xMd6HsSlyn2H9uHu9IiDvlx5hPh9FyrVa1er4tOxnZ4eOgMRPLgbUE9KU0XbpLXKF+eJmXXj2enGez1C3inDODG+IIrttdF8bjch949T4qfugr5j8qID/dIOKoxhA8h3dqdMSTPu/dDf5Cl+w/uHluUpxAHJrzH8fILdRPFoTg9fj06nfMYBQ234B9DHcQmjn/5Tvnww5jTBYrYR+X1y8vsnuUW6gg7TKg7/AVhicenMIT3FEIyUWajm9KKy8Sfx+WPIbz/aF9PN0TAfFvTCRt0dNew1AdAMoyFPV2ll6+s2PoNzUGLjLEX8jv3nSIjTTNHA76DzMU0toGHw3hfd5isjN9HinMxVT6ifEa5CC9u9EYe9S/G3dCWl/487/4YbEIWsYsxJPQZjLdNRKMhXPDDj8DLdXLRfrxHfrni+nF34o29uTt3WUVO2GHBz9vH2wyXYLD3Pw8Lboe2dzf39qy7p+35xy7klfSX28z94Seyc/vgpBvvwc9FX9WPu/8RNg4nd6fD+Fqyv4jTyx75xY63+B7587fIf3iP/UX5D68Xlcbir9gS/yHepfeL+oni/5EruIW4Qp7JpvcNj+bSL23o8bl3/aI8Mw53rzKh7KQbYam/hzz4u8eFvcegobmeCU0Euryf+BXScPvwFO4X9RTu7lEZdma83JKaAq9dS9jm9YyVahnLF9CsozmO+hl9jDnxchz8uaE6sdOVTK9YWVP0rbuaP+fVT6fw2+TFx6XUDn0k1A8aINhxUtlMqE+HeVscz/JFc40152kezW3YZhd6FNWSn4t6UxyYGJ9CU4eMyos/kX5cn2E8EOLwe/AZ/tw++Luw4xfVQfAZ2es9tB9tHNzxFzypDNF3iOdgRcjQJ4JF+OfxenxLeXQ73HTzNAgZqgDLQHtcIY7gMdCcxycTpeJ2cZqev8jd8xJ7kh3h/DWyDPmNvEfucR1jsA90H7uF+FgUPdUFzzvOj4eJ/PCOictKatAjD/j0POrZMTA2hI3CeZzEs+xPf8sCZeKOM+rp60rU6mt/Kdj4f5mLhwtzcNZ3oqzXiraxVvTVrs3O0B4+PXHfMMbHIvDOYGgnnZ4PdFlZ7JN2Ta67/YE6UdZXyb/57r6dtUZWTKTs/IjwCU0s09YdjGzQG9gkW7YvvrJlmWLRhvNV20n3bO/xqU0TBfWUtF3fShns7z9869Rmmkgv5Getvma1Ut6FCovF2Fcu7tbLuuetkEzbzkZdlT+xx4en6hhJFwogXOj2xopvw9YKOev7asuRlXJpVyUxZ9VmLmeVco56tvZgbMOZQGAU/OjRKrmMNbpdG2hy3O4N9THRIF4DOVbjHp+3bVUTAFRpqBl8NSc7NE6bbRsorqwmBTAejhodG6reWPnJBxtVRQwM65WKypZQvAP/+KM6g10uMLhpSNSepCAuWmCx6oINV4GidmK3x1CDAGbvGQER7c4q5eEwDIZh6BcLKqPCtrsjQ6VXV3k47bVVsxqMVgpqy7EJa5TuxJllvkJak3uYOq/VsrZ33rGD/ljgJXBUmvHA2QlYJXaQJGus8vVOH70rbe94TouyCDhlCVm9Ui3Z/+j+rv3cVs3yKvNwtqJrLvBEqLTQhAq1PCu+ajWRSmvgoRhU5pnaZKuUcvVQ52cd6ylfPVbei94aZ11nFMIgIym2z8I4ZUUvxoEgGgwqOaddVmNnlUZWdJlSO8Esog3G46l3KBiYiXzBaQZBRjWTUMdGhY0+YkzylFB3mrAn5yObCPBh3I4t6UyoT29mPc9zxcXq9Z31kn34+NyFH9ViWu02tw/O2UWgqpmNLa16vb9RsNwC5io7cpQv0d2aaHwquoO5l8tmRbtja2mAB8igBmxT/QGVQQXlrTtUeVUOVu3mMqpT0dFbh+c2WknZ7WrGMjPR/mhiW9t129bHbqC+DC1nVdcQ0WZ21d44Ep2Lhm5tVO1+nlXVqH6bORagOosVw+w8IgSMZNoILJrD8JQ/GEtj5Q01Ivd3M/bZO3kH8I97qcKsv/91m49alt/6tD7SZSvuftFS+TUbn71ji3HXhsdv2KS7Z7n1l637wT+0k2/8X+S/Y6vJjFXu/Vm79tV/01KFDdHBwjoPfsOOfvfftVnv2OnyRWn+865/9kbffvBo5HTPjjUm5vTH0WzqOyLUI1TvqMNi1YrSUz9W9Yk+FnZnu2yd7tB+79t79uQM+8sPVLiF50/SECMU//S05/mv10u2JSzP57PWUl4+2DvyfsAuB5Gm8j6y41ZXbQfzFhWDCM2SvjOO3SEw3954Z0/4NXDVWc3DE08lJXqgvw1gwGdL9nlhebGs8mrScSPXt31h+XglJ2zM2vaaailj9q03T5yxDHytra07bq+xK0JYXtW3ZVd5Bd/zqwHLF/L4mPSgfdFZwPKRXdtct3V9A1DX5ViuPolQAKFywPKs4x87AkZKazAcyh0WtbkQr9nrqf9NrAXmqj03q1Wn1yNhNliep11VkS3Ffdrq2XGj7SuvETLCtD8S9qBy8azd84kXaSOcrVfKwpsglIBOUP2EIAkVheDKUH1P0Kb2ARFXHXtnSJwiLB8Iy8FQ8A+BKkzt4XDug+ZV2ReLGlSoTTuqA3aBdFWu066wXLRXqxatR3kdy6eWFqYV0glrdsdWzibsU2t5eyqsfKqwCZhXStOZFIqPOnC6EeFAlx8Xy/m+vFQp2v/w3q79wk7dSqoDsBy1ewyECMikNBVjeTrCcrXETN/OzXLKWuo7jdOO9Zew/FxY3u4PHcvJFyot/QtIRmRiLKeNYizHb0Z0y641yg6erWgMgHCO7yVjj6SwHDVZCLhrF1iu75rCw6zvzZP2WFg+VqS1csYmK0l9V5P2qY2sq8JiB2G9khX9le3hXssafVRspjXemdsDYbma17EcAcrddY1J2J2hfKEyk12K7PBgvISCJbC8r/ZqsMNE7VUQ9m6rDfnWuAB7OBWW67sUYflY3z6wfCD6ulXNWk442VFZ1rdrdq2AMJt2TLpQB2HijvD9TWE5QurraxV7XXXdFD1PqCfVBUIXhHiMT/iSI0CLsRxhDXgA8xRMR0B4azNtX7xfcEz5uJfNJzY4+LbNBmcuBElmK1bc/pylyzs2Pn3LsXyk+7j1wLG89/Cf2fHX/gObD5vC8pRV7vyaXf+Vv2jp4rbiW1hX7ke/8+/YtHvgdPmiNP951++9NbDvvq/xm8rKwgbHctEWNJLVeIeFMD3RIzuyIDXGZKoijRPmdne7orYJWP7oJCwg+SSw/PO/WBOd0s90qfL9Hl3kAaHHWLTAxC2NoE20MR0trHU6s15LfYEOEDLgYeKJRWThz7xeusXjttCPYnvqx5/dcxw8Cs/z0hX79ffo+cIuujAhfvyENHmJ/fqrLugt5OUyLuw9Dv+L7HR5GgSQHf75x00PbochLV/tHIVz+zgB+QPrnFEcGc/j0rN7k8EuvAeLeLwb8kXswVzco/zFZXM/fvlL8BfZxXXl7+7Ko/vwe3iPLv8FizjcRRqRUdeQvb5DhaK9+uqrViqVhKcIMOf6Fpbt3r17+t6uCXv0PdIcLc4n9eB1FcXrcS/RAglzD8wzGNurQYCxuWk5fWd90VQ02b13764LXkgXtUaYEL/qjUvvxA3uvfbaa1bRvKfVarnAkRoOaXPBDArl87r3fJAf3bxdaUXZu9Nlvi/8RybYX7bzsgneYkZvFL9+WBOVl58f0fIc5Sd6jZ4wHkJ24cI6uBA6mOX8ufHEQz4v3MKrh4r9XoYLaZBPt/OfW+ndb8Ede+o5tuRSUPcfx6W/ULbInnKF6MO76sP9eX5ifMNe8Uf21LH3Ba+TuH+QP9WlxhPcaZ+47nH3i++13O7evat5Vdr2nuxpLNcNfhUXWMzlccd58Ev/SF/2Hp//l5Xel2lr2XgccZtduEflkL3XgeyJNw57ES8X6UcX77gFf+E/N1z8jWf84V8vXk8yz9Bi8On/I2f37/UV17mM160ePT63CffYnf/PxCt7XpfzLkufhzB+c0an3hnnhbqN8keawbcbH1tF+fAfd/cX/Hgb4d//Ijsl7HmJGE+xX7CIZ/9F8fhF2lF74cXHl57xy7zgL64//ufKGoftyC4ZVpafPDE7+GChOcjcd3gMe4zoF6wN1NhF5UMIonGdpoGKf2ajgUoWvPjl2Q3/ZCFDespP3LdINc6vl9mfo/bhOXKPjb/TYDKBEaqHOA2Z2O9yGz/DqJM9NIwhhPtZCk8eYhPaDT+X8WLCI//i+gyGbAXMDnmOL/xx93J7vuCVaNwnGsGeMdCq5gfeKlHdEL//9zhCGAzvF3mUnbvpd9GGvFO3HhoL/tyjl9PNcl1F4cJuhkC3wb//uQDKYwveglF4XoNVqFOPK6avOH4mLR4+atfoF0eGHfmO8+F3t6ceqSvqLMyTiAUTYqbPXsQW/POPdHW7tA/x0w89fa9b6ifk1589thDGI8IfV+QS16e7EX1UtyEfwcT9LMQnLGAsS1j94thpa55dALKjefWG5kxR/0FIwYLJ0WBuE/UfrwddcR0Q3v+w05WvmW3eWrWN62kXVGq6z9RL8xXdor4Xogi7RDbkd207q34ayuLle+7CjAYzax5ovNJWPIxxQ9bduD9+eicP7hSFu6gLvQY/5D3Of6hr96P2ufDLk/6IIsSjcNRzIKDIf3C7wAr3F1zdx0XY2ER0tnRF3jzPLuiN2siNbuE9esEzT4TjjlsUT2g/t9W73+Q9Lk/w7zmTRYwlnm9/kglWMtFDlAZePbqLfKmuHK8C7TkWuCfdozCeH/nHL/HRR9igwAKZEF9Ig/hieo0s3JC/WCDn9BXF6ybKnvv1ZIObt6WuuGwxphI2RKF/+Ofndrru3H8F/AgmfpAnj0IREVlKVyKR8h0UqNuAkX980pD/tG2vlW1ru6pBNCtj03behQk0sK1aVR+9qcKtuAqOhwcndnbeVwUs7JVrG/bqel4z6qFlCnk7a45c7USyUrfX7tYsW6paf56ya7mBPfzgqT06n9hwJWMvX8/b/ds1+5v/9Q+t0Z5YPpOzzXrRK5UJfK2Qs1oJNQ+rGkAvXFDx4OmeMy5YYRtU9GTt7rV1Z4zM9VVGcIHgRlXnFeakpooZ6kPZ6/QsLwAYarZbyRdcLzxtCqN7slAarLxTTbGiGDtWAY9nU2sprZ16zZIqf4+BfCQcgsF0Y6vqqrJyAhXUm6yuplUHKftHX/ue3dratDu7m5osDJ15RXux64HzF2BIfvalG3bWajuD6cH+viYdBcvpK1/KZdQuq35eyGDGivwssG5DTWzWillTUjYYj52hM1I7ER/qHWDAH521nMn++ORceRzZ1nrNuv2R4l6xoupqONJkKZ+2nXJegDO2g7O2/UuvrVnn7ND+0zce2VO5r2ryo8pViiIoxeVnrdAZVd+MNHBBqEBHYRA2nTAAg7ZE3ALV26W8/emdut1W+7GrAYYYwrLhTDGK7uh4DJTRET9FMkCM6ngz5Xc2Gtqt7YKfnbF/eO6qr7rdieUqeSvkUtZtqU5UVoReOZUDoROMjYbaPSOwgTnGqnAXXACECIyUAsz/VD5nJwLspCZyqXHHTmEeK8xZb2Lvd81+5dV1S476diq6hvZypZzvYpqqnAO1K3W7XSna3c0CBXHm5OdFv4dHLZspzVfublj7fGjf+/DUygqLXnHK3hB9AFt51aELvFSN0OHD1sRp+3px1YrZlLUnK3aqsqYySdN/e+NJ0z59q+aqi947bDrDhjNzWH2HH1bAlFQndzdrdqw+DBPnV27l7c56UWWa2ff3Wq4r/lxtyvk2uZW57as87yqPt2p5XxH9hvK+K1r4TCVtVX2sPmiNra+RaJ8dMWiHgyHVg8EcGIxqFstocotOfxi+rV7PfvkzJfs3/7Vtp+8f26iN0rU7tvuVf8OytbtuNWx8YE9/+/9o49YjB65Euui64hcL1Z2et372f23lu39GQVUHo7Ydf/v/Ye33/xvRlCuR/LEN+Prn/9qhfeu9bgTQ6svpjDAvb6edvvWGY99B0BF+sDMhn8l6HwDjtup5+5/+8qfs6LRlD47atj+gnwbwxoQ6+Ukq5qPM5QfPsVz9KOlYvq7BjbkKwKOTptoqYdvrFdverqnbCsuFZeedrrCoZ9tVYbkFLB8Np/bh0xM7bXSFZwu7r3g+s1WyxWQgHMtZQ/SAQBcsf+VO3YrVmrWnKbtZGNrD9/ftQXNsA2H5HQ12PvPyurD8LdHiyOtos1Z0ZivMPVaig+XstgCDyuq7Dw/3nZnMjhlWsVXyGbuvbwnCGEy7P3CVQfRgaN+HparQkeiw3+v7uU4IdUtZVnEn5bpwRjZCSs66ActhfLKqH4b5RHHQZ7eE5ZkV4Yr6EYxF8JFl9be2auofwk81HYJuIYYVyln7jT/4rl1bX7d717ccy1mZyC8+pwks/7Sw/LzdUXwLe3RwIIwWfgjLKSc78FhpD5Y5lvM9mk6tLixHUIIKpRXR1dixXN+H0UhYnldbtlwI90S01VJdbK/XXRjMN7uktkG4WlK5dis5ANn2T1r2a6+u2bR1bH/jjYf2BBWRYDkjVATYwh/anPuLsJzJKgxjaAyaBctvFHOO5XeFH9Q92ImwfiAgWEnyvUt426F2ARxG6LEibJwO9c3TdWMz72305LBlA6XT6Ywcy1E/1e8MXLiVFRbyTttRp6fdgb5hajO1G8IosJy0V33nj/CHNlX5T9COJqJPCxtOTjqO5U3R0judhX31lQ3LioZPhYvUeUFpOpYr/DCRsaNG24XKdzaLqhPUpQ3tc8LyE9XhWGm9cm9D+Rvb9z44dZWSnEOzqrTOG+c+kCsI7weia3Y8IpR+pPELdXijnHAs5+yNk45wWmWa69vx3cdn9qmbNeMcmXcOhOWi4ZPnsJxwdzerystAtDJ3LL+/WVKZ5vbdJ+eO5S2+38oLuz7A/DfP+sJyxg2r9uax/KidPissr2dX7YH6blftMlDcDT92RViu+kEICOOANRXsaEtoXIOatnNhw596qWD/7v9il+r+8Y0CpUrXbPer/5bl6q9AQjY615jid/4dGzXec7JaTRc0fhp4+qupgm3+zL9ulZf+ZR8XoD7r5Hv/iZ2//XfVj9S4P4EBG//i3zy2336j/SNYfuYLQ4RNwnJU7/m5a2A5+dT4ZF19/X/2q5/2XXLvHbTsQFjeZ+HCJ4Dl//O/cMuZID6YVxRxVHTNkcbTjINg7iSZoMofwpCDB8LYH46tfTpTfSkPCktf4x4P+MkUcdFj+U/0mOAU0uPySc2FzxCWSQ/jN+yIJUy+PHo3cRpxHMt2wYTFAL5QR+HJd+zf41T6vuorSjOOAxPHsRxfnM5yPHF4gvKOfdwemDjOZ+JQGHae4Q9n4ojDBhPyHRsPE8Xjq9hlYr8h/ct3THh8tl7iO2484oX6JK3I6cIQl196dqc4Dn+MGC1xGfXu6gf0SBjasa5v8Je+9CVhacfeffddD4PwA4HI06dP7fHjx74YgHhSqZT6eMbDI7DgnCAXvmsMh8CdnYaj8cjjzuc4awsBPmeGpe3111/38u9rbnJycuJ1ww4QVvU3z889PhYEsGuedFBlyFiBMIVCwb785S973r7//e+7ukieEaLglzYiHVRpefmUPvHHdcMiB1/ZLjc3KgA1FibBqlPs9A+/4VE/lYtX7AgW0zc4ELdrHBY/gT5on3AFdxzDI/TrMXtkwS5284coLu4XJnaP4iHPcZncOk4rcuMPvxfpR+biPfYnE0V5Qf+kHvuj7Mt+MbhdpI11HKXePazCeJxyi5+hGWem6d3rTG4sPGicNdxfiOjSJOFKX5goAflhlxAGXPOdHEtuH8/E/l9siDLk51lzUW0Xbh83vZ/U/PPz+eL0CfMvyleINy5PbP55Zcb888u9nG4c6F+Ujz+qeT6d5ffwDKbp8+9WdG8+J/5JiQzdEFIUNLnfOCrKDRNXU9FQB7qerS9e4nT/eEyc2jPZkPF2IX88u82P+sFE3l5oPrIkS3FjluPwMLHFR0UQeY7DYOL8xmbZLTYXcWM+ysMzkUb32MRuy/bP+38uXl7dexxGFs95+ZFkMM9Hi3lhuI8b74Xn533F5hnffwRD/B8nrqV8PPfIbg/O/UTosZxj7zuaf/sQZykMZvmVMGyq0TRW/ZBvh9y9n2pson4a9z038uz9Fb+e3kfnPXyD+EYsxfMCE8eA83L+X2RehI8vDLDsL3KP43fzong+ronTez6Oj7L/SIPHF2X+OfO8lzj+f5H9Uj7iunerONkl9482sefo9lFh5Bb5esYLdpVKSXR1Od6NxyzxOIfxCHSEtgzw/5lxG+O7yD8mUUMFlj/KxA/PZYpB7malYD/76o5trVUsm83ba7evWaVacEbZZr1i2+s1Z/ihHgVBQciYeoEmYujEbo96dt7r+WreL9yo+IHmRRWkpwn2qvyu39y1HU06K1vr1hglbTM9sMOnDRsssnaqyfhGPWsv3d20v/1fv2n9ScIZOhzgy0p9Vgs92T9yJkG7N3Kd7zA/33l44EzeconzMmZ2Y3PNcjAmu2OfvE/lCAOJLgozhIOtvWIUppBKW1LPVNiW8lkUIMAERL1Ij9V3E3qgwspPWHFizux86/GBrSm9YX9o7KxodDgwveDMnjP0xss/h/GiV7/T7dpIiNLvTe1z925qYpD2d+Jk1XXOV6xyIGdK5ZTbkFW7aRdCoIKFw9VbSgPG33jOgaoaYCofMJWu1dQ2IhK2jMHMzzqTWvmOBCoIONqa1PfRm7BIqgwrLkhCULDB6msVj8M+Oawat0Jq1TLKF0KE33hj365Virahyff7Z12bwySLiQbCFUKi8iMQnOwFWisLJhnkDKO0BIZ3iwX7tesbfpVzeV9ROl2IWBXeDzlmUK0QM7UvKysRCtGOzhjwfM9sq5Sxqern8X7Dpppo4eZpwICfzpyR6cAadYSkGooVb+gM9YGU8k6dsAMCRuqq7Nntwqp8dp4oiJ12RpZXrHPlQwmIFlbtVok+kbVckXzD2Bw5c1LBnNGNWpS7W2XbKWe8TzAaG6o0B0fnVi2k7N79DRsPpvZfffOJ9WV/U/SdURvOEJSp36SVMPHmRHeUiPyjouPx+cDyek6pk/uZIkqQg/b3OlP79PWSHbYHltRkNS0/CIXY4VPQOyq12Km1pfwORjMbql1Q0Yayk3ImaWv5lOuvP2r27Vz94u3jtj3pzeyVrZIzlb93cG7HfeVP5btWytlaZtVXRT9ojeyJLk63KakCwArqF4Ef+v2hYQ6X5qwaEYHTPlTw1c8VRNOBcfHjXarjYdP6+39gqfyGC0FShXUr3/olX1HMqmF2i8C8y1Tv2LVf/oty+0W1Y9Im7cd2+Dt/2XpPftvz8OL4/8VXqze3f/CHI91R68AgW2XnPBb1T/CHup6o7tnxouoSnS6cCUz5t9Zqdqo2vLNRdMHpU7UbPGTixYRb1Jd+CiYp2lov5e3nPn3Nrq1XLZMr2Kfu3PAdIWm1EVjOLou+sAH1UWA5K+xhXMP8L4p2O0PRSL/rK9N/5mZNfREsL9pgoMpQv98QlqMOqL69bqfC8u3s0I72z6w3T9vZkFX0KfuUviW//g9+YGhfKosmi7mcq4eCwfLk6ZGvfof52tY3Qz1WWH4obAzqF8GD65t1fVeyLmw7F66CD+xEAoBgrhdyEZbL5JNh9xMfxK2ysNyFnMtYDmLM5J8dcmpjsFxY8NbjQ/XVvE3UrqhEgtGMGjDydibsZtdCQbhM/0Pt40R41OmM7TN3b/jOqOEU1WYrwhqE9aJ/4R/MHxYKoDKJs4COmh1bU5nWVf9tsFzfBYSHCAzIi8DQdvWd5RBs1K1lRTM54bRjua6e+hZ01FEeuiyvsbBinVX6CHI2OCtKfT2dTPvh+4wbiooro6hh1P/GG3u2pvrfzSaF5R2bUf6Y/v4FWO60Lb9J4cUdxfGrwvF/6fqmcZ4UOwmm+vYjiOI7Cg2hrpC68IPe9c4B7eDFXPRDOVHPJFCwR/tNmwpPaT+SXCiuhdqDekMAjD3f6xjLEaijIpBdN3xnO8OA5SuyR3AMRqIGk7KfqH2ySsu/H7Lgu3a7qPFGJWN59QvyTZ3qk+Fl45ub14TgzmZZ37ysfzMhkPFKyp4Kyys5Yfk9FlTM7e9944mdq4/crucso7HBgjNx9OM7PFC8YHliFVrTN0d0/qg5sJzqGywH68FWdJ8jiPj09bIdd4a2ktY3WHnkfCd2aoHllIfzq7b0/eQA7766HYspRmqTUiZhdbndWC/YieJvIkA57dgD4czL+h4NRHffO2jZobCLb9xuMWcbnD8lDP9AF/cu8YhGvG00EOgoT+y54cwyvm3LWM5s6KufZVfwT4bli3HH+nu/p29WzXJrLwnT61a581XfuTc5fz9guegmXRJeffXfsMrdX1XbC8s7T+3w9/496zz4R3L/ybG8O5jbf/Mddm0FLIeJWS7nvJwtfTthqo4cyyehD6j1JjCF9QMnj8/7dkPfTfrnQWfiwjvideqJaOgnMZ//StVxiDg8Hj1jxvp2I/SD1rPqL+waBib6at+TvbE1ns7VH0g1BIxTD30VK/Ud7PXNwhV3yuLP2MfuujAqsvsJ7/LpEQW32H98xYZ6ilNcso7sCa00SP+5cPFzbMMreYn9uoXbx+EUH3+KNzhFefF7iIfxIONa/36pny0LcPAUxSLjEbi5jD+YZ98j30t2/F/2j+H9It8yTjvk092wCWkvJXthLuppyV+c3jPPuuK2it304HZxvOQBVVc3btwQJk5dCLG9vW3r6/o2n57a/tOn1tM3FgEG9nfuaMy0q+/35qbVavq2Ky+E29I77qQzHKKbxuz2rduutoqk2Ely+/Ztq1arrsYKoQVpbW1teR5YFIeKLFb67yp+7MlDVt993GCeX7t2zdM7Pj72MHcU33XZxX5R4zXo99WGc9ltawz9kvK0Y+vKAwLJeIcJefQ7OfM/6ifYXBhV8UW9RRfuzAni8MtGtvFDdAsP+EVoSn7j9uYdZ/xchMO4XQgTXxe+CEccChvs3Sn483FAoIvLcMENE9OLG8KEf/wFwzPhliydEcBvqbwB3WT0Sj6W0+PHX+wFE0Xldhf+dBEOmuL+/BX6YfxO3rmCOj8uXyzynNvHu2L/L748mx9hj7m0e1Hcn+S1nNaLro8K8yL75SuEf97E9svXsrm0/6g4l58/yt8neT2fzvJ7eAbDWQAy03eZO++X/nXhrsEUjFLUYcXXVNeF/+fD+LWc7tV1df339NIYln6y3He8/6g//Uhf+4gr7qNxvyMsffJF4Zf9ok3jo68oD4rn+Tiurv/+XPl8zsdKbjTeiMe7jD1igz9emcP6mAoPwvfYXzzuebEA5Dnzq19+3X7xZ+7acbNjR42uNVs9O2h07Olxw1fMItR4cnDsKprQkl0s5O3orG2nrY5trFV85en7T05dp/Lrm0XLavJcXqtqwDoRUY/tzmsv2e5myfWkP+2nbSc3tqPDhg2mrHJPWK2UtGvrWfv133jTevKPdhAOdC2kV+2tDx7Z46cnrjqKg1ZKhZShD/nkvKNCalC9UbO8BvcIJTgbZHUlock6fjQZUsXAUMlqsI7wA93rrFJnlWyz1bROb2jrtYomBxyyPrCHJ21ntMHIYieB+m1gDKRgtqmSlbFCOuuMPFa0wHS7u7NhP/xwzw9x5ewRzaTtVPV4fWfdCr4qd+aHCXN4MuEymtxzICznCsDUcXDQzDyHigOYJEofQQHbE1F5Mleap62WPTg8VpucWjqZss2i6ljhWb2IUIgsj1Un5JnVx288emSNXkcty4ouGDJh1wX10JM75SZ+zjO4sV62nOgCAQGMh/P+3F69tmZnmojfXytZqj+wD84Z7EJgqt+kCDIBwcFs04A+EQAOhokeLKn83q0W7F+5sW1/9saGrYtWuouk9ecJS6lNfUeGiNO3rSaTtsrKINUtZwL4Fi+lwQojVHPU80krlbJ2cHAukJ0YOu85TG+xmlRY/MKsmKrNmQgGtSe0MWULh8QzIJcjWVc1oJaFfhVWBAaGI7tj1osZX/FKO7AKFJ3xBOgP1d7o/89lVI9y64/8EOKa6JgD5k/O+646hxW4rNzNJuZ2+3rNbuxWrdse+1kI93crdnurqDYQjamfcJgtxSRPbb23p6tWKYm2leZGKe27NeBCJlSPzd7EMqvUhykfeRdUfOuDI+uM2Y2lulyd2Hol54xbzndBNZyit5ECINxh0vvhqWga7orqqqKqzqZW7IePT+yt05bNRH/JTM44T+ZTyiN0cCTa4FDzVcVxrPKfO3NUdSccmM41+VFbsbq+rPSRw8L4pW7aA5h3GadDrq98pmDVAnTiRf2xr/mkZ/2931faU8utv2rJbNVKN78iUlm1ceM9K+x+2W782l+xTPW2yjaz3tNv2tPf/N/b+PzBC+P7ca73D0b2d3+vpXZKBnqA6aVKqBWgg7nqeCRaEm2KtmEgoiaOvkZfNT943Oyg1XeMYIU2jP0YvMMtPP80zC//zKv2Z37+NTsVPu6fdKwhLH961rK9o4bKM7drwusnByfGuU1IQcFysPSw0bKNetX72LuPToQNYHnJcgpTrlXVz0T/wo7br963a1tlqxaztt9L225hYieHZ8LtVevOUlbOr9qd3YL95//wTdEEK7uFpaJD1La9K5x88ORQfQgsn+uedKw/bQVhw/XNmvwioC1dYrlw1Q9AFN3BDESAC53ByEa1FPlsd9p2pjg2lf9MZkX9emgPjlsRlkPzYVKO8JVvBdjFdyynZ+iXMyf4kN7eXre3H+wJY1B1WLFV0fXJedt2t9f07Sqoz09sU5iI6jn6Fmd2sGoW/84UAY8UBlV44BJbePneoJKpz64W0XKj07EH+pbuN04UNmlbwhe+Taj04vsGlI7Uf2C4spvkjYePXHUhGA5GgMNgILSFQA5Va2Af6pOuK29F9dO28slOj2Z/Zq8Jy5vC8rv6hudHI3uv2VUagYnBmTbLWM4BlctYnlB+bgvL/wc3tuzP3dx04WpPWD5YqMz6JnJ2FbtjYixP6N13+IHlsqPPgKnUUTWrq5q1pwdqF33jwQjUUy1QN6V2jbGc/kHeEVCN2AmjOvIzUMByOeKurKn/wcBXtcRYLv8IYtb1vWAXE/1yGct7wrJcoeiqOol7wsp/jRNq5SDYPFF/VUS+04/zS9IJlf1a1W5eq/gChvcenNmd7ZLd1UX/7Wuw3o6wnE9jdzK3pvpAjOXrxYDlMO+TSv9cWJ5WvSpbQaiutvjme0cuIMwKg1M2tq1q3rEcYRzCM3a2DhUXgnnGQw805uIgddCjLCzPi9Y5X+eHovWp4k5qbAIdv6YxWFHf6SPRRgssV6InooGW+gNdIqM2UvWrysHvpFVy7GDjXLO0oQqP3Umcd0b/oZ1+7vW8rZeDGoCf5FpMh8Lnr6scfcttvKZvTsVKnAuSzNno7B3Lb3/ebvyZv2LZtZfkX9/dgz+0/d/8CzZqvP8jcf241+OTif36P2tqTJDycZXvmBAtVUUHqHUcTEY+JmF8CeOVFewL4Q7PLtKT30N95xPyoy7sixI+CSz//FdqDHsu4oqjGZKI2saFH/Qh2Y31DWkcaMz8aGq9lhzBL8Lp4i3OgT/LLgg/9Kw7duqG3t9x4x5MePat7h4VnelHzUX+lkwIx/X8e7BwJjN5iMI+m678RU+eJvnFX3xfMh5EVnHY4I14I7fIEqYraWIH3pBG8BfVTxTt5T2kdZmn2M6fonf+4x7yi3ucBs+Y6ObxxBeW2Ae3yANxXCbl/mL3y3vw6/mg/sh/9O6ePBP+F7VveOG7g1qq69evu1Aim826IANhwQcffmjn5+eO7aieevnll/2OwS/PhEV9FQIRBBEsNmtrvkG6L730kgsm2FmC+iKEIQgyphpbEgZhLn7oM235weCfuJnAImBBFRcqr2gXBCOY45MTH4OTHuNY/JblDyELfsn79Rs37fXXP600NxVHxU6OT6zdbkWtEYzXFRe/qIqok1A1+jH2j9zc6MEn03i4aKtwYXVh4rpecrsMF90us6HXyD42er3sg5dpLKdDOQjn9vot02IsaPGyPh8v/yKDE28+9vD3S8++SlJp8z0gLsczpRFoL6QZr6QM+QoxE0egY73o8hh1j/PkfmUQgLzI+LlfV+bKXJkrc2WuzJW5Mj+miQUg8VjD5/38oncfm2hg4oIP7PwK9hf+CKPrYwlAVvU7Ouvad97as5Nm21BDwUpnjWuVzsz6A030NeEeTsZ+qDYSOnZa3Lu55Qzn01bfrq8V7PNbOWfYFipVGw+GNtJE+t5nX7c1TexhoB2OFaY+s8ePjm0wS9lgDrNwZK+/vGHfeOOJfe/dp0pTk3iYPRowtzXIPjpr+Eo8zoY4a3dsu1a13nCo/A1coLKaYhUqgoqE7wxpdXuawCvt4dQFDlQkg7JcmrMMxiqtprWJFQ28k1YulKypfJ7LP4yGmzubGvyhliSDL69kJogrMFtWFi4AgjHAylbUScE4G4xHmkTPjcPTp9Oxrx5G735Xeekrn7Wi7DUnQ80Cqlj6qFdh0pJOaQAaJmvkjRVOC41jYWbBXIM5trC5ytTXpF0T4mTKV/muKZ0ijGalwypZDhaGaYkwCDUhc/3Y+ZJP5a1eKChfBWeGw6CHoYGwilXK5ULKCQS1HeeDsdo35Tsjsisz1QU7Hqa21x7bK1tl203O7UFnYBwcDhExZ6bGYeYEQguMnR2V6Ve21+2XdtZto5Tz3QcwoQiFeiUYMRyeRP2j0gvmESpAGGSjTo0zLxj2w9RKzMZWLqXt6UnXhmprzBROE5MaxYmwY5X8qj3SamfKjRoNdoO4Gi2YcmofmKcwrXOZhOWLtJ1qnI6hi3E+dUcbF+WWFk10BxNnDkE3C1U8B4E/PJ/Y+WRhtRw0NrZ3G2MbrSRtM7OqiYBobb5qpXLGXrpZ9xXkhydte3SoSZ/ywy4ImOLtNocWz+2kP/NVyeijp5/BKEdHfIqVw7SH8jdT/mG292Zh63hTxXnnuG/dkfwoX+yeKWdT9vQYnekL9cm0MwhTibQzHTnQl509rI5GXdNhb2wfnA6tpz54v56xXaXHzgT6z4KVdarbRj+kORB91NRf66qvt856ziAuiq4GKqOsRFthZfGK7IKQaeZ5LKiuYWBy7gAMz41Kwl6+Do15sX6iC+744Ph7Njp714rX/7Ql0nnLb3/WSjd/waov/6uWyMCMXNjpd/+6nX7zP7L5uPPCeH7c6x99t29/+IGoV03nW/FUXhhnze5Q9azyizaha1k5zQLQfubBasoaMA9E3z3RUaMzMj86Xu4xeIdbeP5pmFWByEmjZ99487Gw89zpk5XlqC5zlTfCcnV167NDr6D2V9k4C+f+rW3vJ6g/3F3L2xeE5dmEaKssLB9NrN/p2r3PvGLr9aL61NT2R8LytYXtPTqy3pjdTwiYh/bpVzft2z/ct2/rW5JIZFy4hlCAM4ienpzY9lpdfSJhp+dtx/Kh6K/V6TktokKQPR4z1RkCmpaw7Vx9H+Ek6pAcM0RbMIMRfgBEvKPHtFIq27nwGZVWqGu7sb3p7gi71du9rzuzT7iACj9wuAjjV/SLYBHVRGAwOy/A8oXwlVXh6C5HaNzVt2itVJKd+c6UCyxXXnPgj2O5cEZYDhOJNzAELEfl1Vw2veHAsTmnBkgKy+uFoqtjGqk+KUfAchgXnFGAQC0csJ1L5dwvWL4QgKFyxHfEqK/CbCrnUe8SYXlfFAeWqy5zibnsOJdnbo/Ox3Z/o2w3Mwt7KCx6HsvBRWiU7dHQ9Za+N1/dXrOvCsu3S3lXA8Uh8FAuKqdWVd5EChwPWA4mIVh4BsupdEW2Mh1ZVVjOWWMDdsvJmkPG6ReqkCUszzhDjG+wCxYVL/EgVAGbwXK+F9BPocROCY/Kd8TwMBYt0w4cXJ8RPoJ9F1iucIlVjT1a6pfCUbCcszjea4ysZwHL++orA7UrZ67cv7lm9UrRjtldcRAYeFn1cdTstVQGzuwCy1F1iSrBnsYDB+d93/2XdizXeElxTUSn9RJYbo6TLd3fFpa3R/RHYaWyXlLZDk/PFTcLPMByyJQzOoTpiiunvLG7p6e4jjQuA8s7+j7frWXshup1v6MyM2gUvbJ2u6E+XssjJJxbWd+jDZX1HWE5TMyy6rnvWM4WYr51jB3YURSwHHpCqAiWF1XPCJ+qxVV7/RaLQKCRn+yC0IanP9D1lhWv/ayrMcxvftqKN3/Raq/8qy7g5tt/9sbfsuOv/4d+FtSL4vlxr3/2/b59492hYl6ozwWBBszAZ7F8Iju1FViuXMRY3hSWy0L1zkHx8hfR7CeB5ewAcaaq/hjIw3Rk8QvqrxKqc3YAkQ5dqNue2NMHYzvdUz9d2v0RG8+PW0XCAMK5vbvyTyYwNsFAZ3DKLLuHLefhOZTPY4ie9RaFCXGE69LE79wJT1zBEBy75fCYKFo3cRrLfrmCfXC7DBfy9KPxBTvalmcXwigfwf+z9+Ww8TP+qbvwHPK/vJqRcMsmto+v2C6Yy3oL+Y/tyWfsL/iJ/YVbeA/MdrDsMu7n03cjJ/wixLh586YLHNidgUACBvWpvreovqLfs8ODXSKow3rvvfd8dwj2CEva7baHQ00Vz81m09PFP3h8cHDgdsRPvB9++KHHQz3hh37TbDRcIAJOIsRA8IIwBiELAhSEGqjLIt7joyP/hiFIIT388/3jkGyeu0qjXl+zre0dLzcLovb2n1hLcRI+rgufAMd17VUmt+idy/vBRdXH9RjRgD/H/oIdcbidfl7vHiSE4z3GDvcYRRzH4f7JQ2QQOvEexx3HS3TPCx6eiQs//hJu+I/DX+TTrUM90AZcxOl5C1H5PXbDyvMfpXMRt0wcTxwvBn9uh0f9kS7xuEBJf4Tpoe3gBeZKAHJlrsyVuTJX5spcmZ/EFFwAEkZCjDkYbzAG8eFINFbx8QoeNKRxHn30czuM7oRJ1NfW/5LbR25+5yEyBEKVT6vdtxR6M4wJxKqVi5ylUbetesF3VDBARYihebOrpmLQdqxJ9XlnaNX0wq5np77NKVsq2WysieVwZLv3b1u1nPX3o2nO7q6t2AcfHthZd26zlYydnTftZ19es9/+zoeuY3mtVtWEO21pRY/AA+ZPsVDy8wo4rLtaymmin3UBzDVW5bJ6VoN4Bsjom0VIwcAzqzgKmsQzwYe5xcTXGV4qB5UFc79WLjtjDgbVZrXkjCjO42D1vKtqmsGKUzGn7EZggor+3KASIqsxHuePsNLzw8MTD89gnlWCAw30Uamwvb7mB6LvHWqwP+rbjt7jhgu6y1hJpbTG7DQYOQMQJkav1zUOlU+uLqxSKBoHTu+uV6xeLvph7jvrZa8XJqzsLkHt1ma14AcCV9RmrGRF5QlMzYWIBzUqzd5QExl2n5C28qY2rcP8VPkmqgv0hMOIYYVzvZi0b7z3xNCZfKNWsPebE1tX3u4kZ7avCc7YJ4kQkSYDyseKyn2tkLavbNTsz9zctGvFgs0p25z8BSENVDodB4GRE6mJMHWDccZuEBieMwhcEwwOEGel7Fop6+rL0AvPSmV2zJjyNEJAoQlXPpfyFasIC0YjDg+nbcha0tuRySNqS2DkkAY7ZmAw0KFY8QkDk5XWPsmdoYZs1doT3bM50SsMxjDRwb1ezLjKEQRHML6zapudatbrCEYUKl44CP2tw4GhO54zDgrZcNhuG4mG3OlTnDXzxtO2r0hnhwX3rXLG1bGwm4jD2BOiu0pGeRmrfhRembbvH/YtofLB8ETYgrBjqDqo5FOuMuNUaTJRpV9Dv6xgRq0aK+XRm48qoOlkbA+D4ne7vVu1jfSKvX/YtnEyo7pSnLLPKwzq6vJKv6RMPWpNlM7MmcLUG2XtqG46Iw7QX4ieEs7kRAjKavVygZOwyNvCnp5N7de+kHMG6R/VTDr71n3yu5at37N0adeSuTXRhPpf/8SO/uDft/N3/q4mp2q8T8DQd//q323YeVfl7KHWIeEYMxT9dvtM5IcuDPFSqd7AGiGt90kYAePZCGiElL3u2HnFDpHAkPHq17X8/Ee/Ls2K3duuWFt9Rk2pNmNCvBKw/Pqa7XAoOof+ror+hT1MjR3LFceJsLwh7CgLy29kZi78yxaF5fI3Vb/fvXvLaqhbEm09HQsP1hL26OFTO2mL/lezdtQAy+v2+99/aG89aTqWUzcqvvKy4gzjYr5k9ZKwXFgNVqHmkD55bQssV95E40ziYY6AfzC2M8m0M2Tni6kLvRGSoOYHgRtF7w7HVq2UvL+yK2dTzxUEFKp7BAtcjuWqqAVYEGO54qXjg+X+XVBVfXh4bBuO5aob0TZqzcBYsLvR7tiTg0MbDrrC9nVvTz6wU8BD3xzfuae+iKo81HNV2C3R77sqxARYru8iAuqdtaDasJ7L2bWNigsTEQgjpDjpdFw9YTGb9h02J/omc2A8qonAar43Dc7DEJY5lut9u67vgvAZM1b/5BuREZhzqPNaMWXffH/PvwO31PYc2M3ZKy9nFranvI1iLFfsMFAUoe0q77+wUfXdezfUJsqc7yDjMHiEnvgFyxEYIUQGyxW993NwllO2pmC5OgFYnhKmsSuD86q6rYELB1NgOQKnIYKSqY8vaHvO7WLHDKqw6ENg+VT1DwbHWI6ghYPx4fVcYrn62jKWq/wd9eN0Lu+7JxCwyLOHYZfczY2i714ByzMrc9upBCE6uyDnanPq/v3jgR2fDxzL88KArOoFLF+o7Gp54azZm087oiO9qZyoI0Ndoz4jEZbLHjoXlgpKfKcju/q+f9C3FfUL1LJxcDwCCIRUjuXK80k7tC/lZFcLOx/B74K+S1mVix1QYDnqtZQFu7VTte3sin141LaBMFFDRRuLvqkjWFGMo+rpVRf8gON9lSdgucZGEZaPVDHsTA1YDg0HLKd1Wdxx2ATLNUb4JLC8e2CdR79lmdpty5SvC8vrjuWzYdOOvvFXrfmDv6M2ZKHKH91Qn//hf9m0ZgdVe33RSsKKAqSB6q83aPsunIDlKpfqjLEnYw2wBIwaT8FyxgDQl+pNoApz+ZPA8s/9IiqweOE9jDMGqFyEbtMJS2n8gD/6QV8Dk5N9tdUpNE4P1E/2FwxNjPcXoEgEqAd3i+zCO/dgAoMzepGbMzfVP4JdePcnjw9L0gsRcI+f4/Hssh0mfsctpH3pFuIL5Y39xNdl2vJPELeLw7zYBC/EpzmFMAbDXCXeFYLbZfzB8BznkYR4J12/nvOLCeHD82W48BwY4rGfy7LGcYT359P3/55PxvG8x+ExoehRHvUc2mcpvK4Qr3q73HKaN9y4fsMFDggUuBA88B1lpwZzInZmIGBAcHF2duZ0j392YSCsQADCe7fb9fM8CMOuEoQkqKxCgIGwhPI2Gg3NF1vuhh/GPYTjzJH79+/7ThGEJaRHGRGekA/CY0if9PBL+vjlIn3cOp2uFUtlq1Q5e5Lx/cgODp9ap8tOyKiu+CmPLzKxe6ip8B4ew93fQzP9qHEnOeoPf9ARd2+LuG3jf1yRPwxlJV0WPoX05UwYPcbCi4u45Hbxrl/8zBUF9Tgu3omG8sbP+nl60Lje47xd5DGOj99FeD1z6Rf+cMA9PHm+dF2EjfxCY7E98UA7HKp/4W/pYqyr29V1dV1dV9fVdXVdXVfXj3UFAUg0tpOFrC7GH26PBU48+F8Ye1yY6JkwiRoCEOzcSmbJX2xubq054z2XSdoXX7ntK+Bag45VS0W7fW3DhpOhvfn2obFat68Jc2aVyfrEUGNys5qyjeTUWNlaqldtOhhaYj62qga72UrNhRLHk7Tdrpq9/96e9WeogMq5+qwv3tuw2WJmv/+Dp4rbrFYtWqfdCUwUGBqaz2xU83Z40vSBFUxd9LEPp2av3t61ai5p3f7Q9k4ampwn7doaOm1R4dBzphfCAwQfqgdnFjGA9Of51E47HV/Jy66Bifwy8WFXB6vXYUqwQ4MBIHsqFjCINWF7cHTsh76uF/O2rzT7zlhZsbQumEP5XNaZb8121w7PWp4W6jw4ZBdVKodHDdtey/tEzVc76w6jkTLAyOHOYbuZ1Ir1RkPLZlblL2WpFVY4F2y9WvCdHJy23x+GlbAckI5+cJgTKqKvlC7lFYfyP4RppDTGLBtUnSJIQoUTo1jaETUr3eHE8ppsUw+sNuUQ151a2c8YYZUuuwveOenZF25u2FbS7IPjto1ULwgU1lSGr+6s2Z+7vmnXC5o8jeauogOhROCVMBnQoFp0siq/5AGmK27QKPVMHtHDTvtAK5yNgQ5/VE2g3kUUbzPV4YwtSCo7OucpW1L2zqigLhUnOuShG4QuScWDcAaGGUxHDIIg6sZXOioMO1Koh6CySe2ocr+jsh2OE+oPJY+nN2ZV1cJmLlBhBW9YmR2vLEPl2xc/dwOuue0dtZUuB/WzylYTctHjYCXtqqNgBKrRfMKylU9aVm1QrxTkRmdeWFl0/Id7PZutJm0jn7DjrsqgcJSjO1nYk47Ko7yyClhVr+e5M+XcT1Lxwu1WBjm/Zx395uqnTNzOhgs/+wP6RP0Pq9lhgqGX/v520XYKKXvvacPbrNMfuxqXg/bAUsmJH757LhqbKL2MaCyt+FmdDsOMnQIz0RQ7RlADpMZ1FTht9TX6kKKxznBm27VVu7uT9vr/o5rZqGWdB//UVlN5y9Tu+0riJ//oz9vg6A25qjE+IfP3v9my/+/vnfjuLQSrLmxM0g+FJcOgg5q6TbBCW/U4HLOqf6JnmLIwYETzarMJghC95fNFZ6bHAB1u4fmnYW5s1tWfBqKNVfvy63fV5glr9NrC8oLdubGp8kzsu463MAFHwnLUDU3VtlO7Uc3YVmrqzOZiTVjOGQes3t/etExlTXQ0tyOwXO36+MG+tcfssirYcbNtn7+z5szg31XcYBNCiW63o/4asBzdnhv1gh2dNrxPI7Bkxx7C6FeE5ZxrAP7tHzdE4wm7vl5TaRZ+/gdMkJTaAMGHoMR3ArBLAp49k/FLLFd7CdthzKN+K8ZysIoPJzhB3bOT7NHJsZn6zma5aAenTWcIow4KWADLOeOjWsjZeacnd3YAKNvqZ5u1ijVlt3dwatt1dkNeYjl9sNsbOM5wkDoqlnLCDMdy9V0E5OyIQXXaRq0oTBq7UHWg+kKlU0nfDwQBF1gu/2WwXH6GjnWhnWDKVoXlJWdSL/xMC7AcoQeC14XqIMby7WrZrteLyhq64lP2rrD809fW7ab8vX98bhwpz07Jmsr8le26/cs3NuxWMXeB5WCo47V+l1i+Kti6xHLwMMZy1IM5lssN7OPcoKHCtdtgueIQLs70TQPLYabB7Eco5QJEYTjfALBcwx2PL6FCkCZCbfCSfLALhPqifS+xnI2B+pYoLFj+/knHngxX7OYmu3amXh5W8CJkAdMdy4VZjuX6sWDii1+4YQm5g+X66lgdLNe3aK50BiYsp9yqW7CcOtjMJRwba8JyhMFgeUn1+r2nPRupBraKSTvuqf5UbrC8r37wqB2w3OlB2eZ7hvoygicTqD1CGLew9VrJtvS9H6ptUWNyOpg7lmcUFwKpbCbr9cMGw/ubRbteTtv7T8+sP18R7cVYTuuO7OWdmrVGwm/VUZpdNoqf8QzCQ+ocZj87RgKWJyIsH/s5T4pG9DW3emnFXrq2fMDtT2443BwhCOrNsmsv27Dxnu394/+t9Z9+S66fHJb/k+917Nd/61g4M/TxALjhu5Ycy8M5HzD+qXfwgcOfEXqA5exCop+xqGc8F+4rW7l8Xn0dBl+gtz8Kln/m56sXJSUGaJdD9lNq0LTGCHxziB8/4Ge/NbeeLnV/t2T8EdcVZYhNEGQEJmts+E7F9pdXiCOUJfjl/TIcd9ziC7/BD3XFFccV++XZcVaX27ib2lv9l8fg/zKvwYT04nTjMLG5fI3TWjaX6XLFeYoFH5jYjQtDOlyxv1Av2Id8hgO443TjOLhC3LEJz5eTMu7LdstX7P/yXWF0j8NduvtjlEfmHeH9RSaUPLRFPpf38zXYnRHv7igWi35eB8IJhA/sEkEIgqCCdw5CZ1cIQovDw0PznYTlstdBT34QSFyorDo+dmFKfEYIAhbSQhgYC0BwJz0EL48ePfJD0hGQIOiIBSAIOygb4fFLGqTNQe2UgzzjF+EKY4cTpftk74nc9zxMLODCLyauOxfeR3W1zOQP/Xu5fqNnftE7v7gu/a6HYBdWHZKWR618+7PTR+hf+IvzgonHeZ4fGdwxsfAD+zgOnLDzyHnlmUfcIjs/LDx697LwI20sZOIwwT0Y7LiYa3jycrjIh9L2/keywv9QP4QJZaDt3cTxLpng1z27P9rzReZqB8iVuTJX5spcmStzZX4Sg1afMC/3oYqP5xh3xKOSeIwTm/idi3EK4y0MY6mPJQC5f33LPvfqTdvZrNpJs+vMDA5CfeX2prxP7OlR05lGK+mkbdZLGknNbO+sZWuZlK0nNZmeTK1cKRu6vVOm550dGyeydr2atsNJxm5UV+3k4NhaaDJazdlR49w+d7dq6+Wk/c4PDuzhUwa3yrgmmjAdF4olpwn5uQa9CDA4fHydg8bH6GCvOYPpvMUZIBpMzqd+WGdvNHKVFaz+3D9tadI4dcYRA0EYv6zEZWUtApSz3sCub9SdGcIqfg7mpbwwYnzXgiocAcr1Ws4en7WtocHeivIAM2KjWlQZgjClp3hYzcsEZHVlpnwknaGDagsmMDDtYJhRXtJAmMTqUA6pplGZOJBOQfnirBUELaxKZacJq4JXNdDMZ5POJEHH7rt7p66Cq68ysFuDA1OVZWei0bCsGj1oqC5VFoQ/LRihmvBrWOoTHFSMoGMfVRqo/IJQYOJDLqnVtFXRO51OWELpk1+YRqjMYUfMk9bY/tQr23YzA79/ar9yY8N+vl60awqDfv7ReG4TCE71varJFsxCm07gRam+ZEcuIGRdTJChX1bmwiBdXWVwr8mn2qOcUbmVdxgw0CGdgPkEO01Seme1MIVmtTP+U0qbiQIMtFV5ZBUrZ6mklAaHf0PvMMxQ78H6LAROqFRJ5VO+Spe8IDxL5XNWTq/ahqJHpc2G6JwzX1CTgmqXoerbV5CLXlAnBEOrnk+Inqb25qnS03wjrTSOOiN72IJes5YTTXQ7qDuZWRpmqOp/rkkjDKZ5MmXnI+ffOR2wq6Susvenq/KP8I4Jidm7rYUz+47Oe86U3a7lLaNysLNjpFotiMYanbGtFQv26PDIZiuiecVPG1dzCV9F3h7PbC2nvpo1e323aPfqWS9PQvG9Us24qib08bvefPVDKnyhu3qH6nXhK+QzoouxnEqqp51aUW2x6m3NimSmiDBty6JVgGsif4PB0HrDhf3SZwru9kkY+nr/6bdtcPpDa7z5t23aP41cPhnTGczsP/jP9+2kBcM9pb6Wc+YgwjN2e6AqhT4DVSIAgklG39JcMgjGdLm6I9Uf/bckXODcmz9OAci965v2M6/fths7dT+LaCwigmf72u1t4YNw+7Dh7bMi+gHLE8m57QkvayK4rTS7LyYBy1XupAJWdrZtksrbTWH5U8fyhJ0dndpZh10SBTs4a9hnbldsdy3jWP7hPtirvjhX36evLQKWtzpd63YHzqBmxxr9lzNHOP+ied7xPk37ot6vg+rActFp/EDfGQR6LsQQrtIHOoO+cTg5h7Ued3uO5RyCDZaD+4IAXzU/UFkCls/smuj84Lzr/ldUJ0P1aw4QZ5cMAg+wnDQL+YLSQcCIKsKA5eALwh2wHBWRqIK8IyynH7ODj0ZlVxoCCrCcQ7FpY3YzgLuuy191EbB84TtD3n5y4vhNP+EsJ3biAI8xlvMtOlRaqLpi5ToCHZi3MGXxk1E9IGB5EZajPgksZ5fGSjJtM9UrWN4bguUze9gc2Jde2ra7OfI4sV+6uWG/sFa0mwWBu8rLLigY5AiLE/resPJdFeuM+xjLBZuO5TBVeP5RLJ9bCahWHtr9sFhCob1twPKkHsj/iuom7AQJmI3xxQpyZzca9pztURYm04dGqkd26IDlKpjNFQYs55W8wJRLqS5LGX17ZU07rtcr9FKVP8JylXmh9goCkCDEAcuH+ta9caL0EsJcYeFZd2Lvn09dqJxPcAD+wDrC8pTizKleEIzQvgvFcz72KvLvJmpAwfLBbFXfYNGAvg0U/p1mEPgctziUOCMcFZarDjn0HmFTUd+fZldYXirYk8NjjbxS/r3pKr81BJndoTX1XI+w/LXtgt2vc/6UaF75eE3PzfZI3/CA5QisuSI19agAAP/0SURBVFOXswU7ZYTlqkfUQY7nKy403K2VLK0W5ZuLwI3vGt9psJx6B/NRo9Puz+2rwnL6wSdiwPLD79jg+E3f9THpHkYOn4xht+Rf/S+e2v6ZxqTC8rywHEE14xSWtbC7KzD+ApajOk3UrPpCcMfK/BjLYXyalfOfLJa/8sW8t9uUcZNofMqz+kwWFWqq+zCgx6dypX6I8GbQFe12ZSUMuHBT5rgujb5OajNnpEYmxBUuzPMCEeKJ3WJz6Rbiid25x2nGds4MXrZ3N/ft7sGE+KIgMoS5jCO8x+mQZihHHO7SxOUKdrEb6dJmvF6WP47jWRPKT7g4P+Bq8Mi4HRrAXNYR5Qr+Q/oeyM2zZeA9+Fu2e5HB+UfDXRrmQSGtUJZLZ8oU6jvOF7QdC0AeP3liHYQFwlsEHuyq4DsJwzoWirAzA2EEwgp2f6DiijgRgODGnQsBBWNTBCDEEQs4uMDZWK0VfhBQgIWEJy7Sjf0h1CBvsQCEXR74JX+0G8+kh5AGN/LEN5JFeZ0Owpau2sRnEhfGa0Z1wFhMNRHVhy5vpyAUgckfGxeKUImyiuvv0mDJX7jHVvjBLyZ+vginG+n6I276MfaNDXbu99IqmKX4ufw1SgNDOUnHf0tpxxEt53E5jUv1XHpVWcPZXiFfmIu4ovqJDeMG4liO19OPLjcK4v48bEiHOeiLzJUA5MpcmStzZa7MlbkyP4nJZjkXjkFNZBGZMP64HNO4CVYXfhnzxHMTrD6WAKSkBI/PuoZahlZ/bI3WyG7vrlkxp4miJmYwypodVMCEVZiT6YolNei9W9HkXxP+HOdcTIa2mAxs4/qOJYsVu7FZsIedlN3fTmlQfmxPT0e2vrFph41Te2W3qMncwL79fsPe2z+36SIcfspqIQZaW9tbzjhmVWsuvWrHDfmZzXylu/4Ud9XVp7R6A2fmwbDm4NVWd6R8TJ3xiBoS1DkwJGS1c1IB0YFPWkzsGdudtDSbVHro69fw1VBjEdQ0aSA6W2iSbPaDD/fc76usmt2o2Tfe+tAymqCifmm9XNDAc+6H+LJy09WZsKJ6orrq9uVe9IH/hwdH9qVXbhsH3abSCWOqDYOUNEp5VCux6pK65nBluSuf+UzWqpqAwLxnlXRrMPXVyNVizg5OWs684RyI03bfmdn4+97DQ2ewVPIZO2oPnClVUDxbaj90tpNXmGXo0OdckP6w75NGVDUNpxMbyB2GS15j2B5MsJnSVJ53a0Wr5FL24dnQXt+t2C+t5Sw3Y/WqJpwJ1SvMSeWfnSkwphbTkRmqQhg0i15Y0RvIDmYDKysRSMydSH1VFKw11QWMGfRf++HisiO8r8DXBduZHR8wxDjjgrpGwJRRvlA9gyADZj2rfXMwQuXOymMIi5XIrMSGeaHsyCSc1n2ArzRgUNIeMCHGQ9GQ8ruqOsrLjuF8vpinVCpvYKjdvVazjbWS7Z901RYdK6YW3n6oTYKJm06t2Loqcax2mSh+FdJKKtdIBEU86+WUnxPyzYcnLnCAuXVzPadsKd8rSSvmNSEsZtV/5nbUm9lmJevqT8jv3nnbrm+WrD8Y2aOTc+8Tm6WUbeRWRD8r6gMDpWB2c6duNd+VM3WBW6WQtl+7X7fffffUMirPdmZVfbFjtUrebtVy9uhsoPbtOZM2K7piR9CJsACVOaV82s7VR2o5Jr0za4om1ioFtZCwgBKpjhGSTVSvTAJhQqOz/6g5tVevZ+za+ic4KRK9TNrqk1O03X+y5h9/p2V/+7dOnEbZSQBuJFbTmpwXjQPAWdEoKhCdZo3zVtLpjO5B1R7YkkqBJUNnuLFqm4liOhvOtvCJqky4heefhills3YkmuSQcLD8uDm0O7t1qxSTzpBnZXmrN/aLFe0idVtROe/XksKEiWULnPEhOh4HLE+UqnZ9I28PhOX3tlL2dP/EHh/1bHNzyw7OThzLOe8JLH/7UUO1wxJls0Ihr/8rtrWzZT3UNqkvQUeHZw3vp+yMUzXZjY2q8lawdm/owhp2I1DPYDmC9aKwnHMRUEUFq2MAliugurtSClhOOsfnXXXlgOUc8o0AxAUAcqUdxvpmvfnhE0/7lWtrdmsTLH/geHyB5epfYDkHJiOoYKcPgqBut+dM6fFoaO88eWpffvWWdVV/hOX7g7ACBmWpELCcd4Q2aX27lBXjEPhava48oO6IczomwvKu7zA5OmspjwmrC7NPW5x3IsxQXN9/dKhirboqwCPZ056oYtteq7hgln6AikBokXNB+oOef/hRHwUGDmTHofEw1btj8DJgObsK1gsZe/+0by9vV+yratuC8gWWgz+rSuMCy5X+QuUPWK6hRYzlAAw9QWmQDzCaigbXwWlXn6a6oX5Ompz5wU4OduypThWG3SETtQmMX4QF7CyhzrLCclRtUQ6YkAjawXJafqiw4IxjOd8J5REsp+4QQgUsZ3U/WB52IdJn+WasqCxF1QUC8gJYrrySZfJ4Z7dm2xtljU96dnDc8XNTUE143mWHykTtabZRUL5oF5XOsVzhOKCdcm2U03aqsdM3Hpy4uqg6WK7vox/kHmE5O3WedBf2VFi+UclYlozL7DVatrtedKHJg6OG6jdpG8W0beRZHBGwnE/Y9a2aC2HaGgOA5SXV0597ed1+//1TSyCQ1jjtSFheKmftzlre9tXn31d52NGb0zgIgd+J2r6Sy/jYoKlxXEX5hOF+1h3ammiC8c9ExMpihmUsJ2+MiU5bU7u9lbFbwoBPzKj+Jp2nwp0XM9P+KOZ33uzY3/iNwwssp73YtVcpFYWDP4rlqJAEy+dssVgJO4zYoeZYjiBEdYgABIbuJ4Hl9z+fU0gN1gmui2ff/aFvLzSMIX4u1HLRtwain05DhLuI3S8FEXGe6Ab6H90vTeyOCf796cL+RXcu4qFvPW8fLrcJ9lwXfvz/hT/vm24f3MM7Y+DwXcQ6FiQEP8E9fg92mMtyPe+2/Bwzgl9k8EJasSEvxBnul1eI77Id9F9XlLib8PyjeQj32ITnF4fT/wu/z9/jMsTv5DE2IX+4BXe+hwgP2p22NfR9hb4H/b7TKoY5SKPZ1JhXeCa65yIcu0FQiYXKK+YeLFiI24QwnOlx3mr5jhKEoL4QQOPNWPiBoIK4WJyFWiz84xanyzgQwQhunOuBXwQxCDkQqOAvTg+/uJ0orY7yxXf3si0UmS5n8qsfxMbtYxP5UY26Hw8b/Yjff7q7DaAa+XWjV+z5c7MUbxzew+mdZ8yy4ODi7pGGtDCxPX8YjyMqU3gP//EXh4ndQlSyFUD4nbioC/08zsiTrN14vcgaf2AC409Pj7I+ZzxOEuA5ul/kifwREa9RHigrcbpX2UMHVztArsyVuTJX5spcmSvzSRoW9LgAJBp/+FjYnzXmknsYv4WRSzwO48IwtsEumMXHE4DAAGI1K7qoE5pcffbOmpULSfuD7z72A9BP2z1fyZhJw4BIuWqHm1mz8XhmWfSPz2e+Wnh9d8Nas4wm+UV7OkzbS5tJ6/cGtnc8sI31Nfv2D9+3zWrGRprYf/39EzvXZH6Bng5lip0NMKgXiVUNuru2shg747fd71qlXLa719ft7Lxr1zaqrp7KmT3KM4e9MpHmyHDXm60J7IreYXCwc4TDw2FQhoNaqcAV66os5/2B7dTLznhhV8Z8OrcOE4Rk2ndJaCRn7KT40r0tzxu7BmASsDOgnM06k2rKIFEG5jcCmqwmB66iRP6YwzJZ6ExGuqft9o0t214rWz6bc2HMYDB2BhBMU1edo0bljBMGrqhPQTUF+stPO30nhlpO9b5WUFqURxPh4URtMnFVVkzYs2qbzWrZd7n4avTVhQtASFPzZ9XRijMDUJl1qAkJai1qxYIziJIKj379hydNaw4Hvkp4E13yqmd2dZy2R84IrxVT9ubRyKapjF3LmzPXhzCFFC/59xXGig8BghPpKrssUKMiOwbSLuhiIK0MyZ20VXhbKD0OLy+Vc3Z40vHdNoznmZD5GSHySziYkj4JEI0idFGqNmc1Lx2EtpAb/Ya241DdAUwzuaWzGRemkU/af0XlJXsT1TXn00AsMPcGPVTsaJKlydhBo28/6Kw4o8hVnyiBoGGdQ5Nn9rsPOtafiXbmY1/R7MIZJb2WT7uaChijMCApByug0ROvSOBpuuAAmnhlPWdbuRW7Xs/YSXtsTfU1V4ei+vnm4569f8rq8L6dD1FDMraM6JD+6btylAYT2mJ2xdZkf6A2Gk04CyRh1UI+UkFVsKen57auPG3nU/bead++/1STXYXtjOd+uDqCNZh2G7lVO2r17WmzYxziX8uk7MwFexk77iht0fhIk1IERSuq1zF1rcqmjbrDSN1PSnRaSAfms8pXUj/aP5vbF+/Tp14APH+CzEFjYv+7v/5INByYugAqE/aJ6nSA6quVhKudoRQILsEq1BWN1L85LJuV+asrmvzDRFZY+sBUbvkiuyw+GabZxzEIg9khh8AAaAXLN2pZ+90/fKA+PrFGt2dnvbHKIhpUfreKabulvgzjOSu6UYtaQni5vrNurXnG1ksFOx5n7d4G5+8M7dFh3zY31u1773xotZJoXXZfe/fYzkRHHKANZgYdjupv6jfNGMtLHCbeE5bm7aWbm9YQlsPMZ8cHlcJuvRjLE6ItsBos5R14Acv5RrGbAZxH8MFnDsxpCrt26hXvp6iYggHfQb2UvlXUhxrLz6z58r1t32lBW6qFbUv4X9HHFuGFIMqbBToHe/2sBaU5m4ezLTi3oqc4V9W+d27sBCxX2LToHPpAQJEWhoE3YFRN30VUNKGOCEY+hTjt9Lys7M7YXsJyVvif6wLLUZBEX9molK2c50wJsDwI8akv542qjvlmgPXH5+fOGK+rnRBEpNToHX3bHp40rDlCxdhYbZx3LOd7dXo+8m/AejltPxCWjxJpu15YsZ6+/UPFG2N5X/U6ANNUN46vqAVSvcVYzkHnPtCAoOXfhSCUXXVH01eqeTs47bpwRkVSPYLlQk/dn8dypAzy5efLgCeO5YrTv1sKg1AcLCd+dqo9j+XEM1H+ZgjJlF/Hcn1DwXIWaBw1hXst5UnYinpPdkSA5QnRFv39dz/sWMexfORYTlnYfYgKLGRN0E6KNJWFlvoQKg09ayo7XwTUVL68nretvLC8lrGz7lh9TNicU3qinW8/7tq7ZywgYRxlam/1P9G9WtZ6ajtfbCAaYSPLptrqaQshPIs2RCuFQsDyasHVatZVhl31WQRY398/t77CoqpR8CUsn1ktLSzPs/NvYPuNtmVEI2sqR8By0QtqlkRECMmgqxWVbaQLJju41h0Nvc/kSVt0Sj+AwcoZY3unc/uCsDzvZ8X9yTWn7an9BWF5uxvwg9wi4HAsV5/gbJlsWlgefb9iLEclHTtDLrGcXWcIidmhMbJcoehjt08Cy1//cknfhpRl1egsQEnpu83ODwR7sYmS8Ts0Ph7oW9uaCYdZhY099H+Z/rPv4c7kYdkeQUrshiHe+IpN7DeO6tn3Z9P8KEN8sbelqD0sF+N3n+QoPu4+uYnc8B/7Ce9xBEsRyThTdsnIK/8v/BN22YT4L+1DuS/rIJjAZEaY7m9uj//YL+FxCXkN9pQ1lCP4jf1wj98jiyjcpf2lXXgPd9qJx7henjcKcfFE+p1u1wUSA/VfzqBg/IFg4rzZdEEHwgmEEQgzUE/19ODA9vf33Y/vchX24n4styPUUsmdZ4QXCEPoG9xJ4+joyHeFECcHnPuODbn1deEfYQu7So7kh3fiReAR+4V53lfYM7lxeHqcJu/tVsvHtf4dDcXzsvJTTVPdXh8XNeJtEtqMP57jy+1i/xd1GNFHZI+X2HgYaDGyDOlEHnQLO9fDO3lxV94Vl8d3Qcd8vuhnl3HEeVo2xBQLF+J4sYwn9W6/FKfHBI2RfWG2hyFYFC3xEyYWKtH3PU384K7LwxCeH3mK7piLPGD0fJGehwl+scP0elcCkCtzZa7MlbkyV+bKfHIGTTk+9mGsEY1JfDwUPTMO4TmMjS7nCX7JLoxUwlglUVvb+EsKHiLj8kjiK5j0alDdxKpVmO/37mwbKoM6vSG8Int61nfGHgdxlxIzS/W7vpozp8k5rKTEYmLruwqTLbuKnv5q2nbqKZsNuvZov2W1SsWeHDdd5ciNat4+bPStOQyrjZJpVHlkNPHUDF5ZYgUewogbmzU7a/esUMz5BBRm5I2tNdtdL7vqBhj2caHRP+sTR541oWXwfN5lNdKKH3qJTnsGjHmVkYk/jJVqDobcOFSk3mHAZ1V5rUHfhRsw0gajsfXHqkpVMEyxfHrVOKwWoQR6pMnzcDiyzmhu+Vza6wwm2ExpoFMexgGrxLMKx+4C1/fOGQmssNTlh/Mqr6h1Ycu7hq0+EeHgYQ5iRRjSHgw1QV/1Q9s5HP3NB/vGgahM7E/PO3bWbVur37FyLmdJjblJFxVWCIm40Cs/VX5QldJQ28KoY4DtK2uV/8PztnEQfE6Tbyb+jw/PrVYrWzaZ9jM44Eeh9mK7nLEnJ13FM7UTTcQ/aA7tXilhCcWNLvKk0vQdNEnFrTRhsjAJgBx9MqmIqLOk7FQdQSClig+rf81XyZ53Rq72C7UmtCN6/omHyaBP2xmMyz/6sSdJDbSZBKiu0K0PYwsCglkFZ5SyoLol6G0Pet/pKHQf2laV62ppWE0Ng5LJAoxjZ9Qpn+yEuL+Vs9u1rDWONbHsj0UHmlSor0ALmcyK6jCcZQBzDDtW2rKzBFKcq2wV0S52qdWFHyDdniXVxkpf/nuDsWVX5r7itzVc2DCZ9V0fHdHbD46Htn8+cPrYUn8ZTsdWKqqvqQzVPDSMAGwc0cGqwbPPCzRWRG8c3H3C5IS+IH8w6BBsshp5s5CyQmbV7qtMHIbbmS7sQXNiK6JRdpG8VM9aPb9q18o5e2W7avAcD1oIADiInjMJOCR21ZlxqCeauARQ5WSVsZ5gHLJ6mFXK2NPGJ52gXuTzd7Oq/wBif9IuGMp/7R+c2LfegUEd6BVh4TyqP5hhs7n6+pgDRVl5DgM3YBJnE+AXpgN+YEyDpQgAkqmM5Yp5Z7AxiaVOwCvun9yFie/CcgE2zD4wsdMLWA5T/bwzcOHVPliuvNTLJSunRJvCDnaP5QtF4aIwaD62jd0tm+WramfRXiJr65WkrYx69mDv3Krliu2fnItWM3a7XrCHwnLOJwB/V0V/xWxW8akelCWY36gZvLFVtWa37+clMNlm99r17TW7tlaxgvo9DHt2FVDvMFqoXzCK3VHUJzv9VIVWUl+bi+ZgWrK6nfN/KDk7ncByqpZrVXiVF+21heWhPyYMtUfdGMsVjp2F4PxxO8bysWPv+WDqWA4O8P0gfcdyff/SSp9dA5wJhEAhYDkq0qCBqX93+HgTls83buB+rRQEQpypADatCcs5T+aND/eVD/ULleH0vGtnnba11R5F4Sc9CiE3WM6uGMoLlrMin50fjR7MWpUfLFde2L1z0AxYnpVf7B8Jy8uVou8mRP0YaibBJg793j/rqn7G1tB3+L3G0O4Ky1OqF1QHwShHqB+wPHOBwWAnbUQ5aUMO9X4ey1VlThutjtpD8VHfYLkCBoxW+zuW8xHWg++8E367wFzlQY2ZCyn0gzFP5TyD5coH5eAbQFxgOTsnEHqRHw69D30wYDltWxCW393I2d21nDWPW9bTd1AE5lgORoLlnMmRZxeA2jcW5lC/qO9biDjZcQr+slgALO/M1cehZfnvqh4zKzPbFJZ3RgvrJzJWKeWtJ9r7wfHI9oTljDt2FI4DuDnPa1VpVAuMGRYac4xcHRp1FGP5IpHy3WSobIOoUR2nUiv81M8XIa2csBzMRtjZVbgHjbEAIK1vCliesbU8As6Mvb5T51MpLB/5rgawPCu6QlAEliN4VLRuwHLokTqgLsFydt7Qxo3exL8lX7rPQo0XY+mfhOtv/pMz+703Oqq3CMvVlmD0M1g+EparvsFzx3LRl6uikj/o5xLLhWvCVBYC5AqcAfLJYPkXfrnuuyTZrRQzOoMg4PJafnd6V9CRsHbQ1nBK7XU58JeT38M79lwxYzN+x+D+vAlhdS0/u7/LPPB8aX/pL34Od7+5Ce7+FJ715Gp53D7cYxP7vbRSu7nd834uyxvbLd+j4sqE8KF+eI/DxOUJdRGb2G98MS8Br6No3T3c/X8UnjTid+oY/3pQHkJ8xIEH3N2jTMgX5tIuGA+qsHGbEc7/yyFcwZ1nL5fi5hvp3uSA0AA1jHF4btAy9lyMb1Gly5iSeR4X8wIXMxBE8YDfsX/icoGg/LlaYkWIN74/7P5AaIJ/7sxliD+oog3xc8cev56O3Bgj+TeRPqZ3wuBGOrEQhvg9rVD8i/KHcgY7npftYj9uF/kJ/Un1xC+i4fgifu7e3hc0pUs/3j1cZBc/c4cuYuP1rOS8DWTwg4Xfojx42Cht/Mb3OE1PP7pC6uHn77jH/SWy4/2izWXczcMyFSLRyzx5HT6XRwUIYXR5a+ovzgtXnBfcPAn987Tx7/EThbu4wOtFht2zHvDqurqurqvr6rq6rq6r68e44B8z5sBw8zGKj6VlGNLonXkTYxMPEtlj4vEJAXn8WDtAdjbX7KTRcubSL37hvlU0aT45bdhonrB5Jm9nzZZNhhO7Wclbesj2ZE3eaxXLMdaZjixfq1p3kbHd0qp1V3MeftA5t2//YM+21rfsg70Te3/v2G5uVmywSNo7j0+sx6r4VNLOzzs+qUT/dK830iCZ8yg4lDQceo4efhg6MH84fwB96KjlYoQ8UJ7Qx45++bkmtqhLGU853Hdg6GIvZbI+id1vNFUTK1bOByYsDCEYG+h4dl3xo6ArPpfmPIMVFwjBEDtutaxczFunP7S+BvWaH2uwPnc1HAgUYAIwrWZsuKP64CBVGDnons8q3zARYJwhuMhnNEGYK26V6e0HD1SWsAKUiRK6oGFCOsNGDcuK44TK01Y4dohwxgkqo6ZTGDVppTe1o1bHZhrXblYr9vLuht2olyyjerq5XXEGE8x38tcZTlV/GSeQRruj+FKKf+71w7kjT047TigsD0ad1XqlaMWM6py21SSGATaCjTY7RnKrVklrgKwAc7URDP079YytDPrWRf2T2hDd9Atm5wrDFnfi9oOCdWcOT/ngpak4vpqXF3YWdYZzG6qeEZqMFgg4Ms7ESqj9MIzhXYWK8gNDMEVdLWbebtC0Mx71wFkAtAFMN3ZSyEZ1zqp8s4EaECFHOJAdxhb8orTaE/JQyyu/TN5Ih/y9fmst9IXWwPYafUvIo4JYemVhdZiaalsEZKkVyid6Uv2zmnc2Uh40oUNY9EF77ufhpBSQepmOZ14PMA7XcklXRTRQdaGa7IOzse/S4HD9oSaKnEGD+rH9Joz3FSuK9lsDGGh5xaW6UD5g/MKUAhRQbYZQgpXWjVY7MFxFZdA1K+rbQ+VT8dwqZ+y7jxt2rLRZDX3cUx1xgLvys1HN+44RVnKfDWbWUnlGYw6RXRi9oy+6L6iN26IrmHccQFzIrrp6HVQcwUhDvQ017Cw71cu7+yPV16qrT4Ee/iQZBGP/n99t2F//B0cBG9UfEwlURKjORDfQrk8QVX8IZ1ENBv1juv2+vK+IphBgwjiDCcAdoWFYCee7dlwAEsKE20+vEsDys2bbxqOZfeWLL9m62vP4pCF6ElblCnYmnB+prW7WCpYRlsO8rwhDWNWNWrF8pWKdlZyvZu8nUD+lsg1a9rU3nthWfdMeHJzZ248OXA3heCUlLEdlxchQxdY67zqWg3Gc3TSdsVMDrEmpjyWtgooo0SLC2mJBGKP+hGCCjsidXQ7tbs8m6v+ok5oIg8FyBNelbM7rfr9x7sKVMgxpVSY0j8oYhBzs9iMeMIFdfI7lSheBzOF5U2EKrjqOHUuuIk9YnlHH5DwlwojEnZEQY7leXAjuWA5N67tAfjJp0YDAF3VT7zx46OoWYaSCTY7lihemkWO58gaWd3tD1Y36MMJuxQWWZ5RfviDHwnJ9+WyzUhWWr9uttYqrw7m9W3UGVcWF4auO5Qi3BB2O5dAnWM7uK4QDeycdxzSwQYnZRqWgus/5dxphFBjBdxYsL2cSVlO/dVoWljemCcfyxHAgLB/aQnlzgZXCiYA9LbzSBvRtzopw4QB1Br2rjXgBywUrvvMTLB8rQwHLUy6gwA9Yjioy+gG7DWIsB5voGo7l8sQOSNogYDmtKZyiPpUuqsTAdeiNmLgQUPFtBqU5gwq1R6QjaLVXb9atVsraWXtgTxo9x3IMWF6VPYsVOCcFHORbBZZzaDlYzjcFjP1QWD5Y1XeTfM4UtyLm0Haiqgs7O/2xC9lGCocw4t2TgepCdD2d2m41YzfXSva0ibonFmaoHYTlZd9Bi02gNcY0rDrJR7tMwe2m6IOxgGN8hOXsCsHcqWbt+0+adthRH1RejrszS6kua3naP28bGmesCLfA8nPR5WRMv5zre5QIWC56gq7A7GyM5RqHlXxBBzuvwHKURQUsf3A41jhrxe7ugJGehT8xRqRif+/rTfuP/ssDp4eA5Xxzgtqe0AciLJ/DaNUVFcKxXM/0L/pujOV6jMYxclObfFK7+b74S3XHA8xHxRdZu8HPRPTZOZ9Y50z9R20ZmJzklfFKYHheMiq9q7kBl7zcUYT4uUwzMD4xeA/+LsPKxrExfo/DxYZ6itN81nhsUXzxFRizwS3EFYflFh4vy8CdK4SN/bvTxTP3YHAI8cXhL91C3LziRp4xy+6XZokR7NGEuGLzbJhQLn/yuEN9YBfqNPIrh5CnZf+hTPFzMPiLHqN6wAl37C/LxXXZptgy5o2FGS5cEF24vX68h7Dh7u/Qi/vARPnSn9M9bSpbDxN5if3y7WJORRzk2r3wjxfenRbpOzwzpwGn4nwGN+w8dfLh0YZnzzN2+ikEDpeG+KJfbEKY8B7XBfETlPAuHBDt+i9yj93iPMfuGOzid2INtqH/KPBF3jysjP8nDG7+Fuw9neju9vojThegkKbaDqzBnbhJM44zuIdwfidN3IgjChP7Df7kpDKTYnDX99FpN9R1MLhGcfgr/niIwih9mAwucInzEpJw9zjfsaGd+lc7QK7MlbkyV+bKXJkr8wmaXD5oWmEcsrxAw38an/hO3GicFv8w+InHRgxgeP5YApDr6zVn6O5ulKxWTNvj/RPbO4bBnrWB5uONxrklNeHfzaG3e2rrazVLrkxsNhpZtlyx5ixtm6W0DdJlKxVTNum27J0HJ7axtmEf7h/bk2bbbuyu27w/tPPxxNWtDHXHpFIrhloBDhpmEppPJ2wX9SLKx7XNuh0p7Jniu7W5ZpVC3plY49HY3t47sGo5azeqZfgH1ld8JYVhcO4HXmoEDjOEsy1YhcrZJbNZYLg8bbT9TJNdxd/31e1hdQ862vXng1NW1TKYQwUJeTppdoyDeG/UEBAkDRUeHAy9XSnpTrph9ZRPRDXwHCgimKCp5MKOmy35SRoqdEhra63uDJzj03PL59HLTXgG/6b6RQUK8c/tw6dHloexqMEmZ38MVH8HjZbyl7Bmq+/MthzqqOolV581X4XpM3OBBWQAI7/R6uk+1yQeIZPKZKtWFIHBzKB87JRBZVY5A1NlYFV2YnSHfgjqVL5RU0be0dWO2g4Nq53BdLNetA/OBjZNZGyzmrXsYmTD/sj1oPuq+OnMGQncfTu/CgdzTlQKZUe7JqausqU71sS+M3Q3VGahNiSpdGDcEIRJDoIidmZ42WTJ0B832sBXR6pcqVza46DtcXe98ioPzEsmZKx4pW1Z1Ur7zxQmW8yqvUhE9a96QB0cjD34c8NE2vrUhTPIVqytPCKo4ODeiWj40VHbjnTfXqvaYjI2DmWHOQdTuTuEQaa6E33f3SraZiXnKldYGcf5IJuljB0P5jZaSdqjk7Z97fG57Z2P1c4ZK6iue7OZM4qfnHWt2etZMZvydjkfDJ2uiRs1brVy3hlidH6mrbhxoD9tj/oyhCRqEmcW0qbQHbtk7q3nbQ198MOxvVpXOdUG0D5qq1gh/Z2nXT9IuCHaW8D0E515uyktJrBDtbEzI9Ue7AYBkFhpjVlRWp0BK+qnNJS3z/fe79mnbqN650/WBOmb7/bt//C3Hrs6Nz90f079sXtJ7an2klWYYKp+wQhfQaw2hLnNuR/UxQXzicm+/CEYgwbYhVEoFZy5SnhMuIXnn4a5JmyG8bm7WbG1ckZYfmyPnrZsKixHXU5T+LEYj+xGXvig/IHl6cTMpsOhZUsVO19kbK2QsmmuYoV8yubDtr31/pGt19ft4dGZPTxt2o1rG7YYjKyl8DBsEUiDN/QRsJyV1N3eQNi0YtfYsVcQRm3XXQ3PUatpt7aE5fm8C0T4nrz95EDYnRG2VryeOsORM/05TyeXzaovBjVUqDdkZxV0hwCBvnooXObsjOtb68rLMHwg1U6KNqL/IAyBEQoeFPTM4fBgyQ1hGAeH0+6o19qqFoVxActZkQrz3LFcHYizkZIJdt21Vc5VQ5WhIret9bqN5H500lRe08LPzAXdIAhBXRM7CN7fP/RvSrvTc+H0SHl9yvkfoqdmR1gu+sul0rYrLK+Vc+pzGe9jjneKC0xrtFFFErA8q/yC5eyGZPcFgvaW+q2o0qo5dpvom+FYPlI/FprqmwGWp1T+rPCFvIrQ5d/s1lrJPhSWD1fSqoOsZUT7CMnYDcKK3WUsp24ClusCd/SMkH4i2gfLewKRdjvszpwLy2k3sHwVLFc5nsFy6oYMyC7GcuqWtzT5U1jaIGD5imVUHsK7SsQIy4ejuTWEy3wpsgXVG/2V+ncsD+cp8K0e6DvVE35CZ9BPqy0sZ0WD4mFHz+Pjtj0VZm1rLGS0PYJqpck3qica9/NKRN93tou2pf7FTsap3NbyCb1nfBdUXyU9aHTt9x817HFz7ALhivpAazSxquh9T25nna7jZFv1C36DpwhZwdmqsBwapVyUkTEL1UM2nZb1whgFISJtCi0M9D26t1bwHSGn/bG9tpZWuRjHLKwoeptoXPStvY7GLKv6jvQ1RhCWp8OCCE9b7YZwh/r1MYIuGN6FnHBafsByvmXQJ99d6hMsf/m6aKX2JwvLv/dh3/6t//SJq5ykzVlwIjTW/cVYjkCT73H4foquXHgtuuaHgMT9gWdhVTu7+VDt+Elg+ee+UvV6xnxUfJH1hRn0JtY8mlqnobwK37w8/HuhIbD6iSJZjpd3wgT7cPEeM0tDfJdx4k7YcH/eBL9xFvBywZh3mziey7t/J6MAz8cZXi/ztWziNDA8U3dxWsGEMHH+Y/s4rmf9XcbH87IfriC8wE/wBE1gght+1C/9HscZ/IYxfPCLO89uH9lhQojL92efnzfL+Yps4ndeiN/Dx+X2wuDibnH+ght58dfgJfzTFaf/o/mnnO7Po4n8hr+LODwn7i77KKrgM5Q9eHbrEFZ29EW3x3hw8h/c+H7HbuQ/zk8UaXjgzi0EwtLbLC6v5yp+ju/PtRcmvOtSHF6P+rvwQ7x6ZAIev8f+w25I3EKcIQchrF8ElLkov8yF2/MX+cJ/lGz8flFHumLs4iX+ucCCMmMtcxFf9OzlkcGPtyUusefYxGnKvzMaojriF8JFl75DsT13or5SgXVlrsyVuTJX5spcmU/SoBHJxxuMNcJwQ//0X88X47HYMIaRE2MtH/PgLRqr8P6xBCCVcsm262XN+2f28GnD3nh3z0ZTDpbtmOb29umdvFVXJr4KfH2jYhzyPO4NLVUsWWOasVsbecuUapbPpSxjQ3v3YcPKxbKdtUb2xqMD21yr2m4hYe/vn/jqQgbWrAhlpwRCCQZZfV/haPb6vWvK9sQPxW33h3rWhFUTkKOjphcOxo6rBNGgDHUr7Gg46/WsnFMekuwCyYRJLJfigzkFk3+nXrUnx2c++eeA941ywRkuqIGCwcX8D5VbrvM6GjDCFCAs+tw3q0VDfz6r7xkQkllWfX+wd2xlZzQN7BiVXdlwUgT5hqmGcITVwaicQbc7h9Ui/CGdVJqdKEovibBlxdVp4fbOoyNNzCf28s0dDUoTVq0U1cDEycrfrjPDEHjc2a6oHDlD/dI3337iW4eurxetNZg4o8QH6AgukggFVM/JVTvvDA3VTTB32MWSU/3BGIepz8pgDr7/9LWa/E9dVzkroVltOFI7PThr2nqt4qo1Hp51bTBTkyj/CDA260VbK2jwq/YZDsJOHvKLQQUQ6nFQOQWholoI1SN55WusPMJoY/CN0AEVJwgsGEajYgQOEBNImGeo6IERBfPZO4Qu1ElB1NQJqlHIjwjVVpQmK7tRj8LqZGiOPHE4LYy0ylrFGViothopvwruqrTIB4eXn3TG9kFn5ueeICAildaYrfy4oz5gbhlZ1lSPMFGhN851WU2ljVXfqNWiPDnRIHSJWivUo3x6M28V0QHaSsarQfA3TqSNddWcy7G7lrfP3amLVrv26JRdHCP1pZKdtvqipVVbL2b9bABWN68o/GCCepaU7ZbC6ve58rNeSltFdgvREAyvIChDzY/ysjKz5nBqJyP17w6H8gehB7s/WL38QVt0t65OPx3ZfmdiX9itWKPVVa8mPOp3Ji5Qg4mYVaOcd/q+qp32cj35GBW8UkyL/syZ0zAiEaT+wVtd+/y9nOo08vffooF83t4f2l/5Ow3r9PUiGsplcypX2MHA7jAEGezuWFF2fdUj9EvfVuCZ6jZMgCM1JoohMErCBBn8EFFYsVRyoYCDOa5+C88/DVMuFW13veLY9HD/zP5QuEC7H5+3rZRc2OeuFa2+KtwV3a3JHwdKD7t9SxVKdjYTfqzlrFBFPUvK8qsje+fBqTCtKDye2nc/2LN1Yfm1UtIeHJzaWYfV7Kvev9ixpC7tWDcQllMHr927LhoNKqzA8xnnRqgPHh2d06ld4IpQgAP+i5mMoWLtVFheyuWcwV9gBwJI6sAgLFefA2d3heV7p2feX8HyzYqwXJgGlrOrg3M7ToWT9DtwzrFcWIMasEo+a1v1kuLpq67yyq/aU40Ck+FDfZ+KubR/d542u/4tob31AXIMQACM8LleKTuWD4d96wmzwVBUObI6nEOTSXMojECAwfehPxzaq7evObZU9R3Rg+IlPz1fYV8p5OyusHy9klPe5/atd/ZUp0m7uVG2NgImlds//OpvnM3AzhoEj02VB9VNCD05R4RvSkX9GDd2e+WyCfvsNXaRzPU+CliuuMazVXtw2lBeyrZRyNjD044L7Bfqv6jg26gVhDPCwtHABSEiJeU3mGUspxPBvAfLs8rDlO/4SNgbYTn0f4nl/PNmd6EJO4MIh/DGI5dfsDzgNKpUZKn+t1jMHLM53N4FJ/qeevxgudzTxYzV1qtO7wjgufheBCxPOJZzJse7ramf6QGTH/ThzBWwfBRheTqxsJpopAyWK/wA1ZOiR/JEO5IdBEfQ1FsnI2vq4/cpYXkNIbGwfCQsZvw01H0mTGgLy7eqOfvi/TXbP+naw5O294MS4yJ9g5UN29A3HCxHWBpjOYemXxN+s5iCHZ5rEZav6Hs8Vby+QEJtriwZJ6e09XCkbniqMtK5qhqDQQPg7bvnY7u/pjHGbGx7wvXPC8vb6hf9OYs9UAlHn5372COv/CCIY7cpbQKWg1LsJqqo3tidA5YjfBmL/v7ghx377N281UvB33+bBvL54GBkf/n/fWbNnghDJguWqwz0RxaiQDsZzv1QWRFuuFof5dyxfB5jOTtGECvGWK64RX9OuKLPfLGo8n8yApD7n9U4UvRGXDAoMc/HFyVDN/Mdfe3G1BoHM+u3lD+1QZwPDM/xhaFcGMoVx7nstuwXE5i6y+48hfrhednvJaMcd9yC/TNxLvkPdrF/4YzHGdyXnzFxHFyx3xA2+I3j4YrDcY+ZtXynY7f4is3y+/KdR8I+b4KXaFeBv+M3YgYHRzfkK64Trtgt2F3aY3CLHi9MsIvcdXkpn/MUpxlfl354dy9u4mfceH5RWiGVYEIc5F93j07x6Ud9uC+5PxOFLKEpZ5gHH1F02OmB8KJnxsNxQE8zeiY9T9OtLjzEMbnf5RTj59jHsj8MrqTn+dXd/eEWucfm0n+Ij/tlqpdm2c7DcCm/PMeCAC8b71wR3cR1gvG5p+7EhP8QT3hevmMu8uvPkRsmZPPCxG7+Uzpe3thvZJbrjUf3ryvOY/z+zDPuEU17Ih5/COM7aGJ/Mh579N5FNeMLzJUA5MpcmStzZa7MlbkyP4nhDGLnscvEYxF/jsYm0Yv/i96CiZ2i+RTjoY8lACmmkvb2h4c+2b25Vbcvfe6epUpVK5ULVkuOLTfu22g4tY3tmjOfB+2eVdbK1kkV7PZ6zhLlur132LX3337fppqYZzT5HGs+/oOHe9ZH7Y4m2z/z+k07Ho6to4l6pz/1FcKsrJ9r8omO7431iu/8OD5uWLWQ85XFMLVfur5hW5p45guckVB0RhSqqW5tVKysyTqrXmHwImiAAQxThaI/OW06E48dEqVs2h4dndn9axtWyiScidDodDWpHFlRccBkZtAKY8EZ3KoHBrSHZ4oDZigCAzUCzOp0Om/7J21n6KEjfAHDT/fb1+q2WSq6AAP2JzssqOtSMWtJGoJVm8WcrSxSzpAczUNDIMiAedPo9H1VK3GyOndnveqTElbls3NjpEDsVrm1W3eVMNdU/vVKwXeloOYFlTE5F7CgSoZzPhYuiEC1hasKEQ0R7ulZR/EF9TDsbOHcCWpsPl91lU0TTawPjttmybTqN2VNtRerUtOrIidNLhGsIHCBQXh/o2g75Yx9nxXmqjN2OWTXqi40qKXnllG5mq2Bca4MSxazWQ4fDcScopYUP2pHEGpQZ6s51Y+Il7NYYBpD+C4oUlXBFIMZGdSkoMdfdZpQNuWHNoCjNBLNjAdjSyDQkV1O9Z1QGnXVJavd6TzMvVBpARPM2asq01RxokoK5hj6iVnRzgrf68Wk7Yrm58pLLsthpRnr0k7Kk4hLlSZKU3zQh6rcGVoHjbalYODKP+esQJvslNotrNh6Vukr7031jRWlNeyN7euPWx5/UW0BI+Tx0bm9u3dmG9WK7zS6s1m1zWzCD31HXYmqy3d0sPoa5hwCwILS6Y8Wtn/GIbt9Z2ytqV3Zpt4VPZRLJRuozdDby04H37lBnbIqXO4nqrOW2h/G4Rv7TSrIXqvnrZhc2NefDu3PvrTtZ4uspMPOIdTO9RXPuvCh2RupP448X9DolmiACa5gwHKKh1XeMJ2g/dl01d58OLJXrqesUoDZ6aTwx25osx8+Htpf/n8d295ZoAsEkaPxyBnZSE7pExw4zw41mGjZVM7q6t8YBKRqLPWDuQuZYIpnMwXvF6wk5gyFOcInpVMqV/5YBSAIs9764MD71K3tuv3cF16yTKVmxXLR6qmx5Sd9Gwp/17dqzszsn3etXCtZL1O0m7Ws5Wpr9s5hX1j+nvBO2JHJqk8k7PsfPraBaGxFtPwlYfmJ6LrVHfmB/J1u33GOPUhg1nq9bNfU506Oz5y5P0TFzmxu93Y3bLtc9g8cgpq0OvCJsPz6etkq2YyfheCHsasNwFGwHHbIY2E5AoFcSuFyaXtweGb3dtatqn4+Vsc7F133+uxaE5YPw+HXCHlhcSA8ADOOGorDhRNhNyBMZ8fy044LVWIs52ycGzs126mUXMgI78sxRu3KOUWO5eq7CE/Y24BqsfESlqNmp6n46GAhjZSwXBiiiMByvidgQm/Q93T4/uyo/JucqyO/7Iwo5fOW13dqoLq9wHKVi/rgWwANoSJy/wLLVwOW63vKbpnFIhF2LYDlJ11nyFdy7CATNgp/wHJbTP07xG6mvWbH7m4U7EYlaz84aFlf7b5dzVmmLiwvpa2WmVtW7ddsC8v13eNg8YwwKYsEWHlJqrckVY7uMMJy5WFlCcvBKH9+DsvjVcaO5Xqmnudqg4XqAMHFqK/8qpzgfcDypGP5VO2i4BdYTnEyqiOkIhPVe8DycIg9euU5V+paIWnXdvRN1TiBBRSomOpoHLMifFp4n4epvBCd8Q3mW1awQ2F5EnWQoitUT9G/p6LR3fyKbeagzIQ1lRWwnO/ONx63baj8V1Qv0NneacvefnRiaxxor+8BY5Zr+jaCryXRO2ecQDt8EzjoHZxgLDYYL/Qd6dl5v2+9ycTqRfWH/kAYPLGSsHykcsKA4ntNOiJ1363ZQrANls8Clv/g6blNhU2vreWtomT/YL9vv/byjnEI8UJ9id05YHlX4dbKeWurvo9aQ+XJNP4a22ZZbSi6VhEtr/z57hDVb1FtsZgn7Y0HQ/VDtQlCkNAF/tiNms0+eDqyf/s/O7aHx/qwKscIPBzLhcPgLv0OsQaCyfQFlpe8bNAdjD5UkILl0GM2LSwX7SBw5OwP1GVRn6VSOQjgPgEsL9UYgagXKE9K8oWx+PhPjTHsz6zVGNvp3tjOjzT+6hMyzgN9KL4Hu5jJ7HYqW2zCRCK4LZs4HO6xG/WACfE8+/6i8HEcIX6Y/pf2l25BKLBsluPCGz5juzitZ9O7jC/cg1uczrPCimfTjh+5hwv3YHeZxrPx6cnd4vdgF8xl3i4FIC9yj/3EjOvY4HXZ/7LxRRTufpmXy/YLfmKDW5w2bpdpBhOH11MUT3jGxHkLbjDyA+PbFwbwA6ujuENYlYFyCHdCFMHeL8dzLrlF6bvdUlr8PIzbhYv/2HtYfwsmvF2+xwZ/wTq4en6UL9LCwm3dPTKRnZdU5XEr4ojMM3Xl/p71w93LrSs2cWjPs9IlD4SL6YA6vggjz16vHp+uKL2LdL1eLuPELKcdX8vl5D3Op+8WiQ1Wujy8RxHS40e7xnnyOBUP7RznMQ7nYd0oVJxH7Pw5vP+kApA4/qvr6rq6rq6r6+q6uv67e/0kpsBZi4xJZIiDRWmKLRp5MI5hLOKjEx+34CceX4UxEem6B1u5+9Kr2LiVm+iBsYwPbnS9dmPLbmyWrV4tWUUT9H/0B+/Z49OhffmVDbudn9rek2OrrFedYTXQwCdX1ASxuGY75YQVqjX7/qO2feMbf2i5XN6+8oW7moDm7LvvPLBDVtzmUvanPn3fPjw5tw/3Dl2XO7remdxRKFYaMgndXivY3sG53dpZ8xX2xULaV0rW2KmhdKca5K0V89ZqNZ0RcW93UxP+uXUnM+PQcVbqMck9a3d8go4ApdMfOWMIJhHMbQ31VCcrVi+knME2mU2t3RsbB5y2+kObjJRuqehVhPoaVK6Usxln6sCk4CBqVJewevLsvGMv+areuTXP25bP5uVvYe1Bz4VIvUFgrDa6bdVX2rYq9SBEGU+tP+g681BzblefxPkmqMqCUeU5lD2MKdPEGwbe+0/PFGfNGYeDETrfgzqjR/vH9rLywAGp7f5U9cKhg0zW51bMpl2Qo1hFHJoY6plDTVFPJS9e5zDDOnqvFTJ21u0rP+gmD6uNk6oF9MSfqg0Jv1nJ+3kh0MtiNrLT3sR+5dVda6q+v/741H7u/q7VF2Orrk5dsPFBa2S/9cZD+9V7G7aVmNtRc2yZHAe3Ji2rsuZU52fdidp11QasZlQbZ1NmOeWXAxgnSh+GZCWhuqBcs6DGCuYlzFTvHmoomIyoulBlqS1HNksmXV0INFTfrBuqMFBpNJmObdzjIGBWGic9rlySwb86T4oVtzByBzZW3TGEZ8U4OvDZPbO2s6n6MpuKnt58d9/PCsGC9kD1Feq0zlayVq8VbGM+dMZaUnXAwcQ3auHcGsqoxLyOVb32dLhie52gCo6Dzls9GE/sQkiqTnv2p17atJno+9uq26++vmWnZwN7V3WobmG90dBuq2zsSHjSGHj8rMxG4ELdNUXLr16r28PDjt1bz9rvv6M8i8Y4T2R1MreHR01bKP+79SIcCfUTDoJOWzKdtDvlpD086dmnt4t2s5JxAcdvP+7apxRPozu27zVH6o+iD9EE9Ydw4+S8p/ZZ2KbKz0p+OQUd8jBjRcdD0afv+BqymnvVqrm5/U++krVf+FRgsP1xGiDvn36vZ3/jn3St0xNdNlque59GyaoewRb6j6vZkX8EtLiVS1Wr5sMKfRjRqnpfJV72HVjCkW7XBZlM/sFVVqKqh9n29d2wc+AC0P2/P38yhklqwHKuV69t2t3dqu9SqFVS9hu//56997RrX351y14uz+zJ40Mr1yvOSO91upbN521WXrfNUsKq9Zp991HXvv71bzk9/PKXXrJsJm/fffuh7bf6atuE/enP3LfHjY69+3DfVbSxi49JPyVCTRTF3Fkv2sFh265xTshoYmXhy2mnH2G5aFT1W1f/73ZaxtlKL1/bsvZwYZ0LLA9q9hBSI/hG+M55Ngios8o3AgiQklTB8hF4ITpriT45W6Q7GHnbsLMRw2r6kfpiWbSJ6riZGqFcKNpQ/QicPRYNvHT7uvpQjOU5+Vux817Xbm7XhdcBy3lP5RK2U18T/QchykB439J3CgGoY7kwgd0EjuWqFHYvzoTj9AMY/e/tn9q1DfnjGyUsBw9r+ZQ93Du2+7d2XGDd6k2VPirUOJR56jthJorHd0MoHzBxhkrbsVzpIpTk28JukXoxa6cXWI6YIbhXlM5ZlzOBFn7w9Z6wHKH1qjD7qD2yX3lt13rCgd/98Nh+9v6OrQuBa6uiYWHCI+H0P/3+A/ulO2u2K4w+FAb4DiEBNlieB8v1PZgozSHbFhzLVyxrU9+Vg3oqhK1V2fEOlitp0UJQ1Rd6htpJZQ5qi/QdFR5OoRXVITv0aps19Uu56ZrMJgHL5R+hAXHlL7A85f2TQ99HqkvHcqWTyWcso4TWNG5wtViK8wfCRVfjJXrKCh9X9I1AZdjJImNVYeW2jazd6roQnTOdrlezvmOpj3Q0xnLl72i8Yo/bnBMy8R2ZnDEjktX3IW3nCv/522vG0eJf+/DEvvLapr4PI3vrZGiFzIr8Du2WysZux0fC+GUsnynNhurhld2aPTrq2r3NnH1NeUaIs6P86VNtDw4bqlth+VrRVSyiLjOlvsv5aveqKfvwWNi9VbBblawv9Pin6t+vrmVdMP6ds2EQhqvGqT+w/KzNGVRzF8ixs49+DZa7KFL4hkpRdkEMfaePxkTZuf2PfyFjv/LZfIRtf7zmt9/s21//jY7KLSw/C3jCbtmcxn3PYjnM8YDzpWLFF9nQjxg76eY7kMvlvPe3tnAH4VnAcr4BUHDCNne2ndY/CSzf2MlZfTslekxadT2lMSICsIhpqnZgfDzS97Lb1Dj2fGbnxxrfnMxt2BMOzMM3BhPjfsjTs98C7Mgjdpg4vzGTFv9x/sE3TBw2vAf3EI/aP3ILYUOY+BkTh/DvgdyWr2CinQYyy/ZxnIExzzvdK9Qx9sQXP2PisPiJw8Z2oWykHxi7sZseCOjh9eKvz5s4jpAOV/Afpx+7X5qQNmW6rNOlZKK6xsQMcRcOeNyYH60DDHaEi+sgTpc4fOdSlL/I+4U/DNFhTx0sxx/fMfFjnPfgFuLjkd1S/p1xd6WnX1yfIaziDSF44SEYWRKXx6PXYK3//MnS46Nt3BVrxeuBQoyEvcin7uQBgz8PD+3IivnJi9rkIixGj8QZp4vx56U09fiMe2zwg8HfRfxxfEtu8bPXvx5jGnjeP/d40o4J+XAvP2pkGZcvzhfx+XPkFhticXv/i2PUE20apbecVryDxY0s43z6a9QvKUtct24T5SG2RxCM3+PjY7d/3qDV4KNMXmPNcrkcvV2ZK3NlrsyVuTJX5r+LZjAYWKvVit4+vllfrzm/Ph6TxGOUeCDj4yG58eOZscnzY7DYfKwdIL/6xXt2faNiPU3aH5307Mlx2+rVtH36esHm/Y4GLjnL5jKaiHUtU8zZvFS1zVLSSpWqtQZzSw+PfTUqKpvWyjV784MnvhL++nrF7q7l7YdPzuyk3fWVlxx0jqoQJqe5fNpOOF9EGd6sV32HwKOjU90TmmRnbHtjzc/AgEnExDupvJdlzwrZ9gxhw8QZXazWQx0WB4WyE2I1kXEVGPVyQWE5dNZciLFeyjqjjJWoD5VOQ+Fr5ZJXNkxdVEjBgDpt9QzVHncQOmhANxiPlPekq8oYL6a2W8tZoz2wR6dNy+QKVs+hOiesFs9kUz7h1kjVUK1C+rv1NW8gzgs4bTXVBqt2Y3fDV9VzGPo56lqUDitZYdSdNDWRV97yyg/Mje3Nmib4XWcep1fn1lUdHqq+C8WCnffw31PYmR+Me6y81zRJ7yHMUdx+sLvywm6alUVCdmlnrlEeVBOtlXJKC7VkrOAfGOdMtJUvGD0QFzrtWWEKw62QWVX9zKys9kFVxpzLVm1HdcgOnO8f9aw1XVgpObf945a1xzN77f6uba0VrVZU/bCKOpewVD5rp20OG58ZZ50og6amt7zKgPDCVaSILgswquQHRhY0DWOAiR1je5jVMN0HSp9VsJy/wdQKZtd8NPUD1hFadTksXu03GU3oLt6uM+WR80XQb09nGaq8qHopFNMaoLMynR0B6lRqb3lXnMqL6H86GllGee92erZQfaATH0ERq4w5M2Azn/RVskNW5opObq4XXbiGajE/XyKRtKftkT3oJ+3Nvaa1hxyOz6GrZrvVrG0Xk6LxhcqXtL2zoX142rJ6paj3hD1uUV9Bt/likXRVclQEB7UizDpgxxOMPGWWNjs87ynPq/ao0Xf1MecwtlQPBbX3WoHV+qoD1XtyNWkcfL9ZTtmn17L2oDFyYc0T0dUPj7u2m0/ZXbXd2+cTu14pOKNoklK7q74R2MDA836luqwV8i6UGU1Gou2xry5+dHxm552g2g16ou5YYf2dD8cCrBW7scEukReA0k/BnHdn9jd+48z+2j88sd5w7qu9XQWdJvzQWQJ1KSqbby0S7bDbLJ3msHsOoGW3A4x22nrqUumhyt4fjtSfxlYqFlV2zgwYensVMgVPM686CQdIhzKG20+vvL/yxbt2b6duPeXl4XHfHj5tWlVY/rlbJVsRlmfVL2DitZodp+VFpeaq62q1mjX6C8uNju3JScvu39ixzWrdfvDhnu2dnttOvWwvbRbsrb2GaKvtuxXY2cWKv4DlGTuT/arqcVNx5XJg+YkL9NgBsLux7quvi8JHsJzV58VUxqr5gnVE/xyqzwcTJnhZ3xuwvJjLq00yLnAEy72vCC7YobVZydt4NnYsR7XhieiNVd3soOAMIYSTYPmJ8BBG+e2tunEgOFiO6kMEwsP5xK5FwscHxw1hhvqGvi30I0Xru7icYaf4wHIOPb+2tq7+tupCnEa7pTzM7faNLReelmF4i77TKhfMGwTlp62294UiwjNh1ZawfDAe+kHuWWE538ODM4TkrMCf2jFYLow97/Zsv9ERbuZdQOdYrkyhbg0B8CWWz5QvdtalbL0sv0OYvPreKY2G8kQ9sgAAukOVEerG/PBrtQtYXszCxFY5qduFvjXCv5y+sW8c96wxnlsptRC2tKw5GNur967Z5nrJ6gXVsXAKdYlpleu0M/Z2c2xSXSE0diz3bw77JNQP9BHh+wdmy0rlUIZegOWUjx0myBgQVMzV1n7AuvpUz7Fc3/shWK7BjuphJoyG5sAfmGtDteVQ3zCEDxXO51IcrPx3LBftMIYoyI3FDo7l3b6wXGGVJljOrh8EZhvCcvKF+quEvhU31wtWoY1UJ3xLwfID4Zpj+f656gcsFy4K03bKWdstpVVuype0Q2H3B/oeVtQ+CB4fNseKY+rxiLiF5WOnLxdwibbYeeqH+kdYzjc9nxeWn/V8YUWM5SwiAMs1VFRthJ1qfC82Sin7zEZO2A+Wm+1pYPfDk66tq0++WknaW82R7ao/jYVfo6S+k0tYzm6Tqb5tLiBQhU2mYDkCnYk9diwfuqAHhiirgMHyNx4JEydmNzf/+LC81ZvZf/abTfuP//6xdVRI1E4yrqTeED6vrqZcUIMKzIDlGjsxxqL/qO66qsex2pWxEAIndliB5RN9s4rCcoQM44mwXL98lp1/GsuproM6zVDGcPvJyptU/sZ94V5jYZ3GVHd9o0+n1jqdWPtsbM3jiR09Gtv++8KQ/Zn1mgvRPQxweJL0oXCRl/gKBlogb8Eu9oOJn+N7EDhc5j/2xz1cl3aYOM3YxP7iZwKE22UYHkmHexwUd+g83PEb6Jf3ZT9xPPE9ZsxiQpzBnjEh4XiN83cxKZKJ8x3HeRkOv/F1aZbteX5+UoUhDqyCV/2L4gxxX5bj0sRp4ycWJlzm5UfvlIGdVZd++BbF+YjjD+7xexBoOKP6wi9XnHa4sMaNK7bD8F+2/hyHlGNUl7jKL3Yy7s/jCc8X7/5PFyb2rHsckrRg4sOgd2Y+6cve8/qM/8jo4TK68OOPZDCukpFvhjz5JTsvE/ShC4b9M+2nsJ6+RxLel82FP5m4brx+/E//Lp0vTVQGN8+Fwb8/8wjec/d84sAbfv3mdnE5Lozsl2L3MmFiP7gR/0U4/iI3/6/ni/zrHsfl6cvw7mH9LUo/pp0onjgsntyn7H+SM0AYB7KL/spcmStzZa7Mlbky/901zK1Go1H09vENC4ZRpX6xyzgehmgM4mNGvfuYTuMUt4vG0ph47BObjyUAKeUy9v0Pjq09nIcVcWNN/DQRZIJ9/VrdV/HOVlKuAmu4mrFqMW219boddeaWn7Y0wR/Za7ev292b1+w77z72Fag7awVby6ftUJNvVJvkCymllLB+f2Rr9ZomrCu2t39kPVbesbNiNLVcBuaJJrCLFWf+o+4EPgkrfFG5k1xJuNCCxfTd/tAZWxq+GatIXdUQAzf5YfcDzEk4HjDYOYS50RlYRvaj0dwG8o86rUIGNSbsMJjZUavjk9vzbtcqpYJt1SuaZA9soLyjHgEVSAdnDVevUS9knOFzd6tuN+sFZw4hcGjrDpMllU5YIY/qhDDwRlVOWgO/dx8/VV3n7ZVb150ZxPkCNGYhk7CZHnr9saGuAd3QOxuowGJ4ChN+5nVUyuesViv5mSPVcsEGQ5hDaU2mUbcyUTwrrm6Dejj2w4GbVsrmrVopqO5g4MHYg0GAoCUwYNIiNB/Uou5Bd1T3XN+EWZjUxF/tXOR8k55xhkROdIKKFQ5an6BOxlad8YT6joPTtq2Vsn7g/XcOOvb67oZ9cbtitRRqvESkGvyuqg4X6bwNZwmbDno2meuu9kJYgaoUTWOsr7ZBAJGDU6W6G4ngUckBYwP1WxzgDWMafeusxmdFMHrMqecEarpUFJ598jObOpPMa1FxeoeRO4wp1EfB6KSu1XvU2XSj8RQvDMUV0YS8KAzMFKWRSNuD5ki0kUNS5IKagWiyr7Ytqj1y6pclxbWmOvbVo2qX7sSsM1Q80J36z/vnE1tkc3bU7IrWE1bVdb0WVp3eXs87g70lOrq7WVQ4DnRWnKIjGL4IE5hAzGBOqU1oC1T3uFoitcX96xuuiqiQS7iA7KTFAbuowlF8aodSBtoeuVDImajKNwc6H5z3lZ+O6kw0mkjZYXtq6RyCGIReczser9qr6zlLTif2oDO1n7tZtf3WUG2uvKic7ApDRz87eJhswhz3vKs1ES5weD9CIJ94qZ45tBnBC0Kid/Yn9p33R7ZZTfiBuhGGfeIGev/GO337P/8XZ/Y73+85Iz2hAnKmCUCb1XuSw27VDqpNt0utzq2gfGeECZlkWnHQS1AvF3aATUWLnFkhclK5A3NiNB7omVVyrIaPdmL5GSCULRQu3H5KBZXhjIvvvXdsjb4+PsrTTHlKTEaWEZ7evLFmU9X7WD13Y7tuoyTnyaRtU/39qbC8NA308PKta/bS7Rv23fceqz27trtesPVC2o57M99dlMunqCXH8nqt6gKFp0/1/Wh3XbUVqtByGYSaYIvuqt+y6Bia4kBhDlUGy5scViwa7yhOmK70fzCJA4edySxa5RyO0ShgOUIHmOKNdj9guYCBsysQPuUzOX0cVxzLj4Xl7AwAy8vFvG0rjy31FT9jSemAa0dn555uXX0XLEc90Z31kp0Lwzn7KMbyZEp5QFAUYXlQC5a29x4fqHxpe/3eTfWDuWiBib2+W+rTUErAclGTcGfX1RkGLEcAi2AHLOcMDlQQ1spF37GYBMvln50luTQ7qsryz/ktXTtpNvRdUxiwXHgUY7mScDoG8xHkkTbquhCkzoXN1zZr+uawiEBYLnxuCyPYRecC3UU4q2iyimoqVEMGLD9C8KJ6OWx17Vv75/bqzrp9cadia8qT4NlWVLcJYbmAQjSWtGkfLBdGOpZnfGcH3xK+swikwXJ2OIzV79mViHB5onaDPsH1+JD1CyyXPWMfRRFh+WqE5fRO2SlOsIadkgHLVx3LXXjCd0TuK3R6lS0tLEdAghDfhedLWM4unFXRGoKygb5pnGXlWC7cLyrP66JhsHxVGIBAsQWjXeUer6btA2H5LJ1V2/Sc/sHyGxGW36yrXpT2qejr5e2S7y4VcasPiNZGMxuoP7JbCpqnX4CPnL8BlguYHMsRNLMQhD523FKbqW27wvI7m2WralzEQgX6VlyX7Hx92ugqPx31nZllhU2HLdGU8ovWSc4XORGW31/LWXExs3fl9rM3K/ZU3wnKF2M5QgSYiqo970fnw4HqXOmoLzqWi24DliNIusTy955O7JvvDTUGSGjs99PDcuj9Ox8MHMt/87sdy6rP+Jlb6sMXWM45LOCvMomwMrmiPvcCLB89h+UYOTn9jUcByzm3CGEVCw0KxdInJgBBFZ6q3CbjhQ37Gve0OdtjYd3G3NqNmbVOZtY+m7vdaKD8IjGN0oKOKYOe/J380E+oG+8vL8wXfrELYTBxOTAhfByf39w8H9dy2Z9/Dq/cwxXcuF+6+f8l948ysZ/n/fJ4KTwg3+By7D8wwuN0YvOicmEu/V6mcZlWsA/mMnxIJ/ZLHM/mIc6bnyWj59gfJk4Pd57jy51lF8JH8YcknzEhfGhnvIB3YUfJs26Yyzq6TA93p/3IU+yGvfvnchdoSG748XfP9cVLCB78cA/xRe7Roxz17yLIhSGeOF0un9BGRjF5gDitKJkQP07EueTOnW8+9vjx3QlqC9y8PPqFtrks84UhPPFFz9G/CxOnFb34IzH8iNclbxfPfg+28Z2yLefB86S2AGO4L5vYG3mI80h44rrIc2zwI5ohc8QVhErBHkv8Ox3qdTk+/F/Gzb+QqOczfo/DLKXLM3m/EoBcmStzZa7MlbkyV+ZFZqo52U8iAGHDRRjbaswRhiU+tvGxK/N62TNOfn6Mu2xiu48lALm+WfEEnxyeWyG1Yn/251+xbC5hh2dde3LUtbf2ezZOFOzGtTW7s122Qqlqe01NKqdt+9rbR6Y5tF3b2rGHe0f2uNGy3fWy3amX7HAwdb3Url5C6cB8Hg3GvsqeFfMHh8d2fXvLduoFTe5ZZTj3VXtMVK/VK75aFeYBdQAjG+Y3Z0hwvgGMqLP2IKwSnU11R797wjoamMFoQs1GswcjRxNf2cPIYDUnuuT16itDWQ3sjBOND9EZPhlPjENtJ9OEjeUftSXohoeJRh7qyjdMJg7p3fDDbJP2zuGZnXR6VisVzVVGqKCoseip3BzCPZgMDJUtMANLiodD2BF3oLIExiiHxLb6Qc0UK1Nph4LiYSVqzlVGBXUWp42OFZVupzP0g+pZqV4poRJrZI1Wx5m6xULJVwuHMy7m8p91BgGrRlmVDAMJwoEoOXeFGfhgRJnD+RfosC+jf02DWFZ2MuRmVwyH27N756DZs7PeyPqqE9f7n0nYZM7gOmnlXNJ645ltFJHerdq7zYmNU3mbq11aolmEIJzL0eqPndHJKuGk0odRl5zPLKXLhVUQigbYCLVggiJwyWKn577aFFUqDMCTKh80MRUdwVybq8wj+eWAdaZUqDUhHcrgg3qlxTyDdkRwwhMdaqI8s3I5nWKtpwbw7JjxqkHFhzqZ7GiLZrtvv/PBqR8SfGedg/BFN2qDNZV3o5y1jVLaV6n3FVd5s271etlGqqP3j7v2dBxWjxLGVzsLGAairVtrFUNdC8yN9+TPhVy5jDNFD9T3OHSW3QTslDkfjGy3kndmL8xS8ojfo+a5aFFx67enMKwMRjXO6urCPn9z3QWF+GNJ9Wm/b+3+yHdevXa9aru1kvpQ1zhPgBXA7PxA5cqNSsEaw7nTKDs3nvQXdq2ovM/Hdjo2u1fK2IPzrmh9VfSZcmajq3eDZlS1vnpZF+rbRtOI4TkJDCrKS73TBu3uwDrDFfuNb53bo5OxrZVSVlU67Gj5JAw0/MPHI/u//lfH9rd+81wYo76p/CK4gjm9VS3Zmvo0giLSRHc8zGeYXsMBh3YHGmAF/3gyEoaIToRNTOScsaa2DCsMRUdy15OX0Q/eT7KzZ2QldpjJfwzQ4fbJlO9F5vpGWfiZtEfC8tzq3P6Vr7xuxSLC2449PurYD/Z6NljJ23Vh+d2dspWrVXvcnFtp1hGWH9hpZ243tnft8cGpPThp2s5aye4Ky4+HCD8mjuXev1RmDv1H4IEwd//g0HY2NuzaRsl6wpfBeK66TquuErYrOucMAQTKjuVqexjhmfSKrRdRNwUDt+9CKQQE4A+r2VHNJgthzMIa3Y5V1Yc4HB3aAbdgRl5iuTCOPqn5N/iHcBzan85W9S0Q8c+DurlKSViuTKCOi3YvZLO2KTpYWU3a+0cNO2yB5eqHsqeZ2GEClpPeYKz+qDTYiQGWp+WHnXdK3tsY/GI3CaZYEA4KzAKWj4WjQQiB4PCs2ZF9zpnbH+6f+beL8zvwh2pFdg2C5ZxpRV04listmLsIVhzLVSd0ExYn0OdUKfI/diznG0I5wXJoeki/VJlzyguCD860OFI5TxAK6TuKUKSU1jdyoYIIy9kRMhCGrLH7T+VF9d4ombOF0o2xPKH6ag0m+qbPA5arnRB6gOkp2dFGYDk7QMBy2nAZywdgt2N5EGKw2+AZLBeVsSvDac2xPGC3XwhDlA+eHcv1QH1wRhdtELB8cYnlwhzHcvljtx6H4f/uB2fW6M/s7kbev31qQNFixtYjLF8TBkKtpY2ara1Vbax2/eC4bXvCq5zqhdXZecXPOKE3GdvtdWG50ueL8Y76GTtRy6rrirD8SN/N03MNkiiTygfG7lRyclMb8/1R2aFtsHy9wo7LgOW9IYJBlkbM7Qu3NoVDA7UNiyaE0xozQGtZjRFeuVa2m0ofQVlR+OaqyPRdPlP73qrlrSksZ7A4Uj4f94R7hYQVF2M7GS7sJeXjYaPrwsY8gn/azbFcySivqMn0s6yE5QNd0NZU7QL2s/toGct7oxX7x3/Ytg8OhlYvIfzmLBQa/I9u+La89WRk//e/f2J/4x82TUM/HyeyGGOs9Df1LVsXlrtAXiDrZ+1MOEdO/X4EDqhtlJeuMIzzQRC0PYPl7ApTeSkzWK9SOZZz0L6fAzIbW55zizSe+iSwnLSD0fhE7TVTfU81ThgLPkb63gpq9B7aAPqO0+TdrfinsNhHTm7HuzM8g010x8Nl+DiuZRPHE9x+1B0Th1v2E/LBnf+BOfqsv3APl7+53fPGbYnkwm+43G3pnbbVg9vHC4yWyx2Hie2DGzb6F1VH7AcTwj2bXmyCnT9F73G9xm7PxxPSj+Nbzs/zJs4bBmzCX/BLHfrN75fhf7TdSAePcT34m/yQ7iUNhDBxWtwu0o3S9B9h9OxJK0jshrn0j4ApvOMEsz24RO76qVRLYZ+1j427haiX/AZz8RxbRcFI0+PGgb+lMO4WXSE+1bvsY+ECPzdREOJwf5FFfMeE8EsXbrEz0fAqe7dze/2L8safu2FLm7pnf70MG1mQV/K3bIL/4M7/kA5PIW43wdmNR6l3bwfFh4XTXJS2//TstCC3i/gu4ogeCOu3UIcXJoqbMCFY8I+fKwHIlbkyV+bKXJkrc2VeZJgn/kQCkFzW52SMN3yMxNBGYw74vdwZx8BT93Guj/XCj78wKIoumY8lAEFHe38K86zoajne3hvYBw+P7VgTY5gFs9nQbm2VrbAyMw7HPuqt2mZqYF9/Z1+TYrNP3b1p7da5HbSbVi2XbCu36rtCpitJTT5RozAP6oNg/ivjrU7PB1QwfFKrKctmV31V7WoiZde313zXwXDI4ZxjZ6BQByq7RmMLTaxz9uBp07brZdsqZ41D0GFYJRNM1lUNipdBH+pA8ikOL83afqNhiZTyrDCowhpqAryhMDDY4PnACINBu1bJM4J0ff7oQ7+7u+7CA1ZzrldKPqmGifP0rG3nmkgXsinrD4fGoeWz+dhySg/mG3XMwLuv/KPaitWTQ03GmfSyM8SZUqpKxpqoa2i0ulYpl52x5JZqRVYdMyFRNNbvDV2VSqXI2SZjEQcMtpzlsxkXRKjAhmqbbDppCERgPKLXuz9S/SWDCjEEOTC7YDzCJFOTOOOOekkrWcrgajgUcqJ8sGJW1mr/keuWH45YJRnUgnT7Y+WlaB3VDZMw9If3x3NngDHAhfG9YlN75XpdddW1bz/p2MPW1DarRdupsTp24gees0NgNY2wyaw9YgWq0lVjz8cc+D5xJkVSmViVHXSAe3ohfyvyoxTiyTDMbJgzdAzywGpo6IVdCeh+d1VVdBjVQ7wjBCYZE0dl35l8tA1uMODkoIE8jBSlLb+0JQy+l7aKVkFdkGirmku6SpE1zjmAvvNFS6/XLJtP+yroxnDhuuHPFedrd9YspTj2G31DcIfKqNP20GrKWxeGu9qvrzITr6K0I/W721sVpZ+01phV6hk/kPbltaI9OD63p62et+nTk469cm/bGXEfHJx7eN/Ro/ajlAetsTOsKd/K6syZpbQz4ALzqKk8oLOXdmYlM+VFyLKiOp7qmsOBSa8qT0nb78zsWiVr9RTn7ixsMwcOoG5nVXWuOlJYV19ULlohTV8OAEW/4mBwVaqlhR0z0V+r21P7QA8lFwbBAPzh465954OpfePtvtPUZjUwL52ZoNAfx5AKzPS+6v6ffLdr//Hfa9rf/0bX3nkyUpuEHUsws0Vu6kcjO++yuleAq35cyef8QO6kOkOSEnneZ8o7al1EVYoc9Vcw5skQZ0eAIwhfwyHJOdFUTv1bdL0K7g0drEvq13+cApCA5QvHcpGq/eBJ3957cGSHpx0/xHo6G4i2ylYUliPA2+8kbAssf3tP/Xxmn7p3y3rCv73GiWP5dn7VTtoTE+qovGD5wibCPFTeUa5Wu+fF4UOXSWQsk11xNxiH17brtia6HakvdxzLwUUYE8qoXjh4+eFB04XJO1VUGArLC8LyJMz9CMt14Q8sZ5fHQaMpTBN91EqOD32luy4sRxXiVLgQY3ld6a6qz7d7Xev2enb32oYLSfzwftGdY7no4bDRsUZ3ZIUcZ9QM1ZYZ0QRYDuMTLFcGlGHwiLMVUHFHXwUv8uoDqDRSlPouqExqb9SAlUtljxuagSpZKc+HmnKjbvBMWI6QE0FmQnmGZhBWo0aLfoSgBNWFLqDXXT3JcR21S5z/5FiuttCf7xpDUAyfGZVuaCBCgELnEYoJy2UnLNefnzsFlg/AWpWN81Q434TzUPgmYAoq30Dx63Pq32SEF5yDA5azc+1bwvIH53wrC7Zby6vPT/h4CGNE40pI0OBpsMsELEe91IuwnJ0hAcuFMyKgwGgJ9ThU+tR7Sv5grs/mooVnsHzVD0QHv9ElllG5L7Bc7Q+T+iOxXFbsCHlps2jVQkJjh5z6ftI2IixHvdgkU7D0Rt2FC2D5ucZwh+OFqdj28s2a5ZRXsJxdI+DySYTlfWEZIhsOJ6+WoFkO3+/atXVUs6XtXPRVL6Q1NsnZq7J7fNKyJ82OLzAAy+/f3rKSsOS9pw31PWG58u39RflmPIXAjbHDqmhmrG+7Y/mK6kW0yHd6RWkgbD5y4fTCdoTlfA/H+nZxhslc+SmJnp7oW4yaro303Foan+0WM3bUjbBc9a4qciwvFsOZTj7IVLzgIfS8Qj9TeyP8YCzHbjeEyb57WPX39l7X/lBY/vW3+sq72XYtFepfcdOdPo4hD47lGnf81hvC8r/ftP/fN3r2g4d8s4Tlwmf6Mt9+BH/nHXbdmcZBHMqet5PzcxeoJoXfLLyYqjwsmwDLMZwJBkOODF1i+cTHTpwBFGN5Sn2OHWgIR9jN90kdgp5WPmLGN3FAl3wvuJ438aA/fo798H2NV0o501d3Z4DqOY6Ge7ALYYPdZRpx3MsX/jE8L5v4/fl4LuMjb5f1EuIO4eILd+wvw0TxckVm2X8IE/wyFrhIyeMIEyLSwuA30BjvIY3ldOQQPYQ6wcRpxMKE501wv/THFZtlu1DHl270jTjtZfvn80U4D8tP3igTYeO8hHh5uowjDsttOa44Hb/LLizOEHroPU7neYNbfCmQx0laPraOjGxDHLo8LV2OCfjxpLCL/MU/ufHDPo4jzifG3WTieJ65on7BL/Lm4aOHCzuen4831FfwEE+e/cIQXeTmccu4Uxweq6U8+DfJreUgL6TDs7/HBifZk1YcN3ZxXbvfyDqOz63wq2u5Hj1mPXtZ4zyTN/+LLGL7KM6LMPKHk4+79b4c55Jntw92sW2oP/+J7rwc7jHyG8XjkYcATlf9KwHIlbkyV+bKXJkrc2VeYJhz/SQCELTb+PhJ442LBSzR+CMek4TdyuH5ReNa9y/zsQQgTGxbjY4mklNXY3KjaHZnLW313Kq9cn3NPv/6LatkE7ZWK9vRMGU3SlP72g+eWLM3tS9/6o7CT+z9p6cq7NTub1WswcrWw3MbqgJ6va5XBCsvYRqhvgoG6+FJ09VWtXo9TTIztl4tK/2J3VyvOUOUVfnomG902j6pZ0Ba04Scg3B/+OjQ1Ztoau/qk9BJjV51VlE6s2US9MgzOW62264GAya172yQXyb5VANMmiBQCLp2WwqLChkmzBu1igsGYMqhFqI/QF3CwkazsZXygRHG7g1W4yLgYWKNgAdGEpNbVoMWsmlfXbuyurBapWgz1c9M9qSNSi1WAqcSaePMBFbNM9mm3CMEFbp4piyFXFj9m8/lrFIOK4vxS73CLCPsyXlbzylLJTUptCCQQGUMjCZWHTP4XKzMvX5op0xyRc9ju7mWh0dkU+WJVa0ID5gLwgzAYaK2avSHPilDlQYTbmcIT2dWVnq1Qlr1MnbVMawwhjlYLuXs1lrJDs56tnfWtG09wxTaOx/a+Rid82k76MzsG48bdiSCOJ2pDvMVq+1s2A/OxnpP2ma9YJmVqZ+1wUpTV/Mym2mAz7kgsFU8w1FH0OB6RfmLJyGy8/6iOzuOYJrBBOPcCj/8XeVgoiAPHg3UQBrTaKW0x6t4qBc1s3Egf7GIuqCMZT19TYREX3NWcavtoUHcycdUtNxWPFPFwWr8G/W8VUSXrPRlB01zMFK/GfjKd/I0UTufi0YQ5LX7YyuKvp2hGTFa72wUXSjx3kHT3jvq2IdHDbXj1Kr5vDNJYSrDEETic9rqO232RkHgs1st+g6nnvrVuvKwll21puJcUT3uqW1gpLIqlgrhLBj6w0G77wfcQ9OtnvLaGThTUFFaQ/e7GwVbVzwP2yPLia7PRWcwqKnjdCrhdAEtgSmsvvWzAVYQwND3BIhyh+kIw7fZo++tKhx0i3giYQeNkX397YH95vf69u7+yN590vUdZvQHTGi/wAhhZXu7N7e9k4m9+Whk/+z7Xfv13zm3/+dvNOxrbw9Vn6jUWfHV+LRxfCgu7cRuLVauk08OzT5W/zlrnQdGrfKCWhvOGoKmaW8YsRyGS5/joHnuEAsCERjzMN4AazBNRfL+UqmWLMeZRBG+YMItPP80DOcUnZ+2fcdCu9Wx6/m5vbSRsXp2xV65sWY/8/ptq+SStlUv2+EgbTfKM/vWW3t21BrZn/r0PS/De3vHzpx/aavszOz3Iizvdjt+iDVYjgqfOYVZmdmxsBy1VwgbEispWxd2grM3HMtVd2qsHoz/dkf9SWHUfhVheUH0+86TI7d3LE+lwzdjOHAhOGXgIPCKaAXBM1ieUj2Dj/RfduuoezpegXNgOTumYGa11O/Bct7XlB9U7LVFb+y6QwjhWC7cQl0igmPanfShe/pMLpP1PIddQTMXkqGuEXb9mvrVTO08l18MgpCzZlt0mXTGKu2NgAEshW5h6EOvE2EgOzAy2aziB8uzXh8IgjlXJuB30s+AIk+ZFJ9+drcELAeLVpVH+gv6nzjbh3oHy9m5CNbAnHDVW8oDNEjdxFiOUPOMHZXKNngJlpNPdscVlR6CVnZmnqvcfFfYBVKQ3d31smPXY7Uz5zkN///snQWgJ1X1x8/uvu7aTmAXlpaSMkBRRMRGxO5uKRERFAS7+2+iIqICKtikoNJdC9u9rzt3/+dzzpzfzPvtW0RcQpzve/ObOzfO7TN3zrkxvEV5+YC0DYptU7mxV3n5qg5Zp9G0bS6XwYo6O2z8no4R2ThcIlOVl1ei6Eh4OfXGnYELAnMrHE0o/BqUKl8pN16OPTWs2VW3Ia1f3oe87wq8nDKxn+Dl9IGJeTneODelNuHllVqgrOqapO/V4OVsQ1ZbyyontsqCl2u9aTwzp9bKPC1fxhi0v/UJL2/r65epwcvpe8rb4eVcxstpV1rG8OB5LVVaR9U6Vuq0lYFL1rcZL6/X+Kl7ckCdMHlhfXuvKTONlyvtWY01rnxTOk2ahxlVJVr+2tY2Ky9v79Oxk5anaZgmSZOmh5VS65WXb1JeztinR9ODApQza4aVJ7ap3Tzl5bOqS+RBfS9Xa9l0DKI4rLZVlIxhaBfwcngK22rZdlGUjLZzVvLRrlk1GrwcYZ5NvtD08sdh+Tfe1y9/vmVAligvvxde3s/4xoa01vapQ8BKwa7+zbKmdVTuWjkoV9/eJ7/8W4fx8uvu1nFDH7zc64/6NF6ulUpo78OsWhmTfn2Hsg1Yq/JyVk5S9ryXaqudl2s2bPzAe4C2PjqibUr7HkJAVmKxLarxcn1mnIQwEd5fp+M3znOarHnfHryclYg2dknGIMQ3MT1KyoEfgD/SAJ8Jga9NFEjsTaCp+Uu8Z5D0CUXkwYEl4dMLFN/BRGbubva7f5BAM6UbHynEnwSbIH2OoOc0A+45LQPPZ9AOv9l4COPxZemkNFJ42iMO/Ptlj4o0PUGLW5izaQKuwAAoIEhD1C1+/V5MD+vwG/kqRtZuW2ZAeNqsp4s44Cs+BnG78Qj7bLqTf4ORt2e3dAVFsurAfI1Pi13Js4VxAykxr6YIgKgRzoQputy7j/W4F6AW0I30hD9zyuQPu1CmFPwmPjGm6XeYf+7EbRYetvBcjMQ6FC0WF3/qn3aYzTvALYvwl6Uf6cRuXF7wq+WW9QvsWf8jrog30gGMjl5mZzYO7O3iT+u+kA8NV4gHM36hmaGXrwDJkSNHjhw5ckwEvqseiQKEiWeMVwM2ftGhB2Mbu3QcVJigw00vxif2n4xn3EF/d1y0mKfkUZEYoGmE9arRj/6K0kmy95wGWdDCIc8DJmjgA62koUlGpFR2m18j93WUyqzaMbl3yQa5b02nLJo7XQc1U+Sfdy3VwdFk2WF6nW1D1N43JMMIe/SDkw8xPkRZ6bBFPz4r9eN8y+ZR2bBRP/417uaGSjlg8Q6ybF2HZk7TsNNMWd85YFtiIADjI7l3YNBmt0+rqZDmyjK5a9VqueGBDXLgLgttRt76jm7pH2QG+2SZP61Z01QuG9u7hG1QtmjqZ0xvlu6uQTvMt6WpXu0364cuWyToR/sUHYxrOjhjgfND+nv7TLC3eN5M6dWP+p7+AdtCBWUHwlpmxTMzshzBkeZ1U0+31OuH8dT6ahNioTDBjdnHNTVVSmPAtuViGy2UIxyGu17z3t3XIy0tdbJo9lzzw8xYr0hmtJaYgoRDSskfgt6m+kq5/f6Vml41V9dq45pkwqmuzm6ZM61Reoc2yz0rVsnuO0zXsGVKiA9Btp0ZspnNCG0YnDLTkS3BWJXCgHd6A7N/B0xIyN78tnWMKXtGZHR42M4EQGg4U/OHwqRf45ndUi2lWpkozFC0bOrp0TKoMcVIQ+UUGdTBNLM3KyeP2ZZZCEpQAAxrnAgkptWWS+WkUanRuuzigOzBMSnXtqLFK/WVk6VPad6/qUt2aKmUObVVtipp8+CQ9HV0apkgeKasJtksbQSttu/7ZGbLIhDxNr1582QZ1PuWkkm28oGZvANaN7EVxpi6s1c9AhiE3ZO07ofZikzTwKzrJoRktVr22mZ79Qfao1putDE+LtkyhTNyOpQm6RmaXCJ1jQ0m3GOGKtsm9XZ1yfwZ9baiZuWqVukZUju1H9Kym1FfZ0KkPk3/xvY+m9G6YE6j7DK1Wm5+YL2s7d0sc5prhW3L2GKrtXdA1mqZrNf62LJl1A5H5tBntnwp0Twi8F08d5op3Dq1/iibtp4xmd9SY/E2VJTI4uk1tn0MisVN3czOnSQ3r+6SXRZMkyEtV1YTcbj+Zm2Hc5pQWg1rWZXJ1OoyWdfRZWe3NNaVywFNpVImY7bNGasNOAhZu7SMbNb2oflnT/1GrTf6WUfPiLR290htJQqOSTKgeW6oqTEBK0JrFJr4M6WJulFuWnvq5oLMTd29dqAxs6FZcUXdwgStz2q92qG22j/YB5465COLOqB9QIc2CV/Z1DGgVmxVpe2uCgG00kQBonymr1/rQctvkrazJuVHC2a0yP0r12k4ZsmzqmuKrNnUqW0Y4SsMlNVIk6WBmfMjrI4aMcHj2JYRGR5g1n652g0I5ylMnT7LZqRbmhXOtxMmvF2gbTzh5VzGy/Ub9CnalhZOr1Re3m9bomnmpLSxCTWD7LGgVu5uK5FZdZtliba1u1Z2yk5zptqKsr/fsUT5wiRZMK1WRrQ82/oGTXCPGwJHtgXjxcYymvJqlH6bjZ/RPxq0Xx+0206ycmOX1eV+i+cob9b2qm52xgW8XHkRZwlM06tF63XJ2rXyt3vXygE772QK3rXt3dqntW0qD5k/rcXKcpPyd5Ts2kJk+rQm6esdlhUb2mVqU4P15xqtSw4vdgE6AlbOiZps/XlQ3XebP1v6B0a03Q9o+xzRFFNg6lUbbbXyblZCUIZtvb0mzGVFCnkMXs7s95raGuUfA9qee7UPVJvSrKa6Wt9jrbZisKGxWvvffG1HgzIJKWvCy+ElKE+G1J4VFQPDW6SlsUruWLJS4xyT5to6rR+RuvoqaW/vlDlTGzSNW+SuZc7LUa7Ay5VTSWf/sJ1tZQdzTyk1Xk6/KNN8w5Om1dcoj+43Xs52hCjqWCHDtoiblZ+jxOBA+dkNnB81ov17VGY2seqTrRBHTdGyUftqXZW+37RMGqtSXo6fDt4l+h5BGc0WVawsm1rL+UfapzSP9N3+AVZEVRgfrVNejv/7NnTJXB1XLKhVulO09DVN/cpPhrVOGB9QWChzUZDCexj8jOPlmn/SMZ6XD2vd6xjlYfDyRn1P1mvbHFLiPcrnEPaMap0WeLm+Fyu0HXTCy7V1DGr4hqZGyye8HEVTl6Z3wQzl2ep9zZp2UxKhfOpR/j1LxxQI3wfU//rWXm3nk2XuzHrZbWad3L50g6zoRBlYp3xOeXk9yoIBWdPaLeuV77PdXqP2BdpB8HLqeee5UzWPgzqWGrCyae0ekx20T3bre7C+fIrsOqNW86F1pnxrna3emyT/1H68WHn5yJBvUclZLpxVNafZJ5dsVn42raZc3yFdyoeVf2nd7a+8vJpVv+1ad5q+Kdr+J2k5MamBvoNCktU+bMXV1TsqG7voI4wfJum7n5Uu8HLO3dCxnZY9vHxM65DyoD0wxtDkC5MX4OWMa1C6Mf6ih9jMe+U3Q9pGqTDaGgp96gaFZJaXo8hAGbSxvb/Ay5kcUqW0WNEJL+8f0Hi1/Fjx2Khjph1ntsgDqzYaDc75QLGzRt+jMbYkDbyHGnVMxQoe+gp+N2u9DA0MaPthazp9d2idTp0+U8rLadv/OS+v1fejCxqtiVv5BN0s4OnZeMLsYV2ACmws7ybjnYy3Q7mCPxDviOJwqR3+xvvNugedLHADXo/2b7Q9nPft4vjibiu4FBPRHm9HmNQ9SyMuvJJf4rFvjXFunp6ghxl/8ZzGFfE4fcxZRZJ7d3fsUnqeD+zSOLFJ84Ad+eUewG2ieogw3LN2bo0y1+PDrCHt7rTD3uk5ba9XzERt7YJw+u9xqpHHAv0Ulg7yZPn1dFsZewCj5XZJQGgV2pAFdBQIa17402cu6ALsCuVgdtgkwUkjf9qms4iy5C/Ch9lgt8Rs+XS/8BWsoRf+Lf2J/ySEwVJiTp5WKwP793uEC/tQgPDPpDqLM4kXL5Sbm90/ZtJNmFA+6D/BC+Vj+VazbQmRCR/lYYICDWDKK7UnDbjh1/yrHVuUWroUWftC2pKy0MdCPAXgX2/4tTrSByY7bdigPHUCsKJ8W6iqqpK6urrkKUeOHDly5MjxZMSAfj91dXUlTw8fbDmNnJixRoxTdHjiUDvGcDZuyoxTzI/CxlEZPKwVIIv0Y33fmdXSXDHJ9nLmY5ltMCoaGqSkokx2mFEj93WXSXPpkNx2J4ecc1D0JGmpr5P7l69FFiYH7TJDmhtq5Z6VvrKD+YzNjfqx3dYutWVlGm2JDOuHLod78vHKrHjOs6jXD3+EjevaumTX+bNMOD84MGSDNj5WmfWIAKyytFymVlXKX2+9S9b3Dcouc2fKrJYmmxUIPT5cUS50DwyKfTPrR/3atg796J8izTWV+rE8ZILglhq2zeqzrU76h/UjX/N674q1WqBTbHbnnOTA2jZN27SmBrWfpB/sU6R/cMBmEDIE5ZDVUrVHANRcVytVlSXS0TtosyzZmoizSpj9i2AeoVnp5BItV82rfqxzqC9bUiBoYUUMZcgWGMwUrtX4O7v7kkNgptiWXqZ40bsO921GKB/8CMtr1VxVUaFl1W9CJwa+jY0clF4j6zZ1ypKVK22rF1YTbNa6KClxIezQ4JDN8JxcggAEgWOvCdM5UJuDglG+sKxg8xYtD7Xn0FCEn2Njk+wwVtvCi8Y3RWlp+UGjqpRzFUY0X5tlcIyB8hSZWrlFWts7pXVwVBbPmy7TayukHuGUttPO/lHZ1D8mnUPMjN4ibVpurX0DjJ5lAwdsM84eHTah55bJpZqvOlndOSxjVbWycEGz7QnfNqxlrOXKwb606TFNy8DAiH0IjA5uttUTCLfGhsekDuWNtkmbFadluWVU75tHlf4WbSvqRxvMqNYTAkoO+p82Tdt9ebmmXaRb66VU64PDy8e0byHg3zyFbcWmyGQ1I+zvn1Rh/bO2TNuK1i8ztKmzDW290q3x7jirUSq1rplRy57x86Y1SgvKFW1T96/vkYVzp8oeM+uEA9PZV7+tV9tRRYnNaGfrpnqt67bOPpkzvV5mNVebkHafxbNlen2lLFu7SToH+ky5QBvq1nJc27pJpjZUysKp9dLZN2T0KFOEtwigqL+9ZzeI5kpuW6111N2vbatKRlEmaT4qtK+xAgVWocUp7T390jc0aEqhCs27dmM766XRmoryAvU3FB98GgpBbEdXn1SXV7iwfAtlz0fqFOGMB/oO5+B4v/WZ3pwR0FhFGbFKxGdN029YaTA2qh4mcXZPibVTZgujmCCdKCf6tIw5SBihbWmpr35C2WgzgBFuapqZ/c5M5mqtV/sQ1UxYatXMtkLM3meLuMmaJvpTt/IYvpU7+/qsjczRNlGhZbdZ+4EJ2iehtHGaA0P9tlLBtlsxwXS/phll4phUs22KpiuYtd/c/Ghg4fQ6eersWplWPdm2VGLFV7+mraKhXiZrfSyAl3cpLy8fkdvvWiHru0Zt26ppjfVy79K1Wg9jcsCi6TJreoPctaLNeHmJllVLU6XxctveTGvPeLmWEVmhffYqv6yrqZUHOQdqY7ssnj9T+YK24YSXoyiHj7YqL4enTFPectVt98jyrl7j5XOmNWt9+Yor2jDtsXtwUNs0H/mbZZ3ykhHeKcrLx5Q3dCkfm6q8p1t5OcrT3iHObhqTe/V9RCGz+mN2S70mT+PsHpSpTXWmLCMNKBGYgY38kzqmP6BI4Bynam2DnZqvbu0znIkAL/cVFZOEbRHZsrFHeXmNliVnPMDLace0w2mN2qe0LdFeaI9sD4YygLaMcB7+w/uEl/Q4Xl5VZrMe4OUD7Cmp6W9sqFY/NcpDuvT9uEKatU/ZliZbnJcjYCEfrLiCFzfUsT2Y8vLaKuXjg7aqzHi5cn94OeXJFo3w8i2bJ8sG5ScsNeX9ymoRtthCMVWlfIoVPihpB7WfoUxoURbb2dktG/pGZJd502RGwss1K/ouDV7OG2qLtPcPyyZ4uaaRraG0eGXyZlaqDOu7GF5eK2u69LmiWnaa36LeSqRd++uIpqEJXq4BOLwdBQe8fGyIbZAyvLyuysYmrEignFAQGy/XtBZ4ucaP4qJF++xU5bWlms+2IU0rfVTbRfByVriMat1U0P8Jp3H0TYaXT5LaUuXl+q4LXr6po8/eU4tmtxgv56wMFPvzpzdqmyyTkeFBuXdtlyxQd3grExJYPUXbq9B3Bds0cSZJg/LQVqU1e5rzctrAXgu1/bdUy7J1m6S9r9fKTFmXcGbOmrZWLZdy2UX7I4oReDkrSu0we+1TpVr3e85qkFptzLeu7tJ3dJ/VNeXACtKKMueRjCB55tyQHm1nnI1WWeK8vEnT36L5RbFeqc8ogNz/JH3H1Oogtl/7AryciQDOy2l/8HIUIZOVD+qjvq/oC/oe0jqBl2tHNV6O0qJM+aKdzYN2RMeC8HLGG0zMgJejnKCf9GZ4OUoN5+UjCS/nLDW2IS3m5aTWeTn9j+25oAuHZ3IF7wz6XWdfv9qPmZKR89VoX7RvtvQyXo4CRd/JtP8pysvZkhXlB2fToNip0v64/c4ASVeSBHi0vOhPDOgB/uKK+LJh8evuqT13E1iaebx9uPlHhFkn8IcCPbMKvzyl6SDc+DRqXFiamTDuL7z48/iPltSf23t6Uhp+eZmEOdziHoJwzJEfVvikypfxcYLUb3qPvLjfuKgH5UcaB2an57SyeQ//sR1Z+Ava2GMX6QRxd7oej9NM6RI+gHeP0t1Tv2kZhZsj4vG4THFBWStNSxeX+aHnuD+jxQ0kz7h7/qERIYgPe7+wiJj9nuaTAITiqUA9uVmf5c/S55b2bCbg1MzG/KQfv4TlfWhecOYvQwfYc3IPPwVFg4YN/6a4sHaCZwtq9Pl3Co6CGfsMzcA4s7oTF3Zmj1MSzkvczdE++bPywCvPpMkC8extAfugEzSiLMySX9ysvtK4sgoRd8Cf2icXz+Ee8YRfc0+QtevTcfFEyFeA5MiRI0eOHP/bGB19ZCtAqvSb2Maq+mcTVuyejEkYgjBkSczZsQrwsRBO/vewFCD7TKuQEv2w7dWPdGY7Mn6qqGuQSZV1Mks/zNcNVUnjpGG5/s5lsrqj3w5Y3XXebGnt7JVhTeh+i2ZKeUWp3L2uhxTZR3lF+WS5f/kGPzR3con09Q+aUBKBRLkOstZv7JK2nl7p6OqV6uoSmd5Sa0IwBLYIndSL0plk2xtMa6wxu279MGXLGc7v6B0alVUbONh4UMqrKmV2c4PNaOUDeXpLnX3cN9b54aBsEcKWPzOa62Rta6dUV1WbkoGtR5h5V19TJc2aJw6+3dg9oB/3W0xg1aTxtnZ3yRb9aEbAuaGrR3aYMVUaEGrpBzuzP/uGdCC4RSvIxpFbEAVIU5PmsbTctqDRb2sT3mzWj3Y+hDZ09pjAtb6KGdVjMjLKtg41srGjW1Zv0rj0r2QyW6H4vuablQBKEbb56O1FUF1twsSh4c02E7i+rkYG2eJEwWzJMk3XinWbbCDLbNKG2lodrLJtV6mwymddR4eMbhnVeq23hmTnhmhwZsrznUaaarXO2Fve9u3X+mSbprKyKVJdPkXTtkXY2qi6rNSUT8xOHd48WThwmH3/abiaWanWdCDsRzIyrbrU9oYf0rLY2DMkVZwroSU1qB+qU+uqZW5zvTRVltn5Euw936flzXYUTfVaX52DWq6TbXuSdV2DsmxTn2wYmSTVdVqvpZNlSlWFzJhWL6XaTlCMVFVMkUGNczKzRTVPKLr6egekt6vfBGnUEtt0mEBNP1AQtDQ0aPue2ih3tQ9Jj2jd1FdLR++QVDfVS1vfqPRsZruwMbl9ZZss6dE2WFEla1r7ZWZTuUzSPNy+pkdWQV/9DG+p0DLTOtSyrtG00H96+jnoVssKO/0+uG1puylQECihKGvUMlzbNSDT6itNibOyrVfDs60HG4lslk1drEqCEWi5VVZKi/pjH/11HQMyd3qDTNf+MK2xztoEq5FgGi3anldt7DHBf3XZJGmsLJUZGo5Dcpe29pkSgYPPbasTLYeOnh5T8LGFC9v86BeYxrdFWD3UZOffaDvQtqFBTAi+vIMZ8KWyR1Olpn+y3KfP9HVWJvVoW2hpqLTZwwiaEcJxUPWItic69lQtbxN4aZsuLSEOhGooNXzlU6nWI4oLlEtajdYm+Q6DoZJvDnVn1i/KLM70qNT0UK+mDOnrF87qaNY0I8xFSDmk+YOf2JZh8D/96ejqFM6EoA0zk5vladWVWt5TfMZ3GbOQNRBCQ2Ykt2n9kOZybaCsCmN1gG0FhUBM0+ofk7Rb/YDUfNEPCF9TW6d222fblIeDfaZXSLnWYO/AsF3W7rSvTKqqNyHrxuEqaZARuenOpbJ0U6+dK7TrvDmavz4Z0DLed+eZWq8VcucaeBHbM3HQvdav8nIUDSiK2BrK6nhak20jtFH5VqvyqHZW6ygvn9pcI/Omt9g2QENar/AVLRZTSrRo3bONTjcCYe3j01hZoXW0an2X8fISjWOu0mV/f5QVM+Dl9FHlY/NaGjS+ybKqtVf7Xr2sb+/U94y26epKE57Sn+o0PygBGrUfrO/ss7hhSS1NtbKpR/OkftjaprWnT+bNaFG+o2GVPmfx9LKKUHk5PJv2QjqbGxs1jgrp7uw2funb52g9K+/Z0EGfUX6h5cX2aGyrVVtVK236Xly5sdMEIAVeTriElyMk6O7R92hNjfFyDngeHBxRXl4tQ2MoQLRNatsi3uXKy1kBQrtqhJf3s20XK5Mm67uqS9v3kMye6ryc9s3qEfo07y8E1LWaP5RgPQMoq/wch1LlK/BJJZHwcj/rg7OEODOE1S2cfcP7CmGKu7vyeFp1mfIUTZ+W0wa2wdO+X6X5QtDNO3SupqVJ+2dTqfYbbY/wcgTJ9EfOsdDWIAOarvUadoXy0LU6PqrS9skWRpM13ExTWJRaH6rUNA5pRUxKeDntbwABvvZF8oQSE6U1Ah6E1/DyeuVxzUrj7o5h6do8RZ+rbExR1Vgv7QObnZcPjcldq9rlnk7lWToWWK3pmN5QpikTuWtdr/I27QvqZ3Czb52nzVT55mSZ3cJqSX1na1nxLq3RPMLLy5WXM6kAwX9zeYms0XdBS73yQh0zLG/ttrN2WJmiXEJ5eb/2Tvo/wvpKmarp09Yha9sHTMk6Xd/n07Vts6VVXU21DfzYLnG18uwRbRvw8gZ9l8+oQwFXJg/q+5Cyh5ejLKYhdHT32HsPJS5bp/HeYIDCuUcNSh+FTJaXr9D3XkVViezZqGUHL2/XMZW2G5S98LkmjYuzmhgD8I6AN45q/6WTkH74LytKy7VMWEnEtmL03SqtT1N+aL2w9Ra8nPZEv0A5DM+s03cGk0YQyKLoQElH2TABhMkyg6PDWpbKy/X9zvttSMPTN1NeLtqnWAGMohVerunSEqbtoAhhHEP/Ix0ouEo0EW06xuNMFrZA7B1wXk44zjRiDINgNXg54y6EkfDyauVVjPu2By9n8kt24O7gWTuXIt4f+Il7uOGvOO7sM37joow9bIqsnQmwjW7qH+Bstnp3Ia0Wuj27P1zxGrSCXop4xi0N5/QjDuyK6Trimb94jvhA8V19FMK4v8Q2sSuG2Sdm0uPl4PYGJYBN0Mc2pZWWq413k7hDAUKeqDMQYfTfrkDQS0xYFeDph374SeHKiBRRfoRxchHf+HCRJiahmHvBXn+SvNiV5IfMW84hbNC8Bs24qw9z1kez4ccSghdNV+IvYku8Jj8KvGp8ltasnT5T+lb2ybM5h7ngf3zbC1r2l6Gb9QONqNPoVx4G6K87OSy4p8UfMSf2mr8IFUEKcSjMrA6WDi7CarwRH2Cc7mXqFArxJGET8grCjLeHnrkkdhaDmiNvWT/QJS4DVuoFu2hLno60LCwd+h/uFkfmzrikcxszO3MFSI4cOXLkyPG/DeR1j0gBUuWr7GM8AuJuAxj+Ezcb1+CUDHtijBV4WAqQ+c3V9nHus+ZEGqa1SGl1pcxoKJeuzdXSVDoi9y9fLUs3DUpLY6MsnDlNNnV3ya33rZSZteUmdPrb7attRt/mkSHbh3loeEhqa5XupClSXlFi20FNLtkisxrrbBsdPtIJp1/ENouTmYG2/3a1DpB04MXHBMIltllCGILAk+2X1nf1S01FtXBoMcLT+hoUCRw8OiIjQ4PCHut86FIIg8MuBOQg7toqX72BfVlphbD/c7l+DDNbkg/ytR0dMr2BWcIlUqV5nzW1Xpav3aD+t8jC2VOFgzWXrmu1VQNzp9Zp2kttNcfytczQrFZ/pJcZtmXywIq10t3TY8oY9plH+IFWixUefQN9djYI26cws765TstIKxtBRUNlqVRMmaS0OVxW86ADZ1ajVGjeB7UhMVsUQd/wmFasuo0MD5gQgo83hCEoodi+BgVMrTaiqrIKbRAizfVappoPxrOcozK7pUkmb2ErED7Ey6W3r186evXqGTABPDOhESiRJ4Qdk2RU6sqZjc/e8xqGDz39kGKWq1ae1FVMMYEEM3BRAiCIrkHIos/TaytlIwe4ar4QoCEIb64qNcF+lZa/BpVhJdOlca/VdlPGzFTNb6/WZ5/WK/GwFUdv/4i09w3K/es2yaDSZVsoZm8uax+RpV2DQjd7UONZ1q/pa2xSuzGZNneajJSWyGr2qq+vklrOxKDcBgctDxWaFgRk07X904HK9YdVHT2bp0iHphDlUNfgZlndMSRbtC5rtAzmN9eYoGynhlLbR79Ty4vt02o0Lz2avmUbOmSa0mTbFXWWgX4XaFJHbPeFQk+zZKsWEAZRHsy0ZgWLCa21Lyya1Szsg9/WPaTMgO1o2OJF+5GWK9uysJf7HcvXagmyrUe5zVZfvqlLOKC9tGSSsI3Z3as2yuSySTZzl5VH86dWS2uX1u8IwsdBzSNnb7C92oidMTKoyWS1FNu/saKHVTLUNwIfBHac91Kpba1C+2h16STZfWqVTNKwbHHWUs02KltkVc+olGn+OCi/jW30tF5Z+cQWQJy5MUnzirCMbU7YjoaPP9oZ7YW+ykxrBFUcXsw2Rn3DWq9a9zWVldo3ONjYZ6WXar2MKq9i1VFXv9clQiu28BnRRt1cp/1Y2y4KURScbHWFcBSmivCePsJS/5IppdpHND1a5swwhofQbzi4mxnlrOhihUuD1gFbuCFgZwY3KxJg7iiOUBAhRGZffM5/YHWCdkrNU5n26xKprKqyM4SCKfvNzY8G5jdXSbm+ExAW8k5onNoiJcqfZioP6BblmyUjyp9Wy73rlfc01MvOc2Zo3++Rm+5ZLtOry5Q3V8k1d6ySDuWzm0eHbCY+vLxG+V+Z5qdM+3Wt8qxJWgYzG2vtQH+UZyhNpmiMdn5TES9nxRxtgG2XaPysrGArqA1dfdqeKo0naRPQsvXVCWwLNzw0YAJUBO/UW/DydcrL2RYK/md9VvkXWw86L9f3iWJNe5vyh1oTaLJN3axp9bJq/Sbzt2jONGnR9LOFVr82+nnqVltTInVa7yuUv3N49RRtOyju2KJv6ar10tHZpW2aWeX6zkB5q22ZMwX6B/q1PWu8yi/bu/u17KqNXyJcrlceRz3Ua9lvzcuHLQ8o852Xa5hhZVx6RynLGUnEweo9eDlpg5drM9W2qf1I+xrtvV7b5Rzl5aymQoGIcIHtFJnx3qFXn5ZXY02NKXvZ3hFeg3DYeDlSfW2M8GXaLtsOclB2nb5zEUj7yiaUF1rflZxVNCbTtW20Kg+jn/JuYGJBC7x80mZThFWVKC/X/NDn1+rFGIJ3Hf2qd8yFb/TnHuWJbNO3RMsbxRO8nBUFKzrH5P72flvp86DyvmV9W6REefmy7jFp0XfwZqW1YkDfdfWVxstNqTrACkvfSq9O++0M5c+gXO0ma331bimRTr1oH33a5la2D8oW6/elsqBF27GWKby8Qsu0a3BY/QxLrfpFoQ8vJ21Nmg8Ur4OabutV+t+pPBTeMUV5Yaw2JA22ZZjSYPVel5bZwpnNUqn2m/QdVVXJdmteD5zRMah57+oZNF5O3cKP2TZq6YZOaTBert1Hec49bOGk1VVdoWMI5ecLlJe36zugX+mjhOrSsiUs/JDtzVDEcO7SFm1PbIWIZoAJBbwrWM1UG7xcw8DLd22pktKxUWlVXs67uU6DrOwZkZJybYeaXla3Dms46pVVRbXaNtnis4JJEAkvp03AkxmfMFahf5ZoncLLmZjRDy/XvLD9YKP2a4RrrLhDscXWYEzmYHUK21JpERovH9Y0sUKWc3xsFZA+836jL6IwYUtObU72zpgyWd9BNimDbQ05R2jExoJ2PhVtUusTJXeD1gFbrdGejZdrvaMwR4k2ODhkYVFoMz4cU/6n3EfjdF5eUal8StO7PXh5hZatDfK1nOzP+lTQRbCOEt2FlgjZtRhtcJ8d4Mc97ArCT4ObC0nMhNcfbAtmi5+0ZOh5M8e/WRkJ/ACnY0YD4eICEU/4CSWB0VXEPfwDjFzu5vkJ9/gYyobnSpwVWToRzuOP5/AbNMLdTHoPe48L0/jyDDpeF54+9+tlQhi8p/F5hMlNgSF1s3rXsFv7dzNx0Cb1IWPv6czGb+kxH2mZRXlx4QYF/BXsEhqEAWHvF1tlJasrktCRRw1l6YFWIY7EFwgztpY2dbcw4SGBhcIzZisDNyeBE2OSxqwd6da/SGu4eSo0j0qLeEHBj4VwPxGP3/XZ8pCGd4IO889fBCo4OTUrT7149FRhTQhzNkRaTemUeQaRvqgLz5sHhQrP3P0vtQMWNqlPt3A788hjYj/unrgBYrK2lQD3qM/x6bHMmb370e8AHVtPnzFdVq1alYQej1wBkiNHjhw5cvxv4xErQCpdARJjORuHxJ3xSDL2QWZQsE9gYyQb7viA52EpQObUsD+/ep6kH8eN9VLd1CRzp1ZK21ilfiyLLFu5Wm5fxjZUpbLTrKmyoa1NHli3SfZZOFMHypPlgU19+mGoAxwNX1HBxjqeEDJSykx3HWwxm7ulpsqExyhKdLgl02qrTAg1d2aTHcqL8BFhEIeWsy3T5lGx8xMQUGpxGF2EQczM6xvo1cEWwtBKpTRZqqcgwByQ3qFBTQeC2lL7yOVjlw9mhNnsPT29sY4FG1YODAL5iEZgVT6lTOpqakwowQc1gtLl6zfJgpkzTHHQ1dunH/qTZdHcqdI1MGr+mEE4OjbZzAhK+/o0X0p3akOtnVeAEIAZxQizWA3B9gsIOmr1Q5oZ/WzLwuxIhCXMoKzTD/LmxhrNl37Ea+NBwI8wGyGEtgZTrviZB6zM2CwNdbVqZgZ8qXT2sEpgigkaEfZyvsmG9k47JJUw1Icd0KwDVA5Ft48TtWMGved5kszQdDPzmG00EBgx69XALGZ9RtCEIoitJ7q1PFp7ejV9m2VjD9sjlUtdqQ6QKyerHfvyT5ZNfcOytntQGqu1QSuZdb3DJqBh5jHnvGhxaL63mEBoalWJ9AxwhsSYCUcRtDO7eHiYA2U1PSVaP5Veh+S7rWtQ7lrdLm0Dg7K6nX3rK2Rhc4W2g8naBrQty6j09PdbuS+c2WAzgEurtL1pSlgt0joyScq0XqY3VUmjllnF5hFty2iEpmh5aPp1HE/aOP+C+kFBsFHzu0XLb7I29rVdw7K+b8hmi7cOjMiqTq2Tkkpp0P5So/TY83/Jyg0205yzVQb6Ry0tKIwe3Ngle+44Tcq1DpidzAoEtiRr0rhYPWUKQRNastqhREq03Fmhw6qRTi3rgREOR6/S9ldpQi/25ifOBdNrtF7YNkx7lzKHHo0bIXK3lmtr76j2j81axpvVjn49WctN86PttamSLUr4eNGyY9awxl+u5iHu2raYMc8M7tm1ZbK6rdsO323XC6Hn9IYq2dQ/ItO03usmbzHzFm0rKHdQyjFbnb7eM8jMX1Z1+WG1CIGZlY6QlpVnzBiG3+GHbVA6+l2Iy8xl+AcHkrvChG1WtPsi4NM7q2TKtE4QrsEK2bqEswEQeNGPlU1q/0NQN2a8htUjo9qnEMwiqOsfZXWUthuEehoXQrd2jRc/pJ8VEHYA+CDbMQ0LWx6xPVhLbZ3UaD+GJkoctjebrDxkM+1I2wTbvIyMDkk1wn3tbzBs4Dc3PxqYU81Mc4QBWv7K66qbm2X+NOXlmytt9vjqNavlxiWdJoBdNGuq9qMuuXfVWtln0UzjDRy0P0X5WtnkzfqxWqWUENwHL9eyVZ7BVlPN1ZXKZ31bGTCjrlrrckTmzFBe3gwvrzTFLsoqDmXeMqZ1p3Vb4OVqRhjKNj59/Rqnlj377Tsv961oeof6jS/C34gTQSq8DWUrAkneGTBc+gm8rF/b0oi+NMq0Hupra+2MHT7aB5SnPbhmg+wwa4a2S7Z57JO+kS2yaN407RucfTFmitixzVPMLzPyWTVGNTH7vMDL1QJejhAf5S4rAdimakzfgfDycuVZvE/IN/youanW3lWcp1Tg5dp2OLcCOvBlDmHW3l7g5SjNSZ9yf6nW9ue8fETWtXckvNwFxM7LpxgvVyteuMrLtV9pXtTatqGjza/v6BFmwKPY0JJyXq5pgJc3coB1eYXyyT7Z2Nlt78P1XQOmvK3TtoJiGwF8jfaxVu3Xq9WtwbZAFFnbMywz69kicZKdS8SKMjWaQoUVf71aDmy9xmoLVk5VoRAfGZJOjatM81inZUo6OEOis2dI7lRe3qr8YE17tyn6Fykvr+E9zJEMWqd9A/3WDxfNqDdeXl5dLb3KAMq1P28a0d6m5Tmjsdq2XqqkD8JrNd28c6sTXo6ilpU2/SObZUO38j4tC3j5up4RWdPL2S2ifG1UVnboC8R4Oav4tPy1LT64aqOdj2K8PHn/Q3PJug7ZQ3l5ldZlm7YZ6pitL1uUl8M7OMuM/rNF21RtFYJ6JgHAk9gWc8gULgta2J6sytoh26+hgNppZp1waP8Wbf8oqLq7+zRMmfHKTQVeru1Wx1ucm7VGefmYpqcZXq71Q9vq6x/SMvf3Kyto2XaJs9loa/Pqy+28nVbeDXpVaFnPUF7ernlrqZgkDVqPrf3DMqbvHXg5ivu6Sh83OC/n7AxfURS8vF/vnFHCWEGzSWvT/CkvVzcme7C8kz5TU+lKRrYxK/By9cv2heVTtLy1zembQPtbib0Hu/RdkOXlrKZi3EKaaOO2OkTj7mcigrZPeDn8BF5uyhutqzr1w1Z3vINpm5xxMqztipUmzcoraquUl2tbReFK22ElILzcBYW8P7SM4Ffax7cHL2f7OVtdouUAoRAyohiCLnyLdgPczcfU7uYfBxEGe3fzZ6CP/qx0CgJsLEHiz3wm/iOsP4YAHPaqdhaX+yF9QSfsSEukAf84pH4gaEQN9qgI/1wRdzyT9wiDfxM2J+HcbyYv6i9bFkGHPASNcFeHQnlEvNT/+PCE8HBu9rjCHdJRRzyHO+ARWp5+i86u8Me9OK0TXYW8qVkp6M3re5x1ksY07jQ88DLz+DxsWt4BzJEX6CVBDXGeiCvi3A3/HkeaB6gFzYgrzMBWfFkc7h/EnSxkoiQFqVskUx/tPA3+tD/gaoo4c9cf6GKr/9b2Aokx2jHhsbT6TxwtLoxGJrV3v+bbzOai7maf+LWZh+7J7LibP8og49fcebJ06EOSnsgn9lYPemFlfRWzppMyLPjTC6Pfx6fHytoc9cFoqBtmYH5xcr8WH+8j85uJQ/+dnIeL8BEXV62+q3facSeZNXOm3H7HHeZejFwBkiNHjhw5cvxvAxnaI1GA8G0Uq6kNyd2/xRQF62Rswp/ebWyDQ+KNcA9LATKvTj8a9aO1Qgc4lS1TZX5LuSzvmmIfvG0b1spty7ptpcVOs2fYTMh7162XHWc32yBwdceAffiyH3x1VZlt0cPsUWa49vZxyGeJtHd0yqZNHTqQRXExKBv0GUEre+qz0qJ/QGkMD5hQoVE/wuv0I5MPdWYZ8nHLVhc9+mE9RT/k+/v6ZYt+RG/o6Nbw+kGqfsb0Q5bZhnwUs6KB/dWH9GOWWYPMhmRwyX7ao5tdgDqtrspmdzNblRmFCMWYvctsblattHd3awVsMQEConSEwAg92bLHDoefhICfD2SRzp5uWzkxs7lOHly9UXqHWUFR6X61IhBKaPKlZMtkE5pxqC4Cbg44HTNh/5A01Ffbh5hvlTPZBO5sZ7GxrVMHwmpfViIr1rRqWlmjIDbbmm1YONfCFBXVZTbzmoN+ES6ZQEx/mP3OoagI5mgcnG9QofWDQKmzq1fYRozZwis3bJIG225DtA7Yb9sFxcQ7PDpJy7PMhGGscGAW98bOPmHPfAQRCOBQ3HR2D2nZjEjnwKit7OgYYAbnZlN8VZezL7emSekiAOHDv0fjZpDPygb2Gm/rH5bmWp9tiwCysbpUGqvK1Y69yifJ1MZqU2SxXQztslHbI8LBhvIpmsbJsmxjn6zvY4UAZb1ZFjRMkUFte5s0PdOa6izdtKkVm7qlVf2XVlTLbet7ZKmmu7VP28fQZrnywQ2yvHdIFk6tkzk1pTK1YrKUTx4zwX9/b7eW24jUlk62bX04g2BGfZU8uL5Plnaw336Z1OA2MiyrWjs1bpFZDXUy2Dso927slAVTa22G6+2rW2W3uc3S1q7l3jkkA5tLhJVEU7aMaK4nSe/oiCycUS+Nmq+5muehgSFt670yW9PEjF22zrl75SbbX7601D/g2YN+gboPatujrSI4oR1Mq6+VNa3twvZnnO9Bf2OGLmmkzbOlCSs7tFikV8sVZQMCTcp3Q3uvpYdtz1BsIkhb1dmreR8pzAiep311TOne3jZoe+nvMa1atmh7Xt01bLOH2WKOakd4VaHfRb6CY8zKwc6F0D7GCgmUkwhaEf7xWUmb5OwN+ipCRJgW7YAZvlu2aL2SYE0r/lAEkk5mQJvySM30CeIkf3zHa5NTniHSrWXJyqItk0asPyNwp5/CWBEYckg2s/zt8HNNE8IulE1spVKrZdfZ16M8YcD6rK1CoYNrf+WDFz/Mjq6u1H6kuWaGvc0a1vb8WG6BNa9e+6rm23j51Gmyw9QKWdHNCjRtO5vWyQ1L2qVB+eNOs6Zb2d69Zp3MndGo7aVEVrb1Gc/sV16JELGyipUwm/VepnxbefnmKdLe1SUbNrYpe4HfKi9v7xSbGa59fGYLhy2z1eGgliPb81VKvfJv4+XKx5j1DH/rYYsljXtQ+f7mkc2yqbPbPoxRBo+NUd76ntCOXFpabqtChpRR038Rshsv7+83Xo5SBF7eNzBsbdi2mlJe0lhXIwOsBlSe1tnDtowenrMLUIxP1rzae0Nf0Bx2zBkcypqUv/VIa1efnR2yXPktqxSaNA+0EUSydmKR9oVSeLmmu8DLNR8ogjlwvKGB1SysANI61/ddv+aVfG3UcqLyy7QdwcsRsCJagZfzPunl3aXttlZ5LQIjtrpCcQBPRmHCOQSL50+TSn2/8Q5A/AEvn6wNu7Orx5SGnP2xfN0GfVfr+0TjYlb9sJZnHUoLfZ+wTRJKlcYqP5NqyHh5v6UXQT3KgDrlwaxU4/ylzn7lGdqmOwfGTDDMKikUAshbWEHIll/wH84uouPShij/dq2PBuVJKMmMlyv/QXHCtnyVyhCMl1v/YWspeHmF8S14ORMKlisvX9fLoeJKVstiQWOJjIi+D/vHZKryVFamoABa1dojG4ZFyitr5U7l5Q92DSov3yzdanfVg+vteQe21tS0oKBla7hZdcrv+ntly8iQ9RMUA/Dyacpflm/qlwfaeo2X1JryRHn5pk7p1zqeqfGOap3cs6FD5k/V9qXv6FuUD+86r1m6OrTcO+DlU6zflCgv5xD+Xi3DHWfCy0tkblOVbRu1tq3btizj3cWWlvcojQ4dZ7DFIO9FlOAcdm7b66kf2nup9p2Z+g4zXl6p5QafV5qmnE54OUqHei1LLZYCL9csaFsokw3ar+GBxsvVHr61mm2+tG3Ac9mKcm6j1pX22dvadBym8e0+XduQpn+V5gvlUoGXq5smQduoT+hgBR7jDLbGhJejrNSOJh06TkNlAa/v6O01ZQfjP9CkZc0qFNsOLeHlTIrRwaX1Cd5dKMfg5ShF6H/wchq+djPLL0p9FBnOy5k0Ay8vsbEh40Z4ObzbeTljOF/tiIAOxXZnX2/Ky7VvoJglbvrNOF6ufI6VgvYOY9Wx1sn24OWsBEsIaH5cqRCDeGiaIDSBx8cw38f2SbBtAnf7GDBa3AntMFpBwNz1EaFwYkeYrOIFASnvN8ymyFP3gn1Sn1D3uBzwL2i7P89L0MfeffLrdkEvi4J/g+chgFM2He414yEDd0/TQZxZ2hEv9EJxUYAl0f3jD3dPB3E7XZ4jLU42/BTnwZ/x63Gl8QbgpRGGW7SBoEu5blWeCYqf8R/pjLiKgZIj4o88hBnYygW1S+PzcuSejc+Nbpfaez6jtgtu3M0mgyiCcNC7hdWLb0zaZ6QJGrTHNJCR5Nfu7i3xm5gs7iCOH2z1Ps4+gbl5IHcxc3LnUng++Nefgp2nM+gV8p3xY3DnAg3yZ6QZqKrB7HlO+iC/iY3Rwmzp1ot3A2NqU5ZEOEJ4UDwW+m4oPeJyZ3fjSiKxsOZuEfHv7mwbvNeee0lLS4ssX75cVqxc6f6LkCtAcuTIkSNHjv9tjD5CBQjHUzD21IEHgxG3ZJzC2DMZkxTuWRQ/apiHpQDZsbHcDoqWqmqZ2Vwp6wZKpa5qimxat0Zuur9Dw0yWRfNm6YepyNU332UH0Xb0DMu6zn5pYk93/YhlNuQIH7N6HxgckNb2LunqHrSPO1YVzJjWaLMYGcQvmNkii+ZPl/buHh0BlkjPoEhtfZPMmd4k9y9dZflmoF1dqR+cOnhf3dqlH9h+PkRjXYXUsNqgusaEpZydwcHeZJbtRoiLLUeYNUQB8eFdq4M3Djhfvm6jsN3Ohs5u2ahpmTutwQq4RPPFtkuVlVNMoLSps08aa+st7cy8pw6Yucl2WOwNzZY8CO5vXbJU2vXjvr6abaXqLQ72xh8Y8zM1mK3I7EMqs7tf8zBlsgkt+EBnYMrqFParp04GUXrwAaSZtIGtxskh400NNSY4QJDQq/nUYrDZ1TbzUj/eUQ7Zx7vaI+hiH/6hMd9ju1bLqUHLZG1rt4wgNNE0bdjYYQoZ9sxGQPbgulUyCyHR9GZhL3HORahT+qzsQZGC8Lymihm8ZTaTHcEmZdzdP2BnoNy1crWWZbdUlWncvUNWT2wthWwYhcbw0LBwjkJNRYXMakCAMEU6B8ekrbvftutBedU9vEVGtR1QV8Pa1jZPYjsLLTPN89Ao+4KXm/DChJeapmqtqwotS4QwbHPRoGXUrONqZqmzcuOBTZ3SM1omU6sqpHTLqNy5sdfqd6rmpWesxAQ+rI7Yu6VMnjm31tr19Rv7ZGP/kGyeXC7LOoflnk3d0r+5zIRp1A9CvKmVJdJUNtm2TFlYPVmqlfaOjWpfOkkaS7cIZ3MsnNssTZWlsnR9hyxt4+DcQWmpK5fpNdVaZmydNKZp0waibWt9R6+gsJvXpO615XLTslb1MyKclcOhyOVaqSs6fG/4Vu0rnD9RbduNlcq69n6t31KZ3lgjbPWEEK2rj/pslRnN9dIzMCAzptbLfM5N0HCrtU2zqgmhJUpB2AoC5RqtowENy8xvFBvMoD9w97mavlFZ34aSbEimaNkh2Nbmr3Xk23axxVKrNvTV/cMyo6lS/Ytte7R4Ro1Mq5wkazuHNO+0ff0w1I802gKrB3pHRNtkhXCIMALp3pFhOyybLc6oXwTKfEyi3GGrFLZqoW2z+gwh9qCaWaFTXuHnuKCkqNO2xaoABLAIBOk7bV2dmtYttp0XqxSqaipME9Lb26Ptqk/LwbeAqyzTNqPx0F84+wBFSYP2Zw72xt32gecjlY/MKSgXYcwI5ViFwOz+LSbYZ3Y2gnsE2xVqhh8xc59Zw9tr25SHgx0aykyJPKmmVnl5hWwc0r6r7bZr42r5+91tWu+TZaHy8hq1u/KGO21rMZQNq1t7pamxWsaGRoT5ligtqHDqvbW9Uzq1fcAPme09U9tjX2+/tuXNMk/5xq47zDBeztYx8PLq2gaZN6NZHli+RusCXjzZ+ibb/6xS/oOwtETrqFHbfA1bKCa8fJPycpTQlC9CfLahYbs7ypzyMwG8tsVmrZ/l6zdoWbO1UI+s7+yReZom/cxXO3i58l7NX+mkzabIa9CyoFEgdIf5uSBWE6CVTboqS8rktgeXySblY2yJOLu5zoTyKMkRfpeXlJoinhUaCKm35uUo5YaNl1O/rOhCkEpaaPPUN7y6sZ4VIRzk32/9apLS5vwSynFwmC161L/aKVuz7XmMl6sbikC2EyP8utYefd8NW17Wa1myZV3/wKDG77x8elO1nW1CH+9THs+7iS0iyXKN8jCUPWz/xCHhCLDZWqxbeQUKlHtWr9F3eofyXo1beblvbcXKHVaLaP/VPI7Ay8vLZba2MVYUcPg557/MaWT7sTHpMl4+xRUmCS+vUl4O7+nTMqguVX6j/YJ3Ee94eFmV9nWE6PDyurpqW4HAyrXaUpGl+u7vGOYcqSrlh2Nyx8YejVf5XnWpdI9puWtZ9fT2ye5NpXLYvFqjdf2mflmvfHfz5DJZ0a3vqA1d0re5XNPmPY+tJnkXNJZNkh3qS2RhzRSp3TJivHya2jWWblaeXSEL5zRLi5b7Mni59o9WpdlYUyYzNY3Gy0c22zZXfh5Tj/KsCpmrYyneczcv26R8Z9h4OW2sSvvS8rZ+fdc26ruP7TH1fVWu7xBtV+uVl1dpemY0sQJV342864e2yP1rNprynnqc2sQZOI22ZdXazl6zYwspJhTQwhjzVOq4bAQli74zUGwMKC88cLc5OoYak3X6LmJ1LLwc5WDwcrYPZFJBm/LylcrLp9azlZ2OdZRv7qK8fJaWDedwtSovt5nX2jg5rJ5m3a3vgPo6bfNaLyi+erUtwYc5d4NzaCxhSgte3qD1WaW8FAUFdc7YZ0DNxsuVf7IFKErjeni+ujsvH1ESW6S1q8vaE+22Q+saXj5J+3NvX6/ycvrImPFtVo3WaFmzGq9X+y7bOHK+G2cPARQlNptc+wyr9YyXkz7lW7Y6pMDLtX9o50WYBy+nPODlZUqbfrM9eDm8AwImkNR6yAomAeY0Hsaeao672yZ3R2pPWA/vD25hz4TXR7v0h6egC/zXwfh0IsF5pCXiyz5HHjxurnAzn/z4s9IdL8R3/2k4H/+HsN3tHR6PZcnMnkZXzvhKA7cPRFi3Hx8n5ngOd/012sWIeKDn4TwN0HE7p405jTOlnyJ1CwS9rP8w+/N4+2K4ldtn406MiV3ykKSXsvK0pmFANryN3QrxZdPjSJ/dzn7NTukwCFMwdrJL+Qx386RXMS1g6SEcQRMn/KSKGgLqzbwkfv1x3N1gfvwOIqZIr9FL/Jib/kBznAW/tMOkbuOyckncgdlBl7DbgMWnXghr5QD02dOj7SdDr5A33P1nK9pWVlYmOubhWxc6iT/LBzDaCn1kHGZKEKy5NF+FMPqT+DRAFzf+wozyYseddjRa9957n7S3tye+xyNXgOTIkSNHjhz/2xh9xAqQch8j2fjGkQxTCmOWcSMWjMnAJsZWNnphjLPjosVGpeA9MUDbBlB67bfDNGmZ0awfimW2LcTG3kmyoH5EblrSantXc3bForkz5Z6lq221AdsXrGxl1ruS2zKqH55TpKGuXjM8Iq2dHAY9ZAKOEvac1kIY1g9jlBP1tZVqHrTtdFiRsV4/yiuVCB+2M6Y2SXNDpazf1GazH3v0YxxFiZ0hoAXCmRJLV7fazOEppVukrtzPyeC7pKuXWawlUqf0EXTxYU/emBHLTG+2FdkyOiwd/YOUkKxr7ZAG/TDec8c5wkG9gK07qirKTbDAFjicgzGi6TYhp9KjhBFq8YGMMmHNpg5Zs7Fd9lg4V1rqa7Qc1M/mMbnmjmXIgmXu9BaZPbVBkzNm51uwhcn8mdNsJiHpRoBlB+eOjElpRaVwQDazShvrNV9KHyEdAiYOJH9gxXo7vH33RbM1Dcyc9PpDAFCn5cpwnGc+LJkVjUCMvemnT62XpWs2yeAQs4BRDo3a/vsjWkbsnY/QlxnSbAMznS1TKDcZkdJJU2ywikCCVSOaUtv2i5nTWg3SqeXKvuesxukfGbWzR5qqKkyITUKaqkqlXttJx9Bm2/+dMI3atrq0Ttl/nfyVTd5iM/o5TJfv3LauXputjLCIGaAI2JkRPb3WD+jdrH5QyoxpG6upLpee3iFhyywOMGX7qMUzG2V0eMgUThs0revb+q2tLJxWJbUyJg9sGpAdp9ZI5WQEKZO0DHSwruW2qXfMZt/eqf615Wg9TtG2Wyo1WvZsudJUw4H7rFrol6l1zGDeLJu6e2WW9okZms8tkxAiOT22+OJMEA6Y56D7VW0DsmRjj+w6jdVFQ9LG4e1Kd0jLaLfpdbJ0XacJ2NnGql/rYmpdpc3A39g9aIoNFAMjykA0SdLSWCeblUZ1GTPGJtuh6wjOUJTQJjk3ga1rkASVaTvFrUHTS9kxA5596cc0jez1b7NZtR10dPbYNj2suuF8BXgLyjeURQhZ17Z2GV22seMA9cmakFat+2kNddLZ1Wersspsm7LNMr+xSiaXlcn82ikyu65c7l7XJfd0IhBDgCQm3GQrrYEh5QU1FTI2xvZ2m014hgCYQ68RJlM+7L+Pomx2U50Jf/lYR0DW3TcqY5O0XhKmyuHDHNxss+9pU9QDyj/NAyuiOHunrKRcNnKGg354cQ7JZq1TBLAIy9hSSJNhCr8KjTuUeihb7BD2sVFt9/AyFDOi/My3YzIWqvU+NqLxaFzR75iZPKL5QRGCQJq0I/xzYU7CmD2wmbcP+BCm2/kH8X7zp8qMOVOVl5ebQmJN9yRZ1DQmN9y3UdvEgFRrG1k8f7bc8+BqqaigrZfIsg09WlbKRZSXc29UXs4Kndb2XuPltpqmvMLyMzQ4aMoJzs4ZHh6QproaW62wppUDwcukUvvu9KmNMrWpWnl5qwxre+6Gl89oUX+DdkYMK4yWrd4Ew9JCHVPeUKP91me3opxi1jbnQyFYdl6uPF7fF8yQZdXFJK2Xdu2Poh/+69vaTei5z6L5JvQFpfByrW8EwCha2WYJ3sDs9eDlCCx497BqDd66cn2b7LbDbN9WS/OOEujqO5Za+5gztVmvRuWCY9LTNySr9R01f9ZUayNs12OKOw1jChJTqJXYdohNnMegdiiSmWVOO1uu+V62bpPsuTOC6TJ7V2j2bLUk54rwjiG/tCnKu1/LjBVN8PIVmkb6RkN1TREvVzraBzp7e03oPr2hRtPDxlraJ5SXc/4Dq1BQ4GtKpZtlcloWbOGIYh2ew2x460Pa95uUt/UlvBxlAUJ/eDnu2pyVz5SZcmjzFJRCI1KifaGmtMx4uVaRHajP2VdVrNDUeOEPHD4NL9fiUl6u/Fx5GGXP2Vy92j7g47zzN2uT2G12s4zpOIHyNF6uvAxFz0Llo/XKyx5oHZAFLTVSw6oDHYOwioNtLzf0aF1oH72rndVKI9rLUIqW2moD+jyHtLN1FG0JhWxNqciGrh6ZoX1ipr6fNGX6zptkqyWMl2sZzEx4+ZqOQblvfbcsaqnSfj8sG4bYIqxE+pXP7DlT37PKyxHyUS9xrgkrl9gezHi5thHj5Zq/Fm1jm9VcrbyfAcyargFZy1hI2zHLfzm/ghWOKKHZinBta5+OC1AIasL0/UVbphn3arnaWWmavw59fzJ2mKpt3VZYaT3BD1jJwKrVNZu69D02LKXav6epvzLloxt1XMIqwW4d79hZSgkvZ2UfvHye8vK5ysvv29it78ch45laPKa0ob+yuqlO07lFM2X9SvkHq0JRqKIoZOUnii+2bZsLL1c/8HJ4Jor+Ua0ftq5CLAcvR3mCApwVxfBythYcVTf4O7y83Hh5t7Upti20FYX6XrOVUsp36auMl6DDRJRupQMvh3+hLO8kj9oP2Y6Pbf44V84G0tp+N2vZxupU+D4DDrbLYlVZ8PISDcP2pNuDl9fXcW6c9nU1B+8GNsBPYO5qH4oAEP5AuAeydAIFagnd7LOZ+dEghEqMBmjbMzR5dsut4iSEKw6IO/HPWNjg/kk/fiKcWpmb+00VF0ksFiaWwLs74Zw+/rhjH+9Vnq1daR1Zuo2Y++cOXRNaq737Z3xAa3F6obzwcNDigH5PRxqvuxE2a3bhPN0YJTOTcjzv+PE4oef5zIbNArusezZMFtgXWRXR87LCKquQCTf71RtpzMZXDKx86ytPv5PAr7f74nSBrB1hrE4z5U7V8hz+Im38RRqs7NSZ5+xVKFPakd49OZrXoFX4TdPAs9E1a/LqtjxDZXx63W82PRYWL4l/UAjjj+aO//BhW+imZAsIunycUx54Lig46BfUBwH13xQVxKP/UXaWNiyMGGEImJpNoeiuBtq20TBLT1tqB73EFoeErCF5tvLGH48axsZdOp46+KCDLL5/3nCDLH1wqQUpRqmOf7aFqqoqO0MkR44cOXLkyPHYAHnunnvsru/xClnywBJpbW1LXHjVT5J5c+fK3LlzpLOzS+65997C+Pg/ATtjdHV1JU8PH81N9Sa3ZwRiYx8dgxTGPCAZ9xTGhWrOXthHmIelAJkxd4EJuNxNA5mPBIldkVGR+hpvldoXI/W3bT85cuTI8WTB2pXL7AwB+/BVOOvbnvxPP40TXs4FL6+o5OyOHDly5MixvbBh9QoZ6EdB+5/z8ob6GicA39ZnG4sniOFxWDGQBzGoB3EHYc/An8tcwp8Z9TfjX0PolX4wFKfBvOtf2KX2if/MO2e8vSPSE+6UF0JUwmUF+6E84DmUJG7PcyhM0ri4Ih7C4j/qIuvXyiCTnjBzj8s/8AgTyhaPL9zSuNwPRmhjT5y4+YeW5wE7ruzHl9vhz5U8XB7WaRl5pe0PpJtwiV2CiCfS4Xb2a2bgeU+BO/khbLhl/UQaI53A8+FxRNq9zhKBuAL78B/pCTpBy52Tj1ZM2TDcw6/Sh4YarYwAk1aChv56OIJYuWSeCWT/6V2tFUm8eLO2ga3bMaEjlA4oIqBldDyY/ttPEt7zb7TDj8LiU5hfRcQf4ayc9NnT6b7GpRH7cAd6Iy242eoMpQE5NbgzNEzpo2nFxa3dPrniOTFYnJwfafkwK/dndW4E3E/Ek6VrUEf8Wjge9M5kPFau7rHHHtLQ0CArVqyQ6677exJgPHIFSI4cOXLkyPHEAJMXTvrwh2S//faxMV1rW5uc/JGPysaNm8x9rz33kFNOOlFqazmHdFh+ffFv5Gfn/7ww7nukeKQKkJbmRh1vMAXVJ40wKcTHIokHHa8wPuGsXzPrGMnG1YmHWO1q42+zyZEjR44cOXLkyJEjx+MLhJwh8OTXhJ76bHfgg/kQbppAMz4AFCYsLboIb/4Tj/arZqOIe+HCIkEhbApTREBD7aERaSCgx4WTx+WXP5sPcx9PL8KRogiDHQJ/EB8vaTypkD5VmER8nh5LI7ZJfH6Z1VYI96DJ5fZ2s7u7o/hIlSfuN/Kfpi1LI/IExtsDDw88zSF0jzAezlcypIoYgLMJ4ZOycyVKzMpzOq60cMWK5y0ts7AD4TfyDyI9jkhn1s7D4RbmuBz4S93ijpG7nT2BAkL/1dbcU8oAjwkV0jumaUvSm1XemGLAbFMoZXPn49gJeBnyZ+lP8mB2esXKDE/f+CvKhMuAvyQ9rBqLFRnmjpeJ6CTlbe6BxG28nX+cW5z6Z4oYPt71jjcuyg0hBVfho17/za+6ef7UIzeUI/pMPJ5Hjwxn25JLQTyWDkWUq3nIpi9Dq5AQD6JpcP+sgOPcj76+Ppk/f7475siRI0eOHDmesJg/b57ss8/etgqEMcW0qVPlFS9/eeIq8sbXv07q6+vsXY+y5KjnPdfujxdsiKI//NlYKRkDmh1XMlaJ8YyNjRikKGJMQwjGRD6azpEjR44cOXLkyJEjx+MKkzEmQkgbs2fuIfTnAjrGt4G+/ib31C0Q4UHBv/l1BL0IFS48Z2mZ4DoJZ7aZ5wg1zr99jKTKCIB/LhPg6j0rkGd1hX3UqF8Pm9DWWzZ8uHFl48Poz1EG3KHn9LkKNBX4CcVA+pwIyjPwsEHT04A50pq13zbcT4AgHi4uf4ZmIGh7ubgfiyMJy8UjdpSnCaQLwEwZ+ZM/p4i4oM3qCs8jcUd+/I4R+n5Rp+lno7u5eyDCRnxp2MyV1L1BvWosyV9ipk0oHVMI6AUpthCMIJZuvSwWtbMwllZsstB6SuhxWZL05vlOaOCmf5Yu/vTu6Yi0a7xartZes+WrcYV/y0vWib8kPVamkazEj8folvarPzwbLeLSOHm2vkH+LS5PjxsItA1AC6J2VyqZdEAr4uCOP+xxtwcLxD9mh/q0X5DaKkiLwmmPSVdXp9y/ZImsX7fO7HPkyJEjR44cT1z4uHG8KoBzNAOco5sFqz0favjxaMPGhcmYhTEM2xIzOSgmgdj4JRnL2DPAWu3ijzENf7kCJEeOHDly5MiRI0eOJwBs4K5X4UMjBvIJfPCfDOozUkkf+BfB7NweuoWPggQ8hX3EayGgjfA24z/sEHiaYFcR4bIfJUZHsbWyJvXnz24Hwh/urhQJswurI5z74Z6NLyNQV6iN0VZnfzI/4+MB8fEXioNwC3dAPL4llguLA+Evmy6i8HjT/Ka07TYOEQ439zs+HyBNdyb/eo2NjVo5kD8+ADnLibM5isPjnoWFL5RrWo8B0uJIyy29ssqPNO36ZHZxj3oHxenhEZsCPe7YJCTMnAQxF/XDx63lzf48bLZcLR0QSGiYWWF+7dcR+eaytq3hjBbth7JPaELB0smPRZDUfUIfFOcLNyvbpJ4sDGYMCS37i7v+BbJupAXYKpPRUaujyI/lk35hyptEWchzpi84WbezVSqRbuydTOFu3skzhoA9Ju1QL8sTdJSeOSf23HCLvkEfZQVIL+ev5ciRI0eOHDme0Fi1epUsXbY8eRI7mJxtrgI/u+AXdlY34H3/t79dJ0PD//7h5dsLjFRsnKxXjENszISDjmsYK5FOHzO6PxsjFY+F9JrS2Nxyhhrt2VAwpKipb5ApJSWJG8O0DBK7IqMi9TXeKrUvRupv235y5MiR48mCnq5O+8i1j0qF3x49/gcvLylNtfs5cuTIkeM/R193lx3cvz14eUVFWTJc1l8dzNuwXm8pSReWpnGl5qwbVv5BkLgU/DiclP4m9om3eHRkHiy8ErPZ9IoQ2JtSRO0xFwvxzT1xC7Pb229iTu0D7o5dmje/8zET9m6XOBvMj15pPDimNAIejov0mo3ZF8PjCjqA57RMA2k86bML6cMu6Nhv4qa2aj3eL/egH2E8nWHPh5zTcbi7l30g7MaXQ2DrNpG9x+XPdsvY+3MxsPc0psA/8UcaCnf7dZh7cgcer8ZjD4UfPOCYXmaVhLErSbNehVUd+mcm9WeCfvXuseFNy2tKfEQnYRN7YEqRxGwReDAzQ5d/S3vRFW5Bk7+g5cqGNHzBj7mpH8irOWgFwg9QF3cvJCiBPkYeHRaLmzRsKFZAln5KlxAOrCw08SYW3MOedga9oNHY0Chz58zRa67U1FTLkiVLzL4YU6aUJKatwRYcj+fWGo8WmDFrgpdHCdRfdXV1QUj1RIC1N20j2Tac438TlZWVdjbQ0NDg/2x7KIyT8v6Q4wmGEf1mueZv18rg4KApQr7z3e/LsmXLEleRNWvWyIMPLpWenl654qqr5YILf7ld3jXQQNny76KqqsK2ALVxiY5afIKMPhV1LRvX4Cmxt76n/9gXrvwQ9Bw5cuR4fJAfgp4jR44c//3Yroeg11UbAQbnMXMpBu3wcWjHIdSO1M15Pne3I2zYh4CaZz+HIRFS6cXd/WnI5IM9EP4tYqXDbG+Q/bAvhIVuEtbNPjs8nkMYGG5qslKyFCY0QIGGP5gZ4CfKIytky8YPPN/485lgIBu2QF/v2XijvMI9zNCItDvIsyfN44g0Or20bKCX0gngP+xBuHELpQtuTivNq5el12Wkx9PHxQoQwmHr6cNP6s9uisQAfZ5SBzNzebpc2RR2YR9XwN24ezln00X+i5VI3KM9RTzcyEPQMBBPYjTvpDu5Y088YW+09Z+fOC+EZ+jy7GkMPw5TCiRhSIObPE2xGgRlCmZWOuBmXhXQsrNJLP0OUgtNa28Fuv5b8KcPGDPOBtwt3sQSWmG2W0SjZivPcUTcryl09G7tnj9NdygrPT/uN2ZE4mL1gC3x69180XaxVLdCupM7z2w7waHl1VXVUl5eJs3NzdLY2CgV5RXS1t4uv/lNOoM0i+15CDrlP33atOTpobGptdXq77HG0w49RN72ljfLD398nlx+xZWJ7fbFs591uLz5ja+XD51wsqzfsCGxHQ/aY1NTo4yNjklHZ2diu21UVVZKTW2tdHR0mIDs38UJH/qA7LXXnnLCSacUDtPd3kBZ1tjQkDxtDVpzR3uHDD+C9D/ZUVNdLTU1NclTCvo2gsmu7u7/WMhJ/bz9rW+Rgw48wMYq/f0DcvqZn5RVq1YlPv43MH36dDnz9NPkgQcflC9+6Su2Ki9Hjv91PNJD0JubG6QsmcRr4xUdqDDuZXziYxj9Y8yDQ/IcnjHHmIrxUK4AyZEjR47HCbkCJEeOHDn++7E9FSD1ddUmhIR5mwDbtp9JaWFCCIkQ0MbpGfDsguFUaB5+TAAM9DmEnHYOgj4XFBy4hVlhZmj4FwT/5j9ohdA64s3agaw9YSKsX9gV+yOGcCMOjwdE+Cy9sMvSjeewy5YD23fxHGkGCIwtTv1lJUvA6ZnJnsM/aQyhPoCe03Q/7m/itAXimby4/yhTjxOrSBeIPETegYdzWpGG8BcX/iOOiDOUZx7e05pFxA8KZWNh3T6bhkDQBkGXMkaQxnMc4h7p8PJKyweYvV6xmigLnqxucMuEDbcCLI1ub3f/T8J5vCk8Ptw9n1mk9Ek7wmPgigS9J/FHWZA3XIx+pEH/Ix/0YS0hd7MPdLNWmOe0TBN7V87wQBqSO0Y3FX5xsyD6E2GI2+PXu/55vKk/YEoQ/GTBM/70olyCB5mvxI07yoqZM2bI7DlzbPXB4MCArFy1yhQNgwODsmLFCiNXjO2pAGFm+YU//6ml9V/hjW9526MmiH8oPO/I58i73vF2+eGPzpNfX3xJYrt98fyjjrQ43vbOd8vatROfv0K5fvqcs6xtfviEk6W3ry9x2Rr4ef973y2HHHyQCazvuefexOXh45yzPym777arvO+DH5blyyduC8VgBdAuOy+StevWS3t7e2K7bRx04FPltFNP2Wb9o/A69bTT5c677k5snljYbdfF0t7RIevXT6y0ejRx/HGvkNe8+vjkyQG/oMxoG3fccadc9oc/yu2335G4/vt4+tMOlRM+/EG59dbb5Kabb5Z9nrK3fPHLX5Xu7p7ExxMDtPc999hdlmk77e7uTmz/PfA+3WnHHWR4eFiWr1iZ2Do4ZPrT555ts+hPP+MTj4siNkeOJxoeqQKkpaVRSpMdqYz3MzjhFaB3G6nov4211C0dB7lfs+PBguhfrgDJkSNHjscHuQIkR44cOf77sb0VIHxUMzh3ATYfzdByfs5AHiUDdjZOx5SMm0PYTTq4gvdzFafJPggQvBo9T3excBv7JGal4e8Ssyes3i0teiFMLY5brdXO7TETt5s9DdxMcKyGSKPbb52vAI+JUwFZ/2k4u+l9fL5w97QRBjsPG/GMt8PG7SMOp0+e/I575JcLEFeURdAgPIJ0d4804ujlGrQiDHbF4YMuZg/rfiLsFPKV5C3cuCItALc0/xYJQe2Woqiuk7z5c6R3a3i8EZ+Hj/SyFVDQiPgB7Q9y9oSduqOUwz0uh+cFulilCoLELSlT7MI2FCYFEK6Q94JVoghwC0JbPMmz2agn7GhL0e/Mv/2rPc9JWuzXzKQVGqnZw/vKHdpZtCHzpnfyhD/SQzw2s1HtHU6f50IOUyvz5Ulw18jDuHLhSsyWtoyfUIbgHmVkZc9l/tyN3913202amptkw8YN0tneaXuC9/X3y/DQsOZpTDZtajWfxdjeK0B2223XJE0+4/ytb3mTmb/7f98vbK8xOjYm9957n5kfa5BGDpQdHh7x8n4U8HAVIJ8552yZO3eOnH/BL+QnPz0/cdkae+y+u5z7qU/aligoQO6++57E5eGDdxftd2Tk4a8imDFjunzz61+Viy/+jfzovJ8kttsGCpBTTzlJfvqzn8tdd2+t5KCPIdRG0PZExK8u/Ln885/Xy2c+94XE5rHDq44/Tl59/CtNIbF+/XqzQwE1e/Ysq38UArW1tXLeT38mF110ifWhfxfvePtb5fDDnmkKt9Vr1hT43hMNtbU18rPzfiRf/+a35Q9//FNi+++BLb7OOfsTsmLFSjn3M59LbFNQtrznHkk55sjxaIJ31F577ilvffMbpb6+Xn7zu0vloou1zycrwOADr3/ta2w14/IVK+Rb3/nuw1ZqPxQeqQJkakujTCnx8+CMp+g4yt+tmXGPXjZ2SWBjHOz4U3sbzei/j8Zz5MiRI0eOHDly5MjxOMMFkghJC4N7G9Cng/qwc2FlDPxTwbvDB/4gwnO3y2wVZh/h+TCIsKldkoKwLIT1oBnhaUI7gLUrFMLsHyZZf9hFmrnURu/pc2rn/hAae9A0HGZH3IELkCmfuIjTV6dEWl2gHWkBIaRGiIc5/Lpb+B0fhnQws5M7yMaHX5Ca07CkHXPWP06WpUJe8BvlEHQibJauh4gycW9OH2TjwT3o8ZsYx6E4vqCLdZYW5njmjrtfPqM4rSOH+4m69IO6zV3tgcbgNDGrfVzUO97Mj96jzbml+oauPSbptCecPH22mgF/ah00A+ZudZ0oqDLu6mQKAlLkKXQ7N2BOysAf0w9yi0ctoEXaUTJsHrMywd23z9JL7fFs5YngeArlSnq4XNFTaJOUsUVKZBFj8qyI+Cz9lv/UjTgsLWa0X4PR1nidtvkaVzekGXpRhtXVVdLQUG8+EZ5ubN1k2yqhcDDqlq5HH5ThXXfdbTP8uVipgFCF6241h30oP1CwIOwkH/RttgAqKyszN4A9SrqZM2fItGnT1Owr7LKgDurqak3ZEnSam5ps+y/nF+P981xR4XuWFwM7ynLevLkF5WAxUJhammbMMEHURHT+XRxz9PNl0cKdkqfxoIze9pY3bZWPLCLdO+6wwFbhTJRu7KCVBUpyynT69GnS3Nw0Ls9VVZWeP32uqKyQ+vo6ux4qHYA2wMqjqOvsRRvIKj+g5fU7U2ZMn27mYvpRv9QZZvI6berUcXnEjPsOCzz/pLkYFpeGbWlpti2QsnmtTPJHONpf5DVbt/iljS1YMN/aKW7/qiweCR544MFCed1y623yu0t/L5/+7Ofl1I99XJYuXSbHH3ec7L333onvFKSHNLO6gTwUlw8Kt+amZhkdGZXevl7zS5kF8INicL62ffrPRPnDD+Gi7LgXb3lHuEblRXPmzJ6wPkGEpV83aT+lDWIHKNv6unp7rtb2mtbF+PwQhrqkLRTHY3Wobaa0xM8wgjdCA3MA80Rnb0IbN9pS3Tb6N/FBjzjxjzIFnsHWg5GPbYEypz1vC7RfeGKAOKA/Z/Ys29ZwW+3O0qHpwh9Cc/eXOCbAjnTjl4v6pgy3BfoF7Yb4CGttqCgN3CmPWdqHHyp9QYM6RalHmInKivqH94R/ymKG8lr67kR0n4zg3fKhD75PdlB+zjaJr3vNq+S5zzkicRV57atfZSsZKRsUo+9997uszT9e8PEL//rHOIb/ZAxl0GorrjsbQ+lfIUyCfAVIjhw5cjxOyFeA5MiRI8d/Px6NLbCYNWiCXi4jqHelyQDfB/nO3wNYxXkbfNCBcQN+dY9Hp6EGfTY/9jAe2CO4wo2bCXETOxcou59sHJih7eWA0NdXVGTdoOXPfjfaiTlLC3vPpwvNIzzIPkeZjw+bCumBCXIRRCdh/HJ/lFkoagoCbb0ijmJgR76K3YiLcufufnzGJ96wI7541t9x9kHKy8vdxkEtUit3d3r8pLQwY4cQnTv5iLRidrgfM2UiyuY57NMwDp6DdpoOL0vMxOXxbZbRURf2UyYhhIg4AHf8Yu9pd7ugFytlQNhnEWHCPvpLPBd8Q09vmloezEoJmr217wwiTcDoe8AssYR+mraCJ/23+DNW3KHplz7qM22M8iFV4T/iwl+Ec+UHAQiDL6VPWzWT/3rO4smRtuWkrBN65pu7Pgdf8W3BpmTqzSl5dJ7XuBCo7bTjjlJXXy+bNm6UZcuXa99hizMLYn6gsXHDRrcowvZcAVIMzq04+6wzzXzqaR/faub/Z879lEyfNlV++euL5GUveYkJ40446SNy7333SW1Njbz2Na+SI579rILgkvB//NNf5Cc/O79Aa8H8+bY64i9/vcIUVc867JkmuAecm3DBLy6USy/7Q2H27MEHHSgfOflEOe30M+T2O+40O/DMZzxdXveaV9uqB8DWOffdd7987ZvfltWrV5sQ8sCnHiDHHftymT9/XoGXs0XP93/4YztPJLbS+XdWgJSUlti5GX//xz/lC1/6SqGdB4587hHy7ne+w2b6oij4eNEKELbFev3rXiNzZs+2Z9rKkgcekG9++7ty//3pwfecAXLYM58hL3jRS+15mpZ7zCKGDwDK6Kabb5Gvf+Nb8pFTTpJdF+9i9gFov+o1r5funom3TGIFCGXLjHvy81BAuPrmN77BzksJ4R0rXP74pz/LD350XuGcE9L59a98SW6+5VZry/vus490dnbK+z7wIenXNrDjjjvIO9/+Vk3rYnMnjQ8uXSrf0Hq7L8k/7eH4446V5x353EJbopxRyHz7u/9nAsWnHrC/2Qegwxku9y9ZInvtuYe88Q2vNyUVcYC+vj7581/+Kv/3/R+a3/8UsQLk3e/9gNX1REDI/oXPftry//Z3vbfQ3qjDt7zpDTJ16lR7Jm//0PL/6te/aXW186KF8oXPfaaQ9gDt/yMf/Zgpv9759rdpGXA2iPPvrq5u7Ze/losu/k0hf7Sxb33jq3L+z38he++1pyxatEhWrlop7//gCcYrn3PEs+XVr3qlKVAAdXjlVVfbdnOdyczyqS0t8iat90MPOajQh2h3/7z+Bq33H8s5Z32ikI8AdD7woROtXPbbdx950QtfYDPk6ZOAdnPpZb+XH//kZ0YryrIYv/zVr61toYD4xle/Itf94x/yLe0n0edoS+9461t8FVtSVpzhQ/r/du11hXJ42tMOkY+cdKKc9alz5bhXvNyUJfQh+DdblH3jW9+WNWvWmt9ivP1tb5EXvuBoa1v33X9/Yuuo0Lb59a992drWBz98kpXpW9/8Jnnuc55dyCv85qfn/1wu+/0fLd3YwwNe/MJjZKeddhzHlygP+lPk7ylP2VvO/sQZcvY5n5aXv+wl9t5A0fbRj33c3Itx2kdOln21vFlh8OpXHV+oV9rfL375K23/lxs/fOExRxf6FTz3QnWj3QRoN8e84PnW11HwANouPOI8TSOrkQDvm89++hxZt3at9c0XaZ5om9QFynxWA/3s/AsecrvAJwNYzcnqpahLcO11f5dPnfsZM3//u982pXWAd9WrX/dG6e/vT2weGXinPqItsJobbAUIiBWzgehHYWd3taJt2ySUxD78TWlsbjnDLOxRUTCkqKknQt9zi59xXhK7IqMi9TXeKrUvRupv235y5MiR48mCnq5OGdNBVDBkvz16/A9ePtFMlBw5cuTI8cjR190lo/rxvD14eWVFuQkmGa7zQVk8yLcBPbPH1drdXOjr9j6bnGfMhCctCF1TuH9LK1cCe+ZuZv1R0uavIPB2hFIkkE1fIOhnFQpZpO5OO9zdzu9ub9YTwON0f14GxckIWl4O/gEUH+hB38OEe9hn73azsGHn+U3LHIQ/7th7PC5czoZL40gCKHj2K2uOZ+in4byOI1z493oP+iEA93aQrfcAdCLv4+F5c0Afvw8HHizSkJY3Qq5YiYOZ9GYR8WXtI58B9zOxv4CZ9DnoAdsODDphl/GPjYXP2GVh8eNsZZWkO7wqPezj2ZOn+YVqRB/GeE5AkFjhwQd8xE8fC4VPRGNueiVeLB58eN/3BwthHsyUpIW7/qi930htEo9erFKhfZoSxOBuhHG/WCX+kztl0KDjx113XSwdbW2ydNkyE4ZEf4oy4q+3t9fsijFligu/JwLCtRBsPRIQHqEX+OvlVxaUEAEEpvPmzpU999jDlB5ss4RAjjhPPukEE+wi+GYrnKuvvsa2tUFRMWPmDLnhhhstn9gdoXQQ1u+wYL787bq/m+AX5cUs9fesww+zbZ/i3Azigy4Kiw0bN1oZHfW8I+Xd73y7CR5/fsGF8q1vf8cExwj0n3XYYXLlVVdpXsrkA+9/j50787Pzfy7f/M535cabbpY99tjdlC433HCTnR8BFi1aKAfsv7/89tLLpKdn4nInj+Qf4d9tt91uM3xRWKxdlypMmK398Y99VB5cukyuvPIq2XvvvUygzHZm1Osznv40+cD73isjWuc//8WF8u3vfE/j65G999rL6CHgbtN2AZ52yMEyf/58+dnPLzDBGoe0cyYEW6sgWLv09783hcKCBQtMeP6nP//FhG6kkVUIZ3zybPnVRRdLzzbaEWDWPzQRFq9e7ULNiYAQ9MzTPyYHHLC/3HDjTfKNb35HrtD8sRrg6Vq/rGRBII6QlPNsjj7qeb7yorbGBLrn/exn0traZmk9/bRTTcHxtW98S76p9ca5Dvvtt6+1ieuvv97q8cjnPsfO2KDszvjEWbal17r1G2TxzjtbGaEgQ2D7omNeINdruzrplI9aXmkfxP+ps86Umppq+dKXv2aKpSu0PZBWBLaU0fbAnnvuYYqWy37/h4KyoBgoJcjrvvs8xdLN+T4otT7wvvdYeXz6s1+wLbIGBgatHmi/f7vuOjtr57e/u0xmzphpqxre9NZ3mNKR8mAW+blnn2WzzVEifuVrXzfac7Uu2S6L/CPUhy+htHvB0c+XxdrXaH8oSM7/+YXGW1BUoohasXyFnPuZz6v9Bdbfn3PEEaYwpFx5fufb3iqHHnqw/OLCX8m5n/2cXKptq6+vXxYu3EmuvuZv8tvfXmpt75gXHC3f+8EP5bOf/6JcdMkllld44Yfe/36bIU/9oOT605//rP1+B3nmM59u/Jq03r/kAcvbvvs+xfr9iaecqmm9WG7VfkabKi+vkKOPPkpWrV5tfRi65P8TH/+Y8RO2HPrKV79hK5lQHtEH2trabZsh/KKIevqhh2of38/6N/yJ/JSWlpiSdP9997U8hIIqC87Soc6oRxQA9k5IsL/2h+doOaIUWLN2rZ2n81Slh6KNVUCXX36FKXxpz5T5A9rWWe3xgfe+R18vW0zhgUKPPsW2adQfq4hoG4CVFM9Wfki6mWACL0ApRL+fCPCX+fMX2CoD+O2XvvI1uemWW2QX7TfkgTNk9lda1BuHyd96222y++67Wdtbo3xtxUo/XJ93wJFHPleu+/s/TLl6wYW/NJnHYdrXWQWEPbyc9wV8a5dddjYFG+8C+Ow1f7vW6uUZ6h/B/0033jxh2T5ZwEoiyjCURbSRP2o7v1ffaWCHHXYwHhnjANol7v9pmdA/Y5vKfweVVb46z+BJsruNvmjfidmUI/pnzsm4BKRjuUm5AiRHjhw5Hi/kCpAcOXLk+O/H9lSAVFQwSzXo6Jg7uQJudiG2fwy4Gx8AEW/qH7sQPLt94QOCDwa9CGdhsdMfRvl8OhRmiROG8HqZX9wSwadRjY+KDPDn6fPtESClv2beGuZYBPfoaTNjIQ5Lq5oLHzOeClzML3bj05PJY+KGc9hFXvDnQuiIk5/wy/PWgFa2DiLebFwB7AJh7/fxYSdWWmBvv8kdpPShnf0oxT5Lx5/TK5BNU5hxJ09Rvln/6ivxx5XaU4bYc4WZ8CUlpQVaQQ83pQqlAm2nGSBOT0dgfBrSZ2hqYEtNABdbpZT4MTfoZ+Iwl23QNIWf/lsQS6OmG3v9g4LFhhfK18jaj9lBEz/mYBYA93BOKCVO3LGDlm1DZReW5sueCTu2ecxmMUY4d9Vf/JrJYSb9MVd7iHaY+iK9aXkn/ajgatEZLBz2+l9VyXYis22Log0bNkpra2uhnp2+Xzz39U48a/bxVoCwhQ4CPs4+WLFypaX/2Je/VJ6rbpyN8c1vfccOpV63br3845/X2/YoCADXrV8ny5YtTxQgz5LysjL53Be+JL++6GITMrJdEOc57LzzQjnyOUfILbfcaoJAztzIKkAa6uvl1FNONAErM6ERGCLkv+vue0xgihCOVTXMMmd7r4t/81ubuc1sW9J16623ywuPeYEMDQ3LzbfcYvn6dxQgCOiZlX7AfvvJXnvtacoDlFjU/xvf8DpT6iD8ZCY0M7hDAcKqiTM/fpoMDPTLR08/Q2688Wajdcedd8k9994nBx14oAlBEU4yg/7QjAKEVUMvfcmLLQ9f/srXLL8ofwhLuaBEIQxb5CCIvvOuu0wh8a+EYyhAEFIyk7ilpcXKIXvRitvbO7RNHCZHHfU8ufiS35hAlHpgpv21f/+HbfmC4JVVHChRQgHCmS2fPPtT8pfLr7AZ6IBVLWz5w+oihK/UEWc+3HjjTSag3WOP3Uyx8tKXvMjOx0HRQ/ykj1Uyf/nr5bJR4yav5O24446VldoGKQPbPk77DQJnVvT85reXymV/+IPFQfwIbRFgp++p/wwPRwECWOV02GHPlHvuucf8nfThD2r5bbItslCm9fcPaD3eKWvXrpWjnvdcGRocsvojP7SJ6dOnmpKPZ/L92te82oTN3/7u92y1VEdHp5bBKrnm2mtl54ULrd38XftRZ2dXQQFCmVHmKA8QxLOi4qwzzzDFwyfOOtv6Bem47fY7ZOOmTfKKl7/Mtt2iXb7lzW+09s3qCcqSdkf6qCf6Cm7g5S97qZbx363P0beCN9I/WQlw8823WLslXQjlUfbAD6O903+e/ezDTSlJPZPfeBfT945+/ngFyEknfMi202J1xJ/+/FfrS7QReM7ee+8pBx90kCmTSG8oQFBAwDNoc8ycp49Ae//995UlDz444SoQymuvPfaQ3Xfb1dJFGQTe8LrX2hZQ3/vBj+Qpe+8lL3/pS+SCC38lPz7vp5ZX8nLV1dfIrFkz5XnKA1mttW7dOivXSy7J8CXtSyhVabf0ddoqCAUIyr+TP/JRayfbUn4A+iH88vd/+KMp/oifPvnP6683HsxqOZQuP/qxr/ChPO9UHoKSmnJAcQHg69cqXyO/bcqbUXiRPlY6LNp5kfzpT3+RQa2fUICw0gS6//f9H1j+WEVHHio1L0cd+Vzp6u4xBfeTFb36rl6r7ztW9PCuR3n564suKbRfFCG2ld+06bJc303UDe///xSPVAFSre9kxkmxrRX/Bu2yMW7BwFjEnGNcon9htmfthxOPsnPkyJEjR44cOXLkyPGYImZ4M7aPAXsglB4+s14/Aszd3TDHtjlmVr8hBEd4EgJLYDSTK/wjTDX/yXO61ZWvaOAiKuyZ2Wvxc2FnYf1yuJDVL3+GjgmTEz/h7qsFssId/0DJXhOhEJXB6Uf5pOkgHvs1uzSNXMW0PUzkNVYxgCA30XNc+uOWijSPab7SuMfDaW4rnxFftuycTiHegnt6Yc1HLB+a+Al7RxqOsipuRxHnRCAYYSkb6Eca4sqmN1sPXp5+BgZIfCXxFpdJmj6Q0sp8sibpKL70x2knNMMunrcFXM3HBP6ggTLQV0wYdbOjbv3MD72SNBdCJ1E6uZSmUcB/0raMZOIetKLtWfmqGWctJYvDTErU6HJ5chT4cDfjAdoP3IP7LZSxhVU/yj+Ch1jZJv0XM30bxRVCIoTfXAj/586dK6tXrbGzP6xcFWkdJ/SfwCDNbCMUyhFmv+62eLEJYhFEU+4BhDM/Ou+nNkEJAWAWCIWY+RxlABDK/ejHPzXzM5/xDLsXgxUcCHaJi1neWbCaAGFf9Cm24GHrJoT5e+y+mykYqAPSvuOOC5JQ/z5QOFzy29+ZguIZTzvU7FjxgLCSFQYoc4qBALWpqUmuvPoaEzhncc+995owdMH8eTbDvxgIXe+77z5bDfOqV73SthOaPWuWnSFQrKT6d4Eg7IhnHW5bMhVfz0qUYc86/HDp7+u3bYvSFU++1dEFF1xoZf2iY45JbB1LliwpbGkFaOMoDFatXmNthlUJcXHmw9333KN5mm2rBRBic/YA2wkxa51zMhDQBh9+KKD8QhiOEoXtyHbbdbEpd0DwzYmA8JK44kKgvV326df00qvJP6s5OBsHATyC6mwZkGYEqayGiS3OJsJh2i9QCiGczpYFCozf//FPxm/YNi4LtmBDCRI4/JnPtPKkD83Tss2mA8VAR0eHKSgASiNWz7D9GfUX50FQ9w8HKHlHRoZt+yYE6PTBeZp3FAvUe/Zck4cLypJVDsykRwmYBfGxegXanCuUBavSYiu+AMocwNZ+E4E2d/4vLjRFx1FHHZnYivU/yujPf/6rlRkKBng4Zb3zzosK5QnvQdHA6iPaNkBZWKptK8uXUE6EIrIY11zzt4e91RFtnBVgWT7MSiSUP93dPaZszGLjpo2mrIYv0iYA6UApAz/abdddLX277LKLDA4N2jaJ2a2eANtosbIny4tQjP3ussusXe6jfenJDMr67//4h7zjXe+VV7329fLDH59XUAwCFLCsjHrF8a+WD514sq2efMJBWYmNXfSyPxuPuB1/Zk7ujKFsnKV/uQIkR44cOXLkyJEjR44nAhjQc2cAz2AeQURiRm4QAlKECC5ISAb3PLspuRyQyIJHC2dhsXDBJy7mVe2JI+hzmQCYeHk2Lyl9EM/E5Wn1rZo8rXzQEkcmnZnL7TxsCFTdnnwHPQ/rv44kaCEOD4Pf8XEAbqnZ7aFJmrLKJEcaC/68rDF7PB5X6q6/nkYrw5S+h03LERBFpC8LHsOfu0V4v0cZcGX9+eUCA1dCZWl53Gm+wr+bx19AwyembHjygHCCO8jWY+SvEIUCI3F6m4rwoyZkCEEe/hFgTikcVI9gIiUCTT+bJdLrYTwvrgyw+BEYu7PC7QqX/Sk0jKUHpV1iNjuccE9gYQr15W6udOEZey7zan44jyPyTz2FPf4JHDFYeSVxevxZpUFaPnaYZ0IfA7T8IHIvd+hhV0g53pP4zAbatAFrB36FUMD8869XlLfd1QL6kY/ysnLbvgbhK3uyH3TQgfL0pz3NthuhrFnx0D/Q7+mAGNTt/sQHM5CzgmS2mkJ4huARJUgxKJPWtjYTAGbB9lETCe8HBjmEfdAOCZ8IrLAA/+rMCsqTVROf/+yn5ZNnfty2pvr4x061CyGx95VHjr/+9XJTSnA+AgeCsyUX+eF8EW9P48HKBHDttRNvwcRWWnHGTzGgxzY0rFhhdQUrSTiP5Utf/Lw85znPnjDMwwVp/t73f2jnQhRfrDwAU6e2mFA0tubJgpU4KLqKBcjMgM+WA22EOuH8hTNPP23cdYZeCJN5h7A6irpFwI8d9XbuOWfJl7/wOXnFsS/fSvhaDATz55z7WUvrO972Vqv7z3/mXDnnU5+0MyO2hTe/6Q22PVf2Qoj+n4LtgegD6zZssEOnwTOf8bStyuD0j37ElF+sznio+mSFzYaNGwr8LItbb73NyhylRhbF59q0aH3Cbt765jdulY5TTj7RhP3O3ybLhb/8tSkJWIFx5sc/5u3uC5+1LX8eTrtju7zPffpcOfuTZxT6IFtFLdzJz2d5JGyPciTuO+++O7EZD3gL5RDn7ASWPPBgYkrBSiXK8qGUTqySQEmJEhflK+lmtRcKK1YAAc6+IU0f/chJW5XpsS97qaUHvhN8ibNhaJunJ2Vy8okn2DZbuBfjviWpIvFfgXjWrV+fPDnIH0J4+jDKrSxYrcMqFFaP0f8ASrqzPnGGnHP2J7Vvpnxz//329fQVJRFlPnSK4Tyj1ZRcD1W+TxZQzlxZvhfALtwfbyQjOruHGVC31qcn6JORp8hHjLMe+ZsnR44cOXLkyJEjR44c2xWFDxG9h5lBvn9kul32SoF5/FcAzhGWa2v/3IrohZ/kDsWg6h9KfkV490ZY4krjSwXH7hb+J0ISlSEVUESsOCoN/TXaZpeF26TxOHj2D7esIsDh/rBL48CPbUWU8RsffyHkzsLzmDwoovzIs5dTaucYnwbinAjufSK3NB9RRkHfhfUpfWiMz3PykZiYufDjcbnfrBIHBUSs2ogyAMQDHa4gn40LcgWz0fc6Ga+0w5//kY5xyVS4vyhDV8B4OPdradULq6CHG472bFdiHSj4S4BfvVlcSUrs17z5M2E8L35ZMvGShCnYm0MS1ABtnlIbzPzhNdwsSdDSe2Kjv0BpWl0kH+3YJJGYGYP+pGkrCqv25hYXSJ0Tq8ReQX4Q0LLvObOAXVg22QT6HHLLVkgI4Xp7ewrtwMs9SV/08Qn6yBMFKHCyGB0dsRURzLYmv8Wg/HBja58sFiyYJyXJQaxZMAu5oqJ83FYzWaxJhLnM0H8osH3Mq155nAn82O+ew9o5mJlrW7T/HYxqOXznu9+3bdXO+uQZJthnGxjKYiJEujkPYiIgdLT+uY26Z+ugMz9xth26zRYqf7n8cuUdk+Q973yHrYr5T4CCilnqxVfMOu/s6LQ6mah+saPO2ouUX1klGYAWbZtVOaef8YmtrlNPO11OO/1M284JwemXv/p1ecvb3ylf+do35LLLfm8rJF776uPl6Oc/L6G4bbCa5h3vfq985KOn2/kMbHW00w472CH2xYq4wFe/+g07aD97TaTQ+3fAbH4O0GZlEysD2jt8xRLbPk1UBqeceppt+/VQqysGBwdkastU61fF4Gwh7NevGy8AHx4ZL5zuaHch+P997wdbp+PjZ1o6vqrlDk+i3j76sTPkPe/7gJ1XwfZHrI778Affb+dnPBQo65NP/JApk7+rcZ30kVO9D374xK1Wbvw76Ghvt7a0aCHbtG0N+qKVw4bxK61GxyZaLfXweO3Fl/zW2vrBBz3VVn+g3L7xppsK25+1t7VbebElV3GZ0pbYwgoF5k477iCvPO5Y7XOtzpdOPMXK5JSPnrbVirZAMe/8V/B3ynjYe0UvJgNMBH8re5t6x9veYivWfvmrizTtZxb4JtueTQQOyi8r3XpbcM5uaWxskKHhoQmV3U8mwAPZxu/5Rz1PZs2cmdg6aIuLd9nZtidkddbjrgzS5rFVG9Gqx87GJRknvJlf/fcxio9P7K5XjIRz5MiRI0eOHDly5MjxuCIEBDpQt18fyNtnnn6Q2Axys0sH9sDc+Ev8QCcG+wHMsRVI+IeQ0dErVnioo7nHHUGACbzVyWjah4SaM0IvI2s/SdiCnRs8HRajwdMZTwp1z+YHvwGswj7SBbALOuNoGTxOv9LwYYd7IPwEbRfue/mlaYpwib8CUnpOx2nFM+GDRrhxNx+Jmb9xMPL8JPaZ6IgbYTVXKDSy4WMVwETw7KVumONKV3ak7WprpY8/h39ri4Q3M+G5MmH00cpS3ceXqZeLKzaIC5pJGIXTcniZ+YW1xReXpTmbpiiPcamwsAhQuNJVHukVyhlLsAXwMPyBiBdYH0kiYAWFlUPyh6W5JeH8loSzPOtl4fWysvX26ys17NEuokpXbzgFFCLY4QFvkX+zwlYtC/nAg/94XFz8hblgp9Dw0GpubJLpM2aYkGPDhg2yZMn9cvvtt5uw7Lbbb5Nly5faKgcrhyRSaAScXvr8RMfg4JDtn8+s7P323cfqMUAZvORFL7TzPq665prE1rH77rvLjjvsmDw52DOe80QoG4TWE+E2LUsE5GzLxEz1LBA4s00U7ZcVCWx/heASWuxrz0HFpWW+Jdn2wAOab/a6Z2sbznP46+VXJC5bg/372faHQ95ZDZEFaebwZs4g6O3b+uwXysOUaZovVopwYPMPfvhj+fiZZ5n7c484wu6A9sMqge0JBJ/Q5PB4a7cJ4J0vefGLrLx/d+llie3EgEexJRZngKA8whwXZ1GwTQ/KEbaOYfUPbQeBMNs0nffT8+XsT51rfg566oEWLyCvxW2AtDQm5cusfc6A4bD1L3zpq3ZIMefJTARmzXOOTFx333Pvw97maSKwpdGHPvA+m/3O2QjQQjlGnjiTgnMdsmWwbPkKU/JwZkOWHxTDtqRqaixsURWgTXNGDQp3zuJ4KFCflPORRz7HFF3ZdFAHHZ2dsnLVavNr7U7rnL7zhz/+WX503k/kS1/9mgm0EerixjsIsMVbFigKUIJw3gV9gy2roAPPQDCehXE95bucGfSvBMS0H7a7W7jTjspDxq/qYQUNh6nT11BKbC9wlgkKsaOPOspW8FAutPnI+x+1T4K9997LlNzZMuXMHOqbM1Niq6nLr7jK+BIHt1MmbBM40fZ3jwdQ7sDPfn3xJdo3l1j6NrVusrM+JgIK7gMO2N/6XoA+yvaArGpZov37yQz4ysc++hHr7+96x9vkc585x876CrByhtU+b3/rm+WUk06ws2OyZfV4wfgMrEavGCP5FqLaF4MHJWYuxly4m7U55QqQHDly5MiRI0eOHDmeGDD5IoN6H9iHyYb1OnC3gT3G5AM2YP40XCrocaWJ+cdvEtaeueNXP2Zi1r89u6kAaPkHhdM1/zzp3T4uzBckoakfIGFOhMwuIPY4CisroMNdwa8JevWKsPqLk9392dMRwvbxyoSsH/cXSKwLdu43LTOlaGHMrIasP4ffSX96be3HjXHP0srGO/4KFLyplbnpn32o6XOBRrjzl4kj0mTKriQ8YJZrnAVTHF8IyAv1orQLs/cTf9hFHgr5tjMjphCNzRz3j03zbv5CGYMZAhZey8rq3O6cK1Fi/pyu+yFO6pOVJqBAI2POXmkaU7M+6bPbeXo9fEo7214SJR+X2gPCAeyMrltm7M3CzfabpI14zJp7cqkZOg63CydcjZi5J3kq+Ek8hGd9CDrUpdsp9F4grzBy3P3Jwlg+NH3ultpBEyGjXUmZWCi9sz3Y7LlzTJDPtikc0Mzsera7itU3ll7Ns9cL5DzdXuZpXf03AQHnAw88YNtAvf2tb5GdF/ke+O98+9tstjMH6P7xTy4gDDBjmG2GWKUxZ84cE+ieeMKH5OADD7RDfDkweCIghPzVRRebwuC0U082hQICOA7j/dQnz5TPfvpTJpxkayaEtMzIZUY4febQgw+Wj55ykpXz9gD1+d3/+77cePPN8rWvf+shD6Rl1cl5P/2ZHYhMujlsvqW52bYWOlXTxIHO7B2P4LYYKATYgoZZ95QTQmUE/y/QsOQr9pQnv2xnwyHZ5Hnhwp3sYPH/FNdce50pZ177mlfZodhsX8QKJ4R9L37hC0zRwLkL/wrf+b/vWRl95KQTbTY0W0ztsMMCEwx+8fOfsQOTwSknniAf/cjJctgznm4CbdoK9Uw5IDAOoTOrexZpHjmMfubMGbYigcPJ2bqHLYp22XlnKx+2QuKAafDgg1tvg/SfgO3BWPHFxbke1A8z6GmL1APnMfzjH9ebX5QftAHKjzpHGVNTXW3+Tvrwh2y7NoTPD4ULf/kra0vvedc75HjtO8w233effeyAeQ5Av+rqqwvKi20BBcePf/JTUx6cftpHLTwKrgP2308+cvJJtmVYrbYv3jVsXQVt3FDm4O+ZT3+6upVqH2uzPsA5Dyh4nnXYYbbVG3VC+2MFBvbUNeeqUBfwBgTFnOuSBTS6uru0Xe0shxx8oDQ3N5lCZ1tgRQlbSn3k5BPlxS86xhSwbMtF+tl268JfXWSKh+0F+tVvf3epbaPGFlZ33HGnnWMUgF/ddffd8qJjXmB8kHJAEcfB9uecfZb1XfIPHfopB5azGgReT5thW7A4g+PxBgoP2hVpp+/Rtt/ypjdaP5sI5IH2+La3vNlW5XBuyLu0DOAXKKxRQj+ZgUKTFTPUL2VRX19vB+IHXvuaVxvPxo0+dcSzD39c6zrGF9mVHFwAN31imFMAbsZz9c5Yy9wT/1Mam1vOwFDwP8HYpaa+Qaag1TQ3SGSQ2BUZFamv8VapfTFSf9v2kyNHjhxPFvR0ddrsiWDqfnv0+B+8vGSC5Z45cuTIkeORo08/gEf1g3l78PLyMuXRSgBaRo8BO2YceQ47EPcM0o8Crkw4eyoyK8wvV8SRwITkid+gBrAJRYgBf8mzpVnv5j/SFu56x87C6Y/5xI7njF/9148Wf/YyMJM9F2gqrGzG3e3XnkNQ6OH9srjdk8PM6XP4c+E84bmbi5eDXkQf/kAmOQU74Okcn9biKzAuT6THovJ72JmwXb2FQD+UJIHwz93LGrqbC88gG495cMO4PExUvtANhYo/JukPEhnYxyb+UZhM5qOaduEeIx3xsU0GiC97FYBZ/eAP+0LciV08A4wR1O3TcEEzGy4u/eE/cU/v5pYgS9dsuSd+3J/7NWMSLyCvXg+JHdnBTvOeeDZ7yKf58zgijPnK3ENR6H7N0swlU0pM0cSZFggpQtiH/ynqhp35KfFyt/DjystnH8+dM8eUWw8ufdAElZxxwrOVIf+kEwVIoS1sXb48902wEgCQlm0BgeB/IlhhXPvsww+nSOSvl1+51bYlRxzxLKmvq5eLLvmNt9EEA5rPm265RRYsWCCHHHyQHPW8I00hMX/eXNv659zPfs4Ef4AZ0NC5/PIrEkHg002IjkCwuaVZrrzqavnO/32/EDdCZQTFf73iSjvImbJBuaQlJU89YH/bduSlL36RzbLt6++TT3/mczarnVUiHBLOliMvPOZoeeUrjpUDDzzAZrhXV1Xbwb2cMwEQ2jGD+be/u8zOrpgIlCsCWWbxX/O3awt1hoD3qquukba28edjoKBhm64rr7zKlDGAlQ7MvCeuwzXdL37RC02wPDg0JF/40pfHKREOOeRgE6L+7OcXWJ0vXrzY8oji5BUvf5m8/GUvkZ122skODP/lr35te/Azs57ZyE/df39TrHAwM/V11dXjV98E5syZbULjv117na082BZox1drnnddvIs87ZBDTJkAbdLH+RBnfOJs8wPoMyidVmsdFJ/Twtk3t91xhzz1qfvbapKXveTF1lZoJ7fdfof87PwLrN6Jh5n0h6ufl7/spXKc1h1KgnvuvU/O++lPC9uMsS0Y7e1IbWvHHH20CZQ5MBrlG4o00nH8ca+QFxx9lNU5ygPyuj2wxx572KHgz3zG003ozYVCivJEuL96zVr5/g9/JJf85rem/AS0GQ7I37hxk/mjPZE/lDso7ThQm5US0bZQBLCS5KKLf2PPgFUE119/o622ggZtm3JCEXO5trWvfv2bhb4DzRcc/XzbeikrrAf36TO8hjaFoJtzKsgLChlm/t9+x53W5lHI7POUp2hanyXHHfty87fjDgvknzfcID/92c8LeeP8CNo1ZW3trr7e8oLC8qkHHGB1QXjyzDlC9FXySR+kT0CH7fX22ecppkhh5Rgrq2hDvINZeYHy66YbbzK2u3HTJlnywAPGA+Ah+IdPcEg37ejXF11c4FHwZMrqsj/80ZRmWUyfNs3K73Ztl/dq+3oorF233tLGu4H+mj0ThzxcceXVptw65OCD5ZgXPN8O4qeeUOx8/wc/sjS3tbdJg5YN5f5CbTO0T9ow7YV8oggKvkTa6O9/+stfbPvEf4WnaR5ZdfPzX/jZPQHqGSUL/BXlcpav834l/6yM++tfr5ARdUOh+ZS99pIjnv0sO3cHBRYKJla2oAyhTRt/1fcFfJ7VdfC2Qw/1fFPHCxbMl9u1T3/xy1+1lVtPZrRouVJWjMkCS5ctM94Mnq88LnsgP+fOUIbZengkIPxDKd23hcqqCh9H6nue92gW9En+sPfxiY1QCjwpwthYhTH+josWm0uBTGLAvwXSa8bcBVJWXpG4ETyDxK7IqEh9jbdK7YuR+tu2nxw5cuR4smDtymUyPDhQEAw469ue/A/m77ycC15eUTnxPrI5cuTIkeORYcPqFTKgH8bbg5fX1yqPVjqEZoAeH8M8pwN7fhjeO2xQr3cbt2MOfzwniDE9dxPGJnGYW3InmM2uUnOs2CB+cycsfjAn8blRzeRb3ZldD7Lx4s8UJuqPWfeFGfh6BS0Ddjxy4dcsU2d3YUZXhjZxOxGnp+ZYKRJxBNzdy4Yr7LJ+ApRN1g3vmK0s1MrD427OBl95kNIF9pSJL5B9tnj0T31ZgKyygfjGh/X8p+lyt3gG3gb9DA/cEYB72hFmu8CHuwf1cgJ+58rGp9BHbHDGD+FcQeTPbudhvHzScra0WHh/dqVMWj8hhApEOC7SEnmN54jXoW5JWw24P0+XudvdV6jg5s8pss8RNu4gyh+rbLqh7e2QOMxrUu5pmHQliv8YnaRdURfUM2b+bJUHwI+bEjczuH1yWdvUP5QabNPBPuYI56ura6xu8R/9EP+kEyFXv/InhGis7Ojt65XREZ98wyGyu++2uwnHEMCz+gMBRaFsNEGFw+qVfqTQUm7lr+kn7+qd+mzdhsCrtKwiMW0NZpki9HykIB9Tp061lCGsK6Q9AW6lpSWybt36rdwAW04h6GErHISZCKjb2tvHCWkQmnOo9aWX/V4uvPBX0tjUaAJB+hlbAHFoblYwhECf2eAIALN0aIvEU1NTLTVaZ5yv0NfbZ4qNSBt+EAzX1tRKWXmZnX1AetjKhTjII0BoT7o5zHdbQinqhoOOcZ/oMPBikC6EwKSbdhOADlsY0ebYsmvjhg2a7147pDhbpuSN7YBCMUE4BG1sdUT62SproH/A2mGWPkqfadOn2exzhKmUJ+U6EaJsWZmAQPNfAf9NVr+NmlaxMidscb1wKDz02ouEzQHyTp2Tn+7uHhOGt2vdRD5oh+SRvkSfHBkdlt4e/Gg6E0ULIC5WzpifkRGrW/pmlFF5Rbm0NLfY9j0o4NgSaVtnIPy7QNmJcqkY9GPaCIL/bQknqUvaW011lZbBVKsj0kf64XsByrmivMK2PSsGK4Co46nTWqS/r9/OoqAuKIcA7yzOwqFtTbSyyMq5udmUHrSDDRs2mjIOZV62D+FGmVLWnGXUp2mlD2TjQhiOwJ666OntsbLu0TijLmutvOqsP9Ae2RaP9NEHs3kmDgT10Cbd5AkaKIJoz9gFsK+vrzOeR9y0IWjTTrLvRNotq61iRUoWKHnoh93dXaZceijUabv97KfPsbr6yEc/ZmVVDGt7GhftgzyS/u6e7nG0qX/4Eunm/cM5K/QV8sK7IPgSaaM8WMmS7ePbAvVUWaE8Y83WykzaUllZuW3LmOUzlCH9kHdnlueT/oZ6bV+aThS4KORH9F2HPfyf8uV9Q3m0t7fJ2ed8xtLPyiH6XUeH5knrIRSjT2aw4vOjp55iClHqlj5ywsmnytq1a819v/32lVNO/LC1Q8rtN7+71LYwzLb7RwJ4bJzT9O+gqane3hPAlBj6R1rgXfavbYB+bwOB5Dk7WYg80m5wzxUgOXLkyPE4IVeA5MiRI8d/P7arAqSu2gfpClMW6ADfB+3J+DtxszG6YpydfQzwqH6Ty+yTd4D+xLfAOPcAT/jAK27MIg9hqrlgTJ4jvH2IIMxN4h6XLgVPmPFr6cCOu14R/zi/iV3QyQInrHHLKhwIib0H9XQVh4/44uI5rizc3UyFDz2es4qHgPsDbiBsMQp2xOWmAn13y9J1AXc2fRPRtI++xB2Yf/1TigX/CNkxMwsbfyFYsQ9Ewqo5SzulZb9mziLcA/grsirQBdCOK5CWZ2qHOUs7m//IZ/SrFOQ9pQeyNLP0sLc8K7L2xXGmcPuMs6G4XuIC2DuNUIxk06PPQUvtgkbBFTN+C/4Vid3kyVNs5QaCCoRYtXV1Joxwr5qvkhKZon2Pj3xvn36uCsoNlBWkCXu8Tylx5cWY+vFkq38tPg70ZiunFSuWy5133W1CMs+b+4u8IfRL8+TpzoJn4m7bhpD90VSAPBbIKkA4oDpHjhw5nqhgO6cHly41ZdarX/VK27LvC1/6ykOe9/O/gqwC5BNnnbOVcul/CShrWcVYrWVyw003jVtRx/t+t912lV0XL7ZVjKxq2h5l9YgVII31Nl5hQMM3h3+fuIJDRyw2BmGyBrAxjDsU7jGW4Z4rQHLkyJHjcUKuAMmRI0eO/35sTwVIQ70fKOkDeL1v3ux0GbSbC5ydH3cHHl0qSLYBvl58IBiN5B0QgCbAjwVWJ1zxD1Kfimw4rgjLhwT3hIZ70x//d3viTczjlSmKcMOsbng3i+QWwm+Q+jGT3cOczVvWvVjYjp/icMTk91SwjbuVN88Ff44IE6sBssj6c6fx7oGIA0R7CbqECTsQfoM2wUzZpM/M1kVI7WHwY14KtMk/Rtt6SB19BjHKhPHKgOxKhfF5ojzC3cszwoCsX4zh5NZpOQPCRVqL6yUtA3fHHjv8eR78OfyHYD7oQBu3xFnhcfizhyUPlFuECRB2PO1oDylwS/0Rb9pOssjSADxmSQVt6CQWdvO0T5JSZhZrXTETFyUHs2hROpB2ZuRWqB3CCmYsUwYoG/oHBpPZxm3S19trM10RCERcAL/MoGXWNbPzmd2PAAilEP0xcrF06VLbZilbrgHSFyuJMAf9SHs8s20Ws8InQq4AyZEjR45HH6x++NqXv2hbdg0PDds5M7fedrt84qxPbXOl2P8ScgXI44v/RAHCRA6Hj3sZNuvow+6A8ZWNR8ICqJFxEWOVWGGdK0By5MiR43FCrgDJkSNHjv9+bE8FSB1bYDFAVzMDdHh3QWiKDZaY4OtuNL8M6gmH34g566eAsNO7J9RnrdvHAWGzcSfCUJtlpba4hVDawm8DWRdocfZBhC3A4sfAR8kkj4+0JXTjDrLmSCdXCMOzsLQpPAyXC2gBbu5OPGZlwD2uoB9+ssJ0h9OMeAKRlqxf6IUCwWk6sulxRHqIP1PXhTgdQQuMjY1avQHoRNpTeH483lRIHenIpiHSHOGz5Rp2lEPQAB4ujc+UZ8kz9uEvEO0mtfc8Z2ngRvqwi/gwY8fFM1e4hR0IOpRRKClAhA94ONLhyQ1llufZ0wSwc5Jpmnm0VVl6hTtO4S8QaQHlZeW2jZHNTFTrKeoGDZQFBGTbKtLAQckoP9jzHyVFZVWlhTdFR1+fbTXCNjkIDkbVLtJEXkdH2WYEOmZl92gbUe6uTPHD7KPsLX7KUI2cYRSCoEi/3/QnyWTQAl6OlKsRKtht3DDxAb7/7QoQtsh559vfKv+8/ga5/IorE9scOXLkeGKB9wgH63O+A3zr2muvlT//5XI7RD6Hb7HGwedsBZk9DybHY4PtoQDxMViM63QMYkMUHZPp2I6/gI2T9NHGWwrfjlfvuQIkR44cOR4f5AqQHDly5Pjvx/ZUgNTWViXDZQ9vA30zwdFTqjZ4h8GrP7ymHwMO+xjQ+3h/fqHYQAgbigcEm5j5OCAPhAtBL2ExA8KaENSecHJ7YCae1Q/Ab8BoElfGv4eYVBCc48b++8TlYd0dRDjuONksrkJZb02XssAu7ENwG/UzHu7PvWY/qjw+woJIU0JSn+3XzA8FwhXHPZ6mw9Oaxs9zhA37MOM1mzZPv/vPAqE+acyGw5wqCSgXpxtXhPP0xLPTdztH1j+IOgbcssoZkKbP0+FpDz/k2em7n6hTLi87LsJEOPe7ddoBfnDPKoxwd5puDtrZcFn3iexBKIey7sVmBCxcrLyYNXO6TJ8+Q8deFcRmKzgQuEDH2oQGZeUG/WBkeMT2gmdFB2cMxCof+sSYmjnoFSUFdgSM/EU78HR4vrDjMZJOXJGPtHy8XEHkK8JDK/KVljn+nEa488w96G9Yv8Hci/HfrgDJkSNHjhw5cvxneKQKkOam+sJ2pgEdlfiQBehwxcYiyRgaxBZZMeYBNnbJFSA5cuTI8fggV4DkyJEjx38/tvsKEJCMhV2QqWaYOZhgjIxVjM6ZAcUTiBUceDAaGSDwdLtUMEz6C/6wS8wuAOUxFbaOg/qNDw38+Cwrj5M0QD2+KULJgjnitXiMhtvxSLoKaUneZVkE/ShzwsWFXSrQBR4+6IUA2WlY1AVgF+niHh9OERZkzYGsXcTt9N2+OJ3A3c1kz9k6AeGWpR3tgStocRXaiSJrr096pfRQGpCWyBfmCJeGT9Mfz6lCw37Nzd2J28uHC3p8pLqQ38MEcB+fNofTibwRX2rHzRUkaTsEhA+3iDelndZv5BW/EWU2btwB7oRxM2HDX9oe1KZQDhGX+/V4uFB8TJ82XebPn2cHq3II66ZNm6Snt09DofSY4jQo/4jT6n2ybVPGobEDg/0yNDhUOPjYU6XwRI6L1xH5Di/eT4vzFmn28iHvU+zZEXfg+YE+dLzcPe/RNiK/nDWDf+ocWk/WFSA5cuTIkSNHjv8Mj1gB0txgK1YB3zkcvF8YvzDGsfFPdlzkz/iJcYyG8AlUuQIkR44cOR4f5AqQHDly5Pjvx/bfAguTh2fQjskG6wrMNsDPjJXNlDxn446Pg4I77wI1MtvcVnVwJeHwW5x+i0ftx/nVOzQKHxmJPas3QCg/fGUH6ff3j3186N0Ep0lYo6sIWrhHmvHH9kA8RtgsCBOXg7BJeRXsxtMOhDkbvph+PPuda2t/HtTtnRbu7if8MUvf43B/0MIpGxbgJwT38Rz3MEc5IGzGLp65MAOnkz5HOgBuVv5Wz56OqHP8eTyETdNOeiIe3HiO9BTHxTOHVHLuSPaMEvfufgNBI5ClE/EEsn6z5mJ64Rb2YedCe7eLIDxnw3CPsgg792M29hzlgDtmLtxLSkrtkPJZs2ZLfV2tlNg5HSLDw0N2KPiGjRukt7e3kCtoWF41MG0cW/pEIV77TeIPc9whnID0RhgQbthFOkHWDKJeqN8gh5+4AIocwkQ+Afdwx434Y/uQmJmZK0By5MiRI0eOHBPhP1KA2HgpGePoOJWJV4UV4To2iS2wbJyiQx7cbNzCX0Zh4lRy5MiRI0eOHDly5Mjx+CMRSgITXCbCS/vNPJtHHdCbd+56hcIBZHw5NFyWXjEiXHIr0Ma+cMcx8WBUElqm+EgEsqHg4IMjEPYRf9CLlHA3N7v7VWx2WMhCWtLLXcNvCL09vMfrV/qcIk0nINx4FPt3jPeWpmE8UiEzCLPfPe0pPI6J43J/E7mFVbhxD8ULl5ePC8HjQnjNx+TW/rJx+B2/LmznMqvExRHhAeEjrWHO2oHwHwJ8DzvePRBGT7+7pUolF8qnQnrPY9D1uD1++kX0jUgL91Son9pvC0mU41BbWycLFiyQBTvsINOmtkhNTa0MDg7KAw/cL7fedqs8sPRB6entTXwrDdKmFwoDuyZzuR2x2yoo0mT58VKJNFs+2SYuyWs2veQ3m74onwjrfuPufjPBDbhFWRZWj2UARco+bQ9pPeTIkSNHjhw5cjwa0NFG4c8GRtjp+IOxCGOoyTqeZTyFEiTGJ+YneZ5ik3NwV7/mkiNHjhw5cuTIkSNHjscVWZkkw3cb4CdXQeCYSC59BtQWE1ayXU5BeJm42zJx3OM5uQJBO+hm3bK0ws0EpAm9Ak11s3tygciD+dHL3NQfh6ETn32sJDT5GDHoA6QQsPJA0LExzZdemCON2QJCyZHm1x3Y1oePHSNoSMIp3F/6TJjs6oCwT91TZP2Ec5aOC9gjPS48LrhrWMKn6Qy/TjPcnPa20wA8b9SPbzHlYVwgHVfYBb2glaYh8jF+FYmnrTiP/uzKEl+RY/7VLWhNpJAIxLOXCel1e4fH63lJrNQu6tAvN/uql8i7lx8YTy/bnj3dxQgr3DzuyD/5SdMZfoC7u594BtVVVTJ/3nzZfbfdZGpLs6xYuVL+cf0/5fbbb5dNrW0yPDySpkOvaPPWB0z5kfkML8ShaeKuVklSzezlmJ6Rk7Zzh6cprQfuxWa8eLm5X/IadRN5Kvjlz8oiza/130J9pO0rTYf7y5EjR44cOXLk2G5gOKNXYayCYiMZEzJe0dGImQOMTewef8lYBdspjc0tZ7hjgvFhDTX1DTKlpCRxKyKf2BUZFamv8VapfTFSf9v2kyNHjhxZdLW1ykBfjwz298nQQL+UlJbZR1pPZ4f093SbPRcoLSuzbUp61S3sR0dGpLyi0twfa/R0ddrBlgUm/S945H8KeDlbM+TIkSPHEw1d7crLe1NezriTrXR6lU/29XQVeDaD39KycvPT09lesB8ZHpbyyseHl/d1d9m7ZHvw8vLy0pROctlPyBYTN7trWSRP9ki44svd3EzZxceDhcU+I0QNWlkxpvlxgz0XAK3EuFW4xC3iHRdWjdlDCnn2NCXxxG9xfApLv97diR/Pk/nFLTFHWH4jHRZWr3HQx6AXCgNH+MvenW6BdsEvSO38ssdxflJ70qIUM2kZTwsfjuL0hj/sQ5DtdB+esoNn7i6wHq/88HAe1kmk9HiGVPjlMouMX9JiJidh7i6093S6d6eV0g3Pfidd9oGq9oV4FKm/SAPpTum4AsbDqqEQLkDw8DvRhX+/p3HFHbugF+VFfip03Ljzop1lxozpsqm1Ve677367s/pj1LaFgiah+CFM0EsUHHrR9yxetY9ywh/5KCgY+CukRcPgI1NOammh7J653AmaHjYhYTC69hy0/c5lShl3NDppnh2FeBOEG3YY+/v67bkY8PJtgYPhy8vLk6ccOXLkyJEjx5MRbI86NDSUPD18VFVWJOMMHWjoECTGIXZXq8JYxBzTOyMkzDZSsv8tT3wFSGVFhc2wqdCBUVzsL8vsGR8sPnZgts7LXnyMPOdZz5T77n9ABh9B5f2346n77SNveM3xsqmtTVrb2hPbJx8Y4B9y4AFy1HOeJQ8sXf6IOup/G1pamuVVr3iZvOyFL5DdFu8sK1evkd4+Vxw8kdG+aZ0JwoaHBmVkeEgqa2ptP+ZQjGDPNUXtKqqqpb+3x4RmYQ/DrK6rT6g9tvhfUoBUVJQrL6/empdPfux5OeV9zPOPlGOOOlKWPPCg9A8MJC7/O9hn7z3lrW94rXR1d8uGjZsS2ycfqGveW9T3g8tWmHDqyY6mpkY57mUvlmNf/ELZc/fFsmbteunu6Ulcn7ho37h+HC+vqKw2pXVXR5vy7e6Ul+tYrLK6xpQe3eoW9vCRmrqGhNpji0dLAWISRTUXnuOuSONyd/tL7BjDxEoKo+Emg30EqD9sQwCLm/tKoGHLuieGAAD/9ElEQVTMvUA7CZ/QBwUhLg/QyzyHUgVhqtFVe8btHj5Np8fJM07u7i4KNccHTRaenpQGwBw+MceKhGxo853+OKBldPxOuUWcPLtbAKFy9nk8wi17t/LI3OMy98RP1g6YKXmmTbsx8We2Hg5E8YRbWsapH9JdLLTm2QTbXIkyAWT9OKmMogqox4iDm5mTVHm5eRmadWLPL07YeTyJvVpk69fyoBfhA+auF/s8exli63EHnchbmvataWbdJ7LLpgOEPbByUvcoJ8xVlVWy1557SlNjk34PtcqKFSukk/Hc2KiGSOli9jLysqJfeFxc7saVXVWFb7enHAiDjdMojJWgGWFIn1pFDswnNG2VjNcX8WIupItwSahCnOqHLSSs76rduAPYNVykD3AvlAv+uJuLSH9/rgDJkSNHjhw5cmyNR6oAqagst3FRjGN0ZGMDFLsrbBTixgLMr/7bmIUxnP5Bo2hk+8RCiX7kvvq4l8m3vvxZ+fZXPiff+ern5Ntq/vynzpQzTj1RXvnyF0v9Y3hoGoPDxTsvlAP23ceEef+LmDVzhhxy4P7S0tSY2Dw5gXD2lce+RI59yQtlrz12S2yfvKiqqpQT3vtOOfbFx1gdP+uZT5On7Ll74pojx38GhGAve9ELCnzceLmav3jOJ+TMU0+S1x5/rDQ1PnaCS16Ii3baQQ7cb1+pfJxmjD/emD5tqhx60AF6b0G28aRFeXmZvOJlL7L2t+9T9kxsn7xg0sgH3/12Of7lL5U5s2fKMw89RPbfZ+/CgDHHEx/ZmjKhIkJHrixsUK/D/uSyZ0UIKB1qlwgmTVDpNolg1c3qkrgld4SaeoVAlvDuy2nwHG2JX66CWwILCw1oJXbZ8FzFcdgHib4nIG1huOOWhMvSt+iTNIBCevSemp1e0DSqGXcw3r/dNJ5E6KvP4Z6GGS8EnggpPb+b8HkcDYc9Z+x4xu84FOLJ2BOMe1EaIl0FpRT0kvwTwu08Hu62lVKmDlIhfzZ/Hq/Z4a4XgRGSe7kq7YQePqPMLW9KgnCRT27uKxQKtI8kDcllgfQiXGqX2OoPz2yHFvaRR6ft8LB+ESbgydi6HqKMIt1+RRrHl4vT3Cw11dWycOFCaWiol7aOdlm5cqV0dnaq+5iFD1rEb2WmMKUChDEnbvakZuoAuNLDEmp5DnseLF1qDGWG0cBJ/RTudmn56J10WzlBA5qJH3s2f0l+9DI3/fO2YI9Gn3Gbxat3zOO27AqPijRvCf0cOXLkyJEjR47tDBuTZC9GRjZsYvzkYxYQB57blZhtsISbmpORzBMUmona2hpp1EFmZ1eXrF23QdZt2GgzOGdMnyavf9VxctpJH5SG+u07e3vvPXaTX573PXndq15hA9knOxYt3EkuOv9H8pbXv7rQcP5XgLD/gh99V979tjfZ4D4woG3sez/8qXz3h+fJTbfentg+NqAOXnLM8+WSC34sT9lrj8T20cWCefNM0fPLi38n73j/CfKmd75frvzbdYlrjhz/IbRNIzSAl3d39zovX7/BVl5waOjxx77UFCEtzU1JgO2DxTsvlF9o/37Hm1+ffrg/ibFg/jz55U++b/zsf42Xo9A5/wfflg+/7122sigwNDQsPzjv5/K9H/9U/nnjzYntYwPq4KjnPFt+84vz5MAD9k1sH13MmTNL9t17L/ndH/4kb3vfCfLGd75P/nT5lT74y/Ffhaiz4pqja9tVeEjMRbCBf+YCxhf0KviPD4JEEFpA4r8AaHBLzJAxOspXjSZ2ZuW0LT7CJHezK7oM+OFOOAs7/u5OqdmRNafY2l/ABc6ObEqIPu52S+6k293iSuHmiMbjdLMj6zd9wk9x0rZKq9Fyj+ESeRrnV43QJV3m5rYuwA6Be2KJewjkCej2iXA+yVdkb+u8JlA7F46HW5Km9MnjSeLiylJxxU74Bi58d4VC6hNjpCEUD8DT7nB7hPtp2DBnr0A8p/7DD+Xk5mwZ+Tef5yfCpthSOPCcb9BNm5KVH50dMjYWZ5gQ1jx7ePKaxGH5MDtzHFckhTRwYYE/LhQZyR3gh7FM9m7hCKT+vFxd+WFpTxJjZtyhFfeEJnDnJD7Cql30bShgjrjwjF9TxiTpNjM+k/hy5MiRI0eOHDm2F2J0URhP2eDEfsy+GKz4iNXDXBHOxi+Jnyc0BgYG5cvf+K588JSPJdfp8qGPfFwu+t3vZa89dpejjzzCB2UZVFVVycwZ07eyzwKB3Px5c6Sh3leRUCjMhp09a6at8Jja3CwL5s+VeXNnS9kE28ZAmzgQ4FlFbAOsUiGeao2vGJaGuXMsvaBe08LAev68udK8jVUWNTWe7ppqDwNIH8L8idIZqK2pkQVKt6621p5J87SWZpk7W/NbXqbxNckO8+dZfh/JUmQUCKShsrIisdkaLHOeO2e2CasmKrOysjIrDw4TfKgyzSLqoaJi2/FSn9Bt0ToNughb52lamDHreZ9rfsg7nWP12rXyjxtusm0tADPFcaccAcq5idpYSUmJzbx9qNVJpGGGlsGc2bPMf4A9f7GjfMrLyq0tUiezJoiHdFPeWcVNFnyQQIc8lmbiyIJ0zNT2tuMO843O8PCQzJo1w/I4Osoexo4oY7ajKwZus2ZOt3aLmTrG77bStb1RW98o9U3NdtU1Nvt2fYpq/VANe66KSk87+zZn7fGX47EB2wZ+4/9+WMTLT5ef//Ii2XnRQnnh85+3Vbuxdj5B+8+CFUzwRBQsgHYND5kza5bxBfr3ggXzrP/CY4rh/XGa9cngDxMB3gkPpe8Xw9Kg9OHpAL/0A3j5thQ78H3SnaVHX6Vfl0+QzgDvEtLB+yJg/Ex5B6vXmhobjW+Qnofix9uC9ekZMybs7wH41lyNL/p9MXgX8S6Z/i/ej1kEP6p6iFU5lAt0p7akdNnyyfNaKc2NDaYIolxpO/DydRs2yHX/vEFGhp2XU0bQqEt4NHVGmRfng7Y4R3lwtKuJQBoYA8ydM2vc+xdahKV8SPOsmc7LZ0/As0nPbHXfFs+MOLY1FgH4of3utGCB0aGvwZfr6mplZIRtWRzmT9NUq+OIYuBG+cd7jTqm72XfUY8mink521+BqpracTybrQxBWXnFOPuax2krw0cDtNvE4Df7DaTCRu8ByWxwM3tYF4L6DHtA3YIQfJpf7NzaaXHRB8w+HBxGnw8JwpIm/Q8fIfgO4S10OIeL5xCmFuiHu7qZ0JT4FNDkKrhNcFl4uyxIESwWA3QQSLtQ2lLuDgqPh3sI05Py0Hvh2dy5s+IgLUOHR+7p9PRg5/cs0jgDKV13C7OVa2Jn+cMtuYKux+ImVlqYv8TvOD+ZsoIm92z54cuf0zRz98sezYwfkKYrSZM+RzlhaeGCfhKHx5K2Cy6E9Ql59xMPiohvIju3T+JJ7KBO/FE/kUYQNOIOIs3eJrxfML4NMzlL43DencaXpoMtPOfNmatj9DnS1t4hS5cts5UfXhTu3+Ozm9HKNoNw30ya+cNNf4I+ASgzD+jpjrv1WzVHv6I84fPslODpdaVT5DWUG9ALO7uS9oyd+deLdNkz/rRMx/lJ/IGCn8Qt0ktq7TBS8pGkPUeOHDly5MiRY/shHV/YmMv+FMm4xL9vfMwS7tgDxihhZ887LlpsY5sCycTA2MYGOHrNmLvAPjTdLYImSOyKjIrU13ir1L4YqT838dH93ne8WZ5xyMFy6pmfknvuu9/sAwh3P3/OmbJu3Qb5+NmfkeGRETlw/31t7+tdd1lkGUV58ucrrrSZ7WvXrbdwCCHe8oZXy/777lOYFbx6zVr5zWV/tPD77bO32QX6+vvlfSecKmvXb5CTP/Re2WevPeWqv10nTzv4wMK2LcuWr5Tvn/czm2FKYVdXV8lzDn+mPP/II2THBfPND/ZXXft3+cF551taSN8Rhz9dPvied8pfLr9KdlB/Oy/aSX73+z/ZlhUIME7+2Cdt9UvAy+QtcvAB+8lpnzxHhoZH5PiXv0Se8bSDTTDCgP7Ka66Vn/7iV7Jq9RoLs8uihfKm1x5vqwkYoFKvy1aslIt+c6kcqHTIRxac+3DaJz4ld959X2KT4sUvOEre+obXyDmf/7L87e/Xmx1C+uNe+iI5/JlPM4ETuPPue+VnmgZWT/DRwVLx177yWJsNW1bmAhzy9fs//VV+/suLpaamSl73qlfKs55xqAnQQWtrm/z2D3/SdF424R79zc1NGu8L5cgjnmWCOsr31jvulPPOv1Duuuc+e0aQ84bXvFIOe9ohBeHS+g0b5bdaxigGjjzicLML9PX1y0c/cY62tfvk/e96mzxTw1H3K1atlqfuv4+cfsoJcq3mG2HjnrvvauXZ2dUt5//yIrlB6/4lLzxajjjsGQWh4w033yLf/t6PZfnKVVbftNkXPv9IizcUJLTRX178W/nFRZeYIOzrX/i0CbuyWPLgMjn59E9Ib0+v7L7brvLqV7zU2ik0aZ+X/fEv8qtLLpXWtjYtvxJ59jOfIa991bEyfepUC89+e9dr+n70s1/I0uXLrX8D6uLcMz+21TZfG1tb5YRTP64fQlvkFVrGR2hbRsBL27n/gQflZxf+2ughWEMh95lPnm6C5vvuX6Jt8RDp0jJ5/8mn2Qy5HNvG2pXLZHhwwD9+Fc76ts0j/33wweq8nAteHoqgxxL0PVaYwQ/P+NTn5Jbbxq+qQgn9pU+fJd3avk8942xb5bfP3nvJ8ce+WPvZbtbO4YdXXP03ufDXv7HzaQB9+E2vfZUcfOD+hf7N6pLf/v6Pdo7N0w85yOwC8JEPnvwx438fePfb5BmHHiJXXHWNhj+goKSAb/7gJ+cbf4OHIIyHt73gec+RRTvtaH6wR6D+/R//rJCWpx38VPnICR+Qq665zoTpxP+XK66WXXZeKCzL/LD2p/aODvMLyBO8FF5wxtmflQ7lh69QPvrsw55uAnPiuPq6fygf/bW+X1ZYmIU77mC8nL4fvBzedPFvL7NyImwWlNkZn/qM3HjzbYlNiuc951nyAeVxX/jaN+XP+v6hncAv2Srquc86zPo7uOe+Jcqjf63vtluMj8C3XnXcS+XoI59j/Ap0dffIH/9yufFB0v7a419hfJDtpwD5vhQepe/hic4VYhXnsS85Rp7/3CNMGUS+eIf8+PxfyO133mXvNRRarPo84vBnFATym/Qdcekf/yzNjU1yzPOfa3YB+OqZ535ebr71NnnHm1+n+X22Kd0eXLpc9th9sXzq4x+Vm265Xd8dlYV3Y4+2vwt+fYnW/T/tfJjnPefwghLoZm2z3/n+efLA0mX2DI/GD/UX44DBwSG56LeXys9/dbEJpr76uXOsLWRBfZ142pnS0dEpi3deZLyc9zDtgZWHf/zLFfY+4D1Fm+bd/kZ9h6GQArSLG2++VXn5BcqLl1pZAd6bn/zYKTZ2yKJd4znpY2dKb2+/bXFIeuHZYKm2K9rXdf+8XoZ1LEF9nXPmaTb547Y77pLD9H3MPq3vZfyTjJ9yTIwNq1fIQH/fduHldbVVLnTUuuVO2+AC48x64W5tQK+Y3Y3Z3PGHf38wu2gvKT29Ip0ZP7QzEPFhV6Btdng0L/aMGxM4oBZxcI/whCN98Wx2+NF4LC57dHvKMAmSQh+yjyDox70YWTsXdCdxQmsc8RTjw7igFytXOqRpCn9Zu63TgYOXFX6yceLPFR9uLlzqZr7UgXsIxMPN7vD+KDe82o8RSsou6gt3Tw/PaX7CzreUAkY3CQ/fwYuH8fwTSdQfyArqU3qWErO2cGqGHramqEjid1+OSC93IklImD9Pk5vDHviz583DpWkI+KPb4b9QVkYo8uV5Jr8oOtzNw+Df04Wfyfau22mnhTJV+X6Hvs9M+dHVqWNk9+d+PS0BaES88Gf8UA4jTKrSuFBmeNxeBtipwe5W1houaFrakng8baQ0PTsEu2gT4ZewvIfIVZS/0dIL2qa00LyRBtwjzlCwcLe4sFN6cSZI5In3MOmw1WNqwB80Nui38kQoLdv2ZAwmg8SEhBw5cuTIkSPHkxMDAwPSlZFtP1w0NdXruIPxKeMNHXEw6FBkV7BjsokZDE7sWf/UPcZZjI8Y7zyhD0EnsSgk5s+dK3+96hoT7maBwB8hCxm54ppr5WkHHSgfeu87bMB34UW/lUv/9GcdxE0xIfYeuy02gS2FcPKH3ie77bKL/ObSP8oFv7rYBBrMuu/o7DQlCIqO3XfdxYQg3/nheXL5VX+TFStX28AOZcHiRQttVu+tt99pwrjV69aZAPnphxxoQgPSiaDqfe98mwmnz7/wIrn0D3+2SiD83Nmz5bp/XG/pZub90w8+SBbutKMMDg3Kpb//s/zj+hulp7fPhHcI10L4BUzg95rj5abbbpfb77hbTj/lw7KzhqV8fqFp4UBbwlFuN95ymwm4P3rSB23m6C9+fYn86jeXypo162THBfNMeHTZn/4qK1atMqXO36+/Qb71vR/J5Vf/TQf3K0yhVAwENvs9ZS8rm1Vr1piA/cyPnih77L6r/POGm+WnF/zShP377LWHCQ3Xb9hgCqq3v+n1JnD723X/NMHNHXfdY7OXmXmL0uhtb3yt1tPBcuU115nQ697777dZ2wjTrv3nDSZ4y4JwJ77vXZrXg00YhECeOtrvKXvLMw492JRlCLNO/MC75an77St/+MsV8pMLLrTD6xHyDQ8Py8WX/kHuX/KA7Lv3nnLLbXfYzPS/XnmN5n25xXfQAfvZLGuUNJQrip5nPeNpVmcIqlA40AaYafwMLfPnPvtw83/1dX83hcSQxoEwatfFO8t1/7zR4nzeEc+Sl734BXLHnfdoen6pZX6jpmea5YM47rr3fs37A/aBgeLshz+9wOrtGi03DireXdvxxz/yYZvh/evfXmrKMto4Z3bQ5v55w03Wdk98/7tNwYSA9nJtG719/bLzwp2s3traO5NSVMagbXqZ1he0995zd2unP/zpz60eEFSi8KP8aEvULcLD3XddrPE9XVpb202ARht7zrOeaYrFGVq2f9e80mcoW/vQe5TR39NtSoQR7T8cnAuvgncM9PXK8EC/2+tF/+NwdA7LHezvlRGtQ+w5tDJmGj/W+F85BJ362Ff5xqKFO1rbgi9kwQc4wnvu9MED9n2KnPTB95jy4dfaz1BoaFM13oaw+oabXBh/4gfeY7zrsj/9xQS5KOcQOMN3L9H+jTID3n+T8ohvJv17+YpVMqq896Cn7ie7Ld7FVgvcqfwIwTe8C/9P03juuude2bhpk/LcOfKh97xDhrQto6z9rb4j4I2HKi8n7LXap0gLPPawpx2qvHwHe77sj381JUlbW7vxNvoYAusAs/Dhi3ffe5/xwI+d/CHZQ/vWNdf+wxQJzDDlnfa0Q54qN996h73VT9F3F2eX/Po3l9k7buXq1bbyAd6BIoD+SHkgrP/6d79v+UV5yjZQxSCd8Dh40NJlK4XVcWeceoLx0Jtuvc0UyRwaDl94tr5nEfogvH/Dq19pK3Wuv/EW+eFPfq7vvDuNH7NK4u+aX85zee6zDle+fb25U44oTWqra+Rv//jnVjyBFXcfeNdbjYfcqu9PlPdLHlxq+Tjs6Yfq+3m5CfFRWD1deTt5+vHPf6Hldn9hFQirQe9Vng8vx/5r3/6e/EX9PbB0qQn29993b3vHolxA8TBtWos85/DDlGfNtfRQnrxHGAfwHn/usw+z9yq8jDEBijPKhXORqFMUS/BAziG7974HNM2/NN6Kkob3z+DAoNx+191y35IHTYGwaKedbELA+fqeulrrl+3fFu64wLZ9mz59qr6Lfi+X/O4PNiY4XN8xTFpg9eFO+q459YQPSH//gG3jxWSOTq3rnRcutHrjHR6Al6/U+lm7fr2mc0/5yxVX2bZfjI1QQPG+fBpjlDvvkp/8/EJ7R/I+p255V1LmCLBRMPEuYSUg73TeHyjBeH892ijm5QgIJ+v7jcPOh7RPF3i55hU+hp9B5fMFXj46orz88Tmfbbsfgq53aNk1gRnYDcbIzYz6q5fbKDJhzHP4xU9yGYnkAvgPN3tOrgC2/pzQVRTskrigER8gYW9uetmkI54zsPjjJ/GHMdKQgufxYR3F/tKwROXG8X7cfutwW/sjviQvZi7GeLusHwTnvNPG23m8cSFgH0ejKA6E0GTAfKkbVyE8dslFuNQNQXi4pvGF4Bqz390cdH21gwvkI6yFGV8kBvWe+NgaEZ9diV0QsY9QLosTm7Rck5uFA/glH6SBK12N4WE8zUFr/BWpc3NxBtwt0hhKDuzDLuLj4G5WFu62667SrOPutrZWWbZihXT39GSUH1BzmgGPN40jeXDayueTQCnwo1ZhTQjrQ0l54RB5i4tvUisbpWdxGA0nwA1+bgeoq30oPyys0gsFR9CKcKShuO9GGrwteF4K4RSkw5CQ6NPv14mQH4KeI0eOHDly/G8DGckjOQSdyeU2RtWxR2xtlYWOdAp2jGCy4xTGJ7jxh91/rQKExCNQYzYjs/25EJCwrPmMT33WVmgg6EJYgbDq2c98us1WX7V6rbzy5S+xj/+vfPM75oewf73yaptxyqxLZrWgNLnh5ltN+I2wgsriQwYFBltV/PhnvzBlAUKDm2+93QQMhx70VBNUIBRHYIOQ/4JfXqR07zFBHEI7BAsIUa75+z9sljzCdMI9uGy5fOwT58q1/7heNmzaZAoQhOpsX8FMZNNWafzHvexFJrT43o9/ZoKKvXbfTT7/tW/KhRf9xmY1E8eatWttxj6D1Y2bWuWYo55rKzFI74qVq0xJ8+crrjJBEUI5lEIIfG665TZbGUF+J1J+gKwCBH+veeWxsv++T5Fv/+A8+eFPz5ely1ca/dvuuluermW1w4IFJlh6wfOfawKUsz/7RRNS3rfkARNkUcY0yJccc7QJ3M/9wlesTBG4UOeULcLMLKh7hE+ck4FQ6Tvf/7EpsW6/826rQwRIbAVyh5b7y19yjCmRPvPFr2ldr7R6/8uVV1kaN2remSXMCpI777lXLvnd7014RN758JlIAXL40w+1cv7YJ8+V67Wsqdu7NM5DDjxAqrRjfu3b3zcBHvm7TuuNrVn22XtPiw/aCCwRKqG8QFhJvVM+zzj0IJtFzLkba9etk5kzZmi4PUxBR93Zyg5tl8wYZ6b6J8/9gvzxr1dYWmjjCF7oC61t7SYUfOp++9i2cSizEOoiYEUpYfWdYRgYEdCyLdCznvF0LZurLQx0KF8UPqwa+a7WL4JI2jTCVfLLChhmqNM2EV4yU/rL3/iOnPfzCy3/j4XyA2xav1r6e3ts9u3gQJ9UVteYoqNj0wbp7e40e5uZq/2HrVN6e7qks03rPrEfU55R/ThtnZIrQLw/o3RgNj284Zbb75D3Ky9nJdOZ53zO+AB8+h833GiCWhQlCCto+8e//MV2//xXvml3eBp8hVUDGzZsspI8/BmHGm/4zWV/sNUhI0l5owBByXjBry82gTlxw7t5B8Dn4fmsEKDvw1cu+NUlRnfVmrVy4y23muIBgTuCfrbBQDnN6ieE0Kwiu/ravxuPZHXEIQcdINO0X16j/YX3ELyc/oWi+HvnnS8HP3V/U/p87TvfM2E6KwpROqKcpA9WaP+E7ouOPtLeV1/7zve1X6+0fCHohw9t3NhqtI989uHaT++Wi357mcU/kfIDZBUgvBeOfekL5VDt1/R3eOqDyp+gc/Ntd5g/zoq64cZbTImL8AReDj+l3K64+lpTiMA7X3z0UfbuOefzXzE+gEKXlTs3aJn1Fa3+oB4OPfipdgbMry7+rSltljyw1PgMihVWP7BlFCv7XvrCo6W1vd3ooqS+9359Ryi/In3wNd4TKNnv1/fHry75ra1YIO/EMZEC5IjDnimr166zlZT/uP4mK1fioV3U1dTId3/4E/nhT853Xq48lpUp++/zFGtj1AVbJMK7f3nJ7+z9Az/nffY0fZ+z0g8+umbtemlpaTZ+/Cv1Bx/e1NqqaRJ5w2uOl3nahj71uS+bwpz2i9KjX/PxXOXl3druavX9z/jg6//3A/mT8nuU/JTz5VdfY32oePCH0oy2xcQQ2h9nfzAGYOUVqy95n3zjuz8wpRj55R3GGIsJHLRNBqSMK1iR883v/tBWQpHfx0L5ATatX6O8vLvAy8srqkw53dGqY6KujgLPpk7h8wO9veq2oWA/MjoiNXW+GuexxvZUgJSVO492EvobNO0xeba6n2SCUmsHekVrcN/ulw8F/GMupE0vC22PGXvzowYnWojPBaWJvXtNhKLmo+CnGHgPYTXpCGE1xOxunjSexA/2JuBOzAGjb5dbF8Im8NUZ6m7msDPS4zD+2YXd4zKVIEvD7+PdAVZhn3U2Y5H/iNfz4BdxZ58DhfCJPeVh6UzsIgv44zBys+c58R+rLLzOEje9sPOw/ht1Qf1w4QvewYUbsDB2bS7EEyBJdvdbIX58IRC3NOPq/wVYvIW0ESalxXPEGWkHTsvhCpGg7/E6UjuQNQfdQhqTy1z07mXgiir8xTVlSqmNy3fccUepV57Yqrwb3m8zF4voZeE00/IHtjpDw/BuxDbCWVuPEjKzh9mKJlfYkT43GT2uQn7Vj/vjTrwaJ/Em7rbqZFwdeOyYoGFla5ZpGLyZQk2fzSbCFdz9Oe65AiRHjhw5cuTIMREeqQKEnSlspbkPPfweZh1/8Mcohfs46CNjIR/BuNvWXyxPQDAgZ/Y6gmQuBGmveeXLbZY7AmwEW+y1jYDaVi8sT1dMUMjMYOTwdGYOj20eswEsh4S+7x1vtdmebGvCeQvQejjo6e2xmfYIfgGDQIQkCOemT2+xASbxEg8KDpQvbB111HOfbVtjlZaWFfaJBwws2SqFbYcCa9euk+tvvkX22HUX2WmHBWaHUAXBHMKuNerONl+sWiEdzNKlbMgjY1K2cmLlQV//gAlFDnnqAfLOt7zehCnQY3A+0bZS/w6YFcVqA1bMIDzJnhnBChK2TEFIiACIZ+roxPe/x7ZXYXsYZgz39vbK0PCQrF6zxlbVfPg97zABDIoWzqHoUfdioAg4cP99bBUGgi9WRUTe2doDBcJuaseS9eUrVsvuixfb7FcEoYt3XmiCehRVjwR8EKDAQEEQQGDKTFzKmZU5fIwAZpnffe8S64goLehyvfphgLKMtCKUol0wO5z6qK2tNqHvtoAyjH5AfJXKBKI/oIjo6Oq28thL2wHbubEVyzvf+gY5/tiXmB/6BrOWI23/CpQdii6EZ7TNrEJs5ao12s+ulRnTp5tCL9gMdYEwsvAhliNHEVitRJuJtgsvZws/VqnBMy/+7e8L59YwU54Z9NGe4C8oCFFoPmWv3c0OxQirJj7wnrfbzHv6R2XFw+flLMNEAUDcgLgQ6LOtHelgqSXxInheMG+OKSPos7ZVk/InPtr9TCDvBQg52AKLPhpA0cqqPlZuMLMftDQ1mTIVwTkr/HZbvMhmlNJHOdeKsoFHsJqxu7vHtkakD9IfWVXGIee8uyhL0vhI+VkAwcMei3cxPoYyAyVRgPcYSh5W1rBqZemKlTJNy4b3LwoH3gEIieDVnLEBf5ipfj/83ncor3+m8fq6+jp7PxazBvJ34H77mrIUhQUrcqJtNDQ0KC9bZ1uIwbNRECzcYQeN912mBFus77/amlp71z0SINRDwb5xUzqxYpOa16/fqO/VLtu+MLb84B3LSh34Z5z5RbyUF5MQeLfTLqhTxis1ystZvbgtsJc87RalFRMuqGvyjCKCbeBQFO299x5WJtTt29/4WnnNcS/X/rKn9Q1WtcTWNf8KpANezljhj3+90lYmBlCQMRkCpXm0TcC7jPw/3PdFju2MpJ9wow6sHrTz2DP3xBzC7oAJIJMrK9wEPGMTftzd727ld+wwmELDHbB0QuYnYxfhk6csLF124Ysg0HSfaWi9TBDrwljGQQXlh4bFPRQoFq+H0Csxmb17NztoJe4TIfyNh1tm3TJFOmEYt4twCM0xeaD4tTrSi7qD14yvJw+XRfEzwCobTh8Sg0IdKbcQtBeCY0ieC8oNnhN/+pBcWCOA37r83dXjIojRV7MpscKd/CXtMotxT/pgz4kf6Iz37U5RVp5Xv4y23gvp0gvgB37Myl22NYs+EEoRN7sdl9GyeyYvCc0wq23BHxd28HEUwfPmz5empmZ7j7Pyg22vnBY0IrzTjvBZOlGmPNtKDU1b2IciwrIM1E8gaFj/13DBB+zK2BfXgaUd2pp+6Jpf/CV+LL16RbqDlrnrFXHy7rN49WKSEGUeNLiHGUCpcCV0c+TIkSNHjhw5thdsdMFQxZ78HhfjF5CMUA06UkkcE3MBW/47FCAseXnP299k5wxwffoTH7PzJBAYffoLzDJ9UOpqa2xAiQCDwVsWCJUQViCwR7Dz9e98X+64+24TtH/s5A/L5z91pnzx3E+YcuDhDN6Gh0dlsGhGpB2op4PxkiklVvSNDQ3y8Y+cIJ896wzbRuidb3mDvPPNbzBhCXHEYB4wiCcv2QElwi7fNktMUM4MfWafojRACMhglDMXEGx//JQTrEziYlssBO4IsVll8rmvfNOEei943nMtTZyb8pXPnG2zjv+TwSqKCM78oGwRyGRBHTDTFeEOQkJm0rK6BEHPCe9/l3z27DPky5oG9orHLytarrjqb3Yuy0kfeI987lO4nyUvf/ExRiMLyg6hI4cMs01ONu+f+viptkUTaaOxf+M73zPlzKGHHCgf+fD75XNnU9eftDLN1sHDBRpEBH3ZuiL9ps3UNjFS1C585pz4rHsta4SBpOGcM06zM0ZoF295/Wts65T4CN0WEGRxmDtCwrM+dsq4fJ/wvndamSD8ZesVZlKXlZbJG19zvJx75mmW59NO/tA2D9YvBkJV9uRlVQ5bs2VB3lk1QlJtL/kkyf1sN5VRlOTIUQzOGHj7m147jpdzRg/847Nf/rqtxEI5TN9E2J/tZ4AZ/QjS4Tt8oH/j/35gs+454+e0kz6Y8PJPmiD64fRv3gcoC7Mw4Yra2z6T+ofiEQUNPOuUD7/PebleKG9o/ON5+eateDlxsNUg7wjOzUDZAB9EmXDV3/5uea+sqDSFy2knfnBcv4Zfs2Uf/J+++KVvfNe2yXveEYf7uyvh5ShDTND1CIGwpDJRDBfPyjBeru9VlBWk/fxf/MrOHIGXsTXYZ8/6uPFqziZBmMMKlj/99UrZew94/bvd/dNn2SoP3gVZOC+vNgXHh977znF5P+eMj9oKGd9nfJJ8+3s/shVqnJdx8gffq3z0DPnSpz8pL33R0S7s+TdBFVGmxbwcHsZVvHLGZsAqyAMljVKKNJz7idPkA+9+u7UJVuhRjyYkfAhezraBjEdYhfPJ004el+9TdLzA+KGivELu17HNl7/5XUvr6171CntvfEHb9xmnnijTkvOd/hVMIVNVrXU7uJViMHi5moyXx8BxYHBA2+Vjs+ojx8SgbuJiq52JBLwILwvYRpsL/xYmecZf+OU3BOk84W726p7lbRFTdpzi6UjpAgsH/SSsuWHATsNy58I/9gWhOlfiN9Lryh4CAzdYuCQvAcrGU5QgCRfpdHj8YRflkAqx4x5wO7+SeJMw2GEOe/3Vuz0aUnMYCOPhuYKXZOOztOjFPWhHPGGHbZoijxuzbXVkfnx1gb8L9DmJh3qENoJxzAV6esWh1yDs7KK9aTlTZkxciHC+LV2mHO1XYWG0XvTCHGk0e71ZWA1HCOhbSL17G3I7C29ukT418pSEJZ9RRl4K6TZQ4S+uADRwxyriCUCTdytbNLY0T5WpylPr6+rNjvMo5s6ba/x8w/r1snzFcunt7THang9vd6HcypAtxMNFegOFsNz1gjdHWgkPCQun6bVySS7GOj4u4fD2UVdKcKEA0jBeNkpL72bWdybPsR1slEmkGxAPcYRigz87EyTjh3RSvsRv/vUya/t1YI485MiRI0eOHDlyPBqwbwJGPdyT8UiYYxyTDA3tsrGJ/WfHjW6fGek8cYGAiH24OY/jOz84T774tW/LB04+Td7y7g/a9kAM4lrbO0zAtMOCuTbwy6K+ttYUB13dXUaLLYFOOf0sOf6N75DTz/q00Uaw8/Y3v86EUg8LUfATgEEkW3cwM/aSS38vb3jH++Solx4vz3vJK20bDA3sHjMoVGQG7L9+8y23+zkSOy+SI484TNasW2/bbiBsR9DGrPsPfeR0i6P4+vjZn7VtQZY88KAdwPvat75bzjjns3bgLedvsJe7z15+ZKAsma3KAcasbMkCBQT74yNM6+zsshnVX/3W/8krXvcWOeGjZ8hPf/5LS9vLXvgCm7XNTNpPf/Grctzr3yoc/M5WHQgO2fJrR6WTBSsrEI6ygoUtcibK+9vfd4JtP8LKn7M+8wU57nVvlVM+fpZceNEl9gHHobLs9/7vg3radt1v28VXVbzq2JfZSo9zv/gVeeXr3yZHvvg4eeFxr5V77l+S+No2yC/lzRZh7/7QyRPm+wtf/ZYJMRFAvupN77ByoL+whc8B2o5e+bIXb6VQmgjDI6O2rQ/9pr6uNrF10L8WzJ9rH3/tbR1FmX6oEnh0UF5RaQd7c5XrFR9wZVreYc8VWz+xPVZFVWqPvxyPDfh4Z7uf4OVf+vp35IOnwL/eaysx+Bhn9j1bOXGmTDEvR1jOijK2lRoaHLItDdmO7rg3vM3uHEBN+4aXz5k9Mwn1ENDmOhHvLUDflaxQ2HuP3eUPf75c3vjO98vzX/Yq4+WcOTIR7AVcBFZRcMYSAv09d1tsKwbgeWwlODwybNtssars5NM/sVWf5jr1jE+Z4oetn07+2Cfk1W9+p5x+9qdte77q6mrbTokVE48U1AtpQNnDVk9ZoAiiLhCIs7UjZc95Kse+9i327mHLLOxedPRRtpUZqwe+8NVvyiuUl3PY90+1nOBdHMDN+VlZIMDZoLycSQpsBTVR3t/23g/b1oGUz2e/9DXj5SdpGVzwy4tNMPPqV7zMtip8RHioun8IICA79sUvtBnCX/jat3Qs8Xbj5ce84jW2fde/Aqv1OKOJM1U4YHyifLMdJO/IK6+5Vl7zlnfJW7UcPq/lynlVe++xm7zmuJdtpVCaCNRtu/JyJok0KD/PAl7Je5piQBFSaLuPsFz+UxTz8uj/W/FyLX+AgC/Ly8vLt33I7n8VfIyeIhnEp4gHvxcG/9l6KxiLhcJ+tw8ABOUFew1g4YOOE4iwqSDV7dzNfhOz+sHdnhI/iT8DNPUKOm7lQlVictpqz3Nih5nxvV2mBEqEzbgpLM5kP2DsxtEzHwEPYWGTK7WzWwJ/iPQFPJ6kvBKM9+IPTjeLVNGwLRTo4IeH/2fvPQDtOq7z3CHRewcBNoC9F4mdlEj13lwjxyUviZ/jFNvPjhOnOc9xHNtx4jh5cYnjHlfJsrqLrC6KnVRhJ0USLGABwQIQvZB66/vXWrPnnHtBghDYgPnvnT1rVps1s8/ZZ/bMLslo7NKHEmVLaClOS/pjcUm5JNXe/gXdAWKp3UfIGcfRZ/Qtykm7zHN81j6JsvZjfiaMnbRtlMTPOsmxRVZjg2Hf4cYHEJ+N8Tx+XwTwxRHXCS8hD6ZBfiJxjOYiHn4feZcYnxOssj3I59r5DwvJJ598crnoogvLJRddVM488wy/u/m4Y8vy5cvLw3bOtea+e3VXni9cDfXhyxdBPLX1pxxt+oBjGeceyLQPbH8NnvDqPrSwYckKbouu5foO2O8lOXLfNy7HN4mLFOhrQAjQktlxknFRXSizv9y3qeOLgy6H137WVRHxmA1c2kFd7YIayTau29HR0dHR0dHxAsFHRiyKxPiwGdd4qkMXydBvRjWvlAWQnXoMDy8c510XvPBWz6Vurja/Z80aPY+cd0Ocd86r6iQvdwl897e/V3dE8HJZBtO8v4ArLJnw4ZnbvHSb563zWAquPuZEiw7jqlQGgUxc782kcYIuXjh/vuLjefY8ZoKdQQxnnHqKNPYGXIX6mS9+SVdm8kz8Y1av0ovbWUzYtnVbufqa6wsvw+ZODiZKeCb4unWPajDLFdBMrGF78QXn6gonJpCuvPo6vb+E56wz2cXdNXkFEBMk2HJ16t5MrDCpxaQlV0h9+3veURdTsOW9IOdbuuX22/VOE/qcBQcWbnhu/Qc/8jFNKHJF+GF2ksFzyFdYvn37dvUZLxu+/Iqr1Pcs1rRgQodHnQEewUL8LATpeffbd+hq6BzE89JkXjJL//C4kz/584/opcXs60ULFmgCjpMKnvnORB+x703b9wVTzD99zv67yfqAR5IQI49gO3Ll6GTt7qd366SJzy9t4W4f3gvDe1p4iT53uTCBRptZDGKRgsec8LJzHpHChO10aweLfbwr5P/8yQc0sbxixXKdBD0X2A+f++IVZeGChbpym0Uu4uB7wNXrPArozrvu0mLMS326s3j5yrJ05ZGeVhxRX4K7YMmygW9p7jyf/Jszd57pDXz0Ol4ccEz8/OVX1mM5L+7mJdnt1fa8j4LH/PFeHN4Pkd9Hji/f9W3v0R0RHBv4jlx8wfl2XF1SNm/arPcr/OGffahcZcd07qiYP29+vXLRj+VTdBcVi7N7C47lfGc5xvDyaB5JBM3vB48r2lvwuCLuXqAtP/LDP6i7Bz7515/WYgFt53eI7/BrLrpQj+XiEVokvnNvuOw1OuZx1wvHeibd+S7z3gpeVM6jmXQXxaxZ9cefvuK7Sn0cz58L3AXDY7p4lNV3fdu71Wbqpq/OPvMMvcOE90bwHiPeZ8ExhphYWP3QRz9h+/EzqoffAhbsD7d9xO827z764Ic/qsdQTjM5C6otuGiBR27hi0UhkMdy+oFHPnIcY09AH77yMP3u8K4WXhTPu0WY3FpkcfvE0DMjbX+hjuVMANFHT23epN+zJ2w/ciw/bvVqvQy/BW2jLzmWazxh+5H+5reTCy44njIW8WP5evusztL7YLizkseOcVznd5BFNC5e4L0c/JZzLGcS6rnAby59zFiAxSL2MfHwW89FGrz/65577y23f+OusHjpsHj5iuGYbcfy6fY9BvMXLRn4lvI9H7wHpD2WL1y6lxewvFJgP64atI8NGbM85E7kZKxPavuxQE4ClPOKdcCEp09g5kmC50Bl6Q8p+dRHwpbPtGo3geKIWASUwxZrco037buacui8or1dDGGSWL4a+xaKp5EpjyS+8YjEoxn6MGPf42TvGFr99GYVUIWALPOkBygypxSWlwefTMg7X22nL6JvZAUvTu7y2E6uBE2fwbc/+isnu2kP9qpDbvAjj74gkccN4yFXQtdkYjcJ//yO+uR/IGLXo5ZYWDDa2d6fmhgnFpLRSImXYyExy1MTD3ZD19KaADSFqI826vNqCR5t4m5NfXaIM3J+i4495phy4QUXlNe/7jLly5Ytt99/P5eba+c6xx57TLnowgvLGWecIZub7Lzj5ltusd+8aeWcc84ph9s4+3E7Ht9zzxq904K6FKcFmvsBwMt2Z3yKUbo0wRoQtlr4qLJhn6ivwh60/uhD0ZZXH6GHX3zU/gq+x+cxQqPvNi73x54Ri/mL8wF9j41HffnbSV9RJmbthtBxW/ehujKOqK+jo6Ojo6OjY39C4wyS/nJE49D5D+NUBEquS0GZKZNRsBHMK/cl6OPgbgEmjJjwZgKcxwTx4tZve/fbNWFz+VXXaMLklJNO1GNFXnPR+XpvBhNKPArrgvNerRfPcnXyrt07y2WXXKTnq594/LF6eejuXbv17Hkm5Jhw4+WiPD4jwVWzTCQwEcKLoRkYMnFFHFw9e+G555S/8+3v1SMv2BGfjpeT8o4QYmAypH13SWLjxk3lvHPO1st6H37k0fIHf/KB+tgOrh5lMpxFAB6PddYZp+tRMN9l9bzqzDP0surj7CTgp37iR/V4r7POOLVcdMF5ei77GaefqgUj2sEECXL6hufUv/F1l+pRXrygexztS9B5Lj6TMquOPlIvlD37rNM1mcMLsen3rdu364Wr7FkeP8Vjp8487RTtU15UzmIVV1XxglkeB0U7iOtC2xfImQxkkeDDn/irkb4GfBaYSKIt7Gcm/NmnTN5dcuEFFvsanZj9u5/68fJG2w9MVqJHnUykMZH3Fx//S53YnH/Oq/UeEfY3z5bnbqC77aSHR62MvwSdl+Mz+cZL2hNM0OGXxRwWG9rJXPYv9V7/la/rPTHLli3RYhAToOzTN7/hdVqgY2KQSU0muJgco/95ZwnPZWeS6s1vuNRiulcvdufl6G9+/WXa3+yLN73+tfbZep98Mgn8/d/zXeXvfd/7tS/OedWZai/vLGDy8GN/+alyu8U+fpLCRBvvquHlzsSJnMleJjTpk1eddaY+P+xnXkbMXTi8OJrPIFfSsc852eIF1O3C5IuBXTt3lGd0Yu3pENvvfP9279ppJ8e7Kp8WcxLJSTKyyv/mM3aSt/eT4vsT/SXoE8EkCd/PC+24yPGcRy1dYMfP977r7fbdPk+PvGLi/7hjV5ef+bf/orz2kgvjWH6Ojl18v3i59cf/8q91ZwEvpaZejm28IJyJLI61fC+PPPxwHQN5z0aCxRLeU8Qxh8cN8l14PcdyOz5yLGeBnYUY3sHE14gXcfPbw6IA8bKYzqOLxsHdW7w0nePM+seeKL//x3+qOyfwzwu1uer0rW96fTnfjo9c4c+7gb7b6uH3i0l2Fn7+zU/+mOrgeHbRBefaceBSO+6eoXeJ/M1nPqf20g+8/4nfGo59LOrfedfwLpVE+xJ07jbk5e4c4+hD3pGl77sdZ/i+Y/vrv/37ejTSv/rxHy3veedbdawmtte99hIdI7jbj/76kX/0gzrWc0zmXU2vf+1r1Bbef/RhO+bS5ha8E4nJF/qc30Laxn7+jve+W+914XeXiwH+7b/4cR0v/Vj+av2+XnbJxWX9409oEYY7ZM551Vnl9FNPUR9z/GRRieMZizLjL0F/42WXavHoxuaODSZ8OMazWMH7MliESaw66kgdS1kIY+FnyeKF9tm6oJx0/HHlmNWr9eLx7/6O9xh/sR6TSF0s1jDZxO8Dx+dTbDzAsZv9feNNt5TT7feQPubOIPqcNr3/O75N++9aO5bze/aDf+979X4Qvj/8xnEsP8o+a5/8m0/r92B8v3LMpg4Wn1hcRP6wfZ+4Q+hNtp/oIx7FSUzfySMm7Zj4G7/9e3pPF5NdjIf4TePdIOOPAXuhMfFYziTboXq5eHssB34s31122/gl+UzAaaz6EmB/vgR9RrwE3fesb/Hrvsk1ho86JsIXOSaRG4+FEeD+XAfd/BxN5jPbNOiMKolvPE1MZzlyp2x/pQ/bR0yYmlAysUOmrdHSbXjUVyeVw3fa1zyQPtLGi+4r0RZd5hO5uG51IVM+GRD54kn2pb+wfPDhcYyjtiUgm6AJQrTkFpD/14lvJYmHsuv4pDf26KsxAeek38GWOBRL5LmP5BOEL/ZZ6svWeCrbd9B5YihVeSR46tuYHMcfNq0+fGnDAxn7eNmQlOpJeQPOC462c8aTT+Zis2fKI4+s0+eN31cecXXUkUfa79wReo/eUzauX79+fXnIjscPP/ywxvk6ptgxaN2jj5YH1z5kvI0a27YgXngZg9rToI0r29zGK17wAdxWboT3u+lkWfLs/7Y+K7f7BeQiZ+uTctsOr9/9j+s5mrJ0neN2Itg60t4Scs7rJkN/CXpHR0dHR8fBDcZY+/IS9Jkzp9t4h7GOj09y3JKgpHcNQtgQReURnRjLGOvlvQBi+UknHKfFBSbcmQx/NrCgcN0NX9ULPbkKc9mypVq4+MTffFrvoODRQDx25DFLeqHr8mV6oSnP4mZSg0c08YiPrVu26mpM7rjgCk0Gl7fdeZcme5n04kXVvFeiffHsrNkzy9mnn66JBh5R9dDD6yw9XI5dvVovz+U2ayb9mJTgSt4vXXmVrv49zPwfd+wxeuHoAzbYHgeTybSBCY/PX/5lvYA7B6g8ggo7JoeOONxfUMvVwUwe/tpv/o4exUGdTAwhW2knAMuXLtGE9fU3fK38xm//gWR8CO/nJeR2YsAkG+278+57yl13r1E9LZgg406Oqy0O+oirfPNlqUeHPW/p5zn1v/z//YZ8MBi+lxfnWl8Tx2HWF0ww8YiqX//fv2d9f7Ne6o7M98ky7fM1995r++R3NDE3Dq70ZVKQl8jSdurlbhgmGXkkC8/Wf3LDk9oPvLAX39TPZCDvjPnV//27OjHiS8hLw5nYXGk6XCHOY2a4s4HFL+L8/OVXaEKLiS1evMs+bBeHmEBiUo59xeeC/ZKgXl46z90n9AF3LnHiwAQdiyu0k0easHDG3RtfvvIa9SmTgky+HbP6aMXNRNTXbrpZL32+6urryvQZ09Vu7p6ZO3t2ueMuf1Y8V89Dc8Ww+tP2Oe/94JErH/zwx7TAxwLAONBhoYVFMxYCAYuKPGKOSVUmd3mxMVcRM5n6K7/6v+oikF8lfrr66Mprrpfdi4l1D95fNm18smzZtLFs3bypzJw9p/CYq8fX2QntE4+JT+IgiGyz6T7+6COVv2vXzjIn7g55sXGwLIDQvuPte8DnjAVPjsPPBuTXXH+D9I8+iuPnUn1uP/WZL5Tf+r0/1GeNq+CZpOB7y3EUHR7Fx6Qv3wV88M4DFkNYbOT7wAQ33w8WQJiQ5k6wy+1YzOR8gu/OWWeeZr8TT2gSmsWNB9Y+qN8DvrP4Wf/44/pOc/fBl6+6WnXxHp8TTzhe32de2D0OjjV8D48xHyzI85uWExIcw7m7izvVjrRj7Irlh+lxRdzRx8IDiyr8vnH32Ao71ul4Zr9zxPqVr99sx9HflYxjxxo7BvB7cfiKFbrilWPV7fb7NUxsODhm8ig7fjNzkYGFWn3f7fdzpdnr2PKNu3QsZ7GA/qRty5ct0UQ7iTv0eNTgb/zW76vtLIoTH8d55NwpwW8nx/LJ+oW4OC6y4HrEypWKa8mSxfb7urX88Qf/Qnd/sjjM7wD7mP2dvxHsx1//zd/VMZxFWephoQIfvEPj3vvvV/wcg/l9+OKXr9QCDHe0sfhwy2136PcgwQIAj/Hii8hvdPt+GOrmN+HrN92q34c7rE+5C4mFOH7j6Qf9JumRXjvLl64we+tLxi0bN23SYvhh5oPHu6HHcZY7Mrkjj99VPsPcvcL+YixC24iNiaHhWL5Yd3Z+9JN/rTTZsZwxwBnWNn6niBOg97Ubb9LnnN9pxj/sF+r4lV/7TfsNvlX7gVhYWOeiCD2erfktezHw6EN2LLffbT+WP1Wmz5xt7Z9enrTj9YYn1tdjNr+h3P2xddNT5bFHH9biA/ydO7bXu0NebOzPBZC8a6v1gd9MjmGiXacDmoj375N/18nFMmjIr6H/wMMnE6mDP6ezPGCo02lSTroGU5kmgqk/WLoiy8qyQWZ5xucxGou/9APQHS+TmX0ujKQtAm8DiPj9H4H8iDakieuNArfVpew8x5MyyzPmge8JesBAu90oBnsH9NAPDrWiNTY668okXogBPZ59DaQnKlobbROCZl9lQp++TXv5j2RMlbUAk/tAKiEPVMr0vU63c7Ld35aizoR4kZrNACvW2ALYK37LU8KJMccLjoGL7FjJuHmdjfOfeOIJPQ6LO96505tjMOeBd999t517PKTxRN4tumXLZh3DH3tsfdm6jXGBex+vH9CEbIe3cbgDYqR9RlNyndG+SMAJtqB3sORChpXlIQzkL/yT5z5xc+xEhM5QZ9pBa+yBnqlo3zZ8ktv4+ATaNjgMfsTEfiQ3fgJZXwDp6Ojo6OjomAz7vgAyI+46tgIpxjpAo5DK8zEXm6DEZhiTRocce8LJoRoIAqUc9Kw4anWZzrOVw1vVBcEbIw2D1ihr4I9j0Bt0mEznakRO3Jng2BswiTF3jr8LgAEwV2GOg8GWPxf2UE1isOjBALgFCyMzZ0zXJAATU4Crg3mUEfHk5BXAD48hIUZ8efeaj5kztcO4AolHWjD4ZmKGq4v5AOg5tVYPMTJ5NRmYYOY5tkye7ekDw8CeyTB22ZatWzTAb8EJ9exZszVQ3bV7lxZv2vgBV07xEm1saa/2/xiIl/YwOd/WgV9iYAGBxQkGwOP9yX5R/1lO3dRBHyRYSJht+40PN4+lcvlz73PuvGBfASboxvuISU8eK8IjcHjkFfthfOKINrGvmLxHTtvzs8ejp9BnYYgJ0/H9QNtZWCHnRKrtt+z3dv+ix0Qt+5X20U4+A0xg8LlK+/TLZ4Z2MZmWQJbx0c/jbUKe+wNvTOTxWKs9YfiM8RLk0c8hvvhs8F1gv7FQM14XCyNUlHcnvZh46L67tYgAiGXZ4UfpWfKPPvhA2bHdv7dg3sLFZeGSZWXjk4+Xp554LLg8d352WX7EPr5D4FvEQ/evKTutzzl+AAufrej9Az8ZZp+QOJbzrPyXAvl55PPTfu+fDfQLny0eD8GkLN+D8c8Xn12+C/p+2+eS79P49zuPwyxScuzDBzY87mLzls2mP3osp04ehdgeB7Hne2AM8akPvxzrOG7wm8LxbbLvUEKP37Dvvr6PeziW53GYaqmHhYkW+u2ivVwZz/HKdCYeyz1WyeN4Ng6OTcRPn47ftcW+4vdksmMLYKKcCSXuVOOKchYr2t+D5zrW7wn5e8j3gONsuwABJvxG8Fkai424Z1r8vDCWfcNvL78PM6y9eSyv+8H2U3tc5PhB3DwWZPw3fti/w/E/9fltIA7ioS76p7Vv9baNHYuR0Wb2B5OYHEPHj6/sS37nODLwucF+kl0qeNvmSGeyz9j4mKTdL9SFLRW1v0UvFh667x7d6QGIZclhh2uhY/3DD5btWzeLD1jkWLTssLJ544by5GPD3WTTbGy14shVUXpxsW7tfWWbjb32x7F87ly+A27LPiBRzpT8xLiuH89M7v8mH3SIKUk+pxMWEKAa34A2Ja+NYYBPwKeedCPncwY/+wU+vMn8watldMQdJmhtYyXj52R/8PmekdKPtiED6TfrlA+FGPUZJ2NSOW3hucEIJAsMPgH2w10g5CnHRHdoiHb7zFOPdqKR3qH57RsBOtZWZPRp1mMbL4e+fEqv8YgeMJvcJ0joO/TpA0AcyFTGDyYIjK+YjZexD8c46nXdjAd9wWjtI3iGjBvAV7tDlqh+VIgYwoatFmMsIeP3F13k/OZwrD585cqy+phjND64//77tYjOhD7nLtvs92j0/MT8R1X090jdgbZMPW1CpvaFz+zb4e4g/4zWu2AsweMOGpWNn37a/Yc1tebn31iWTNd00ieARthGnP6AL2R43wB+XxSPyYdY+dz6YyTTL6ANXu83a9843x91BtpjCL4ffXR9lEcxbfqe39HEeIIXz3d0dHR0dHQcuGActnHjxijtPRYtmq95AJBjoGHk4+NDjZFMxhjFRk4o8u/nDdIInZf7AkhHR0fHs6EvgDwbONn2YznppVwA6ejo6Hg29AUQx7x5o8doBvn0B8gcaIwuwpKxc3Se7//w5LFg5ycDTgOdIDT+WqRv2VlSOZ0Zat0GZw161dYSk95ZDxO9lLNGaaEb9tqaHgl+1oAkrzaPyiqoK98r4bZw1VKhxhl28m1o46cu4oKHlAXQXMhIvbQbx4gfw6ie93+i+oIml67ryCoE4gcjVGCKqP6MyPdCZL9mP+fkdgJL+O43+ib8mkedGNb9YnImtrkghwWb5GXFqi9o8pwsT98CcqPFMxpt9DIuTehbHa7qZXL0sj5yylkXfuQ/yvjWd81yJt1z0Rg7Yp8+jZeczyurVh1djj76aD368AEbE/LYqx3bd+qCJBbR3T/toG+tvdQhwE9a1YzoUDeJcts2N3c5Cw6K0aD4VBdZ7CvswxafmZBnPeQ4lUzWhoZOOfFCahP6iSE295dlnOAJvuKxMmxkkhvcs/O0gILMyrkoA/Q5FOXt5M7VydAXQDo6Ojo6Og5u7PMCyMJ59UIOH6Pa2InRhwYgPgphXOfjJfszHY1t7M/Pi0zBNtA+Muvo6Oh4hYLb6nlEX6b2pKzl54koV86P8ONg2tHR0dHx0qE9LpNykpQBb8vn7ivA4HbK1GmD7AA8ludEpE9KZh6TnQYmZRnMa3JWU5MOnQDEb6Fj9CTBJzxbedblPsZEBuPjYozv9fh+qhOt8C3haTyOSsG3LGqrfMVA+6IMKOG7XaRIv+oLV9OkLJ+N2rbQAe3V9yM+kMFrJoXJfKNi9TERPqkM2FI/PEH2ObHsOh6flYPn9UYs8PgLHSXZuS38lIsT9tkvg2bUI1uHfFvCBn3ufuDzQq4r/hWHtT/0s/mVp03Uja96xb/zaiyxEKF+lHRAtovc/cfCibZRRSDrqf1lPI/D9x3xKmZ4BuR+twUFbKaY/JmyafMmPUr31ltvs2PDoeWM004rF55/fjnn1a/We5aWL19eZsycYfW0n9+8epDPUbTZXNNm6ET2fS6+QDtfmeSZYMpSvsy3HafkK+UhA7UM4KWe+ff4hn1OkpqS68Ebj8nb4Ps+fYhnf9Dps61bcdL37AdLuZhD7OTEhXbWp/3R2Hd0dHR0dHR07C/kCMPHT8M4hTEcLJLGLRqfMG5iXDLYQenPmP0OkI6Ojlc0/O6PPLwNJ5eclNnRL/gm4SCpR+fYid4zzWNz7MD5Uk2c9TtAOjo6Ohx7OpbrCv/2WG7HbGQ+Kdgey3nMy0vzEvT9fQdIO5noNL4GXp4AMJhPiGcYbvX2iU34mQB5/uaN1kMfD3rIkgai5IcrvXOi2E82/Pc2JlajD1Q3Jpqc9slWdKgxvdba4SM3pH0bh2KBF/VVmdWhx+CZnM+E7l4wGZ6yPk0Uk7CxHJkWCMJHO/kr36KauoxGjp8qxzZ8VeAjfALF2OioDMJXrZM0btfYStLKY4N5tjFjtUL+V6R9W18tY2t09gF+8jMMj35CnjHxR1T0uwDf7LBVP4sVNka3PHSyTrgZB7n4WbaUCziyibyWg9ZnT5TXk/zx8RyPVtR7o+bOK1OnTdVjAqdPn1GmTonHfBnWrVtX7rr77vp9wXf2A37TJ59zvieYwUefZCXT9+NVpvShhSTpN98Z+MbMfoQPxKOskpeVx4bvEjyvIwUOX9iiDvx53ekX8LhDt6XkMSYGn8Gj3qBdPWTGp0oXeVkUcrX1m+rLydDvAOno6Ojo6Di4sa93gCzmEVg2fssBko+PYiyUZf83OsdWMY63pLGbFkVsTPdyfgl6R0dHx3PBTzK5Kq258nMCnxPTYVKl5aP3UuFgeQl6R0dHx3NhT8dyn5QdjtmUxX8ZHcv370vQYxFHA3kfrIfbCtXDv+XTZxxSpk23wf0zDPAZ+DP8H/KhX4YTBezGfSayDYmqK/bkdslyXUtGD3FYioleAUboKMnG2MiSD4MUtFNGR0poOlb+KNlGjuRpQPgBkpic3E0GWcbu1tbn9sdEPGVNlIffGlvoVw9BKyEPJKVcdl7y/UrZNdKEWrLvqkxbQ9X1uqQ7Uubz4vrihX5483JjC/R9MsbIAoblKkGb3L0YJPD+I2/9gdZWSTrBb2RaWBnxK6UqB5mD1M/jQi6QAFFRznqoNxOLFps3byrrH3usPPHE43pPIwunLJixODJ/3rz6zqxtW7fpvZDjvpIe9z3oRVwRY8Y56PsiCJDc+AI6kSuZUkgauI6rGC3fLsEl/nMhRjFYu7h7xRdtPIZExtzGl/JWjwqlahtZRE5CTREZobJ44cf0+kvQOzo6Ojo6OiYDY619eQm6v+9VA5BmvOKjEC/6OCRGLS5S7kQWUe4LIB0dHR0vEfoCSEdHR8crH/tzAWTq1NEr2EcmWvmTcyZbDykzZh9aFi47tMxdxGN/uGr/myVvipGu7r4YRRsjrsnbCwQ811Z0TpZmWXFYYsKV2LKMtD3ByLh1BTw55bYt6BiN/7xzI5Ey1RqyLFuBreDxMyF+aK1DMRkNP21biB8py20uqLKIMWIGaZeT963NiIzcmZ4M6cdtVIHrRaIsDW9U8Byioig3bUyRsFEWdNoTj/LWp9m37aLilOvRT037/PECKkmxnlwa5IMUboFI47GgopNV42Dv9cXnxfgsAuSiS0L1GA/dTJTzLiLZGul56IadygGvy3MWH/L9HSTe//HUpk3l0UcfLQ8//LDeCzJv7txy+BGHl107d5VZs2bK7077PoNcXEj7utBgfeQJ2hdg9VmeMtwJgp9so+vRl74/xMVnFBQ9Nk073I/lsjM66ghtge8XdeAnY6COzDOWjJ+k/sdPuMl6gOShb5uIEe++qCJZ6AlW1sK02bPYtHXr8O69Fn0BpKOjo6Oj4+DGPi+A2NiMcRQjDz26lDFLDkNINgjJu2SH4YlJVHZG6vko7BWIJYsXlYvOP7fMnTsnOB0dHR0dHc+NpUuWlDe+7rXliMNXBqejo6Pj5QOffIQYykrBYEx/yJRSlh05pRx1yvRy9KnTy1EnTy1zFvCOK6n4SL9B9aHkE7pUQDaUHU76RKiX3Q6el5s7OoDJNAmbepZ0MmKimqNnG518xEStJmll7n7zSn/g+qM+hPAPpB82osU1sTYRQyZjkdsm9NByX5JFSp/CuA/ijfhkbfKMHd2sVxkpJs5B+kybEdsGta4oC7K1ZOqQ2OXL7mHIi3xNtEUnfQK20gyeuLaBpu2cWGq/1HZGrJljrLLn7HcWGNyrb0n4ky5l9ENPfcJCneWJjEU0dQcN5C/tcMh/Om7sXFMsoeoYkuZzyyT97t27yq5du8rOnTt0Z8iGjRvLwoULy+lnnFYuvvjicvRRR6sfcuED5EIIJ+A8hoHFAC0i1B4dReoDfda1eMBjtzwGHu1XvzP6w1P80YimDypSP2ICbuefW/jyrbpH93uCcu1/M/bvvuv797rxjy65bdKXFlysDnL4/nlxWS7udHR0dHR0dHTsL2iMwcUbGpf4GIWyFQPD2AWWs13TudCu84ocqdAB3/Nd315++qd+orzjrW9SuaOjo6OjY29w3LGryk/8s39Szjz91P770dHR8bKCTyTm0J2yJRutK4ntg/hDp3yzzF08pSxZObMsWj6jzJo7pXzzaSZeTcMMmdDMidB6UlB9twlkjk4QDc/N8aOifILUpSTSFEJFUF1N0gSpkcRDbOT8DRPBDaQftip7ho6sTB8eOpq4jwlpTd5bGT1NMkc9LeTDNllnlda6vG7Xk6LzEEkceobkJbBJ3og9CSgPi+DjT+0g9ogfJL/C6BE3tsG/NNAlb5C2aieJvoAvbsB06qKH/IdP/LU+4bc5aHVcKNsWKmMTif2h91U0PHxk/dqXMaFeAW2p8lpZ1DlM+Icf8+c+23aFxdAA3YXLnSBfv/Gm8sgj68pU+xxNmz7NvA6fG+xZ8OBOhbyTwevyhJovIoza2EZ9k3q6C6TSHh99r9aYnRYj6Ejk6EWfJPCc/UXyNqEfMmm5TsYBstz6GmJVhOK19LCoETJ0LfmCl3+OVKOJxUOebjo6Ojo6Ojo69htsDMMgQ2OSHJcwLPHxR45zNDhpVEBDYvDKXAChcTfecmu59fY7y+23f8Mb29HR0dHRsRfgB3TKlNGJhY6Ojo6XA/K4xMiWudZZcw8pC5dNLYtXWFo5RY+8msnNz4fwiCEeH3NomTadd6PwWComNt0aNz6BSdmRJwjjx77UTQy0j6+92EyGNsAfE6I6AXFGWDmwwC4nfOFIn0lU0vgQHkZTTcaMU6kG7fCYKKqemDBm8hYoNq5Wx8YgbvjLutM/GknLV6RcNEBZOiLFqbKWl3p0GrF4JAajM4digjt5bCF9wn6wcX5TDpp2TqZb2xHlCviRQO6LTPKHL0u2ib4x/cxxgWHrh5TAxrLRxTZlQqPpvuTDV+pQS9Ws3/+87HF5zKHkuXwMnmUbeSa1Lfi1rSq7bX5ueSTWAw88UB586MGyc9dO6QMWPbjbw+sOfUvcZZF3WmQMZNmugT981+jLEX1toh8MdbEj/GhBwSB9S3iRp6DJlUR7OdtM8liGmF0p+rE6m4gI1zAoyD0p6nRPBsVr5Wyb6uno6Ojo6Ojo2H/QmMb+dCFJjPF94UNClSOz0UuMA5XD0EYyEKPJlycIfPbs2WWOJTXCEjSDt6uvvaH87C/+13LrHXeG9gDpzZmtK3X2BAa16bejo6Oj44VHHptJz3bs5RncM6ZPj9IokM01+5ysmTN7lo7nLXixKb8dWYfbzNljnfxW8AzwcT8AX8i4KrSF1z38PgFibv3wYlXSOJDLJ+/W6ujo6GjA8YSFj7kLDinLj5pajjppRjnm9NnluDMsnTm7rD59Vll57PQyf/HU8szT3yw7tu223I43s6eW2fMPLVPt0IkPH/h7Mo47DySf5JO7WZaUjcDJhE+kBiOAjfxW+aAgyg0rv41g8N7otjAFiyRicR+aiFdxTNegOEQ4TcntnV8tKCOv+pEHFCsp+NKLpMUKQCwZTxsTqUHqVJg9HsJL9Sue5e6nbkaATuWa39pG8twPElmdTgzloBNV3xJt0n4MWSLtMuWVdULYVhv4VT7UhZptRSe8Xs/988NEvLchDEaBLHLbWGY5ddHvlmuBQPWi4vYZ8zi8Tvfhuq2+L2hs27atbN68pezeHS/RyToFFhL88VIk1W9x5IJG6pFRfcYBDVJf9uTYxgIKyAUoObC6ZItvUvpKP5a0+GI5+mmXbaNv8/uZ8XlCLXTirhiALOE8dOQy+izsTJKa4lme3wt9RuKusI6Ojo6Ojo6OFw4+9qjQWMTHKYII2+jf+SljpHLIsSecrBFLMpNgPKRBkaUVR60u02fMDFnjHARvjDQMWqOsgT+OQc8pJsn+xY/9U70Y7YuXX1ne/Y63ICw/90v/rZx1+qnl/d/17eVXf/O3y/Vf+br0Z86cUS695KLyvne9vSxcsEADzOtu+Gr54w98qDzxxJNqMO8MQf6m112qiS2e+/qhj36yfPmqq8vOnf7Cu46Ojo4XAw/dv6bs3L5NJ6vAD317PkY+f/hJb54AcyyfOWt2yF48MOF/9hmnlb/3ve8vS5csFm/jxqfKx/7qb8rnvvhlvZQUnbNM5+/acX3lisMU79333Fv+4E8+UO69/wGdyE+bOrX8kx/6B+W41avKJ/7mb8u73vaWMn/e3PLz//V/lLvX3FuOPHxl+Z7v/vZy+ikny9+j6x8rf/ahj5RLLrqgHH3UEeU//Px/KU88uaFceN455Wf+zb8sf/SBP9cCxmtMzmLEBovpj/7sz8s1139FL+nipP9db3uz/Wa8o/zKr/9mufmW2xQ7mGf1/quf+FHF+QtW/9Zt28q3vfsdSv/nT//cfJ5fjj/2GMm5W/H3//jPyuYtW8r73vl2vX+E35/NmzeXP7X4Lr/yGj2PvKOj45WJdWvvK9u2btkvx/LlK2eXmXMOKUsOn1qWHzW9zFkwtcyaM61MmWrjb3O5e9c3y6YNO8tjD+3UJOrchVPLwqUzTHZoufe2LeXeW7aXLRtz8p0YNMwXNJEZKSdJk1/B74VlPjkLNchQox5smZxlnO3gqqwpOt6RxIm8rTN9Z44OfPI6kYsNV3eZQk6+azEBOTJtHdhOsWO3+0E2+mJt7Cir/uRFrhhIRuZErvywD43pzxZ2PnImnRNtHTUe00FPktiobv6ILWTUQd0wq60BmeJE2UrSazWiTvU9xegT9HOiW/bILGXu/WqEbdw3ZpabvjxGrtiNVp+bP/VDA/cTdmHjMQ55Ir8H43ysWHKh/rTHb9YlfVLEklC7LLUT+tJDZrberuDjXwJtxUv7LGca7Jw/Z86c8rrLLtPdIDfdfHPVT3/QQPtAND68fj4fWQdIerxfPUKXE/sU4g9/kqNrOUCn7cu2/YxxeOxb2gihj13lCd5GURDebIvJbOPRYWmXtrrCUjpen1pjsoyBuPVeE2Pr+xB6623cNRmmTZ94MUiCC1bmz58fpY6Ojo6Ojo4DEVxssnHjxijtPZYsXlimTp2icQjjFI05jJ9jIB9HGi/vRPZBi3jxLxrRlEVLlv4MRemASgyYu2ChTjDS0YhK8MZIw6A1yhr44xj0nJo5Y0Z5x1veVM487ZRy0QXnaYJozb33l+tu+Jqe4c6k1ZXXXFceWPtQmTVrVvmRf/QPy/d+93eW7Tu2l1tvu8NODJ/RJNTZZ55Rvn7zrVog+dc/+WPlLW94nWzW3Hd/OWzZ0vL2t76pzDb7G2+6pTmZ6+jo6HhhsWnjBj1/Wgdyg2d7PkZ+q+BYPvVZ7ox7oXD+Oa/SsZfj9NftOPvYE09okeOC884p11x3Q9n41Kby3ne+rfzzH/3HdiI8q9x6+x16JMVZp59W3vC615SHH1lnx+wHdbL9xtddWs599VnlYvtNYILqvvvXlmtv+Kr9Jqwu//5f/fNy0vHHl3vuva/ce//9ZYXV8e53vLWsOuoI9fHffvYLWqg48ojDy+svfY0W0o89ZrUWTx597HHpvf7SS8pjjz8hHjj7jNPL+ee9unz5qmsUR2LWzJnlXW9/ixboP/vFL+n36ZxXnanfpQvPO1cLK3fds0a655x9Zrng3HPKay++sFx6yYXlvgfWlnXr15cjDj+8vO61F2vh5Rt33SPdjo6OVx62PLWx7LZjwP44lp/wqtnliONnlBWreLfHzDJrztQybfqhZcqUQ+wYyEvODykzZk21xGTkN+035JtlynTjzZ5admzdXZ58dLflMdRX5nROcI7nQ8wD7ScJfqLgrNG2yBbChEzwsvjBhGzylJFMD11NlmJDMvlQj4FKoiLYnGXk3QHwNQFrajVObb1VyVeKMniGW2JSM+xaiBP+MVJclqquZZqYD7+0TSdUBtWZSfqeIBW34H3Hxl1qo1x/WTS4eGAMPjEnPq/XQZks+kS8IZcf9MVwrvuDYOP71amA9A/xMn7DN9CiR8JoSiN2gVrHZDCR+pGkRSXv5/QlW3w19Y5DcZAMGX80bwxeT+pOhrTX59L2KznAgrtBV68+pjz11FNl/fpH3VcIR/etLxogSHvnqRmS1STpAPHMRt8Ho7HjfJXjB7RS6AJ9r0yXhYdcfDBDpfQl2nT9jo02ntCJ5DC+GmRU3LWR8toXaRMxAjShUi/fuSMeCgbq3Lp1a5RGke9OmQz0O2Opjo6Ojo6OjgMXXGC6Y8eOKO09Zs+a6WOUGHBoLJLjE8ZFjG2iXGHs0RGVj21e1gsgPE7kDZe9pixbuqR84q//tvzcL/1K+dKXryxbbHB18onHl1effWa5/Mqry0MPr9Pk2Xe8993lU5/9XPlP/+W/646Rz37xy5poWnHY8vKVr9+kK3OZgPqt3/+j8mu/9Xvly2bL1ceLFi4ob37DZeXOu+4pDz70sOru6OjoeKFxMCyAcPL+/u98Xzlm9ary737258sn/upT5ctXXVv+5tOfK1dde72O0RzPWfy4Z8195d/9x18sf/OZz+tYf/1Xv2bH7AvKua8+u1xx9bVl27btWmDgbo4vmPynf/YXy2e+8EXV8W//xY/r6s3/+J9/ufzJBz9crrA6PvOFL+mukdNPO1W/G58yv+0CyJMbNpT/9+d+qfz5Rz6u34yvfv3mculrLipHHL6yfNH879q1u5x2yknljNNOsfJVIwsgLNC/6fWX6keXelgA4aXqLJjcdsed5V//v//J2vE5+x26XJMMLMZzB+Kv/Pr/Lr/zB39UPv+lK8r1X6F91LdC9e80Hx0dHa887M8FkPPfsrgsPmxGmT1vmh2vmfwMf9W3DfqnlDJ9xpQyfeZUS4eKLs8U3RXy5Lqnyy47t0BPI/YIw08QBozHSo4Kepm7PBwEatEI1RGTpCxyAOwo5wKCXynOhK+1JXgZCa4oiyYPGlSSeCzLCWMJLCFWmfrianX0uBqMK9slN36eIGkbbUp4cYjXeXESZWnoM5flle4tqkbYwxFPLtxP1TIy63GW16VJbAMSlVVIPVOEtjzrEkKeukP97rqWM8c+HRhBf2qfYSsWsVAcJrVTPcsooDf0ywDJA16lbfQfOfW4oKL6H+EbF0Hw2OozpsLgwzOPPX1rYp7PQsBj5cI2ORTP4TWnXfqcMX1GOeaYVeWpjRvLukcfbd7/4b4GYDOag0m6hUqC8PoYr/BITfm2MiYs2HEBHpqKR9pG0x7TpZz9rpagE3pJg1wAyVjh1+/NOEyl1UudrKeFf6dCV30cPo2VrpGit3XrNmeMoS+AdHR0dHR0HNzY1wWQWbNm2DhiGM9o3GI5oyIfGRkPTjN8ET/L6JuYcZeP6l7m4Grcj3zirzSBtfvp4WWGCa7EvfiCc8v6xx8rf/rnHymbNm3WQJIOZoGECbEtW7aUi84/t9x+5zfKX/3tZ/XIlaeffkZXGf/xB/5CAzYm2voz2Ts6Ojr2Hzhec4cDC9pvfdMbtPjAVYwsRHCnBrjsNRdroeIP/+zPtcjAoyQ41n/j7jXlwx//Kz0261VnnVF/9HhO90eMv2nzZj2v+7hjVpfDli8rf/3pz2qxe5cd+/kN2LJla/nAX3xUd49Mhi9cfmW5zX4T+K2gTu4K5HFVKw9bXubPmxdazx9/+7kvlMefeEI+t2/focUaropcY+29+trrtbCCjLhuveOOctiyZXqUV0dHRwePtOIOD+74iEPeBHAsnDL10DJ77tQyb+EM3SGyecOu8sQju8uubXFiwES2JoNbJ04zgcmx2a8qH8bUeYU59Y5PnML3NOglP7Xa0Tk0SXXYeJvFfr33wFLa6CpyTmiIB335H5LiVVt0WuN50jERm3Vqkjzk2PEbgAvK1NNe7c9krrfb66GMPrFihAfvm0z+vgZqph78e4y4qBHo3yr0E6yIb6QfZWPJC8b3BQgmjqUBzWOJRMbkteprgI5laZPtdlH0DzpZl+mF0PW95LEEiSz1vRhaTVmppRseyP1BwgxfSF3HtPRPGR+Dn4YRPO+TKjfQBkUS8WhRzfTIh/5xmRnbvqIt3m5f0PH2edl5vljg/gFxT53m54BoImOfy87+M5600UIGj2PAd/axIXWyvnHAJeVnK9s25VB/pBUXHHKhCuejpKyPeoatgzr43ALiVyxNvWmrz1Rtf/BUK+3wfQbkz76fTz/tY5SM0fshYjUdEjz00i8ybDo6Ojo6Ojo69icYxwHGHFAah9i4BD4XWDEmRMDYJoYlPt5BmUzJx2c5anxZY9PmLXp2+p4wY8b0smD+fL3ngwWNFgzQmGziymAmtM447dTyiQ/+YfnMJz5U0x/+1q+VJYsXaQKNSbiOjo6Ojv0DjsF/+TefKV+78eby9je/ofzOr//38pE//f3y0z/1E1qU5vjN47A2b9k64Q48ftxYlODuipWHHVZP3Ldt3673NwF4CxbMR7k8+OBDqq8Ffh9Z92iUBuD7wYcfGdHn5B2/TIJMn/4cd8rEb+o4WFinvpwUACzA844p3kmyY/tw1QOTbiwETbP6+tWPHR0dgEnVONQ9Jw6dckiZOv3QwsvQn3pyV9n8JGNen6DkNADgywf9Pumbk51ZRR5Xm0OWaLdJmfuMomG0DpCPxAFMhnJsTTvousAQ0IS5OWxfyGzKbJyOCD0O1Rjl2EjX5QnoXOxgclx1o0cyWdsevf8gqmrjRU9so8lJksHLqjKGyDNGL0YM0T7VSTKkv4wHA/URPACff3IDVvQpftCnnAkNUrapYpKybMJHymUf9QD3Yyl5qUt8mYzd2gim4x5lLdR2B0SamfsJWhIH4gntaOrMfZg2ytFPG+WDPZSbhEXo5Tbbqv2q/f6Mvhu8m+vp3SzS+eKSx2ufe/ZBsz+htVATHkGVRZ4S+SGFL+pkEdAXGuJl5ujx3ZSd23PHBHeKYKzvDif6GYclgKWpqg6vz+toobJYY7IgFWvEm/KMU/FFjIjIcxETOReqkKSnfmz8d3R0dHR0dHTsD2iQ42Ok+HcYobGTxlA+NmNMozGOJVnUcY4bviIWQHzwtudBFRNOO3buKrNmztrjAgYTaDt27tRk2s/+4i+Xn/65XxxN//EXy+/94Z+Vnbt2hkVHR0dHx/7AQ488Un7m5/9L+aEf+cnyK7/6m7pL41VnnVn+7b/4f8p5r36V7u6bPm2a3psxDhaumczSInj8DvCb0J6oc4cJP2xHH3VknRhIzJs7Rwssk4GT9udCXl2gR4U04LeGxZvJsKdJANh7/iXr6OjosLF5HGq4in33Lt4N8OwTi0/vfqZs3fR02fjY02W3DWE1wRoJcGz0SdM4XTBXyJIP18ihDh2o7Bjb2GeuSV9kUvFccsl0ahHy8OEKLncnmsR1X07DUxyWu0oTq8H5eVW/+XNPPhkbMcKGZiIbffxxJT20+iJ0fSI5Ygt9PCYyBjk0mnJGAu1tHuqYMNltNLbiRdsSWU/2Sepmct+pZSzF5yd20odpuTTgAVPIdleED8VgSX1LLAAZCT+Wex1eb7ZFapaihtp35Oovy0HKhbRDZkn1RlIc9ofMY7W8oalNW9Geu87o5xgbj8/jVh68rE+AZ58flYxOZLzuI+oJ/yx4TJ0y1cYb88v2HTt0kQWWaJLUFvox6iLlQoDqgxefByA7eDV3vtpo/2o/9Yvr+vihrHZrbOJS+pwyseJLn+1mgY07R4D6k7uaqCOg+oDi8rgTissSKhmnfMu/f3d8Pwz+BHyQDMh59F/eddvR0dHR0dHRsb+hkZQPZUTzr7s+DDnWYdySYyPkGlWFXl5sxV+MiF/ZYPLszrvuKoevPEzPiqdxCSa+eLwKj0Lhuezc5cHA9uprbyhXXXO9Ei/l3fjUU+WOb9ylxZSOjo6Ojv0H7rDjMSf3PfBA+ctPfbr87C/81/Kf/9v/J9kpJ51QvvK1G8vMWTPL2978Bj0qKzFv7lzdNcIjqm6+9baJJ+IBXiD+wIMPlbe+6fV6yTiTA2DevLnl+9//XeWoIw5X+fnDF1e4IvvY1atGfltOOuH4snTpkih1dHR07B+w4LFj+9Nl88Zd5cnHtpdNT+7Ui873hB1bny5PrNtZnniId3+YXqPKIVMD/jh2UdaiLjw7SSDXJKceB4U8JmXRDxt0OJmQD3fodCApHnGlx9QarXd+2HE4J41lD+2qBqsHX9JWjcIwiUxiYtnrz+Sx+uR3xpCT5J78ET4AXVSIIcviUcBfxJYYqIxnmNiWo4ohHiXjYMHvE5PAGSMJOjHqwSfVW9+KT1QL5/nJXOPBdOGpXmsv5y7UB5+YaHMmV8/+HoX4EavizZjhu4b8UTe1s+XkMnmJ9I9N1qL+JYZGD6QucBEbtxxk5Mgcqa/c/tVvRENcCsXrqPahw2cwZQAv6curHmTchXn44SvsfHBjecoSkK7puEVjH/VQ9hiGx2Wl//zsk/g+aNGCeGJxRgk5ypYL1bd/rifcWYHM/uhTfb8sIWkXUwD66d9KsstYQEtnO4hXMdp4RxMIlDMZn7tRuPCDBK3Pb/ioGC93dHR0dHR0dHyrsOGFRkwa0rAJdoxFJGtAuS56MDbhP8YoPjJ+hWP37l3lzz/88bL+8SfKj//THy7/8Af+bjnrjNPKGy97bfnZf/dT5Ud++AfLCccdqxfdshDyb37yx8r3f893lVefdWZ53WsvKf/l5/5fvUD3iJUrwmNHR0dHx/7AzJkzy0/8yA+X//FL/6m8951v04vCX332mVqs4PnW9z+wtnz5qmvK1ddcX971tjdLF/mF552jO0TQ/8tPfabcedfd4XEieJn5b/z27+n4/q//+Y+V3/m1Xym/+su/UP7wf/+a6tHLxeOH8vmA39ebb7m9PP7Ek+X73v9d5f3f+W3lrNNPK9/5vneVn/yxf1Jmz5oVmh0dHR37B4+u3VoevHtzufumLeWer28tjz6wvWzbwvszmAj141Kmp5/+Ztm+9emy+cmnTYfJf2MadCIgnWdkVye4zUgnBTHBiRMtLMPXCcRwgiCeZZpsNd3kh9SBrQEZlOxhUAhZ1kH9phg6nvtx2eixOjxeJoI9JbKcLJd5gs42jupV5VpPfQm15Rn7MIns8fgjjgw4ieR8X4jR3RCIpdLWaSn62wpqpxYBsDVaKcuW2gWCSo35A1m3EvuOXBJD6kIns7GjjpzUptzqS6uh3SrhdVSXkad9zYNHQleclEc5fSQIQ/5phwrk8MknOz2V1zSs4HOizwt1WcocfXk1/Xzfh9eDyOMS4Fu/zJw5qyxcuKhseGKDLopLjNZmpnzGLE9/StGvNe7gZX9nHCR9n1hAiEUE6ZKjY/osNrBgAj9l+OGuDGyMGfVDGdTWQPhp24dY+lHIu3goZzzw1YcsuOg4g4XpWL35LpKMGZ5Lo4aoM9vQ0dHR0dHR0bE/oRHGswwzGJPEqETjEV1sYkl3iZidlUJ6gCyAME7jWe7/6b/8Srnn3ns1SfXLP/8fyr/+yR8rixctLL/2v3+33HjLLXq57c/95/9WHnnk0fID3/Pd5Zd+7t+Xf/cvf1yPTfmzv/hoeeTR9eGxo6Ojo2N/gKuCr7z6urJg3jwtRv+3X/jZ8kv/8d+Xiy84r3z0k39dPn/5FWXbtu3lV//375TPfvFyLUoj/7l//6/LGaefWv70Qx8pf/SBD+ll58+GG2++rfyb//Dz5UMf/aRO3rn77ytfv7H8p//633WHiL/o/Pnf4ffIo4+W/+83fkvvl2Jx/Zd/4T+UH/6H/1e5+5579cL2jo6Ojv2Jb3x1W7nn6zvKQ3ftKuseeLo8cu+usuGxnWXrpl1l+5ZdZdvmXWUrycpbntpZnnx0Z9nw+NPlab37wwf+OSnpE8Mx4Wm8fAdInXTXSUGQOmGI0wLTzwWBnFDWpH7wtdBA2VJepS5e6NZHTYGsy4BMMF7rG41M2OIzfWVSfEqmFIBm0tnEUUYY8QUzZcKgKF0lsaOesMs7OSptOrU9lteJYpNRblPqqk9YgAqeQmNjiXKt02h4xMK+ASNyJvgtxzz3nbfTAA0vkiCHgfDR+ke/3c8J6SXQtywn6GsyKDaS6ef+q8Au9Og3vR/CfnvpC+ASQP9E+8Le7QYNypn43LbVgJRVoBD+FFf0m9dh+rQ7VSN3H6XMnj27LFy4QI9L3rp9uz5/E3ynFXyVHfJv7UNb369Y2JC15W0fqT6LQ/vBynBlZ/zKC30S+vjLO0eAtpJjbxt8kiQ1GD0R3hdK0e/A2z98HlNHfs1jyjO+/IxJl/FU+MH/QHd0dHR0dHR07Efk0Ia8HeYw/PCNxiEaiZjcx0UQocO4BbmlQ4494eTUcwTBOEYDJEsrjlpdps+YGTK5GhC8MdIwaI2yBv44Bj2nuOKEx4xw1dKtd9ypCazEisOWa+HirrvvKU88uSG4fnKwetXR5bBlS8vOnTvL7d+4S1cFt2Agedwxq8uSJYvLjh3byx3fuHuCTkdHR8cLjYfuX1N2bt9WTyr90LfnY+TzBwd6P5aTOJbPnDXxPRsvBni5KI+RWrRooSYX1tx3X3nssSf8dybAjxWPKVx99FGaMLnrnjUTju/HH3tMmTNntha0d+wYXii+cMECvbicF423YCGERZd74/1PPAJx0cKF5cQTjiv33nt/Wbd+WPim/mPs94PfhltuvV0vKE9wJ8uJxx+r95Q8+tjjunPlpOOPk81td/L79HQ58vDDyxFHrCy33/GNkStIafsZp51Snnpqk9qUbcaWPlm8eFG55Tarb+tQX0dHxysH69beV7Zt3bJfjuVz586q9hwjps/8Zjls9bQybzEToSbgmG7SZ57mDuhnysb1u8sTjzxddm5jchM7P75wnGGyEx+6Aj786fFUFidV6LdB2n48Uplkjsj9inPXs43TJCZ8CdJS6x89LbhkvbLHwmUg+0j+8GFgghW5Fk6ibuwzDfDfNEclqm8WQ9CnTD3Jx2jQJhp0I16rTwsuwctJ/1ovPigbKZ+wiNFy1zHK/4VqZ4CmlDzpZEyGgTIdEos5/BGvpeTJT7hNH/QVfPWdJLCdYn+IKRtvS8Yi35Y/Yx8gvTMCx8FzddfLnBNGcibuFZOru59I9fOEXtjATyjO2O/JJ69x4dS5xh90WrR6njktXUu1ThK6UokckvrRiXKLI+y3+7jjjtPjr+6x80oerYxu9jH15d0d+fkENW4rD7FJWTpw0AytBsjjM6Ri6Fve6nK+Cp/vMZ7GfbVl6ETWjT/oKhONzKTEaWBL3yXQD0L7TPsN3Sgj5ftCyoUtZOlvQzNmazFt+sygJoIFqPnz50epo6Ojo6Oj40DEtm3bysaN/pjR54NlyxbpXW05RtE4h3GHxh7Gy6FLsx3Jwk7Dn5fzAkhHR0fHgYyDaQHkhQSL5dxdcsmF55dP/NWnypeuuEqLFytXrCh///veX0447pjy3371f5XPfuFy/13r6Ojo2I/YvwsgM83S/qqvb5ZpMw8pU6cZrYltJnuL3/HxDIsgQRs/J2H9MOeT+5pUDT5+cwEEJV0Vb7I6qeuGoqGmmK6zhwlVTTSHX9vIpk6SAivnpDk+UpckP1F3RciA6mVSNX0Z0jbRTkA7oAe5JmlNnjkpJ2qrlvnLPkCmyVxsqMv4uuKeOpGHD8rYkOcCiGAyZSJdD5BPRqdP8ho5Miu4XviKmGEoVkNbr/rV+NkO8cInqAs5FNikwJD+Fa99pjwcYkdKAMbAFoZ0rB6jsy8Ey1kgINejkWCJzSKW2aDjDuWn9p3s8ZPiaLOVFb/ko0CeCxDeR/FZCnv2Yfu5GFnEggctSQM3lu6JJ55Ujj/+uHLNNdeUxx9/XHw86eXjlnv86Ls/9UP0P9ysl63qNqAjC9nG/sMudBXbGKo/L8qXFuewMRqbaocvy1I//QotbVCp8ZG25JQVF2WxIkZksd/VbNun2Q4tVEbfJCKq8mRfAOno6Ojo6OiYBPu8ALJ0kd5RxsAjxyl1TJQDEIOPX4K2P0Z/GuEEj3HMlEVLlv4MhWrXOEjMXbDQKpwaMtw0CN4YaRi0RlkDfxyD3p51Ojo6Og4UbNq4QY+HyBNaz1644x/H8qnTpkXpwAE9xiTB6lVHlTe9/tLynne8tXzHe99V3vLG15VFCxeUP//IJ/QekfYuwo6Ojo79hS1PbSy7d+3aL8fyGTOmy0EO7DWWf+YQ829pZym7dxyil53v3vlNO+6ZPObJWwxxjMagZ+Iaj0nNOBdwjJ9MgIbWNso5OSqQGy8nt32y1PSQoZsT06gGT0j7ppz2OQmcMvHDP2gnuskhdQdKuGonmz0fOqj6T5/Gk980Fp/3ZcRjh6xMGxJpK5pN1AFUNhk5OlnHBB3Q6o3EG/tAHIf8WALZ92i2sQjIqh4xh0zZoOd9xklh+mhiTH+Ry7+l3K/YZf8rirAbaQMs08249Ugok8tH1mO15z71Nnh9brxnZHu9Hu8HfcagR9qcfkVasvicsCR2hHlImTt3Xlm+fFmZZmOje++7r2zfsUN8wXKobH/y1H+Ww5cuuUQmQyfaKR3aKZbHW3lN+9PWNt4u7N2RsnA3gmpjkG9LWcaP6go648+6oAXYzhG83khhR5wU6eNcAGMBRAtAGIVf2kSd27dthzsBvMNkT6DveQl9R0dHR0dHx4EL5mLaJ3jsLWbPnqVxBmDMofFKDl8YfGQKaPRE2XQrH31L/Q6Qjo6OjpcI/Q6Q/QsmrI5YubIcf9wxdkI9VY+Uuu2OO/USc/2edXR0dLwA2J93gMyb58dofDBxy7Er/YI8nvvjrZLHwsDwniRNdOqKeddFzsT+oZrYH+6M8DD9RIKUE6XQtnE/qtt9UPYJcCZA45iKDpnpkYuLP2WhIzhdr+S3lLrAJ8qNa8WcaM1JbW+/t5n6oTFDh5g49jsou3+3jzpjQ6TOGRZKMg785lXt+OPOQirRwjl9woQvbTTaLZyHTP4NtT7Ty770eAeoTy2XB/ky2nQy3rTFlXFM1/5MLX371my1CXvsKDb9Jwcg6ktdAVnDz0WNjHlPtlpsQFclh0zsT7zwm6CP6yQ6tiZXrO7U8tT1/dn2FSJ/9BO06+U+874gGd9otZeS6WU/pQ15pkTq4O+E448vhx12WHnsscfLXXffpRNz+KijJltsZOHggovqN3gYUM4+gsYPPnIRLm3QlcCZ8kEb0l/GR17bRjI5JWjZ4ccw3KlCqfEROq5lPG34VHlJKmK5rrjILWGX/Z2fDwyw1X5CRwuP+Ddby2n7Ezbemgz9DpCOjo6Ojo6DG/t6B8jSpYs0LtdIxTZ1XJJoSMF0NJaxP41rQoGXovvIpqOjo6Oj4xUOJiXuX7u2fO6Ll5dPfebz5fIrry6PPT76npGOjo6OlzMY3PvEpob5IxOR7QAfFQ3qdXyLyVMmIUMHuU/kwnceerLRBG1w6vExZJYkkq/wG7EYI/xZPDiw1E7069E4TY49culYNVYU1B54Bo8+4b6yLSzYkOOLyfCMB9TYLEF7Gk6K3N7brzpsk/XIQ9pQNoZ0ScgMyDRhH3TWhS7tT321bwovqfZ9pDrCNmMBbud9oXpgBPDlbTUfYYunrK/tT6zgy2/1HT4jercbkm2ki40SSpFXHnVYTr0VIaNuPYrJWGqzJd7PSCLu6idsqFP7nKIl7T/59thsq5C8rG3QYaN6RYoGqZ+ocs8MUEMJpD+gRTv5Jb5gGnbu2qmT6qVLl5ZpU6c1MShTZPIMI5mGbCO5Erzg20b6voDjNmzzM6EFi/BFzv4FtW5tDVbWZ0P8+D66pMLrS1uXah9pQXH4TIpnOorVEpMA5KqLssnZnynP+FwXXtCmQ3/xZAiex82dHdSlz0JdiOzo6Ojo6Ojo2D8YRjgGhic+eKl/iRy7IG/5aaNxVL8DpKOjo+OlQb8DpKOjo+OVj/15B8iC+XMmjIPxy7Hcj+memEgVOMazCaDnE5U2Xrdc+kzEmsuMDyAT3EB68JJPGXjdRoeeYLQm5I2UDTxk8C21+ppUtVieeZpJ8GfqxCvAPuulHiZakyd5+qKFzhJUtzGwad9TAty1+wN5twrSGqeyIYdCzsQ08edEMTz8Qns70qfXlTmAJi58yTf2Ic86lMM3mgUHdKq+wfcptMcLaAeLDyD9yD7iyj4jBzUmykErtuRbnvq0BxmxyJ+Vqx9LTjmd9WUMiZTJL7nJ5UNKoYksS+Hfs6S9r3K/Zl14x2XqOM+ROqqz0QPwh/2PnkJQTp3keXfJgvnzy6pVq8qKFSt0VWLe3QF27d5dNmzYUB5dt65s2+6Pdso68V/jicq1NRp59nfbnxmz9C2HRpr89EcZOZCcpM+Gfx4SaaNHUmFDgh/7kZI+k0Yr3ihLy3Qzpy7X57F68Vmwcn0MHLrhu8WwaDbEtf7R9crHsb/vAHn7296i2MDGjU+VK6+6usZ9zDGry9FHHVWWLV1a1j/2WHn00UfLbbffMdKGuXPnltNPO7UsW7a0zJwxo6wznbVrHyz3rLk3NEo56sgj7bNxtPxYa8uj6x8rt9xya9mwD1evdnR0dHR0fKvgcZGnnXpKWbBgQVlx2HJd6PnQww+X22+/Xb/fiXnz5pYzzzijrFy5ouzcudN0Hik33XhT2WE04Pf95JNOLEuWLLHxz2Fly+bN9ju4vtx4083ST1DfmaefVlYevlKPq3zkkXXlJtN5atOm0Hh+2Nc7QJYvW+yv5GA8wl+M4eqdzzFGan/n0ctxAjqJ/g6Qjo6OjpcI/R0gHR0dHa987M93gMyaOSMmE0cnHfV4qAZVFuyc/PNHXTW6qBkfmf6qzO1Vkswy2U6pk7bY4FeLGpSd6Um0JRMQbyaBWJKX+mljwFfGj45is+ScQVbb6DVLJ5E2ugOB+kRTJzrhr7GvsQXQ0p0b4VO6JOxiQhlr7PLqdtWJcvoO/2yxSVnqKbfk7MGWE7U8WQOpC3LfybWR6YOUbVB7EVtZOUzsIx7o9AcUX8osh/K+OtTjNl1VF3ahKaje4Nu/qoCmkJ+K3MfJp+b0B1wrELyUIR1oB+VMXvZ6x9Hua0AbadO4P+cnz/XhkZgMYHGDhbLly5aXhQsX6r0g8+bP1QQDkwjbtm0v27dvK7t3+0JU9kf6YD8QJLRtRCsGaEMbT92Huf+RNXKQTcVOyWjxoKOuROqClsYuP2NoZwzo5CJIu9/UFvgRc34+3GyiDj5YLMq7k1BDf8uWrRhMwP5+B8i3vfc95agjDi+nnHxyOfKII8rlV1ypuC6+6ILyf//Dv18OX7myTJs+rZx2yinl0tdeUqZPn17uuPMbsl28aFH5V//yJ8vZZ51ZZs2apQWYM844o1x26WvKpk2bygNrHyxvedMbyz/4v35AiymLTJ8FsvPPP7ecfeYZ5brrv1J22fG+o6Ojo6PjxcLMmTPLj//YPyuvfc1ryhFHrNRC/kknnlAue+1r7Hf4m+Ubd90lPS7s+Kl/+c/L2WefVebOmWO6R5RL7Ldx9apV5Wtfv1G/lT/wfd9b3veed5WjjjrSxjnzJLv44gvLcfabd/1XvqrfdX43//EP/WB54xtfXxbaeGjp0iXl/HPPLWfa7yCLIHlhyPPBvr4DZM6cWRqz5BgFaFzjQxs7T2Ec4gXXYHwmwscyyEK/L4B0dHR0vEToCyAdHR0dr3zszwWQmTOnhx8fvDPYz8lHkJOa+PcJyqzTJylbHjAvnocf5ACNtAGu5Xc6SMf41KXFj6hbASXCVilYVWo8fLRXkDs7YrSEjuicmE4dbR3IE0lzx4e30dtJyneFZHlYRPDY0adOTVwjYCM999HGl3FIjn70BSbocZLFiabKUnS+dKgHn8ardPWDD69Lclk6VK8l3FRf+nO9mtCxHEVoLWbZf/qUD88c4Uv6lLGJXHe0pGLkZNyhk+VaT5NAm1eaVH0qSoGS2g8/8taOENXmMYQ4MOiD1Hfe6PeEPnc5ZWmxUe71Yudxpk9Oxjds2FgeWLu23HvvveWeNWvKPfesKY8//nhZvHix7k7gqsXNmzcPdpYURdSr/d3I0nf7+akgvpCDCe0Pe/lIWZYTxscuv5/I+NxXu9Qhpxx6WVPq1brJg4e1fCC3z7qOAyx2cIdU0PneEezQzQXCrS/SAgh3fHzpy1foxagrDjtMNItVP/xDP1i++rUby6/9xv8qV1xpOpd/uWzdulULJjffcov283nnnVvOOvOM8qu//r/KJz75l+Xqa66Vv9WrV5VzznlV+cIXLy9HH310efjhh8tv/+4flM9+7vPyc99995c3vuH1WiThM9LR0dHR0fFigd84Fvw/8Vd/XT74wQ/pd+/LV1xVFiyYX177movLlfabx5jgB//h3y8rVxxWfv1//Vb58Ec/Vi43vU02fnnzm95QduzcVdbYOOe4Y48pV197XfmjP/qT8oUvXa7fOC7yeM0lF+v37dH168t73vXOctFFF5Q/+bMPlD/84z8tX/zSl8saGxu95c1v1N0n1153fUS299j3l6DP1BiDMTgjGYYseSGJ7kS1/0Pt/MAv5PKxoO44Z0Sj8Yz+XU9WHR0dHR0dHR0dHR0vKTRJySTjMwzwhyuyQZI+4emTlJp8jHdlPNsja5xvtuZbyXjSc3EFPE1yhg5QPZZXGznyBM1V4JocZVLUaPjos1jh8fnkcLWDh08lTlAC+AtyFKPtqe/gyLOZ8IAOcedjfFpUmSU9juuZp3UBAjysiQXkwsVU68v2DhFOsHzi132nd/Vl1kWedAv5sPZDh236Vdl8KI/9nf7YVt8Jymbr9rFPbaMTwIBI26QvFUOQWsrxU08U2cecXA7110l96Eyqd6yMTiQgczbj9TW+HU5nnCDc2X7x/YUOfn1/u3+APnJ9T9p9YPpZHuFFGRZ2WYbOE3IWObZa4m4PJs3X69FJt5e58+ZpIYQYZEdM5jXbTC3Ob0BFkY/Igo89fVsROkrQtM0+b3yvdsd3C52s1za1fpL78s+D+q2pB6Rv0NQ6IH2J9DZRJ3XzPVEe/ZaQLp8R9o3RvhD50mHlihVl+vQZ5cabbiq7du0Wj/674Yavan+++13vEG/G9Om2v7eX+x94QGWwffv2ctsdd+gqV/qPRY+PfOwT+kwA2n3X3fdoEYxHinR0dHR0dLyYePLJDeUP/vCPy80331LHfIxdbrn1NvsdnlIWLFxQli9bVk44/rjy5SuvKnfcead0+B384pcuL9dce53udOQ3/kMf/ogWRnjUZ+p84xvfUM5jsVhsedXZZ5Vbb7u9XHnVNXXcdLv5/NCHP1pOPvmkcuSRR8j2xUAdeRihx19ZLPCSHoEVGc1wTjRlKuN452Gh8ZJrdXR0dHR0dHR0dHS81BgbyjeMQcKJSJ6QwNcktiYiY0I0y0Zn0p0RloeD6kN+Im/LgIlVTYLnJKdMzS5Tow8/5e7bSpYDbYMW8KmMmFyuFLZtkn/deZGLG1GXZH5CE61SHa5fPao88AymD1njD77aSbK2ooNS1iOkHNI5lQfQkq8oy94pQXa5X2LfoItO1qFcdpk3Mm3dT9aBLNuWekB2IkZ5XuVgW8XEET7SD1pQlGs/STbopa7H09hG+0jiBH+wI2axJgF2QRraeBPJE6Ie51nK3HtKucvb+keTtBof5Ez6b9ywwdKTZe6cuWXpkqXad6hjIe/udOwzZj61DZ/kpOwTy/O7WT9zkRLYCikz/aQT0lEwVr+l/A46OzykvZdqzMrDVgsXoS//JCvn/kaCftYdnsWsxwZy7h56CcHiBPuAR1a1mDNnjh5zRc6iLM9Cp/zt73uvHvHBHSgnnHB8eftb3qzJngl9GFi0cKEeFfKVr34tOB0dHR0dHS8exn+XwEknnlh27tpZHnro4TJz5gw92vGmm28J6QAWSmabjLtIJvOzbNkyLRrwKK3Zs2brkVfc+ciiSIu1a9fqN/+4Y44JzgsP3Y3KuDH+QAxJKtBRYtxCsr+8CwTa/40X+h0dHR0dHR0dHR0dLyEY0A+D+tHRfQ7qnR4tV8je7ZC1iyDJS4tR715GNuJxNKAJqJLUCf+knBSud4ZkDMGXnuL3+No42yhQ8SQLs812hz9oIylporjaDnJxsg4j6ZecfBZShzzjhsZ3IDTlR75ERi5BlCMlsh/wlNz0m7ZZi9tZauSAkia4vSi5ypa8OMSaPtN2FMQW+thiEyl56SvrgvK+8LoQIEu56pFcRa+bPtBnr4kDnqXqP1Iiac99wW6YVB/0sn/blI9/Qi/L/tl3fdBUJbhskCcsKieMzdWRDzywtkyfMb0cfvhK+QWKPfTYZlucjk2WIwlWl6rLykUOtOAOxBvaYXbOdXn1z/ch7sCKz0KL2nZtHeKwwSd1MEGQ/dfUk22Sashr/dIzW+6U4rsU+UuJhx9Zpyteea75W9/y5nLhBeeXN7/pjeWf//iP6t0kTAqRbr/jDi10vOmNry+/+j/+W/mf//2Xy0/95E9o4uejH/uE2jwOFj/+6T/+R2Xtgw+WO+NdIh0dHR0dHS8V+E2+4PzzdFfH3376sxoH5AUAPMZzHLzPDJs5c2YHZ8Bxxx5bvvd7/o7eEcJCCr/nU6dOLWvuuy80BvA4Le6ynDlrZnBeeOR4ZGQwo9FJwEjphILGRk/72MjHMYxvJOgLIB0dHR0dHR0dHR0vB2h8r/G7D+LtXEUD+Rz86wRAyNyhyckqw8dA58RkTsSbUI7zSvT6km/L8ZOnFJmP1B1+WTzANn3UxYTGXvVhZ3RGg498cTIpJ/CxwR4/DnK3dLf4T75D9RnwqUURLxnf26G4eKl7xmhJfmJSWSl8tFfQt+30eoe2CSkL+9pvJPik0FduSL+yDBqM2FncijEm2Vu0tsqapHrIIbWxLTzz1cqyXlyQ6wp/gI4lSiP7xRVRCB+uE1ayUfsioTPSH67lsppc3eMgZZ9HveHcdbNfxan8uh9dUJFtS1vnKROyzgHD54BW1Rhygc3+OXnmWdj4WzB/gfL0I5XwV0NxZu2j1BU/uSoanz4OVD1oba0NtmVxQn0afOkhDvC5H1mos1z9ksm0sy7v37APde0rtR9d39Z6pGsl1e9y/CMnJt4PqkdMxP54qUH7fu8P/o8e/XHJxRdqIeSiC84vn/v8F8tXv/Y125d+B9nrL7u0nHbqKeW6664v//Hnf7H8q3/70+UP//hPyvYdO8r//YN/Xy+abcE7YP6fH/1neqn67/zuH5Sd/QXoHR0dHR0vIfjNPe/cc8rf+/7v1SOqeGwjyPdr8H6scUydOkX5+B0dxx5zTPknP/xDZc299+ldH0C//vZjz0vUxzFt6jQbN/l7Al8seDw+/mA8IirHKAa9v84wjFV8TDB6cYifJ7lmR0dHR0dHR0dHR8dLCiYzGaznBGTe7UBK+AQvKSceGdRzLjDopTwx2HjSpGrkTADny8/xphiyPndcfcOVj1hESDtdAR7v/FByY9FMkqKDfU7WktCJWnCqDH7m3nZK4bO2t6oL6Y9+wybvBiDxLg8ecaMY4MnCa5YNtk1/U122Z7KJXeTSMl2lwEDBdl/Yqn8jhVC6yGqfs5+sjMqk9WVdYStAW0IbG01kww5ZQt6QK/M+EVIneLno4lyvJ70gUZwUol6AK3g1GUN9ZwmkfcIXO+RCyWMhednz9B8MwXUy9qy/zdnvSY/ATNzM/WbK71j6Jh83Bej4O0K222flmTJrpr+IM99vM4Lwq3dlWAJoSI8U/hWDydvvgmKxhK76MGyqPIyRZ635HVU80e+qy/j1M4eKlbMu2UCLbbn6ofn8h5w6PLkf/EoefGKr34+QDZMMLx22b99R/vxDHy7/4T/+fPmFX/plLXB8+rOf07s9tm3bqnd9vPENryt3fuOu8tu/9we6u4cXo/Ny19/67d/T89MvuuD88FbKArP7f370n+pRWb/2679ZHnzooZB0dHR0dHS8+OB39+ILLyh//+99f/nyFVfqJeWMU8DmzVv0e3ziCSeo3II7IHnROe8SSXDnxz/7Jz9cHli7tvz27/5+2bJli/joMe5ZtepolVvMmTtHd4c89dSm4Lw40OgnxiFsfDzi45MEPDSGl6XnuCzuRDf0BZCOjo6Ojo6Ojo6OlwE0AakhvIb6gniwDDnQJ3fSy0xicnVzTuymXAP/5gooXVE+xe/2ADo5sKRTCvJIopFbyslTgE/VKKHzcuKVifw6CWvQgoWojDf5PslrhMpZp5+kZBuGSdlE2lO5rny3ExoAe8S/ag2f4TcXOVB2XW+/YpkyxC0fmRvqXQFmy0QwCynUkLEpOvxGoqzU1Jm+QE5AixN1UUgNbBPyg8/w680KOmH2OUEtXyaVBvWEJrJ8RJEmyilHLn+KtZl8j7tmKtAjGeQ1Y7KCf3YCoePbhElDB33sQPZJ2zejaPdB1jea2oUuJcos5DQujaNtMs1StqLDT+sjkTIS+5+7QHbt3lWOPOpILajlZz20TY+t21HwGgzp28j0xbtFeLQWExbKd+0quyxRzu9qfg8oOy/j8YWTXGSBN7R99DPcIvna50EPeq6r2MnZhLnaBIE+uSG/U3oxOrFFzMT2cgFxbdy4UW1averoctppp5Ybb7xZ5am2/5jkQafFlq3BU5+UsmTJ4vIvf/LHy8wZM8v//PXf0ARRR0dHR0fHSwXGHRdecF75/u/7u7rzgwV/xg+Jp556qjzx5JN6BOS0aVODW8qc2bPLm9/4hvLY44+Vhx95RLxjjz2m/Mg/+8f6bfvd3/sD2SY2bdpU7n9gbTnphBPK3Llzg1t08cclF11YX77+osEGInVkxVjFfqb5pdY4xqAFD/iW2neBwG/HUvCa0W1HR0dHR0dHR0dHx8sCMbBnwM6fT2DG0F3j/BjsxwBf6saC1oSknQDk3RfDhGfYGZInM+zkK08afJKzvr/Dyq6Lj0N0GqKTCuqJ+qWHX6uPOrVYgG7KzIf8oNOkljfAS+mH3NvhsoxTpegTysjhIqLMCY8maGG4sfjJ80lk5ylZOdsiPetDFlrEszJ9QBzUIZ8k/IZvttmvqYNdQnLagY+QyTLspSuX0aamXt9TgaijtXU0eriSv0hZBxtIK0MrRnjUY1kuqKi/LXm/u62bhZ+ITUhelKs97YCOciZOotMvNq1d9Q8v/RtG+ELWMcTL9wO5PrukOCmOFpqF+8jMfVm74w4Y1cF/1AXw8/jjj5eddsK/ZPESfR7ls4kj1XMhglgSem+IKbi2baNOgBmxUYcWRmIx5OlYDOH7lSfu8Lgqk5y+J0ZiIdGujEneczKAOkwv+xxd7oryvvKgtTVdcn02pd8cNyQ2X9CR0M/vRV20tO/KS43FixbphbA8xop07jmvLj/8j/7v8sDaB8vnv/gl6dxww1fKWWedWS65+CLpzJgxoyxfvqz8g//rB9Tmq66+Wo/94LFXM03GVbFPPPFk9Ym++qCjo6Ojo+NFxEUXXlB+4Pu+t1x77fXlIx/7uB5Fmb9N3JXB4se1115XTj3l5PJt731vmT17dlm8eFH5Rz/0g/qd++M/+TP5Of7448qP/tN/UtY9sq784R/9iR7tmH6445EFjk9/5rPlsMOWlx/6wX9QFi5cqIWQ7/k7313OefWrykc//smyefNm+XpxEOMZxlj2+8tYL8crjE9434fGITHuYeCSCyFe9N9sRkiHHHvCyeLWn/EgsJUDSyuOWl2mz5gZsjQPBG+MNAxao6yBP45Bb886HR0dHQcKHrp/Tdm5fZtOuIAf+vbn8Y+TYT+WkziWz5w18cVXHR0dHR37jnVr7yvbtm7ZL8fyefNmmf0wecqAXgdyc1on3bJMHfafx/hcHGGAn9Akpv2Jh52BrU+aOg1fJw4q+cmES4K2pBON4IKk/UQkJl+tnBPdOimxsk+M4hs3ae12+MCvXzmuhviigiF15T/8gZzYbVwJrm9xWh/kfmjrA8nPPkUqr8Ta6Co26pOO11XjMLlqwkeNySePKZNrAtxoxQnfkP7lBzvk0S/uxSGt0K13uaSNQXU1/ZG6WbeQMoPiDISmfKS/7G8h6NzXbb9rkcR8ZTnbQ13ZL4KVodu6KvBhmbuI/rGk/SE+AreudpZRNzLEsMm9LEcVlIfPBwmmpXDVYnJb6vGybD1atW/+vPm6WnLevLnluutuKDt38ZxttwllLbaA9vubcXo8xMZ+bduL+TfL7qdZ1HA/AInv5yw53B+5L2a0PhRLwmjpmo9abmhlQaPn3//4jkiO3+xH/16y/zMH2OluMmhitXz9+sckG8e06Xt+WSoTNLxnY1/w3ve8q5x95pnl537hP2uR6D3vfld5x9vfqgVO2kLsX/nq18rHPv5J3cUDFlhd73vvu8v5552rNmDHxNEj69aVj3z04+XGm27WC89fdfZZsufOuhZcJfvL//1/lHXrHg1OR0dHR0fHC4/f/PX/qd9+fpdGfvMNLFh8+KMfE//b3/fe8vrXX1ZmTJ8u2caNT5WPf+KT5Yqrrtbv/c//3H/QIx8n+41bs2ZN+ZX/8T+1KPKaSy7W7yyPkcRu586dVs/nyl9/6m9H7jzZW2zbtk13Zz5fLFo0Xxdv5HCoXgxmIC4eccUgRmMYH76obfzxLxhfCycv5wWQPDnr6OjoeCHhV7Dm0fHFw8GyAMJVh2O/HB0dHR37HQyCRyZ0XyTszwWQ+fNmx2TiIRq40yYH7XKfHM9zEt2r8olft6HoethqEpRC8DR5aTSxwtJvBP2WurQhfjMoqz9JyCzl70n6hEcsmhi1xCOWGL8TR+qm/9THNuPUJKXJKJuy/BgbUrYg9eDniRo8kP1DOfV1xb1HKH7a+f4hpsH3ONIvWzTkCd9BA9kaL9udfYd/aPhMDKvtljw24sx2hG20Gzr9J48Nix8ep0myckPGBKRraHlGeJ3mS/3p3BpPyoHqC52MDeCXuFo9gI7qxJc4rpfwPh7qQielVK1+MH21P3SyDsUcOorTLMmp22VeI3VMmcKjHbD3/kae/kCbO009TfuM19areLLvA5Ian8/zyhUry+GHr7QT/t3l1ttu1SRA2ieYSAdph5yUsSSynPaUsSUnDQspZl97L8qR6IPxvk5/IMviSe5jMd/fCk+b3Hdeb9MnpKDbx23l5x1a+0FxTNFj5HC8p0WBF2oBhEd8UH+++FXv/Jk+rSxauEj7aPOWLX5HTeybBLFzlavf0TFdixro7NzpEzrw8DsZaDv1kXd0dHR0dLxY4D0ee4IeqxmLEvx+c7cid208/fTusnXrNv0m5u8Wv335Gz8OfuPzNxUdfitnW708PpJHY30rv3/7ugCyePECvcSdejUysrig+fN/H+fUJmV4lI2mTdBT7Hf9Zb0Asmjh/JFBdUdHR8cLgc32o7Bjx84ovXg4WBZAFi2YV9vY0dHR8UJh67btZdt2H7S/mHghFkAAx20G7eMnKfCT51UNNIP6lEkPQuX4PWj9NXoIuZU+y6EhOi8SgEcbdeLhNaGBqezxh1z9YOXUoA3t5KrG9kH7Fi9eVy6G6GQlPGCXfatYDVlu+0f2qofS6CRxTjADF/v5jDhhB+2xwXS5fJNCnrmz/QpzeHkFPO2kLIUAPijJzpJiauX8sWhjduor+sDojLfGjd0Yjy0xZ/34zbpy0lr1W4L2+NDTf9WTfdhqX6ESdraxksH4YToC1RH2FehS1xi0X8Ov5KTGrr17otqHTvYNtrkAgqmbuw9sxv1mGW9wyGkz8mwj+6TaBVKfxawTTzxBj796ZN2j5YH77y+7du0c+swStrnfRuqyjWm4nu1j5NzpYUVpwNczquNqTvUPEh7zIA+485jys5x1kkDKW55y/KVPU9HFKI08aVA/twF8al+YSn1cnHQk9faZffvydb5jL/YdIB0dHR0dHR2vDHyrCyCAu6MZvTAS0TjJCzFuGcY1QKMV+69jK8Y+/RFYHR0dHS8N+iOwOjo6Ol752J8LIAsXzNXEKmDAzsRouiLToJ0DO5VYrsF+jJvF0uRq8FIvkL8FiZSIZ3pc6S4bAz6g6vszQicnO1WH8TTpi76sDKljpE+actLh+vJp+uon6KzLkurCV/CGkxVtq32CuzxQRT/50JngUQ+LA8lTO1xRfYwMnt9p4XV5PdFGdMO+An3sjZ/2QDEEndruy2MjzzjaPnSpT263car9EROAhyz1AfVQzra0PJD+0km7IFJtoYOXNHVnjJxooqiy6bMYJm8mM2Vva+TE4O2AFZ8LeDGRTv3qu+BjhS5l+TGoR+Q6ZKZHAhkbSX5pdywcGaP2Qd0n2rDFDn9ZCyb0RfgPniC/+HQ/yFgYfNXZZ+slorfddlt5YsMGTfZnXGmf9eJYcWKPf1No7z6Rc7PKsrd1aBvQXVTpL/Rzn1BhRt22Y/zOp/SpxR6DnqyQMVgOlW2knBBfNvjgHSTQHiP21YfB68Vv0TtMHusLIB0dHR0dHR2TYF8XQJYsXqiLODSu0XkFIxT7i4tFbISioZLGPkEbW+dEkH4u4vAzrI6Ojo6Ojo6Ojo6OlxR5VTmTms7wAb0mHSOvyXTFc7VU1mBfSFnoM4GaV2xrotpkmuhEZkmIvE7GymXUh17YjpcrT9YBa4QmTY2UHJ7pOCJKdJTVqEUPZa8HtPxG3eCFNianXTJ4ch0mgtFxBaRRh5Eq+sZtjVZfPM3zhY0jv5ZMlsi40K/yVifl0afpLxcEKDOhrjttQp9kLuSHWPVoMdplSWVrQ7aDemr94Y8EDyDPxQl9ZoLHlvqpN/W9Pp8oV9lOLlnAwF6y8KPnKMOTG8/R90WAoV7iUWzio+p+sEEjy5VvcH23h0WCxwS/2mCMtn3SlIEry84SUu8L11PsmayN7d0L0lW9luKEGZ/kh9iGl2GziMEjldhXyFSP2VKn1+BbxaCEmj9f219g7i82z8UYX7yIfpfZYOcp2xv7DCawarDJtqUP+69tB/LlhJLaJ4kh9JVH2XmeXDe05dR9ZIzZb0Ca2Hd0dHR0dHR07GdonGN/Pq6xsQdDFjbAhyIxVuGfTaNj4xO3sj/GL67d0dHR0dHR0dHR0fFSwic2fcCek5GJHOMnNNZnkB9pRK4Bv0GiGPSTH2pD/5Al3/V8wrvWF+U8v6As+0jSFdtrHbfLyXwmmpksBamPvE4CG69OviNHcRJINyZ6h8lvPxnCigyaSXJyr0eGmAuq30nxs/6cFNfiEyIS+8Dg3t13GledoL1faKvbA+UwAx6/WVjSxHXk4ple+hLkb0iUeQyTUk48IzNVxRG+8w4PXCbP4f4F+Mq0FSvrzZL6kHqiLqpD3xc3qNp5QH5I4nlMSbsSdbuOWxvCFgxxhlRmGcOgKH+KzRd/eBSC88RGocaSsYPBvwH9SFr8mDK+sJNx618+JEfP6mQlhLsc3BUagfBfqyFhGwtJqObiCu0UT5oOr3OIIV/umXrk+R3Cvm2TbBtvKdNny1IwlVI2pLyK0qHo4rNpQtdxkWLTApzqcxBTxuUmqd3R0dHR0dHRsb9gYw/GGTEqGUYnw5hESLbGLzKQisZTSjZucY2Ojo6Ojo6Ojo6OjpcUmkSMgbtBE44xsaitBvVktm0mI0Gj5ecEko/qJNDCtybU6ySm+Q7/ieSBjEXlyNOPNCyXjoHJVSjdpWApoyDXZHBO/pMCrY82JVzd9T1vddoaBrgWG+dnzFm37KMPNNkNLU0DOsYb+qjxjR/kAbOUvYDMqQHhK+NI+4xDKRG06iQmEuWmfuzqRHXwgMfUcuD5ZLgWnVQecqD2EZeKYWuyrFe6YrkscwG70FMeiWjxgWWVUTLeiL3J9Re6CfcRLoTwZXwWP3gHSL7TwjWBtwueLyb4PtV+NSXpQgDotISOPnB/UhZNLj+SW3ILwUPzOrNd+lyL7/WlnWIQz+uxjTuwJD3kyk3OQoz9wUMPfiZj4FoIcfBjYU0LGL6/a18PJk5K36uvMN64TBT28pFtcbmADTwjqYe6Ozo6Ojo6Ojr2NxiXaEzToBmRCIzI8oKT1I3RjQDVF0A6Ojo6Ojo6Ojo6XgbIuwLqpCfMnHTMAX0kXcGd5QkYHfCDamv+VIfxcgKTKnJys149bjrDletWtL/6uCTKyIzGLieba9yH+OR92ta2GOBVv8mPMgnd+ngnoxPpu0XyxvkJ2CM6qRdlXdXuHPUFZepGpsgjxpzATqSMnNT2k9fhE8Jqk0oOxRG07EyHRySlrRYq0o9BuuE79zfiOsFt4ux3rzeQPAM67j/2ecMX1dihRv3Epfe/WA6TOrSPLaGvesf6q/WNd3QAvBpjcCE9yUo8xRgp24d+7UeVXUW2YZfQXTuhg0LGrIUkuXJ51iMWurIRJagUOtKzxOIRdU6dOlUxp7abDnpK9FkDtdBiUCxRlr4y94RPfRfR0yJIJPgpl6aj8tANjsfJfrP+Mk4mZNVX5LYZ9aE8+kxp4NlG8cpT8FS0VNsciy4dHR0dHR0dHfsTjJh8fOU54w9GMfCT5g/aFNIIgY9jAtj2BZCOjo6Ojo6Ojo6Olws0oRgD+By4wyOPCUiN842hEwIpJIaBfqXCB3rtRL0msHWHBqcDPoFKypMFPOeEJ5XlY6FE44MUumjnxHn6IOedB7z7QJP6ptrWD0TjQ36cn8Vat3ieJ8aKjc/Bt9twgjTI3Sdc5ylVepg4zgpkJ52w18YniVNHFuELXtbbQv5zIj+8pW/s2/bJmnLrr/qElkKW5EsI/aSzr+Gwr/MxWtIwvi8QNO/CODRPJsNj+gp436V/z3zC3vzg22gBGbpe0mdCj0RTLMMfk+yKK+54UNX6q+4rtBCj/Gn7TPm7NJ7Wy+tHNWVruloIyP1pOiR9PkO/2tWcjaIY2klusaGzafMmsy1l2fJlWgTR/jeoLpOrbdKnH7MfvO+zj5Qjh45EHVJFjxS8YKssniEidZlvJPM+9MUo7d9az6i98ojJ933GInH1r1hki9xjz/5LHZzwfVE/Zx+EqKOjo6Ojo6NjfyKGKkKOaxh45BjP/wypyDgmCpKFTl8A6ejo6Ojo6Ojo6HiZgIlWn1j0AXsLhvKa8DzEh/BI0YHfTnYaUzIgmZN+AhD6oNp50SdqLbmtc1UfE6vhG1nyVJbP8BM6bHOCFaQOE8Y5+ZoTq3iUfkyIY51XpYP0m/6cP/ilr9y/Rw0GG8utjG3eqYCtNJEzcS8evjw+/AHVl4k/yzNubGud9u9+aYPXJzr1sQ8bKYdG8sgHufPRyrttctKetsiU+sQJuLj6UWrrDYgy3VAXqhgbZdpWW7Xdcm9n89mxDX5YFMv+Fxt7FNBVFrnpsGihl6pHO1wCSTnsKFnO4630+Wh8y1ekjElJUoPxku8xwfJ25X5WGR3jpW/6V31Mwg1JsYBDtB/Wrl1btm/bWlYdfXSZMW2aT/hjbxoZQ40n/KQT9+d06iKD1cbrvIjPlPJzCGRXyxFc8PAnu9xnEiHzOGi3Fjrxa+Vsr5LZ17aTRuBtISkmdG0f1rJUkHvujI6Ojo6Ojo6O/QeNbGzc4ZmPk6AZj9QxaI5F0EYHBQMXwyCz0YryQ4494WS0QmwIQj58U1YctbpMnzEzZOkqELwx0jBojbIG/jgGvT3rdHR0dBwoeOj+NWXn9m2aaAB+6Nufxz8/MeVYTuJYPnPW7JB1dHR0dOwPrFt7X9m2dct+OZbPnzeb8bmPwYFlPmFsCR6D+hgn+xXYPhmpRzlZrolZSx6Cj9l9YtT0Y7I6MbKoYTaSYR9laAyZOJWOtsYiRX0JJkcpk6QXtoOGT7xmuzAVGXrkFCEHv57rzgwpMzGc9sho+6EjPNU/ohN8Ufhq2mdgn2liN/sldGUT+xNUe228HTrpsqJk6FvSJHPWb/Z10pk6YvIYXfUpyYt1MUmQf8vhh55tQ9/qldyT61o/5P6AxR8yd+HAR9izECFWxIdWiGRAbVmW2MDnDM/5Gc9Jc/k0uG7YUaZvjJlxCCbU55TPs7F1UuoCS/Sn62vRKvar75esx/VwqTggVGHUIR1gZYnwYzxLiiP10TBa+8/y1BNtMtGhI3vDVNs/p592Wjnq6KPLl750eXnqqY3ipx7JNlXfiNpXcNBLeJ8PvJSjD639y+fF8trfESuodWR5D/UAdPMz5PaksDdApb/0n8cUdGHBp+gxEKe3rX6fLSFjoWjjBu+XcUybPjOoiZg9e3aZP39+lPYO009/i4KPyIcWNTyQfG9iowcOGcrPzt8LOyP8UzM5Dwz8UX9OG69hYteWgXwFjyztQOoOJq6bOslXXpUm4zdtsI3Lm3gbHhj4jY4Buo0XpJ3yli96LBZgPpVpO+ofqDzpvhiLJfyAyfgDz+yi4Fkjr/wxm8n4YzzKzhqPi+14DGFXbRxtX1a+dFr7oMf1jJ88sGfdxlflj9c7qjOBB8R3Hkh+trfqCaFHJrIpj+RGjPMgxnnk6CatPAmDSNuQV3nmSRhE2oa8yts8ZImR+IKo5cjTZoQfvCCHfDJ+EHuUx2YCPwjL6PvazCD4GojKjf27nhjBb/UG/uAvhc/mj/JAuN4gFxBJ7Hyh5kkYIMf5tRybZ5WTT8a3zUg588n4QexRHpsJ/CCy/ArHH89cVHYNe/A5sW3btrJx4+TjhGfD4kXzy5SpOU62+qIf28UNXRhmIhvR+YcKvunlWBM+en0BpKOjo+MlQl8A6ejo6HjlY38ugMydOysoH4tzHNfEaI6NYRpNWcf2Z2xgb3QugNTBPrZhA18+jGaSklzikAFNaBs09o/fDoDcNQKUMzVlXd0fNMBP+ifhjgUAKyCUPKoQVC/J5LRlXMajj+QHnYgImnaRZz2uw8lO6hb5w68xxEvf0recsk+0Oy9zp4LGh0GTwKErWlToRMp6mXimbBvXtbg0uYx+7I+Ef3bQ93bhYlj4QsM24c8XbGB6e0B+9tyWz4DzVRc+whbH2VYBvmUswLRxA0pQ1Z8lLZoFD3nq5mS4SsbLzyU28kM9Sk4DdFQjrn3jPmg3nozOerP/JTd79Y3XVtvT+gX4YSEFoJMxZDnrz++X/IR/+Milb0kLIKefXlatWlW++KUvlafiBD71yOU5/BMn8DtZInZtI06Ttzbo14WK8JdtpazYQk/2Kcfc4tf+xyc82oMcmekmjRwfVUaKfk3bup+NTzn1gMrIDdiJFo/MF0A2PLlB8nHs7wWQ2e/7abWNI0V0h7eHiI1wlsvEM4zS0XdSdBpMzk8/kEm39Xg5+W4LGl5w0n87ST/YqqAyOJQZQoPrDb5cJ5PzR2JsdQ1VLjpzWGk78Cejlbf+W/nzqBeM8FRufFWdhhc+Wxsw8MPO6EPqvgHhI3w5f2gLzOS3MaoIXXVan0NZNsEc4YljvFrvwKuxkMQcdIBYVcdyMZyGORm/+gl5jaHWP/C87HWBIUZkGUNTVxNXyx/qy9x5oPXZ1pvxiKy05xw/2HeZl2+aZ/YlMn4v3bXzEEeuKqXf5GCcD/hJGOeJJiW/pRsem3HeSJkNedAj+SR8MM5TPkaDZ9WJHEzGH+eBEd54OXIwzqspy2zIgx7JJ6HBCD/zEGj/QJOnLPOgAeOeIEd1Mh/jgRHeHmjQ2inPlGU25EGP5GM0m6SfUzdBIb8liTFefmFeRrzvm7+qbI8xzt7gW10AYQSjkQnhGDgeZNJ4h3FfxIkefN6L5uNBH+ftfbQdHR0dHR0dHR0dHS8cYlDP2YUG85mCK9iAHsC3jeiRPM4N4GgyFX1OECTWVEa1ha7yuEoKS2yzXuWH+iTrkIJnMiWjU5/aWzvVJS4bn2TVCQuxZaIsLYOppw1WknmIhuSP6oT3RtfLgPp094XR8DX5HXLFaG5YJMlFJPlFz5L0rEwbs77qOarPKLBREjnUM9SXE/cmN54qtuRmyN3W63E7v2sk+gc/4cv/TJe4WZRoYkNOyTkDxDM9TV4brTrlK2SWKFNvQn0X/lSmfstzv6a/lOMz2wsvPy/pW8YGt4Xvk13uND9H/rmqTqFNR31mihTRAxlr9Q9QMMitbeqdN5kk87y2QSUDtmGfObEsWLiwzJwxo2zatEmLfVjr80H9Jtd3YMrQJ5Sp1xeqTCX7wfgqhx7S3Kfq67bvQsc23o+RVx/auI4+u5akG3rkgDqgMoaER0b9Xrf3UfAoO2GbqA9/4bP2O/XCtpzP4YuK2oDIjXCSbTCrbAwpHlEblLMvBs4kqMIkPE+fwp4cTML36FNgeZDKrI+rNPgDURkDJmEJwd9Tu0X7/0QknzyJioFuuROAsCo4kdsxdsVY0dBaPKfycyANLPf/LE2CrHESqVj+3RhH1R4hsjDmrSlM5Dsn+eRVpxKToFEa1BqDyUmHGBO4FfE1mRwhGG3h5NrJ9Ty28SFNGb07queAzuTI/RS8EIzwAmhO5E2mN1rO0ijPkbxBNhn1XEBz77Wfn27ixarjOVBVniOeCaJkPIvNBOxBd48u9rGOvVYf90/+LLxkvax4LxZi7MF42MYsGqPkDxljkBibEBd8xigsfEgnZIz0+OsLIB0dHR0dHR0dHR0vB8RAXpOKymNQb6gTkMEn5SSp/fv5SAz2xdfkpNu3k6tAtkyIhp4mVqkcoBv6+Mq6sJS9fIR2+OEK+VxAQFZPOsIXZcksoSFfSj4B0UKTxqojs0EjY3FXnnt96KLXnBQ1qO03OvsMI4/NmO5Qtj7R7ixAOdsAgm15+AlFr52N60kxfOpkDL9NXYL8usxf7O20fIVdbY/Z1PZThk+ysnQtZezyT0pItWkDPmJ/Va3QT1/4xh9cLVZYqj4iV3zUabZtv1Y9bLWxrSVOXjkpVTI7ncwSnImxJ9eCj5no86mr9nz/wcNl9hV3BdX+MSXkUgiYmccTwEfqw9V7QawOtSPsvM74Xojjerz7Y+asWeWuu+4q23fscIHZZG151wr1eTs8ntpGdKOORPpPfuqoFD6A4uFOEpJiixeeHxpXQ5pNfm6soHL2l/Zvk4TI2XqdFp/6xZnoKQYxRNS2wIOtRRPbBxTy+KF2v6jwuEZjNXyzieMQ1xGa9oxs7b9aeNEhZpTgp73lVYf2O5H/gYEa+O3WICJ4ysxTFQZSx/5jrwSS9v0RZG6UV+1RhZGtZ15vcBok0yXtVrE4qbyStS5DU+/Azv5ytOq1H9kqC2GjlK1qxUKrU2nLKzn0h/KRgmMgI8bwQzZiHaSLvdBu2/1UQ6lGbPjOquQY17Fc1LDx3P/rZiRGkUlb7qTLo8NlkXwQNPpOVoY2che3XwQrN5alDUjK8io2IuoVBmWhWoiwTeZjW4Gwa30Df0LcBvzVkjtXeYg2eJZVXs0m8cfxQ0Xb+P9IYlvLGWPmkPoLOQy1JfiZV3lDcwyW3NKk/hoeisobOrbkqeki2zjTsIcdJEdNLjTypFNH9CRyIeoQyzatSEhG5LXYKo7pgBF5izFdZUmP27Rlo1O3slt5ANaztjlymi3SNq2a0DDUPRMUDHvijfNfTrwXFjbsse7iC+Tl/A5om6G0H2loS9j4eI4jsx0Fje4LIB0dHR0dHR0dHR0vAzBQz0lYzScytrcTLcb3FHOiMcb2McD3Qb4mOJFFrhO0zONkDZlOAMwPkG9NfloeOtikjnxHWUg9UupE8piHelu/miRvEN5M12OQjVrpZU2Uyz4mZoM/IOrWxLx7k934lWEGaHScZzLbamK6SZpQtyRb/sjTV/jQFf3o4NSAT+0vS9CKgjqMUJkztoDqlmzoV/mGF3TGAi1f6df0U0cwHqAkDn6SgQwbSHixRTjuv5VXXtaZfshBZKor+kV0JPUDCwqWcmEFe8WoTbiQGfs3TkS1/2ifV0Dk/KXvEZn0Xe71uyS/DxMAn2Tx1D53ie5WyBeDK1bzhw559hH2U6ZO1eOZFi1caLbfLI89/nh5evdu/zyHLbqo4131RcIfn5ddu3aX3bt2+ecH3+wHPt8YWVL9htw/ghx6HwD/nPvCB4+BYPHDH5HmuvgG7aJOprbdrU9zqH3piz/EHH1JPwQUReinPwe0Lyrh3/txsHuxUMMxOM3GYoNk68WKJBuWkBYjGLNNTLQdzSulbNTzEGPVakrJMTRkom3rZHKYyVY+mY+6SVAYi1GbEaWA8SawsR1jRjG54yYqm/8JfBhjzHEdMcRsJBmrZQ13Ij1sAk1/VWIkGzCBAZxZt6GjTMVgjADewG81Kj2Z2QhcYVL/YywVbePf20n0E5PZAdkGXbl7Una06m2MSbm/gT8IIh+BMZv9W9Megb5nz4mqtycD4yW7ivegO643QSXsxvkT9AB6IUg5rCBbVLEIL1Ve5KDVg2a/+F+WPYFxXuqBcRsw+Bx4wHUbTupl2wKjJcN42/cEd7aXek4O2INRZbfySXSTtQc3zrdN1ZtMsZF3PCc0BrIxDxeCqKyRRwDSEjyNp8ZoksYvjF3t78UfqXR0dHR0dHR0dHR0TIBPdPqI3c/tmGCkLKFkmmDWlfFIXJbnUZSYjNSEr/Rh2ka0p5QBXSlOQs34TLBOnTpVSROpqfOM3wkgX8EjQGz9avxhch3Ip6Wc8M1ylWtrICbLVGaTcstcHxVi9tgHDL5GMfCyvaP27kOUtY82qj+sXGNkUjjaU/vHEnT2hXI5MkvqCNrr80UqkLYeg/NTdwRj+rIRO+ImGY+YyFW35cnzOnIiOnxZClKgjF7TRaZAikl8lc3e4hTQ9WjdzjQ8Hnfhn0P/LLnctRVD42P4M5kWSHDgZdD6xA/t8TsaTIf2ho40LMu7LdAVX/bWv9IB7lttMntpIx/rf8VMmRQyyi4+pMycObMcdcSR5bRTTym7d+8uDzywtuzYvt0fgYVtJkBdQWZducgCaM/up3f7voIh0+Yz9U3frx7CEIf7xcJzdOFFo3wRJ5OV3VaWAja7LV7dXaTvqfuRr2ecp+8nAYU9fvJ7MUULLb6Pc3GF75JyHvlFHV4V5i862jqdZhP7ODui1RnLB0zkiDUZe4znxawTBKWs5VspeC0dpUiOWsfAGq230qPMEbNWFBj4I5ojqi5uOQnjBVv73BX1l5BZFJM7SB0qm+I4X4yxer3U8KSTRCBtLGtFjUbDH+VmqVY7Kh6yll/hzLoNHWUqBkNImnzgT6YxwmwxQWFQFMVmYAkZg44Le0C1bdAWB9MkLB9RiDzQqo98NjIXMfBFKjW8CuMlv+qp1KBhoDupzhhSR3p7MjBesmtse9BtxW1eEXbj/JE2J229Fvy22oasqDzJsRvVm5BMQTrkk8iBaNukL/mVZKAzgUEvebkd7AQrZN0tUrsqtw4ng/ipE/mzQXpODhhjpE5lt4XKnMhqRCMQ3zZVbzJF5JPxOybF8KNTQck/055gaCwTgxL/DPof/4CLbvoCSEdHR0dHR0dHR8fLAHVhg/F6DNhz7O6Tlrmg4CIJTDEniqFzUtondZ12pJH7IuGoukpbo+tkcugpOcdhZWLhyvOcXJ3w+KZM4jV+LAGFLsLrkh1JOu4LEFeYVJmX3cL7K3yEXqLKGr7K8KEt5cRxqrjXwUTxhmP023KFfHheJ6IN6EL5I4vstCv4issJNv7X2OA9a8j6xM/0jEull3IY6beB6grfkqtK20Ab6fvaEn5A1mFFVxtk0KKsHFauZKifQUOVJcKn810i2mxVwmnoCKJ9oQmhqnDSYAXkIt0XtHzx/eEPvulocUEKtpXc94E+u8/45H9CmqaHx/nz5pVjVh9TVq86ukyfPqM8+NBD5YG1D+gz7jWi6vFSrnU4JSge4jDk59kf22VJn2HXdz9SU+z++fFSekOe9bmfWDAxmWz43ppR+tI+Rbf5fmLj8njcGo8hMxrgwyN1yC9xxPEIf/mIO5UPnaLH3lnBDUBLvxiI+pT5xtswbMQPKnRE5L+xBjoJaPHF8Vz8xl4UG+P5XnA6WGzZhE6Wmq2TFdg43wXyGTpDC5p6tXF+jWsQwkxKdBD5H5sUNfxJ6FpS0Xlep/OdFXRDtfUOpPXXoBA+g1ZugKdCSKoAUHDd0RgyT2ktBDnCHeEHIdJLqRsy8aHZUgipspZ21M+DYfBpgIjCyGepVRAdtQUtqDDKdzrlyYk82MqDhj+xLsgRy+CHrm9G+A7nIU5ryYIc2hfyWnQii6424iFKtg0fPIWr0pKRO+35eAq+2Uzg1Txp+7PCHnXsw1rlmY/oNLpZ34R6m7LaEnzlkycO/LXN4U90ULIXlXqWxEj5sK15FitgjOmAqFe8yoZo+InUrTbjSHndjMF4yebA0NZdEXTKrG+c9Sy61aZuLCNPOWjoelCyvFWphYY5aZtbPUttjCmqaBjoqZy8pJ8Hb6TPXgreiwPGLhrcqM/GYbHAj+R32A5jOw/Xx0lKwe7o6Ojo6Ojo6OjoeEkRJxdsY8BOSQsJOZEJHZOZecdInhPoZDkH+klb4sQhr6jXBGpOiIYdyMlVJnmpJyeHFY35oKyTEPwZUr/6srJS2IlH4i8m7BN4GBZ73B8YJordVwv0vA4vk5Na+/SXvIyRNqEMt/WrvmzKIO2z/0DaqGxJpcbOteRdslauRSVLQH1if9IP3+GynpzJfxuTSGLhs9DaxL4N1BjDB5KM1zaiq3a4r/IUmA/8+L4mVlet8aDbxmaQvrHgevscmddaTSkn4vHjd4PQLy5v41dcWKo+hM7HDr26zyyXnSX/PMUJbqPraqHXROdmyTfaPnPUMW/+/HL00UeX1atXsVPKzTffXO67777y9K7dikfxWareFKsDV/n91CKD+tG/p4rJ2sTCA4n+pQx/2A+HFHpwss8/oCb1scmpp/an0WpL1EfKz3aWxTM5vj2Pu2NUv7dl0Ak/mUe9DmLG0uMRJQcT431BYdWp7lqtx+mM+I7tKaTgZ8iDnYM2Uxw4k6AKk/B8pBv25GASvkefAsuDVEb3Jh38gaiMAZOwhDETz1plo9tiixSRJ1Ex0C13AhBWBSdyO8auaIvapyMWz6K8V0gDy/0/S5Og/XyNQSyPbhxVe4TIQtNu0BQm8p2TfPKqU4lJ0CgNao3B5KRDjAnciviaTI4QjLZwcu3keu7fXX0HVXKI52TNAXQmx/DJGHhDeZQ36CYm1xstZ2mU55jIGziT6U8ONPde+/npJr7FOib/uI9hL/xXleeIZ4IoGc9iMwF70N1jW/axjr3qGzDun3y8rufgVdFLxXtxoO9qHBN8vCRScei8wWQaq+RBSXxZmWr82bhF71Jzy46Ojo6Ojo6Ojo6OlxQawPtEoyZbSYcOE7qVZ4kyfD0GJyZRq8zQTiA4NTFHk+QnDU0CEpq/8C062NBoZR2SG60StFEZh5hJA2iVI16xUh48S7RpT2nQBx6DTnYydgHay3psDxPurR31WMbELo8Jwlb+g5+eqk20T6WgtdgTNKB6TR7HZHG2BUE9QWNyO5VbHUvUTQy6YyT5XhNitYMr72dMn16mT5uuR5VNh7YEPxdEtA3a4/P94f7wZn/EZHGygJUT3S4zoJe62BtTUYTOCMRDIWTKvQ/xgRvaBHLyHR1N4rMQIM/oxaKF8YHidUIp+yXbAS1Zhesjy37M9lZEiLlwiH3a8D1asnhxOfOMM8pRRx9dHnn44XLLrbeUDRs2aN/xPWghO4hstyEX8LKf8JmPlON9Iv7IKqs7Fmtw4O13+P5wH+ln0mR/qpv4zRce0gv7clh4yYU1aU/0Q8q6SKEj4BsHllKHflDEYZt6VhjKLxqsTm3ZNHXH1bzivBAvQbdC1TFerc3/AwM18NutQUTwlNGPKg5IHfv3vZxImn6vZG6UV+09tbtmXm9whKojopbqdiQWI4dSy0+6idHo2teGgR/dHXB+CBulbFUrFlqdSlteyaE/lI8UHAMZMYYfsrRWu0PRxV5ot23f1FCqERvTGFSqaCCitmHjuf/XzUiMIpO23EmXR8fKIvkgaPSdrAxt5G5PL0FHHlTLS1KxjOzQyAPVQoRtGjlk611hm6JzBj6cCTwjW43cDv6CZ1nl1WwSf9/CS9A9tbRBbQm+8jY1uhxzjRCdfqH1N+Sg7nfLkptb8spTZhtnGvawg4aKG3YjTzp1RE8iF6IOsWzTioQxRhYn9dfwRuQtxnSVJT1u05SrzPLKHtc3wErd54wxNq2a0DDUPRMUDPDG+S933guLvIikXjgVny19vhUOlMfk4xaRVQ/wXWEcc8ixJ5wszSoKgn2qL5SlFUetLtNnzAxZ68YQvDHSMGiNsgb+OAa9yXWOOPzwcslFF5SFCxbsSUV48KGHy1996tNq4Btff1k5/thjQjIRmzZvLh/75F+XLVu2BKejY3LwpZs3d65/qfYztm3fXnbs2BGljoMFD92/puzcvk2fLeAfrf35+bKfgjiWkziWz5w1O2QvHVYctry85uKLyuJFi571WL5u/fryyb/6lJ69/brXvqacdOLxIZmILVu3lU/85V+XjU89FZyOjsnBMZzHm7wQx/LtO7aX7dv7sfxgw7q195VtW7fsl2P5gvlzqynHb47j+M3jOEwm8kUbmFDls8yV4FlvTgxroE/OVeJpj4bxBlpbleErDQL5AMkjl09NhiJzWyacPVzbhu0IbcBOqHVbGTsr5+QrMnJ4vrCDHIFDug0jfRIPk89EmAs2KWvzrAcOftCFp0cbmTz3YdWTbVoA6vf64GRd2f6MLbVN6DRyZJZcA5ZrsU0e9eNrKjntN7q9so19O9eOX7NmzSpb7dxlu40d58yeLd2n7PeP8WTqJmp9kWsyXxQx25+1BfBYI0JikYKTTJAx4g86/RKXysiyryRxG/Vr1JN9rHaorljMsJiffnp39c0Jrh4NFQsgRC6Z6YL2e5CfbdUZseQ+sIyt1xl6arMLBHTrPrdEHTNmzCivOvtsyR966KGy3sYgW+x7babVVouTVk7bjIfYUEEXZCyS2x+R5merxeDX20QOTyf5/KUcbxGHfJouFfJ5SJvsX+pNPfmKuCiDWo/RU6ZM1YKMFEwx486ygK391T6Xw0GcoP71j66P0iimTZ8Z1ETMts8vL5p/Ppj9vp9W/ICPakRtMXm72MBLHWKVzoiu09IJO6cbPrnKQWcevD36RIgoJpCT73T6aeRhA99tOaZKZIzJ6x31GXTIM9ZRftYFf9QnGPGncui0uhRbvYxfPDDoDL4nsSNXeSLfbeCP8sSOz23dX+KHL9Sj7D4GnYFOnw1NAb+Wj+qkn5Ye89nKyRudCTFCtzaN7giNrhHOD18hc376aG2DL6LlBy9sxvmj9NA31YfJVLTCeL1sUmciP2nPW77IbBdFjjWZg3Ge8jE+mFRnjAYj/MzHeGAy/jiPTeU1/BE6cjDOy8SGn0L4UdyjbpbBpDpjPDAZf5wHxvh8BPQ70fC0sf9RmadDrAzLNwOPPHWxc/1Bt9338NImeZUGtdzwx3lgMv44D4zwxsuRg3FeTVmOHEyqO0aDEX7kr3B83/xVZTsXc+wltm3bVjZu3BilvcfSJYvK1Kl27mN/jEXoO+++0c+gxj4h4RHAAF6Oe3QceqUsgMybN7d8z3d/pwb5z4X7H1hbPvLxT6qh73jrm8tJJ54Qkol46qlN5YN/8REthHR0PBtY/PiB7/ueMn3atODsP1x+xZXl+q98LUodBwsOxgWQWbNmlu99/3fr+/RcePiRdeVDH/mYFkDe8qY3lNNOOTkkE8Ei9gc//NGyYcPz/1HtOLjAZMsPfO/7y6yZe56Q2Vdcfe115aprrotSx8GC/boAMm9OfRxxHrvxy8SkeC4QTUWajDS0k5MZB7ZIdbIATAYP+/DgUYaP0Qna/P3A1sf+2Lim08hcx+qJuuV/DBkjyilVmyy18eQkOYCPPG3Tb9bVoq1zpO0RE0ll+CFrdYxwntFZ5/hEcupmmQWnhCbQLQHp4QM6y8jbsuVCa/cM7fW7EGbbsWnJkiVl+fLlehE34KTxscceKxvsxHHZ0qWaMKa8ZetWXSA2fcaMct+995bHn3zS+5AUUMzkFIyviXLioG5kfD4oR9+hzAT80JfeF6JNl4WSXJjKfVbbaXz+RvYdf9a+p595ekSGDf1I7nURJ7r+ufJAzIcXanzow/P6ImYDvuMfS+m0uewC1JflbCfnmK99zWvKIzb24M6Pnbt2ed9QjzQMETd86obm+9V+P+ERG3510m1/eMj+UGYbxW9/6aNF6oKMUz4tUdbnz+i8IwbgQwsz6MIPG1DbH3VRJr56F01Th1OTwHRaGZ4p4zfjWr/+McnG8UItgBC6coskmhr8aA8RTtBhf4jhvD3RKjhPZMpD5vzUcxqm+LX+lj+qO2JH3ugod6HB6RGfRisXJ21anayzpQeflU8evpyfPKedHzlkpT3PeqtO5J6GeiUK2vUm8pMnufhJWy5Z0MpDF74YzhdZY5jMPwj5CH9MFxo9lSm4TWsLhhgHekJdLW1bt03+JPWaH+VBSz30QfKdbvitrsquO9gO/FGdjHe0XqdT9iz8SerNOvfEB/Ihd5ErJd3wQC6Kt/zJaJB0tSEFb1I9L07QIbFJ+XP5S/mkepHYyF/mkEanPGi6iN/MzAFdzzE2c+klDwX8wY9sWFTIXCIvZwzJb3WSZvMsMVYajLSZZJuR3BKbpPckf9b6Igdt/JP2d+YhIN9jjMFMnzUGkm3aHKSfZ6sXTPA3pkMClF/BeLEWQJYsXhAXawSDA4n1XR2VWKbvQhx4GFsJrmYwzcinLFqy9GcgQ6UhBsxdsFC37bqsunMEb4w0DFqjrIE/jkFvos7xxx1TTjnpJA3aHln3aHnyyQ260ney9Oj69eWBtQ+qExYtWiR7+E9tesoGelN0m3hix46d5Zbbbi87d+4MzsEDBr5cgX3m6aeWC88/r1xy4QW6w+b0U0/RyRV9vW37tpGTvIMZPG7grDPP0Mnp/sb9DzxQHnr4kSh1HCzYtHFDeXq3P1MaeLbnY+S3Co7lU1+ABbznA14oesZpp+r48uij68sTTz454Rie6bHHHy/33f+AH8sXcuffIeJzlSuTL1ytmdi1a5eO5Qfj1ff0y6JFC3Xs5lh+sR3HX3vxRVY+tRy2fJmN0b6pY/nu3f1YDqbZd+CsM08v0xjX7GesffAhpY6DC1ue2lh22zFofxzLZ86cbpaDrSZgDZrQDP+M4b2KKNt3PK9MTx3BR/uub3zGfZqolQ42LgfIq3/5G+QDf1igSP1WJ1MiZZEJ8Ghf3sYuhB1q/DYgp2ARuDwwHg+Ahw3Iu2HAeJ3oVBaEqVFPraP65ARqmBxv6xqvt5aMn/F7sWmbAUqy9BmTztJAz/j8sW+YkF6+bFk57rjjtADC7xx3ezBJzHicE0d402xMunXrVvlYuXKlJpCfeOKJst1OLjnPYYEXf8RBebb5YByrOwao1hL9NcOOh7PnzCkzzWe2AT5lFgT8oh/j28m+bOw8ikWZ2bNm27F0avRTfFbMns+YZfKlz5vtZ5wiJ3FFnnjmzfebn7DW/pI/Q/hwbsgMlcJ/9WUwu3ShdoQfscKPOPCrX0fGRj+tWrWqPGljs0fWPSI/gCyiEtBFprZStgQNZBH+a5sCXnRe/R6asT6b5pO2qM1KaR99a0hZLVuCIk8+Ob5z39sGVUFUlKVH/JbkL3wKaZM8K6M/eApfgDot02fasHXLVuXj4E6TPYHf5HY8tzeYdvJlNSb/OEFHjLZRDtnEPdCWhw48iEn5zvEcfvIsF1V5Xk6+q2kjWslLA115ng/8WqN4QXmeMttAQSuFovtIOqlGzp90HOQuavkTaeVsk0+uQsuXRHynQoecv2C6nf4r30WpE7yk2Xph0Bvhuz6byEIauf9L17lebvletL/geYnM88HnRH6ViKbkW7dxfohEDHznYj3YulA8yuI7TWEyfvVjWWh67v+umzR/EILT4hvh7MjFD13JRvkiw8Z9OE+Uyi53TsiDr1KlLRfRekgZekbZIYhJ/sFf5k57Pp6S38rHePisf3vQkZ7RRtRyTWO6EeOoLOmmLL3kB2+SpHY3bXbK6cwrT3qDxvi25lmsgDGmA6LeUYPno9si+Mom0zEebGuvrvzZY91Njm4rfjZdoeVNxjeobohWDrLc8p+LZ6nG2OokGh56aSMk/Tx4I3324vM+PGNh2V3lzw0uat2Xp97MnjXTqhzGOfrcU636kHAaGYOClLNhLBMscV4pd4CcfdaZ5fWXvkarRh/6yMfL4zbI3yMs5ugLQR1kYFL/3e98mx59kThY7wDh5OYNr7u0HHfMap1YTQZOtJ54ckP53Be+2CfnDZw0Ll221E9a9jOe2rSpbNnDSUPHgYuD8Q4Q7uLgbo4dO3eWj3zsE1rQfjbodyiQx3Im+9/7zneUhQsXqAwO1jtAOJbzeLDjjzu2zJ49+bGcyRX65XNf/JIm59s+PRjB923Z0iX1e7c/wVhi8+b+SM2DDfvzDpCFC3gElg/k61XzVua7DvJ4jne+yVlLfqs18Wlx6CSg+nnGyxEfx4ScdE2kPqh1qAwtduXTzpzEHtV1SB++bN249T+aw3ffGRd8Nxu3tVxc95s6Wb8nb2O9cyV8exxM+rqfnDj3erH3erDLBZD0C9yPDDyqRoaQPvE63E9IxHOuATmyTLBITbtZkDjllFPKqaeeWjbZ2PDee+/VAj+LDpw0PvLII1rsmDNnTr2K7oQTTihz584tt956q45BCxYs0PtAWBBhn881XfT5DG3fvl0XF7B4gk8uFOM8gFiojwsMAHegwGfBa5Px8j0Y3L2Jf2w5kaW+J5980vxuK7utDbyXZJ6dZ/HOC9qzY8f2stl+n9GljSygwM/Pn5GBStRFNsFI35eGQVnw8bjvM4DfzOVD/o1nibqoU3IS+4sYjM79TB9e+tpLywNr15Zbb7m52gHllsjh+HfAfWjfGY08c3SoB4rPF5RzcOv7H7Rx4S9lnjgXo5+yr3zBZdxWutiKG/LQUT/jP8oKwzehF8WQh1ao2db4HotL1A+GVg8aObJ1exjT7fc7QN7zb6Je6re+gbknmiIzj8qdL1rlpC2XbJQGeYV7lWVeddg3zlO55VMMe+eHffImoZWbno5kIWj5sStMPvjy3NWHOti6fuWRGl8wkid19FVWYURXLNu0/sVP3THadSehyUdibmnQxjDoi4erJiaYE+ySn7ygJ9Q9QrstG88HXx6H0y4f1R38ss36Bl6lydMm/Kt9yQs+GKUjl96gP942r39URz4oZn3Bf9Z+ET9obdx2NDao8Gmo/hu/VV7t4Q91SE7RUj2ukLc8+08dNlKzTeWFDrrigcpLWy+Ti9foVJ7o4CvbQx0IdbhOXlNHsqstBedVGrTlyXRIbJIe1wEj/MwRkDflcR0wmV1bBpPqNDSbpKudbfynbOCN2EvQlJNueGySHrFtaDbjvMlo8Jw+xviT2mYeiU0tJz3GA215JA8aiMenKsoVe8t7PvhW6tkz7+/PP/pFewTWlCn86lkc/FvfMe5ox0+cL+Vjr9DL84Fn4jwK6GKeV+ICyJ9/5GPl8cefZQFkEhx22PLyrre/VYsfGrBv2qxJNBZAPvAXHymbD6IFEO76eNMbXleOOHxlcJ4dnHB98fIrym133Fk/ZB0dHd86DvYFkA9/9OPPuQAyjqVLlmghm3dBcUcDkzWLFy/yBZC/+KgeD3KwYMGC+eVNr7usHH30UcF5duzcuat8+cqryk233NqP5R0d+xH7+x0gOZnIxKcmOM1vXnwx4btr/FoTdCRiwYZBPjaaBA0dje/j9wFQzpODBLxsj8fiyrlAMK4/tDf13CbtXJ/YnK72GUPEk3KguMMHscBHx3nI3BLQC/LLwgY68LKK8JH1kvCXfFIoauI8+y2RNnhNVRHwgiE5eg0NWv+tzKUO5PnoIu64OOnEE7UAwvnKfffdp3dRsHDB3erYr1q9WneJPPjggzqRPP7447XocM8992hhYsnSpVr8eOCBB8rKFSvKUitzlT0LICxq3H333XrHBYscJ510knwDFkB4rBZ9c6LFQH3EBp+6AHWxmMJFUsSC/K7wxzna0mXLy9mvOkd3nIA1a+4pt956s/3m76D7Rj5Tido/9Ev4FMc2w3420EFZCF1n5ecXnsu0uIGu0bk/5Tfssx6H71fa9brLLrN+W6tHYEmSOtg6JV6t25K+o1YG1AXN58ht3bfboOF6qZ+fccr5GU8Z8GOA28KXSwMa2KkObIKbeukD/8SicuqGjDLuVIJPbpDfoOFpUScxZpNQbBbno4++OAsgHR0dHR0dHa8s7PMCyNJ4BwhjkEgMRsg1ptEYxM5zoDVOMX6MaqRr/BwHNSOaAxfLly+rix8M2K+85tpy95p7Q3pwgROS977rHXu9+AG4LfkNr7u0nHryScE5OMGJydIli3Xl8PNNixct1Pexo6Nj38FCRy5+cCy/9vobyp133SVZnqwfLGCSi7tg9nbxA0yfPq1c9tpL9Ci/g/lwpGP54n07li+xz2CdPOroeAGgCU9N+vpEI/DBfS1MON6pbHwmXzUBK66xNKEa9gYmQnPCFYd8FzKNf64pu57XRtlTTtI6b/Ax8PA96A8JX2pXJEArMy5Ko/rGQc9VDfCpw+tJHQHSEuref81CkfFafyTq43ck+2NkotjS8DiicCA4T/3V9BnSnPCuoQZCxSF/A0PttgTgyo/FwSTymjVr5O/YY48tZ599th6JxSQxixgskvC4prwrCLDAge7hhx9edmzfXh5+6CHd5bFu3TrdRULi7hHavNiOf9zFwWIIvyVcQEB9LLZgAx//XBwGD1sWQ1asWKHJahY7brzxRi24EO/hK1eWBTGBPc1OULlLZN68+UqcQ9AOa7na7n007GcgXvYDfPpWpexTZEFbqn39TH5uHLVrZTP41b61BF3lkYB/pl0/60+dzJO2jWKTz+AP1VpZf74/xfcq5Dc4BtOJmKpCg6zP4065ehBhleMzv7v6LD3jn2fgsTjQyXeF6I+ceEhjwEbJ7KmrIujkDN4Dqm+M19HR0dHR0dHxrYLhRaQcmjDeyfEMYyqNazQSsT/pkXuCrxGPbV4x7wBZseKwcsyqo3U11K2336HVo70Bix/vfoc/9grby6+4qnzt6zeVo448QosAB9M7QDhRuuw1l5Sjjz4yOHsPBs9HHHG4roo6WB/VxCMEvvd7vru86qwzy5lnnP68Eu89uPHmW+ML2NHhOBjfAbJ82dJy3LHHaBLmNjuW82iMvYHf+fF2vQtEC9lXX1uu/8pXy+ErV9jx/Ei9rPRW3gGyD8+VfKWBibmLLrigHHvM6vrZ2VtwLF9pffbgQw8ddI9+TDC59z1/5zvLOa86e9Lj9bMl+rzfQdMxjv35DhAWKkE72savfEc+klKHxCSn5TnS0MD/GU4FBpjJBB9gOEkYhbPakwjXBRP8hLm7NJ5ts/Zaj+LxyVtQ+eZzoL2MqWv7cS/EhoFOO7clmf4IzzHIR+tsfQGOkTmpPG5DUTzZGaiHuNCRrtlLbyjLHj2RwbeyPOAn9JGTUzfHF97lwcIE5zssIrBowaIECxTc7ZGPwNJdF0uX6m4OHuGEDo+rWvvgg/LJogW2udiBLb+hPLaKO7zh4Z+FDerFH3L4mfJ4hy9ka9eu1cIKNHWSuPtyo30PWPQ48shVWpABjz/+WHn4YX8vkvcr7fT+tQ4YjqXwrS9rwXvIusjy7G6I2ndehs5+w7nvU+SRB1IvU6LaWp0sLK1evcrGZk8NdzKgH3kCX9STqeoITrU24/ViUuMMDLLwaWh9JFjoqP6snLGkLp8/IXL01O+WhgkCFlEVhHRA1l955PCSbxgokG0a+MTB53My7O93gHR0dHR0dHS8ssB8/L68A2TW7Jk2lvHRhsZJGsMwRPFBiMZNjEliROLjk9CnbH/klA7oO0CWLVta3vOOt9fFjyuuvrZ8/aabvYMOErDjly5dohe+fsf73l1OPfXkkDx/8ELECy84b+SKs46Ojo4XGix+vOddvvjBY6+uvu76csNXv3bQHcuXLFlczjz9tPLt73l3edXZZ9Yf9ucLXoR78YUX6BntHR0dLz9o4G4DfZ5lm4N5wESmp+a7b7qadNckrg/0lT/zTHnm6ac1Se2PEXIJ/uRfxw+fbHWZy7M8miTSZLWX/ep1Ev6TNom7kb5tJjtEBS/9Ek+2K/m1HndEE40HPyfMnS972lIrcn7CfVGPp1E5NpMFOApNHqsO6nJanhQfHuwPHcltm4n6VKcEnptFXvk/2Hv6pulgP82Oyzyqlrs9WKTg7gsm4xl7s5DBRHH2VUL1Gh6Pd3uwIIEPFjuOPvpoLZCgQ73kJOrn0VbczUG+cOHCcuSRR6pefDz88MNaYOFOkaOOOkpyQN1MWPP7QUwk/Mq3/W3btr3ce9+actfd3yh33XVnWb/+UckGZF8M3QMLWzpk4n4CE3nqvWANHh1VM9pKTmXq86g0+0G2DU9u0aMcvJro96BBjTX0K6zsd/aMcCswTx9goMf0g51i72PXJ1ec9C11GS8XP1R3JoO4QVNStFZOjlDlDdBp0rhfh3n3ajs6Ojo6Ojo6Xlho2DGMxTSYYWgSY03xlexfFym5CmMXxjIH7DtAeDau7vyYz+LH0+XyK68qX7/xJm+T4cLzz5VP3gXy0U/8pa6yOtDASQoLHxeed66u4NoT7n9gbfnSl6+ofQOOPOKI8jrr73aADuj/P/ngh/TulIMN9CcTsON9sjfgJYZPbtgQpY4OR38HyHO/A4THXr3nne/Qd4+T/6uuva5cf8NX64TKq191Vjn/3HM0YfOxT/xV2RgvcD2QwKTGaaedUi658AJdxbsnPPTwI+XzX/zSyGTTisMOK298/WUTJsy4U+aDH/pIefyJ5/c+rQMB9AWPURuZRN5L8Jx+Xijf/l52dOzPd4DMnzdbfphstyO3vs+a2LSUOTwed0MdjEm0AGIpP5XUDI2ervrWZ93jka78u5/8ffBFkuH3Ag8+3gnfwU86IY2x4wtobQZkZC7XHycnjW7G5LqgtR+FfIQfJmdHHnuVMHOTSA9UG/qXuhoZcJnZmJ3vh9GFAwTqf9UX7yYxO8qpQ1ntkW/rG2wsJZChl/6RJ487O0447jg9yor3eHB+wkLGYXYs53fujjvuEM2ixv33369FD16CzgIFMuyPsDE878fiLg1kjN25a4O7Q3hMFmVs8Zfv82DxAznvG6FeFjiIiQUUfnfwRXzUzcIM7wrhrpGVK1fqjhMeh8XvCW06dIo/pxl9Xkq5e5ff6cqjybx3HPmZUx8YUk5ZvWVC9XP9TBhLWwOEmaGrOrU41Uz+A2PId/oJGbyRzywyy7jT+7LLLitr7bzoJl6CblAs2AVqHJbzOWghv6GvE3GVJfE6sA0doDIpkbpsyRCr5LqwsKW9WT9y8fkshR5t1bECvuqjrejzeR36Nm3HAR8/iq+BdPGnzPKoM0G96x9dH6VR9HeAdHR0dHR0HNxg/Lkv7wBZsmSh3gHCAMVHLz5OyXLeXa6XoPtgBQ3lI2M1szkgH4HFhM+73vHWWPzYXa646prytWbxA6x98CE9PuWmm28pu3btCu6BA67Ieu0lF5ULzz+v3oa+J6y3k5iv3XiznQhtK1utX0kMRk868QQNcFvgixMl+pWXJo4P/g9k8Pnhyrbso+eT8gWTHR0t+iOwnv0RWNy99p547FXe+XHd9V8ZOZY//Mg6Hcu5u29fbql8uYPPxkUXnFdec9GFmpx6Njzx5JPlK1+7sWzZurUee2bOmFlOOfnECcfynNzi92/79h0H37HcjsntMXpvUz+Wd0yG/fkIrBkzOEabbZjzec3JWo58lH1C2I8POYlODpj4ZAIano6VluedC5k0CTocRg0UmtglQ5eyTyx72evxFAG6EKlyTkD2jCEGp52rNkZBMe8lPB5vq2o2W7fPspNZZ/aVp+EkaeC7LrxBz/vR+Q7XcFR+6GRZsYgKKBjXZ39qP1EvIklUq/iMtbmLY/ny5WXZsmWiWaxgEYPFBsbo3AkCzfkQco7hvOODuzmQcecGJ5nUxwIKCyY5yYwvFlbQY4GDR1txoRQLHyxuQLMgwuIGdcHjherk/A7hCxv84Ye7VLjIhwViJsH5fc87g9R3tbe8XwZkf8W+EqwMr9GrixdA+gFULZMk6NYO5P7IHEBPmeL7HKuU0bZjVq1SH65rXuatuuXX40S/LiQal3LlGSMfO+defQvEQy8+b47hcyJO5VNlShy1nrSP8uALwOcfnscjMuIH1abJ9wbSChsS7W1t8b51D49J7o/A6ujo6OjoOLixr4/Amj2LR2D5eY6NQPSn0RPDEDaJpsyYJIcoGq44eeDdATLyzg8bfF951TXlK1/7+oRB5IEOFi/e/pY3aYD6XLjr7nvKJ//6UyN9xHPOmXiczB49TnK2bN5SPvP5L5QH1j54UPQvX7pFC3mZ+XP36fMFE5bPtqjXcWCi3wGy5ztAeHzHe9/9jvrCcxY/2js/DhYce8yq8u53vsMnGp4D993/gO5obPvo6COPLN/23nfVz1gLPhPoMrH/2c9/UfYHQ//SFwsXLrA+ndgn3yq2btuqiwk6Di7szztA5s3zY7SG9+aIAT5+OQ4638GoyydcjWPJFyQs2ffa7bj79GnRIxOV/B7wZwqwyPN7PzqWw88wUesyUsSFn0iUk4cKV/K7HpYDWh1C9TISr8v9+d0WyW9z/KmPjTYOgtrnGUuCSeisIxPfeenZX9aHJ3zQR0y0y3m00eNwv8Oikdnanyblrd+kAxe68YMNskSW82XUKhtNzoUQKZ86ZYoWIFh44M4LHonFfuSuPcaJLFqLP22aFmR377ay6U6x9rAYwfh8jpVnmg4LHfibPmOG6s3P0C5OQM2W+qiHBXE+A/jnnYhcRDVr9iyz9YXy7Tu2m++tauPsOXNUP35pJ364kGHnrp3mQx2kfs+7DfI4O/7bgt9xqF8s190T2gf0ttla3LRLvQkTYG909jC2WviLsvwjlxP2uJjKpWv9Ufm2RZ27YS679FK97/Cmm2+SHB+Zt3XhX7aR5/5Dh1jzs9HaoScd+Ab6BD3xxTGETKBeAMuN1e/ETn1Dn+LTc5B3QmU9QPGGP33e8WG0XOMLGTooNLmAH2jLs425+ANCS/E8tv6xKI2i3wHS0dHR0dFxcINx5j7dAbKYGzJi/G/jEcYiOabJsU47ztEWvWbszj9jnQNqAUSPvXrn8MLzL11xVblxD+/8OOXkk8oJxx2riYovX3X1AXVV57x5c8t3f/u36Q6YvcHzXQBpwYnSNddeX244CBaZ5s2dW37ge9//nHfU7At4OT/vNOg4uNAXQCZfAOFdF+9+x+gLz/f0zo8Tjz+unHzSibqL4Yqrr9YkzYGCOXNml+/8tvdqMWhv8HwXQFrs3LlLd9Jce/0NB/yxnMmW7/+7f6fMepZHQ+4rrr72OkvXR6njYMH+fQTWHDfNY7f9abKS76UlDfpN7FUME5LQ49/z9liALNxqm19z/PI4rSy3wDeT4a4TV/OrHj/xYJI7x4luH96t4ElhGYjT/cFvkT5bP6NxekrkWYhxVVK7jJU66W/cb/JczX3Cw179ZnxfuHHdFrQ99dxHJOPXx4vhDz8t0LFM/hoai5bPhLmAj4wJPWjrf/jqf9dyH9gmoG1fED9xaZGFWMIfwFZttjz3JQlb+Qs5eqobH2GLH/2hbkXpR1vlwxLRjb/gHrjn0DP485hzX7jD1AEZw8ChadF++kmCYf8aIR3FFAk4N/hBC1GWXtAZC4s7vgDygJ0/3uTqsfX97JAtMYVdxgCgiBXtXCSgReob09NnDfvQaxdAss+zDWBkgcT47NuJiP5Q34ZfcYe48aNFDkN+vvCXbVcbol6Vyc1GgI+eSPtMWqr9R25Al/Hani5Q7AsgHR0dHR0dBzf2dQFk8eIFunNXA5HJoGEKYxn+fVyj8ZT9VRONY2wcFsVXPFj8YMKexQ+ubOKF53ta/ABLFi/SY1hWHX2Urnw6kMALg+fOtRPoZwH90qZxjMsn0wHcLn7uOa+y/lwcnAMbk/dCR0fH/gLHr/e+y9/5wWOvrrnuhmd94fmiRQv9WL7qqDJt6kv7eK/9jUULF+kOmGfDcx2njfucOmD69Gnl1WefVQ47bHlwDmT0I3nHyxsxpehbvrPxvWXisk5Mx8SjkJOQqWdlpdQ16PsvCjS2hjwsoBrqAjZMpgKdSETCPm0c8EYYNRZOPnQnQMQyxOSTr9KJsrQtI1JKXs46HciyJc620mjVgtuN1wlcP+sG6pvJnBgGe6JxSDf108wUkj/U5DYqmxwfWVcmXY1mYurQHQyWg2fMGBkXdHFeszsmmNkfLJiQoNGBz7s2dOcBZcux2837N6AtSR9ZyuEZrTrMvq0j9VXfN83OWpIvk0e/rRN66AJrY7RYOW0wP7mwBFyu7nCoy0b7JEUAn0z6a8LeYOJJAVtxRexaBIgcvvd/1B6+ktZnwxJ30YiHOjmk6rMNRKRclGiR+w3kAkHrX99bdMIxceFLspRbzudAL5ePnM+Evsvw8vMxZqOFD5qg6qICBR5REnPEnrTKEnl71EeW5IMkh83EgSH5o3UMGC11dHR0dHR0dOxHxCDFRi5eNkD7uCbKzdjE9TIBG8McCHeAjDz2ygbwX77y6gnv/BjHay6+sJx3zqv1Mu8P/MVHyubNm0PyygdXRL/z7W+N0kRw0sJdL2vuvU+fhZ27dum2+RZ6/vAcrhQ/RLfiv+Ntb1b/7gm8SP0vPvrxKB2Y4KSEPqgD//0EPqXb7XPN4w06Di70O0BG7wBhIZWFbB5PxOQAV9Jfd8NXfKJgD7jgvHPKxRdeoEdw/PlffLRs2IerCl6uWL3q6PJt73lXlCbC++i6cuddd+tAsmv3LvstGz2Ws8DPgji/3DNmTC9ve8ub9Ci/PYH98acf/FCUDkwwmTRv/jzLhwmr/QXeLdLfE3Lw4YV5BBYbn1TXpKOKPvmoyUoDMk22jtWryWKSyTVBncfQ4AHfug8SSHHycrzj7nyy1XV9Qjwx8N02j9mazD10ijswmzyDyJiYGMcWPTcfYjEjmVFuU/ITGWOLIW5i9jgAcbW+kOvRYebWOKJVhQEfmTwu54MhFhVQll7lNWj3hfSCDxSP5fC0+JF68PBneU7it0ibRMapfm3scYcmmWxCTxP4GStl7MZ42We6m8TKNQZklhK1PibhIyr6kv9sH1Ddlqdf1Rm2wyObXEYdyFIfLS24WDKB5CMIP4m2lG3m0VHkycMHpYxjytRpet8K55v32fnRLbfdKr/5XSOOqi9O+AHGQ64+godO2LGVbfDRkU+SsYgCHQ+Jz6Mntd+YPP5LdNRPrnpC7mDf+3cJjvpJbG87FWhfZD9TB7LwpTYRj6HuW8sn+0xIGjqSEQffIZNQ7+OPPS7ZOPodIB0dHR0dHQc3vrVHYPljTtsxSx2jGBidaUyF3MqMf6BlA0dMG+eg/EoGL8nNxQ+uXtqbxY+DHVxBdPEF5+tlxEwWji9+AJ4x/OSGjWXb9m3l/PNe/ayLH4BFqAP9BXacJNBfvOhxfyZeYtkXPzoOdjApn4sfLGRfdc11ehyTTvQ7JgWTEeede05ZcdhhOjaNL34A+nKDHctZIDrn1Wc/5x0ly+w39YV4NNTLCUw+bdz41KTH42819cWPjm8Vmkq0Qbsm7+2vTjo2yLLmIdnEAN9tfIwPD+QkKZ97TSLbMdUndf0EYnS87PXlHRskgErqMolK2WN039VHowekw8R4o+cyyz1K2XCcJzaOV9DoE8NQh9sPeYO2znA52Dkf3xN+S7L6wcx0hvgAtMfmixCZvK5ITUiK1DbKRdP+4VQrea409DEJGf7SRlf8w0fXpU3uEbIfa1xGZ7w5aW7/zoM2vvZ/9DH2igOg2MYT/OoPfXwYTxPnkSjXVPvOGaoTAl4kpPgijtH3VAzt8vLAkU9L1Jv94byqUMmKsEm0dagdrdxkXPS12MYgRx5xuI7hW1jMND52g6UBPyRM04f8REyiLBFnxCpbkyGvfYKOybQIj07Q+hzgH52wSbnKcuX2ANp13J/qwhf7kBQ8zLVIIcJS+FIe/jwGtI1NMr546avGZjI+D5H0GYzvRxtbR0dHR0dHR8f+QIyAInc824iD0YoPWdwmx0ukV/wCCC/iZtKHxQ+eE98XP/YODPbf9PrXlWNWr6oD2nHwEkUmJI9dvTo4ewYnJQv28p0jr1Tw3DketXbY8uXPOy1dsniP/dzR0eEvj35q0yZNgPHYK95H0Y/lzw1ekPvG111aTjj+uD0eY3hh7bve8dZy4vHHP+dxiAlUHit2IIOJnGVLl056rH6uxEUX/Vje8cLCPl926GPAzmdNA3bjKhntk6gJdEOex0s+nvBCt05eJy8nL03dFzOGieghxeRtpIT7cLqdGCUhY3GFPO2zPrN0P0rpp4lRE6jxwnbzBVwu0s0k8wRdU5Sxg3b7IWYgX8/E4oL94dc4KY3kdXjenh6lLBK0ys7wPwNO4aVbg/gB1R02CcqadLaUCwO5CKRE3KHraPrEM2+bE6KBJt9FNYBhcvW39rvr67MQYi28qB/ZfxjBDMLy1me1tRy/KoesIhnVmdt5rqzC3fjnRQs4wffPsJcyNsC+zsdE8Ts4bZoly/X4KO72UBu8z1W7bby/uStp+NzOmD69HHnkkeWMM07XXSLfuPOO8tj69dUPSfXiw8Igpznal6Lx5/sR365nnzVJDcYn+lwwoJ1TjIdf7tCcHgmauAA6yk3f6/M2HGKC9APUHrPJ+qte0pbUBnSMrjrwKRvf4/a+zD4BdX+iH3zOg/RILnJ4PI87odgi8I6Ojo6Ojo6O/QkNppx0NAUb/NhoReQwGo0xT/AdVjoQHoE1d86csmTJknL/Aw94zHuBA/kRWMcfd2x519vfqh3+XODOg09/9nPlrrvXBMfBuz3e8863lSOPOGKv/PAy9D/60w+UjdafByr0EvTv+54yfR9egs7V2f/nj/9MJ7cdHYn+CKzRR2DNnjWrLF++vNx3//17fSw/kB+BxTuqeATW3h6DP/fFL5Xbbr8zOA7e7fHOt71VvvbGD5NP/+dP/qw8+eSG4Bx44HEbP/C979+nO102bdpU/sCO5dwl2dGR2J+PwFowb075JqYcu30T/gxGJMkRcryenEAFOoLacZQJZP0QqOi/BYAJZCd5fM8U8VhcwB86HAscrt/Ww7EkdYHfOdFcBY6JiVyPiWji8rqjeuknNOltyXXjZKVW5wRbN8143D8Sb9PAT+085iGGxH/bttxfCY9vsGvR8pgwlkPVGzWP2WU08MSNnLIWNiwGTdIbjzrzvRXyY/zsi1oHNkbatvoRD9oSE9PZLsmMrjLaGb5aG/fsqPUZ0g8Q3/LqW2XXc18eD8AeOfxcxJAMfuTE4NVYjGgoCOIiH6BYQj/9yLfFQf8xsc/iBYmFC0C9XBDH7yHHaGKWrfnhu8HFX9ytzjkOMhab+B3gHJK6eHzTjp07fKGgaQc+8ce7UgC2aqslFl1mms+p5vvpp3frDpKdu3a7LX1GHrFB43eaxcvjhYlF7URuuoyL2rgBMXPegZxzNj4nADsWTmbauIkYeJzxDqubGKkL++lTzXbGdJUVl7WDGOiL7Icd5hMb6mCBY+fOXfKVbQXUxeeAfiYRkzH1+N4dES+gnif6S9A7Ojo6Ojo6JsG+PgJr0aIFZerU5hxn/IILhlLB0ngL+BBSGx8V+XhmyqIlS39GBbEMlRgwdwHP3Joashz2BoI3RhoGrVHWwB/HoDdRZ8WKw8oxq47WYPXW2+9Q5yUYqD3fjjz6qCPLEYevtIHfznLLbbdrsHzAwLrv5BNP2KuXu6NzzOrVWlDKicPZs2eVt7/1zWXVUXs3YQZ4jNbV190QpQMTnGSddeYZOul6vuCk5evP8lL+joMTmzZu0OMo8nvm2d595/YFHMs5SX8pwaP3eGk5i4G32bGchYsEkwzPdwGDR1YcdeSR+h241Y7lB9Lj5Pi1PfGE47WI8VzguMQiB48uzMWLmTNnlDe/8Q3luGNW7/WxfPv2HeXKq66uky8HIpi8OevM0zVp9HzBWIFjeU74dHSALU9tLLvtGLQ/juW8qwdTvTjavogM2vGLN/nPRFkbp0Fb1iQoYw5Lsg87vtv+/UYPKmSC55qAnWS8Uv14qaETQz2epY77msynJudHgGFSTrtPcufjZ/Atjm+r/6EefKAFB/1UgdYV+0r4au2zrvTv+spJufgTPEFFX2iQLok4ERldPUvO/q2BSA6oHy6T3SBtocgUn+zcJpMWKUgYGeQjfDnT9MhA6rvDYNp+CF+1DuQG6YHQpZQsCkkKIcjFl/STC0YjugbqymNprUcgFjJtqp2z3B9jcu7kO/roo8vhRxyhiyd4h8dS4y1YaOet1sZddrymDo75yLioi/ECj41Eb1483pe7T9c9+qidE263c8PDyxGmt2LFCvlHb+mSJWXu3LnS5TeAGGZG/UfZuRJ3kOgOwSXuk7rRY/GkXYCkPdjOmDbd4j6qrF61SnZZz+LFi3X3PdoshPB54rGgxITfTU89pfZwsQh21IvsMGsP71DLuhlLgfkL5qvN8Ddzh63FQ/0sfHBHO/b0/9NWF/1Hm5GzWKIFEKvLI/dFExY/qHeV9fniRYvUv7lgA6ZPmzrpozjBlCl7/r3NhamOjo6Ojo6OAxfM5XPhxfPF7FkzNQ4BGt8yrorBYY4SGbFAM47xsiNzgOyAuANkX3Ag3wHCjn3tJReXV599Zv0APBeYNPzUpz9bHlm3Tu9UWRmD4L0Bn5PPf/FL5es33RKcAxOcMM6fv28vQefxDhvtxKWjo0W/A2T0DpB9wYF8BwjHmgvPP9faeO5eH3eYdPnM579Q7r9/bXnH296syZ7ncyy/4sqry3Vf+WpwDkzQHwvmz49JzOcHJnoYN2h81NER2J93gMznDhCO2TFk5yonPXIGp5by+1wnyZPvBfHymJ/gpIEyk7HthHOrM36ccNn455zJc19EQD9Te3dr+ml9A12tZSLn48PjYPFWscVdJNDZjyDrkLF+04a2afHC8naxqEX6QR0XlNM2wd0vyOiXQcYCS8RgPBYXEtQnEJdlupsDnSjX9msT/oyXiwLsi7yTATtiyjL9mH1J/ez3rC/95YR6XfAw37l4QRsUT+Q1HlLShtq/Y/7wQz21f0lhIxidpVYPRA2qSrJoH/ZqY/jxfSyy9nm9m0gqrjdakyHqpkTOQsFxxx1XTj7pJF3MledxeqzU9Oll7dq15c4779RdewsXLiwnnHCCFhmIgxNwciben7Kx+X333Sd9+uCcV7+6HH744Ypt69at0ss7Rh544IFyxx13yJ4Fg2OPPVaLFpRJeoyVfZ6feOKJcvfdd2tRhfMrbFsQ+8UXXaTFE+pgMoB6sOc3fJ2di61Zs0YXlxHLiSeeKJ1rrrlGvligWb16tdqlhRbjYYsP6r733nvLY489phhPOeUU6Vx77bVlk/UR/Td75sxykvUb8d9+++1qO3WsXLmyrDHbb3zjGxpTtfuXCwZYBDr9tNPK8ccfr0US+vfue+4pT9H3pku71tx7X1iMot8B0tHR0dHR8crEtGnTy9RpU+v4kblNxj27dj2/mwj29Q6QxboDxM4X+NP5wjA+YVDICBEZ4yAxTM4fQDfVkb8i7wC5/Y47dZUqDdjXxB0gh9tA74C8A8Tw8MOPlCVLFusKnb0BA2euEj7qyCM0AKaP9hYPrH2wfPkqH5QfyODLw+eOQf/zTfuy0tlx4ONgvgOEKyPvuOMbZUtMMOxrOvJw7gA54oC8AwQ8/Mi6snDBfB3Pae9zgcmX1atX6c4Y0t7YJKjri1++cmQy80AFn5PJjtXPlfqxvGMy7M87QGbGHSCM1TXANzqPdziu32nJKFOIY6IEBpNB13i0xafZ2L9PSMMZJKDq40u05+MT4y3g+fhvmOj2kw1ORIayFimiPvfteZ2MJ7oR/9m2QR9At+UKY6VMKeoCuG1tsp7R+hyp535E1RjTdwgE+Ug/wU+vVbepRxrGSxll8QA8J0RWfgJm6yt8ALhKJieHKzk8bcFAOdxKbWh8V9vgtbEC9Nnnqgub0PH60AvNtKsyK8ZnZITHYk/Db0FExjW+lwEkj2zizgwWNR566KHyta99TTkn1ixKsLjBoghxMrnP3Q0sdjC5zwLBo48+qrp4/NWcOXO0EMF3GD0WPB588MFyyy232PnUwzr3XGTnU+hzhyXyU089VfWw0HDrrbeWe9asKU88/rjuZCAmJvU3bNig80v6qG0bsa9atUq/13fddZcWEh602FmsIRZioj8o44e7V2gHsXA3x8knn6zFDxZKbrvttnLPPfdYXE/qsVro8t4v6s4y9bPIwThJfWfxEyP10A/Ugx6LEBvN7nFrB7rq9IgbG+4aYdEG/7QLHgsu26zv+AywQPKY2U6GfgdIR0dHR0fHKwvz5i8o511wSbn0dW8sl73+zeW1l72xXHjxpeWsV59bjjvhRPvdn182PPmEjQn27vyY8dS+nEvPmj2zOV8IxPiEv0SWNd6S3LKQO8tKr5Q7QI4/7pjy7ne8XTSTM4rtWwAdSOJOkg9++KOa2DjQwIDyDZe9Vu8EYZC6v8F+uO/+B3S18ZYtNvg9wMGJyorly+3kbc+f4X0Fd4ds2nTg3IXUsXc4GO8AYfH5O973HtH781i+ceNT5QN/8eED8ljElZeXvvaSctIJJ/jjcfYzmFi5/4G15dOf+8IBdTfknsBzznmMR37v9id4lAp3iHQcXNifd4AsnD+XI/dw7LY//FZvDN4t0xX+0M2Y2auNchxbtTjR8oLGN7b5+9D6yrzl46ddHPW2MhHuOgPP7UjA76TIMvXlQgg8/z6mfib8IEMHpH/Q0u7T8+QnT+0OpIx80HNd6leP8i+Rt1WUeD4xP4KsN9tF0XSG9qe9l6WfPoLOO3ooy1yi4Y6MbAfw+qUhOTJx6ueCdvlnQrA89zu6qc97QlIuyK+hKcNq28ydHICytMKfIH31XhNL6JpOtqXltZ+RNgfyxb6Pu4GSZxv5bj/zc2bNKiccf7zuZODOjJtuuknjdBYlzjzzTJ3X5d0a5557rq46ZLGBhYL5CxaUjRs2WiyH6A4J7pRgwYOFhNNOO02LCywYsFjCBWJM+nO3CYsrLHYgZwGExQ90WARgwYDfahYVWHAhjltvu013l+ixzbQj2so7Qy655BItZuCPunhsFY+Y4pFe2NMvN9xwgxYV8g6Qr3zlK7ojhDbnwgsx8bgqzvn4XeNOlwXWPhZv6Cfi5jFVV199ddkUjxzlEVrcOcMdIOjRdhZVdAfImjXljjvv9MeTErOBu5awOc3azAIR7SEe+u3GG2/UOzhZEGGRiAtRJkO/A6Sjo6Ojo+OVAcZTZ5z1qvLGt7xTFz1oLDYJGKsw3vrMp/6y3Pi1G0bG3pNhX+8AWbJkYZwvWME21DseUx1PNuzkaVxpfxrfvlIWQJj0+a5vf5+ek7o/cfkVV5Ubvvq1ocMOMPDhpc9OPflEvetj7tw59eRjX8Et1Nxh8o277i733HufTi4OBnwrL0F/Llx+xZXl+q98LUodBwsOxgUQTvC/047lK1ccFpz9g6uvua5cfd31B+yxnM8Ix/JT7Fh+LMfyeXPrszD3FSwWPfTII+Wuu+4pd69Zo0mSgwFMtuzrS9CfC1dfe125yj6LHQcX9u8jsOwYHePgPHbnpK+7dVp8FUOWxwPj10n0KJPr2EgyXWdPnIxGlJPf8JLvYFI9JtYN42PJVtdjgsKXl9MfKW3xRRkdzFsf6Aw856sHwh9AFGToe4zoO91M3suF1827P7wz3b/H6wk541pOlrjgRfyoN+MWzK7Gi50lcnh6/BNsiSwuSk09oC4OBI8/9HisAHHCB6pDqkiNCJ7aYcm14OHTbEMXGp+emzt0m/ozF1SF+3bQD94X9KH6kQrMBt/ph1RjaP0F4OBV8YZcMRk3901UPgKKio86kw5k/XPnzNECCAsYLFLwuCj4nPeQs5hx//33a1KeBRHu+rjr7rt1pwE2N3zlK2Wb2bBgkI90YhGFxQXejUE9nKjji4vI8I9P7rpg4YCFCh4fxSLLrt2868NfjM6LyfHPogX1Uy99zztL+I1lYYE7YC+88EItbrAAgd72nTv1m85dLdhzRwZ3tVA39bHgwGIDfpHxiC0WWFj84PNGHbNnzrL2HK82sJBBm4gzF0DynWtMZuQCSC7A5AIIbWRRZ4u1nT4AebcNC0n4pG7aSr+yoEQfPLp+vfTuvf8B2YyjL4B0dHR0dHS8MvC6N761XHTxa/f6ySHcQXvFl79QvvT5zwRncuz7AsiCMpU7SWM4mI/BqmNXHzg6wX+MFVNHw5ngvWIWQAAT0GeecZrlvIchmPsIBoz33Xd/+cbd93g7DxKw0/MkZF9ATw0nLQcX+gJIx/7GwbgAAjjZPeuM0/09DN9ic59++plyv52833HnN/qx/Hng/2fvv54tS7L0TsyvlqF1ZGakFlXV1dWyqrpadwMNMRjAjGY0o5ED0uaF88AXvuCFT/gPaDSboZFD0mCcoYE0wgwGQg1EA2gtqhtd3aUrtYjI0Opqffn9vuVr731u3CyRFZkRWeXfvX7cfflay5f79r2Pb1/H9/5xvpY3B0jDw8ZH7gDhr1uMFyinTEnq9CJ0lcnFasqG18R8J4NhXm4EwkER9URRtuHg9QG+eE9HhKxzpA6lw4xqq0PkqS/l850PB2UzpGzmozxt62VIkkMf/KGz2q0CFqVH28EC+Wh/savF9fGnmLKd3XCAiNQ5S7LMctWutM006wikc8N6sVlp715QWeY7eXiqLDyuF1RlcZPHsat5/cHNeJjw+0vUZv7EQFuzveQpS4dQ9F20J3cyu1b9Wzd16y+BLDKp1/oGZRm6XSXAinpQDqDyfeX2kkdnTcPhVIqaELYfhmzXkYUFOy5YuIfGQjzAGcICPzskWNjH4fETP/ET3onBwv208uze+LM/+zM/ugmHAnq4KcfBgD52WbCjgUdmAZwQ9MW1a9fsAKGcXSE4D9gtwT0l7aGHccB8+lOfsh52prC7gu8cHm2F8wC7qOvzn/+8aekA2dzetgOEHzrgwODF5l/5yldsP46KdNAMHSDI7nBsFLCPdueuGBwZOE3SAcI7QJaWl93NvKvjZen5QAfI66/bAcJxp03YyQvb2R3DbhecK/QJ9QB04OihD668f9W0g2gOkIaGhoaGhscbzK9++mc/X/7Wf/H3RuZ3zCN41NXaGjta9b09N1+Onzjh3acJ5tP/9l//8/IXf/6n3XzvID6sA+TkyWPeZZtzQ+b3nh+ToS6RmdN6Jlvn0fAO58SeX8L1SXKANDQ8SnASLSzMa5w+/PG5ubWpm60fj19fN/T4cXWANDQ8SvhaPq9r+Ucw1+Dl/j9q7xRr+N54mA6QI0dinuHJua/hseCbOwysm+u6y8Mp4BdrqwBeLyxzzVeZ5/EVTg/zCsiknGmK87zIm4bkAdZf6eF0iAXy4En18b0DUi4Bb/CT6/USo5dAefSj7CJf9cHK4n20LNDr650Tmc8yAnqhJV8GMNzFbB79cWMlQSid44lq82X0thOBqj9hPrcr8iSyHvebeIOnqrcW5VEPwf+9vmEbkpzynUOMfJWjv3axTfxZln1qmUpLm4Dlhb4uZ8UDL3woR3ugc7yjB33SBcXOG4VaaqRuMEzDZ8eMSEN+dGa+s8ufgRgPYcOiruHpAOHdH7wLA7CYDo3dFTgfcDiwU4H3XOA0YBcETgZ+BMcLNdltgUMDxwY7H3COsGsEnSz0YyuPlEInzg1ofm/i88/7nRzf/s53fDPPjT/9yuOxPiVeHBi824N3YvB9g104JPzOjPX18oUvfKHfAfLee15c4AdW7D5hVwoOBh55BU/uUMEhwrtDnn32Wb+74+tf/7qdGhxzdp7k47d4vwdOCcY2dmLXV/7yL90XvHeORQtspN04fWgr7c5HYNEPK2trbjvXFvR+Tn3I4694twiBRQ8e80W7aOerr77m96jwg5TD0BwgDQ0NDQ0Njzd458d/87/735e5ul7EPODmjevlL/7zn5Wl+0vdo3AnNH/ie/tnfu7z5cyZs92cjfnNf//f/R/L0tLhTo4P7QDhJehTE5oj1rmh7OpnpkJNml4DNhEzPyWNJDKfmJegNzQ8DsBJweLWww78ir3hxw8/ji9Bb2h4HMDz2g+7Fv+wYfiOhIYfHzzMl6DPzExJcnSu7QXrOqEnHs6To6qaH/DkbQElBPKmDeT7Re6AZQ8g25RIHu8ecdw7FUhH9fAQ0P+g/LAayg+wdOhbAR8fCkmyXC8YesKmRNYTZaMh9YQ9eXPUO1D6HTcRY4vlBkCF1fQVmceOgSEv5dRTs8D11rQByygl7NFfp0tROB0oUSarqLrs/BKCHxuinh4hEKTRuqIfamYA66JOB8YMu06C7nEJjz8rKHSE7UJVmqpTH5SU6/ji37BjRXzmJ6+QbaEPcBCwMM9iPzs1cAjkscuXkCcdJwKL9di7trpqZwhOjCeeeMIOB5wP7MLgMVc4Lnh5ODw4K9CJHDrZjcELwnEA4OggULahG3qcFzyWi10VOBLQhcOFnSm85++OYuTWxEvb2EGCjdSD45xHZJ2QjezYQC92s+OEXR20E2cGOzWIaQvvD6HuzY0Ny5J/+plnbD862ZGBQwJdLFIw19xWPbQbRwaBtrEzJtuNowcZAo8r5V0lhJMnTtjpgjON+nF+EOhr9BHTh4zCGzdu+hgdRHsJekNDQ0NDw+ONv/G3/m556tLTNVfK1fffL7//e7+recJK/DhI8HxM8wGcGZffe7fOSeJHDDE/mC6vvRo/SjkI5hD8GOQHxdzcrOe+iZwPagIie3KOGuWU9JwBl/l/rDlAGhoaGh4VmgOkoaGh4ZOPh+4AQYH/I2ahk8m+J/wqo5xFYE//yTuCNxbwHSirNwh+7BKwPAl/WAaxuF3obyiyHeRdl+RzUZ+i5COTj5/qdQHKe3ryd3JCL5NCEfMZv9Zy1oh06Lfmmvdn5UMPtjid8aAs63EsJWnJ0CZU0nPBT9YfzpvPlQerCH0A4un7KJmCHdlhPU5BI44qRpGslNW6sSUeXxWOgRG5A3VSkscFZN3oiFS2sfLU+khGSF0Dvakj84qTy0KOIobzAcdalTdvpgWnBnkxhLr48H8idzdRDw4HdmrgHOARTSz043hgVwM34ysrK3YY4MTgZhsHAU4MAuU4PuDlZpxHVRFY4McxgC6cJsTkcVbgHMCBgcMAhwbv8YDn7JkzfiQVDgScF6TzfSE4MXi3B84BQj4qC+cC9aft7EghTz3k2anx+huvS8+a66Cd6QDBgUIf0B5s40XkWfep2m4cL+ig3TiKsD3bTpvpJ3azsIPlyvvv2zZ0oIv6aAPOIWg4T6AReNcHu0MuX7niXSO0Dz25e4PFEPQdhuYAaWhoaGhoeHyBE+PX/9rfKLOzc84zN/iD3/tP+m5fcz7nisN52e7Obrl9+1Z57vkXPB8As3Nz5Vvf+Kp/GHgQP4wDhHuRnC/WGXRgYE9MGythkM4fNTndHoHV0NDQ8GjQHoHV0NDQ8MnHR/kOEC7i+Sgi51XGY2mIycPJpD6cHPFoIfNVxI6BwbscFFK/5aoe4Mc0dYDW3zDYCaIbiE5PmKJQF+QF4r29Xe9q7WluQpWJeigjoBMuqJ3N6M90BXWkcwO+CM6ZBlJfpod2ksYOPiIKXcTRJ9JHXoFUvifD3P7HcRD1Ju0wmFzrIO6cVJLr7Y4AbC+2YGN8dDFIR07YFwv/ficJqDZkWwB8fim29LtvqV/t29UxgTbkjeMZusImp0JmkLaMCOGUIk+dcdzI1GK3FaN4Xwm8ke9RmxT0LBNfVEX9ySHU8u7T//loMmwf8zuczp8754V6dmyw+y7ase+baxwAvJib93zw3o9zZ8/a4YDjgJt0+Fiw5xFVN65f966JqelpPzIKhwQ8wx19ODVuSt/1Gze8k4LdGyelD97cjcFYQg91E1ZVNzpyPNN/tJ9dFfmeD2QysFjArhVk2TmCjem0YCEiXri+450m6dDAMYFe6sH5gY20ibYhz/sL01GCMwRedKGfHSZ3791z/z/73HPlSfUl7ch+hA892MZODxwr7GTZ2Yl+mZ2dsTPlgvTb+XHlSvnGt77tsoN42I/AOqP2/N2/93fdFyOgq+vw6vBJpH2S8XH0z48y7ZOMj6N/fpRpn2R8HP3zo0x7DDA2PlkWjp7u5oZvvvF6+dM//iOZi8FCjUZsr7QvfukX7QQB7Ez9H/7R/7Vcu/rgDyKYK3zoR2BNau6mdP9ePM1Lh8YomXnbnPYOAU9zgDQ0NDQ8GjQHSENDQ8MnHw/dASLkvJ1rtxeeydT5MflEpvm0DBf9BHI1sBDOQqbn9lUm7TVNoDyR9SZIJ3/yDWkJyghDWXRl3UEOm5Alznc7JMKevs0seMMLOW589J2WTotaD3FNhk7XCY+FOnryQyKZtgWizo6P/8pPSbf9n/IgxkfVb1QaC93peKLcHLWudCZ0jizZmYv7ZquJtCN0mOR81IEzIfrPeZWjw44A6eN9JZTRB9E+FFRGUirrj78/o54B4OEv+1wEa6Bd6chw/YMyNFB/pITkEdDhY+5ciMEH3cFUiSh06aqXOO0jzS4KdkvgAODFmJQwjnAA8UgqdkrQF/PzC+XUqZNlb5e+2bFjI50bODV4J8jG5qZ1s8h/7OhRP3bKxwadCuzUxZnBo6FwQLgdtmGyLCwu2AGCDTxacWV52bzw5bjKtmF3yE14dwn2Zzk7SnDcIMv7PuxEkg04eljk3jf0CQAA//RJREFU59jevXvP7UMHuyaQx8HBUxpwyuAAoT3wJOg7dlfgYKBdyNJeeHkc2G5ti3d6SJ93GEkm+9PjSTzovH9/qaxvbvgXnGBK7Z+fn3P7xeSdMe9dvuKyg3iYDhDa8w/+wT8op86crpSGhoaGhoaGHwY7O3tlabV/J/GX/+SPyhuvv65UncM4FTEY0l544cXy+S9+CbKmA3vlf/xH/3155+23nB/iwzpATpw4agcIlXlOpUDlniEODIsZYyBnlUlDxnPK5gBpaGhoeDRoDpCGhoaGTz4etgNEU3SlYuLuubjgRxrpL3LUEfPx2PkRjgdoIKfRVTS08T1Q47QvdnT0dQzjXLztdfYL5lEXNk2YZt2WRS7S8Kc+gMwwn/I9HyHqSnkHaObt6xnaRkiErtCdvORDdyB4ehvD3v4l6Vkf6SG/X8COnP46XvOHdsr0YRkV2F4Wlt1uaJZVpHw6QOBBA7I7u7Go7B0eUbWR9rhu5Gohu0OGvJRRV983OECcdBnItmQeQAMhbwudR35ioj/elCevX7pPoA2V5jYphmanC04TbFE++aXEvNDgTVtMremAykOtgU5CFKd9UXeWpQx2YC+L5Oz4YIcCj7ziEVfsUFhbXZOGsNVtrvwgx3e2KeqM+pIXhwBxtmmC+klXHl5InvqM1EEQso6030bXMj5xhESu8qAbHgG91J3tBmkryLbQ/75eUJdocMBvGWJ4xYddw7pSE2nbDKEyWLeC20/7KFYdEzqHJxQD2n7r1m2nD+JhOkBw5Px//vH/q1y7ecv2NDQ0NDQ0NPxw2NzaKXfur9dcKX/0h79f3nnrTaU0J+hmCzE1OEh75plny5d+6Vdqbr/8j//o/1befuuNmu/xoR0gx4/4xesg5lSyoJvXQHSR0/1sBnLMXT3fUaCsOUAaGhoaHhGaA6ShoaHhk4+P9BFYAjlP8gUoqZkFThY6ISY9JOLanwuxudBqOcW+CUAMOX1E3qUCi6hBIx30kB2fqA4LFk9hHSBtBXmzMdSV5aGPtHQqHflAprF7+NirRKfH/9gWi8OIDfWAWp3LSMaibRCH9kTER+pBZ+gbsafaS0eYWsuDIzQYg4opH9ZFmfORcz4WqUv80l5/+ZLxRK+DXEqyMF7tESjDiYOd8Noq/qsNw2Aejgl/odTxMA0Yy/k856ARQkcuwHv8KU6ekFRadeTOATGaB11Zf8JayVcdqYAsvAAdkYZoQrUk2F2icgJ18EJwHmXFo6meePJJP6bpW9/6jh8Ntbm58UD9BWcNqarMNtc6Oxv84U/LEzgXsh/0EeUKOAmiv0RW/1DuvqnleY0Y4VPkx52lHhM5z7CDZIzJWuI2A3QkMR7ZVrOp12MrpSKJntDQZVxgG/kzWXQlXKx8aJA9Ls8cH9G2yOvYskvlzl3nD+JhOkDow7//X/2vyv/6v/pfetdOQ0NDQ0NDww+He0sr5S++/no3T/rG175avvpXf6kU3/496sxhhPa5z/10+cxnf9JpHp/JDpArl991fogf1gHCXMPWULnmIN0ctH5S3s/dKl9FN19pDpCGhoaGR4PmAGloaGj45ONhOkCOHV0cEc25uGmKDFWQLP1OABZMRx0TyHIj4EA+yB0ozwXdjg89la6kQt+mdDhQbrsGSBlAP7AgL4lKgzfSfR9Rl1OWPVh/8kRd6OzrzYAueJI3+J0Vos6U49fpFLpYMYvHklBelF7IyMV661ZRtsuLzEkn749BuiLrMOCPlOvyLouBHSnf1eE8dThrWMYSQUds6ABB1m3cjb5OGwnRR+FMIp99l3Ipm7SM4aUf4nhlmeoV3ai6IyndipH1Dgh2CShtTsrQhR0KdnhUuser6xNnKKhFkkG38tajfNKhWaLS0MsLtnms1PzifHnyiSfL+XPnvTB+89bN8tbbb/vl5dyQI2u5KmtdDkqilfJqY9bb1QkTIlUu6qc8x3vqqkGlbrMYyGc/p87MA/LDsQwyzbEnmTKmKyRn1pf9hUbzJC2YHCE/BOXoobS7dsCLvJB1OG/FCoqpxXVC8H/E0G5/DDtAAG1MB11DQ0NDQ0PDD4cTJ06Wv/9f/2/LwuIR53kn2b/9n/5lzJ9AzgOGEG1yarL8zb/9d/Q9fsyk5aX75f/5//i/lLt37zg/xA/7DhDgeY9iTMm5EjQQcyT+Y+4F4M5Zk+cuzQHS0NDQ8GjQHCANDQ0Nn3w8TAfI8WOLntjHB9fvvX5xkyCaf3mei5dc5BODeqF7sbrOqeMmIb4TQC6G5vdD3kQQD2kRXOQ0OxSyPELoYaE2daYc5QcXXWMhnsVecsGTaeyLuKb9Hwajz+hovV2hI+SI0raUgbtfbE/0zpEMucDMcRwuSCNWk7YsM5XkPOnU3tlakTKuBzucjXyCuiPftyuRfCFjVUbaiGwE+NRu/dFHlGVbCCwYJw/8+TgjdEYdBFug8dXv2sgAb5c34wOGWg/OA+sjFhmuHK/IOG99lGedPeBl7FoF5dZXy8SYNmDfmTNny8WLF8qJ4ydctramm2vdtPMujSXdZN+7d7e2cWALjELoDMW2ubYP1OrMT5oy52s5MTKZtr1Kd+MMmtoBXDc04uRRbFtqvyQv6OSrTj6U7GSR9I4RQBnnlJLDdhL7/AcZozdhhdWuipTN60a21aj1mAHUIvNAI5L8zRs3o+AAHrYDpKGhoaGhoeHhgXnI3/+v/5ty6elnKqWUr331L8vXv/pVfc3ri/7A9z9g9vETP/m58lmFxFtvvlH+8f/wf/ec5CA+rAPk7JnTdSqDJdWQoT02r877a7pDsjPfUfHEiVOn/yGErh1dosfiseN+wVqUxSSrQ6UdSAo91yippx9Ez/fBPA0NDQ0/Kli+f88v18ybzIg+uusf1/LJqamaa2hoaGh4GFhdul92trcfyrV8Zmaqn7Z7Et+DNHWwQOkFUyrKRUwlPUMXLRc1bQ9hCPPCUxdSQ4X1wZ9toLZ+9we0KEu+BLK1OiPLhjygl816ej2Rd6rLg4HajhZNTH7qHnIFoGUYLgoroY+QRcdwgd+Ka41JCzp5Rx1cVtMdRLD6ik7WnwOI6aB+uCJNHBQQ+nqlIWMujYHov7zJy36gj/MYPXhMA8O+qZRqJ7ySycX1itSZsA11bFQjeytrXf6sdQ+1dYvrStvmKt/ZWGVqpsZCiHmx/Pz58+XpS0+XJy5e9AvOp6eny9b2jl9qfuP6jfLee5fLzZs3dKO95jpSnz/R75wQBCdthW2h/qT28QN2Cml/lAQqm/k6B4RwUE+ew8R2cILUZb2SqY4N1KCP4GNnnhoEyv2RlVs++CI5OAeqHhDlff+4zFHY5LQLAlGKVOiwXNUf8b5fFH8Y2KXzQeCF7ryzpaGhoaGhoeHRgO/wleXl8pnPfq6bF5w8eco7QJZ0n+MfYIhMCYHv7hdefMmPvsodmcwr/82//Gflzu1bzh/Ezs5O2dzcrLnvH5/73GfLpUtPlfPnztmmOc0FsZH6PJe1XXVeUhFzFhIZB605QBoaGhoeEZoDpKGhoeGTj4fqAJmejgTiCtyQGMRSnIvR1JGLmgTqHoYRiK+j1TjVRkUPOkCiOvLEhy+kg84+gfJY0K0LtbWs10PcO1WgZT0DNbXscBoY1gn6fMRkkzZiB8E66MewJbJKwyBEP9DHSRnqD/nsqxDOWis63t7REblRmJ521aqStwe2RypLqJtMxom0MV5MTxjYOagcNmjZL32d0SfRL0FL5xF598eIHtGJI9vBdhCEXNzvFvgF6yZUnkTSfSRQDMSDPm6sTx4/Xs7qxpfHW509yw3wCTtD1tc3yrvvvVdee+218v77V/y4q62tLXqus43YKq0/4i494Mt83ydJq0CmyrL7I/tnWI8/zBKSxCPlAv3BsfHxyb6pbQ0d2KC41jWEd50QDOKQS1qWgLCh6nUQDfqB42FHy+AcD1rY1tUeqtDmP//vx6PCwiby+/5152FoDpCGhoaGhobHG/fv3S3Hjp0o585f8FyA+deFi0+UJ554qs4D9svc3Fx56tIz5ed+/gvl2eee75wfzAG+9ldfKV/+kz9w+jB8WAfIZz7z6XL69KmyuLBYFhbmbcPCwoLTR48eLyeOHfdOUp5axdzTO4w1R6EN5Jm3dPOb9gishoaGhkeD9gishoaGhk8+Hu5L0BesAB157UYTk3Viv3zZ9bAA2/+KnzIvrCJLueT8yyjFAHq8xJyF7V4OPbBwUwAiDt1BihsGp2re9wcVaWP8yjzkyff6e/jGo9MVcdZPjG7zUIdJKtNfL5PtzoV5Fm17GwLB61+lO650k9FcIUH3I+WuE80Vna6Qz4AdyKSTgD4aAlryBl8sKpNHu6NBHOgs6mQJ3XHFthoyj3zQTFGI40U8wUvUZV/whM5eV9iOXXu7e2V3jxeVh6OjqrdZvMzaSRVSDze3+bLpg3YFapv0QQSy3DzYQJkC4xCQNuCpscuSvx5jwE3uZz796XLx4sWyvb1Trrx/pVy5cqVsbGyUnd3dsivazu6O+bN+EDX1trgs6x0AUtQVNtqGLKj2JFKP7RvY6HZ2MX3c94/tIkTGOvv3g0CKPgWhLniqFZ1s5imDMVjr8YV/IJPyyKaDAjHzUHctM9HsIZ96u7yQx3x4TDqDUEFb9YfkndsPPvMbtEdgNTQ0NDQ0PP5YWFws//P/xd+3k+MHwTtvv1n+6f/3H5eVleVKeRAf9hFYFy+c9Y8lmIsyZ+B9JXaILC6IPu2pzPb2Vrl/b6ncuXdX8f2ysbkRcxpNYXC8bKmcuWLbAdLQ0NDwiNB2gDQ0NDR88vEwd4DMzjKRj8XHTt94XagnDU3BC5EE+ERn8ZFF8FygzLjT5RyL2z1PlKWa0EleOZf3cZSDlO2RDoqeNwE9nQCJTEcUcj2tpp3FqNjpEGF0V4P5qimYFGbxEaG3U7zIkBStpw7qA7XMuUrPX8WD6Jva78FVaaQij23D/gkdkU4y8ZBHuQdkHozDOdDTUl8stAet9k3No7dH2AEPgfr6ngh9KnHaJSqCBixDv5sQMmlv2BP8360NZhDIdTTBumvapTUf9kEK2sLcfHn22WfLzVu3yuuvv1GuX79eVlZXvdODm9pd7m5TBrEarK+OF0M8LOLnQn460AwL6cP0alcWOhatYw6YD9qAz6kBnXzHl1AdlIXN+sOeLFJImRFUmRwHDlmkkDIZEl0ZTgrRXQ/1uu5IA/M4JQxogJz5FYJPn/6v9THm9I9TDafUYWg7QBoaGhoaGh5/bGtu9Z1vf7OcOnWmnDzFuzf45v9gMKd6Vfz/9J/8v8va2mqlHo4PuwNkampS9ez6cVzMM5aXl8stzQmvXr1Wrlx53z+KwekBeDTqU09dKs9ceqZceuqpcuH8+XL02DGvgTFdbA6QhoaGhkeE5gBpaGho+OTjoTpAZqatIHXFoiPp/VCsAI1FShYme77gNV0z/Fyw7ICcogfoFeiJQLpfNK6R0cv28kNdPW/QQlfqDbuzDpVUnj7f8VLm/xqbod8VkHXmL88ppTz4wqasSx8u76yuskblTw2UdTY4ZN2HI+wIJ0Q6Znp6qk/54E2evg7yyROyQ/sJExPsfAl4F4dl+nYkr3d/1EX9tCHjBPnhL/mj/iGiPUM5WWETXWslh9yobmCbawyzORCCPqjLfAT1W6IvDaSe2ZkZv/djZSlueFdWV0bb4A/q5W8UWWZbakA2yfEx0APQFYWmWa8X+ZMOMdLYnztXXEbs4soHanpAeYDHusjXOMuyh7HbMowz4poGyR+OQtHIJz1jy5Grx2SAnodUXyc0YyAQ7Y2xng430u5XXXc2Nw5f2GgOkIaGhoaGhk8GuKd57dVvlWvvv1/OX7io7+jZmCfUeUHOpW7fvlX+9b/4p+VP/vD3vi/Hxod1gMzNzcT8RmCusbMdetY31r2rhLC6vub3kC0vr5R7d+/JttsOvB8Ou08cP1GeevLJ9gishoaGhkeF9gishoaGhk8+Hu4jsHSNloK80cjFWpA3HlzYPUcHlZb5qFqf8DhZdSldJcwbYiELOr4D9Pz+CP3EQU+EruAf8iYNZJq29PUELWJb2uVTRyJ53RciU5KPGDJv3fnivxHZvp5skstqOZ/5KCJ9mJ4LzCDYep0EeCln4Zdy/yK/6uD4YyMheSlHjSI+sxoBfcTkI9HX45xpXmROixTZVhWJy7zOU6SYR1Vlnl/jc5OYOhOUD/Mg7e7p8FRZ/VE/POPVEdPZU1GrFKJ9xAHqJtKHCtK2YR5K1BNSyWOahUs5cuRo+exnf6Jsbmz4Bee3dMPd2wqsxSl/DvQBt1mxdTJW9Jd1dTYB0ugd2AAGHIb11DRlTkOr/MinzJAGTyLrhgJPx69AOstChnTlQY8pNa3y1Gqdiof2GVUH2rskcEZArgbg8xSyjrmBvo41eNwuJbOlyPBoifwF5kG0R2A1NDQ0NDR88sD3Po/DOnfhYllcXDSNl6Vfv3a1vPfu2zEf+D7xYR+BdeLE0TI5qTluTDyYzhg5J0nk3CQyCkrPzszK7iPl+LFjZfHIYnOANDQ0NDwqNAdIQ0NDwycfD9MBcmQRBwg6+gV1kAvtXNeHj7oawvUP6JnyDQLfAzU/CqjUxQJoyA/58vsDvngvCO0KDshDO4aL6PDVars8ZdmugxjS+joDIasE9Gpv2pG8yT9M80t1GwFrgnJFkHgcWPfrfWiywXabDT1KuI6IU9A8CvBgd+bpw/7YhBz0RJ8ORWmrF5xr2bDeIaIO6op+TnhHiOoF/YsoCXEs8t0gpENHX2/Ssu/TOZCgjLpwpLC7JN8hkywhHzbAW6k1rnnqIafy5EikjG0hT0Y0jkmOJeiLCwvllZdfLlPT0+Xy5cvl/fffd5klhkpNqxYMdVZE6SitQ9pfdYBens8BHd0DvoPlzqe6PCcG7XdfMG5qPs6r0JvwuT6UCwbzEHyuUlB5HEOoNHJ2vpkOKWKQjg3rMaGvI/VH1tRDwVjpqqv53d1dv4T+MDQHSENDQ0NDw483HooDpOKwOcpwrjMyl6msyMcMqKGhoaGhoaGhoaHhkYKly5y0j07ec6IfC9bsXCB2UJmD0sPFzW4RmVBpiVBHmbOOh3wRevmDC/uZD1rv/HC+xlEW5aSjGbr9qCF5et7gS2Sy46m6QmfPN0Q4BCKoU/o6VRY6YmGYxfxJBS/qZ1kuVgtDO3kElXdXWF+E5OlsU9jdDfko7vlSJ/1ph4L6bthfydfjwbYFb8ikPMhHMwEcOqF/13mQO2U8NhQP6xqxjyqdD1rKOLDYXmE7+EPG+bRtGGoBoM5IRauoA5rrSn1O2H7yfmk3wAYF8hubmz5e09PxiLjQoSg4q/KAaS4nFbwmmRz0rN8gX5MAVdjRtyGiDg/IV721v7pxQlHSqozlCEJXj1JRFnzmF9W8Lh0FOq2GtOWqXmB9g3zF4XxCzduKA+PfsT9HkTw+VnUs5ovzGxoaGhoaGho+ajB79F/OZyqS7nlMN+UJPuYrzQHS0NDQ0NDQ0NDQ8NiAhfVIDSf2OYEH3eI0i6E1xOL3nqb9Qi5sKs8vswm5wBnBxRVkIgzr650eUXfwgNE4dVK385WGPG3pF19jgTcXV0HKHhbQNEyDXj50ZDp1EnX6R3RVx0ctg+a+Upw6HVyaCDk+hzwHkXVkPemECVQdrm+UL+vPvASt38eUempdyZPB5Mprviyr+hIq7VL+DMEBPWBZ/VGMwyTqjxe6u45si+uIUAmVNjquQh/FtTzTwzhR2+BA1iR9KnCsnJYML73EATKDA6SCeuBDZqRJplV9qHJMomcaWtFRD9pW4fKUV8j8UKftHwZTewxlsow4+KN/6anOAtHNT9J/PYZp8z3YpXZaWXc9ljj6YgcP/FWAiLQCxzAdUKm/j/WHrirL8cfhwWPWdvd2HZsPZ1xDQ0NDQ0NDw8MG05U64elmS11UE4BkzXr25P86P9E8pjlAGhoaGhoaGhoaGh4DsMgYC7+Rz0XgXFokJj+Y6hssYI7M+hMS6BbaTYhPL2YOtKp4ZIHei8uUiCXTPY9zCv1ive0epDuILfh72qj+nn9IB32qL6P+sKH/xXnqyIXkRKevxkN91Ii94RBJeaX138mBgXxYSX0RJw/5TsbsvbxJ+vDisikBaNlu4PprjBFp25AHpN6hc8D11bIM7iP9DeWjLJxkAXSMHr/+GA5scRzjCKROy8KvMERXY+XLhqNnaCeIGvjo20pZp0PAecdjEyYmJ8v01FQnY/6hnqpjKGtYb9AJFqk2dPYoNlIHMgpZnrDuAU/WlxzW9UH8pgQinTpCDlryZDrLE0PdIHgIHLfkh4odRP6I6wN1BJNoXWTbobOrzI9Ro0BExmyM25BjbKSQHWGWzPOoLSk0NDQ0NDQ0fISIaYfjmM+QZP5UJzRCzE5ihuJPErCKH642W2loaGhoaGhoaGh4DOAFVM/WM+1U/NW844NBf+mcSFogF0QDHVnIRc28KRiVCxzIPqA3Qy6eJ5J+QHwULgy+xDBN5eHw6H+dHkK0NmwxrYoMRYc2RRsVahnIdvQ6A7KmpiqkZ0hxume3PDYeBGrTPtehMFI/wWK1nzpeaKOgfKRfwEB/Kut1YNNul4YhaDUvVUmPAIY2EGxZ52gZHt9Rvly4D74DVho2vdofvIFRPXudJcrURIDjzwvQeQn75FTsABnKdgv1g+B2Vdvdd1kpULpyVITdB+03LZLGA2WMqy4nSGGvM+D8QaJgUhULG2OMxlgd1tQDuo8DfDX0vGgcyqEzZABdEv0yipDK+nt59WIU0p+cg+z2YBcZeRdEbbajjo3mBGloaGhoaGh42BjOznIOkhHwzMTzkwT8kfMnH7WwzVQaGhoaGhoaGhoaHgP4l9VM4utiJXE6NjLfo+fLiX3kMwRY2Bwubh6KQTE6Muij6kxEOnWm3j4ftxZK1TxlERKd7sjVGITMB2HISabL10TmM0ZXtzg7EQu8/I0i8slL9UMbLAM9MjW4qOer7SFP3W4ff70hwZuhsyEYsKnvE16sHvwO+gu7Rm/ZQn8NTke9Lqv1ds4jhXhsVS1Aq+3oZSiDj0VuYpTwJ9ZqS+0/5ERGLvj8H3w1TpDMeoCrGuYdaj1W4g9jWIZzY3Nry+9i4SWYSc/2W3FNdxoG9WR5wnb5L9J82M6UGfAaoteSB/Vbzv/CAbkO38WuKmk1g6LDgBXs0GAse0zUR05lH4cO0kN6PWZBesBCkykWD2UeL/VdNnGMCbtlZ3enGxvRz+KWjFU7rvU0NDQ0NDQ0NDxsfOAUQwU5ndL8hLnSKGs/8yHVHCANDQ0NDQ0NDQ0NjwM0a++m7v2cfQRe9HUcaefr4iOL53EXEPnkBaOLlKkj5JMt+KtOgcXnYT6ykQYpn0C968n3AdSiqLfalE4e54YY1QV/90LpGih1OOyly2nLUIdk7ACpcZjQ6wtnQ/x6PftOZLM5wFN5u1Dl01Ghj5CzRCwa948k6/VkgAAtkT2BfDg7+pj2R3q0WdHMg/0V6HkHZYMKbQJ1VKdGYkSfdQx1j+rC1pQd8kGnApd1umtMRB31L0jVjtreDuiEhag+tmt3d7/MzM6UY0ePlqnJyVCf9Sgg3wXrqI9xYlHf9QY/dXHsYjxEnW5D8pCvsflrMmmhO/iNGvNJGWHIm/Y8YF9F0hJ5HDIMlSFpGtmhvhpyrCAUfCkcyFo6ajBHgYjI+P0e7rMMFOjf4zptCg12zNX6GhoaGhoaGho+EgynGZp3dHMhf1ZkZkBk3tRjvzlAGhoaGhoaGhoaGh4HsIjJXD0m7Cw0Br3HcAFytNCiXsiPxWTrMh5QYvHu19w1JJ+THSjLZC335yiSp1+EpW43xHHQq01pVgV1D3cr5IK1a+oqF5S2rdXuvky0LhXkaE8lCMMdDDZtYITzCinnWKQqOpKmkHTqGOocWuE2WVdQ0WlZEkl3qG0BIzZUWpcP51b0bS5y9+VODNCVC+7zil63aPy7LMqzLZkHOUZAxuYZ6ARZBt16Ilet0ifl8R8fmajVWaUT0B8EuxLu3r1bjh8/UT73uc+V06dPl8nJqVra4wPEA7bBFT8AmzRsQ6QiHrT1UP21PHm79te0QTyg94hjC5I34ghO81/L0jnBy8f749LbnrrId+0RLD1SLzX3ei1IPbVO/lK+l6o8lNfgQpGDNfgbGhoaGhoaGh4eDs4v6swEcj9JUbLOT0zMuAf55gBpaGhoaGhoaGhoeAwwXFgcTvdjCh+LmoT4ZXufj2AmI/VESIdED/gzzkX4gyHKk0fBFHTXhO2JnRjJn3VG2pEw1Efc20Y6UOvIckiVx6HK5G4MyuBNJ4M+bF/IdR8C5RF3qPmsLwMLyy4JAaogE7s5BnwRhnxhU9IDWDwKioIW/MOAY4OdEOjwAnc+hgg5xWIJHgUeBeVf3lMWjfkeiDqGyGOe9SciLa2DsTV0ghhORp76syw5Om1Jr3qoc6Q+FZs+qMtQsXf+pMNM2N7dLm+88Ub5xte/UTY2N8tLL75U5ufnXVfWh3w40hTQVy1ynU65ys6B5vpqndYjPo8vE2rdA9mMoQFLVh0H9YHUk/xZ1ukRgoSsow5DsSFcj/urpqvgwbTbfJgCwVSxEkcY8ClJTlqoIMaiAo4XtDNGeQyXH8XV1RH1NjQ0NDQ0NDQ8dNT5hkM3S6nzDiLmIgemIXAZJAahOUAaGhoaGhoaGhoaHgPE/Lz/S3iJUR8RcrFziKDlYnWW566BDIEo6xdJ+8X7iHsdw5AyYSW7A6A7+YEI/tBrB4P4IYU91E+hWZQOR03WP1QOn3UpEIdWQTy2r2aBy/SRtNH29HTgegaw7i5UJ0Pqr7wqcoh08I6CfNaXQTbUhf4oSz4+I07eOIbxS3/ixKhtyKScIyHyQ0RZtXtQPqor8hyT0MtOg7Ajx9OIs63aT6iq+zJkMh1FobPq5TPrcDl6ukwAO/MvwQ6Qe/fvlfcuv1eW7i2VEydOlKmpqVAIbAxq6h/5SgP5iK1eo1DtMs02aeyRdqqitsXJGpLWh9pfNR/Ol0BofRC2xXWmmchUKUXQRuqo/W+5PG8SWVnFiG4C8s71GMpnmshyyPOnOJ0cxD5nJ8bLhM/diRgvIWocrKOhoaGhoaGh4WEg5zYOw9kH05aaNEYygZCIv+YAaWhoaGhoaGhoaHhMwHKllyxHJvGjy4ssaoK4GSDvrBFlSaB8NKRikpHvY5C6so4hks9lCr0djlwttIOyXV584fzoF9spIZ06yI9K98hqvieob2BHZIN2EH0fOHJ+aN8IRAt6XzbKh/5apz8F7MhkjRGHijn+db0SsYA+ugtliLC/L8tas/qIh7aAqMNQEbb2YbSNpPtjM7DBEXr6ACxa+TK4DdUJIoL5QNYS5J4OeguEWkTU8SW74p2dHYdckIfmuqO4g3WKZxi7rYNgGuXAdVlZ5A/AVMriPzDkHSQPQ9TT1VbBMbApo6i0ar0RLQzk8QNhUpTlMRgBtJpMe/1ZdfT8oS/7NV44Pzka6q4PozfNsJaDdTc0NDQ0NDQ0PCzkFMRzkcgM50odkqT4YHlzgDQ0NDQ0NDQ0NDQ8BoiFRCcds3wZC5uaxDORzwXIEbCY2ZcRD/mGi6Kj9JqoyEX/IQ/JpA0DGIqL6jgX88knn0vrYvvBEKVhYwbyfUnFIbKWzzCA9dQ0ULbvR5f0jwjK4MX0rHWor6aR7c15kC/1APMKlYvCWs4CM/0w7oVk/4lmuywSciD1pU4AX/ZvvzMky5O/lwVhS+o/COmrOzyyHDn6gl/4d3X3JnTIog6Sd13WFSGdIZmPKnpDUOE60lZC8iokrUPl4/0X27u73gGCrcN69NHpdR/TFuIqC1weSWOk3iAdDuuIOjo+6nF/jXlnRNY3rJM4grOBmh/aFSBf+b3TY/SczH4BYXNt9xAdr601TBF9hNf5qqdydmNTYXxiwn3MC+dJ0zZ4w1EXEpaCP9MNDQ0NDQ0NDQ8ZnnWMTDSUiSlTzElqgOA/z01U6AlQj+YAaWhoaGhoaGhoaHgM4Hm65+s5eR+i0hQSmWbOz8SfbDxaql84Hd4YJE/IxAI4NxHQ4B06QRwGdRJicbSvl0+n9S91HVi8ramQcz5oB9/5kLqHQR9wdnzdo5VCwMFpPrJexZkEfXqgZySoxCE4o+7eHtMI2Se1LSBk+hqGMiB1dzw9q1Gr7OJkGNqWGNKIeRyV6ZZJxqFM2DK0J8tTF8ed94zs7u52YyDLkGMHQO8E6fVlPnkJCddGOYEyjlmG5BdLL1GRZYMADQx1ZnpzY7OsrqyU48eOlbn5eY1Jjg+7QUIm63C26iPt0ppPe4hdOIID7c20i/wZesgSzBLnjs8fhSj5LjhYZQcKqr0dz6iuzq5q5ygtufUZ/5GnnFgY6eNKNC1STudxS3rnyAqWHqK5Dunn2tDQ0NDQ0NDQ8FGBmYhnI56cROh+HMSf4g45LfFEJcLEiVOn/2HSjC7RY/HY8TIxOVnL+gmUUWkHkkLPNUrq6QfR830wT0NDQ8OPCpbv3yu7Ozv9Tev3uEb+sOBaPskzsxsaGhoaHhpWl+6Xne3th3Itn52drgu6ktd/TuPJ9/p73Z7w1wDCgUHQDUFdKAcpk3wHdREd1EVZt/ifoeazPBd9jSob5cFDC4Kdj94ecQYfJMXBA2rCNgxk4HHUl7uuSjO1FnWQaNeevgLzRz8FudNZkTKmqoy4WnEA2bZRHZYdqqw6lPAncuizXQLHyy+Vrv2YdPM5WftqALfZtJ4eLHwMrFUSZ1R3jA4FuvIYokd5nGjk9UEKGuOSfGdehcvtdIsAwuxgDH0H6qdMdDhSXdQXzpXUQ97RID0xMVlmZmfK0SNHy9LyUllfX6/Hc9QGPp0e5EHf7+lEqxYkn0Ui3ZUHsdORssTZtuF5YHF/9PC5Q2x6rVOUXmvVd6A8PpPeO586XoVuzECzTI4dSEmJkHLeqaJxh04lR/iAdVekjNMH8tajtlHf2tqaaQfBMfsgsMtkZmam5n44YNOZ06fKi88/Xy5ePF8unD/3geHc2TNuy+oH2NzQ8DiC8+XYsaNlc3OzUhoaGho+GeARph/m2jU3Ozs6R64TlZG5CXMR5ql18uN5ob/lBUSqXHOANDQ0NDwiNAdIQ0NDwycfD9UBMjMdeqp4LmyO6h5F1gePRU3oF0XJP6gn4p7uaIBYYGVhnvjBchCyAD2EXr+jkXxUpQ+lQ2ct82cidPqX+dUGo1fQo+oY6jnA0eVzgV/cZuz0Cp28Iz6QqrpN6uNAv7icfMB96f/oi65v/QlCrpNVgeuoAQzlAOQo67VgTdKqmGE9A75hedaB7sP5yA/q1R/tIJWswTOwvyJ1Zzkg1dGIg9wh811XmK06EAD9UGO4hlUiO63z5Pz5c+XOnTtleXk5CoRh37neWn//bhW0hY60N/PGQAaMHEPTKCMTcBuJIzda5o+eMJqqel1XjZUI9r480kDHTX+jjz7ry/wpW1OyUsRSdYbirj3eycXiAPTss0E6RJDtg8sU4MhykI4ddD9qB8jp06fK3/zrv1meevKJQ50ew3DxwvnyzDNPl9u375SlwRhq+OFw/Pjx8uzTl8qz6tszZ06Vmenpsr6x7h1nDT88fu5nfqr8whc+73Pt7r17lRrgnJzRtXF2dsa7+0auhw0NDQ2PGB/aATLXO0BiAhJBs5MudlrwVU9JO0CYp9Ryk5VvDpCGhoaGR4TmAGloaGj45OOhOkCmcYAooQ/+houaqZd6+nCQFvmE5YNo5A0EtFgcYcHdlAdk4YE/ZdhRYhmFwxZWIPV21FBtAxHFL8+pJuksqaIvQqUM9Pd8owgq+p3oYf0RKEI+HgvWMw7TIDgDWZaykenlsa3jqfS0P5H5LE/AEtlKj3/TD+oIHvjp/6QnLeIhsi7+Ekl7AIfIgmH1h9sPw9BGFtO5yayZhAk1xL+lvPCu+CDM+YASodKGJTjHpnSePH3pUrl181a5VxcBw2nWwz1R5Uf7NeqiJOm9fqUO2iiezjaXwRNZ0JeNkCtvRU1T25DnYJsPZMU70CGEvaLlDh0hW4auYSuzHE7o3XtSKnweKj/aN2prlXQfDQyyjkjaTv/SsmbgwjnzqB0g7PzA+fHmW2+Xb33n1fLe5SsfGLD1zOnTZUvX7stX3q8aHg9wzf3cT/5Eee7ZZ8rpU6fKjZs3Dxynxw8LCwvlS1/8fPnCz/9cufTUk+XcubN2MuEIeeG559zfy8srj1072DE0OTn1PRflcCwwtpZXlh9pG9bWN8rT6t9nn7lU7i8tKyyVaV0Pf/5nf6b88i/+Qvnc5z5bPvOpV8pPfObT5qF9W5tbZUPt47F2DQ0NDY8KP4wDJHbbxrWXWUfOVQ6F5iWe98PTTVwiNAdIQ0NDwyNCc4A0NDQ0fPLxMB0g0zNT1mNd+h8utJjkxeaY2A/rgK+Tq/mQhV4XKoWhAwSk+pRNOiCZsvClLVkX6PXsx+K2QiyMQle+czwkvyOj07fHuxgOWZgZMgP0K7JUlY1qhnzBQ52HhbwR6vICqtRbTpvulJAJYoprGTzZ1tRxKIY85iPtgi4OoHy4EB30cCykoypkUl+ntyLy/XFO5PEeHrMeme918Rl9UetIHpGgD22kPG0ElPTlvXbDuhRhD/w1JM8Ib+qgHL6KTLGINzszU5568sly6/btcv/+fTs/KA+bg9fpHL/+DGQZtvatCZ6UFcNIOmFqnw1UXstXXtLh6DvIXMUfoEcecteFiq3P/1GexzED4JN2Tmh6NzmtWLfs4+McK/irU0QZ+mhvd5ccAh4beUxTFyDd90ygq6vKEXcyVOTo0e8AuXAhHnv1rW+/Wr796qseHx8UaAeL83fv3LVD5HECtv3C53++PPnkE2V+bq5859XX3L+PK44ePVr++m/+Wrl44UI3PhKkp6enyqWnniqzs7PlyvuPj7Pp6JEj5W/+1m+WZ56+VK5du142NjZqySho06/80pfKZz/7mbK6ulbuaMw8KmDjtevX7Rxjp83yymq5c/eu+/j5557t+p/3ODF2Tp06WZ599mmfFyurq2VF/A0NDQ2PAh/WATI7N6PrWqSZD3FvkWC+Aq2DkuaRgOc43GNo3uj3min94Ey5oaGhoeERYXDxbmhoaGj48YMXLWNRkl9ss7jIJD4WlBSyTGGI5IHuSX4tZ2H0MH4AP46UcKaAlOnr41fd+aLs0JF6HtQXX2H6cHywfDSPqrQ1Xl4Y+Yh7G1CV9lutkLE1WkCx7a1RpmtwHl0EO2QOLOAObDMtA9IjMcmhnj6YZwSiVzn3GyEMhWREu6JfzWP05ZkI8f7RR8N6+5BtCgcD6VwI4w9kPX19vT3OJsXy5BTX/qoqhMjnS9JdB+MnBISqd1iXyfoUTzqOOpBXZCl46zjr8sgRAHKVf3dnt6yvb/pX54uLi52zwZpJD4B0tKnSFVeN5h/l7qtzSeqsdtiyniEAqU/26SpzGKyz2mO+Kplpt91/FTaltqGGXirK5xbHyuknxsv5ZyfKmUuTZXaRY0NhBbqrLMctaGRDL0XAaf5qPgEdubxehK2PFidPHC+/+eu/Wj77E5+ulIaPGzivfv1XfqmcOH68Ug4H14yXX3qhfPYzn/ZYehzAo8/eevsdO0J+49d+5dA28AivX1P7cJLcuX2nvH/1Wi15dMDp+86779l5+Iu/8Hk7g998653yn37398tf/OVfld/9/T8sX/mrr5ar1677PJ2cnPQjA//ab/56+dQrLz02/d/Q0NDwfeHAfIM5CpOUpA5nTC4TPI+qO9fzHobwAQ6QdlFsaGho+OSjXcsbGhoaPn58+Gsv6xKW1jyeqXxO7mOBsi567vNLpjrRT3qd4COBDgAt8v3CpR0ONQRgDgHYUzYRj72qv5zyzUPQI46bCdfDv4kDGsQBkj4asiz0h0wQR01RrrY186Si/cHrfqBIeroyFuhN4yPQqUCH5fsQ1IB1ECgzJRB8Qwo0fzptKAltlAsa9YRjogfpyPdk+JI/4qS5tCaiPHlMqumk94HuzXQik8NjPER/TEKWMTRBn9b0UFeAvA3ojqSPM0VD3TVte6o++NilkDKgo5FPcfHyOJcrVy6XJy5cLM89+5wXYaXJal2fY5hDaMRKSJQrcv0K6HSRhWp9Zqr21DIHpUdQlXd1BHOkE+QdohiM2PSB6PXQPttLJm3hmPm47ZX5Y2Pl4guT5bmfnCtPvjRdFk/oWHUPcNBnbWs6xoaItikhcrQdwI9YrbcGrgk4RXf3DnOMfryYmpouZ8+eKceOHauUTyY4p3jfUueY+gRgYX6+vPLyi+Vv/LXfKCdPnqjUwNbWVhe2t7crNXZS/PRP/WSZm5urlEePL//5X3jH0JEji+U3f+NXy4kTvRMEB8Mv/9KXytOXnirXb9wsv/0ff6esrj7aHRSMlc//3M+Vl198wfmw8RfKs08/bafIX/7V18rb77xT/uqrXy//7rf/Y/mTL/+5z1fzTk76EWU/+9M/9Ykaaw0NDT/mqPOP3HUcwWRmKsGjachwhhY/roq50hDtytfQ0NDQ0NDQ0NDwGICJfCwneibvSf4QkY/Jf4c6uYdEMkLQwMHJf4Cbgv7moOeJm4pE3GTEe0CGdWa6k7e+qseqsjwCtCwLvnTChAztjroeDFk3GlEFlI2PDLW+IA/kTYwy1z+CyHe6q6EHuXpa8ncqRxB06lV/OY4Q9itkH1q2Lw9U3frjBg/nQvQTDqzsf7MYXVseMDZkkm62zq6Me5tcWNG1H3F95DEijMjVHQAuYwzVX9jl7g1KHaqMuSkncpqPKEefA/1j3tCd6eFf/Ec5z7R//8rVcv369XLi5Iny8iuvlIXFRdvmP9iC9RBgC42sWZD2k8x8DaQdhA9UmUCGv5QdwDT+3G/9LxK7sgG/21+DgQl8VAtIHdQ/NVPK/NFxh5l5yerwRp09ol8DnWNJ6OpXyEWDwGiLky94K9Es4Xz6uMGjf/7dv/8PXvT9pGJudrZ86Re+UH79V3+5fPHzP1epjzeefOJi+dt/87fKl774Bb94vhunAmPjf/p3v90FFuCHwNGD4+RxAefhn/3nv/A7Y9gJwo4i2sR7NXjsFe8zuXnzVvnd3/8DO14fNXjM1UsvPj/S5zhFfvFLXywvPP+c6bTjCxpLPHKMx6exyyXB9fYzn/6U32fS0NDQ8IlDvfTFbKZmNP/wnEbz0Zy35twUDK+XzQHS0NDQ8AjRX44/BjyKu9OGhoaGH3FwZX1Y13JN1z1hJzBf94JlnbgP5u9Cz9df2ZOhp/Br7Vxo7V5iLhANy0YxqufgL/3TplhAPwRi7dnRMbBR9LA7sl3dlgmdwzgW6omrwoGtfRVRRwcqR0ddXA/UOisb6WG7MxWkmrOePjsqG+khwu6wldg2dKEyocSyoWCkPsEL+Jbv+7aX7RIdhkd/5DiKNfIDWsXQpgihN9rVy5AejpmUS5juf/1xw6k8tOC2CSFTj+FQllL/iWbnR+2zLkbaCvTf9UmWFe8+uL98v3zn9dfKnTt3/KLoZ555uszNzIqn1ut6hGr/CEwLOp+2PTMVyZHtP4hqXlfPkD/TBvlOfy1L2kgIutEJJyis8RDRWNuwsVbK3eu75eblrXLn2k7ZWNHxq6/8AJ2tyERl7qckgYNVJD2R9g2vCdnTqs3xxwmuX5tbW36u+CcVvGf1iYsXvNDOO0yyXx9XsNvj137ll71j4oNw+/adLvCS7oP4iU9/uvzWb/6GF/NxiDxqsEPiy3/2n8s3v/Wdsriw4Ede/eav/Wq38+M//KfffSzenXHs2NHy+Z//2ZE+29raLv/2t/9jWd9YL1/8/M/L5kvl3v0lv9Pkl37hCx5P//krf6VzpL8Y8Diyn/+5n7GDpKGhoeGTADs39jXPYPpS//Lb0nMTBc+l9GdQOPg6ze/W7+0AEd/W5uEvhGpoaGho+HDgRZT7bEkeXJg/SlBNu5Y3NDQ0PFz4l0YP8Voec/icxI+CMn126aHzgol9v3DWpynv6ejtd12k7EFkWRT3cQJ1WZ/DgcZDS8cFslHPQN721bQTvTzZcFyEjmFZ2BGwbsUH2xH2VNQy512P+NBf07m4/6ATiEV5bITP0lG58yQrvwLxUNb123nDrobQEXoE8dnpJHnvAKh6evnY9UHci/TlB2lJp1mZBFnfCI/Q2VFBPsvDTieNkK2Z7IMBUk5cNa4wva9XWn0cCX50VhDDFv1HPcFrPtFxiARjyBtdBYJtDTov3eZxL/fv3SuXnnyyzMziAKnlClV1Vwcas86ORqxgjbU6o9KDV0lIA7pR7eDTvzZUsIxjklUeJmSwzcmgMx4SOa58TanlHWo9CXLZzuiLsbJye6+8++3t8uZXN8rlV7fK2hIG9H3V7UBK3SMq4fNnz1/1pq1pD/Q8ppXVQPbjxqmTJ8vf+ht/3Y9VavjowSOU2PXBC7d/GExOTpQnn7xYfulLv6DwxcfCCcL4ZifId1573TsoLlw4V27dul3+4+/8Xln/gJejf5zgvHvl5Ze8M2WIe/fve4cKu6CmpibLL//iF/1yfx6H9errb5STJ06UnZ3tsrK6UiUCRxYX7YBqaGhoePxR5yHMszIezJ86HJiTeF4ypDF/qelDAS/h3u1bZWNttZv4NDQ0NDR8eOzu7JSle3fK9vaWcnFVHt5EPmxYtSq4e/tmWdcEuF3LGxoaGn544PhY1rU8nMsP6VoueU/QWQTWpbqb7NcAjfIMcT2Pa3rPE06PWKAMPhAL/hmHTPIRgBdfO4dAXbDf2y27u72TgKirC8SXjJOB3j50JG8nk23s7Ot1ekG4qgWmpZwKer3OfjCsq7fZEgPZiNMmkz4QUTMqgz/7b0gbHie4oxo+eidDIiwQTOYjbYpjQ3+HLpMN0hkiPyivCqO8tyPbD10td5t9rO2g6ayoyL4Z0rOCXl8EKjI5SlUWjgvpYBwNilHpshxjroMCBdsmvZ1DiWIV+D/4xFHr3PX5xs6PvOmFl7Awv1AmJ6fKnTt3/c6B7rgTbEUgUvWzJ3d6XDcYFFpPpEwn72Ba5e8ANcuIaVvwI6sKQiLjSHZArhtb6pNA2qUw4AVdtqrfXN8vS7d2y52ru4r3yu42shwPNMMX8f6YxqfIPlSuK0PkzTNCjyCqywIxrrN9/D0KMB7WVtfK5mPwaKKPA4uLC+XMmdPl1KmTj8RpcOTokXL82NGaGwUvFGchnjDEzvZ2R+f8HIKdCM88/XR5/tlnKuXRAscMjyRL8H6NYf5Rg3Ee52IPbAZLS8uO48XoXyiXnnqqvP3Ou+X2nTuixjV4CPQM38/S0NDQ8PhCcw7+6vUv5h3MSvTJ9Ih5kv+ZizLXjDLzj14yy9hzL75iUjeJcoKPXsATSSj8YolfuXXopL4vdKp/QLmGhoaGHwno0sdFmZsWrqn94k/e4H4U4FrO9TsWEeK6vl929nZ0ca8sDQ0NDQ3fP3S55po9wRuGhVz4fRjX8iNH5rvvBq7XPJrDE/qJWLyANqyHcmgHFzeGSF0EvgeSliFvFvrvCBjM1vGD5E/ACrPb7nx83+Tujawv6yYM5QH55GOxlgWx5Olk4VNwjA2kRQeH2jOgRTqleyRPpweeXmzkGADbMagzQ9dnaJA86dSdi9mgkro8sCNhYG/EoQfAm/r4G9qXSBkDfv4GddCOB8cG/PCRDv1uB/ZQTdoRXKN2HAjQkeUcEKHrD0LWnX0JKJfKrh7rdT0B61W8m/1KqLSsk3yCXSWf+fRnyqnTp8q3v/Xtcv3G9bKjcyLtMdDhKOwyXXHaBCkcDpEfFQvZQC1QlHYGS+ga6sYxULmNtN08QtrS0+NcRmhifMLynEfMF/P8zHOdmqmGDzvesAK1tcKkIRdl/jSoa2q6lNkjLJyOlaXbe2VnK849yiqTZYbjhnTabFSefBwFwObbt25H5gCmpj94EXl+fr4cPXr4ovr3AjZ7Tq3xwpj5qc/9ZPmZn/rJ8kd//OXy7VdfrVyHg8cb/cav/Up59dXXyx/+yZ9W6sePxcXF8nf+1m+5H3hc1D/9Z//C/f33/s7fLsePHyv37y+Vf/Yv/pWP/xd+/mfLyy+9WNbXN8q//ff/wU6HjxM8quuv/+avj4yNBI+K+t3fi/dkDB9Jlsfo/Lmzfs8JC/QHcUOy/+rf/Lt+fD0CTMuuX/2VX/L7TW7cvKV+v+93aqyurpXf/k+/U+7evVc5Hx1mZmbK3/sv/7Yf05VgXPyTf/rPPCZ4fwnv9qDPcW784R//qd//waOu/md/7+9YPoFj5F//m3/fnCANDQ0fG9bX131t/UFx4jhzhJjLsBOR+Q5fF0xFjOFXxwEa8xTP2KCL9uC3Vwc4QtrPXVXsiY9jPijpEt8XOpEfUK6hoaHhRwK67HGD6AuxrthxhdU1NhMfCXrlrlPZ4Q1rQ0NDQ8MPCF0/mQuzaMo1lWsreBjX8k7F4BrN7DsWHyvBSM6I+1+O11Dz4GA8hG2vqrId5DOdi9f5WKdMB6ijipsfwagnqqo0Pi0XaYpsS6XFI68IWU/wJTLXa0N0uLAe4TD5aHPtk2EY6a+0KfgzfqBPYVI9XTuCYAz5WOQPR0A6R/oyVySgA2dPLiR25ZVhWEe3yF1hNea1NW63266QyPJebwL7+ziOZbQp37PRlVnvsD9D16g+dMSHZRxXuSg2Us60Tp1o9FXqrGEkLbaQsXIH5ymo5SzuTU5MevGYRfAsto5EyirkjpS0Vf8jcaKnhywV18gVZJsIboPpUad5hrBsT03LiGNeWNta6yJGlcegOaHFsQLQ3E9K2YbKZaBCf6ZSVovQOTE5Vo6dnSgXX5gq556eLPNHYuyYpdZLDdQV2gPZTkM8gJzPN/pSwU6njxks6LIoz3spQNp48tSJ8szTl75rOHvmtHm7dn0CMD4+USYnJ+1QeBRIJ9xhOHf2TPnFL33B9g0B/+lTJ8sv/sIXD3V+gOPHj+eweiTArl/+pS/ZeXDz1m07cv74T//ML0bnXSd+MfqpU5X70YEdIH/2538RztIKxgLvBeGa9gd/9Cflz//iK+W119+wY4PHi734/HOW+9M/+3N/LwHyf/wnf9acHw0NDZ8IeD7DrEPfJ/4G0sfId4YnLjWA+jUVMogpVef032UHSCC+5JjAkzYh9Q24hANy3ws9+/cv09DQ0PBJRlzy4ubSscLIrxQ/QvjC78WYel0fXMsbGhoaGr5/xDWc/7h+P8xr+dEj81IzHpXoIh2PB6IkrtheoGTRUeVxKc9Fdpcq1Ak+f3VBO+V7vtATi9TBB/LX+4lIZ5vi1+rkvWCqsuRPm4a2xAJzT8sAMo52hM2JyAd6mZ7H5dTnHDz+NL2TFc2O/g8AMqEmdixYW833QF9NDpD1WM4M0Rcjx4EoZQfprrwi67N8XegOJ04E6LlglbQh6L/gZ2E8+iplsq48DoimvGMVR42RTydLyEknn9UWFtvSDgANvYSsM3WDrBtAH5aBYa7TW3ngtbz1QtEHOmqZ0/DIXuzjOfaf+fSny9TUdPnTP/ty2dzcqHLBn3V1ers0qcoo4GgQ2Yiivk3w0jfVlJDPgoyyIoHkkES9cRyqDcRqN06PYAgey1h/HK+wqfY1O6P0F8eWMQuww8KWDUrQsq3E5pUenB9HTo2Xp16aKmcvTZed7f3y3nc2y9XXt8vmGiyu3PocV3Qp0TKN9qwDGilsu3Xg8UeJj2oHyIXz58pv/bXf8PsOfuf3/kD58+Wv/+aveRE+7fsg0F7G9u/9wR/5V/KPCj/IDpBf+MLny6deeamsra2Xf/1v/t3HvgOEd2P8nb/9N77ry7Pfv3q1/O7v/5F/6Qs4RrxUfG5uzvnDQBv/6f/vX3zPY/ZRYGZ6uvzKL/+inR/sYvmPv/O73k0BGCM4Fz718kt+CTovQ79779HuBMGmz3zqlfIzP/25ztmE4/cb3/hW+cY3v+X3lcBz4sRx79aZ1rXx9//wj3WOvFuee/aZ8vmf+xm/6+T1N96ybENDQ8PHhQ+/A+SIr2t8R4xPTDit/0Nx8HuE+WIPzYm+lwPEkJKYWh1eSy9yePkH4cPKNTQ0NPwogIWLj/P6xxfCo7i5aGhoaPhRxsO8luMAGc7q45rNwmf84pPH2vQOi8Girfji5sA508gnkp48w4X2tN11EaoYC5pDHVmAsycXWbvvFOuteQV+qYydmfdir1mRHKDSgG1zNuw0FMeya0opHf9G6Fd+0J7Oju8Dh/EdbHNk+Yi6SCI35BvWGVGkzWMxfwQV3ki5PG1O9HpdUaRq+w7qHsr39ffp3knS24reYdZlYo8F+dSR4zrGASGRdcaifvCGvl7p0AYQ5QFJWxYies034KVv7NSBXO2hPOuN7L5/tf3cs8+Vk6dO+fE0b7z5uh+9M9RnfuScS5DDPhc9gHRM5I4G9GX7hzYMgYS1WjQVK/Z/PI6qk1OMAwS9sDuuIrnrCN6MOfY8FosdQ+4vbuZTlf6spdYzjIdOQB4VNndkvDz18mR58qXZcuz0TNnd2S/X31srr39lq9y/zjtWom2037ZilJAONtuCXeQoq+WkkWGB/u6du6YdxEflAEHu05962e9/efW1123fExcvliefvOA+/27A5mvXrpd337s8Mr4/bnySHCCcE7/wxS+Ul196oVIOx9Vr1/zy8BMnTpTf+NVf/q4OE/CdV18rf/QnX45x9TGC8cJjuXgc2s2bt8t/+E+/88ALz9lh8fM/9zN2giwvr5Tf/o+/4xePP0pgN86ML33x8yO7avI9LHfv3i/Hjh0pTz99yY/22treLn/0x3/qd4IsaJytrLZ3+zY0NHz8+NAOkBNHPY8BOQ9xusaJnP8YKvQc6cC1buLEqdP/kEQn7MSoKirRv8mjJYO8EwdLPxg9+/cv09DQ0PBJB9dSrqm++f+Yr3/dtVz1titvQ0NDw4fHR3Utn5qe9OTdi4q52Ckwf3d99ZfgSYOZGP5Y6A6+74X4PoAveaOeg02JG4f87gjErpSgA9JO2ZDQFCV8Yl+UR3VRrwOl1qNQK3B2CBNUFsxVFpI/IEax6RFC5yitC/wN8iP1ZVWiH47oa6eUyABYJGMskB3uBqE+cfX5Qd0Zgl4fIaT/4KVMnyx+Szfvm8mX3YKqzhhN93UBxkSM0dRLXY4GiLoCmQjeob5Re/2pOBf2OwUHgGzqV8yf7KGt1gfZoJcqSFAnhSEeHz2zyez6eOWVV8rW9lZ56603yxYvCHZhb7PVIDdSF/QoD9SyyhBF1QngfM/bt78yo3eYdlRj/mqZaYP0A7X7n/JhSbQjrwEpDwu9lXIJijOU8Xqu6NDT11OzY+X0kxPlwnMz5fiZaV1nYizx/o/lO7tlY3W/7OZrG1QnKqiVGH22gIzQWZiVYaMC16uNA4vHiXxf0mFgAXf4boIfBDzK5/KV9+uLngMsAkN77/KV7xrgYSF7dCx8/Jieni4vvfi8+4H2fOvbr/rYvfLSi3YcQPv2q6/ZTnYpnDl9qmxv7/gxR5sHXir+UYOeunHjRjl//mxZGLyH4iDYmXXuzJny4gvP27Hz3cBi/B//yZf97pCPG/Pzc+XTn3qlLC+tlN/9/T8oa3XXyhD0+/tXr3knxVm16braj6PqUQOnLw48zsEjR474e4Lz6OSJE+XixfPl1Mn+RfnEPCoOB86Nmzcf+ZhvaGj48QQ/UuE77QfF3NyMHSCe13juIeIYu0E0R57SPGeCuZJoXNpcVtMjCML3tQPku5V1ivxxsOy748PINDQ0NHyy8Em5xj3wLdHQ0NDQ0OHjuZYvLvaPCWGRgpAL2LHgiR1xvWbBMRdBWc+wA0R/LI4mQodTzoO8gfBNhPDgYgiL5llW+ZXOX8bHr6UPLBCTVmyOTh/lkR6tS2kXRfuMKk8d+ct70Mn5o/aFaP6zDoWe3UClbe70RB3ZFx1ZsJMJopD84cjobSOmLGmpO8vhn5ycst6dnV3/UhsnCL9An5icUJp64jFSIYP1jiybukzVf9aD2Ti88pn/0NCB/jgGaXP0RZSn3dgZj6nqjyX0kIlk3xbnajkgTUjbQPL2eUKMzURfHrYkLYMdH904DWS/dP2jQJlbZv6+Dmhm0d/i/EL5pV/6JS9+f+Uvv9L1yXB3RbRMMf1MLhV8ILC/9m2tN/RBSHFlsMulgtIwYGuHSgNY4hYPyinBsRF2Bl9qdJllow9pF302pTHGsez6SUidRJPTxY4O1jyzDYbK5hfHvPPj3NNzZWFx0vq2t/bKjcur5fX/vFXu3djX2M16hYylmDqgD+0nnTnOWfqIcclOjMPwUe0AYRH+M59+pdy9e7e89vqbfoE1gUda8TgjFuCPHTtqp8LOzrYXu7HzG9/8tuPHATg+nn36Upnkl/pbW+X1N950//ILfxa0tza3yhtvveVjcP7cOb/vhEUkfs0P/6MATpuf/9mfLpeeekrpqW6h/fsFbdlWG1jE/4M//ONH6lBgRwQ7JL7X+zC4lrIjB5u78+QxAGNlYWG+PPfMM+XUqZPl+LFj8b2ja8fGxmZ5+913fI385V/8UpnVeMoXoz9ObWhoaPjxwIffARJOXs+lmNPa+bFfFo6NlaNnmCuXcuOdvbKxIua9mLt5TshERZe64fXuIThAAn3R4eWHIdi/f/6GhoaGhoaGhoaGH1UsLrBQyNx4PxYWFfJX9rFDIMoAZcNJPQs0iVisjMXcno/FTBd35XFnwH+vizLXx6Kx6za50xPBFEQp4LND0pJaxQ1orllKEesWaqlEhM4BomA7BmXUG3abaHLamrYnejq5KMsFcjAsS1loGWc7ARFFXR1Eymd/h6MhZKljd5d69n2zlguDQX/wBcJDO2v1RtZPHThAqIO+Gi5+BxAK3gwJ9MYxxHhzQbWtB3XEOAkZs1ddlhUyHXnKkndYTiryyQOG9LQnSBHnAjqxj1EohyMcJjUNrFLlU9PT5cknniwvvPB8uXLl/fLNb33TNhhEvYhB1s4aJYZFnYwQYpRWWtabPOSVxsahTaDrK4Uo4TP6MLOURB1RA2VZjmynA756XkDzeBJ5ys/7r2XIwaoPhiGLAMfPTZZjpyfK9Ey0s4PS0I6fmSoLR6b8LhCws71X7t7cKJdf3Sw339kvq/dpWxzHzm5gm4hckL3jKsgFbzhmbt+67bKD+KgcIJwbf/O3ftO7CH7nd/+g/NTnfrL8zE/9pB+n9O3vvOrHGz3xxMXyb/7tb5eNzY3yX/zN3yqbW9vlX/1P/7a9APqHBOcyLwjn+LGw/oOAscJui6X7Sx/7LpYfdXCe4lTj+2bo5Dt9+lT5a7/+q3Ze/cmX/9w7iEbO84aGhoaPGD/MO0Bw7E5MjJXJmf2yeHKsLBwd85xn7uh4WV3aKW9/dbesSbUvawoxn6rzlPqDE2jNAdLQ0NDQ0NDQ0NDwGGBxIXaAMGH3PzN5TZU9aa8hkYsXGWcZC63+lb3ylMWieUy5e3nKhzoIsbge9cSifi5YRzk3ELH4G2mCpa0DnYFaVnMdVbTQbUOChwXvAYY85hOIqQeNUJI+os95q635oCGV8OJ6RejsywLIhE5g+w7wRDZo9A0BJB8x9fidDbpZQ1fsyhh9jwaAV9Z3pg5tynqg9cdg1J7D7OzLJUe5WWoFVd+wnkTs1gh7GDupc1gHSHl40XuYrioidIkRHuziJZbp6PL4VEhHCMh6KXeaMmVZ2OMXzufPn/dLfldX18t7771Xrl+/1teBjKPQAdlJ04NWiw6xvcr4s0dlN92PpEoCwDYKREO+44WORFVGWU0Gsm5kFDw+Kom+6O3PPglnZNpM+eRUKUdOTpQzT02Ws09OlaOnp8rU9AEHiMC5PMmvJ2O4lr3d/bK5sVOW722XG+9ul+tv7ZXl23tlFweIyl3DwL6I0h7RFShNWziW2PxxvwQd4AThkUu8nJoxQbh163ZZWlou586eKXPzc+Xq1eteDL548YL7+f33rz5wPjY0/Kjj1MkT5Vd/5Ze8y+hrXx84jRsaGho+BnxYB8il54+W+SOTmleXMrs4Vk5emCyLx8bL/OKkfyRy7e3N8sZXdsv6iuYmdY7m+Xm9xMX9TUxnmgOkoaGhoaGhoaGh4TGAHSB1auwF07pAMVyoCPrBKTSZ4ImFShZVQy5kI58L9sB0/4ecF6JFQ77f1TDUA9dwYTbo0IYINj7FB6tlI59OFRCP9znkMTTUHwnX7faSlQ7LhkG2d7Qv4I86DNGjbaEn2hdFgb4tIMqCP3XkImlfRl2xWB0vpO8XpTMgz/s6WJhl0RXedDAkaOHQtlzcDhv7ejKdN3L9i61DboiwC/6+XdTD/wch7VUirIF9qLjShzYN7Yo0NvUyKd+PtdhZkDeg0NkZ0zlA6s6YYT3R3kh3EO+ZU6fKM88+W06fPl2Wl5fLa6++5mfa7+zuuO8sIz50e8eHtFpnpSXSRuwime2K9lBS+4MkDEkb2JQ6bDsBGhJBpqArS4SaPMdqqP2UO4QyhK5UFnCuVoGjav7YWHn6U9Pl3DPT5diJmTI1wyMikvEAVDkODnZ+rK/ulKU7Crd2yt2r+2X5zn7ZXItdSiD6obZpYCu2p33Y5ljgeJG+eeOm8wfxUTpAGhoavn/MzfFema24XjY0NDR8jPiwDpCf+pWj5dylmTKjOc7U3HhZWJwqk1PMwcfK2tJ2ufz6Wnnzq3tlYzmua93cqs5Rcq4CPWemDQ0NDQ0NDQ0NDQ2PEEzRY4Ex8sALj8JwAl9JQr/S6Ym9JvzDX4ojwkLq0PEwlBlU0yH1R72DBc/K7TR6zVPzh8DlNQ2sThjRl8QKl+EEqHlDPGFTp8BRtDX7Im0mVN4unXH0S2DYrkSmoTvqEIv3vYwX160sacHHy54nJg7sDNE//R8L8hXVpjwu2Za+TWIYqX/fzo+sPwut3rSIh7COrr2RN62i51dse0j35SHf50HIh1zUG86d3qZMg3Au9Dr79onJOwY6B5HScLlKxR4DojlYNupm5wcv/P3qX32t/MVffKXcunObGl1GMG/KYZtiAr8ITDsdnB/2Zw9sMLpmiIc/x0FGZET2oFClp11gKJNiyPEHITUEaAt83Mwns2IxJd/Y+H6Znh3zDpAjx6bL1Ewd36OKXNfu7n7Z2toty3e2yo331st7314vb39tq7z3rV2//2N7o/aTAv2yW4+J20cQQjcGEExSMhLZroaGhscb6+sbPscbGhoaPinY3Rkrs/OT5cS52f7HHhOaf2jesbuzX3Y2S9nbiTmd513MuassyLkYoTlAGhoaGhoaGhoaGh4DxEI5oRKEXFiEDkYXGkknfwqxGOn7Aqch5wJlhLhJAMh1NwVeiOexTf0CPqisI7G0RKwP24UOyyvUdPBWIdFIkfeCdy6a1+JE6rJy16JPFmucF32AsDdtrfpIKSYM24RsqIYW7Q2HRK8T8ZSNxXPqDToIu7Pvgi8XktjRMDc7V86eOeOXLk+yT19s1CPOKtu/CD12HoR9yMZ7PtIu2u8azOt8hyhHLngr2bwRA5W4HN3E0SYrdanTA/R1BL3jr8jysN/Jil7O6mtZtDd09LpqIXnz1xDUDrnw3tGVcFo03v2BLbfv3CrLy0tlZ3vbFmR/xM6PaJ+dKwrhTAlHgnkYLxKCh3zwU0EgafCnLeSCJqraRZk/h+WEygMGKikwA/ZxTHCSefeQC3tO5G0f+kVGd9LNCy0ita+UzfU9Bx5pBSt9PhJwfGzulqU7W+X6u+vl7W9slDf/cqtc/s5uuX9jv2ysqp+2gxcF6MXWrDfPZequJJeZX9wqrvayu+TxeKl4Q0NDQ0NDw48Olm7tl/u3dsv21q7mJFDi/WirK9vl3q2tsnxf8zymIDGpqvOUmJ8zT4Ge87OJE6dO/0MSlbcmupzx3coSfdHh5Ych2L9//oaGhoaGhoaGhoYfVczMTNVULOayJBmLkbEoSxhdFGXBFHpdTNUH5YTkzUl/0kHQBnPwurgZrKP8VbzW05chFOVBj0VowkBvRUep9XcVjqCXI9XpqfFQbZRRb9oStFwIH0XYmXwJc0Gr5KpxVL5Lpg7qIR/9zmL2qVOnyssvvVheeP75cvbcmXLh/Pny5JNPlDNnzpbpqamytramm7btwQJx2B1xb3O3S4G42kqaMv7AkD/Rt6s/1vz6rdNru/tGkowsH/CnfN924mGatg5BUZaP6B8gynMMmhK6FLyorjhlSXcOAWjEHSIHz4ULF8rc7Gx5++234yXWyCkQd3bUGClboLIJHEyuP/LZN8O0ZSuNOBB5W1B1257KlyHrpjQlq1DoV8pBvPH+k3RyhAx6HYOaGOrPEPRapj+Oy8yc4ql9Lwysryis7pSN1e2ytrJT1pd3yp0bO+X621vlxjs73u2xcq+UrY1SGI5uM6Eqpoa0A7snat9QZl4hbHGqo7kdGqsb61J8CNgZ9UHgvS4zP+BLtBsaGhoaGho+WdjZ2Smbm5s19/1jemLaO14Xjo2Xyakxz2/u3+YdZlvl2tu7Zfm25kCbmpgwJfH8JMB8hflJzG4i3xwgDQ0NDQ0NDQ0NDY8BwgESc2Pm8cNFx9E5dixC9gu5lVzhyX6lhexB9DJZh6EkS7Fe0BzQo45RPRTD0ZUNYhcexGE02xlyiDlt8oEYmGEUQzvTDtsgDO0faY+iaGPNGMhFrq9mWF/yxW6PxcWF8uQTTzicO3OmLCgPVtfW7MTguLCoe/z48bK7s1vWN9a9YI9t/PofUE/amjsm2CVy0E6Q7UJvHnOQ7SIkT2LIEw0jx0fy9zwHZYd1gL487fGn09YvDGm9bPRzymdAP+h2aCiNY0SFpnfmjiAcILNzs+Xdd9/zjfRQZ/aDZaHRV4qpixeAD504WX+2kzBEbZLo9UP5SqpErIk0cdadTKEvMmmLaaSJO2U9TKoVw8POJTsgyOvPbanyqY8ydoLg+Lh/c6fcvU7YLndv7CoorfjO1d1y+8qOX3LOAoE3w6i2dLSlniFc58Dmrn3Q4a9hSCduDpCGhoaGhoaGw/BhHSBTk9Oa/2j+MRHvMbvxLs6P7XLrym5Zuqm5zbqY9mO+0s2vSAsxKxzMXdpL0BsaGhoaGhoaGhoePY4cmS+xnsjCoj739oqfZVsn7sMFx1jEZaE06Mzxc6IP4E+kzv7RNaFviORJ/QH4QlfWD/q4TuX1kQvYZCmnLB+3laErR1hIvdCUo3bzhcpKrTHlgZQOmL/qyYVt1yWkLPlsexT1OuDBqcEi7MLCQpme0o2W9PAIpbX1Nb9sm5u2qckpOzqOLC76PRS8j4IXON+7f7+899675caNm+Hk0B/yFy9eKD/5kz9ZLl+5Ul5/7bVy99499dF4GZ8Y9+KzKuZ/BGzpxzbk83FZ0bZwfPjRSVUoy/Pl2bH7xkVG8BH6tpKPx0FFOaGvgzQl9WXzpEQggOTN/BDxqAHovQGhI/jjMWShI2PoOEB434QX970zQnT0+EZWjNSHgGJkfuZnfracOHG8/P7v/0HZ2Fg3LRfq830igLzHY0XuuoA02h4nTffuG/31UsED/CisqhtmqO6LoNi+qjzKa9rlisljJ2nv7iEI8Ri2SAPrHPDbxmoXzhAjDUSNIqoiFfaErmgrdqCzHh/FtkEK/Ig30SjDOYRO0ob1BNLhwjHq7EKpYNssFOcW/X/3zl2XHUR7CXpDQ0NDQ8OPNz7sS9CPHVv0e84WjpUytzjmH3RsrY9p7sHkRQyelsT8JOclnqsoOZy7ENoOkIaGhoaGhoaGhobHANPT8Utpz981c4+JfEKTd/15mVP0nOQnkteT/op41E4/3R5RJyTvUCYW23t6hiFG6LXMqrHLOXBICpmaBLnA6pB18uefegU9iORdGOkuQzb4WHDv+IVhOpG8UUYcOzqOHTtWnnrqqfLC8y+UZ599plx66sly5uzZMjs7W3Z3dsrk5JQfdfXc88+VF154oSwuHimXr1wur732ennv3ffsBNna2orFavfBfjly9Gi5cP5CeeutN8ut27e9QJw2wdPb4W7jMxaqK4Y8EdRfuQj+ATjYB+gc5kkf1JuIdNg/pIOD9kbayYo4wumoyUAfZ9tAHO/qbIiC0AndOaHyOD+gw3fhwsUyNzdrhxP9abqCdaU+hawbdPXYkRhOkIAlIyWi21jTtskIntRhqCydK1CxEKeW20b/m6W3G560j9j5zqEgXmTgrzpT0HoI8GR5LUNJ6krs4zQyFCsd9WRfVx36Q8rOQNMIYXuOHeTQFNVFfuhYsh2iurzLB0/bAdLQ0NDQ0NBwGPgx0YfZATI3O+15zNb6fllflZ4t5myEmLF4HkJaIX80BnK+0vHovzlAGhoaGhoaGhoaGh4DsBgYk3UQc2RN20VhYs9/TuSZQkd53AAMMVpO3oulD/AF4OPP6SpLitpcVkMsKoPKOygzBvor5QEEr2QiG0gdNQ6OCN8LVIlo/4t35KO/PqC5HR+gTSdPniovvvhieeLixfLOe++VN994s7zz7rtleWmpHD1ypDz/wvPl2WeeLqdOnyprq6vl9dffKO+Kjx0fy8srZWtrsy4Qozd08lLzEydOlNOnTpe3332nLC0tuz6AXcNdGIk4RjVTES/MnnCbgpcw6Gfa7TiOjx1elcX8lXVYDwyRHdICWT+2UGeypP4E8vHC/LwBDZ7ky7T+B21SmQjODmRgcjVOmxxpIL5+3I55V83c3Fx5V8eHG+kgB2/qSucESFnb5Dw5Us7ZEZC2Huz/kK0E0pUvtbtcgeqyXaGjt7lKd0j5Id202rceO+pXO1PEGCHqTVh2UAcau11i/BFLj3eGwYqzRX+pI98vkzzptEob4EvNIOoJyhCQYxdJ6KaO9TWeQ/EgmgOkoaGhoaHhxxsf1gEyM8sjsMY9E9nfi/laN9+Bxl+diwSlwsnI5xyon8k2NDQ0NDQ0NDQ0NDwy1Pm5QZqJPBN7wCcT+Fi0jBsAFiFHQVlNVsRjqIh961DjgN8DsLdX9swzVNanfUMxEuqCshLDxe4O0hM1DSGejpes4igI/hpIm2Ry0FiwdcDWStO/gS7XncpQUWuGBJ911IXaTIfDImSPLC6Umanpcu/evXL1yvvl/avvl6vXrpb3Ll8pb771lh0er7/+enn9tdfLm2++5Uda3bhxo6yurvpmDp2pi/4AszMz3j3CI7G8UC+eaLutirZUO+IX+tGmPLaBQVpRd6xqiHoVVGbdbrGrGpFzn9Q6QO7uoaCSjE5fhUod06bDjnfaSlVJIwB0Zdsi39P8KKkqY2HRzWWmGg9R+RzpTxZY1mFgF4+I8rs+cBjBHMJRTh5+k12Jq+nYBFfPo6GUiPHW9zU6JmsddkrVuqYmJ7tHU7ld1XbSPDbK7RUtbUy7uryCrYFH6SnpnJmeLouLi2VuZla6oy2Wq7YOTA64KHg6Rwg0YhVbP8e/jh8o0MOeaJPTocrpdCLFmACRB3kc2YGzs7tTdYZcQ0NDQ0NDQ8PDhGcg+ogfO8X8hpkj8xH+Yr5T74vyj/mL/2Mek/OZNlNpaGhoaGhoaGhoeKxQFyDrxD0QE/oMSfNnzQ7LMh2LsLFISRE3CgHuIkZlAMkhXxYFX6QRjAVUeCL0eoUBnwr4r79qH/BUuL6ayDoyZrF5enLKNQyUGpQnSHtRdm+38B4Ny/PHgnZd/B8NWce+f4G+vbNTbt64WVbXVrsF3Y3NjXL9xvXynVe/U7757W+X1954vdy8Ge/5iP7EgNABaFrqnV+Y93tC7t6760djUeiF5Rp4l0f2Xzgkoo9GMbCVxWsleEl6HM+os0YB6q82RbdXhaaPIo/bsM7Djs1BGnmCbRqpfBRR1ofktQPLKelxHBy2hrpqyHwXlI/+qsxEQz5iygkurQiGqD/ttRKQNVPEDbSTA0Q7AWOX91Q89+yz5YXnnisvvvBCeV4xj007dfJkmdYYwo4OpGnrwDmQx3uILidebsp5af7zzz9fXn7ppfLkk0+Whfn5KBeilRUjaiKT5ZhMexgzkLCdR3T1j4XImHezZNpkhUzX2LDGSNaYo+hxWM8tMGJfQ0NDQ0NDQ8NDgucq/q9zjeHURMjyRFc84AHNAdLQ0NDQ0NDQ0NDwmIBJ/HD9Md5bEAQWG4cL4GC4myAdHcALoPzDW9lDdzovTAlavWuI5elYDM46yaO7cyxYV+gMtSFjhGBENesF2FychnAQkKw3akcXpJmZ6XLu7Dm/d+PSU5fK+XPnyuxs/6iczrnhRdhof9jYOz0qY8QHYLIC7/fAvo26LT/7CMAzIk5bBmUgeeMYhIPiyOKRcuzo0XLz5i07QHKhORbC47FWGfJYHOwb8tHfapN7pm8TZRGc7ZB0Q6yZHqFXkO0ef1TLCcP2Rv1ByHS2sx8PD47JqKsP1DGEywkpQ93uG8WZH8Q+B6qdQR6NrSVtcVxpFWkn9CrpgHjaH+Soz8462dLtchHtzOnT5bOf/Wx55ZVXynPPPeeAI4SYd8iwGwRedobM1Mc68Sg06D7uKiONw42dHsTwTohOGbznNMZfeumlcvbsWTvQJsXj86fqZbeG7YKm9NRUrx+n2gTHU2XE8DtMZl3ig6fqyD6gn+gD3lPPu8qn50qZXVCYV53TOQazDyPuxpaDFKBjpMcbGhoaGhoaGh4CmGtossFfN9MwqdKYlwj53kPPURQFizgU4sdG7R0gDQ0NDQ0NDQ0NDY8FWNAEOWHPSXumPxixBZzZdfI6z39NexGWxc86V4/7hbhpMK+SLGKav+Nh0TMCpbABeLzg2ZWZaikHdBwM5gmdiBoDulHz2Hnh/Pny8isvl+efe7acO3vWLyVfXl71Lg2cAqE3xBLkk049aGPRN8oOMAuu58IFP67qxo3rZW1tbdAeQHo073YLfV2h14970j95HDe8M4QdIDzvmMcF9U6CYZ8ppzROnNRF8HEizpu5Cmggy1FDgExbLV/HC3Y6PwiJgzQ++3J2BjBO6o4NhSjCUbBf25K0sXAemOeD60h7nVZQItqtP/QOed03tV7i0FXK9PR0Oa8xwWL+5cuXbQcFYVpo6uTQSV5AJ4i2xLjJG2Hb0MmYEPzoHQRsZjw+8cQT5e7du+XWrVseKzyqipfjb2xs+P0wODGOinb02DHHPM6KtgPsP3H8uOKpMjc3r/IjZX5+jqpk65h1Xbp0yfGbb75Zrl69Wja3tvw4NRwsONSmZ+pzsGUn14oj4p2fm/P4nZme8U4UAjrYsTInOu/fsJPQVhTxzpXFhQXLTMkmdHEMZ+b3y/GzY+Xo6fFy5NS48jq2u3tle6MeE1BjbOaDfvGfCcV9chjaO0AaGhoaGhp+vPFh3wHCPKh73Gidp/EX0LxE//HDjphPDedvGVyiuDlAGhoaGhoaGhoaGh4D2AHSTY1jgbtDTY9M6mHm/wPm00kfkVGIBc1euWmDfG/Dg8jFbNDdiFinSZH3Ajr0oOVCeo9hXXBGbIiPBdHPfe5zZvvLv/yrcuvW7XLq1Ekv1K6vrcWuCpwDiIgnbc/FZhC7BsK2ZLRtUZtBnpefT6u+y1fe143ZRizoV2Cz7a7mZhusB/1ps6G06WO6ydv2L+95ZBK/5Gche3193fK2oN6oAdvjf2gh3/cx/cqiffzCP2l9Owf9GkUhW7MS4BPDowk1Rk8GaPAlf9ZdJQ1YcHqEEyfsGergeHtngfOhP5HpjmKeyKXp3tEAvdrufidWYOzQX3Pz8+Xs6dOWff/9921L10/IitfpKmvlytvhgg5oAjxd/QT4Ka+0kfIqRz1nz5wpp1X/9evX7ZxYWloq87LJjzq7e7esrKyUixculJdefrk88/TT5aLGFc61nd1dj1kelcWYPnniZHnqySe9cwSHDo4IHAdPPvFEeeaZZ+y8wJHCQgGOCmjsCsH5cvGCxur0dNnc2NA5MuvHcD1d6+KF/dhzRna+8MIL5id4/Ik/dzi98OKLsuOny6VLz6j+C2Xp/j2NzbWyeKKUJ16aLOefmSmnL06XmYVSNtf3y9o9pPr+4HiA6PHaR7W/2kvQGxoaGhoaGg7Dh3WAzM3N+P1uQ8RMhDlazFs91yOXc7iYloyA2WFzgDQ0NDQ0NDQ0NDQ8BpianCisLzJ5j8cBDSbzQqY/iJZIHT2dOMoAi5ZB6+WIgt4jypLW8wVYOI6UtLi4jwMH9RnU6ajWn2liBW5keIQUC7W8aPzb3/l2WVldKXu7++XiExfLmFTevn3bNzIJ5L0YXrXEoqxL+PhAIHPp0lNlemq6vPPuO745O2iy2zBQ09l9QHXYEPSt7R0verNLgfc6nDt33o8gun9/qfD4KFT60Va1Mttd9aHnILJOc8Ja04FYgLaZjmNBP0PCEvSReAjx632IVXeNna5A2nIDWjo/3N81HqatNf4d0gJssRbxwevymu5opAUvsmO/c8XOlSNHjnq3BY6Ya9euuR+N1Fs/U8Y5dFBedWMfdSV4R0fv8IIe0v7M+hUjhwOEd36wWM+ODB5TdeLECd/Mv/feex6rPNJsZ3vbDhEcXjhMqB8Hx9zcnN/vAXjhPrR0oNy5c8djhV0b1MUOF8pxYOAQoZwX76P/5MmT5mWs4vjADupiV8ryyrKdgzhjsAHnArtE4L9//75tuXTpabXjadW9UHj82/vvXzb/wvGxcubJiXLkxFSZmR9336zc2yvLt9UPOvfoP/pjeJwSmW8OkIaGhoaGhobD8MPsABmf0DyD+YfyMeXQjCSmbN28JOgxH8kyo5Kg9T+TamhoaGhoaGhoaGh4dMhJesXI/N0T/wMMD+QlY6EqqSgXJ1n8zDCqOXGYLviJIx20nh4E/msZf115pXWMZg3YJgXiah+gnF+/s9DNDU/o2y9bW9vl6rWrfiQPj5Zi4Zl2pe5sYzQh6430qC2mOA2QY1EZORaJ4UNFvcUyj9GL1LKqa6A7TOAGjMdC7ZY7d++W11573YvjLGo/++yz5bnnnnX7cH6w8B47KvhVfe8MSZ0R0FuPu4uDJ0B6NG996EW20oD7Bz0KdnyQH4Bc1DMK02qgDTgiiAlJc1yDeaHxp7Q+qqaKypNwvTUMYb3UI17rVXqG978ozW4GXnZ/2K4i8uiyjTquyAVEpV50KTcqlag9hs7svxpnb4Jst8dNzbOLg/wwwMOxxsmRC/wcH3aOMCbeeOMNO/KQZVcHTojl5WU7M3B28LJ9nCM4NF577TWHt956yzpxgqRO+HAIXblypawsr0Tbq30E9KOHdN+KAWrns9vjzrWdcuPyVrn9/lZZvb9bdndCIndSoXfk+FVaQ0NDQ0NDQ8NHhsEEpk7TPF/LEFOTmJ8M52wG2UpqM5aGhoaGhoaGhoaGxwDHTk+U+SPjZXIqf8nPwngtFHJSD80LtYNJfvCxUBkLk/zBf5AvEYuXA/4u9PnDMaor6ohHJOWNSNiCTUOaiLUAza6npqFSni8+P3v2jH9Rf//evZATh39pf/k9yY2X559/zk4QFnVBVWveDGl+2hUgnXwRr62tu638kn5qatrtwagqLsQv3xMuFw7rHrepFnixWP3Lo4f4ZT75E8dPKGaXT19/OC3y8VLQR2vrMKgv+cxb9cRL7xVXHtjpq84xQRCNcvh7J4lQyzo+BdMIshvboz19mmBRf/RyKTPCK1rG+q8yfFR7CLRFQL7jV7Au5f2ScZXv7O7YEYajJ9tLoD3eOSLAN9RjjoH+WrVhm2od+jANW1JH8AedMcjujG9+85vlq1/9qp0OOC941BXjkR0Z7BJh5wdOCpwV2Q6Ak42dGcsrKx7fBOqi3MdwYCOyxNTJO0aQZVcIv6CEn3LGTO72WFtfLwsLC36PCHbwQnUcH2kDoM/u379Xrl593+H6jWvWTy+uL+2X99/YKW99bb28qfD+69tl+Q5OOmwa9ljtH/dN30dpe0NDQ0NDQ0PDwwezFeYaGXowBWEuAjxrq3OTpAFkmwOkoaGhoaGhoaGh4THA85+bLRefn7YjZHZhrExOs4AbE/1cYIx4dOLv6b4XI/sbgLhJgN/RCFgYB1GWNwe5qBmLwcOXr6MyafBnnhCIBWOXOT60UoeUsGyV96fSJ4+fLJ/61Ct+JNXXv/GN8trrr3ftZuH73XffK0v379tZwfs12CnCAjRq4MtgKOppke4KBGRYQGYheHNzS/V+yo85Ql8wwBNt9iJ5tqzTE+3v+6AHNN7RwML4Ky+/XE6eOOHF8q99/etecA4efzrNsUJtOEFMMqxbecqHGLarquhiIieHdsFYZTKd4VB+IdvG4nmWJO+wzbETI503g0dKVf30HbpTzinLh44ulTrRE6mOhu5dHX9sYefD5NSEdblO1YdzYC+D8naG0JeWDvlsu+Mqa3toH7GCj/MguO2KDwPycbz27WTIF4+zgyN3a6SDI3WQzp1GGQ4DetHDWGEHB+/1wMHCuMfph0PEjgvJu70K2IoNOD3YQYINvCsFPVkP7yN56603y5/+6R+VLyt85S/+vHMy7myXsnZ/rNy/Xsrty6XceGe/3L8p/bvRx9RBM6JvrE600PtBfdTQ0NDQ0NDQ8MPCsw19+P1/zCQ9IYEY0ExFc7+ci4qRssHcxDT9P4R3gNiUWnSw7LvjUHUNDQ0NP3L4JFzo4lre0NDQ0PBB+Oiv5b/wt0+XIycnIhwfLzNzY2V3h4VGSqk/bNDUP2LNvftgUod+UbJy6yPWQXNBlpuEni/ThOHCb9KGwcoqQk4JhWFR8AVIR92VJxOVmAu0ODR4GfR3Xn21XK+PAVKNKqHe+AU9v57f2Nj0o7CefuqSZPfqY5HixqdDrQdaOG7IRDS0jcVkHjN05Mii3wdy5869srq6UksrwoT4ONiOEWT/lHL29Jny2Z/4rN/N8Pobb5QrXoxe62wkPqgD2aBxDKKQmzowtDkBKWT6RfyDQR8Ozuu4PuCQqHlDNg16sHMIJLLMFOi1LcmTnJ0E8opGtA55a3naQaBf3De1HJDf2tzy+MCZdH9pqWxsbXphvprQy1U9pkWBY9NzXFdeYLpTo+AcCIRjhJeY50vFcUiQZqcHY5RdIbxjg/e9EHBEUMbjr3BA8A4P6oF26/Zt8+Kk4V0iODZu3rxphwZpHHCMFXZ24OyAB0caOzqoFzqP0IKfMuzE4YGzhfqoA0cMZcQ4Z7Dh+o3rHufUi81bCryvhAUDw91BT6jde1x3cK7EcaAo+it7KuOeRjn1HIb2DpCGhoaGhoYfb3zod4DwEnTP35hx5I5T5nqUmthDRcy3wlECH58Rgx/AAYLYKD3RUw8v/+74MDINDQ0Nn2x0F+yPHdz012RDQ0NDww+Fh30t/7lfP1lm5ibKwpHJsnhiqhw5PlHmjoyV+aNjZXqGd0uM6QYieLkJ8OJtXfzOiX4g8qZD7uzsF34B6dARed801IXfpA1xsJ5QVes5gKSFft2wIJf1DD57bSVeGH7mbLl8+d2yshK/noct1RNtb2/5ZcsbG+t2elw4f94Lw/u7e3aOZJsSkY6QdfW0cKqwYH3xwoUyNztXrrx/2XooTzU2Q+lOLYqGhg94s+DokWPl/IXzZXl5qdy4cdMvcs++MD9M1pkOp7i5M7njc66G3o4EWuL9DJEDtN/mwZyhItii7k6/4+Azp+LkS96E7arpLLeThKxCX1PwBqDWvh/YYtQ6R9pbeaJPRKv22MGlYzy/MO+dOndu3ynrmxtd3fBxLEeQOqv+mut2NLiPBrAtJCq/Y2cjjwOBd3jwrg4Cjgd29hDzeKr1jQ3HBB5LheODgMNmSzf9m5K/c/t2WVW5d1RIN4sB8ORjrlZWV51HFw4FAmU4PnCmUR/l27oQsKMDO+7eu2eHBn3Ey/fhx05etk6A/979+y7vkG2nmfy5rfzRD/qj3ynTcch+ot8g5jUCSY83yvXfHCANDQ0NDQ0Nh+HDOkB4PK7nhDWf8xPPXurcxTnSUWB45lLnJ3W2+f04QELgQXqPD5b97ujZv3+ZhoaGhh8lDC/SHy24Qa3JhoaGhoaHiod1Lf+pXzleJid5BwgvfZ4sMwvjZeHYRDl6YrLMHZ0ok9O6lu/tly3WGfejzr7uuMjHDYCTTnsa7zwfhHAQ5KJm8IfAMA1IDr87DubBkB9kefz6KmC9mSaQV6KTjUw5euSIf+V/9959LyKzSHwYtne2vVDMS5+np6f87gN+8X5cYXZm1r9qzwXuvi5s640nzw0VDhTem8D7P/jlfbfzpJqWOJiPm6lAlEU9CX69b9sWF20nC9jZ3tG+j4X+3k54Ip9xPnqMWoN+OKw321j5/Kl0xsZAB6muJZJ1Gv4DMl29xENaTXd9m2X+rLqrXaRN10eyJ4JeCxT3uiuj0rxPZX5+we/ZuHzlihf7o8jS3t3AMU3niXe7CCNVicfOFJ1Hw+OQIJ0hQZobdx6/ZseGAi8wv33rVrkrGjf0lLMLY2l52c4HeNjpgYMCu3GAkMb5gfOC8YnTwrT1dTtXcHqYXzE8yK0of0/6qPt2daZs4uzY3TU/4wo+2uLzQnl02PkhGdsg2tZ27P6oR1WN4p8PJwz3hniIu75RQM7pQd90x1uRnXD6aw6QhoaGhoaGhsPwoXeAzEzXH/vEZIX5R85FmKQwG6EkyxOezfg/5iueqTz34ivOdaxO1FydAHFTceL0c2Xu+AUpHS9njh0pezJ+d3e/TGlyz/3X9NRMWVpZ5W6nLMxNScNkmZqMmy5+LcIEdGN7ryytrvmXJNOa7ExNT5Zd0aiNBm1ykxM/LCkSLfNzc8rsl/dv3VM9uvGbnijrO3tlbnLSk9aNXU3kdlW3yrgx2NN91r5s2hVxQvkd1wtxTBOvsZjs0ln6Ozo3U7Z298qm2nFE6YkJ8YmXX9Lsi592+iV74tc02nIbWzvm2xZ9TjdJPIt2X/VIdZmZwiZN8CZ1cyrCpNq4LVv5HRI3YVN+4WFMIIm3ZSP176j9/I2PTdg+16c6JmTj3v5umdbBnvFEfq8cX5hTu8Sn+nbpdIXl1U3J7pd5vGKSo8enVT/t94HVB/29rVi9ogG35fZTJz1BW3ephz5Um/ekdmdH+SnaocmqymZ1I76vg0I7d2XzovprRzHHZkxt29oZL6ePTbvOza1tTcJ3NTGPG1bsxYY1HRf6bnKMtu6XOexVvLEpfvXrkXndrKJPf2ubO+rj/TKj8bGPnVK1Kr1SXyRVtkXd3N6Jl/qJ3/+ynXFD327wGANs1BhZUnuL+nZMDVvXxH9B9KO6GaXvd+nrKnd0bqJs7HDjsF9mp3TD5H5hjMl22TPOTawYp6fGRd/zMd7f13FSrOGuPtCYVVPHx3Y1rsfKyuZ+ub/Gjc2+2jxWzh+fLueOTZV7G/tlVXXcXeUZdYxRxmvYzRiDNiP5BYXZGRY/NFZ17G8v7ZQVNWVax+LojPQdnSqnj08UdZvapj5SG30iqm/QxfjgWN2U3NK69GosTqjvOcUYDzwjmXo5SoQZHWrGKGfjlNrPMVPXBI8UTo6jY7/cXN8razreOjw+HpynHKAtjq+S0xO6JqgM/Yw5Cbtf6GSdAbKNftPx49erUsBzzVGBLujYTZ9vKz2nc4r+QDf10+7Z2XGPvyOL02VxXu2Qfe4/EkByW1v7Hp9cC/Zl86QMGtPY25ucKtuqZ0zjTJ9lVrRx6rRtskE0rkPYgh7+OD66CpBVjgJGqPhVH69J3dDxfPf2XrmvWIfG1yF4GVM+DxVv82tdpJWe4LiIYWP5Tvn6n/3LcvP9eLb5wYv1Q4fbU8rc/HyZOvtS2Z47X/Y2dZO6dreMr90oOyu3yt6G8raFcUKbOfvUK1wHZo+V/flTZX/2eJmYO1ImZ3QtmlkoE9OzZVz9OqEwpnNkjPNdTdnXtXFnc6PsbhFWys76ssJS2d1YLuNba7ouSPPkTBmb1JeZ9LtvNY7293bK2I6uUbvbOrC6Dmyvl42VZS9mzS0u6ljO65zTea9zf1J1TWgsc+7v61i6YvXjvmi7E1O6nkivbKINXNdoz7jaNaZYyn3ejPMFojr3eQSE6tzb2db1j7SOuuzY3d6UGdsK4oEmfvTEM87RQwj42u5+I8e5DJ8yxOYYIJiE4XEf0h6Q+L5BT3At5vuA8ehrnPuJ7mH0UkMdza4+xp9/wSu+jEXx+RCWEKtNnGtQ/D+0Mc6b0BfWRz+pX9RPXMMZ9zu+xnLt0QVAec5FFqmmpqf9nQPcr8jRxx4TNW09MS4dYM60Av09NIk28H3M3GGS72WNmSldUzLvBTL1kfsk9RLXY+hrAf2gDmW+Qc9ZZz3P6SHbpWtN2KpridrGvGNX19tt0f2dTrBtYSfgGEk8Pur1qLYoYvOGHQGVOyP+AY3/Lu8sNhN0bnD9oY0+KOirY1TB/eq8Smp7qZcyvt943rvnS66gwrz6ECmuD0P7RFY9EzrvJtTHnKNcE7g2THJt0HkugnjoNf1ZLWMGo+sYQxlZf6hm6efcVKUqxBZY9Ml3COc8vch3ewiFDn3CQy3xr49KH9NcZt9zw4ly4fjxcmx8Q1/cq+XY/EQ5rvD0+UV9J0xpbjFWvnF7rNzQd92urnnvvfNmLOipL63f6mRPPa4eE7J3X9954GFcy/83/4dnfPwA+mqtPgfWVrbLzcub5f03NsuNdzXeNC8A5qN73F+m1H4WEP8As+gv9xljvQo82AbO/bDhMMDu63Ctn9iV6p9zML9PqKOWGK4F4WpD0i+cO19efvmlcu3atXL58pWyurY6YlParH+LA47rmbNnyzNPP+0dJOy0YLGYXSLM67FhU99Jq7oH4XiySIxOFl7PIffMM/6eufz+lfL22293N2fUkRZT50E7opmUD/pbcJloOD94oftP//RPlVdffa28/sbrLs8+Aegc1etPNPo6FLp7/VxzROrkwVDevIpDTeWptE6J0MnAQzrjSnO5QpAq/QNAaV5fnD+gL/qqP8ZDwJF00sjCGeJhd+p2XuH5558vn/nUp8sf/NEf2gGRdPj4vmbOnrJKuG6uaVVp1FlpUWd8X1IMIc8H8wUp8gouUx5Qlm3zKaICzzGo8wCyb4axRZJfsb978zyhHPu4Htoe0ZjMCNkfcQ01SYWoCRsJ6OtAXvDchXr4g4/xlWywKB266ZfoT/TAkvV17Er7+41+FbLPbt646fxBTGm++EHgsV08qquhoaGhoaHhRxfMwflRxg+KY8eOlMm8b2cuwlzGcxLmKcxdmC95dmN+yh3X8iAjq8/v5gBJwfNPvlJOn3tRirnJYBGWRYQJ3VTEpIybbBarMYqbfsRmpqf9qxbu7VlsYCFxe2tbN0OTZUP01a2tMqsbj5NHFmTTuCes6yrf2trRDQOLaGPl3sp6mZ2dKRvrbAnWBGmWRZJJOyaYrGLmhmRYuLVjQDe3TNYW5zTJUn1LGxuiT3qhs7CAqznaruiIzsiOE0fnpW+sbGxsyz7p0gfy6PKckMUuVUIvMEle34hnDnDjNCX5aemlXe5sFh10wzo1qb7QzT4TQX6Zwy/IFmb5JRo3f9Gv2LCudhLoQxaG+NWPHSeTU7ZTJqhd4+5nL2SgW/VNKk/f8OtAFvnp2+X1HcnvlhnK80WZ4uG40EeqzpPWKXSLsLKxZVvQperFzkL8rmno2ROvbgWijzWYqHtSZdiyJb7NTfGq/bTGN5bSwXGVKV6gl6RsRwYHwF5Z3dy2HQtz09ajEVI2Vc/SOnbEmEGGRRsdAS8i4SzxIo5MmBbPhsYH9syjXzTyHJujMzO2KRagOA7qf8mtq3xTtnGfqBEqWRaox+yownHn8SAZ+pipO3WwgE3/z02P+9isKNgZpjHEKNhWQzk28LMQxILA0fkpH//zJybLvORu3Nssd9Z2vMh2fH5ax2i8XBZtdXu8bO7QdoTVb5JlTE2oTbRxbnqsHJ8dL3NTaqvsWpeNe7KJ/jkypfYub5ZZnRdHVAfH9YmzU+XsMdrForOHhHTHTQoHhPGs5prOeUwP08de+FKZ+YAS9NGWBLZYnNzSsdG5tj/GSJGe7f1y+77OS5VzGDViRB2zg4pFVo4zNbOoyUHGKUQZleDgkimuSyY44fOEpAzzApLSFNjRoQyOjxg/1IUNXMxYwJb9UsbCl8z0OTQ7M1EWZ8OxyCLvnM7l2QlZN8GiOuMJ28JJwzGXaWWSX9MqMKbjoql6VD5F3vbvSX89p1VG/3HeYU/cFEZ7OJ/gYeELJ8i1O7vl/ds7GpeUcZMYN4pcEyY5QJLalUbaNybbVVxWV+6W3/+X/11ZW76jcuoKez8K5LV8/vxLZefYpbK/sVImNtcUlsr+5r2yt75S9rY33WaOJ2PTC16yfWx6ruzNnSr7C+c0UI+WybmFMjEzr77EATKnEAudXkzWuecbbJ1/O5vrZXdjXXrXy/bmatldXyrba/fK2Naa+kT9Mz0Tzg/6B/twfuxul3Gu77tbZV9pFkGxiwWwyanpcuzkuTI9M6u69B1Uzw9GzB51Y736EGfgLtc66SUwMn0OcJ2hDl0vvLCqevzFYscHznQFHCD8QtIOEBwfNYjfC8UE6coAMp0LWkP6MH7YyPHpWFUQqzs87r0Qoes1McEOEYWhTIKzwOcl41X9ZVl4iTk2ldttJHYmPtw09ClBel+G+Hqi6/72tsaArgs+z9XnYzrHJ3SR5TuL7wvOwXBAcPwZddKhMRfXKOJIsxgfiyzhfOoWYqnPH/6s/R8xRnHuUc+0vo9xfkxrjuIfXqj+ScXRJ4wb7EefbLeTi7ry/KUPoy5Av/DdNKGyuH7E9xUy/r7nO0cdgAMEJ2wsvPIdH7ZhP8F1EqJrrT6qoC2R68aN41hcDjpCZEKYr3xfT/WHTbSJ73b6mu8XutftUzld5/PT/au+klLSUVfUjN0+/xXDA6Jc9SmKNqDDRywYqi04PfgO9XyAmH5mPjRVnZ26PtQmx3F3P8YxsC4lbKuZOE/1pcPxdP8R8+8R6/McB0h0YmqNtoTGvsjRvuYtio+feaoc3Vspp8bXyonZvXJmvpQXnjxTFvVFOzera/nV5XJ5abrc3tQccu7J8uWvfE2TdV0fJevxiD3MOWg/ThXRmavMqK02UPhhr+Uf5ADZ0Zfk3Zub5d3vrJcrr20XfNgUDeuL4+OU85RliLKgM06A21PhawTHZYDkj5hwsG1Bsz4lGVMYEN+Xuuaqb4IHW7heR3klRAzMH3TeX/DiCy/6l+3vvvNOuXvvrqjY5mLzZQDZPnZb8CvyhYXFcu7cWTs2WFjFNhzb/CL/1s3bflQQ7wvhfOaxVy+99LLn4G+//Va5eu2a0+gDw3qIIGcZUM21dT1Pn9ZYVPvPnjldfvEXf7G8+uqr5Vvf/nYdO6E3bR/WlzBdf/5X3+WcJh/xBGvocLbj9XVNxO77ymXooNxcgRQUDtI6vRL2d0EkO5hrwIsxne2VnjJBp5yiKHMGKB+0KK9MVabnJ097kv+F518on/7Up+wA4XFS0Ajw0b85vjubhEyZV3Hymlb7TMQH8p0touXcL+tyyYDHQE7I/kfO+coXpTWPBkTRSZT1CtRF+YyuUVO6NmHq1nrMy/mNCNducyLbBWX5QxaboFlbVCNiTSMbfGawDS4Ku7j4U6Y03we2G13QkqfS6EPi7PPmAGloaGhoaGg4DB/WAXLiOO8z454i0U9cPCdhXpP3lHWOwp/ZQJ3DMJX+Lg4QBEmXcv6Zz5djx874Jn5ta9sOkGOzM2Vubi4WC/lTjHOChUkWtOemp2NBQ3/8Ap6bIcqZsPH8043tXRnBzoXZ4l/y6mY9HAHhNNjc3VFdO+Xo7GyZmZ4qG+xcUDk39vwie143OSyALakT+dUh92zonlE5d9DcdNBwdgpwI48OJpZbLKSrXSymzM/gBJkrmzvc8Mfiv25rvdDPRI5btVwIZNGVRd5t2R0dykScBWj1lJLercDN8f64d75MSwe7QOibuP9jEUR9NT7p7t2SXffXtiyjaa5jDhqLK9xkc3Cwg7r9K07RvRCrfqJOFj244aYu7LAWt5kXQW75F8+uX3UiS6VeeCKtsg1NoFk0QZyFfe6naBfK+QvQbhwfotiBhFMj2ps7F+x0UO0stFAPOnF8sci0J3vUXV5M3GHBUWV7illg4UaVPrATYGKysJdDvadjIVmVTUkfTqq1zW2NJXZs7NrpcXRmWsdBbVI3LmiMcQN7b3WjzGpssWOA82JdxxE7WIianmZBnr4at/MA4KjDdhaSqBPgPGIQzbBoJN47K5tlfZOdMfS5lKov2dTC2j5jnF0J2LkwuVcunJwuR+cmy93l9TI5P1Hm1Zrlte1ybHGqHFuYLFdubZXry2qb7NiUHItn2DMt29kxQXdzvFmQA5tq38bOWFkVL06HJ0/MlImyqfE+UY7PTZRL52Yko2OjRqxs7JV7azovN3bVbn51HLtWdnSsfGPC8dcB4xzzUo0XzziyOIQ0zpTmJmtH54AXiFWMHsadzZEIv9bH0SJSmZ9CJybrQ4H6cFP4F7CqizJJugza5i5jRufJ/o6PCeOFnSGMpVnrxZm1751ds+pn6sR54HFrneQ1rjT+WA/iPHXbaJMGr2sSD+OR/qPNXmSbki6NH+8MUGAscT5j+fzkfrl4dFzXLxasXKHHt7eQKavDajtUrZTHDShpFnDR77a5cxg/0U+wrqzuljeubpfbyzjekKE8yjjPGGObVFP7CXP+4J//n8rdG+8qI23W/VEg+hFMnP+MhvJMmd7ZLBN7W+q4VTs/djdXdV7r2gg3Nuq85HpFZ4xN6e57/lTZnT9dCrs/ZhfLxMxcmZxZUJhRP09zUqkf+v7Bob23HTsoYifFhupQPevLdoiMsxiJ88PXSNWjunBOTOD0wA7f3euaoePMwqUMKqvraxqnO+XYiXNlbvGozstJL/IzCtCjyt1GvpF2Pd4ZL5yzan91erCLY4yL3d62HSxF1xs7PxxwdrCAXXeAZMjFzmqnr5MC54i/CxRcPih7+KhjW00kjr5WS8m7NMaZ8+oLf2cQa8xxXY68ZKyKT3qJCB2csalfQbzeySMa5zZNisVMfRfw/QNNpVy7WeDf1QWWhX/veFR/0Qd893CO4Khn10XaYUH0kZQ+qVIizjGpUz1x7eF7LL57I2/nB+nsX0Vdf6NPsuiI/o/Y36calyzE8ytvnB/MAwjQ3Sdus0SoU0pYWIzdcVwLKav9hqkEpVNOkevhuolcODwUcP6ZRr7qVbC9WFdt5N91G1FGfwQf5UGDxSL0O7HTAY6FY8uZ4OOe3/WeAwSLYXvRK16uUR7V7m/URpofkviHGdVm+j+sCEW2X21D2s4qU6PM3+XVARLOj6kyifNDgesEttlmjLJtGWqzXBW6NPI4/zlnOXe5Bti+YIkdIMy/mHMw8rFAJfwjrth56eJPh02fe+XoqYv6Dp0rFyeWy5MLO+WZcxPlzAVdT44cKeNnzpUyPVP23n613Lt2s7x55W65PHGpfPlbb5elFV23aj0xDrENe/hW1Z+q4vuOqkFcBz88PsgBsrG2W669s17e+sZ6uX2F6xPl9F/wYgeNjzEWsn05xzLOKfLMwSDH8Q1Aj0X20AdSF+ckSauq5VmG7qAR+vrRbX21GP1RFnwg86E3qMeOHvNODhZF33jjzXLz1g2XRTtChpD6kw6ybTM6ljwvONoZ1wIeq3X65KmyuKjvLo3PGI+lvPveZYV3y+3bd3z/gRXIBPr2JMhmlcO6O7pizg1AG3i01iuvvFy+9c1vl1dfe/UBfQnsAZSjN0Og76P8vqGMeKjPbaqM/iQND2n4lE96sFXeIV8FJabXsiAGP9dA0lE3NsAylE6MlnXjS3nTqr4EOehwc65RnnUByrDp+eeeL5/59KfL7//hH5a7d8IBYp5ajyMrc44Pw99virMOrvfIdvKAOsxH++IaB39+r8JrGsfBAkLVB4b6Uy7TBB9nxVxrFcV3jesTWQHYEtE1fMvpp8bLySd0zzBbytr9/XL3+o7Cnp0hKY8A94BDHaBrm6hxrtfSGvGdxt8QWI5e2h5jLegjx1whyKG3r6eU27duOz6I7+YAaWhoaGhoaGj4IJw8ccxz+W5SwpREf56TVHhm4ilKzlAib17fD2kuMqO51Qe9A6TTpcSxk0/rvlA3sdKws73rBW5+jcuNNIsc8G7tbHuRmptmFoaZVPG4KxwW87MzmijGBGlra1uTJU06x2KBAEcJClhEYNGA3SHcNG9tbXpxdXZ6ypPEuRkWMCa9MDo7HbsPNB1TGbIs3I17EZyFzBv3lr3oenxx1pPb9a14DBIOBOyk9eghZuGXJIHFHHYIsFOAtrLwOjMlOU96o4NlkgILQexEYWE5ZPmVqj6ViYV372qQfpwH7HRxh+ugsQbPNBeHCRtd7q7ESxal3n3nxSAWpHh8Cyr1kZNXItJeZBEvN1gsOtFnvBSQumamsI2HDdkaL4Ts7arf6wINv4S3w4dJv8rzZiRuJHG+sNBEgepTxI4EWLZ03GkXv3jc2tVk3jcFwcPCwsQkE3XVr8DCNG3BWbS9s6kxsB92sQDGzgK1b21903V6YVpKcH+4D9RebgG9UL6za2cFefqCx5Sw44BHCxFjA64fdPB4NH7xSz9gPmOT+mZl/8k53QyrjGOqZntcsTDE8UYHfcqv9Flw18Dw+PS4UM3uR/Fs0neie2xINz08L93z0/vl7Impsry6Xda3d8q4Tqo58UypnfNT7HoZK+eOT5anT02WZ05OlBfOTJVLJ6fK2SOT5ejsvsaDgurk8Rks7t9f3y5310tZ31EfsdNGZU+fVA9v75XnL8yVzc2dcvn2Rrm1tFNee3+9fOfqpvpSfS3b7q3tlvsK6lq1bd+OIo63Y84h2TSpmIXeKR3HaZXtbLIAvO0FacYS42+y6DyQXThO0kFDexn/sDC2ibecZ6Fq37s3OBfVzT5Y9KvUm063bqosdmpJF30uO3Cerm3jTOIxa8XHlZ0B6chQsfqekc+HPpVh/Hnpi3L+OA/Ubwwexlns5EA/Bm2XMXaVrW+VrY1Nhe2yvKX+2RsvGxTzeLTdLV/T6CcWWakHe2kLYyXqVaQ6sIcPxiZ2cc2CRjn9MTMzURbwTUnPmlTjWKRvxKmA4wZxBPQvkyl599t/WjbW7rmc89ud/ZBhux3rmM4c13gbL5P7umbu6RzcWvVjquhX1031YaITOL50sS9jk7pxnZrTwdOBGtc5y64oFskxmuPCuVQdDJ3jQOPKYXtTdHZ07IROBgGyOlbcsLPjjvM8dkOpH3RusmAQ3RGLDXwnzC4cKZPTM2X53m3rnZ6Z86KqF0CxA7sZDx57HD/GumxKBwd2bMuOrXW1G4fMhsb/WtlRnsd17WxuKq1Y3xe7OG9oA+dLDV4MyMD5yrXG449xUDv5hwA64lrfI2hc2+gj9ZW+cOgrOxjUf9l3XJfoMy96V14eYRi7HfS9w/caaV0ro6zq4Rio/7Y0vrd2xvRdue9H7S2v75alDcU6UdhhuLLJ90w47jd0gVlZ2yjrOqd4Prk6QHrHy+LCbDl+dKEcP7ZYjhyZK4v6/p2bn7HDgbr5fvECkur1ca+x8xxnjrna38X0Bf8OkSBGj/lruelqvxdnYtS4jIkO/ebFeNWPI4bH0eAMoW9MR5dkPS7rqPciUR5PFVGMbrG6Xq49kXbVPkYEOxYYCz7nhWGkD5uXsRQ7AiREhG4ban4UqhCZSjYLQR+hKeVjHAydXgT3lRHcALsiHeXWog+3hz+3q3JUIfMo4MxWYeXry70Ap3oJPk7qZz+Kxsdf14x63HxszJv81I9OKam6+munYioxBz0kBsmbUbJUHvVDD54YG5mmhL/9cvr8pXJ2YaKcmVouZ2fXy4Xji2XmyFTZuccCO62ZLNvLt8uNt97Qd4W+m6aPl6t3V/SdqmuHNARoc9iEVcD18UVQ02Sp9cPip375uJoW8tbtWEE05gLrKzon7+k6p3M26qvfT51FgbQlQuqJcZH5xDDfjenBtS3KIwz1BUZlA8nHMa8kgdKhpCGGIY2xOz83X44fP1bu3eP9CUu15EFgR9qWNmECO8V5JwLvEOGdDPzijMdhLa+sekfJzZu3HK5fv16uXHnfv0Zjl0ho4HO0L8nS/1FPkEDfL4FhlmsO7xZ58aWXyrWrV8vVa1f9aK3e5lEkLXVynKI7+YjvB/IHjwmRPp0f1XEAWd7x+LOLOwz1KwxlnFcU12GlKi/xiF01n8UiKCCrv9qPAN5UDUh2IhW+RhBH1tfu0zizzpwu7737no9t2mWkXQPdrl2Z+J5wRvxR3rWvygzHcPAFj/kElys4ruUGNEch3+sRBmW9ntBLX0Kh3OecAnCZvqOPn9V9xNPT5fSF2bKo+4lJ3Wds8IhdnlrK/BfeEIhQkTTaHH9k+3ZASOuhPWBvGOzgcmer/dZjTqFLuJynNhyG7/YOkIaGhoaGhoaGD8Lc3KznS4D5SMxBYv7hGZb/mbtkOkoCMWdh/jIzp3vl7/kSdCnZnDzhBZHNbRZkWShhAYjF6IlY8AQsiuqGA2cB9doRojQLktwX8rI2JnX8UtSTWfGwiAMzj01i8Vh3PdbLgppv9PxoiWjBsYXZMjcbj3Ci3i2VrW5syB6cFOG04L0SOCxIXzhzvMzPTtpZg04WgGj5EfHwq34cLzu7275BYXGGd0JEU2JxnZ0VdDE3Ysjxy1cWPpmm8tgtHu9BB7NAQGfTqbSTbvZjMJRicYiFdN8ASmc4VqglFk5pPwuPOGyQo66YgHKQpFNJdt1IzPQxHi/ErglxsOgkpdbGL9PpJv9yDZk91W81LPIrYqFME8999ZvXdCmSwbGLQ+1QnoVHT7nRJQq24rSIX0+LQ90wwwIaa56y0w6GcZYLFKuvWGjE4bDBcdncct/RAPoSh8Hm1o7rkIjye3ZITEsZdcNHzPjwMVCGX+0xdsgw5nA0MU6ogxsCHlPlnQJqI4t8fu66Gr20seWFeZW4Dby/hGPHQh/1URf6WGxPpwgLcRwz2uQaFStnHdyMsCODx0NxjLENvqMzkz6+Z06EA09dZWfLtMpX1rfKrOzf0jlz5Og8p4bHhoeSPliMm50eK/PzE+Xk0cly5shEOUV8dLxcPDZVnjw+Uc7Ol3JucaIsTu2X5bWdclJp3pXCbpKrS5tlT23b2KItsbNjY0v26uDSZnaWMAbK2F5ZUJMXxnfLosycH2fRGwdCnL+xmBsLuSzOs0sBQznmpOlTN1j9wFjM/uG8pA+92CdajBv6yymfs370k9q6oNOOccKxnJ5QOf25zbtZdsr9zW3RJsqc+kPF7nGZbkitdzFB59iHcwpdam9994qdIGIcl16O47bGLs492uWdKbKDY7fCjhZ1B9cvFm/3dA4tb+5qnExYbmNT8jr+9O/66rb7e2Vtt6yt75Sl1d1yb3m33FnZKfdWd2KnDYvC4tnmMT+qDwfKjq4Jq6vhZMHJuaCBQPe5C2t76ETaQp2K3LVv4wBZve/zEWT8kUBGbLHQv75Uttbul821u2VzY8XOZjtINRa2ZTCOm+06DvzoHv9xvGkTzo2tsr+zWXa3ecTVWtmRjgirCmt2LOxuEqt8a63sOeiGWHK0nTZyrXNggdqLoIS45tIFcby5DoomPj+KaGqmTM0dKTPzi7J9payt0G8aH6JzrBnLdlbguHBgRwe2KuD8kF3YsrslO7FvY13HTjba8cG7PqrTQ8HXRbXfj7hRHzD2w/ER1xkfzwP4YY/dYfJewFfA4R7OjXBwxPURelzbOO8537gWQoPf77vg+40Ff9LVEUC/UxfHlO8HXa7KnbVS1vT1wY6tXVygat8+C9Y4mGis+GOXzE45dWKxnDh+pBw/Tny0nDh5zM/lXJifLbMzOBhkg4KPrUMsuHKchzSOOelu0bx+T8aCqfqCf8UErjd814fzpPIxXizHeKHvov+QJ+1HYOHoUB20PfogfkhBHP1Y9XE8fbxpOMc6rvdht3ioX2n6me+xGL9hGyeyx4rGoIaIcjrvrY8+HkCZsFCxZMmgt2ur/xQnrcJ5/pKny5sbBttGnpg+SidX9K9oyFAn/IB2pi6rUAxdH7bZ7SEBQsb1kSRWQhzRX1EsUD/9SZ3E0fc+d+0IwXGax66e8zhYHUufVKnLpEY81oclujbbVkL0J9XjgPFxtk3wRzvgGYKcx4b+cZxfeOJiWdi6Vea27pYz+k499eSL5f71m+XOtWtlDKfn2lq5/c5b5d17e+X+7mxZG18oV+8s67shHonkOjCCSIPG48ZQmTrMVYUhXfxh8EEOEPrPa4hKb+m7SJcxXZOy7fV4HIAP0cAmAnoSSTuIoa6USb5e54P19Qi9Qxn4nc8gmCcSzqdK3sdx7ty5cvfOHb/E+TBY0qqGbSBdkx0YX5p76Dq/vLLsF1PfkV4CL7PmZdN8h6Qcff9AX3b11HxF1JvEkMEunM3nzp4vl55+2teGN996004WXysO9O3Q/mEc6Z6378MoJ++0jQtaYphOmDLk8YeljVDPmT0K2+JEfHgc1nPZNtX2ZLtg664PJkBJHZF20tk+b6TMQJfrh0+B8/nkyRPl7Nmz+v7a9QvrOa7WAB+xPs3udMh3MWFoluOUE5K3flDS1X8Qh8iNIGkZZ9sOg3iyv5LL33G6RB47M1ZOXZwqR0/MlJlZfZ/N6Hta89qNVc3XcILAawn6PNOoVErhAdtrdmB95e3T+R2Yeb6ju2NSC8hWkpF0O6QOQXOANDQ0NDQ0NHwY4ABh7gnq9KRPeD7imWekK5E5Ss5lgnmsTPOK8Q96BJYnYihSOHXpi2V8atbKeDQRlc/zS8oZXlIsmm5wWVhnxZIFIz8mQzyU8Vibqcl4BjdOER5BxQ3yIj/5Vl0svHLjcW95tUxPTZfji3NljQWpXR63takbz91yZHqmnDw67xvMpfXNMiG+xdmZsraxKR0YzA6DKTs/MHtmhhtjFk/HyvrGln8Zz6Le9KQmzuwKUaXrO7vl5j3djKg9pxYXXT4vW7nxYdcJi+3c3dIGFhK8eKA0j2R659od8dNetZ22+i6YCeKE5CbL1q7aKGbLSo5FllnREWCBiht3/yp2Ysy7F964dqvwyKXZmRnZHBNE3smBCTy3nEkqN28s4MfEFOdELMDgZPLyr/o2FmTi8U7YPqfjQ7/DTz/R//Qr1tpZoZt6biB4NMi0+tg8ahj20q419R2LVnYUSU8OLI4Z3eFHG8lG9PoxZuwwoJ2qgEePrW97VHjMsJh+9uhEubXCTiEejcSv+NVLHD66Vrq9iKc0Czgr6zt+cTSL1pqG+6aHBWfsZbyx0DbJAovayc0Yj8disXZedEWoLOx8YLcCx1O95vHMAi+LQ34UGn+0Q/V5oUZ53inBrhIeo3Xs2IJoe+W+bNnlzfNokQCOjlkZevzolPrHp1p55vRsWV3eKruqk90FOF54mfmTF+Z8o+JH9EieHRFqghfJ6RN2yezssVgUi/+0hQX9GMK8VH6/3FneLDfubZf3llmQLuXk7JTasat+d6tUv4jqSCzk3SeM0fXNHT9q7vlzR8upuXDw8cJ9bEXCTgLLqM9FCReCNGjQctTEYTtJcR7RT16YVCkL47zrAkci6diNE33OuYAexurUhNISZJGVMYkzg1+S39c5DA9lx+amCw+iwgJotAfnDS+eZycR1xQdfY0/lOv44XSQMvohjuWkaYyPaR37GfUf7y+xwZLk0VqMrTgXxz3GdtR2+J84PlfOHJ3WsYhxjFNlTfbx0nj6ieMBHQcjY4sMJumU9FihnC6i7zi6nH/hVOK8jvpjyT8eOcfOHF+HdKx1T2ub/tM//2/9CCzfXCJhux8u8lrODe2WbkzZveBjbctcFDwcO0hBVpRcMbbcp7IzFi+J6QiuSTgWKat0rmHKW43V0kP0H2TpMg8BEcU6ht7lIDovpbfzl+qcFo8+4pf8vNtFo8Udv1u21pbKyv07fiH7wrHTIuNADocFu/S4Lnnnhp0ailnAxymioJPBNJwd6eDgwuFrHAHTyesgZTkso0gC1gJ01CSA3LHQ3jiPOv7IOA7dwUxvk8q+8m4HxzHOAF2Q+uP7J2CyPqIu5BinpCN2y9QvfnSP+DgnoetyV5bWYoeOv+tVznFhx83W6r0yvrtlB8KF8+f84wIvfFGhDSWhpPoJ3ZzJOI5djxrGcYh+zRbG2Pc1BxppfdiJ5RDO6HgcVT2G6LW8/uCpx4ryjmYe5VU1Ze4DtWF6MnZ98Dic2VmF6XiXmH+AQTvQq+smP+BgTOzwIwPabx2c11yfxaoPznE7FNyv0R7ec0LwjkeuTQpc27GNnXj5K/quD6peYpAx5x8KWViHRMuAyzlYAp9kI0ccqVgsV5Bivr85Vv5Oxr8gGsV2aNKfij321WfoQoyY+qCx+w3nPv0vdtN6RH8BdISjkFwoykdgjev6T8z4YbfwhMbU+OSMz2POBTrU79aSjd5NgrT7iesEBlGxvqP9qCnVwRhw50RNXCF8FbUDpV47bQdQApU18jhAQteGF194rswsXylHxnbKp54+V548PV8mdlfK6up6ubOi+YO+/zfKfPna5aWyMzFdNmZOlG+99oZ/9IMe1y3bYpxFwFb3gexk3se5CuD/sDjsEVihTldSHY8VzQfe/c5qefOrW3aCgBhfcUyzavLI+9qqkGNtmKajuqRbCB60nTkSyPGM3mE6wPhQnxyE1Pr4CdQ9hOuWOBrQReC9HJeeulQuXXqqfPMb3yxvv/uOebOevr4A+YO0gLVGsiLrAEO5jLM9jH/kUy0iwROyqSN4gp407nF43Nbzzz2rthwp3/r2t+xs4UdK3knNuKl6s15Af5LPABP96TzpWgdp/s3PX16MiKoNIeNE5Ec/jKhjAMlmq4bgmCUvUYynwXgg6C9+WMNctp4rpkeNeV5gaLXMQK95sbvW37XBH8Gd8uh++eVX/I6XN998yw6Qbd0rJl8XO6m0grVVncN0X9Z9dBj2oz5R29HI+M9FtTaVUR4sh+vis9MBMm19AVMqnX5mynPp0xPl2Z+YL8d1n0F1/LDu1pX18tbXN8vVN3Ud1n0HQDf9Q1+lPuzPc872UUOtFkT7nFB5nLtYw3GEke9W2ye2+M6I84OYc8R1Up95gt4egdXQ0NDQ0NDwMMEjsNi00M1lPFuJKQ3zF6/ZmBogzWfOTXKeMn9UPN/NAULQRzn19OfLkWOnvFDI+zyWN9bFkbsodNPHza7KmDB5wX+Sm+9JGaIb1/H9siWjTswtegFiezN2T/BCcxYL1vz4pmLnBYv9mL62sV10D+9J3JF5FmNwXsQ7CO6tbJRF0VgEZ1eJ5tfW44UcfXDzzoIQE7Njuolige3arSXvHomF7nhs1uaW6nBLx/xYDN45Ms+igWznZdNe8Jf97JLIBdYZ6dBMr7x77U557/rdMqv27Gjiyc6TXISi3SyebMkw74bRH5/YAp13RbAgLxK9XHb2YwfL5Vv3y53VTbeTR3zRVg4F01Y0s/7BY4p4rrEqs1NhciraArgJwR7ug1i4wXmgDrQ8beQY3V9Z1THjGeiT0Xfi4Z0X6MMRNDvF5LROYiXJL8I9sVYZxwMQMUW2bWqffw0tIovkLDqK5AXxOA7IqZw+VJjz/ZI0SxnOlzurG2rvpPpkHhPcx/Q39fNScH6Rf29tp2xsb9ohwcuWN9fXNebCmGnGjMYBfba5wztC9nw8dhlQMtIvn5YuHs/CWGbseqGMHQRTPFoNvfGCb8YGjyo7onF58uhMmZ+ZsJNvbUf1q+4NjwGcenvluMYB7/P41DOL5S9ev1MuHp8t5yTz2tWVcmRuqlw8MafxNlHOn1QdGsuMfxbspaFsyi4e07XAi7jVX4wPHRyV0aOyXbFfAs8iuUiM77tLazrntsqrN3Hc8S4T3qXDImEpq+xGqov8yvoGBbDIv6Dx8dLpOdeHL8oLX1LI+cKx45jTf+x+WVf7GAscJ3QzZlgg5Bf/HFf60WMLOdYFZClOvXx0krta7WOnDI/TYfcQoN/YyYHTaE3n/T31B07RXR1D3tfDI7ZE1rGIPlK3+6X519TmVfFyXOZZvFSbOSc5b3GozOgcZaGQ9qg5ql8XNPExQH3zjS7xx8UubgploII+VMhupkUFnXoeP5wpLL4zlnmUFWNmaW3XC5iMffrDSw0S980kCVqMbnpe/7Tft/vqe3ZdsajPDjHYCawf4QjT4VJ/q50bO+WP/+X/udy7+W7otHnofbjIazlhXOMZ+/L9C/Qb56ntJ1IM6NdceEbOg8u8tEd9pU7xy+bH1ee6ktLHlkW3Fekg7auR6pPdsWm1O662jAXqDVZ1BKAu+HUNJm0nBjHfH+jzmNZ1QbrC3ugj6H7nhHi5vqnEfHB7V5xTCSrNfI27fIX0hrRQy/ypD+ihHUT9tUDoa84So6uySpJ2kkRmMurT4chRUuk8r+jzGMvk4xrpxXilFQlR9/hYXKfil/cR4yQc03j2I7CUj10jKhOvF/klyzi/enPZj25b39N3s469j7OuTezgOntisZzWdW5xYV71cu2gTpqic1AxevpxFo6LGDuMI+KeF8Rj5OCNmMV5rl0x7mqQDr4zLU8efo4549L8wWd98ECTTJDES89xjeE8n5rW9/e0rssz/qHBlPrEuz/oYHF6148uLIynHRYpdZ6ggb71+62USOcHcxxiROO7DUc2O8J6B0gE+hV7aCfaiMO2RPRX5OMcCj6aQHsNRzHGnFGfOa0PYuc0HmLhqzohfOy5ZqpINIuJl3mRbVKcfRa1xPmiIoV0gODA6Y9dIK6taPN3Kf2mYxyodes6TMx3LM6PKc1Z2L1lB4idHho/jGddE3yNxG7awHnftZmxqWuCrgGF9/VQB7YSKMYOnB+69nBtiX6AJUsDjtGvBI7YhbmZcknfzztrK+Xs/HS5sLhbnrtwpKytbUrfdNHUtrx2Z7Xc3dwpE0dOl/eXNsu1azd0YklnvYbFuO7HJXW67l0en6Qxo7ZFtWnFD47v5gBhXN2/tVne+c5qeecbPOLRbHQPn05bBgJZyfl6QL9XGmMi+yrkkI88Aml7p6emh3liX5+V9XeuqYEoS9181GPAxwBR3EuS4lx96skny0svvqjjsV6++a1vles3rrs8609b0Bv0XnfaF4h6h3A5LAMZI8nQ9cecBIywiGFEX9WTSNv4UdFnPvMT5eTJk+Xa9Wvl6vtXy9r6mh0gw+tWgvr4h458jqFsy+Ft6/lH2jHA8HvjgGjQa7oreqCBUWfWkbqYM6SNbktVbmd3tQlK2EsIWeNAHTl2zKtAOvVZxrzkFYs+pfvOn/rc58qxo0fLH//Jn5TV1TWRB/0pfsuJN9ofdqKDOlK/64PXZYLrCbjGyjtSjoyTPW8i9Rqpt8rEd53KiCFTJlTuWnUd20olD9dKTWPLxZfGytOfni+nzs3q/lrXal0D7t7aKG99bb1cflXfPZvIV73UPag/9Vhv2lFhPoWk2bq+uOcXT6UoH1m+1/KdX/6xRdUFmgOkoaGhoaGh4WHi1MnYHT+cs9TZTp1n5bw95yyAuUnOZ4Ky8P06QJ799G+UY8dOeaK7q5tRbvZj1SMWB7zAycK8eLnRmp5iZYD3H8yWu0vLZW17t5w5csQLL/yCnl0Z7LBgRwaLM34B+c62f50Zv5DSREnlUzMsXoyLn1/WySbVhXNEU2zXz402C2f82nphbq7cW1n3orl/6T055V/5r25ultPHjrgefhHPpG1pbc0OmMWZmbKsmxJ2KvBrdhbMjy/OeKFjaX3bj/TgOedH5udUFpNY3oXCqsiNu/fLzXuruj+nzbqpp9tkF33EhJ4FnZh4j+mGjkUkboriJhRm2sU7S3gUE4vBOExu3mMBatcL8QaTSjVUoj54Oclk9wY3sCzG01+8YwUHFAsROFe8wKEuYoHHsYVjwrpXdgrvXphn8VJ187z7TXU4jh9+JatbhsLLmnmvAs+bF2vhXRzUTft5lJHm3q7fh7muhPm5/gI7Rhamx70of399ywv6VM+GHzXRY2NNN7UsfODEmmdxhF/sS18uuLDQTV0smLMYjuMCW26vrJUnTs3pmG2pTbvSr77Zm1OLeO/Fth0VLGjx61uOAeMgtumzS2FS4yEW9WZ1HMC4xo0fYaa6aCfH7/jCdDk+z46RsbK8uVWdfPuyQ4PS5TNe5DpzYtK23V/ZL5dOzpY7y+t+Zvii2vPU2ZlyXCfX9c3VcmN1p9xV4BFDjFv3luripoZ3MUyNTaoPJssxHbfjqmtxZkp18qiQcOxt8pJzyV++v11ur/I4Lt7Bs+nzDBsZISxY4WjMjQ/bnEtq46Wjcz6Wq/y8m8Uk9TnlEzKA9sYN/pjq0fml48ZCIQ4QnvOPoXP1+LNgT5exUOWxKCKPmPL4pD7JcA7jROGRU/QLTgT6np1M7PaRkGwWM+NK9W9IZpKdAirDiepfTEsvjlCOIecti5SYaDupU4aMyyY7HWRILESyCygWKDm29DAjUd3jc9C//la99A3HGXtpBOcE5/mswr7GUvxaWu2Bj+uPxikvsVeX+LFXvPfGF1fJqzW+/qhajzPOBS+IUs6SNAu0FGINFUpAzdU4VZ06R3kMEee9jCj/8p/8t+XWtY/PATKm851fWnNDHDt7oi9oE/1FrKaZ1+2VvYog6CP6FltZWPbODfXvRF3UpC9UKLquobq+8N6OcaX3J2cVZsqeZHbd31KnmOOATv/Sm4VOjQPe2zKu/otffeMcV6xzBzu4tnohXIExgN2Mf1/XdjbL2so9nwtTM/Nqh/g456q8HYYeR9GeaFftF/5URHtpfbR0FC76oZGaDyrjOBCrNR5LGTNGWcjWGMZ5obGfTny+T+oQioViNYDvCtM4J8TPAvS4LjTsmOSaOq5zKxdCfMTdH1yhGac6Njq/rt3bKm9fX4rvePjQp+N48ezx8uwTp+zs59hlf9jRlAv3Pkb0JX3LsaqOrEqP7x9BMrLY5wRqOC5dudJ2hvjYKcg+0/lOMx96qxOkyqHfC2/Ika8096f6irkAuz5m9D05P8c7SfR9qf7wI7Dc8dJTnR+7+j7lPQBuv/RxHbFDSWz8wCKuO1xvom/sANE1jO9IrpveCcL3mGKc+SxUZbsMqnOro/GkArLZkWxxX6qNxCKpeztopIQK0tikD76bZZbiGDt2fKl9jBnvXqkC6MUWdlHiCMl+T/WUc/4Q+IUxjvHhDpZEJu0A0XkaOoLIWPWOD49XXRvU7zhAJnB+eAcXPxbRNZJxiEOB66SPgYBiBepiLBfv/mBs15haqr1cX3V0lEKe7zV0VHmlAA6l7K3oA5WoLcxP5spmWWTeqK+g80cmNa5n9B2+W+5qLrjO95WuWevjc+XazVseW557+aBLi2zgvGF8u29cr9R/DA4Qumh1aatceW29vPXNzbJ8h/NktB6PkXqOxnnAcRk4QATrdFkvm2Xuf5MZW/AFHSQdQI8ygvjol4EpfTlyUTDUNywfgsdePfOM2i97eQH6nbv5YvJenjh0ErtIIFH1EZk+KK+0YZ1pV5CC3tN6vtTD8c56kz8R/HGNWJifL1/60pfc79959dVy/PjxcvPmTYfh44GyLmLkhzr6+rPuyHPOk+L4wZP2ECHiLBQl/F1SCb2+KIPqOoNkYdLmznKT+/72d3xNJ1/KEXfnQ5T2OuGr6G0OZHpoX6azHmvRP+fgubNny7MaH1xj/+qrf1W2NKcxd8ojg07lo/1xPoYOfRJMqLYR0p4qB6q2rh9Sp5H8iaRXmFfBstSjkNd1l/vjQX1ZDtx2Ba4Diyf3yhMvTJeLL8yWxaPTvle6dVXXgK9tlGtv6zzmGhBKR3QGKeKwSQkV0/Ja2sG9UctgNKt0xbzIakyNXJwLnJfwMCdxKUzCndt3HB9Ec4A0NDQ0NDQ0fBg8ceFc4ZGngLlHzmU8L/F8Je5rPFcFzFucZk4d97zMcmYXNLc6/B0go3ju6Zf8jG9+IcmNJDsWmIjOzc564uNfaSvtXR3cFOrG2c/qlx04RrxQKZ74dSS/HJ+wEbxLQ7dmMphFA94xookUToFJTVpjDubH9ty9v+Ln9LOYCS+POaLsras3veDPL8n5ZTgTsi1+ca66EWfiyK/feZTTrXtLXhjmZhZnB9M1flXPrwhZSvbiu2xicYC2sWAyLiU4RXyjIR6kqIOF/4W56TIzM+tdLZtb8fxgKuU2HWeLFxnEy+JJN+/UwaGvvMuDBRjpwc5aqHT88pKX2k345dN1kioF2LSzyzPq6QcWyGPhDycPVdNWHDF+jEdOSEUnz6O20MGuCx5NNclil8p4hJjMLEdmF0KfytgRwE0bC9I70k076B87QaSQnuBY+QWlLGSxeCnzebkki3KaFpsXOdI4L8bFy9hhYN5f2ShnNZZOH53XjQt1bEU/iIfA4svtlXX/Op7dJ+4aBXZ2sLtiQeNpRuPgyMx8OXNkUbbulYWZyXJ8fsa7N04saBwqj+OCRW36dLcG7LcumYYjhsda5Q0ti17UsSqbbi6vl9tLm+GIksDGdjx2i10HOppeiHzy3Ez5y9fulmfP82g2dmyUcubYZLl5f008++WtlZXy2q21skwbfWxZoNSf13w4HqVoNJYN9d/y9la5rpviK6v3y42N1bK6Fw6Es4vT3oXyxrW1cmtpu6xpbNNHYxof2BF9o5NM/eqFPNWjYVIWJXN6fqrMT+FY1JhUOYtpdpRIhgU7aJxv99XPOC5wLixvbvtdJpwHLALxp2bbgcD44TyAj9olUlbUL7dWeMTctvuNftpiIVvsmxo7PAoOBwi7UTBvnO0Vkru/tlG2dO4xjiyj9mNYLGKS1J94cRpRJwtZjEmcElxbaDntIPDoO96Dgoy027nC9WOStGQ8tljEQzHNUAexc8RpRWqO9ajJrp97ZY4vO1dwqKn6Mj8/WRZ5YRLma+wwZhCSCsVVd6X53RXWR1ti/NJ2EtimQ+fj4Guh6njz23+uc2dJPNYWvKH5ISHsSfCuk/zVv4PS9LEsDgbStEkN5drpLxN4ojTGrhMKjEXOc12Xxrc31JmKWQTUGLDTcmyqjOn4eJeI+D3+OSd1XMZFZ2GeRdFxXfNxZrNI74VpFvB1LfNirvhxzMI7wa/Ip+e8mMpCKw4Yfv3tnUCYJDns3vRPountOL99bLJ9NrzGXNuVInD83Uq19eMAYwN4cUbBC9UKXLczjl/T45jWd6L6gJ2KESb9HcxjEL2bQ8eEcU5AjmsV/PHr+2nxK+h7akqy9KUD5waL1FP0L4vlk+W9q3fK21du+vrt807Xd4/H/Z2ydP++Xyb85BMXdBw4HgqyL18w3r3knGOr60UeOwdolNX0mEK+94Vy7wRQOc4K9we8qtg0gtPYEvb4XMEuYqOW+Q8gQ4Qdsg0HkvqMPmE+Qn+EQykCjlCrQ9THJcY8Eyj3LX2sNvmHFfSbaHZMVdvErCEW1wGCd7VAtRry1WbxEdlpgW1ur9IE/pwWmwJjkf43FEG3nLO0Cxs4x5RWCGcwNomGjR4HMTeD10F8MeqwKUIPNLtW87gX1IDgqXYIme9E1W7OPvK2kWPqOhUYHz6PdXz1nW2HKc5SGBVkkRTUFkX1occ0YvogLLJVWQmBvuH8Vcj+s4QjPoiqfouJQzEZxrffFeXr1X65u6k5x7q+C3fGyubeeFna3C131nc0V1n2PIjxhM6w2+riQ/Y4neCcUWQ+x/50+gfFYe8AAVuy7fbVrXLlzc1y74bawDRLcA9UG30UnY4y4Dy26D+PPcHXR4N8TRqRgQdZbBmWD3VDRw/1xvjogewwBsECd2BERnw4QE6dPFlu3ooXlLPAnQg90bZeJzE6Qg90n1+cny7r6wzeHp199dOyXWD8BB1ZaGFrnEtDjLY75HGCHDt+rJw4ccLXnLNnz5X19bWytBTf94QefT6iqIuAHclKTLuyPUMdoTNit935vjxheiQi789RpOwIHzGh2jVsMTlsClrYnrIHbUi6AV/VmUjuTqoj8GOyqfLKyy97PL799jtlRfNsz79qObp8nSSYRLraJT7zDurK+m2DJWq7BjoN+CI1ik55F4kv6jxY5jEy0HtQn+3Qcct08pLW7Ynv/TT1KZPT42VtebtcfUP3tVc0J/fTv+Jalzqzrmyv9el/eE4AavD8z8Vx7QDct5qGHLAOXdOtJ2jIuR5D0qKnjvYS9IaGhoaGhoaHiTOnT9sBMpx7BGL2Qi6mKXy4INJdHFwkvy8HyNzRJ8rOPm9GiIVTFouYCHHzHb8W5B0RTMplgG6EmOTwK9G4gYuFV/T6nQG+YcYRgD5+fY7jQsboJpndISyOchfLjfv91Q0vSuNoYaECXX4sDxMv5U4szhd+IbyxuVOOLi4UXnjOuyCww7++VMAW0nZ6yB5u91jY3uAXnrLJC3Uq49fmLIqwJBYTOYDdklHE5JN63W7ZwGMI4OKxWTg0vFvCdbJga2GDiSRTU7qCerCNF2Tv8atG0dDHS7NZMMZOfo1vuyan6uJC9B18LCTg6HBfhXr106SOw4Ru6uOXzvyKl1+i8mv96Iu96oxgYiobJMuCDvbMTc/YgTQ1zYIJThF+mcvNC23mWKr/1Fb3p3T4+BLUF+jycRAPtoWlOGl0vLd2pJvFLd7boeMrGfpE7N6ZgBOMHT8cUm5UqXdVx3BVM/mVzU3r5TFgdjTxqKgx9ZkyLGDQ5zzKYn8XZ8626ijlyNyE6ivl2PyEAo9Nmyinj+qG8/hMObU4LdqU3+/CghDjEzneMcFuCn7pykI77yXh5oCFJBbK5menbD/jD+M5dicWpiSzXV68tFjevrZSFtR3J+cn7Ri5eGrOi9rxXpLxsrgnO3Zlz95kOT4xVY5NzJRFHdP58akyV6bKEdVBKDrck2oTPgYW/dFxa3WtvH1vqVxfWysTexPl8g1eUl00TnhMh8agmVmgZAz2WNvc8qI6v0zdxEMhrKut91bpq3AOrqjd7Miiv3EA3lhaLys6Xjgi7qxslCXpuLe6Wa7cXik3Vcb7T9jhwUIQ7xHJl4qzIwYHBsd+U2U4D+Dh/CZwvH3MZYMfo8bKvyLGHWOU48g5zg4VHlWlyOfgtAKeR8Yog5yRxeJj3LihM647AB1+BBuKVedwnPlRXuIRSaXqsyrP+FWvu4DrDUSuE5iIY4zzXP+W5UXznNeTE+iOXTC4+2KXCjttOLfU39LFGPVOFNun80wxfwbtVuTrIQbVEup989X//BE7QEYxpmtCXAmUdsSH2lf7j3OPtM3kwwlA32K/kkQOyqhh0L3wSftF4kX7+3ubijc8FrlaxK+xVaY+yN0jfmwV8lbIuGUnCM5VHQh++c+1EF0aZzhaeQE3Lypnt8eerhV7Gtu72/qO4KXr+kL0C89lO+cFx2W72u5PfXgXiGj+Zb34/HglX9d8tMM+jtsh4WEj9GpMalzySAvGJ2MHOgvYdvjpvAiHhc4LHB8zXKun7PTDAcL3Fc7JWJznuyAW6nGQ8xiZSRb6q/ODnYuOJW/HiHj4To0XloumaxM7nZY2eGQZ9c9Ifk6BR27MlYnphXLx/Nly7swJ1cEiN995OLeUli4fe+i0gzJ0cP7QPmiVHk4P2i0ZjYF0fuSjkXBmevHFPPW89yDJY0FeMUfL/9DcoaY7U9Nhk/pEdnJNn1FfZPBL0OkDxiF1+K+Ka7CoRkxwW+0skh7vqnGefiaNjQwtvjPjuqd/j7f4rowyYP3uD8Z/xF2/KB1tDd4QSTk+wjrSbrvqzGuM9aUeEdFhp5hs5RrqOmqfGbYrQ5Bci/4jX7/7FRzruk064fqrKqJOT6XZAcZ3oI6rHWQ+z8NZhiPUx9s61Aja7bRCrcJ2oovIiulBnZ9KUwRJ3PrgCEXsRUPpsgqYTCcQVf3OVH1c4yS3uT9ZVvQ9vb6reYuO+BI/CNjcL6s7mrfwXSb2PH5qlOoJXQFitb1yWL+uWU5Xnogi/YPiAQeIbGFuuXRnu1x9a7PceE9zlo3oe5fzr5jAMcn0sP4sS2TabIfaGTTKU2woP5SpnP4cydWPPq1IsW1TqKRAzZ8/d64cPXasXL5ypSwvr6hOrs+BaJdTjjEn4mwL9DgngqDgorTbwh1shxOkCf254jGqgq7Niki7uIqBkS4RKOc7dGNjvWxpPrWpOe39paVy+vQpz31XVldj14J1ZV1hd9ZFHIGhF2WEbFewjVacPA7Om9obWPNZ3uFgXiD/AC0Uhr5MV9hWxUOq05WPzxHbTBVMq+kKZyFmqBIkZ/R99OILL5T19Y3y1ttvuj8TcAWijrQJZB7bh7S0aQRuiGhJH8qYNiirsO6EWaoN5JHXuTvCA+BBTw1pywP2CEyJtjXvZlwxl7p/c8fXgLW7zN3EMNDtVOoQPeuI74E6fvSHhXBlumYCNU02+5H4MNugMS6jnuDb2GgOkIaGhoaGhoaHB+bRzK1HUScrgGlIzlOSJmI/dakJEb4vB8jps8+whKgUE/RS1jWh5xERODn4dSUi/MrbTgcxsIi2w0Lb/5+9P3+SLUn2+zCvJfesve7ad+l19pm3AcJ7WARSBGj8lyQzmkw/ib8Skkw/SWaEDBRFmlFmotEASRAEAjASeKO3zLzZ3sz09Hb3e2uv3LOq9P18/URm1p2eQXejZyTjS6+KPOfE4uHh4REnwv1EhOKiMIYKFLtMflEujjWa43wMlFQ8o0zgK3kGcqwiYDCFwr03uYiWBrzK1QYCFA+c71C+cASIx2oNJv3k4S2UlJ4hW1meyzwSIwV08nxxxWGnU6VrCs9KXIhGDq1u1sQQ4UURhSL0fDh2Wr5Q55wIFE4YBygb5UQJpSJFt93wdlrbGy3jO+9r4iP+YCxivlK26oAPTGKtzNJAkINYxyrj8+OjYOULimCU3Cg1fLi5+OHqED05wBR/arVA2SqkDsOxdQcVLpKsDOCAdXiF40tpK5SYnKOUUjz+spysBkgjAAeGM9HED0QoC4nLpliMr1G4pHmEa/4RAj8xIiU90MBB5OuWh+Fw4rNV+HK/04AOiiL+if+D8dQrEKizgXgFeyhXQ5HYoqcuvl5eYOW7iDqZym+gSSNblDAbsKJWadhOjUkmW5Gd98beIk2ck9/I9cTWZZiLRFLc3GzGza1WdIWcQ/T3u408k6UmeTJxGNjgkWhRWfByXciDralOeoO4vdsQKZP42SdnlN4rBV6eDuPx0SD64mNzXXwUYSgW65InjC8d8bpDHmyjpHlBa2U9NlbqujaidVGLrfVm7Kx3YjMkR6tNxW/obl3krKjstZioTHyV6oPb5SdJcNtiKnE1ZfsvDjwXr8VTjIBsQXU2mMbpcCR5uojj/jhenfTsf3g+0PMwThR20htZCcwkEmOQV2GpvpgOCXP0xe/eYBxnrkcmP7m1GSs/vO+96gCjAW0DOacdu+OxLEguJRtWQopWDCQWJORFkW3EUJiVi7pXFB59zW1k2JYqlXc2Uuo+23K2T4xjZOI2Jp6AHJmm3vJsEDA5inlW+iZVgw+gR7mFY8UGUUt8KCcuxh7KxZZ0vTFfDYu3ej7sTeJVX/UxvIgzjEmSO849GQk3RjTkGUdeGAExBlJm/Zuv3r6L8lKBIu4Xf/nbNYCw1Y+/1q3oAbhHll091bOvCoe15R4acRh63Ae7rSQO0juunv0OgN/Kh62LSI18+EtwFKJybIEjH/eNbHWlSpcsc1WfrWe+zsbISd88nQxt8MDQfqErRg+u07GuU65jhakPoB+R/NI3oKxeWa8rC7Uj0XulK8xF1r2yhZVKipel+2xQyl/qqsCn+f3bgTRqyW4Lkmn1Mzj3y/BV/E3jRzor7huVsxGE94fioOwWK1OhnspvG0B4B9QweDSjrr6uXm/IT72KcKH4t3KafJS/n9dr0Wq1Y3x2El/ZmMS/d38l/v6b6/FHb6zGO92p+q/L2Nq/GRubm+LrmuvQKxiEw8Yv0Vvo90oP8YN3Vq4GqO5LPDmvBnD5iYvLezv1tyVNsoqwisd26W0ovOfqukTQ0k8YsowzHrJ6Jo1APOdqo8wXPtDvkyPohEJ+8FNyTt8tvvrjAcXzqhFcVba5vKcs0U/h/IiraKQ45o/u58YP8CpcV/KdlY1GWMlmeldlwvGsn0xT8aqEgVMFYXwEbsdRvqQBpcc/dMW0TWjOLDI7gdsx8fBToMuSQb4vQP50GPZbiMMYI+u8qmtkS7Lqdk/dyummKg+EUZB5meaFc+8DEfLAJWROVUTl5ZQLeIBy6zwqjwxJMK0VzawgmapvGF4xBtX7WXGrEKIY8EGWzEv/yU90JT8KRfoVTx22QAchXwReN4AgY/3zaTz7cBhPfzGO80Pyd2iVzzxfINtOhi3WW7nnanlxmnk6Hou/gxag4GeMl3h4nuNJTgAZz78FT3olVPET32JAPt29cyc21c98+OGHVqTO49Iui+z4UaA8/Z95Oy5Y+Nc9dF4Lq/x/2SGzXB3VkPzHCQPlNZp5HNIVfhYoj/ijpH/16lU8e/E8zs/O3R463U5sbW5Fs9mMZqvp9yNjMCDx+dagnJz9Ip0Zzk/y3REM2Q+UNOkzB1Jk/Pm18r0eryIgf6ur/K6VU/dOU/BAV8ElL3zzKcO4FvrNUyJVfrNrdQ+UO65OU4VjrL5560ZsbW3HkeZMz1+8mOdTXQuVXBlbFLB/KUN1LfnP3jMFyC4vhoITyDS49IUv13ij8E9Ldy1OBS6b8i7l84W/Cofx6J60xLnAMDvSOHPIGUCX0Ttmnq044K7SzMAI5n75mLjpS8CZZfllKHUJXv/pyvsiw+aQ2WYZQMUzERh/jTS/+DRYGkCWsIQlLGEJS1jCF4EblQGkjEkAxig5bmGOoMFIGY9cG7EA1fhK4ST/TAaQjZ370Wh1fT/xcvQVf1EKkikjMOXBJJ4M2V6AKYqNFQpgso0iVMMkK8yY/3LAKF9LYgDw9jWiBOUZhKNkQIlmpeyYlQy5+oAzMlAc8EXieX+ouDlonQq/D28WzrPeUDkKx7oycZ65RQ4KIr76p+B8+crEn0PE+6NRHJyc+ut3zjDojcbx/Ogo+OIWhRODdVZkoMhH+YyCV0NBKzqZMKFsMs1MnpQZB63f3N0QLePoaQA4HOdEEWUVX5KjbGAS7cGnJytpqGnW6tFY07P8qFL2dF5jxYOeUfRiBDgf9DK9ws8HA/MSAw+GIUU0fr5yJY04KdrhQeLEsAM/mNwnHaoXVUwajBiwVgNcRVOMaCnTSyjRs7eUgT8qcyp4EsfqqnAoMfXlr+YVnvuORyrN+2PlR/lRJCu9klJWFJQoMu0/HonSiJruUShwRgsK8VZDdSb5oYxwiRUayBc88r7wSmPluK58Gc5WVuMJtIkOCYRpUXiu0lGuKgPnjEzGk+iLtqHo4QD5vY2GcJD3VdzYbMatDbbNQtnNWSE58egrDcp7kWM5/tqDjia051boIHcoyzHknLMiYnIpGcTwkGd+UA8D1Q9feHfbKPwkyyr7dnM9+v2Jzy2xBEjOFSW6rYbqqubzWVqhyV67G2vI+/QqDnqDmI4vLEvUMHTCM8pHWubQtAHy4Bl64TiKVBSi1NnK6mV0NfFOw5hkq4biESnMe/zhN39ClHUgfxSSTGo4K4e2iBywwITVTzsdDt7PLd1IbeMn7RkcqhLi+stouRUO2JA/NVUUXMgB4eSH9COHtFPkFXyqRpI4jbz0A45Kief0xmZAvgDTofsKreJkmdQ8s84kF0PxlLrDufNUPCDzEG7TlbRhDOmrLR/3L52O7VNoEzgO3h+KJwPV/7n6iXMMJvLHYHWuMNpcc03EqrwDPXOYP7TQJGnb7//0T6Lf++0ZQEZ8lTpRG1RBvS2a/HCUOzmbAN0mRi6VQziUmMgOyl8cSvRqqx36oIpuahaczM1xFkbJh7fCkqtqXnkq9KIyfnhFx0jXYRo/pqzqwNAxtKFjygoPGz8Uz/dpHLnEif9eaaJ+EvlBphSo/DB60HCnKee6h8/0icTPyv5lWJQp4i8+f5lgAwB0iYe6mFT6HZTkrFpAQY+inpUfGD68igNDiBX4rDxUOPWhdGqidrRZr+6otr/C6FFTOu7XdXWdqe4yT1aOqF6pS12veifx5sZa/OHDW/GtW9tx7/Z+3Oju6722FbsbLfXL63HR2lD8lINizEjFNq0OWanKUznH416FI67PivI98lClQ5Fd3bsw3Je6ml1TtnTjfGivxd99jR2/eU/0kqe31ZQzD20AET/gEWEug+IZL2mETfVdzpjJuoDHyD349CxnAwj0KpHbDiKnfgJJ4RkRtNxUsqNqFR+4gpOyLsijnTN3XPdHTpZp/R7PIMNCVOOF8uRTyUN0KiB5lhFT6aV2qf6MNsL4qvRvmZ+c4kG3vBy/OP0vQJXxApT05FfkwU488uog+g1dsz1St0mzPOS4ypmVDpg5evGs3awT/ghKUGzznwLLCcQBo6oSG/IRzNyVgmQ94V8wWo7KS4CcsgLnqUCcyOWhMHx1LfFcft0TI/leoldpPicsGkCEOsbDi3jxZBgf/2QUJy+ovzn+QlYBy5P+oBv6sk8s8fHMy5zOxSuO8thLoHJVspVh4DRmxynxaONFBog7Q1WlSf+USyeZZ2DIx/S7fft2bGxsxEcff6Ix1Xz7K8DjW+MvGSAVpAN/lpv/pHEOGT+vn+ZKe7EruCr+c583Wc7ZcwUlXd5fz7uUizronZ/Hpsp19+5dlfFObG1vuy9g+9j5Nl/InJAY3Rwv94XvALdzMojnX9PsetCf/x1AX2OfKo1+Co2Vv0H3zqNC7rS69x/R7Z9Rr6VzIF7ywRXwbeLx+1e841ogg6vnCgdAfHsvxIUuthT76le/6m2vHj95Mj9LRWHOu0CFi9/Edd2VrLjXT14F9q/QLGAz8GxX4vqXNEX6+BGu6mpkVVyAOzviVP0Vz+bHLB58znTEm/FKfk4nx1xncK7xZ0+9GOd+CItlkngKL3QVcL3bP0OyLrnHJf6FEvhCKQoexu3u4yqoYhmS1io+t8qn+C8NIEtYwhKWsIQlLOHLhDu3blpXXBY44Obz1PlYxuMT/u0PMBYq4xTGLJrjfxYDyPb+w1hfbwRb1LDawl9CogzwpEeTK6Wx4pJnXaeTSinvSQWDfxQKq55wW/EkAvia2tNQPaeqUyB/K+mDVQljrxIAlAxylTeKnHWlu4zj857wM6HGCIICcqxJdionKDEMQbU3Hg+t8HPJhaM36JOrVx2kQvbSh4gzEUFJIhSmiwnJ4dlpNGqNaFpxBI0oQsfyq3vFCGeYcL4AinaMIbX6avT6HJre9NfffC1PGTgXZcre+OIHeEnvFRZ6hocoslC0Y+xhMDlEqSfSUM4OUQZ6Ems1pRUBNVbdMJmkDhQfRSblY1jN1/JM5sBLSYjvMx+EC974MFn52aAhB1vAzwoIvvhkBUG7kYKCsjaumPCxgiYVbT5PAkU79a4/lG4bbZVHJLDqw1tJqTxeVaFrbrWiMq5xqHZWA3KC0aiFpl60TCVAKJK9gqD6owwo6aksDoxGaDGkwBNkjf3vve1XpdRp1Eil8igf5BO+o9QXS1VWVrYw+aJM43jZ6zs+koTBRNUuHFNv/USpus212GqxemPNB6U2hJPtdzhPReIn2Zv4kHyMNZxRwx75TcUbatBP3bNS5KjP2RisYIl4dtr3mSb90UU0hPu5ZHcIr0Q3hpNzySLnnqBor4vg48EwehfjeNUbx6PDvg+TP+2xZRh8XKu+YKctXak8GJhU7lUMB6kAdVnFF/ieBok8i8N7ygu/eQszVFZW56DIc73glB4ZQj7gK2EotxtrknmUsWLwRrMZe122T1PdKgy+sKUc7YEVXyhVrUxS4Sk/tMIrWjbZumOijqkvpSdfaEEufcuPnJUSogEgjfsPsGQC3UNzTr5oB/jSFhK7/DHAKT0oMCJSZu4nmjgmCcJJPFUhE0VwkwftlT4JIKs03mR+xOXG2wdJLmn/FTKXRQS7jMRhyzGMJQN1P6qi4IjcqeSnd7kSJxjMlM/j9/8sBr9FAwgHjOcX6ORBmZF9tQMVjB6GOqfXhQPJN6JJnlSnViaj+FWb9mHHKMIrRbavCreyk6vkxFe5S9U7PGTVBf3glMPNWYGB4YItENnSaowbVK4fU10nchcjOYVNMXiob7rU1UbQBcOHv/QU/dnn00urHmrNWG20fUYJhhFl5LzYjqc4EWQcrqzfMCC/pY6vgeohlRTUfd6jPLYxWf2XFfZqb6ziaOg9hMPQzTkgnLPl7a+UljrFoEb79+oGvWPsWPVhxxkqGELZ2o8+gnyyr0jl/lo0Wp1ovvN31e+I3mY9bty+GYP6ZvzFifr3O78b086OeMm2g2rLrlvaLgrtxFPK4DZN29U9dJEPRtRs68iRZMXp5HiHgw959HPiS17RBvOeP/75OMI3dvC1qj3XfXVvID75MiaAl3PjB1cMSF4BonK4/NDJy4JkKUHKl3ZO+pr4lnwifqahXNCQYx5vp4YTHdS15b26d88CXspBPhVvKHNRUPE3g6oslmffC4/pEiYeHZV0XFVGPPQ/w1X4p3+i06Zpy7naL/tRb1VZjQVKO6cZ8Zzx0wHVZQGgw5krgVyJQN2q/kpfYbdKW6v6CT3jTPiMxnRGx71BZRBO907ucNWP80ywr8QnVLWkvBIH10xLWHVbpfFP+ik95DLmoY5LHJeg+vG7lUi695WExgmvS7QqjKdEWNFMVH4Tbyb+/PCdv7nlK6jZ+ub45Sge/WwUh8+m/gI86xnnaLNn35On/qGPssyhil+FJf0Ji+mJ4DarZ6Kkf4bN4yTk4zwdzwUXcqicSoijJc7MG9yFhsSTsLe7F91uN05Oj72KgraUUPDOcQCmFeQVEL4I5fnT/BfDcCm7lWxW/hBKXiVOCQMWn7nM76/jBjA6cv7H06fP4kxzi+2trXj48IH8zuLg8MBxAOVGlr6rks5wFODxl2hynIovunV/QPsgvn/4lUvk6anb6mnmP8NXAHQVLv36z2nzp/oVLKYpeflW7wH6zKrt+4O3QgP0qn7ndVnhF7gf46YK63a63v7qyZMn8eTpE/dfmU2mcKxZ2SocvlU4+VbPJb6vi/dcua2ui/iKH/EM8iekym3W9wIlL+LgU8rGL8/Os2pfM1eFA6Xt6ce8AsozwJizFBMgPkBbd7xF0PPcr6Kg0MMVGt1OC5BPhqUj/wUcC/i4+q96nqdZGkCWsIQlLGEJS1jClwtvv/2Wx0VnZ2cej2jEId8yIKrGKdV15lvNtdN/Prb5TAaQ3RtvalJQ96HAfNmO8i+RYShIxSyzSRQyKDqs9NagDOU92yuhtrSi9HJqpTXKkmajHjWIhxBlyiSZr7NRjClJdNr1YNsq9Ivkx5kZ+eUySv3wNkusQkChz2SctRmkZyw4GTGxv4xmLb88xNOGAQ3Au+1WNJuN6MhxGDhbIaFQ8koCvkC+tEpUedaj2+q4HB5YKi9vtbWqiTyzfg/aGXSKJ5NJ8GU8yqV6LQeCnVYr9rba/roZIwKKF9jEF/W5/U0qC8CN8hFQLg5jUOlxr/wxPHSbonm9EW3h5HBvD5DXlEc9YrvbrPidGEiNkWD+pKxED9XlgbIQp8IbZbAzgWBfCEanMxLJPixdBBfjCzFJI47G7lauIoDrKIZQIbKSgvMc2MKMc1mQB8qRh4iKDVTkJeXCGBQ2lPA1faysW5HclGuonvky3eehXCg1PF2dCifKmlw1wioQ0mKQor7zEPjLaKmuOdeD9NOriQ/kp04mk4t4ft6P0yFbZ62ojq+i35dcQrT4hHED48QHRyeoaaMjPBh3OIOeVSUSU8nT2GdprArfcHgRO5LN7VYt9jq1uCVe3N1sWSFGXU6HQ8l4KptOyRfjRX8aBz25/iieHIzi2RHbT4keycBkxPZWk+hNLuPgbBDPToc+8B9ye/2LODofiIvUb04iOedjfDHWPfmp/akgyBtKrVQyi3CBjRyqL84EYVs4r75SBeNP58EV/mUrhhWSEYUrln3yma2/JHdqHy0UrrRDhWFk8PZ1crRHVsxIION8MJRfdkccuA+YBv2RUxpkFG5aM18IUG72B7efCbC86gcC9ZOTLbcQPFwWscD9Cu3Exg78FcN0if8o8kinYAPNDiPT5CrPLgHIAhqRIRtElUZRTDP9DaukjEN4yQ8DB/o0Ju0+V0ieaaiDRnApDnIG7jXolfwoLn0aiupN/ey11O80FEdy8tHP/yyGv8UtsNy/KRMUklbmqk5p58hHPqM8z0OukU/OQYGvXi0j+Wd7MssaPAefSEVu+Nobpb2Vnkrn8ujfxm1kD6Mtym6eqZvxQG3lLC6H57r24kLuclIMHsVVho/pRHU6db9C/4Exi74g+6Z0fhaP682O8uJw9YZEstp2T3KjhuCviaEPo5oNJ6LGdJLwSwLaIlDqE1j0K/cJGQd/xBgJt1yLRgxN62XLJvVlbJnCfVnF4DNAFM9GDxVS3ZjlmDaGgXxN7y/XI+8sXVeFy2d2oIhWHqmASaV+fq2PgroRl/tfjYv+sd59zdjZ7Eaj042X5+K9cuhssLpxZHptBKlwQHyWIduAFVfEcTz8Mp7lRDTrZ/bMIfZpCMk0SmB8NnQ4bbqKUfqp4okiWDlnJ35VPAHtlT+M4WlMmm8j5i2wkHPJfeE1cmJ6SSmkoqLiJ3zO8Qx9fG5XBu2FLrVjyQ/9YW7piSyqC1A/mHJJf5hEgt/l9hPFWSibwHFJiyw7XZGdjOMSlehW6i/i0BW6fJWcVREl6h4j2fAhN6cz3xX0S0UBSb/ufpgw8scRZkzQwu+MgOpCvIocOcsvRlBkCifewf8VOQkZEUwndXyNbu5LRgI+nEnE2efzTnY40eSQeNeS8ChyBlQXwEOsvFW8CnHhqx1tHinhQlq5KppTOD9SggiuZpQ5yL/gy1iWm4yXEfNyLdFnhrvvNGJwNonzE40PDsbx6skkXn6i8UePfLKfwAGz/PRnWqoymiiB+2PLK08ZdxangsV7gHY7x++L4fV0CSkzr8M8XeYNnTNnOjLNIk7CWhqjswKkpXEvZ2eUVSD+4KeiqeRGfPsJ3et0KYhf3wOL4W6LSrdIE8CVPmHRbxFr8QMW4yTMcRT/1+N4/qN82cqJlS4ff/RxPH78yFt9FUg6M9fCm3zfcbXvdbzyK/4FHFaFk67ErbBWN4njmqt4op98JtaCf3GkXYTZUxVOGWdp/YwTXx0naTJUF8VyGhTkXB2udATjOAfy1q2b0ZVcPHv6LI5PTozXyATZty64qn92HK6zmNW18uN6DQpdC+AoFZ4CjgVfdSFv48Phz3NFv/MXEJ+7pC15k/WZ+RV8jreAp6TLWAnlfpb2tessz4XnRT98M0RhoqXwu8QBqqSGkh7nNqj+JLEQyP/1/AhbGkCWsIQlLGEJS1jClwnf+ObXrat6dZAfDTH+8HiPP41RPMapxjnFL6EKq54U8NkMIFt796LGfuqaVebX3ZpU649JtJWiujKQAph4MmEhTyYSrOhgwMQk3INbZXBZ5YHicMqVCTLDpkvirGmCPpKbGnejzjkZ+dWpJyazyXmYCc36qhXmKDNQaWFvQMmAYpb9ndEAQDNxSYRCnhPkp6QRHeBSNkqDsQEFSVP0ok5S2BQlNYrimhUjHIhNOSl3ft2dNKKAIv/JmLMYlK9KQxxYsr+1aRwoDplo+7BXXXN+Ly5WvGEQzRkYVBCGDsJQTmE4YIDK18AomjFAoby7sdmKi6u1OOtjfEnlxpitlFA4iBaXT+m8ckXlpNJRilAyscD5YHiYKVvkh+KYw7JhG4LDOQxWAitfjFU57L2Ms9Ek+sOptwzjAPNVJS55sKKgLjcep6KU+kYBSd2ieEHtUFaDUN48EyG8AoT6QqF3oTzhIs+eMumKELPdC4RS3lTMrESzkYoQFLkqhg0XR2cYspRM96ZfZWLLswYyINjutKK9Dq5UiB8MhrHbbMSdjZYTrVFSIWCVCXwdjCeSDbZQEjXyPx9M/PX+0fnYZ5AgByja7mzV4539Vry124yb3fV452ZXvLmKe5v1+OqNdtzq1OP33tyK33u4GQ+3al4t1G6uy3/dSnEMQHd3OrG/WXM9dfFTnmybBf+pB0rNJHowQv4u3PBVBckT/aGkHl2wlRi1JVAxoY3CsmSMcHiHLFM/rA4qsDjxpD5pb+ARCtcb7RwaQdyXrGFsmkis241Vn30yESFrohf5ov7qqmj0XuPRRaxT6SvQK2zg94WaA50Qyh8DKTJK1XSaNdVt2wauiRXgKOgkJ6rP5ILyUF2gtEtlMAp9kEq+lFdTdLbVN9DGqUcrNVcvRGvNMlYTLeTMtlip2HQP5DaDkp34a+oTkF4rBlUo8qOd0t5dRvmTn3mmtC6PwsHPNnId0cA98k09ra2qzZluaKadRLz/4z/9rZ4BQt+GghKZoL5nSkpWdNRZMcC2SSjbm1FTX1hvtPLK1mnVSgL6V5S+nAPFUsThaCR5HHoF1Fh1Rb/hr80lL+6rlS+/2dfAx+Q9PL7knI9RP6ajNIKw7dWUba5U797iCkOFXBo+qvTUhRx9Co7KQIlea23FamNDqFH4Dr2tFmWEm6wsuWKliXBy5cB08q+vN/z+SYUxNOny78B/6nH+wk143W9+Tw+WYThkp7zncvurem57Jd7zXvJZHqwCqdVEN+HUZfbptHb3pyovdel3rVeB6L5aDbKKIUS4s/7JL9u4nd5xzd131IaU1+FHsbM61HuoGSvt7Th/eagGfxKbnXa0N7fcHpWR27KdaUcxkmVzOVwu/HT1O4iycVUfqjLiMJq6P8Ap3O/r7BiMLwGk/Bt5ugK0OzfB5J8fdA9X6RT9p3zgZW4jxgoazk+RrKu8Xs3k8qO0h2aAd5b4KNwo7dJIkuEeZBUn+jLPfG/SN5fzZbxKEbm3UwTTmXGd5LUyEFzayex9XJz8HFvpuc+fKr3wQEPhLXw0v6GNOOQDbtFDHwadakbZLk1jokkAp9/Uc3qcP5Gq/ARZ5oVn/xKH/g866E/oW5K3yByyiDGSZ+ofaYVG01fRK24nsmyAuuWh3KcRpEDGXcSR5TVpjmcJ0KVKU/x5BL/9M8wxqc+MlN6qA27mZQd3usxPXrNwOeFzrHJNQip68v7zAmPEw+fTOHqmccazaRy/vIjBmeqFrlMoSx4U5Xo21/Mz3fypjOX5U+NU+MrVHx9UkOHitYEyL4K4YBZwnTvy8EXhmT7x4EcfDlhOnV+VV4Ua2ayrv7p963Z0Oh2/XzhIPI2ppR0UvHPadGdUFTaD0V/zmYPbjKDgyXtfDPOy5P3ngoX413GvxK1bt7wN1snxSfz0Zz+zkQfI/rGUichc/WveLFIwj1PRuRD6ephp0bNjEJebKo4d/kAVr4QZqmffLjxXoTMoz6DG2Hxjfz/eefedePDwYbxx9424c+dO3FF9coDl1taWjVu8y/h4q9Ppxr17b8SbD9+Mhw/ux40bN2zkxyg01ZiVMuzt7Sn8Ybx8+SpevHjulfQzGl0g0YDMzuj9ZRoLZCg/CzHgCxffLnCzlHUxbgHC8K+ui/H4XfQr8jPzA7ivnmfx5fC3q/xfB/r4GX26S9TpQz7GUd0vgstVhePAQz4lXpE/YO5XxfU1wwt3+CX2YhrfK2B5CPoSlrCEJSxhCUv4MuFb3/iGxxnPnj3zAIQRFH/8G8q1gjLumYFuS/yVt9/7mkNmaaob4juR3L33/igazU0r1/FivoGukZUXfIHt7VPkj6KAZ3SkTK4ZKqEgRSGWh7VqUswgai2V60zyUvmUkx4OrEZZweR7VZNe8DJhrisdyt483HvFZyegsLICX3lcjqYxEc05wVZKIeQcDojFiICil69lwZtfdDOQw/ChvC+mVniwCqShZ74OZZJ8yQHdmm2itGfwx5QNZb+3YxLOIUYZlXC2+kIOphajA1/KwCue2baL8wI4F+Ssr8mc7tkuCHoxjKxcXcRWtxOtRlPlF+0TDgnPVRco+qB3FavRSh7EjgKKLTzSoIHBKA1EGAFEnrdE4srXwBqSig7/emIihDGcTjXHp4JWrBDHOMRWMJTP/NMf6dluyWcYCA/1g7Kcw68RPpQo5MtEBZUGvPUX5OIDW3yhOLexSeUbjcbKmwH3OroGAQoYeDCNtiZBoqRSlqo2lYfLoYgosFlhwgHfKoDrXaS77Kz+4TqacFD3RdzcSsXns5NedFrN6DbgE9uH5QHm1ANfu3KOBXKopC7Hy7N+XFysxp2dlupD5VJGDeWLwh1jUH8wUb1NzHPKt9Fpun7OBuC+ik8OTpTvquqvFXuderxzd8vnYlCWneZ61GLqvfMHIzVClXGjU7PRBdwvzqZxrvbxzsN9H9KM8gwK2BKM7dxsXFQeVlyJlwPRwrk4+I0k8xzAjiGOemF11ll/YJlQFK8MgYbLS9pn1ptah8q4bmUdsu2VQPpjFQOAcYE2hkxSJ9Qh9WIl4BXKSvFGjPPqCtGEMU7ZeQu5muSWFRENFOmKh9Gyx1IiyQKRBn1/uup6tbFK7U45Wz6RLfxZFeGv2hXv6/e7CmvE04O+V+lw4POHL87i+Slflkn2EF/5UyZ2aoNitrDjLBLaUFt4MMzc2W3GYHjhbdpqkuujwTB+8bIf2+1VG5sweh33psGZMDRYJoVjjJiSL6yzp/2LeHY2cRt4Y2MtWsqTNtK/yNVNEj3zGwNUX/ygN5Fwuh7qa+Kd+NOX+F6q/bbVBlqSCWFwycWu+H/+N//HOHz1WEn0QIirIuvjy4GcIJeXQG295TzoD3B05s7bfWJ1ZZKqOO5/SOy49nI9lXt+p2qQ9B3e2kptxEY2jAxo6kCviOBLpXzNX4LTVxGAMfGSA89Z2WE8JV15YUF4lRlXgfsI8d2GD+7lx8Kdm3u7cWtnM47U7Z+MVtS+WE3St8EjV6VIvvvnfhcsIqRNYzxjBQTvjbFXnKh/FO6sC8U0Lb854B3nFR+0M+jhXcSqj1Yr2p1utPRuaLfb0dJzU30ZKyPrIk69g8qufoiViyMMPBO/S3IbMvG61ohVvVPW6mwHpnuvAMk+Ht77q3rxAclbq2/G5r2/Hu3Tj+LW5CPJqd7ZSre2eTuGh09ZQBODaT0Grb14NR7F4fm5ZcPVoD/asBp11ovoch3BN+qoqk9HkVMN+11Dm6Bvol+mn6Fu0rhV+jzJBCsz1R+xQtPvKOREDhnLM2AIT0Moq4RIjyGCK1XMu5p3VKvdjE676xWg7q/EY/q38sGAeaFCYhjLs2hSLunz6BNEjWkHuNBzUib6AJRxbMHJV6+sOOTcMLa/ZPVrbjsFTypA7mkTFq68N/+EC/y8F10G0sE7NwcFOLwSSMtvAuMp3lvIDW3Tiioc+dAPiZflHWIjMs/CXaGkVMICBdWzfpw/fNW949FbcUM801D5wzPwCTersug7bGDD4Ca+rjcwqLbUtzZSBi1/eh+4rxOeZIT+4Sa9UcmDq6JZnthuUx0sxnHl5dWzoiHHNdnPYjibpxckcXlfQOkwUNiIatmAZsWBZuMAA70yaYmT70+e8YefcwUheWecNM4mPla2QcWX0Zd3NM5wPZJe/5SdvAtv8Ez8Ba4/E28eF1pIy7Xcz8ORGdIDhONdykqcDC84kdGKd/bjHvrEAxIvwDx94VvioH3ziH/iTJkzHwXEZRsstjva2tmO05OTeP78eRweHetdrn7utbj6lSv0XL9mtvBmnj+OZ/LPuiJuhqd/wTmP/3qZAb8vDckX31W4M27lucBb0nz9a1+3wv/7f/EX8fLlC/UfjN+hBcNh1hNtdBEW87dUKB4fMVhGS+YC8i5lBQjDLSrNXcYqXomb73lw81OlJ23eGa6FCRbzhX7ON9na3IzuRjc63W5sbWypzWusV9UXdHNP/+hV83zMonvGobznfO6i+mLwUs+Hrw7iqSa5Z3rXPLh/P77+9a/Hv/k3fxyvDl45DpQs0m1j+gzwl28pA/EoL/cLZZhBFQ/6ZuV6LX5JVYUaFnnIxUmdF1d7J1787J/xCy4/+zpPBlRJExRQaHJecjwvOryBbFv5gAy5b/VjwZw4Shwg0+c7BG/qivdF8QdKW+G95H5YYUAJl4/9AWTy+PDY968DY4olLGEJS1jCEpawhM8L/9F/+PesU//Rj38SR8dHnn8W8HiojJ5ml2qsoj+PaTR2LmOgz2YAefePNJFt+ytK7zsux9emfOlIYgY+KF0wajB38IRcY1EUGwzS+QqfcFZzMEZiEmujBLg06EKJwKCJr9yttDc+4dA9X++zlRRKH768ZxJftrfxpF5XJv4mXOlRGqC0ZxWBRnKFB6aDaORFfAaKbH9FBAa9zXp+tWgPJsua9JouBoIwTn/s588dyhMNBz1450tcGErZwbvZbYa87Qf/GDSCgaE5KwkmepoqHOX/ZDxy+hEGCzGsXWdbDhT3qUChPEwOqAMmLNCD0QgFshXY8sMA4zqr8mLLLM4pWY118Q8aMGRUE01Fg2dUvCcO4ESZ5EqBj0yoFEn4GDxDM35sV+ZzSRSHATX5eqANabrmKqDkO1/uovQ1xyra2U6r2+DEDeLnV/TQwxkYkA5hKL4vKgUagtppcbg2h5BPozcYpqFE8ZvNugfhbAWFkoXyk5Z8hFZ8ieA8DvgJcO4GZdI0wOd/IGcYSJDJl8e9eH7Ws2JmU/mVL3eRSxQvyBZns2DUo+6gDQMBZeMMG2hH+Y68tJvC0WyKV+txY3sjbmzV4+ZOI7abKkuDNhDRoKHCO+VxiWFIj9NmKy7Waip7KgOba1eWeWSCeq4rLfGRTRu9qBfKKfrJH6WpDym3uKd8Ep+zSbhivOGQdsrS6+lecaAdwxTGQOQMnqlZVW1Kkya1VeSe+m1wcPUKk1TReqV2j8lh9dJGhlUUUKIBhcBmcy1ub6bxA6UcbHn/xSD6wo+hsqWmJoK8YmtHvAKPdWmimBVDYqHzaAoP5+d4qzuFN+vI6FUaHlWLQ87OgDalXF+7DA4fV1Gir0LQd7D648mrgcp9pTrlLBcMSTUbKjbWaUcRZwPJQGM1NlghouaDIhlDkeV1FWUHZVJuel7RA3V1iQ1O9Ltfgse0DtFkBZz8Ra55oWqwXF/gT7gYq2owPya6aanvGMnvdJhGsH/xf//P4vjgt2cAaXS2VR+SYflhBPYX2ZTT+YsHZK36U2zLTyp7FI/6yBi+2lHP4o/jKK4nzvTNKE9Z2SEZZes68w8+Kh40WLDkXGZowE88Sw7O8yQNeK1cJY6Io+/y6gBdzSu819tx5xt/J25ePY/36k/dT//xk4s4HqidDs4lP+oP1X7SSEMNJYASBOCkn7Uxe139i/KhD76YcoYPymIyyrhfFpgPgFAj116BI/l1m1cf01BfwlYw7e6GXNdfybbb9C9sDal4ksN1+ISRlxUz44EEbCTEvIfyi/uVdQwfzVizwwCCPz1hMi6NINnvr2+/Ga2t+7Hx5E/j7Tfq0b13Oy4On8bq3v24HPRiRXJz9tHjePSLn8flzffiWX9kYxHvAcuK2wD1VOos6zplgzeg2gR1dam+SvljwKQ7pNrd71AUZET3PsxeHnlQNwYPnpEljAm6YqRCriaMB/BLhQ2yZznTvc+HgcVqg3xN3hYvOUS32+5GS+8Qn/clXmP8SqOeqAI3dY7xg7L5RU4lZfksv5QTL8kM5UP+MYBg5MdQj3HZW0yVK7QoHnSVdCDl4gEYfuZOxiFuKYfbFv0HKZ2YS6ZYUd8LuD9SGcvHJzm4k3/VRkjLe+1CDIdXuYoQChIlol2ooHzO33QnX3kurT7rsyJEPvBEPxWvda8884wg9e/q58pqsjUMIJzJI/9VVhJXfU3FhOreKP1jVJYS+K33nOUKA4ieCYQO08TYSgnpv2bJk0ZKDhY3XeMDKtkUPvcp8qUO8pr8BLKc1AFxwJX9o5WJ4i/4LN/gsUu6VqBVgV9GX24DSCIQwHvRvgBzuvO5gGVKDnpcP6LHtFURS7riX/wWwxefAe5LXK5zp7qnPVRhM4A/1c3r+DIdOHlKOpCz0l+UuChjm+q32PboK1/9KpHjk48/jmfPX8T5+ZnaVr4TyAcsBT8wpydDC05c5p/5pKFjThNA3fERVokLcHX7dTwcdXG9TIuwmE8JK3G5vvfuez7748MPP4xPPnkU/UFf/uSdfRJpaH8lPs59g3hNvIKLj1lmfIML+i/3yrnKm2uWq9Bi48dMRhOXw3CE4eyb/qQiPSvo2IqKcN6j9P9k6jMRNaZmZQvberHF8KtXB/H++7+I09MT0w5e12m9EZ1uJ7a3d2ZGfcr67MXzOHz1SrwYqJ/uxMMHD4zvxcsXcXBwEDvb27G7txd//MffjRPhLDSa7ormhCwv8HoZiEPZib8Ybwby8JgHeoEZzgoWE1RhBd8iPdfQVmmKn1MVvFVcpy3p7X0NwzweroprOmfxuM87eE04frQrgGfqr/gDmbaiQ1Di0CZIR/0WwD+NIwpzf1flreS8Z6Bu5ifgeny0NIAsYQlLWMISlrCELw9+5zvfjLfefNMfxvzgBz8IPoJn9MQ4hH+P1bkR5KgqxyQ5/smxzsx9FgPI/a/8UbQ7Wx7koCwgASs6+GKWBPhzuCWKCmFlOstc2AMpVlZADoRgxEAZzqoPD78VF6UHgyi+xuQjbL4MYhsd4lOQrW432g2lG1/EaX9kxRRGAhRWfHWtWaev5IASgMFrNewLtmbiCr3eBsOT10sbBsgTBQWBfKnpL8+VLwo5io1SJmm4sjLWBgHRy1eHfdHYbtStEE1eoLwXXbrW/UUpE6jkH0oMJs0o6881uEfJgBIGpRNb7PAlP6s9UKROLlR26BYtfMHPNhwoxYiLAh5acsutVBALmZXiugSHT3faDaVBecfkMAeuGITYtohhKooSlHn98cjKyUtWG6BoX2O7obqVCZQ7FT9ZvwgJBiuU02gTXJcqG0omBsVsSwUXhFr54pdfCZEWdhfjFEot6GHgjjKb++FIEyjF39DECnl6edKzLHVEC1sfwYOX573Y6bC6oiMa1+L50WmMVfR7+1viPysgWElT84SO7bdQUmAg6w/G8eqkL/lj4L4arXrNq29Oeig1L2NdfDvsDeOcr3aVz2Q8Fq9rMxrzzBjozgaFjGFs4OBvDjpncu5yq3RebSGaMAqkcgXORmxvdOLuXteHqvNl9obKxdZIm/XV2JYfVsyeaJ9cUYfIIvyFX5I58RIJRNFpRspRRlaJMGFEDlUs1S8yICoukXNSIJHze8XSo9qG4tIezsaD+KB3JBlAhS98lE8/ZM/P5VTlvqK9IfMRHU1YT3v9GClPzs1hXk52jeaKjTTDieRFpWUVivsLZddR2dpXnRB7xR8UsqJDBGA4Q4yaumdrL0raYnUO+5bpHyUdoC7DNAux5AL6MXZw2P66+QJdyKQPgBZfMPBhkPXKLxF4OrgUT5UP8qC2gpywZRiGHjgi8mJH8zDIpQuhPFfKm337MbBSf/QPnDWDngw+U/csCqG0SLz/Jf8gQakLLkdMsg3EWzX9uhOdqj4bCekPyJe8/tF/8X+Ip88eWe4Aim0kXxpQHsjM+qm3d/xFthXotJsahkb13dBIRPo/38NnVkKIAZLpZLqkEyec9I0Ayk+/cMCPJOjeX+qrD6EfQV6zTcAn4mV8+lOe4YM8jSuVjGBOHhlIpzydVo2R/L36S/Vab29GbedetN78vWheDmLt5Q/jd+9txO/uT+Lw9CD+6U/O4v2XRTE9qdppqZ1fBnhPX9uQzNPuWZVFn4tSnNUG8smInxPM118LqTimL/d7Sn1Vrv5oR2dj00aQFu9B+h3VXUMype4y1uDFRWUAGQ30IhshVC5DrOv9JLfaaMUqW5ep7eYX+O4RqGbzFhnFONLeeTf6L5/GrdWjeHNLbf3hA8VXKO8Cxb3s9+L4o4/i0bPjuLr9O9FrbsZ571T84T2iKK4f6hfG6cofdQcjq3t8YT/SY4Ov7nn/c/XqBOLAb6X3Sg9dbfgohg75+TyYmcMoovci7VTp/J4WspQ/ZE6cVXlrdQwgzei0MIB00gAiXrDqywYQeKK0ykj93zh8ID9X6lzMon8Ep/seypQlcpl4X7JNy2gk+dI7FcUs455sB0oHTYrj8kOQG7jkGzmvRJyL8emP9MiocXBPfnJVVEH2E7wrwCHS1R64Mk5AgaWwROg2RJa8uxjrsDoFugxK6/GMbxO731vyyPfdvBzg8NuEyLor5cGDOs/2D17lLznGADI7f8YrQOq6b8kfmayJdPp+5els6aORySQavM6GHN33SP4W+iHz0HGgXfLpPndeaNMFhkRib8u6c0g63QeYXmFR2W0ErngApBxT11U84bfSWPHop52FcLl/rPox15Hkx1S5EgrKOd7PA9cNIFkni8+mG9yfgn5enxU/Te+crkUw3eCq8NjIowfi4pdp57gKcJ9tDD8c8nE9HEjciQ9IWZmHkRQ+0375K1DScHZet9uJt956M27dvG1l+I9+9CP1PefX8XwKpHeGLd6TrtBVngGeyjsoIXn3ejy/j2b+hb9zwD/jZljJr4Rtb2/HO2+/7a2evv/973t1C+NYysuYOtMgn8Qv9UC7SxkouIhrWV4A4pGevAHHLGkyoGpv8L16rvAl4Jfx8eXKO6mt8fcbd+7Gvfv37Heuyefh4aFpvnFjX/LaibOz83j69Kn8j2I0HHoVh/uPikbyJT74oJ3+ivJBB9sms3qU8jD2YvvF7d3dePedd7xdGFug/eQnP46f/fznNjZDQ6kP01o9u24kSxAPbsqcsegnM/8CJT1AWXlyf7bgfw3wJy/uy7WCQgPl5eq4gtcxLaYBCHdaHnQ1Ta/lv/i0GG+R/nL/aX4A5TZdwob367LElfogBWG07RKOK+mLAaSkAWbtd4EGtnf7NPh1BhAMYpubm9XTEpawhCUsYQlL+B8jDAaDODn59HHCr4ObN/fid77zO7G9tRl/9ud/HkfHxzkOZjyisUfOmXOMznjHwCWHP7PxDPCZzgDZv/mmEqRyhskgCiWU6gzbmIQ25M8gCAUnijUm5P5qdmVdE2kmrygZmfgmFXx1mttPVIdYayIJDia5rUbDCoWNrgbA3bbTk9/AB1ez6iG/fuXQ43GlWMMgwvZZnjQonAE0W/WwHU6nVYs6ZRUeK+wxAmhib/WryOHrTXCgNM/0KhGk83W7nlHcs10VtKLpYRCvAopmJiDwmzMiRsE++lxREmNoOO3341wTALZcwnDTG5yL9rXoqHxUVqO5pkFmRE+4yc9fxoKUQagcWxZh2cLAgGJoMJ5aeUUZhpNRjKbj6qwQFU0FYcA6ZGswPYsTphfaGJCz1Hw4HMdAvD7RxGU4GEeDgajqC377HAgRoeKI1kEapVSe3CYpB8bwStM484SvUlXL1UQD4wcM42t9VvSgcBFtfMVcg17O+2ClivCYryi9hNfyc2GjCYnPVL+oVjEgDfn6VvE4x4FVFRgj+FqdrZm22w3V2SiVPfL3yhvhZkUN25CgFPeWMqtrcXw2jA+fHdlogkHk5fGZFW8t1ZG3AVN6aEIWu62Gy7bRacUmyoc1zodY94C/6dUoOWHE9cVLDHEjySkyOZb8orSDnyJb/ObrX+Tmwttzra3UJAer8fRkHHXVOwdLf/CyFx+/6gVni7RbZVsgeMzEBJaIr8ic4q5L1vEigjkvPz/DFzKsAIUVyinEiKtINB+Z1LHqA06jRzoYafI6lAzJYyg6R0o3pl6E/UrlvpBbbarO2pqYrk9jvXUV9Y7qqyHcdclYk627JnGoOhtMJ+IlODBYqQ4mbAs1iVYnYl1lRofIll4XU9yl5F1OGRPvROlPRxdxNrmK8/4kDnojyRx1mtuP0eCQ3+EQxWLKH/KFIWyqNEenubrFEzDRz6H6g6H6JjX4jcZqtGpXkj2UD5Zct4cWhlvVj9sKci0BFQlW/JHvQPT2hxeih/Jc2QgylHPdw/SqToCp5OxCfQ1GjancRHTAQ9quFf1Kg4IU2vKH+qLvERpKI7/v/eDP4uz8TDRWNZwV6/vfBLR270WtsxNRVz8L3VjP2UMKY4icGpPkS2UUCfQj8MyHj1ORkpUrOfrrvE+FrxXOaif0QTZ++ir+Io8L4SgLbfgovFD+uQpFj0XBaZyp6C4rRwD6dPr5eqMZ+zfeiK997Zvxzjtfi729G7E6PIqVo4/if/pWN771zl48OhrFD35xEHst9VHCczZh20QU6lVevwaIM5UcQwOKV/ovK2/rbdFIvSY9QJaDOqNfzPsvBrTpVAjZUKj3FqsMOfuj2WpHQ67ZbKk/begdTB/LO1DxVBb3ONAk/tk4BE+Fi23H2AaLw899DoMcfTp1Sx7wE2ZYeb5eU19Xj1d/+cexVZvqXm1/MojJ6Un0OWhMfet0MIr+SP3sSiNWWxsxVRr4pJqBCGrTvDV7LT88Kx/dZz1DV+XPFcqdQHVkHBmWfulSSqpfyQGykE5yQV24nREu5/iZD/dWHFZlZWWPt7jUu44VfPU6KwfzHZE8512k1Mia+1DJiurf73/ar/zpW3lvFcMAq9AwKmAU4R3Eu4mrPyCgSqCrosV1oj/zXfkxPshrOurefDL9pFWRFoAygSPT5EpVy4vw2DDrcsiPd5/ZmPlxBRX0eHWN+zHkN8Poy1Kxn7iRhZQfhQmSDH4phx9mYBpNq24W6iCVnNCCS0UnRo80vqkxrebHCs4fp7gmGj9Q+Q+6wad/95/IN3kQrjr3Nevb8lLJID+Zmgec7qHJ90Cm5L2S702FKMiKUt9nXIJmGDyOzTjF6SedYiZZVZ7isalyWBXFWD4/YAwlLThKHsAcd9JbYEbHgt/rQNgiLsuc/Mo1/cA7fy792mL/RlB5TP/rtAD5nP7clucCPC/idn0vQInPewNlOuPVze38COv5ixdWiJd4c/rneb3+zL1ykkuwV3XlNuU/Xcav6FKSpLPUNc/+9T1AeMnTDs8KP+A8qjCAfpN3JVvyscJlMBjaoDOPcx1f0rGYX3VTwWIYYHqgT2mzPPjOCaKNA7zrCrjslT/AHfO9re1tb9mFwaamvvPJ06fx4uVL0++D6jUHOT09i0efPLLxg+2pzs7ObNBJvlAaHL9VmXSHsSNXzo1iLAe+UjDaO2PJvuZQZ5qvYKyuN+pxdHQUhwdHGdfxCv265n+iIA/JsMtTlWnOTyKVuPxmWUu8GRTcJT2uko3iCCt4ynMZr8xAYcQhnHjwnPcJcbOvrOSNZ6KTpnrGVVT8Eszi6hdSZ2UhneF6yuJN+NzZx/4G3ZZ3bImT/UHGIY+SD3EV4tssYT6Xd8cXOQPEW3/qHb2EJSxhCUtYwhL+xwuMg8s4/vMAYyaGHnyUc2N/z1vjMpZsaIzIRxTs+OIPMtB4VmOj2ZhHfx6vVMOYz2QAufXGW9FqdtK4oQh83VcGQ3URw3kYqcgGa5WR/FnhgKKGL+NTMQAhV7OvDFHa8NU+Cmi2ruk261b2elspBTNW4svKV0e9OB+NvYKEqSpbY7kgF5f+KhtlOwofVjOgUMAYkqsnGOwr32kyjfk3igLy9N60yp+pAvuq68HKBMV0OZjnMiDzNlNrteh2WsGZGHxJjOIJRSzGAsqKkQAeoExBOcIh6yhiPcFQOdsqV7fZiq1uWxVUt9JkqHDyWVU5+TKTwTo0wmNWo6Cg8sBTjEDZglLhXINKFDL2F90oM1BsDCRE8IMyoNhHMTOUQJwNNbEQLSjGri7ZH16xVBa2/8jtqfTvrxpJmys6OvVVr9LB6DKZcqjxQOVimylW8HCOAYcgM5DFiOXajj5fel1MXResWOGrXFZVUAa2wjkT3WsrylMJMVBQj49eHao847i5sxUcLo6RA4MJhisMDOeif39rw/l2WutKl19I88UuiijgUBOt48FFnA1G4vk0fv74MJ4dncaLg7M47Y1cx50Wy/Zb0aEOxHuUPuTLweUY5Fx0yYG/wJbApIIF2VSYCoT8co8xBK4zeUnWpbKRnUisJPP8LSdxyEFDfIB2jE9WmghYgTQaXcWRaDsfT+JkMI3HLwfxwbPTePbqzGWgbuo15PfCymm282IlAzxgO5DVGAs/E5SsP+rOExbhJxdlL9Azyi18Z+2OGBiiVGmKczTs23jgcBUXlvorbF2pUwwPnC/ibVwUx9uoSEZ0Ab3zVJBoyj4B9JDk9qZIGM+u1ibRbSlgTbJQY9XNpSbRireussUkLtambkPnktHexTAuJOvnE/FGbWk4WlX9TmwgodTbXcmd5JdVJxjLUEzRDs0HtQ2MFxiekOFGjbah8qjdUwbkTWSZLp9JozoZXwjXOA0stTUKojTipc9iUBtYq6/L6dpAgYqyUX2RcDkf4YHjKPa9Ik78RQEK81Dau/MlDjSE2hf9kOqReHQx9DlM8vUb3//hn8fpb9EA0ty9E+udbrBPP+eB1OptyXBNpF/ExUT9i2TO/aL4csUX8SiC8VNfcInDT/VDG+cFll/nY6zIr/LzTIbKgKG0PFPWdLx6xBT+de+tjpQPfOSZPkf/BBscm3TIkhxK1HvvfjveevAg7nQu4+3tQWyvnsbOxav4/XdrcXO7G8enl/GjJ6fx8nIjBlctHzB7ilVLlZBnE6hPRyFrgS085/qak1zRbujPESRWT3EY/Fq9o/j57gAqFMYxxwOUe1olsOi/CEon2qyAkkD7HYDCXi9ztsFqNDGAVAfG6n3kbbokRGkABrvkSHSuij9qtS4XOHgf+uBp3qWUl2f85SgbpJIehYU/IBBvXj5/4a2p7n31O9HevaW+X+1/rRvNrb24aOzG6UU3RqsbboO8cVQrwkP5QKT/igfQMFMW+SonSpF7aCN/O6hXu1MEx+EKUU4HQpzCLYvIiR0yg5DgB0YBAmMcC+krfIwH/N6oi5+snmmmEcRbNdFHFjrFw8SPPGMASdm0XEoEaN9e4aErxu9i5LYxxH4YQYibMo4cw4fyQQj39E3Urc/HIH/lDe9d9zjFgWa3E25drCwP4aS3U3/ncY7lIA1iaVQhLgwhYV6gAxq9uk08U5HwVbzMj/ov6cw//vXsWC7L65BhSlGVk7rI58Sh8sBXldG0Svbc3nhGzis5ZCzAmCbrS/0ztIDIGWbfSJ34ZWPHPY78TeTsav44vQnIeA7K5+ShswKr3wWlrJleTjSJoIyfGCo0GU+1V/GpcoQ7SqFTzm0QFBmalxLz8wFGuk+DxA0NeV9cCfOfn0u+5Qpwn3WW6dKv4Cjp8lqA+NUtZVzA57r/NQCaRZz8ZXLfgdm4S3aFhuv5Z+y7d+74jImPPv7YinDaHrFK3EznW8Octjm+zKs8z68knPv70VDaP/BpRS1+i2kLXI9/PZw+jL6EscNbb73lbZ/4Eo78gILPfaVLuVgHc7DcXs9WoLR5meGZp7X0E1A9O5plP/uClH8ARTRbUL399tvuK1nxwUqVJ48f+4u7oWhmJQb+L168iOcvX9pYwdasZGcsVf4moLrHn/DCV4cvAO/7KoL6rQsbQXD04Ts7O3F48EpjQ94+AuPkJvHheCzlLvk5HtcFyNwFFR2+giOfEgry1yDJW4jPfRWX91TJ08/+rWAhTaGvQEmzSPvrgA/eDnKcRAmkPwFV+EKJC77Zu84RTMVCuO+ED3/mPotxySf5mwZ0Yi6E6c/Pkmd/WCEYDpYGkCUsYQlLWMISlvDLgP7oixhAGo2aP6BptZqeF+QHxKveNvW9d9+JmzduxP7+nuNiGGGOvLe35494bmtMyzibMaWGLJ/NALK191CTQ01elUlOvFe8MoExFF9FryuMLYYwTODHEIrthC6v8uwAI2UyrYk4YybsDWzjtNVpxaif+5azMoJ4r05PnZ6v+vt8pT259Bf7nAHhL/U77TgbskqBL+eb/rITxRFKALbTaXCWh/44i0FEM9vQwOxScVD8otCdagDNiohJcHYC279wTSUJiolUNLzSJIuvxNkaaq1GIS71dxFNtnVQXJQg+I6nkzgdnNuAMxbe037Pyl8O+tvtdqzEwnDCFk9MMnocZK1JAqtaOM8AQ4SKoAmRJnSig3NSGINiNGqxdYfKzRdwY8ohvFbaCB/86/UGcj2xNhX4TOyp8AErKJggMhjFT7TyQb24mbwFh8JQ7LZqDGSvvM2YtwFZz22GXp2cGv/x+SS857z41BMdL8+Oo6H0sIQVEOfDvg1XbHV0xjYsQtFqNVKpqzisMGF1RbO5Ho9fHaqKV2JvZzP2t7rm50lvaFmBpoPTE/NpT2G7qmdWkqBQGg6m8ezoLH7+5CA+fH4omkbym8THz0/j8Ez8pnySLbZrEhMlI00VcsWT5E3ljeFhiJJW5WO1A/WD0QhFLYomG64kq8imB/WVnChE9SPZslynYUNevjJ59aQRg53qg/pn65y9dks0ix4xmrrjsGLLl5Iy8WVl0EcvD0T7STx+eRLH4vH5YBwfPD2MT56fx08/ehU//OBF/PST4/jpx4fx08dHuh7Fjz56Gc8O+/HsZT9+/MGhjSWfvNREdCyZrCFfNNFUuPFHGTBG2Kgn2THplEW0sLLmfDyIgcpI+XNys6poKCk16UfWxXef8aHyEVZFlIwIO/IpuVlbp22pHQinFWrKlzyQKzULT/KPx0PVsmT9chhH4vn5ZBi98SimayiUL5T2UnimonuqeFhf1C6V56pkUMVxG+Mck4PeOLYwpmBgED2Uu9+vVodJFvqSEQw6p5JXVnDQtlg1xQHopwqj/UA/8tWoQ6cQ65np6li0s1JkLJzMz9ZXURAhC6pnaKDo8ENpV0SUFSPUKwHwljjiib/ep22oPpot9SeqdLqdGm1MV0UDqdKl8bC91Y7v/vmfxKn6vDKZzEve/yagsXPHBxNnXVJ6yiqaVGdWTup+qjoa989jqn42twOSU1tnNUUaOTgovBg9MLim/zXDR+VQaNhAqKvlTPe0Q9oCxidWlOTEuiLwVwCrGW7c/2rc1cvt4vDjuN/qxd/89/4w3v76V+Prf/A7MX32QWw1pvGB+omPnvWie/Ot+OCTJ/H84CRxqy6z98t7yorS31v1CLe/WFcjyUk88oxDCSBW0SJEqw9Ul8RwoHOt2RFRVbsQF11/xPc9eOhjqXT8wDPH57gGx1aUzNuKcskP/SFbv9R5v1WrP3z+lhp5nluhOMYvEizB6uvFT8sgfsLnbRhxwsWX9+QNvZQv/1TvusfAn9Ssxc6ttyT8eWbDuuqYfoUzeHh3vDw4j+M+7yzVqWgYk6gqB/ziPvlGGaFN+S08O0/8yE1XtRqxjjoxJUmX4nMPT9XauNMVmcFQWRnLkBmlXpQlK82MFzzkl/fk4zaJQUl1zRciPl9F9HvFhOmrcgGP+m1kuMg122nxgQHvERR7vKP5WMHPhPEusWFEzxhALpIm8IHVRio5vy/UkRQj/mwLGGTQV/qjpJv+hg62lMGrKQoexcWYm++fdPTv9Pn0u6VuVRhIMMy2FYNXos8fZRg3+WR88uIxV+gmZClARXzuiUGSrMPFsAwFj8ogGkyvaLXRw8YPxoZsf4XxI1eAUK5SxpSPCkwDjnx0dd0KP3kVIB0phMe0Q1OFKwG/ciVO8s/P9s5wnjJcV8KdyAGZNXGrX8eDbnApHnIJn6ELeTReyagxGE+FLsTQfMAAAP/0SURBVEM+NyCnvwxzuv2vh5JXgfkzdGd8IP1FdxYnnxfuM7ykKThcxAUo/nPPecxfBuhMmVzMYw7OrfLPsMXwvEfmb9y4GW+8cVfvpUn85U9/qklTUa4uxBeyzCnh0/ID5n37dXcd4BPtJvsZ+yjO4j1xyv2iYQwo8a7zbg7IEn3R9vZW7O7sxtHhURxi1FGfU/Agr3N8/p2FkXfK9DxPl9/P+QjM4i8Sgl91C5Q47jd5lqPt3rx5M95+6229H9dtdPrwg4/i4OCVx9r0x3zkxZZXfGDA1/4z3lSOpxnuhTyJl/11xlPgQhj89o3TANQXWyXQ7m7euql+N40iTIAzRv6WIvLktiwwKp7tmfGugf3z1slB8mnxrgH0l7t59FLG7F8rOcugxWycwM9cq8Tmie/S31BlUtLN08tVGc/iygN5mANh5Vr1xxVPgLl8VnnM8MxlvMTP53yH2PihR6jNUlSQSWZAmuUKkCUsYQlLWMISlvBpwHj3ixhAOGOOj2MYgbBN+N7uXuzt73lrWfQmjE/QmbA6eWtzI/b39rxN667ise0sY5t+r695+/izGUB29+7FRjsPIs8vnXNigCWGvdhz8KXBEYMm3fOVKhNXULHCIJU1KyJuVekuojcc+yttlPj+0lWTPRTI6JJYKdHAqCE8EzGHMwbYugmFPpPmwThXJFghqfhM/j1RkQNQ6ICXA185ZwBlJzSj1GdunWdXrIo5fAENHvlXEwcU3RgQWIGxvdX1la/iRXRM5VC2UsSBJmD+mjIuouX99FlBshKddj02Wh35NWNPjGdguWYeXIUPRVVe8ALegRu2EUeP0WrWfK4Iim0MGjnWRAEzjZp40260HM6ZFpyhweoaDA0sS09F94omJxNqQbxcF+9XXJZ1xUfxUBOdrJ5o14WD9IrHl9uNBgo1lU38Zesilq57lYbqgKVEO92Wafbhs9Q9Ch7l7S9g5TjHA2UwZ7RsSka8b7d4TN2s1cMrMD54chC/eHEQt7Y3YktC+cnLA9My7LNVVj22OuKhylCrUb48cLzXG/pr/bP+MHqTS/uhaEVp6S9axbTtjXbc2NqIbrtpZdCK6q8lHrEi5fh8aKXUqWToeChhv5zERLSjlKcBsNICZRPGABTbHCBrORVfCLeRT7xbRc5UE1bsi9fEIW9/was0HADJRJQ65RB3KpOtVLKBonBnwI+McnD6NI7U8AYjleVq6rplQjnUZBJjEpM7zik4G/S9fddQtPYG43hx3I/nB6fx4dPDeHJwFkcq28cvjuLjp8fxkXj7ww+exY8/eBF/8dOn8fTVqdOcKc4pX2GJtm57LTaakgjhnw5HsaK8kNfRmuR4Cr20mwvRqnqDfvmtXop6tZnVidoTssg+Ueqr1hRWv1qP9ZHaudyaXOdKsjsVLy5WozlZjQ2F3xBfdlY1yQ+1s8ua/OrRma5FS+FbK5ItcPXEmX7E+Ez12V+Ji95FXPZE5zjU9lGyX2QHKbmG7pPeJJ4e9eLwbBD9Ecu6VuLGbkMyWlMZWZWmtk0FIv3qX7odVm6xAkj1KF9VmTo+lYMH1RHnoNAnbDXUIaqsbdU3YWKBDVbUn/s7hJkvcpEx/Ul4JTOVcltyIp+Mo3bkW/wUpm5IckI0JpCEyF/3yFNddH3wrBff+96fxnCQ2184hi95/5uA2uauaBBhakve2oorymX6DgwbyIbkRNKssHFcTkY2iFwojL4zt7FCEY3hAyMG8YpL5Uj2xSgK0nny7DSV8/sDoUp+fRZodnfj1oOvR218IHkcxu2derz51fd0rz5s726sT4+jtvuGqqkXz58eRWv7Xvzig5/FeNR3XlYxQBv5VrTRl3kqL6bbaKDKwvgwV1CrflWvhLt+9O/yqJwrV3n20Lr6ZRuPXHFzZQPp85rP9BGuXDp9x+SPG4WBX+HE5d2FkjwNIG2fBeKtm9R/02fRn2AAoT/iXccB/vQ3GECQVytohSO3wSIvBFnOZcm8EXqTq7I4b4Wrh4pGqxmr9a76I/Xv46FX/pDm+GQUB2ejODzt+cyYC/WDnBmTQK5VWaqrxwPGS3m5Zpj/FUQLEMVif4YTAA7HUrm4JwiwPEkWczs1ZEbO/T/vyMpZjKhLtSzSieZSr+ar6gdDF3017xf6cG+9poSuT+Gy/DLOoK9Rv4uydapnZNyrPnwVX+QYE6Qsq39gZQVhhb6qSNQ3+bj+S31JJryCR/1HGj5SNggjvmVEzkU336A/cRAH2cgVI4qrMONUeD6TSCBeMDZyuYRpRmNpg/i7HRAxuVYlS1duYDV/GTyjh3QZZx5GH2qq+VecNARne7LxQwOBYgjx4fwmtqrjSo64NdrqSWhcP5aGqs2my7SWLe5Vfpxl2IkyzP2vnyu5x8/pMgdQZf4EZXr88CpgHhmS3wW/mU2YgyuZNEI4LnqJI8hL3n9eQEFeZSAg74IPyOdPx13ROUtLuvTDe1ZnlV+5B7K8Wa9Zz1mWRZfxFtLP/DL+IihGFYcqyvop/SoySEDKfbaDxJ/4Cupmsxnf+PrX3X4/+MUv1BdV+/0a5jSSc6aZ01rcIrh/qej3cxWH/MtzKUspT4lToNwX/zntBUyN/Igzj1+gqf6c1RX3773hFRSfPH7kjyBcFqcjfqYvUPIq9+4rqnsgab2exkA5dMl3TNLpNIvXhXj4bW9txcOHD2Njsxs//NGP4uWLF54sEof4gH/zdpZePwqe55FxxM+q33H5nD4T+o7nKq7L4DzwEp5ZOK9ujUVFP1/89c97/sCqAEksQ+Ax/gTP7XQF+/zdNw/P+5Sda3XNMw+VH/GI6rDXXAm/dhXMwgDiVvk7L3upDvGfxavyUp6mpfhXcapQA+GFl0TL6BmfS7qsh9K+gJIOMM7qvsCn+fFuK168VzLPuSs4SyrueB5pvP5psDSALGEJS1jCEpbwVxuYX38RAwgLIhjT8JHFVPP1d955J7Y2t+LJk6fx/b/4i/jwgw/i+Pg4dnd34417d2N3Z895ffzxRx5HspKcOerp2eFnOwT9D/76f6CJeyfY2x7FL0NT5nwa1jouX0CyzRMqGJTOKMVQKCeuFZ8N0R+zhdW6Fa58IY6KQqUIztdASb7ZbXkifXR6ZgPIwOcssD3NevStZOfjb1ZgrEW3xTYkkCZ6NKFiRQXPKKSZdGNMYOsssmc7G5R6wxGTiyszzgoRT8JQfshP9+DCQIFSycowOZTTisLIsFJS5NfoDASnl5Ng33SMHwz6xmNV5sUk6jwrPgp0Bo+sgED5wBdLGgUbvz+oF+tSsYFRaSTcaEpRVIR4WYu2yjmcDhVxJU7OqoPfUbxSKtHcEz87rZbKEHGgydNJ/yRu7mw7jG2J2FaiqgDV2zRa9fVciSLHF/YofUaqt+Z6PSZKA2+3Om3z5VB1wMHsCrYSx192q04BDpvG+MP2KKpA0085UKaiuKN8XJ8faaKqv7dv33S9jlWwrU7TAkh9IsRY8kSwyn+hOsf4hAEgvCrkpDfw2QqePCkWRo+W5MLzPvlTb/AVutnOinAMVISxjVa33TbNvclQ5UbxkisT+AoWIwPVyg+DeCuixCu+lgVoVFaCqmy0AaYP/lpdf8gXfPVWLLrylTcrYkjDmiB4zHY5GFr8da7yJr68lf+qV54cnqcRz9tLoXxTOZBN/oTRk/SR6pe6tAJPdIhwyZwwIYSK5wYhxiKfRQmGQQo6m+tMJNQeJaO1xnrsbbTj9n4n2o1mXAgt9YFC7/RiEK+Oh+I7+DJ3eGh6xBe+KK/X66Kd8ipzVoToDz7CYyhB6Yc8kD/soz6ofx5Ig7IQUmk/XqkEXmRQnuCCfmgGMzKi6G47ZIfBla3lyj7s1AWykMoqjB212Nmox/0bG2oLTcXPs2Cen7BVHMRhGAzJQsO82+T8FQWcqw1DD3XFV+g77TWfDQKv2+ov2J0OCdlq0i9EDKaiR2FsRYZBTF5qMxCUigVWqvCAIdJn+agckpRgtUjLtlHaDP5Eu4zORjOevBrGy4Nh/PN/9l/E4cFT8Q9uUjb/+v7LAdEkOj1JlWvdfDPY9soMUn2gOLfBgq/fbRBBGcwqjmq1RzGQUCbFt0JaZQAnuP2rB2Sm3BNW8luMy3OmybifFdSbxc6tB/HVb/5OTJ//JK4GJ/Ef/K0HXoW4Inm9cedBvPHO12K9sxff/6f/Zfzs0Xlc7L4X//if/XcxHqkfQdbE2Mwf2qr7iuaUKXiuZ8mDZZ9ckWnHEDhIfUt7Q++SQVyNByRKWVyrKyyN6RiNbAQWQLd5QGKudrCe/rfwQ3kJr98FkkfaDqsG291udLe2YmNrOzZ031F/1lT7ZWUj7cLGWuWzeoGBcCR60lAIoc5XdLlVKd4V/V+9ITIljPRPlE/Fteyqb0kFPe8f0aH3wYX6g4Ya/46Et6GI5+f9ONf7dLxaj1W9I1KMKRX8oQ3rF+FWXZM/pXKb5c5FJzzLTB9LW2AbOQ0FLDfgypT0ESqG4vLuRBYxvGGUvxgNYyLHtoDTySgm6h8vMIqrj6NPJzvXhZwNIaZBHKCM4mlL5WeMwrvVhiSVCx7AfwNyLfm/EH4c+WCA5atX+mneUf6IgXeHyy780El56LdIn5hUn/RhvAvo/1Oe6CwxTvH+oK7htZIalyVQF/hD/8mHDFO/cyveVrykXkFVUay2m/10hmYb5J1HnwsPjU9+jKPyAHTCRCfMJr0YAMs8JoJoe1p6fOuygQefihY9Oh/3E1Ue5p38IMTnlGFEZGzESilvG8dWey2vLOJwfhhPCzPhTiRXldHvGe5EZB6CrnEcsoXUyc/58a/4NsLZMaYhfVIOL2bbUmUmBoe6Dyv9mD2Th8hN4aXD5NznJZ7kFfnQM8hH/u4XoRHDL/Elqz6Hp+KlSVrI//MAh6ADWa5Co8ps2rLei3+5JqmMZ/M9B00JxMk0WZ45PpKnVzIj8SFz+CEb+Ik38igOKOl5thzIFf98F5Cf5F99FYrNsu0bhl2eWbbONjnIZMFZ8BufrqRhJcJ3vvNtvSMP48+/9z2NVX55wlRoof/kChScCfPyAERxPVbpil+JU+i4jmOOM5NkOqDUd+aTeS3iI49Mm2G3b932Un22NfzJX/5lvHr1yvODOf6Mv0jfIhCNeimQec7TJm3JR2SZMSO8MRCv4K3uAZ6pH1Yxf+Mb3/D5Hu+//348ffrMPE/sC7CABwzZLiu5LDj9M5dZHP2x4bU4pKWvKXgLzO7kx5d+f+2v/UF88uhRfKBJ7qDaxiCT0J/rQY4yA9Bc6DMQLjCvcBXM7+ZgeS5xwF3atH8r3FwX6V24J99SZvNEUJ4B02Vv/eBv33m6DJ+H2S8jZP/EfQUlLtEBspjn41/fpx80zPNZhOI3a8tymXuJ64R+jxV+lLo1ZAI/H2v+92mwPAR9CUtYwhKWsIS/2vBFD0G/dXPPYwzm4ugn9/Z2Nc+9iPOzs+ijN9Yf+nKOPmCuwZiF+TTj2FarHd/4+jc0R7qKH/38u59tBci773xdONaCQ6ab9ZqVh1YaC7GmL6lI1KTHiotL1MAYAPS7emXFOxNylBico4A/X0CxxZNGT4rJmRCKq4EThyRzrgODKlY6oAzyVlPVAL7D3lkafDFpmoxzwsC4Pr8M1YRJea0ZbRoMoKXfH5tODkbmy2yMHyh8+BrfKzK4H3PAOvNyFAEqk8rCkM57jU0n3loLw8HB8bHLixGm1Wwqy1xJQFwOOEeZxBeG3mpCuMHHyhGUDqlgSsUzhhoOBU9F74VXT6Tig8Ekeiy26RrbaNNnm6yqUlCqww+U1CjWUbqjiMBg1OsPFZ58I0xFFj8ncdw7t9L9XOEj0YTQ+IwNCQpbltUxtjQbsdluWeluJR9KCit1Uhx8wLypgOZ14ZOwSXjhFcpwvkhGocS8FxpfSKi7rVbcxNImQjgLY3ezFWf9gffjL0YhjCmsgjjrj+LVycArG/qSEwwkXm0iZjDMpp45w2O71RSPxROVq8cqHKW9VARorKl+t9rs777mQ8wxnHHACrKC2Yi6oE7WlD4VUCq7v0pVapjOhfKJJ94WDYZTsyhm9K/ieYJImZkoUIdMoj3pknz66zqSePKPTNczP9GBgYbt4FjtMlQdsaUMq56QPSs9kW/JDl+fs8oHBQIKKRSedflz36g1LWPQ6j3sRTfyg44DeeaGcpl+xYd2DHmEcwD0yalkbBKSh2F8/PIkfvH0MD56fBgn5/3oDzikf+RVNla+ISeWRxRmbC+WZ/yML8ZyE8sTfQFnr7CdFYaLgWSnN1Ld6YpB8qTX0z3hkzgd9mfyzZZfnAkzUD1zFgvpkAu2KMOQgtynou0qzlTHXGkzAHIEb1Xq6KieUQDTt3COTu8sjTkn/YvYamkiL1x14VlX+IRD1MWDw5Ohz19BRtivvy9ZxND35HAQjxWG8U3c1N9FPDsSzeSkOoYu+icMvSjdPNnUM+WkusVm8V5Vr/jIh4qpdJdqG1fxSLjPhhdxMlC7kxzc2O/ETx+dx+PDodvoh7/4QYyGv70VICi4Odvjiq3JJoO44Doe+It/zgDx84Tt4WiDctQLhhHJhbcIUl14+ypdUbBZSSuH1BegvdpP8biHM+kyFn6lvEDGoezpV54BfPBudzeis7Ubrx5/GC31ne896KqtKP+QfB0+d5nOnj+ND95/HP2rVvQvVuPRoyeqH+UrBEU5guwUSKUm7YQ27WaseIRDn65KayViVYYGh9a+8VYMJL+suvAWP/QB1LzK6v6g1oiV9YbDCk6UvZk9+WTZs6x59Z9oSEOI+gEU9Ooj6+pD+QLahg+1ea+UXOcdmkp0m2KFb1W08CamjPRzNpKKZPofv8vIi3cT5dSf89UvZSXPXDECofJVWZFn92fqS4aXKzFa1btGg4mruvpt4TdU9OOyupJnpeoyp/yzbltAGH2sDdv2IT+HGJ+NNX4CJ4mQK/lUskQd2Egh2eOjhtxmTTJGuKI5nXhNEvCYCniqAlE82qb+YYzxMd5g1YeN18KXbuyxBQMmr/YQbvhI9sZJRqLV9aU6oK+FV5YF1Z37ZT3TJVNH9N3k648zCNM7JFdx6Bke6l8YXHc8yhuvUhI7+nnCc6ss6kv5ZVKFU2rISl7ZUFHxo9Q/5bQhg3GJHGB+OR43uLzAG+fOPYgBCMsbuQq3ftyOndDeDkaebeCG55JVO41HWC0Ff5A1BSpyZXAwbjlXDA5Q2cGlq6RFz/S/ZICc66o05o7TkxfvehKAV1DQGAcP3CR/Vehr9AKmoXI0e26dHVDdgMdtgjjGY+8qPHmCkJhmR0g8pPwiwBZY5Ol/55ku+8aCsxAB4Cc6nD/PJQx5yfhzuub4ZukUvQo2IDuvw2K/XID+kbiWBSGwbCLbcnzgwvLzd999N7761a/4vIvbt29Xqx/uaazKh0oaU6i9zemtQI8o4b/9rW9prNqLjz76KFdJVMEzUsmzKov/qkJk+XwrmNOFWzR+FLeA0ZB+Rj+DfE+U+MmPRb/0n4cvwmKc27dvxe07d3yWxrNnT/0VHLgW+bvI6uIP7QDoSx6LeZU0xcsXPeR7QU/kIa/CLwcLJx/7oHymTr7xzW9Fp9OOp8+exaPHj2d1k7RnfsZVXe0PXQuZg5knO96h9DME4eB/VY6MkTgyLr94JW2A+cJVMsZYHkCGoJmv/GbpcFXeprHwqvxUOIusOqcSf9HhV8Ut9Ngvb6pr+s0eClTpzJ8KCi7TJ8fTjP+J3lB4CvDrPOVKFAdV4YWucgWIm7KdcQCX09lyzX6hJCn48StpCm+uQ+lziMd7Z952Ct4C9q/6muUZIEtYwhKWsIQlLOHTgDn2F1kB8t47b1sHwKpkdFF9dI39vvXmHucwZlE85vPgH8t5AYKAc0O2trqx3hzHSvvos54Bcje2ul0PcLwtlAa0KC1R3PvLLgZDmjkygCJzDz5FCFstcZYCBgD23RYCT/r7w6EPqeZgcSszphde8YECtq+BE5P8douvtjGgNJy2JrpQjEMe524wj0dBy/yYL98ZmJGnSBDkxARmMB6DGQSjpKCAVhxrYO6BqCKUL/1RiKNkID5KgxzcrcRgogkKiIWLSTzl59wTlBpYnsCDgpdJHxVCPHEhLlDYCAVVkueUcK6H+KBnFKkTlOFyfGmJwkRojAtFL+Eod8ZTjDMoj/PwdSodo0Ozvm7VgM+nUA5NDR45zJ34a2uXcXx6Fi2+eNVEmnKgeH55dKqcVZ4hW12JOpTA/ZEP7OZMCHFPZVMZRQNfe6uY5j31SPkxrnAuCYaszXbD9xiHOrXcBgpeO45oaTVSScf2XcT39k7KE0Ue5RugJJcM9XyOQx7e7nM5KgUXRhKUfZSTbUM41J1D4E9Y9iTa4Ce1I0aJXuo7J1YoWAbTkbeY6vPF8BW0o0RCPtIYwBfhGJKgp9fvic7wllGp/BAOeazXUNDACzJJNQyKfpTe5MsEjK+QsUl4BYTiSIoUZ2p8KAORfW+dUska8osxBCMMXxXbaKhn8mR1CEJqw4/iki0Owxm8RS7hhyeQ8qcBwBfqHXMNKypY6cLX4aTHeEjboW1SH8gBxqkhRg3JAzjSmJkGFtq2t4bRn1dq6N6dCbQoMmffUHBoJQ/OfWEFVCr4iEsczq+5tFyQLzXEPWez1FQO6oCzguAFOXV0zzPhkhbVMSvJJFdqhxtq/9ANlsSRcVmpAZ0YQzcakj+VE6D9s0KjqeLTppAPVjZhbKIeMdBx3s1OS3wR/9tyLdHXWLmMddVDUzSxAun5+Th2NjAIrkdvgCxeqRPFCIt8q82qHXC+S67yos5cFZIn9R+KI9KVd/ITecCAeTq4iFcno7i531Iel/HsVd995UgJn3z0o9+qAYQycJbH5YQDzyujB4YOyfKF2o3P8rhQeLlKfvNr7+LUR+gZ2fCEWY5rCbfBQOU2vyp5er1IpawFUsbmfuXZfvoHC0bWzRu3VLfqe9Uap1O2X6zHjf2tePCV+16h8MGjk3jVr8VloxOfPHmhPvAEZC6z/nXLFbxZP0mjnGRlfqX9049Qj/hJvpE53e+yl+T+bhy+eqZ3jl7cyAHtk3eg4tmp3VOSqxXO32gEB7e7f6I8zpsyZbm4kC+04UF+KMfZ7qWO4QM3M4LUgi2c6HccRwTynqSNea0HbdNoRLsurifVh+vKeaudKB1lp6OjryOey4eyWs7KC+KqU8PwN1bfqrdJTBV2ofLgB82ZE6m5okxSnSML1L3kQqgdBHWO4vJCqa7kYf8FP8C4K3/XeAV0LHL0wFaCIYvIb5FLXJWncZWEFS7Xq24tA+AyraTDeJLGD1Z88D64UP9IW6BPdj7Kz+VBpIU4ZVJ4xHvqwKs51Be6TuzSuGE5kMzYmOU6zbpCtngnpnxV+Pw3IzfZQ3lxldyAgz7WMunyZBpDFrxiEz/86y9vzZs04qTLMU2C7/QMvkQoH1+F34RU9+mpYNVXJqquvjUOE09MaEOeVHaMH4wPuaL4slFQYWoYjp/tEKe4Tl/QlLxhPLWaznJLOmSPqxmCTFf5Ol0SNn+Wq66JteCr7qt4/gOf6AGFi+RC4gir4ikOcQF+reCt+jzkyridn8J9yfvPC3x8Q1LyKnVR8CZAV/ql/0KcJNk/PM7iZJJrOFMeMl6VqPJjzLTulaROP4uT+AoQt4pueecr/Qf379vY8eDBffWZu0TyBOXk5DSOj0/81RfjHL72xhjSaXdiMMhzHQq+ht75t27ejHv37sXjx4/iydOnapPMLyr6oYk2MZOhOU0O+5TnBS/jueaxAL86feaTYYVvr+OY82MxzO9CPeK4b2oitr21bSU+S/nLOxXgmnGv4/7lvOZ+JPVdlS7vM4xfY3YkR+DJ/ONsla+89xVvLdXudLx10bPnz+OZ+M35gp73LAK4K1fugarIAu6q/JWf/YlXXWnn+JWyFlrLcxVRjjaqa4WfK3H4SGt/f997OXc1JwX4kpA5UqGruAKvPxt39cyvc654Y9/XriVu6aMM3FckX4MKTwlcrFOHVWBMxCtO8Z20CiRn90c8Ktz+goJnjinD831yLYtfA6XfI22+i+xbJU58Zfz/6ThL3Blh5SpvwpZngCxhCUtYwhKWsIRPA+bZX8QA8o7mFpyLzXyBIzT4UIpdMrzaowLm4dtbm14hwtzcu2hUOxzFyjTGF2cxHn3GM0Dee+urUePrT02g2VO/U8/Jvs/RAKEGPOMrJn+pVCWMr8YBJt0oaxgZMaEaoWzToJoJHoeMM3k87rH/rQbaitfuND3xHA3zvA1vQ6XBLX8Mri4nuhNODBQYY0ZTrDwcRD6YTfAZmpEWPBxEjAI0J3w5UKyJfrbdQkmhOWvSVlOZFJdJN4p4DpRmWyZv4SO/nGxhKLnwRI8JPsp+JggMEpmco3BiQInipAwuyZesMSJw0DjbfrDdFQoR0qJA4awSDlvnTA8Of0ehytZIGFd8WLvyVtEqd2XDxoVoKkvGk9esspla6T6cjJT3VRyfDay02mjX48aGKn9Vk1nVFwpsUWa6qD/oPe0Po1lrRFcDUAapnMmCYem0PwjO1WDrldNeP9blz0oGFGguv5g7Fp1Xq1exs9lSXkq/ygoZDC8r3mYL5TMKf+qEsy6OeuM0DPAFrvK2MQDOq4AM9Y1X5aAMPjC+MjpwqK+qznVIpYIPRsMXeO1tSsQL8DZFw/2djbjfbce7N7bi4XYj3tvvxsPNpu5bcbe7Hu/ub8QNydvv3r8R37yzpbLX4mgwzC1uhIepGisNmJyiGK4przXVCwYjwthiCkagfOR8EWSioXJ3WtTXisqoMolGZFDkWRaK4gzwl94qK+WxTAk/226wqog2RKGtOLOA8Zj8seJTfihM4RyTFSvaRFdb7RRXs+zBUyeNnho7cuK2hNxBB3iVlisrTzA05ERKbUQ0srKIeA0UWYrH2TKs9jKv3c5YmVN9qcqvLij4mIxipENuaTsYYzBGYShitRfbZ5k4pUEOaMdNtY0NyR6GDmTi4PzcBhX4xYHDF+IzfQH3+GEcpV3T3jGoYSDlPBcfbKQKadZXo9dX34BSUzwY6meo65rkeJVzbxQ+4sto4d1so6QWr1SANQyU4jsGHGiSJKo+MTjWFZ55NeA7TU+8oo8oPEMORU6sqR+m+lDXtJXfVnstvvpGN/qDi3j68jyNXY4c8ei3bAChz/Fh5uKTDR9qj2WrKx/8LJlOwwf3OBTMqQwuDp5zLZCT4XS+1bXEc0chLqKoSiVQ1vu/DYhBTGSTc55Y7cXL7P67X4t1+sXTY9VdKw569DPrcdxfi2fHqoO1pg3kP//wY8tbKptx2c7cH9vRPmh3GW4jgO5tENTV7bQ4wpE58er89Mh9E+0WoyT1RT6sBqRstFvqd31F7wLx7eJSEWptvU/oV6GBeBUd8IR78yZp4n3AWUgNtghst6PdankpJ22TL6a9AoQ40Ggcyac5R3UnvvOeyvpUJyS8Lr/SYAxxnopJP0I5kxeJhatl0fUkh7/uvYrEtGZa/7iuJROUn/qmTVLn+PuinyoNCXgX5ZUwY6mgyrOigTQZjgKGyMJk3PBZ5VFbtuHDeZI/Yc5SzrkqXZbJ9IJSEXyWBPKMXIs33trR8s89V73HwCtHfiAyHuOo6gt5QU70LvJ5HnLUq+uE/lxXBlms6kMOcGm8mKef01XRBgegTzf0mC692g3PdBVpmDOX/GfCKKTbmGvA3UkpfUW6fpIXfrazr4AchI88qN5CAze6K23DsR1W3QvKVVkbZ0WNr44rHClrVdsRfzB8pPEDo6A6R/k7T/+k4a3w2bjsX9Gn5+RJ0kdQkUXLE+mrtAUyfVKauClBpoVocoEXjmZPuYqGOVQlTYIcl/rjxvVQ4SKCo/DLmEXXQkte8v7zAoN50ifd13HMqlHgss3C8wpF1KHvXc65fwH85vIAXM+DpeJ379yO+w8exBaHde/uxM0bN32Y4M7uru5vxI39G75nr92bukcpfePmfmxubPpLK+Sgr3H540ePfJD248eP4+XLl/Hy1as4PDrUO7ju/Xg3tjuxe7MT2xqvdTq6bu/EG2+8YXxnZ2fx5MmTOD/nwDAoS96Xcpf7AnP/X/b7NPhV/kAGZXi5n+Mq/nmFu8DsUbCIe14fGotoLCQscefOHfcf55wLJz5RH1klWWfzfBaQzu4X6w7Qs4JKmll6cGYEQ4bKiR5Wfbzz9ruq57um6eDwMFhp8/z5cxukrstHAmk/7TqLyc2M9gy3q55LPMulrsV/DtWzIrqf5B589mPep75bVz4M2NnZcTthezR2GChlnjknrfBxIU9dHVKFm+eOkL+ztORdpeXX6fRT6J/dK70DCzieriWioPBx5qUIpWzOCz8CTV8icFhx+EEneCpcBZzebt53lfyczldfDJ8elveE4e/+X1fCrveJAvldl6gKQLHgvTSALGEJS1jCEpawhE+DqcZyX8QAcv+NuzEYDqwnuXc35wl8FOPxoOYUnB3OB1R8hMUKdH9odfOm3C3PS8/PzqN3OoxabH62M0D+7t/+j+KGEHXra3E6GMXZiFOKNajXWIZDzpk8jofT4GwFtrZC6T2cXka3sR7oKziAOq5YLcHBw0MrtTgwm6+4T/ujOB2ObCDY6W7ZANDnq3wNwlBIjocsc8F4UvcX+MMJq0BS2Ytieiz8dcVlUFbX4GpzoynGcNbCMOrrHOCdRguW46PUZ0KMYhSlq/5jOsnDxD34W7vyVlE4FA81TvFeyfMumPw2OfBW+aDEZyUBOPniV2SYbcah6bHIcVnxxw8lU7vDaol6nJ0PgsO9ORAepTLGnLi6VJ4j2GjFlzy89JytwhhUsnUQSjaUDtx7qy3xCYULykwME6zI4UvKmuhBiba7teGvpZ4dHQdfDu9tNTTJYfWMeCG8GB1QdrY1AePLdwa7GDI47B7FGGR1ms1cRdJci96ACYbqxFutKK7SsAUSX+WdS+DYEunqcjWONWFFOcgX/9QhA1pwowDfEm4URQypMRahNLykgCobyg0bf1RGr1CQN9tYsXqCVRXQAx8xdFHXlBVN2p1uS2XFcCSaRNhK/TKmq1eSHV1R/sF/+bdW1qO5VouNlVrs1hvRWJE8KZNafSU+ODiJx+eS6dFVvHd7M9680ZYsRfzi8Wn85EUvhsoc48edfQ5db1lmTnuDaGuSr6J6hcD5eCUOTwfx5ECyq3Jw7sSeZLGhsh/2xnHcH7ve2ApsPErlnfeWV/k44B5DF4waSb5pO5x9wQoVFGh5Pso0LsQ4tirjHsFgBQ+GFhRkrBBCaW8LJ+1DDEkDIRxOXmDAw1DSZz//SW4TBx3UCauZ4DPyy3ZdYrfSa0KisKEE2cYfxUdBiIxyFg6GDNreWDjIBZn1nXlOXJ5EDe2TOlYc6hQaKB9y2l6vxZlwoUxmJchgMjSdGM8UbAMJXw03lPdQ/MBY2Fa+E+HD4NG2USYVjJQfg6g6pMpYgiJozfKEMQIlKF+1c4D5mtJhnLjVVV+h/uZUZViTTLBSpo8BVOke7HUkv2r3ittTnW2r7lhlItFS3UkmhVOpLA8oVrmybRDltXFJNPaHl3H7diueHQ7j+++fRKtK31e5KMef/Kv/Oo4On3nSCZAse5MvC5g40wxyAj1T7sqlQpmaK/cZPw3JWY+5qiPTOrS6AmUSvej362CuqFQdcJVLQ0nmUYoOJ2ysIJ4enE7PTJDfevAgvvLVb8fxixeSpcvY2OiK50yqMQCrLzw9i48ff+y9IMEF1iwupURxW5ULmp1hXpyHH9LT6g3dWhHgm/Qtz6XsAHjZUm2kdomBu7Ze9ztoHbO98mN1EHIXqzXJfE1CfS5Csq2BF1LgNxhtEFe/29FLe3N7O7a2dmJrc0P9ScurozCCYDhFvlhZsnIheZ/qHYlT+Xnp+DB7OQw2vF+u1ObWGk31jXLcq73w7qHds+0eX+jnl/nQI6d7+KHWY1lmNYu3p6Kg0Mqf6BUzLU9eLaH2kMaIrMvCK68EoK9W4eirkDa3Rzn6eiVJfIpAOOeDEO4vohXoFYGs6FMfO50MYjIcxnjQi9FQTu8C+hwMrsYlLMrUZUHRkitbkDlkSv0c70Y7PUM/PFderktdJWKiwgU0UM/0eSBQcOXp2jcPKVvKAYEVHu7NC/rbxAmUNgJtKxVOcnD7MhNEva7kn1+D4598hjeWWfirqD7UnDEB/HGc5B8cQNZ5r+SHG/mepR9kDMMHAm7b4DE5+hEdaVDnmUfqjP4UjlFn4KeelL/pBTcu32HGBbIqHu0UGcfx0QzngKw1NQ7Tdb3ezi3iVDfIPqKWBozkBUAulId68eCRsSMyrvZCWMnHZ4CIl6pN49CjMRAGFvM7HxJ/5Z84hcv81nNmmzKKjPOgdNlPqozIicB8cRx4JcLxFy62X80+Ujg1tv2yzgBpt9VWldT5uu1lmRYdYcW9Dotpkh5kKHkLvJ4un110x3+gfvadt9+ODfU9KDMVmuNRxfFYQ3XIA9vHIg+MO+AVKzw+/uQTGzlQVpPftLrOgTIhd2s+D+sr37gb3/q9t5X5Wpy80vi4zxixYePH97//gzg4OhAu1Rv1mghm9FOCWVlmgenn+C4P4cmPRXAUY0gwCkV5Pd4iZF7zeDxzzXvC53x3XCfKH9oLgFHwxt6++PuWFfk/+fFP4tGTx7N0gI2l1KGf5C9ZtTEPZOAjf5dvTiv5ZV3nvQKzjRKZlNBT+UMDqz/u33/g8c+PRQNf1GV7r3ItuHUtCvsC81yvA2kcr8onb+nVoGWOm2BoynGAohLmkDmYXl3xp58hLff0yRjZ3nz40Aa5f/PH343Ts1OX3TyraHBZSYsjX1yFEzBvKpyFNyVPeP1pNBmMJy/Oq8oHD+5JQ7m4ljyIUXDZkLvAT/xL+fBPT/kqHuUhHn29adUVf1JllDndmSxzWfQrcbmWOliMz20Jd37umOcw41NGAhs/vppb/p9fib88A2QJS1jCEpawhCV8GnzRM0D+6G/8tTg6PLRu+b333vO4hDHh9vZ2nJ+fxw9+8APPT//gD/7Aq4TJg/EOH1fh/5d/+ROvvMZA8pkMIH/rb/29eHjrpref+ejFkQc/KGX4qvzZ0bkmP2xrwyRoPcbKgNm171HAoKQRDiaKqUxhwHXlLyRRBPOFK1sDgTS3qNLgiwmvCGH7otz3n1AGpIQyeM+v8jk7AmVJE4W70rKCA6OFcvNAcXuz68kZylVSMkFjMoRil73fUa6w1zJKZ/wHQ1YbaBKgfLY6DW/LtKoJtoahZjBf0LPVkKa9or8W/QEHVfPFft2K6uGQ7adSucE41k6DSZQl25ronXrlAyXJ8qB4gLaTMw7zS4UUdGPZYqVGGYZOp6KPJ/GNyuLLU2b8DGb5Ir7eSGXzhBOuNanEqgZPUciCazTRBHb1QhPLURz3J1am7W92vIWRKksTWibw8Bels3IQgSgbdxUH+j56+io+fHlqXqJcQeHM1lYQA/+trHY1ie9KzDTPZ6KIXhRRItOGL86Dod7Z095flSturi4gTa4GQOmPfPig2vWalT0+DF7h0HtruxtrV9PYatVjtXYZR2vj6Mck+uLRWBkxAPfkkUG8aErMq6KTgTxKG77MXo2d9Xo0h1fx0athdMQPtmNrqWx/5ys3Y6Nbj2fHfdN1MhzF9zWYP9Kkn0kRGMtgH3n0REL//hpcpZ9OUjmFUYLtIwiz8QLluOIiivp33QM+R0a8HI9Q5LFVnNIIL3zSY/R6k+idD1Se9RgOLmI4mWqi0BIeWgJGB7aOG8ZWd8NGB86HQSHoiTB5CIcVpYQpbX61jEGFL/1RhLEdF1IF9bRR3V7mpIs24q+XVd8uk/Cx5ZaNZxCvWBSf/KxcE0OYqGGIRDi4Bx9tiPrmcHb6FBv9aCNmRARbzzX0jLEGIydt0p2a8GPIMjX6b4p2+pMWbYww5ceKEdDwjGFFXYDjchEJcT6aur/goHoU0S6r4lGWS8n7pfKGp/3RIN672/GWbM9Ox9FpNuLOVjM2JGf0B8dqO6zkuFT9CpW/xMeQggGM9oflGYUn/GKLLGCo/m13ux5HwvmTXxzbeDIWLtpyU3XQqq/GP/+n/9Vv9RB0FElW7uFUi0UpNo+TCs1yj/vNQNYB5S6TfOrLP+IjSgLkgzaTCgPEWfEkW91uO27v7auOWn5/YHCdqA5fHr2K45Mz94W8Z/yluDAjbkWxg+wVpRDP4CdaTvzdsisa8t6/VRye8h7fvCZwhfgVG5hZkTiWEPC+QzHIuxFlKv3bZKp2ttZw2VY5ZeZybFpUSssO21+t1xvRanfSCLK1HTtbm2rfbR/0j5zxrqO/8RfyGPwwfnAQOu8uPafL1T2uQ953vFOEd0X3vI9sBHFfoDDaq/KGomuGECt89W5ZVR+uZ/OL4pp3autqr6yUm+o9WVabWLbIE1bpj3EA7wD3neIXrdl9seuD7ol2mPfqtRSGASRlMI0rrNZQHvRrk4H6yYH6wfOY9Hsx6GMA0TtVdc8HB+BEecM72OdOqH3yTNEwePjQeF3p6XxPw4b31IV+iqOMrls56OcWGYJGHqgn8vAWWHQGYFGg64NkKMQvp05AsR1e8QyezgwglNnvJKUTPc6ENol88mw+6B5fJcWowfuWFY5s82dDBzhhNlRLzsDl/rmil/Rs24eBLs90ArepyQiiI2UfKnnkWU40EuxeQjeuD+UDPtPhuqGc4IMG0KkcpNU7DL4hxyi81hqtWG+0o8YHJLWmwhkvIl8ky/bvtkp60ZD0Caf5qLEP40HzJ98xxPJ4RWmRTVaCZEpc1i/0LkLWKkROhTPpJl7KtMIQkoomojFedTzyLekVx/IhZ/7BE+NK2b8aD1SPvCdTJpKn/vnc0G7nl9BZH7Q9+FLVXeUIK65A3mcdlngek8ovxz+Jo+AlOm2k4ODKRIKzNwj/4Q9/qL6M8TltJMvldqY/9wEVPv3YH5lIowi8I3bSAJiHzk8OORG63dtr8da3unHvze1o1rsx7EV89JPzeP9Hxx4TeW9f4YLdi7hAAsWlHMmj63xZvMdVSATc/2qY5SFwMsGCl/MCLPfC5fi4Kp9CB3VQlMmLfN/fv+F9jFk98+Mf/zgeP3msuUOeA2Ja+XPaOa4Mm9dTKQt4CxAn6xqqFE//87RV/VU4mbP8zne+YxpZnfP8xXPJseJVZTOQtrpF7o1EQPrq5jpHK9wFnC83lX+h1WXMAOMlxWK6AqWstNV8X1T4BKxQeve9d+Lhg4fx3e9+N14dHDjMc8wqH8uErs63ws9vyd99msJI5zrFv4qTdaw7J5DjZ4FG3+kZuhbBUYEK1+t042+50F/BsYiBeMXfOCDUj4onWgnDi+DkmX1m8bg6Pz1el5cKh1zWA1fSJiRPSp+QabgnbqbLdwuQ+YIhr5Ql/xMHaZYGkCUsYQlLWMISlvBp8O9kADk60vxg5LkKump0GQ8fPtS4sBU/+clPfF7g7//+7zv+z3/+c+fD2XHvvPNOfPDBB/64CuPJZ9oC63e/8U1nwoqCkSaGL85E+Fk/Dk56GvCsx5oGRGxPwuBTcyzdr9uo4O2L2D9fg/LNTif2tjdRsXhyySHRbIlw0ht5kNhu1jVJn1ih74nFCsoqVn8weGVQG8H2WSO+CNWEk8k8yoyJ/Aaa3BOPr8p9ZgSTK4wkmgzzpawwWZnOgI0Jgvcarv6OT8+rAbMm7ArjfInG+pXi614TfQZ1YxSnKhhbHTGoRPHiQ1WUv3K2QtQ6CAaXTNwVzxNAldbnlyjh8dnIivDhsK8wBorCpXR8+Y8CD2U5A06+cG946x0MShg/UFrzJSuTy0t/1ct2VPUmRg8m3xdZZeLXmO2yNEj1ntvCbYWaeLGujM56A5/j0tUA9FRlxrijmvC2PhiSqK+bO53otFFerNmA8vzoxCtLmCJw8DtK/VotDRHQQnkxhsAHjFAYUCaqH5jBV4Kj8ch1H6ov+GClm3Cw1RSHe3MYNRM9eOtVHit5zgkHo6eiUuVT/W6LH7/35m783a/eiDf3O/He3c24qXHyf69J27HicK4GPPde+yhGRBqKiOQNEwLqpkx0xA+5oWTivHYVjc312BM/v73btvLtxfk4Ds8mcWurpbqI2JA83dNkayg5fsE+1aKLsqNIToUmMiv6RQMKdmRT1a6yhA+a54BxDvamfI6r8KHkijNQcPifj4Yuw4XoGlxOYng1jnMUP52LqHevYr2r9rO3Hrsb9eheiG8SHrbhgrVshYNhgXLBe1ZlsGrH21UhN4pUw6CgsrONE3x1O7Vih9VPTX9RTlwMcLRBlKu0QeqF+vG2c4pPHhgN4C+KKOQSAwDtAvzIUFFG4km7wqCV9XmpyS5GRN0LV/lS/KJqu7Rrp1MdYsQBv+mQl7cYUu0RzuHTbH9FXXKWDatlUDp7YueKzvaKEY2tsJiQsT0WbcGgMmCswyiLEWKFfIVju9VQXYQdBhi2uaKdIsvDwTh6KteV4h2dqO/rT+Jcrnc6itPjYZxy0PlBLw5e9uLoQO0bK4d411PfdnOzZkXxdnsdpsVum7Mr1L+IKLYD+8XPf6AXwW/xDBC1O5Ts9I/0f/A5lX0p19SF2x2Md61+dqAOSjmAMlH+ND8D96on1bLjUN8Y6HDeNof+y30G/VjKJ1uwwR+WQJ72xe/zszg8OVb/euq+kjisjKOMXNe4Nz76GtW36h85hg+pyBZu5F99UW49Jz/Fpz0kHq7kLbr0zHuk3HvbRN0vOvw5r4P3EApx3oET+vtVzj5SHnq3qJWJ1xP91mKlvqF+S3muSLYlF/CA7SFR8LAnO+d/QHfpL3g/Ism8O6gfteTkI7xXvWWVCZfal7d8EuspM0YIeGDlC376sbJDz0TKGiLMCbzig47MCjwc6apYAPWIcpj3nA8StyEkz8/A2Z/8q+qmjq20Fk+4Vp6JX5DbGXHNMGTT/6R3XvmAbNL3Zj5pxLURQX3qTLZUt67rLCgiprS0SeKIR7w3Sae2j7xb/kgGTzJJxpevsPgvy2KqHC/PhUn5MS9Vb5Yp8nNKyNB9waln4yNcZbWhCRBC5y/cfFyhYD+TF4RnjpSbtkoReMdU7yCKhH9iUhKlhMaKTnCVe7dzyp8Rkz7zHoMOEQkAkmYcsUih6AY/F/zgIqAEGir6SS/+W97oa/hARm1jrbrXT9YPf8SDF0pTlG+Ih8Oco4A6c31wj9MP8YpMKp0QKYC0maqkdXqu8s8bI6gc/rrTj+UQPKrxDNEv5axuQWSKHZdE6ed+kng884GMAkpeecn7zwv0I1nMKr+k5Bqk/5ym+bNDlT7TLKYvSsz0893snmun3Y5vf+c7LtMHH/winj1/ofdY36tABmwPqisOwwR9sK+ayLDVFR/ecBBh4c1CFr731nF6+dZbK7G5vxb799bi9lv12L+zHo2ukq2M4lhjzk8+OIynn5wpH80NKnpBWu4KQK9dkRvXg2JV+QP0d7OHzwWJJHlTeJqQfgLyy5uMPYuTvm7n8iy0Id8oed9+8y2fjcKqC842gZ+QXeJCLnG54bHUY/bd12kBMp953QJQRDqiOjrpzCc/eCXhu++9G2fn58G2V/SnjuOoefVz5T4VHFZu86bEn6XAX3TkuIK5XeHNAt5ZZMJmDw630l9piitp6Ac5O+b2rVteRYMcMj8tACYbVxbSmpbKn2zcH9qfoLkMATP6nKbQmnENJZ7raSF+gereeVWg3Ko7QUVT8bmWFuC5ysPAvfwyHteSJv1K+rz33TV/cvdvlW8B7lOu6IfzCpAOGUzDx7wOXH45xg1ELfnley3DwL48BH0JS1jCEpawhCV8GjDm/EJbYN276w8ut7a24u233/aYGj0Jz4xZMI4wpmaLWcaFjG8xiKD7v3nzps+2Qz/B1lmfyQBy7+6DeHo4iPPRpQ+9Hg2n7IAVfI3I+M/7XtdZlXARvUHfyiOAgdBmp+n9y5mms3aCg6O7nbYG4KtWEBOVIReHoPuLcWJq0OXl8xpkbXZVOOFGEcVB2Ay4UFwxAGYQzxfAm51WdFo1XdvRqKP4QiEc0Wrml+gYaXxwtsrG/t8wHuMGX0pSYBRWKG9Qs6JgQ62EoknkKo7oIz/HTyUwX7h7FYYm05Td220oDcpvBpBWliivPMNgNUZKR34oLfj6EwU19KFEQNmL4q3dhGYULanEssKCPCccDD9IA5P8GCCurvNF/oXSrSm/PAPECkw5fyUtPnrwX/Gcc1vY2qrTZksKFOR5BgpKlxeHx3Fjuxt3djd9SPrJYKp6GcW58kQUUI6guF9ZubSyvRguOPuhyTkqKjsHYg9FQ118RAG5poSbqhdogQ4ONGf7q3YrD62G6/2J6lLlRKk9FO9tuBFT2Nbo7lY3bnYb8fW72/FHX70V33lzN7a7tXhxPoynxz1fUXr3VY8vB2fiFwyrlLjwnvtKLUR9es938TW3tRBfFcdXPWPIOhhrAqq8NyUnP39+Fs9703j8que65yt9tn6712rGnuTqWHEHwkd65IE8qSfqDIMSkwJ4hiLAkzcCBJQVMv1VKc+E4CG+AjnZkJ9kBPp8mDzyq/vJRHReCF/9Ijod1R99xmgSNeXPFltt1UtHTO+sr/h8hHXhaaFsEK4r0zH1dkvrym51jTzSINVGlhQXpauYprpCnjnDhC3FqMe16LZZAZHbC9HmaHtePUX5aUdcxVsrjxWG4gZ8FItyUh/INUpe2gd+NlRILlBcAjzbX3yk7FBDn0BbRxnGBIwehRUgrCICFwZQaETGfB4C7Uo8Y6ssikP9c6i624PwsLKEbPlhUpd9SMV7xafV82Uz28BRN6wyGYynfj5X38SWWocnA9NFrU51o+yi0xAe3fdUtnPhF9pYFX97R6MYqB29eCVZHao+1UY2d9U/Kf75YBKHpyPL8OOPf6LJIoZkSm228Ov73wSM1D9z+BN1ihKWFWJ8qY1BBK5ZJnX9IlDKUIDnX+WHTGDUyJUIklUxjnvLipz7GpTMGBVQnoo+ZJO+3avDGpyJwbaGbDcl12jacOUVEpRJ8YjLM32SD1oGv/PIPPHnanyOW12Vn3EZB+8e/MGje+iRP/i9zY9pS6MIL1hw0+e5fHrH0YZZxUgbxC52tZL08J5qrMvjYhTeQW1V/WVN70WF2YDSbka70/UWX1tyu5tbsbfZVdtse8svr5SQ/HCO1vlgqHfE0O8K8qFNW9hLWxJNvHdSWQ99+OmHf+pHfmW1jDwcx1s1KY63GlQ6pciwjGX89GW8p+lDea9PcTaCqK+gv+IdanlKcBYVFClzsPFm3mAvYQXoHeg/ixKNfttOebONI/1H6UOMifKa/ixvAXAoYuXSQERuipX9GnH0A012TgUO6q+0jYxjnlYOXqZfGjgq1jpD7sFtH4XNaKvuycRxKaPjZB6+cuuyUXbIru6L48fglIlHP/gmTt0LT5ZHaakO/WQ4eenXF37yyq1DuXdB8HANVHgSV3adYCpXJ0xcKp/bgVfh0D7qlfFDYxi1FWTR/bJ5xzW3YCs0ZW7GVt1TT3LmDQ5ZLE49t+tYeJJ4+VW89H2Whasf/etC6D7p9p/LCp4SNflGlMw3cSSPcBlmmRAzfP0SDSD0P0DJz1DyE6QfLp+5L9Fm8QVJH/JS0VjFL3gzbvq1NIl4+PDN2N/b9zkQnzx65Hc878vFdgQUOgqAx3Xu+pzTTLJGeyW29tdi5/Z67N1Zi/27tbj9ZiNuP2jE7i2NCTfoO9lOaxrPH/Xj2cfqz04tYAIkYAEW6C6ONqcAuXnZ8urf2fPrMOelfx1vHrXgKB5zHMVvnj5lr7j0K24eF9601X/fvHnD76Gf/uVfeoJGGLEy7pyGck0o/vzMZSz9M2xeJws4/FPipD+urnf+W2++FadnZ/H02dNZXOMlXnmuHDDHr9amOOa7/zM+MMsnH3wlVem7Cw7LCen9TN+S/iVdgXmOAvlnOt0rvvsyySYTX86h4X3E/s7z/iNpxvE8o02O7DJ98nJWh8STy7IVLAmkSSgyOaeu0O/8yvPiva/5w8WYK/zkayDC4n0FZbxcaAdK1PLMFV5ksgrHNaD/T17gCi6/s6r+urTxghNIfFyRX6VRPMvx5kps7Gh8s6E5W0fjmc6q2rnG4k3GVRFnx4NM+BosDSBLWMISlrCEJfzVBuYWX9QAwhhkb2/PRgzmKoyj2e6KMQQGEPCy4gNDyNNnz6y/w1CCUYRtsjCCsNr0MxlA3nr4drRaHQ1sanHS62sQxOoKDXasQEqlkMZeNmKgBOIAEhQ1fO0Pwunl2Aoavi7Lg8PZ6mgol4fJ8qUkxgh/paqJLls0odCsa8J8eaWBmXzXUAizhcLKpRVEGGIo7NZmR/PdqU9532SP/sZ6bO+0lY7trC5MA0YIRp0M4lCcnotZfGW7vaEyKc8V07nqMjDgW1lhCx4GaxrgCR+TWubHq5RaE272/0fps77GYA3lMMYTJgQomVDUacLXaVqZxcqBtbWalb18HQ/wlahXqqzloA9AocO48+qiGqDCN/nhyQHp0M+kia2LTk7OlAeH0oMbxXnEWPk0musa5JJGg13RSNlWV1AWseIGhfModrZasd3mXA/qjy/+GuLFWrARS73Wils7G+JLw4pvDCMYsHY2unFjcyP2tzhIXRPaGhO5pniz5vNBUObloecXKlfNCp9Ubptz0ZMwiqI40GTrRHJA+eDmUDRy5gOHqiMLf/S1e/GHb+/Hve1m3NxsskFMfHzUjx89Poi/+OgkfvjxSXz44jReHo/i4HQamyynFj1jyRcKeSvY4Zlyc/5kIxxsDWYFmScIujIZswKNuru0seL3b+/E/+TBbtzfbqjxTIJ1LyOl+9GTnsu7uyM+qGwPGk2vjjm9YuVOTiBSsZgTDCtbKa3uy2QtJxsiVXGoWX9hD2XUt0ksdX4VfCEJ3lZTgaITpQBfBrP10mh8EUNWVrSVr+TkYojSHkUB6YmfyjhPMZQWlXZd/AFVXZlxPkxL9y351ZXxmuhgKxhWQqA0XRXNbF9xqTZCPbOSSoijLRndlJxgfGDFinL1ShMrrslLlYCRjOjs401dUw7iKLmV1EDOr6A1DSNs5cNX8fAKAwu0ww/zDT4pYq4Uoc3kweTn4kcxTChQfcuF6pr0FzGABrdl1bP8Rjao4JACoueEmRUk+IGYVSJWoOn5bExnLBpWac20l6s4G7B6R/wQgp12Le5vNQO99SqrTEQHRpMz8f5wehmnapvHkqVDOUmk2sJabG51otZpxFhxBsNLt2HaDFuloSh69PFPYtD/7a0AGQ1H6ofYHo8VabqXo68g/3XVU53tamoYaFWzEJP/Di80/rsBbYa+J7coop/HeTWR3iN+p4gveYA097qq/dHnY8ywQhWDR61hIwTGmzrGELVN++maTnHk0jChflA486Bz3lm4NFhg4EA+ST8zptgQgsPQITlHkatrGjry3umNJ5W8PGd75z1Q9Qu+Eodt7tbVHtQ2JH+sMlLPrTBN+CUjDQmXWpDqZByTFYxRrWhUK0BYCdKgjJTPDlrVf6vMvMM4A6ejdxSGY3jLihPew7yTeEexYlOiqnec2riVPLRW1aXoc21W9KL8oAfi2Up68UbMsj9GEH8lT3yB+1D6T7U9aE450vt8NPABZPj5kHH6CsXNVp3piiKMbssrGaq2mLHkspMQZG7Kyanzifab+V5frZTpk1Y56hn5rcpMXTgGtCi9DR9OlHTN6iyjGfI9oQf5Ay698jOV8EI8Aa+6VH9wQDT7Oy64My5PIDYawi0j0MSV7MjHsQx5JV3p16GF/rLikxwhqczK+KVeM3952iUQh2dei+Z/lcYJuPhW6blLr8Qjmo2pQgd/C5C3AxJ5uSQN/Cnt6irti7bBVpW0G8k1/YrGdGV1FzKWhqoyBnNq/eWdmUtpqTMTkWH8sCUbkqzEvma9V4H+t0TMyoJPVeSse4CrPQkDh1M4W9eL84TbRCEOztGJkD/CkeMKxaMflR/xgLzk/ecFxlRWfArAZ3nMTDNvoZ3nU9EF7a/5A3PjB8/zsOIA+q+93b1477134/DwID559ImXiRe4Hp8y/7I/7zZ28Gx1V6OztRrd3VWv9Lhxvx533qrH7YcaU75Rj7279di5WY+NLfVlGrN6DCv29TSme/KLUbx6PFE/ogycl1yVl8tcbqs8i49vfc16BChz6ZNfh+THHNyWq7Svhy2m537+TF1znfMgQemNYp4O/JwNRT+Owp4yP37yxOOtrNuCmyt0ZLqCM/1LeOZFOofqZ5HmLEtJd/1KRrS/rc2t2L+xH6cnJ94+ygDevPN9gXI38yFf8TXfG0i8YCG+oaKHX8bbjM/tV8Xj3csd4Yt4TQNxqvSELZbBDl9dWWHO4fiMH/Z2d2NjI7dPGmh+x3sFKDyCXtIA+ZthxEL2OSTzwf37cfvW7bh566YNKrtsP7mdjq0WOFDz9u07ymfDcyrer8ZR0QrYcLIA1/Kq4pVyQE8pmwKTFzxX9wDPpCtpHLuk0VPe5jPoZ/gEJW266zTQLopDFguOzMe3jruIjzg8M8bevbOmNl2LfbXnnRs1tWfNu2/Iqb13Nlfj0fvnVZrrsDSALGEJS1jCEpbwVxum/w4GEFZwoAfB6MEKdMYqjMsYV3K+B3hv3bplA8iLly89Vut02nFH4zcMIC/lR5rPZAC5//A9Dcg0mFLYhcZPTO1RmHZbLSG58OoFznvY3OxGXxlCBAYAtpZh33KsM5yZ4YEwSkldD0/7MRzzxZzwamyMsmijxeHcjOLWPJBsclA4yiZNGpi5s5c68ZiAb3RY/ryrwasGaqJoo9OyQojthtLQsBpn5DGcRG8w9EHhKE3YjgfF2U63bUUoX56d94aihaX7a2YqBhomjUxAMThAH1t8sG/uaDKyNYmvjxsYR0SPojlPjAxMwhnro4CxAUYEesuOydgDR1ZL7G1pEtS4ipsbDSsfT/oj4Q8r3sHlEilTsc/08SW+t4kaMsGO6PB1cFsTZOi8XImpaGcrMLZiQkmsIvjQcgwyKN34kvqCr3JhrSoRZQi8R6nNSgD0A6xEmahsmir7rAKMN5zPgWEK5TY09ZU/56dstHK1ypkmHygyKTBKyzt7mix4xU5TkxLVnXixtsb2aGs+lJ6zNbrNVgzGl3EmoT097cWbtzfjD373fjSakgkJ5tFoGpvdWkzFi/efn8ejE7ZeEOGSH5QlbeH7/ff246p9EYeSq8npVezWN33GA4YcaKagNRRgKuui4UM1Zf4hf5SZgf++ZO5v3bkVD7ob8fh4GL0JW6mtxLPjc9OOAhbl+jdvS57ViEK8e9AU/y9r8RzlseTeK39UVs5FoT4HAw60Fw+Vx6XKOjxVvaoMtRUUlfXYV6NtiY4WdSW/nXYntiW/bfG2w9eyU00w2BpnpMnERSNut7fijujbqou3F6ovlauu+n9jpx2r7FygwjSZWIgOb1clYfI5CGLblWQVeVTRJYuadOIpwVqXBwebN9W+mqK1g1GLybnaUEd+XfER+luSP9Zvse1WS/lsKnxT7Wdbcryh+F3J14ba6V677m3Dbm3WbfjoNprigRAI90aX1UCp/Oe8jzScprEQOceowmouFNRMLOmERCUX1x8KKSa01F7ZRow2Sd9TZJP96SlwTrav1PcQmz8gFX/M7DhXiFuwYYSRSKunuIyBeHIgmVxXG8aYxNkjyM2qMNwWn+/f7KYxRDR2VMa97VY0W/UYqjzDVXFzTfW21oiWyrUjmWlfqJ1NrmLYH8eQM1xEV0sMpa6ml+KJ+MXWWD/76Q98oHOZaOYl738TMB4OxGN4luUzb8R/K9/Vd9JP4IfxNA8xZjWQ2h4C7kr5dwEmz1Xdq3Ow4UMykcYPtqDimatkTy79coUGBgQbvtX2mupD6nqvrIk2vjL3GQDq69IoofeFZMnGkMo44S/Oy2Rf+SJ3OOhg0o1hoa6JN1/Flu2ubFzBiQ9lhUfik0Oxa5d4UChh9LWyXRVIHcvbfWT6KU/JDYYQb28lx/uSFUBjtfVL9QEYXDC2N9TnYJTivKixWh5l5UDkXAVJH5jKY+cDR7MhuF1j7GcV1AaGabXJem1F/SDl5QyPlRgpzkjtgveXz5GQTLLqiroFZyqJUL7pKnp5h80UR3JuM3QmGB3UThmE8M6AXgwgE8kWV84ewcCMAQTakJtUwiod7VjObdRtFSMG0UrvzL0ba96T2DiqeE7Pe4+0GD+E1/FEsnkv+iVTrnPqB/qFiz4EjDxZoU4Cj2TSz30VuZU8lCf5uezOIHlMO3Waqm65d5gi2UErePjzPTTJJ9HrMWlLfpYyE5eMdesfOZ515ZfxTr7H4GMGcQVMjxz0+wwS0hDR8aGC9Nl/Jq8rupRtlkQpeC75OgCcuq18Eks++Fnx50YQecDMCgfJLJ/wnvaoMZNXgFQOI4jbJHHUZs0P8uOPTEEjqLIXaNwn3OZ9Ccxc3O7NXNdxhcvhxFi4K4URJA5KlFf7EG4HHvlRnsKnql64n+EhmX6gKQ30xNHAQPII/hIvL1WazwkoysELLpPBj4Bfkypa4TP4Mz9cxgHchuVv3yptpsu45T7xX8XO9k48uH/PW2K+//778erVK9UxbbaklXwpv4xvLwPPNfU1zY7GEnKbe2tx49563Hqo8cDDWtx6oOv9RuzeasbmTj1aXfVxLWSD/iXpABj3H78axZP3R3HySryExgyagePqp9Cdfkl/gRK2SHeJm4D/65iJl2VLuI6vwPV7/1ZuDvCsQNZPfgCCgn57dye6nW7s7Oz4vYIBpGzbBD7wu0+BL/iVAJHj8Kq+AeOWf2mblLfQV+rJT/CBtA5xEr1nmnFPdU2cVwevvA0WQBzCC54ZX6tnrr7jWjmgimUoqyrwK/7wxLKk+xltpJVzHgt4uMOVtCXeYhpfCZPjvQL9U73TdnZ2/VUgczHGMl6hXeEnX/pIxjQeZ9K2lJ662d/f91YKb775pg9VB8fW1qa/EMRYtY0hZGc79m/c8FeF1B/ywkSb1Y5JTdKadaR7y3bmCZS2xFPG853D5iXPMJe98H4BHEPhfs9xdV7cZzruC38B10PljM/xMq7f7brmfdJanolIGmjO5zkuAC9Wcr3xbiNu3WvH9g3NCfY0J9jXXOam5gTb6/GDf33kuK/D0gCyhCUsYQlLWMJfbWDM9kUMIPt7O17BgVGDMz/4OMV6e41P+Gjr8PDQRhFWfDA2PNBchg+sGV/wUenZ6WkcHBw4zmc6BP1v/82/H/VWx0pyglnhwQAeRfnZYGijBsopDhNmcMbqCw53bjebVpCw1Ql7gp71xtGur8UVW+hcrURvfGHFz2SaCmlWAmxstOP4tK+B9NQKojIhYIurVrNho8JWFyVYzQYDlPLkz8oGzmFAwc9XsCen51bsra03XHgUTwAD1lazrUHwenDoeaOOQiliMlbaNQasrKZgxQIrR0SrcHPAs4gIjCcMcPlyXY9WJHG+BltaMbynMldXUYTyRVsqaMbTsY0GDTE/z0OYxFanJb+c9A3Ypke0OC9Nopk+5TgTTqeyisxQxCMwKIrZWgUlN0oGysqImS1I2Fbq3t5WDMfDOB9ifMKgNPa2ZNsbXeETTaIhlWhss4QhQ5PXVt2GHg5WPThLw9TOVjtqq404Pe+JVyuxv72h8AuvQtjutpTnNIYqL6to3n92Eny9jQKuvnYlfrRUv7ki5OD0JA7PeppEtLzNFTJxW7j2NM5laykMOY8Pz2LSWI+68jk7EX82mpKXvrcQ+tEzVgaIXsnVvZ1m7G2vxveOnsaRyspX4myHtHq5HtvrrbjZFo0jtjeSLLWoA1ZNcG7MlXglWR1O4uh8EPs7m946pqW62tREXFnHRBMiFEQt0dRcWVM5UkFLmTgPYqMp+sRolNa9yVU8Px3ED5+fxUFM4/adThwf9YTzIu7s78aOG14/mpL7VwensbrejBvbkrlGNlLOwDg9HVq3Qh2ci4+Tca6aQCnUVV7Q1xc+2saV8FytoKxUexFNHCLPVk8Y1EaSZ5Swm2ofNrZdTNzeOA8m5ZqD+q9sGELG2QZLQqF2O/GX4SgIMbKx6gQ5u9SzmpDPuOAg53UMAXpWFE18FKYHprfwHlS0N7ZPot0QoqyN01/lqZLpoJDb0+HYhj7aL1tTsS0c9LMCh3zickV11oizPnuMV9ttqc6RcSZoNAyO5FCAJ2Z4odTLySwKE4hROXTpqp/w6ifokR9GPia8xCUNfKF9ZztTaRTnWP3TSHgxAu3Bf/H9QuW9IbnlrKHTofodyeqLE7ZLU3/UWIttPX/1zqYV48gEPD2lbGO1W5XhXDKyKv5jaKL9druN2N1rxRaGK9qx/P7z/8s/jKfPnrgdAorKr++/HGDiigjkBPbs5CgNefL/1ZATYfo6r56w0j8nrijlrNxWnSJr1xW3vwqYXKfywwYI1YMNpHLIs1dk+DlXUyFrvool1L3lCWUqX4+jQJVbreWB3j7AW22GL+Rt9FMdsv8afRY4PIEXjfSXrGzyVnjEVTy2ByIcWWVVh+Us/+GASwTvXDbLfYYY8OJ+9kj+VR4o6Lm3oh5DQPLeimnjTQUyBuuR5KQvx/lB8JhtAjEYcj9QHzCS0He6G/HG3dtx5/YNb4eFQcjtVuVc0TtJHbPPSvIWPHrnsSJyRf3+FSvflAf8WZG8wSveL6x481lG8MFlEA9X1XIUzlZF6yirzWNW0BQe55ZxGD3gnQ8mVx+MQW3Y76kcgxhz1bunKE5wKLsZnLAiB1w+A0L0XFJnCleplTdGKvlLLpC5sgoEdmW9Im/qE+QY9EyGfec3Gii/UTkIHaMLijaqCtlNBbzpMDL1N/CK96n4tKp6wWCMv3J1P2Gl1ay++c/+h3aqf+OxPFpmxSsrcYtsZ5hiOqLbiWgnjNUNrnqc6HJbpy/VI7zyVl7QRT+mdNmmMFxTHt5LqiuVTV2S+UEZ80MSMAh0QXRJS3yMW2VlHGMM6nosP97f+PFeZMUinKkwCJAFkSWCeVcWRZ7bCqHGn6viSh7IVvYrhWbFgReqS1aR1RrqhxsaRzQ7uuf91/Yzh6QTT5wkQ9cVzwbRbZwgUz4csh+XI8k51zQ2kJX+5SSTkiOMn+rVhcJE6r+iSX8FLf5ueaIfPjO+xJAGyfzwbnNlGbKMZZWT8ck3ZRreKJ78MD6aB8LleGqD5PFl9OUdjRGTr5QFH+qswqUreSCzGSR6iZQRk05ocFpTrutcmQmkbxVXZfr6174WX//61+JP/+xP4+nTZx7LZlpkqyrzAhAGj6Bjc281br3JOWUaz22sR0eOM+oYz5COdkHWi/kvArnwcc8nP+/FT/90EEdPNUZ13Mw/ySjlT1xA0k7ZMt4vQ8lbCRQlaxE8jGOupyntGO8SxrPlwrDQ3hYg4yRBr6fVrxW6d+/cia+Jv0zA6LeJ/+z58/j//MmfaCJ37nT4uU6r8EWY46zKUgH+xRUocYiFbwlDVvDkEWPX7//+76men8bHH38cvX7f8fP9lDgA6hfIZ4URXOFOech4IM2+Luui5FnwMP7L1YDwGfqyjCU8LxWuAkReiFMA3Jk2owD0x6ySZLvI+/fvx61bN+PDDz4Sj5/54zvmf0TmA4dbt2+pvWo8p0kw9Ymh4yvvved3yKPHT7x9Av0C7Sdll7EtmYkc9eO0hXv37nmbuD/78z+3AYl3IvXmd4LTpczgBw+hwVs6yy+Lk+XitipCVaZ5uQofS3kLLMpICQdej5v+KbMlDkAw/AdH8SdNwUmasrry0/CZds3f7321Fm9/uxV7t5qOQ7Bxq+ij/mX8Z//rnzrd67A8BH0JS1jCEpawhL/a8EUPQb91Y9eDDev2NL5m/JdzpRyzWhegK3oHrsxluDI+Iz5jGdJiOPlMBpDf/b2/Hc1mV5OyppVTg2Ee6M3XNBySfWN7M47Pz+LorB8bnXb0e30rlVgyjEKIrZbI8GIyVtgwVvTcbHWs4PFB0iIOxQEDx/F0GHf3t6PVqMeLo15MMJKsr8b2ZjveuLWtcAp3FQfHTByEp7karXbXyl0YenrSczgY+cIUZffFBVuoCL/K9eq450k8dDLRz9UiGiSuoCDWQJYnvlwVhsmYba40kauva6KrgaEmugxwO+2WcE5yoKv/4SAZnts+sMKCmmDAXXP6kSqEQTgKpEYtJ/8aWiquEou/K1dsrpWrW8BJZQ5UaWPRg1Kv1UqDEwoX8FMtnAtiWuXGk5EnGVubG1b4J41N1QkKqZHP3+Cr46OT82h3GpCWg3rRwNZVrPL4+Nkrb4d1d38vDhXvSGkxCLXW6nFjZ1v5aCCveuf8k822nGThbIRx5UI8HYifTdX12MaZmvjQVJ5MrJ69Oray+6TXi7/7u+/G125tRHPtyoo/Jg4oVV6d9G1U291uWWEznFzEZrce7fXL+Nc/ex4H/at478Zm7HZW4r/98FEcqbxsS8X2CaUc1DUwPB3H5no7bjc3JG8ayKNfq0v+hGuo+jsZDUVbPfj6H35/e3s3HtY7yhPl3oq3UUJ2WAGDQYZto5D5U9H7qj+Np+fTeNnDEKEG1GWbLhRoVzawMSeksd3Y3RSPV1XGoWQi4kTpen2UkdTVOJrdricLbE+2eomcTlzPnGsgkdNkaRw3Npqu277aD0ovaMWwxMoGlDgY93yQvfwxNI0nkh3RJO4rjvDJH6UXExJvOae4/vq8tqbyMckBz4UNidQXfkPJSltt2l/QCQfGDeoHzRvyhcyuoi4U7xBCghBhJoWpNBMN8kSxjGGz2ViJ3/32G/6C3dsbIbCXtI+pz8E4OhtKLgZ5uLPwPz8axCVbUqngeoyTc8m1GMLWEUzQaJUIL2cNYExCZk4kp8gAjvNppqJtfbUmOQ0bsUbqFzDQ1GlXol+iJZpV97QjPWOora2p9CoDBsv9jXq8e7sZT171RdtVvHt/I37y8XmMVPImfYHwsq0dqjMbo+qrcWunFftbrdhS28JI/Pj5Sfzwo6NQ7xF/5zv34uG+5EuFenIwiEevhnF/U3WkeGcq33//P/y3apevXD5AxeDX918OJD/py3FpAJkfFvpZwZNmtX0cKxG4AigAOfeBCb6V7eK/lW1OpDKpQBg8KB5lRKFAf+7VF+JfHbmQYNAXFqMIq8lS0az4QuSt1tz/sT1UKuaDe/VNV0ovwXf9wztq2e1D/QH9C87tgf6aBsVPxV4rgZUBBmoMIPR38MsO4RZYsQPvEHnkxYnluNDlkKn+KTPlp13aQIBSlGff58vZmPVD/1vo411Fe0BOBwOMtZLjRjt29nbi5o09vwf52uHg4EztZBS7eqfee+N23Lu553OY1uE37yvVwYrLyOoGDCNZZto4NFrpLH5THtcTAO20Zxs5amqatAG9E1189WrqF4ip1kLlqf1iECWNwlU+Vnqw6mM81HtG7yNWMrEFFspgv8cUjzq3AUR1tlZjsLJuvF61I1m41L2NL7pimFelFtYnr0UvChnaJgYQxhBj9eEYXsZDzrMZqr8aWbnPF7/w0wjoi5A3y6CQKWxVPMFAdEXfJvoxFCmB8yASI4SqdH62n3iGAYR2Tx9sOZXsMpji6j4PSn1NuYVuG7+MV1iUxrKjxxwzoGzK8UjKAbIieqgr6KF3sZI+5UfFVzjjD9Ud9adnjNdevQN+Y086MOIzpqLv58MNzjIbs+pHfhjT4aXpUNykVSCPpFT+1K/86c8B2GlwveeKSt4d4EaOaGvIvm6EA8T0ExhA5DTYrGnciPEDmV5vdmK10VI7ZgyU+LmaJ6AnOeUDl67IMTJ8WRlA8pD/rGPer7ynkaNLyYyIVnLxgLLIwUOIn5OvOx7EnyuMS8iB6c4YcM/1oj/8MX5wzTEKMfRD2Vx/5IMXtMCDYgCZmIovoy9nrA1ppd82P4QQnEWBadSK4/5Ffzymcpkr5SA98pRQ6AIXaQDiMYH45je+EV//+tfj//3P/7m/oEoezsFysQCLNN24vxbv/G4z9u+ovvU+tOEZ8l5L86sAOT4/ncTPv38WH/9Ec4ST14w1JiXpKeXL+7xBHvKWnznd1CXt0veOAM1+nEFJdz0/ImVc/EtYKXOBUv50PNvXYYlzNd57551459134vmL5/Hq5StPziCTA95RtpfJGmN2+hS3hRmAa4b4tbAEG/IXaZWf6ZVLeqnnQiOhETf29+Nv/I2/EX/xFz+Ijz7+yP0PtAIl3mJaoJS7hJc4BYo8LcoY/Qt1k+85wuEX9Zc4C+TjnL4CJR/SkdWizALkwT3y67jy63S6cefunXj44IE/enjx4kU8efbUY3FWb7DSg49yKHPmGfHo0eN4/PhxHB0eaa6WHwwRQFn8/ih5caMftop78603rbD/8Y9+HCdnp95+gf2omfN2Ox3XFXSxSuS73/2u50IFFvmWBiHc9brNOPN6LZBxoc1Pjmds+pnTmHHgF24xPwB0eDm+cWWd4AoYr9wiz2d4NA64/eZ63H2nHt0t+l7lxbtINHU28734D/+Tn2Xc12BpAFnCEpawhCUs4a82fFEDCDtNob9j3DGDamzCr+94rgY6ZSwDWE+k8U5XY43bt299NgPI7/ze34697T0NbEKDvV70R1MrBlBgscUSSsxuM7c90pAptjptp0dF1l2/igO+Zj8dxTZneNRX4qDX86R1qIExXwRrquxJtea0GkhdRrvB9iukXo3B6MJbg5h+0cbWIVeX4xiONDBTQTAOjEap0MOAcdofxv7OduRZFFf+onws3M1a0wNSZq4oFNimh1UpPlhd+bAihDArUxWNiT2TEn8xqYku/MaYgWqPrx9zAM0WLeCMYKVHQ3mghEFZw17yGH/4WoZyiARPVpiIowz25EB4GGCi+IFv1BeGJdLnHtDQibJxxQYelMRMKDzprybnTOQ5a6AhPk6YjMu/2WioHOviy9CK6FTircTZcOD98jvC3e+Pg8PUOTeFr59Oz4cqV3gCMIFfiuOv4bfbcdpT2EUqft69u2vjy5H8yKs/EL2UTa4oN7s2vuSXV4e9U/H/Mr59Zz++eXvDys0LBtyixwoUcYfzKeAAX22zjZhqIfqXqofaqlcZ/cnPn8VKoxa/9/BGfO/J8/jXmkyuYQAR7zkc31tprKpSL1QVVIf4uHq15vzFIfFJYeKbv+ZCBsiV/HXdWq/H3929I77mBAAalED8X4tzye3J+CqOVfZzXdmSh+C2aBHW2GrX42py4a//MeZhZODA7OlEvFabYDrCBJx25GxFBqsHoIUJA/LmLXVEF3VpOZMssJ0Z575g9PIkhj+l7TQbfrYSUegwrLGFEF/QMtmjnVDXqygqJWOsZqGeh2jL1LbOzkSTZIfVJFeSPWSRL+fAgSGTL70p47nufbC5eIMeDAMmRjpkh9UUnKNDfhjpLtTmWNmD4omD1mnHyBXGCcp0+1Yn3n1nT9TynbV4rnhjFLX6Q8ZgAytieIYPbEvHSinq7FR9xsHpmfiKIk/tVnF7ffIdu3/AWEYe+DOJ8zkowg+PaEO0a8qD0YmVJ9QbAkJeaoyubzNSfEDJuSG55TwGYQVhfOPehtrQNL77/klsdMQbSelAdXw6YBVZPR7udh3/xbF4p/g+2LqxFndvbXiLK/NePKIumh31j3wBT+7nZ8GCmycHw/gn/+z/FkfHL00/AEn69f2XA/RfsIXrFzeALEIqMVZVzxglcnVIGkSoj9xOy1tpKT/XK4Y5lQ9H3HLwOH0w/RPGRuqJ9wdxaYP0j75XPvh7ldFaI5X161ybqkq1P9oCdUoasQ05ZCsg0wlFl+o31b9x8DuKcituLRusepJ8qI3wZS4Keuo8U+Yvl6Jgos3m6ifiKLVlJ8uXbTzfCVZa05Z19TP+NF7avuKmAjvlNuVUbbu6p35437ASr6f320q9FTdu34n7d2/F3mZb/fQkXrw8kDt023/wxp149/7N2JVsCYnKrveyy6Z+RFe9YIRTz9AqviH77k9Mp8qEv8q8ggECpTRGCOqWulyrJW+hWaygCBhpeD9giEBB7G3Txno3jNSvjEfqC4fOk8K6n1MWtGkfgO33GKt2hFt+aQRRpyi6LleSNsuQ6MnzHTI9vMdA7/5RbY8PD3zmyJAzR/qiASMpB6+zrRd9gVJQV1W98EcNrii9leiK59UEejat5pN4TX7kSnpdcbRV2q77fcki7y6UuzxbXvXuybZA7AKJB4O839XQoDLBa15D3Hv7Ef7sV8mL6oSVZijVUdAjP8hOGtMqmYEfikJ95Fe6ZhCo7QizAYT+0n0mxo80hrDCiGt555KQKsqEojNR+ZEA6IQ+jwEBPXPHI+8uG5tMQ9JoWvUHP3LLOFaAqM9rtXXtRq2JAUSuziH+GECcedaReVjVE7RQXt9TN8hatbrJ9SVZUByKngYQPj/gmu3STEgiobZyFfixMn5Q/4VmwioaoMl9pcuUZSQOKLOPyb7GoPQ2dMFT2tl0lP0P9S0wusT+uYEPWEq+pe+GvkUHlDAAr18X7i+ldE16E5/7ZZX9K195T+4r8ad/+qdWGvureUGJAyQu31S0qaxqwnfersXX/lrb21wxnv+8MNEY/9XTYfz4u7149URt3K+npN/FgAemHF8KWd1lFNOx+Hwd5v6UJeMmrgqR/X8ZqrI6bolHXiW/DCft6+nzkZ+V+J1vfzvefvut+OPvfteHjfNRFRGKccD9sRw8pq8xr4XYeVR4Z9jJa+FqKpBT/Cpwrgv1BW6A/FgB0dQ87cb+jfj2t78Vf/Inf2oDCFDKgVtMV56LW4ynf2LIEZ8w4l+vf9Lk2HaedhHwL9fF8LyU+zlNJU5Jxz08I6bnObqiSH/jjTdic2ND73dW5POO54OcZhwcHnpFRvJ7zXPHJ0+eeCLOO2SGv8INPudEfnoGWLWNMeWb3/im+tVclUjefGhB/fIBEWOWG7duOd2/+Jf/Ms415qtIvgamvcqTnBbjlDKWOADvmnUNHuttPpTgY6KIYU/9u169RF/kI/fpqMtMXwD/ws9fRQNxqDv8ee8t+rc2Ilqb8mduYL8cQty8V4/9u/X4L//BBxn5NVgaQJawhCUsYQlL+KsNX9QAsrHR8XikQI5LcnCSt/plPOPbHAOVsaHntbqin9zc6H62M0Bu3LhrxRMHVTM57Xba3l4JxOzfj1IUxW2rVYtef2hl463tTeaU0dNkebPZiNtbrRhosthn0C/imMSiYG0Jbwtc8kdhy3Ce/fwbjXocnp2JHA3Q5MfWQ6nk0ETYA7Y137Ma5fR8oNHvSuxsb3gVA3PfUx8sTGGJt2KFMjzDqIHigzM//NWVBsco17jydSsDTFhgJZ0cBwYz0V2vpfIZ40dhIkoRGM0XrvmlaQ6c/XW5yoOhgy/CqRDnI38UFxheiMfkmfNJSDWdMJ1f9UHm3p5rhD+DWAw74jt/1UAWVQGrS4RB+Eexu912+KkG9u1W26pmtnqxkpiJjHhD+MuDE1V6U/xJgeCr2YPj0zjq9WO7u2VFJDzoNFp67oqX9eih0Bc/OWx3p43C8yqeHvZionof+tB7lN5sJVZz2Rgse2WP6urRq6Ooq9x/77278dfvcHAgSgKVQDTVxC6x0mmoXwxbXQ3sMVqJfBtzgJb83lHap4fn8fOXw/j9u7uxo8nMyWAaPU1eUCARX9mqQnRFoaKb3CpEpZZTYef1I3+FmM413b/T2YiHchiqUvaQ2ct4NryKk5VGnF/m1+4tEayieLLDypyR6uv4bBIvjofx7HAQL48GcT7gQMsVK+xQkDEZYg9+7pFdlJs2ACmPiytNtiQPjTXOxJAMCb+Sio9rsVHJMHyBZwPhwbiSyrIsk5WqqmPaJLxGMYNssr0UBkq2zzo5G/vcipH82S7O5ZfsU3a+8OUrU86DgDWs6KGOWU1E26a8HILus2BU8LW4cNnZ5gtjH2dkMMnT7ImlFtEUzd3NVqxilFJ8ttmB10geyjfqmRU1+CHfXeRF8jeVq18pDTKrMpNnQ/zGmLItfJsbtdjdbMQb+1vx4Paert24d2Mzbm634sZWO27uaNLUrPncA7YB07/awHpsdhteRdRpiZ+dhrfNE0rxV3XZWbdsg3dL6TB+mDf6Q8F6MpioT6Aer1SnF7GjtOjikBBv10f7l7yy0oVJ2+0bkqE3NsUGDF1r8fxlPz55fBqfvOjF0ek4mqrnwXnfq99Mn1xLk9exyvqTn/5EL4Lf4hkg6lf8tXIF5Fvy/uygsqP8U7vH0DFVH8RqAPy95VEzD/Feb2B0TqW2t6RSGEoHzvOgz6SPx1jbrOch3zNXS8dX5D6jQxXnMwR8rgdXnCbSNoTUJb8ojtS/2qkXlVxiFPSzykZvjQLIK06E38prxUEWbXhXA6D9EJ8XK/JpPK5nHDzK8HJws7fl0z1GIOdPnuQFLuWVjniJh7ik87tDYYqcuKu6znQYGSW3eo/t7+/pfViL48PDePL4uQ3OW9tb8fDe3Xh4/27sbKlPfPZc8vNBPHl5bLnjPB/eW1Snz4NwHklH5i2nvHh/zCHjicBK7KBJjvKo7qCJuoNfGEob6o85cL0umV5Xn1ljuzErlSvlj/upRMXZVdBFnVOHVvDpmZWM8IEw4pgnVV7wOZVooh0+CVRNriv6R5Hre69Cc48NKyteKr3+s5w8V34Uj9btw8pJZ4RcwUGrBwklr26AypN3ubdp0xXZoP9m9R/88Eol3furEsemXfAOqQwD0Gxf3sdQy33mAM2z8hBDV+hMD56TLq7GS5DAoqOro3LVDWU27brn3cC7PT/c4D7zTqMBfqRJmo2kejZwwdtXGOlge5jHjmDyjBP8Bbj3O1ZAHXq1qsZ2rNqivTJ+4tkrkdxmKpzwkHpC5vTMeR9knOVM/DaEyN/PhC/mm8TaEU4di/mKkvx3OqI7CeWXP/1fCXdAKRk0JTb6etI6jf7sb3qznSJbmTLjOL3wmgbTRHz/+v7zAu1lETL/lOU5QJnAYXkzC9dN1hmxEqAbKPUGvhwX8ZEDxnuNx9V380U7hweS2jhmSDMf0hccdMN7d+px8776c713icBYfawxyJiPlBSNNrKIYxFY0TroTeLw+SiefjCJUa9QSxr/mr45TwtNflyAlOkSPodfjus2a5oQlZLfHK6np7zX/T7t/leFszKg3W7Fea/n/YkxHAKLPASom5SrTEsId68/y+OaP8T5uXKE8868dfNWvPnwQdy4edMrPm7s3YibN274jIuNza6V9M+ePfMkNJPN+bZI1ywfAfeLYQu3hoKDOIWWUs7Xy1fiUrLEeR0ZXlXUa3GR2bkf1zlOgDt4zOoaDrukH2YswTiE7cb+8qc/jY8++sh7QL989Sqev3jh1Rk5ns62m21cMgK9wlcoK3SAMw3JrPLX+EM0wEdwYkx59PhRHB4da4zZ8jv77PRM81S2ik5jAg7cBSdQ+HQd8nmxjI02B5Cv+nyd/buct6H3qOZkGobZgaPkAXAFLTQXfK/nzZXyvs5LoNQdYbP6k2NazEqt86PLODu+jJ7uB2caG2sY0equxM++d1phuA4eD/4KQG6XZ4D8/wao18L7X5bDJSxhCUtYwhK+PEAn+kXOAGGewngF+KV3FY96l1Ujm8ojIcc3ec/4jbw/0wqQv/GH/74GLg0NEqf+Ipevd/kSFOX4uvy3uu1ot5rxQgNKXqQ3drdjNOTLZ1ZI1DwhxehxNhhZYYtSlUPSUUb6y3nPRzWI0wTSBgMrQSI2NYD017p6gBbC+OKJQ5CHw6nw66Vdr3nrp5PzvhjKF/Rr0e1s+Ov0PvRBb70hhnFGR34mg0IIvsAQD3z1wOHMdQ0k+UoSxQRGBwwITBQuNEnzRF0DQJTVPnPgatUKOhtE+POgki/jUzntr5g1yfJ2ESh/xTMURJSB80/8xafSQAs4rVBZRwGdX8cDYMaPrwsZ1OPPtJtti1iFMboYa3K/GtsbbfOFL3ThOcqv/kB4NNg875+LR3XXEQafw7PzaIkfZV9zvuQXR6ywQKiaikvdMomlRCgt2D4MeRuIn6/OBpokN4VLvBqjVOFrRbZpmcTNvY7L+PToPE4H/XhnZzP+5ptbcavB1lLihehH2OD4SCycqi6GKGjwU2ZMKNjbg61GgDqHa2/UxNuIscr382fnMbmS7NTY81dpalfx4eFZPJesDa7Yukq8V1KUka7Vq2qvcqFVVYjHa6Gaj7oQ7tdaNnxstzbiTLT0lYB4bBUGjSdno5hoEs+KBH89y2Hmqhtvp6Nwr3BQGHKRIiQuur6Vv+X1MvqSQer4SrRRd6RBjlklwqqbXVsy1S76PaXXxFXypmjRWKvH0em55Gs9ttQGBhgeNIHCENNRwV0mRUTOhC7yoHvaJ21DBAioX3+ly9fEak8cnL6ymvzgLBt4ZQMg9F1SB2zP1lAdq3yqW9qc2OgyspqI1TbEp51SH/mFLApvtoS68EQQpRHlxYDB2SR90dyW/EIHZ2q8d28XNVcc93rxlXt78dOPD+Ji7Sq6yNxoHPWG2r3+2AItFeCpRIWXdCMPbuYZCOax4l0pL2+XovLmqhQMhave7qVMYFllVZR/HE7P9lQH6itol83GemyI54cn/RiqDtlSSOjitDdSuTB6pbK+Jbo4I6VuJR6G3vVocP6CaHv8sue2xqHTnAGCgv2NXVbDgWfqlSLwalM4UB5zroi3JhOlbeH/r/6b/2u8PHhhWoEU/ZT/LweYWCOeOcH+MlaA/GoQ3fqnT0PpWW803feyAoD3BvkjaSiTmyo750bRf9voIWFL4wP1pnqv6g9+0OvRl1lJbqHQRG29GRerrFpAcV/i4ZBX5Bd6KLj6N7WfsmqBvhR5AoiC7NB3YwRxW5dcYAwtX/kbzMDsuygBMuZ2rXv/0TkSR20vvy7H+Jd58aKlf6DsxSjLO402gQwSznvVChWhYCuuZqMdzY3NaLc33A54lz56/iqePnsZm9t78dbDu/HOvZtuW2fnZ/Hk8bP48c8+ECvW4r0334hvPdgPibaoZEtH5FQMxYlXuUIljZPk5/KY4eKpwjHmeCsqVsSI106rODDUqxJEKw0Qo/el+coKELUnDGuSK2QdRQ9bDIJbta2+m/5b+akf4SyQdqsV63Tg5Cf8F6sN0cCKEOgUz8VPtqZTEuPhK3zGBm7LF3p/qi4vWAWi/MpqI/MTf/MzDVuUjjJaBtQ3eBWB6ObK82pZaaH4qnIDBgeDrvSB/nJY8slqIfrKNITwXpaM62pDggBakSvql3oWqbrKz4KZ8oUxgrJ5VYyu+e5QRPpS0aEbr1RBblRo41NB/EyZLEdkBl5i45eVmPe6odz0hd4CSwlYBcL7C8Mt/WLhC/9eucKjaeQefNWj2wSZVeGSJMTA5RMO3jVeHaE0+S7IewBjJfVca7Si1upUZ4CwCqQVa6wAQbYsV5lPKuHJQ+mNS3fqX33v+tIgmTpj5Y744rzJl3h6ozO2vNK4QD7yUBrj4Ik6TLS0U25mMkybU7wMVKhoyP5GtCit3yuOS16KBgaQKTzPiqM9QCPtG6f4477YmO9ApyBL5/v54d69O5Jn6ovyXqj+6COQr6SZsgMmyfzLZ4rDfRq45MwnOEGfmn2weSc8lCfLnEpzzqr41je/FX/6538eT58+qViTclrqFjA+OdC3Nlbi/lfr8eY3WtFss2JVY6mzaZwd0TYvY2tP84M99e9N2noS6Q84JEOE904v4ujFKF49Gcfjn2su0CdTYsHvKn+5eZ6Jo0CSlbSVMKWocMwh02qc316NdkfvGb2Lhxr09Y6RlYW0vpKXH2dQyruIGL9FIO3r9HEw95tvPvR+w9/73vfi8PBAPFIdIC9V+pKO+skVyog+9ax6RJYUj7glN3LI9w9BxHOJ/Yw/X9GzpRnnYQw0Dp8iO+Y5H8xMond+Hs+ePY1XB4caVw4cxnipFOf1cmXZs1yFrkU/LiTJSWn6lXDT7XviZbt4PWyRFwBh6fzkMvG8aEBQAmdsPpS01dV9l+7nbcDe1Kp5AUBr0gMNVblmODOMfAp9kJJzPF39ozimreSxUBYFM9bnbJH3vvIVH8L5ve//RRwds7VcRgfLDHd6zAFc1W0pb/JAc+Ibq/HWt2tx+4HGVpqXYWQ8fDmOp+9P4sWHmj8PMmXBSR7wjSuu8LLwLf3m5cWlf7aLQl/BR7rSfxAv3z9Vfepv7+5a3HuvFv/8v37q+K/Db2IFCHmzsumXQHR5TiSZh9Yl/GrY3d2N/9X/8j+OP/7j78b/6R/955Xvvx0K3xfPjFrCEpawhCUs4dfBl7ECZPbOYXiy8Pop45UyRskngW6YfxAVv89kAPnDP/z3o66JK6stGBjV6jVNXi5ia1OTWg2IOHdCczOfOcFEG4U8X3qwDQwTt95wGC2UYRrcM89G0cnknK/a+ZIWalg1wmCFSR9fhWEUeOv+fhycnMXh6bm/lF9b4XDiiSbYKKeEW2k412BNNHNwt898YDC/vm6Dgr/EZPAn4vgama9U2UNcETzpRpnB5A6FO4eJ85U6BwQzGKToHA4Oq1AQM3CGqR5A4qdwT97lYBqGEsbTVniIBi4eROrPeFWm4Wgs2letUGHveya0nswTvxqEMlilclG+5SQ/FUo2CqzgN422D4NHickXSPkFO2dqcPg1ahR4Qb2wFRFlP1e9dVoYLVasBGYpOMYFaIBeUJ/3Boo3ib3tjRBlqZys1aMvmtn2jP3aoR+a93Y3VY8XVnyzFzfKocFgaOX7ACOMaPiDBzvxndusRrmKw8EkTlVXZ5KNvtIPVWa+rhdbU6kEv0P0iL66eNlQOVuqm41mLXY3+Gr0KvqTq5go3i+eHsWHBxyQfxV/8O5uvKUJ9stTjGYhXk59ZgZnysAH1by3QMt6WhfNGAIipmMN6teasap6uJJMMhlHmUf9Uia2LkJPVA78FlmuE4wDqipNUvkKWDSrAEOUcKqTDgqfmvChNTItKDlzkoBClkE4h9Fasa98Sr27PUnWWYHBuTZnwwvVb668wVDVUj0NJVtwCIMeMsYXyZinrCTGQ8AkZoxiB14qb4BJisumfDDsMJlh2yEOXR5LpjivxVuRVfXQajQkByOVR+1F+FBaw0OuzljxFKQLXOH+KjZatImIswHtY80KN9oK+8BDU2O95gPDz9XZIWeePjPXFE9on8DZ2Ti2turx9t1d3Y/iZ49eWsGIXGEk7Ul+Uejd2OzEXrcdIxUT4wX1tSb6KQfGLVaiUTcY1pB/2lmrqb5AZaY/snFQNHGQ/8nRmSakp5IrtXvJMNsLvTwdWxlPn7LRbcb+RiMu5N9Tm9ne6sTjV2oH+muo7tn265VoPZdcs80Milrar5pc7Kguv3F/K3bbtXh2PFKdTr2i5tZWw+fBSFpjnbYtXv2//sU/ER3//38GyK8FMkjCnQf14roRn9ZY4aS20Wh1otFs26FUZgWBui7VEUZylMm5wgA+FAOGRc74xG/eHbwrhI8tsDCAXK6qvemdYKW50qxilDIRVVpukDHJI4eEo/hEZongMO6Qc/VtbNGEQp42Mr1QHUku3H7VlsDplQwKh45EjmmBdwHvEF3JX3lhXEC5iuIWXD50XXnirMznXnh9iLyeeTfYmKArdGFgazZb0exsRKvN18PwjK3ZapLbUXz8+Hl8/Oip6BvHw3u34yv3b0neOBtoGp88ehbvf/goDs5H8d79m/GVN3bj5ibtUDwV3d5ySuUxH2CNfuiv2HLqkgPmKZvKyJkcVlLbAEKbUZ9iVlI2lPOUA55SzpH6Tra/GonPuiocAwAKf/UMMK6qNxTVGjeomAOh8LkU1IUrWn2T4iAndecrGlhzpmDegfCGPjbf7xhC8j3O9iP02z6DRjzECMK4BJ6aPjgKrdSJnM/+4KpxAM8YG1xXikPrc12KHCgH+EU2bQBRP8yYgj435brqfyXH8JG6znxRutiOb/otPeJFShzIM222EehTJGTUckaBqR/d41f5+zwZ87xQpSCi6idXeuRzMfzQt6fBQ3xTIt61yDJ+0Oc2Cg5zCCjPiROgn5RoVKAbZEBXaHBZTQ/tI/HBw4KRNj8zgGD8wAhiA0gehM4ZPrzvQQsfvIVlyQtcKrdxqoVxOPwqBpBLxh7qt2g35Ktw3nIYymj/WQKelcY4FstGGL/JUxso4SuGJuKZBtUJ7duVwr/CqUjwUTSjyDi0E7CZzqq+zIvRuevry+jL/8O//z/zRxIolkZ67/f6PTvGx64jOfKk3bMaF5oLOF/9ZJ0sQBIk/+QxdJa+Gn7t792Iv/7X/1q8//7PfS4C/U3FHuVFBqTjQt2kP1+k799di5sPab8oZK/i+OU0jp7Dlyt/qf7GO83Y3pc8KJwmN9H46+xQ78WTaRw/v4yDp5ojnOg9OqReoTCh0Fboex3Sq9Q1NeKL4yeQNu9W1/TeFq037q3H3l1W9Ua8fDSNJz9T/8HwscoHAN8v51eVXbAYbxEWcRTgvfHg/v34zre/HT/68Y/j5cuXXg3ABy3UndMoHuN/fzigvgHmljouSnfq0nQRV2mKjJmoWZ6sNK/FO++8HXt7+xpLneqd8MhjTyOt8FL3vN+yT1E9GUXhMS7LUfiAM53KJuWAbPHjbl7ejJPPies6ZNicj8A8j0VZTTz0QXlPvDnOkkfGqfhT4XEK+ZW4xX8RSpzEojj8qVyl3wC9+4MqH/ydpno26D7jpp9/Kz8AY9bNW7fivffei47e4d/94+/Gi1cvFJ54cPAfAAVjHID07ksq3IsOfuzeWYt3f78et+6rb1V7Al//fBrPPhzGz/9sFP2TfAeUNIvGj/TLvApvF/NZhELDDKpg0loWeajwgpRg/Lb2VuL22+vxP/zjZ8T4JfhNGEA2ut34P/+jf1g9JUAX/eeLFy/jv/uX/zL+8T/5f3whZcuvA5T/9++9ER9/8sj99G8SOLfmzu3b8XRh1daXCTdv3oj//f/2H8S/+Ff/Kv7Tf/C/q3x/Pezt7SrN/ybYYvh//r/4j93XLGEJS1jCEpbwb4MvbgDBvsB4SeMX/eXo4zqU8Ux+yJbjGPy4K+MXYnymLbD29295S6T1eioRO3oZ72qgwl7cfL3Otk3sW87zRqsZO5sdK9hRDEIcY1uUCBp1etI6mubEnWXyfFWPcpT997faLFVeiS2l3+jW49mrEw0s8mtZFPFMqFeCrYUuvOqAVQrMUdmqivMY9rfqLjCD13YTxTaTw5yoX0yHVnQxXuPgYlZkQMNwONFgUHGZSI65h24mDBhiUhGGEQWDxCqHJevPRhWFc84Him7ooJCeUCqErY1QGue2RTmY5ktyfzEqzCgAGVTbQKPn/y97/wFg23LddcKru0+ffPp07r45vCzJkuWgZFmWnJFNcBhgAGFsYMAwHkwyJnxmgAGGj29IM4ADJtiYscdBlqPkbCzLilZ8evndd/PtHE4O3f39f2vt6nPu1ZP9JBT4Pvfq3mfXrl21atWqVbWr1qpAZ5QVKijRGGDwHLOEY5suZrYmxUVvECtr4BerSa6ubbqxAmWM81eDepQd5JlZ1hh5SJ/0OFCXsovBVuzp7qC0qqWCzdcrrkBCODoqy7Wdfdveb9jadsO3GUOmGu22yjkUQ+ipCIubffb3m327MF+2NzyyZBO5gb1zY9f+68aOvW+3YY8p/pVO36622naDmfgq8zvdjq2Jv3e4em270+/aVeG/Ipm6oQ7leqdtLckHPGJVATLPwePbjZat7w/ttgbR51cKVvEzYli9Mm31imRTVzWnsukjzEXlu2qHw5wNJUtFdcBnZ2uufMSg0GpqkK9yYmSOLKBwjZm9sU0XZ5JQTsggSnbfPmdiCn2riSQ3InG2BGe1HEneqT8owSkP365NYdkKjRVGXvbC7VVM+FHk+PZVk9SfUJqhZmIruEqh6OdEIIuucFH5I2tuqFBaw4OByj0vOdMAqIfxik5xDGhJd1L1hJUeUyhmmdGO7OuPsz6oE+SDQ8+hTRkUTaKFeiKZc+OOsKFbcoWjZF0s8MKGdqXgsun5EN87GIEYdHkQPzLZZiRPbINF/tQ0+HuMMHNVlY3aiF6f82P66jxjbJn0VRRsVbe9zyHK8JwVW2y5NbSiaDw1P2e77aFdXVebILl4eKVqjX7b9ntd25R8tSQvDcnU5l7TdiUf2/Lb2Ny3O2v7dvXGll1b37bbG1u2K3+UtWUV7vxc2VeU9FVG+WLe5mbLdn511l5ypmZq3Wwmd2R1tW2zJZWH+FieYtZq1C/qVq2cU56nHFdJhc4KAgy5rGirqG2oKQz8Z1uvjjy3m5Ix1bkp8VkSa13x5OaNZ6zTbR832HEL96cD+pKVNPB+IZAGyOP3FwKETRdy6UYNSQ7NFKva2CYrV6jYRL5iuWnOBii4TPosWN1pk2lPXRGhuysnWQGCYU11m/MpUNRTCX3LHcksMz79or4oHnFJj1YZMvSkd7rASxuocL4Nk+hhdRXGDYzGTl8+r7Yi7+024Q/c2BkHSquYgyanDZqDVjcmg5c77/wZZkAHYeFF+DtBvKesqfdyQ5NvE6Z2LJ8Xf6Y5VDgMq0w6qJTKdnplyS5fPGc1fX9v3bhtH3rsKdvY2hWtU7a6WLf7z6/Y5ZU5u3l7zT749DW7sRsrLt2gSGMBqPyjK+DVVy79wF+IVT7EVN30rHYp8kl+IFdxyLuXpe6UqzxoWWhjMNJjaPQzICT/GB79wHyV17EfRt1iwVeBsNVeWe1cQc98j7tqP3dbXTfYs71iGIdYTRHtD7IXVOtBNGRNkgP0JDeFLm56ebikI7PK8yRyL0R+mLZwuwIbuVYQj0EZeFmBIr7DnPMxrYstCjGAwB6XHcLIDV8AVxgJPZwNMxzf3OxZ9yAhUQj3w+19CcX1Oqn3nivHFbQ5vfjynkf/0aUknB/E0WOkgWwSlm8F35d4ly5+nFwRzd1p1xXy6m8c7nLzR2bxQ1gyGSA9wPHi4ZejU3hkRzKELKjMffs6lX9sY4dBjjql9+CiXoAb2SMuCISUpKLzijEIoxXGN3gSl4dxXoQkR+qRf6cpo1MOfhwv+YyXEZ/3njR1kjLNZN3vHiuhgAep3Yh2KNV/AjpXQTdUx4jyAmlE49fdnyhU9V1CFlF81WdnfUujCxcu2KVLF/26KPfqqVNe3zCGUlcAlxklSV5dHpAb/LkyNwDt3mYqHyFn/Evm5beyvCx8B7a3v3ecF8DlLcPpcfBTVeq2j2xv49A2bx3Y1s2h7W0eWGf/0Hry9y2tVBYqfn07D21/u2/rN9XPe6xnt5/t284dhW3wXQV3yOGIf8n9sTyM5IOGEY0ZTdz8Ek6lPV0y3zbo7EMFO3NfyQ9rL1Xps8bWPd7dVxrjaY9DePHOH58XUtzx+Mip80p/vsLm9Cm77777bKY2Y61WyxW0x/HuTR/as3tyI9sJjsNm4dMv3wnOcsE4/Mwzz/gh3BhbOHQdJS1pMtkj5AKee0THlco3PQPjfnHjJ0stoyGFBe52j1/4j9JLgD/4E557rwSJDvySzCa6gGPZJh7P6X0Kk+E7buuycAFyES67OfhztC0JUrzjuNkdr2O/DChv6ijbj330o4/Z5vbWcR29G0hhPGbwiLTA6+2Nuylb9asXp2zpnPoCNcbK0V4Rm5XdjS31L1XnmJiVeBN3vmWp/Rpr4xxvRr+wpHrNFYaxsdxDEyll7zOvY0h05Mtsh3tkt6604sU98OnYAovVNv/DN369vf0332H/4T/9gP36f/0Ne+e73m1ra+tqI1fsi17zantA9e43f+ud3q59quChhx60f/wP/4EbNu/cWct8Pz3wqle+0v723/wOe/rpZ+zWredfXfPfApVKxb72jb/Prl67Zu9613sy348PlPdf+HP/k59vRF9ue2fbHpWcn8AJnMAJnMAJ/G4wHH5yW2Chkwn9StYn4Z/+h8Zw/hcdmrsh80p9F3/UzwsygOSLC1ar1TUgarpyhjM9ep2OKxzXt/dsv9WxhfqMzZSL6tyzUqRta5s7Nl8uWK1StN7hUGH61sgOzkaRS4eVswR29hqu7J2fqXgHCEWuumfW6g5se6/pimoUpijvu72uK+kfuLDkg3sGa4xeoAnFY5x70BRT29ZUWq12zxVqKFfYTguDDINf0memP9vuhCIsDDKuoNBVLhbFTLa/yRt7I6dOG8oyeMud2R+s6mAQj8Lcz4YYdI097SkAZs9x6C55c2WEOr8oxRnEQEduEgVeKAbxQwnMFlOcCYKygEOoY8bppO21G5FXpV0ulq2twUxTeaMoS8obiie2hjk8nLT9vY6vmpkTn5jNzpZjKO51U0dF9CsWCh1W85xZnVd5iV75be7u2a7K8cb6jm0wOx48Oy3bU7kxaIA30Mlh9/CDjiSK6moxZ3e2duU2+8qHV+z03KT94vqmfaQ5sJ2DIxug9MyUIZR58E95ywVPXYBVxhiFyCuzSSZyEzYUX/bEs+dUjk+Ijid2mtbSwO20OltF5Wet2bO9rtnV9ZZ9/iOLVq0UNLDTAHynbdfvNGw4XbadYc52Gx3hH1hd72dnJJsqk3ZrYO12V6IztDxLQrKBKtvwoL7C6IHScFLlU1Rlm6vkRTMKMCYno6gRzaJ1eKjB5FDlLDr5E1k+yxYFOatlBsJL+WLIIN+sZiA+CkS2dvKVODyz3Yv4xOog5A0xZIUPh4UjFwru/EfOoAF7G4NYBvcoinyVB+mqLnDAfb/TF/0cbN6WHB367HHyiMEMGsqqS4rmvEfJhAy1OwyQWQHBKiMloDRJF7pjNxLFnZ4ULpUbjYjqEHKH8oeZ8ZS/H8JPWOWJWci+gkR0xzYLB27g2ZfcQiv55OwO+AwdGK94RzxWHsFm8DIjHGPfUr1geeHe3m3ZTLXkW7FRJg+fX7bLK/P2knMLam/y9sDpup2dq9hKvWSLcwU7f2bGFhfK3i6tLMo9W3WjBwdJkodZ8WNp+si2bmxaV/J/Z2PPPnR1XeU7ZcvzVSuq7UnK96JkfaY8aefmylhx1b4MrCfeUzfn1NbNc+aI6hbnqNzY3rfnttt2S0LaV5i5MkYyDKOSLaWJAZdVEE9feeq/awMI4B+XjL4Ez/uRuQcIw0DbV0+obZ92hT4K72lf2cTWYsge7T7Gh8OJvOR5ylebpcG6KtAYHpTprADB8CEZVpm40UL3CI8Cnvo1iuPtu6MZKU+SMpOwtGVu/BDOwKPLFZsqc+K6ohCDiMpPl9MqPz4lrEoKpYbSy5oFWjVPnzTdHfTox93uC0F4oXjFn8qGF+kpLfiEsWAaoxB31TnaR873wNjCKrIFyfGlc6cl0/P6FrTtyWeu2fWba27I58D0+84u2qXluhqLrj36zC176taONXoYIWOlFPVLqXr9Ja+shPNVcs57NTKiQwk6n5zGLB+eFdoFYqodcNpp+8ir5NkNSvBR/KS8Uhl53pWOM0ZXbHfFBa+EW2mh/GAwXWblgHjtdIFd8orhkC0F+UayxdPIQOCMJHXH6bwWM31bJJw0psi7LlZVpCvipgsyMgOH4lE8fIu48GOF3rR47wp05we3kA2YoeiOTy2B0tRL6FA43M4h3SEjwkCq8hyRwi+jIRrPUJiGv54zfw+SXWSLe4SN7HHHE3/ab1+F4wyAnuyuy8nTBf3kOSkE45k83XPP/AG5/O55UjqeZvaLRwRz5JJjjG7JAMLh2Nzzbgxjha4Xm5cX90iD6HAsbVPnhiouX6lBJil30sON/EV6CgmSLH5cDji8nPwWYSKSU+2lI3+ng/IWzSLO3QmL3nj5RRjaBNqbqCMeIoI5+Coo6AapIG5jAT4BoB5zZgHnGHDtNxvW0L2xt2/bOzuu2EaZPTs3Z+fOnrVTqyve92R1AZMTolj047RTXpHvxOtoFzPjhwCZoZ6x6gWlFtvurW9s+PsUZhwCB+WnunYwYf3ukfXa6tPrzgIrj6ILw4Y+OcJ3aHubQ1u72rfNG0Pb2xgzfKg4YRM0JX4lOj0dXXinZx7cy58pIffK3gVAM81NfXHSVrNVKKsXSjYzp3a8yPcoDJS9jsYN+xkNQjLiUzyn9AJG+IHx9IKWFD7ST2yjr9xutb1sOIAbZSNbY+1s7/hYxGMonte5zP28cEwb6egeD+7noPd8GzCykN5zV6962s9XhqN8Bi4ghUt58DT8fbp4pszT+1HcBCls9vS89+eLB+CXLsISblxG45mXUU7ePoag+10xxhEcxwMSXdkrj3UcM+HP0pRH4Hdf/PnRO+TdnbQcI39cCf84radPnbbZet0ee+xx9a/b7h8A/swZWBxN8sMd+KKfgpuVhmx/depSzhZWC/pW8k2NuKBgDMAqqk5DdVnVf5wWwHEIV7TngTcBYwvCjvcLPf93xc/uY/Eg2MOklwK6ZpwLtH59PL8jSGPp54P/FgPIN37D17vR4+ff+jY3EFy7ft0+9OEP26/86q+7Eeo1r3m1Xb16zRX85B3DcqobAFvUYSgcB8IQlzo7zgugpHHB2dNn7Mu+9A32W+96l21tbfv3bqh2+17g3B0f2zJz8HcAvj+rasehY7wsSOv++y67EeS97/ttP7uG/iBbft8L9fqMr4ihrfmdAJ3A0tKSp0XePlEDyKlTq/ZNb/oT9v4PfFDt6JG94gs+3376Z37uY/IfvC4eyxjAKp97FV9V0VxXXfndVrdURSeTA9hx4uMBsg7PucfqtxM4gRM4gRP47wn4VnxyBhB0MNGPybpP9MDCIdCXxu/JL8KGO32Dkt8L2wLrC7/ED7VF+cmMSA46R5k5XyvZtgZkh4OhGyiWF+qKrkG5OjnrW3vGGYgoYTlbYHV+1hXDnV7fZ0/PlPN+FsDh0ZStzNU0yMSYMGk9fbAwLJA22ze0OgNb0nvsBRWU79MTGgA29eFWhw8jwAQK5yn/cKqPqPQZ1KszlccwwDYQQz9f4kADLTpXzCTk3BHfDgmFh95NT01bWf0uZve6sk5p7TW6GpxkHVDxgxUtfNvpiNL9dd6IgYRHocmseeKzFRX6IxS+0MdAq1QoiY4434QtDFDsouxmCy/HIRq4UPQGH45sX/nhQEr8C+pRolRlYKt+rtPb62HYmNAguWPFYlm4WeGizpLKgS2AUD43Gy3ry10rTdrSTNWWF2d9Vc3aTkvlUVMZbduTV7dsc7epHKG4Iu8TVi9XNJhGeTGhQbfwCjEKqaV6VbSbG1eQsf1W124JxwNLVfv9n3vOru/t2U9eXbdD0cfsX86+gE1TzNRWPoeH6rTQEULARB8GG57hF+myysLZ6nOKlcSheK3CZFDOvasOZEXl8ZrVBXU4+3Z158CKpYrVS0NbrKJom/ZZ/ZX5Zbt6fcOaWzu2sly3xYWKOsUbym/bO6lUIBWLTWkAlZOsTklm6Zqi0GTrJxSNey0MElN+bs3N9R1bmJ2xxXrZGt2eDY404FdZshqA1Sdl4WPrr4JkZIEDs0U8Ch4N3ST/fWujKCUvEzmfmeeHAOuPGc/knzTdMKZ6xCx4DAnKjcs/58VwOHlX5U9Hv8uZOcJRU+ccxWdPQrmoDiWrKViJ4Yon8QglYVEDCrYA6w57Nlulw4/x5MD6qoPVSmbIUvpYONieDjUmBihoQukqsr2OYFiBNg5lBocbctxIlFObgPyqTA8mJLN9Xao3yjnln1YYMcvb97FXZDr2nKXBeRuk0XE5lnzOFq0ivB3h6KmuggeFYl083Wv11F7k7MJq3fYlj09d37Y9lcvKfMVe8chpO+od2K999LrlawV75QOrVlP51ZVf6t4HHl+3i8slq6ut2tobZKtq2AJFpaP8TypNKs60KtZQdW6z27f1xtA29rsaSBTs7GLZ5iqc/SEhFU/hB7PTK/kpPwy60x3aje2WbXYOXcFcljwsVKZtp9mzW3uc0zMQ/9X+iA+n1Y696lLd5ks5u77TNYmY/ebb36oBzWfyDJBtye2nZ1AA/vShAVASIgcYu9jGqah2paSrzCBGgyK28survQrFMwoMqBWvmMHIx00++Od0YfyjfaKOsz0T50aoUJSIagqaLgH1je9P5FnSo3oFTmaQTyK4kn1vfaDTQyHfpKX4ooGPAUpjD6MLBT/blIWRgzV/mbLVL9qvUBrwPoz6ajOQfvEg8kNamEYz5YIe41BqFI2sJIrVhYeSK1Ze4Q/PplkVoXatVC6rfauqTRfviqxGYaUfRgnxQvh9yy1mnas8d3f37Lmr1+3ajZvKz4TqyqJdXJ31A/xpD25s7Nozt7ZdLpfmqnZuadaW5ypel2OLqvyIn9x1pQPmQ/FDbpRH0enb/ujumhbdJw71PeV8BtEDb5zrohEu0rzACb5btC/w0J+9tLISU7vINlz4wV++C4QnPhfsp32ER0M6TWp7OePrQN8D3x5KPIxtiHQXDRhsmXRA+3mkdostr5idP4Fm1t2s+pM8wHOQw3fxzL8Juvs2V5Sf3HxjC6rTvgJU/gB3l1ndEVORprSFjkZfcTxPcvv2U9DueVD7Ap3EV6Ssurs/6Ucsybnc5MV5qXsYmchbTEDwfgfgaSJXgcP5pQvDB/LI9mKJb9CCXBMu8IThxDE5vrhSG+HpxFsHKOCf7S7duAJe8CO7xIfPmdGCMvV6ny9YTv2evJ8BUrW8nwNSsZyep/Qd83NnhJSzqeAZnPVUs/L0+kJ5uoyp3A75LmVlrXQiX7qcNuo/GKi/0JJyBOrAHYpbOaiNyIp/A5SGY9AL0ewrx+iMeDDCKT3Pm+giMuUmWeUMEC94StZpBZ/6A+09p/VT0ZZT34HUUUfW4Cv0cOFXUVt67vw5W1xc8G8p3+hulxW6A/X9mrazu+NGk+DZqDwDX6rTyETkkWfa5i99w+v9MOcPf+QjUcZZekk+Eo50AYEj5RkY5Ru/fCnu6qaq2mU4xn5SPHA4LXp2GrMX4/SP3BEPWYzSDvD3+qfbefq+aTv/YNGWzvL9ibYzQWt/YLeebduzHxy4EURZ/RgA1yg93OFKdN3rN07vKN4I6H/ef999duH8ebt5+7Y999xzrmAFj2J7GFcyEx9f8dUzmbnx48nb5JReFhZ+1dUXfOUrX2l31tbs/e9//3HZcgWawAV4++X1YlS2EW6Uj3QHTwL8kkzEe+LFuyT74En3COdk4qMr0gtI6Y7SAsIZchrvST/qAWHDL3CkeJ5OOPxd0Mhjqo+8VTzJi1ORxRvh8V9/Ru55TDLoYXW5MU4ABvcLROHGX2nSLvHMOSyU83ve817bVl2kH42spvQCkjtwpHwCpO2XmqSZhQk7JVk+fblgtVmMyREGAF2nNbSrj7fs6kc1vlUzhF9S8HOBm3EcbQgQacU7+JTkBH+u0TN0jBlbBBHPXdH+C6hWxcqEzS5rbL80ab/1c5/ZLbB++L/8oP3Ij/6Y/cAP/lDmOwJWv775x/4fe8dvvdP+8T/5pyqXR+x//0f/m/2H//gD9upXv9Lr44c//BH7rr/3DzyfX/TqV9k3f/M3+Uo4AF68573vs+/53n/nRmHOwPwP3/+9rrRPfATQQbzpT32L2uCeG0/+xz/yh+1r3vjVx0YdDub/vu//D/Ybb//N4zjAmTOn7c/+6W+xz/+8lzs+yg1DxL//D//Jrjx31f6Pf/q/2+rKyl1poTj6q3/9O93ICXzFl3+Z/alvepPXfwBjy5vf8lP2wz/yo3cZAcDzP//Fb7WXfs5LXLZI66OPPW4//hM/aX/zb/y1F7wF1u//mjfan/nT32z/9P/459Zqte3v/d2/Yz/64z9hP/if7z4/5Au/4PPtO7/jr6lsftw+92UvtYcfekjt0gfsH/2T/7en/SWv+2L7lj/1Tb6dFsC362d//ufth/7LD7txhjyf1zcO48wbXv8lPvEUGOr7/RM/+Rb7kf/nx46VaBh03vTH/0fHyVgBIO+//Ku/Zv/u+/+9l8sJnMAJnMAJfPbhk90Cq1othS5I3wauY8Cpz+Pxt5X37hXPeMeYL/o/XC9oBch9Fy9aaTpvW422lTV47Q05AJ39gTPlkHo/L7q4bF22MNras939pl06veCKl9kKB6TnraMPG1v2nFuu6z5ld3Y5nJvtcPLW1ru9fQ3cBodWKTL7FQX4oZXVceijDG33bHO7Y9s7bbtxZ9+6+p6zggHlBP3F3MShr0Qo5BnEorBgi6BgBB/5Tou02WYjtrrCIMMKgEpZfupI+gGlKBvEEM6RYB9dmEW32TvCyh94pqaCkcyuQAFTLpbUATx0hTl3OrgctM7MVwqImQ8oSuApKz5QXpXY5ksdMmbyMuOFMz04dJftTVKHHWUCRpMjZs8x87XdcOUJWwihhGbmh1ITjwbCMekKQuij88gMx1a748qy2XrNVhdmfVsy8tjuhTFpsVYRXVO2OFtTmBlbVZnM1UtulJqdqToP/SB0lUepOO3bGaE4ZnUAyu5u98D2lAZ7v3/pA8v2JY+cEp+O7Devrdv1ljoZ6uT7vuzi9SGaGWWK1RITKicXRv2zbRjlA0fpqpA/jEOILLwEKAN4QiEjuOSRrtxVyeGl2YqtaoD7zOaO7TYGPuv5YNC1xdPn7N0feNbyKos5hWk3WzZ1MLCNnY7kBkVqKEnYmgnRxVDQhMd9Dog88G1uOAuFs1K8Y6UOVEHli7w9c33DrtzesK3dhk0oXzc3tuym0t9ptiW/HTdoMS5pqENYy7MN0qEtVlUOonNGfeDSxMCqOeS1b7XckWk8Lt7mJJfKlOSuKL+ZsniM8u1w4HxheyXKl3NZDuTHqoFZ1RmMe8hBUe9RG8rb6ZzxdJHXI4Ul/Zwtixhm056ZU30TUs7mwSDC9k5DyWtRYQtCMBANDGT0r/I6cAPPgeQzpxQqkj222UFx1O217Ey9aBfnSzbRVz0Q3fPFCTutdGZL07akzNaVp2Wljf9sSQ0NylPhn5YssK0cq5gw1jEbnTYEW8l2o6+yQCImrF7J+1kaC2xTVUVhlrPr2003xNULOTu7Mqv0yq5c3+wMbUN1/NFn1+zKZtMev7lvH72+Yx+8smk3t/ft9lbL5hVn2Eexeeh1g9nqyJVvF3ckuZJsqZGwuupKXTycr6h+KB+oiW5ute3J57Ztrdn1uo6hBjlpiGgUZlWV4WkMOOID5cSKoCmVS62Yt0vLM7agfMyqHiEfj97cs9t7PfF+2lbVFnzkqcfFi/++V4A8H1B3E83HHxzByC8G8L7KQmWEQpRD0eMckJLaaA7xlP+U2kW1RRiWXPGscplWO8tFe+voVD4HEyq/ibwdTnBgtoRLbezxTGzunnak7wYIpR2X3OJnclNekV526dkVn6LRZ3hP6FJY8IQyVJgzXAro7z2O31U3cznJJMaJWC2In29tJxmnbYntCJUPyhQcKGP8wid4lW40hqTNKhC2Csrl2BYsH2m4Ah5aM1rII2XgV9T95fm6XVhd8POTbt1Ztyev37Z91Q2+h6eX5+zy2WU7tzrnA8tnbqzbUzd29U1AVjkrp+iGj1ACK//OX3iiRgoFs9KjlP2bf1zeuuN2+rnDM+JCH7yjLVdbrzCupJfYuWFCbWcYjah7avoUHw6F8QlQGw0u8IpX+KVvBZ4hIyjZg+coOLxMxR+MZ+kMDDc4KB1XHCLz+vezNSgP6MYdKP1y+dPl5x+5rIShg4tn5CqFha5w+4N/X4PWUNilMiVv/l6/nocsXW6uPOLinf/ABULzXn0BfwftxBOteqSsCccrR82zHFEHMx46TciJ5Aj+qO/mvNId40OsLsqeVfbBu8gvdYU8weNUl8Efij9d7qU0oAknv05LPAFR10ZpH68C0Z2VQWxx54rXLApxMRiqomRXZgByHsALjGxopykvnslj8CpW/ehC7kQjeQg6g36nJbtHGJWT3mfZcD/q9bHcex2P9+QQEj0l0oA78AVeJfq9LKBVd/U/nGbFB+IW7k8U+M4EHmiPvABQhIviZgX19ta23bx50w+0Zlbw6uqqLczP+4zetBoZZZG3+RkOwHOYPYbs8JqVTtN29tw5azYatrG+Ef17vU7pAyl8Ap69jfMg0OredwH2Umy1YawAH7yOPKbwgTbhuTtN4Dhd3XCNXmf+GaR4FG2xqjHIkvoMc0zeSjwNwAk9HMTeacktGke88F93A+M8ej66Pi6tgvE4yEpf/XC2OmTlDsDscNquZCD1sPfgA45pGLsS4C5rDHHu3HlXuG5sbtj2Noduj+hIcpRQUwb+LclgnM6PBeQ8wqTnBCnex8bP6L3nHbcgK3AmEsff63fMHZD8U568Tssz3f39WARcYWzO3me+4zxx4DmLl2jAL+H2toH4GY6InaWLK/M/jisgDRSyK6qPTI6ADt8O1pXRiZeR9Dik55QecxEqc5N25n71MS8VrDZX8LbZE8wAPIyzMOjtrmsc04k8xngyAgY++OBPx/4AYblSmukZ4Nl5kPHQfTPa+eHGeLGkerZ8Lic6iza/Mm2PvWeXkB8Dn84VII9+9KN+2Py9QFb+yB/+HzSW7tvbfuEXbVnlgsHgkUce9vR+6qd/xt78lp+2/f19e8OXvM6+/S99m6+A+9Ef+wn74R/9Me9/veILv9Be/apX2H/9jbdrfN2233zHb9lTTz9tr3n1q+xf/V//xo0VP/fWt9ne3r5/T//sn/kWe+NXf5W947feZf/8X/6f9vbf/E0/D+arvuorbHNz065cec5pO3P6tB8+zvaGv/prv27f/T3f5+84i+n1ooXt037yp37GNjc27aUv/Rx//+/+/X+0n/v5t/l5IJTTN37D19mf/uZvstu379j/55/9c/uZn/15Nyh82Rteb7Ozdfvt93/Aw6Ef+Cf/+H9zgwLGoO/5vu+3Gzdu2Mte9lJ7wxu+xI02z1658ruuACF/3/V3/pavQgQHfMN4c/HiBfHnN+5a6UL+yAfGwKLGVz//tl+wn/qZn/W4v++rvtK+9Vv/nMeH7p98y09ZtVqxL//SN3i8d737PS5zf+Zbvtn5jCEDPv/iL/2KnT0TeJmw9+ijH/Uy+ivf/r/Yq175CvuJN7/F/s9//W/Fz//q5fvQgw/ar/76r2s8P6LrBE7gBE7gBD57wLjkk1kBUihoHJn6dN4RyWDMCaR33kvJ+iwpDn1h4AUZQB66eJ9V9XFcqVd8oNpBsYOCQRcHNC/NluzOTtOu3NnV+G/CVubnXCG73WirE8Zg2qzZGbgCcL/Ztr5GQ53O0K35nMNQ1Yfxpfct2/Bo4DOqORdke6cVY2ANflFqQDDKNDqTxdyEzVULNlvNu4EERTB77KctSejwYHxhsDHoD7N4h07HkTqKzJpnmigDyIODgWeZ7bX21bGplKoaVEdHzbcn0vgARRbnldDR8sNQs0Eyyi0Yxt7GuMkfPiCAN8y8Q8FHx5P04V0o9NXZVDAUN7HyQR1OvWOGqwK7YoSDL/08BhSuZXV6FZ6Z/23xh7TZz51Dwzn/A8W9G2D6Hev0Ouo0T1gBY4/SZ9sikWJ7bVaQHFqr1XNDSFP4oREl9Hy1aDOVvNV1Z7sw/Qsv54UUrDjN7Hf5yROlOLxgO5Lzi1X78vvmbamWtz3RNBT/G42OPdtsMl8VLqj8lE/ReKhy9dnUuhgIMOh05Q/KaPJik756AeURgMCOd8LTrKvgG/w6sE1VnMv1sq3ttVUhcjZTmLJzpxdsXYOAzfV1u3x+0Z547o4GhdMUoBtwmBXbFK2gRYHGGRko5kS6eIuSgO3JULrEwMYHjJSfypszUJAJZmt3FYGtynb2G84TDixvdfq202hZs93xQcLGbsdn/quIvXO20ej5mQ9n50tuoCKtan7CKuzrJBmsqd8/X85ZReQeMEP56MAeXKnY6dkpUxRbQCFfkOw5H4Z2rpazWT3PFs0WS1NWzR3Y6XpB7uQ/aWWlvao6UpRszSvMshKBTzOSYQwx9elDmy9O2Yr8T6nswY/BZXUmb8uKfEbIl4WPQ4QXy5NWmjywC7N5O79QU9wpG3S7yh9Kk5zP5N1uc8aK5FXpViW3khhbEO5l1dWVii7RslCatAvK0FwlZwtFyZ9wYhyatoEVpg7FjwkvAxS3LdW5vRZb34RBhsPhdfODx4eSoz3J8U53YA1drIzhbJZTy/N2enFG5cvAlXKWvMn/kDo7qfKV7PZUVhhyJEhWkLROH/bsUPLUU5m6XFL385JKFQ0KOLYTw2C5vd+xa5tNzyv56EkumXVLlQZnV+VK3qdVdig5WPXltKk9W1De58RLke4y11G89f2e3bh1RTRxvk7IeNwyef80wKfKAJLoTXX0Y4EPDQYQVgtN27TakzCAlPxyg4Er+TEMw1/KK9r5GHDHSiwVn+7iqdo0Bv5sj8X6KNZaDFVPVVhOC20EYRXN3a7MBY9o8I+lP6PoxY0s6K42wLe/4sOAol/+euFtjK8qUZiUD7+IA74xnMfKUIWHJdCNzPmWfuCXJ+0gsjAYsgqAtg81LvEcvX/naDRc6e20h/KYLYPgHRMC+I7AK/IQaZJnoiNQuhSXc4uQ1cV61c4uzdlMKW9bO7v29LU1P8cJeub17vzqnJ1fmdP3syCZbtmVWxv23J0d1Tu2RyyG4nRKDRH8cAOI+ACd0E1xZ2UO+d6xCFfQnvEC4sgj9YnvEN8evjd+MDe8cD9ml6uddzyYccGTFaKD7vBP9/hiKiT/nibOeMNDzNDXv5cpF+XE2yyM0uEbGUYHhdMFZFkhGfGHb3tmAEEW5el3cAWzMwj+R1kd595TUu/D6acsHTWICZHFDWMG93if5d7BMegll5oqx+YMJ4LLSBbW32X3DG/E9pv8yL/kx42OBV9RxPlp+WLZDyKfVv3L+YoM+bNSQ7I64hfx+U5HWZJIyJojJoUgxxPLHjxWXHCDeuJGPGQ4GUDUj5jE2MIlmXJ0ihEpBudieyryzESIkGn3V3vqd13e3mRxQSLKdKPuZfXRZZWLQNCNv+RR+QvZ1EVcorsLeokinmX1O3DolZJy+ZGbPmHiQ1LcOw7VOZhBeTMBw2k+fue/7v5EgboKNwDwpKJ3oqAZtHIi08gUk28ajYZv/4JBBD6dPXvWDSJ9fX9YZeArQRzFMbJjCJrVdqld5uyCfeFaVz+KROBTyGmkyzN/iYj0PXG+EVJBR0kQRiAP/Dy+fiiX8I6AhPJL76IMIq3nBccRzog/FjB7JD6vBr0j1QH1s9SPKur7i4wkSN+aofoCje0D36YryEl5CHkbpwX3vUDYURjSJb4jOoZ4TwBJttLjXL+i6iFGEBTlbF1FHDfoquwdaUQcuQVZEgHg5KY8sFoQpSGz2W/dvmXXr99Qv6J3TBNp+7dD93HUjsHD4Bm0jyDyEXTH8wjw+3jvAhIqbzsjEU8zuQHiOx1jd94nOhL+eH83faN3+sE7C5P8Adzedgk+hkLhwi+9d4Lx0+V1fLye+0+Gh/f+KHqy+3Ga4JATXp87d87uu3zZx7kcMs1M+XSuTroYq9E8QcmoHsU7DHaV2Qk79+C0nbqI8YP+UtY2jQFJcgbn3lbftm4P1S8fBUC+vR8ylpeAyKd/f0EgSO+5E54rYPR+hEN+isebaQ2uVi7l7Cwrrc7wTZm0D759O4LdA58NAwjK89d/yRe7geEDH/zQsQGEA9L/+t/4m/bu97zXlfC1Ws3+4T/4e77K47v+7t+3d7/3vR7mt975Ltvd27XXftFr7cKF837WyL7GfrWaxsBf9qX2cz//Vnviyad8q0Lgq7/qK+yP/dE/4qsYvu/7/72v/OA8kt/4jbfb57zkJfaVSvvnfu6tbgz7K9/+bb5KCAMAqzA2N7fsyaeedsNJs9W0973vt21ra8tWVpZduf8Lv/TL9tjjT8TKPskLq0f+6rf/JXtcft/1v/59u6n2H8MnhhralK/9mjf6ahKMJX/rb/x1N1L82+/5Xl+psab2/bHHH3dDw6tf9UpfPfLMs8/+rgaQP/gHvlbhX+VGBnBj8KjN1Ox1r32tPfH4k3ZD358EtEmsyGCF8nd85992wxHuubk5+5ui5/q16/a3/s53Cc918WnXDTNMhIRuZgfDVw5X/+Vf/lX7pV/+FS+bDV2c8/KlX/p6e/jBh3ylC1uYfePX/yF77uo1pwsDC3yj7ODZ77a11gmcwAmcwAl85oB+9ydrAPFJIPd0hMb7hvdC9NnuDg+8IAPIuTMXbKZatL1O17ZaXdvTYArFDFsCqatkg0OUoNNWLVd9eyT6TWyHg6LYtxVCgyVglQDbT6FMJiGU+J0uM+xJ9NDubLWtXOZ8ggmbqRQVt2/tXtfPu2DbLAbFsYzx0JX623uipdHRwC62t2Jme4sPnTp1i/M1dTCGrhgpFfNuCGGA7f1HdcgHPQ4Yn/JtWNgGBMMAZ3/QwTzSQJEDmFHWtLvd6EQqDmkzkMTgEttJMDgXPpFPZ4aBC8ojBqOcH0HHNhRWok+dQlZQdMVD35pDuUHJzaoUVnYopCsh6FGiwMEZQ36FU14xdJAuB7my7QlGHFYKMJgiLJ0GjB3kGZrYLgrjzj78YVAuxByQXlJe6fAjEChvm+2Bbe61bKZcsFnxHIU2HW/CYnhhq6SyBo7QmVdHl7+2BlYvWSrZ2eWqtZU/1BND0V+bzllfPNpQ2ugm4TMi6bM4xS8F0z0MQ6LGy4mtyTrKw8TEUCE9SMYbOubQDURHPZRX8Y4Dp+fFz93djg0mp/3sBehd221bp9lWmRdsfbPhNJSL0+qkHVitSB7YUkm8Ab/kNmYmo6BEHy7a9OcVKePZxl7TNvfFn5lKrLaQLCNHrJBhKzLG8ZQ7M17ZTgVjyF6zZ9vi+43Nfdva73oZDiSjzIzuYGBRjjjMPcpwwlecIGs9DWL2VR4EwMhX4SD/4ZHt7PdUnwa22xl6Z3OxMuXbwKzvd3y7qIJo6Cl/5KGpe2wHc2gl0YVhEN6zocZes6v4GH2YhdhX2XfJpu2rLrQVOQ5Vn/St2zq6WGnBAK0Mb8XrkvLPSoa2aGpSAVVXQnGm90W29xp6na9JVmeKk+LPlOe/J9nE2MRh8xqGOZ/ZPsq3iMurrrOySFxiJQnX1FHIrit3dCHTtCOUm+dH5dPrUwZHvp0b25SJvTYlOlV5vV3YV94wlqBM5t12u29rjb5tdNTOiMfQ3xVfGHSx8gzDIkqJnPg70ECV2ULKrhWV/rT8WYV2bavp/GUVTln+rJCh3JD5ZgNlg+qreLvT6Co/R6biE3+Hai+Vtmja7dBuUPfNt0zDwLO9cU14Yqk3ELdwfzogGUDg4WgwKzqR+U8pMFhWu8nsfH0b/DwLFK4YP1DGImuqS3wbMFYnJTM0+YVbF22Vz76XLBG2oDaGVUB8fxjYYwjh+6MsKQ9IF4N3cMSA3/G4W4XpbbHcfKDcrQKSP0YVnl256Zfe+6V/PUdeeMjiZni5ezhwEoxmQ3Icr+I9+fLzOySbyCJGXuSR9pr64rN+kXOMAZSBx0GBnbdJ4sE7N35gBKGdyegkn4pH28rseN82CcWxcNA3oL3mnJALp5ZsZWHWV7A9efWO3djYcxmcrVX0jZyx86cX7fTKohsxr93etMefu27ruy1v5zioHkU6yl8M9KouKZP8x4/8Q3TILzflE57qYlUlExKov2xtiSLWJxOQd7VfrggEKW06/MrKQw7HF2VBK+yq7+N0kVWXV8WNtOMZVCEH8RzvhA2eKsy0CkafYTdwxBZlAv8hTtwV3elPBi0nS+VLhyvJQsgJGI+jyxEycCxD4em/+AGUb9CpmKQvb944Hrx0j9yHAcKJcsIUNm4eHxilEHh45O6yk1PdSltQFcqWL1VtulKznPpnbvgoVXTPjCEYSHyFBt81kGRJOn1c4eH1xlMLGiR22T0j7PgCB3WZVTn6fjhuXdndDY7wikoC7YqSyiKwq/6oDfcEeJY7ekHxHOHgse7C43z3+htp8owbLhLIy4IrCzOCKAvwEc5lxOOCgxQI4ZnEQSB+9Ipy5oowvPc+DaHZ34n6qHcR1n/d/YkC9Z2oGaZwcDktcpK+v4z8kRcfUKhvxgqvVrtle7t7bgBDyb6xueVKIJe9LD7t5zGt+qPdZGXexQvnfSbz2noc7Escgh0rRZ0lwT8uIOEZ+XmguDukOxC8C1qyK9Ghe+b0O7g8NP/pRQaRdIQ/Th+f42DxXeC8r3JNfZSZ6M8c55m7ssNq5P1t9V1aKkP1bRytg2Mj6cwv+83ySHRoGL0PGPEgILmP77poC1EEbm5uWFvlMjc7a/fdd9kunNdYqz7j32j6+0C0P6Id/qvM4jsQbsYwnCV34fw5P/sDZeG1a9c0nhkdQg2dI54EbVzhxw88CZkO6p4P8A85C0j34Kf/cR8ldAzH9eWed6PnoCEuaMMv3o/HSe5x/8hLRg3ue+53QeY/Xg4pjPsJZaI12oPnoXn8nr0fhREO0Onim12t1fwbiFFyZWXFFeGbW1ueFlGm1Net1DHOUb4aQ/ZH6QPlmQk78wArP4ph/FCH9F56AMZG7cbQ7jzXs90N9bUdT4Tjlmj0upsB8hWTBUf5H8ed4pCZcEfa0XeM8Ckuu2cunc3Z0hmNF2emfczygd/Y8nf3wqfTAMJ2cld0lcslPytifn7OvuDzP9++9c//T77641/+q/9L4/fOsQGE80He/o53ZFjMvu4P/QGF/zz71//2e9wwMA43bty0l7zkxXb50iX79d94u+sBMEpgAMGwwuqLBG/643/MZlT2P/4Tb/b8YFjgYouv27dv+7khd9bWfbUFqxaefuZZ+4//6Qez2AEYU1j90c0URBilMVJgfLl585b7Aa99zWvstV/0GvvxN7/ZDWwpLa52t+NxtrfDAMNB8fDnP/6n/6yyj7YFoK1ANr/4tV/0uxpAWKHxLd/8Tf4t+aH/+0eOFViPP/Gkfe0b32gvevEj9ra3/aL3MQEMIK973Rfbj/7oj9t73vc+9wPYGgvevfktb/F2cJxucFMOfM8wzmAIgd9Ly0sq03m1lXPOX86q4uwrVo7wzfu8l7/cXvLiF7nxnpUhfM8p9/G8nsAJnMAJnMBnH3y88kkaQMb7Ki8Uni/OCzKAzC+vahBdtl11Hrb22m7sqJViZQBKUzpmu/txyB+KHVYkKDXvIHFYG/v6s9c/Aw0OlZ6v11wRzSz6Wjm2vFrfavoHm0PVd5pd3+sfBWO7M/CZTCxJJT4KJbZg4uOGwpuzKtjio5hna52+BrqcS5Cznb2mh0d5j9EBWjgY1SamvY/KYBklfLUce0qiNEBZySqBIxPNvYHPElfXzwcZDNZYkcG2XH4egMJgTGFwxXkeDErY0uXgoO8FxLPHpWcrCDfbdE07j6EHvMDAV6JooE8HUwN+FFjRf6CTeeidaYwPUyi6MDeIB3RIoWdOHYFuf6Cg8J1DbvMenz32XaneP7CmOkYMphQN9YJ4lfeOQavHOScYa2JAxQqWgdKFf9BH56tWKfhKEPiOQppw6jrbXB6DB2dMDEIJovAYZy5USrYq/Psqo90hZ4CQL3WilRvy5Ktk4LHcEwfCdSD3hGhzfgmN8uUKQQVGOQId4Kfj7VyUZ28wtJroeUm1atuNrm13Ofw7Zx3J5+VLZ+zd73/GTi/V1YmUPO22hGPCDoScszQkJmHwkkyCp9OPFUSkzYCAO4oytpByxbjCcaB+T7LNiiCMVWzThsIQo1SlWLK6OtysnIHnM5In+vgYvThkncP517abrqhHpjg4G8AIgFKpQ5mVKI+BbSovrFhBNwSd262hbezGGSzsMc5WWCiJDlkHIn4xi3pOcUuqP0XJB2Y0FHXDiSnf0ouQSkbycWR7yksZI5xkrEMZwG/xZSC+NuGB3M5zT0OypvwomPVUh9hOhlUXFeUNIw1iW5Wcre92bGG5ZoszJdsV7QOV1XR+ylbnCrEiS3jOL8/aXrtrO5ypovJEmY18coeHIlv5RS0snsmNMUgF4c9d1b+CBokYPmfE4wPkT0/IAbPs0wHvZcnhNHVU9QPlJsYmZJiwNLLUFVaHMEsOOWXLPQy5apKsfThh1zirAxOMCm4LI4XCopCm/Kj3UAfvVqvTboi5vte1jWbfTrPfmORjfbulPLANGee6cK4MBlNWXqGMPrKlSt6NVqzIQfl7KD9WsrEiZGP9mga+n3kDCDD+QRil/6lKm7qK8QMlKCvIYhY6SldWgvg5PCq72L5o0tvzUCnHgDvkAYVbDNxRYHKWkB+ujSKVO+Uu3Bykj+EW0jFsIrec30S5ER9ZA5eQOO40mPdti0jJ00EZGG4qYBhOAmfkBWmCDuISLt47bdmz0468eBzlxf30zssTvEpH9Q6DEIpg2lRh8W8mBoHUDrmiC6Ux/FEe0wo8jBK8S4Yh3wJLcuQNq+6xcoA6HPUL2lAq1GaqdubUsp0/swIJ9sy12/bEszfUDhxavVK1Wq1ic/Oz/n5lcUm09Ozxp6/aE89cdXllpiPfM6H39tiLSW0LbdFdAI9IQGnH91L5Ggz8W8P3m7NzaOcw4jJAHQ1MxQV9tyGOcj4uB2WEP5LxlLJ70OA+PPlz+PuTKMtYovqnqqYr6mZqZ/wutHEFL3O6vE3KwgF8N2hxhmobhkdqP+QdLZAuxXX5cHy6O66o915+wuVh9D7kiPZV1EGYowcH+Y30PSw4/E1cBITHE7TLRAqyPE8EprxJwNPw9DK5mWLLK+pb2XIYHMtVmy7PqO7FeRx+553qI1vTUZeOD6sHm/M2pan0SYA3lK3A38Jz8uNh0yWAHqdDcu6yi/GDPhN0IfMooaO/4fWHKIqjqiA+EJ00KUHKLmiIC7fCeD4JiJyoQXU8ciM30OfEJp7yrPfwOovHa29nMrodVRZORHsYdycgn7opZuDiynjtL/ST5PFwwOQb0QkO4vgt3J8ouME0czsoCfB6Wv7CPdydwkFOlAd9SlZZq+8gOpkdS3vbbLY04Oj6++DFKAVyyYoEFOlnzpzxWcTMto1wWfjjlCIuT5EaEO+CFeE7egeMnjyM35P8ZPiydIDsFs/uJj0kYYSHVyEPlFf4p3gjUBx941nQhrK5UEL2RoESjn5PY43mgfXa+AU9AUFfyhOQ3gee8bAB4/FH7sDj9Gb4MFaxnQ7KOwaCKGebzYbL9OLiop0/f9ZX8ZxVeVy8eNHLhVUFbJdz+vQZ38rm/LmzPgu8pP7R1uaWnwmAAvBepV+QD79xp7yMaKQ+Jkg0O9lj+aPtGud/gvQeSLi5J/fz4RqVQfil9uCYNEHEy9Iewwekd+Np6Mfdx8Bzeq/LXdnzXfiO42Z0hK/qedB0VznrGk+XZ3f7FV7JjzKlDjJGZsLH2p0129lhZcSR2t4JWzijPuWlvM2t8O2bsNau3khWPU1dbKNaLE9YeUb99qL6sBpn0vbcC4P+oe2u9+zmU31r74WBgjqRyhR8+s9ojrGUb23nBCeiaboOjy+A+C6vwkVcv/yNYIwMzopcWJ2y+WWNwys59ZsPPysGkLNnz9gXf/Fr3bjxVV/x5X5uBKsPUPD/s3/+L+3ZbNupZABhFcGTTz7lfgArN1iNwbZO1MlxoD5xhgVK91/4hV/yFRjPZwAhD1/1lV/udfWLXvNq+0rRwXO6WI1CGM5Yunbtun391/1B+5Vf+zX74Ac/5PE/Hnw8A8hXfPmX2oMPPmAvefGLPyYtjCMYXXZ2d31VyVd/1Vf66hFWYdwL9D+/9mt+nxtIficDyCMPP2zf8HV/yLfpurO+bqdWV/3CwMcWVy965BFfFcIh9AAGEAwrrOx45pln3Q94/ete58YK8N1L9+tUhpyvAo//q8ro/IXz9tf+yl+2b/z6r/My/aqv/EpdX+HlzfjuJ3/qp72fCU0vFk7wsY0WB9+zlRgGljt3nv9MmhM4gRM4gRP4zANt9ydnANF4Netj0a95IeB9N0HqA8Vd/ZEXYgCp1RfUIdPgVZEYhnKoMQpfBq0MtOgV+SoDPWPYYFbr2ta+v2MAxpYHKDsX5yrWUseCg8lRVEL99n5Tg4+BtXt9dRaH6gCGshclNd0tjBHMWgeYkYrSjBn9KCtQIkOwK9mVBspm+nyswGBAzCCduJy/4TMCJtXx1CB/aW7Gz+Jg9QHKUgwxKGiMw1hFO7whdZSUzNYlLRTL5LGogSSdR2Y4sHUERhcOQWeVCYxQ19WY2YqWwnmjbHJOB4okFF3gYkYsh6rz0Z6aOLCS8MAzlFjMnhn0lQ+UBQqbZkdiOEABzioDtgxjxm9JvICfGA98exUUEvpDAcsB2Ch9VGiusGd7Lw6MR4EPHdVSwZVRaOsos5LiYNDZanRsReW0OFP2lSpC6emivJ/O0TlVB1vxOQPmIgpg1Ami8xAeitd90TdTKtoj9Yqtii9sGdVUPrvQp3ecIUJ+2BoNRY5y7DxxRukiXy7YoUWMDrnyRFn6tmvi9/lK0V67OGtinZUqZVtvdVyZ2N5n26kDW5ydsY8+c9NnODMY3FGeWEVRrpV82zBWykxPT/m2SUWVa6UUBp+kuPKhAbPJp4581c6seLFUq/h2b7uNthu6yGNZd/bmR1WBUmW3qcHsoOd8Zca0z+4WLvgIv9j6bV80cpZEo9P39AhL3XBDl9LmbAzOwtht9VVWBS/bm1t7vj0ZRh5WWhRVUBsYSwpKWWnc3BVN1Dul1ZPAsr0ZZTajgQHK/l6Gm22+2sh7n1UfKosShwmFEWLGV3pM2FZb9CiNqvJF2YtI0ZHz9DHWcKA7BgfqHLO2ayrnlaW6p72+03Ll1vmVqs2rfrVaAz90GaPQnJ7nqih1USayPV7Lt2mjmMV1l1vf0k284ImzUVi1oaqgPCueZLOpcu4edFXWsV82MgKJIsb5XS8XVA8wBLJi5MANJMgN9ZJtpjgMnirBFmfEwYDYVFmwPVxTaW3ut8XLltEkdySf2z3OhxGfNGYrF8VrORZLGrCq3HcV/rmdjvzY3k51VsmgzEdZSbkisxhpXLYl8xyQTDM2q3pfnMRQw2q0CVtbvy7aPvMGkJTeOIxoiEH48TXmdy88n18A4ZV/lZWvAJEsx+qPsrfjeVaEMCtcPIJFYXgTXSoXV+yCAX8VFThYEeGz1JluiMIWZaUrPYVfOHIK6NsCSo7ZNhB5QX4lBi5DKLNBRk11BSZ13RWnPE9lieGvm9NOvtwV7vSeu+Kj7MbtccHpFEfbhmyBKNTtAnn6CgdwKb3AxW10hwdJJZEOrQYH3wEGzFx8x5A3V0wonPON767KUw2n15vkf6y8QAbFN85iKFVKtrS0YBfOrFhN7us37thHr9ywhmSZLVTKpYrP8FtZQfl2xirVmj2nQfpjjz9lW1s7wsc5UAX/vlDzIBGCPRt6SEpmwNtr1VG+gX11cnqSOyZIsIoSpRArrFwJk+VRhaj7tNJAQYlCiDKBV8qVcMKXEAul6w+4M4Uc/9lFum5g50884aUfGC+y3MjhV5QTF8+Q7GWgQIRxOVIe2U7Mjd7UWbW9GNro/zAtAoMx7RjfCfoIpET+XRbJi3CixHJFvP6cLtGjoAKo4x3f+CRHEdavFAr6Fc87a56WR427wOPpL7zBoXQxNFDXMmNjrsxqj2zlh54LpTB8TKkPl+P7om8E8kGbKhQZzkjXc0X6pOUvka7IK3WLK9EGHFPifMDQgYFT+CV7lHFs44YRk3yr7gmfklMZIK9RNm7Ucy4jz/IPxB4u+CMf51kYP3jhK7gIicwTkAtqdHd59HvGZ38HlUG3P2X+UTehS27i8+d8iDj4RdqkQylFfn3CBpe+MRK+4zTiFu5PFOhXjCBoSXgBd/IDCfeC/IIP6l/RAMqNIp1VIc1Wy9v/BOQPGWRmLbOblxaXrNFo+pYpjca+hznm2fOlNQbx/t5A8PZj45Ju4i34va3ydCKtccA/IyF7Tfgoz4iPX4CeMlcAYQ5YVKs6X6qiTKYtDLlL7znXhS1u97cOrOv2B5e6jEZ3HkPQEul7atkzVwDuUbgRhDvhA3cKM1QbyXY3bNmytb3tK0q9vVddwcjIOIRwlCXtCDh8u9wMD+3s5ua2KwAbzbuNH0HCiDb/ledxuyOvEe/jXfJPtKZ3KW3ixkW4VA5BS4LkHuEd4Qai/kuuj8P57a4044pnINrzu4H3fqU8gmAs0jFF7jXyT+BppHt2JcA9ak8CPhZDpMCvu7KwGIv49lXKJbtw8aKtr6377P/+sGuV+pQtnpmyM/cXbH5V4zTJX2v/0Bpb4m9mAKEtIisaTuiKdphJVWwTyjeGZPjO9bsHtr8zsI0b6r/e0Le2O8oHZZTkjHsybhAvAP/kIgnSDx4nHJQv4O/A5U/y95t+FZ8j2eZWJm1uKW+F8mfPAHLz1i03aGxsbPrWVSj7f/6tv2D/5t98t/o6o22ZkgHkt955t1L+RQ8/Yi960SP2G7/xm24AHgf6oKzcmJ+bF863uVHl+Qwg8OhLvvi1vp0WZ4P88q/8qh96Pn79yq/+mm+vxQo9ziZh5QbGmN8JPp4BhC25Xv65n+sHuv/Mz/7c86b1rne929uQL3vDG3w8DA7oHIczZ8/4mRy/0woQ5Olvfed3+LeCbfs4g2P8wnjk/X1dGDxIIxlA2Gbs2WevZJjMjSavfMUX2n/+of/b3vLTP/MxdMNTcLA1+V//q3/ZVzH+tPLHoec/99a32i/80i9ZvV53PG/+yZ/yNo+VIm992y/ae9/3274FFrL+8IMPehm9/e3v8C0iT+AETuAETuCzD/R7/1sMIEC6j4DndCWQm39dfPb48nk0/bwgA8jyyjlXUCzUq7Y8WxGCCdva47yDrnW6fe9QobhHodzpsBXUtM9qr1Uqxr79MWu/66s7OEC6XCopXEeZJ+ykz5xnexMI6x/0HQ/nVdEV4wB1O5z0Tg5jwqE6kMzujZUSk8Yqh26/p+GvBszqIDfaHZ/lXvV0o6POgeW5PLPkc+pM9m1DtHdbwq68UgAYJDhHgr39lROlihGCw9Bz5mcBqNPJ7PJisezKfgZQ4HVjRLVirOSAsQxEfMuTvDqBQ3U0D+iwmi9nJZ8V5ZNBTFtpiiW+woJZ6axEYPYv25ZgVIkO7pFvv+UHu8dYyxrdjm8dtNti6yIUqJO+jRIHus/NVGx5XmUjf/LDrH0UESiv6e/iX8mXhZf1G0euxEbRyNkf1++sWUv5XZqdVZm2fUUBRhlWnjQ1MOz3OcODDhDCx4qZCbuz17DC5NAeWKlZq4fh6ciKDGpUBiige0qDWU8Xa1V7ia4qEieWs898X3cUCNCOyg5lhljv5YUsoQDEwEQeUJJNiq8VJf5AvWxffW7Zzkt+rm717PHdjt3c71tNg4zJqSM7tVy3p5+8ZQfi+eqpJd/7nv3uG62erq7nAZnZa/TsQPRgFFC33hXW6/uS534XasTftmiMQSSzqwaSR86qwciETKQBI/IIDhT08BxjXVl5LqCwFC98mzTxmJUig+7AlB11jEu2udPw2ddsq3RjbdfzemFlxmZVX1hxce3Wlq/gGCCPGhAdiT8o4DDWQRXnYVQZIFOGooM6IpGxvAbMbD+Vp26IzvVG22b0zKqKKgYI8amggIxBkLMDleug25ZbecmpnoBfPJgWP0SqyrVnteK0ynXCjVsTbrhUXVaZwB7OCXDFwtShb1G3PF+1emna42KIubHVtinxgxnfu5LRWrXo+WI2O7C+23Z5zot2jE2sZGImP6tZMGScmi3Zofix3WaV0qQbM29v7YinelYmUHRjMMOARGcXAyDKNQxTZaWBfItc8TqMTXGWEIpN6oRkS3xyQyOGQfmhyJwSrzFWtbOD/lviHTio36xkmFA5MLv5/ELZFlV3ntlo25W9tm20hnYLuRJ+tmPDuIGitD04Eo4DtUFimGhkFcuwd2SzeZQxRbtx+7q3haMG3X/d/emA3+0MEB/kZrSMD5I+9kPzu0EMnpFD5HSa7QULHICOAaSoOlJwmfO6JJ640UPlwYVqkeRIkyu2+hDfdWcq79FEKMgpOzdg8CcZkjO7o4TGGKKyVlmgxGa1x+BgQt8XFEYM/IkTigQlSGJ+8W2LnEba8cQ7BaKS6e5KH48ExDs/lBneuU/C4IgdjwMEOpEoxHV39oZiIil3MBBiGCr4dowcYqx2RO9Y7QUaV+ArXChr+Wbx3YNn8BDFMUkg50rXL7XJ4lvM8OfbAv6czc3V7NL503ZmecHWNnfs3R963K5v71tF9ZV2Cf4uLS7YpcuX7MK5074i7dEPPWofevRxl2e2qOSb5mnBJ733fMInUeF9AurkUG2M2pGuvl1h/IiLGYd8k8LoQdmqLXEalTulPVJeuzR4/aOtdvmEcS6bcfd3pOeOCMMzNGCohV9u/IA3KidhdxnjAvguwDi+pxgsc3LTXsR2kJnxiTqt/NLOlfVNLhfVzmAUUeOFwQRctM9tfS/YJg9ZgxzAleOi5Zg294/8hSwRKGgLaSYs8hBx3HDi+fMmJKPaX+ld3MHnbZlkJ5cveV2bKrHFVdVyJYwfGER0YRzB6IEhS/lyo2KSS+FwBRntu29ZGJM2QsEfaXDDDXnB36An3gAqH+XJy1Vl6YegQ5fS8RVMGEDY3k3vqE5iXci0y6rwOJqsjOEP/s4g5Aw6M57Jk6BHXg/iCjlUYNUtuEc4B/mFwZILD8X0dJQv4fX3uvt74ZOLl/6Wf548OKFIgzDc8SeIfphccsjqCn2PnAZB3ML9iQLfZ0eQ4XICeIwfv3s6+vc6obs/OPAc9HFu3FD9rIWFBfXd8r4aGkOIhxJODr7F6HHp4kWfxev7rj/xhCvjwRtlHLl3yPKb/OMKXKQ3FjKDRNMYEEc33rjhT/zkyl7x6+7gI2UXOCIWohpxEqT0HRQ08R9Ibl7zveEskEKRb8coDP30xs7Adu4MreMGEMmW4wy+jkIGvvG0xyGldVw2uLN7wIhfQVH2Dg/w6qK/2O60bXNjw/fSv379uh9UzLZWbG+F+/qN8GNbnus3decQ/M1N9Y/odTvyYxinY/wa5cGpdT9oc5/MPd5PSO+AVF7j+AJGYfC6N8zomfcp/cQPYDz+vWU8LotcwpO5HECqd/EmnsdpBl8CTz/Ls38nnRaFHQUPmUsXkOFy+sPhbjB5OomuhEPvKurPnzt/3s9d2N7eUts3YbOLeZs7dWSrl6asvhjbRe2sDW3zhsaFDRr3hDfkst87tNbekXXa+qbQhxSw4oJ3nebQttb6tna1a9u3NQ7c9+YnaPQr3AA0Bg/DQJv8A1Le4ieVU+LfOB+Bu6IK1Lzb/MrUZ90A8rZf/CX77u/9d37uAxeHf2MUZFw+DskA8u73vOcuAwhnHn3NG3+fK/dZJTEu/yj3/8gf/kbVtRtuVEHhnvC8573vtatXr2UhMUpc8APLf+u33mnvfu/77I7G13fW4uKskfWNTVfGg/91r3utra6s2jvf9S7XEyTgjLyF+XnXEcB/0mf1CPnifJ8EjK2+XDQwhsCQcOv27eO0MKaSHueKEA6DA0budyhv48YA+P6//M9/wY0Jv5MB5PM+7+X2B772a+wnfvIt9s/+xb+0n/7pn7Wf/pm7L1ajsb0VZ5BwTkoygLxHfBg3gGCIx+BC3n78zT/p28QlutkmDkMuZ5TMz8053z/8kY/a93zv9/n5Hxg3MED9wd//tX6wOwYQeFkqFV2PQvwPf+RRL8P3f+CD9vu/9o2+BezvtsrmBE7gBE7gBD4zwLjkkzOAjG+BNeqMhFfq93ClfpD6NNk9hQs/jfdfiAFkdm5ZA9RcKK+Hh7bX6FpJH2iGiMVS3nqDjm3qQ7tQr1sew8OkBhka3bK3/X6j6dsNoXSeOJqymWrZiaEDEVs3TfgMeXCyyiCvDlK9NiPvA+/k0aGjkzrkTIBDZuuztZMGKvqgMQrPT8HIgeg7smajo/clm5+tWJWzRBQPZT+dqoPe0AeVdIbSVj/erRMTWM3CdlvkDeagVCgoHxrvGrPDoBclTX+AwQLLDAN2j5rlJVZ6YAhhlisGAO80otAQDRxGRsePFBn4ozBhlUcsQ2aYTQc8lEbM/AOvcq4B25TzgDwcKG225WH7KowU3iednrKlStkKGtjBEwxSKHC7fc4/UMe51/eOD4qxCuU07LuyuCv/bXW2djQQLojm1YVZW1mo2/runiuegMFB35XfLZWJiPdOsUhxw9DuvspUg/1p8fpF5+rquO/aYzsN+/D+rn2guWsf0vWYeuOPNbbs0eaePdlv2/qwZ8MplRdbEQhfRfktiTcV0TMzNW3L0wVbkH9J8jCn50XR9fBMxR5SB+d8ecbOaTBxOJyyD99q2eNrbRuoPGqzJTuq5aw9eWhN8exmp2VLCzXbvLbpCqvP+5z77JlrG3Zmdd5Xeuy12rY0X7WG6G92D22uVnBFdVPyOWDWndy7zZYrZDjImnMrauJbVReGIpcTyY6XL6V2xECQXZAkOyq7mmQGOWWgzQqR+VpF9YSZ23pWOSEHyNbCTFVFN+lKLVY8IPfX1vbsufV93/ptaWHGy4hzaXhXL0+HvCtNDH5sJzdXpbM39FUO1XzO1qiTwsnZHpTTs+u7dlq8QAE8JRow/mHI6miQzDZvNQ2iOG+jJFqPJDsa8viZJRhTMN5gJEShxuxwn4GtMJwfw0z7fQ3ESpINFHa74h0H9nc1UOOA+a3dpl1f3xNeDfAq035wOIffnp4r29p2yxoKh5wv6hkjYV91CSUijBFrbaA8ciYQdULNja3Ui8YZJDe29934UxBNngflHUMTW/H5wJjGDDqFBMOT06w/kKKopB4qq6qjkjtWy3g7EPWXto16iJvVQW6UkbzMFIuqO2pXBkd2R4PNhvLXE+8xdrHSiHRmq3lbVJvGKjC2E2NLtmuqC8wCL4omlMAd8iw8OxhVlcb5+YL1VB6dibzdvnFFZfuZM4AMUZLAH7l94J+lm9JMdCQYPXMn1gsFhdc/MoSiNVeILXlY/YERlbqAQhm+e6XwBg1FfpQJF+03imifLSo8vk2S2oYj3cNoqsZfeaBsXZHhUoMkQ7fwEFfvfRWELlZJhdI+a8v4nkmocCu0R4o/IH7DL+74BT90RQJ+R4lKqh6Ot7wWPR5OkJSsPGOiYG67l4FnWz/6yLHdog+49YzXAXH4PBBbYQ8kc2211+vbO7axtmHspDejdnHYa+o9RjoFVhT0evBCGRcNyqs8fLWM+OcGJPih10Fjzsrlip09fcrOnTmltmNgv/3Ec/b+pzftsaubdmt9x78pGPkXlhft/gcu28rigu1ubboh5MatDZfrarmscspwQj9/urOaktWQbCXHakdWgtA+cdF2IX98F1GKc7lBVc/6cV6FkUdInQtc8CfEBe8kx66g58/TlNsV+MgVDITjkgtFgDfTbmQQT2EysdNdoWgbfBWC0mWFIHUYOUVBwDaXyGLMcNR7tdsYYD2M/FX91W5Mqi2OK5o0tW+ihX5Tj0uy5tuz0ZBRWOQvc0JDyFDQ5nlRfPoI3qZlfvxFbolB6KDet3PzLeLU78mxskPfNlZ6FFU2xYpvieUrPliNgRFCbZzLAzTom0s5ckYb3y/6U/Q3OBOJvg28DBmGTvIlGuTn1ZYfpwCIu9cG1Vk3fDi/WGUSZTwl2tzwgr/zG1GNeu51XeVD2Xo9I0/x4M+EI41D3b2fcnwhL5QqEHHcmOGvkaP0HHgC4GdGMX5K29tD7vAEL36oV4TN8u8yCy7qGB6OAVkTXb4C5FNjAMFI6fRmz6TDU+Qh6Ej5GV1ZUCDzA/heoSC7dPmy5Dlne+qr84698lkZ8sD9D/hEnyef4sDZ665cooyJ7jLn7ow/5Jd/6hwMdCCdzM3tmI7kGA/HLaMtu+Pk3TG6MST+7jhaCj/m6UD448h3gYfVK8YRNAfV+Umfgc8kJoA06Ytv31af+E6cA5LyHKD4wuFtapZm8MOdx+GCpoBwxvOI5kgrwcg/5SfgWMYzGryeeV0b0eUXdZIyyN47HeDK6E0Yj1HrNcmP0hvDxVNyg+ceCBzj/uEeDwtOHo/TEwX+/fV6dex5nMYxzYJE0ygcYTIXON3Hn7IwI3zH4AFH/snloRN+ucHj7owu+I3fMS3+c7ef04xD/g66Za9G4O8iDdzcOadgdWXFlbjz8wv24EOXbOmU2uPqrhUqGl/oG7i3NbD165K/W4wHjzE4ePpOyITLZXNXfcn2UOEOrLXPqo+u3XiqZ2tXD6y9L54OIy48TxB1NnBBYmo3kh+Q/IhHu5zKzPM9diXAefykBwwy86uZAaT02TOAfLxD0O+Fj2cAwQAxO1v3MzVOnVr17en4FrKV1V/81j9v1VrVvvt7v+/YAFHRmI5tpdhmCmPLgw/c7wqdRx/9qD300EP2xt/3Vc5HVpPA11e84gvs2/7Ct9ojDz9k73zXu52nrFZ5w+u/xA9HZ6zOWRyXLl2yP/Un/4T9xb/w5+0jwsX5HWxDSjiMao9+9DE7e+a008OqIg4Uf/3rvtjmZ+dsl/My1NazFdU3f9Ob7Bu+/uvsHe94p+cNOjgM/tWvfqVv8YVx5P7777M/9kf/sB+wDnAuyfMZQJCJP/qHv8FWV1f9vBKMsfDn3gsjBzxZXl72lRyn1bd8PgMIK4AxWLByBF6zTRWr4B5+6EF705/4Y/Yn3/QnfAUI2wSylRfnuWD03VjfEM7T9k1v+uNu0KFfiQGEcvvbf/M73YgPH1npAq9Y/fE5L3mxr9p57rmrWeoncAIncAIn8NkE+j+fjAHEFyV4f3wMvG/jP1kPit90uXcGei939Hl0v/zAw96XGXvv4J2c+LHPe/lrbWm+bo1uLwwFva46QBPW0YeGD3u1XPFDnfeZOe+zBlFO5mMvfcVnFjcdTQ44HyiOb71kGAt6ilsQpklXLLOqgwEaSkZmwR4dDhw/W1th9WGwTXhmwzOgy2uw31MH5fCATB0a53PMVEveadnrcO5IX/Qe+Wxy8oWShi202p2ub1nFGSGoHVBooFDlg1wqsDUVBozgAQP4OAvgwPVRrAAAOMuDeOSLFRzkE0VdsRB5BgdFgZvONvFQajOTl4E/gJKVGZhs6+SKOtEHLraN8BUVynMLBbTCttoaXCtavVpGi2nrO3t2cXlB72LLK4glz8z4qxaLxnZLGENYfaASUC5ZcTGwHXUMODek3empX33kxo+20uBw4VanbYeTGD0O7EXn5+zBlaq948kt66tsMEyxjRWDrt39hrH1Fu6vfvkFpd2xt3z0irXFC7b7UpbEN3mLbraZYZsQla7nST4q+ZxJSuQ8tIlD5VuMrUzmbGmyYDll86B7aDOFnOXKRXt6T2kdHPlMKc7PeOm5BZsoHNkzzM5H1rzs4WYMBNnqbFkdn6ONrrV7h/ayz33YnruiTuJM0WUXmaiqw84qI7bOYLuv9d2GZHXSpl2hdmRLsxW7ub1vNzebtjxbs6V6RXkf2k6z4+VXnC4Y42eMU/izUoaDvvdbHd8iqyy6MVpIZGwgHmF8QFEGR7rdgbU1QGACONuDiWhrqhEAF3no6T3K9HqlYKuLM2KG3ktevZ6pjpXyUyqnA6V3aHPlnK3Wi26koU6h6kOxTx3i3JLZUmzV9ezGvht3GNYh05RBMhD2JTMFySHKe5RKEzmVjuQV+YDvNcWHbuoAS/Wr08wgn/K6TXq1St5mimwJ1fNVLTRM5LWl+GWVIYen51UnymLYxk7HNlsHvp3W9Y1dN6bgJuu7zZ7NFaeslJPcI8+iBQMgij9mNa/vc5B4x5rdAzfg7IsnKDvZnoy6NT2VV7tQCEWB5IlZ89RuibjaKWabx5YRGK1Y7YXs+8oAvceoRJ2UiKk44JHaAIVnFQlbycFTiooVJqy+Ie5yreSH6s9g8BXvegeTti2acqqz0H5nswG3bVZ8nmVQqPLaw+AjGazXMKyI18L7vg+8XYOTPfFNeRaELEf78KmBKHPaIa7m3o7qEu2h6iEV1YOofikMd/74dyaGw+tVAM/Qxh1IdKbnu4GPDAefs+1OuTZrpdqcVWZmfX9fVuhhBGTLmyk1AFOTGD9Y1ceKLBSiKivxBMVzrA5AaavBsa7DSWR3WnfVKaUBz+Aehl5oCfUFHpRvpszILs+j54d7GNmRJ4wh/jXQe4wGPqtfeMNkIRy4lRDY8eUeSinJjH6QRf24nB1wqWxRXjMjzd26s6JtoDAolePMD4wD+kZpkIdRAOOyby3n+SA9shCKYgxJbixQvaMdrc4s2OJczW7dumZnZqt2dnledankRkGM6HG2iiiHx4rH7Hvc0E7ZwitlO8sH+XGzgN24s26/8p6nrHlYsb5CH3WbvhqF1YWXTi3Y6pLKr6RyUPxr127aU08/a2190y9rQH56dcHm6mVPH8xDjB76xnc6LWs3G9bQgHu/0fItJ6ln+XxJclGzUnXWCpWZ45UKnBkxgZKe8hVNklbVP+RQ5eX8U0mpDMOdLows4rHSpK2iDzCUH4ZbZCqncuRLmDtSO6B4pr7FkfjPpALulCFlLZb5ChBfjSm+851HYZ+2ouQHuYC3IR8IAPQILw2+FxpGDtoKXkXdYtUcEyw4V6rT1yV5gP/UESZOUDT0YSghWlbfCpIwop/L8SsCZTUCIXCqdKmuxPZX2eHm2cHnU5XZOANE/jnvONL2iaeZ7MJLVujQn+q0Gj6Zobu/bb3GtvVbe5LLjssofTTqE3wiLuWRVmi6vNI/IkPQRJ5Ei682KZQsr3L1g9hFQ75cE316ljyyWhapo+mjH8X3KMqVA/LhD6v6xFPqhNLx+iXeOE95zLLPaipfUQXvBc4jXdRnfDxYVi7+LDy+wsXlAPoVTjRDiJ8nQljqh9MSMhTyoT+F87ZatGOowsiXymjQ2FKZsdWq3nua/uvuTxRK6uc6iHj4S/rRR4QKgZDHqpbAn+5RR8QcPaeU6X+iWHzxIy9y5R+Kpu2tHd8Oj7q9trZhN25c9z3XqUdKKqMdfMIlCPy69JLtVNL3JEE4Q6Yibkp9FAY/fJNPCscd/Pyld24I8H/9eZ7TuxG+Y3kj4Jj/iC7F8jQiBKs/HnpF3s7eV7Gi+k4A+WP1x5Pvb9ntZ4fWbaZ8Bd4UPzCMcAe9o1QT/++GhCMmfJFWBAu/BGkwB2qMgB5ID8R2PiteSgcgdGAOSG7HqcvjZHQm4Dmlme7Qk8Ihs8nN+3QBCV+6PK1MxgHCkQeipzBA1OmRjEIpZeY4eOc+d8cBInjESVF5T9xjVGO5Jyr0R7QRXiD5ASmd8bwByT/e4RM81I/HPa7PXOO43JXQj3CmO7salHzCB0bfnD388ANWmuE8victV2uoPZy05m7frj02sJtP044EbyOlgKAplam+T3l9N4ukpW+ixrYHzMc7VJvlcQgTvACIl2gBPE8ZpLJP+NMVz4RIbrWjY3JCO6QHkPszTNBn3C6/rGCXHqlYfaFg3dbQ/uM/ejLe3wPT+Thz8/kAQwIz+j9RqKk/+cP/5QftR370x+wHfvCHMt+PDy9+0SP2T/7xP/Qtqn7hF38p8w1gnPXtf+nb7NWvfIWvlKTuwU9WxBGeFQUJULB/x1/9y74ygjECHPmJN7/FfuA//5DNzc7a3/iOv2YPPfhAxtdgGVtzYUTBYALwjq2t/vyf+7M2W6/7hCnwsFqWsy1+9Md+3NsOaPj7/+t32Us/5yVeHgArMX7wP/8Xf/dn/vQ3u7LfJ9mBQ3gxZP/Yj7/Z8aTyY3XGt/3Fv+AGg4SHs6HeojDf+A1fZ+945zvtX/6rf+3+48BqlO//vu+2D334I/Z3/94/OMZ3L2DEgicvEZ3f+bf+X/reLPq2Wf/mu7/HfvGXfiULFQDdf/JNf9ze+NVf5XUk0U1f5Gd+9uftv/zwj3g6nOfypj/xx90IBC8AVpewGufBBx6wN/2pP+3Gxr/87d/mz/TXoo8fMv++336//bN/8a8c7wmcwAmcwAl89oH2mBXnnyhUq6XjPo53QDIIo0b0jei/3Av4p89WhNH9hRhAXvrSV9vZpTk/l8C34tDQEiPCrD5IdLxQRk7mJl2BwyxbtrioV0o21KCUDgWrNti/H3yoMyAyHQLN2RuuBFA4lA3R2Uche2BTGsQye1DDdFdA8Z5tcBgkxP6qBR+MsWUPMywhHgUQA+fBcBCGEzoxiszSfwa1fgYBaUODBtn4kc25esUVFiU3YBz6eQ8oQ4gbW2uAHuag4I2ZxDz7wcq6o5SiUMCbtufCQEJU8CiaK905lFzdSPfoDQZO71ytrI8/M8wxDKmzpNecPSGXz5SoVStuLEKJWkF5ezS03b19K+ULrqjpqRc8r07gnjoyzJBGETw1deThUQTDW0gnLZT0aA/Y/odtiViWPae4NXVAGMRwNgNKgPtOzdmlUzV7/FZDvFD2xe/9zkDxRL3iszR3Tx2sswtV+4NfeNEOWjv22zc37H2b+7aPsmgSpaZ4pPCkjS7Lt51RZ10v5Y1CHcPIUcYn0cRCGtFQtmm7rzxj1260rT8x7bN2u32UR0f2sstzdnvQtKe2G85b+IpyhoE/QyCUO3gvFgs22zmwmxste+VrPteefuamz5JeXphROn27c3vbiso7O6EhJ8z8naupJy+k5JGD+Jfmqm7o0EhO+T1Q/vt+yPdssWgozjAAskKiWpJcqli7ykC9VHDjgZ8tI8YdQh+E6vlQfxhLUNS1xE+Yg6IOvnhZCSf1i63YxKKQIcnrjPD7GSAl1QXh6kKvaEKhNj9T9EPIScPrBFtWKc5us+MGtnph2g/8xsDFiqsZyhkZVdrOLw3SMFhiIGGFzIFkBaNfq8sB4xO2ubtnl1fnJTc91fFs1r5o7CrvK3OSW9W7ivjWPpi0zb22XVqtKi9HfqYPJUPZsqoCumHDrMLWdf3mB6/5llgYFdjSDb7NlPN2qHpXz+esJYZyDhAydyQ6mu2BbbQGCs95JtPWUbjWQO2OeEU61BF46zPM1O4wPPU34iFb4DVU/+FLvZK3PZUZrRjyjiECZTwGpK7qEcaqynRZVWRozT5GnFgFMtRFXULxRnoYTQqKz0xd5JzD6GfLaheUbrN3ZFvUFYXDaJfPh0xS7ZEzDIp94eN8lo2rH7BBt3HcoFNXwP+pg+A7bS9XY3db8oeSbkp0FYIulwRuQYOXVRpA6M/PRSJE/Hsc2n3AlZYZbn+TpQUO2ncOQmbVR7E6Y+WKrmpd94pvG+dbDCkWxg+UvmEA4VmXfuAr8h/b5+RtYkr05nRh/FC7wKx3T5VvhsqGOgmtKL4PDlCihpKWwSnfA5SUQ8k69QQFK2GQPzUePvBkRY8fRC68GHKpgygZyS2KYwxG0BPKH9qsUMqgBE5GD5Sl4KMRB2cQGLcEiCzfCceito1cIIukRf1i+wNWIBbz4lupHIZ5tTkoRX0LO9pzpc3+yNdv3bFbN26YDXt2cXnOLp5e1nexKG7SFsJL8Ilu4eRb6itClF6UHqXL94r2gBU1aue6XXvXh560J+/oW6U2q7e3KZr0ju/xNHRN29nVWXvlS+63smjCeMMhm89dvWG372x6Ohy4fm5lPrZfPBQe4Ww3Ghq07um71bR2u6009Y0rlKwkmSjV6laQfORKVZcVDuZOK34wUsNjyolvvcui+OqKZ/xUrm780D2MH7q7cYkrlNzIVG7i0PLitSRHbUaUEwZIDAsYoilL6p6HVVkUVM6+jZrqN4oQVowi08gZ/EsGEC4yc3So9o538Ff8dFny76y5gc2NH5LHnvoLrAqh/RA6YcouxaVQRK7yJbfiuEFPF3lllQ9JBQ3u0F0+/PuleqLymcoXbVIXRofp6pxNV8TbSk18LWcyQF8gK3Mhom6wMofOKEaqTmPP2nvb1t3fsn57T21Ty78PyLsToLTdECz6lSWX/agH8DDxcUr1RN9tfWswaBWKKtdy1e/TuucLoo0JJNRv9Zu8/ydGko+oTyo7L18u5R9jlZ7hhZc9PBApSjrjH/KLXAeNnjfeyQ2veANufig7N4BQ9upHeTvngRRAssaEDXCAmHDUa2QlVrrolWj2NkH10A0gin8kelnB1f8UGkBYWZ2R4TzlAm+0RyED3t+Eb/rDmET4pGgPagUK6G2Nyr0+M2OnVk9ZfW7Wv0PweHdnx2cYM3M4UgsgDkA6gH8r5RdlTfqUS/SjAcLxboRjPN8f60e0wJeeA3+EDXcygiR+Al43BIknQAx83Jn5hzv5AfCoMjdpD7+yYGcul8XfMIAwW33zTscee1cnZuFL1Ed4gx4eE33pHRDvR/ePhQgLv7xMFDfxEYoSrpQ/nr3PnKVFwvj5dySjYxw81Sycx9EjQfx76K/GaXafwHsMUZYAdPGesFwuW1nYRDtX+EWdTRDhoyx5zR1IBhDPnzypt1F+o/jpOeIGfSmNhA8gDWjlmfe8A8IddEW88CNABOE3/AkHpHBBd3zHA3RPTkFyJnzuzvJDnGM++5sMEg3+Cw7C6bujtvnzP//zbWZ+yvYOnrTacs/bzs2bPbv1zNB27iisWDGWVKSRXfDJeaX3Xi/k4EY/7u48gCNS5x7OeAZSuIQ3YJSLFN7LzJ9pS6P8AWTR3cdx9b2cNlu6kLMLDxVt5XzJX/2nz6ABhG8aZ3ewOoAtlH43YOXG5UuXXYG+s7Ob+Y4AwxVnbmAkqM/UbX1jw7deWltfG8+2A/ReunjBz6Nga6Yrz1093l6K/Jw/d1bv1LcRk+gncRYMWzSNAzxmZQXGglm1zbuiaU/je7a2G/q3NwB8bKeGMYLVG9euQ/+Ov8PwcP78OacD4wvbeZE3zkUZlXOkxYqLxYUF3xYxnTvEShRWg4CXrfXuBfLJeSNs5wUvfifgbBQM7Ww/Rn25ILqg4+Px+px4NFufFT3zvu0VZ6OQ92gbAthaC5pnlbetLdG7ueH5Wlpc9LNeCAsPLopGtnUkbyjXWJXC9mT3Hmp/AidwAidwAp89+G81gPAtc72PPm90W/jW0H8Z75vynIDwI5BbEV+QAeSLXvV6O70440pItgvi0GA/iHvi0BWdfHyYxatRqD5oeZufqfo5F8yKR5GPcpdl5mw1w4ztCQ08MWRM53PW7rDiIadO3ZEr81vdUFI1uz2rMBt0Kmd+7oDPQEe5r4+9On3MQEQZ3REeZktMsv2DMojyiz69Kyp0RwGHPysjDgYot0Sm/PFj0E0WoXFhtuLb16AIns5NWJt90MVIFBkMLhXMB5fM1mT7H5/Zq3z7AFSMBxfKq043zjUpiT8MstkuiZE4ylM6wyhYnE+e914ovDBiMFtWgzHmvHLIdlEZZcVC5IfU9UbpHdrQShgyGvu23+ra/edXTP1P220NbXDITE3IZpb+tA00GGcrIgp1R/nh8BgOmGc1B0arVp+VJwxMDm1ZnbRaqWIHQsBCjTMLVZ9RfGWdWaAH1uoNfSZ9uVT0TjfKt43NLeHM2+s/57y9eCHnB6HvSB7YDutRdeC24TmGDjrTZEF5QJl2yOnlFIT8uKHsZDUOCg3AFUfDCSsf5ex0vmKLlaIfDN7rhWK9UMpbZ/LQWuJG2xWPKCmETvEpCx9oCfe5WtGWlKHr2117+KGL6lRt+WzWL/7C++2Jp6/bU8+u+/Yt9OA5v2J7t+GKAsqU+ChMVbqOj9UCruyhDFWI1A2MIsggyizywaon9spneyTUuXc295R7ylw4dffsKSBnaVAe8B3WKJDL0qTkDj6gWIo98uVPipIjDndmdvqc6s+plfls8KUKrD+fIS43Ky04o4cVFGxRVldZsYqBOtIQ3zibgllm1fy0NYQfgwAzxbvCT72rTk+6keSIGfeS/WIhZ13V996h5F7p+Dkgyvt8uaC8S9ZU19nui3JDAcnso3o1jJLwCwUiPEPhByeZ9XtuuWbt/pE9+uyGG9iurjUkuz038sypnGcrhajT1A3hZgsxtnLbE3239mJ7MfhCPRuq0PPiOTwVC8QBlb3SOlTaDDgxjiBv0MZWYWplVBZHPsO70acuoXBguyvxWeUNPzkDgYJCXKEXoHyBodqt3kChhJdzRTCWTCkkK1BIm7q6Ui/5lmQY12rlom3sd2xXtK7vtf0wfrYIpOyggbRuXP2A8ro/NuD0X3d/agB69asfLgwgKIcB6jEfBXiFBFFu/pFQOHgD0LZzJQW9KkeEESB71DfH7RzQs95Fe+UB4iY/jBgMAnOc/aH0mBFJ2QRe4qodUHjky7chUjrUB8rHDSCSySPxGcPHoeqTXyoHlLGu0HSldpQpf7S54PC2R0B7H2lFffE6o3eeju7Ila+wUH1wxazuXiZ6z+oQzp3y1RheD8mnUpFMkdWsZisPfAeVF+XDFUqKm5gARyJstC0elzqse8wyR3FJLaF94WwJttwrWEHfkSKraPSMQZDVFX64PvlQ68AJvy0NuK/evG3XGLgKz/1nT9nZ00tq24ow36nDuOH0cNMz5JHPyCNK35zXEQzNd/YO7L1P79j+9pYb5476LRt291QOJdGu9rbfsc990WW7cPa0BsZVX5FJ2XfU5tzSAJmtsVgJV61UfUUIdXryaOArDBr7LX33Ot7GowzBAFKu1S2PAYStmpTXMICoDRK/oY26SfsYV1bOlDnP1G1W0ejy7bX0TetjCEGJrrsiiFeqb8pmgUvl43KmuspHg1UWyA9Au087x+ofeBxngOS8XYdpKPgxBkQZIT/R/rICDGX6hN6nTlgYQI7UdnBxzherxOjHqE+gMlKywoJUgJq/pMRDLpBpDHcY6pRHBMc/SNyIQ7oRD7eLGrJOm+cXhoey5cTb6cqcFTE6cB6IZMlXA1HmvmqCiSL0n/oqk7YbqTrNPevshwGk18IA0vZ+T9R5vnvKm37IH6tcvH2ANMqFy/NB/ZlW+QYdBYwfpZpkueIrQDDOsBolR90WHwkf9TPw0T6RZijzhVN85VusB68vqS2DBq9Pzge+gHF3HsV/VjOhXHlG1HmgzmG0QIaUhvfusvrhq45wE5/yVrqEIY5P4OBPsuH121EJl3iIEaS3v/kpM4BgaCQtl5Esv6m9dvLIo7udIu+j4ub7B48ADwN4GD3r4vy9ubl5v7PPOgo06gx0RhlHWvGsWwZpUJGF8HLiijgBxIsks3QdUsoJIjzlTX0DsqwIkC/CRl1IxrpIg3dR9kBKh2fa8BGuRP/dAPm1uUl75FUlO3Wh5Fv1AJyrcOtq2x5/V9f2N8Hv3gKkafQtS3SM40YGgrZEz8dC0AOvCBD5SvnxSHIneQESPgAX6Udf73cC3o7ixXflbtw8R9qR7N1xws17yjTkZzxvGU/1SLnhCPkPfvi7MciiCSIceAgyKr8R7kgv4gd9d6eL01/rh7/xuPE+aHC6Mv/x9xEvIIX395l/tIVyjfkdA/6A3jkuAeFTHL5Hd8FYfNClOgPwPX/VK19pldkJ2+p+RN+7nm3c7NnmzQNrbOsb0Q2ahcRlJdHqPqRFGyRI9Kf3I4O2+mhqumYWoh3oNNTv7kQWoDfFAeKuNLz9HIGC8Othk9w47qyMcJNnb/PA4XgUXkGL1QlbOhsHu9dmp+1H/sVoa6lx+HQYQE7gBE7gBE7gBE7g/3fgkzWAVCrYBcb6NN4PUU8k6+f45T4CuRPg73ddHoM+zQsxgHzdV3yZKzNubbVsuznQAL7vSoWyOnUoe1vNniv21EuzC2eWXLmxgwKkMG0NNisXzkazpU4V+/3nbb6ugfB0zrZ347yM88s1V1gcGedX9L2zpy6YGwE4nNjPadBAhW0kpiYPbb/FochTfl5Bs82hvkpCmYdeFEXqofn5CWxH5YNpDfbZFgNmDDVYdUXS9LSHZysVZoGyD3+5VHZFWLFY8BUjKId9lp8o8wNS9cxgm5lz7E3JwIu8YsBghi4dQ4w60IZiYW+Pg86OVGBF0Y3yf9IPaCYOe6vv7TcU7tAq5ZIr/niPAg3aMBqhtGLgz+z0aWY+a8DOAdGEYTC+ocFrqVSw2WrVCqJvs9FwGmuFojqqByqrths9wFsRfd1BT2kfufGJLbJQaLOXOYoeeFFSvMTz5TqK6r41mWnf6tpQ6WmY4UpfZq4Tb2ev6Ti/4MFz9nnL0zYlueCQYbZXQkH+9Pa+fWB71662G67dLEyr80sHWrKDLMIbtrghLwzc9e88RcmIDPR7xMnZl55fslrr0Lb2VYaC23sdW5PM9YSzqMrQmTbbU3koC54PYfFZvXTWZ8s5e1m9bk88t2sPPXzBNjaaduP2mn3j73+5HXZb9tZffUJxpm1uqa6yyduaaMYwxNZhGA84sHxPsnRW76dFNJ19hg3kH4PVkzc2xIOBy/Qp8QzFalP8QR4ZRLQ6fWM7tB2VBUawGdWjI5RikkuUmSjSmFm+sb3nPMFIx0BxSnI0pXxQRqSH0o/3LHtHrYO8QE9VND9wednyIuzZW5tWrhR8C6+FmZL1u12TaCpMwfep32t2bLoYeJEXtr6CTrb26qgMUIoQplYKBT5lsq2yRwmopsV6CjMrWZ4cSi561GvqgtqBzNhH2XFIMDzibJm8ZLUiPraGRzac5AwSyi/ODcLoUVb6bJ1VLU67wvHWVttyqr8YTSocEj6FQYItVERXo2nXt5umlsfaXdVpyQoDOFRuKIhR5tJmUFf2Om3xuSIcRTf0wSvqMIbTvUZL6eWU16LKgLIUSGZcsSwakXlkD+MPDeb01LQr/ErKB/LKhUKTO2lPMRgUCpT6rkjThXG0rzZlsVb1bcCclypTDkKnPNsqY7byIv6da595A4ifYyQgfxisi8WqtzMoXFPyQ5VxKJkjT/ingXSizvHq7koaHgRBfwAKAPiCIrTATPBSRe1VxdtXjGUcUk7brqJ3g9DUBApkjOgqC4wlKElR2OoSIl/5MWTlB8YQ3VGOQ5Mr8lXGjksI3Cjtd2RRiJ2ouOOMJwb0TuYxUASRjchvAGWHsoN8ii/YHNxNGEmcAoYiXBcKcKQBha3eIxcqdrlDYcB3KimP3VCHcteVsJJOZrljANF78ss3gG0BitnFd815Ng3P+E6IX0qBNFVYdjTs+RkhN26t2TPXbnm7+sD5M3b+DCtC+L6wokKNgfDTvnC+Ecp18uS5FS+fu7Vhj13ZsL22vg+HrNxhsoK+pVtXVT7s2Vx2o8Klc6f9EPT2/p7qkPzLZZtfnPeJD6w2QWba+r7dvL1uN+9sqX1pqV2Y9tVXJZGAER5ZY5ukQrli5Wps0zRZYJVCwduACVZ+il5oQ/UD72hraGdC+QrfhtmqD7WxvZ7al67ql74LujgzZSi+0Cfx7a9URiW1TXkVGJMcgnfCozBu6Ja8IEcYSri7kYlwkkXkETkjTfoTxEPevOz1LY5Cpux0R4igV3x244d4zLe8qwsDCKv32CaU/MB55As5BFfULPIGbYE3KSR9BYLyj/zwystN7XEofpF1XdQVfUswgqStpyZVt9lejLJ0A4jqEUozvuXelin/TCBhVU6n2bBua9c6+zvWbehqNWzYbbt8pjoFxcqG/CTH0OJlgWzHdwvayJCv/FL7yxZ4GD2KFV2s8HFjTNXLGANI6shywQ/w+XlvKhPaYdKAt6wCIf+JF9Qu6PC+g6/4k5vGw3kY/h7X3ZAURgti4uErf+hzUhBZOOpHGED80dOPcNwJJ0/4IF7zrcMDf98iS1dvb+NTZgDJ8/05jqvcikaeQ+EJyRAjRxbEjQByIy/J38Po38tOvjwHn7kA0Z/yLn/o5jnhJij+KUy63x0uIJ7dJZ7oksuTeh5I5Q2eEf4IHHIUdLrxO5OPoDXyl+KP05B4Pu4HJLcfQL08ZQ+/omQrZ1U3iipnQVdt3fWn2/b0+3rW2CHtEd1wjZwkdON04PRvzD20RJi76fAy4VnuFB5I7pG8yF/hKGt/1oUr4fFYWZjwiXfH7zO8zn/aogw/ELfsfRZnnP9cKWy0OaPncUh+KS6QykSRApf7Rprw0B2CkM2ggjoEpLSBCBZhE+70Dkg0kfZ4vOQPBIpwO6Qw2S+Pid88RzxdWbgMwV08wCtyhUwq37p4n8IkcFw8EyejwePrYrzw4pe8xJZP16x3uGYNtbPPPLbt26+xhXMC8B3zSfESrcdtawa0O97mO373sUp90s6/SH2HwqRt3Rra9m31N1vEJYzCEkw/tNfetnn+SCfJXwTwdHVFjkfyQIBEX6IxASiKlQlbuZCz1Yt5+/kfGB3UPQ4nBpATOIETOIETOIHf2/DJG0CKPg7yzknWJ8KZ+lr0U7wrA/DsQF+H/pI7PRp9qhd0CPrp0+f9PAUUIwdHbDoaAy5m9KKounxu1QezDEgZILKsHEVJvlSwUjHng3W2RQgl46SVNEBHkU4n6vRc1SrqsGH8yGmQgrKeg6GZ2dvtH/kM+u1GW/7MzD2y/WbPWl1mfA5cueBGCv0dD2R1RwGJsqRY1CB8ikOme74dB4eWEo4tLVyZIgagsEKBWymjGGBmed9nRM7Uyr51D0p0jBt08FB0w0Bm6iqbilfyPPk5Hig1HB/j9IMY2MuN4gq8foZGb2CcP4Dxgb3R6cCygoAVHzGgjoF/o9lkeK9nZUkdVbYasQlmmtORHhldUPA0O227sDInotShFQ4Ox+ZcioEI5cB5ZiqjJOrJr825F/KHBxzKjUJYD3KXrKxnVujMVzFOxdkY+33R0hqIH4qnTjRnrkTnOAYAKBTAzZ6bpyrTVmAVkMoLBd2Bwi/Va/bw4rydZ1uTzqQ1DlVmEyiQRC4d6WEMRig2+OWCJa75IIP8Sh5YdcJZH48sztredks0TFlZPKvkc344dlE0bK83bLaAsmXCWgNWKyi+0KGkaisPLUnRw8sz9viTt22VfexXluytv/aonT81Z1/0Oees3e7Y1nbTyxrDzfpOy4o+Q5WzIKBl0vrDvt6r3JgNrrxxEDmDIlZC1coln+3P9mYNVkxILlnFwNkzXi/Ee8q/XMz7VmNeeZEO0ci2ZDOqJyg2mYUNUI8oY1R/8IftQuA55YJMEwdlKGE4JP3GzW3VlaE9dGnFDyRnS6ndBoepz8bsbOWLyo5CKK8y5lD0Wl3l2xno6rmMwisGRnMqf856Wd9nGy+2gZuwWckRB+2jaHTlLtSLLs4CYJusHDImvNQxFJHwDuUl9ZLZ1Gy1hnK6K56h1Liz1dSbI9+TnwPK1/c1ShMz2DKM2eKzlZzd2GpbtVaTrwZxSpdyVHBfccR2VChwhVoDORo94ZL8YDz1Gc4u4/CQenjkylfKgGcMRt5uiYI2W/MMIv+In7JkNWRViFl1wgo25B3aMYwQnxVCPLNFDm1NNKpT3ibECgrxSXfcKh5XeO7QZvVEixLAsLJQy7uBioP179y57opbb7jhq9/C/emAfpetCFV3Ree0r8YoeFmKta48TQdmpy2dnOm8E03KdkZfADRTB2j3Ph4wExyjd7FSsWp9zmbmFn0G8lx91rcGqM9UvZ1iy8SaPmw1tUM1PbOvc0WyWMy2fypocFwQjmK5praqml0VXWwTVfJtojCE5VW+bL3jClaMiMqTr+rQHeUm9Ym2hnJ0d+bH5YoAZZJ2zZ/1joYk3HGnTYrZ/wrrUkxb5rpZf3b+6Ic/7t7eerhwRxxdkmE1IxmABX/9Ci/tA6si+bZiCHEjtb6XvhpS73z1itNFuYQSg3rKpILF2Rk7taTvgfBfubVmtzd33JDkB5Ur7gTxlX++m2FQIQ1WOOTs+vbQrm3o+6f2sN9iFcAdw0icF29f+vLPtc//3JfY/fdd9JUfS4tzvmXD/IzqqNqE3e0tu3lnw1fR0X4xS2NpbsZW1G4vzJTld2AbOw27oza8pf4Bh3JzCDMX+FHYuxFReXY5pCx0wStXdPMHg5xLuPHBCBIK8wOMIKrLnAE11DeD75LPzFe7jRIbQ0VOPPJvqPjF3UtQeLw11gO8he/UU5cR3WlLkAeFULKjPkOUMdTxBnrUxkYov0OrmgfvxzDpwO+6MJ7GqqVQaFF2oCcd3AkfdzC5n6cVYcMfI020S2nFqj4N/uxyoUDwh+8ZfQS+/b7CVHxxZdahvttq2zAWs2qm1+vou9FW291S+6B7p+UrP4Zqlw7gIxkRrZ4n/XB5HiHE/XmfygSayUvGS8kXK3pQfLkxFGO17mHYzOqeaA5DJQizuuEXz/I5TgzIeKM0vMpRieSm7xPp8hYOZiHx44+70gheOtG6ogwIG3GDjghDqKDDw3koD+jv9ToAb72HRwfiI/0wfy+IWwr4iQH1k6jOF8CJpNwjn8e80Xv4lyDSzHhHfHkEPbo7j7lSmMiV59aDxPvkBFJ8/gjt/HgeiDTc5XGP4z3PRZjjNtafQ/4T4Bftq/x1H5eFBCNcAbgJ57KaPQP4kdaU+lcoaOdX1U+phtyBs9c9tM1bPdtZO5D8p3gJb7jHknGItIO+e2mIOAFhiAjCE/kRN8Ikd3oG4tldPBw/35t/4OOVRSLhGI9Sh94IP4qT0nV/XTwmetI7buPl5O1Hlm7yi7jh9jfpfZYHgDg8Ey5R4O8FEZyfDN8x3P1M3ITD6+rY8zEIGWkdywG0O/2RDvfj8HqmzxvPScZG+FI+PZKA/oOP6/xR4T2NkWx6PP49QMTJohLKtxqs1ep2/vSD6n/OazzTtlaLCXxB6zhfj785Y8+JrpQRf5KbP8Y+i2en7NSlos0ta4xQ4fulNLv6DnA4Oklk0T1OIjqDhJuy9roHfqIpnLeJ+GVwTIcguaFGwwW18ROqXxP23GNN978XfIvajwNp0scJnMAJnMAJnMAJ/P8v+NhUfaJPFEJffncfxPsnY37HfZ0MePQxNn3B8FKvSf2RF2IAmZ9fsXaf7Zz6vuqDszfoQGEoyDHyVieyWsrZ9l5L0Zk9OWHdwZGf78F5IGwhwrkUpxZmfCb1fLVg+alDV0bOVPOu6r+jzmCj2VMHSQNb0TBUhw1SOu2OzxTmsOXuAVs2YHgIpRrzGFGsoBhmpQA8oJ/H7NKSnuEHxhIGiJy70JYbZZgzi46vOnbE41yCmZmSNVpdm61wkCwHgndUQIfGodCMwJm5TUfVmY0xxxVHKAzZH/1Q9KBSDaaSDrP+UTjROeX8ExTM5AFlVrPRccU1wMoUZp12NHhuNPadx0cTzDiMLYO8Qyo8HCTfFj+BBdHbFH2c13F+dVFhUIJg6Bn4WQccUu2z/UUfs8/Z6oiVCLVy3mfoztQqdih+VIR7tl5zxSOEMzsWldOp2ZpttLu+JRjbLsFreOqzXhWmr5EihgKUysy4ZquIhxdLljPJg94fil71u0Xvge0pr++9s2FP9pt2wKHnShNjCkoDV7pzV0fdtVFKCyFlOxuU2t65VjkdHk3Z+XLFevtdpNjLmeEUSgK2Y3rx6Tm7eXvHhv0Ju7BYsQ3xhUPNoY0/lPz94pSfLfGBD1+1U6t1O3tm2X7hNx/1WeUvv/+UK/DYpgSFak2ywOollIUo0grq1CML9ZmKoRNm9ms+N+3KLFbYQA/bXKnURPOk04/BgP3EMSIU8gycRDd1RYHZcgme7Yo3bNfC2RsoxVBYwQM3SCifKHd8BqT8qHPwLpT6SuuQVUusmtKAo1TwLec4p+ORS8uqFxhOJmxjrykZYNuLghuFWH10qD/q5I21Ha8L67tsJBYH+WMgY4sx6ijbfEzlCn7w3FFP9CndiuQGRfOgG+dpcI5C72jSGhiDJJsH/ZjZzZYaKNc4NwY5KSo/DdUBtvPZaQ5tQ2nWy7GNHTItDrqxoSY6z81XxTuUYzmfQY1Rg9VZ9VLeqvkJ2+ecmwneqY2aetwOAAD/9ElEQVQR/8VWV/6iouIfw4PXRfGqrHKr+Zk+Rzboq46qLjSU93aPVSGTdnZxxusMs/CFyjC+0p6wYgxlKKtYfAa36gpbeh2qTg4VfioXSn+MpQz8kFVXSCoORlrqYhFlrvwwOiHHulmPNk107aleMCMcY96d9ev6CHzmDCBD8RIhRrzyhaLqK1s8oSTGgCsikSj50e64Ahn65Uv1hDanj2B+YyAdj/cOqAHwYHjAQMps8DjPomRFtftF1Q/KA56jjKbd8Gta3w/FmfL2W6lyMWgWbzHO4A4jTbTj8A0+R7usiyhOKP/4uUfcefaw8TEkjMfljYdxot3Ng88o507W/H3468dlTqRntLsXTJAc0X5lV3BNl7/Sc9yDVVHXCRcAN6FHPNPlBhDllQu3H/QveaE9iDDKt+SO9tpVSvpHDvVK9bdgKwtztrpQ92/w489et51G0w3prCYJJSrhdZfbFR5ttc/ba/om9NzglMtXvT1q7a1bu7FlC4uLtrC0EHGddtrt6IzUZmq2uIBRq8rH19bWN+zKtdu2td/27wcryxb1bmWuZvUKW+Qd2sZ2wzbVDnSH+gYXWB2EEQTjsMqY8gU5XBGh8EXNo9glHskhrsktGmgz1d6wKqOveokBBAPsUPcDVnLpWxqz/A/8HCnORKJvQpnp30vG+ceKRP35Fm3O35B5/LLi9jttTCj/oYiLlxEWP6dUD5nL2xSfbas7Rhxv4+XwrZsQAl3ERQaRR3Isp/sD0MYzXmCMS1VAATHmRJtDf0vykMkh7Y8buGiLqCNQovTSKo2u6n9T/QwOpO90WpIPfYM6bb9Y7UH7MKS973ecfzFTmK9Gli/Iljs+VeQj3bkiFNRGvyXqPgYQN4JMq4x15ywSX4lCGUsGPc/EcmZDrjgNfrn9IhGH8PHug5zuy4PiRYhwc6dE+ecHr6jfyG74OQJw+ZN+/X269IHGzxOJvEV4AoMhC+d4IDTk8UB8+1QZQHwlsdOSpaN/+EWZBk5oRl5wx/sR/fgFjFzJHb+eJXdl8fTn6YWHX46Hy/3iFrGOH1LQY4jniBsX5au7Cjn5IRvJDbjshOuu95HXgCQD3O9q77P0o32PMKPngEhHYflTO+AGe0/zyDqNA7t9pW/NbZWfxhYePvtNuMOd+brfCDcA3ogUYRIc5yqjHRjhCZzHz/xlFYHgxPH37pPi+M1hHE/ETjAWSHD8fizyGDnHkHHOf1P6QXfEDW5FiIQrhXF//HBwpedwBZ7sEf+7+ceLyCswFlR+kYa7+cOD/7GwAO/G/eMW4dMVkN7H3dtyXek5ueOK59F75DLywgpl2tNEWQLC6XUGGW8yD2S6Vq3Z0iLnI6zawvyiVSs1PzeC83ci7ih8wpuej70zCJL0E6RZsTJpp+6ftsXTBfXTc1ZQ/7pY0hdEYy62wxpobOTxdI1QhctROMJwB/JI27f/C99jIhJNwafxS33uusaUi1N25aNxDsa9cGIAOYETOIETOIET+L0Nw0/SAOJ696yP8nwQr6IPl+7eP1EfLMZLAfRiXpABpDqz6LPOmene7/cU5NBWl+Z9gK7uoQYOKIQnrKvBH2E49JOVDCgu2eppigGiHdjmXsOVFdViHH682dTgW/0rFMEc/sy2NHS4OOuBQ8gPUUxogMsWG/t+Ngh750/4XuWdTl84FFm56A/MFa6cX8CMe2XVZ147Lras0B8KAZQfbLlVZcud/JQrejGmNDkfY2pS6U1Yu6d0hZSZxK6EUWfPz+rIlCMoTH2/efnzXl5iagza09Yy4EQ5gcIBJTFGkpWlOWGdtN39hnV8uyZmZ7J9T97jYnShgzwxkTMU92xHhfIQYwHKNjLqynYN4BjE9SU8rAbggFnyt9tuu1KXTjqrR1B+wXfo7qksUJCwpzw8ura2ZTsKfwDhygurGZrCw4qN2UreBvK+s9NQfjBcTYte8hWKOfA3W6JfvGWG8mRuytqtjn3O+VmVH7PflRdW/Yi+J+5s2dtuXbe1I/inwSy06w8lNUnTYXbFjPLITF6MCLxggIGiz7ccEb5ldYofKJZsp9F3Y9mUeM/qB1YCUO4oWi4v1+zpK3eEZ8IeOD1nfT+vYSieCO+UBrpyDwsTtrxSsycfvSFa8/b5L3+RvefDz9nafsseue+crdRz1lC+MUC0lfcd+WPEgOaZatG3LimxikNuDBgYqDoYA5hBLXrZAqWIdUPhySmrOlByN9tDW5Pso35RNfGDsZGJSrHg+eCcC4wqlLEb9/TOyxotnfiB8pMZuwDbt5Fn0kDxhYGl1w3Dw85Ww27e2rBZlf2phZqf33Fnu6P6gyyb10uUgK3+0FcKNVT/zq/OW1OVsMIqFCXH4fbUE+TeJoaWEx+bbLulskdxxyHyqoYUnteZSdHPKp2JyUwZeyhuKfqUypS97mvKB8a2rT7ntxz6LLgpG7pilK2ooAOFN7xpd8RLsa/Vibo8VxTRZFtyi+K8KRwkzWoKlJoov2iB4DUKOYw0yJTETG626lMZKo/IEO1P388hmrCaypAtwGhzMHZgcDk4VHjx2LeIG3KmUAzSqXu+ZV5W112RA7WwRz9s5zY9HUobysQbZuVNouCUed2eUtuh+s1MbZ/tTJ1We8SqnTt3rrniNjXocQv3pwMO1CYzY5/ZjKVSNZJC9ES/S63TPswueAx3UcRGuQJ+Iw433TOnYJzuUBjQhnFOi59lUeTwWV2SCTeATE95m3rXpfrCqgxffYECTCihFUOlb1foynHeoSAUzbqSwgwCvc12WrnwB4cjSbd4xx9x8Ty+MjwkShh3y8+f8Y4yTn58L+IdSjlzAw42TuQCgDdsHcj5IWqFsri0z9zFZ+etXB4+4pAmbR/ykdflZ6Xooh1BeUA7joIbuQxsKT3qX8R3GVVcjJUr+k6f0rWrtuwjTz/nqwAW2IJSbRx8JLyf+ZOvW/1gxz53pWsvWjW7UOHQSH07JsrO8/seeEB4FrwfQMoY/TmnqOtbTims2gYmOczOzPjKEFafiQw3tD7x7E1b3254+c7VqrY0W7XVxVmFrXg9ffK5G3b95pp11XZXZuouF8Frb1GcM6k+wTP+UF4xIcEPQBcdvgKk17UD0RNGEAz0PX2H1DZJllkpAT9pM1lFSVlRIpSMy734gOzR5srpvPTUxVuenU/HxaQf/IQj5Mf/PUzwVLEpdwUTW7zNOr7L4YZGLkVCbkSSlyd3x+O4juQXNCBtTo8/x90NYIoMT90A4nQSM3CD3rcL87QiDQwkGDxVJf07JGbZsNtQm9C0wz4rP5qx6kPfbs5Wgb8e33GKJm5K172cyigPgP6Mlw3hRIfPllb/gNW2rDJjBUgeAxdGEIzDkqNUb72euttROR745ajlR3nzwGuXdX/EVz7+zw+/MDBzezBiwDPwRzoeBH9HHldKx9sT0cFfRIWOaAMJGuHImzBArwfJcCCLn0IDCBOLon1zah3SNyb4nBGdvR2F068nnOULH39B/v0xg+ylIAYFKZ6AiHK7b/Yu5cnDOaT0R+A0+BVlGW7d4SlCm+EJXPEu5WUUdxQOGH8H+FvK8S64O3x6Tn4J+Jx120fW2D6wdlPfevVL2AJr/erQVAWO4yZI0dPdyz2VyV24x92RH0eVAe4RLhyZDBHP/eMe8SK/kRb+Ka0RXp6Pr2McCeIh8hJhx+/AmDODxGPydi9vgeAL0UIGA9IKl0SzE+cArhRLV5YXrggfbcU4TUCiOe7xLrwUR78ET3HwH4+e4gKRVpTTvRB+wccEKVzEi8sNHB7IU/b3POI3nlZygyLhiTgRHsCb1fWXL1+2xcVFP3T6yrNX/KBnDpRmwlCqH9EmjvCl62Nh5J/XuGvh1KSduhznb9B2+IQrtfOccbO7rnGS5D6156N8gSVcjipzOFY8FC6F9zi6Uppxu5s+btU5feOXp+yZD58YQE7gBE7gBE7gBE7gY2H4SRpAmMTv4y/6TOqWPH//aByyfopc0evJujq6XpABZHVh2crlijHrnAH+wVHs843SVR6uxGh1utbvDd3AsLvftAKdryFKbb1Xaii8ytNxFgWzAjkrgMSYuc7h6uxHjkIShS4zRMkcijCfga20UHLAMPCjC474pBHGCM7uQBHQaHc8c65MUNrgQKHLVj0Mqr0zrktduXgvfw41Z8siFLmlQszc7qlTyuxblJ8ojZjJTgeSDio4UeRGOhNBn+ja29v3fESH8UBhOCsFYwqGio51OgPv5HHGAopWZjKXywVfBcL2UignmKU/W6+6EYBzImIrHdYWMIBT/pUus+nhFQYD+qWztariokTWwDnHFh5TttNoqbPJ9ikYfQ58UL+5u+8z7tmGZ65SsvlKNRRD+bzNlEu2025ZoZi3ta09V9pzcD1KafjmSjhdHcWn3MFNWaHUqQrfy85UhEv8FUGUzJXdhv389WvWkR9lDj9CwUAnOsrGZ8eLLgZEGEA0vHJZIk89ydJgYFabLNpLZ+dsf1/PymOlnLeBgvpWVyqf2QpHwMes+8un5uyJOw0rTBYsVziyHcroSCkoHOLPFlX7uurLNdu5s2NH4vvLXnq/3Vnft2tr+1at121lrmh3bm3bwtyMyluCRjyVw554M1ctu+GH7UQ4GJf8MthgkNAUn0oF1Q03zEyonFU2iscWS8hMpVRUHRD/Oj07FA9QuhO+4gaVgvhfcPmFC6z2qEkmp6fALQ/5onhEC8jh8yjr8UPOkGRmi0IqdRMjx63bG0pjwlaX5kKZJZr7kkvOMoFetg9DVtiS6+bGrstAJa+0lRZlAg72hq+Xi65sq7DlmOrXofg1aPdspyWZ0PuWZGG/K3okywWUtQpM3cEIuiNZZy96ttjZV53M2UBlHiuRWNFFI4ZSE+Pi7Z2W1Wt5W6yVJN8DlwWMVznxqVac8vpSkYxhxGQlSEWM3xcNrBp5+PSsnapPu1GlKdzUY+SbPLFNFgosttDyVTASPFZjdVUuHBCNnGH8ROkJrxnQI0soFd14yUBd+cfg6uc2KALK6oHS8HZHbuQKQyaGrDTAxPDjxhRvL9RWqJ6gZPJ3yhcK7K7kULVBg+Gbal8+cytADnsdYT9U/cjbytKyLVVydnpm0s7OTllJMuDqVtUXke7bB0HKuPEDGCcR/sA1/8DIHfeR27cbyxd8tQnnf2DMRlHOCj3qCKsa4DdnVsS2Q2H8wJjrwqe6owJymkxtDqP6SV2EwV8/nk4oDiJt2pkgIO74pXD8IfspLMSH8pXwepHCpffjbr1z/rg7uyKIA+TihGS+C365jEiO9Id4xXkFUKDL3UmhHHUZ3PCBbw8GVp9BD4+cT9QB8Uj5op55uXg80k13fqIexvdNdbdStjOrS7YyP2u3N7ftmWu3ve1im8epfMkO8kvWPSpYX/VzafWMzS/M2kJ90i7m1q182LYzL/kiu3TfRa+zQqd6qUt1BqMMW8FRd0jTz5VSu0A+2e6I1WOnFue9HaI+Xb29ZU/f3PBzwZhgsDA7o3cLdunieZuZqdvW1qY98cTTao83VPfEB5Tn4gFton9TyZt+vZ7CS9WzpKxnS0wMHgN9c1kBcojxg1UgesekCYwe0Av//K5C8hU0lBl8HL8rFS8ZpYM7ytuz6HTQcOHjM/L9Ujwvc+EUL5BhAkPvIXEUmpUsbvzwJ4XVD+0RfKTdh54waiAzyFLcHbfiZBJzHI/3HiYriyT/QSQk0gdhtYnaKfEJI9AU32B9OyaYqKG6PSEeTR0NbErv8J860l3tKGE52B1UoYSPOnlEPczcvHRWiCZKxmWYS/7Rx5ryVVy+3RWrPyRnvg2WLrbFov8Anzwf0E70DKeff5JxaqzU/TfekUyElcv/4/wP4REupw2E0MIfQZyPpMNfRBspYnmMuMeKU96TZhbGyz1iOi7o5jkojHAH3U/hChC1jUFzQKQeT06PPwdk5OLSBS2EcQ+HIDXlPELeCxnJd79NngLylPJFAuBHVhPEuwiDc8SDFC/5J9pGBPJ+vP0mTIIon/AjHrECX8C4O8ro4wPftAGTq5pH1mke6jqw1t6h7W+xytMxR0DBeJr+7D9BH5DSSuGgzMslRdANV9AfXiluxBm/7sWXRbgLkrzj4v3zhQHCP9Eynk5AxL07iXgf5Tl6EfEiH3Id4/B7RktIYrRXCUZpjeIlP2iin3QvpLwlIHjES88jPITFP8lM4l0C/H5niPcp3LjsRcZSOXKlNPEbtRdASjbi0v4knITlKQLg5pu+fGrG6gtqDwtqZ6fVz51oa1zT9HHz3Fzdzp5fsWKZ8x81Dlb/MHAFjDmPgfeUWbk+YacuTdvi2aLGb7TRGc1ic3N/4GeBIO+J/pSvcVCM43j6caLpr8a7DPR83FcSZDcH6NArm5mfsrmVKXvqg/vZm7vhxAByAidwAidwAifwexuGGrt/cltgpcmvH9sPAeL5Hs8EWZ8mwQsygLz84Yd8D3H220cZOOh3ba5SVEKTvg1Mb8DKj7pvpYSyNTeVN87VyOk9syCZXb4wU9G95EodlCEoCdd3GtbtR2eYmfPMlOacADqk6mo5g1Dgc3YGqgM6WWxDMz0dxg5mV8vXZxa6UmKC7YNCUaoumXMCpQ1nRuSKeWcaCpUCs93z067IabUxwHTcqMIICYUJxg+UbIdHQ9vZ5SDzYKp3/vRHR5Jn3w6oHzOl4Wuj1bO52bofRksfE0UwB7GzugMjBEYazkfZZ4sm4UBR69vrqOOHslYEulGh08P4Ih6IRwDvu52eK9Tr1VIoZpXzvHgMPQOMTwpLnlBqIRgYOnZaLePsCXiCgtHPoBBNzGZnCyd4PPDBCDzuCe+R1YXT92FHsyJ68qzWQZmrguQ9SjhX6KGEEg84P2OmPGUvvlA3Dmjf7nbt5564Zr90bd1aKssp/SETbvgQPuJBn++BLneUqQYMTsah9SUPrIaoTOTsC5YWbLB9ZM9sHtm2Bq774t0d8Xi9NVQ6B9YW3q3Ooa/WgK6G0s5pADAsHtpz+6yIQRkVSlXfDoRCUzoYNPIzRZtRfp588ro98OAFO1I5PHtjzS6cWbSzM3l79tqG8xfeDVXGJfEkn2e7oCNrqSww+DUl+/stzlRAfjFYqHyVL/K5WC3Ib9IeXJ21eQ6FF37OKGALGAwFJeHF+BFGFhRxU25Q8EOydW+pPFAsInHg94N9j1h95KIesuTKP/FRcl+fLXs5YaxDub0vud3abtjFs0u+XdXG7r7yMi0eIUNK9yCU85PCw9kdGEgwcGKQLIpnRdUxjChs8wXbOHi8h1vUcgj+nPInjtqd3ThUnLqEfBQUGKMCeapLHqgb+704BJjtvjhLBSMfyi5WX8jbjQsV4cDIySxtlGeoPVuq95wLwhZbGH1YjQLPfIa85Kmi/BiKPRuqfZnWhSFpyo2VPZUTxlPaC8qGOijWSU4mfVs26hgHtKMY7WWrulhVBV8wLlJGrNSA4WyDhmILIyflQjjy4YcZKx58Y1CP0QhjC0wKo57kXmmCj/qK7DgRAnjKtbl54zO6AgTFMEqLyWLdypdfrbIo2QNnl+1Vl+ZsdbonnuRtvjpjW/t7YbhRHKdVd3e7S5drGEcw/pTCu3JY7S0GED+no1yxUqXiym/OpvG2GiWpytyVx4pIe+DtrC5VYF24kQmV32QYQKjXcecjOBrwp0s/EV9UJOWGUySv4zQ8GOG4j8JQd/3OO11eXH4nggcOXFkY6iZuosnH0+BthOedbo5LAfUM75EFml3CuLnYz/6JWOChXvqKRfEmjB7ZpXqMgt0V5QoPzsyE4jPeMyqdRM+PrshrlEO1WlX7tmpz9Zo9cX3d9gYVu//MGRu29my4d9suLBdtdqEiLHl9mydtbXdgZ1dWrXrqgj5C+t479kiPRsjTkhvlDrQV9Z3CuMX3GMMX31tEnj4DBsgzSzN2dmlObUnbnrp6x566tWOtwYTelWx+btbOnztrFy9e8H3Sn33qKXviox+1nT1W5OmbpPyTH4wS1C0mSfg5NV5nwwgyOFA9dkMIRtQwfhypPjMbFoMzhg/aF1bmMSmC9sulBFb5H3zMLrlJB8bCSy9feEkYub0NEj6+q7TTyDCG1LTF5pHk0kVDMQDabQAMIYO0RWbT4hFtUhhk8NfdQyksafMXQhZlTOJ65s+R6pn6kTqEqdw9hOj3ferJD/0LtVUTakc5MN+GXV8Bog6I8Ki/o/aN7/px/lzGBBmv02HxsX1Q0EGZoNBKZUOb7pH5Vz586zbOGUIepot+xxDK2UMel7zqcly6ex75URLeJ8DJD/knDxkf/I3aH1855f9OdfDd/SFDPxRfcns9oK45CkHkI1IReDjyLXoU1pPydHWHCP2nOgxnHFeGLPis/hEnDsNHEAniFu5PFNIWWCTvF/n3NzyBm6exdPjRq1Q+KRxhvA3gbxTF32bOjw9KM2O5A2lyJb+UTwB3tDWjK5St4U4QiuRwj4dNV7xDBiNOKJzTuxEx6X3cx3HG3T2yhxRvFF/9mj7bXx1Ze+8oM35kZT+G9xhXBuE3/j4u4kW+1LKrrngyCpbS83B4eFTi3B3/OMyYO+XJ6+/YO4cx572Qwo3S9tvxHUhpja5RPGDEp+Q/CpvA3fo/bnfG/e8JH9/UADfMZuWbrvH0EsQ3ObkDJ/IVwLgh+vXxLnifYBw3EO/iCq/R+xRmPCzBueOXZJpn2iTixhUwHiZdnlwGuJlkV56ZsOpS3+orQztzcc4u33fBZuYq4t+UVStle+CRc/bwiy6qz92z3e2mdVqsugd/4Hg+IK18ccLmVqfs9OW88E379ygBE3P2Nge2dYuVTshlQpRoDfzJDT/dIUghaYO8L0VcDxv4R7gIS3moz5IXLcsYQKbt8fc9/+GmJwaQEziBEziBEziB39swRF/2yRhANDbyfkh0VbzLknVboo+SvUh9uATjfZYEL8gAUq8vaDCbt/1Oyxrttnzi0G8MAKfZygKlrvpOKPwAdQE1WD1wBWSxWLRut+vnHKDQYX/tnWbXlZvMovfDStWxdGWi/th6BUUiSlE3ptApU15RMgyEfqZS9CXDvkpEtKIwz08zk9ITFl1sLRXvTGmxZVG+NB0rR5QWyhDSZCUDSlA/q+AQP1aX9N1QwQD6UPT4rHDxjE5lvVZ2hYonI+QMdNhiiC29aqW8fIe+TZIrpXSVygUrl1C6olZgX3YKzXyVCUYFyPMtYHKEOTIOj2M2NApxFLsYfuhvY/xoKx2UuITvHcRKlGq54qszUNTCPxRcbOu01+pYQ7wmLAdzExaFNNv/sGXYXrMtPsbZC3RaiUu6NZUhK1E4ABtesU1XrVISv1CxoZALBRxyh8GLrbtQxLW76qzreaVestpc0d7+0ev2vvV9PzOGrdE4ewUD1gRTjpVpV3TAP3Itp++HfsDWZjnLH0zaqXzZHinX7HUXV6zVnbAbuwPJX91X5jCbmu236JTPVKbtSLS1lUb7aGiHKpjl1bJtq2yf3G64MobxEvyPTrwYTsGSrtLr62qocGfEt507m3bxvrOuoH7m2po9dP8Z44yaR5++43vTY8BjtcHWfhyUzsob+DIQPyk/tnHiMG8U781Oz5X0Fcncc+tb1tQ4RtnXJZlWneC9r8JQfja39/yQYvbOx9SBhgvFMIYUjBWsnkK5hcHLDVKSBwZbKMyQbfhPmbjOQ8+FwpTLCYbGunCyGmJPdW1ptmyrc6wSmvSy3Wl3vbwxljDowEBCmbaVRwxdc5W8yu7Qt3tDTqgr5G++VrJKeVr5nvAVD8wSbmBI0Lu8eMt2by7LKl0OSGdrr5nitM/2nxWPtltdrzMHg0Pb62EsYHb2pL/z1WIqHYyVKBIpb/LCALusO7JJPWI28ZHwqeJZtTBpJbUHbKG2Lxmn+eHcDxSbGFugg9UmfnYENIu+UNRihDVrKf+cMQJPDpkBLf6gKGW1GjNwCcSKpK7yz/Zm6L8wlnQ6HZV11+sUBku2FSs771VPhMNXn8gfxRjKX7+LXiGUO4whKKpQbmxt31bePnMGkKNB1we00wv3WX5mxQabT9kXnp6ypcqEfWh9aGuHdbPKvF2/c8vbYh8cEzGRxD25x74n0J0uqhr1jbruq9A0qGXrq0K5akW1W2wxx4omZA9FP7Ltyl/SohooXjhABlKVRWYACWOI7ornYfQ+wgedxx9GyUTwNEwEng9vm+O1h8+uBJFXAmSXu8Pf8WQ0HYchBOm7033j0k9iDd+P5M5i6hmK+A158EBe/yWnyhs8gy/IqhtCuEsunVfKa/AqpYXSWnfHIbzQl12xnVO0Ia4scpycATVnD11+wM7P1aw83LWZstmpU3NWyvHdnLDOUG1if9oO5y5Yf+G8HU6H8cMV8lyeIeoDNRJwDuuu36zsfCVERjd1igv6+U7NzdTtlPoNM6ozO9tb9gRbYK1t267ahgn1Cer1ml24dNlWTp9xo+gzTz9pN688ay191zggHRykFnVI3xnVUfoKfLPj3Ar1KVxhf+B84dvF6sVYbTQhd9RR2k9vSh2bykP1EXx8ndSaebkQ31dcKKCH9QujReQt+jShiCPvfj6NnuUhjDQhwossehoj8LZbCOlj0Mfx9h1ZInWlSWeNK+JjMIsJCHzP4br3lRwTskD5Rvo8ezn4XaA45GVS4SePBm7omKJtUt3GPemrPpRf5wX1NYw5gQseCwVpwhtowkPA3VfJYRQR3ymLY9lTfuANqz/8EHT1HWkD3Bgi96TqP4owvqFe53VBbijXlIYEjNx5eu7Da3JNeXAPhSRxyJ3YK1BcxzPiQTxzC3e6ZwLsZcsfj/DLFbW0NYQlImnAe0+TOApLEE8rpMb99d7l8FO4BRaTWRyg0ekIXgDOY/LpqKEJR/DEw/KUpR1hx2kY4XP/hNTzkTnvgnFPcGVOQcLraYTDnwkXZPBzd/oe9vgKv0RzugPeTxQQxtuwLE5AlAO4/dffufMYEqZx/1H8SGssOQ83/j6c8ZzePd8FBK4R7wMSLsJBD++oq3rO6vl46AQJJ+A4M/fzAe9T+PF4wIiWSD/ROx4uue8iewzifYRx93hc/N2LPGV1zv/1d9wWZQB+XeSG9240IcwYvoB4Joz/f8z7uyEZRO7lQ1y4R3kbv4/CjOKnO+3s3XB32LjFc5LR9JxgnB6MH5XapJ25P28rF3PqWjFxjYl6VRt01dfW2ObSg6fs0gMrNqs++vVrN+3OrR3rdbKJgCIntb0A8pMR4fmvzWnMdClnS2cKamPjO5QAw97eFitANK5zAwhRx/OCO7XBuis9Lvzdnd0BUh/n0/il2N7XKKoPOXdqymbmc/bYe3Y97L1wYgA5gRM4gRM4gRP4vQ3oxD55A4j6MFl/5uMBr6KPQxj6LvRU+B3BCzKAzNSXbDIXqw3Y6oZZnijX292O7e03/FyAtc09a7TDIMCA3Ae36qChKOWsCA5CplM8WyEeZxYc+FY/KPdRIjBzEoUiSqbodKkjppEtg2xWY6BMwXiB0cKNBMW87yU+MUUnjJmX2QxZpTmFsl1+Rxqco8jf221Yq8VWPTGYZQUG+Dk7gT4dg828Oo8oulHwoJiAVmhnlnJhOtKeOCAtDC5s5dP1znKtVvHZ4EMV5PL8rLG/PbPCZyoFVyDf2tixbk+D40NoH6iDV3RjCMYY9k8nTRSsrhDU2HuIgUQOVBYYEfyMC2a7K78c3swZIpyVwmqQSWhxZcVRKFCUZ1bkKKOuVLm5uS3aMDBRBmy7g7EntnBCyVYshRED4aDfX1EZCYWV8lPWbndtXXyDRhRIqFzgAeGHElx4Q5LERsG9Uita7mhgqxM5uy9ftAszFVsR/hmVfV2d2tpE3nIHZkW9Lx1MWvUoZ3VdpyeLdmmqbBd1f7hYtsWjKZsVYuXI3nutqTKdto7kymfZK0225nrR+XnbONizK/t71pseWG9qaBu9jj273bJ1DCSSBeRApaWseS3B0uLuCeUBf5Q6KJT6kpkH5iv26AeesMsPnFUuc/aBJ67ZF7zsstWr07axsecVrqq8IBN+noHKZ0vlwBkpBeHDOBDbklAEKjeVwVPX77iMcZB2SXGr2eoRFCwcyMsSd1bacA4NZ0GgsPeZxMLDShDKFaVeq8/B8uYKRBRUlCVhMRx5YYliqkun2TXOtWH2dVv8IuulIiuPhra517KHL63YqdmKGxdZ1bGl8Jscci/6MDqguMFYsjhT8vN3sBlgDKmX89bTHbkmNbarOj1Xtt0258BguDKv01Q5jEMc/r7fPbDmgG0l+kqjY33J/laDfEz5+QO+fZvyRxlgLGR7Ogw+PjtQ+a/XNDhUGAxwGBS65FdlxdZnGPFazbavqukrPOcHFZQ2K2pQZLlqVOVzbrFsCzNFu7zIocsD21OZUK9YEQKumuqQt08ZL1G4nZotexvSEd3NTtvrOu0FZTKU7PbdSBLGTOjFWCWESjHajGLuSHRNWUPltysaMa5wgL6pHUJRSJ2tFCUnh30rKWxN7rWN2yqjftZIh6g+byP8qQLloTKzakun77PlqS173cWm9dodq1CQGnveaU1bw6q2t3lbIsFWa16LjgH3iDoG+hnN3HUTewLkyaCacwDYYq9QqlgRA4jubPfHihzKA/mj7QIHsnCMkMqEYGMWUxiMA0e0Q3K7QQszl96nmdgeLaUeD/4cnzx/dJS4uJFUgtFHkoe4AV69lAfuETzw06QAHmUsfHKiEkhheMIdV9b26A9/AJ8wB2Mw6+uCp6IHviiftNPHymJvH+K7Stp+HpTHB7JEgCw/oWSK72kopcQz4Svky5aXXBeN84HMqqfPW04yoa+HHaq9n1BbDLpCfcV6anehCRVwSgMl9LHhRm68IYI0nQLuzrfglyv09Qf/fbWD2puK2qm5+oydOb1q504tu/F+f3/frly7YVdurlmz1fa2f2Fp2c5fvGTl+rxkct1uPHfFtjY3fRJDKN5COe+rEzB66FvMdUC9ps7pD8PHuAGE9pR6LCekChQKHLpoB8lv5C14C+9jhQbypnzI7QYpb5NDDkNhlPHa6eIblqntyb/zIFjFD990x+nlovCUV/YelmL0dqOH2lhffUkbxQVZojORSDpeD6gbZAbeI2eeL+gISliPQn6nJjCE6BJlsT0bhvTMEJP1odIqFgCexGob+jDiTQiC0+n3TKYPh5TBQVwEUlpRt8UjlaPXU8cJT9SeEld4ncwMyA9ccHlTRv1OQsLnZUKq2d3/eAxfB/oMwYPMQz7g4zEpXNNr0nYE3MHAC8KK5nADGJ30PqOFy0O5HJAWQTIKFG7Y/RSuAJG8gjfQx91zwr8Qg9t54i94E+koZNQL/DzP+EYZOWS4/CleBh5BCpt5jwBcGf4EQUP4RbQot8wpyNJzfKO4424gi+JwjE/3e+OM+6V04s51N85xuBcXEH7u8ueEY+SncvaHkV/CkeLGnfFJtBvQkuhKwHtXWGd4uJLy35NxiLTG4xIuHnnnPvzck0b4JTriOXunWyrv9D7apIDAGe8CRjhH4bky7+P3kUr8Bi0KFfnJfImU4idItDjgreveMMcwRvsYSzIgDv6RNu8TP8ZxJXeEHd0DIh5+4c8zbUDESfiAlM6IVt5FOJ59jDEK7jBOB6u0q3NTdvqBaTt9X9FmF/O+YmNKY6FSbs7b2v7ElnXtlh1OqC9+VLYP/fYztn5739tZcI3nj/TkOH6eUh9y4fSkrV7S+GqOrZtpl/y1A01bpzmwnTWN+cYMIOMQeMPw7YaQzN9Bz/dk75gn427Hqf9iTWPIWTAcnpwBcgIncAIncAIncALPC8NP2gDCeDJ6KuP9mVFfyW8CHNF34xX3eBf9HEK/IAPIwvy8bxXF1knnluat0+tqUM6h5ENXbu62Osb5CmwNxIAdhfBgwCxwzmvg3IK+TYtoFAlT6hyV8hN+4DbK/d1G040X1VLRjSrqUvkAvFopWbGY9zMy2JaHNDkvoNvrWJG9pNWRKhRyPqDAmILCFKCbT8ZYQcFMema5s8JD3T9XgszVKmE4UZicaJqvl337qG6nYzPFgmhku5+eaIxZ/FMa0K4sztmK4vie1qKV/f8xANBxrhRYJRLK2c3dtg8GNGy33WZPeIbqhB7Y/OyMbz+FAovtu3KijXyyDZVNgGvoinU/c0E0b+23fTY92/8ws5wzNnrDvmF8YCUKfCBfC/UZY8sdBu0dBEmZ98Oa1fGuVMtWKZatgMFBadPBvb25b3MzM8oXvC4537a292ymUkZ6XImMkYXZ774SgQ6pCxvKasobBTArUdinduhbh7F11k6zZeuNntVnqnb2bN067QmbVdh+Q7xXB7zSVzb3u1ZuHtr8YMpqygfGlAOVc2PywO4Mu3bzsGvPDTp29bBn1/W83RyauC0edF1BQ3jUOPqRfE24Au+WZIetm1C0oNLBYMBMJDrg3nWXtDNmYEstZIIDcakIk1Piuxx+Tot431SY15xbsQ999Kq96OHTNlep2lt/7d32ihdftgurs3b7zrY1WgObrxV89QCrRyqSbbMD3+M9J/4whGLAg7xzHsms+M8WZxggUDSRB3gqKt0QQl3gAHWU7Rin5hWe8mN7pdmZkpfnnvjLQeVUWhQxc/WKFSUzPnNecs8ACsMQBjSUPz3Jmw/KRM1MWeWkOtJmFYfq7vXbm3b5wrKtSt45iyQUVQxejtzAgMzACxSTrFbZUxyMf/ct1ORWGag+3Npp2sxszYpOkORW8RfZs1jCv6bwKLqLSnOnz1ZVOVuoVmy33bdGt2PDft/bh3x+yuZVt0/NVcU7lY/yVRY6DHfs7cfWen3JPed0YHhgRZaScqUlF+3MbHHSboiWqXzBD42nTm01kMWBuMtqEA0mVR7P3Nq2nspjVfxcKKu9mDy0hcKE5LVvTdUf6qZvxaUwrA7B4MiB/221BZxtQFliwIJffuBzD7Ud9oxo0+qqN6QvpqveSSZUb25uN+zO1p5Vy5yrU7AjhS2pvDAkUSaUNW0GhjgaoTvra2orP3MGkEJ51s6dvWRnik27MN+1l12atvvP1aw2P20HSnx9S3nMVazZ3Jc8tTJK9Ath2Y26dOzlVzj8AzMWlnpJe8ne/7H6o2p5tUkcjMz3ICmQXXksufXVBSq4pGBEgQ5O8HAQN5cQenvnRhDFo9IolNdzkg08GYFQ47To7mH13h+dyhjwR+AI484sfBCi/3jvqh7c/pz8APnjprk59uNBT7rFMxABaInG/ZLbVxjpKSceJFkPpTthUF+HGttpFx7yDImuZodv4HB30OnKT/3BO1fQq43yLQHzM6pn+i5IXssltUmzszZZWdI7yaraxcl8Se3jwKy1Y0flOTeW8+30/NFe4HDjh1o8nv0drZ9nT2kH39gCKvHOI2dKZAV3N2HYwgwjR1HfooWFRTt9+qydOXtG3/6qbe3s2s0bN+3G7TvWbLWsVCrZ4uqqLa+e8vZ1/dYNu3Pzmu1s7diB2ismS8DDoRs/MIJgcGQaAd+aKV8J5gef60p3URo0ex7Uaqqhgdv4kScMsryL70/IIjLn/BRO56doCXlV+rpcCaWL/HlW1YY4brJO/vlS6K7kvYwA55mnRFtEnJHBI4wPosrdxKZ1V1hQEQtadEGj4/AX8V4sEbhZwA0/ap50ZQYg5Yc4GKRo+6Nvo/6O2j1lThiCfs534rvqW41h5BDiLOnRHYf7Zz7OC8o2Zzm2vNJVKFX9DCAMoDznp5lswvdOba7Ki/6Mr/xVu+9nn1EWQkcWPMeeCHKme0pPd/fh2UPSZkB5gBvgSER8prSDzwJ5JWrJZaJbUiF+yuHlwqU3lJ+ulD/KKMo6w01cp0XlpPbSVxC5f/ba8XziEFvZZPizX1ee44c3yP0VbR+0ZN78uTvugAfLfgKbQI7sdQbZm2PPcDgu4Q9FfoRB3nif8OMIuVMI3SPt8Ev1IsG4+1445lsWPyDd4TFpUC8o9SzsXbhJH1eWF8ExzrvCgT/qbKov4xDv4n26xiHSCAhDHXUcLHeHi7YAP3CkdEf47kHrkN4lnBF3FHDcDcQzF3TgQxknXmU0KIwrzx3wj/AJnh9n3BN+x5fhTMFTGu7hzixedgeSO+HyZ8VLaQB3oxnRztMoXORhPF6WaPgpToo1glFc/1W4Ee4sniD5peeQ7wD8gndJnvHz5I7hY+lSGPnV5iftDMaPS0U/+4NJdml82B+2rXewa33bVb+rrTa5qLHmrD3+kau2uxXbLoecJxpCJhPgrM5N2MrFaVs6w9kffIeyl8dAXdGnfF9jhJbap2FWBllAbuQj4Xe/7EpAnsd5Nu52GAvMOKurMd72msb1m93M9244MYCcwAmcwAmcwAn83oZP2gCisepxH4a+2XiHRRB9lnCncAAu73+O+b0gA8jkZMVWFhatUinYlbVNUz/HjQQMcGN//bwyc2g1dcIYIHMQKopzDvrtdNjLdEID3J7v94/xAOViTw8oWdmuh1UlGDA4TJx+GFvKMODuDY58VUkclovxomQz5bI1+11XjO/uNTxeW24GzDAThVq9XMhmiBJv2oqVvJXzBVuZq/p5BcTZb7Vtplry8whK05M2P1sxDktFwX9mZdbDVdUZK5WLxqqTrUaT/qR3stnDnG7s6sq8K3o4kJmVGVXxB+MCSutKqewGhcW5GWX/yA045AHF9uTh0EpFtiA6tE67a4u1ih/eutNo226z5eGYbTkkjvjBWRoUKHQIlRMxP1O2zb19p/fIDqxeqfpqArQdHPC8ubtnm/u7LizkY6ABFUYYZqaTZrPVtHZ/aKeXFoyzECi3Rn9gPcpVQsWh3r5aRbj2GkpH+ez3KCO2BotBFcBWTotzc7az37InrqzZUjWvTnDTnrjZts1mz9b3Oj5IPLU8Y/35nF0rDuzKUdduD3q2rfx12K5kSpVhUkKr6wBeKfze4cAmSsoONqIcqyVQDqqTPHEonA3dc/bAbNVait8QLkV2Hrmy6ADFzaE65NldspSGR6wiYdsYOvysBGCE0JM8WClnK5KV9z9x0x5+cMXOn1m1n/r1D0jmq/bAhSVrN/espbwcSa5YjXNV9QC58S1+JJ/M9kcZ1ZQsMAMWZQ5GQ1Cz8oZVHRgKMdohOww3KP8DDYY4H0dU2o7Kpl4tez5VTbwOsV2QryoastqhqXIcqsw5m6PvCjvcxeK0z6D2LduEpyRZ399r2eFkrGBC1joDs/122+arGmhp9ARfYtXKpK/m4CweBlhuCBnEuTSssmh0+zarO1t3IXgTbDfjBpOcr6ooK+8llVFbCZQla75iRXxhSysauJz4WypxqHveSlOHvjoC2fJDxBUWir0O+uCQrcIURvKZl4x1kDcVJrOlqRNs74aBYr/DKhazRqdjeeWhpTaGA3pbam9YDYIf5V0WrztdjDm0BUc2r3agXivamdlpp8GVfgrrW7no8gGucolxU/9uFEEPhWELvjDLHGMljVRVPF+o5rxMLy6qrqscnlrbdQXcfE3PGKcUtjuMQ993Gl2vb9SttvLVUllsq4x297aVfmw1BcQt3J8OWD7ziM2qPj240rcv/oo3ukK8XDyy5+7s27W1oW1uhSHrMF+y5t6WYfgEgiz96lLtd49QEsVLv2V5iHf61KhMqB/5gtp4tr4q1TRQxwDCqjoMIHpPGPEkwhOPn0yRiZsPgtoeFYDccYUBhCuUAsQVCr8nAhwfz+mO7Ca6PIQgS9efsnceyOP77+id/mhBuLtawsNxjx+MECmUv4pHB5oZJAsvv6OZ1oW/v9ejv83kD8MHMscKGQyuhfyk2hjJqr6LKHWRzdgOCXyBmSsMOsLlP8EbzyM81IUxpFCZUx05ssJw30r1quXqp/QeY65wDXbUHqp+71y1SdVdK876VpW0o04YN9XHWAGCGl6gO1SQpmfH70rby402OfLFBZWBJss4RhIMgZRpTjSojHOSvZmZmp0+dcqWVlbV9ul7ut+0m7dv2dqdNdWXXce9sLRi1Zm6Ujq0/d0dP0C9oe8OK+uSUtIJV1IoqFD8890K4wcGgVDqTkKbAvl3wvPFo9zCAYOh32WU8BkPSZ8Vqb7NVyZ/5MvZzo/SIK9wxvFmeGibUabzrU3GN4+pf9IlSc6QSkYPN4LohRsdPH5wjrBEIs2gKaOLtJEr/ghD+SsUbZ+CMH3A65qnzRvC653XIfGeFUfRoRzRThtIX4wtCMMoEbipn4BLnvs5UXHXOyZyuAFE3yIMoBg9pqd14VYZsx0W3ze2OuQcIr5zvipQOOAXK/PY6pSzrwa6YxgRAc4bVw6TMtn1VAHyKj7IM/LF3dkhiDyTaed5OPWSCgSGoJm8M9kjwuriPZxwuSDFiOc8EkM9HcDzrzLrYgD51LTltI1OLw8ZPqcrwSjjQU+4guzsKSDeBfX3AK/GvEfOiAMu8pKMfwlH4mHAsSOD4OM4IF8hHvzcG34EnkYWBPyJj3dDyFvQMHo/HjTSCgj/u/GMx01ymwD/pPBOz+OQ3o/8g5YkXwkiXNQ/f6WfFEeuu8ICKU+BO/ndE2/MnSA9Rz6QQ388zlfgg46RX4K7444gvFOa/PI+nuM+ohEHbmRDrswPb55whNcxEFbp3fVO6I/xjUFgiHAp78dX5v98ELg+zssMPgZfRPJ7lH/A6H3m4XhTWP/NrhEfmYQ1Mz9hp+7L25n7CmPGD3+t7Kp9O+roasuldk2IpqeK+tbXo67l++pn9q3fzfBlchQQflNTR7Z4ZspWLwr/PJPr0vsRON2MrdR2d9oa57RVSt7kgSPVoYwoQWRHv3qf8jIuG4kPXFlov3m7oH+23Oq2jqy9r7Q+jmLjxAByAidwAidwAifwexuGGld+MgYQ9EfeF5E77tEXwR2OuAHRZ0nv/XcUTvCCDCAvuv9+Y/sIVhIwC5CVG+gWONgUJSyrBlipsNtEwVuygwGrQTqKyaBp0md9o4Do9zWQ1gC20UWpxkHcHEzK7O+BD18L05PWbDeFf+grSNiiinEgs+qK01PGVlNuQJhQPA34OWidQfNCrSxaMGbkfdsflEWupFFGjyYOjF1oitOiXdRwLgKz4jEWrMzXbG6m6MomaEYpq/6nv2OgfWe/aY1W35bnqsa2UHvdrjXaHZutVZ2JnK2BP9u5LC3NWY3trNTZrJQ5C0QFJbwog+mAoixBsVVQ5xqldFd5Y1ajkrE+o3T5d7od21f+2S6MDYemRTj8Yr/yvWZTec55GpzJsNtqWb3GIXoxaJzMsU3PkQSq74c874tulBecj8BBw3RkfaUMS1XorQpmMNJwaPjBoSvpyyoPlPvFStEP5uPQWM4ZoRTjQHYUAWw3NO3bH8Ej0l2YqVqlkFOHnm2+juyhc3P22JU7tt85cP/KSsl++2DPropmzpukrDUkdr67hkIkoaRBpQZfUUpP5yftMHdozQPltd+1nUHLtgcNK89OWk352dhEGW720EzJ8orbGPSFCiWQkLvighRQ6stDafoWHLAZxYXSZAjGPu4oulD3NDXgwAh2rpS3d33wmh1JXl/1eY/Yh5+6ZU/f3LRHHjhv1WrRrm7u29TRpL3kzKLtSI4514ItoFjJwHkRbF11fX3XJtSZRy5RVLLzFatGyO7BAWVqvuqiVOKA/rzTMpT/MquMDof21K3bSqti6NqRERR3DHDAhZzOlEu+JRb8ZlTFmRrM3KU+YPCjXDh7h/q1OFNWfPFFHNndb9u+5KNaLrjRa2W2ZLvtriujoev6WsNXAZxerPrhvNt652dxqO4N1VidqpesKDwDhd0W86lvHKrOKpiSMtfo921Oed5shsGB8zg4FyMUqJINyWNT4VdnKnZhrmz7XRWg6EY2aV+qkisHpY2CEqVXSfWW8aivBkHelJM4xJ+tx2JbLoyEZcWviU5WXVD+pNUWr2hzOPMGuXXFo66dRs/OzIu/Sp+Dk1l9lrYZaqrdYlu+lm8FdOT0bjfEN9V14rNKLc4sGdjGXtONL7d2W9ZTJjEG+th5gvo0tK7ShX+0IUfyyxdiRRrt5LTS8zN79rfFW7UFLrjOJn7d/emAS0vzNty7YWfmDu3SS19j1TOfZ/m5U1ZffdBnZ9+88qTaiAOrr5y1ja0NG6jNc4AwZY6/ME4keuM5I9zDJGUQd98Cyw0gVb9YAeJbDkrm/PwEZFtxaHeRGccLKgbm1FXdMXb46g/qsPiGnysFFJY0PAxR3H3PndZG5cizXMfh8MDtwGO8iXfuDvzpWeKTPbtj5OYFj/6XPeuHOo2bu3+HuOsNSm5k0ZUGHpIfD+3AHWU28p+2JcL4R1vFCinqYjrDgsB8P3xigS4MK/7ntMG3jD/wURfK+mJF365hxw67+p6UUZyQT9UjpTk5FSsBj9rbalMmVAeO7EPP3Pbzu2hLUJ4Dsf2VvgVKPGbH8x/5cYUKjHHm4EF4D5BB4gSvgjYlrH/KlTY6xdd3tVCwmXrdVlZXbGllRd+qoneY1tfWbHPttq98m5pWmJm6VSoV0TKwTqvhW1x2JcMHE+qfUK9V/qy6dOOHcNPWuCEgiHOFuxsd3FgRz25E0Z1c0MdAjt3okfjp/I27B4IDZJNviz+rbDAguNIeowy8wtBCuMCbWOQ06MZ3mO+9TwbxC2NJGEwSC+EZd+ep6gv1wOmjHjnfHF2EhVZdFJvXLfmKWscShpVoEyHEv52URfYOYwftAH0izkfjirxAKekojicCbWAmUf/1fDldnP2h9pvVgxyCPq2+BeU1KX++V2E84hKd+r4h90nWY0vTacUT3xNd+jayipP20leM6JuftjBUkqN2ibueRxBlFCsl4g39w6A36I4wiidmOT0eSoAcUAaUkGcuUES7Q7jIcxhAmuoXfYoMIKrnKWbCR5pO6jjo1Ti9/pp8pWvkmwjKICEa8zvGLYd7k0fkK8rIfXR3Ph4D6YQrwlCOwZvkd6/7br8UL91Vln4PPyCFHw8XzvDzujAePrsnSGETjHBR14P4cXwRNuhIVyjFPZA/R5oBHmYsz4DHuYtP46CwcYs4Y/yL+qB48ovnlGYWNgN/5wgUdESKh3NPdyd88ZxoHuGMewDvUnqj8EThHri4/FVWJ8HhN4/u7UcWP4X1vLwgSHECod/9P+4pPcDzpGfCjOf9+SDhS5DS4ALnKB+jcOM0j8JHeuPh9DZ+7/JjgD5hpy5P27kHCja7iME3G5d8XIhM0CdaXpmz+WWNHzX2aamfGkYQIo+XBe3DkS1f0LjzdMGKZVbpO4q7AD/vW2Fz8OZLcfWJ5btEMy4OZP2vbKICoDsu/7brzncLuJv/Hkx3OUgXuuLnGM+JAeQETuAETuAETuAEng/QKX5SBpDpmKgX3Q86IAHRc7nb726I/tt4f+0FGUBKpRlXKDAAW6iXvFPErHeG0wzYUZRzxgUdGAbOACtCGFvQHyKjDISZ8cd2Thg66GP21BFjKyuG/wwkwcvAlxUmKCPoTDFjng4baKvlkjArAxpsYgViRQPbbbGChAEonTS2HCJtaGJ2Opktq1OlIBogHxmHPUMTA8ytfQ5171uLMxPUEcy7AYWZyRNu1GAFx2yN7Rom/fDwXm9o837mBwoNs5kq56JwoF0oYjl8FSXJ4lzV5qp5V15jkPAtwIQT5Uu7xyoPVqrkxFOMOep8ilF9CQLK4lnf4qojzk5YTul3Wj3fPojthtgSjJUFKHU5NBzFB9yuVEqGYePqrXUfrMI3Zk0OhsrX0YH4pE74JNuA5HzWPLML2Uprtl51w8f2fts4V2SmnLP+BFuYxTZIHND90WeuegeerZHYegyzAoYon+E5NWG9/pHPZkehy4oa9uqvSEZWayqTbt+mKlP24f6+tUVfnCWiTriEl7JScXhZoGhhIEoXGwURvB30DtX5lzyg3VYgjBbE2Wl2rD3Rt+Wlii2KptbBlBVs2h6amxF/h7bXPwgji/JB2VMp6HQT1xUIcIxE5eaOIQfe9ZXebfF6R7SdWizZRKNjV67ctvsurdji4ry9/yPPueIapQxGAxTep5Tfta19a4lXbFfGTH8MSGwpRj4iCYx3odShc4+BhEPq97sd4xyKgvjo26kp7wotGUV5zoxvXcLHeR+UvYREEkF9Y3XGhFWLJVeQUg6+vRrykilHkUe20iJ9ttuCBq8nqp8DyU5L9IOfOgIO6ldL8qfoios8Rt2dLUmuFXdtt2UcfN4Rb/uikRUzGK8OJb+zqi/IkCvUFK/nqyQGbthhv/kJpYHBD+UZcj6rwRqKyK7Ks6D61lFxIFMVtQ8YD6nfrBDbU1lAP4feY0BEKYiMsF0d7QPbi3U7XaV9IBkhDVYxHap+Db1OIGPgYSsqlMauBFVeFcT2VN8PJaczqjeskMKoWVE+OPz80nJdclwUT9h+S/mhPRHP2E6nJXlGgjBewi9m5M8JBxrPjngQ9ZlVLOKT+M4WeNTHqvhIEbZaXTea+tkhCL/y02juukIvNcpxC/enA8Q2G7Z3bTY/tPsuYwS6o/wcWam6YG3Rcv3JR613VLT67JzdXluzXofzkgIyEo/BaU50Z8/UU57crTrnB3qz5U25pisMIMghg33fAot2EeWnoxJPwORu1fsM/6EbP3RxR1lO2+Hvo32PK4IfQ+aR3tO2cAVu2gfuepfR6p5cBMnucmV3wfH77O7uoBeXQ+bnLNAr3nrV5S89EzocAdk9VlXQZtDOwZNoM3wWfeZ2Rbfyj/I+tjRSXdddYu6z+6kftBVD1dUDEUFaMaM9U/SAW/WMtpo6P8U3ZKh6prqqj43eqybuX7ejDlsRTamNm7L+ZMGurm3ZlRt31E4O9P2eFj4yA72qTEov8uc5UxKkQ/koffihoF6sOAjjbkIqjPLhiizliS3NWMXFChff6oswXkiUWvQtqtWqLfx/2fuzHtuW7N4PG9msvss+d3f26aqKVUUWL3kbqrEkqzFsyYYBv+jBj/42BvwtDL8ZMK4tGLAANwIkWcK9upRYLLKKrDr97rNdufomM/3//cecudbedUieOjxVuDJzZM41Y8aMGDFixIiYEWNEs78fR0eH0en1gsO3Wf1xenqq7+TIvKmrjWVSAu3WQt/a+VRthD4I6oGIB2ofxTPaOa86Ej3wDAPFNWHcz0jlEG0ginXAkxeKcmDbKyvD7mTQuXb7h3HAUXRle5iGDHDeXfBN4YgFKBjBVWb6Zuu9jSCKQ7/K9BRyIWzJEyIY9L2ERZYF1TPlzewyTbz3Q5JHCuAwHjc7pm9pWlJO4POt8uSU9A5aMX7Q18jtqViFwYQKcPGf8Yyz9PMtv7vIm40YyBsTOtR3qKod4Jmzr5Bl/YhmaCR9ilsIjEE4RaRX5JAT48sJJXyv0iBVtAPIjMLyXYQ+jOZsica5SqzYgyiXNfWANJWQ2xnoLv5YEaofp1PSDj3QknkzRXaX9MCvDE+wDLP8Dg0gbBGY6egB/ALLHc/6uTPApMc7yWS5QL8JBghbBMoys/MO7nA5SIYr/bjK/Kfsv4sH/wznMlmLDy5uflfwrASH1XN5AV//bOdbQLplmKQDQpIOks9nwpThEmem6Td3fuVzGaeEfOeXd3cbMov08sq0Stylv2VIwHtHJZz+8E9jygoIDzg93/1oSBrsugsH2P8OT9JBGP8W3hk3r1UaXAXf7VPC209vA/kr4pGmP3DrwHPmDbwJSdNdPMLkvz3fzQs8KeOXOHxPp6H0J2zGEY9BQ7AiXhmmhPVn0nw3XFlOiSjDALxfpyeDZxzcGX/1rnzPRKVGJ7emOnjE1n/ZR/m74OZWbdb1WO3jRhzuP4zuDufgTWJwiaFX7S6d3gIgudpUGk+rsXuotrVGu/b1AK+YeNPQeKy9I9ra4r3afP+pXKCZLJPvcltcQ3raCf1+rzYuV0mKj/oD3LfQ98d8KPx4f28AuYd7uId7uId7uIevg+XfwwBS9gHpa5RX0YX7tf6W3xUdxfJd3ja+mQHkyfEjDTjrTCKJwUQDS3Wg1BPSAB3F/cIrONjKisOiNQ4VDjpWdJIiOs1aGjzkRkGAEYAHFMYMWDkQnbMBUH1a2bi4sYKQcMyQ5k4GUPyjWGRFg/IvFBg50pjCzPj5bOmDx1nRwWoT+uicBcDMe5To/eHInUjSKfcQQ8HATFoKgq28vPWWOoE+R0P+5AG2iWzTDj3M7CY8dKEg7TbrGvTSObyNs/7YCp7xeOz35FpJxMKD+Yj+YBhn53k4nA0fGiznoP8m2AIIRQzKcRQ2KFhQVnt7oEbdyhGU9fhjZHlxdi76xfsJ229N4vTsyrxfikcYbrqcQVFlWbWYpcS937cu8ni40/EzK3lIg7NaWI3AoLs/GMWrs0sbU/Z3u/G9J4+sYHhwsIckib6ZZ2mCh0E4K0Q2tzcL5b7KQjSiOLne2I7He42YbS3iL/v9lRJMbOUMBfKdW4AtoqpBAgNLtnlitc5C6Qh1jFnFMmPmvNV7yu9S0bdUaa7jbDpWOd7G/+bHj+LRXjtut+qxIX+5YiHcE5URiVGM0I/yi+QpD+TOJet/lGsMUuRGPhT2lJUJ7Xq8v9eMi+dvlMdZ/NM//r63c/vi5akVN8tbOv5bPvy9ozKiblyKNxgJkFVkFkOZV2RIpti+DFooDr2CMm/VxjZZY5UDs5Jn87mNcuwrX1X5XN+y3cyGjSqdel35VwErA4esuGFbK9HprVwU5uS0n1tCKS/TqeqK6hUrgFDW01jsdBqSBUmk3Of9SQxVb1vNqusfiqWOyp9nDGUoV5nxy5hrqrxgSPCWLGKSD7Q243SRC+HDwIj8s+UU2+F1Ws3YlDCyldZUNHRtXEhji+uNyn/mmbwqI+Wpo/LFQFgTH6vK65bkkHN6kKeZ4qf2Og9r/+pkELcozxWm12qY9onq/lj85TwOqEI2USh7wKZn/JF31FgYX+qKf0pdlZtt9TjE//X5lXi8Jb5uxW4LYyHnsuSZL6geLT/UIw3gFE0+olf1jK20uMgbM6FZvVXdwhjD1md58Drn5LC9Hu0kdYcVZrSLSiLOL6nH343S7JtAs7UbG8tZvP+wFo8ebMf587+Ok5e/jI3Rp3H68nl89nk/2r19n13y+bNnph2eQhhFvqo39vRv3tPNew+E/Y8SNFeAVBusAOlYCcoh6PABmS8Hzx6Kq946//wUg3Onu5GKcRtAdPdqBd/zff6VwfnJh/TlucCLjwjPIGWcpJj8OE8qQ4t2ATgJjxwZ5F57bSzmCf5+UcQHr5XLGd6843I4YuQb38uXgN4ja26vJe/byrMNRdQd6rrynIoZviEOrhaR7yorxdS+KAxyBSCDfHswXiLDTuEmJyNQqarLaWwtOedFdUzxrocv4/rqIm7VNsyut+JqqxXbjabPsOK78+nzl/Gl2sP6Zn6jnXfVsZL+IgcFYSWHeYfSpAiHl36seCJMYcRir8Mb+0F8vgMfdJv3xk85pjGkxbkhezuxp4ttA28l01eifXg1UHuwIKTlTCyMqr76i/EwrkaTuOKbc4NymXSULopztUEYjGmPfOaFvkV8x/gWkAd475UIyCs0Ek9XubLHK/MU3spRLv3ZsAIOXdz55qQxRLzODBV5op1KBT5h/e0UDm89BS75mW+Zon/zrm+aftXUpQEEGs138BIazESF9/Q/cvsqZAKjSm6xhYwobaJQBsIM3eQDgzOKN29DpbbVhnj5+b3xZjJe/aEH0nH+wSJc9A3SAKK2mtUf+kZsbetiBQi8pA4jy0qz+DcQ30o4aIVY4+ZeSoL4RzilC8mkxfZdtDPbKm8MfBhYqDNghe9sv8oEE86GkYfww3O+0UWtIA8KfWdUAL9+ynyJEPchIIN3dwpkHiBJscF5PRkq3HfTlntSjfhjXFxKG37hTgoL/zvATV5wJ63pV4CfgfIdP/k+01jd08+/9jMdfkE/Kv1WkIgd7i1/vcmEDH6vP6Ve+tzh4jJv79JOx9fhKy/SzdersGvJCXifdbUMtwqfcVawwrEKU8Yv/TPMep4AjJwYk9dp41qnHbdlmtwX0dffl0YVIH/fjlu4/FuGI6CwpVN+ea3wlMr7ksf4J65VXrilM5/fhhI3vxlnPV76Z5iETKNMHyiCG1yP7mjAI2+JO+8lZFp86zIPQIm3pCPLZuWXwPM6nSuc62FdjwQlzqTbTr9fj/8WCgHPpm0tnHyKS22xmp1d9asevs/WV3nu5TcF2miMHoubqfrQO3F09EBUz+PqYhpLfbdIw/Trm9bqbcbx+9Xo7nFu09+eBvllRX2zo37njvr5O5u+sEUwFrvmAyDcyGiZI/Nk3c27Iu+rfOsZ+SpiZZyMxVbKXwf3BpB7uId7uId7uId/2MB4++9lAFnrewDZi6GPIt93rnyz/s5P38wAcrh/5NmXuS3HhrfgoWOHMrPWbEan2/LsUGY8M1uQ7Xm8xYTCMCMGYvOAdL1XZ8sHV+sdCn9mGKLsqVWYxV2zwpCseFaw4jHA4NDgh/vt6DSq8XCPwzRRoG3G46Ne1H2mx21cTeY2zrC9FbPHR6KlXq9Z0TiaTUVTNQ73Orqr81dNZWqv04jK5m30WvVo1LZjqbyzWoLBLAriy6E6nhr4YnyYcJjzeBqofZiRXq9VvVUXPJnNp2LobXSEc872DOJFfzALVs2gBB+OxxokXZtnu+JVt11Vr5TZ6qM4v+z7bIPzi4FonoUV3sI9Ho28pzlKhLHwYbzgHBEOZ0dR/sWrU9PJNljdlspG+aopfbboYZUBdC008EehvXEjXuo9ditWn7BiYUd8QbHOmRsouXd6HXWSObT7Rh3wm2iiqNQgnBUpW+rYMshDOcXh3xzUW85QvRKP2O4MowvKGmbxo1AeildfnA5jR+Uzup7GYK4ydec5O9IoglCCWMkjHmPkoJM+Zw93T9xUGrNUdrCNWCnEKGEID0g04sfddrx+cRYnZ33LDtt41RUOJfPlbG7llJCZVzY6MWB1fsCGnIk/VCThp/Pu8xj0hwHltcq33m3EQ+Xhs189j0avFR+8/yjmk2l8+eosrlUmbaXPqqj6BkYslY3Ke1v5QgEDroWudgO5TuPQ1URlKTr323UPojgHByUWBgDGiBxuTh0bKA1Wb1Scb+hnoM0qLNU7xWf1FLyzwkz1CeMBh4CzfRMKwFRW3bg8B6Op/dkeDgMjBsCZwry+GJrP0I0RqKPBx57ywrkZby5GVsKI874zaxwDCrIObra+wlDILOyByqzdakRfdZxVS9RrjKGcBcR5HNR7DmQ/uRrFa9WLjupbU/KXSlQUT8qncG2SR/lY+aZ6xOoOp61wJ5ej2GlsS7a2lN5N7O+0JUQKI57VWUWgmDPVHb12Xqi/ii5cantEKwo+VnikUlL0Kv2r4dh17+FOKybiC0rBL88GsduTzIvntS1WQ1GXVJYaY6Jow+Dq2cYKywH0SJGVouIj8sdqIuoGq8Xgv9D4DBfORGk2KuJvy+3mSOXLlmcn56duL1K+hc23dP824MH7P46j3b1YDK/i08/O4tlX/fjJjw8ipuP46c/eqFyb0WrvxqecuXB6knkQICd3dIlIXPyWdJfgZ3vxjkH2dlS8BZbaXowgdQzlVbf3tOGuf/ypHabld3TFo62RZKjcuKijershednEeK134nkOxlFGZBzfjSPbi7yQL91Fvt2ZGgQSUn/U+nw2Xu78EbiIj09CcS8fC8gwFHUx/PdP8iwVqemFG4fdRZgSVRmXZ759Nnhsp+xx+VmXlULUlYI2VlmRJzAkH/K7qahuR7yKRG7yiJ6Db+9c7eKtvg2NG7Y35PuwjNvRVVyPxrHAeHpTiVGlHZONio2gGHo7+uYf7fb8TftXv/girgYDtReqDypD50gZKnlG2dzdlYJ5z+U/3V12cpMPwvCNUhrKIC9Nq687dwLNPm74yhuAukR71lT709O3lZVctVvlAYOHLtq/G+Fv6bvebVb1fVDHazaO52/O4s1gHqObmvKYBl9XV11qHlSH+b7AW6UhGeZsElZOpoxAG+r4pA+6aA9s/BACnv2N0TNt9kLtH987LminLSdXGS/bceI7PHfCqY3xShHzNct2daXxA9b5oHx52qAAc6FHuP1nZpFGfgtK4wZ3vot28x7BVH7KvDBRBFo96UT9uZwosSjod1EbuPmSR7YP+ZxFT93GUC2+FeeAcE8+svVaGvm4iMA3WMk7PkaFNFIkXv5I1JJQ+JFVeFP46kF4jCvrCP0dNHwYXapefdJw+sicI+i7Rf9oOhqorVb/TG0wL4hrY6sYsZHMyHI1r/g6ka74TSadfiE0er+cfndngPDNuwOlAxq3a3oEb5GEgezko/hYBhB45Ysuomf5lCHNUULrV3fClW7/EcEPQqVny7zAfjxn2ATc+BVh/ZyQcbmyvutH/M33iQOE+jVt6+HXw6zg3Wfg68Mk8ZYDXe9G+3o8eRFvBdBSuIr7ipd5zzqV9Tqzsx6feJmfIordb4fhnWRN/knrKv9fB3/Xe+BtPKuwpR/e9i3el/jKOxlZ0Zv+5ZV+6S6CFDxY1VdgFV7PhT/1h7fUpXUWGNdavJJ+7um9wgskXtCu6FzB2zSWV+kPlPHBC+3gyTY029IMm2Wyip/ppZOwJY7SnXHY/urg8bauWjQ69FXKcN8M+DYsr2caN8w8Hj46eGB+DTVum+nbDL6tykbsHG7E0ZNaNLupDPi7gDpOv4KxVKO1Fe2evpndrai31W9tJh+X2IfV9pf8+DWQF+OPO+BZPCuy7vLlDtwbQO7hHu7hHu7hHu7h62D5LQ0g3h54vY9bdFX8XPqr/+K/Mswd0EHhOf2/2QqQh+/ZmKC+Uzw67HkPfZTjx3u5hRJb6jDwb6oDkzMYl8JzayMESlmMHii4MIbwvrqtjs42ysotGzPYUx9DAQe7sa83inWUDmwR9HivY6XhptJD6XvaH/nO4azkxUaP6VRxN20EYMY2Rg/OqWC7Lbb+adcrVrqiLPBMcz0zO51+OMaT+TK39+Gwcba5ObkYxnC8VNhtvVsEm3Sx+qMuplpRoTsKE6FXeM7twODCNkDqsAsnSiN4Th8S5ROKZ4hlayu2Zjg5u/RqAowqh8rbg92288M5Je1Wy3Fr9Wr0et24Ggzjsxev4mI0shGHWa0MslFSTyacQVKxsWGXw7M3t+SeWHEzms2Na6J8otJH2QztHLi922lHhZOrJUivTi/i0y9fxcs3zES/jp1Ww1tZcb7LeDSJX33+XLzhgPtGYPCxbuA6O7JvLi7jfHBpBXpT71H+MnP+Bw87cTmYxACLknjxPeXxRf8ypnpEKPGkM86dlSeU29KzkFKtBf1sY7atwUStzsx6lDiSIf0x0MKDp487ndi/2bBCWmyO0SgPiccAMx/fREvyOL1Z+CwIhmsMVD3jWIXkmef4KjxbRMFzcFKAyHIqTW/jQvLwUmX84aN21MbDePb6Mn7yow/iYLcXn4tvF+LRntycJ1NB+SE6l8RlXKCfmmQdYGa2z7a5Rm62rbij7rCKCmPVdHZto8flaKw811WXUBKj8EXJFd7+LBQOwwJKfLZ6Q/FnGZN4sZID3nPei1f9CMgbuULhycqd/jC3jGIlFduacWDwxdU43lyO4mygtPV+rPr35KAbPdV3yvBSMnY2WsQbySHbT7FtFPkiPRqilmS709iyIhalDcXYUVzqMAM3ymVHsnkxYlZbLXrQprbABpjB3PUc3rAKgtnqnLlBw4gxha2jGFRjgNxSGcGP/pRVNbdRU763VE4YMzH4XIumVJptxOnl1IreXrtqPi1U7t73X+0NcjZQezFU/cP4ussqD8nvQDxiS7CO8rPbqnolFe0FdeJcvCHfkpxckcLWXhuSOQZ/So8tnVA2o0hk9QyDyC3xAnnCaGSjq8rPq2PU1lFfMfgww/q8/7tdAbJk27KjxzGab8Tr81GMVU+++PwqvviStq8W280dlfk4/urzz1VGGhEDypc/JPmUUND71r10G1KhYCUoRo+7FSANyYnaf8mOz5VQ2cNG5IRVDOCwwo3y5OKl6ixK8vLyR47LqwdIiThE9cMdnaYYfLiNVzTdPefFTzn7PYPrx/UmgTIsHwkFUK8Si6C4ESadGZoWynfdJNb5jBfPxTt7+cr2zL9KPycPYLgorkJ22TaRdgu5y7xkml5FWKDk2XnFpf/EpW+tZDBXh9DmqX1VOM6owTiJoRVj4Wi5HcOoxXBTbb14y3dM3qI3eUA7fdBrqq3rxpdqB//68xeWp16z6jbMvLu7UCSLioKuZFq+y/LlXoQtytgrffgGyIu45omigYI7+eEBfqWjUEyjmNflLY/4TiiPlRqrzsSvW7awm6qPMvH2eCi3meTwYKcTDfU32PaN9u98ch2TG9V3JUKbTL0vtxFj5QdbH2KQgp/QqK+Q2xruNoaIplSE0gYljXzHSsMHRo7S4GD6/Q//icc7DKrcxXHdrSR06koNFnHJhzts8NdL6SLPpeKOZ6E1rxxbP8ga6XkVii7Q2lhjeqEf2pPPFJb9FdHnkKjt9BZYC7ZhSYMueF1mgjIt8pGU+qEoUowQ5QoQDB+6WAkit1fRiZ8YbZwHMgUUeI1EiOGl8evHOcuHfMczvnbTbyi4YlziVNFmWQa55J+rTgpjomSZVSMVG/+riq1y13eHlSI3s6nyO9H3kYuVI+prKu9gdrpyQKppx080WHE5HSocfQlCltlJ928KGPGBzGVxOW+JD39+YEfSQz7zDsD/P/5hN773XitenjD5SBzyq3z/1i9xC3dd3+Z/s6d+hjJ2hk1I3gXKO/BzkTbu8n2Z9ruw4kdx11+Wbcolbvurbr4bdgWZUfwtD3r9bpjVc4aDB+mV/r8eD5zpD6yHLXHYdRe+vGec8roDvUaWSfddcLoE4P8OXwLPqwvcxYs1yCgZr3z/t+NZvft1f9em4tlBCv8S1uP695336+GzPGgbuOOb7VHW7SJ6viuey7jrvFvP0wp3wls8LoAwtJml++vCKKZ/S3TruDN8Pue1ep/t0fq7t+nhHde7NPPImOXo6VbsHmu8qLHNtwF/n685gy5ir74TT9WX7Z8P49VFnsemJjQOnm7G/kONc5XGr5H3twB00vbR/6831X/vYgxRX6whv5paUpFsgxZjt3fAfNB/aehQru/8mJR2Z+DS370B5B7u4R7u4R7u4R6+DhhvfRsDiHdwUh+Nv1XnR0/0vfXs/thb73Cuu/OZ+zcygBztHUWn3bDycDa/jqGIrquzgrKS8y1QKKMsvBopM+q0MXimE8wWNihnOQ+AZxQw8+ullYUcztyrM2t95m2qGO815H+034v3HuzovdJT2JPBJF5fjGLAvuSMk9TRVvc66hqhMbOamfaVLbaUqQazGjnLQsm4M7bTbcWELRxEMysU2B8a5UZ/OHdHbDCZ+aqJvmsNdK+GI7QDGpQpfA36UVyjCFrEWf/KZ0CgqZstUNyq49hqKd4iqhtpyMEwsd+uWuHJWQpVXZwdcnY5cKeWg7K7ovmg17UigfyxpdZnL871nmXK28rZbXz+/HV8+uLEBo56hRUdnEfCKgJWjrANkXB0O7GjMmk1ml5hgCAxa5RzFXK2fs0zOAEOCrXyRnk5ubzKbXvGkxgNZ3G4vxMD0djrtlVGEZ8p7V4Hw8vYNLJFGHi9KsSGo0WwnRPbL3HuwWLBNkItr/xhhc7jA/FEneGLySLenPaj22l49tJ/+k8+iNOLfowZG1qZl/SgKMfQtLVN15mVDNtRrTN4urFBxYKOYUmvfZg8Si0R+vvi4Y+Vx69Ohso/hqHN4MB1jBZsiXTUa8Rc5dytiEf18IHeKE05xP9W+KwEsTGBrTAk9oUfskVZefsp/lRL4MOXKsM/fP84ahoY/Fd/+UU8OWzF/+zf+8dxejaIP/vFp7EtefnDH30QzU1WbWgIoHrE6iGMhuThSjynbM+vhjbGoRAvKyJbnnFGRQNF+nbFKzacqum4VZmNbRhhJi6yyRDDS9dNu9JiIAhfJYfcUPD5PI1N1UulQf5YNoYBgy1NWH3Q749iU3IvVDaMcLYKisAX56P4i09e2+ryY+X3B6qLXckXCk6UKChkqTMPd9s+f4DzNB7t7aRyUZWD1VTNhnivdNh6Bx5joOw0VFfJq2hmO6x6ZUO8Eol6po1oi2ZmgXMoOQPQrp5PJDd1ydymZI8VPZ+dDKwY3t/pqA6oXopLyO5Oqyr+bcYYA53yj4FnyoBMV0MFwFlADLswOI0ltyi81JyYVhSX1A1mh8OzvV5T9FXE82G86c9tcMGAwqqOAUZXlZMVeOI1soYRiAZnQ21Qguq9eL3fqUkGm/HwoOdzRaCl16rZGMUgryF+UFfPLn+3K0BuJ5dxdXESjWYj9ro9yWJHZdSN2UYtJtdb8fzsNH7++SeqQ2sfprfI8adl5eJfRNuPeoS7uKycxWhbHIJebajc6nKr/WK1THkYtcSIZs13RdFPKjQxgKSyXDxW+bL6g3c+M8L+mQ5wl25Sgk/xMcSZvp5NLxrTM+sFK+BcWXkuPPNOa4SLZ9oMPIEC5xrcxSsDqd5KsNKPPzvXnu2HwiCvjMI9FUi0UzboK793qz8KP+53H3kFtpuo+snVdenPhSxCLw/8wUNxT3hyKziMSXOlMbrZjiuV/eBmM6ZqB5fiR54jAskoyJNm8oWap6U6/fSg63b755+/jE+fvTY+DIm5pZnKi/ScavKc+CYJ3hiK/Io2XC5zxUvDh97wDG/4v7vgm2gAhz1ubPzAaOBLbQff4Dz7IdtJZKzF+VYtyZ3Imk4ncak2+GwwUluz4UkWbHXX0bvBYBDn8h+pn7MgD6rzBXGSAAxykhc9my/yTb4gJ1ncVgLK4aIs86EfDBtLfYtpu1ldYQUSbx2fPK0u0kzjRyrc4STGcq47QwGgsH7U5XpGyfpZ6eoOLtNnlGlgAasncGTSvvsZfKZH/4QVnRiAmKwys/EjjdKsJCEe+JEtux2zoJ1/3U2X5VWyq7YWA0hF7bmNH/rGcTg6h97TlpOnsi47M8Zd0CxcZgUUQqxbfNLScxmOywQV7YRwYfDLtgCegBN3+plgEwpPyCt1W1gUnXrGCpWq2mfOKqHuwVv6PzPJzXw2ieuF+lniDeVMvFWZ6Zs8G8v93Rize7169n94gH5f1OdVFoofp5Pv7bAfbemPP27rW1mJX34xVlkKl8NkWP06XMbh35yNutz/qLMRE7HkpT4B+JfxeMq2B17rkeTtX0L5UNK1ernuLpXleS94KCAt/6+FBe7ev+OfdKVf6c7r7ecVJMH4lTjxw70ebj3u2/6FQ4B/iUKhErPe0zfNOMQtw63o54//X4cMT9g70gowOr9fpzvx3dEgt2fnG0eJZy3dtSv9uJCnld86rMJy1w2cfpN3vNYNEJQlL8Dp75Su4iXEOMLqu0XsfFfSWmIv+fduPt+KJyjfr+cR4Lm8EpKfJd51HMC7frgJ+647ocS5SqsMYxSSZRsn3tuO3j7tCK33bw6MRbY3mvpe9aJ+U4lefxJfvLqMr840/hQN20rj+MOtv/P8j78NoJdJaMT3ipCdzWjvyq26zxmYzqIuNX1ZzngpknlblLv99HfHc/0RDbg3gNzDPdzDPdzDPdzD1wFjym+1BVa1kn1dQdnfoF9EX6Tsy5X3Oyj6KncPxf0bGUAePnjoVRLspXztGZXXNmSMx5O4HExjOF3m7OaGBrrb6kSJQA4hpWPIFj4MxrpVdQpRgurebXFOB2dmTKLXbqShRHF2d5rxmvMnXl7EaLII9thn5QIdZ4wkhGObC/byZqDL4B3FLOdncPgrhpWxGDqd3zjum4uhZ7Rv16rx/PTS22OxZQ8GmuywqQO4qcGt4qA0JQ7nhdwsZ1YiTxR3NB4o39deycIWVAzYUEZw+DFneDAjvK38nJ5faCB+E6dXk7gYjqw8OO+Po1PnHJMcaBzs9GKn246R3jFrHWX36dVVtNps5xMxGk486GfPdVaDMNu/IZ4y851CZ2UNvET5jcJnrPI4uRpYcXywwxZhdSsXMaywZQ+rKM76g5gslvHs5bkV6HRuvZJDecD4dLy3I/6h4N6KL569juUiz5zodppR3cyzHzAynV+N4lIXyhF4Cq9RghOWVTYokDE2PXszMg9K48VhrxH/+EePoq6yP/18HO9XG/GwU4/hZByjRW5NhGIIpR/datKzhkX+lBHbYElUgnMomhpdPFFZ/nu7O7E7jzgZshVZRVfOgrLRq12x0eZyNI0Hu61YKI/VSjt+77ATb1Qu8y0OERd6hYXnGrpYCQINpIf8o1ThDZWKzj7KIM7k+Pce7cfVzYZon8XF5TiW42FsbF/H733/gzg/H8WXL1/Ho8fHNoBdSo6vpvMYLmY2RHHWB+VAmbCN0iZJiU5mQJIoCj9WsshlfrKlFSuN2MJlm9UV4jcrFJjtyjZWKNU4rBuavZrivC8+bHk1lQ08opczVlg5grIZoxIz7n1IsOQEPlMPbsQ4ZvrDBxoVDJn4f/7lm/iLz17FF8oXO+o3hIeVJaz8IA+vlf+h5KjbQMGVW0S9vlR9kwxX5tM4bFa8+ohVHT7QVfRStCi8LsSLPMuHbam2Y6nUqd/gr1Xr4qnkXulxHgpnmXR6bQ3UqipLtveaR1tjKFYLYNDcEK2zW9GlOophhXqHLFK4GOyOey21IbmVD7zkvJWNxdyrxHa7nRgpD0ouV2yIb69PLuP/+/PncTnBSLoRbQ3Knp0N46R/5XaoghIeWmubrnMc5r3TrMdBtxYfPejFvmT7R0/34uNH3fjB+7tuB5+dsHqLFUA5Q5wt/ZBxVoJcXJ5bPlYNt3/t/m3ApmSJ7YFOTl7Hq5M38eb8LF6dncVXJyei80w8H1i2vMe+eGbQPVvLgi7e6Y+6m7TmlXngKj5OkqXNLWZZq11qdfKSm3JGFpnlTPvtbRIVV6Jxl/88EDs9cqUHys1UcPoMEOFWDB7v0r3jITSYdrt0g/YcnONN83KXNeeNi7f5wopX+8nXLwnEE6C73MbLE++KNxkuY3I3ljKuw/mN2xSeCy8BuImXSkrqoZVIkmdWXcAj2uc8AF15LsKQXfJlvhkzPDA6OTPvPCcfxSgyrgyZejJWBKBO+pIbuuYq/5nquKqG2r5CAQKQNyu69G0Xrbvtajza63im/M9/+Vm8urhSfVA7QX0XzRlH/wrv/KNANy57uj3A25fS9oof3orOIpTD3IUlbfsXd+RUOPkW2hjMd+96wQdSd4zD8FP8Ee/cL1GbutNqiu5GtFXfF2oHzgbDOFebNVV+aRv5XlcUj+9GfzLxdpE3W9ketRSf+g7PmEjBtx87M5MDMOTbOC1aITkBw4n+FI5vMu/z+5YhCAlfoJEnF4ff0cqnW8Vd1AvKk7h+XQAmZ8q8VPqTYvKOd/zBslxZAg/VZuol30nLOJf8EQtH9nu+LRhqyBvXUnziuwWfwSv8hC3uilKkJNCDXcqPZVQ89yoLjAlsgWUDSJ4Bwsowb4NlORbVzid4QZN0lUYQUvBB5dx5hl+EEQ3Q4fjgoW4UjQjBHNO8JZS9lUbG5S3y4UxxR6YyaAZMR3rp2WeMkA9d0J3lgUiLR/rGL1UHbtgKVbh4V0Tj1+7fFB4et/R9kDzd0YKzcJsofuBb5t3p8DqzZr69fDOLX3050Tcz65/DFkEMjlLgLF4sdH02uY1XbIcjL8ok+asgvkvW3Pau4bmDt33v6C2AZ+iwIVB8dzGshbf0yDPrRKb7N0G+L+8ZjjYscSYdZfQSZ/pnnBIyPH7+LdzZHpZplIB7PW4J6VemAR3IR/pzlf55S3eJp/QrHu+gjJv+KxzvQvne+PRPMMu1gDgrPKsEyudU3P86boKuBbe7DOHwurvdKP8UH3kr8SXv0oBdXisMBTgBrpV/SRdXCevPeefZv/bDtV5WTqqAjFa+y6uEv+m59Ft3r/LxNn6gDGd/Bd9W17Ozt+mVFRw+Dm2/GSg/oW9N5XHs1D7QuGEz/vSLl/GLzy9iojHxlvA3ujdx9HQ7Ojtqj9Q/+PsAWYRG757QqojubRtDml3lS6inI33baBTcd8g45kU69bDiD5C8uF8Bcg/3cA/3cA/3cA9fD8tvaQBBL172zVZ9knTTM8neCS/W+r9lwPROp/y/kQFkc7upwJs2SnDmA7PJ6RB5xUWtGg922vJTJ0qYOfyYw39fnlwE27ww85KzNo4POnEt3JdXYw3s5qbBs+C3Ip6fXfmwb7p+D/d24nC/a6W2z9hQZq181TMGjOEoV1/QafP+4xrQct4GB2MzUL/oj4PtPlC0cAYBWxiwHz/6GJToV6NxKlGb9RjJPUDhp3CsZGGm+nAw1DPbIdx49iPnZzBrm6166lW2b+CshHqcXQx8yHpuRzVX2otYij6x3NtRMRCeMdtcdLLtAjPIv3zxKm7VAWRG+cmZOrQUvngIf7ZRxisvnD1BPloNlMFYuuBUHjrLwJH06WCilGfGbUXl8mCvE7tsd3U3w70Wr9+cx1wD8uvbVBq2G/U4V14pk3azoYHxcytutjYqwqcBslJ5cLAbjw56ooszI2Y2+nBnxc/vPTmMTkMdeuFi1vut6GDbrxmzZcUrtiYbTcQH0c/qHOSTs0pQFLEFGLP4+5f9uHhzFdvD6/gnT9+Lf0PlPHoxio2Fws9uY1u8ritiTbxo31Zib7kVvWnE4XI7jq634mgueZrdxBUz81WmCh4bKmsO795pYXxT51tjP1bfoKRmi5+23rHy5vM343jQ7qijfxOD63n86LArXoo/m/NoNjZC4iBeXkezehNtBi7iMYaHeoXVGVSK6/iw0fbKm8d7PZ+bwiHFT7qteLJbj+99/CROrmbxs18+i929bnzv0UG0Nm9jt4MsqLwkHxr2WzZUdFaeoZTDIIURpMqsK1fM3CauP1HjIDmg/NHRID/weap8w1vCMOhEKYrMER2D1UB1FNqoH23Vm6ZkaMmsaOWl2ZQsCFCAIUcY0sgbCjpkigNjGdiyT3BFsj5X2bHq6avnF673pI8xZYv0r5dxdjUxna/7wzi9HEerVfcKrlajEgP0SShxUbjPOROk4oYrt5bKw9SbzaZXary6HEq2coVWH77oHUZG8nMlWdxQ5qqKwwoUDk+Hb+123SufUHpxBonER3llW6k8Y4QZxmxrhzHui9cXVuawYo1Z6xgUmYXM6jKMHBgjP31x4fNALlSGrMjhTKBdDQhnk2kMNJhbqL2jKmIcwlB62OuIF6z0qMfxTtPhaa9GatsoG94NxsqPLtoJVqcM1Y6wyot6xZZjKKSGo/7vdAUI7TPtCApZ2izaIC625rPhVOVB+hsbas1FDLKVkHeLKMBjIa9liNUYmd/86NwZQBpdrwDBjRxgzONCaaJ/K3y5G5vaGO/Db2Zw5xmDCIq3VD7yrvywOTV+1qgFMlzxIOI8SCeO7pBeXqkuyrYDtSr1jXaZ3FuZxHUXugSUPncxqVSWD4wDGPsSWYH9Lj4K+8Ltd8XnGjcXDZqAb61XgKiOUr9zFQhGTfiFH3l3VsSdpDPT4IIefviVf8kDP8vHtyK9DGknT9Ah1JmW7oSlrcI4Sd33wdzyYBWDjQ8Kj2H2eLcbRzutOD89i7/+7Cu1GSMrM6jzlCkMLY0Vmc/MM7zFH5FLWduUG6MB7/SMP8H1bIWb4+ApH9zExbAgvLdq85bLeVyrzcQIQluCcpo0bFASfhvZRA/b1LEFGyvbmMhQl3sp+R+MJ94ebyE2YvTfYfKBGEIf4nwwjlO1F7QposD1mwvD7MZmxXFsLBCPMPpSHCh5MXj4Eg/pU7Cy0Ep9X/A/ZbYsJtiVZVr4KZiV0Hp2wgUPeMczMu5VQZaJlIvSMGG+wiPTAw26RBjFYOOC/NIYAnKBvzV58W3I/NBOUO7wPHEX1BTkQA/pccckUSBTOBs4tlnxkWeAbKldxxCC8YNzrHK1UFH/IdwArdCUtIFXj/bP/+SNU+HZfqSaFzzlHed0WHJMW+IuUyCG5ZFCsnFOl/LMnxnokMQjKLQQLhMjDRtgqZMYRWwYIY/bcTMbK7jqf5GXvK1S/U3A9YCPlnNTAjQlnaaQ9lCJkI7TMolFPvRP34t6ix8RXG5FOEPp9w6g76Qk/VfkxSHlzjqEXyJKGlbvcb8dL8HvVM4kTRtimt6BlVc6SkNLkYAA/zId6Mj8O3sFDc7/Gu4y7Lo7L3sV9xI/UL6nJpZx7HwrLP7r6aT7bdwZFh7deQigL3EppJ9LyHCJ421YPSf+9fdZHvglOSt8JZRxVtHymT5g0vN2nMT/62mm/xrwrKg5YSINIKurpMeVlxRNGff04J7pruNfT6N8BjdXPqc/UNLNcykLxSunX5YhkM/FQwHr8curhNJdpv2uu+T5Kob89X+jQe58yqri26i11G8tJmd9cwDvVlRu9uPqdDP+q//iz+IXv3gRQyYWaYyy92gznny/GvsPat5iCzq+CyAv4GKyBVtjNdt82yJGA/Wtx3wrinQy+87Tike+3ZUtPLo3gNzDPdzDPdzDPdzD18FSY8tvZQDBVqD+XnY36HXQGfGrhLv+SAFlP2314xu+38gA0mnvunPkQ6YbuX1Pt6mBrMLW1GFCwc25Blb0LdhLfzt2u22FqQXnQ9BHYy9pwjIrEIMGQzhmsKOAPNrt+lDi3G7q1jPsz68mPuCbw5vZrmluZfxcsW6jrn57KmZQErPNRXa62ZJn29t7bNkIw4x6zh9A2UrGUom69ID/Ru/H47EVHcxCnCtso1aPnvJlRc1Gbh80U3oocqacZzKf2eiCkgUucy7Kk4NeHLZqwdx9OtwYL970r9RD3o5Wo6HOoNJU2OF0Gg+P9mOn24y/+uSL6A/G7jk+ODi0AlpdzOh02KZjy7PUGfrRwUQZgRKCg9E7rYa36OBMBAxLKFMbooHVK6f9oRXNbOMDrQzIz/sjb83FCoFGPVdKYPBgwM7ZFGxd1RLfOSeBFQooDU4vr6zsvhVNeyofhEfDm5jqWWTFlcrGig56veI5Z7ew1RMKJnhMWecWaJTFlg/5/up134aYry5GcdxrRONmEc+enUZDuaxq8PT82SDqi414qh7+4+1a1Ca3cdNfxM3k2lsXcZg4yjc2WRrrPlOc8nB6lE0+M0R5wGCg8b5CbUa7UxOPal6xsN9txJE69RjwKqJjrvShZ7ohWaCQEWTJ1GZtQ4N/VhkMYrsR0WhuSrZuxLuN2JEMPW5WhFyDE/H8eKcV1+rkXwznsTWZxuHmJP7wj96Pvf29+NUXb+JMA5aHRwdRWbIFm+RF5cG2SSjNMHrY+Ke8If8aVpmPeGDEYjZxVf6sOkHZ2VS6rAqxYU98R3mVK4PSEIgimdnNnBXATC62A2NmMIo0tn6DI7dLlRd5F36MAAx0SE/YLA/sc87M3DkKQNGLwQVFKLKPXCNXZ1fj+PLVhfPGKi62b3vxZiDZG1tJhBxxxgXGtmwvMBoy21eyQJ0XzlDdZIsdUr6m7ZB8soVZTfl6Kflg8y8ONL9VO8IZIHXVx7bal6VkGnqP91rOJ/WKmdtnKtPPJF9fvOlbOfeTD45d/znbZCjZw+iAYo86hAH1tD+J13o3FY9ph16f9ePVGTI/EU/Uho2UrhoY6vnt9W08vxiHRDPaDMyUJvURY8fRXjv2VV932sx43/YZPleDmcrr1nTDd5SlX7w6d3l0VP9s5BVtKBM7KtOH++14/uaNDYXlYDJv6f5tACtSvF2Q+M13gpScdv4XKadSkPxSx/PwcQwPapXklzPWiedf/92BnOUzBh4MTRW2vWqmAaRer0sumEmPAhkFaaHQJxni2i3ey201Hy8kyRIi3QsaHJBUeCfAjRdu2iW7MwxY8sowgKmX22/8qlTW2Ef/KM25iwKVt2toBsj3vkhb7+RMhbVkm1nqxJHb0fFzmIzDcypdk/d45x11Y4bgXiqRaD9XW2DpUn3JFSAKo5/MT+JflYk9i3uGgZe484H0nCoOywFUKpv4+IKaUgHKygKv0jH+VORzppcVq0Uk0LKq7OGhvm9qc09Pz+Lnnz2zQYHzmJB/CZ2/q7TlvqME1R1a8k9cVvtoxS9oE3VehPHFc760/GLYFV6+6WnwSMNHXqy4SOMIJWUecee3cINTOXP7yfe1pTa+Ll7TTk3nU295N1E+6T/sqT+zp+/lUrjfXFzF89Mrtf1qG2i2VSa0F3xKKrqQbeTadV1pcN4Y3yavGFGbYgOIKJComw7ulCdNsu/itRXNhT8Mxm0o7txcZ/RnmVAAxzFSJDLzR/rwyCtUxNjkF3fKgnvytpQXwPGIozAYP5hskVtF6V1Bj8P5dxUnr/SDJzaAbOWqiTwAna2lWAVSlT9yjQLPPR2h5E5U6mLyyHfo44Xxik5ocCIZDmfJT1+KT17wui2Zpod0EQ63a7ScWR9LQ6YjEf8OD15FX4cY+do8cDule7YC+e56+t0dgo6hE8zEL9AZ1R2tJQ3GT36gFTpwpXuVfuKxs4S7x3XPhMT5LqxwFEn4Tl7LsitjmbcCp08UManeUhvRVguuLhSLtIogBa6Uv/Iqwe7iOW+8zztyw52rlIMSMlq+oz6s4q7jf9s/Ie934YQ035XvS9fb6eEu4/jSX77OX6/WEx2um7w1kkIGcRXxqJtAWY5lvsr3risZufA3Nn78XKZXhl+PU8b7dXg7L0AZtoySvE66ShoTZ/pn/VPZSmYJAxklDt7YXeBKd5ZZ4fO30liGox0wtiLaKn6B8w5wU26JM8NxZZgyLO0fkGnb6bBc63wmbomjTJJ3KVcKcxcu7+mn/uLuZvT21f9t/qYGkKRjMdP4drQd0+FmXFxcRPvgOh5+VIlHH9Zi/1FNYwLaT/H/N8T9dwG0kjefE1Lb9Hd6MriN2SjbzRLIZ3mVjCnfQ/+9AeQe7uEe7uEe7uEevg6W39IAkgsDsq/hPof+s49Kf8TedNfc61OvLR0FlK8B+i7fyADy6PhR7HU7HtCyBQwrD9gnmRG7lRvyY7Y4KwAghDM1puoo1xsMdDc8C4bDbFFGorhssF2S3OpGekDnWYkiEuX6ZLGIW107rUpwjkC7gsIaq09N+KfBYduscsCoQGd8LjeK/eFo7HxqnG4lA2cMoNhgSx/CH7SrwexMDpiu1zh0fWmjAMqlTeVhp9OM4Xjsmdoo1a3gUdZQonLw+PF+zwPhqsIzY5zxKUqBE861mLMdFdtaiRbludFoOm9L0Y+yFryD8TQ4YH2/2w62nHp4sOfCQiFtQ486jAwk2LKIrcSayhPGjZbC1uGn06woz+oobm97+7HxFEW14hRGJlbXMOuPUXlbcTFK7fc6NpRQrPAQZYlnO2oAQCeX2b0oYDFQDUQnAw22NUG5/vKsHy/OrjxDHCOKt61RnFtxn4OfERZwI3scbM/KIA5PZ4Y3MyMpVBQI7MHOYfUfPj7yJOeHB+3AZPTqYhx7Hb0T7p1WPa6F580gZ8szaqY8rbhBTpQW25ylclQDG4W1sl8yiJCnQmLL9HMAPIYPKsnxbtPGJjrX7+034vnJVVSiGf/O+724mIxiJMzIqMcSoo0OP4ozlDZLvVsozaXyMBW/Ph0P4pmu18OhynIi2byNw1Y1nvaqVrp//uIyOvXN+MMfP9XApxGvT8+9rUtPPJljyFP5owxj3IjsMtDAeIXhAEUVA4mczVsoP6igog0lFJVVWbM8IeMo1DC2USaEZVYlgz7KVkH8PJDsgpcVCyiu2XIIZRJxAXABYpvLjpUVyAkzcz2TWjR6dYjSFsmiZdPymVukYKyRvAs323WxVRWHqL86Hyig6uDiVjI7i+OdWjQ06LkzgCo/MxVeryO5VprI4aPdlunGyMY5Qs36dhy269H3WSiiR3nxwFRPz/uz+PJ0ILnbsuxDA1vaHHQauqcsob5t6v1QdQo5oG6z8sT1y7PSU5GMHMMjBmX73WZcSPbYMuVRV2XXn8eJ0l/qmRnvKDEYAqIMZuur7z3eiQ+Ou1YmnkiOaU/aGDl0AdBLe0hbuCfayNNYtPqd+DpVGzcYzuOsf6G25ne3AkTSAwGmD3C6XH5MpQyp82Hhyco/hSdcGkFUuOKd7w5X/iQaYtlNXPEMQ2y13oxqsxP1Vlvy03DbcXcGCDJB3dUfhhDqbLn6w3fwmfeFQoOGTs9WvuCErru0i+Dc9UuW3vYDMt94mAW8U6Xwh5ILT/uVeYcfhZvgxLMLf4KiECKvhR+8IoTuxGX1mXntq1SmOqjBKcuP6LwyH9weYfwoLn1fvR1WwSt4VCp4iIdxouBU/uBv/KvSNEBC8ecKTBjo4wYPRADhcRe5sttU6Qbrt4W4srF0PsHhNkLxrlWnOdi60+3Fg6NDb433+vVJfP7spZUhrLKgq0DbihHBBgvFRSmf6SktJUKZ4yZNp+8/E6Nw6cBI4lUCpK9659V1rP7wtVh7ZsvLMieJw/mQA5/kXuLF2En+kUHapZba/6YIbmwqb8IzmEziYjRRX+RWdbmmbzSrzLZsBHlz3vc1YnKA8NGu0i9ipQmr3UjPKw2gl++ZruQbn0jlpeQxMp6i7/K8o1u/liFe8ORb6UYeVM8kG/ki/aEjDR6sFi0MIFzCg3HbhhECcTkd5AkU8CHj0r5mPLbuUihoJbR+7u6mnXvyr8QHGV6xpPrPyo+7FSAV3SUnXgWCAcT0p3zdgR4oIXgEGK9ouTMe+p7+JU0SnBRQEgYfXn4D7sK/5C9PxNc9V4BQR4sgrlcFLzKE8ZgGg+gFR9kGEjARxXIyVBl/NwYQf5tNg6DEpyvJKKR3DXXyomzXC1oVIDmBO28GudN/3fPvhpIHmVZeboMKVCWfNrdy9nsHJfCh+tbHW3H4pBIHj9U+yK9SU/uGtVBlRlz6bunOa10BXfoVj4J1d8KKlszRKk5eGae8HKWAfM4wCatwZem//R5QUgboJF1y7m8ddRAAZ7oMpbGsvHibKDNUDt4S3k0LKP3KexoDePaN5I1qPdzdO0E+v32tg5/kl3lZj593vjm47+qJ4W3+4F4vhyxDfROMSx5FYGTE2PDz3bfi+ddpwy/5m08ljV8H63FXMgRNmc56XN6VV/p/XdyMU17gyqsMm/jWcbF6une0GUdPq7FzyGQz+kwO9hsAk7s4W3MrDvaPo9lbxu6jG9WfrejuVXPlh74tayR/5+D8qNwp88H5dYz6lJx4QwNaAGHMkYKviuE7z/cGkHu4h3u4h3u4h3v4Olh+SwOIJ2W7TypQ1yP7XuqzFc/0RNxbyW5JAmF0c1/OL/z0zQwgzVZHnZOaDzdu1be9EgIkKBc4n2E0Zwuo3Hu/16wY/XuH3VBfMG400kShwTkZdH09c5+ZkLogmtnxjHPPOUtkNo9mbSs+eND1APNyMIsJM9cVjtUfzIZl8N4fMNDMwTnxUSCTMRTkKOpRWu906vH67MJGh4OdHQ3iF17dcHJxFdsa9I5nUxtcUKRy6DSKUK9mWLAtUFhJx2oQlDZsaYIyA2Uqqw5Ik8HvaL6wkpPzS0hnKnwYWNjm4vqGVRd1K/nYQ/Xx0X483O/FzSK38JkuULyqM6t0mBXLqgnPzBSX2DObraWm4inbZXW6bfF8EW/OL20MQenMlkmcheIVJ2dXSmOpPLfkvrTBAcUZA5cWM/KbTZU1xporG2I4N6NWr3h7q8FgFP3hSPQu42i3F/utqsP99fMTz/i/EM8q6pTOZ8v46uVFPDs5j9OLQVz0R3F1NYqzPqs7ls4HijrkB6U8KxZQYEAHirLDXlODeoWpVeOnX57GzoOdaFc3ffA9Z0VMVJ5no5n4ipSgEJOEqeivNTDGpoObN8idFUuSCZTYDQbS+rei5kbxFBCjCPWDWf9smdZWni6GUysRP1S6/90nZ7GnsrlZTuLkZm6jjrdlkNwuxGe0TzZCCJdp0Z1BJzRMxaeB4pwsJvHFeBifjq7iq6uBtxb64HA/NiVDYw6Vb1fi4997T7zbFr+uYm+3E13ldyw6RmxjpTywqgU5J2GUmyidqKjQzooalGco5OAjs4p5DQ0Y9Rikcag457pwcDjyj/yydz9UY2hhhRT1jL2DqUY1yTrlZFyqcxhCvPJE3EaJyuH+ddXfWr0aWxgnJMfwDKMQ8oUCDWbDd/iBTFLnWNnANm4iO16f9H1WzNMHu6pbVcXJ7b6uVGcarZYv2oVb4UPViWHs+blkSfWnJZm8VHlxeCQHLXOYvVeHqH4NlZ9fnQzdRiBLGEdZLdOqq13S+7boFjclB2xjRv5uVT+mIndTsjqNsyH1bVPlq7wqTxhFP395pjZi6PM+MIywNR9nA4w0eBuKYYrqATyKPPK+YC91a85u49/5R0+itn0rHAO3fTTmzDofiP7dLitg1LaJfnhMXSVMfzD3mUcoQVnN1RSfX52eqKx+h1tgwSVkWRepIN9l2gmFr27p0uU6qUttiFcaiDGsZmJrP9pwByLOXXh7pAyrLas0mlFvdb0KhPbRh6CrDDxT3nUVpVfGsfA7NeHlEn7POi/d9tez/BwSZ75N4IEKZScPSTs+flVA+bzuR7mWhg+r4XE779QRhXXeSSsx26+4Mh3cigufiK+Ldtf+uuMuQxPeCiW7EsDq/IgHtAd3BhDxCj7lSpCVgjDznumW+Sen+OVD5nv10ceNEkuXGgAbwos3JQ3GKMR6Jb/E5Hf+Ef1q58jXlnBgTNtUG4FM4W8Fv544+L7T3YsHR0dR0Tf7sxev48sXb/y+sqn0ME7QdmC8EB2klSs/LJ1KJy+MIXc0lGEst9Cu76XrnNo/+h/qk9AmLOesYJupveJaqN6yblCRTb9uzlj5kE7KmTbeD8U7ZJL2l3bosNvS93s3DvQd5pwhVra86Q9s8ECZ32lLvtXWcWYYRu9X531/b+grkBOU4tDrOicZoq3lsyVUriNUIQDpYKsR2mbnUqSkgQSyuEMbGPN9mScbEFMY5KU/xWcFRxox0vhRXvr3u5INRkGd4x9a9Gh50Qt4nWeCyE3fxP6UC5Huki/C85R3/sBF+4AB1KvAKuoLVbnKg9Cp+8izZBmZJm0xItsOYYBGX+ku+Qd+JIK/pCd5xFlWZMJ8yczotyDUkDwinfSG3qwLRmJQbNHDtz/DUdOLd8Zf3oXLYVjlQ/skH+FYTtUvlbxlHsooRbzfEJicUuIxQAbPJoe8FM+A/MwR7gW5APHNgxJN+c5epefXwFuviIRHRk78BaICD/K3Vd2IZk/9/N5mdPY34/BRxTPWH7xfjeOn1Th4XI+9o2p0D7ajw2HL7S19D7ai2dG3njMHuHfVb+ypj9IQVtUJVoo4D2U+Sa1wrvJ558hwDlCGz7rxNrz9DJ4SZ96zfS3h7fQTLIOFf2mkS/ldC3t3W/nfvRPg7/81/7feF/6ry76ZXd3u6nzhnf4ZroyDZ+n2N8NBSlwO/pa8GMyQ0p23Etdd2CKiVyMZn76WctOvAVByewWc3t3xv8QJUvunfGe7saI7Yf2e6fpVmb4g81GGW4H9iztQ0nwXVh7rcbknDfD07TqX/mXfv7zyHcFwE76UFyYuNCXXDz7alMyrX6oxwK/L3zcAomzoS7h17fHb8aM91Ysb9aPojyevfldA379/eh3DS/GBeWklv0wDPzBkdS9ds6n63l8D9waQe7iHe7iHe7iHf9iw1Pj9WxtA3ukE0fNw/4zeBx0QeiJrQQievROB3+Onccs3MYA8ffxBPNjtxpY6QwyeWVnAyoy6+n2b6pD1p9c2fNSrHPxW8YCUw8jZgun0YqiOYCtm89uYTGZWKmCwQPk+X95YuXOzmFlJyn7bp6f9eH468tZCKBVmeoeRgU5mq1kPDpBm4Mzsz+l0ZqUDKyLKQStb0KDcPzvve5uug04rTuRmhiZKJPpuqLrpoHMWBgrv07NLr2DhLA8U65P5TPSP41r0+PBz0dtn2xwrfNXJV0f/9HzgMwN2em3hvPFM9CcPj9wJ/h/+4pdx1r/yao9eoy7cC+VfuJUH1DFng4HyP433jvai12k6b2xpdcj5CfVaXCnvHABNvp6/PPUqAtyz2Y1XeQzGObMcBQBbfXHmAcogFLUt4QF2ei3TxcHPGCpGk4nfd1otK4mhpSpetlSOnLviQ9/n16JtFJ+/5GDmWytpG0pnPtWgfnPb/EG5zWH4lMFGVGIxW7qM93c6EuhCqaULgxeyhJKTlQAYP6B3Jt7ti2e/+OokfvC9o3iqQe9SZfjJyRi1Wtze5IACRQZjy1IxhcziL/baP2dJM/BgP3fxR26Uljmzn4EKF4MFlavKcK/biP5gGqwM+sP3evGLF5fRa1Xjtcp5iRJP+UHBwgH43tNbHXXjUFqZuu5KmIG5kwWEGwPfxWwen44n8bOT0xj0L+OR5JDzTC77gzhii7THx/Hpl68l44v4yY8/iJvhUDIRMVAdIH9p/Lr2tkkYLDA8YAwjMRTo7B3P4BJekjsbPcTjivLNAByl6PXNpldMAGzHQv2gnClz5J5qfTWYxPlgqLCprNzrtqK6xeqi3IJpPmOVhHhGHdF7aIDnnHUCT3in3Jv3GHCoG5wbAX1Dpc2WUvu9PA/js+cX8UayOhTOn336Mj57dRF/9ew0XqgeYtQ66Y9jLH4fH+8Fh4Gj8GVrpOO9jurGIr46H8amBkMY3/76VT9+qfLa22mpnWGrGlY03cbHj/Ylizfx+mLgVWIYV1lRhcyz4kQtgreTYfb5vusDRp9F6NFb7KVM5iqcJztNt2dzldtAMo1CjfwzuIe/lIuNMYpMm3W034it2y0rOS8GyovaQAxMO92a+IHEiCBRyeopFLsT0UMbR/lhNLJiUfjPLs/dNpQNet7S/duALcmWhVp0uPYowbuPCQySM5+LS26khz/XSnlRz8DhcLS7tAW62xhCGP3SFuMPj1kB0mj3otbkEPSGjU25AiQNIEmDIgnu0tYdTFnzdBduY1Z5oaAnWIZNhTJCy5OhcGRsKF+5gVXczDLAe1/yIH8YLEjRxowNnnmXITOfIPHTHT5wOa75Q+CkyfHAo9vbUCS+fhMetmSEd/Cm3AKL7SHTCCK+KkzOgMi8JTVKKxNS0txXqdlXfqlAlpsGVPQgo2VYqnZiewujLtwFKCxnI7GNGo2wDWLmk9og8Yi6xt0GEfCq7Wi32rG/ty+fSvzyqzfx6s3rYPM/cCz1XbSSXeTQJphzvovzyVQlCl/xF7XQrLuNH2p32LaPs2sweCxm01hMp7GcTXyAOd8ovu0YQZxf/ZObghm++xlApvACN1f66r3qi/jM6jgmFXTUn9hRX+ZQ3zrOPeEMIoyXJ+eXnjQAR9udTuy2O6pnS9Xtfnzx4k28uRzFeEH56LsgpHyXrTQWaylPDCHe8rBwkyaGVniiplVtkvoNapcwDlmioBcC/ZM8QiTJg4uWV0oDA0hpCMGAmwaQfC6NCfxBFxciBcvNC+GA56wUoY1zHMKTnN8TsAjLjx7sxtMATRjDcsvNcvsr7hyEvs0KENV/viOpPFYGdHcaotHfYtMNxrLslbmUEt0zPSDTTD64rTIu+WeFNZR5JH+ETIDg4hIQj4ktbstU3xxYGJH5IkT+Kl+EY6VkhgHUro8HcSuZJh0gb+X73wy8AqQA86TMrEC5SLQrrxXYb1WmDoifLnJxFxeQn8OU1zrw6It33Fb844c/+gY8M++ls7cRj79fiQcf6voAo0ct9h/Wo7tbVdvPpAr6EIwPMH5w0HIldg62Yvd4W+EqcfgEI8l2HDzajp78xd6YjiV3LFYt8kn67huSl4InuNMYoLIwpB/vMv9A3kservOyxAGUeQTKMGWeudbjAfS90m8VFiiNIn523BXeVWLrZfQ2rKdtHhtJkT85k+/EzbvDv4Um8XrrLYfLl6ZUYRN98u9t0LP/866IRuvnNUjfhBJ3aSRI4z1brDI5ItGU4KClzNyVV/qXdJb4SjDOwt/0mi7e8LNexgkOU4TNcljhfPfOe9zvXsQ1HgN+6aL9IZ9rRNyVBVBVB5LVTsfvVyT3lahwFuG3BBtONtVP35xrnHJc9L9naodzFfHvBJRN+vb9U43XB/pm6eNl+4XG2OYVQcxuucwWP9h/em8AuYd7uId7uId7uIevgeXf0wDiP/e9dNEFWeu3le/dH3GY9EtH8V7XNzKAfHx8FJyi0WzWPCPkGkQa/A3nnDmxiHp1I4567Vjq+WQ48rZKdWb+arBbwwAwXcZoNIgrZlq7I5d7hrc0KLqez2OiQc54PonFzSR2O211ojWY1HCfGYRs38Pe6hxcfDEcBOcHMKP6vN/XwPw2ejvtQpGgOAu2xoq4OO9rAJnKlLnoZYUKnVEUAOq9mWZWc9i4MZ2p01X3SgqyxQoStpTCaLF5u+U4KJNPLobenutqONTAeiOarZqNDBy8fXE1EN5k3Gw2j135v3e4b2PG5XAs+raEs+aZ5Tc3i+g0m3G8t6fO7DKevbmIo71dr4K4uBrFcLKIN6fnMeCwdowbCosS5+b22oqeltJlbMzMYBQzKJ3BT/q9rsKKAbs7HDZcU3hWxyzcMa2q49lUeezvNNXzX1rZQvd8u1qNvnjBFj4M3tm66KMnh8LPCpS5V48wAEIRUmWf9GYjum2MPgxEc1slFEOsKkHJAk+hkdUNszl7qYuP6sxzhgvbY7HVF4p+Vtb8l3/+LB4+2osH3YoPoZ4LH2MW5AOlo40AKc93wouSD8MNqx9Q8Kcg31o+lCUPSNIgcBscgk98lOsa1sRBrx7nFyPT88VAvFT5zG5mMUKchWc+m3pVE4oaVuWgAGLQk3qUWw/00QAxG5ZnKMJYQUWjY4/MvtSI/eeXg9hQPfhIvMFwtil5fvz+43i434i//Pln8eDJ4+jIjzM+ZsKFgSZIRzRgcCIfKOpJG0VIr616VN1yeXpvXvmxCgYKWL3CVmCUPysfwIM/IoHBBGMEdQjFF7JS3aqoTJbBGTAYb6hb5MY8Ej3UR8KycqWqOry1sSW5IAzKTXItHsuhaMJdteGMg5DhCXvGH+934mCn69UUNsBITtn6CR69eHYSz1+cx6++OolffvEmnp0O4qw/FkY1huL1n3/6Jn7+xUkMFzeuN2yFBncZhLHK5MleO44k49CJ8fSF6iQHrrO91Wl/ENfLWxtHOM/mpD9R+7S0XO626vHy7Mrbq7FFFYN0DGXICiu9vn+8w3Kh+Ey0sD35UO0UBg/P1FberAQljviJbCLTtGM+FFp00EYQhtU33Hvtulc4oOClHTy7HKfciscnl0PTjlFGnI0XJ6dqx76bWcPfBDaZxicZkXA5LV9FevJy+XLHB/98Tzjc9rHCUtnUMxFKJZD8bATZFn+584mQbCr/9UbLK0DqzbbcnAHCCjYU+8JmRIruNIr05fCFWy9ptU2brmwboIK3KzcoiF/GKq98V+RVPiRnV0Fzhssb+SC1NGLgn8pW4qi6OoFSMW80glLFQf3Az2sYCpTeWks4E2/GyFCklZfd8nM4/flJ+O8MIOIlxg/aexszLbdg0x+oTBc/WaY8024krnzt8rFDFw2sn7lzpTeUZ5CSznyGA+aTHszHwoBWGkEcg+cMkDQJvDKEtvF2Edu3y+ioPWH10+VFP7589kLftoXyVxE/VU9UH5iUwDZaXOaqEYE1c+IVCErPh54Xqz4wcswm01jMJrpPYj5W32M6jdl0rLY8jSAcjO722lmF7sRI2RgxRAPyL5V4+MNS3tC3wFiHcZY2Hr0d8k97iSGv12rGTrfrbwlKH/KH4YOzQ5r1Zux2WfG2EcOR2p8LXVcTtR8qH/Kn8qRNoF21jIFbDty0I9z1b1Zw8b319pzKD10ZjN70cWykSrJ1ZX1M4wdFlAYMeMf3FCMx7lLezAvSWLvAkjhIg7i668FxnI5qhRMrn1d3O4xE8omsqp57QoG+a6wA2dzGCKLvir4/TEIplbQwnO8tkLPJ2V4NmSjLhcxwJ42SluIiEnwAD2B8+BU0QQt/dwrh4nVG9EWe4KPDiG7aJf4I5L8iba7EpYsCIwzvJevLydV3tgKE7/56TGjIlBJKGtJnFRL//M87QFz+gJV/Gd9Owx1ugujnTvm+euOX+Dj/jqf+eD1svHj/h00fztxWf46VpGwHlAfdZ1qET7yqP+o3Vxvqk7Z0tSvR6mxHu6P+hOPS9knm5uoHjVUuKnpSJW4JlINzptuKFvxX74i1ek6wW9fKZwUl/hJX0lqWcdaldRqAVLJnWK4y7Xz2m7s4vt9FLx2ET/c6nUCJk9eJo4xTPpfwdlpvvQIKvP4l7754WNEGrJKXP3XXuPQe/zWcZT2yfHDJXcZVDPtTxiW8la/C/XZeCVs+Z7z193dtxDuAnw0uFfXN1PUtiwp5WeHJC0g61/OOH5HehnyfkZyGUWW7WZZ35nEl2+S30Yl48NFGHDxUP5uDKgUSmbv0yzS/KRC2bM97rUOnM51fFm9/ByC6WTF9dU4//jaOnm5Fd1/fvZb6wzXyrDB8KHUv80Veye79CpB7uId7uId7uId7+DpY/j0MIGXfC/CvO0vqeXDXtf7OvX06JTz4HW8SvpEB5PefPIqteiOulShK1MvxJPrDSRy2OZi7rnS3PCP92Xnf21OhvEXBgZJ0imJiyeqHrWhX6KVueFCrnqRnTftw7Ztl7HU6GhQ1o9FoxGA0jKHwQzgK9aeHe3E1HMV4NI+aOlxs27PbyZnE3ud7ASNZddBw5pil7Zl86tyeXnImwbVXLrCl1MaNAniAnYc2cx6HiIkLhZtO5rG701OHesuzwmucrWHOhRUqYp0PDudAVPW8vYUNCuKWOm4o5ZmNqm5h9JpNKw/mGhRj0GEwezm4sjL2eHfHSozchie3yWL1yZfP3wQrAVqNZhzu7RaK2ojBeGgjA4MRVKYobNvecmMzrgZjK2rhA53HL16dOL9fvHhpBQN5qyivnK/BodUoqDFOmTbuYgXKBhTqDPCni9zqazqbioadeIBRSzmyslLlBg2sVKDfi7KTsz4Y56BgGY/nLisUUygjOLierZk4BBf/mvJ1tNcNthg76Y/icHfXAvvTL97Eo8d78b3DRnz2vB9s1YQy3MYV6JJbpaUUEUxUFBhe5HOLIgzlJIqoMpw60YycnS8h0h3FJfLWaGiQXdtWOUzi5eU4aqL/87ORz+oY3UzNawxM26J3U510zx4tkgU3AxxQwi/CUsE8K7UYFBMe2WOFE8q8zyQvf/bmMn6vEtFSPGR8o9mJH33/Sfzpv/qzWDZb8f7D3RidX9gw2FD9QsnPKhr4iZzZqLOlOqf8YbRIA14qpViNgyEC/nvGHQoF5EB+1BuU7OXgjjMmkGkaDZT05IXVI/3ByGXF/vcYKzDcffTkOKajmQ2ClHe7KRmq5GojDIO+RBeHrrM6BZz7qnf12lZwPlCfVSZXE5/zU+VEYNHS7TTjYKcT1UbNAxwUcawQwjDT8yH8C9O1VB4xxLHChbo1HE7j5Uk/nr/u21B4OhzHiXCfSe4vB9P41bOzONEdQ+tBt+mD+8/ZYmxy7cP3L0fT+KXC/PWLi+BkEMqvP1laWblHHVI+KMMLtTWv2H7NssUh52pXVFfgo1dLoXyWLLLKyopEXdP5tQ9kH6vdEQrlPYLD31GYTiZT1cVLr/hANluNanAmCVvnqZp6VdpM8Rvi2dnVZfg8JIRHkLd0/zZgU/UGRpAOilenh5zAHP0b0jOp0I8+NabPg36FRelRbl+DLDmc64J4AW78meG9ieKzFlW1h432TjRa7ajWGlYm24gpZoHTiZA2dU5OMEKOm2o50hBJInpWGCtXRA9k6l/5SBqgE7C/LuQ3lTgZzqHwx0U+HLoA/P1O9KviY/xi60Nqky/yaVw8Jc2uX4W/fhzXq84cJ3GWgCyVHqm05hLoR49KkXdc8Fi4xJtyC6zkdc44T2UQF0mWaSWdrFa5Q3p3Szd8tKDqninxXLwGFzeQAolcdGVIPzuc4oIDvtzhyvTJAVwhHV+qN15FprbnejGLm/kkNq9nXjm6rfur12/i1eUwtjp7sdU8iJvNmic3MIGB5JJHiQ/lu1d8qD7RLi3VPtBWT1XPZtNJGjwm47yPR/bje71UvaJfknkHWwL9EmcNN9nDUdKtYDz70g/tKe0Ukw1oA6jfgKTd3xW+2RgVMKw0JNesqjvsdtQn2FB/ZRivzs/VDk1iY7sa++2WzyJjosbrs36cnA/i9WARV+oDqmRtNLW8qqyv9a2fL7OvRLOP/CAnlk/XNShIhRzvMdx6+6zbNIrI2xfxVAxpSCgvvygyKiiNkHflrwfHAzfhyaPLXW69NT+568+/a89ZagluL2wA4RD0ur5PGD+KbbD4ZomZSHDKMX+Jw6KllGhn71ae4GncmX+H1KN9fCdtFY6QILdZTM5U3qg/oocqW4LjkJYRFLghwoGKgErL33leZ+6d0l2d182vFOD6OzSAIG8FghUGnklMt7I9KsMAyUc7/Jy0Qpp+y3j5YyhC57Pec7MPeORYf2/cSjPb08Lf79UvaEbsP6rE0ZO63NQT+Lwe7teBd7TjvujHULEUnFWoo/4iLl8v4+yl+gJj5YEPwTuQqNf9JXnK550s5m0NVh5vuxKH8ydn0ryivZS90jia4fIqnwHLVuFf4rT8F/5fB0nrGjUF0eU96VjRtB62hEyzcBc/8vEz9Rdcb6eS4Yhn2tLrDghnnDzozrP70vlC5Up+yBvpZh1xO6FGiLTASZ+V71SmvALwmp67/AErCjKfCUl7uk2P0rtzFxdy02hvxPEH27H/eCs6e9B2G7OJA5oGCJfTUOLPW9ICcMt3RcC33tEOJs3cAcLyTc7yTVoqGkZ2DyJ2jqFV496RxkTDeUwGrJ7gG3ijOCnnBRl/J5Dm5gZ92w/0jZnFcHai783XGxZ+W8B4bXy1VLu9EYfvVePgYc1b2e0cVWL3aCt2DvOcn/Yu/RN9r9S9ZMIB3+avg3sDyD3cwz3cwz3cwz9sWP49DSDZJ2McXIA6Vu4XqgOWepJ8NtwF8ujNLl59IwPI8cOHHlS+OLu08nGhTs7HD3etwLucLIKDwjn3ooLiUESxLdPxTksZlF+FcwqWsdfrWBHLAaLMrue8AfWYYjgZWbEBYSiy6CS+/2Dfh3dzEDPKQQ6Prlar3iYKRS8HJT97fR6TeW67w2oBHxStPyuKxZTzyyt60RpQsUXTQAxTZ63Tdn6sUNKdvejZkon0f/jBQ2+ZpVeesclZJwx86JBB895u24pcFMIo3lnKz3gY5QiHlivbNjiwYoJOsWfmq5CY6c0gnhUg4GLvcJTTF5ej6HabcXJ2Hl+9eBMP9rrCVQtmzWE4QHGDkYaCrhUz8eGvStbxMTLtdttWInDeA8WKAv3p8UEc9brREp5WjbMvhvH8tB9T4WNgwooYG1Tkvla84XDschKrhDqVixgBUOw3hQMhuxUNk+lU9CxFYyo+fQ6HWED+8Yen8J3ZngvRhuIO2sGNMcTbHyguhii2POJw7SfHvTg9H8YnL/rx4YeH8ePDurfTmswl2MihLpFj3lqQLZtIcg5QGIyngkiyo7S8dYwGH8ysxz/DZGV4dNC0/HHWzGyBklt0iyco47fq6uQrDyh6MH6QlA/FNVcZ7JGsaGJGM4oRSNDzOi3IHgNCdDMY3yiXieT8L5Xf1nwRD/W8Wd2MYVTj+08fxhe//DwuFqpHTx/E4PzSyjXvhy+MqDOF1YYA8oiRy++UT95w6D/GEcZjrBjhMH/kG5nGkIDiqNvQQEN36lRbcsHAlS2cWP3D1m1T1QuMGWwdhqyyImShwQ7ZgjfKtVd8MZpDMddQ+WEEywOs2ZoFJTFnWywdn9UgGC9SaZsHCaMUpG1ge6xLtRuquh7IskUUhyTCN969VrtyrnJnoM22eTNl7OR0EKeDifMCUP7MfG6KNolpzOfXcbjTjqeHXeVlLjmfxWi6MB/PVMdeo1zdFo9ucvs46MLoR5qP95pe0farV5eekT1WuSM/KBXJE4DxjXjVTeEQz6k38NsHAhf1sqF6z+HrkrbodRtWQDdqG/HRe3vGd3IxUb1uaxCpfIo28r6nOn81Xth4hBH3qzdvXM5lQ523dP82gBUgbFXkw5klyvmhSEkuASlLyUemCVdeqvfwUpdXKOju1R7yJxx4FEySo9i6U4dRxrJ0qlJvRrPVjlq9Yd6Cg+1vHM+pUs4p33e0yAHPoWNFX4ZGrikrpey0zD+S8iU/pYtb/4Vf0gR+K254kT8Gb3HFnYuwKksur2KALhFACLYjBAf1wqGVd76NxBMKX35QaLtLP3nCijRVZH7yWnMTAJRqP8xr2li+I/Ba7QdGEGSIeqhQjsUv4BUqejYK6CFIAW6fSuJooAoq8pmIyUsrmSwP5EmtifOY+TTvwKN4nCGjBtJ4/OEAp58TH50SlCB8BziXYz5lW6pcpTGdjPX91PdcoZdyv3z5MjBaXm9UY7PSjI3tmuSClSG0b8JBG+3rWviKVR82ehTGD/UfMH4snIbcSmeufoFXg2LEpE7D1Pw3iWQLP/LsbwZ5hw/KhsMUgWEH7TjfLTpdlIcVWEUY+Mr3g7pMG8TEAWVc8W79XdxtN+Kh6v9+W/0K8Wg4ybOIaIe67Zb7RF21F0x1P1Gb9dnrqzjtT+JstIhno2r8/DzixXAjTmdb0Z9vxPimGmN1m5gwQZ2CZr511GdOXmPlEpmALuodwbx1lu6+KCa944IP5oVzkj/mA+4C6FryzbGCU/eMX+AggHHZoX/SLuBOjsVfb4GFAYSr4VWklW312VTGXkmIYGVg/YIHtIUMCSfixT3TIg3qJYFS3pIW7qTJRR9AZcTl3Kiwna984gKS7EzHBjzhRrpL+S8B3H7ny8SZZsLQdpah8F9MvsMtsPS9BQpM6XAyUEn6ZY4STGcJdhY+pXeBYs1hWMdxBw5S+JfB79Irr6QF9I3ORuw/3I69YwxcTDzy628M9DXns5sYXM7jzZezePX5Ik6eL2N4ofLXWKPMBHgpgnwWNfJwmRRgetaeLQfQbYK4VvHeBtXrIuw6JC5w5nMZPyE9yzh8H3lHHPxsBBDO9E9ca6TdAX6/Tk8C3rwr35fx14O/Ffdr0Lzr5fC67tr7tRC47kgs8SpR2uE7f7nBQd7ysahDCk5eMdwxYQb8RCp5WKJ7i14Bz3jp1wTwnLxaxUlwCNNReutzGM3OZjz+AWfN1KK7r7ampnGN+peLCU1x0noH65HvMlRC0pGwepl+BY364cpyLeWlkEG1wbBkPr2N/slNnL5YxOlLjT1faszxehHjK9oX9bvUd+Y74rh36X090NxpBBmHvac2foxmp8JAG/i7AxtAhmprRWtvX2PdnVpwfk+e2aN7V2OHZtjdaKtP3E5j0OlLrFC/DvcGkHu4h3u4h3u4h3/YsNS4/tsYQOgnAO57Fv3LssvmLlV2yxJ4X7wD1vuDxP9GBpDD/cM4HUyt/Ox6lvOmt5W6nFzHXJ1NVggwFtzvNqO6taXnnAWUXT51UlkpIX+UZVZizJbxdLcT4/E4KnX21q7aqOAMaQB53h97uwgUtCjKLgYjz8RGcX6lOM0mB1irYzaaxnA0CWYWMuuMrWnYWz8NJdteTcK5IUc7XRsgUALsisaO8nC8245bddh363l2CYeYs6c3K1JYRVCvNXy4cqtWCc7DYJYnGoCm4h7t7YhNrDzYjm676VmrHODsdMVg9v3f67W9NRSMYQUIZwpcKh/D4cxGAAYLnP9BviuEUTpvzi/i9OLSBhcKGSUxWxahhGEFAytSyvMW2A6McMw6R1HNuQ+57U7OSF1ubMX51UCDEwZjuVpDpe/BipXUKi/uHOBKHJ81Id6hxEYRgVKbA8N/+N6hFVeUoQ9dF3/IO3FRFHK2iJWjemYm/3g0s1IIOUJp4vMl9NcQL/HHWMO5ERi26uL3o4NevHhzGT/77DyefvAg/smHvbiZTGM8S9nywAIhFD4GVWzbBH3INcKMIheaMHgwsEA5beUPChSNFRr1bW89xVklb86hP1dHoPYQYyQfDNau43wxdToYcNjei9coWcrq4MEIQq50S4XQ7c2mwqIML2gjkAKw5ZWVKrpYZfOp5HZzPIuPJSPbze2YacRw0GvFX/7V50GqHzzYsxGEWbysUiLPedC5iVA+t0JZU/nCZ9I0Ga4vrORADiHQMynlz+CsrbRYaUS5Q40NPaILg0dNckL9xADIainkBtnAUEk+WM0BA6CF+sRAmYFtdZsVKhjfOFw9jV4waDBauB565r88kI0mK25UvtwxamKkYSUQykzkmfqJMhM+bsjd6TRiMp7HQmXHFlKHO60CF2WhEhcNDGxZ6UVdBx+rPihnG1UlAz5nQ/nE0MM6peo2q0uu3S6MJacoZ7qSY4wnz/sjhUGBWczMEy/hKUZHBs47Hc7VuVFdurZ8MaMNRSMz2sdskUU9gwfiHfym7FFajSaL+PLVldJVPVV+Bopng5XyyIoUVu6gyEahCm7q/O/yDJBNjJVCjxLdKye45I9MUV/gAnwwDdQ93cgf8kKZUT843B43s7tXM6vFQ+ECL+0d3wRkDzdGsuFgYIU17QSDXGTOvCvzTapKz0BZ2JnDfeS8pInQxPGFvIkuG0PIT0FDYixo55Ib/PjzNnmdoQDjxo+wKkcrWlU2G7qsaIUxDpXxwKSUbBi2Fz++rzklx+mVlJf0E5dvAUAbpGB+R34zz+RFdKiQkP2tTVbfZXvrcij4TX5Nsi/aSGPWlVCmDmSqupQALPYb3IT3XX/CSVmSuO+YU2GeMBMhSVZkeHLDSqhrOTEwyK164NU/1B3xCqU52zuydaO3pBqzenMco+EwRqOh3cg8+cCQuxycxcXJqxhixOBbS/ssXJkrvVeyM9UnDIVseTVhlQeGD7a8Gg9jMR3Gcqo+Aqs+5hjXoQdhtkCb9pQL8U33O2O5LmQBP0PJGznwQp7oy1BXaTMxRhmP4jugwntVJbSpbWMLRQzniSLTBw+rSFpqd/Y7tTjq1m2Q5oyivr4Lw7lQqZ1iwsfjA87i0jvxjUkf15tq1yqNuNmqqV3c9lahk5utGNzW9b2q6q52Tt+q2gZbKGZxYXzBKIJM+K4yzvqDrOlJAsddmSiuUmqUL7nhTX7m8g82YuzO7538jYv3xHGyeOonnwGj1w9tglcnin9byuMWhpDt8sKIWjE/k/+r+E5Dl2UJN2nTy/L3WGnBV4XLzi/lylPmx99o1w3yCn0FXt1Mk+74Z11IXJmeMudwii8wTYQx/4owMKME40J+nIjfL8ff7RZYIIbEOxQmCY+IA33yv1/diJHKcyGvX0+FwMZQPOMjvzLgHd63Y5ZPZR4chbyWDwboKmiTu9HdjMPHnOmR/fAy6t8FxGf7yuHVMs5fzePlp9N49an6/y9urTC+ofP0Fqj0nS4Jr/KVUPpDb9JctpFvw7pHurMcM/zb7xN+3adMe/XGRuOCtkyXNhpZejf223GTvrfDmN931zo/ibueJ7n1q1TzcQ0ct3ATAbef9eMn++kuelfvkr/4+VEXrnV+r9OGX8lz+oLUacZiXr0kSAMmdUZh9J9xVLfMZ6VbPBvkLJ9LPq7S4Z1vbwF+9damD9rfe6C+Zlf9rIba9m0m2GgsM2U8mfQZwOEL3KVHwtv4eVilv36tyjYj4Gd6lc35JGJ4cRuDs1ufm3Gla3B+a7/JVdIEP/RJz6ZXOIjrfqa+IWwhzZ1ng9p2DCC9zn6M52fqj1+l/+8QoGWqcT7tbr0papr058VjXZ5I5zxcR6OlsfCu+vF78q9txGd/MSwwvA33BpB7uId7uId7uId/2ID+7NsZQOhDZB+x6JW6H6afVY9O73zhLEMVfTiHLeCbrQA5ehDtRtPKQ7bnYdsrFBj94SjOL65iwNkJN0vvd/3Rk4N47+FOsC3TZHYTO+16jNQzfHM59mB6MJ4EB3h3m9Xg0G0G15DXrG97ZrAP6tSgc0nHVb1EZk2yiuF1X50/ZajbbAbnSaD4pCOKIYRtVQh77sOll1baomCHISjyD7rtmKAUEV5muqP05XwBtgBiSTHdu8O9vTi/GsbpVT+uRONBr2clnUj0QJstilA+oWxe3OSBxxyMygzXG+HCH2UJs5/qCstKFGj8/DmKnUVMUIKLxvF0GY8fHliRCg8roqelPA1GE2/DVWEFgv4qTOm92XB4BhLkB6UQ2+lgWHm4uyOubdgoBI821XlESUEnEh6Wgy8UN8xghV6UVvUm57hokHk1Ep+u42o0tIIXQC5Q1KKw/cGjHZVdNWYbW/FPPzhwh/1qivECpTorOyS8dNwVF4PRZMw+Hik8zPBHuTCTXKAIxQjVajUddjqfKt/wi5mhlejt5FZP8PrkQuUhun/y4X5sqmIMRjPHRz5Q4GOosRBp0E9KKCa8KkIPrIiZzVDIMUhJY8Fupx6H3boH2WdXeeg+iuu54mBMuprfxINOMyqSgc9nAw2cqFjgRiaVDpVFf1b+8EbpkCZ+SRNKPNKD1wC0ILdyIZ8awKA0w2jzUuV3pHBd5XmjhiGkFa2befz0V2/i+MG+hjlsj7Tt7bBSeZx7//fEOwYhnnmsZKxglj9KX7aVw1BCkq/O+qqHqlsuP7ZEY0CKEiUNG7hRrtVVz5AhZLElWQAfRjTKYK/X8momFNd5TksqAOvCiSFhIjlGwcYg7vIKI5Vo1YAFZRErsGiQMACgi/IZIOLbbM6qjTy0SI9WhsNN6MNgOL9O/rEtUrPFihTJvurARX8UGyhT9EweSJ8VS6wQIcOs4ulP55KjWoxEx1gVlUODK3rHgdm0DVkPMGa0LCcoKTn7hlVrnA+DkY06Kqf5iGyTPmcQXQxpr3IGOds1UQa0fRXxkPKHF2xrMJktPaObPD1kNYryy0oUr4xhpYx4Qh3knBf4Qz5GeofBEv/np6dWeJaNct7S/dsAtsBCrVyKrFhmuhhyI9MM5O3wD7zI8rHMqc7Svng2t9ot7+Mvf68GURjkgPCpsJcMq4411bZ1dyTfrbbbu7PTkzg7Pw0OqEa2UrGfNcrbyClZJy+wotbP/CkM+J0GCgjFK9ymkbDGs4Jy1QfAG9yOr78S3zqQtuu+yl2NpP5RpKPsRwGq+q4LGWa2Ocp5ABrBZQC/6RXAWLvIV7YXBMi4+QyrhTpDZYDEofDwhO8NRl14jMIBPlMW+s/86iIVXzwKCashE2Phx92Filv+ToxEaZ/4hsqDgEa6JVrVZhSrP24wguidsSmKFdJqP70VnK+F6ozkWne7bzhwXO8L4yBlPJ/O9G0Y2+jBN9BbYkoOqIsYUpVoVNW34Cyh2+kwRv1zG+Fh5DVneHhFx9ztP2FZ0cD2lBgkp+NBLCYYQFj9MbXxA6ML22WVnSPuNnQoLm0dxk7LKpf8y5VE8Ckzyk8+i+XuP9BfwNBMe0xYYxZe+gW0MWzJ6QkE5EcCUvKZu/EKYHH5DM5uqxZHvWbs6RurJtkGjzf9cVypTeKcDL75o/M3sXHNN1Bfh+lAOGnPVEbi81atqTzD00Fcqa2aLjdiqLZnqOZ3rIvtLCf6Dk/5Rot3ItN3aM5L3zVTxOQM4RTejVIzJ3AuFIf2ke+f5VTxVnx1IP3zQ10iFplEBtPteslWeLQTa8YP3ByE7raD9IhGHH4KvFaeimjLHIRwFS/T2FeEl4s3vMo37wD0IuPEKIjmluGcKf1Tv/OdwTRlPpU4P0oeOgie/tl2ICcFXl3f5Rkg1Pc7EApwOq0CPqpuxL/RuI3PF+oj8gYZ53WRdhl0FQO3nkqP9ReAM5VOp0RbKlxuZ+y3ArPKkLxo97a8PU5vHwPIu4h/HYjPxIOFvtn9s0W8/nIaLz+d6dI3+UrlqT5BlofSFbrSbd4XV/kMQGfhdPjkBW3oGg8Fpf86lH7rV/qX9wxTQplmCcgwYddpWQ+/DiVOueQuwhY+AE8Zv0ybPKye34pX0F1IaQFFfP3xT+AyJu4yZHm/eyfAz3lYY2TiWoXTo/0Md8EynL/56ifSh+XZZ/gU9eqOnhKcmK4CVya5CsdziTfLkHArBMnrfGZFxcGjrejsMDGDCRrqA9Zpd9T2jSVjU3FI1Rw8yGZV71ilUG1CL+EywbJ9gy7IIu2vh6Rr/X3pdnRd9DW5r8IxeUd9xqvbmIzoVygxtS9bopW2h3M2OCeT+kA/mvGKoqs1q0R1sxmdzk5MFpf6xqjv+zuGki+b2xr31TSO1McKmQQyr7SNGh9rPF9jspO+bTDx5/+y7zDvwr0B5B7u4R7u4R7u4R82oCP4dgaQtT530ceyHoiX+HPn3RqUfTH3x7L7QjflmxlAGs1udFoN60UYmF0MR94Spyb37z19EH/wwWG8Ou17eyy2vPnTXzyzgpKOHtvRTKbXVsyyL3i7Xo3RdBoXGvBjAOFQbBT9bD20Xd2MwWiqAf0k+qNRjOYcIL0Z7Wo9dtstH7SOAgBggNassa/0dixvllamMVO+12oFXaztje3oqLPGMH88m5rWuuKw3/9AnU0U8SgpUVzQKWNPfxTHHEq6o7RYOYGCdwslfaflTh/b+gzG42g1GnG004rBcOgVH3T6OZfDho75Mk4uLm1cqIg+ttGhv8j2Wcw6ZZXJbDSOunAwg5pzAtg6g5lKe512NJsNK1qt4FNWmUXP7NFuezs+fnps5TUKj+FkYuXrUunstBs+6HmxvPHAEkUPqyxMW3XLfij/ewpD+bA1CfxjNjqHnrN/CuMMthfi7L4r4UVBU8dfvP3qdKD0FjZiqYdrRSY4MYTt9jo+e4XBB4fFsqICQ1hT7zxztla1QGJsmqHQUueec09YQYDhBdnY6zXFl6qeI/7805NodRrxo/f34kzpnlxNi5U4W9FUGaPA9gxz8bKqQQ6DmIbish3RDKWZMrDJIZqt7WAR9kBlQqWoKb8Myih7Zp6fq7xrrXb8uz/Yj0MNRP7y7DIWYjgDOTr1gKqLO/dWAqhCodgDF4oQcOnX8klID/SoILpTlp55RpoMEOQ3132oDP6gXovNhvJfbVj2Xrw+i7p4fdBqxqjfj45knAPxkRni+bBg8srADqWyZA3bmGcjK5D3uNcfgy7kk2cUctBFnWC2eb1esYIfuXp9PrDhyTOvFZaVPRimAPJH3jiHBLpR1HFQ+1zPKDYxuGCwnEp+2OKFAS/b1OWKFxoeGg9RY3lif/yl0yEfHCyOMhfjJysyroZz5Z+DkEWj0rQSb7aIHZU9201tyB9jFgYrttfqKA+wmtnE5AkDBkYYDAuj8SJOr4bBGTxsH0RxtRUepSm0kj45PFQ9gY4b4zalNpZWwLsl2cUwpTwzk53ZeBidJCrmC3IMYhTGXsEiYlSyyvGm6BirjWiI3xhwlzGeqF1RO0DY00uMrNeuW4eqF+cKe4y8Y/BV+X35+o3LzA2zIG/p/m3AxnUascg9JYaoiz3FHf98TsgPBrLkbcQkN+zf70sDVRSbtGFWIOu6FdnUBtofr8zQe2aEYvzo7B3G/vGT6O0fGPPF+Vm8efMqrq6uxF/JgdKAr7RLZf7Bh1zxZz8zB8W1fBQ+acu0k3+Uhu4F/fZyPuVWuMyXnvjPlwKkAC9+dam9y9UMupa0c2kAsVKDu4JIul23MbSVMfOnhHyAn6TCU3lhPjW/9cOdEMbJcxEG2qyk5y65pI5Q93KLv1QaWwFm7GqDyIviW/0LUnDwIzd3u30nHN6qDZJJVwKD8kFe+OAIFytboNNux5GcKKy3f1Nb4XM9JLPeZkrfguVipnaAq/BXGL4x3gJL31C2q/J5Hfpm8c3FkO07uMRTVpwgT61u18bS5UTfmwGrqFiRJholH7PJMKbDK2+bpcZVfGDTJ4UV3bRrtEOmh3ITTriZrKAtklyYp9zTEIKs4bfNc8kghS3+DWKD24PSmJxtPe+z3mAgzRWFujPhoeQprKNNFH79+8KT9sByZz+lKxqY9EGed9vF6hD1gdhGyfxRwO7Rh7HcrNvgsbVVU6KTGJ98EdPL17Ex7Yday9jVN6++uYgKxs3ruY0mN7rP1c6yspWLvslQz5xZhFGElXJMBNDn11sOenWJrrHvm3ndbCmc2v9bfStCbZvk5Fp8ZwozBpNbG0zSaJKroVaX5ZPVS6WhVO0EfantSh6CzrZYGPTMIzNVv5ZNcdf1DJlLJapXA1GYurz9WgbMci7CIkflhIisT/nO+HQZTxle5VSuYGIyiOu4/WgEs73ne8ekHgx7DqMyzi0zi7DQhNyV8akT06Fls2xbynL/NoDcOa7+q5LXpoSU9kZZMaAK/Xyhb4/45hVlJGNertJbdwP5VIR9FwqaEwo3tzX/O5cd+cRva2crDp/oG73DSu9V+HcB2imL5fwm+mfzOH0xi+e/msfLXy2jf6L+oIYCtOCJNTNa8hKwDAiyXnHZ9+453yF7+V1IPBmPulvW3xJKHMTJZ98Kfx7Anfhwk/y7uMG5Cp9QPpeyVz5nmDLc23EAhcZ3FUQOf+uKcKvg+BVOwYovfiMseCLLJtgXwdO/CMvlfGR8fF1f8OfSO9Nc4Ev6S5T5jhclzSWNZf3KviTviJw4gUxLfyAVZDwjuguE110ad8/pl89JC3c1I7H/SGO93arclLHadLXX1QYGDvVBJWusvGCc0OxueLusx9+vesVS75Btm0AE3UIMGQVh6/fSDZTlvYLVuwy7cgPrYcUSr0oZD3OcpiZd7SL0bkaNNlx91ipjVuUBum8Worne09iypT5zX31effvWoEzrLXK+Q4B2+FnR2KvR1JhBNOYKr0yQ9pLxHP1svpF8z5BXtnz92X974TDvwr0B5B7u4R7u4R7u4R82oH/8VgaQKpOQiz6W+yhFn1/XXVcI99rFC7uLEHf3j77/Q3ejVhHzBm4noOsnP/qDON7repbmWAQze/kvPn2mTmUt/s2ffBzV23n8P/77T6JpQ0UzTi+vrDD43l4n3gyHMbndir0ddeKms+A8iBkrBG6UkEaqnK2BkocZ51+8Po1mreozCDiP4HI4jsNeRxmuiqytuNYA/+yi75mL9N1RZmAg+Oh414aEK43ez5T2brsenVZNdFxGXZ3LT56/iZ29Q9GnQVp1K3aajbicTuK0P7JikwOnGYCfXV2p43nrba4ms3GMJ4t4dLgbf/DxcXz+4lSD3BtvvTOaU3DLOO6143QwEp3TOJB7PJnFjNmZW3X1dlEMb0S707QiAsUnRiCUwGwBxvZeoU7jVy9P4/igE7eLZVTVOUQ5VVWvnpniC8pBuUWZyqxYOs3N2qb3D7/oT4KzQSg8ZjEhTBV1QPNg96ppRcGBMkBD5JgsmC3PzuvMyl/EhfgED3/w/rGNS3Rgj3c60W5UrOyIxTRGo3H8P/+Hr2KgckNB8z/5wXvx5Zvz+PxiFsweplyYVYq6DIU0+zizzRAyU2cbL9Hj1SdK6PnJpdy5eiWV9gwIbqKtsnh02Ivj/Xb84hMOb9+Ok9Oz+JMf7MdPjprx//pvPo8//+qKkYcE+Dr2W9Vod2sxEosvxJvRDUo0tiGZe4Y2AzBkB5lHgc6qAbZ+6nQq8c8ePYz9eTVeX4zik9Fm/K/+5Gn84VE9fvbFi/jnL19KTsmLqgYDZTFO3BMeFPSMjnJ1CTQDVJNUquYANweqKCg0wJcsloY6Bge8ozw1Hov/3ffej96T92La6MSLZ6/j//3f/Cy+99EH8bjTiE/+6pO4abbjbDgxH7Jwzc6oi5cMHlCmkzrDUhRvqjY2ImFAfP76LCoaUHUk/6QLqRjxCO0zPCrbLhO2vsIg1REvbQCTHwqd/tVEsl+zUdL5kCxRPhIlGz9B6BVJ0AQDkC/V5dn1PDoc5q88omibzyc2JqraG19VmeD8nRPVR+o37choNNdddUnhMQTRiGHUY4DF9jBVvWtVGjEYDS1LGVZyI3IHkkvKBv7QftS32Z5N9Uuy9uR4L6riPSucFpKFM+UJI8ZPnh7Etsrv568uNPCsxvYmsouKEU6i7BLfWG2jOGSOeoQSEx6iVJtMx667KG8rlZrKmMJRFQb57aZ5+UdP9+LV5fhuZdtgPI+nD3dsQDq9GNto+vS4o3ZJdcsK05v47MWXNgyWyhnkNqXru4IclFOellWVTYUWVMkh6+mvj5Ho9UxvnrnDXEIoz7TlGK4qat9rjYbazIYG7QxkqQ/M9l9Y+YwiHCWhESo/rBLhzI9aeyfqvf2odfai2eykoWg5l7xdqq6fxGhw5bbxwdFhHB0fasBPm6+PHApSl4/KgLoFX3T39jmbXCizU7EF+wgLFzMG1HOnfsqPHx79oDe6yCsybKCOWynKagblQ3m5XeZZRWyvZ4GHaZK1zUo9ONRawiq/3GioQJKX2wuB8OXscpRCetQ7cFlhq/pJvYLnyBwy5nRoc/SHgp5VUawszK3qKjZ+eksh8Y82JT/4t7G1ceOtuzYpV4wbpijz5bvwehsh5w/jTho0vcUXHwEq9xbnMugSb282MTLmqgC2A0zjB8oOlTPGb8nrzXyqb9bE9xvziYkMpK3kRBfViPCLKVtWsf2VvqeDoWWd7w/nhGGwh9JKVTLSatlQVms0PamB+AN9T4dqn7yqUnWbbbBY7UEZ2Yij7xSrCXxmiLLJKhAMJZwJspyPbZRRZi0jXk0jvvlcH8kVF36s6sAIAs+svEP24ZfwocylTWk2tr1iEYMwsgZn+dZAI8aEidql0SQNukQkDApsG0pZOSJ3GrT4FsAhmlyVn+Vb7NePZbEos+W1vpf6Rr3o67u2geGV8mE1kNqtjWUsBmfqn8zcl9mrMzGAlWu3eidZQESFG5yIIX0INcvBuSFsaThT24SBeSVzCiQqkDpEPGWZPPIO4xy8SGkizwDPxCJe3nSHhwUf4YHbGvm7jkpmWaFKu1ll0kpx0T549Zj47K30qL0KbxRKAengG4TslQYJ+lW3t9RRVqPqne7ItNtt/UOiqyr58RMepUt+hPMzORCNJpeU5BYNtG2sUsLP4e7uoFc4HAB4iMWjflAGMonDExTIgwC2kOa3gZq+n2XH/ffam/Enuxvxn7+5iddT6FGAIo/Aejp39N1BQWMZ6etACMo3GRsp0B/+idywng7gb4f+jp9W4vf+aSMevt+yvH8tCDETXsaDpY0fLz+bx+Wb65gM1I+ZUqzU55SXhKxHpO/2U/wlHyuayFdepQEDeJdml63ipRzSnmVZvcun9TgljsSd/kkD6SW+Mn65AsTGM8Eqnh8F63kCwFE4BSUe33EW8Up8yQPiryK9TZd/7QZK/xLWn4mX6WVC4F5Pv3QT5208Jc0ZL1/pDrH+X/GKEG5H/Yy74MUdPoXQf74v0km0/imDlemXdOlf9GY6uHkNWzo7G/F7f1KPRx/q+9FM5Tph6J+N+xp3ncxjeMH3bkPfl83Yf6S+ZIdJGwzAkT310y7UfrMN28t5vP5y6ZUjnvgk/pDmygiW6ZZ0Ig/lM5m44wFZ5OctKHkYNro8+l4lPvqDZrR3MBKX6WQabps9Rq5Ht3EcOzu70Z+8UP/3XG9BojRUXXKFMzKoH09q+e1A0p3pFiQaaJcZy3Kvq+2z0VbBOMvn//R/+FUR6m2gD/k3gVcLd7vF0z3cwz3cwz3cwz38/yNMNM7q979+pejfBu12w30l9+P1jPvu0nP2EVf9IVzWl7gvXfYh8/pGK0Dee/QwGhqwsnf+eDq3EpCtMugY9gfj+NnnJ1bGtlF6KwHON6BDN5hO46Q/9eAfZUZTg0tmtLN11mTOFlUoEDfFiEXMizMYNCK2kuJorxf73ZYVDJfDhZUXKNqIA4kHHJKuDKBAYrXByeUwTvtX3p6KrXM+Pu5Gq1aL8fw2dju7istKizQCTOQezpTmNTNtmK2dgxtmBaJoRcHGahPOCUEZw0qLKw5x1uDu9nbLBzpjdLgYTr2lV38w9CxLeqMYLzjUdMCWUOLPmWiaTObx4uWpOrob7uRhREIZ0hLuA1aGqAMJX6Cb8wxqrBIQM0aisT/gbAW2nZK/cKNYp9ini/ndIIluv1dUXLOqgi0vmPG06fNS2P6BGVmUDbMUx8J5vNeJf/cnH8U/+8MfxA8/fi82RcfZ6bnKYBEj8jcax55nqN/GXottkkTMpsKMJrGvsu1Vt+JiksouVq/U69VoNRteiYFCeLfXNQ9ZEfL0eDf+4AdPY6/biMNuNY73e/H04b7pYUZoQ3f4i5CyugV5QibYIuUH7/WiJfdlf+TVAceHzRj2NuLzzWm8mk9iLHqv9cdMY5RuiHp5DoaGD+6Ygxh+PO724oetnZiP5/ErddA/eP9R/PGjevzLX34Z/9dnL2OuPJJNVyFXDowfDOiyoqCcwe3ZoXrngS8MUBgbQkhToxJWfqQ//wonfliBpLJiv/jjdiuePjiMOXuiK9JnX76Og6ODeNitx0iyUttpxa0GP/3RzDI7GbMaI4JtzsgH2yaxXRrbLmEYQ6GF7JJar5MrjnyGiWSBlVRsi9NAeahnDA3IDfTU63Xjhd5LySf5wT2VbFLebF/VtkFA+dUfeRyLHtJn1ivsZlZ6tVaJwx7n6lSVx4j+1UBhhUs01CWv+5JvtsFrqi6iG8ewAy+UnOsg3EJxOJb8M/DzSgO9XOidz6ORO8OQV4wSbiJ8+DsHXaNUYYUUCjHqF2Gpb1Z0yQ3OJwdNz6L9xevL2JBMTqbKI+VDHuQYiE8YZojdEJ2snFkqbQysuMHboP6hiPZs5s042O3EQ7UPj/d0HXTi/YOeyu3ailBWZUH1Qa+hwXQe0I4s0m4yO+615Jm6RtpDzjAgn5bfpAm6f2tAGyqZACyz+oNTeFmMdOVbQHUJJa7KHCUmM/R8/od4sb1VUVlQ01KZYaWH8ugPjzOR9QLD3Falrjj1vIvPlDEG4F6nG4cHB9Ht9UTDZpycX8TLV6/ikhV0kruUhW3LgJXAKCJU+Ky0yo9ZrobIq0jTFJX3/PDlc9ZRfyR1ZXuR4XBaEUrLityorpTbOt3NFNcdJpE+bSFCiFHejUaJG2z6p36BzWnCD+q/fMxn7vKD17wq7w5XgOlRnrxCAP4rLW9BpstKc/jq/JMCnCMSbRT5zfgmxY4ChB+lDpXed7WbJsbpKqbSywYQHqutg9/GCO2iV3HKmb20txxkjtFrwQoQbz01lx+z4/mWZhq0B14xgp8u7rmdUt7hkBXgaicwePHtZIUXMtJoND3zFUUwq7jeXI7UJnL+zkL1V+nNxnEzGcRs1NcleZmPbdDZVv2tt7pRb/ei0ujom6rOUsErcpQGAgwSGzYUcM8zZJRTF4Ho0h0nfKYMfBWMNcu4VKb0P2iT2baEdoj8kScMK5QV9YZyy0s4FN9sJt/CR/G4Y0aygNNFNm7jZNaIeWVP3+amjQeb8G2m/A4vSDw6deVG4SfXmzG+2bSxghUZFeFUE6e0KEPkS/4kSmJKF7kibW+hqHYMXnBnm69GZduGciaNNHRxFFR1U22yDWxqo1QftlhlovZt222c7iKCu7fWu5559UkU9w22iLzVt0IySnub/KYsyALyIJ7NZzGf6vs+7MdkdBXjq8sYXV3oOo+J7oPLU/ldxHhwqTDy8/1K7epQ8dLIheGV1cW5XR1GEYx8+tjcqP5Sd3Xpxxe0rC5Ki++86o6IcruAn+60dxhofIA7bT4yajktjDj1RtSbHV3taLR0tTsqR+Eq+g1A3tL9mwKz2E2T/mpF8b2Y3MbsRj7iI21emQ40035gqORuJb38/R4cBR6TklH+RnA8LsW5GzDgywuw5Ese7qCzsxmH71Wirf6dtxR6B7wSU3348zezePnZLF58OouzFzcxvFC98TAg42R+nNBdEmV+UtmcNDnHkJRBDRl3dc/2NMMB+HOV7WwZDlj3A7/bWfEY7/Idt4y/Hp5rVQ7c08k9/ZPejFMEu4svV3FP2soLyD5d5hlYxUl3eRU++bsWZoWr9FvhXr1LKOPhV5Y58Up0q5DGku2p3Lx2ePHKHvZMuvwID4v0eS4j+b3TsK/cBZ41msr3pdf6u0xZbVNjI/YebcWjD9S/7KqfQeMuICxG1UqV7a62orNXiZ3DSvQOJKM9fWfUsDGW85ZODQ7uVpvXZCx4G4Nz9dE8KTF5lJfRGijXvDurvpe0rkP6Fw+GxAXUWxtx/H4lDh6pT9lIg2n5DqDekxfanar6TO3Ggfwq6pOywvE66tu7sdt6L7r1Y/VPu/7Ozjj13Wm+leh3AqB8lw93IB4gqzbwq7wJx1ZeP/2vMdb8OtyvALmHe7iHe7iHe/iHDUuN077NChAWLdDPyF7gqs+TfRRdRV8s+6n45TvrbHV3n5TI+H+TFSA/+PiHsbOzE2cXl9GuqhNZV6es3Qq2snp5chqDiQa5GixzPgcK1oEGpgv5Hezsejb6bLqIXrft1RsoClAasEUU7oNeNzrNmjvLPKMwbgk/KwqYWe3tMq6FS/Eh9M0lFiOI1ABVmXmw14yTy6nCT+P0/MozZjlI/PDwIH785EE0qpvx1dmVMo5ScxENVneIvmajbaUMM483b27iaKfuMwmYfY/m4NXZpeJoILS9GVeDkTqjbFd1YyMQBzuzJzhKBMhEQUfHlL4xB7Gy0oWzEVjxgGGkUqtEUwNatgNhML7LNl3q4A4UFrrG4g/5n8wncbTXseIPhT+HgKP0pYOJIhcDQ0e43pz3vUqDwTtCRAGz4mUhfNVqPTj4+2axEI3bXpVzsNu2gQqlE2EP9rrx4KAr/jFgnyuta+HdVue/H5+dXMVCfG+oMzpZLG3IMd3iyUxl6727N7fi/cN2fHk6jv7s1soT6L/gXJG7zvBm7LEtkPjkWeTKb63ejDOVEUpGtgdDAYwMceYFA/oPHu7FyemFtw1CmfK//mfvxe1kFL/4+cv4xWAanzU1kJ5PRXPmmWGWt5pCHiSnllc5EXEl4fJFOcXWRv/z9z6Im8ltjMW3l/1R/CfC/eziIv6zTz+LTcpSsdjOh9ieaaoEOMMj2IJFec86o4G4fqGVZyDpIL28UHZZaSpattguBHyiUaRYCf+f/uCjePr+kzi/qcX5y9P4r//0V/En//SHsTEaxr/4i8/iVvL/weFe/PmnL8W3PIuD+jMXvpYq/qbSPcHIoIQ921S0YIQg//C8XF0jsgzkH368OO3HhnA/2O34TA/qFUYryvcSfNAtIlm5IVK9aknkxrXwbyr/rLDg7JeaaELViiGEvFNHqAtWaDEbWvEwaHHGT5czRlTGyDh88/ZZs0xjNJ4E54RsbqeRApmZKh7bGLQbDb2bWrYZ3GHURJlI8RIuZxXeKm9w/ja67UbUJa/oXliZcIGBUu6OaDjcoZ5fx8vzod+xLRvbC6DA5eD1quQZ+WYWN/WG0mS7N7aMY/sdZFXVULzfjp7SwdjxRjLMQO39o67r1eUQY5VkWjLOYeojtRGvJMP7bQ1glb/+aB4jlcON2ixWUk04v0BtEbRc9k9VFrkCBoCnq9L7LoB6gXhk/bidqm6JqS47vfUHAQVTEcZyTDj9qUZYZjBqYvioqF1mhjRnLtEeAjbsKC+sDFiyckJttaIayBOGj1q7F/XubjS6+9HqdFX+GJkSbyqWSTwPkj47v4jXp6fR7196a7KHR8dx/OBhtLs7Sl+D421mRqdSme3OSMNKZF25xZAzIsrTXaInt+SPdirlkRCENakKg/KQ1SzzuJ6N43Y2jWtWOEgGrcCXHGD82Ko2YqPWUpuhb9YWq0DSQCekiQesCK3SIk/mueKWKz+ynUCmUJ4zy37llytAwEZ7ueX6zRZyrD5gBQhuthOiLSXfJElOoKC8qzaZBmeswEfh2ighOaNtwrijjImuNGKD5darPyrKl/K0XbUyHSOIz4pQ/Nz6aq66MvOWVgt9Q29mkzREeLXFxLLvshDtEAd9bCVHHA5DZxusyXSS8q86R93BmIRymZVCdfUfWAFSU7tE/SKvlBGHjH9x0o9nz14oS0nTQvRXlefKtdK9mTo/1HOyzCoWZppWmx1lpWE8GEfY0kwdE4Wf5zaZkgWfOWReimtupykTlYWKEFnBiM/qEyZC8D2F9/hTrvRjWJUynCz1zWdFi/Ij2domrGTbMi4hxqCvf5eLL+GHN+CBXzy4fIQTGaEcrjd7MRU9C+EbLrZjvNgwzwYXL2Ny8SIedmve4hMeTjj7A0P4BkpAyYvS7dY2okUxYOgS0IbRn2ArRrYMQ0RJ2lSJDv/5GYlBhlW3xTPySDuMwZYDeqGPgHx2cYpdCQUu/2VTpkfJqcoCI0K13lY70IlGqxe1VsdlU6023dfxXvxEEo5sg6iHbJGW26UxEeBW33xPe6ZgMLiYStGuOMqSJIEy0YPwYNzkDyB0EiefvOUbE591/ka4qQvMEjdI7rOjTDB4RRuAgQs6wKiUlU5pgBXFNsBMz56rLki+voO2vFZXXYQnApcHmSzzxT/IXQaUlUPkMz8Ch6Rckwi/u3tbhDOuvwFSNrONQTbtxwM0FGnzgzw8/KASP/o3mnH4qGnFcgn0e2bTXPXBdlcnz9XXeHMdI85yFq+h25SCrnBzh6qsY5RPviPNbPMyTIb/deA98d99a38SWoMVnuQFAyYUz6vVu5T3Kgz0lfUUAB1ysA6ZRtJL+ARwFK47fCtAcbwKm2FsTHU7Ad2kkXHKqOtZeRdfmdekoaRpdV+nIe/Qm7zFzfeofJ94COdHU0nZQA5e+T7xyqW4qk80CvLCv0zLIYhGPOUr6/sqnnHqnmWeiZXlvQ5si6emRN8JtW/dzTh6Wo33vteMeivPHvk2QHLT8SK+/Ktx/Oq/n/kA/pzEkHCXB+FfpynbglX+k+6kvYQiKyva1BnZOdqMH/zTejx82lS7mLL2dUD/prXRig82HsRYfa9+zPSN0bdrs64+lPoh+qPvuDUeR0WV6ryu8drNQG09K4qhq0D0WwT6vYxPMNiyiwDpjq4W8X/83/+yCPE23K8AuYd7uId7uId7+IcN33YFSKfTUn+R8QXj0bIPRh+r0IvIh25XeQfcd9NV9uWyrxbfbAXI7t5BXF4yaxmi514h0FenC+UpZwgIXdwuNFDV4ODNmTIk3B8e76uzdutZ6ChwGrWKt65hK5XYvImdXjMe7u3Hw92OBsB0hulYagCiwQdWIbaY4hwQzvdgVjbKnY8f7MRBu6FOX0SvpnSv53E1nXowjwr7cG8nnhz24qNHB9FROiiUzgcweag4t8Fs5OFgEDeLZey1m3HcbcaB6MCgwT7YzKrvj6bx6vwqrsZzb/8jxFb+oGhA+dFTHGbGX/QHcTkcOf9s/VMRPWTcB+8qPwyiMJDsdjpx1GtEXQXDLHa2NZksF6KbbYbY97VmRReDew4LZ7B/diFeM3hUeHrQFBVb8swUBwPObq8dl/1LlR6zhzjofCO6wnPUbcVOsybedsxHLF4cxv7sTd9bAb1W2ZxcTuKzlyfx/HQQn3x1Gv/iL1/E+eg6zoeL+MWLfnx5PvXKE1befPr6Mi7YVmyowav4uBCP6ZRbIbhYxMdHudKnP80tKBA9+MBwraaB8LZoYrUCq4Y8I3gxi15jOyqb13HcqcWTXk2d5opXvHD2CtujWEGsfKLM+sF7nahvXMcnp/3472cj8W2u8UMqxdmyiNUNgAcXcnpAQn0QoDDIgdhN/MmDRzHVoPtn5/No9brxH/+jx/Hi8jL+88++iIXKS7kyDrAxwEqF6aZxUFFKhTDGsBysZlqpvEVxonBKK5VZpI2bMqXC4Zf3I8nxjx48iGq3Y6XV5Owsurt7gZrvX/70k2i2Gj5D5fXFMHxWjMqOgaJVWErDs62VLvJGfQIvK37G4vHJ+VAyqnKQnEA+F7PnqZMMTpBTZvWSH+oUB7P73J3tLV3hc1xQ/oGPlUQGkY7RhnRQFu4ojA1yKhtkEyUYaWLEoi1ghQvKv67qE8YtGiPqzFl/HDeKDw+gm4ESZ/3QiLEiCRaxjzrsg+/QQVHa6Kc60WV7HMkVSmEMIG0NdiuSQ7aawm9EXaJ89K6rulbmG4PE5ZXaEGWElVXIGgeXo8z0Fk6inzJjFU0qbjDy3fiMEowplGtfbRYyRB1lFRPKWGhBTn/54tzb36HQbKveYajB0NEXLypCgGHw5HLsA9XJU8MrSRgkktSm3JUYjkduxMsBct7S/dsAttqDuVQdLrksK/lRyDAAq4igJT8qGDizbUbpB32EtbJYsuDzF66ZbZ3GgrLeGDNxtilzVoBU1T7UUuZUNuXMev4oR1bn9XY6uRXWwZHqWz1enpzF559/Gqfnp0pWYTC+qBxNE7TAKhFq/vmemaAtspf/nEM/cy8i8WA6M5wf9K/apvrBSpkbVjXITRjHUyAOdc5L8iOarZwiXV7yj9tJrPH1rbsu8U3/vvzMn++A4oNDFzwqVxHkNko5W7T8yJtmxSJ/qGE5AN1tYsED8kWoxJ8NI2VDYtlmFXJAGOXDCl3ly+c5iL/w23EdNePAD595QP3HWASPFvoG67tFU+GzX6inalS8ukNEpDJmdc/0wSw/thTTxax6zsViizXqPAYQJhDkdmebboPfnF+oDaRt2hBe0Sd8rHxYSla9IlVlx+x/aFrMpzEdXXl1yHwyErOvPSmhre9xr5NbbRk38fTHZAqglBXaXNNMGXCJH6XMZj7IBgo/2kyU42KSeEi+vVIK44fdrOLhW5xxfY4LbS/4hcdlKVyZPGXId+ImHlYW8eB2Hn9ytIg/eXodH1Qvo70xFF1qWxWvpzAYZzjbjHadc0C6NX139T3CWHEymsfp5DYG11sxvslvkWkmvypjJjJsi+fUR1aXemWX6imrMi3fyIBoLRWBzOJPRbgpL97hzPeUJh6pAMWokC2LFavCB1/YNo5zQdjKC6NUponRBnmBR8if6HObQV9DcZFD0YtcWp5El8tAl8tHYaCFizaKbdvcTvlSnotwpkN+5rd5jl/STnbyXoTRtzvpAD8vuZBW3f2vP/CXtCoMeeXsGraXK/HmLd2/KZDHdUheFnjB6XpLAQB5v8sT/wQtwr8FZRSB8ZTgOBk/ldEJZfBMm0D8K78UfhGsu5eHoLc6rFBOT+r3dKK+7MtpvPhsEs9+OYvT5+rDcoQPVUV/ljHCFomU9xJ4RuZI27JRlFu22UlriSNh5Q/kDaSktoKSxoR8D5Tx3FYXF15JR7rXw7rtF5ThnI4dGSYBPBmecH7At7iX9HO3myB6NhbFQb7veOooqzxmWm/7E7PshwK/Flb5yJVCxMs8EngVRnTSNst/PW5efl3AnaPAAQX8JfA2MfOj3yJ4+uuN/Mo8Z7orKOlKf8JlWPz47B5/sB2Pv1+Lg8ccvF+JZkftyzv15TeFmcYw56/ZBkvjWPXNSfetfONz9/w2vflc8KBkQAHQ7DwWbjW7sXO8FQ/eV31p09a+jWsd4FNVfesHX72Kwab6I63daDV21ecexcXkC40hX6i/Oo6DZT0+3DyKeasTU7W9fK+RzVQO4PbttwLUCyY+sSqaMoAXrHL+s//yrAjxNtyvALmHe7iHe7iHe/jXFyq1jXjvh9vx8T/ajg9+wrlpW7FzsOX+zfjqnU7Ot4SlxurfZgUI+jt3akSMKdFdvTL3PXw5lABi158FZb+y7LN9IwPI8eFh1OocxN3QABqrCweGa/Bc3YhLr47QoH23E7///oM43u/GQacR339yZGVuQ/H2d9rBIcCctcGBahweWa/U40eP96NT24zJbG6lFucXsNUW2zJgZKBDxf7+7x/vxB99dGxl2+WILaEihtOZZzXS0eu1GrHLjHPhZsDANlavzvsxmMxjr9P0LM9mo2q6fv+DB/H00VFwiLMNNlfjmArRyUU/Ti/ZjoZtbCY2RMAMZtYSFqMDzOPgcOglXZHjQTyzhrc2bqPXbMR4jMJ/YgMLs99RFrHl1VAdbGZTsiUV20ixnRUdVFbLgB8FNVtxodhjSx/ODUCpwkHj+916PDrcifeO97ydEKtcDjHetKrRaWxHt9dRp3PpNPozpTddxFl/FOf9sZVDGJigAwUjaok8M0MDS/GFmY87KpfTy0EMFZeZeSilL4figfrP6t+aB8z0QVmB0psCOGeWfGzFHz7tid7tmN/mdkgYPjjDZZdD8zau46hTi2ZcR1eywgzfL1+/0gDmvdg7rsSvnr+wIaWnyrZxI9qHM6XHdhybsZjP4uluPRqVjfgvvngTr68XNniZIIQUJZ9llYFlQajcbBdGHuXrCvakuxNPazvxs9eTeCT+/Uc/OoiTq378Z59+GhO27QCN5EzcMA5QUm+QNSoJZQ7kQM1O6s3qnZImeb2W7BGPQYdk3CSJEmY6yo3/Hx3sxfceH8Yg6jE8G8TPv3gdH+j5/Mtn8dVpP54+OfSKjS9fXWqgw+oEjIGFsUHlBU1kU7/Yy0yHitbKNnhPntuSF7axslFR8s2qiqsRW65pkDe/tlFQbFFI8VjvfRaAnuAhq454j1KaskZGwU3c5AL1QZfkmhUeKNrYFsp76hMInggfK7gIwzZaxIOr55IvlBkYX6i3u92OV5mYX3qubCo9FIZKD6USilMbKpQPZr9zqPqO6hSKTLYDIy2hs0K2VBRTHNRbDulHCYdysybarsYz8ezWikNKh7pLHSYC/LGyhpUruryFivicK6bABU9YSbOMP/zoUVxh8FAbyJkfR2rXUMw8Pup525iR2hsMm62GZL+aRh4UdWwF5i1plHqTbRckLPAGg+t0PjGt2SA7W/za/dsAlPrkF6F06fCvK3/ubvIuaSg+FuJdSSPxrAwXj3zOgy6vApFgYRyDb2mdJzrKyu3YqrINFsYLZCrLNY0YwitZ4Y6ig7JkINxqNePwcC8ePXoQ7Z19t/dffvFZfPnVs5ioPLf0XbBxQHKjJJI2tQlQKGy+82TZhmh+nTn53HLZs3gnoD2homZltQEkt9GhopH9DStWyQsKXZTIKHOVsC4IMBKFR1GDlCndNZ7i4pmLtzaqFv4oEfAziSiYhcbpSba8RZHuVhLLjb95RrqOo3J0ehg/Ml0Q5/u8nHbhb+UW5aPLs975I4DaLOqdMpiX6k4pA45vejMtjB0YGqIwgNCG0yBRfja8Uy4uY5TdpdI/lVggox1APmhrNhWWsmR1Ub3RzKuutk/P2/I3v+EvEWv7MVhU4nah+r/UpfsNW2eqL7GxXRdtypdoQjY9U1v547uHoYYVK/PJMJazkesAPK2x4qTVjmqzFZvVmnKbhhbTB1OQR9HMCkXzn5UKyo8V6/BX/7QV7CVPW4/SnAkArOzyjFjJOOnkVfJAF4YqlVduCZVlnejguHjSfRKbe99THifxvR8eRHf/INrdh7E/PI3e1kXMJXfIjMtSnEHKiU8/h3ZoR+3Pvr6/DaWPkXIk+s5nN3Gpa3GtPslmGp1YSsxqLLZ2wvjhFUDUVdGLDJTlTzml8Us8NaGUB3JKPRIF0C8fU0PY4s5F2YHPK8jYOk/tgFcZKR3aVfpg5IP8GKiHhqIcwEY+wYV8O7284BWPDgNd0GRecEEfwTMPYryei3c864coph+8BWqwYiCh7Ang5JyOUuG9fhxGf6XylvfActxXNfiODCAqu/Xo6f4aXKb5bXAOTdfqz7AWEL/yMXH/erzi35B5yiecyQUUmhE7h1tx9KQWjRbfaXh2G7PJMk5eTOPLv57Ei08WMepT540VJoJlDSf8Tb8SeGXe6oLP4C35CpTv0513y0gRPr1W4d+NT3Jlmvj/TfEAyyFtZcGwMp0SXxnn1+OSr3TdpX0Xh/SIU8pQAaXDd4Wh3XD+S9pKukscGb+E9OO76if7Eb683K7dlTzhFf8uUSDzgT/0MYZZC712fT3YqK57mSfkhCQdAz9d1Gdo5HvmcCRI2FVC2b7Jo3xPGYBtW+OI46fb8eCDWuwfaXwgmcsJdBnv28K8NIC8oO+SNJc8A3lJI5C0ZB7f5X+Gz3flnTDQx6tWb8Mrpg4fs5L27bhfB0uVwWVzI64qyxhd9+Nq8iY4C0Q9U72lrzWPi2k/vhydxHjrJnrdR7HTeqCWsKL+9VTtYuKBd39HUt8K+I4zZmGsUhqhWCn4P9wbQO7hHu7hHu7hHv5HA51dVqdW4o//o1o8+JDtQzej2cnVtrvHm/HkB9vx8KMthv4xHjB2KyJ+C0Bf9K0OQWfysuCur0UfTBfjaDo5dHOyq8Pvqj/mvpb/8y1jum9kADna2QnO9ahtz4OJ5/u9enz0aDcm40m06pX4+PF+/P5Hxz7bg3Enw1Y6sO8dtOPRXisOOvVo1pnhv9SgdyMe7e/EbrHdFESjRGVbnE69FuPZ1AeNsyrj4X43fvD+vlc4XI7H0Ww24vFRJ754cSa/aux0mtGGIAGzzq8mzLaeRre6ZcMHWz/Rye502h7Pom14czWKl2cDD+Y5OH0wogA476ChwcFGjKdThc2zONjCCcMEA3f2IR/0h+psb3k2ODPZNfZz/usoO5QPGIqRg8OmGc+TBsoP5qyiIGFWvLdZ0OCdg7pRQOQMUc4ZmRo321ewDRDKm/2dlpWrdAzhSUPl3lRnf69TU9d3I06H6vyOl3E1ZguQjVRIopey8jYNHKSbM/ZzG6vRJM94WOiZ1S6U016vGScXV15ZwMx4FNi5amc7Os2KldUYgDDGNDBgKW8ouobjRVyM5vGksRVn/YHP72ht3sQHvUp8sFOJR7r/4LgZD7oakO1sxKvpIJYbSlfhnr+Zxbn42Wg341eff6Iw1di+3TS+VmMzDtvb8Xi3HqOrSfyrl6dxuVyIbQxCczAEDVyeAepndfDd/0a5lAM9Viz8Tx89jvlgFmfz6/hf/tGDuBj04//8i7/2TCmCe3BSIHMHXkgYxFFXynvOBOVZl/5ckRSFzr9p0EvuNpqJPl7CcytSxF/2rT+sVuM/+f6TqB8exHi5HT/96S80uKl6K7Hbq6voL5bxQPXlT37yXkxVnqmAh6YNH3brgagSYXjZqtWVxK3kMAe7N9CjXLPlFKsrriUL5K2m8kMZyeohb7MkP1YvUOeUNdPGYcQYGPBHYUdMVjOoGJ2GFXfK33TCIb9z1f1GypeSrEtWbEhc3khmJSuSj0PJLAYsKGJFhLeFUnrUI4wHQ9XRiWRwspgFB7qzxz+GD7bO2+k2bShlOxEGVRy2zmxpr2xRGmPJ21TxqLethvKqutWV7B7vd2wEfa9TjSO1Ayj0uu2WlYFTlRFn1KCEA/f14lZtkOhVObsYhV8l6vJdKh3Kka1r4JXpVjqUKfXv6dGO+IjxkHrGCiDVcbkvinYMYwmGIVbRYMRkGznKZip6fYbJbImeLT5U2wltGEAG46HluRwI5y3dvw24VTtmJcU7Sbj+KHHSz3eSt8JdPJpP8IewGK64MHxc2/jBnXJSHiVXqcAgP+Kl+GDlp+S2hiFE5U2bR9uIkcrbpKmuWFkqApBp6qUVyqo3vW4vHj18GI8ev++tc169fhW/+uUv4sXpiXldUfg0qPBp409pW0HKn+hF2FXmuOG/XhetBGVM1vTngIpDJb9BoY+VMONAi5XYVoSr/ig/GD9QFuulEGDcwvABajJN3sGV7ZCVTsJFeq7DYqq9iosf04O/aUIxTppsn6R0i/StMNIFzUCWWabj7aeMrJSlIk8GZ87/pkMybOOHlXp4Kiy4lZ4NO0qLfKF8c9wSD2GRHcX3QeQ3qi82FMEvjPcozAqFt40fqUwv82OltJCR26XkBCMg6ZDmtsqZVSA+NJ8VgWy1KBysTPni5Dz+9M/+Kt68funtydIwonZuPlRbeaXO2ChulmxXtnA60AGt/KXCL+UA2VJrqTxAt777s4nqw9zhOdem0sIg0oxN0YCCnm9cljvffPLEt1r5I42CKWUafCNKQzTfUDpptCNlGWJU5oIXcICLdK1AQ4TMZtHR2InD7/3j2JiPY1/fzaPDRmyI51+e3ET/WjypNuLN2UnM0i4nLFzCJgSbksmtbbXdlUZU6pxL0YudXlff7p3o7e7Z0DNRhDGTJNRuYRgeq133ig/lP417GL+ET3mSdPgb5G9uQbXLUDQTBg4g9wBv3wYypDDiIas9vOKEul9jlU/TZ7w0uWPoEm/BlNt56Tszy/OfMC65rXIZUm6ZW4D08C4NHPhCG6uXoAwSbRQxeUkjjMaLcL7b00gcv8SBQZZ8lfUowxR05L/f2RCmy2H07js1gEhukqpMCzwlXkO++log/w6b0QQZ+A7f2i9gV/Gz8hUoeJlMSYMD4KmLySbN3lYcPqkW5xlQjvruq691cTqP559M49Xn+mYPxTv6vQX2t3Hq2R7Q7EcD7mzf3sn3r8HqXRnedcxlnO9cx97Ck/d1P26lO+Ut73nleCbf8y7j+Xuje3mt8PqmeHnPd+XbfPaFT+HmXry1s6QB8Hs9ekJNQVMJJe4VrSueFW8K/wxjv3xhyLRp1sGZePEjb5XaZrQ0ICYuh3JjuCjDJMht3Hlfj89lH3vxA07aZpWF7xDBVcQvINMu6qugdBOGOsFA/Pj9auweVaPu8zOS/r8vsFrp/LXGM6/SoG361+gq6cixx4rm0p3Pb4cv+cAFEKS7vxkPP2LlCt+3VT7/JqB5W2j8e626phZGMqDv7QYTZvI9Wy+OZrOYby1jo6o+2M3IxpFGQ+PunfeitrkT8zlbZ+kbTV/hO+BVCcgM/WDyVW5/BdwbQO7hHu7hHu7hHv7HA0fvbcU/+49rsf+Yb3nh+TXA9qMPPtiKjvoyJ1+iXy5e/IaADuBbGUCqTIrMvga/uN0/033VvZGb/jkuwvo///inN0V/9putADk4iF67pQErqz7Y8ioVQB8/PbJi8/FBO65G02BnbWbwTyZL+6Og7dQ3Yq+zHYc7GiS16nHQqTI/XgPdpWcDYxToj+c+R0TkxPefHoqEm9jtNOJwv6WO93U8O72Ms/4kDrqNOL1kD1TOIYg8cFiD5E2VwGA8isFoGT967zi+92jXHUWO6ZypdzZUJ5GB/miOsuYmus26OpG3MR5P42owsXK1WsX4UImO3qG0ULfOAyn280fRdzUc+3r/4b47fpxhwACQ2ewo4Ri0o8gZTNQBRUF8vYyhwmA4wNgBoEhBIYjCkM4vxh72F2d8Pp4urYxm4O9tuVoNG1eOe/Vo1zjLY9PnomBg+fTVRTw/H0d/OIjxUOmhLBbXUKqi6EZphNIMBROrRZhp7z3dNQjtYTRq1jwTfaeJEYnzSNjWahls8YRhh73ZMDacnJwqTwxob+LCK2WurTyZsxWTskRazNJ/b7fmA6E5yPYPjmrx/n7VB1yjxO61qnE2vI5PPzuJf/nTT0N9ccfb3rqJ/+A//Ld8aPZnXzyLH324Hw9ZTSAaDnbq8VQDBA5kHancf3lyFafFzN4cZFiCTZuKUT/5nEpLRDtE43X8o6OH8XGzE395Nop/8r1DvZvEP/+rT2N0s7BKhGhUXsqLFQsYNOjQu0evi/GeK5f4aaz4K1HogOceZKuSQRYyhGKTYOBBdgg/08BqW+/+k6cH8fj4MC4r3bhRuX32xYv48cePozK+jJcnl1Ht9aKtgc6LZ6c+dPaffXyc25twGL3kCuMgKDnPhG3Apsqft3VT+hg4OFMiB2Kq4gpYzlLzFkOKx8qLTrMp8jYsl1acYsLTu7rkjPMtxqqHGDe2JEesomLg7211JEvIVlvywjY8tsDSeAgHq7Y4Z6McYDEGEldc56hHiu40URqi0MTowYHsC4wBaiuYbTeecEi47pIrtpXDeEe9ZkUGs6UfHO5FT/WSVRtslYZsD9XejNXOsDKDLdY6kmf2xD+Z3sRE/GYV08nl0DzIw9wpH9VXpXOj9/CKNhM+ycvla8W7wlP3PTtbMkH7RP2mgcWAy/75GEAmwo9ClHZuIboOurV43Z/G8U7N2/799Yu+FXi9Vk3lGWqfJhqUbru+UYeRrceHnXh1fin8bP+lQIK8pfu3ASh8JcAuK6eCSCtRp1/cuZBfvfJ7AtoN3JGWCgKv+LhWW8ulfMBPG10tf8JFudsA0oxKvREVzhDRN8RGEPGvnFFPenp0+LxoK3VXfePOSgFWBezv7MR7j5/E4fFD17vnL56rbfkkTs/PVP1VbiibUboXcr8hRiPHzgP1o6Cdq8wT4RIQVpW12j4MIdR6YTGuVA6jYN727PnQxbOFyA1RgZNsW4IAfkmf6pJ04HNnACnepTvv4CC/XoWlfHA+BXkqDSDwyUkpMDngPBcFNb2ZoyxX5114cPAMpHFHacI4G0ASh/ks/F4BorsyqMB8pV0guhTZdOqH8tWVBhR9a/jeqM3AbZpEjFeBwCsrvzGAJN2lTDGbeqm6RB2HatLIc0DqwTZVGMtQmmMcI/FX/UWcng188PbmLStOhpLjmdqCWxscmYDAAd6ctyOCXIdRljk/tMnOo7KlH/wxnFb1jjquHosP976dTnymyTWrWRTOK1JaeW4FRhnO1sKQQXtXGoXB54+3MkX7wIXxA/lDlmmn8FNwh08wI/WvdIlX+BGutXMUTz/4/WgtBtHdGLrf1GjX1S5W49lQ0njwfd3Vrp28Uvgsp80t1SWMC5VGbNdasVXX97zRigrnn+ja5CD4mr7N9Wa09Lzb242uvjUYmTAaMrHjbDD0uUlDjNy0jS4nfUNEp0WllFfoFrUpUYUcGuTwuzJvGQ7wDHa2wFL5YgTxAeJqA7wVnr73KSviq+QFQ3wDQ5jKE5nM8z/USda3n9WGtDHInYlKyTHwBL1w0wYRyyxUZojy12Wkd27jihjUB9ripJ9gvMty2zAuc4LXri/+k9s4kDGFpRzJ83dtADH9/INI/57sYaf+dMd99+y/9OJl5rH0TVg9p5/RvhU2wZyAGbzHw2HKtBOIW21sxvGTSjz6qB47B9RZ+lC3Mbhc+LDzl5/q2zwAF7HgeOIlbkKJkPqZ5VO+swzpKukrYeXmvu6f7/y+CJPP5eO639vurJvptwJkHyYkfB2OxFO6/WrNz0/Fc4JZqscybj6/HaYE8p4xMgzw6zwp7gpm3haQcQW8Kp1yu51XXvkrYR13QuLEm8O6mQXIqgXKdaG+laveu0DcAo/dBS7jKeqc23/K12W8StPUEK7wK92uq7qAkjZWf3QPNr19VGf377/t1TrMZxrbXHE+zbX6c0ozG4UiK8lz7vAn70D5/DWgiNC94qvqdCVi93jLBhy27Vp9E745rPNqrv4vdIOm1qRvwuQe9aV1ca4R39m5+qm17W50Ggf6brHFstrQjW+psXgHGPN4ZwCNDbxiraDr3gByD/dwD/dwD/fwPw44eroVf/QfauzV+GZ9Ej717Z3N6O5txutvaQTx2O5bGECYNE0/1uD+UHlf0X7nwl9hy7HTHRT9um9kANnZO4hNDaDH6thcjRexUGY3NHh9ddb3tjSH+10N9qvq+CxjQ4PVpjpEnXolLqYRn7zoq6e0GReT2/jZ5ydWZKLkJhMcyIlCvtmsxE6nbiVKf8B5AvPo1qs2CvzpX7/SID2Cc0Dm03l89fosUHHstGs2Dhx1qvEH3zsODkGeLjWoEP1/9ewsToeLGM3mVjBsyW8uujBYoERCeUz/ltnldQwB3ZYVqUvPBqVg1BFWx5EZiShPNRSywu6jBwfx7OwihuNZ7Ha77vRd9EfuqG9p0J6z2jei1+5FVX7bonmiDiqKE2aAo3RgP3IOEu62tuMvfvVFPDzcjY7CMRNyNGFFBjOrb6O5sYyt2+voDyfxxau+jUQYITAEzdSJvRoOlC8MQcJb3fZMIAwk8PN4r5dbjnXb8XC/Hbs7Lc/cx6jETB0ML+P5jRW6bC1zenElAV5Ed+s6Pj5sx35nO947bMUf/eCh6KxETwNdzl6BHp89Il7ezDk8fRrfe7gb7z19FFcSCuh+eXYZNTH84UEzNlq9+K9+eRbDSje+/8Mfx0alEacvT3xOyYcPdmIxOo/XL17E3nYjPujuxHB2a1p329Wot9uxtZzFv/jL55RgXMxnsUQZb4FW2flC6PFLJQ0db+Sa2Wp/sHMQ/+zoIH71+tJK16POZvxffvl5XIl36qoXcZBuVi9wiLjHLIIclLni+KYf+aE7ZACJIh0lmZVfPF+zBDwHhihzrmkIbjlwP1T2yzgS7v/t94/jR48PYtjeiU3l9c1Xn8eDoyNvD3b75k0844yTZ+cxkbwhm+D75bOLeKny3hf/W6pPzy6G8UZ141aDPgyRO42qV1JcjCeqD3mOBat2aBfQGzJzl22dpioXFH6VbeoTA6MNb5Pl1RAimoEzMsdZMRhGUHpa9am8cA4EW9hdSsZZrUBcso1MYFRD/isa1V1LLhiMotjHKKlbdNp1KwC9fZXkYYRRVDQTH2UXhra2nueqcyjcMDKAkzLhLJwNyRLGSmxa7PsPnbu9luKKPtVbVmE1VWdQSD7dbca55O4vxEPyjwKeOopxgjKBJs6iYUY6ec2iY2b2pp5pAzAOpjzVqhp4SyY8+x2ZspBseXVOU3KL8ZLVWk8OujY8ffm67y3qWMH0sy9OfXbPh8fd+OCwGS9VrlfK01B1RYmr3duOB7ut+Mn7bHWGQu8mTvp9tw1l4523dP82oDSAWMYLObeCQmVUKijSaJbv1kkhTta/VGhQJijTMYLklkr5vA7IEbPStzF+1FtRZYZ/oeT0vv9671UgapvBua4wUWSlt+k23Qo4lQNKbbZLZFUfdei9J49jZ/dYZTyOL7/8Ir589SJGw6HLkpUhjgYUdFHHkWu7/QtuciYwXzB85B0/vzN/RKfkZ3NbbYW3wKrkWRkkAI0KDb6CK45vQAnCX6EI4deXfiQqd25cxkG+9W/jG2UhGUVBTP3KraTEFi4FIi2CQ7fPlUCIwej8QDeo+NHljOs99FBWzmvZ1ikP8Fr8QqnO5AbOUkh/h1iB4tkAguFD3+s0fHH+C9vHkT5GhqR3G3pdhtCSF7nEMMgWh64DjoKRp2LZwADCOVlWACvhynQU+8Nn8XF9Eg/1XUJ25oo/GV76AHa+cbQXtHFQ6u+n6KFHhpEjz5LgHbSk8cKHkys8bq7yXA6K7Jpv+HQSy/HU/QHqQpXVcaJtS32g7UpL37GaSM58wUGznJzJSVopv2ad4xMEvpF36GObPeoLEfmTYMXe0fvxwcc/jp3rC30PJ9GqLpQvydhWT1lRKluNaLS6wRlQVxdnsenVFG1fVdWrSrMdFb2vtFqxhdGj2lFPkXtbTGyp/amLGOjGcJer5BrKU1ff2W6na9nGEDtRh5Qz3q7UXnJoOuVDE2jqdYfcpNo5z19kqvyznBFQ2Sbr4lNpAGEFCIYkythGG/nb6Cx+UXau40QSz6j/9NVcPqINmSKMJx+o/JG7peilr4bYuZnOhoJEjctOXfrlx+kY8AeX/pgIQLtF/Kzz0FFeDuHs8J3gu1LmzYiRqyIdkl5gAJHsEbcMAtZvAzlZpqCj/BNf/AdK+xfgZy79FOHzH898l3jSXXrb/+5BcOf0i9KVcY27eBYbq7WNOHjCWQzqWz2pR62R39BhfxGvPp/Gi0+WcXVOwRSRzN8EcMFFUJaQfCzKR1C2l07WAR2j8FtFLJ1lObwLK7+345TFCNzl7x0gzPq79Xu6845zXSzwz2sFq/y87c9z2UYCGawkLvHcxYEe/PiXH97r+HiHxNrt97xbf7aTgOWP/TOfZZi8VOWircHtez+oxv5DtpnK/nU2reAskWUKxN9UmEZ3U/HUx9zFcLIVzS4TF6CMFepFGsRlLKY0mEtQrauf2Ny0waWp+IT3akhXN4XTJ5dtGLoHW7H/aDsOHrLd2moW4N8XwGK+Ow/UdeVzzncq019B8mYlp/lcwsqdccqyNH8VpdXj0Ha2v6ppDJj1+9sANLHKaqqBMbyk7jGBr8THFtXz5VjjvMuYzTTerKrPVWnqu6dvyG0teq/PY7mpPGpc8fcBn30lmaiq/5wynP73BpB7uId7uId7uId//YF+yT/9X6hP0vzN+yOtHcZ3G3H67De3gDB++3YGkJr7G+5wrPfP5F7PQdkf8tgAh4K6f8x/Ee8bGUD29w88W5C911EGYMC4Go5ipg7Y6dU4vjwZxMnlII536x6cDsZLdY4iPt6vxmG3Hl+eT+K5wtTbrXh5MYyFBpPMBMfI0NX76Xwjeo1atNQpREn6wYNefPryIv7s0zdRV1rM0mQ1xKOdVvz4yX6069VoKVytshGDOVtkjOKTl6ee9T2ycaIZvXY9+gP5f3UWV+NJ7O303DG74FDk23k8f30mHB0rYjn0udtoeJA9VJ44CJktosxj/dHf3+82zFBmJaJ8ZXZkx4czbwdnfnCewuHujpWc/eEw5uq9e0sqdUZfn17GxfAqHuzvRKvZiOFkFt1WI95/fKz0lsHBxLsNCRNbd7WaKp1F/Pyr1zFabsf8RgOJRkVUsOpkGg8Puz5v5UB5xJCw26zHNoMF/dkIJNqZRT8cjX1o+lcnl3F2NYgXry/ipH8VfeWfdD48bMZjDVC+d9yMJ8ctG5Supjfxs2fn8ac/fxH/6q9fxX/70y/ikxdX8RdfnAjvMp4+3PFB681OMx6Ijt//YD8+fthW+SzjcrT0GSr/3c+fxeOHe1HZeRA/n+zFxXgeD99/GjOFqjZacbi/G08ePZZUNePFq0n8dz/9Kp48fBSHx/sqt1rMbrbjvHoQjeptXF3145//i69E8yze323FCSs3NMhir/db9tqXHOUWHQzK1BlHOaKBy7//6FH88fFB/PT5VVxpwPaPn/bi//bJr+JyOveKBMoUhQcDLMqcAd01S3kk+575xV0XSjP0YhjAXPbiLdu/oBxHISKnlS/gQTkBHowvnK+yU92Mf3uvFz/a2IoP3juMzvuPYnDbiOuTNz5QvtZox+e//DJ26hwaXg+xIiaqM4fV7Xg5Ut0QbrZ6mk0WcTaaRH+Sqxymw7Hk/cx7zbNlFFtBQQT0MkvcSmhx10o+XQcqq7poya2qcksqlKrwihnh3vZKDQTGC/JNHmuqaxg12NLJB7ErDgeNX6FYVljkn1n8rIbA8IKSi/iXg5m3fEJ5yTtWADHHm1VCLfY7Fl3MOKa+bBQ0sHUV/JvO5jZGtlUPWTXBeUEonB4d78ivFpdXEx8mTvy++HE5ndqQQ53bEw/3OPy8KvlRXWZLPdohttBqik8M1LzqAiOo6OEZeREJbl9GYwmJhIiVIdRXFME+d0W4MOoxuETxKvJMq7fzGi3iTX/srcM4zJxtsP7DP/kwppL34XAWj45a8W///nuxJXn4XHXqQn5dzjBROr983hftNbWXrfjs9cnv3ACSrYXSUGIoha2wtaIxFddpCGFwn/RAjcPIz+c7KMydwmktDHjJhw0ZXPqz0UC8Q4FcV/1vcNC1DSDFFklOB+MHacjt5xK/CsgvdCcF3PgTRn7QiSK3pzbp4fGDePjgkT6O9Xh9dh6ffvZZnHhVyCJl3jTTdnAJncDGBrmTXqHmBbSQDxV0mR/osAEE4wADeDQy0IShQKEz5xQtbZFcuvDJjyzPfsm/L4BvSj77paQyLyqylb9KMxXArCbQXRe8Ul/DdCbPoBMKbmz8QLYBs6nIG9jlcp4svAqfs+jpsGSnxWELfnsLIYwf5FPP8iSEw5lWtS9W4qtu+NB7jBhcGEGEHzmxHKHYNs9SvsBT8oatqojDhAkU+gooVm4XKy2qSrpIe6sR3WYnnsYg/vjoJn7vaSs+3hEP9B24ZAWZojJxAIMq+cSo43qvi7MlWGnIqiTSJU9Wtisscgc/MZBhaII+ywalBn/KvArf1oa+9/q+bcciDcOSI8r/dqsW19t1yUNNXNc3hHwRJRmFGN0BuMpVUdBmo6HaGYcWazs7R/Hk+z+J5vU4DlvLaD/kzDWl+/DDqDT17R9fqZ1Rp2/ej0an63YWI0xF/ZdtfUe2663YrLVjo9aK221d4tvtttqaatOGktttjHXbKm1dyqc+M+qfbKjPwqcD2tjuRvWz2Va6TSuiKM+Z2mk6qFO1/Rh7b/QtI1t8awAkjjzYgMAbeEeh4Iub9+ItZcsWZ9sYQm24UVstNyvDUk6oYwVS4oBKf/DM33d7iPewXvyvKLy3FZN8KaZ5CW8x4FD+NvARx3EF+qHNsCzryrREnW/UCf4JScB8j9yaFnzJC+GUBrf0JuWUG/4Isxx9dytAymXexlWgyGc7nGb+50t781eEX92L8GWcAjK/xbNvq7eOUvw5bnoXz5TBRjRaW/Ho41TmNpqp1JyM1df9UuOBv5rF5Rv4ZW+zNUEYzFeB/fRcPOa9eIA687woo7twb78H3DbTZpWIDLwvnHdxCLseBgB/xsddrvgoy57g70ZJv3xfwiqtt91ASSfwbvouk+K6A4XnD/x45/t8VYJ8+El38XL97mstDFC+L4HHzHfi533JR0hmJuDew+148H49envq43TVrmu85bPoMA6oX1NmjT45g2f2j+Z8iyffV9/maS32H27F7oMttVmKJ1mYjtRiKMlGe8MD52Yv4/QOtmLneFPht23gYGZh1t3b2KrmtlHHTyvx4MNK7B6pL9lVu6E+7ds5+nuAENEnrje2ot7JLR5YuT2fSib8icz2AFkp+VtCPue9BPjybrmTb3jx8IN67B6q7eM78i0yAF766GxJCwJWb1fV/11P/w7w2mKr54HG2mcaEzTjYfNJ7HzyZQyq1zEttqz7tsAKEPrH5fZXJQn3BpB7uId7uId7uId//eEH/0T9+Pe+fV+gs4cBRH2S0arP801g+S0NID7vmL6G+kJliu56FB2Qu76Q7oVrBWsk4vxGBhCNrN3hveijVGfGNisyKt6GZjJdxHDA7OpKnA9ZmTCNk/6Ano4ySMfvNjoVdaR7jXhxMQgOd2ZmYVMdnYc7zdA4yjhH82VcDjlMHMZcx8FuI37weMerET467kVN/aar8Ty+ZDuk4SQuR4t4LnrOLobeRmqbTGuAigEFhSuz6Nm/n619DncVXx1OBspsY8X5IR8+OhJ/NHAWF9hSa4ZiVe9QrnubKLauqVQ9S7Wmzt2L04t49ubMs+zZQur0amBjyXg2iW6rbaXK1WCoTiYdw4VXVbDcmE4z2w9tKqEffXDswX6npY58s2qF9mG3ZoMOhhAUK8x1R4m3123rzsxHBhrM0Gc2/02cXI7j6moYf/7Lr6yAPZcbvqDUFcrYqym+8oqyh2XQ3fpG9OpsK1WNB3vNOOqiMNqMZyfn8YuvzuKz1+P45VeD+OTz0zgXL3fFs4+Pd+Kxwr2/044fPdiJ93e7caRO9vB8GMPLQUwGo7iesd86xqFNGxa2i+1I3n+45wOx2RKNwW6704nB+VlcXVzG1vU8Oo26DWl/8ctPo91txf5uMw4f7Ud9Zz+eTVRWKvMff283dp/8OKa1Q/H9Tezt78R/8AePoisZeTXgHInrWCh9BLiCagqFmvLfVQf633/vcbzXbMWvTsdWVP9b39uL//uvPoln47FoRBmjS3eWi5u3N4UxhMpk5QYPdOaz8qBYcRhGcHKTp5vimUM9UdAQni2xtuR+JNn4414r/qhSi5uLadTatfjwR09jXm1Jvq7jX/yrn0bn4Ci2RO/mbChZ3Iw/P5tET4ORh7o2hQtlUkv+xxgEhM+8ZAbt9ra3CPnevmRDtHhlg3jJ1jGc0YOR0BMudZFXjBAYQmz4UB3BjeHRoPwycFmoLrLNE/vjMyvaK5kmbC+V28spGcvYcnFrZSP1C8MICrGm2oBWqxpzFCkrwAAA//RJREFUlQuzstFbeia1ZI/tZUaThfPSUKWwklFuluwPOedFZePBk+hC0csAEYUps8Z9/ofCcqYIA6bTq5Fwq67sdoRjS+3FdbRUDzGeeIsj/XEWzlg0cS4JgzHoRpHMmTWUIwZH8skWc/AD40nyAyWb2qDrpcuW9HnP6gwUIgpiAwd1EGU0fNN4P05EE1uCsQrnxdnAK17OTkexz/Z1qrf/nz97Gf/yr17FWLx5rPqEfAm9V7rRXrFaDOPR2dXV79QAwsqtFPRMBaVHafjw5ecc8EMvYaDNikcUmdvMBuWOIrmIR1jF8yBYZW9FAXe9Y/Y3WxpVG20bQGqq/xioUGDmtk6iQeVXrgBBENIggbJBLzEw4G/lTHkRjvqZddT0CV9Dsnmwq7brwVHs7u4G5zl99eJVvHzxIobDocPmipMivsoknSUmVLaiA3+0dxnMcuEZ/74wfmx5hQRrRRzAsRAN2mq5WJVGfNz+1w9yynuFQ+GMwpz33MpwNCXGpPfwZb1c3HYpLeop31Sv+OBS+DSAoNY2Rc4PdDlP4AeckICKgVZH4a3UVQByK6SKIvlWvjDs2AjCdQfEV1jFLw0g15JbvnUchI6xkCSQgdzeLOWjVKrBpeQPcdNgsvSqEcpAsqC2u6LvHisFNvR9rtTa0erkWTk1fb+OnuzFdqsb1eVNHFz31VbdxrLei6rCg7c0MNgI7nYLd6bnfDr/yW/OISNv8NeGpUKmaHN4D1conzTmlPVB3xr1FyoYQm4wpOcqDjWfsVQ4vt0SdMs7KwMoy5Iu36GpoMurpeRHmhhkDp/+II52lNdrtslTB+/BU+FixYboavZii9Ud4sHW6V+p/nSjf6M291adwG0F3q7ZGHOzWddViesNfQP0THzO9WArMWXWqwQ5twmezLnUxrGtFKvuaMsxts9VhhgRMOS7LVZcG6/EEcpsMZ+obWbrMvFWPGSrTXOVvJKvMq/24I1AjCOPW+KLzwFRGfu8FRu6cnWg5UOXfjKObne4RGsqprkox0LGuRxFP5Sl5C3xFcpA/ecZRbTl0Jy8Rxb4RFHPbPDUf6aVdcHffhJwzUqADssR8fnT813aRVrEXXyHBhDORXk3ZpbF1+NzDStele4yZHm3w3nOfJcvHN6OdGW+aRX0lP93gJurUtW3tQ0XUYbf6Lt+E+evp/H5X0x1V72Y8yYDw68SK+BHno3sLnWB3MVDxinBAe/4Wr7imSsV+WUcysePxXu7iue33XxLUnFbTmhJGUmchFP+hAu/FWSa5fW3Q9JSplWGL/NW0l0C/gXXBMJvWvO5jPM2X8D7Nk5upj29BSWdq7t95S6v8nk9jVZ3I47e18D4Id9uVnHo+6rBWlVNDlHmE1EqtmAUae9uxqMPK/H4+9V4+GE99o/r0dZ4o93V1atEXfGoP8gIzdGTH27H44+rcfSexiRPa7rXvKpj96gSO/saD+1se9ut7n6uMnrwQTWOn6bhoNmmP7Hi5XcFoONzx0Q/ZBt5mAwZ1Cdv3Ectkvz/sfcfULYu2V0nuDOP9+fkSXczr7/Pl3lVkkoGGYTKSMgDkhBqjBANTQ926NXda3qGNatnmqGbYTUNrdX09AwD6h6GgYEFMghJLYMMElKprKqev/7e9JnH+3PyzP+34/sy8956Jd339B7SLHJnxvm+L76IHTt27IgvYu8wcRHwyO3J8xehyb3lqqsJ5Sfw5MQQ+BaAdNhyajQIxn/OQPmixo+zoAZPragbQNLZkm2lm9bJSNYfFb+3DN4203kWxP0/4NwAcg7ncA7ncA7n8LsbWG3L1leMw94uEHcymtvBw7P95N8apm/XABJNDot6q3Khp0xHiyvvfIIs18gvBn+Wi+GJDCBPXdqwWqkogid+bgazKoecBaFro9nWAJLD2Aa2f9h2hXg+n7WHuwd22JlosJu35zbLllgYW6GogXwyYbWiOrzlnO00h3Z/v2+lzIKtVLJWUudW7LT1tapvg7W93/EDkh/oihIaVU/NZ4dnfaB+1OpZVXhQBB+xdZY6hkftHsN1H9QzuOfgZowHKBsJu16rWKHAWQhza3YHvsUU/Jgez9RBTHqeGDhX8urp28yVTL6H/WJQ6mB9YvDvM5nljzI0m2GGfZh1zgHiPiNGnel6tWT1SkF5w0CSsOF0btdWy5Y6HttWYyB6Z27EuL1z5HQwsx0Fw5H82F6Mw9/Xld98YqawQzts9iwrvyXxqZRD9Y+iO2H1YtbWylnbrGTs6c0lOzhqM/r3mfPHw4loX7C68jPX/eJoYtYfWFkFfVX8KCl/dQ1iLlWFQwOdyqIGKROFG48spXcT8W5RuFA0Z5QvZtRzrkhWHdlcUhVH75gh6gMHpbNUzzu/WKK9MO7Y3Tv3/FyEp9T5LyaGVk+PrZoXHzaqtrmctaeuVOy5K0XLLEytKfnJso9tesWanb5KMWHXrly2y6uiba1g73tmyZ7Jpq2idLtRmRY0AMiqI/90pWpftrbmM+4H4st7rizbC2sle9A4sl+4t2Uz7+1LhpQPzn9JKs8oasKM1aAAWUxIkL1W6UdhZtMw6CCIz3hW/GPh8S2ZZqbySVhBfFhVp/25vOhT2V+aq+Alh6yYmRxP7ANfcsNyy0t2NEhY/+jIBgxcVCcO9/ZNYmO51KKN5ff+yzXLqhyZ0XWgcmbAUsH4MZQcLySMPemL4j1KKhR2DBbcQCDiDlptG6hMUQIhD5wbwCotjGJ9lTl0c04G/KKuwgmy6cYbpT1WvQb8oP9uzxXJKIpRbCDHvl++6Mymw0Hp4AeghcEyRoR8NuNtg5+3oWe2UmFAhJGIazqdUTqiRHFLkumM8pKXH4o2DHYYelC8UQ4oqzgwnHiK4gMtziRhWxbKpST61lSvWv2RsZtRU21FGIfNhYel/os+YKWtgRYGZ/CzIb6iCBRF1umNPAzGMF/146Cr8NO2sSoMgA8KYvWlopVVztOJ4olGDGgjFRyN7Ho5ZddVr3eOenZ3r2Mb9aKVNEjvCg/b+fR6Q4XHgFP0c03YGm2FFWVKly31fDVO1CiHy5s0wu8QnG6BJVBiYeAaKXp19S1nlF9XuIv/0IPizeUqpfJPcQaM2kO1BSitY2NI4FPAweA+4EUxGRTb6azquNrdrO5pK+GLG9yU1iLbYTg5gRb9RPFROoBPfiozLzk9wx8MAWTCjRLkw/MCvch+0irFvG2sLdv6ct3p293ft1t379mh6iArEBmI+8HpEQ8CQ1D6cRsMCy4P/uwJ6V9U6jvgM+HZflBxfTstrvx5FMmEbtyHq/sFXOBB9x6w4h3k3duhKD7vlA13vkpBDIL38SqQJLyCHIWkueKMnAWXamiGFHhAAKcaH7mQoht8lB5Gfm/U8OeVx1FseIkCGed5DXkLoBQieplhH1aAxFfaQ2iAZuQEJVXKZd4NTmTG0ZzGx2iCIQAqUFr7uR+ZnKXLq7a8smprRbXz85blxg1bysz03VlU/Z/b7UN9CxfzyrHq/VT1W2XpCmyuONHBd9hXAkR8hRNu3BQfMXqq2F2JP1SYiQhgyy/kFlZ4HPlRFuTdjcPIqcohGMLkPAwGoIk6fgMbD/o21PeZbzdGAbZJS6Qx5mTUgLDtXlAS+7ZXOCUAS5A96tSFK09bajqwdPeevoNDw8Y2ffiSTR+8pm920xKVVZt39+241zVLla1nKbV9aicX0sq7eIDBRY6+11RyOdP3cUH85LB4GnBf9SHBY5Uq53gNRPdgOBTNA7mur/QYDslDX+0u+Ripr8dZK+HMDYqO+umGTvip/FPmhIGP5NkNnnJwOzDPsymgftFWcFaJ2g/xxc//EG84Sye0F3KEdFlDRig10MBnnrlHbiXrekDWCef/JMeTxxUe8YHzgtzgQruEQVxlAL8J6WWhspsqb3TAWY2E7OpFQOQQy31ICQJImwyFOgANpKUw4d/hnd4C63GI8QLOoUBclEL0The/OxM2hhO+hkfHF/IQrh4lih/8+eeJuOFdHBcx5nyP5q7GAPvqux1M7eCB7vf07RyKTwSKfrgEvoVrwBsBj55wAG+H5HnW6MD7+HsQQ6A3cnqmr+rtqKcZIH4fA7eevPudxgeCYZI0xc/In1fIi9Mcwem70zDBhWcghA+04OftX5ReDHGcs7hjHoVg/Dya7pvB4/48xnwCX/z+9PpoHO5xcdox7Rg11q5gkKDewnvaqkVf7ZMt6DuUmfsqkepawi49lbGN6zlbWosMFOobYDR2R39RfSHO72DVIvbhC1cxeGStUElZrqj+Xx4DSwjH+XMptfX4l6opKyt9N6JobBLoiOrdm4CTfubmi4X7YsDq7WFvaoc7I3t4a2xtfWv4VNJ+BVzwKYR9lG9fPL2Yr7zKlxatUk8pP7RJvzVtAW2UoIDD2ccaD7AKJ1dQHyrDd/rJ8kj66WRB/a6Sdecdm8zHSGj09u2B51eOyV9AXDbnBpBzOIdzOIdzOIff3bB+LWkbNzAoRB5vE+gfPngtTIJ8UmD89Xa3wGI8Thc5Ts/JVya4nvQRzziefezOlT/3Vv/0iQ5BX1tVxzfn20pdXlvy7ZJYIcFqiIwGmEtLJXvm6gWffT5g6yUNslF4FtlWqT+wg/bYZ2CXC+pMK1EGnEfdke21BtZV54lB+1o9r2H92B7sdW2vOfABVkmd5gOFYZsZtkxBqXxvv+GHHGOM4EBhFGlH3Y7SgxYNwDVg4fyRlSpnXrDqoaLOZpiFzux5FLgokFGEoMy/cqGmfGkgrs4gZ4FQkGu1oi3XsrZ32LErG8u+/dVkOnLFHUrg0Qj6JjbUlRUwDJxQRLFFUKPdsSau2bJL6zU/p4S9xDEeHTRa9p6rNds57FqvN7HFY/ZwnRmrFy4s5XV/7MaFy2sl5WFReLq+ooYzUkaTuR+EXlL65WzSkuJbWjRUFudWtqkVFXc+HNreTsPmvZGlMGAo3YzSyLECZTy0jYLyrP5nOZOwSk4DC3WgURI7L5S3pXLe1perVhBf6tWibaxUfJueZd0vqexXq3mr5BVPNEbzn23QH9qw1bWnNiv2qdsNe7g/sI5vhWSuAMYAxeHPzf5UeZnY7n7bXn59y159bctel7v1+q7du3PkKwOubZaVhipGb8u62/ft4599Xbwd2cWqyjSjTr+Iryjv65KFF0Tb9bWqPb1cs+WEZC1BfhJ2faNoF1TuncO2bW0dSR5HtqIKs5bLuFLajQOJBLYtyQqK1EVVIq7MuFTF0V9Y8aH3GnC48lcyi4SUkilblYxdV114Op+368m0XV5I26rC55TX4/HUhrOguKdeXrtc08Bww/qWte7g2G7dvGWbVy5bt9GxsWRlqPF2XXVib6iBgWT2SIObbcl+XvljRdIV5aOeTdu+BhRsRUWlpR70xzMbaTDpM7/ld6wBGgfaL4zHNhkMrdEbarCYdAMY5YpMMdhxw5zogj62h0HxNFQD1FUc8swBuJz5QauCARHFNPxA8UXdYjDG2RrEHyF/1Em2sVNbAH2sguLMDLblYhVHUKJjaOEMnQXjnBqh8+3uuClILlhNgvGRLbAIPxCeMtu7CSdKUfKMYYZ6DU4Uj0XR0gM/ii4FQEk8QznmYSX3KeooW/KEwWmnG+opRhfwY7BBsckfRhca0zn1R2Epb9pWnlGmhXOA0r5ihTIZYEhSfIxTyA7149Jq2Q1+EhevTx3JQq2Ws8vLOWv2aPuov1PVjYavAOEQdZ6zmZSvJGNVjjfYcMUv4f7dgGPxR0z0vFP+fCxi4weH2FK2PiteVxS00IKfGzjc4JHythelMG0pSmVXdMuFD0zIg249TyiXOQspq/rC9jqsIkoLB7LjbbF4jS7ADRE4pe3xxNsTpbycftw/KFtDIv5etzg9+Xv9S8apfdRp1UvatUrBLizXxfuijYcDe7C1ZfcebllL3ypkJZw5AaIYHfwBh5x7kIDSovaIljDzPSh73el1SBEISjQcBi7AcfGlVgB/G8llMLxF9x40yGDY3kpyrbT80G0UyGKUG0BEJ5RQG+NVIDG9+AceBBeAdMM94YIBQuFR6Po7XsD7oMBGYR4ORMfAA3/juCELapBVZ2Z2rHrhxgaeVX9dUa6wbqwRzzGU+QoLx0XpBHBeKWxsQME/GAzyll+9Zpc2N20lNbLVQlff8GN9k7N+BtJkMLXd7qJ1s3VrpVft7kHLRvre+TZXqo98g+PVH/Gsf8+npxrkymVc9CB7eYz4kmOA9qWtOoux1cvWy0L8VHgMpDE/3fimK5zD8MI2W/FEi7Ha0YncWDRhUOAZhRW89FUtbuzFIEFnU3iFgzpGe7FUX9H3WXH6Xcvky/resBpUYZNqJxWeNMdd6MvbPFWwbfWJmvqeTOa0e2YTtd0Y9djWihUgC2wvJZ6yAsuLTBmCViaCDNQPGPZ6ch0b9Vs26bVtPOjaVDRP9I4zUNw4pf7KDCMIq3TkKLMgr5ADL5BDL0wxgzAqT6UBrzGghbNykCfaGJSXGMVYAUK7nnUDCO0I/AWX/gNuxxnqA3XhRAEdyatvTReC6Al6ztYfkAQXykx34cdpwBDi7VcirBTx7cyEz+VYnfHJDIOO8iE/8hrqLXhJjzTkH6UHePtJesLP98K3wHqHDCAojoGAgjT0L3khff7DJaLDX/ptAB5jGvxXEII6OG/iOPj77UnIANHr+PcsgsCLMOuLlQDD/twPjx502J6HENQT/cvBqhOao8RivvDOs+Ye+FNO+Mc89oAn/nGeHKPjC1CTqH19Xf0L1YOW+krxO8/nSZw4nbNXvziclKnqJu+p+3id+p8JLDh95H1IJ/jxc9YvuDhP8XMIF/DH7wF/JQiPZ/MZvRDEceL7GE5xx/GDH3GDATFOI7RjPOGFv7+TH3WRa7GasJWLKStXT2cHIn/041gRwmqQQjVp9bW0rVzIupEinAUBDR78BLxPkQqOiSOV5bQr8H0CQlSup47kFY7vndp9nPfPRN54qHqq8oUO4p0F2gmMA73OxPpqK/kWEO/xcF8MGH90jia292BkD14fWWOHVUzQAw7qItw6xRXT+4UQy26AOJy3l0KTLyWtVFc7pHy9aXQBsafqTw76aq97GlP0uNd3Rt9AUPuZHxGv3wpkkgWNBcrqc9PnVJ/fv2RvHzxfTkMwenDHM6vFzw0g53AO53AO53AOv3th8+mEb1X62wU+67c/y5g78ngCmL5NA0g2G50B4qBeB/1X3cV9V+Ckr4uTnzt/iiH4PZEB5PqVK8as2olG22yjwAG01WrFljEUVJjVm7H7Owc2GUzsg8+s2UGjab3hxGdFjsfHfh7Gw4Oe4qvTJ8JRnjNwZ8Bey6Usr44wikh16SyTYNA7c+UAygy2suJw7+1m3/rqAEN0q9uzw1bPB/Vsp7ReX/KVFqyKuL65ZJfWOKCcDlVSzErb2mpVHcqxPdg59K2TyOP2YccPUEVR8oufeFmD3rAsOS38qcVj22u0rJgrWiWnwYD6ZN3J2LZ3W8IzVPRjX/UwPx77AchVFch6PW/j2ciNQ1/5wqa9+Mym3bhYt0J2wfYbQ58dftAa2usPm6J9HGZjKn/N7sha7YHd32vYZLpgS8JXL5esWi67YqeSUadQhVkR31bTZsXpyI7bHUuIDrZJYhXB8YRZQQzcGdSgmBNEyidWqzDeoZyWqnkNZsTvPHutawDD6hJdK6IZR+xj8ZrdwtMa9MzGbHvBLNexb/XDipu9RteOugPri+/MyG/Jn2XQKIM//bBjviWJKkGjPbJ95XOvPbWdw4E1D1oaXOza9vaB9boo3EUp/NYgZUHxe62ObT88spZ4hQJ8ZaVmq/WizwDevrVtD97YsXFroIFT3qbix/ZWy5qdmS3OE1arZO3ZixWri+YH9xp2/2Hbtg+6kkFmsR5bQTwpaHC8ouuVZMauLKZsc75om4tpu5zO2jOS3+fzeXsqnbHLybRdTafs6VzOriVT9mw2a8/lsnYjCrepfJanZgUxOTlFqSQZFf3IpX5cqQL/c9mkvfDCRTuWDHUXCrbzcMdevrNlq8srtjBWPmxqa9WsJSQD66W0Bm3il5zGlbai8mKgtyd5YMuu1mhqZckB6aCDYoYrSn8MAkdsVSV+MCDyEZboW5bML0w0EJzO3GhI+b/32qr1fUuqoJdi6QTKU4wIHDZOY8ThvBQeSlbwowjyRsIj8BwOVJ+qroKT+KHlUX2VBwep93p9y6seogtDoY6icKi6gwGPRgl8nDFC2aPkcQOT6EbBS9MDbgwoKKU7/b4rK3nPFSPHtWpOMoehae4rXDiMGQUf9xgLfXstxeeAdWZdY/CgbrDygq2JUI5yeCRO1ESGiKQPLOGBSArKU/KLYkz3GGrqksm9g6bzC8U6dMJ/VqHc2+9ZTjjGqie0U5Tznf2GXbm4Yl/6/k27+6CpOtBzHGXlnXMPMiqjguRqV20ltLv8CMIl3L8bMJ9GK0CUEINVVwyL975aQ89sXeZlg5/C+DYxlLXCeRgUh24AiRTK4ofPkFQcqHa1CjJBGvqLZ/ens/pOyDHAdWO12h3KnFVjEhPhIg2FlzxgeHKjh+MN96600ZUyg3bnU/ghleDnd8gYvkofeZPMcj4GxpZyqWDrK8tydTfeHxzs2807d2zvqOFK7JQiopSBFkQbQwTXgBBPuZBCtAqE3OLHe2jhjvwTj/yHD7MLV1RXwnP0I3//UMtRr+N79E3UJ6+HyFvUlns94Z2S9DIiWeUTioI5BjICbzwJhYnBy9Gd6KJyMrUVfwX2mgefhRjDhxtC+IBG9Z5UAkAvyuFTAwM0++x43SMvTit1FoV3ZCijXKEplA9kKA5Kc+GBp75NWvWCbV5/3qpJ1d/jI7tw45qVL73fsqtXLVUs2LS7p/oparIF684ztr+zZeOB+gDynAmPb8vkdNFnQHFPSwcXVApkT+lAC+0acks9ZgVnPq16yMQI0diTDLTYijLFeTV5bxe9yJ14eOCl6/Rj6GU7krHCYPzFEAINtC+cbUKbw5ZR42Ff38+h8ir+wA+2gVIeOLzcV4lQjvrOlOtrNj5O2aywKr6qNI/V/qgsjkfgT1hX39HhVG2HyubmbtvaM7U3Yh9GFj8rSrRM4a6+X6SzIOGgXKAJgytt8ICVHv2uTbodG3daNu6p7dGzGzwwclCmsTFDfGWiSlxObrQSPtpaIJQ7HIHP7oOnwoW4oWz1jzwlwrZm4fD1rLcHvuJH+Q7nxCCByAi/oIJ26gSGLa7Odf/zdOS8JPw/8tP3LBjsgrwGSXNsAsKH+9iYGhSSOAwjyAZyGLVlCke6rET0lSIT9XHgEXnyiuqoHAc0E4EqMH2nD0H3uHJcSDO6wpuzEOftBDxKFO8x+IKwMZzxPgnjKLj3m3AVnKYe1QfkUJ9XjCLO9zi4/8ahwxVlOsrz8tKiFasKrzLAJh/arQg/ZS8+Uz5A/C5+H0N4nltOSV4vLNiuPm0Ntt5CDuVcrs7Eie9PvcAZrkBop2LnXl/AayB+F/CFh9N4yK57OcR+McT3Z/1OgHgn3iEPMRD8N40r+GL5jfkRw0kY9wo1SL7yD+9wHEheXUm4YQNlfQy8o66kxfRCMWl5uVSWb/SCvqESBEFcbo8DfX5WH7I1lm/x9ubBvgAYGw46EztSATf31bbqmT+vo+onYyToNCZ2sDWynTsjaygcSnjGOGxn9cXoAWALOFoH6rvdGWqsoTR21bdjro7aiZgfhOP6OMTvYzjD5hPw93Kshs4VFn3P7BMDiL96ND6rn5t7Y9u9N7aDhxM73CHvrFqbWb6ksUyJGZCncX4rUInpu5e3QqZu+UxF3wIMIAMvi98uQDv85XvrMub3dm4AeQeAcfrGhQ3rdDqBt78F1Ot1jZuXrd3uRD7ncA7ncA7ncA5vDhduJNXPO+3fvV2gX3/z04wVI48nAMbub28FSCr0mfRJ9K9i/G2UH/5ne0b+HLnHAb8nMoCsr12w9dWqK1npwOTzeVe+0C/OiIRCcsGurlctl0pqMKLBpndy2J5iZo1215VkrCjYOWhYZzC2WqlkqyUUlCgNpj57kRnanCty1B1aezSz/WbXGj0NJjUoZR9/DjRngLVWRnm24KsxLtRrlkvOrdHpi+y57R61rdMemvqPNtBA6MFu2954cGR3HuzbfmMgXIt+hsZ+o2vFHDORze7tNY1Dz+uVkq90uLO1a7/+yj3rqTO/3WpZXhl95e6ucHXsuYtLlhAt2XTWB9tf9uIzNmv1LTNP6v6SXXrqij37gS+3yWLeprkV6x1nbFkDiYc7DZsep1xVxfgZZcmh8nfYHtjFlSX7hg9cs0v1gq0UkraUmFt3d9+mjSPLjJSvYd8WNbqcDXs2GUhYhIAByES8DYqqlMoM9RezQVE2z3xLJcqbLXqQjaeurFl9uapRdcq3EgrDVjr+zEQPCg4U+TOVWVe87KqMuqOJdYacqzATLxVOiMaSbma5o05gWw0MWBihWF/AWRD3O8TT4AF//eXFq/x8ZBPlZdrvuhKO1QhsYbRcyvrqGA7JL2UjheqC4g41gNlr2e6DA7t786Hdv3NgU9FCXtlmaWevbd15wqaZRasvZeyFp5ctK/r2HzTs5t0DO+qMXOmDGLOFGAfd6pF+ufOnIznDmIOBIKG8pVCMS2DY1mpB8piQLCzKjXtjm0kOOWwQo9mEeKNwVs1gKl4JJ1uPwM88qyOEH+U5/Eaxf2GlYCWV7TxXtPlixu7fvGWVGlvBpW1wuGdU+5wGaKW8+CEc+92xFVR/Bkp7o5yxw8miPbuUtYXZxB72xXFwKw7LzTEIVhVnqEEeh3bXxD9W5jATcrSQcoMjKxRqaUWaCm8pb/Vi3rb22xqkKj8aQLLqAqUwg2YOSPeVQEqfRgGlD8odVgKJc6qzA9+iCsUUKzVUVG5cYMCCkWAkOXEFcyFvPbaCEe6M0uZwalZMsErEV2mIae3uwA80397Zs8OuZFsZQ2nI9lDMwiuL1uVayQ/8ZyuqkehnWy3k/kKO2dpmR/phqwRWY7HNC9t8wfdauaTySFuvN7CkZA86kWXyFrZsYdUISriwEoiVV1nJIukEpa7wLLBaRbwVTg6iRSkmdvsWYqwCQbZY2YYylS3tOIAZo8FdySUHodPeQVdBbcRIbdAH37tpOYV9IJlmBR11k3NfMMyy+uag1QnySoUVhEu4fzdgTtnSWigh/zCI9jDLUR8DOb+qzfOtafSeuh4kj7Dyo82J4ngY3ccQQutZ8kd5oKQgPDPgUxg/cjlLqw6zajCtuomRlW9IOP8DtJHCQXhp01CeiqDgqABgj8Igl7oJ6fGGe926czogQCNxOYwRvm0Z20epLDKZnC0t1eyiBpfrKyuqy3O79XDbXnvtdTs83Lek2iHKCKMDhAUeCJWQ04bT1uKCiSMk6ikq037H1emIQDeBHwKuegj34hMdBsmcGxEIJFAOlba+r/rxLaVERzCEwHPxS/goKzfQ4Dx1yFD8KF3fEsjxBZz4kZiv/ODbodbe/RQu8BQ+o5SC7+SbNi3wPPBAwMcLmiWv1HtXkJM2+ZVzuqAVRYZcOCcmUjbrHSQBvprADSgYXOWhci5efM7Wl5fUljesnGhZUd+rxfyGSFAblC5Zsr5p6dFDm6G8Vxu6u7Nlg25X7UM4/wnDBzTRqcLR94j5CVCP3fDhPDxzVR5RgLMKMge9opGzSbpqi/yg9QXaAPgQABbQ9lNnJ2oDMV5iYOAsJRRy0IGCjvR9e0VoYAXmlG+OvufToS3OaQ/hk9r3TEm41B7l8pYqlK1/dGDHR9t2rO9gsz1W/tLW7Oj7RFujdnBL/Zf7zYn1lQbfegy4GGDcIOPlBq3QEngxUns/HoVVKaNBX30I8Q/DR7dpM90fM6HDaVVZuINmyUbsR3njJ+crPJQfXwnivI3kmLLVt4GnmOX+RuHDyhHRMub8uJ5o6KmvwddPdZ/D0MXb0IaEmhyiO0LhwvghHPrz1XzUvihdTw1Z5gny/I54UfuAXPuzv4iAmhXenbxyvMIJWmSBP+SAVUz6DnA+HKvfCIfRL94eDANXKF+QgEv8xwAi2QntU0gmSuUtA8ZDb5vBDI1yfq93MVpv8/CDJ3hGL903ouEs4B+D59nD+cXjBr/wfBKWe9KJ0or+PeRJePnw3YjDQU78BuCdPtO+dVKplrSVi2nbfEp9402170LG6hFYSe6oQ54fwUma/HKJ/aKHmC8D1cWbPbMG4kraZ+PHEU+Ad6d+3u7Jj2BRtEcgxhWuIW5AGXCfTePkXsE8vG7Pvv9iEKcBvFnYGAd8jI0cvxXOuDweh7N+IdmQ9qk/V7Xlagj9YPMl1QX1tWnDY+CW8LEBgr4gfj31YZXsmxo3WL3RbU/UDnC+SNhW60mANmfQm9nh9ti2bo5t777aPrWH9BWH/WPrqi3k3e69kT28ObLdOxNrHaqejo4tI3nD2MY5c18M4H1P7ezWHbk3Rtbap57HxMPD6DaCU3nwi5dHgNOAj/L9FAftlJoU9YUC7/hOYNzB+RaJkmM/S4ctuJSXrTemGtcc+2qU9v6xpTXura1rvFEIk/WeBCQx6mMVLZ9etmK27m1Zf3xk42lfpRxazXcCgjyEe/L579IAQp/je777D9l3/6E/aF//e7/uTd1Ro2G7u3tRjN85gE/Qe7bOfzH4E3/8j9kf+d7vsV/+lV+1fr8f+X5x+N/+pb9gzz//vP3bX/21J8J/DudwDudwDv/+wvLmotXWvnj/6ElBQzy7+Rl2Cog8ngB8fPo2DCDpdNr7VPQNz37l+LZ6ryi6okc6maQWAW/iZ77DT7YFVn3JCtmcK1ldia2OE2dScN6Geso2lt+D/ZbVlyp2Z69lv/7yXVtbXVbnUB1pZgCKSrZzYtUGg/bdVsf6GqykFZcZ7qwkQJlw/7DjCmwUEzASY0hvOLW0ELD1Tnswdrz7jY4NFb6peCii+oOR9UZTdfAyVi3nbeuoaW3h4SDxSikcus65DygRGEaySuPaxWXPG7P72Pbp/c9u2N3DruXKZWu3jmxzfc2+9n1rVi+mbRdc9Zzd32taOZd3A0aj07Om6LhxZclu7u7av/nsbauLPx//1Ot298G+vfQbn7dPfvyz9urdlg3UqeXg8sFgYMv5lL3n8oq9f7Ni14tJqx0PrLG9Yz3RPBU/UeqggFtU/lFAoOgaa5DBNjko6ubi54hSV+FhfBAbXBF3rHLDKIOyMcycDIOSKxt1W5TAtPsT64nmw6O2yqIv/gz8cO1Wb2yHnbF4O1GZjmyiuMyuxyhEOuAfSbrhN8pbvfLOO+EwiMzGUytlkparlOzmXh8dgvKYsFpiZpNW0w9Mz2cTtlLJW72U8UPYl8RTtvNKZdh+C5UDMnts+TzbqkkmJDfQxvZBhVzayoo7V37/9Utbdnu3axdzCXvmRt02VYav/Oot233YsF6fPEzFCRRxC5ZCjkUrRg8U8tDMVlYoNjUGswGyQI9d75FPeI4SaaJ7/VtGAzQMAoxvfNs20ccL+pWsxMCxzRL7vrPKAuUbabtCUuldvVi3ufjeSZTciPUbr9y165vLft7FRPI/FH21asHKxZQdSs5fEe+47kkGshpAMhioaqDz6kHPeiKqnAsrdHKiYzAcufoSJRuHBOeEk22Xeiqz9nDsBhnOGhmqMAjHKiGMaC3VHxWX+M2qJuGXvKKwQZmHshelfE7ygzIQYw+GSQxk9VLet08psyWX6hTnHqAUZBDLSqC68sH2Qh3VR2SS7asYGBY0mHEjgujAwMmgjS198oW0GzVKuZyXOfK72+hZWvKA4pRVHKQbaqsLtmg+tvVK1rZbQzto9TVgVHkqjV5/4INHke9lk5OskZepMqpsubLdZySrTH3LFWgQfzgEHYNEUFYHZShy6Ev5FYZVKnMJO+NMDpvEOLtSLzu/MbhuH7VCY6/31LW+GnJfHaIIKOuevbJiK2qLDg5UrhqkVyvikfK9iF5WKWEwaigfbBEYr7QBwiXcvyswHQu7GKWESIX0KKtYSc3VeSFHCAZSlIIrIFFyKurJZwcE8I92CWbwUo6w8IS2ggZhMZlR2WL8CKsFs+ITW6pRF1GaezCnieAqBZTwFCgGENEDv1wSIJaQwum3ToAH8bsTBy1Kn+sibajqSVD4U9bC4/mTnGAQLhZtdWVF7eSG6Vtonb7q4u27duf+fevRFoscV0YqTWhwXkAPz2doIw9ig7cl/gQvIMZ5EgQFTjo//XV8H3gFF7h3QwJtjhjjSnrxAXnGYBcbQGARZXU29ZCm/0fp8gOEcnbc1ALni3hBmXk8hXBc/MDz4Lwc5DyfoFF8Mgit8fZVtKm4YAARV4QCQwMrL1kFwhkMQRFHmxxoRE5od8MWSxgu575tU/3yDavmFiw73raN5y5bsnxd9IgGjFgRXceHb9iww9aBCbu/tW2dTssN12EbrNj4wYx96FM68EM/pBwb9eClX+ViOXflnodVMsoqMpnkmyFcbX2zm6zCmCOTKG9od4Phwx3fZV3dKCR/2r8w0xmU+pFzw5D4AC8SGFj9IPWh3MCSc3UA5xPfkgrs2VxB8oZhORh1x0oXniZzKbt70LFXdvSt0/eA1XYj9cE4e2081veAsnB+6Ur5wAf5T0fqW+l74Vtc9bs27TVt1D3y7ZqOxwOFx+iBi4yFqifOc2Q2cp4Pvw/5cac8nVzljy/gQfSETMB36hurgXL5str9kjqvGSU5sm5j33Ye3raj/V0b9fsSrZn4E1ZgBDzwMMhbSDrIj9dtdx5MQLjoFmKQe2gKQn0SjjaJrwje/FBPPZ5u+PN0ThEJiK8UCe+PUfnRZ43qB+H5BgeDiNyw63x8J9pyviVngfrpbVf0HJBHT7Fn/OjhwsNpjshw9Hwmmx6OoH6J4oWoJ/fgO+FNdCHI2fexCx7hHY/4ZVSva+tJN3pceiZjF65mrX4ha9k8tY3JFCoBfSxAjQjj4DWzytzhB66oDnkygtD+hHpOH8LTj14+SlOcYfIR3XmwEJa8xf5n4aw8BFzhSrxH8cfvI3z645seIPg/jutUcR7jDBDjCc59/BqM1KfhzsKb0Um88Etkv43ehQeihHiqF2f8CYw3SnmgtJRQvaUtj98L9IrVb60DDAZqW+gzqZwG3dDHYxVlwBdoUTH51lTtI7ZPtSc2gFC+wz7Gj5Ft3RzZ3r2Z9dsaezY09uPcmb2pHW1Nbf/hzI52J3qnuqi2UU2njYdzP3MDg1uWfX+/CNDsNVn9IfyHWxjRY/6E/H8x8FARSwj7ePhTfj56z7Zx3ab66UdTXWfWa0+s25Jr61n3LdHy4I2R7d/XmEvD62CDVplInIpLi7a8wfZhwTj6JEDfO5euqy++4t+po+59G0waoldMegeBb15qNPNvGKOwf9cGkKdu3FBfQDLWbttzzz1j62ur9pnP/oY/4z7/+Zf8+jsNX/M1X23f8W3fYr/+iU/8ljIGP27dum0vvfzybxkWpdAf/b4/Yp/45Cftc8rrOZzDOZzDOZzDbwaF8qKtXP7CCStvFfrtud17iUlhkccTAOP1t2cAYdJ/9ACI+LiPdeKNn1/O9m0j0CNvs+xC8CQGkBduXLH+ZGL3NPjmIONsLufKTs604MOMQSCXErJFzgBgAGh21G55mEZn5Acir9Y5fDzjy6RRBrD101FXHU9mpSs+M8ZROjfa4fwP0kPBgGKD1R75Qt5Wl4rW1SA+l83ZxTqD6ZQ1e0NXVKOgpaO9e9hyJQZKWQannf7AjlptO2x2fFB5abWm/GxYs9n0FR8ocpvdvjUaHXvmct0WJyNbK+bt2vqSXbm+7GqzvWbXPvvKrqUSYb94Zl3WCgX72Jc/ZaMhZ4Ok7caFFZ+9/onP37F79/esks/al73nijoxx3ZZQnYpn7JLxYwVj8c2UUdszP7z0SjclXG6z6aCgpgCQ/2r8YSNNDgcazAydSWQ0lYU5nB795XBoBznFCB36iv7DH8OOWVLjGQ668YbDqfvd9hCbOyGDFZ79FGiqGPN/uFTlRdKcGbID8R79WP9nAMU4Cj6x34VHXrvW36IBmbiUz5sHXJxtWxzCRNnJRQXpjaQXDALn3NMNpbytl7NWTGX8pU86tK7EQxjA+WEYtuV4vmM9ZT4oehs9ceSsaw9dXnZFnIZu3kwtNf3+rZSLtpSLWGfaB/aT750z3b3e/bUMxctrfx22j3RExT5LsPiIasOODQYGXX+IKviJ4LCeI4twyhf8s82Ij6zVTJDX1Mk+j1b0aC04jD+fLViNclgQbLKHu9zxQmzb1GJkqT4KT4tV/Ma4NdtlKuZItnOvbt2/6Br1zdXrNPq2XzYtYHKfLlcsCzGnvbICqpTHPCPwWe1FlZSQN92Sw2E5NZn2Kp1mWkAsSw5S4tmDDOsRtEIQOU3U/y8rZVz1vPVOzNV8JSfl3Ntreorr243B8rtsVXSavgW2bteg0SMFMiR8opBkYF2IRsOqebMHLazEgrJzNhEhWjO20T8ZjsqBsGcGcKMcbYbUzW0lUrO+qNj2z3qunGT1T4MiCsFhVP43YOmbzlVyufEsEWfoQy/2QoNowiKs7bqIwafnEpnLP6yIqYv+jknBwMSh/yi+MR4wCoa5JDGtFpSXsQf+MZZGxgZOPtnKJlFeYxxJQze2eItoTypXMWjWqUgfBwK6WJjHMZZEi0oVtn2rSN6MKC21WaR71aHM1bANff3O8oT5xsNVXFy4h1K/qLKE5l/9lJRSGe2tdcRT/peXldWiqIr5cqco07XlagnDbhfwv27AawoCmdHhLTiDwT3KIRpTxik+sxY/BWH8oE3scLbZyyKD9Qrd/jxHCsR5XhP2LmkhhnVvgIkk/P9G9n+CiMbZY6xExU79JAebeFcDoU3cjVHNj0ExAaa9KNLoBmIZ6d6npQ2Cn6+xIsoVWNHC8A70gCP0gY/+eWKwr5SKtrFC2t2bfOCn1fyYO/AXnvtlm3vHhirFYPCXELuyis2cqROYhzCOQmeBn9OrmgIXvApeufvT+9148+EpW6Sk6Coj4w0KL/FK7/K8e10ZboCepsTqHA87pwvgR8B4nekoas76IJHxCdKFMfLX/lT2rHRgfw5eDwulDPGeAwgocxdcY5TMDc0iE5fseL8ovRCfGjl6sYTFPSR8ZU0StW6VfNJtWs9q2w+K2Eb2rz7mh33t2whW1M6E2vv3LOB+gwtfcvvPHjo2+1hgMYg4d8vZuirnNwgoXRErjvPn/5iY5IbPZyHKOp0T949b3wTFC8qTL4fBYzResnkhYO2vk0TtcEqe2chci+HkT0YPcLVo6NYF16M8fAhLjMlr28Sxi38kVnkU3md9K2n71qndajUlJfFrE0WM352SHM8ss8+bNn9Zs/bVmgZdDs27DVtOmyLnxO138KHLKhcFjhbDC2g+DHXh8zP9cBQMmjauH1gk27DZqO+6KfDyndPmfFypCziq38AnSkuX/hTwPDSHTKiZwHZdY4FNnpYZwG3Kn3nO2d+qN+WL9dsafWirV26Zmubl70v2W0d2f7DW/pO3rKDwz21owM10tAQlYeuZw2swSTH+8Bzb3t4pRTdCAR9+uOZF0GGoZkwEfgD76gH+AY8RKFb5uH9Gt7BJ1/1pDDBmCJ+Uy/1LcJghUwd67vOyqa4/oVLuH+rEBtAlHIgQfCI0jNK4wSiMAC0xfkDHIcDcXT/WFQPH25OgjhE3t5O8R/hC/mLXkYAjtg/3HPLyo8FP0z76vM527yet+oKB2Wrnvuh1wnLFhJWUp+uXJdbVn2rcAD2oiuv85VEuC9iRGHCDOdPyCku4uqGE6cpokXpxTLB9/7UaBDTGl8JGtMbgDjxc/wuzu8pBH/ajrMQ4oa0wjcyGEOBeFVjzL8Yt/s9Brz3iQfRq9MgcZzoMYLHcZyGCf7+nn/8Yxwn7x6jJ34f+UM+ValcV9tcY0UUvb8ArORtHo7s/msDO3zIaguNVVqsVggrL4TA+cC3AJmlnI52Wdk98fJ+fFutNwPijxgPsBri9WD8GA2El76H8HHQ/qgvJ7+pusgYPrBWBsNSyE+pFg4dR97I2+MgMvX9OLbDLY2RHmBACf4haCjnEO/RuPAnhnCLzMXxuIabwM/H4oo946HGG71gCGkdHNvR9tQOxMcD8e9ga2qdA41TsE3H316vkHOvH6ubaTfoPNIW/KYQegf5dFXtZlJj3S21nGKYN27geFI8vzksiv/X7/Ws1lWfuZiyT/3SUfTmUXg3DCDUtVdeedU+9elPu/vO7/g2+8Vf+jf29/7+D534sY1UpVK2leVlq2gch5wMhyqICJbrdcvpWwQNy8t1H0+wgnV9fU1jkIlPkmFCRxynXD7FRRkz7o6BPBBvqVZTuNLJ+8uXL9mf/BN/3PHeun1bY6y09fp9q1WrViqVnCZwckXvgZxh/KCPA9SED9q4FjTWGzBGjNqZq1ev2Dd+9CP20z/zs/ZAfaNzOIdzOIdzOIffDDRcscvP05+IPN4m7N2d2c5txoxPDnxj354BhEnV6rfQv4r8zvbJzva/vgCIFsXK5bJPeAbIpQ0N5BNySduolW0srqHYZMUDM/bZsiare4wBbd+OCiRz21yuuaITRcdRG2WFPuKVEpTZdK6OXk+dkkJWHbNja/eHNlLntpRne5m5BsFjH+iSBxQJftiqOoQb9bKngwKfff1RjBayGlCl036Y86FwcmD7/lE7GFAUbzSa2bNXLtiFpYpVS3nfz/nezqEK/9j66tB81QefskoxYR3ds3XO5RvX7Oqz1zRgL9jD3R3b3m8pPwk/C+D+7p7PEu53+/beG2v2udt7dnOrYUl17DsqzPWlrL14ZcWeXiv7GQ8vPH/RBnv71nAcGuCgDMyklBee0G0rg+rMooBjX/nRMdtbqcMkWRqgvFAgOrustugpP8e6p1+MEhflO/vF0gXq676vThZbdwzZImoxZQOVEzNDfcazUnMDgJ5ZAYG6CpwDdbQGY10VnxUeGg+40QO1GitmCA8N2A3ELlf28A5czIa/vl62bjKrvE9s0DhSx75nBeVvs5bz7a0yGsizmsTPhCEN3ZNllD8oHBioktf99tCV9eVSzsqVgm13Jvb6bld8Hlt6UWnlZ7Y1a9gbg7Z1nQ9m9w6b9qlb25Zdrtr1K6uWPZ5ZpyX5E379uzIMgwSVhQHV2W1LYH6Yjav8iQ/jeVgtwQtmR6PAZeYt261VK0W7O87YG0cD38ZngdVQtYpd3KzaUimr8PDlWJ1WFaWum+sVS6mT2s9WLZeY2a/9+qu+HdillYqvXihpDLDfY+WMOt6FtB0qjwxTKENWGlCZNyoZe3mn44fz5sTDvmRWpWqr2YSv1slL5tmihS3KmEnPYeeknVFeUagPI/lAMcn2ai8/bIRZ0nSsFWYobKwamTEQ4lmym08u2GpRnfLByNh6hy3EMECw515QxKYUZ2yZVFjhgcKRfZbJf6fbs3Q2a4W8GhWx0RXZyJAqvR+wrkIuqmyLqpsztbatjho+lSF5pb3gt9HqWrM/8DbgkgZ5HHY+UJvDLHQUW9DA4evHopdtuwrKMys1chzaX8k7fSheWTk1EI8winJOB0D7TjvECBSlBEosDKcoOX2FlfjlrFDAcNg6A3jlWfnkfbs9sK7anVZHV9GIUZetvDDIoghDtthiSSKo8GrH1M5sLuftqctVDa6K4glnthwrb+Eg9u2jjht59tsdNyyeNtr+6/fvBiRYESH01D/SVDE5bdRD3wtf7RPndpD3sBojGB/EDudZUDQHBY9/dPQCJaIrCAkk/hKOe1cMk0YybUnVGc5VyGbUJjDQFc/gfaBDKYgmV6pC0KLK3NMOBgpUntDq3xX35z98ZTDmQIeC+TMryVACeznrGxPMFMF5ThSQbZ48HaUXFLnxFXwLkouEr3S6rEHshdW6t4l3HmzZrfsPfCUjeUooT6xS4V6vPa5yL4BbcuT95Dl6B78if+fdiQODaPQXZFFloTqdEh98Gyk5yuPE+AGbFJT8nN0SKORfP7o7+/F33vljTBtpxXxR/JP8Kz8R350/pMA7DxX9qeypX76qinbUy50rbY3wKR1X+CNP0Era0BDlEbkI2zOxUmPs9S4cYj6zSrmmEMrv5MhX7ixk6mbZDZs0d63x+ietudNUvEW7+XDHz/PCeEpc5NFn4qttw/jhsqm/AIEPTovo8nYM+siXrs5r8i5A4RQMGDgvCjnihcP0MQwvqs1jG7+W2hdWYrAaLhiWHIXH8zIVUJ6KGpWZyk738AOZdz94BMNC4QhUZ2Yja3Satn24bw/39+3O7r7tq80Zcy7IQkZX2hHO5WJLzI7YzrYzrGqjLrEqjhUnQS6gy7f+Gw/C1ledQxv3jmw27HsZQqzLgMtCuPd40TWq+XKBi+4oT5cXf3Bffv0nZoN+okcPg9KL+pJMyaWzojXj219lcgUrVpdsef2SrW5cseryust6p3Vku9t37HDnnjUbohmNYUwjTNV9MMSFK/z28oI2TxMZ5o4cQEcsD/JTGfsrxcEFdOAKxg13cVgBskB68DEYi3AhjOMRkC6yw5Zi79QWWPEh6JDiafEXJwhEuKEUEqOAwf9suNg/Br2LcXk+43eKgj//eMaowm94Bng6m6/TN/JRXXIcAvcVYRx8vX41aetXslaupX1yAas6SJ86gSKcbYqKlaRVllJWlquupKy2lrIl3HrK6hf0fV9P+/3SetINJlN1VhELEorlkbS9P+G48cOFtHAxnPXDO/Av+Mdw9h6I8eId4z0BaKCic+syJInzuqU/+Yewp+F5DmmKexHeGOBJHJYwuDjdx3GcOp5j/3AlbIw3TussBLwBD2F57/ekGYWFFgxObIOVUb+TZ8ZMncbYHtwc2PbtibUPNQ7rzq19MLOWXLc1t05zZv0OfRrOplu00WBqO3dHruDHKJItsdo4fNvfDOAdBo6jvXAgua+G6FLPA92BRoVT356wgU9qr5zXcZmbG83Kor1YDSsRHwfisvri4c2xNff0HVH3MOYHf6QRIL47xRHzDzkDQprBnYl4Eu7xuGpG3GiD8Wg8wNgTjDkYdfRpfQTgUzo7t/qGxtobaeXrzQ06bw60jaFtSybYfrSg/mbPcaYWNZaZZ/0bShsJPDHax8BXDMkNcwnrZpL26V/6nTkDhO25/8Qf+6P2d/9v/3ef5BjDV/+er7K//Jf+gv2B7/gO+5Zv/ib7qq/6Crtz567t6RsL/LX/839pH/jAi/Zt3/ot9p3f/q328iuvaOz+nP1n/8lfsfe+9z32R7/ve30brddff8M+9tGP2J/73/xHJ7i+4ss/ZJ/85Ket2+1qrFixv/wX/7z9wPf/CQ/3Lb//mxzvGzdv2t/463/N1tfW3Ijx4d/39Z7fT37q0/af/6f/iX3D1/9e+8hHPmzf811/0BrNhrXabfvBv/237F/9xE+58eS7/uAfsP/oz/yHnuY3f9M3urGDc0jZthV45umnlKevdKPPWWPMOZzDOZzDOZzDmwErZZcuhIlHbxfoy7z+yYl1G2c6Pk8A07dtAEmf9LtIMdZF+UQ+IOqH8e4LujPy9P65+kOFfOHJDCBPXbpoBQ1W2V6KVRodfZyb3YFdWasZJ1vsHXXsM288tKTu68xAH0xcOXltfdnWl0pWK2WiGfYz22M1wnAiv7xtrFQtn0vbQburjk82bGFVyIlGdc6UyYrCMPuhmAtbW5FRtv8Jgxv1t9SB5bwCZqqzFc6h6GDPZg4RVw/PFSPZVJgtUynkraRO9+v3tm3nqG1f9/5Ldm1z2UqlnH3q1Qf24nPXXIleKGbtk599yW7e3LX0YsLuPmzY1nZTaeRtRWET6kyu1Yuu1Nwb9uxW48C2e227eXRgL+9s226/JxrENPrronNltWz7O0fKd88mYjyHWzN7HUULxgWMPih1e3INdfq7kwW/ZyU2/eC27jkThfMmAN96iRlQGoj4wFs05vJZw1zUGwu/8o2/z/JWePKOWLBqhJnwGAQ4Z4KZ6CjPWRExZfAOLsWNB44YBXRxP5Q1QbgIowGMeFrJJ22lXrKE+NrsdH0LL06M4CB6zvRgv1r2Ru9i+GAGCwIqSlAC+Z3yjiKYA76ZUTtRPprThN1vTu3B0ciSEtCNSsJm2andmrTtVq8l3kxd2QONyD9n0sxTZrcOmna727flzSW7fqFqzSPRMxir/KFfNEdCHwwAIW15ixrxJKozcHfBZ6MH5RSzdDH01VTmyVLZ7vWUnirMvQMOgR/aQGXyoD3SYH1JA/iC5UoFW5LsX6znrFAtmy0tW7pYs8/++qftE69v2wevrdlKMW/bBw1fgdMTS+rljB+C/tIOKwNYoaBBoRoFtvLCuPfGbpsRlq3XCrasgYXYaeVixpqDka9I2W/37EKtaPmkBpQSOs5UYFurYjqhctBgR36sSippEPr5+weu08QIeLleDvKj/BbUCe9LLiqiH2OHorrsouxn0FQppFypCC60TL2x6p94h3GFcmyJ75QDs2BdPvTLFjiEYWs6jBLH+mO1CMpO4oQVIGnfx5l9kFsdDu1bsE5PaTJoRrGMvKiQ1D57mQ0ZFSKLCdXrY5VPUnW6mLOu2poyh/m7UVElqvfgF6lqmDVwFp2sDHElpeLTePaVN9oSVn9A8MSVWxgByRu4OTNk5nUNDRlVD0MPMseKFxFm9VpJ8o2hRbiU7nDINi4LThvb9e0ftRQPY1ZCZd711U+dPtuKmdNHm4UM7jXb/04NIGnVtpTkJJyBgAEWhZTuleeE6EVJmUpndU3Zos9slkyKb7TJlJ0fDCxHHQKgl9VJ0IzCg/LzshNP4LFqq+NKZwtuAMlks+K7BvEYn1SGyAn1jfy7QsSV7yIsTlfPzpuYBqVFap5wdPW4OD16KORA7TQmzeBEh2gKeGg/SCNywhv7K6DjIKeQgoGmqAH12nLVLl3QtyGfs0arYXfuPbDtvQMfgBIJQ6lviaOYxJcw8SsIH2aEEflCmQrX+MXb3wlCC61UyYPTp/JQvt0AhwGEq1xYSaD0RLO3g+I1aZAycurAJc6P34Yr4LUTPjg/Iqc/eOA8f+QKb4KBx1ESzuOjDEZ7o7qsq5+bc6z6o3s/cF50xNtNhbYaDhEPJUzoeNAOs2UQBhAG65OJ2pVez7pqSxTD5kPV2/0t627ftub9N+zo7j11rkaqb2Z39o7s9Qc7qkt9tSfh7Au+Vb6fOlc9u0HGZRK6I+pVoMEwE9HGPc5ThAchpNOo4qBEQhnJOSLFUx3xVXGqvxjW2Hqqre8bhpAJh3CDS/kDR8x2+B9We+DEC/EnbL8V0xE4i1EXmpW61y1fzSLejEZ963db1msd6dqw6YiztKjDCTcipHMVn6iRwrhAPQYnlEC4+ED5TIddm/QaNvL47KsS5JN0SRYKTq+BHjwovxM/uSCfgWZkhHDKUkACkCYXOKZ/f6931De25vSzgNS2sB1eUnxkVQgKMV/ppDaC9qFUW7L62kVbWb9k2XxZsqV+SuvAGnsPrXW4ZwP1AzjThLImPbHb05P06ZEUA50YppwIAHLcOWWE0IOXsPzgdzDihUPfHWEcihAKKj9k3MN5CelFyDP8CGHlP2gr/juzAuSrL6sfLAI6kq0I2wleB26dwECl34c7/z2b9KlfhAP/6F0cD+BdVv2MD32wru/dojWaX6hII0yIGv/qGuGI3+DhXvph1cbK5ZTKVP2R3BcqP8HHN53VILzPcbB2Wf2DCoaOlJVjV0/5bP5SNSWc6hcfhu2Q2LIo5ot/P7jK0SbHEL+P4fHnk3Y48o+fgcfDgvWZ1LGt6KZ5zJdFoDCEw4X2gzZA3qqLsb/+3wQeTReIw8fvgPA69n8Ugl/sgHB/EtbRBFxn8xXDWZzcRyUXgGfFKbINVjEYQDh/Y+fuwB68PlR9VJ9uqP6T3Higvo/GLiwsG7TkuurzscI2rzjdqZ/dcbSt+qOmmTMwCipj+nBn06ePiDJ+on5h43BsD14b2u5d9bE6j/PiFMhSyFYIAz6cfyNVNYs1VhiFLbzOpgUwFmsccNaGBu/NqMweT+AEiP/4+4Dz8TgxD2N2x/G+OO7TPJzIYvRLFL5ZtXWNA65mbGklo7aSPpEHeEJg3BcUDflMzdJJjVGyXDV+s5y+JRq/pEv6ntKXpS/qQd8SsAq+k9V4SvWX5vJ36hD0j330w/bcs8/aP/8XP+IrJeH5t33LN9uf/P4/bv/kn/4z+xt/87+1f/mvfsK+/ENfZu9///vsF37xl7yP9af/wx+wUrFk/1Rh/uZ/+9/Z9s6O/ek/9QN2cXPTfu3jv27/p//qr7tR5Nu/9Vvs+/7IH7Z//E/+qYcjna/40Ifsox/5sP34T/yk/YU/9x/blatX7K/8p/+5/dD/8g/tZ37uX+sbPrSPf/wT9vnPv+zGkv/Lf/3f2A/+D/+jGz/IM6tClupL9hM/+ZP21/+b/6u98uprvlXW888+Z/+ff/xPPA9f+iUftJ//hV+wv/W3/479s3/+w/beF16w977nBftff+ZnvT/1TR/7mMZ6JfsXP/KjESfO4RzO4RzO4Rx+c+irf7VxQ/079TPeDhyqX/fqx5lcHHk8IUzfrgEkk/ZxJcm5XoUOh/pNjyd/tr/1BX0vBS4WntAA8p7nbvhKj6ES8j31hYwZfSjSH+w3LJvN2cZS2ffVp/eEQn+tWrKiBlODydj226zSyNpSSZ2tZMIH9osioFoq+FkDKBVWFD+nARAKVc5/IDPhAOtj40BklCy5bMYHOWyz1eyoc4OyQfcoc0fjiQZPWVfkogKo6R5lMEqqo2ZXaefF8In1lDadsCsbK3Zho2yffOm2HRwNrCj6OEC50+rag522rYrWX/rVV+zVm1uWSy3YlfWKpQsL1hwP7HbnyF7bP7CX7u7YnsL3+ir844TPdOr0xna/2bLb7ZbdbDbUwW5aWXmYjcOMfFZ1YPhgBj6KZwwR3VFYIcFh42xfhcGALYXgI7PUUbjQL55p0L2YQFHAdhIZ36pKKRuHMTNzG4U95Yzynht4xbAXpRCOFR0jBvn6S7H/meIwixkFKMWOYzDqSAQM9H1GLIMS8RhBq5azli6XbJYUDQtz6x42bdIb+QqHYjZp2cyix2F7IRTIUMDMVAddWEnCFljtoYhfSNjaUsn2BzP79IOeNfvHdrGQtBvLCTuYdeyznabd7fVc7pgRySoZn5UuZrjiyO/1L9noSB5e2zmwZK1gX/NVL9jCYGQjyRGrOTAYceA7gy8H5U8lIhcAHsEBjZECPjnkbq1esozy2lNeVkUXW0WVUpLbvPLpinBV/uGi3WlpcNcdeNnMlO48n7fCxkUrJSf2iU+9Yq2xGpjlstVKReu1Oqr0E9uWzNxYL9uOZI/zSCrphC3nF30l1ESygXyzCgbDX0mDbQxXnJvTV6PxnGSRw3AxaLG1FDN+kRPKTmLoK4kmknW2akP5XxLv2H6pWsxZRY3HWHWixTZZopUsuwJeeaNR2VW6M+WjrLBsocVWbhjIhljkFIbD4KvlnOVF70yDJZWIJRWeLbOQsZHq81gyXFa6vhWNom2uVF2+OXuHA8fhf080cD4PZ8Bg4GSrKhR4mFFQYHEwPAWBQQ8ivU1AhlVo4wmGioQdtpnJhqJa9ClNttpCVmmjJB2ePgeSdxS3J7pow/rwVzwsqG0AMcYOVrjAh4QKlLbFFXzCi9IZuae98Jokf7YMo50YDMbWFf8cB9vkKE2MHSPVWwaRGG4fbh/Z3d2W8sN5MpL1etGOOkPPC4aZkni832x7OcUNdLiE+3cDsoljpwVeu8JUeQwrZyLjRwYFZdaSyif+rtwX/RF5zt+g4Al10FcmgMOv1CL+BFQiAatJ0umsz/bO5DGC5Hz1jitwoUF8dkUrkVSmfgC3Hnzlgeo3V39JGBB6QOiJ4uAVuVBsokv8x0lC9RzaIBTPHg68SttXKDl+8OiNHBTHuB6Nw9aEScl92S6srdvqyqp8zba3d+ze/Xt2eHhoHIrsbZTwkx9az6A41RWFP1fJFvwLs4RxpwoP2uTo1tNDQQ9PXXnsvI2c/Gn2UMS5opv8OZ1yig+XPDsww+kI4PlQAp5LlL84543nNISF185/nnUlId0HLuhWd+TJFcXKC2d4hJnxbLmEkfvYeXayokjRcA6eJspBlPLBAEI/gK0Eh6weVH3qdLrWaXe8b7CYzOu7llZ7l1T90LdS9ffewZHd3D5QH6HnhpPYEEe7EPgH/kgBeUJ1AP9eOF1Bkeeyqmf4FCux4V9Y/QGucM+N49ct+HTxG8qGs5byKvOFeTBYd9U4sYLTZZcyjPIfjB3IE1fSjq+hLF1CPSnSjiZ2SE44u4q22VcyitfjUd/GA30/ei2bjtSDkEymcyW5ouqtXDovnByQGwzIM30XWf3BoefjXkNtd88V9GQUurzIoVMPcR0gb9yH2+AXXoWry7aI9i9meAFHQliByzPOIbxfUD59BYj6HGH1h9oX3WMEoW3lYF74QFgwI3NsxZbJ6TtaqVupvm6lpVXLZAvKt76XrUNrHexaq3Fgg15HcjRxA1igAUSOIlwldxjdcNDlf9wDup41gNBuy1NknKGfX/l7OMIrnOdPjvS8nkUphxUg70xb/s3PFKwxmtt+j36ScOg/XqnkcBZtRG64RA8eJcSLgzq9Ea74nTuAR70r5FP24a9bdaPkvQd9PPUfypqoMZzEDw8hWb/C34g/IjejPs361bRVljF+0Wr95kA6yKOvjnrMUV9IY9jj3IegtMYAQnJAmLwTiOIKHU6LA/fRbUTw2fchXoiLX8hvcDGQZ3LwwfSx1UTKnSnmdeKKPsJFQWmDeISe2DPGE6cZJesQ0xCnexbCY4wj3D8WxOH03aM0n+T+JM0zCQvO0hVfwz3lgFJa/d2VpJWqTCqZ29HO0O69NrLG7kxtS0gr5jttK1cMkdOxyqnPuERjhKbGa/sa63TVJikONLDFGfLhW1qprWNbKwwljKF6ramf+bF1U98FjB8RyeD+QhfexRD7I0NkI19W/7JG/ywYDXgH8I4Dxw+3h7Z/X33lR86Y1kvH4xePE18DhCuP4MGdvDoD+J20rRFwH+LE3//gH64R7/2BOGqn9a3IlxZs46m06pHGqMUwceatAysl1TfV96Sa37BSftnbPMbE+WzZyvkV1Xl9k2cav2BOfotpUI7QjizQRP5OGUA4CH2ob+NP/tRPez+Draj+0l/88/ZP/9k/t3/9C7/oxg7oRPHydV/71R7uSz74Afuqr/wK++t/42/aL/2bXz7Jx3/8Z/+M/eiP/kv7+z/0P4s3EysUCvZ//Kv/hf2dH/wf7OO//gnHRTgMLV/7NV9jP/yjP2Z/6k9+v68q+dc///P+jlUhrNIA5wsvPG8vvv999g9+6H9x5Q9w48Z1+8aPfcSNJT/8Iz/qNAN/9s/8aXv1tdf8QHP6My+9/Irt7u2LR2Gc9+zTT1te9PzMz/6cv//zf+7P+j1bZp3DOZzDOZzDOTwJjNRPo/+6tPFWJ1aYn/3xyZ8ehdXYbxH4Br7dM0C8T6Vvahjrc6tf+UF+nIXQb4ucj9PwDBeA7/kTGUDqtbrNNbBWn82VASi1SJ+ZzPUK219lbURmNGhihnW1LMSZtDX6HGjOlioJPzQbZVOFcw/UyWFJ9dbOge01eop3bGkNkDlfgu17Esyw1Ee+kE1bNkdmzbflYUZ5qzdy5QOrQ0YYNIZT3/4GxTGcQKmGMjijjuNYHTqUwV/5/uvW6fXsc7e2vLN9da1mB4cd295r2v39rlULebv98MDuPjy0z71+z1659ZCemhU1GGS/2u5sYC9tb9tv3Nmyh82Oz1RnlhKDbueHOjpugNBAnA4mg0eUOp3u0G5uHdirR11rKg9J8elY/R4ObO9PUJqIZ+r4T1SIGAaEyAeJdHIwUKAgYOsfZk5msnQMMf4cO5/Ylodthdy4oWcOzsbA4gN9MQx0bJPF7Hk6nWEQieIFHsHfRBi0ITgM2IIYueIFQLAYlIAbhXae8ymWqjZO5W0+Hll63PN9xXmfZhuD1ILv6e+CCURKBKdDKN0IoVSYsS+O2YXlsuXyGXvtcGS77aldKqTs6VWz/XnPPtM6sh2U3OIFCmpkF8WfuO10IszHzBaTzNGJ9zwsoKCY2+2dhm+JdlFylkmqQy3/fq8vOjF4wD/lSeFiOlF6I9jkeqKBG4YGzvi4KBk5sqy1ZovWVB293eq7op5zOjCUUL458ZNKTLy1YsoGrY5xZsHq80+5lfLnf+ETVi4V7MsuVexivWDH4vtUcnjY7NlqrWgXFefV3b7LK8ath22MgUlbK6iQVHbbXWZgKseSARQrhxja5lOTSFqzN/HZxwXVlUpm0UoaaA5VFwiPspB60FPjslbN2cP9jm91llPYRndgfWV2ohFqSnWDsqWs+8oPcjfTIEmlaJVc2g47bCk3lLzNfNXWUNei/FHy91We1SKrS1BqLVhV9XQkeaBBW6kUrdUdiccouRd8NQ6GjpR4zoojVxqQL11jRTxtA0aXUqno24AllN/d3lj57Bnnj7DiJZNhZYYG1KLJD/HX4ILDx1GU91UnMcgIrd6jEDt2wwcywQoPFNCuVKR9ES2+ZYlkQeSpLMV38Ya9BQscyk4dUBFQP1CGYThZmEvG1R4xkPZzhRpdqqtNJ+LPsKewrD7Juky6ohWnfMEzeLGlMsCQtLnEIcehrmLkPOx0RRcDziCP4RLu3w3IJubeNrrxQW0AZY5hEQNIvE0Nq+9QVCY0IEU56YZGwKuKeCOeep1UfAaBGAe4+ioShfXgzjuVuXAk2fYqr/qYC20/aWaJE7VH5NkV0ThkXcz3sz/OKOHhCTJywhpnlMLQHuiWEB5TdRmFJTP0w7PPDfeQ4UOI4iUYP/y8APlT9wMIkccPjgy70YB7XZFX4rLVW622ZKsr61YqFlX+A9vb2bLt7QfW67ZpPFX+gVBkKWzLhEwih2qzVN6uuBdePzxbuINylXTIh+iEN+KvOxTEfo2Ug1F+AwcCjd4GOoVy/iKk7yC5O/GP8uZOOYcz4QV8Djz2bbDgkfhDqBNQHBxtEVsvcfgzW2HFBhHVKKcrVmBSntDqKIinMIEfYXUDM/lZ0enfdrUvrBjk3KmO6gUrTA+7fTdycgbXw8OW7bV6CjtU3WHVCN82eCceKxd0gAIf+ZyRFuWFf2CFl7+IgYexwjLUb91HeSQsbQJXV5LrBrzhOcoHfPQHcU7xaT9YeZfTR4G1biiU+vou0z5yVhZpnxr6IhfRwfcYWY+wuoN+0POdD+2V+IUT73TxQMgCKyZY9YExBXnnIHUVhJPo8s3WgdQClc100LHJsOtlBo/4NDs/FBjnAF3xrfs7pvCv+9gvxFNIf8Wfx+DlCZ/gPXTqP7wVPaF9oE+j+s/kC4wfam/cuEydPEkvlAYOWv0Pb/EwrbYjVyxbvlL1K4fYoWkddZs2aB5Zt3VofQ7Gl1zRD6M+wbvBQH0VyQxlGXDDd4HTijwH+XXnYXhLPhWaDKlc4/oZ5IwrQUIYHI8YQCTcUV78Nb9+/1bhYc9sj+1whDjG4Hh/E3ThFbkL4fx6AtET9IbH2Cfcu7/6M/q+3r7bt/tbfX3bwrsT5yEC+F3kf3IvWp0vgPAxw79YS9qFK2lfufEkB1//VsBh6b0O502MrdsM9Z2EQ7px4iQPQQHCHb/B8SoOH9Pu+T/jToHAp7dUwZ3Zgt1Xv5DVqS4vCo+chn8Cq1ZHMn0WVWhLggPidGK/8Bj8Tmk4g0AQ44xxPA688zAn8aK0eI7e+Y0DuML9aXoCReHTWyizfVnKljcyli8lVa+ObffB0LZuqf0ehjQwyhE35DeKH6VJEzoecuC3+pf6LM7dWBVWiajkbNCb+hZUsWtwkLnKtn00sfuvqr/ZEx5QRXg9X4+76GXgX/ALtNDHYxussI0XtPBN9aZLYfgOcW7J1p2w/ZWqrfyDI16M680BoqJyBzHPCkpbzOoWtn1D9tWl8vRowOLiCuVGeYfnkCZp+ZNcLEFBHtIZjS1UBps3cr6F3COH0b9FoOc9Ox7rm9vXd7Rl3eGevlP7Npq1VI/GVsyuetvmW2SdGIG/OMB7cdvvaGcBvmkYJX8nDCAoNL7j27/V7t27b7/8K//W/b78Qx/y7aZuXL/mK0G+7VuD+7Iv/RLb2d21n/6Zn/P3nP/xj//J/9cNHcD73vde+7qv+Rr7u//j/2StFttXm33vH/5u+b/PPvDi+x/B9aEv+1JrKsyP/tiPe7/mK7/iy+0/+CPfa1/z1b/H6st1+/xLL/sY69u/7Vu8rH/iJ3/K8QGs4ni/cP69v/8P3JACZNW/ZMutH//xn7Dbd+76VlwYRH7g+/+4b6n1rUobY8qv/drH3RDDeSSE/5/+H3/P2m1W05/DOZzDOZzDOTwB6FN/uH2sfpPZ0vqTG0F6rbl9+mdHvg3q24Hp9O0ZQNAfMZb3fpI6Up566LT59zUe15OPuA8XhfK8+r3+n9gAsrG+5nv8o7RBocl+05VixhWMrf7QZ1lj6FitV23BFYRDW61VbHe/4R2K915aU/isVSsl/8iTAd/aRBzHyJDJLFqz01MnoqvO2dT32cfYwZkBq8tVu7BacYWyxv1+ACoWoOFw7LO6UUpvHXaUn4Tldc+KE3q7t3Y1IBZzL63XfaVCs9337X+urlWNGeub9YztH2mUOU/Yvjove52+3b5/YBzOW6ukLFVYsJd3Htidg0NrCQ/bV8FROngM5hmQc88ftDFIj2d+8UOHxwtlvqhB7LH1RNfecGBz8e1Cqewz5xnguyImKVwpZkgy/10dd/GGQgp/KGrNRuIjypmsKyUtrFaQY3YoXc8wkz3tYZk17KtFxF9XxCn/To/uXYkoelCoMHOS8kEJzpYbDCYJh/LAjTv6o1JcuLBk02TemuJ93fpW9DUKYTsrzolgWzQVO+R4PAwzwUgTzqIYTjQA8tUvU6tX83b5QtVe3evazcbMKulFu768YLfVCf+sOm9HKOAzbHOQEiciRQOgGwYYrtQQLgSffKJMgi/MGMX4Rgf79u6ePXNlzRq3D6x/vGDPvf+a+DW3gcoY4weDNiYjojgMs3UD7XAd48fGUskO5nk7zuSsXkxbXn32hwctuyc5O1aaq+WslXNhZQEK12mzacnJyLKS5Wtf+h7LlSv2mU99zm5utW16HLbZWq6WNfxIWvegYTs7hzYUnslgaJ+8e2APGkEJzvkgrI7hDBiMgruS2Rcu1lQmM7tSZZu3kb14dcmeXcrY7YOhnwnzFVcqdrmUtYdHQ9vvjX2VyosXCvbeGyVrHnTtQqXoRh8Ot19RXu4oH2PJDNtkdcVHZO8rbizbhvI0lawiA6k0yjNkxdxQV1U9XCnlVddZZZF0IwjKSxTMvRH0mh0Nxgqvd8VcKBOVf62QtVo+7dugsSXeArKlODnxfnv/0Ld1o91gSzAUfq7UlFtSe4CRqCNiNJZUWQWDXSglxcdYITo4kBq+sZ2WLnZ/e08DXg3WJQecB0SdYCVGo9ORjKCcNKcF4wMrVjDkTFFIqwyH/bEPLqcKn8myRVPGV4mwOgQRrImPHJrEirKhcLDNFTKa5UwTxXdlvcoN40ZZ+UYmWemF4YY6S7m2JC/rq0t241LVKgXJ6VbT2moPST9uqMMl3L8bgAEEQyVGJ9o6yhNlKof5soJpkfaFe1VoDBquyBZRKlLlj/Ys1Hs3fuAUH8MR/KRdxj+Ow3twsVotzQqQXN6VmB5euFEM076ED5aQunZCUoUnV3iqe2+znCehvQ1MIk7wVugwDFcdjw0WtB2c8cNnMoRTeDLhuNV6eRvrzYqcQvkDLhgGPB648KSdkL/P/tZzHCeRTEnei7aysmKrq2uWVz6bR0e29eCuHRzuu+GD1Vne3s4wjk91lbxFyla/Om6uqhvOXznFYQss3yrJ+RmMIPGWSfCL2uBl4nkE4rhklTziF974RYFj3rjBJA4fATmFR87zyIUVMtRyuB6FhwfQPmX1xyQoj51nrLqhTRZtKlenO6LV6SSP1H+vh1PVs7D91WCodkx1aaC66EoUBSZNjJasjMI4ySpRjKBjpYmjToPDeRcK12l0h5/4GBRTMegN5a8/vomnW4jR2dPV3xCXkHJeDoFtADgDDsgLvu7n/vLTNXxTFtW2LVrG5XDm3+ye2hqMITO1rX74uTvqD2WpGz3TDwq00ycIRhiMH+7EL9ouWMO2TmxLxxZSmXxZ7U/OZdAVftChtmw+VXsy7hlnhBwPO+plDl0GacfSGDVVX10+otzxG5x+RQtlFngV5zU8e+Z5Ulx/hvYz/g6BTfqPv9v60Xvvh2BgVbscDCBhBQgGHD9vSLLtaeKIFqNUdL4XyIzLTmyoUNnSNrFKDcNqrlS1bLHsbQucZIVM+2jXuo0967Wb1jpSP6DVcONIv9NWv2ckccRwhwwhJzAXmrmSMLIRiAi/8neZiMNI3p1eeCEH/xXw+B1cAaIvc5gU4xDj0/XE78wtr91BU3Qfx5EjXOwVcTgAt/h5PH/pHkN1WKZKnLABn78QBEwhfPCJCtrD8u/3fqVfvGBLF1J+/ke+jJzGkd4+UBd67Ynt3p/6CpBTJpzcOHg993I5TfOUbn4iuqP3XhcjCOHwD+0JYU+wy58z9HD+Jnrh7U78IIjTjvHH785e4/exXxTUIbwL96fvvxDfWQivIpz8KUwIxg8vgyNcjD/Gyd9ZKNXMNp9N2+ZTGrdprITxCiPF3t2xtfepj3H+TnEBJ7Tqj1tWfEw1JOOzEZJAQa5+ZUvjPOFp7s7t8OHMOED9cFvfR3UmUaDz7ngWJpGA32N6OrEL/qThY5uz7/0JWjDAzK1zNFdbwAo6fY/1aUuqjz8ZH9vh7ti23tD3pRP4RNw4XriGm8DH0/sY4vDQwliwvJSwy88lrb6ZtMqyxshybAE2VucbY6J/3wWgIGpw4Ah043GCU47+KHtzbz6VcSNUOPvDX79tcCOIaTx73FP7MtT3k/GjxpbzifqpFbV7adV9npnAFEWKAM7yzYxfJBdFU6qgb53Gm+rr+HhWcs8kpd8JAwirPTgrg1Ubd+/dc79v+saPuqLjz/2Fv+T+P/pjcv/yX/pqjZ/+6Z/1moFBgVW8P/fzv+BxAPzYIuPH/uWP+/gY+NhHPmz9Xs/+s//d/95XazguuR+Rw6jBJLs3bt6yf6V7zu7goPI/+Ae+07e/OlS/kO2x/sUP/4jdunXb8QEf/eiHLa8xxL/44dOtqzBuYDwBD3z9q/+H/8Lu339g/+V/9deU7o+50YMzTX7l3/6qvfra676C5Pq1q6Ljx9V2v42puOdwDudwDufw7zUcbR9bvztX329BY0v6ItGLx2Cqzu/e/WP79M+MvG/1doEx/NteAcI4lYeIyJiKk35/NI7lfRwuXPkPY9JKufxkBpC11RV31WrFFX7gZeDa7o98gP5g99CVWmyHMRwM7OWbD6xeLbvSAn+26nnlwZ7lM1m7fGHJM8Ds3+29hisMOTC4Vi7a2nLFFYYsG0Xxkc/l7f52Q/h3bUtpJLIZe+GpTev2Bsb2UKw+oZPI6g4UoYdsJ6OObZftaUTbWq1sF5bK9nBbcfWXU++XzuqFpbyfMbGjgdSr9/escdS29VLW9xk+mnXsYbdjdw8bNk+qA+6a/TAgJt8c6MzqA58NyLhY6WZSWVecYkRAiUEPFwUjM6nTOWZAq0DER+J3RgPbHw2tpPzmFoLBg0GdEPl2TYRBkUc6vlWIOpN0nJk16wefKx3OUmBmaI7VIiqHvjr2Kk/xLuEzaRU7olVxRIsrD6ItrHwgr5dh0ICiTXkTDiikY85qFASE8llfrdrlK5u+OiAxaFotyUkiwqNwKHHII4KGMJFvX8EjJBhfgiIfVUhQlq5UC3Z9k72lU/bq3tAyi2m7okHW6/1D3+qqp/ynshg+EuazolFwKQ+LiVPDx3gIf5U3PaNkhS88o4iGFvJDOBTci8m5feDShj24L/l5eGjFlZo99fQFWxT/e51wXgN8EkM8384v3aD8GvcHVjzWIKGNAePYEuIzCq4KBjYNyo5VadPjgdXySTdiZJS/+krBVt/zlBVqy3bzlZv2mde3rVIpOJ+fWqvYcTKrYUbahgd79qroeaM3lnxWXMnFllMc2N1V/o6afbvb6Nnr+23fYmm3yXYvE2uqXCWMdnOPPeATXveaQxRCC3Zrv2cvH/ZVX5J20Ojay3sd+/lP37EdpigqPz/3G/ftoDe1rcOep6GisR5xdcM5GGwPd9Aa2ufv7/pB/uQH48B+p6t6NJZMjTUATlhSTDpodW25mrdL9YoddEbWaHclYzM3SHS7HA6O/C1YX/Ww2RvKqR5n0tYZh3NPfLs65bnElngq69GQw8Sb8h9ZvZi3C2XxWDgWVNdVW32bLAbFKgCKV9mhvHTjwrFgpUJO96pD8ssJ54IG5hJSxVx0ujFWsLe0b5GlPGRVR/wMFrUvlD+rSVrtlvyO7UC8h6+sJkM522wz47yngUzWt61qtTtKVjIt/rWhedyX/GtApzqq4ZveLSpeODulXCoq3ylfGTeeouzVVfliO757u23Ll3P2Xd/xfnvl9S3rKM3TwbT/+v27ARhA4rrrSnXVfYwYizjaATmM2BgXvW67okEUofSTo/7T1hAfAxPGbFaPYAR2Y4r8iEMkV25qUMuM75TKxs8s0D0yR7uPMZ1ipW0FJzxAmYhhK5z9odQIAAEqb96fGCz5ifgUfikDih46WQGiwTi0+ku9I47/BBy0cjg3foQQ4RfZ8jfxs2RP+DBWxIpYglDkLosKiWKPPDETb2W57h/WY7UPu1v3bXd3RwPocaDDjQBqw8CFMpd2DhzCybOvUpMfFLmhXfUQA+HJChD4Jf54my18rjYXMYHW0J47+dCNL+Xgb7nXPy/JTxQvBOaql14AwoiCQ+kd69nvHcL3y9NwepUHfevUeAlF4Df4oMeNHtAoen3VYVReYp7yGnjo51uIJ3R+mMjAmTy02bSFyAL1EryBL7RX1GE5tWW+GkJ8ok6HcJ4DOSWiB+5JI/42ALzzP5ctVl8Euk5kW5TDKWeS4kUIw4UfDBpcPKwgBHZwf3dxOQQ5xbiXV9+H1VY0GC215Q0/OF08VLqsJGOWsNcVYishDKm+ikU0kFf/NuDgmZ45UyiVzfuWV0ldMS7S/gT6IVh5xqCrNmg20nej1/DzM4Y9fcfkB4GpTEbtmdqmvPCoLiJXUE76cV4ALzM5v5zx9DoKzXEA+BPF9O+nHHISvIO/ywNGViZ5qK+EAYQVZidngNAWETbCHyKHso3L0lfAYERE7qI6FBvfXPFG/UjnLFUoW660pE78imV1P1L7PVf7m2B1nsJOxkOb9LvWbzes29i3Qbcp/mC4mLlBxfMS/l0W/R5C/J8f6o/8CKBWxmUoMuDM+uB5hw5BF0/EjZPoARVSdhZOnwhLGL8q3GmqhIne0WhAlP6Db/jh6vGih1P6o2fde7ESwutPpASVZ0yBp4nz0Liw/dXqpZStbmb9bJEY728HYH8PRfy9iZ8BclLHdT2hm/T592focu8vSD9+D0RoIghxwvtTvG8Gcbg3CxPTFkMcLtSTEDdA8A9K/dPnxyGOHwP31K34/hRnwB/SiWngGtzZdzFOPZ0Ja1ZZTtrFpzO2tJa1TDas/jjYGtnOnYlxjJCPc5x3xA/pAzE+fyVwlISNw0RpYxCYqEnCQDHsa1zTVx2fEGnRB9jDDvXs0fwF/gTEMa1n8wFwPc2HcE4xQLD9lvqAPfVT8/5589UfBw/HPuhnztxZID7pejsHwWcB+t2P9EKaAONQzkrZfCptK5vi22raCmV9R9V2cTg8acRkQWrAH3gVkS5s0T0BdeM4yxqvXsuoPaPtDLz4bYGTDX6+QxFBgvBtnroRJLmQVf+95WFi2oBMKq+xwkW1TWmfhJBJVGy19IylFzW+EbrZXJnEoKL+8e+EAeTatav20Y9+xP67v/ODrlwByuWSffTDH/ZtqO7cvef+H/nwN9hzzzzjKzMqlbKv1vixH/9XdvvOHY9DP5aDxru9nv30z/6c+wFXrly23/NVX2mf/dzn7OHWlsvJxz72EXvPCy/41lOs8Gi12n74OhM9a7Warwb55//ih63T7doP/Mk/Yf+vf/iPfLUIafBtY5utn//5X/AtrmL4wIsv2rPPPG3/6B/9Y7t46aLT8j//w/+3r2whzb/yl/+ibVy4YP9Q7xtK6w9853covaH91P/6047zHM7hHM7hHM7hrUL78Nh2boUtS+mbpNLqh6TCpJXO0bE9fG1qr/zqxO78BvqsKNLbBL7Fb8cAwkR/xvDqbAQPgXdrRC8u6OrdJ/73cYu/96fQ/5LnkxlANtdWNWAuWjGvjlF/qI/tyA4aHaup88B5FMzm3Nk/sIc7h74lVa1a0oBdHBOyqjogq8sVn4XBYegf//wbtnXQ8g7T5sayrS3XraYwHIZ+1O5roDu3Wj1sj+T7qc+ntn/QUfoFKyjjKCKLxbytr1SsOxrYjugoiC4UKXTUy0UNrpOL9sLmklWF48Fu0wfHLdGVK2QslZjZ527v2ucf9uyw3ZWfOmVls4fq8N3eb7qCWCR4HG6CIgoBoKNN5xeOBiajUGXWIdtWzWxqzNj1QbP3dBWGcSLdZeFh9ibGDO/c9zWQUCdoQYPCSjarDmToFGo470qP6WTug3oKmXMNoMUVOqBWpxUesc1WfzzxvOZ8RtPEtyRDUcdMehgMKa4YkXN6hceNK+DWM/jZWoszE2qVgsqibGXxsJBP2uWLy8a2RYdbOzbvt4Xn2Afl8d79YZYuWyaEVR5u/BBd0Ml5IBurZVuqFsOWZ5KRY8W7d9BXmEVbLy3Y650d+9XDXetDSzIhXrLqQANa4QNcWBmwKx/kDcUgfPDVMuRI2fJVOMoDCgpXHqEccX6zF/vMnr+0aq17+0pf8tHu+LZJF66vW7mQ1KBo5EpudHqo+YTB02QrsazkrFLJW050WyFnpZUll3kOfx932zZoti0nIlgZwrZIxYurVn/2GQ1Wajbc3bbPvHTPDltdlasGX8J91J9YJTm3zVLWtrcO7LW9pg3nKSvmUrZRSNluZ2SX6qoDKguMGMvlXDj4XOG9nNVQNHoj220NXHH/hurDXDLDdlZHw4lvEdOQPO02etYWncjq8ULat3ZjFUJDfiicN+pF6ryfrXPlQs2Nk3XVl+3Djq9AQlaf2awr/kz1Nm/FdNaKkqlLqmuVbMoqoo2ZoSgs39g9Ek0DH5SxRqI37PvKEhSfGre5HC5LpvKSTcoJ3EGBhTwe++qKxkDllZgrn5I9tSVshbOPwUVlTZ1jdVFTvFEhS1bZDiAlvJIRZIN6MEUhLxTeuClfyqMbB8dTV1BrTOf5ZSUSW1Jx9grb5k2mQ49LPUHG4CUKNq8Tyg/yBpWc09EXjaOR8kVdEb/If7Pb93rIfvtZtVsLi2nJSsq3dSvlc95+0P6xKiIekHjTK/xse3dw2FUaM9vd6tmDvSOvQ6HBRu5D6HcL0ovirfJMfsKWVSjWVQNorORQ5slDZZYUbxmky1v1K94yybf6Eh7agqTCxNtoMZs7lWYFSFI4wuDelZLiEVv4JdMcfJz1j1cwgCiO6IhpcYjT55mCczx61n3MF+cTZcY9haRHnuQlEG2i0xXxlI9c2MqBQB5AV9ou1q+pvdWPK5zlaBODUz7JLylwRVHg/rSpaqEpT57153h1ATXYOecBuc3pm7BULVu9XLTEbGxHe9t2cLCvb5RkWY142KYL5R0EBKOAG6jVfjl+YaNdg7+hfJD/YFDwsyPknA2E9BUgIsJphCb3DC486JZn8cRfc+UmONhDfQrfFvge5GBOOTjvQ/zAcfIeaFYFCrJNXvTsPBdG6EaefPWQ7n01kKdEvEiZLXmPz/+gXWX1B3WU7yRhfSUPf6ITAxFtCd9F4pKkGwYivnkuPF8CRQ5hCKuAMfh78VT5c/rEP6eNZ3f+1oMCgY+hjP0vTgQ+wHv5wVLAL9E9QTyoJ016bAuZsJLazZrah7QKgEkh++rD7PdYERnwIf/wH6N8LI+0IWHbK/FL+Nz4keFbWrZ0Lq9+QWT8oMwcRCc8mY5tpp7pdKRvrW97xXZQ8Hfsk1NGcuyRDn/AwQqKfKGkfgAGlZTXOWh3zuof3ni+PcPB+W0ULjwE+XFQ2cV1KQbqtK8A8TYCQ2h0BgjtgvxdRhwPmFyaXRbEBYkaZS8+qN2OV20gDy6D1Ekx29MiEmVJOQofq9nYeo/0MHRMBvrGkZZoOR4PnXwMkJT7eNCzkfo4bpCkD+H+4buCnDhN5Amu+BUa5a93YcVMCDP1Q9DfGQMIhmSigjegiK9n4dQjhIMW/GL/uAz87QldwTvwjDfuz79font+IvCi5FHO643z5BQNAI6Aiwd85pYtLNralbTV1jL6dis/7wDQh+42x24A6bVV/hHE4naSR4HTpMdTWQxUx2HwPxNcENHvQNmfeSkUp3hiIPwjCBwep4Fw4d4vX/A+foSvgMdwP35CmnGcM1EdQvz4HXLqtw6x/5vDaRyAeCFu4AkrD5Y3U5YvptRWH1tHPN+9q7brQVjNEGMm7GkbFPzfLF1R6f78UYNigKfeVisK7QCraCdDDCShnM66UNdOcXt5ON0BX8w/2k8y43Kq8DyCj+24FtT/6XVmGtew5daxDbui5uynIsIFPFL+MUReMR1ccqVFK1Y1lltO2OrFjK+YyYlvQOtoorSmvgrmFHX4NpzNC/dnHh0xjykNNJYvpKxUYaXuKZ/feWArZras1ngwqXGCxquT44HoCMxJJbP6jq1YKbuqSpi2xeOCJY9LNuxpfLOr8UWCsQvfJcXTOOBTv7Dn8R6Hd9MA8h983x8W/Qn7kR/9scjHbGd3zzY3NvxsELar+t7v+W67fv2afeKTn3KDx9rqmm+b9bf+9n9/YjSpVioK9132i7/4b/xA8hg+//mX7IXnn7c//N3fJVzf4tdLFy/Zpz/zGTeI/Kkf+H7fiuqbv/mb7Hu+6w/ZBz/4Aft//oMf0vvPevyPfuQb7Du/89v9IPXpZOKrVL7/j/8x++9/8O9arx8OoUEOvvn3f6Pfcz4JMsyB7Wx99Xt/79fZ933v98hP31P5/72//0OuV/nOb/82zwuHtZ/DOZzDOZzDObxdoH/Xbcxt++bMbn12aq9/YmJvfHJi916a2sEDJpKoz3TaTXrbwPf27RpAzvaVHbz/FMZr4TG8Cf2qR/taRGLcjR5i4frTz3lWThGFCxkMHcy5fcvv+zpXZKP8K2Q1iDye2tZRxzJsOaQOEuchbK5X7ajT91nXrXbPshpQ10o5V4wx+7rR6dqltWURgqp50Y5aHOjJuQpZW10u2/7Bkc0mM19avnfYEYEo0pM2GE4sn09bZxCUkcxSSWngn8ulra+BfKfbV8csaznRhTJ/rPDXL1TsKdFz8+Ghz1Kns7lWy9lhZ2C3HxypFza1ZCFph722NfoDm6qPN1UnHx65gkNXOunzmZip3jFLptENHCv/KGo4GwPWwGy2XUJbwVYe+ME+lKgYR1Bqoeh0RaPGf27EoMfuDOb52EqlrK0UC1aYiX6l53o2tB8abHMehcpI9AVlGWNi0qRcUNxgNEA5gPKpnFcHNZ/x7cfYPx38bvTAQJLRQEb84iB6+M/h1ij3C/Lj4Hq2NOuJj41Gy41IrdbQjg5atjANy2ldHcAgn8zBG/FrPGE/+4gelRUKgVopbxtLeVtQmp950LbhdMEPaB/0x7Yp/leXk7bTOrTXDg6N3U7ZaohZ4kpAeQqD2UVlktyz17MrI5RerCAh365siITc5TNSqC/Qr+YRBfhkwc8s+a4PPGv937jvh6sTD6X0eDRVBzdvV66vWGPvyLYfHhln16iH78qejHBLNCyP8n5t1TqSCww+I8kVB5MPOU9E5cqe4vVayZ750udtXq7btNOyw51dX1lB8aG46g3G9sqDA6uV8/b73nvRepOE/dovf8q6YlxDA4zrSzm7pHef3mn7dlQo8AviHRWcuGxFtVIqWVaDNnCgaG6pbG8fNIWf7Zo0UFQjMlUdzDHTXnRyeH9npAGe6uJTm2XLKd+fvnfoMkgZd1VX4TmKJWbtX1wuqs5yIPrQVlTHYTiKKhoH+MGe+++9vGKHkomD3siWhP/+9oFoTNnmct4Gg5ntd8ZWybHNE2fbiP/MDFe6GdWBfDrjhrQZSjhX8C3oGSVxyh7sHkl+FiS7uXC2DysIRJuCS/Y5byRrA5R1ki3yyYHAfj6InjF4oWilrvRFI3uXI560ScjAcByW8BOHd4Tzw4RZzi658UGyBMaVfrpixIVHGNrQ5lG3QHiMcDLjWH6s6GILGeothlEOvs6ms34WitdJ5YWVHhg5UNJSJ0fKB+FIm3TceKl6QftVr+XF56Hn5bTh9l+/f2cgtFXQhyssjC0r/tMGIG9hBjYNi+rdQsrmKAlTGoTiD3/cqTxnE/F1JFawlZOewSliUW6iWPRttOTIh8/QR1kpnrmiMJW1ZL5sbNtTKBatoPImfQ6Qhs3oPQD/SCU48ynp26Mdq5331Rq697SEK5zbIUc7DZ9EiIpCd9RxpaZ2JCGHgSGFcYB7vaP9hGbqpiRHPFdZ6H42Y/Mm2i94DkbwKYSSQGWHIYXydwWsypDZ+G4wgRY56KRtJC4KU/jtqzskT8fiF1vFDXtd6xzpW3R0ZK3RsWUKJTeQwAfqGnlSKi4b8G9hkRU1Gcvm8pbNcCi96pB46CsnVXasnHHDkVOheuoKYfFb944IPjpN3EJTeGSFoVJxg8WCwotQrxf4uuPcCKXNeV/Hi6pHkgH4T9sJNhTsYoTnCyUybaAfhM70Vvk7rykXyRN1mbriih5xiu2yZqp7rGCMedJt6/vbbFmz1XNDCMpNDGMZ1XuUIRh+IJyy8okBavNY+YkRAQMKjvIIsg3/WDFBHVf9gy7yxgsBfEBp4IY3yZ23M5J/DPpJFArkESZFcdzpj7rubINDYqV/y4VLoh3lLZS5v+RO8SjH2IuwKZVZ2CZSHpIt2iPOOdlTmzdSW8AWGKvVvC0V1AfgOyYIq1xoN9R+UI9Sav+zRdWxrK/Wwojn/RaSUlgOofdzWcZ9m2KMHvb8wPCwsog01Z9wI5t45HkTQLLwIIMub6wISWaQIjdOjcBD+yvcPsFA+fL8ev6RWeqAcNFE+pV2VTKlNOFb4IiCq31IZTHeSJ6LFSuUqqoDFa8H2Yz6iJJrl3v4CW7R50YgyRvtNQfA40LbE2QNeVdAJMvDh4SQF9ptXamL3Ism2l6+p/12i1635FTfgOOR9Zp7QjX19m9pdVPtXtLG/a5NRpwZJvqRC7Yby7DqJis+xStmyDu0BmMf6UHB6OC+6kX/HWnLM+rPOlJnt36ie7+eAX8k/1E4/mIFcAgalRng7wPEMk6cs7x3OAkE+wJ/8Qp9L5S3yq/84tVrug1xw3+UvlllNWHPf3neLt0oqk7Tmv72gf70zt2+fe5Xeq7EDhAIdhKifJyWQXh3FuK84+JwnqeIY+TTMxCB5zVqZ+Agb+K03C+6xhCnyTW+j9+DJwavI3FY8hBuT/xiGpzv8vL6d/LuUXB/pcEf4eIyPZve4xBIOqWb25gH1bWEXX4246vi+x3O6JjZ0UO2qQrffnDHLuZhDE7hCT1cIjmT82fR5N/QyEEjOLwu8Z5QngbuzevS2bgxHwmDH20ngHEVf/z8qrYinRNi8WdMN1Dffm/zH8MLxDTh4rTCK35O0yLrtfWkLV1IWG0lYauXcn5eCuk19kd263M9u/t5tV+jUxzEjXkW0x7SwScK57dzy5UW7NkPZe3y0+o3lYNR5d2EhGWslLmgfnvd9rs3bTJvi0cJK+dWNc5es2ajY+2DifrwZevpG/7qq2/Y7oO+ve8DN+zGs+uWLrL7QsP+9l/92Qjjo4BB+osBqxJZRft2oV6vOz8bjUbkE4AzNVgJUqtW/YwMjA1t9T0ADC747+7uBp4LkMPl5WVfyfG4gobwGEiKGrP3+wNfJdLphHM3CqK/pHTKpbLGJH31aQaipek0AVWls7Fxwdqtth0cHvr3fXm5bnt7+ydhgKWlJf+GslIEYOeNpZr81N72OBNxOFKeMra/f+C01hW+r7TYOeMczuEczuEczuF3O/B9jM/XeitQKhWCbkDAN5v+Et9LOlbex9Rz6O/hFfVTPTRdP97pG6+xnfs/iQHko1/7VbZSLXsnjRnyCY0rNRalH2lshcKsdc7YOGp3/VyEezv7dnlz3WeTs+892zewOgFjSMm3kxnYwVHbFfz1csHyGuwxSEWpc9AZ2Gw0tvV63mdHPzzoqOOV08B+aqh4IGl7HyNG0lekpPSMgmx9pWrLpaBYWy6kLKlh/H3RwcHKR8Oh3by3b6V60Rqjrh2oE9Fos/8pgwSYB151QISclRpCKTbwqw6w+uR0R125BtMVjJnjLAknDrNeWEkwEs0w33vEwuMHC2dCYczGio9iA5QCtz6NWekxs2KVrbdErfi5oDF9crpoqWnSEpMFSx7LCSeKGgrOZwLrHgWvK2BRZqjgUd5kxN+lct5qzNgSXpRF+ULOlqoFK2bSSjXMooQv5OOoF2a2N9WJY1UGs9uXFez+9pEr/rq9PloYT9O7ZsoaBjDfOopCUN59wKL8km229CgXM36+x16zZz/1GzuWyxRsrZi0dF7pLQzsQbctXk9cseBGDARI4DOtnG3CrY4g+H1WOP5nwAcJuvr2Fx5OZCkIZeXqFuUZvrBEm3HNd7xw1dqfeuCHh6OIQjHFTH0ODs9m1cldLVtS+X5478DPg0EBh3Ero7gFDdiXVmtKNGH9ZtdSKsC0ZAAF5LRQtOnKmi3my7Z32LIHdx9Ifme2Uiuoo1qyqxsVdbAH9nC37StjmIl+oV71MxA++8ufsN3hsU0yKfvaG6tuwPul2wdImAYZGbtSK9odpbcgXrDqophNW3vCWRhzX2lDXplBz2zirPghLriBMZ1I+TYyKPwPVOfWVO5f9sy63dru2K3dcNbEqupwT7zoDPtuYKD82U6MWcrOMPGoUiiog626Id4X8zmr+xkeI8+fSk5/SlFtDSs4VlTeu42BG4mur1etlFoUXWY3dzUAWUx6ncYYcNgd2cWViuRnJlxDtRkayFEeU7bCSsmPrfJS/l5F4AfBs+0X8uVb60kAUWgi55zZgaKNbazcSKGXrpQWTRxuznkB1IsgOgu+WmUyOXb5pgKyny+ywmtwMQBGyTY/Dqs+XPkuusPAlPqmOplOuLIVBSTbEI2d3rDSgX2l2YYOhSoHXOdU11j5gSGYdg9ZRcmKrI7HQ8uKb650V0Zrlbz4762ayzaAPEP3Owe0adQtrnNLH7PFmQZytE848SxeZcFKGMptLvpRjCJrGAPgHMrt+TFKfZSbYjbMEs1sV8VqET8wXW2TSwjl4eWiNMXPhXTGUqor2ULVCoWSt9sYsnKuFOZjpFjKuCvPVd+ggzYdN1N82mklFjEHf67E4Vdv9EPL4PSqdFk1iGEg3EteaS90hSZ4QBtG+8iKtVgZTGzHKWToqTkzyFcE6eoKfPI9Vf6FCwUTMuRbREGbX7kVL8GHwlhhMRBMJkObDdXGjpHDMAufb2R7NFHeMETnrFIsurGTVRei2BU3bBmWzuYlt3JuBAlyhbHatx9Tsk6jf7cihbDy5wUjuiVRTpN/k+T4fnkOMVJQfvDE48APxSKO8jFfTEcGEOhJOU3OezjkcVU3lI+ZZJlrOASdzoBrlJROUBph/AjnTcgbeRBPMDIy8zEYQHrW7bBdRNsarY71xRP4yoQCVuyRXzop0EUZefujOsPWimyPOcFF9dTLg3LVfdhea6J0wjuAMo8Vt2HrNQw0XKm3uiodaA6KXZUs/FBc5CKUNbzjiW9xUCw6PnycqWSSENAQDCC+msVl6YwBRHHpQsBS0lUkaw8nPknjaEA7sKj2N2srpYy+UUoHuaN4ExlLZvK2KFnAWIHMTZXeWPzAmOLlqPZxNmJSScemI33LRoOQB+XHV56qTaQd9LZSOF157RToT/xxUPlTZqzUSmZzkre0KIpWeUp+2d6PMvT86c9p8/i6Ov9DGbByxY1lEWBwT4MvX/Q2IM+ZHQXag7DyBANI3EkNlAScvgLGjccqa5Urcjb3jqfyy0dIgQIdlLMXhIoBuacsQ92E5g7yNVA9FA7Pk+R7Nu7qu6fvanw2kegT+S5HcZuBwcW3zNI3C6MIddi/DUrHDb8pDJOSU/GLA97nA/VLp6wuQTKUPCQ5XW8d3AAigC+Ay7DLmT96vuN7wN/F6cEXGHgWIv7G4JyLcAbeh/gn9xF4OBgj4B15Q65JO9S9UMdOojhZ4DWrryftha8q2IXLKuN3aAUIBpDtuz176Vf6drAlOYiA9Jw+lTn0cR+IIp8exMOQ57PO8xu5U+A5uiWfyIPjCIiIdwrw5GzcAHEQ3p0YVPT/OC7gbNpn7wN9+AV5itN9lFaeeRfuz+YreMg9EjzOGz8hbAxxXICzK0pLahvVDnWbMxuzRZX6xky6AWIcpBO7GLjz58iPdghPhTr1i9LhigzFdUYegWQPSusTATd6EWI9CmdxxfgA+o/hnWOUv9ol/TlOcCsRp4nH4HmCA+ffBLnwrNdcia+wjDMoW/zzlQVbvZS0C9dStrSeU91ljHZsu/eG9sZnerZ/n7EX+GOAX9HtY+A58fRIydRfXLBr783IFayylPmi8d450HhgoWKF5LpuOTvwQPnU2C67rrY3ab/+yU/aa59p2qirsYf4jDKe7SjZJvbKjWV7/v3XbLles//6r/5QhO9ReDcNIOdwDudwDudwDufwux/evgFEY2EfPwfwvpL6It53iiD07fwm6uFF4eR4F/ftnmgLrOduXLGLq0tWdOVdGESGGYgT2z9sWSnHbDUOPdRgUB1LZq1WizmfAd0ZsAIjobgZV6Teur9j7T5bN6VtvV51hTTKEZQbuVTCLpRTVizN7Rc+cdv2Gn3bqDDoR5k68S1/MJbg2G5qOhr7oeadHkp8DvrM+BZBAw30B72uLakj+uxm1UqVijrDOVvMjO1+98Bnm/setgzYxRDvn0f5ZqzhzJND+c+zr/hAZ6TOvxtKxGo/9E1+dA7ZfxM/WE2nGKU6My2nGqzBZNJghYku6ixqAM1MTKXNHytFMF7Ad19JkVZ6mamN5IaLxzZmFrNooMBT0AQSetO6LFeK9uyNDXte7saVVdtYLdlqLW8Xl/NueFitpGww7FtHfL95b8/u7jZtOk/a7mHbPvXarr223bZX7u9Zqz8TDWkrpcKqBRTRzOoO497An4HygtJclKAjdSU8qwBKhZStr5T9jI96rWBDlePr212rqsw262nbs7691m1YezJyBSn7loMDgUU554MI/iiLWRBWFHwYaU4FmrIIs6pQTKDMQ/sUDp4WhYoLvczmB68fZJ1O2PuXl6y727KEaF2qZMUvDi8P+VLx2KA7sVZzaBsbVatW83a43/bOPJVEF1uUzF1czlmhmLWe0i9srlv9fe+x7Oamr565dfOeNRtN39KNWc/IaFpyzhqF4ZADfKe+nRbnmCxXSm7MGnfa1tMg4ENX6pZRDm8eDmx4jIIsbZUsq5omdtTpeV0rSy52mh3jEHm2l2IFS7ungX+z636N/tiNBayAYrXUUHSjoM+hpFMZcd7FkWS9LFyN/shy2ZzKH4YpnOS2Xs5bpcBB7znna6s7sp5kRWS6DKBI4PB6+M7sZdx0GpRMnBWD4grec7h9R7Qc9YauyB1MJCfCcWW9qjEUdUnlo/Cs5hIzXIlJPdioZq2UTfoKFGTgWHzAUOolrjRRGMcrq1D0IRO0LxhHkFMUoSg8aUNQlnWVV1ahIEMoD/FzWZWcEmessNQjcKMQTEp+fFs41VG2k3GrstKiaXDFhWgN28wIiYjAn/cofkd9DlYPDSmKsUG/62VEHGZauzEHQ4zwoODPi8ZcluX9ardEBwY46hUzwj0tmM6jX8L9uwFsjxOUh+EZ3qLQDLPnMZyqnqN0HKOsHvusfbYuw3jq5xx5vnRV3hAl4roxQIho8zibiHpA+bqBFn6aeKh6n/D9/9kGJ3kiT7Cc3JJvar8re/Sg0nY587IBvzOGdJzswC/dc1EM3uhesRTA73UVWz2D4QOpdlfEBKUdbTfPtMUYNCTrrpgCIYYPzCxOgRyFRDoBJ7hJjfQ9bf1AIcoWwgdDg5xwxopaVo7QUFHOaclAoViwcjFv+VTYlu1IbQKTAjoDtUe6YoB04wsKerWjbkyQXLn8Cwd4SNPTg2YEyet1oNXzEW7CFYjohSXuH+XXg+iFUy1+ByMIymM58V4F4GE8LpFJA37xLdAL6pk7eO9phLYbfnjZeSSiUcOD8Qi5QD6QLyYPUDeRKQXw+okxFOOcryARDvDGtLpMKX1k1Y1anmfyE8rZlfAKQzmTokcSiLwTWXIeQquulBp+IXMCojit8TX8IQbkBZbgQEi8ECuOq7wRPwQP7x11kHPSDMY++ZG2ENEm1Ms5WyllLaPvBOcP7TR6dqRvkz65KgaMYTk3hrGdnJ85JAQizb9R3s9QfcPgxjZP42FXfQ31R5A/hYGGwBfoUk5iB7n8RfeA34uvE32rWUEyGfSFO6yg5eyRHAev50rqRxVEl75e8leUE5zwOL73F+CUg+/xeUDhDJDo/A/aBPJ0wr4QJ8SKaFM+fEUVZaHnSFJP+Aofhd15EnILf+XjZZ20xv6On/MxnwzUbitP/aZNenoW3lKlbtULm5bK5EN88AmLt9nQKn+MNpki54pULF+pWa4sV6iorxtW0/rKRs4U6Ryqbxa2SoxlPlzC/VsFDHSeP89PKMNAnXPGWeRXQRwmBveNH7k6nviemwDu6/9nPE8g4D773umJHF5ePlGZuX8UjqjsHVxdUd/wqvomJVYZRu9+m0B173Umdrg98XMdgNDuxI6yD/cxcOtPMXmij3Yi5DF4Ou36510Ij5TxTDtJCPIart62RPkGQlIRnnARhPcxPscYvTuljeupPxC/e4Sv8uLx1M9//R7gOYrmeQc8LMGjsPF7wL+xgghdgJP7KL6aj9FAfbvu3MYDtbtMfgrsdgho4ZJf5EjjkUTcH7yxvAbvECe8f9QBMRkhH4+FIabf8+YUeHdWBvyb4fVQ+JRJ8ol/KHOP4X9n4wRe8BPix/44Dx8lyCWZWbBibdG3vFL1d/6wwoNxnpo2OX3XB8EAsnNbfaloEUGM73H5BM7KU0wziXnbm15Uekm1Oxo/vUP16DcDDM6seC9nLlolv6ZvZN4O9hv20kuv2+uf21fdG6oODtVPUf+QsbGIZeVzuzWw/e2W3bu9Z9sP9yNsj8K7uQXWOZzDOZzDOZzDOfzuB3QAb2cLLPQD3peKnmPwZzpO0buTPlYcVj9+F3kDT2QAefb6FcuqY+LbwCyg2J24onbQH9lSMUfv2IopdezmE3XuzGd1sxUNM1mz6aTd2zu07d1DhUna0xdXbPegYVs7h1bIJKy4oAGuetvp5FydLZGnztfRXtsuVvJ2oVZ0Re9Rd+gHJy8V8m5YYRuLQmrRl30O1CvP6nktm7ArtYzdfLhne82O0s7YQX9ou92ZvXb/0F66t2fDwYLdWK1bb9L1A5rtGOUODJufdJp95YEgqfzQV/NzBhJilJiIcpwO32yiwajClUthz1MON/YBunjHMBXlD0o1jCQ8gx9FRejYKr3IcUFZlM6g6FEnHAUdegu5Y8WZizfTxMw6xyNrL4gv84E1j4fWPZ5atpC2ei5nNV2ZpczKjTcetuzzdw/9IO1feeWuffaunu817I2drt3Z63p5cdh2S9eBaCvksspDwdLqVPd6fRsMRz6zncEqirqZaJ8mUn7oNQfHL1UKVmaGqp5XahyimrKx+N8Yik4N2G8fde3lW3u2oTCt5LF9rnNgTRQo4pEPKsSNsFSJjrDKWjxl0ADvuHelmfjhfBK/XLFGXARZfsy+dMWTHsNB9KzISGhAggFOA5Hh0BRNaSz6LNoPXbpgxyrnSjkn+Q2DHJSMR1118BV/onJDEdNo9K1QK9jqRs1m3YFllW41n7CLV9csd/mq5a4/a4nlDWurk//arQe2J9m9fWfL2sKDgYDVL5zfsSx5yCku20mxHRBbUrE6Y1XpL5XLdvfelr36+j0bSNa/dKVkDw/6ys7Mnq/lbKetUZTCZyQHbcVHPpkJfbFes1o+5SsbBtQByf+yXKPb99VYDw7bNkNAxQvO/0BR2lV53NhcNiVju62+jY6Z1bXgZ2uw2gdeF3Kc/ZJwPrR6kl+FzWaT4lXJFuC9Bsmj8dgPNme1hcTeZ6BnNRhjdRDbUx0cdWyKeIv5ucTc2IKOw8+ZbduV643nVi4XVIYoNdNufGHVBVqMqmR+66hvrRHnxzDDeKL8ply+OFgdRWIV2ZbcjISTVTsoPjF6IDOcvUI7APSV75HaiVKBLfCmxjkMWb0fie6eZD2vvJI/n0XuxheU0cy0l8yJ/sF46HmjzSBdwJXOqgsoLJlBjXGXOOja8qKRlQ/H4iX1nJVtKARdtsULlPwY4IpsO5fPeZoYidyII3wiwx0GRWaHx3UBCJdw/24ABhCvWySkvKATODWARNuEiTg/dBrjh/LnW+DIudJaNGMEcUMIceL41E89B8W2cER85h0JccYMM6UxtLJahtnwasJVt0OeQ7YlSf6AIh6pUgD301XgbafAw9LYco+XflypoFu2rIoV8v5OWFxRTtnQsCrv3FNuylTwE17i4pAH1Sa/iopAm/A4nXrmV7mRv9KTPITvRmxEwz+EV6oKKzqUtucEfFFYvoucf5DO5Kykulwpqg1WXdxtDmxna9eaBwe2t39oB4226j3GkwWX6TQyqSuznKEv0CJQGsGRMPkNV3/lv4SU8ziCk/dxGCgMfA7GD/jP6gv4jyFEERXU86/y9MOnqcfiYdi6MMKgBEIeQz6J6/wgREQfyboRCqW9ZMq3OJK8hLOB1J7rG5DEAEJe5bzOOW0o4BRPCNzIQZnq2WcXC4IfXA/hkFvd8i/gN9Qx8Pk1dtDq90HGQhx+9Eu2nfjwCgh5EzbF0X90JVAAzx8/UaQ4HTe6qNDC7HTw4AciAgWDUV51o1YMRvr5fGr0e/b0XegMlJfFsHKB/gKRWFkYnOqZ6rQbP+RYmcMqHWQ35MhLTQ6+BNr8+8qfXjipDpShwp48Qxh1RfVZOMe+rVbXn6GDLa2SclzZ4k6eoUwoZ2RE17i+Ik9uAMH4qe8tK0xSamuZsBDXIU/P/+M44T7U1YCL57heQ2tQJAb59HLgj7S8PqIsTKjvkfOc0bZj0Eim886b6bBt7aMdK1ZqbtzxVKEdoIDA5zLBPRg8Ww74L9C/zRb9wPVCdVmurvZEnXnxJ5aHcAn3bxVYqRRoCPFD/iPu6CeUYcDuMsXdSVIEiG7dO34XBTgJp1vHfwYXv/p3/F5+clF40ole8+TlEkOQa+gLaecK6oNdTNva5egAdOK+AwBNnKPX3J/aoM03K9Qv6CH9IBPh2QmJwf0CxHnz7AnIs8eRi+PGwU/54E/ezvDI+9CW4H8a/nEA31l6Ylxcwzt/PIEQ9hTi51MagIAz4AjPMZzm/zTOoyjPphnRE/7dP8aHtzehNO/R81ka4naU+st7yiB8/yLkZ/CeRCNMdBsl5ECcUIZgknM8ofVyIJ6/4Bq5E//Td8ErGkfo0fPg5RUIQF5D+x0caYRX/DgSj3/WBQjx+UawYrqykrALT6WsUF609uHcD3DnrD5WybBCRk2cxoRsF6Y2fIdvpXCB/xGcMQTDDLTFrzw1Dx7CQ2Ohuqi2irGi2oV3GTB+7G/37O7rXdt92LA7GtO9/vKW3XntwFr79AtDHYghzhM7GvQ6I2toXMAkjjeDcwPIOZzDOZzDOZzDv9+ArujtGECYQEuPI/R/vWflfca4SxJ1o076JbE/Vw8b9avocz2RAeQ9T1/3vanZsoT9vzkAfUUDdWYt0iHsM1VRA78RnWV1EhmkLxhKs7n1xlNbXyrah55ZVXgN4DWgfW5zyUqFvM8ufnotbykNHGvqtH76pbu20zp25XtJCW4Wk9buDyyfydpzCnejXhTDZlZKMCBetHKx6OeOoFx84ZkrVi0Iv5jSHM3tje0D3z6r1Z3YbqvrCjv2As0kinZpedUGU85dGIrsoIhwXkXM5IeBRPCMOr66T2YXjDMyMnk5dUSZMY5SntkvDI59ewzFozPvCgAxmKX/GI6YCe84CQhaXShAxtw+eFR/3/mmwTZKxnAorjqMk5RVU3nLKL+FRbb3yttGdclWlfdWf2I3H7bs1fv74tvIlc8P91u21xmI+4s21uCwkE1bIa0BgZJkBvZMODj3g602ljCiFDL2gQt5e3Yp5Yp/ZdGVdukF0W4opqf24tUlax0n7fXdpm8/Uy3nThQw5UrBavWaHWtQmp0c+6GJvzFs2e0e5zsgB2Hg4fmEv2iUxANm8qL0Yna9L2cSLzCEKTAEOE9QoM2FMyxvCkpbcHFWDPvkswIBhQsrbVDWYmhJyp9tL77hfTes1BraYaPvqxMa3ZE1ccMpGmzhW1AnfWKJ44ktrZQc1+azm/aer3/RNl542tZefL9Vnn7WFiSLW3ce2E/94qfsc6/ds5v3d23rqO3GI4C97jfqFT8svNkf2XZv5NtWFVVXShm2NMnYeq3ixoIHN+/Z7f7Mnrl2wRVXDxtte9+63g1mtt3q2VBCUM6l7epS3nJp1S3xZK/dlZyKTvGSFRLIUqPTs/ddXvFtVThweaT3TdWDyXHCedpXo+KHpncmVlaYw4MDe+X+trF6oq461R0OVGfGbkhBac32IlnJiG8Ng9JScsgqq5VKyVqSpZHqDoM05HzH99ddEH1hj37qIysaivmUHTY7Cju1jeWy6he0LkpGh7bfaNnO/mEwpCgPxOUMmZ7KCWNKLp/x82nIW1fhkU2Gv6yeQYnuQiR58HM9FpmhnwhnpKSYbSf5saQrhJWi5dQG+GoPyQg6WM4GYlswsduVSgWllZXfovCwlRWNYkYjVuorZwvQJknMbL4wlexpELco/JIrFNRJQsMvyWSxlPe6lU6yVYnqtghIKCyKf3TDhGGAzRZS3h5AnfgRshMpP8VTZsr+uzSA+HkNyqsrLmiDoCt2oo1yDjPsaWPdw+ufG3T1DoUk5R3OZAhGD4y7wfgRGUAwkGAAUVj8lUG1PRlLp9nvP+NyxuqPNG2lyoE8k+OIA+6C2QDHhw2/8Au4AtKvkSMUbYYe3F/Oz+6QvzKhPARF/QK0RI4Z4PiTaVJAfmhyUFRLrP3KM222XylLYQS8rMQ/FK2xYwUY7ZXzVa/1H1ykPAVPWMUhWcVgRnwllJBcMfDH2IkBEbke9Hs2GQ1t1BvY0eGBbW0/tN2dbWt32sb2cWxNx3ZvyJXn28tJeVE+aCfJcsg7BOifq9KHbCBcIiWGMxAH3frIU2lEmxtC5IIRJIoIQqXD6hbfMk7l7vxUmiAjmLf5OPEjyDS4SciDKF5QSLlMSY4wgiBTlCE8hxcYS1kBgqEorMKkXBVC+MAU8kfSpB3JheeBd5RtwO8dJN7xmj+CCBerR2MlGG1i+L7HoQJ4Go4PngqP8w95DTiCojGOC+KAHwKDkUHPCutlpLDkw1c86eoyRXz4RCCFIb3YcILhHEMwEw6KObXvo7G3u0fqx3BWFKtlqR/UUV+tMejapN/2ba/ohyGnpBv4Dwg/dTfiTTAUOakBPF1KMcqDINDNNeINcVTuvo3ZWP2LUc8NL/j7lm2c5ZEr+pkZfJs9cgxC4FtrueFP9d/PGlEbTPlypX3wNjCmW1doUVTK0dPWH/7+zvmnEHJ+xdNpD3ylPtIWZ9T2rh3v2fOpQ3tvfWrPVKe2nFN7L/5OJeu5St0qaxtKP+VpKTFdlZLw+J8nGNJ1OVAbAqvglqfoBexMcjpmg47qxDtzCHpK32Pixrgot/j+LHie5bjy9whE6RMtfhuH8WvkH8uBh1FeHE49Q7r6P5EpnN67setMGN6HshKP1ZEsLyXcpXO0kVHcdwAoi15b/YfWTN9wpeZowR/oCOk8nlZ49vLjR1R6eP5clkKck5iOgzIPYYGz8bxeRHnyoP4+XONnx8Z/5BFkyG/cP5bdU5pD2JBOgNNnXBzmrH9IP44S4wlpncHjhER3UZgYQokF4B2v/XoS51EIYU7x8Hv2+SzE7/QTebxJmLN+uj95hv7o2X3OhhOcPnEX8uBh3QUePA6h/T3bboQyidN8/HqKgzpuVigv2IVraVu/mlY/b26NbY17B8KhqjAeHfv9VH2/QXdmrYOZZJT4p3UMAHeMNqYB5+0JfrHjnfz4lpSXzc9jYZKSv3wXYdCd2ta9rr30yX27e2vfHtw5sP3trvsziQcCohJxiHkFIEvk7YspNs4NIOdwDudwDudwDr87oVCr26X3fZm992PfaR/4lj9sL37L99jzX//NdunFL/fxEjrvQYdV9FH//20CuqK3tQIkRR+CPoc6Gup7hH5S1AeJOlZxn8SfTvpwAryjoMATGUCurNVsqVCw7oC977OWS3PA8aLv78+WJ4etMCOcA39RfrG3Nqz55Kt3XaHKVk2vPWxYsZCz4bBvB0c9W04HBfvPff6hvax391oja6rj+LDTE9EJ2yymrZhcsFS+SI6twgHfxwmrlIrWG8+Mfec5HHxjqWpf+fwlu3vQtJ/4tddtlsxawXfkWrB6tWTVctb29ptWFv0o8F67vWUt0fu+py7YTrvhs53Js8/S0WB3MYmTh+5dzSA83lnWYIfOM6wccSB7d+KzXYaDoDANnWoGgerE6tmV+wzE0awxeNU7FA8oU+k8omgkTlod2lyB80IUT3FQHLIty3KuZCvJko3bE2vtj62aLVgJ5X5/ZkcsNW4NrT8ay6kMjhf9bIdMLq2yqtjV5bxdrubsCtthVdO2osHoqty1WsqeW07b1fKiZWcDSwwGNpEg37+3Z/e32yrHgTWafZsqbyxnbja6tjAe28Fex2Zsy6S8Z2ZT6xw27amNvF25ULCXX2/agweH1p/17OVx3z7fObThjC3Okj5oR7mFko68opySl4PPzhQ/XThRzKB8YEAJ++TFyhsfVfAsBoMrzNwPM4TZmgZDB4feo2iF5ygYicYqoy+TnNz8/H3b3u9ZV2GQ06Q61xXJIgeK57NZW1uv2HMvXrMr77lmlYuq2IVl608ztrfXsIe371v38MBajY4r5q5sLPk2VeV83s95WJRbFh4/rwIFsMouo7JGNlZ9u6NF27hYVzpl+/zL9+z267fspebE6ssVX+1wY2PN1uslq2eD4imd5gD7se12BnY0nNn7NsquqOmOZtZRveuqHNgXHqUz+a2rDjZ7A5epq7WsfcX1ulXSC24MRPlYSEhOdc8qK7aou7C2bCXl/0Cyv85WdmxpgAJSaRRVp4dKB3ycncCMbGb0jyYTK5VytrmypHymfYu2arFopWxOeLqu3GZ1BVtrsa0VClxkuy16MWalxDdWR1XEM9oEjAUo7cJs9oTiZu3CctVXaaBUp7xZ4aFCFs8XrTOcWi6fciMCCneEh/rK6g6MJD1Wog0UV/4SE+sP2X9dbYbSYnUFBi5XHOmPmeWk2Vce3ejCKrWMaEqrjkroxhIcViZk81k3PqJgZm94BIs6jSiyxRUz9+EFRjeUjbxnFjJtgJ8Lonsl5fIoUrwsqAt+OPp0rDQQ+WBkoOQ9fVf+KTDR/BLu3w1g6yLkmfSCo4LBPdUxPcMtDxe5WCHJPQovN46o3MN2UihTMY4gS9QBvVP58GF044cc1Z1te3zWdyZsgYXRMINRSe0sLWq8tVQYPEdOPmK57r0BcD95Os1Q4zRFdOHgtSvZeEZp6X+SC48nXlOAcsHwEWRNSD1sHJfmSGLn7ZIbQHBKhDQJE9LkR224yjUozlSgyt+ciM5LhXc6yTl06B4nBIT3rfyE378X0RVcXPOZYNxoDSTnkm3omU+HNpvwnRnYQH5jfRtVQ/RedYyzNySDXDmL4xijhHdKyDNOtwLnRSBCLvKMLg6xDJAH6CFPkuNw/kfIAcHdIIajXN3BT9puZBlHyMAfz1dgmPvH5RfwqHxVDrQ/4QyRaJs9yQWGD7bYdANISnVDFcYN5Ce4Aj7Pn24plxNlJP786BUyyV9IMeQfWT8pV9FHG+Pl63FDGELHv4Dj8HQFugY5icovyqPLgYcNCJS0Y8CP99RvN+5wje5ZUXpKc+gbhIPGxUnaLOHEYFAo5G2pWvHtRFlh2241bO/w0Frdvht5WdE19XM/ui7XKkFvz8DvCumIprheBdrCFYi5FAMU8XxS73HgiFCJMIJ5+U3VnnE2hhtgdD3GeKw/vmXpHAdfF/0skYUkBo+0G0Ew/rlhS/fJyI/ydX4Kf0w3yZAc5exGLf05r/09MkFZ6BqXvYj2+q9n4rNCL5nN2/LSulVTU/vSD27a81erdl19wrXjI/Ut9a2obtq8sAITnDfcUHs8XXLi6bl3eB/xMIRVCL3ztAmnv2m//Y4ZQIqltF3eLFghn7RuV3VEaYZ0IiBtnP7gnb/ABdICRO8JyKuIoMjv9BoDz3EajobXxOGBe5fz0FIDzocovofzsOEdz5QHBYPMezOpZ/f7bQE0mg3VD+4czazfdrMd3oGGM2EgM6LUnZOmn1B+BBA9ChiXYfADj188fFzWXMNznI+o7keB43BRgo+80x2pn4aJ8AeFd/QgIHgIwk8U1/1CvCDf+MfXKE/cxaijNM+Cv5N3TNNZF7/X08nzm4UBvpi/w2PPniThYj7Fz/6WNE8Jx58n/OJwMYR2KDx7jDheBB4+unP8cVgFi+9jf5xPVjjzfBI7XJwGpyP2OIEgw/UL6tffyFixnLT24dQOttVfxggnIE0+yYPO3LqtsH0YqyV80ldcVnLIQkAPDSEeEOoxHuHZaXR/s9pq0qor6jfl6GOG9+8G0I9rNya2d39kjd2p2nb6doHmGAJVXIM7IegkiMYO5waQcziHcziHcziH/78AJmc+/dUfti//nh+wyx/4SiuvXHCdDf0QxmjZYtnql67b5Re/3NaeesGO7t+2Ua8TxX7r8LYNIK5nC31G4KQfcvZ60ieJO1Ph4n2vk1DqjzyJAeTSyrIGrin7/J0tazYHfthzJpnw1QGsMuAAcmYIs00PW+pwGHO3N9YgrmhrlaLNphxE2bZr5YR97s6uPWxPyYW9cTSwdn9k9/cPde1bQWnU83krJVHDzu1eZ2Ivbzdtc23Jxsms9TXgb7QHttPs2r6upWLe1kTLp249tKPO0MoFzh3JWKPbtd39ls8EX12t2lKt4jO4e0PCoFAoW65gdv/owGeHM+r1vqfrexY1iBXT9O+KPXQ+YiJ8RAE/7E1sNJh5ZzWdZauOoJyJZ6oGJZEGfcpDMqV8CFdQEgUcPmtVeBlq06FmX1f2eGXWEIel52dZu1pYsmWUYyKtIqGrVdKKOxatc/El5ed4lAtF3zv80lLObizn7PJSyqqJqSUnfabfaIA4tEajLcfB9HoeTX02/4ODtm3tdd1gwmx1Do1nxj7nY6AoZzsszgzhHAMXIvFjJlo5N2Uifi4VknZ5tSjBn9pnXjmwe+LpXn5u99mma8SWTpESRx1pRCkoeTD4qEThC8osPcMTFKnuJ0YwE9o0UKADDo9cISLnRhS0NaIFxQlxORiV7ZlQ4vuMagxliymiiwfH9ke+8j1WVnluPzx0OVpdUcWtl6y2JJ6tL9uNZy/ahesXbP36ZUvX6jZeSNvebts+99lXbffOXTvYa9IaWIqVAsLNNlsc2sx2bhgVBuLDguTGD/7vDjwPrHTa2m+IlwV7erNmF5Zr1uuM7aVPv2qfunnfDueLnsd8PmWXVV/eEG0sNaesPrXX9+2WcplgTJHo2Fg8PFR5ARgXMGxg8JJIWT6psCo3eKEqbHPxdLfZs7QeOaierabqpaxdKOetOZy5UeVQdLLKghU/zcFIeV6wnsJmU0lb5fD65aJvOcVsMxSxiyqv3cOGNxfVPMYLyajyWa0U3PiE8Ydt7lr9scsFhg6aJIwKfkC5aKIcWV2irAnmyhuzk+duwW11h+IHW9xw7seiXVqt2Fe/75LLONtZHbY6ik9cFM1h5cZI7zgfBtlhtQYHMLJKBFU5A22MDODDKIKSPZaXoB1Dsaj6IXxhiwSW0SFzkjfPpQfxdqIq3rElFvUVRT1bhSmIbxu2qHLh/BPOFVlEXhFNpc12ZITBiKBHV3KqClm/P3BjQCabFi6lKaQL0aqQvAZ7Kc401n3cYIdLuH83wA/OFm3wwFckiFgUMeQVB+CHkvd0tjoUiW4Pox/qpJ65R3EbG0LgJUgod94FZbziqo4mMX7IoRylzaRckXNfqaF4cfgQF+yUBmWnK3TpPVxx5/yK7nHQ537kJeB0w4bTLNk4oS1aBRI9h7inCunQ5vAcKWRxEU7/4Z909J7ncHg8hgKlpGdWSxBUyIMjHTx06ziEG2KJH1x8TwaYUDDTd2xke82hLei7IRY5PWuXr9mN97zPnn32Obty6aLaobRPPuC8kFavp29izw6PGnZweGSNZtO3M2SWBkkKu1DjnEny0b1+AWQXSgFJRXgvOnwrrMj5MzEIG5VROE8lGC683F1DwjUqI8WJ8xTSDLymDAMOOeK68SMYbQiGTFJv/QwQ1V22EYwV5BiNwAf1IY1QxpQb5RcUZfIntTgd/wvpAkExTrgofBQvdiF2CEtMRJPHCIu/pV7QBgUjCDighXd8+0NsF68zaTqNfEciA0icdpBZapbaJv34VnJq//1gfvzl4By4kJOc2m8MZBjdZ5OBddoNa3c7+o6MvQwwfFCnYFWcH/4gTCR5PQVXXGd1cXc2jw7QFS4RjQETv0CIF9o+5zUyofKc+tkhfdHTtYmuGOSgO53JW9bPD6nom1q0xRSHhlO2lLeuKt/Q5og38DVKN7QNnmKgMxDkznmIiygDuLoBhDJaTFqlvu4d7KQ+jCtLNSvUlm13VLD9vmSrdsEas5xNFzmJC/yh3fHCi3hBUuEHH96T1yi/gSBPz2nQddpvuTxDFxAu4f6twupGxj76dev6FqXstVtdTzeWlVMgXb84DY+8i9L21wSKniOi/M0JneHlo366xjwGMZf4Hc/wLIY4PhDzBcM1ZyN0W+oDqDODXNOXYgsf6s3bhZiE4WDq22B1G2p7qIQRDZ481EEj5eUu9udVoBw8ToduyGf8GojDh7w8+uzxzqQHxOEcIu/4WxRDTEfsBy/Pvg8QPE7DhWfu4+ez5ROuIXwMj4c7CyHNUxenE56jK2k+giO8Owsh3G8NbxYupBX8IdvvVV9jwJ/yOJE9nMCz+HhGzz4LaFMDhlDuJ2lFjv5MgBDv7LsY4ninwPuQXCqnduRiwlY32Q51wY52xtbcO7YpMxIIGcXjLEO2aWOr5LOC5a8j1I/Kx6N0PCpP4ZtRW09YbTVt2XfRAEKyY40X9rdGtnVz7IYcJ0XpOX3RH//u4hu/D7c4oozPDSDncA7ncA7ncA6/+0Hf9xe/+bvtPR/+do3Rcid9kTcDJpGwSuTCc++31vYD6zUOojdvDaZv2wCSOhlDePcEWiN6457TCf3RO56DLod+bwjFqycygLxw/bKV1fEqFQu2ulyxcpb99afWGk59MIiyFCUtjm2m3H4g/6SIbHYHPiP8ej1r2ZTZL72yZ7uNnu00226QWK5UbK1WtWurdXvftTU7anWsVitbvVJ0RWk1v2ij+diVOxcqWfu5T71sG+ur9tzVTVuqFu3XX7ppH//cbWMWbaVY8s701v6Bb3ODogIlda8/EKMnllYYenQcyJ7Mz+yNrR0N4KNunWg9YSTjYDKuHxRyvMcoMuix/QNKfAbZIYD/xR1WRU2lFn01B1v1MJPcmMEc9btDoRDj2HGwzQFK8cU5Z6FkbD2Rt+V02grJuWVSC8LDKhfFE/q1pbLyV7T1atauVSWANrTcfGSzfsdazY71ekNXQqMEZksk34M/Gqi7rOiKUSNsrTXz+7HyxBkWKKM5iJp8lgtpu7CU89nZGG+mSjulTmlN5fDCxYoVRO8b2w17VXFuZxaskV20/mTgCjc0ImJnNHjxJJ2X8IVZm2KKD+R9ljh0qSKhSELxgDGDwLGyjvcoaeKZnuBiuxSU2CiKUIyx4gBlKqt3UNZdKqbsOy+uWbE/tbXnLtrFy0u2XszYyrVLtn71om3cuGRVyY6l8p73VrNnw27XRp2O7R+ySijjhhIMZCjyUaFSaUbi5dZB2xqdvupB6KCjlMvns1Yo5r0yYhT6sqdXbbVcsp4G53ffuGf3b92zz+007DhXsI162RWT5Cut/GCcuq44L20d2e2jjueDA4FRKKEQIlx/MrViNmkHbYwXGYWv2JdsLNn1ak51bxwUoaJtp9WzzkjyfDQQLXNbUhm9dti1/a7yp3KhHqbFU7Yv2+V8DRVIRnXLRV3pdMYze9AaWG907NtnaQhoI9OAi3pYyNlgLJkR/2mwCpm03d9vWo6VH2nOweDg3p5iTP2552dwaCAj2YZ2VrEcdVnhIZmWXwblncqaeqdHN8zplfJsdnenJVkcu7KEeoLxwM+jEW9YocKZPRhnOBcBHmG8YyDJzHhknPZiBl5dqQPIDPH6uk+K50LpSkIMKwwqWXVCO0VeSspnSnnDKMdqIZW88hTqPrQHQ6Y4p7qMvpd2AWUjjCEOeYAWFMK0DWnVXydAfmFWezgXaDxS/qDDjSEKy9lJyLy3DeDwX79/NyArosNZEkHZHA9ISZe8+uoHOQxFzMjnnBRX+Oo9qnD4TNigpFBGAL/wc5qPYMTASwN4ZvSnc74Hv68AUdoZ4U1JVhcJR3mLjx5HvAx8ixLydgOc1EalG/HKXzn66N6v4T5mH2otaFYCvhLEDSF6xt+dELLqB15w1hD5DttUBaMEilTHqXB+RSZIwB2ewu6O9iekFlIN+D0fXPF1uqAPHHwfSCM4bwMV49WHLbt5856N2oeiVzSrHqXzJXv+ve+1Z29ct5raJc6UqajN4fu4Ui3ZKivaijm1XVnLqz5QmkPV4cNW23aPmmqzOn62U5B18U80QaWS499vUGY7lVF+3Khzci9Ho+55Cd8OVQY/2D0YQagMOFbVRPyO+EZcuAbQnkU3cnGZE39qCyp7QiF7seHSnerNoj+jNIVX1BXVHYVVUDlkEL/wPQ6rbkJasfNikJ+TI3piJXu80oBrkBtqPAFBwI1uo2tMuseTnHh9kCNe+NZ5TAeC8n3ihrxTX2jDiMO5NyH9EE8RHQf4MXrQzkwUN3y3aX3U5opPrDwLK6rEf/lhOKBNTInAhenQJuOhf6OGFINyAa+SJ/hPsiO2h3YM8qidEXtOrh44ugSe6Bp8/DnwAVmJDDMRDiC66FmY9X3ncHC25MIgMtHVDQPKNyvoMhnOD8lZQm1CgrNAMJBS9lHZ8M2NrwEnKZ2mQblAF74EcRojWqGT70+1UrOV1Mwqx21byZlt5CWb6ifsDhPWyV2wVm7D9tv61pGE8NFuu3FDX8cYvC+iP88jNPCecDE9MEj8DrzSd+IdNIBcf1/O7t8f2Bu3etbt8i07ybT+SZ1Hefj/aRrxm7O+To8/8BNCOLh3eHdyjWnnT/fu7x7RPY+xV3wj4B66nMxIvn3Lx7FZvxO2BMIAwjkG1KE4nbcFSoOzvhp7U2sfUl6nuOJ6Dx0EDMnE70Pe+fW8ydtzdUJLeM8lujuFgDCEJa4/BfA8n/EIuINHfO/l5xBfT9/HENMOnPUPYU+fH313CnFaMXAPvuD3JvGVFKnxGPtRhkDsFwc9C8Hv9EV4jHhyEiHO5+ldwKf30dXbQPxpvCPwOqdKHYc9yxOAKP7u9MH9CUNflsczwUPYKAxX+m1A6EfoaxXhj4I8lhaegU41KVa/kLSN6xmr1NM27B/b3r2JdY4YUykc/woXp8W31jHpJ+TpUReA62l6IfzpM0BYvjX19YRVV1KWzb+bBpC5ddsT2707st17GLTFF/mL4vBHwmfTDi9P4OyrcwPIOZzDOZzDOZzD725gEvmLv/+77Jmv/cZH+mK/FaRzeVt96nnbff3zNuq+9ZUgU41r35YBJBMOQQfiLgjP3nfD6T5+61f5xf0X/k77uOpbPYkB5Bs/eMU2VrPWOmq5cpEDiFlJgCILZGzpg99es+/bDTV7PZ/B3Wp3lMmhFTUQZRubn/rsA7u6uWaFQtay6aw9u7nuZxhcWK5brVzw2d/LtZKxFcRgdGwrK1UrZlN249qKXVmv+eHMjc7Y6rWaz+xHEVspF32FSEJxekr3qB3oSqWy8l+2jeWqZxTlwkCDpuPZWGHNivm07bSaPtscZWhgXnSN2KRocmGEfbJXvf8oSMRsV4ooPh1qV4roioIBJQ3vMXb4gNDlKurMi9ZiKWNLpbyf75GapKyWL1ituGDjiTrVQ2b8a/A4Y3uiRVsrZqwAHmZXdjrW6/RsyMHPIw6km7nCBarp3KOQRlHCM0kxKGDPcHgbjDkEDHlBSSL0rnggBooWVuS0uiixF2x9iQNZE7ZZTVs1m1SZju2zzba9qgFso5CxzlQ09IdOAwm6Qs95E9Lh3rf8kr8S9/Sh1BWOaFQFbKnDjPjAQ1efOd2B73K6R/EQBjeLrpyENhd4DTIoP3j7oXrRPrJUs7kG3Ilc1lcmZS9vWmJp1WZZtlFLimdj29tr2+dfvm+37x1ap91T+mzjxgz9pO0fte21+3u2vlJTeguSpaEr/zs9DQoaPZ91jWyJCpfhRcUte/kkbSl5bOuLUxsf7tvw4MgPnX+lP7V0qeBGo5zyWFTdeWa1aq8ddHwbm3yhYM9tLInvrNIQH5UflOTw4dnVspVSi/b6ftsVnlndH/WGtt8ditasTZX/gcqLWdIozNDkrC4VbVlyzWoUlIasmGJWOYaHC5W8dSUzgxkHW8P5RT+4nLM4OP8DpRIGJgxfnMPBChTyiWELZT3FxSoUygRl3XiskhQNM+FbUt3lTBS28EIx11H83mAieel7eQ4lpwXJC2eYYPBg9q+fx6E2g7JG6Z1PpV32VlUnBmpDutGB/Bgu2sozfEFijtluSAUf5F5yJsLYWgsFGkpADu92o5gQU/dEsPMTBRdyw6oRjI68p+2pL5WFe26NVs8miss5PrQD5SIH9Yq34kkhx4HrwZDBYBh9L3RjKOHG/cQn0gAX9X2i+oayERpHqresHmGbwEyaVVYY16gLx8IZ2gxvV6DWL+H+3YCi8ozhiG3CfJsh8Q1FI4pZn92OwlkyhcGG92FbokXRrHB6r2BOoytx/Tm0bTGOoNyNEhM4PlZ9ZAsa3IYVIODKSc4SKHAp12iLKup5bKRACe+rdFzxjUIErgQ+hdUA7iEJ1YUECYdH+I+cyibCF1aCUFb460835JcBOStUfCWZ55G2KaQZMhoQurIGYVY+XfEJHbr3Z3nT4nmbxIOnh0M5Jw/3IwrphjgBbyh7rrPjRbu/27P2wY4tjHs2V9s60ZUzF9Klkq2trTnvnGZ3ol9yTtuNbGLUKqhjUMrnrFYp2UqVSQQFX2UEUPc5Q2K32bRDtXuj4VDfQfEDWoXDjR08ed4wOiWUJz2jIVY5eX2i/VabF7aumrjxg2eMGH4oOrx21pAvyizwKbAg4IAvziSVO0YUjwsexQ0yxAotlYXyhvEjkWAVXrQKBLzwUM4VWHJQ7clE+MEDHeHeyQl+gljGQzkHB53+7QanXFRUDk5z9KfURIPCKS5n2AS5xwkHf2RTkWkbaQP4A+JwbkhUOfk5YdArPOSD75qaCZV/aC9oy4OhI+BhNZ9vLYe/v+Obz0SMsc3kMCKxajMLfuGlPaf/0BcuVijxjQ8rKYQvdpSje4nK6OqM8h/yym2U5/AUQMEAr1EBpf8Eb2QIquV1Jv8eyQOS5sTp9dVZKjjO6fCD0Clj6qH8aO/pH1BOYpvj8T4NOCnaCCc8jMseIIvcIicry2u2yvc42bYbF5O2Wp2rv1VQnzFhrR7nW+lblC3Zrr7TgTxwkxLyrCuJOF7kgRtdSdzfRbLFa38jDvFx1P/sHdwC60u+vur9jebRxAa9kPEYbwxeF6DNn8iI33jCJyF140+PkUFQ0J3khCARPuqh1y1ve4PfSdpROKJxjeMTJvjhTusWvFQVt8loroEL5xgkLJ313rHz0dOMUD8pkCIrplsH4s8hbVGgIcApPU77SZsRfJ1ML+AA3IW8RX66hDxFcfw5vODZ8xz5Od4IZwgfnD/5NeAIyZ3Gj9/xwv+4yj0a9xR4pg05S3cIEmiJ4fF4QJxWeIU064Z/eYQ+tYeKrqfA+zhuyG2AOHz8G4KEZ+CEhjN08T4E0y8uyitB4jw5LVGYCIMgvPNofvVfvz+NG8L4vV5w8W8DeDx8HO9RiN/HOPwi8DGS/JHfGLxdSi/Y2lW1JZfUf5H8tlUvd+9Ora9xP03Dm6XhBHk6UXpO+aPhSD/EldN9oMcjBH85NWm+AuTdNICQ7FDjlYOHI9u5O3LDDhPLPDHSi1zIQ7jG914EvItoJg/nBpBzOIdzOIdzOIff3bB89YZ98Nu+z/V8bxVYLVLduGx3P/nLUd/lyeHtGkDYeSaMS9TniMYZ3lei/yQ/H8frnjBA6F+FawgR+en/iQwgH/vIe/S7aKuFgtWLWbu10/aBfkYds5wG9BUNKG9uHVrDVyEMLXU8tiurJbuyUrRmr28Ndax2m2N1bnJ2Y61m11bKNtfgl84OSjY6vyhd50obZT1njRy1+66oGczTNmgObXevaaPx3K5tXrC1fMpeuXnf7jzc9W23apWCVQppW14q21gj4awKBWVRs931LbM4oJrVyP3hyEaTkSsu88miXV+rW3/ctw5bSDCQjRhJh5crAzcOeWYJP1sL0SF05Qk80k9QpBAehsMplYEGyT4TNeKjF4Ie/TBnXSuFnK3Vlqy4WLRSomTldI5Y1uqObO9wLLRpK6WztlHOWj0lAZuOrSs+dMQPzoLA6MEZDT4rXfjYjgcFgStLZjPnJYlz4U7e4apfH9yj/CCEAiADYSuLcM+wlHjodTsjdYbbQ+fDjQtle3m/bb/W69p2WkSJnz3dT8cTYpjP0KWXrvtYOez8VFzf0gqEug+zzhU/UurAPxRegNM5h59JuWBYA1HIz9yV2qTh+fQB74KVsml7fn3JvuHCkj1brtovP+hb6fpVq1+/buN00XrtsWVzc1tdT9ndz960X/74Tbu13fTtiPLZBSvmNJDp9G2/2bV8vii+BmU6hzMPOj3LHg9t0Dq0zUrKruYTtpqc+bk01cTMtxrbLCTsanHRjocD64ynfuD4clryp3wlRfdM/GH2+yH1YjqzZ5Yroqlj+5K3tvxgS4XzQuYz22OLMXlwAG5J6SfnU8vp/mI546suJpK9oq7I+y77v3s5LroCsVrIeD28t9+yifzYgorVH2wPldeggq2j+pI/lErgWCqXzFcCLbCtStqGg6H1RBOz4FGicrZGjXNCJhMbqL5khaPTH9hRp2MTNVoYjWi4UIyjLEGJygKNYiFv5WLOzwVBqYnym9UZKHLa3UEwNMmvktUgTjLAqiMMYJVSzut8V3TYIvU3ZS3xP5/LKY7SE26XSfGZVSE0FBh1sAQDYSXIgg+gOD+AQ5SRoXDY+aKVhb8KXZLbcgkjhPiltgfZG3EouGpHUWn5oFd89sP4JWIYhCqRcQcFXDywRnZRNMZGO2Rb/0TRRyQofdifPx7Uz2Yj6/V7vgKnVNQAOpUQH2dOL0pV4oIXCJdw/24A7U9O7TWGbOoU8kaa1C1/lj/8c0ONHCt22PrNZ5wjl3Iokt0IqbyTffjoM7iVd5/lLlx8hFxZTH0SrzPZvG+B5fiUf1fYip5g/MAIgrpdhSwuknvKz9sUubhdBqen6Q0018A77p1/PPMn+fAtkqghKFuFN9wrLNjBpwfSUCIWn8Hh6cCP+N7xgxHU4V4/Z5zKOnKEonxJJxg/SDPkB/AWKyDSf8hT+HaQTpC77Lhrm+merVbYci8Y+jg8/tKV63ZhdcXLxnmr4E6vcJEnN+z4ui7S453qAryn/ufyql8FW6qUw5lYxYK/a6u9ubfXsAdyB62OT2JwHsEP8iSM0OpXBBpQm+MNvOSfdocPpJ8/chzOIqFdF0URD8ET8cxzL0ebBS65YPgY21xtDEZWN4IoVCiDkE8/INtdZKTyPCsM4bhC30IoW/BiJHVluT6MruTne+fvxBOFdSOHcPiWVLq6wUX3rrClDP0eSqFE+HVxWYrS8zridEXxkSEP76H9KhZEBg3deDoKo7rCNXzDonInLV0xtJNz2hc/34nVE4rr33T++H7yHOUPAwj8wggym1JmkhHh8vZOdavoTmmIhq7a3q76Lnw7oM9pBC/8B18g/BTiYPKHNvLsjnh4i1auQcoCuL9H4H3k+CONEMSRQB+TBzCusgokXulDp5u2Bb5QF307OSHz2qN44Av9m8AD8CqkcCoUxHkqolAXsdmq9XXfRnV5sWNX1zK2/uwLau+Eeti2pOpBRnlIiX9ZfTuag6kbxOG0U00a3CmNkHfwe2ry402Q39O8ITPUE6fgHTWAfOmHlyTzc+s0plbsze3FyqK16I+q+gGbm0V78cU1azWZCEPdC5zg12kPRJ3AybOHCyHxwwt6vS3ljyvPKgd/Gb3nL/yHa4TC0/Kf6J3fxnUpBHFglnwipTFDbkH9xmPrKDNst0PdYAvYtwbCrDLodWbOn/GQcglkBICOU3fiF91RfifPHsbROYR3MS7JH9fonfOEeGdwhoABR/CPn7meQnh61C8uh7PgVOk/yFnkd4IXOMXxiP8ZVHE83gW6okc90/bE/h6H9/rj9mx6j9Mfg7/j6g/hx5+jOPG7Exy4s88CT4bEzoSJ+X6SD57j+yiM38rF3g5ngsX4QtAofBTPIUrziwHtTIwtlHUA2vtynbM/0lZbUd9W4Zp7Y9u/P7dx/7ScHgeSejy5mA+P0OUAnrOI4nxAyzzaAuvdMYCQ7ITtN/dGtnVrZAdb+s6MzyQSk4WX3Ant3LsnfsEjlulzA8g5nMM5nMM5nMPvbviK7/5TVlpZj57eOmRLZWvvbll7byvyeTKYvk0DiG+BFfVB0Bf41X9DV8X7J3JBPxS/CeD9am48iMYkT2IA+ZKrF22tUrLBfNFubneM3cVRdO0dDeyNh/v2a6/dsb1G1zjk8wM3Vuwbvv66lTNJe313ZK3+0ArphG0ftmy9WrILtaIGdkERnkURqkElQ162ZCJxBprMBkSTMNbgdKOq8Daz/VbfamxTo/A7R73/H3t/AqVblt31gTu+ef5iHt6U72W+zKyqzKxZqlJViRIaSxICJKEGloxovFbDEmB3t90Wo8xy93I3YLDb3b3Mot3QpjFCGGNhGYHmWagklVRzZeX88k0RL+ZvniP6/9v73i/iZaUgK1VVEsuxI8537z3DPvvss8+55+x9zzm2tdKwp69vuJKE7W4G04zdPziyPkdgaGLFV5Fs98FZASgWllB8LpzYZDixlUZd5dFAi/NLmmtO14PWocrF1BsmzTQgPBWeqU/WOJDbv4aBeXKxXUIyMUczK5pQ9rnSTfXBdlnog1wJg6JZeFfqNXtsfd2ambK1DgZuPBgOh9YdDKzfm1qzVLUn1mp2tSpujPo2VEF6vfiSHmXqeMahsUz0mK7HhIGKTBU7KBfgn6uuvOKpYIUrEuaEDKssKJ2eoRgljcjz8oYfq2Qol+KqDGGCyPgh69vid7NRtH7u1Ha7fev2Q2g5pDYMHwLhgCa2/nJ8ohdFjiuJnDfhRxnOlIukIU/5oahEuZQRPsqYKH7cL5cVLvFAvFiqlO3dV9ftI888Zt/yziftZq1p2ca65Tav2SM3H7GC8th59nnbf+FlO9g9ttPuwCrTmW1cX7Jsr2uv3j+y9nDg53AgB6wUYguWsg1sKT+1m+tVWy1nXYnU4GyMpYqxS7hNJlY+HbtcV5tVlT1ntx/0nMmsXFiulcTjU2uJ7pf2x0pxYl9zqWrVydj6koU73TEzGcld1XlbyhcksxObaob91GrZlhdmdk9x+kq/udSwseqjimIoE/KN8rMq1qxVsppcTJw/yE65iKK/pDZWsNFgZH3lB08xkqE8XpTcYZA57HTdyDFRGAp86J7MRv61MOf2UJfU+pHieftDOSc6m7Wq7rNucGP7nWyWlRxsszZ2+edcEr4aR+bJd/e4q7CZVdW2S5rMXN1ctLds1uz6SlV0LLhxZjQV7hlbQXGoetmmonX/uKf+I++GkGpFrVwk8lU7+ymjMEaO+OqTLbCmyMKMc0fGNnRDRNbznHBgtDpVWlxe5YFPJdUjyseJ6g8DDP2MK+UVPhA/aNus3gBnSXWLcpjt/cCbbifHV9koH0lHPtCA7OZUn/Ao3T4l1qioLWIEURq2V8IoSd8xFa9HI/WdJ3m1V5TbegGok4DVoWz0luh4wfHlghX14xw+H1tc0Q8Hf9yogR+GD9Wbr/6Q46wTzkPBYKKoiEXEFZ/YTox6ifQYOxKckhePgx9pC+p7ffVLQXgKVinAZ71DhIt+yY0ftH8V3vsLXd1AIVwLkn/aDfwhLIwVklVXPMI3XoDJFea5XygBncnkoTqKXtNj4uHxfbWDcLM935nSTlf5AY7ONWBxHwjw5IY4YGbST5dHWtpARAtjDiQQmqYP/IFD+dIv4qP8mutX7clHrtq7Hr1q77u5Yu/eytlWWW2otmhbj77VqrWa94XEhT6xQmiU1vkWbQ9qAJ6dCLB7vpHGlc2qA4x9rA7ZUD/DWT4YULb3Du0zr+7YSzv7dtDqRV+RrLJyPOBWHnqh+aodjV7UbtQHsBJE974SRHiiaKof6iqtEwA+uFNboU1I9lHguyIfI4hwejui3hMj+ILozeYKfg3DjBfai4Z8OElKw3uCVROxUiI+BIgto2ib4o38Iin8Aj/XkHuXM3DPeaXnhNxgp9LqSryQcdLRBpAX+SfpuLqU0Vf4y9VDlA5WJG2ENkOexCd9kgV9q15RUQ76EV09e2hPCIlyUib1VfBb5SNS5MKV9hh5YFDgo49GKe+GcYytLfVbAyXRvyRTRIEWvOlvSkwKyGdSLg/zHzno4aKfSBv+nlQ/Kc0hCwqT4wKPfUWP+tC8+gO2wsvn1c/omqM/UH/MFqX0GcQnG9gYfa/4o3tvUZ635yYgD68tjXPUn+g9uHXpmtVPurZcz9qlq5tW0PtvobJq2UWNEZaetJLeLbnWq1bk44aFiu37KlDopQ+XXDrtLr4OcZEH4Vy4yieMMRSP8kUdzAZfOgPIOz606OPP3P7EbiqjJ6vKQ0xoqwJHkq0r1zT+fXrVXr3V1jiRD1EAKCNHZBo+Bm3u5zTyHDE8qi7eHjxexA+/VLYFijfHFT7entI6CJyBg0TECFwenPhJPuCXHjFWtFSm/W22bpv6GXjlGkrdNAE8Dt5S77Rh57P80zhcaI/j0cy6R1M/CD2U1xEn4qX4kBGuJHKPh4C+ICJEPinM0yR+PEeb1V8iHMgCzwT6uynloSDoSNLJncft9/oJL34jrkNyTXkQYWl4es9D+OGIdxZfME9HuCd08LIm/sAclz+TKNpTWt9JgOMG8EvrOfFILsKjq8vROblLYjmkYUDgPsOXkv0QEId8SZc8n8cHnH/+gjzT9AmkZUgh+BV9FO58OM/nr/nSgq1cztrmtaLLKvNLtl872la/xPczgjQu8BC/xHMe53nx57IS8VM6AA8/7+934p3GSksbyRkgXwYDCGPg9tHY7r80st3brGoh53O0QIn+nfZzNKbPhHOfloO4FwaQC7iAC7iAC7iA37uwdPmaPf3N3zUfm70ZIC36rnuf+zgDl8T33w5v3gAS84V0HBJwNv7wMK7QFT54+t358RZ+b8gA8jXP3LBPvXJgL97rKvzUfuXjz2rCzhZBXds7bttKQxPPpZp/Fb131LXbr3bsxtWmPdi5L7+CVSoVTUhr9tZHNpyonibjTGx6/di7mkO3P/a55+yFO/dstVG3quqCw9PXlmvWHUxsMZ+xq8tVN6bc2u/7IPBBe2gHvam9cHvbXnmwb4fHPdvf69ju/p7tHx1rih8KLg7DvL+9p8n0zB57dMMuby5rUCq//SPbPR64wvVwd2BXVlY10hz7mSVM0uIAO5iV8M4nwCg4uIWBTJZDaYEy2s818PtTVz6zTQiKw8VKzR5b3bSlYsN6mqh1RHOtVhU9eVuuFO3d11ftyeWylU8GNul33ejh1QduZcCcBQWvsveJOkFsdcHEIRRfKApQ/vgwNdIpktMquvBgeJriSyvYlSVKj18oGdiaIhR6rohR1NiuZGZjDZBPp2a/79qavXe1bhXVzzSjiexgpPqFL6SDFviAYostmDKWd0GNxoESCcU6X4Dy4OejKI1vd6L6oMxuNFFaCYkrOlHcIMwrxYK955FL9u1vf9K+5vo1e+uNRyUDi9adlm1UrJoi2v6LL9no9i07vnPfRJJNC0U7kayxSiGHUkI0rlxZtycurdrVRs0V8S/e27bVxaw9uVW15WLWxicZO+xPfJVBqz2QzKKwRZkXXFtsVIzDwCkbZ6VMFe+4M7RaKeurGZY1UeI8iRfut2wyGlt/NFERT+3mcslWypLZ0Ylly2V7affI7uwf22wh6+VfVYUeqB3dGxG3bu1+3456HOSdtyN1EJICq4ttrL5gq6uMJgl+doH4tt/u2K2DrmQhY121Jc78qKgsGGjYZ5/pSX8ysdXVJf+qvyf5w1jG2S8jzd5QpJULGJgWfMXE1mLd2BKLLajYsoot2aqiuafyUW8YAJCiUqloa0sNW6uVfN96RAWZubG1aFeXSrZU49yYvG9bx8HuHZW9rrawvli19WbRFX5F5ceB5butnk/yOAMFxWKXA/qRD5WJL6IxZGAMIY6CJScTV76LedaoFVQOyoSSMWMjhU0kAChE2XprejJRmonaxKkbWFjRhaFvMBg4DyuVgm8PR9uiTbjhSLFpYxhEaPvsKS/sSsf2ZGy7hqKVFUwcii9+KBLkwB/6hpweUJQiv/CU7a8k0JJtjLNHbvSq1Sqen7xdxtPOPC5x/+WAtcVmGEBQNmYTZYf8vZ/BgMHX2ZITjCF8pe2GELVjeEt/kxp54UP0QVQDitfAF6vB6Fvw07PwYVBxpzZZZJKbbKklFjk+eg+ocJyJcsCNH+LvAn0DCmroFF76ExpkqkRAFt0PxsmBD0/K5LTSG6KokoAqNAIA4pCPF8YrQZ5pYBIPfPPHJCwy9Gcwuoss3QHeb/J0/uq8I2mkhf4os2SlpDopLVopO7OVpbIVag3LFutWbG7a2sZlW1C7Oc3Fqibiu4LSyw9dOOH28kU5yc+p9XDiRX6eIIkPXdQf/VtDssg2lI9sLOv9W1O0jPqfgd096ujdemC39X7dPWpZu9OzqfqF2UR9ktoqKzgwhKhBeh/v4NVD3YnWlEBANIWSOX1fqm2OR3IoQnXlnSkUrpz3ugaHyiwZ9HvJAfQn9ihB4MNoguGD7ev4UIA+0g0Kanu+lZSQer5UgfMCNPAw+EI/whU68Q9eCr3acWQVYcR3eRYfMWKk6YnDrycR/W6IUX/CX5oO9NRZ9F+RDvAaUz70m2H4SIwfIHJ+cXHMUQaMRCmv3d+RuAMnuN3QIochgTyLamT071W1ObYJZSXiUDTSy6nHI6GjmOMTQLvj4yFI9WsaIzW1OX3h5fTFNcYUEZjykCqNd52f7aJ+II/jMHQMIOoT2OrMaXb6ucKzBJ+XO/hEfhjJeA869+WRtrd8tWFPXl628vDAFsuntqj78e3fstHOy5YtsQxEdPcf2GR/W++srI2yVbt72Nc7Iviebl8GLla7AFQVHOLPDXQeJ64ew+sy3JfSAPL2DzVt1J/Z5eOpLY5P7df3p/ZOjS9aem/uybVbY3vxxWNrc44JrFc28MN5wr945PKJ01/aZ5yHaJ+Jn8rj9e4P/CZ3RCEdj7CGWPCb+Mlzmof/ETVpU+EfQFzOFOi3Z9Y+nLnRIpvnTBC9g2t86BBthzhjjRWGKvugO7VeS/2ExgL+jpEsgz/waSwymFnrYGKdA+QDEtP2FWVN8/YQT4iDdvz8xyGN6fQmfEs85nHTJHhF+fAgPPCQhry9vUeI++GcXw7BM57P+81xES75IyTwRXsIAFdyK+A+zSlweaqgQenSvM/gLD30pxBpz+I53nm6hMbkcr7PS5HF5TV+/iuYx0nSJc/A+XunQQ6/eL8pLh0A1wRbQkLg4RqP8Zy4FPyOZ7nzvCZO+hx+kSYJ9vDg+cP8yyGnmifUl+PDlW4rOYD/QG2ejjSBM9zRFwYEjhRXWp4UiB95vV6dRWrqdGmdLbAwgOhd+Jo4vxPA+NHvsp3X0O48P7buEe+Zc/Tq4jSfz1I8OE/D69FzYQC5gAu4gAu4gAv4vQtXn3mvH2b+Ox1TME9/+dd/IeambxDevAEkdnx5PcB3HpaMxxiw4Of+SVj4azzyRgwg77q5aWvNkvXHmnAcH/uBypw1cGmxZB96fNnYg3e/M7O3X1609UbZDjoDe+6Vjn371z9l17YqdjpdsMtry3bcH/l2PCgYpqecTVAw9iZvt/vW1MDnA+980tZqVZuMx37GCBP55bImzvmCdSZmu72BTaZj/3r+5bt79sLdHVccHxy1XKG4vFS0Zj1n60uL1miUrNPpaIJ9ao1mxY47I9E1tKN+39NkNJtu98audCjXK9YbnNil2qIt18vxZb7qMf3SLQbkMAYm6lflVykSXjI8xFMDuEzOyvmsrS3V7bJoeHRpzZaLNWu1hprQDf2g2mKZFQBm77tRt7eu5Kx9cGx7B5o4q0L8ENAsSl+UKHxPrgG26ECRyqDaFaZyzNERM3e6py41LdfT/IF/x+kVHQ/6IS0F073yIowFG5TDt+KQ8FIkYsIXDYV9MsCKBRS+g8HYLomXpbHZ5dOiPcaWaKUwaEz9a3qUWJQBxUpGk1ryBz+D+5h0gd/5xaMC8aeMvq2V/FBK5+SxrsHw+y6t2Tc/8Yh9/TNvs5uXr9gsV7dxoWmd4cRevb1j927ds50Xb1v/wQPbKDBwP7EuKxQkHxml57B7tnjK1hdtXxPuvbsHdjpo26XGgm2tV+3qStMKyr+oyTVbTg1EQF9yhgJno5Gz6mysSfbEZtm8TcQDFOpHA8VTfWQ18ymLNxu1rLUU5+6h4lrOPvZK27bybGk2sIPhzK6q3VB367Wiy93H7h7aW66u2RMbi/aeR1btbWtlay6WrTtbsK7kmy/o4QuHlFfQEIvvzx22lW+crwF/WJ1QZmWDnllNUJLcsb0bvK4V82o3nMPRtaUGxgyMDGM3IpyOp6p2teFu3+sH4bm0WPVDk/kSXCTbREhGY3VKwuUrGEZsIZdVRzXw/eRXmmWXU7ZVYSulp68v23qFiUve1up5WxRdn7t9ZLtdtTdNrHbbAzvqDt1Icqz2dtAf26GuA9UVtLIi5vr6ol1Zr6vd1lVnJSsoPxTvGBGpv3qVSdFMdGEgybqSdrFe9bpDqeiHMSsGZT0ZY/hgFczMn0OaOSgdxRVbU000CRMfVXfIO/i8TSgeW4lAJysYUKIimxg3MHxQvplkxBVlGOrEJ7YmwEjAtn2xJaBaimQXJSztBmMAq1T4kp5GViiWfauB0air/mZkY/WLhQKKwZj8AnGJ+y8HrC0viacl71tdkYsTr9QbOF/8vBfkSleMJJwBwpkprhRIeh3abyhaNBnnXnxy5bAcSio3fnhbFp/VDlF4YvzIqY8vFtnyRk4RWAWCEZb+Rei8n/VVDu7IVy86jE/ko/zJx8+q0H3wKOWZrolzX+6FE8UoPTUrAb1x4OdJ6EfJD1xJugggyB2YHvJT8nk+oEoi8h7g372SiGm+wS8Scq+yebh+lSflyWULVq4tSZ6btpTv2Xp9JL7Q9iQv+bKNCkvWyzetr7YmhqjY8AJZEUq89MO71Lf48n49cZLRhDLPF7rjGhQ6L5wfxMdPcYUX41etWrOVpabe1yt2ZWNFfeSy2lrFMbGd5d39Q7uze2j39w5s/+DIz/nCYDzGiKF2GEb2aDdCKhf5kg/9YKzsw9AdBhC2zGQQ5IYLpXXKvaw5W8idbX/FKrBA5CUIXN4Wo72NxxMbqW2zastxqY9k+7xUWQ1ZpHQZg/+i0a88n3NQ7xGTe97//qi4xEfOEb80LWEeQxn4O5O+IMmT0Khr4qo9KGGaDtzwSkkiHU73XP2d7QAOcSTQ+7Mn9B88uQfinrEDfbO3Q11dPqIKghYJC3LJ9owYU/y8EaX2NqU253iS34gfD+6bPsSTsKT8SZ518WcIBb/T5j+eNqv6w6iJQTSMH3LqDxnb5fTO5qMCVz56PpEmHavQl7MtoV9Fc/ghK7qFdtFwcpr1VWYcdt7dftk21ktWa6pvH/VjBVFtzU56B9a/86r1piUbZ+t2pPfzq4fxbmLs4KuQUnlJaAigTGRLHTHOIJw/55KiQYPqbtD5khlA3vmhRRtqrHHr3tg+dVvji/6p3dHYZEdu4mM1zuGC1iQBcD6r5B76/H9eFsG8WvCjHqN8ABdPw9UvSTqipHxJMj17TuLKzZPgEdEciEs6sdjbCNVINBb40ZY7RxNrHYx9a6H9+2PbuTO0nVfGtntbfYTKWShpnFahXxC9wsNX+McHEzvYnlr36MwAQr5eLpCTrxy3URYnISErPB7iiwAcKekpH9IU5Ovh3oajHw4O8Jy2t0iT+gdwHzjSK2lxadqAaFM8elvwfAiLcH8Hn4sboJwS1AQRnsoj4Hw/FzfC5RK/82mJ9/A1Cdf9PO/Ece/lxUXUCAdIdM4f8HivCY/7uPD+iVV1yfstvM9u0jTgSbzmkOJKwPNJ43NN6TkXDSxnz/Aw4Y1oSCGlmeRq1nqnnNjRg6nt3Z5ae0/tcBRhweOoh5TfadqHgecID+A+4Avikt4v8c4p1xes1shYqaZxkZ6/APUXA8qWdw8fzfU1sX6gtnb7Wc3DD/ROxaAj3GndfgHIKy1b6pCNAHgYd7+dYuPCAHIBF3ABF3ABF/C7D4+88/22+shjydObB3Q8z/3Cj2tsz4zyjcGbN4BwBojGHK8ZhzD28hEVz345F37+OYmDe0MGkCc21+3mRsmyNrFb20fWGs3s7ddWbbVRstY4a6VK3dbqBVtsVK0/PbWDbt+aizW7VC9pQn7iE//7+4d20NdEZzCwngrdH06tlM/ZWjlrT15u2PhkZD/1Gy/Y5krTmvmZD8AyuaKNNTnqT2d20On7V8RMoA/aXXt1Z1+juIytKj5fzV5ar/lh0yiTnrq5aW+5vmpf/cw1y52MraqJ/1qtaL3OwA9q5sBrJsU+ndHEvCd6hxrcdjXhXKo1bbHQ8H2kN1cXrZhB6azJdTHnSukSXyxqEIdisJjNW6NcVp4NpSnZjeVlpatbcaFg2ZO8DYdMmE+NIR1bKj2yUvQzIz5wo2bF2cBevHNofI0OfioPo4sfnqzJLenYlocJt1ee/1LBMdD2mqbCmbDLoQhjIuk6LfnzpSeTQrwwpnBmhK+ocFwRx7UWPDgncOSvQbAShSJCE21FI28eoZV8Hr2y6OdNtLtTq8wW7LLKe7NStkeKJbtcyNu6yrOYXbBmSQNaJnHKNy8EBeVRQfmp+5zoySuvWi5rW6qbS5WCXSsV7O3Nqn3wypZ9wzvfajcff9QWKsv24v7QPvHirr3w0l3Laebx0gu37fiwbbPxwIuQVb5D3RTZ1mVjyZYW61av1fzrUrbrGnW61js6sgdyG5LZVU0mcqJtiqJcpXzxSHV/mrelMufZiN4cK0FmbhgpSqZQkIzlimIuCrdFFPTDvg0kh2tbGP1iX+CffmFfZZ/YlWbBNpplr5eOSU7ULqaSmaevNG2zWpCsNm29Vra+5JctLTDMVUplu7y+7Csn1qpF6/b6dr/Vs71+30SCNdTBsA3aQPmvlnPWKOatq0kZSutmpejbS6H04nwNZmu94cy2D7uaVKiNNMp+4PnGcl38yllNZUeqUGCzfZd6E5dn8mHrOM7qySLrel5KtsC6vNrwTuegB8/U+ahsbH9VKuf9cOUry2U7bI/s1sHAKpWS2knODQV8ic0EickW1ra66pnzO5arZTvqjNwo2hpObL+lelIcDB+cU3JtY9HyyhcBxkjXVRyU6dQX54q0B2NX+LFFEVtTsUcKCk+1GltW37NYrfg5CpyrgjL1kuivqg0+sV6VTKgfEA62a8M4QZviq20MJqza4jwEJpmxqmHBqup32r2BiszX16Hk9y+E5XwFCA1NOIiLkShaUxhKCpJpjFq+KkzEYxQ5PVXfQxKhKKku8aNjBuIS918OWF9ZEV/0AoFK2ibvEfUFPKNwQeGMUWduiJBQhGICmhSPfkO3/iznLxSFe1rxLBQlKExiYhwGFVaVqO9We/QtsegD4K/ydqOv4odBJpSkGD/i7AfRmU1edjiIRSZIoHtkIegiDFooYQqh7MX44StXPHbQzg9x9evpEs/k/gv907L6vRxVnz6D2Wtfz+QA0EfaQnwn7/2sd84kIV/KC68KVq6v2orekavlsS2t1axQrSnS2FdNIZPZhbyNs2U/jwmaor5QEisa91wVzynAaIIcSrCcPMfgN0ne6QMu4nl8jyc/D+IaPI4VGHk/t6Wmvn21WbcretdeX1u0y+pHltSPUWcDvctZCfrgsOX9zY4cK7oO2z1rqc1gjOT9g+YT2fFtEPU8nY595ccIA8hw5O0QG7h6C/FSdXxeBjD8SFjmyu70/Sg+YejAqMl2QRhI2bKOtsZqVPoeFNrpV/0p/0PJllydj9RJyJBDRHeWeF0LQp5DGeX3sCoJIyL1HAYZruKp5+mSGVfYSnvw/CI+zg2qCY289wNPUnf6Jf+g9SyN/uf9R0orkOJnvJV+LIGLQgR+eOb8oF8loa5hDFE4PMDgCO+TPAO37v2iX0cXUpdm7VG4Qpv+QM8Pfw6K7ytA6FvU/nOFshyrP4rKDleQyKnde55n7cjRiDZW73o9hkf0QZKUMPrBj8gL/6WSrr1Dy9ZWFUXvqCNWUhZEw4lt323Zfq+k925ZLSBjrxz0bVdjGFcGwofEAV5efimzU6IclLeXi3gEex0En6D7S7oF1tcu2kjj0e3tqd3dwTBvGqMseBtxnP6f4nbPgMQrrXv/c5lLZHwOpDlLH08JXrzTIEHIXPRJ5yGVxbP8VXfJM9cIDxcQdPij8PPOHXZPrbV/Yvv3p3Zwf2KHKu/R7sza8usenVqvNVOcE7oDqzQy/sEAX60f743s3otD272j9p6cAeK065KQcAbnygK4nCU8icKmbS5JpEtKc/gpDhf89efpdE3beaBJ8CluXBM/j+kJ+XcgmLpIw9OQlE0prhTPHOZ8BAJh0Jc64sNf7gPS+xQVz34vF2FpOJ7n78/qEnBK8T4HKX3E8BR6dh+uieM+bdc4zzO5pujStAER7vHjKSB5nl/Pg/zSeGk6h0gQfnLpfQqpscXr8SwjuahjwvDHaM8HWqMe8nhqg67GsxP1nkm/mvI4BdKluNOwFN9Z/ufTnAvzeHL4cvX3vdr9WOOY/KlV6xkras7MO+j1wPv2BN/rAfTMmOu2J2p3Y3vwKu0Iw2OUMdKGOwP5+3/CF/kQnBYbv+g74xn43TKA8A58bX2cB2j9t8X5twE4vvZDH9Rcc93u399OfC/gAi7gAi7gAv7dgStPv9uWr1xPnt48MN559uf/pcZK55bE/ltg+iYNIOjLfBDyOu9wH7UkY5S4PTc2TMZSXAnn/g0ZQB7bXLKD44nd3u3bjY1le3Rz0c8dGGqwhcGDg7h74xNrNKq2uly3SxtNu7/bsmvrJds5GNhLD8a2trJk60tFa3V7mkNqsDUa67mmOSr7h2csnzm1mibCbK2D8pnDnJdqJSujqD7hS+m8fzX9iedv2fZhy/eOLhQyCs+6onSjUbG3P37F3vv0VXv82pK9vL9vP/orH7fffOWetWczOxajq/WiPbZes6Imk36eQR7VESoXs+GEc0hCOYMRYjIx0VPShLpq9ULF8qcFW680bLFctVqmZJWFkjU0eV8sVaySLVkpU7TB6EQVOnNdFHQtNbO+ddE3vmPLrpRVDaOhVXMz/1L1hfvHfqAligfOJmD7jpHydmXIDONHVBuV5CCe4eV70usae6YLgSBVyCAQkSqe+eIzBnooAfGIZ5Q0RCcOd2BJt3xAWeJbYilZ5B1x2dKH7TTY/x2FySXJwHF3aH0VYqTndp+93E+tJG4u5vK2Id6sZ3J2pViym7Wq3dDA9jr3kpsbqueben6qWbFnJC9XSmV7/2NX7IlrV23z6jUrrm3a/iRnP/+bL9vpdGT3X7ltu/e2rdvpa4S/4PWEnLBv+HThxB6/suJfLXN+w2AwsVe3j2x391CD/LYrofu9oTUKp7bRLNlKg8Ou1YBUqlIx68qc24dje/Taoq1VM26QaWiCsaCGfNSfWEnP+dyCf61eUX4YRRZQlNeKVhI/n73dssFQE/eOJhKdqb1js2o5SRWrQg7lUPpsNotWW6raIFe0G/WcdacLdmgcbK6JPbwV3ShkTFeJnX8hu6X4N1fDiHhjsWpF5dUTr4nJIeg73YG1+iO7XMmbmwVUmeSFqnS1XhVvcoo/VJyBH0J+Z69t9444v2VgncHQMsiTeEP3gDwib17d6pT6vb5/jc2BuofiXbuvep5MXbHG1mFV8W1dvGyWVdfFnK/SeO5ey+4dctD5qeSEraQSY5uQslUX23LVKyVXhvKF8gCNjmgoir8cSEtbZ09w+oZKiRUtU9tv9Y394ctyq82qb+NSUZsvSr44c2SsOmJVTp8D3FX+B4dtq1VL9sTWMnoybxfwjD0DMZIciWcrSxXbWKp7eQZjjCpxsD50YtzqcFi5yo6MuMJLhaAJYQSoSOZYDbIgmfPzKyQLKDJos77NEu2LYqmOKDu8YkVUfJEtmRIiDK5s/YWSmbZYZk968YD8gbjE/ZcD1leWVV9Fzy/6DSa79A/KVTT5Pv3ZvMjDCJLQrWu8NMQIygB9Knfap8B77sMAwgsGnMEz8GHIzqk/KBQxgGBAziarmfhiPeL5V43yi3xJU1BAbH90KvnRjeepDOb3wbOgxa9OI3/QqEddOWOEKz29x/by6sbjcQk84edYiBSOp/ifu/SXKwr5h5TBiUIk4uqK4Ig/7idPcnTFhdIV6muS1SVbzA9teXPZsrXLtpCvWaYoV910mrLjjt5RJevo3TpFvsQHJu9UVuBL81EZ9S7wMroAynmYHPHix++hxQXaaTv37A8pf+GJeKy6d94mPEK5Tj/IFmaVPNs7Fo2VY5vNmm0sVtzQuliruMGEvgij8bH6jwfHbdveb9mDgyPbP+r4Vlr9nvql4cgPoeY6Un/A1nAzekRkTvgzkpX5QeiShdTIxFsORT7n+rjxQ+2YLTdGGlPEShDep3FWBm07uAFQA/AhkVfkRWUKZaRC+REN5OGQ3ujqEkZ7l4MPntb5l9Y9iv9wvkIgTet45Twf0nkij08cTwONuropFmKTxESN9kkduJfTouhBGvFc5sgjrZ9oV972kjzJH7wYQDAI+zZdvOPBkuYFUvzUvzEeYPvIMDxRH5Q+jSpk4EsImks7qPiLG7932SSUckOX3kkYO3i/FTQWcCMI/YHauq/0mdNLyhQPNEEvfSkecpGj4sXqMc7wYnWIHwo/G7sMdgYndqT3ercztN7xwA40Dt1vL+idQZ9w6kb35w4kM3oXex7CEas/gi9pLvCOQlCnxCF7XwXCTRTO6YX26bAjJn+JDCAfWnKj3uH2xI73XDJUp7RHBcopxzlqpzUIPguHpvSZC8QQR3S77IV3AEUh3P9fe03xn88grg97zWOe+aeQ4El/0/xVpTYemPXbfIl+YoPOqQ37eq8PNQwZi58aTzKfmgyDZlaB5It6p7cndueFoW2/ovplTzCQBWpBlPv1eJ8UMeTM22/EhV6vT8L8FzhfiPP3An+Eprj19qmUnjZBEPiSCH7hJu6Jk/I7yXZ+de+kv018kmuSXxIRX+7CL1wA7SK5FeAfz9TXuZ5Qnl4PclB+ll+EneXw+vAFoaSRI22Ka35/zm9OaHI9HzfFhw/On/XD1WOBh6vAadc1fQYeisOPIoB+TsdrwMcq8k95ChAtfeYafQLoNM6bYvggguonedcTdj593AfeyPL18wYezjdJw33ynCAAg8bGej/qHamhmcaM6tv1HmLnhfFw5tvFDdm6V/OPXpvVkDGu9w+EzuU91XuRtnPwgMPOh7Zza2x796ZugIwtn89oTgEaz6gMWtI4Tr/u6bM9nkeM6+/GFlhPPH7T/vZ/8dftF37xl/18zdcCbf5bP/It9v1/5n9nv/EbH9O44wvjvBFg7vmDf/kvell+/Td+I/G9gAu4gAu4gAv4dwdWrj1mazeeSJ7ePEyGfXv+l37S549vFJifv7kVIIkeROOOs5EKj4xNwrHjyLWr1+zKlcu2sb4hty635td1udXVVVtaXHpjBpC3X9+werVkNzaWrFnJ2WCiaLmssZUKE2oG7OtLVVfSoAhG0XlltWSVUt62j08Vf2bVckEDjpn8SprMZmyzVrK1siZ4mtx0x6fWYPuCdZTqPT9zAEU1inb0pG4kmJ74FkKff/WBGy9Wl4smknzVx3ufumHPPHHJlhpFq9dy9hsv3rJ/8nO/ZftdzqgwO2oPrT2a2G6n79toNReVVkwsaACTL6CE5Ivs0zg7AaWcxmi53InczJabGd9Wi7MfThQwGgxN83hXntdrdQ1I48v50cnEThY0WM6eWGvSt/1Bz3bGHfvUC7ft0nLTKidTDTKnVtXk/IV7x66Y5YsbvmbjEOpQAOlZg0eu6aCTgWUo0hhoxjMrQ5hysVUPEakyH4CKV6HwSVJz8dsFY9iJYKRTtVhl4mp3AZMmfFEVhqLQlQ0CvmjnGeU3ykoU9EedoXift0fWa9YWj12RL3lgtQGD7hMR2pcfqxWGqvuBJvKD0dSV/cvljG1IVkqLVWusrVi3VLOjvOTqkWvWPRF/VWGDVsfu375vD+7v27jbt0XJDoPsJ64sWq6QtaV61ZZrBdV31b9GnqpuJ6OhZacjG0hGfvPF2/bYVt0eWy3bVrMo/lesIaEvrGzYSaVq42zRxqzSUXkqmZldY3k5hz6IVs7uaGO4QA7kheKN1TRH/bENxWO+jsfw0Bddx4d9529eZX3pYKh5Ud6urzd8z/Wj/tTl9lojayurDZvl8m4s7GhyspSf+ZZuJ2o3fHmKkvz0FI8TK5WL3o44BH2icAbbS2oPbC3Hyo+NSt7W1b5uioc1TYJePOxYS/ztTRe8QzkSXX0JEcqmcgEDYtmur9StoDpZrpWFlS/LzZqlgm9lx6qFdfGzoXxavZ5VyN+VRKEGwiCwuVx1XJxpsgI/mxj9WM01tqkk6+5+Fza4DHFuRpwp41LlurM8E02c/pChnnjsMpPER25pd8h3Ue0SAyQrUeAN2/6wYoFtbVDQFzQDVLBvlVUVzYuiJa86GooHTPBHmshhSByIz/vtvsrCljjIOoY/+al/2jseuAKwKRycfYOylq2paEPeJ4hIDv3m62MORMfQRgEHoluRRCcKRhEr+jlA2xVjikt5RKRPjsvCjcKKMhQLKjTaHiHxFSlKQweOIvIrbgDRSwDjtecgsqJeIkdXmGZTIwRX0SU6fTUAhKnsOBSP3l8Q5tcwkqRpKITjhBfC5UpOVoCg/NQkN4wf6i/k/Gv1JK0bYDxvXnDqsXQ1v2KoxNiA417Y4b9y4c+fcZ4rt0ie6kl9GcpOejWcx/B0ghBYvw1qedQ1CVbEh/JIIbCgdgX7guSKnCIeKOP+zGeeUoHOK91iEKouXfJVMNXTntqA/DlcnPBcTVnn7XTat9P2gRpGyXozDIbq8+GH49BfQruXjQaEAcQbXfTfbowjU7/nN6Ul6lAZ6vmMPvDBX69Td6pH8d5XXSiM/pe0XuokL5RDnh8GQUVn1Ve9WrZGo2bLSw1bX160rdUlP2y9KX/azEh9yFG7azsHLbu/37YHR32NGTCyTvwjCr0mbOxnSpG/5CExgDg90CjS/cwrvTNZ6cGqj7EbUThPTPfywxHGVpK849wo4WWmoI7Gy4t8RrmifPzNIwHJrXNRV8SBswjmxkCB4+VfV9jh71/1n3hHBCX1tOShe7GToDQ4pc3fx/KdrxxJ0kQbAwc/5JO66NMcJINC67RhTPd3l+595RY49QdaXzEj2vyAePqsBA83QgF6lydR5XXsW/3p3TT1tpC0R9Hhhj6XL3+MZwdwnuHlz7lKG1T98e4s+NZXrAYr6h4DSNEykhvv/5P2dgbBS1/9AX9czv3fw5xorsLvLxG5/kjvJfXlOdE+GfRtYTKwnsaUx52B+iLlpbgdjTc/cyA51Ng7VQrzPvCvmGFUUoagJWQOEAUKJ57C4R+hMIB44tFs8KUzgDz9/rrvzb+/PbHOIe8O1bHXJ3n5Y4A/PuyX5p+ChyeQyht/4Uv96M7/4+os9cD0mTQ88+Ol9qt7JZAkm8NDoX6b4tK/Izsf+xx4xjhANOqZevdzdVxmT2zv3sjuvTS2zhHvbGKf/QFenPhJru499wvjR7SroAVQXpI/jyPgShl4Cmo9owSgw1E5EPd8Ps7fFK0857fz+/PhASnqtA04TjzmOAPv/CHJPKUhgvg5K0MKQVqU56y8Af5I+DxNkrdcGpe0c3qAJP/Uz1Ho3vtSXAL4pZDGgwb/T+k4ly6N7Vc909bSPi6tLyBJeUZPApFOjghp5BRvmp8grR+n2fn9UPAcIl7IIDLzUP8kvzQcl0J6f77swPk4QPrMhagRHxf5RTA/gYdnTW/cCEJXTHtoHbIFnMaz90d2uMP9WP3FSO2Ccxj1Bs1Dt2SKd5ZwcmbO/vbQXv380LZfUv+3q/Ftlz42qctzNKT5J2Q6pDUU8aAz8SNtEpbC74YB5Hu++7vsXe96p8YEI/vUpz+T+J7BO97xdvs//u//Qzs4PLQf+5f/SmU7V7gvAhi3//TP/pwbP3hHXsAFXMAFXMAF/LsGxWrNrjzznuSd/ubh+P4de/ljv+RjtjcK0zdpACkW0d0yHowxy3nauUc/V6vV7Zmnn3JjB+OKaq1qzUbT6o26NRoNhdesXC6/MQPIe598xA/ORfGuN75P4tmuhu1KesOxDTShRMnM4cPMHy8tlq1RXbBbd47tuK/wCYOljO0ftu1XP/OC2bBl777csEk+5xPP1mBqa4sV6ypuZ3hilaryIp+FUJRNNKlsDTXI0yRWUyHb2Cy7wmWpVLYPvfct9sj1NV9RMuj17dbuvv1PH/20tVFAj2NCkS9kQjmhyRNfjG8fdmy73XGFZb1cccVBo5q3rY2SrSxlbWWxEEpcDZCW6kXFO7Wy8MzGU9tcrVmhxMHSY9vrd22vfWw7crv9th30unbQZ+uPnp9twgDrVOO9muhcUV5s/XL/sGe7x0MJCgoJTdLFR83XVSomKLr6mIytdMRfKtMHaVQy8U81AB4b02D8XCGgW/QAlDNVZlIuT0UiJo1eFlev8OhAkAtLLmNZx0gdyXn8GOTFFlygWIgttORQKp1K+Dj0e2u1apvLZd/2pKXBNbQzHHQjknAVJSeNMmeylO3GpUW7eXPdtp64apUrl6166bLlVzfc+JU9ndgnP/2c7d/fscHRsb18e88VXAzel2tZ21oqKX3DlptlyQsrfjJWVJq1zMiaNrTybGTFhan8xetyxp66sWFLEvzuLG8n2ZJNsqy2EGHi5QnK1JyeRSjrL1D0nE4mNmErKBXcz19RXPad7osv41xs2YPBStXvW7+cdnu2v9u2Zd0Xcgv2m/e61tGE46uuVu25/b5/sf3YesmqbBMjGR+gwJzObEVy2B5ObbGQtZLy3ZPcozyiznIZFPRsdcF33BmXHZT3PLVFD+eJ1Mp5y6sd7nT7kreRXV+r+X7uL4r/qnS1EbYEExNOprZVyfuZPaeqB7aMEnkuK3U1+uV6IxT4qvOq6v9UtLXUfth6aiIe8MUtxg1Wazx6adXqlbJkQW1U5Sllocvs1h4Hl+cV39wwwmHqlaLoU/4YC0Gv7iGMCbrx7dcUFyUcCkz1fR4PwwaOCWZPvOkOhi57xGfLLxQeLoMiHhltS+5QtmfFd9qDatDluC7a6rWKr/QAH/KZyjrg5xNIOpF2+OhbschVxI/jds+NjsVSKORpHKzKUnYu8/7VtOSi2+t431fSJA3crNpieyvKxCQT7L6Xve4x5GFY4ctkV9wID0YVP5yZdqQ0J8qnqnry1Q80SEFc4v7LAetrG97xk4MbA/wfRtGXiA5NUP3sBfEhVgFwVaGJJR5hjHW2Kp0bJFTmUGAojsd1zMSI/kj42O5pASOIf+0tGXEDSKL0FK9csaB0bkDJhCGEdPLw1R/eHuSIQ9/DVYFJNt5zceN5h1fQ6dtfkRK6PYZXafzg4U4/aSDguPEL5zpWd4mfP5w3fsA50eL3hAH4yiHwdKbJM7QAmbza4MqKZdRv2bBtxfGRrrt22ttWO9K7Ydy3k86hzUZTyVTO2hPOJuK9C2+Cx04K5fKyhsLajSDy8/zw82saj5x5TMIRYOJ6kfTjOOGpnPKhLn0rKtUNlBPN+eh5KZ23TWSbFZxcUQyDmfRKC51ybuiS3JfUt9QrRVusFt143SyqHebFuVPe0+zzP1b/Gqs3KGtXZWcVXUtjguP+0LfA6w+HxllGfEhA3zRh5YfSss0WAyncWG2fNub9uNpYKE2jqBQ2ihvldQOD/vwKvQrz+naIRM4vTxupo13Ec/ASOYg8uIoNc4W9p4gMdRfP/p7WfYoDoF25ktfxRGaEe7NziJwiKMrkb/N5fHDqFSDcGBXpT9SsqAb3Jwr00KfiwgBCnYEZjBEOkBPxGUM4jgUKFPzGoD/FAJkpKCCv2CoJch+EJTRGeq5eZsohf/iG8gsjSE6ygAEk3f6KVT6sEkz7gcAEJHxxenkP8JyU2/F6RkmectCneHx40R7p/a2XnkYFev8XbbSQs7H6/tudmb3YmtjxUO8PknsZAjfvJZgS+MBOKKBfxY1zSKjbJE4aBg7RffIlXAFy7cmytfamdrgzNewqUcOQ4UT71f3w5qLMzjvvkz3GWRzSpWkBvDyOx00gghzwVjG9rPMA8Mdd+CQ/XDy3OSrdS/5QwhbLGgdoMMjX60m3TrDHT3GTLOjACZ/7p4+qm6nerxOzQV/jprt6v2tQ5Ipb/sAl2fF27A7Bj7D4T/3DuZzJL80COAuj3yKFQOFpFHyYWHmAe0YIOBwbaZQ+ngK8rYNX9x50LgzAL8L8dx4naIn78/m8PhCQpnl9F32WI5wDz077PJ/IA5qJnz4DjocreMIj/NwzuT8fDrwOwfic9w4ckV8qrykC6t+Vy4qf5sX1t4M0JG0faVzPEyd8+M3lSr4RB5fGehgi3/P8O5NLrv7Ow7lP+KVpUjjLT8BtEuTx+Hso/lk6Bw9L7gWs3Ncr0kaDUz/8f+fVse3cmtj+vakdPdA8el/j4wON3eX6veinALZsZZw11hzmcHdsd5/XXLlLvy7k8/y59+iCuHmII0kU3MPKB+o8xZEC5+l95Q0g3//9f9rHtrzLfumXf2VefuDG9UfsP/0rf8kqlYp9/OOftI/+2q+5/7VrV+07/9AftK/78Iftve95jw0GA9vd3fMwaPneP/7H/PqOdzxj3/RN32i/+Zu/Ze9597vtA1/zPvvMZz/nefzJP/HvWb/ft7c/87R927d9xN7//vdpjJuzu3fvOZ4UtrY27Tu+/dvsG77+9/v9nbt3fRXrBVzABVzABVzAVxqGnZbdfP/X+xzszcOpvfrxX7WdFz6XPL8xmGqu/mZXgDDeOD8+8XFWMgZhvFbVe35ra8t2dh7YJz/1Sd+qkvf63t6ePdh9oPtd2z/Yf2MGkEcvb2iymPE98tm/H/UPym2+kC/Lr1LM2e3tY9s9Ok5SzOyzz+/YE09ctqOjlu0ddm2/1fYDzm+uFe3RjYK9Mluyjfd+2JYKDN7u2W999p4tLi/Z+nJN822UARroTcbWqJdsR3hv3TvSpFkFq2dtYZK1zeaiveftj1q1Wra9B0eagJ5Yd9SzH/uNz9idg76dTGKwmyqMYA5XmMN0S1nYfq9nt/cO7dC3BRpbuzOxhmZpG5qgPyY6rtQ520GDxnbPtjt9u6OZ6Kdub9uL23t277hjh52u8hz7mQFs+YMCm4E8gyJ0XzlN/lAisV3IWxdrPuH+/O1D8Qe1tsqogZofPo6PJtbQx9wQRT5fzQelhMU9X6SXyiWr1OTEl5pwNpcbtrhStwYHSIvm2lLN6st1W+S6WLVKtWiVRlnhVY9LvI2NRVvfWLLF9YbVmiUr18tWEh8z5aLlhbvZqFmxVrbTPMrQrOWKbEeSVZyK1Rp18fTUmgq/pPxWl8u2Kj6VNcBeqRXdILIud3lrxa48smVbckvXLlv+0hWbLm/ZOFexo+OB3XrhvmVbB/byC69a56hjGxXRqUY4OM3b5UurtrFal2xl7JGNFZst5Oy4ywH8fSuP27aRGdh6XrwQTadKU6hV7LTatGy5Jjrz1nbDR9ZXqXR6Q+McmvLCzMaDrjUkJ2XxsXVwYENNoAvlimR5qjxUC0ozFMdR0PA1swTIdltjP7y7NxzZI2viefbEjg66tiIeszf/r9zqioc1e2q9ognGVOWv2Go1b6PxzG4fY1TI28KgLxkaGisVri6ykmJmq4UFP3emd5pVg0ZJKP4iNJr0sc0McoqSn+kFZ+Uwb+iJxI4Ed0v1WlUdFCQ/a9WSXVks+1fPh72RG+aGsxM7HkxcpjjrYqmUU34Z5wVyVxEPRsOx3VhbtLGy7IkOtjcrinco6VFsM2nKs8+T8t+oSiol03f2+76NVmyXFdthHbY6tqh6r5XY/Ayl0omv+OHsFAwYrGxCiuslVkpMLS++YjiYiQ7O6GCFEUo7Jru+VRXtNct2UwXnv6nfQfbhCauJTjVpQ9mAcY4Dx1lxhIKV/KC2IX5Qhma9qoma2p5kmq2XRJYrufgyuqX23FGb51wPVnVAd7fXVf/C6pLEyCcK4Qd1hiGHMwtYcTUcT31FkLIWveKT/FAasLUTfr3+UGlRxKFwZHITikTaOofXQyvKPAwlbN1XEF++kgaQtY1NK5bKekvoX5mRE68S+jnPF+2UHJLnIK+gJuK40VXV4oSSHqWQ6szTce/YItiNcXyumImv+MP4EStefOWH+OarPxKli68eIW+/Sg4ReuGYr/pw/DxzBehfI08yRM6gFXnB+Zfn566I03mIR1KQ/uze80r9cVGYc35hAMHgxRU/rvTlKVa8nRP+KJ6dy42fRnPJjYYLJ2NrrhQtt3RZ0UZ2OhnabNizYX/BJlawgd5jh2pPY6EIA4h45fRRLvmpPtyRB+87yRZKWjfsel2Rb0qT+JM+yj+UM9QhiBK+JkYvHIeRu3HHIRK68cPxRvs71TuP9x6KIPoIeOfO0wVup1Zhfp6DJvynGvicqD2dTEeWUZ9ALrQxVnrVK3ypUbfVJc72avp9uah3kWjpjU7soMuWWl2NNdre97S7fRsMMH4k536ov8F46WdxiE7aoqgWAZRR/+5QuNHm5JA7v0/44BBXklBq//Vw2KJryhLHGzx0xbzu1My9raOMR+5CbJwC5ROsPcvH0Xo9kC6MEIEv8knrGp8IcYMOf8T3uohQonGeDitA2LLRt8BK0oLfP2gQX+h742yUND24gk7wpkCQZyrw3oA2hFzR76rO/MB6vZctq74VWfHIyF6CDxlR/vhCBnxmkJ0egs72VxyE7kZR4eBjmpAVT+FphMFx0V/iwvgQdHprdzlMaPXwqHPKxYcEg5OMHc0ytj9ekMvYdp/VuYQxljqLH8YVcAfttCYgocT9+CMjryNdw3m0KKDg1A0gsZILiEvcf7FAf7h3j4PBVV+iGRqAlJYU9Twv/02v/EYa/vgH/Okhuvn3H0/xEKRlwsFnh6R2kjaQREki8Rz1xiPyWyxnbHlTY54nC7Z5PW/LW3n1dXq3awzP2MaRSfDAlco7bcWL6rQHXkAS6EYQFLcogFOSPE/xSr8eCwKgIZ5TL/wS/+R5DjzzxxU8HhbPc14Rhrf78+B3TjMu9eePf5JF/IA0v7gGQo/vz+G4fThdepPwQxBh4Z/GT+9TfClO/vzqzwFn4QFxGzHhNvi8HpI4IXM8J7HwBof7xr2D4jluvOY8TKInLoX0Gfme05M4r/GkUPiTfwRFPI9LWETweyBhQ0DyQKjfCkcafpYEXDyHh7eTxDnI38dGcpwDB088yH9SzPjRh3j0xJ/7MzojXprmLOy3dx7NEZ73B4O/X9RP8dHPSP1Yr8WWcbQF9V9ThWsuwxAOR38xVJzuUWIIUb/P8Aw83dbU9u5MbTIKwv3vHP3nAR/C3IVXEj/1DN+0nlJe8PyVNoCsrqzYd3/nH7af/bmft3e/6132Mz/7c26UAJqNhv3Fv/ADdvv2HVtdXbF/8A//kT3Y3bUPf+2H7C/8J/+x0wTdN28+at/0jd9oP/mTP+UfZGAc+f4/86ftve95t12+fMk/vPilX/nX9uf/7J8RnSX717/6Uaf3r/3gX7ann36bPfn448ptwa5cumTf/m3far/267+hue6xG/0/9MEP2F/9S38hPgDQu+6rv+q99tXvfY8bai5WkVzABVzABVzAVxqYjxfKVVt95Ob8ff7FwmQ4tE/+q39qw3aq/39jMH2TBhDGCT5O1T1jjhjZxJgydcRh+6tut2P37t3zDw0Gw4GPCXpybPPf7fVs4dHH3+Kp50VPbkDsA0K57/nwe9wggZJ/5/jQKqWKffiJy5pITmyWKVihiFIzDvNmFcjGasFevdeyW8djO2gPbKmcs93DA3v2lbt2eXPDvuc73mvHGpt89DeetdHxwMoKv7KxbCv1qogcWV8Dumq5aEvVkt168MCevXPok2cOXC1r8LC6vGjvfPySPXp9yboDtqVhYtSyj7/4sv34p17UY86mGuDxh4KNcsAUn1wx+dV4w8umCkdJgbKXQSS6n6zNbLVWsrdc3rDP3t+2ozbba5DAVUw+wmQQwxfcruAQHiZnPnkjH+H07XT0uLhctt5gaN9w87q9q6Gy7LXt1b2u8wl+ugJJfwwo/fBkDahzPDO7EwKUAoVywcq1im8TQV7FAlsCMUhEGTnzbYxQHKP8QNHqh1j7QDLnB4+fZlHMnlhJZRTh/sUliuipf2mvgep4asPewLeEOp1O7ITVECgHhId4LJVgBUwGhbtmqkuNsiayDTEqb7sPOtbq9hU3b41m3QrVqs1yRctXKr7NBRPbyUiDbQlaftC19sGB3ds+tuGJJsHNmtfJsD+wx7Yqtrxcs9t7fVeIzDSY50s/ZrkTpVvJjm2rkbdTDTrbJwt2MBrbfqdvY107Eua2ZGZnMLCu+LhsCJ8AAP/0SURBVDk75fSYBRtj4YJLqm+RLxlTw1CZ8uJwxQpWy6s84tNSvenGlyvLFVtvVK18aU0yU7KFXsdGKv9zrx67wo5VTNfXqzY+psxjP5gd2X7nlaYtl3K21xnZc4cje/flmp2ILlY3ZFVXA75CFa9zqq+OcKwu1mxlqW4zyTKKqF/dm/n2WCXJabmgChTdw37POyU3PGU0kekPraJnhLSngTlbZjFop14aSlNQvZWV30D1+cJ+X+XMWXHhxF56cGxb9bK9sNOy1nRsq42at5fFUsHeKtm8xaHFmkA16xVbEQ/6zrNTu7PXslKBlVdT+/BbL9tz213Jh+RB9LKyanOx4v0E9cuWNhhPDntj/+oJJflMMoMBg/aBUhjDBfLpoKsbSCp5m6md+HZS8h4yuVM82kBR/Ly2sWTHLfG4I95hHMpnFD514wYrgU5FK1/7cm5AVg3Xv/xW+YtFVnuFEott9+jgMW5WK9yzsoRt2YQnt2B7hy3xUy8A8dnPNxlOfHJSyBWsT/tQeeloa+JNW/U7FC4MKDRPFImsHOPMkaLL7MyOukojmlzxKllklQNfWhMPoP9E+cZENqf8JZYu9/M9DQViM79+/6UB+ij96gf35NPvtEajaTnaidzpTP3ndOQKaQrmimsMEFxVNyizfcILHrUHnBisNiWk8iYkCXW+c+cHXavc/nWk+uIF8TNbLKte1b5KuqpdYNSjjcSZBWSFTMcBzJ6/0nAA+kx1i6IVusIQEop5VwycwrPgY0zKnWo51PZhnqA/96v6SsrnQAK/8CeIAiSgGzpvLzNlxyuNh6KXx3gXzPxK/rpyr8AzY8RU96p78oRnnrci0B8JZ2NlQ/JZt8xsYGu1qVUXmwoe2/hoX+kK1uqrrOoHW2ojeyPJVEbtHf6IWbQZ+mNIo2w5XmgnHJ7ONnrKl3qivPA/KBfpvKPEHT2GQpObtJjwFic+Z5I6YOWN7k/Ea5cfolE2vfM5H+l0ov5rJHkf9X3/T1Ym+ooQWjP1p/T+XtM9eZAnZzSMNQgZafDR77SsKzdgMKL2ycoPDGX5ckXvu7pVGw0r1+tWqnCeUdGNY2pSPpAZKr8eqyzbbWthBNG12+369oUcwhaKbBTatEXyprhRZroh3rWsPgrjZmKM0zUrHiTEKi4X8IQDeH/Q19FHgMcVwUn9E4d8ed/41lv0pc5chSLbchg9fXWk8BDkMqw/wFdXpMQ6fSjhFOB9KGLDNZT1voJDfR1XN4h4H8iKOvWT6rc5owVDMn0XNEEPRlv6Xfp/Pyje2yg4zxy0+j/5qkyhBAw6eXbwZ6QuZJ7tsdjK0c8LUd2fSA6nkg0OA6cslBA88Devtl/S2LFUa6heG1as1jVWkCvV1McXFYd6IE/PxLNjNSKyxaq+qZwbQgiQrAXnuYX+eHdEOYJm78sY1Hmx9EdaaELWiQPTVAbCMBD5ShPHk9CtX2j3enB5wtinOLQv5zspKTsyLvlsbfvqrS9FX764XIw6ZlwKjUkZzn/VTBn5m2cRjJGLMsU/5U14mgYDPDqvXkOfo/MfD/EypvH0T9FKZb33llVejW1Qxo411uaQZkjztHwgs5yzjWt5W7lUsOVNjQkL4rnCfctXjTkGXY1lujOl1ztR/ZtERuPQEz8LhHNAeB1BH7IPP6kHsENLtGskUHWjMNpXWh8hO6Tln3okTpTfiwGWlBfnIMoYEbjl2VdJgZM/hED+pI28RZf3FxGXNI5V4VydJtLyjLx5nDSPoIlr2k95EPQ6bbjAmcYH5mS7VxrnfJrwdsNuhD7kn8IZLfinPAUPXTcK/5DfkDXoT7DohmukfBjw97ImaVP8XwD4Kx71SYyUfn/W/Xm6vC3j5z4J/rgJf3c8y/kN9wmNyfP5tJ4meU6BeMH/JO8kPXwAnDaV6Xy7C6zEivSO2+8lF37/cFl+O0jTAWnc9Jri4eL9NO/4BAgjWsTFncnTechojFksLVi5kbG1yzlb2siqbc3s+Y9pjt0BgSIpCSVOSZnz3HGH/3k6AV+lCw36o3+m3AERD161Wy2/fy3kC6Xk7guB1RlsT/FmgFUV3/cnvtd+8K/9n+1v/Y3/q/3d//bvuRGEbbr/wg/8n7wOf/R/+Rf2l//iD9gf+97vcwNHo1H3rTAePNj1fn1pacn+4X/39+x7v+9PaVzRsne/6532n/21H/Ttsv7hP/rHPuaAxv/6v/pb9jM/83P2w//DP7Wv//1fZ//R/+E/9Psf+ec/Oo/zD/7+/8d+6B//sP3I//yj9vZnnrH/9K/+Zfu//Y3/wj7+iU84f9721rfaX/tP/4r9N3/n79ov/OIvJaW4gAu4gAu4gAv4ykF1edV+/5/+AasurSY+XwRonPC5n/sx+/RP/ojffzHAakves18sVNheXnNdH5ckYxWyZgyUjl2rlap98AMf9JUeH/+k3rkaoxCPNO4Uh7HOG1oBcu3Shi1WS7bb7tudnZblNNm9vtXwL+wZKKKI7HQHvo93Nb9glVLGDgcZa3cGVtFknEOTX7q754Oft13ZtEyrbaP792ylVrbtw7b1RlO7ur7kByuXRT9bpPAl43Gvbzutke/zPzrpW7GyYAcHbV9R8eT1Vf9yfsHYYuXUDSCffnXb7rWH6J58AsKka15YjdHmY1h55AuasOvKJFOckJ+mspq4sW1NbzKxF7YPbKg5PF/T+IRCg0niV8slTZLFTCYMMNzHyRoMnsQgHtwMWDnouFLLG0rQp5oNW9DEb7c9MLZRApSVH6TMh3BsK1RW/nmL723ZNqm2VLfG6qI1lhtuCGpUitYs522zWbalctY26gXbqJWsXsrJ5TXQK1ipUrZKtWK5ckXIizbJFGyczVtGwjArV20qP8vl7VTXhZqeC3pWebKNRSssL1pJuCtLVasr36X1FVtcX7PaxprVN9eseemK1a5esfr1a3baWLN+tmLjUl3pNmyhvmLlZtO39Gm3+tY/OLb+7gPr3Ltv/Tu3rX33nh2r3nr9qe2OMzaRzCxWcv4VaUN1O17I22AoWZ4tWIf0nZ6NugfWb+/abufYXh6O7Re39+0X7uzZL92+Zx+9fdc+cXfbPvNg31446Nidbt/a06kNNYgdqx6GKA6Em69AuU7F4/5EE2vxvjud2f5waNvdrt3t9O3Fg5Z9cvfIfvnWjv3ss3ft1z77in32hVv2QPROVRuz3sAywldQutN2x/KziRsuOt2RvXOz6ltbdVW3l5bL9uhywfY7Y+sqr6VGyTq63jvs22at4GfOPH+/7cp4lHQzVilUi1Y9mVhrxtexbAcl+ZOsLeUkdypPKCUVJqHgC2eEzRWKcogtCnWMIAW1sWf3xDfhaRRZpZWxR5oc+N/0lTRVtTMUYygfWJVRV76sXKhKplghwvZWBbUHFFAox4bKu14u2nsfXbNb+yPrJYYKDjd2o53yDAVixgqipa82wpk4ykDxzNYWq25EK6qMYzQZ8lTr8M6p12effvFSBej1R66sQxGFLqpeZkuxjNoEq0smrkwcaqKC5gS+qMh+cDltFiUkjQ2lJLzqqbEyISPPI8kQq1PYLqemshJvODyxmXDEWRUZ8UGTWiGkv0S5yl7z8IBM4Id/SU0fodQYdV1RKtqYKFH/GC2YRA0mbN0jvioOZ78UMNYoHXxgxReHNLtSVBNY+gumjfymSoqS2i14vTOHUr/E/ZcDVjcuW0FtHuMUfGUVwskUnk7FA5SiKJdUlbpCM7wNF/cuu4pH/xfEynm/ByPpvUI5Ch/nKwGYMGdjqxuMx8gZClpXeOrq/ajXjeLRoRJfLgweGEB0FZ5YoYBL8k34FFxNnwiGx7o6ibr3F188R1qu3PIDzdQHWARJHMfwmmu6MiRd5YAC2P0Tp58A8k18YwvDeEmnfvxhCJhJdk4mUxtxyG+/ZeN+x3aPOLif82c4K2di+yPJF+8t+ON8CV6RA+SICi8fh6DrzaN76iaUElx9ZAB4ZOhPQEHOG/cPvvqWZ3pO6wBDU1rmAMUXOmrYt71CXlxuMDqQJyXzWPqlpJHG5Qx5UluYqM2MB2qf/a5vWckXILRp+gTefhm131ghEAdlIzMLGH6QA8oiueP9CoMWlD/lVs9mGcqqvpkVKeTlimpXzkBF0ONtznl45uiT/JB/L7+c0xxsIyUeSIazSH8xyAJX4NRNxE3iMw6gb/Z88fAo6t+Qd9Kqv2Kc4NzxzJANiiVaiS4/aPK4nkegoRnBe+exnLOAAN07XYrr/bH6RU9Luchbf4gPPMP4G4biMBSk2zw5Gs+KBHI8+DMXZM1v/Ic/vzq/RJaI0vBFGYTRjYP6s2rrbkRTBHLweKKJsRAr5fKFZBUI45Bc0VgdForXxLCU5OFoVZc4lNHQTEjUadzDhPijriMs4hAYeEAUMQhQEq5kxGHGxPAo8iWt6kFC5PGdz/pja7KU39BCvKgHEvMPP0QvK0DEh5CNwOsR3gScnsRHOVExOC+E08X/Wb7cJ3n4JYmbALSk9MU9nvz7TwDXc/eEeT5zIDAyrTYztvVY0a7cLNnSRt4aKzl7y2rB3qn7mcLKSxlrruZs64biPF6xlY2iVeoak5RitWOxnLNyLWfVhsatGug0Vwq2uJaX0/Ny3uqLhGWt0shYsSoeaGzBuJAGkBYTgMb5e8MDoj6inBEH4Db8Qo5pJ2FoI503aiWlbEmJ5z9y7i/w9JGHx8cLp/z5S2I5EC185e8BSYIkFv7ef7zG30MSOuMa4Z4Pjh9FJXYSlCRNH86D/F7PO4FoPwGRD/nFfZovEM/JgyDiJPTxfM4ROI8P+nO8ey0Qz8uROI9zLt4ZdQHn452nz4HHNEES9pCXXPTX8RTpU6ffJM0ZTxTH48ulPtwnDoioD1P5UPok3u8UztCczwv8XM/nF9fz4H7qO1g1NexpHN2b6n07863jukfqz9SmUvkF1+vR7Dm4/1keHk//5/uHCAr/gFONab5yK0Cg6UMf+oAtLS7aP/tnP+Lbi37tBz9oP/4TP2l/8vv+hN24ccP++t/8W/Zdf/gP+eHoP/0zP+v1xSqOp596yp5621vtySeftEcfvWHPPP20Gy0Yl3z7t33E9xD/z/4v/7mnA25cv24f+eZvsh/7Vz/u22p85x/+g87H/9d/83fc+AHwkcZ3f+cfsp/4qZ+2Bzs79oN/5S/5dhtsv3Hz5mP2+OM37dKlLXvLE0/Yy6+8Yp9/7nlPdwEXcAEXcAEX8JUEzkpsbd+1zSeetpzeiV8M3P3sb9knfux/0LQnUWx/ETBVmje3AiTn4/j5cCO5n49hdEXPdOPGdf9w7vDoUHNNdrfRPFP+DODQbwFvyABSKZUtn2PlwIm96+ZVe+sjS35YaXwJeWK9AQpCthviAPQF227NrDsx64qxfO3LvtPvfPKappI5W1+p2VqzZgvFmoZJWStXKva2G1t2abFkB62uRquaCBUzrnDbPu75+RJ3tg/t1t1DKxXzGoAs2xPXNu3y1pK1jjuazJsVNQMvTAb27PauHYwnPuClfCj0mM/CGHfJfCe24ohBH/wIxikNX+ujiIE3TDw1xgMXDOOLTu79S0FF8AqQY3LmX2DmOHk+trchk1pDE/t8xp7eWrfmcOZKiXZ/7KtDUKYqqhUyTqRlhJODXUrVoq2uNeyRKyu2tVqzxWrev37lcPfFpYoV6lWrLC9Zodm0zOKyjStNG1eXbFZfsdPaomWrDZsUKjZaKNgkk7exyYk/R72J9fooYs32j0Z22B5ZuzO227sdOzoeqlymwfHYeq2BK0l63aENBhJOJR51+naiwd+w1bP+0bEd7hxa6/6edXZ2bXB4bKPjY9t+6VXbvnXPeoctax117FDX51/d8228xrNT62eKdqKBL+dLYDyqN0qumM6gCMkUNHAc2vbugep5xz53/459ZnfbfksDxk8dte2lbt9uq54PFKejxjKaTF2Rn+FPhLN1FNZAVwqqfCi+UGZT8VSrpmuqd37lJQag4PDtPDAMMZnz+kUGlF512J9Nbac/tOf2j+2W+PMpydSzBwe2PRhaH4Ww+Ml2TFvLDVc4NRtl22wU7MF+xx70VZelkp+L0yhpoq867YvumRohK3BYrTEUjay6KYiO/nBqTflBAitFXLZEDCt8kFGMFag1+XqX1UBsJ8VXzgzeaeB8kcpEhEODS0LCl80UGsPkq8d9lYPD0We+6qCUL9jltbpve7VRzrvS8vPbLclYzvqiB2XnbJax5cWql+vJS017cfvYjkQwSn0MdoPx2NgbnsPuOcAZxetYaVHUokxiVUVF7V1cdh4hPyLZ64q2Em1DMqE6xDBVRfkvujFoVMQr6gEDBnVMDfu2V6M4Z4P2A0/YQgnoDMIwE1tNse0NW2phwCAPKlsX3WNwYpUK23mhMB0rDe34lC/Z1XexMoSyYRTCAMJqD4DVbZwvwJfSlJ/VJCyh40wTZMW/8qY89A26sDKFOuHwZQAFS4TxxTCrxrJ+PkpsEQEbot5LGJG/ggaQ5Y0rbgCh31Eh/Ovq2YzzXsRzOVccS2Z4dqOHJnO8qDDkTBSXZ29j4hk89k41USZ7RwLtal8quseJMztQYmMAQTkadRlfwodzBQXxHEeinGairCtGK91EPmKOK+TdL1GikEfCM3xSznHFZIaS32Mn/PUQv49nZDVw+2Ng0DPG3PB0E4P7xysh8vUVH0l8z8HjEwJ4DIWIBmeCeA1D5OeKA/l5+x6pX1W/glEAA12rFX0u78tD+R+qHxmeCEvCm1AQn8kQ+VBG3sHIun+J6Y78dKWOuSZAvwEVXgKlT68gAze89XqEH8rDDVDEmvNC8YUDo46v9kAO3E28P6FMLheK73x0WoibKLElOxyOOtK4gIOpWY46HI7kOAdI+JQv50LwoQSrBXIcko0BJKGDDy1YlcbKv9Fo4KsHh8I10vtprPf+1A15vPPJL65eZucD56NAD8XwH9GqPlf1yCZcE+UxVdmnrB5NyhwSRXn4CcCAEeyIcAIDpX751zWMCwmvFYX3FOMFd6moAH4lPpJBWuJGrkkWoiPi4EEclPEYVHFRtQrQv1qM+jiNKzDUOo2RH0icJsXHkMtKG09PZv4Pbs/E00SZeEguaj/4K1aAo0zSJPGdVzxTZpeFifM+y4BTdcmKROQWQ7Nvg6d3kZ//4cYP7tkCKxnUJi7KLXDaqc/gq/e5EeBhyZ1uo235Hx7QA7FES8OhT/f4QPM8D4GHKI6vbNM9fbNaWfAw8UPW4V3Q4l5efv8F30jj1y+RAYR3gq9qIBMBJDgp/iTQPc/IEw/kkubrgUQkjj9GeEKQAz5eNr9LwnlKb7zMPKd9jVm5pnHPjaLdeKpsG1fLtriusemaJhpNuUWNRy7nrbGVt7VLBVu9VPSt/fJF+q1z+eqWZ8pXUFgJg4jGuZVGGD+aKznhzcthEGFMgjJV8qrxOpDyYU637tNn6jeVHxgwL5X7RTzePxjiYtsbpUnqk7QpcBvPJPL/SIxLokXeznz3PqsYgXsA0MMjz0FX9N3u6eGA++M8TvQXPAffwo+wVBbI1/kwT+veDh7XHf4ew/3TMoajfPhGONEiz8jXcTsOyhd5phA4ufEHd56X+yVhgO5JOY+fQhI35Tf5ekTowiO5JsFxQ5oEj1+TQB8zeHjiDyTpU//UQJbWFUDUcAntcik97u+80DVK5eDP/AiImvIzTRvpeT7LB5jj1R93CQpPl+InSvjLx/t/bvV7FuDX5E5AfhEUNEVISoOH6zfat+5FK6u0esea28lNNdeY56//hMQUoWM7o1supUm/RPHy8m6Vj/fr52hO8aYGg9fCl8MAUtA88o/+b/6I3b5zx371o7/utHzjN36DXb60ZV/13nf7ygu+BP33/9SftJ//xV+0z37uWXvk2lX723/zb9jjjz9mq6urtrG+5ttU7Wuuh+FkqjHvf/Dn/6z9i3/xL+0zn/1sZCR48skn7P3ve5/9nb/733q+f+gPfoe98sot38oqhbW1Vd+O67//oR+2NeHlvtPp2qWtLeV7zR33rFz9Vz/+E3Y03zr8Ai7gAi7gAi7gKwu9o307uP2ybdx8qxXYIp0X/b8B2M3h9id+zX79n/59m/GR8psA3rFvygDCjilOnxyXdKySjj/k0MVduXrFz+tlvrmysmzry8v21MaiLdfrNjjNuN7gDRlA3nHzig+CpicZ/0q7UYlDyG/v9zSRKVi5mLHd476taRLz+du79uJ2z3q9rt28smbD8YnVSyU/36DBSgUlPGwPRCQKUE18SgXL5zQ5H8+8HOSD0my/O7bDrgZRKgyrKaqaJLXbQ+t2Z8qr4wqTiXCj1K+Ap5Kxuwcte3mvq8mSBmcK4EtvmOFfKwtiy6l0sC9GZWLgymBOoa7cYDAXy3rhayiW0An5ljXyc+WG8DEAZqCcVXnQdTK8RbFL2lqjbIVK1jYrFXum2rDt7UOriW+1UsaWqzlbreVsSeVh9QarAK5eWrIrl5dtS5WzeWnFljZWrbC8ZNnFFV+dUVtbt0y1qQk7W+0w+FZ+ymc2npiN+laYDa26MLSXXrht08Mj6+wf2N6DPet3BzYdDOzlWzv26t1dq6gMHfH06Khr+4fHouvA+hw02+rZ/n5b/Jza/nHX6+dY7uC4Z7sHinvUsSPVx8jyfr21c+j1059m5CQXYhAKUt92RjxEGf3Yetk2F8u2LjecTW2mgW+pXrVqkwO4C5YRrzoabD5761X79P3b9um9HXuRw+TVsDrwF/VDOhGB78LpWgc9+Nf44jt1KM95HfKkJO5Iq6pk+O/1SIPxgTppPECRqFDh88aEV4IHVyuU3RCx2+pYV2Xb64mP7b599qhln/VVJx0bSH7qzbIt1su2ulL3s3CExspqoAXmQScze9AZW1tyyhY8NU34h6cL1h1imuLL2akG/Hlbkxwc9Cf+pTtK4lIuoRf6BChrQuly4l/OsxVVQ7LUULurKK+JwlHicfA87YfzDd3woLg9jHpCgwrRVyoIJ7Jcq5UsWyxZvVKwVeV/3OLw9pE9s9W0p1fL1u6P7NN3W7a5vqR2mnO5R+m/VCui7hUfWdWAUWTq7Y/94VFs+0H9qitf5aF4XDmrBeMM5wX5XvQqi5qUGwXY+ov2A7D9yWAYW7Dlk3kSBx37ZEzpkX3iIAvwg3tWhtAZkyf1yR71GMQwQGAY8YpVWoCvsFltoWRuuBmq8yUe/VlG9YJRB8V2X/VDB4rhl82XBiPOTkEmKZ9oc+JmVvYVKwXdKxTlGP2F8sKAM1DnKiqVSrTDf+oNHon3XPHEmELflvZTQFzi/ssBy5uXRH/RldEnbC0zHtp0NPbnUCCfrfZgyzEcX42z2sW/4Ne9KwHFp7MVGTholtNVteBNi1LCMxTYfMUfilDVjeJgZMP44WcVyCmW4/E278p4jBBILSr+CPM8PJ/wC7lw9jp4cMR2/4QSPXgtpCF+xa4wj6H782FnCn8gMPD4UBzK7zygPpM4c6D3EiAPyEBqAJHzP65yoYA/sZF4ytZ2XdVHV22wI3nrie9s8iPGycET8U58Ua+gcupXQW7IFT4/nFxy7wp+V/ynbqrnkDVF8Ty5IR4UhwNfwmOo5mXHs+qBOki3GXOgf/GYwkmZhDsMIBg/cMJPVOrKb8ibLCMe8sV+oRh9Bv2e78PZH8Qh5vQbGL1YFcDKjzyrP1hJJbmhYr3/oV9Ru3UjihuP+m5MYRCVbpOUnkfiymP4IXoBJ0sOvmEgYNurgh5wefiouLThKQYWpcWNlHyi8vNmY6s9r2v4IgeEDHCT5JL8hF9wFFGCHcg8758YuAVENOQgrpFeXPP6cRR+he+Rl+Ql6fuifARGOkjy7eTo31Q+3gOqWUfivFNZMKTzDmDrLPwIO4fC8VG/7qc8k9zn4P4O8lehaLNpv5WG+UoW6ht5UH/hBhECWMWTbGuH0YN65qscxo+sAIm+IeT6PECT9/eSNzeEyMNrFaa5HOrqfuRL5CTc+ZXSRpiCnNHu5eC06590jgaeJjidP3oCQ6oApJVkknZ13ijD9xbEPR33fPu5L0VfzjgqqQm4HGiEkD/COF+uqDFvuab6Zmwqsv3DjzQuEMnPrucgoqQRgajL1HnxEz+gUFqwzesFu/aWkq1ultx4wbszl1f7KOesXc9apl7w1R6VRsFXfMR2Zp78tweFE4d8eA9mhY+0GEXKVVaNaDyphsi2WazGThME2oRDiTfXyI/6VN1xT1x30c/51qEaH0QZVX/UJzJ7hsL9HW/y67k5Xn+YP6e8CSCP8HPvc+Hno83DiZDmEpcEoDveiREnASUiXrgkgeM6yyPFG3mk+UQapMn98DgXxhV/8vP+SdfU7/Ug2goOnEk8OShyuuTO+8sDivx5jpN4guQpuOA4g+9penfJMzAvtyDCoTXiOCTpHdyfOAr1uBErvRLxXGwH8Afes/hA+HOHf/DnHClzeG268xC0R6KIF7RDfJruC5Li5xePNL/3Z4e4zh+FP/ot4hKPsCQfD9b7i87R7/n3n6ANvGdBePo9fXKafxKS/AZE3AgmHvHByzv+9eDLYQAplUr27/9v/6T9vb//D2xvf9/HFd/yzd/kxoq//jf/tj33/POaX1+2j3zLN9sv/MIv2b379+0H/pP/2A6Pjuyv/uBfs5/8qZ+23/jN33IDyEsvvWS//Cv/2rfD+qPf80fs//cP//uHDBTf/d3fqd9T+1c//pO2vrZm3/NHvst+9H/5MT9fJIXv+APfbpubG7511pricNbI3/xb/6X9k3/6P/q2XLif+7mft5/6mZ+9MH5cwAVcwAVcwO869I8Pbfvzn9Jc4sSaW1d8TvZ6cLx91z7+oz9kz//yT7ne6M3CVPP1N2MAYaFBOqZJxyI8p2MegHFsrVa1qtziYtO31lxdbNj7tzj/et2GhaqPE97YIehXN61RL9uEyawmDJ3B1L8mrFTKmrDk7d7xwA97vtLM2kwZo+xeb1Ts0saKf0mdm6mgw5FtH3asqsnaoiY4lUrRuv4ligZFygOl4XP3j+3qetMVbHf3O3bYH/pX8o1a0ZYbJdtYqfhX4bcV7+52x7b32nb7wbFoKNia8spmJva5V+8pTw300PoKN/idSboywGdwxvY7KIh8AoviVH5uzFBk/0odBQRf1ZIWTZkGjgwkA00gVXThicnyefy1xbLlihlrLhTt/asrdv/Ovq+WQTn8tmuLVi1gwSpYrVm1jSsbtnX9kq1cv2b51TXLr6xapta0Sa6iSXXG8ppMT8SDyWBge7sHllNeQ933xctWe2BdTQwPO1M76p/Y0krTyvWG5Ws13/rqXmdoq+JJoVS0lZW6Ow6PRYHNQfZXNhfFz6qVNZFl26GKb0+giasGoGzLk3WjjyajxYJ4ozgSOpQnE/iGoki0MXDujya2pTLf3W/ZLluglfJ2ealsi42a9Yt1283UrHOqQW1OuKdjmx4f2MH+ffvs/bv2a/e27aVe145QYMNCMZWvREO4xVXVBZNTHmNyHApUwlC0oBRxUAT4i+7O905X3YDBFUUuBlFnqAu9euVJ+ALKIr48RS7ICyf/erlsK6WK7bRb/qVs0BA0gW+kfB90+/bcXsc+cWfbnt1RmVT2mmS7bidW0yQexQ8ys1iT3FY4l2XBjlk1Va5YqVIyjpVZUN4TuZp4X8qc+lZYKNhYNUNdQ3lnzAqHiS/f4hnay4qfEy+G4j3by7Fl1Cl77hNHbS2rcpTEA5/si2zOhVmtqx4TfAPl3RnN/GyOmmgpKC1nWXzNlYYVJz17uT219gkrTES32rXExfmHMaCkMvYxbkCenlmdAfiyNOGnHaMzLeTyrkhHwYsxAYPJWO3Fv/yUiz3y9a96ZdJGGFvhYDyDXiZSA+Hqpyu6krxyapcoQtniCgWwb+ulfFJjiARBdMTEjS3tUD7Tn4ADgwhfrKF4b3UxULhkuOGIike5yAqRlUZs9VWUzC816ipbwXpDtUOVm9U7U+FE+VOvllXGpBxyKHI5J4Sto0KxEn0MPMBIgz6OHKEBpTEsLKnNfSUNIItrm14fbL80Gw/cADIZUbZYCcJLKYwgusohe74KROFu4JVfKB8li/BbLjVaeANUAVLFsCsraW/URTavqpGMqJ5QPuPoy13horrBoez3flZuft4H+SgO+VFfhCkjzyP9Et11tQ4J3+RBbFJ7kiQkQoXPfwmgDO7pfq4whZb02f30I4+4JpEFKpYgKes5GojnZCk1NICFr8pdycCVP668e7wPQz5QUGMYnHn/ioHQy05fR3+o8vvqD3fwjLLjzucj7tAfKj1fodMPcHUjAM4BOiEOTkKXbp235AW+hPf4Ka/YfozwBBQfXJJeoaBuUQJLzlGoc/VIgUNEeoL4op5ktAEMaSONBQY26Os9pncZ53qxfRyl8NUBbH2F4VHvLZTk8T5QeqGhb8DQjvEDQ8po2Pf34XQ8lvwit9Bzppjm6gk9vXLwMsolPPR3isqJ4QDjJ64omUQFU1AZ2VqLo+jTL//VNdhIfTN991Dji7hX/6wwugHioKOl32RlCflCPHmGAYRHnt0briQsFa36g1Tu3JcARWK7wfAHLx98JOUiHQEKgd2Ugw8DMCy6UdFDiBMGZ76k9/e3+jBkLQwVYCGebvw+8UjydFp51B9xeE6J95Dkft6GlAgMTq/fI2fIiuTQx47Rr7CycSJ6ZuDROyqTL3mf5EpY/MAL6AIebyfE50rZvfxxdcooi+6RMeqdUGUbMh0xPcy93d9jOBCHCNCqSGe4KIRH0FWJfLxIGdQPIm8nksGp5I/zbyaDno0GXctorCvxmdMfl7j/YsFXEApCXlJ8INc7Q+OJ1ct5u/pE0VdkYAQZDyWLGgd6hNfJMsXjQRRtHg3/NDye5yHJc1Zjl/WrGt8/Xra1SyXlr/e590GR7lT3Jzyn7crDAsd5yIqvuaRekiy+AEiXE30+2mGlaVnj0hLdmcrXU1q1vRSoGmrb/+IhAZAHDUFTvGOCLt3rz+VK9erGQJenJNn8EjSm8ugu/Uvvk/gA9xEv8RCkInQGpEqu5+IFJPQneB7ySh65cpuiTekK3ySS434YP+X2lZfJuyQgIqQ84QqQdi77gNOQtH0enc8R7n7klfoHte4H0BZ5dpzuo9/4P8PnP+QQ18BHGjwEPJ89zP3xo07Te0+fAL6ehjjukVzPQSozUfeJ/ACk80tc8U9d+KVpgPALx3Pcp8Btipaw9Bp/fvsFEP4Rfj449Z875Z2CP1KGuDhfzjBAY/jPQc+eRDD3Ph9+Drxsc5kJcMy0qXiMZ+IFIc6rr6QB5MknHrev+7oP29/7//53/n7hw6bVlWX7iZ/8afvor/26x+HMjfd99Xvth374n/gY4tu/9SO+B/nOzo5vR/V9/9732jNPP+UrOVgh8o3f8PX22GOP+gqQ9DB14D/4c99vP/Ij/7O99PLLfkg6RpX/6v/+/wi9gQAeYCQ5OjxyQ8fx8bF94P3vV95f5Qevb6yv2+/7fV9rf/7Pfr/TxhjoAi7gAi7gAi7gdxvG/Z7tPP8Ze+nXft46ezs26BzboHVsx9t37O5nf9M++1P/3D794//M2rv3fU70OwHe1W/OAMKuEDHW4PdsjO5eDoztW8dt297esXt379udO3ft1dt37IW727Y/PrHG0qota4zwhgwgT16/bNcvr9n6ct3a7YHtt3qWdyX5qX/9zfkU7D3N2cjT06z1T/LWGk78HAGUp6/stf0A7WuLeVspnvjhzqMTDYQ0W4yJ6YJxgPLl9aa9vH1on35117aP+lavLVupsGAbzbLVKyq0Jqn5TN5WmyVrtboaMGXseDCytpj47ItHttKs2OOrZXv2zq5vHYTxgikySnGMHmztwuCVQSnMYpDojNP4bmEBhSUKIzFUEwVXvOgvJsMM5p1M+euHZ+FjoMlgDyUsk4vGcsW/Qr1UqtjbynV7sHNkly8t2fUrdbu6UfdzPYorK9a4ds3qcieVRRtoqjdFyXsytUG3Z5P+wFd2tI871u6ObGe/Z93hVOXOCjeKGDO2VuIL/ka9YNu7+9YsZ2xjSQNHBZ6e5uRfsUcvr1pDdVQuV/RctXq9bsury1asNq1YqVqu0rCMBptromdxadFqi01dl9z40VxqWEXxUXxe32xYUxVba9SsPRwrbdkubSxZtV7zg86XVxt2mhM9ayt26cpVyzdXbW+UtVf2hzZS3RSHbbtiXasODuzjt27ZL965b59ute3BeGxjZ2jw0/UP/KEYPj1RfaC01iA7y+QsBuCuCPFGRzj1pnBdCXUUqiSvX4xW7qcrlavAVDlGvfvWbTnUows+scYIhmxwmPZyrWGFfMHuHx7beD6oBZnuM8IBj0UDOhQOKCfG0WhqLx+27bd2ju1z+x2bCfejW0u2WELRPHOlFGdwmHi3ulqyFdVXo8CB9jl75XBiO4NTu9IsWD17Yn3Rg7xRnqFuWKXEyhK+WvTtvphAeJEyNiKe5O5UfmyzhGITQwRGK98yaqY2qLR8Ic6qBv+CX2XBgNAfjf0sHb4cLxazdl3ys56d2cvtE9sZsU3VqfUUB8c2VKxaIVcMXjQBiIRGpkGU7bDD9mkqK3WSyalzC0NFSflX1WFRpuPu0PaO+8I1ciMIhggAJQRnj4AHfHGORtbrq+ATJtphGLe4DsVv2h5nbmDMQ/kJ/jJfj4pPI+HDQAc/KmUMPNF2MKCIFDtqdYytdPpqayeKM1Ougwlb+Y29ndfVtipu+MmItqn8Ra8SrtEuhA+6UFDTgWMgQpmHHLpyUgSiUEXe/JBd+btSTmG+dZTop8+QACKdVvR+NOQYiEvcfzlgaWXdcuLHdDJUvzOyMQo89Z9Y8mMVSGL8ULm9XaCsxM/Dwy9VBtD+ULxyDSOO6lNOJY+26kpLlVV+GEiIQ96+9VVO9az6mK8ASfDhiJ+2XXD5vV+Rl7gPEG7wC4Jv0BWxAffj+TTx0X0S23+BJLnqM3x5dD89OOlp0nMu4tD36+YceNjcEz7pgsD6TfDNFay6uoI+deITcudOP57MeYlBSTxBSez8CyWxKzggzMtGeeXo29SWfbUJfQHy71f8hNHjQWMYhpzfoIDX5EFomqfXQZy9QqRIqVucUOGDJtINxii31bZUgiiq4nt/DX5PE6mhYb61Gn0/hg85N1xAn/LOqd8t6J1SLJWtUCr5c/T9wiK+sB0dRjjkdcrWWSP1OUO2GFS7FS0oyP19zZ+u+FFu8nZavBiUW3KrezeS6j4GUIkMKgbPhLuRTrzGsV1lQX1xiT5WY4UwAqEUj60KhyobfTdbGWIUYaUdWxOyckSPZ074dfG65hlaw0ARPIIVHsGJTR64cJeUJRSLAkUhGnRjYKF/DANImjbJRxnRF8cZIIwh1DbTvBIQpxzwmqMHjXPkYQhvDFPIDryLWo50qZw7Jo9MfBSsjPHYEpV2z7tpOOhap9u1waDv9QUetifyWkizFR761eg7o37B6+NG6jsojvwUlhp2oIc/D3VaCI5rchFAsx6E+5Q+z40bwzAKD5Gtvo00IfDzarot68sNum35dSW7fcVXv6ly+JhFV71+nPeUw7H7JS3IFwfwyuURl+BIn5c3c/bI20p25dGqLa7GOLx7rHf0EdJ1Lj9u5ZwO/SDr/pz8+R2BHgFIr+dAYcVSxi7dLNjWIyWrNmPF4puBraOJXT4cW6uq8YrL6OvDZY2Jto6Ip/FJIYwghSLjmRMbdulHaNvUvOouqcu0joNH0Zb9WX+h5E/kUz/e59IGEheADHEJPMkl4DypiT/o0zyIm9wG6DnB4r8pAo+jnzSu0+xRQlrp69hKkzFelCPycMOm2gxtA7Z5Mv2k4XEFj//M/eM+0tdrNT/wmXve7+f5BX+inz2Dh/kZuFIgJLIL/4gJnIurdkgdAfhxFzRT0vDz9PJ7OH0SlpZFdM1xpqDnNEaQGXgB91eadFJM3PNA/DRu0Bd9B37uCEjuCftCSOREEGn8zp2/m8PDIc0r9Xso/jyeIp3LxuPEXTjiJXETn3k4nJvjmyNR+i+oz0jhcXQbOaR+ukse3efcA7ScfzemBQ8a8fdHBw9PAH5+JbfA+u7v+sP+UcTP/8IvzNvzxz/xST9fI4V3vOPttrm5af/Tj/xzl3/eO6wS+doPfdDe+553+woOtsn4Rz/0w260+Prf/2GNead+jkfaFpaXl+zbvvUj9kP/+J9Yu9Pxez7a+PGf/CkPB5hnf8s3f6M999zz9slPfcrfW5/+9Gfs6affZt/+bd9qH/zA19iy5tn/5X/9/7SdBw/muC/gAi7gAi7gAn4vALqg4/u3fUXI7U/+ut399Mds96XPW+/oIInxOwfew2/GAILOLR1rzccd6dXfpzHeZMcJ8POhAzuyDMcjy5SqtnnlqsbDddvdfWALjz7+Fn8Dz4cv5/D4y1nuG7/6HXZ5tWG7h13fM7/OodyalLQ7Q9/S6FMv3rO9vQP7Ix+4YRwu3LOKKVhj4Kmf79DujZ3Q9ZomPqfKIKfBmcYpbNPD5I2vJwejqYgq+1fgL90/ssNuP4wq9bK1+iPraUK6uVS1WqFgDw7bGpihLMnaC/d27c6dA9va3LBlzhepz+zGWsF++KPPWo/DE09Q9s2UfzBmPjhUuWIFwYn8YgB8whf4rogIHVA6iDzbdgLliMgvsDXLic3GmmzruSye5DjfoTe192ys2+MqR7NetPpi1Taurll1Y0m8OrHJqSY2qpSZBk/to5YKrwlenrNVOPR5ZsedvpWLOVcOoBBmZQBfuR+Jf7NpxpYbRVfGNusle+Xevp/tgTL/D/y+xywr4n71E/ftc3cPNYnK2DPX1lUOzjzgi/9TY8XOlUbeLtUW7DMHE9uf5lSXZVutFqwvIbm3f2RvffSKrTXq9vlb9+yg3bZnbl52heVzrz6woujcXGnYQadn+WLZ918/aHWsUam6oeNkOrIl0VVgxc/J0Lf6aoivOQnep1XWn7h/YD0NTlGYYoxC6e0WRB9ce9UojEeUbl4tzvMY0Ebd+VeRVIkefc97akF1wyBdNej1RgVRR45CYYCnlqc3liRsKn6gpGeyxLkVi2oYvhXNZCQZDmU/8R1n4nzC4fgdo1xGZUjoQyGUYY1ExtZKJWuK1o5k9oNPbNqHn7pmGXUow3HG6pmp1w/ChDJwrzWx5445HSdjW6VTG1vWdsY51YkmqZOhK0IwVLElC0o5DG18OcvWUj7REx62jfDVOmxtJL4Ox1PJ2czYJqM/mvmKkP2uOgDxgy3orjZLNlT5H3Sntl7P2SOcmT8c26d3e/Zp0UPxmpKNV3aPfYu2erFku52Bt3uhtJJoYqUDRoSiJi3wm1VJTNA5h4Pts3xFjvyZcNOOMbhguBupE0IRx+oxqpJt1zgPZCR8TP59WucrTwrWUh+w31K+al+lIsYIOjWlVfujbjpD8mclgdgvOcqyykD+x4Oh+pnTZNu5nMscShu2c+sMOmqrKBLk0PXqr6w+ZTxFJsdq86fWVzuGlrWluijM+aqPkdpt9B05P4vIDUyaICHHXeXHIewIy0h1BkArq2GQFc4swADDKohcgS911enTl4hfK2tL8w4dQERDtr5UIH4iu/rBXbv5VitLPln9MR32bDzouiGE9iuBdLk8m5SpNkQ/Cvr5tjniMxNVtiniS30U1hhCc6ovJoOswgnF0sxfQChe2QKLPf/ZMxleY9CrKj6ygsEOGYm2rXoSDhNffPUDhjTVE6ubyPdE97SzUNg/DN62/UpPQL3K6SaeRQNtl3aaFI0Vfuchiqw4RDmHPL2dswR+Jthcga3I/qyrY3T+KT83POh6KhkQP1id4askEn+U0PQdoYzD0d/NXG5RLqjxOs84UJqVEKyM4BwuN96KV660ErEo4nN6z/L1+YLk93QqN1NdchX/QQzFKrBcpEuVSu4SXnMGkGXEezkMqqe6nsjFGSzOOZUB/qi/deMKBrGRTfkSfsQqjFAGo6yGftqjCur8cJ4pDYaPkQYjfb3/WsdHci3r9vq+jR41xnulrIFJpdG0ar1pJb1bKHesEosVIJyvxNZXk0QpPex11YeMXT7dqZ1N1a+y0oHDSOkPyR9HeWlnGJNYfUR/xfsN2fM+gnAvL9Gh3Sl3IYg2wTsIHMSjjPhFVK9HXZEJ6hOjBiUPmUj4p1+MT0JwTjb9xnHgR7/CuUi4eE7igVdpp+InKzhAA03eJvVPupLaUakgPkpGlNRxImdu+FB/z4pBDNj0S+mYxg0GiutGKBzp/PcMwJWCtzPaH/Kia7o6K2hBrjFW6N3lsk27Iw306R2VrO4pVWpWLNclakXnGX0/7yzaXUVhNdV9XQ5DGPXl25IxbqJu/Z1O20kGaozhlE+MzxIjmLzJ2XkriLYWdEUbDNrcSOZX+REmufFztRQOEkTB+y7qi4oAozypewrlRkr5IQ/Oi8Gxt8EvRV/OhyjURFoX8NflV27r0bw98R4N5K9VESXrHI3s5c/27NZnh2pbSkMiWHOuJtO0QU+EBHkJfZ4IOAvnh+BSNWuPv7toj7ylao0l6HpzsNrWmHZ4YvdWCjZhMPPbwJrGIBWNre8tF2yqeJA2Gkxt9+7A7jw3sp1XJQ+D6DsBMFH/0Arvve8RzHmW1Af9bgD1GHcut8gOf+ADJWGOO4mUXIIpAeDFeZp5QBrx9SFNA0Q6v/Os8GaMvbTYtI2NDTs6OrKDw0PHjPGCL8f5sp0tflqttss0mOY49Q/OFBf9WIQJr965nDtQFZ5j4b17757PL5B9AP4g404SSMHjF/GPCCmALMmAd4EbP5OgNCntpFRdUF+ucVRXfc8gCXFaUhnEK3BRh/gE7cRVUFJfQBp/Hp488wu+eRruuTkXB/Dw1/hF6jCq4ogTvEpwc40oCXATYefzo93HY4RH8qApjZfC+efzeb02bvhHWHqZwzyvgLTvB+LDikjv/VFKh/4eriUB+fPkj/z409wfSGIGPjmevV9M/IgbkdKYAeTJ+I93++sB53v9dlCpVHyriq8UUI5yueQfQn0lgFWOMTZO+6ELuIALuIALuID/9QGGiVbr9ccJ/yao1WJeOB+j+E+MXPitVqt27epVH9sdHR9bp9PRvD1rV69c9Y/9mevzkcP9+/ff2AqQzZWq3XvQtsvrS3Z5c8kOOkMbn2SsNVuw57aP7eDg0BYmPXvmxpq9vN3W4HjBqvkF6w1mxnY2jVLW6uWM7XdGQp+xSlaT8eHI9/hmIs3evkxcf/pjz9pHn71l6+sNe9uVmq/oeNCKrTIWMifW1ySebWeGw5m9ur1vnd7Qrq4tuhHhuNW1Trtt5WLN3vroo/bkRslu7+3ZACW3xRdVPuDTD0ocjB+xR7EG22z3g7HkFOUIk3v5KS7KVv8yUQ8+Scgx6deEWoxlDJNn6yKVi6/Or5Qq9kffcdPedXXdLt3YtK3HH7Hs+mUbZJvW2e/ZrNOzk86xtQ7btrPbtf6UA8ozxlebxdzUarO+Xd/I2/rluh12x9YfTuzBcc/uH4/s3kHXy8gBpse9sR9inq8U7anHL9kTVxuu9Gl3J7a2WrPLq027ruvCeGQVFYOtk/Y1WTzsTezu8dBWNf5cLmetWdTgz6Y2G8V2DovFrJ5PbXvngeWzp7ZWr9p4NNWEq2WL5YLqYGg7Cusea/I1HNiJXM1mNmrvWyN/Yleasarh8UdWbXFj1ZUcR6qPH33pZfv5eweuYE4PmfdBufjriiTx1XUpXjUwN770myshiCtv/0peaVxpo7CkKlVXHgMxdSTE8WG/6tgVhXLpns+e1nFHfdbKZatrcshw9LDbUZ2MfFJIftAGLs8EUD35ZIxwyTBf94OPyJxo4V9xT6d2pV63sfi6MxGPiiX7nOr+9oND21pvWlW0bD/oWE71dSJZXlAavoY/Vt0cSKZL+ZzNJOuVct464gMKYxRV4wzliUmhRNLLDx2neuB7bleyS17YR59JEVvSVGslW1C5O92BjWYYH1TxIp/zCtj6Cg5eWqzYldzYPnv72H70hSObSlZcg7eQs+UKB6UHn3w7OP6Ulm1f1FpFg3DBFvGp1R+7Upyy7B91JXOSJbVteDhkoq3IBeFhlQppWNURBrCoRz8/RvxkP36+EMNvMBjZsWivlHNWL8XZIbQ7qoB8OLvGD4dX2UeS0yO2hBuMbVf5D9S3cHZIMaeJuMKhGzoxYpyqbH5QsMrTVEcJH1GwoQSDvtmJ2o0aDkYbFIUYdtjuhnY6Eo/b3b7LK6s8xmNxX3nw1Rqyi//GUtPKJbUslY2vnQejE1tu1m1JfdlU8qEiqAyJoUd1VVF/hlLbJ5WCuMT9lwOqVfUNKqcrrZMv6FFe+xZYrgBUnYguRJu24G0GWZOjYmgD0IvRwretkQsFMoamMFQQz7er8bamTCmU6hVZyutKf4lhj/RsieZf4StMP973xhYpOF5yybPzRHF0D6/CRTQR5/wk67Q38LbKzfyiX9E1T+MQIX6Hf3KfeqfPdAFpuhSP/gURHoAPhQ1aIlLc8wdD3Vd++Ho7De9IpYfUj/K6kUdyEqsR4bGuErBYcRN9EbnTNn0oIEYvqF2m54DgWBUS5wiRo/5ScpMb55FwBePk1I+FISSe2f4K/hOfFGAKXF4C72dcqax2eIpBRPfR/4Iz8nMjjd8nOETXCVshqn2ycsOV5fqjr8CA5qtAOARdfR9GNVc8g0h4ec/5Fk5Ki7z6ShC+2heOhLTIG+pUbvqMVGkD8K5PFdj+buBeZfWr00h45DUHxymnH4IId77Fvz/H6gv6DGSbM5wyVsapH6zmM1aXq+DUV5Q1LirTZ6g/yatf16tWtNK3haEittc60bhFfaD6WnVtejYbnSz4ByM4r3H1N16rujodwkMf5+9J/VFqP6hfeGOFSazI89Uf8IVEpKMsAheT5N5L5vfKYe6XAM9yjNs8TDybgx5dfvXnyjnnXIAb6yXHOYzUquNsvmQF3w6ybvXmqjUWV9WP8mFF1w5279n+zl3rtltuMGflGVumDXodhbds2G278WvQa+tZfqwi6ckpLelHg57GiMnKDXcdX+nmhjMMv5IZMUNUqXyii34L5XO6+ogVsmX1k2XRVqo1rFSta7xVVXjFcpJLXx2sNC5LtBXxAj/TO9/bXcKzuMT9Fwv0sc7nBBfgSm1lx5ZXzdWcNZbES+RYskT99rt6X7UREKXx/yRtUg3gCr+zq19UV15d5+uLIMKIqTxVdKs0Nd6t0I97lNeA4nn83x4GGmO2lP7ftPoDGGhcTbyM5H95b6SCizI980EHY4DWvtrKyKU/SQGx0AsNUSc+fvPnCKZo/i6jw8XLk0ZP7T9yHhU8+KW//nyWk0PiB9Bve+IE0Ty+blIagLjEcyirSeOJ/ELdMo7A0PHUU09pbDG2nuS6Wqn4ZO7KlSs+fmAyhyGE1Wkl/4hAfSUfoSQ8BU+pwDa3eX/H8t4A71Xh4DwCcPD1OvOC6PuCpqCXFSh54S3Guz2IjnBdeefz8YR/9EJctQXy8DgqBG2prHFjo1myWjNWIWfYz0zpGb/y7sLQQrw0zzRffy8m/CCvNE+u5yF99t9zYeCMm/h5TbKH4gJkleaZ5uugeOSB31neXNM2EhBhEe8MgmYg/CPstWWgvB43yQd4DZoEz/zGL6AhTepAzyUgkT39gN9xu18S9zzg59f4Idjj8ZhAev/atPNnTxTPqcMvjf2VXAHyOwFWoH6lIB1bX8AFXMAFXMAF/K8ZGIu+mRUgjBMYbqQwH4PonrCVlRV7+umn/YMKxrOsfF5eXvGzP9ix4ZVXX/HVoYPh4I0ZQMqlqp/nwYD4wXHf9o669vyrD6ykgdaletHecWXFPvz2Lds7nlquVDfOVWASP0JhoSsKHRT3DH4WC3pmIq6JsB9aqgFIe3hiu8dDX4VAMR7bWrL15ZLdO+hbf6TJDhN4y9pWs2bPXF+1jUbBTqYLtnPcEa5T6/cnGnBNbW254frb4+7Mms0le8ejW67k22eLBSYdDED48zEIsyoKq0kVk1buvewMUkQfdCsikz/8mdD7OQM5FOqaDBTMllSG926u2Tc9ed2+9qnHbPXyhk2W1mxYalirNbTu9n0b7+9a+7hn45Oi3T3q2689e9sOupqci6b7+8d2a/fYDtqakGviff9gaMedmT352Kbls+Lf+MSKIoADteuVol3ZWlS5Ss63xXrJ3v/ey674fbDfV3yze7sd6/Zn1hc/n9vu2svCVyvn7eZy3tYrKINP/FDsg2HGepoks42ZqQzFiiZSJZRPmvyUKjadTazb7fjWY6uNkiueGqUF38poq1G0x4Xv8XVNzFbLdvXSip9zwWSMSRMHos96A/upX/8t+5cvvWLboodzO5igMVn3L5iZAEgm4C/bc2AYYWKK7u7Uv8xO+C7GM2HimcEjc1f/GtbrKR10a/JEWk9MBCYYCmNipkfy8IGn4hC9lC9arVg1zqhAOT+gEU41WEdRx4SNyYOrj0iutMhK4qKRhXINL39yQk+sLrxXG03xtm3j2dQqykOolffUHnT69psvbttRf2zXJducFXLYHrohq1jM+eqn0UJ8bb1ez4v3fVtXPXc4YF5+zG0nfLk7VBtipYd46BN5yW2lmI1VGRhL4IHin4hO/+pVdHLGRFWTVleOKV/q8qpk4dHagm3vt+1nXjj01UDLVU2aNcHtiWYUd5y9USmxEmXihkdwxZfHKf8x+/ij1xHbR7F6Ato4NBsOklehQCyBEqlJWbs38jAORedrZq9/8RE8XiTlkSoOUAxWVS4MKhy2yooL8uoMRsoDLGxbZuJffNXsX+9Cnxz8ocwYOo+6Xds+ODaWtLO1Vb1SCsUkvEHJepKx5TrnC+VED4eqo2hhVRbnj8xEa5SW81JQQvtWdHLjaV/PeTfgZlX2WqWq/EKua2qv5I+CgNUrJVZz6R5/OmXOFWGVS4H8kblgasLbuP9yQEWywJ78s3SrlzFKZPFOLwbqwKVaROBCyoMm+n7KQ/vNq+3kXcGiPoP2rHLhQgkh3gkRuLzdOQKUdKG8h8ds5eZbekiWURyHQiSuxPUMPX+c2rce5ystnD5y8ayoGNGGb5JMGSfJHUhBpPhiNcrjicCT3AERHWTpfQD3geMsduSve/2f+cav+1F4f4Qu2kzyLsFffv7luXjjfZ4/cx9xvA0QTbzwfhO+yaXGEOrlTF4wLjiHhFv5CIed0ulg/MAIopaFvyBojnr0WnIPOeHC2OIrbpz3uib14CtDuBLfU5MkyUf4OccGA4ZvnzbF0IlhNMqBAFD2tD5ceUvZFIe4fgZNskIjlJKiSzLEig8MH35VO3GFiRCAM4wEGlMk+fkKFM+XPKHOf5Sr4sJjx035oQc0ITvQ4oo/yXN65Y97IH6DpgD4y6/+8CINl/RX7HLlHuMDcCaOVRx5yTjbUrnTM1v/Peyybvj1M0j8alZQZpxLxOq+MI7ENlt8AMEWW331NxhFMJKMVM3j2YJ/kMJVUTRewlhCX68eUnzAMO5nzOjKM20Jyr28qeM5SsOPlzeFCE2uxBWd/t7TfRgnA6hx51FS/84rYfW6R54TuaW/h57haKixG4fhd6yDMWMwkL/kSW4y6ttQ/t1ey44Pd6118MC6hw+s36Efj3r3ulffFR9LxIcVIs3zYCVajtVTKIM1tioUy1YsV/U+DFdgFYr666LGtn7mDP2wxkJ8NEA7c1oTer2c8IMyuaydc84o4uii/hQ6PA2+fon7LxboV11eE9yBKm7YDqqxnLPGCqvDVFbJDjzHANLap325sEa6hBYgvfM6IoKji7J5nflzQKRLPMRe3nF6ZVnet6I61XtDbZHzycYYJDGs0c6RizTtbwP/hqCHQPFKA41VXuzaqJSxbjmr8c/MjvcndvgAAwhRIr8oaiD2tsxtQgshXlYiJZD6A5Tbyy4I+qlzf/Qo6S0xAk/gcg4m6QDSzNM7DSl+OW9z/iiI+0ib0gjvMGgUbWlx0S5fvmzttsaR47GvBsH4wRdrd+7c8S/mGD80mw1bXV2VW7F6Pba2AjFyyxY7HPzIxA8DCoYKDnUul8velwDE4Us5ssePcVVMFJc9jK18MHSk/EExDY5VTS49LKEVgwjbY5K+If9VTTQbtSXLWUX00I5OJKO6Zb6hSRNbD1QxMIoWaCVvOJHmA0Pol4I7wVP8gpvAF949JG+e8Hx8wbnws3qJ91L6vvK8gXNpoz6jjlQ9Lvscyk+bIyNvZ6+B8z4pSiDFD764jTzPZetOv8mVW92cR+KUpc8kSG4dUvzRL/ujp00jKS/9xlNSJu48s/A9h/mh6xwUl785/iRFylP/1T3l+nfFAHIBF3ABF3ABF3ABX1mYont9UwYQPj6Le8aQDokHq505ymFRY9PDoyMfmzCGZqx7+9Yte/Hll+3w8DD0AhqnvKEtsL7zg++wxVrZ9roo6EeuaF1vVF0BqnmRPXW5ZouFqe0NC7bT6tuLd/ZtWeHrKM9nJ3aodGzZs1pjOx1NEDQiZhLOtgYM+l856Guir0mOmFHVAPPaGsr4jG0fDOzV+23bP+rYU4+u2lLj1Hps7zFWQU+K1h4qzcRsqAkGStCCBthrnFdRLduCBtYoG1ebeTvq7duvv3jbXnlwZIOpCqi80sEnk1wmtShideOTF/wBvhJlr3r30x+sqWiicalWtbdfWbOnr65ZvlyzYbFmI3FjpglLXmVaGA3s4LhnbVbWalCHQpthPgqP497QFSXHnaEqS5PYalFxu4qYs8sbTTtote3RS2t2eU2TGvGAra7u7bTtqZubVqkWINEH4FsrZTd+7B6r3GhNJmPrtDXoFL9ZXXDYHYkvcZ7BIQeiV/JWmI0tezJ1TcchWwgUUAzkXWlwMhrbjviM4Wp1sW5lV9piaQtlAHHYq/taM2c3ajk7GqN04VDLqRVVukyBes3Y83d27GdeuGWfV51msul2CSeu8KTO/awKfJgw64qAhlLmxLIoE8Tz+IKRCUpw3cf0+iO9KklXKijSUxjCaQCh0KEaFUd1ivII5Qtf66OsLedKvo98j69AxQsmC1HVYpTAsSstE3xvT45X+Akkf25oN04fTpN00dvMY2DI2MGoa3lNCFGK97sDVxA64xIZQ9HcKGbta29u2Xsur1lOrOAslb7q597hwPqSoUVNslZy4kWhaC+3JjbsDy1frRhzrcGQU1MyVizF13nYADjLBDJRKmMwA/zrW+WLMi5WWsRKILbHqZ+oLQ4ndrvLdmSa0CkdbaI/nNpBW/WvpGWXS7UjyRWGhdt7HVdkUnMcuD7TH8Ywto9BruEvh4pzHgeKP68j0cdh8nyxzXZZKPpQYLI9Fl8PszKDL5NpbJwvghqXrZE4x4NyUZ7xmPM3Bm5Q5evqIUYWtUfKjmPyDP2SROV1oj6HfkUTbkRIqFEMdXsT649n1hpIVvOS67z6DdFAx9tUP7G+UveVI5Sfra6oYxTzWclLkRU5QoRSDmPOTPVeTrYmoZQoc9mWB0FxI43LS95lnK3qqCc+Nh6w0kK8p0wopNnaCMGjE8a467KbdOS65dfvvzRAe4HN0W7W9GJg+x8U0JNpGD9cCRFkRFuHFI+vsnkbQpygMZRtOfWzviWTXjbZAiuN+Kpb/QiTW9UtbRucrqTWPX0IymzfAisfxtaqHFuicbYKyj7aj2+rQ+Y0aL/GORQ4DFBsy5Ruh0WfDJtiSu69xLlnXelL/DkMBM5wj0eYflLAGyA+TAC4eCTFT8Px1H8kFW/0S9WBEYUubc5bHywTz9J3p5+R4S9bxfL7UMqnDmORGw4kR/51vpCC8xRjgPorvjjPq3/JS2Z8VYTamn+dC3sUE0V5zqZ637EFll6G6teM7cx8SzO2wAoFk9NNmZx34fxZ9cmqKOSW1R+nGYziOTvNsgVWTsWB955YDn6oF1DdgtsNEGP1J4OezRIZZxURZaffdYOZ8uF9R1o+fGC10bDXU//Ytm6nZe1OT++VsRs0F5RnoVy3YqOhAUvDFdQ5jQ/op+EN7XOg91RffeJE+Q17cR6DH9JPvvqL8y44KwSDMfI98frwoguPy7DKieHNZRnZFE+Rv9QwAngtRBX6vbcf/JLyEI+YXMGFoQN84qr8QjacvZ6vfpSeQ+7BRzp+uI/6j77QDetkqnuX46SK6JOi/Sq+kmLI4I88xBbJlMqtSISjgAd5xIjW4N7iAfnEFlDgOueIcc7P09OOdRt9AH7QQksSRtHjKx4Ejju5Ia3LtNy8DVBYCsC/EsI/N+TRZ6jvYMVPvljx7c/4iGKxarZUXjANFa2kcY66BtXlKJYyt3vW7UsGTqs2zjQsV9IYVDiQs6AV+pUv9HirJ9OEiXoK+gjzkKBN8XycQdqkfeqBgIR0/VKheJFY4b7qyfvMiIeh0BWPAw24v2RbYOUdQZras+JB10ojY9feUrQn31W3qt55rAAZ9id296WBPf+JnrUe0PcqOnSTRMyBljL9vhBxRg0hXh9yyAWIXU4VIk7oN8IiT/W+qoeNzayvPJl5N09dRjjtAZpWt0pW58t/vhh4E0AZnad+FWr1CfnOxHpiZ1cTjcOdkd17YWwH23rvMm/y7JH7kDXaDzTDfyhIy0aYF0U/aZ15YkEqL15elYf+gbjRVoJPAMngi+Oa+wWf4p+fSH+GO+IHfQSDOw2jT4q4xKHvqGuSdvXKFXvXu97lxg76NCZvHML8+c9/3g4ODkTTia/kePzxx32SB4Cnpz711Vdftb29PXv00UdtfX1d74y8G1FY6t9sNt2AwbsDHIQBr7wSX8PR/90UzrXV1TmNGJpv375t9+7dc8PI9evX3UjC2AmaMYTs7+/bs88+63ifeOIJN8yk5eeMplduvWjH3V3RN1Lb3rSn3/5ON5oAt1552Z79/Od8rMBHXdAVc414nzp3oAUHH3mW8/EtLqGTONxBU+IRz/4A//1GgByoXwBX4skKAPpEwOWGtAnetB3zYU+lqTnXIyUrq3iD3sz270/taEdjJ7WzFNJ0QJrHw35Bf0ocJUrpSPP1+GkaDyJWki6BSJEAeMjLbwLPHH+CG3CU4E8DU4znLmfxoSNiBdGR6jzMw1I4F4d2w1Zrrwe/l7bAuoALuIALuIALuICHgY/3Nmo5a5azvlsBU4Te+MQONP86GsR46XcKb3YLrEql6PNIxhvpeCkdezCGuHz5il1/5Jqfw8X4lLEpEcgPvQDjzDTtGzKA/MEPvdN29o41WS3apaW6LVay1u8NNUlGkWL21KWK3T/o270WXxKxX+/AdjRxWVmu+77Ta4t1a1Ty9tL9Q7u+UtMkTIP9IoqVqU0zOWuJqRyi3OkPbTyb+OoPttU5bA3t8UtLlrWu9aZDnxTyVd+xZj/dYV+TzQUr2YodtFguPrCVxabdvLJsJ922LYy7vr1Evpi3k1zJGqsauJ+O7Defe8WevX9sIssnt+mX8pSTsz0cxAMmjfkshpgYAK+VKnZNg/urS027dGnT6mtL1pss2ERlzYs2Bn3d4YkfXH583LKdo65vZ7FcZ+uEohuQ6hKm/eO+8wijBcrhG1eXbWe/a69sH/hepEv1it24tmGj4dAVsCtLZd/a6rMvPLChJhFPXKnbtSe3bKLy/tOf/LxlS1V7/zNbtvvg2I6Fp1IqOG8/9uKeZQoFW2tWXOFbLmQsy8B0MLSGePLkEmc19O2j2wOrlku2vtiwgSY2L97dtkuqtxuX1zTJP/UzXIr5rLHNCPXz3qtN21pv+GqGqZiYP51Yo1ay7MKJ/cRnX7Cffu6OqWbERCYyKKdNk4QT4y8A5sbkkluPyWRadcGWTuz0FDoLQojLf0wU8NK80SeqhPu2MEzqwY9SaKb0KDP0h6Ker93L+VIcgHPCFlGhJHPUwh1fppIeZcZ5RQ8/NDDR5Fow9/a8UKeirMyfLthysSLPBTsedm3GBLbekLyPfdIpb5ctzqBBaaJcnAOFYs4WVPa3btbsj73jSSsIz4PDoe0c9mySLSmPjL11o6JJ1sBe6i1Yh68rRdBSpWy90dDymiw2Mic2zEh+2IZDvCKz2UnQizKCSR3ngsATAP7URcaKjewXPn/fPt+eWFVywjYyGKlQ4G2q7eSnfVtbWrRX99rq6Hr+9eyK8gUPZ/Ng9/Gv3pQHW+v4IcGaSNOh9Iacx5F1GUIJAP9ryoNVYOw/32xUxFcO4T2x/mDsxkAME65wEC5WWxAfXRmrxth+7ggjIUYRtRWMJ+RDFRXyp/bYVtE+/HTBnnokp3TyUx9XyEX54T2AiKEsnIhmjhnoDs0+c2tmP/Gxtu2o3+Xw8lq56HEw9IAbBStn55RLRbX/ghtvWEVTVhtGAVvWPftns+JsRW1mOh25cRdFHmmhwbfyUZ1xRorIFu/GogalMIpreDBRufKSV/WjqgNq6UuhNHt9oO0g2lxPbUX9EIaa2O4KlyoFaXTQkbRFyawfqC0nlrqCJlzW6xzZYBXLQg4nOVRfiQGEFQPgRKnBlnDeBiSnGEhYpeRngJRy3k9h/MYokiqgQykvUmCC8LjyUTxDQe9GEOFJnb+8cFCeVHg8oThRgUmqtsu9bxNEO/YwDyLG/PkMznxTHDRajyPeRVr5eyekQQHBahR+xSnI+zXF4f1BPHjofYv3BcgwhyZTFxjd9axrulIBI5srqDFEiJe5bNH5nCuw7QjbQvE+4h0YhkboyalfcQPIaRhBMIAsSCYXZiP1pxJ6V+6I9oSn0O0J4TfPwgV/0zNXOPcDAwhngczk2AYrEsCCKBOGHGMbKwwgIw0q2FpIfWxsL4TRC2M2hsQwXGJQBAtpp0pH3FGvp3dL2zqdvvX0XmGlGQavgt5nxVrTKpwBUa1KbiRfohlDmp9hMZzEQMYPqI6tjTgDxI1IyhcDiB+WrjbKwah+cL/3vxRfdMghw8hbHBieUXtg9YZ4qrJGSc8gHRvEvdhC/0I6PBQZZR3GjzCAYlyh/5GUEFkyR7nBKklQP0P9By7SEiVkKAwgaokuQ85jogiPG4901b8DfXCq6HUpBYmnCalF7a8Blv5R1Md7FpykcWOL2kJcFU0/iuJ8czlM4vExyoS6l4f/yR/IIhsCVtXR5DCGuUHMcYRBALmOdHr2a5QD2aNf5LwgVmMUfHupulWrFbu6WrCvvTG0t230NXaZqV54t4QMscIp8oRejCGsfsGQbvYbL0/sl17M2OGwptdsNc6uSWh1UN3CFW+5XkbKRpuUj+I5T70d6UH/LidJPIBw+iAfbONFWsU5bwDhDwMvsrsw/NKdAVLEAJKCk0c+gatQytjlxwr21q+q2eKqxl565/COPtwb2Suf7dqtz+md1FeiJD71UFGT/vbNrN0dmH30gHGQykWwfryvcvyiW348p7QnKHyV6TddY+Wi2c8+iHO7wgAimdO1sZK1m+8o28bVsvopbx1fFPgYo682q8kVK0qmemdPx6rrnsYWnZmfbdI9nlrvSO/PETQmCQUxLoj+FN7TPqlV+EUYZeI5hbRsgLcfAX5UI9uLlasLyk9jLOXtW+MmSedx/ZfnSBf1E5C+P4FoD7pCn/OXviFk46w+g0b69JobQC7be9/7XpU/NOuUByMEBpBOt6s4NXvssUft2rVrbphgZQiGiHR7K4wRN27c0BzlknUVHwMHq0nYAgs/vszHuEJ/h6EEwwn4eX7sscfcgIKhpaSxM8YX/J9//nnb2tpyAwp5sg0XBhXSg5tw8ic+6Zl0YihhJUun07ZX775oh8cHtty8bF/9vg9Ypaxxs+C55561T3z8t9SuZ25sgQ+Ul/bmHw3An4TnASGP3j7n/sFvj5r6OF8D0jqLujiPKwCe4ShnTJTTPvUsrrore/Spin3DNz+heWjXXr71wO48N7Dbz07cEEf883XOfZqX0/WF2Xo4Lt4HiWxQdl3nuPznXGLCdEn9PZ/knmjIVLx74t79FUwa2nZs+xi0EScg7sly3u/h8BCk5UjzPg+EeN+hAKefNHL0jUeHFwaQC7iAC7iAC7iAf1eAIyvecals3/pkw5YqYfxgTsswgI91B5MTe07zjH/+mZYdDkJn9mbhTRtAqnxkzhg/BY1NfB6HOiPr28i+5z3vsWc/93l76ZWXXc85HysJiOfjFeF4Q1tgPb65YkuNqlVLRWtpAM2X2TlNUpu1vG3UC5qM8uUcE+Q4nHmxUvSJbjmfs+VGzTYWK3bUG/pe+GzloJmKG0Ry5bLvy3/cGbgigEOaGU8djyZ+TsFaLas8pzZcGFtV+PjKcX/Yt8F07PmdDrLW6yrfYsGq5bxdWSpZsXNg1m9rorbgX6SjXJ30+3Z82NHkNm/P3HzEvuaZq/boVt3est7UpHvJ3rqxaO98ZMPeeXXNnrm8IgFYcb/339iwd11Zt3fIffCJR+zxx65aeXXTpoVQUOf6x8I98G2r7u517OC4bTt7B3bUHdtsIWeL4tnWUtUVLQAHb3O4MhXBZL5YKFq/PxZPTm1rpa74ZSuVi3bYHmgwmbW1xbLd2Wn59gw3Li9aSeUpqg7KilMpoug2W11q2spSxXILJ7a737dapSB+52xhNBQdU2NVRrWYc8XIaCKnfFF63D7oqQ7NNoqndr81UXpoOrHN1SVbW677YLbV6Xu93N0/tvUl1WO9aNcbGeue5l1hg3ICBQbb6fyPn/yM/et7e6bpvxqFhE0JGXS7csUVO6F4iAG1nAtgNC4XzZBKd/6VFvXraZLouiCwYSwJwwq4x5IVFPwoOFkaxbL9ciYnnrM64cTaw54b1VwR66CJA3+eFzhCcQYNMfmisUM/ORBFf0wcFEYZxFlbLpStWcAQ17eWZuNsp1HIlTRBFb+Ei7goTlA2ycNlsSCXz59ao5yxJ1aq9lWbm2pTi5pwl9XJoOxZsMFo5gfdc3hxhpUTqqh+tuS0sPULhgoMDxzWPjwVPdAkmfIvnlUO6tMnOs5Xvm7WhEOit15QWz0Z2mf2xvZya2SH3Z6tsxJAfEIWUIht1Qpq25q4jGg3eauXClaT3IQyS/xW3rS/s8knHDv1rVs44LyHwnGsiazo9O2wVB982Y+8s9pjv903tu8SsW5wQAGO0QN6UzlhggYPfEWCckDe2dInTznVYDaXM/YH3leyP/kNFfsjHyzZ45ey1qwsWLkg/mL8QJai2hy4x48w4hCXNN/ynoq9/XrOVppZ6w6ztr0/8tVYffVtlB1+opAZjqbWU9naPVaowZec1col9X8jPwh6qZrzMJSUJZEqdhlf7Hd6I135KjwOUKcuaE/IJ7SouO4oI1vBODcTwuNyrhBfYihDo9oFK1HIJYyAehGgqM5jUAzlurc1EaPLmTypPn3rKrUxjCAcWO5fc7tBIibv0E55AG/rXjjhUjy2Pyjk2dIs784NKfIDt2ek5LQ30tBK+Z+DcKBO9jxED4wiOI0ST3grsRzx3HlYEi95PoPkyWmMJ27jTo7264+hyA6DSvQV4QLSO0gLDInzdpL0Lbp3fqi+8U/7wvQPpbIryhJ5YKs1yhz7pqtOxHfnIfWCnMMyLyeUpnTJOX69Y9UfeCcqcLooe1JHfnV+c08+cuSXOPfTlQ8comznSwt+ObVHDo5mBRFnKviKIlaDjM9WgdCnzeUo5Q08pYDCQxy8eeeTh591kk/OYSiVfAzh8iV6XXmtiLGtJl/esgIFl3zBC2rHcyrS5LwN07ezJRFFpe4pLzSFY5ukOT91D43ECWoCuKY+KZ60nwlcak/qt9w4qP6NviDCItwHZolzIrkQyI3jEW+JR3yeFRL1G20u/PE7a1/kD295FNUumwp1g4Hz3P3V/8rDV6foGoe+yymyaleOtT2iXTLEiITPUcKfOpHj3StZom7om4MwfmgLOKVXH8g9flDu5BFROLHUINd4OR+Ut6+8wTiscc+VtaJ9+zuz9sffO7LvfLplj63wYcZMfajel5yNAhrHF8C9iuL9Z0V961I1Y09dydlHnsnaM1tDvfM7dn+3bUcdvVPglRwy420OWeM9pnbhskKhCINOrpSBeN5e1IY8jfs6/UBKS+ChjSZpvNwQqzynQ6VF3iJyXFIMXxzQ16ZpIy/PaZ5vsZq15c2cVepsE6eQpG7GrHbcUxthNy5PHVgIbmoMcjDWuxh7vCBKGHQi/68lNX2kmJSpLt53Rqd2+3hmo5EmRMliszHncSiD5lrG6ktsy4VEvnEA/0TjmP37Q7v/0tC2b43t4P5UbmL721M73p1Z++BEw/owiiTdmoAS6E8IMH54iUWnv9OceMon2vRw1vcRECUjLV1esbpgi+vBz41HCrZ+We+oksZcbL/LIrpUXkAHgCcunrd76+qoI4Sb+dXjOGl6nscJCPlEtjkDpOAKYAwHbBE1VT+HYYB0TBQ5+6PeqLsxgnfnCy+8YDs7O74ig3Ss0sD4wD1bCWGMwACC0YN9kVEwY9x4+eWX3XCBQQM80IDBg3SEYeRgcorfpsapGElITz+AsSPdQoD8SIuhhRUn+KUrRqAdfNVa1Y4Oj62luVGlXLcrV655nsDBwb7tPNhO+JMy94wncwgG+9/ZfQCcdL5HZbgfcMZhvM/8z9/D1zRvlw36DVKeiwPkS5pnXcrbpUdqapgaE/aH1j6SXO6d6D10hicFxwU9CaT49ZP44yL+WbKI77jixp8dkrQOCkzz4jdJdT74HNAWCIj3XWp8c/D4D/M9EutHabhNQzyq/JIsBHGXPnM9X2ZQsp3h68HFFlgXcAEXcAEXcAG/t2ClkrM/9VUr9s1PNKxZyvqcMcYP/vr3eSfnW15u5u1916qmIbu9cphMJt4EMEZ8M1tgFQrsgHNuPK9/6GTcER9xLPj4mS1a+VjtWGPd+RhMQNjmxqZ/SPSGDCDrGuheXV+2kiY2bHtxY73iZ0IsZPI+IWLyUSks2IMeyyo0CSrl7aDVt40lDYDLef9iD0IGg4kt14u2VNRATDMPvq4+6o3s5Xv7dmf3WHFO7Vjp6uWibTVQ3I9tsKBJsfLpjUd2qIG8f3EyPbXH167ZSn3VDto94TnxL7Rv1DV5HmvgxayGKb7rRTSZ1swZZdG437XD/Z5lCw179MqmHyL++LUNu6ayrS8v2tXLm3Ztc92ub63YpdWmT7aWFpu2fuWydfNN650WbYF98ztH1h9MbXegCaHoPz46sMGwb7utkZ3mira23LTLwokyuDsYWbNWdoNOqZhzBcQRK15aPf9aljM6+n0UsHnbWK3bUr3MR892daNpi0t1qzVqmgTNXEG5slTTpD1ju4cDm51qQL5RtcyEL3Anrsge9QduvEBxhcLshbs7ttca2GKzLhqKxqHRJQkxWynxNernd1q2UivZjWbWPr/fFb0nviXJbnsgugq21mD/4LwtNkq2rHiXaihRsjaQ4LONTbNasEH32P7fv/hb9skHLVepMExG0YKyI77+li/8hybljSAyVWUo7o1rLm+ZGIwjqB5Dt6prV0wpTxxxWYGAMtxXYWRytlhvWq1UsZIaBcr2yZRzPcYmjhhbFwGuv3FloegSLciEK8eEK/JIBuaizx/kIMvFyNVC6ggUfzEv2c0XrDsb2cFoaBk91+oNG4uf/QEKfpS8lENJNEvPuIJQdJzOTNNMe7RWs488ds0+cPNxTR5X1X5ydnDY9y3OLm/UraB4nPPB15WbK5p1KY9d1R9fYQ8mU1dUzUTU8QCL5qnVChkbiS7qmq9mOWgSHqIg5FwREWTrxQWrTob2cmuqOu6pDnK2VOV8EgwmWHijQ+EL8A7KRPGOY+E5tLc3nNlef2xF3S8INwryvHiDUo0yItMYNLEMYynGGMI2TxUU/Uozkjyhlq2UkL2JlUUnfYHXs+qPlR30KSEzGAwyLoOxSmTo9Q2sqi/43q+v2p/+1oq940ZefQidX4S9GSDtaiNrT13N24fexgqTU3v1wchGE84yGTkdnFWBPA2H/omfHbZbrlyiLW6sNG1J7WH3qGMD9UusXNlvtW1zuWbPXGpaVvE73ZGtNavRvoWDc1lQMUqSVQeqx9OpjUdjsSGRt6RAcfkdFO7fAhhAWK2FqNP+kFn25s6prFlfxXGmZKeNQs88ruoIxVyOFxDKajeA0G4wgii2T7ApJ051rIbnNgRwkYf6MM7eYaKbrmZI+4Yov9JwAfxRePxZP8KdnlUB/lRhh+xAq0Mwz/2gIL1LvJOrfgJpPCd5pPEBP8cl9VEkVVeA/Inh6RKkKK/jJtAi2kCkFsjDFaooTdHc6T4Muxg9kraQ+KGc9fcbSSkffFF7pW+Cz1E3weu0yLzXUEbH1/jgj3tefuTr0fTjlKd8luPqdUYn5wYP+AnucPBaN371klA4v0ZZUHaxxZ8faI7xQ31Veii5KyMVjQGTr/4Q3Z6f5w3NXMAT5XZ6lD/bFHIAeskNIGXJB+cyhHGNgQ3vLPq2MYYPN4Aobwwu0KF+yHnqdKl96eorbBgEON1kEzSEYYFrPIf8wVM5RU1KKv6lN4rnlyCedJTBjRDc40fbkJsbJ/wPtkZc2gOsizv8It9UdoO2uHoaqoY8iIMf0eS4hjKXR/5CUj2YMs7zCOLn4aTVnacTEo+vh+RuHhdZp8b1alFbFe8LZb2P1F8QLlkE8jZ1l9JCcvA6OAHhHDN5yFEG5GpzpWjf93VV+3PflLd3XJnZckXymqZ9E0Da1XrW3n41Z9/0lN49C1373Et7dtTux4pSjxVXb3e0C3+OEH7D4MGbKmmP89AA6Ac8TO3T8RDDo/KTcFHjgi+VAQTjOekdl2elH1DpgkK+VF2wlUt5q2syguylQHPqtWc26IVy1kE4+HjhtgZu+xqvB8UBLgFekYnHa4G8VUbSbCv9/b7aVIIgrVtA3bs1ltkii+0Rae/u/Qbh1M/32Lk1sNvPTWzvnsbNR6fWa51ofKnxjIYCnEFCu44JjiDFD338yR9aMBxHm5I0J7Rz73QmabjFwFFrxsqVtct5u3xTc44bJVu7ojHeWsHKGmOQ1o0gw8g7yRlsD5cvpSnJ57X8dBrmz+lN0IUspe9hPgrAaICBg1UWd+/edUMExgeg39PcRf3h0tKir5x88OCBh6M0Jg77HOPH6gv6FowhOHJiayviYUjZ3d11mli1wbuYSSh0k4705I0/BhIcRhOMJ7y/WXFCH8uqk9ToAU6ewXF0dOQGEYwn0ESfvs9HYcctfw+AF/yk2dvbneODRmhy56UNOM8t56Pu+MXf6/Tc9Xy6FFK/SBsQ+SQP4Js/RL3GqowzvBgYi1X1i5WRxrwjO9qd2O7tkcuoSH8I5rQkOOeY8ZeLUM81wtIInneE+q/802fSPQzzRA4PBZ8rZ+DkGn7c4/xJPykf0vR+TR/O45Ff+OpX/8hrCnOauSbxwDtk/P46cGEAuYALuIALuIAL+L0Di+Ws/bkPrtnjq2w5nXj+G4AP0d62UfJdD148YNeUJOCLgOnvwACSzoEZkMSFsXSM5dAN9/p9u3Rpy3fl4cOileUVW15a9jHpxvqaj32bGmu/IQPIo5vLdqOZs1VNGNiSYjRa8G2TRpOJPXd33/oqQ0GD28USBwwXrTM+1UC+btV6yU41OcOwcWe3Y5dX6mYzswNNdg77Y7t31POJ6r2Djk1QsCyc2Eopa5cXzYaZgZ3mNSmYLdh+f2A9zeY4ENz0XJhWbLG+btVK1l64d2DPPn/HLjerdrUahzEznM5qEub7gWuAOvaP/oRfNLLtS/fw2D7/yo59/IWWaIzzLh48OPItcdhnem+vrdo5seLmph0uNGyg8uRHLes+2LWD44kdqryfe+W+BvZHdnDUtjuHA1/au7xYt5V61RWofOHuh5gKD0aI4ViTufHYFdPNSl60lxQv64reySlfn7Otzsy/GGcbLARLMynLaiKRKRcNY8pxa2R5VeZSJWNdTWzYLkCzEptkTu36zUv2+CMVV6zuiv6NRsluIMzjoU2F/8FxV4IxtdVq2b9wH4gfNy+v2rEmxDXx/GpNPOjN7Npq3bcsQ8F+LL6fTCc+MVqrSYg0ye0rnZ9dUs7ZwfZ9+/u/+gl7sTtUfIQylB7+xT5lp1F4vareVJ5UUcRAV5Xk9ZOO5ePrZwQYDCiG+KJWg2UXapRbmoiOOZi7Ysu1hq0trVgNA8zo2Eazvvg3iG2aUBgpDxQBviWW8LvCR86/aMWPWQsNiD8UgLr6dIS8lD2KLLwV1RU/G6rb1UrVWuOB7Y+Ghm2h3lh05VSn3VFRTnzS7/QKJqOxn93BnuI3JZdff23D/sDbHrN3Xr9qpxOW1BddLtniKaf63T1g5VDP1is5tZOu/fztvpXLFXt0tWSXqgvWHUxtIp7VamXLLmTdCouyUyhUtyIYRk/ZcgkDimQR+SvkLYsGpNO1X3j2nn3maGLv3Ki5jLPljYJtvVmxy7WStSV3neHUv7rl61oO0F1UfVMHj28uGYein4h/nIfDmTV+WLh4haIPhbavFBI91C1bV7G9G50TBha+SD9UeNHrZUF1xLZIC7Zz3PPVX6wSG6iBsnTtCGOm5Jx64StSDg3+yHuK9ue/o2Zvv8GqHoUgHl8iABc433q1YB94W0mydCL+c2hnwQ67fecnCneR5MpApBsDCF++Y6TtSRCWmg0/ywLZef/1RVspZ/xsnBLtcjK2K42iV89bLjWtKr496Ays3Rv6SrmKcKR7959NJP3X778cUFW984U1bZEtzFBqsLUhZfazOFQPqVFCUbxlcEXWPZz4GEowfsjJQzSjRA9lOQWgPJTZX0jKc8FxhsGDto98oBhJDYYonuftj4br9/Ti4jj8QSKIIxqUIRjn/PJ03MulXCMFIenz2T3+CZCFXwhL/ZNYyWNkEQ/8pv2bg9OqqzzwxY7lfsT0K5ez59Th51f6O/78MVGwiWkog+Tj/Bdz3ABAnaDYS40fqQIfQGkL90DEwedhBNHV8WAMgTrF9crERR2Rnq22vKOb+8sJd2r8iLNXIh9A1Pmvrw6gH1U7wBCBnE81kGFlFIfqs/oCeqK/z3o/EGVI6Aalk0e/DmbiqX1LBn2LJLb9UpvirJkFly+VUhHBy+rTCVtv6V3q54+Qn8YhhHsc4aSPxwASRhHR6XmQDeWOq9MmevxLEt27kQHCPIIgSZT++jtEQSjD/P2QpEmNKJSRvkRBCQo4R2o54fI6xtt95ac44ODqLgGng7D0Sj7cKFL66zwUCuodP+6dXr8qTpJfKq9Bj64JLn+UJ8/zNEl+QBhxaO9q38WGjdUGWZG6kCuqzardKl4WI1sKSdaB62GawMtzXu+OP/i+RfuB71q29zymPiARuy8VgIs83qa+/Ouf0thU7+lPvbBn3faRn1GDoc47paBOPIpbr/OEeG+bSbsEIY/Edp7rj2fvl2hbtLMopMf1croBBINOkodf4v6LBV8BAgKyEHh9QgMe+i/Xs7a6lbfGEmduSOgEwWvOA5la5wDFPbnzF5BQ64Cfh/nNWZyzSJ6Tx5nLqTycR+5PskilJurbRnE+SFODxDzn/CVhbxQwgOzdHdnxriZFfGHj2US+MS6MvjHGbvxDe0I/vNE1+pdomwGki6uDp1M8CfDSRs6uPFFww8fmIyVb2SxafbFgJY2FWb3J+V3Fsvod5Y0xaU4TOITf/5RfYMRFIDR5n+J+KST5C+a+4HHiiQ+PMYCwAqTuqy5YRcFqDFZfMP7mwHMmi+nKDAwTU00gKTNhTOxY6cGKEIwoGEhY5cFqDehkwocRA+PE/sGB500+vI+JB15WdMT7xxwHW1rBd7bMIj5GDvImTRzAvup5YlBhHNFcXPQ+FwAX4eTHShQmpHxMsrv7wO7fu2v379+zVisxfigPH5sneXs9chOVB6PiIpfKH35R/xF2xmFBEuchvwTS+EAYOiLWeVyA3ybPC1mN5yohM5PRzO6/MrJ7L7L9FX2F4hAvcYEDl+D1H/+N+wQITZ/TvCNaEpcLfOFBPxGkX/fn4QxIS5HxjqInESJR3AbyOTjPk3uipDSQh9+7/8NpwDv3SeMlceZpBOC+MIBcwAVcwAVcwAX83oaqxrt/5v2rdmO5kPi8MeDVf13zj73u1O61J4nvGwfGr2/GAJLnA1wyx2kQE+OWGHcwpmMcOZ1OfHzDOXnXrl61NYweGo+ub6z7OLalMe9zzz33xgwgX/fEhhssXtqfapKPQu/Edg871tdgcLVRtVUNDtnGia1uDnsjPyRlscz2LxOhI2xmy6WMjSYo7DPW7g/tpe1jV/y6okOD/2ZhwVY14WhUJzbOnVgxm/ftffYGfZtqAFpUnJz+nrj0mG2sXbJaJW+ff3HbesOxbxu1uFizjWrWlc8YDThnBAW7D6aVJ5MiP4R1Gl8crtQqdtLv2t2dY8tVqlYp5+1w98jYnqexuW7t0qIdtcZWn7RteLRvdw6GtpCv23AytsP9XdsR7Rg1UHxw4HuzVnUFPSs5UKyM+ZpeZefMgHIxa4tVlJ0MALPOYhQIKFMxzNQKGGpO7LDV9a9cL603XdHCGQl1yeRiccEKpYrttfte2Ux46+LnUn5BPGzZwdHUhi0Oqs5abdq3a8s5qxRPbHm17Er82/tjV3CWMqd2PIpzDJbFv54mJGxNdqzJ5yNXVm2rmbEXHhzaYNizJy8t25OPrNrmesMV6o2sEOVzfsh3ReU5vn/f/sFHP2vPHg3sdJpx4ePLdpRAo9k0ZFPCSB24QkrO5zdyvm0KyvmFmPC4FOs/tnmJL2mZw7qyWbKWy+SsUar5SiS2kpoZ23vtW6vXURzlMYGjudBvKL+CBtnwFeyonThzwxUe8mOCoPmp6iCUBm4QkScYfPIswlEA8iVsI1uwiuROEmg7vZbRxJmk1qs1TdhH1ul1RTPKivhyHlprIvxtly/bR97zdvsD1zbsg49ess1m0yonUztV/Jwy2hbPfuiXX1C9DGgOlh8Pbe+oZ2u1vC1p4r2vDuVj99punHp0o2Jbqv+u2lR3yl74rJDQ5CWfVXkydjKd+YoNFDI++UTeRTuKuJxKdaLO4u1rNVsYj62n9vq5vWPWxlhFNLO11pHqvi6e7h13bBnDm3hHPSDXK5KRnVbf+dTqDmyo9HRa8I9VD74NmhjFPed/YHRBjtkPn+3W8vmMK7owBHJYONvXUAe+lZhwMOkfimYMDR1NmNhCqyhaqP+l6qn9R99Zt+94X9mqKv+XE5DVamnBvuqJol1dz9rHnu9I1DkbZCo6M142DFYoBjG6wSdRb93hxDhbB4PCek1plys+wROLrK553E53bN3x1M/k8S3BxAyMHxykvrlcV/82sz59ourJO/GEFp6/XNAoZVUnamMqC9vE0S+geOaMDowbrrDGyEGfKTKoX2inP3LjBytFXN7VMdGXYfwQjxAKxZSjfslJP7Qr4fB2pTR+BgB9iPAw2UXGUoUsqr00De3Rr+7nvs4YX42A8OESHpE6Yd0ZeJ5c9aPE82BuAmUC6cM8xrlg+aXxVX5XKqf+80hBNf28k6x7rt6r8UwaybqXhQA8xZzwj7jc89JO44ZhRKAyxmqMWPnhhhDxOevPoTRDwe3bYCltnMUQ/QDOn4XJS+ZF8Qanm5C1UyoXPioPZNl5ldRj6pLv/t05TfykhGNoUJ+GUZ0tr2asBPHtr6AjUrmx241mYQBxQxhlcvyBkPojXsgG26OxfabkscCqJMmZ0+dsUxuMsz3GGjRNJkM/S2Q8GqoPFB1OD++YGAC5AUS0pEo1+Eu5w8HbVPGI0ULP3EON05UALEnieDzodKe+Vf5cY8spcBBHcg7LAHik8gW7eAtxH20jaiWph4fygwYuunodR5VwlVfQovCkxhBLkPlPZOeZzV3kkqQVkjCAKGVS/ggNiHzP4hKPM2C6etewtZk6K6HkXQk/JXe6so2W5wsk+Tkgf3HjV7bk/IHv2bQ//uElq5Xh8pcPwF3V2Oh9j5fsbddr9sKuxiqdkQ27HRt09Q7HGDLhTU7bgcfwI0nohUkcl8Tf5YV796cmKTcRUiCS4nD+DsbHiJykifsvFsIAEvfeNzhBAdyjkF3eKFhjBeM1tUeTPFUZp7Z7d2ytfb2rX2d1uqQguUsgoTXF7uXyh8TnXBnmZdZjtCPxT2Q2VjK29VjBNq4W3/QWWKP+iT24O0roRm7IJGTes4UHSfbcOI8hS37B73Ap74kbCu4IP3MabxUztnEtb1clIysbZStr3MVYxdtIEo/2XNC7En3tsDez9mFqrPVc5vHm4IHn/AmSX9QdgMdZfOLMFf2k0T3vRiZnKxrnsnJjb2/fD0DngyX8MGpgUGAFhS/j39z07bIwNvQHA7t165ZP7Fj6zzucVRbHcvAQAwnK5bbSYhTBD6MI/TLPrPJg7LKhCeKVK1c8jL6Tg9V39/acDgDDCHlTLgwqGEBYqQJdVT2TjvQYaJjcviKawM+4EXxs6TX2VYLMfcSZhEeE8XjGPzk8AO7jRu7Mbx4X8MTc6Ac/wjwgIGQ30qZpoj8LWfJ3UggT/x7T/flTkF5NtrQpYdB4qLXHtmyMt8HhmPg5y0+eZ/UOQM9ZuOP2u+TX8wwXkKbkGfr+/+z9B7hlyXUehv4n53Rz6jzTkwEMgCGITESCQUwiKZISKdGkkv1kSdZ7lCxRluVHPz9Lsj9ZwXJSpCSLjxJliaSYBQEEQQQiDyZPx9t9870n5+D/X2vvc083BkB3TyC/p7vurVO1K65atap21Vq7qvxJ3ubUz21p3NKPItFWmLyC39DPjCPtMA32+MHj14SwXCtbJgTL1vM+UYCcwAmcwAmcwAn83oZvPJ3Du8/nb3mV3ylonnyBa5BPb7bR5VrxbkBzwnvbAeJyAZux8D/84Cj8UMrmkyPtAtFmhj1c5/zUjma9ecPms1fp1k5nzVnvSAFy5tQa8pyYj/X1+2AIXYLa4GKrF0ua4kNH9Oi7bV0Im0vFUCzk7KgKnRmsib0Ebrr02ONMcHW3bs+61PSw1sZCNoFycohusocx/eNjHfkzQIMrOH2JmJIAPJ7BRmUNnWEMutuj1Wri+StbqBTTmERGqLZ0sXAE2Yh2WnBxznJZrE3QksRJipEJJ91qZCNggosbBksxkcpkwSQoLS+iny2zUcbIj9rIjtuo1jtoDOK4dG0b/V4bu9U29rig5kwO2RQXoLm0LQj6JLiUF31mpHs4JCBvd2R0Njppxomh4uurd50hy6hsRF2QLCEN7JggCbQ6pEks6sKbzd0G7Gt7RLno6TCP4Fgh8lmhUsb1/QZ2DhpYLyZwZi6JdmuIVj8CFmEKoP36BC9sDxCRYJo4ZPRVPd2SYezXWqaIOqy37Kt/XeCcyxXwwbdcxNn1Jf86nWXpwuE0McjQDKNJthsXls0j/KPf/jKe1D0iEoiSlvGESB1h/blQJILiBZ3FHn7ZLIELSWa2jI5TMmG7CcQCfzEb444kFCYtMsS1pK33bMj+sI1Wr25b0LXLZzgUw8dpJFSS8XKUmS6AVXrRPBTYSNCkhYzdIUI60sc6isq2SzPViehO0M4hjhwrNIhzsRZl+3Glo3At+CSAVMfSQk7dTvUUXyVY5mNzJbx5ZRUPPPEB5OY2sHlQRYuxYlxg32DbRDIJZFjW0VETF1eKuG8xg2vX9zCYxGwHxl61iaW5PFLke+0OabMa12tD3LeUwXJ2wrYdo0u8de59nPUS/5qSgfxdkM066x6P9kBHSPVMaN8m/SW8fv1K1uh2wEwliJScsk2emCOvSrCnI8SkHNQOkWarbf1P9NFxVLt1v9hcjHrY7JIHYsYb6sNSgqjdpXRiUgMtbiNcKOoyUx1ppX5vgjfadq8HaakLwlUui7ABTGOB+Ei7Pu5bS+C//L4iHtxIMMVrB2r/04sJPHExg8+/2EOtPbH7TcRWUuBo7EqzD4uvdg4PyMMJu19nqZBm/yU/p9jOR110+xy3WF3dKaJjsHTcmPitzDg39mo4arZNaCzlicYdjQW2mAxwEJ1eLdDus7TGPtJZwg9TZsjIbf2R/Ep+EdgiV2JwPsrLvuSPSwDPdmG/tcu62XZkKBq1pZST6sKsLfuM7dzin6Rk+pJfQhkdK6YdJKYAIR+Z4DisswQSGgxJZ+u31nfVe1WGdV7b4aW4Xq4Supn++r+Bdo/Ygtw8AuacQvBMSy5/4i/zFE9aItmWNshnBvwre+FBdPmsNOIToS+3Yqv/CLwuHok1dKc/WpypMSGQaEZg/URjHVkn2pliSu2jNiANwuqLF4WL1BW2+0NjFW3fCSJbuSmi6kAKWSKZUBEhpZKHuTvwszGSbjZOiKt+PD8XHKmyamc/CsuVIebP9CrHFRtqd1eu+TFemrz4WGu4M64r3jyedn3Y0WgBXxqfMa7yHbIMu9xcxwRy4tTvdmzHyTi440lCNBl3Cy/vs05xq6H9uODbxyTR0vHRW4HBtPVnSgDRXPMR2hrrtMtV463dg6O0rJ/iSZloyihLzx/RSWWxWKMHjfOI3PbPeol3jGM9buDw8h1H5eV2gK/cihvmI9szph3UUmWx/opgWQo31U9Gg5Ll5/3VCOupzPb8fWef6jTh/K6rfEd9zkP0ccPYFPhmOL4bjwVpj20a+gsbZoP711P4qT+ygccvZO35tQKVtVGJ4BsvpnCtWUEHBUTIT1LadduuDOl1mpgM+k7vgAecwEGNzM0fhomaxq/yCujvP0oT0HWkO0DY54KKuuXuuwVTgBCsVfXPMpVvyMvJTBSl+TjKM0dO9TmHONjuYfO5Ppo18r7mXtMUxzCLkWo19VC9piDPmTCCyjD+lOGz7sRfWI/h9INprJ3PoMyFkOMyk+gOQOza4fxo60oXjaMh5zf0tKJVlmhvBPB6OBLHZdDTvY7LtObxH+f7IL7PMTkHyUWwdCphx12l+T4MFR+3AB/lr3zaDVeA6BguQ2JatD+HNLbcLcwjGA4WQbbAy7GxZRavmaL1EUu9VrNdGk2ucfQRmRaJUnocVasWJreMjo/SkVNazN28ccPS6A4mKSUUJtOhW+9j+UsZovjmR6L3gnjKt9lq2YKwFuSpXR3ahSLlh/LTGCgIy5WgWsoQpdHiUjtVtJNEYVJ4bBOnG1x4HjKvHss2+rCioonRRZUO3E6nGbAwt6z97M+fPVh+AdDTwzxWGCfMexb0GNLcPWjonD4baNzX2B68Zy1zzn/I63MrCWTznDv3wf41Yn9TGc4nYb4aQ0OwZ819zGu2jADoJZwVIUxvPmZZoPsFxvwtnEZOgleRePDXg8OQ4FkQ+Ok39FP7h27L4jbwbG8NCZ8s3bQcx8UMf7wOfsHpS8GJAuQETuAETuAETuB3HyR/+RNvXbAj7+8VUpwvSe546S7vA9F6/l4UIDrSana9phmIZkDhkeKSJ2quYnPcvmTwbZuP6CMhfcjTbndMfqu4d6QAeeDMin19pC93W5wMS+gsQZoWwc1WF21WXl/4S5Ch43J0t8VVXQre1tE2EezW2ri8XbOFTpx0LmXiWC6lSXw2AOMmkl10k1yIMnwy5IJjqCOaRlx4R5CcxDAeJlEuLGBxsYJPf/FF2w1y6eaeCRCK2Zx9IdVu9bFInIpJlqGvjFMS6JEIJLKOI9J6MpPNWINPuMLqdHrIz5Wxfn6Di8gKkC6izwVOrF0Hek00OiN0B0zERXOj6Ud1vbhTh5RcOg4nra+1MtoOzgmdJuSsS4uEnsSUboABF9pSdhTTxD2nrUUTU0pI/hvln+7YkBxCDSXFRI10lOKmUsjZxHP3qGuBV27sY3u/zsX1EMMe8W51iE8fdZoXr+7h+etH+OI1LnbqTawV03Y++vNbDXz+SgPdcRxDMoroo8uaG70+cZqg3u6RHhFTNLSHY7zhwjLe/tAqijoOSTsqSHcJrcckoG79l1BcX/FGJPjh7P93nruKT2xVtUo3JtJfuGBXG9oCL67FAN0sx74cp0FEeUtE6gsDO99dDMvnVCzJtiFdkynkMhnkUxnESdRWj8yrY06Yr5QN4xGZW0qHSbiYYoAIxeLVH8xPQptggu8LELqMr4/TaBGlTiSRhvBME5cCy9bZdr1JH51xzzpQv0/8oklkMtrhM7S7LPS1vPJVB04yh8fX5/G9rz+P9z50lrQd4bOf/QKinR3kkmPb7ZJJp3B5p4Gnt+rIlSvsiAOUk1LaROzOFylPJAxfWV/AfneMYiKC+0qkBXH95NVDPLvbxtp8FpUE20uLLvKkmFsCV9VVircOeatJXHtsqxz5aS6TMMWMdl1IiXFE3lop57CYIG+xr0TSpD/TV9hnRuSL69U2CvRT/5WCRe2UYZt1O31TAkgxIdql2M46hkbN2O72bfeGFqlGK8aTUoXFsU01EEmBMGT7Demhi8iZH937NV8cDViOdmUJMqSpBohvuJjCn/3uPJZKzk+/G1DmIveJB9K4tN3HzX3dt0LO0R0r+hqa9JQCdq6ku3m0A8x3NC3P5bB91CGtdcRd0naoLZVSJsDQXSmirQ7R2qkP7O4QKau++fF12z4o5Ve4cHTL3a8GzOXI4+QPE6iSh7TbRwoxvTT0bEIiFa86q5/IqC05vnl8KUvYl9lXNYDNKkDUkv4Ffih8piHPqHMqnRa/4d0fGkNNoWIvMmGmIhmXafhj44KPLQpXGQxlmdqVYMfW8dlpJkRlLItjP3sIXcJBncUewtCXgDDkOIZc06OErC7O2wL5BqOPgWzrk3IzYDo22b+/nEUPxbF4wbP9yWZ8oxeNC6xJt5joJjpp540UCD5umaBFeDG66GaYWHvJz91mCE4Sp6EZo7noqecZf3OzdrIZJ1QyKXcLl8vw5aPwZFv5UVhS4ksBwvKYxpQ0NuaT56XwShwrNew9ovKVh+UcvAuC90HU+ILvBaurxm7h4cp07ars8x2oSU2/34WO+wuP3DK6ivdEQ9r2DuC4qmdDWGDVcPqZAjBwG+8b3wd+pLF40+4CIr4yUvqq39gz32kJCckUXyTyrGeMfklChptLpJLNZ6Fi6Chs2tf4EzxbalrWNLIVV74KEu1Fc1WJP+F7Tk0ht/GS3IqqRMo/5BfaoruOsvLMHCwe85KPyvQdLXq9cLzm3KpcyONMKYK3nsnidWtZzGXTnL9lWY7aY8C8WKbyMDAkvXz+vPliFv/1D69jfUHzn98dKKSBbzg7xk4rgZ0237WZPNLZgl3Ernr32k20G1Xadb73JHkniD/JB0YnGSmKVDUD0fhWo3Dxzit5BJb6icExcS0rK4cmxjlCtsD30DLH87S4JGJKhN3NHravsZ+YcDbEb5rcfsMsDc+XQk9+gWFp5AcfL0IFgoDdA+XFGE4/kOEcOotiOck1gr8/7hakqGnxPbhzpY9Wzef9U9yC7LweNPQ/FjK7rbCp1yzB6Bf2az3IZtMiV4pi6XQKc4ucc7KPH6e9FeSv+ugDBilBOg2NLR5Gynr/C/FSYUE+skK6KyQItV/Hx+l5O6gvS1GhXRo6MkofkWls0zxTioYm1yEdfYTGOYUWcbVG3ZQXphip103RoPg6aio8ckq7WPUelhJDSo4O0+nOJCmJ5ad4+lhLd+fp4mqVrUsjtXtE7nCBWiqVbHeHdnZI8aFnhW1tbWFPx/Gy72hx2WAZ2oUiRUqDOKsO/o5zOhiw7iGNjHQBeJuTP+kZ0kt+RiqzzRHwoYOHezp5Wn6Wb5BxEOZpPb6CpuEEDwufPf9ZHhP2mvLMrUR9xxXHRh0z50pGRTnGx3K5Je/AYbmYdZubwDiWg8V1zzCZ/JVH+Gw+M/gqJ/GNypT/cbzZNCG4j1KGRSvzY3p/DQjzDhKG9JzJ6TgO4UQBcgIncAIncAIn8HsXHl5K4133uPsjhDDtZzY7nOu5+05A89p72gGSSgTzM803fP4io3mupiO3zufoMqfHCed9lpLx7kgBUqBfghns15podQbIpuKm+MhywpLhZDDJ52KGC6DYxCbpEhCluLBI0X+v3jdkbdLK2WI5n7YdIjoDvnm4h8akhlFygsxIAsII2pGxXWAdHUdQiWY4wUyhNZBAhYsr/unIp+vbR9CXolI+XNs+wNZey460um8uhXQyinQmjiEn9VoAcK7PhXyaRot2ba/vo8OSsgsLOP/wOUyyJU7ah5g0jzA42md5A0is3R9FsXtUw/PXd/Hly7sYctGyUMnZ3R0Fmijrp3snhJd2KmhhszRXwGPnVzFXyhmusWgSi6UsElwsSoAjocqEiynhnU5xJWYNFuFiPIl0goRWgzCuHxk0Ig7EPZPCajmLSj6FerODKzcPyTRc6HDxclRj+WwbCWFu7Nex1xrZF+nz+QTWKwlkR13stoHFcs7qrQusdbH1gG5GwX6DiyyW/9CpeWSzGXQjUkIETCIBi1aL/C/ExsilU8hygXv9+jX8X1+8RIbIIJPKIJtOIyVhgoD5K6kd36GkzEu2Cwii5BvGTzJdjPVl+xWzRdY1gpSEZKxEfyBFhxRHXAiTtm12Dq0vlKfoKfrZV43iYeZrMgrlL7AyfDEt3ElJC5xIQsh/E45JQEe3BEIeGXY3RV7724lzb8zF5bhvcSXEH3Ihns0UkUykbTFnwthoDINOF9HBCA+tzuF733QRb9lYRoU0OKr1cNAZ4oG5NCJcpCYLeXz8yU2MWbcLp5axojtwWK6UQTHitVRIWBmf26xiPpdATIqKasvapJCO46g3wFadi8xGFzeqI5yZz2I5NbKz+aNsD1KCf5Hg/gGRxO8BUXo7xor9k050hqzPJIqD3hiZQhavW8mhwv4aYztYGOvbIV+W6ddq9+xyd7W1lBVD8nUhozPbI6b8k9ArVLqIRg2OBxp4hImEZv41tBY6ES7Wh6Y86Q36piwQX+n+mER07DzCiKyN5SdlyWNnY/hz31MiX4SN+rsH+XQU3/hgBs/dGOLmfof9VbtRIuiTN+0rYvYj7Zo5tVTCNzyyRuL7mJdPkUdZf/HtXrWLepc0Z+c2JRVp1WWnllJxeS6P88slvLjXRrM3Is3UiM6W/DX3qwEaR3SklzqmCUZNmeDCbvG2yvfSXahkwn8zrD37n+9I4ODBtDY+hMoPGnU9CZztuDvyoQTj9tJhmNKJ77XINSGy9fm4sjHjRTIDppctsYOD8FIkKVto6LZnDQAEx9Fc5jBclVR26O2W9YWpmyYETx+Ch1gWZmZjHqd1DPWnB/c1f/UFOqaCdyny+d4zOmgMopHbBPbyY1qlVA/y3XJMR7cL5V0hYMdfcQzRu8aUC6QDg4O6OyZSgJjiw2xyH/OOymaY00VGieglt+jIZ6Ol4aAAuvVMf411ajf3Z3z+GliF9eRlqH7h8VNqOxe2S1kjRVfQ3uwn4QX7U4W05WmZOW7yp3FBvWzyGW3xlxTFdvTfgO8Gvrs0aerz/Wc7QOgOhXyh8sON3D4uheDl+LhjSnriagoPGblt/OK4SRzEo6K386rzq3Yvqe9IMeI7TJWXZWzGLeFPW6TUsxUst+rrf05TxZ2JEPjZu9fiBj6GvvPMlH+sbnSzvsZLVne1vNfW+NzwUFuwHjRCxvu3kPPcw+JlDD86hDPJYB+qLC6v4oGLD2CD77M3n5nHKsesfjyPWG4BHRbYqFVD9FimcnF0VcPXncvir/7IGuYKX13g9VoBX1944+kxXtznnK5J3iJvJlJZpHJFvg8rSKSzRs9uq4FW/ciUIpoHageZ0csaUm2imqmGoruM5y+weMNX+A4QK4tgZcs6zkv8m8pEMbfCuVTW50VHu31sXe7Z/R8jvqzDvynMpBdYfwjcimYxZ6Ir0OKYOfYTxBMRrJzjPPMC56YLrki4x6ra+6JZ08XSnJs3iYLRPcTNf0Nlg/Mpy7odhKCimu1p9Wv9QH7hM9colaU4ljd0fJi+JPOwrwYKV7ldrhHC47lCmNJW1mw2AWNYeeYKIMBdeRpOihdYApWjj5V0lK4UGVozKMz6OPlKH99oHiHe03gotxQXQylKbKxjXBpTmjBMio5Q+eB+Pk5bcZbnxNLpXT0K+Nn8gvT2jiIOGjPTqRRy+bwdc6X3uATcN2/eNAWIdroqjfK1NEE5Ydn+TjSX1z9ojxCMFubn9FJMi2H0OvYXWFSz3Se0BUo3tS2ipwujHMd1XnKc3D80HDI5PphvwHP+HhfL5Spa6/rHPjoWraZ+Jh2w50LDiEGe/usw657CrCeTHtdQELiDvBwCP8U1oz7g9D2OpzooLIj7EjANYxrLQ/H1TP/ZVMc56icIC+yQVoJbyg8tPp8cgXUCJ3ACJ3ACJ/B7F77hVBYPLKVvefffC+jD8Q+/2JyeAnMnoHnrPSlATN7uc5cQfC0cPARzE0V46Xpp/uLzmDtSgCymk9goJXA6F0Fx3MG430VtwEkx5zLd3pAVmdhuiHpXXyxxAh0Z49pOFf0IJzQS/g16ePLKDTx0dgnz8yXEB108+/wz2EcLA06us+MkxiRgc+LbUiZdItGcIJ0uY26uQkR150gde0dN7NZaSCXBib+Euvoyh4vAUgoXFrIoxEZc2MbRbffRamuxMEGumLfdK32urI7aY+wN4rj/4inMnTqD7iSOZKeF0eEuF/N1jBMZdPoSckRw2GriE1+4wjyA+UoZ+r5563AHuQwXzukUVisFE5Dk0rqUWosJoMo0z1zdRZ80KTCeBMc9NvLmYQuX948YL4ZyNiPKk6okPiegEraE9yNIgCoBke5akPBJC4gOJ5Iqb/+wiVaPdG+2UaWfjhBaX8zbXSAxMsTpswtG8/1mjzTqMn4LF9dLrHcXu3XSQoIdMk2Wi5ftag3Pbu5gqVy0hc76XNYUNRKQaJFkgkbiKvpFWU6R7Zwk0YfNKn7+U1/C8yxDO1w6/Q7bXguwge2OSMSSpEcG2VQWedZ/rlxGOSccSSsk7Wtd7RIYjGUGqLcalocUH60e8+LCQkJ2LTCMD0WnyRA6N150Gekx4HsJ/KTQ0PokmIXTb2ITaFOUkJ4mmGOGyk6dI5y4q7PkEikUacaTEXr80+Xx2vkiYVt/MGZdUijki+ygQzQ7bRMmDXqsZ7uHh5bK+N7H78cTG8sosOF15NmI+R70yZdjLqIk6CV+q7kYllfnUSgW7J6MBJHgWIMXn9vE5n4TBfJ+jCsoCZyqzS6K2QSy2iUx1B04EZytpO2umHEyYzy43+rjgfUsylHyFNtUfU211kXaWlTrGDYtTiVQYBXsDhkdayVlixadWnpoQaevmefYeT95rca+2UeHddJFt8VsGtf3DtAgn5Uy7AsazcgLC5k4/dgRSAO728Zo7l8AKz+dzd9lgbZQZvnaIRMececLa/I300mYKDmJeH1Autlif6BFpo6iG+Av/+ACKnkt7H5vgMaBR8+m8IUrE+wftW1nlx97k0CO/fjUShn3rVbI7wnMz+VNMbU2r11mwAubdVzdaeL8RhEPrucxX0ih3eXCmW2ie4subddxwH7UIc/pGMFwQemWu18NqBTSJsS1viBE2aZaCKvPyx0WbTsJyF1STLnQiQFaMLMf+tFXbpTGlR/qOxJ+SPBCntU4Qkaxrsl4ppAjb9hdD+IRLoQlSLYXWdB3bVcBeUVGz66UEU4ShAvPoMxAOG8plUSlED+iYOC9Qs9WukdSnPCRYeHDlNLTsKmTIN7kE40LQtxtBcmycLdN2MP6uuBHPM/+wrFTF4WbIkg2+4lf0i2jZ49raeRn6aVYYNGqL8cxHX8lRYjt/uD7VMJsu5Da6CH82T4ca0xVEdDO6Wed1MIVS/X0NqQxmsrWs7udB+RWvh5H/EwPGoYpmynowfO38oiz6qJIUiYYjjLMQ+9ItXv4bHjbH9NaGuEqPISG42OCGcNRNdP45mPMkGOMvpDudThic0zWES56p4QKkJD+NuboOWwrZa5SgjJcCULc+Gw4yuiZth95Jf7kM02oDJHRuGnHtinM8gjyVO5eBPNzP7UHa2DlycNYkT+aJ1g/4aNA9XNb1BQ/KaJAuPuzvFzhcWzkb0dMMp7SylZKK1XlMduwDqZUMroSZ7otXO9U+TGN8ZDhrCCF0U06FOaXkJ+fJ9oDnCrHkOH7qc03+XYvzvlHFM3akfOrMhFewoD2ciWOv/ojq5xTfHVh12sN2nn78OoYn74aQ1PzS28s481EKmO7QmRSnL+ov7ZbdbTqh64M4RzO2ltEYv3EsyYcDSjuvwy3O0DYoiK+SjDL3XcL4je2hGXi+akU5Rb80S+RjGBuJY5sIY5+d4Sdaz3cfLFPd4Amf/JMOhedoKfxWXlZHg4hnp61ErjtJXk8M4rHvJSnBfJRCpCljTgWVtN2h8bLAR0t1az1iX8fXc771WcdU8fGXPwxPGjEtxYSIGofV/HPBethStp8Vpi7HXUOQ5hfi2NxLcW1QcLz/BqgcLV1pz3C4e7QLr62McX+j9OGVBPNpxiE+AiPIH7oJ1A/vhXkH9QrSGM8Z0mIRxD9OJnihnSwSOb28YFjobyn4OHmCnBQMksf+Mnl9FJAEKYMGaZx9+jw0BQeOhrr5tZNHPC5o4+U9H5TPCWTHeQZgpXGPMzoSeUH8Q0X83fv0M/jzkAQ7xgYHuA6W5bylW9oBMfhDAt4R1vV9R1Hwu5X1KX3Uihy/lqIki/Yt+hfKqZsV5NOF7BWZYadxhCNwwFatQlaVY0DzC7Ay2kgd1Bi6C+n/P3xVph6HwcaTQgBiaa2Ad0KN76w56CNCEoWpjU7cBvQHfrJV249ep/hs/0SgucQwrhTt72Xgzgs1vlDbuHguMhoV9FLwYkC5ARO4ARO4ARO4HcfntjI4uxdXn7+UqBrLn7luTrXpIHHHcDwHhUgfgSW5jHBPISgOboew7lKMCmxONO5EiGc97h9hwqQM2vLaI6jeHqrib3OGPeTYMvZOIaRGPqxpO2M2Dps4OpODekUF8dDXd5cwMNracQGbSwvFvDII+ewuDyPSbOGzzz5ZWzH+hhxEZ5i/fucU7UjEqIQZeZfSeS40E5gGI3bHSFXd6omKI3FiTBXMDHEuQCTYILIst6lbBorGS7ihzr/Vjs/Bqb0yBXypnwZ9nuoTZJIVEp485sexChTQZR4jQ+3UTuootHpc/aVZ/4JcP2L5zcP8JmntrFOfMvFHHrjDo4aTayWF5DPJNDVxauDASIj1nO1jFa3bWTLJFOIsyHmC1nUmk3iyPrFo6jWG3bJ8369j8W5AlYqaTa+Lnx2oZBNHLmIEN3qxD+YbptyQncoHNVbaOpLey688vk0CqmoKTs29xsYjMfIpdK4sL6CRy6e5kQ+iUcfWLH7PZ65coQHzs3h9GISRwd1PLfdsu1DUoLMFfNIs74xjFBtD3B+PmPKoyPS25iLZemIrES/bUcy5WieefEqfuGFaxiYosDQNn7RgisS01EBA7RJG22rl3C8z3ao1ZvYOThAo91EbzRgfUboj/3INIlMtJhlFQKmDBYnzNwXh1yc2O4S0WII28GhyAqSr+bi+iMNZbvnBLoDRAIjy8Hm6y6cVf4mrM7kGTJGo0c8WX99cWgKNbbnmPTO5UibTA6tTof+pLu19RCvX53DDz7xAN52ZhW9WhdHVfIQ+fHLWx3yCNuaJS7MZZEXXzJ+nB08QlpEx0Pb1TOyL5f7tpvgdDmFLmlR745wcb1iCpQ+oigWmT4xQZW0k3DssdUCqtUWtvm8UmIa9o+zC1noLo79ti9ytdNDu6vsWJdoyDu+I8OFhxygGFP3hAzZPjvEuzECTufZj0gfrem3ay1TgkwmftQLc8IW+4baaMC+r8u6NY6k2a9apIcu8o5F9BV/zO6UmLCQFnFs9VlvDoZS5Ij2ykk8LmWIFH0SLvYYRwOWjtMakja55AR/9YcXcWb55QlSXg3QbpTzKzF87MvkFdIslUyQl5wW2uGyMp/H6nwOV28cYGu/Zse2sVltJ1qGrFsppEyxpWM9dGxJhm2vI8DmS2kUc0nUuq70Cwdut9z9asAcxzPtwrE+Q1zDr+ztWYtTImD9RgtZ2UTFBA2KFxq2uSlA6NZNNBK/S1dmQlq2sSk/yHcmhFE/ZN5SYGoXQJK8ascjsSzxjuSxyt46tb0AxL8qWGWr84aGeKm8WT8D4SlM6WWP7g5J6LsiGEN4GE4KV1lu7EluxdcDQUoJPYRxOaIcP0/T6Vnesl3wbvd3sN9zIGR/GJgZa8cQbTtWTjbD9GXuxOxAEUKGMcE93XafBvNjNyZOfD+QVq5Q8K8eJECwtiLRjG6MK8sEr8TJFVfhPSByKyMH+0qfdGNKs9U7VXEJzV1wfqwE4ejh/s6Qt8A0TxGA5RB5d4dg7a2xyBVcJoRn2zneNGpLxZfwnOk9qZfj/eAYF7WEeEvKcdsBwjHU3/F+AbodgUVauiIpaBehIxynOHl5ljf/TfAf4Cfa6sMAHWvidrjDwxUd0eDYK/nPKj9CqjgtVRYfLE8f76RcsXgqUnjQHsnmv/UVOQN/2TKqq+FsYbKCcP7525LG4qoF9OctobyUVm6Bt7O/F6V4CukumqptVG/RQtGUxmhD2/2kDImYMKqwsMrxKoLHV/qc9/D9UkyjxPdWvcH5TyRj78qWFAQB7qJ/MRfFf/UHV3Hf2u89QVaeKD28MsInLutoT6dtUHFzSDkk5X0qm0OGc4Bkim909tFu25Uh/ZaUIf7JtyVhFtZGlpp/41d4B0hQjnII29Zc9FSL6X0yv5owQX63NcbOtS4Ot9kPOAQplf4eiE/wLs4nrk+i6JBvHCkPC/6nPx4kOzTiGQu8ta70kwJk8VQCleUk55wvT9E1GnAudjjA9pU+OqyHj9VuHDTWzeJFXKYEEb8KT/t3nyDMq+Np9HSMdxzzK0m28Z3NNzRW6GOTdm1gx2CRJbwslWl5B6ByQz95mxWGu1/45C6NScT9tjjmMtvr6iCHt4DynC3WwmaenW5TAhE0JnmaY1rI3+PIT3/+bwFTCJ+Vp3aL2A5jzv905NVQ467eexbDwWLPIOe0CMxteQvC8DDklvg0Yd4eY7YkQhhO3LxehGka8c9xCs9OccQDEzsGrbQUw4KUYacTxhOydTn+0ukkKotxvPENa1hbLeHFF6qs6wSdpt8FUz/guFcjH7CfqYyg5FtA5Yb+5jYE/NnAUQm8bg1QXEN1ij19Z9K7m/Vk4Wbk5wFmgmgBcoFfaIKg0M+dgW8YHtiz7hCTWbdDQHvFC4wi6P38UvBaKECk1L54/324ePF+nDp9CjmO5zrOTfOt34uQTqfx5/7sn8Hq6gqeevrpwPcETuAETuAETuDVg0dXMq+IAkRr0NdaAaI5x22TEc5PNEPxeYjWDP7xn/wYdRpX4R73jhQgZysZtAZDnJrLoZBKYLs5wWG7jSyGuFCI4nDvEONOFytpTpB7HRMSRjnp+PnPXUVjFMcjD19EtVHDr//ib+H67g46eSkxosgOouhyDSIhdJTrymiHEySkcDSIcIINNNotDCcSHo1R0TFOxCHHypeKGTsLt9nuoj3o49R8BuWYvnYf2leRuqw6l0uh32mjybxuspA3vekiMnMraPSY16iKGy9cx+FBE8l0BtFU3pQVupz4lz/+HEkQRSGfRYXl7DeqaHd7qCjPTBJL9FssZpFNJjEhPjryZ6/ek8wL9VYHF9cXUMgmUS5ncfnGLu4/s477NhZxbmUeD6yXbHt7q6ejqAakoT7VY12HXLSydZr0K2dTaBAPE3ixddNSLHBRrUvMJZjWfQq1Vh8PnlogHhkTPNSaHcQjcUT5kCJemzf3UUqniH8K17eOmE8CZxfTeObSDQyicWTjEQy4IJbgW7sGlos5rK1UoC/y+zQptrGk5pFBD6VJn6lHJrz71S89j+cOGohyouoTXzIX/3QxrR09JaYKFs0mbIxIqSNhKONJmMQwMa74UAoWXfCur7Tp5CJTwlfGIx2MeWPkBJajeyJGI11gr1Q0gVBHQiYJuhLRmPnbzhUuxiSAtYl4IPDR19Ji/DLpsZjLWnmHrTo6Ek4KD8YJ89bkfHFuyRa4tWbD2jfKhn1sZQF//K2P4NFiAdX9Jjpst1QmjtPr86jVuqbsycfHdsl1Y7+K6lEDrUYPPbbJl3bb2G+Tb0mLYbdPfp0gUyxhbmkO29UuLh900Gh1cf7cErLzC3hmp4P9WhunF7LYa/Rx+WiACwsZvMhy5xfK+NjT29jnQuytZ3J2nvNRV8qOkR01pX7CGplbfVACep0XvVZIY57MscIF/1Xy/AKfy7k0+uSxB5fzqB3UsNno2iXeEtAXSPesNCOpOHLMR/wfTeirX7Y1iRkjndVH2FlJX/Y3xu+STpPYxPhALdKTtoCxpBlOsm9VSLsc85biS4o/XSisS1TnSkn8p99WwZvu/70nMAthqcw+k4ziI18i35AWJhwl8in2I9H+wQsrKGiXTKuHLHns+auH2D1s4Bt0r046YYI0tcWlHe1g66KYT+LUcolpUthr9l/THSDlQsbGCOu7JhSRMkNt6QoN64sqX/1Q/U19WXGFmAz7qe7iiJC3pfwYqf8oJqOaEF99cKy+KOG+LziVn47NigVHIukSdLnti3vmqWy1kLdyBXIzP/MJ8jclTKB0cYG9C1xlrHD58N9zCPxoNA5J0B7utlC4ynIFawCq9CwEaT29bP4z/XG2wkiCOvkxjpQ+KkNjnY1DUmS48mMkw3eUdlppDNX9WKLLiHH1rK/LdezfLReJK1+BjXPa9aFdIDFTUGncc4G2qKU/4aJ6S2lCequ+ws9sjcEebpQh/TQmquuy49JHfp7a25cBgZFSS0ZhdsSegp0UNGGZKoc+hq9iu/BcbWa7G5nclLL000REdVC40iu+2sXT6tnQpvEypTRTKWpevdOlPO2TZroDRAoQHX9lpq8j6URzbytTEFhm+nEwH+FPt71bhJN4j3aCNE4SL1NwyC/u7xbFceVNoKiT8kPhwYTKaKDymKfXQGUwX4bbBemir8qiERn1vrN4fFSVjXUUJnyZ1PJjuMC+ZnFP87c/81K5Xp442RQPhgvDlFeQg/EHbVrm9veu84y1AY1wFb3sPc3yLHXAK8oqXVm0I7DKaGF9ieM4xw3NxbY2d9GsS8mdRqZQsguVdXeABMTMHj/2oTm889GXd6bsqwmcwmI+N8YnL5O/jL7eDwxd0ULUZIDoFkukkczxvVWsIJMtGL06rRpaVR2T1bK+rpTKR/06SvqIBtaXCG7dGyE0H53BzPEyUAH61w4QHYEVRyobseOvti9LQK+YYSq+h8kzezQH9NFHFsItxG+apYE/KKXxrfhFtuIqTZCjfhUzzjXT8inOMReTnEPrjX8PwIyUV783Qu2Q+F/hu7DtvG68rTGMYGUbLhobHGyeOQtKxHiqvY3ZAuFu3qqTcCa9lmNYO5dGaUEXtt+Wx1cBf0+Sll3OvQ84p+WaLSzfcQuKNw/FdRNC+Kw/x9Ki2c9snTxEvxZobu+j5grqFeTlwYTAQcvH3uCBMFuW5+NIepuacwpeR/e0/MXIYQa3geXFAUzBXxFFaQPbrBn3LDgmgR3gNS1/xtwOFieIp1SzChj5hm49WSzhGj4zneo1txrF6QeT2LgvgyXy8PxKCuUFrivnOfetJJAvcv5b0Ic6A9y8Ucfedpfv8Anf1+RJffw1ZDvypWijpXB/ifoJZn1nowTVtQju7b/C1MZie9S4oogy6o9BffSketC2d52Kd28DuUM6hiHKN/S3tpuG3AphOvs1t2imhwCY1uLMZGC4kIflbWE0KkO7M18KXk0FiMrf2FjH/+en/t94//vfize87nV44s1vwgfofvSRR/Dp3/mMzRdeTXjnO96OpcVF3NzaCny+PpTLJfz4j/0ofvHf/ZLtsDqBEziBEziBE3i1Yb2UxIOvwBFY1c7otTsCKxUegRXOiXzOEcqfbIISzlVuqxi9zd+D7lABcv/aAs7PF1BKxZCJTTCf1a3vAxTn59HgRLDan3DSWEA2xYXWYRUfvdLAzXoL4/4IGytLiEdHePrLzyJWJJJcrMWZJslFWS8+tsV8dBhFcZRAOpXHDgmp82Y1ERyNonYJZzKpy7bHKOayJJougu6xAvrSeoj7VwrgHJaL8J4JxguVkilK2u0uxpki4qUy3vimB3DYjyE5bLOldrmIP8CYBEzkisgXiuiPdCTNPj5/aRdry4smvKjbRegdEwhvLC4Z0WJssPWFIraOdHRTH+VSDvusZzqRNIWJvuzXzg9dNMyWwG6tg829Gp7b3EY2ncU8aaRGarb79jVoivj2VM/BmOl1KTwXtSxH921IoBGP6Ntj3eswtkZXvUr5lOVxoEvTewOkuBKdL6axU1W5CVQyUeSzaTsyZDSJYSGXxmFdl59LkZXCgBPT/U7fvmq1HSsS3GdidjdAfDJkONvEBFUTFCd9pLiojzO/g4ND/Pqla2iwTUR7tY/WSBJA2mKd+PoZ9iNjRmM0Yya2sCRnAVOaTXAGJplYNwmHmJDBwSdV/Pd7B9hJJFA0CVIgxJFgjmVK0aHz2kfMP1w0GF506CJ2fYmfj/tulyzxUy61vu4VcaWTnTPNCtgCiuXl8wXyQtmP5Wo3kWfY4+tlfNeD5/BYuYCjwxYO2gNLk2D7SIjcJB2LBS6g8roKfYJMgosmLpL2a11EU3FEMhlTNiwnFCqh4Ni/YK7X0Gt2EUnnMWzViR9xrRSgu1km1SOUMiwjniI+5HcpZchnjVobg1QOZxbyuHzYxou7Hbz5VA6F+AQNkk1Hb4kIKqmQZPuxb2TirMNylnGAPmny2Zs1rC5V0CdtWmzHdCaJGhmjWMrjsfUiRp02ru5VsV7MWF13ycu6tFrnPWt3lC6JlbBRQkK73LtLPma+rS77G8N0kbmUIbkMCyRvS4ElgW7djnGLmvKUXMmFTgxH7Z6le/R0FD/wrgJ0sfDvVRBmpxaT+MLlLvs+24j80h/2sFAq4tp2FYfVLs6vlnB+rYhPP3kDRS6g1+fzyHFM2BLf1Hu2Y0ZHYK0s5rFczuDp6zXssE11tJiEmTZYqyyzXj1a6F4GLaZd0Mt2Yh+SsE/HHfnX/166+Ei4SEAzFfaoz0oBYnFjNoa6IFZGYwH5T0JtE6pKuE1Pq5uEiXGWmXAFiAzL9x0gLmTzGrNMGgMrXPhIWEtjQtu47QAxQTAbwYW3ZEC51Y+tLyu952HC+alSQOOMnuk2rOX2YjT8TEHPjOd4yMhSXH82Ba3ZfLTyvK5SevhxV4HyQ7YUHLSlAJm6ZTO+G1d+WBrLI/A3HF1hYEoPKYxoqw+Gyl9rF8XSOGmxVT+voyk/wjqGoPhMZ8oso6Xa1Wri7R6MsWbolp/zg8JFFMslAKZSoTL0V3mMbSE2uWAyVyDQWNNJkaB3hJdpCUVPtR3r67QNi2BbWtmOl93/wfy103HI96+U7RpDexzHdQ/IgP3Qjg9jHp6eIIc9qKzgV8/CjQ+inxQVpvwwBUegtDCb9I37u8bxJ48Kf+0KYWL5hegbD3oRBKeJ5c04blSk+NvDhYJaRe9+O99f3gIxU5CPkcLq4qH2aF6KwH4mT4tLN/P2cLcN6Kdgew+SflYP1kHxQ/o7zixB5QQ8LMwECopxXrB27n6Usincd2EeC697P6KV80CqhMz8KZx5w1uQGe2jVe1zNprGUa1mHwE8dDaNH//mOSQTVsDvWVjhPPTprQi26wFNzJcU5L9RUnTxR1GNfZA8kUjZBeoZzhl1TBbJSP5roduqodusodOsm2JfXx87j1tTWA73Ahofra3olgl/DZil+n+c8+3ykpRznHffGGJvU0rVII6A6TlTxhGNL0xU32N8jMeM4Qj0troyfIq/PN3XnmUptuZmac5RVs6mUFpIco4g/ro70Jytx3efjr463JHyo4ejXX3EFISHeBEMC9Z3+kCYCba49jjjpyoY5uZQP44gk49i7XwCK6czyOb9PXgnoCxUgo4Zq+6M0Ouo37Aw8yfwx2xGVI7qc46Aly+jcOctc9iPonjOZhnoybzlDuoVPh+nuRXCOE6Tl4rjHu5/HKj48gvb2yDIjLnYo+zQFYLjdYzZFE/PzPwE9uxITcGDhWMQL0RCTprQP8w9fA5iG0zdQbmzvBLmZUC3PQV+apdMMYLlszGsXkihPJ9EOhdnf46ZMkynCugIRBvr2afGkRG6dmzvCK267/xxJRPzC/K+pWyBhav9/dHCg/gh+KPSy08myIOWamQxFcc8Z8DydqelmBYtT4UpkecqsLjmFfgFHqHbaWtPAcg9zdTjBwWFvrJvScE46keel4fJ+btxB8g3f/AD+H/+2T+DZ599Fv/H3/+H+Cf/9J/h137jN3Dl8hW88fE34HOf+wLq9XoQ+9WBn/pv/mtcvXoNzz3/QuDz9eHs2bP44Pvfh7/7P/8vgQDnBE7gBE7gBE7g1QV9pPiNp3P2zn458MJBD5+63rHp3J2C1vMvawfIDNgcx4y7w/m5QYCTz9V8nR7Mgu5MAfLYmRXMz5VQ5eKkiwTWlio4u76Eg2Yfrd4E5xbLKBTS6IylxIhjr9YAp5J49MIpOwrryqXnsTdoIsIJZnKoY0wm6Mb8i5rImAupTAmRVAGX9utcdGewNF/STNOQlIBDX5Pb5cpE/uH7TtvxVswKG4U4TuVi6HX70NEFuVwO7WbLdo/kVtZw+sIGFtdXsM9FVmHcQHN3z3YkIJ5GpjQHHQWzVz/Ep569iZsHHSxWCsgQ/+6wi4W5IgkVQznNuFw8xYivLkDXdlUdxZFOpuwoJ93RcWp5njbx7A6wzHT9cQxbRy0UUxOsz+U4mZZyI4pGs4ur2we4eVTDQjkPXSxtX8xzsp0OGlV3hmhxK4GCZNp2Xj+pKRlJMZfBkQTnbJMC61rMpqzcpVKWTKGL1WO4fPMQT1+ro9ce2qXy3cEEh/U2Ov0xNutDPLxWxrmKX2p91Bpgv9rCcBTFmcUCspk0elxBT3pdjGjSaiMu9vP5DL744jV84sq+CSC1vnMWIv4S5IjXiJSMBDUuPGIU+ptsxQJgQqpwbSABkdLZDhA6NO23s+0toYRNOlZH8V0QJRoo4cRESKKLBLEuHJMCRQK2TDyOInmjlErb7pIBw1rknw5pKSFXn3wkgZopP5iJOko8Gme7FsmLYzTrVVRIlzetz+E7Hz6NR7N5HG7VsFXtIF9M4exi3oT3Lx72TBGo3Sk6l16V0tFjR6MYDgfEl20ppZK+ke9LpzMe2O6A5w/Ih5kE5vJpRMTX7Q4GrHP1sI4E6bC4XOagMIbuS5iwb0gwleWC4Ea9g7VyAjtHTdTJ281WH1XWJUr+e2ghhXWWpfPpS7qPBuTvfgcJDQATLuAiCbR0VFWSNvmzyfzz5B3xm2gufHThcCrY3fTQWsWOWJMiLTrS8WoSwMZRTsbsXpI0eWRI2ukYqzbzGwxGqHdajBNFrdU1d7XRM9rEI2O2kY69Iu8zTEe6SVmoC4WzxEe7Kn7i91ewUDSGekUgWT6LtXf+JMZD0rZ+gz6kwysAuuTp7HICv/65OuvdZ50StnNDio28LpQnLy1xDDyzVmKbkZ6kYaGk3RYJLFcyqFRy2G+N7Eg18UyzpwU1F9b6spAoTheQZrn71YD5Ssn6YZ/jjPqi8ZoUIdYx1Q7er+1faJi/Ho6F0opP7jOj7i3lnnqlCaEDobYJVa2Dswz2TVN6WNunzA4VIBIosHtbLm5UlggiXIRggJfKDsskb0tJ4MoPKQ6EhVKrPOWhlN5/TDnKOL4jwsOVk2JbseGP/WtsCPPwPBVX6ITppkoGhtu4FQiQp0oQ2VJoaByVYXvbLhDaoaJDSldG5POYfOr4e108T+FmghYpQKLsnzoGi/TT0WESxuu95Iop4iH6Kb7hxjalrXwcV7qtXgpVZZyOxmtm/Jk/5jZFh2zS3HKc8VMcDpuKSbDc5ONlBDRRKvNjGm9XL0t9w5QuDLXxPaij3ZMSpJ3myLhuh7x1vANEHz9oJ6TtAOH7aaBL0Pukreis5J6tgyN6CwgXw404SPmhd4SOu5LblB/iR45xCrfkhjfHQfKq+elZ3kEhwlHPVmzAg3pXmTLFylHdnUaKoyFZfURR3U1PZiBrCqJNSB+mDWngfc9LVm6eJihd8R1h/ZiXMFWzeRuE7UxQecKBRnxrHwCE+Vk+EWSKFc6d7kdiMsB8ZoTi2kOcu5UQzS4gkV+xUrrVS9je3EOE7879wyr5uIuf+P5FrM7d2bFCdwLJ4imsvv0vGJ6D+ibxcxq/XGBz4uz8BB9+lvMHTbICUH+yOYroYBRhG9qvaOjxZKkfJpJpJDOcD3CuMezy3dZtIZPNmhBvNq5S3wuEl4rbRF7g6DjQ1ocYUjQV5jh+s28cbg9RPxTuQZwQFHfGYXXhX8hBnm0QRoRD3EPwp1v91Efy5RhWz6VRrHAs12T8DkGktfdfdYC9G11s6aOCK13s3xhCd5eQyb04a4MApvQMcVew/Zp/CLO4hwsk0Ul/qWzUjjvauF+7P+5eaWMosS20+6nd0H1EoW8AhtsxRkLFfAJ/71sWZGCo6of+0zT6UTT6z9ZM/koe1mmWNB7ozjD/sB3N29xmBeDPHtnH6llwut4KXo/ggWDvO0a7PW1YbghTHAK32f4QZKdfx0HxwpS3xJU9+8yCw+cQLG2YZ2i/BGjX0sJaFMtndcQV+ZbrP42PLwXKT8elSTGiOWzjSB+Hsa04BFn5KodsH+dwF0/KHeRj/HsbDvYsf/0rxN1mDPzB8jW6HvsJnIZhnuGv22bRhGlupc20NIsQRDl28/eW6ASb08hhcRTI58AvjDpbhtzhuzFsB4E+mnopeLUUIG9/21vxJ//4H8XP/qufwz/4R/8Ye/tcq/Ld1uv1cX1zE7/26/8e1VoNmUwG73/fe/An/8Qfw4//J3/Edmx0ez1IaSGoVCr4lg99EP/Fn/nP8cN/8A/ie777u+zY1qefecbokM/n8SN/6A/akVU/+Ae+D9/+rd/Kud0Qi4sL+B/+2n+PYrGARx99hOm+Ezdu3sTu7h7e+Pjj+FP/2Z/Aj7G8H/qBP2C7Ub74xS9NafTDf/CHbL30q7/261bGCZzACZzACZzAqw2H7RG+4XQO+TvcDf1SoCXKb7zQxJXDu9tdOXyZCpDZV+V0fR4YO+0jcIfg8eVnjzafuSMFyOvvX0cipnP8R1z0ZZDXzoeaLq2OoD+ccFIRt6+Bt4/aJhh99OwKzp89hVysj+cuP4fDYceEDLlRHEMunnqcKkn5ER9FkY0WUO9HsVtrI8XZ5OpiBZPoBO12z4zmk/1+D1u7NaQTaZSLGaI4xnJqiOyEC8/hCKl0mouyBA4Oa9jkwmpudQUXHj2HFlLoVWuYHGyj0yS+EgazrCwnMZPIAE9e3sIXXzzAXGUO+UzMFBva2aEv9eeKRaRYpyKJvVDMIyfB78iPvMqJBhkda9Pj5IiNIWE7V0SFdAKNdod06ptSYol0euHGHmlVw9XtPU7+Irj/lIQEeZswpzkB14XQ3b7O0x3bpdWadOoS7GQijmI6Tpy0Y6QH3bEhAZoEqrpzodZs2ZevOkZHx1itlDPYZpvcOGxzMqVL0if21ax2lKTTScwVMsgxvwbzy2czuH8uhQtLGRS5aL9+1MFed4QHlnJIoo/dzgg5zlPTXAAIr1G7jRsHdWzTXxfPmxJJXM+8xXj+da8YUhymRYIEcFw4SNLDFbkEoM6IWrxIqKdauoDLmJR/BmRaY1zlw38TzdAtoYRpg4K8YsxDYeqyRfJEJZdHXgJ90kFKqVpH9zVwQU3jX9pGjBb6JFeKKK1cJBTKZQvIJHKokW/mOe9+37llvO/8Ks7kclzo9uyOj6yOulopIk06k0SIxONYyXMBTVwmxEX3dnSG2rkD8tYYAzJsMuVfFe9Uu2h0yBeJKNuNeKdTWMgniG8S2VyGM/44usSvQJ7WsWmK05vEiJOEwxFc3mvjiHmvs22T4yHWC5yI36ii2RvisF5DJ5rCYRc4M5/GOrMrkZ++zPBd0uHUAnmMuA6E32Big005l0Iul8WAfKY8YtZcY7uf5LDRQ519cnGxzHpFUdEdMaTrqWISl3fqWFpewBz5e7fWYFuQP1hHfZ3eJG/obhcJP6XUSpMmCSkHBiyD/VYDFVFHhgsbCfolcNQxNmOW8ZaLKbzvDew/QfO/PGC/3PhGbLznp5BZfBiF0+8kfgl0dr5gdXwloJKP46krHWwfii9dICEFyF61juW5gvXHLut9fr2CpfkceSaKretVFOdyKFUyqLGf6Vg93ZVzY7cBrQVrZCr1lnCgdusVIchLwuJc2RS5UkZ1OO6oTWxRap/qCw/1qgAfudVfzIdk5LPt/LC+Gyg9ZNg3RWFbKJth79T4YD2Pf2zreFyCMhkdgeX3WqgvavzwXQzqp0wjwrorIIYb4RXeN2IxLX/HIEhJ8F+nnuJIwM682feF0+3hx/l7nQWeE42CzQ7SKR/aoSLFYlk0/qm+bHuvN5md447MdEcH+575K63GI+HD+KYICeLQI8hTvwTiph0gx4oP2dr66UriqYDPjFPF8WNeokuAp2qmEGtPpSEdvW1nTCC0sfZWCmtnt+WvYDqUkZVnDoK5WY7GD5Upt/yUleVEh7VtmIfopfqZW3QjTVR3C6DlLssgqI2ZIWlmOxr53ukP+sHujw7HESladQm6aB+kDvJ20MOxLTzER3oPJ0hDU4DQluJD8xON2cfvKtXdEgU8Kk4O81BudKu/sCjt5PF2I73p5woQ0V7Yy1fvME74+CObXc/eo6KaIijp1OiPDjoZ10qkm4YeRmWLExo9MCzAx58tyykYjkRY6R08jsoQ/yk/O77SyiQn0c4WKzh1+gx69R0MDy5hrjzAoHkdzWufRKJ3A729J/Hck8+j0U/z/RLDDc5tHliP4LveVrR3wCsBmeXXY+N9/x2yK69H/vQ7EE3m0d76DPE0qr1s4DCMqwfAlQPiqwYVgYS6EYq0EGFk09PaXIlCyop2xEMxTEnJcN0zp49jXjEFCHlIIAyMt1RYAI4P+TLOuUaa88XWBI3qRN89OMxGNySDOgghQ0e5yik/Cw7cYfitoDCDINNUlu+RtSSWz3JOWbzznRQCKa9bdb7/Lrdx7dkubl4ZoL6vo3OVh2Fh8ayo45/AV7+Ou4PjLLTdLVuhcnhcgYYx7ZTZuJjGEidKKc71ra53AYovxY92AzSrI64nggCB4RDkZ/wTYCA/86efnP5zDPS22liwB3gS+zEfy23643H8XUZQNP15dHPbvx4C/1nwuKHxeMZaAc4CG3tmjNLYf5CZ+7t9nNdxQfYshyKZFeQd2Bb3lvgzfjQKCfPz3wDoZzkoTHkpbuBnacKw0E2wsmkUR90pk49h5XwcSxspZLLqpx7vq4HVxV4D6mO+C0SKLyXTlEmXpRfnYyhWdAyd99ch1wCGnj3xNyjD8jLj3rNtKr9pnc1ydxDJo9Pphj+z8YO/ME3o75HcDkqZlmNxpvGOIWwrhYT5mI/S2BOB7lCprn4fCh5uh9dSAaI0//mf+k+xv3+Av/e//m/2YdHtoLpJ+fHn/uyfxrvf/S78zP/vX+Lf/vwvolDI44d+8A/Yjo2t7W28653vwPve+x78g3/4j/FLv/Krqi6+67u+Ez//C79ox2f9xP/rz+HRRx/G3/yf/jZ++Vd+zXaUFEtF/NbHf9vwX15awv/wN/8W/t0v/wqeffY5lIpF/OW/9Bfw737pl/Fz//rf4DOf+xx+37d9K0qlMj716U8bbj/+Yz+KD3/4Iyf3f5zACZzACZzAawqSW75hLWvvunuBaneEn/n8kX0QfDcwvEcFSDLJuZsmdAG+PifyB2Hg82Ob8UzXv+EcZbaOCr8jBchDp5a5cOHkJZnEfDmParNt91boMrz5YoqTQV0qOUKZi7GNchw6GaHGycjm/nV0Y2PEIzGkYwkMkkCXyMWGQH4Uw9WtDhqcULZ7rgBYX5m3r8qruiS4mLV7GmKski7s1h0gJgIY9rCWGmLcaaEvwXMmZ1/4V7XLYZLA2YfO4PQD51BtjBBtHKKxs4MG82RETGIpLMyXOBGO4Fc/8Ry2j4h/iek5WZM4Qh/dnVtexAOnVpAi4ZKRSXAUgY756aKio6340OoM0e70TfghPNva/cEF8GMXViyveq2Jcj5lQubRxI8wyuvrwJS+JJ1AR3w1WsS51cZBo2WCGAkedC+CLW00uYyMUe8MTOlk7Uu66fiaAZlG9wnkshIcu2C9pUUZ8TlsdJBmHB2x1ej10ez2TdBcJ752aTzbQjS7UeuhMYwiyYwvrOQQZbtsHjZwebuG++fSmsVjKTGxY6CkiEmTMB977hr2RxFkk2mUszk7zktfudrxIySEJp1iMj9ug3QjgwrvcLeFLUPkQVuMp69/7etT+vnEW+GyPNwEPfpRYgvVTpkEcYmhnEpjgZPZDJ91OW613USt3WZH7tldFBJoKSu/dNbTS7gloasYXEuVZDyDGHl2MT7Cuy8s4P0X1rDIul3fbpjiQ51IgrVyhXxHvv/81QYypHUum0K/3fW7MIib2uKoOzQFU3w8QIItGB2yzfoDtj/pTxqurS1x0U0eiE9Q15FIu+TLVtcEwWliKr7rNNoYkh8WFnUhunb2tO0em2yaPMM6ptIJK39tjv2CeN+ottDlwNVjidvsRBcWUqgTlzRpIwVdJ0pc8zkc1ju2rVq4xhnWZ5z+oGfCOe3Y0JdHsZG+HAcW2Mdabd1RM0Axl8bNvZodzXZ2qYCDowa2am2cWSrjvo0F4hA35V+/1zElni7716X63b4WH3SnErbq1JfVUnbqyCztuJJCSsfMaIfPH35/CktltcbLg2g8jcrD34fVt/0E4pmK+Un5IeFZsnQGnb0nMR60zP/lgIR7i+UUPvyFjiktpeQZjAaoFHQfS4/jVMaO+ZJStkueyJJXdG9PlLzywvUqnr5yhKX5NFaXdVxgApV8lu3YsRfHrQO0u18NqJQK9gLREXjatdNjHaT41dflOhJLY4rchgLdDhKxm4ftAPOdH+rDgWGIuqorKr0/ewq6lS/53AX5OgIrSdvvVZCSjyS1sU3x9d6S28cDpfa8za1yQ9yCeJZARrE8IiFwmKUfhUmxzDRCUrYelFRuhYT1DcYKlS+8QtA4b9hYWUrnKY/HrgBnvSTHGq9l+GxhCg6UH0F8M0Yn1VnGx0I3QRphJhpJ6RHXO1bHYPHFH4xjNtbSCHW1UoifK4+VxzG+Vjf9WHwJLBiqHwNPHYbL39ufbSx6e878Yzq6LGuBF0HfoFxT4hyX7fkpzOtrAmPZqrfMiM9SEpmiSPGtSQhe3qwRX0lhN+TYPj0Ci+9Z7QKxO1WM5kFdrXwHd6r8oH4ECW00For/Xenh9vSic9JXcfRn8ek3VWpYWuYUGoZ7afxlYWoTG2eVXuHmzfL558de+fFXQ/Z33ZkRzhdlKZ7yMEvx5avnIMxZk/RQBPO1YHN7WnOaW7grvo8pciiexWS45xGmcT70dnGFiJQ4MRQ5pg26GjPHWOKQmoh1OeeqI853UpNzlhcu9TGK5XFQq+Pm7i7+2LeUsLHw8nd/RDhHKz/wHVh/108inl1wP45L2eVHkZq/iM4ux/L+rPT53oBNxHnMBL/xFB9mGlNkJEH0S3fABUZH2TSKY7xMt7o0Ld2PFeccQTwkxcUrMZbrvSlwfPTv/BWC3LqHoNOe2IXM3bb6kyF3XCTdlp4wTWt5BVHCH4WZ5XwvbwsKwPhJqegphUtlOYFTD3AOtpJGknPaGbS+LminbfWgh8tf7uJwS7s+mO+YdVX5ihDmZYgHmIZ+VlDwLEv4BsYhtD0stFPZGBbW41g9m0K+pHE0fK/dGXh/IZpsbylAqvsjtElzQzGE4MH6FcFQFC/YU4CP/qe4Chh3JpPjIDm8X3r4cTseg+od5EcjW8Z3BnqY/QT4CMKx/1YQX02dboXlmhWMJ/oL8grtEGbrFCSbwjQu48ziGuLluCq9SgkgDDf/APR8S7lKR6/g6Za4hFvL5fjFpdvi6RjWz6dRKGsOcmv8rwb2LuCgr3dPbd/5VVmnc1zrXkzi1MUMlk8nTRGicppV9UOmsXHA85A1W09BiJ/7m8vsW+LYbwiz8V+qHR08vbns3zhHSeXNsKkiP4hyDHrwiI67yvGYPs/wyOYf2jP+SukYOryWCpC5uQr+8A//Ifz3f+1vmBLkq8EP/cD343WPPYq/+JN/BU9++SkcHBzgmWefw1ueeALLy0v4zY/9Fi5dvoxf+dVfM2XI4eEhvvzU0/iB7/8+/Kuf+9e21v0v/uyfxt/+O/+z3SeicCktvvCFL9qu1Mcff4N9YPZPfvqf2ZHRWhO3uS79t7/wC3juuRdwwPh7e/t48IEHrP0//tufsIvPv+1bPoR//+H/YDtVTuAETuAETuAEXis47IywUU5gOX/36zd9rP/TnznC9Zptib4r0JzqXhQgOkFGio1wXuJzKRqzbKbKeVu4fjpeN9l8xWcv9iy4IwXI6cUKKoUs5gtpLtpHJojZO6jype9HC7X0RXlngHKCE8RIgoiNcH3/BoaaZA64AInE0I9P0B71EWPcRD+OGBe3zfEAmbjOYZWyo49rW7vQZd65TMqUChLClvM5OxZKl1Kfn8/jdHbMhXkPQ0RRLBdRr7VMIZEuVfDI4/chNbeEARcpkfo29m7sMS2JkEgjHs/g1KkyPv/8Jj762Wtc6OvCZ13yzMV1lvgQVSlhdCnvcKA60iMyNgH3XJGTZi70dLRWhrhpYqMv2Zncjueay2t3RQKffeYG5ufLOLUgIXXfzvjXdp1HL6xYI9UabZRYn4NqHYeNBq7vHdhF70vlLDJpptF5SeORCXskqJBwUmKdTDqOciFlF6JLmCi8pVRJxMi81RbaxFG7ZkakZ63dx0IxhwsrRbRUxmHTBGznFrRrJY39eseO5ZLg++m9DraOOrhvIY83P7yKeq9PJkliJRsBW8qORZLSa9Jt4zeevY4rjaa1U5PP7U7XBKhl3aOSYv2JlwRIA9ZB9DFFiEkOSUfWXZP26QQ5eGZtLNxZjoysuDQ6g10gYYwxN1eec+kMHlxawHwmjyY7zXatZhfxNyUEI70kQ1Oe2qkkW1/bWhkmjCIuEvCwrSKII8+8HuBC+LvfsIZ3nF8hf6ZN8K9jVnR9xemFHO47u4wq+fvmbh0t0ixL/u01Oakfksakt4S4w34f6UQUK8WkHcXypZvEh/lkyecj8mg5I6WFhG1RdImrdppop1BJ932wfY8aLaRKRePjdHTMjh3jgDLB9rUtpJOkP/taljTsdvrotXtosNzuYIwzi0VcYJlbNfFYC5d2j1AfJ/HIapbVHCHJ+up87a0m+xTxv3Jzn30yhiz5p0icRsQ9z741xzqNyQd53bOTShtP9NmuUgDp7poV8uV2tYcuGf8qy5gr5clLYxyxbrl0DMuLZTTY97TzSeOAdh1pgSMhYDoVMf8ky1IbSpEyIF9UGx2r5yNnEviut6bV3C8LYukK1t75l1B55PvIc7ctnph5qnLOdoN095/BsL1PzykX3hMsV+L45LNdHLb0JffYjh5rkC+6rLsugtI4YHfq5JLkOd0xEOUYMbaL0X/td54lX0Zx/+kFZNkOOcZ5YbvB/uvKQ4FbL5MoXwNKpYIJ6oicCYK06NTF0xp71I9s14H6boAD2dT6q8Qg8tN37dqMpfHJ7v7gAGV7Dlh/tbPFlECaf0qnCtluj7ju/QiUIOQR/6reBZHKlYxl/dzS65H+GvsUqnHChPE0hpfCgzT+8gvHkABL+zEPgsez0Yf/4e4yi6CFPo3nO5NE+czkIfyULgy3tuK/Fe0/bsk2rBWXfzb20DBMbss0yMTyV2zW2QT4tKUc1NhpSgKG6rL9KN+PMtav2JfUPuGF4soj3D1jKinWU4ok1dfdjpsXqbI13sppP27TWAyzFZtxRBPP0WzVxdrC6hjYysJo4u1myhYzHsly47Mf+XWs4FGf0b1PUnzYsWB8t7vywjO12ggXtXfwbMoDptHOQ32F2QsvQO91PA/m6bynaljJZsLfABv+iqbiR39P6L4GfXQgBYjGKVMKqs3UVorNvIx3jd50izTyVpbM0XI3ZnWjI5QsfxrLgmB4MdjalrYU9qyK0UL+lplsZRH+yU2jDwvsL4ijaIIwXD6ef+ARWJoYOvBBblmKa80jnnMjukoxZe9P4kMve9akVDv7UqmszZtaTT4fHiGXT2HA98MLL1Sx1+Y7szfG5es3sFEZ4YffV7aiXg7E0iWsvv3PY/6xP2RK7VuBY3npDApn343u4QsYtHboR4RfBnDagy9cn2CnIQ4P+qlxvdNJYHXSj40R8qPRP+nkcXQ3RBut6qEdy5kgH70SY/ntQnrNZexra3/wMlj8mPOFEeelNmYYXhZdtXFsQw+C+ylS4DELzM7GKneYsWdzez4cujG/GsfZhzNYOZ1FmvNm9Yu7gWF/gvrRADde6HFepXFB2XseU7Rm8Quyd8z4x/LkFS5+vK8G4XRO668H2QxPpDhPXeCceZ1rjax20QWZfh1QXnqv6ejUdmtoO1e67RHqByO/bJ4vQtFzSmNZzHqKW4iDTOhnHmH5tAOnezE/5qH8jtstjHsM7hOmPc7T+n1oCywfc9DP58JfCcd+qssULKuZsAAnmVl/K4PWbV4G7mehlmY2jkUyP5oZvp6N5Cn1M8PLim9ennZaWAiW3v3kVFvLpHIRrF2Ik39TdufHLXX4GuD40cFy2s2x7bayHc2FGNbvS2BpnWtDOwaO6zXO/+oHHN/ZJ4XWlF5hPpYR3crOXO4vj9DPa2cOc3s69wvdykdxjR7mb7+BO0hvQLfw4J/lpefZ8BAJQoivghVDbSKwZ/7ckq8iB34yysZwCfDRu6Tbfe3uAHn8Da+3Oz6keNBHay8Fi4uL+M/+5B/Hz/zsv8Lnv/DFwFf4xPDOt78N1WoVn/zUp/GmNz6OP/2n/h/4vt//PfiOb/82fMfv+zar1r/5+Z/ne7HPuG/He77p3fjA+9+P9fU17OzsoF5vIJ1O4Yd+4AfwzDPP4Xc+81nLW7TRjpA/9kd/zI65+s7v+H349m/7Fpw/dx4f/shHGfdZU8i86Y1vxL/8Vz/HdcTLV+yfwAmcwAmcwAncKUhW+oWtDs7OJbGQ08UJdwb6cPdfP1nDJ6+3A5+7g+HLVIBo4qG5huB4LuJrW5vr0G1rdsnybRGtiDZ1mcKdHYF1fhW5dNouWk4y/NLNQ3R7E9x3es6Ogaq3x9gosUgidVQ/wubBNtpcTY76wIBI9uNcVHPWWNCtCM0YGrES6t0RF25DFMt5LsQHXDwmsbE4b/caaBG6vlLBmfV5VBttzBeLuLiYRWbQtklILJlAMpvF7u4h9FVleWUBD7/uAurIIdXvoLO7iVatgxgnU71I2ra+lufS+OgXLuPFzcOpUCOfSzH9AIfVBrpcmOky6lxGFzcPsHXYxHIlj5X5PK7e3MWeLraOjrFHf136/fzmnh0tJWVNkYuqfCqCw2aP+ANHra7tDFkp6Yt6CWq4eOoO7b6HyCSKtr4cZy0vnl4nRUZ2bugay9qrtk1Ionsf9BWphMaVYo4NOjJhshpHU9+hhBbDMRrtLpgdMgzrMX8uR9FheRIe3TxqcDIoQSbLZF7kNVzfr2FBAtBkjOUDu0fEbRLHUzdruHLjEN/y+GmsVxLML4OWlEA66iufwdHWNj52eRc1Tuz1Jaw4KKoJv+626LTQ6rXRHfTZniNkkknMZbIoMg9d8i6cJNAaScjHmaRdiBsnH5BJJWzR+e0S+mlXgIRQurw8Sbd2DGXIE3OpNM5x8qqwy9t7uHZ0gFa/b8J0n4dLaCVBoQvqxOhifxm1szE7I+pL4UdX5/EDj53Cuy8u4Ilzaxh3tajp2k6fyZCLcfLWcjmLUiFtiqRWJMX2mnBiqvO9k1hl+n48gRvNoXU2Hb1WZturzSSILMf0bby+8B1hbbGAQadnh/bE4xFcO2ijPY5idaHAviNBs++YqLBDbV/bJo/0sNWJop9I29FjMUk1mLbWHjBenO3gx24d1dt4dquJN27ksJJPkOc6tiNLxxnlUkk8vJYmjx/gkPxQJG89NJ/CRiGFEnlb94Noh0qX8Q/36yiQWVX3q9s1XOXzQhpI6Stf9lXdzzFg3TtEQ3SWEvSg1sML24doj8Z4/YPnsTFXwrPX9+0rYPHsiMyYz2WsvhIG5dNc7KhdubDpk19FS+EoHviBd2dwalH8ee+QWXoU6+/5b5FbexPbwxdsXwmkZaqEwtlvwmTUQ/fgGa/QPYL4STsm/v3ndcawvnofc5CVMmzEvjdApZTFo+cXTUmZJH88f72KX/n0JWwslfDOJ87i8UeWGZa2HSL77O9X91psu9dQAVLIm/BXfVFk0Nigo6m0MJWAucu+RRY2/vS+47iIYiaUpueY7azXjl42CjdFpf5Ii0DKepy/kjOv6TFOLEeKUglppGyWrtOF5yohsJVWNFBiM1KA6K0gvNXLlWnYy+UmyGIc0TEUBJkXs1OfDFNZbP3oBWpjGXnQ4ocBx07Z7kPb8mOJQd6GnwXoR7i7ZWnEi4onGoZG6WkkiBI4NgQJnk1BwHGDfURjoe41UgxXerC/sH2igfJIfq48CvLUHyup3LTTSPSXAsoxVD6qP70VV3UWGA5KZ9jyX4ZOo4cbKT7sLhBzB/FmQE+qtcqxNtdExPDWsywJiDlGm6JDd59I8C/DcZ/jx1B+HOMUbu2tNMpVuKjcwC1xtPhLChC7A4TjuCZNpgAhr+pZ7xavaQgznBHmS7AmZ576Sl8KWyk/pMA05YfeVXo3Mczaj5HVbtqlJ0WJdiv5DhD5ewkC5eylScgY5M98nLbG0aybKxfs2CvVRTQgLWxnCp8NUyeAxRP3W8aEaT3sV8ZC7dfI7S7+hWCUC0Bp+UePMI6KEQ6m8AiM9VUWbH8Kp7vT7dpYoB2sjTbfgbUBmpz7bG3zPXUUxaGU61tbOKrW8P3vKuDixt0LrmYhPX+RY/lPIb/xjU7/rwKxZAGFM+9mRThW7T1N+9aWvxsQXdhU+Ljuq9WD/xs9RLHQI6AiffRrEfgvurFsRtNdNP1Om/MmHYH1yihA5jkv6NjYywJoqWT1e0GYv2D6kUiAroFsmtBf7SoI7RBm0x2PJcd5Wz4BaIypLMVw+oEM1s5lkCtoLJqJcIegHSC1wz62rvBdTL5ylAI7NGYFjgAMN3YwF+47nlNUlVx10XOQLAxjCnOnc1GUF+N++fkd4K3+IKXH0V4Pu5u6p4R8f6WLg5sD1I84f+e6zZt/irCVHyoaQmXVtCQhIZzDR/0FSLqtcHu0PIMQS+bpgkCCxbf/wG/qDuP56HTMx4QwjoJnIEDB4qrfC5R/WA/5K0qQyxRCXjRsFUc4fkXe7nEcdhxBLvd3jF8KPImHhu7ZdALDi+V7XR0snLgnuCZLZaArHxFPTlCY45hPP05Jp3GCbL42MI54RnfXtKpDU4KIn+bXE7abRLugFC4T4Zxa+Q85bx72NTYxscrS32xZgd9XA4VJcRPW03yUxp5pwjpbcBhGVxhu4Hb4a3HoMlLJhNEIxnNBWsvHvW8DT+8u/XienqGDZU0+6r2GCpCN9XVTSvzbX/jFrypQuXj//XjXO9+JX/rlX8HOzm7gCywvL9sRWP/b//EP8O53vsOUFb/4S7+ET3zyU/js5z6Hhx58EDf5ntMODb0rP/qx38LlK1csj/d807vwzR94P/6vf/Pzdvzhj/6RH7EjuKRMEZRKRfz1v/bf2U4T7SqRYuTS5St46zd+A/7m3/rb0P2hb3nLE8R/DT/zs//S0pzACZzACZzACbyWoI/yvrzTQzEVxVpJpwsFAV8Fjjoj/J+fO8LHr977ySqSAdyzAsTmHoGHgBOPcBYSzk20PnnLG+fw4P0FbN7sQKcueGgwx1GcO1GAPHp6yS4a15eC1XYXmsOslnyxp+OrxoMOKpkI9uo1EqaGvoRUE04KE1F0I8GOhp4EyTEMEn5xZHwyMOWCJFQ6PmbcFzFUBvD6B9Y5iRrjxesHKOXSyI1aGLdqGHBilcplkczksLd3hHEsiY1z63jw4TPYaiVRifUwONpFs9VDjwv3RCKDIvFs9tr495+5ZscrLFaKyCWjUsWg2ezhqNlkffwoI30BuljIo0fCHNVbKKRTuLq5j7liAUsLRXSGuvQuhiz9/Rz/fTQ5iSlmdYdDCrl0Epv7VRMWt7nQu7TXwMbyEuhEozuyxZsmh7qDQ5NXxZdwWBdJD4cSjoyQp5++kK4U0jhodNEh3TMJppckOhKzXThSjujyeb9IOoGdwwY6gyFKhZxdZK4LtB84Vbb2yadjzHtstCtk06wvF+usR4/11bENNbanBKK6Q0V1XmQH0Mad7jiKVquNYjqCxt4Bfvv6IVr0t63jxmliIqbTV7P6opzuIQO6pEu107GdIto6LoVGOhpnx8qiki+wzlyRjEe240Z3q6yX5zCXK6BCmlRyOeKbtsvMU5oM08QSEVw7PMRN8tZAAjUtaMVfXIDF2BY6EsYWtLYYZRjd4YLMBE+kbRYxvGGxhO9+/QbuWy0jNk5i/1D31fQx4CLlxaMhrh4NkImNsblTRY91T2RSmLAdmqRVkW3bbnXt2De1z9p8DvOVHF7YruHSAds/GYPutbBLwzNJE34/dbOJblR3faSRZLjuaNEkWbRrNdt2T8jVahcvHnSwXJBSIIYjddBRHwvkTwlBdddLMk43205Ks053iHwyjqVszI6cqtfbyJP2q8UMfvCtG1hmWx1Wezi/mEOUNBqk8/jE8/t4Zr+LI/LEFR2HxXK+fP0IO90emoMoPvrcDqqDARbKWdwgDZ5vkNcGOtN8gCfZ5i9K4cG0O9W6KavqzQEqC3N4+JGHsHfUwKXtI9Kwa22i1pEixoSJpL8UIlJQ2TEzxLPR6SHDvrNcSuDb35IkLdlu9wA6EqV037dg/b0/hUR+OfD92qBjhPLrb0E0VUZ3/2n2kZdeoN0JsDr4jc+1TAOueonP7H4gttv13RrHrIwdJ3Z0pJ00dew3Wnhgo4LHH11Hn234kd++gmZXl6EPcJPt9VorQCTIVR/RutUF+uxLaiOOB0Kgw3FYR+1pvArxsi4fKD5k7Cgd8qX8zW0R1AmVqcWg0dd4wTjBNnPFs9sSKEv5ITEKU1u6cNcC3xZGAsvS0tPX8AgF4+rfstzWT2C5YEbCp+ANbpY7j+ujOMTJ7VABokhBiUF8uuw/dOrH8SBYWsXnM+t/HJHAvDU+GS5yh2noFv5TmhJ/VwKTfzgm6j0ptwmigjFZR4dFg4vjTYFEfhP9lLfXx0vWoX+m8Aho6A1i1PJfxVWhwslcgZ/oILcIJbfhSDsaw5i08RxYB4tPp8X2dnfwcr1sLzPkAb3DdWyEKXVYJxP8M8x2ubC/TOzTdfK+pWO+Kl/SI7VzQCOrDYN958jQdhgOdAF6n+96KUD4vpFgwiJZFYQpHeJxZaA28iA92PvBd4BoTIqbAiS8kH96J01AW9k6dlLxPY5PqqQEMapZPVl/0Vy2/FiuKVH0Z/SlJ8M0tAvNY+UHUVQa4WyY0UO2PzjwQb72GPpbtJDWAcgZlK96W7n6s8yUjeejJNbvjZYuwBevmX+Ak+KFChIdY1Jr1Dif0i7TPuqtIbY4pl3fPcSW5j58j3FKge//pjLf7Wq3ewC2efHce7H+vv8vksX1wPNrQ5TzvtzamxHPLaO79xTGw3v7AkkQj07wkedgR4M6iZ3IRrnwR3QUTY2eMqKV6GaEs52gva7uC0uZEO+Y7vZr7ruFPAfHjhpDhlmE7fmSuU3jCMJf/wse3U0Ie649C/3gWRBWL0gSgHiH9CDDL51O2JE/pTnduXdrrDsBvS+6nEQf7Q2we50067DfBLR6STBcgj/VXc82Rrm//sW01g63QZit5c/xWRdV5ytRE1h/vUvb1Se65PWd6x3cfLGLrUt97N0Y4HB7YF/427FdwZjvJfN3pjxTcjuy7im47TF8tvTyD8KsXubwOs8EBJb7W9hMsMGMe7Zd5VL8Yx+ld3tKO1pK4++UGRobHLsEYfmeB9MFedzuH7plK49ZmJ1bWNitwdM0x1FEV6/DcbrjZNYfaXsq5s9xMF+KYm4tivJyDJl8FKmsK9OHA47HA46BMhyYvblm8bkV5K+PdtTvW40R2g2Nvz4P1PpEZWnul+a8PFuImXIkGp4mwXjaMXKMKYFOe7q9uNnnII5Iq3rZg/mZr/vZD/0C3L96HdzPgzy9A90z0S096yJPixvk5e3rYYqjRwVZaBDHo4fxxxwPX1qw8WooQOq1Or7tWz+Es2fP2HFUoVAlz/Xk2972VlQqnPNzzvDe93wTrly9iudfkMYbtjvjL/3FP48XX7xkd3T8sR//MVNS/LN//i9w7fp1ux/kgx98Pz5Dvy9+6UmcP3cOe3t7uHbtul2KruOt3vGOt9t9Ig89+ADex/z/4T/+aZvfCL7zO77dFCh/6b/6K7h06bJdwv69v/+7keIa6Gf/5c/ZO/bH/5MfxVNPP8NyP2NpTuAETuAETuAEXmuQPOuLWx28cNBHPsX1MF/n4YkGeue3OF/abQ7x8att/INPH+Dq0d1den47DF+GAuTWj0OCOYrNU8LZDeeyXIefPZ1FJhPDpWstn+sxjc1dZPPvjhQgFyU0jmonQQzLc3lkOInZbQxMYJ+MDHD1+h56kS7qgzZf6so9bnd9SCgv+UOKi4UDLh5uHvawf1hFp92yi9OHXHy6gD9qApxEKoGF+QKikxj2qy3mM8JqhlVp1233iS4v17Ere7sHGKeyuO/iOlbPnsL1ozGKoyPUt3eRSCdwyJWjLrjWVucnr+/i2etVxGNSNHS4iD+yCdry/Jyd33901MCNrV3UuZiXYGNInG8e1Oyr0KyE3csVTn5jdiTXXIl5JhPEQcLpuCkw7t9Y1mwbXU5yJfAtFrJ2obskHqV8GrvVJvNK2CXouiy1mM9yQjy0nQEShizOlyTOQLPdQT6jY2KSTDq0O010gbkux5bQRpd8xyOcgPeHSOrYLjJokzh1OdkSriO2jYTOLU48FwpJ7B227ILudrdjDb1akrJDd4FwZk78tWtCwiPtpFgpZe34oyoXdtcPWjhXiCAX4ySb7dxodTCu1vHkbgMNNqaERi5kccGe8x3jmoNNpg5jQs6ofSkvRUib5TT75I9Wy3YMKY4uypbyaL9ew0GzgYNWE/uNBg4bTdR0j4qEL+STKukiYQ2XFMrcGN/L52JGQhsST+IoLURsgi6Gped4yDZi/DefWsKPvO1RvOPUHLJsh8uX99GqNTDHxYo64A3S6fp+CwXOu3PZBDLkwVqrjyTpTQZCtTeyNtfXsGo3CcLsaBrWd30+ixLj63grCerAuo4iusQ8ioV0BOnoiEbZJE3BNiAtd+pdu5x8nmWlSc9SPkXejIJFYGMhj/uXC+g0dWwZDA99MZlkvbSzp9HqWfnn18iHUoCQ6QqZJKr9EX7u85v41NUGnj5im0TjeP1CCpduHuFGX8Is8hn7xZC8oGOXtP5/dvMQ+7ZbiAt69oPdWgdN5rdXa+Kg3cUOeSWZSeGsLvfutLHT6KLMhcR3PHHOjqCLV5aQzJZxmYuHDPlTO4Ky2bTRX/0rl0njkLyfJp9W603Sb+iKNvHiXAQfeKPqba11VxBNZLHytj+Hhdf/YXzlMSlfB8gzmYWHkF19I1o3P41xvxEE3B2kudj96JPsewPvA/ZF+3jEtpFgNY7tA9Kw3sfqUgnz5SzbcGTjmy6RPzz047J0ebqUvTeOtHvqWBDk1t3T5U6hWAx3gGjUUUksi4XqcnON7xK4J8iM2sWkMW+Ckb1IFE9iQaXSC8a+PFbaoN/LloBLjOvjgQuFBcrX7lIgbaLkfe320k4y/rMvsU2Vq/BROhNYB+lEjIAu8lIfMyVnWK6C7Ye/ll/MxmLlGNJTwRoylFK5hnlOzJNxZSwXCUc8TVC6/QfF0HZfgaKFT/YVv57D8gSBU7gazSyyMpLD+6Poozw1tmnBrGMXtVNCbitK46u1h+7/oGG7aCeC7QBRP1KbqN7MU8VpPArpKIG8LiZXjR1PvfiVpdpdsZVOhPc2tQrxWW47DkxuvsuOj6GSH23LTOkdPH96sj66aH7ahgEeuvhdChBddq4+EgrW7QJ4KT+0+0MKEBXPsqw+wtE9WAJ7DW1TmrAMvat075gUH4MBTY/jo/JguNIaTWgkKBPo15VzTgWB4mj8Vh+wnR8cT2VsV5LGMeNV4UFb9GeflkIj3DWiOYIPW6yn8lXZokGAg95BEoDaLhCmEW1VunjA2t2MkjutQt4UssqWOUxtRgieGc6Ixj50uxXa+iGobP3Jtrz0dwzC1ZuINt0cgpSF+Ydu/tpOK7k1xxGPDsmTEh41+O4+5DhebbQ4p+jabjHFmy8l8PvfUSItZ0u7M4jGM1j6hj+FxTf9MfJ3NvC9QyCe6fn7kVt7wi5HH/XqQcDdQYKN+ZFnJ5xzONUdRHH/8ye1qYfJx9vd+694ma9fNnOKc0LmR55SGwjcCvO8OxhYPwweCN6u8nA7LEMgPK21Ay9zy1a8GX+rj1fpK8DTBPENwohOhWh8goX1JBbXU8hom/xM+QIpFAt856t/i79uB41zndYIR/tSJvRR3eVYN/Dyjsu8Faa73GTE/yrT6uRgpRz/EIIQWt5e6s+eTh/u6KLqYoXvt5TGzzCXW8GUNJz77G11sfl8DztXB2hwfaGju6zfqqzb2+aWX9r27zxkfoZLEBZCEGfWS/wkv7DOFiajbOzRI4d1sjoGeYckmJZp7sA7aI8w6u22BdPtZQZlW4BbltmM/zScMNvU8ndD+gTPs/YsaGwMfYPiFXFaZtjesyh4+HGB1g/DXIIw65N8FI2yJd37obtfkigvJuwuGOUrhYSOMmvVh2g39C7yLEJQVrfjrCeNn50m09XGaDcnaNY4dvbIGxwD9M7QejOTSyBbjCFfipnCRQk19nPpwTghmsLT8z2ugeqrcLfnGP8Up7d5rsNaQ73/LIaFh6A8/JH+otft4VM7GB9mICzH/T0j8dMtPBXYIY6WxnwIgTt89vz07vA2eC0VIH3NCbjW/JYPfRDvfOc78MSb3oQPfuD9+K7v+H22w+ITn/oUnn76WZw/fw4ffP/78A1PPGEXnSt8a2sbf/Nv/R0TxLzvfe/BAxcv4sL5C/jmD74f3/H7vh2lUgm//Ku/imwmi7/6V34Sb3vbN+KNb3gDvv3bv9UUHv/oH/80nnv+eZRLZab5AB5+6EGW/QE8+9xzdvLEO97+NjxEvzcTp+//3u8xhchv/dbH7bgtwZ/8438Uf/fv/a/TXSMncAIncAIncAK/G6B3/X5riM9stvE7Nzr4xNU2futKCx+91MRHAvOlrQ7X4uHs4t5Ba8t7UYBI/q11vDDQOnUWNNdx+YqbzZttvHi5yfWq5ir8C+aVBrTuSAFybnkeC6WsCQB04XHPjp0YYGMhg2S0jz5a6I37iI6jGBCf/oRxWDkVlBhG0e+nMUykTdBQzGWxujSHRJoVIKLxSdSOhuhxFjoZxzBXSqPeaNulYsvJIRKjnu2gyGYzrMQYtWoDzUkc5y6sYn59AzvVISqjKlpHNbvse7+ti7qTqCyk8ImnruH5zarhYUqIzU0cVVv2ZUhdx0exTH1pr6M1dMSIFvW6IJgJsD5fQamQQZ9xqs0OMiy/29GXhhPbmaBdD53+2CY5PrNVg47tUnM2gQn29DW8ji1JpTghtkuPc8ZhJBMnzZzYtnsm8NIxV3tVHa2VRL3eRKc3Ih21gyLKBpbARV/Tj01IY8oO0ksT/FZXB2lFrF10PFKL5amuEqxKkCiBie5bWC1niV8Uh6RPPhU3xYwE6zqiqNbqIJdMI8l4ovlWrWNHd+ksOF1+no3qu/4JjkZSsqRYDm1yky6x1Ve51g2ChaqEVfw3I4GVBdLYxJo4+o4N1p007TIP3blh8cTDSmuWM6gWFP5FLtPomWm1+8bK8mzpZDjzta8Rmc+YFU8ghvlSAY+fPYVvfew83nXxFFKDDuKZJC5dP0KDNNdFusNuH4WFMrLkwyWa6KCHCNuikImT9mO7OD+fSWGlnMOl3RbLjiPONmm1fMeMvsSuNromxNMV4trJMY7GscQFkHa9SJAUIb4SiGjniCCViEAX1NtxVUndDTFEinnpcvNul43GaiwvFDBh/Mu7Tdu5UZJSTLzEumXVHmonLsYTln6AGtv06d0GBjoqh+UKb90vslpIYDnL9m10sN3q4/RaxfignMtge7/BeH3Ms26ZZMb4RQOaLnKfZ51VbwnwdLdMl/1Tx/Cc5WKsy4hS4OzRJKub+OLnv4ga6yBljvpCdzDCEvMoMX2PizbdM6K6jFivYtb7v/rameUB3v0Y+8JdQrJ8Dmvv+kn7Yli7QO4J2C6J3CIKZ9+DQXMH/dqVIODOQcK+33mujRs6C5x0lIJMQv0u+21v2LcF7yFp9NlnN7E6X8Cjpyu4sXOEw54PyvVmD4PegONKF7sNjp+kvXhc4Ja7Xw0oFXSuP8de4iHQMUfqU9YxOaYIAfXXUJCne57UX0zoorhKw6RaUlsW/JHtL6JAKCi3RaJhlsrWlaI0zNePGpIS1MtSnSXqcHGHGx9LgvJEDv5IDWqgZ8Wjn3C08EBIr0C95OQOo3neCrJfs12oH6axaIpoKAeJHFQMLc/aMQz9rIr6IwKy7V8BAtkcgD1cRvTRy1lxJDx2fx1/NeS70ox2AnIMkgDRlUaklXZ+8H0Wj6do6GYfMgUs20I4qZamBKGR0kPm+D4OLzPE3UGJVG8LobcFBv6ypYDQ5IL0lm1183pb1YIf1dN8hauVqToFZdrYr90F5Icx3xWsowlG7VmGA44UFzSGM8tRfV0oRtyMJ4WP1IbiKh2hKEWRv6udVr57RPlZ3Y2notYPw3dH2KemwGfxm3jPjlzk+9R2q5EndU+TKTr4bDtspGhiPMWXsi5U2OmoQ+PZsO728qKtuEqvuGoj9R/+qUzRSnMd1cFIIw86RGX9O3W9n9h721MayPbyPJ77i6sUWdm7j/3yx9KGNsvxnIMmoT3dgeKIOG76ISi2/thaFtlSWwQ9Mx3HKVdiuZdq/ui5NN73eMHS3w0ki6ew+o7/EqX7PsRm5pzrnoBtk52394Hud+pVLwX+dw6aUjx1g+/bA9HNqMZaaxxT/R3k532GNgMUI+zT+kgkUV7HsNexDx40tk3bxCx33y2onxs21piyZelH/4G/QEjK6UFmLL7+wjgEb8vg4TaYTRP83xJV9dUdCsunUlhY1ZE/ejcEgQFo1+OFtUXb5dnTamMGtLu5WRtgZ7ODzee62LqsO82CEm7LJ8Dc/2wc5/9MffTniY4THuOiyEGoxhTFtzCOH1qwsc0KlZh9qa8xwtp41pChdZTs4U4PN17sYfc65z9N8TsDLRsv3/NX3pa5gZweEoCcypQB3n89zNqBYM/8D/teSHD5K85sGoFcVoYXNC3b+ZCJlT7Iw8DSh0B3kGYW5xBmw+wviBLiOgtherfcHdZBYRozQ3ipuCF4WccQxnXPcJzzOLPxvKjbMJNnmH4G5J0rRjG3rKOqUsjkdQRagrbG+AjazRH2N6XgGppiQxfc604dfXA2zY0O4aaxT7uCDne0C4jrM0799RrrNMdo1vXxwggpLrOkHNTcXPfjaDdIvsw173wUpYUYciWu05IBfWnsfcLxR6D3rFfBS35zGfie1ShOZ7m2aHA9wrJCXMI4DkqnAHMFeYhCMz9Gntk0/iwz5Z+XAHkbpS194Dmbj9IHzql/kN9rqQARPPPss6aI0AeMmkNpp8aXn3oKf/vv/D1cuXLV3nm6uFx3k2juoMvIP/Kbv4mf/mf/3HY6Klzx7QMT8vD29g5+5dd+Hbu7u/jwf/iIHYO1u7tn63WNBzoC6xd+8d/ZXR6qb71et3mJaHr16jV8/vNfwIuXLnGN37a+3G538LHf+jiuXruGj3/8E9glfjoiS3MNHbeltCdwAidwAidwAr/boPe67iNu9sd2XUW9N0ab7ldC8RGC3nn3ogBJpXSPn8uwJBMQTGeEnIb4PMjnNn6suOZa4XpgOpHx3/P3P2gpp9Oa43mMZSDH97/9UbsEXV8qN1tdZjLCQauFhVwMCbRsIdwhsfZJqEZvAF2UrjVDsssX/zBjx17FIn0k6J/NZtHodtDr9JFLpjBXSpHIPZt4XLm2i2IxhXI6gyXOg8ppVWKMdD6LZrNvXySXFxdw6swSRuk5VGsdlCdVHB1UMYqznEkcBeJ02GjjCy/u2r0bw5GUCEPmo0lICwl9ikNicY4L3RsxGPZRq3VRYBkSAIuQ+nr9kfMr9uW6LojRMVX5dMoEdhHW66jeQIMTrfPri8xLhJVAKmLMMRj1sbm1j5X5CiLjIXEeYG1pjpMmnYU+RkLxIpzQEsdsMgtNe4akSzQRx2I5ZxcqS+Hx1OWbWJ0ro5DWxfMgngObSGmiZveJcPYtvPTlr45J6vckSB0bvmwKtMlYu9W6XdCuI7kubR9auoVihpNuCX90zBRwc78K3WUhBZEUHlzJY7/exTvOFfHochIRLmwnrTb+/m8/g88cNZBj+8UmURRYdoQTyXpviAZpaIte1s0WbmQ24WnTY9JZbCR+cIESK2w8xroE/BUypYRZJs30R6jiLMrABC4M9wWWWkmLJJbAjCeMV87l8fCpNbzu9JLdeTEifduNFuLEbXU1j63dBvb3GnavhRQpJdJBF4BrB1CUk24dm6YFt+5T2efiJp6Mo8TFiia8pWIOS5U8tneOSJu2KfnWlkqIsmONx1JCRbFPXsyzDbPkWe2EsGPfGFIqZ9FmvIO9milOiuQx1VtKPgnZsixPl4w32R+u1oZ4y4PLWoWT37vosV76gloX8ItGTQ5C2vGjQWltvoDEuI+j9gBX9pv41HYHK+UCtg8ayHDxdWG5jHdv5JFmnM9vt/Hlao/lJfAI6cP1Py5vbuMLN3V5HxcdrKt2bpUzGVRSUbJAD89XOybMUbud5cJxftLHpw677J9ZPDqfxan5PD57vU6ce1gupG2ni/huhDj7d88uqp9nnxJfqAlbfJYSL0O++dEP5PChJ+5OAZKaux+nPvDXkcivBD4vH3QEz97n/nccfPGfOoPdBfyjX9vH3/8V7SaTYitpl51LKaqjo9KppPGlvpY+u17Bm88t4upOHeVyBisVV4LqrqHD5gAff+GAtGL/12qY4F0h7ACvBLB/WDeTPcH6ygIyyQR9JThWX/VdGdo1NNFqnH4mfrC+KP4b2gKxP9CF/xwDdUxWwBdSzkqgqvzti3GmEW97P3aj+rggn2NMKmNjTZrlp5mPdtKoT7Bk9WSODczIBMxEW3gZPi6MF26OH8dbkxpYpYxSiidxsgnQmVjjsTJRmHYmmNBauSh/+VqAdheQ5iYok60cFUDnlBdshKEdGP7rWaH2bjR/ewieWV/VXZIRo4WE/low85l0NEUA+68u7pbR0TnazdBnf+92adMtJYjy170fiQz7b66EVKGIbK6IDJ91NF+SYRLam8BdOPJ9rLukYnzHRPmu03vHDN0hjiZMlC16BnVWOa5kUhhtjdt6Ju21k01HYI1t71LQBoqnNmVs1tjdenexLN1ZpDt2VHdTcthzn2Ms+73uh5LSgmOihAe2K0Q7QJSObRIqxsDxKUK3ypcymSGiKMfbiX100eP7X7zYbrbQbjXRaTXQ7bRIQ5bB/F0470bKBrs0neOPbNtZwwpLuCWlR5rjkD6U0BGSGY7/+qpEd1bZXTVSYBAPjeB6n0kZLIGZhOWaNxgPsD3DXS0kolFE/oqr96vRW/jonRzgIEWijrvUGGEfEQR8o3I8H3GQaC3bOc1obm0kYHzSy8OC96d8lQ/rLLDWFD7OpIZaGE9RZCwu6WNoK3+LHDgJ+sAixE1/lo/cAV1ZJSZn32eCH/2WedsBcjeQLJ3GqQ/+j0gWNwKflw8Tvof3v/BPsP+5v6+HwPfO4Oc/P8bf+XDQblZj/rG+qrqIYuOKEYs2f32sC/ppusRJNt3NPaQjA+PnV2Is1yRfZRoKwkVgGarlafM/bCNFMvyConzkM4e5Z9tS8cJt7ZqvWvoAFOYpnQohkCyoLMdw/+M5bNyfsw96bgcdJZfjHFm7krVTKwQJjutHnBO/qOOkOjjaZT+wI6RgO1FVivq3hmY9a37HJPbRk+Mv2/Ey/FTPAEultuqrPZRR8KwoPq6F4P0gV1Yd0lhc17vIw4NkSmn83agO7L6P7csSiqv/WgyDWVqLJ8L5uPcvx3GWboqvuDZnDbzDdhCEKRzkdlB4WFf9hc+WVnkqkoWJF+lHvKdp9MfyPNTzZhRF93A5zM/zMizcy0BeqpdAeZuLPx7X8xCEzwLRQCC+D3lfYHGVh+ywED4rpeIZjv4/jRPipWdP4RHMn+VYqXQrrsJVtvwsvvKYwgTZYgRnH07izCNpZPNcywThyksXleuOl4ObXRxIqbHPduTrMl+OY25VOziiyBTiptDQkWlSjmxf6eLKU13s39DY7+U73mMsbIi3OL87k0NCjEyw9xDL0TtAdr/vSpR2Y2g7UPo9rhe7Y1T3RjjcZvnsNsozRn7WDpC5BNOQtNe5HulxvLWirA4yopP98kkB+pe/18/Ao70khLQw/qXxeVOwfqNRMsuHJpwfmaeVE2TLMNlhGoWoLyq/WrWmGF8BieRX37Ut2UCxWAye7h0M/5AGLwFT/L8KfN30XyNcfB32hxC+Xn4ncAIncAIncAL/MYEdsVx76XnC14J8PmvrbJtf6UNKvtF9/hEA3Zpzz75z5VacW+LR7452gDy0sYRUMmkT4mJqjKu7ugS9i6X8GOVcwr443+XErtEVMpys0aqk5xBJlHDjoI2jwxonHGMUCjkiEMUhJ0c6GmahmDKlRjqVQbPdw+5hE9lkCvdVksjFxtDxE6VyEfVGx77Myi8u4bHXnUENOTQbTZSGVdQOquggi2E0aduPr9w8wKee2SIBErZbIsbJqI7giLFcWyhxskrKcYHFSWh3wEmwjvIao1LIYHmuaAIdLeb2ay0cNRom4NMX+/qKXfXXpajJTNJmUDrWSF+89fsjPL+5ha29A1zfqeL02rJdpp3NJtBlORJY6Av/Qi6FarOFTz71DNYWy9hYmEOfZWuxqy9FOhLy0MSScVTYyBKqdvpD1mWCVrePaDxpRwklExEsFTmRZFp9VZ9m+gZxkaDR5l701y4L7TAoZVM4bPRs10olm2ZbjdEM8E4yXylmdB+BjrjQjpPTC2VjjM1qF6tZLmq1G4A1aNeb+BLr1mRdu0Om6XfQpi1BnJRHC7k8MlHtduiTN3rGhMfMRFvPYsJgkUSn3VViQMsWCSbw1wSaE2va4hXNvbWmsqNIWG9JeOy4GJ07wfi6Q+T9b34M73/oLC6mo0g1m1zMHKF+2OCCZoDl5YLdW7G7c4QEF+i6nyMV5yJ7OMJkMCS9pdUckYZxw61L+ksHsz6XQ3TcJx7iBxj9OyMuhoiHdu7ovpoM+UAbN7LJGOZSMVNiPbPXwbXGBBXyogSuzTbzY/1GrIgWMxKx9Ehv7SKIp5K2y6JIvtB3UXHWb8R8dVH4WHRiWSl2ZJV5rTGS3NmI1eyMuOjggp6JJMSQEPmFwzb5Ig6R6Cb7xEG7j2yGPJ2LYSUTZR/qYpN5vHDzkLzSx5mFvB2DlUhoN5Bf3K7z0BMRxi8mmSaOnWYPayxkKTrEKJW1fv7IYhYbUtSx4jdIVwnPdS+NjoST0GKovkXaVvJpE5ppd4NERRIkpMhLuij/O9+awxIXmncFEpamSsguP8oHVvIVgM7ul3D45L/AqHMU+Nw56A6e33yyb2OMsFG91Xcl5O3oXiTaWggf6kgxu2uojzIX4Y/et2RjyqkN7T6K4+lrVdO0hwOzW69M/V4KCvmMKbaMKQXkM//63hUMWk4bMNxeGmw7E0zRu9vnWMc66r4XvWBsmad4cpkdplHe7taT9XkJuc0kbAz148L0xXxYW9HA62+00HgtRYbcLM+VFXqpBbkz71vB/WV7ek/K/2n+gYN2UKhsOhxbRaYJcPYIIcjf/vkT+guXY1u+lg/bVi6re4CjLYjtWUGyRTkPNwGEBIb0c4WJ5UjUJHghrVIcG5IZExxI+SQBvR3TJJqyDeyP44wfN6Z8dacGx04aL9/pqnKPlR1BHYxAs+6AxmakIAmeTSgvO4xOl+XN57DcsExWwPnBn00JI8mS4hkOzkvitBjHG9VBxnZsiA8Nh6BdaKtsvXddqcGRRARSfrSFofhHpy/pOL0E8/DjrHwnhtHH8LUfZuvlaC7gx2D5Dr3wCCy/m0Y86u8oGbvzw/ILBMfMKqS3t6Pq4zwnY0e9MT97d1m5Tjfh70ak0Y/oQdtRs7R68F+BKK7XnYRSpJdopTL0LP8g/9CPGejX/I/z8V9jWYbbV8ZWrh5VB9kMDOphwEdF90jmsHiejPjTltEzh3R899tLWJu/ux0c2hUUS+Y5lr9eCAS+Lw90IfrBk/8Mo/Zh4HPn0Of4+6tfZmUCWhpGopXs4CccUwxfVZ50HmXmTLEV6XJuQW9X14nHLVFQNXffLWgXkeMjK8hDFouW7XiqNOHizyGEwkzzO/aexnn4Qh7f9MQ8tvc4V+sH6UOc9Rekt7II2i1Rmo9icSOFEufmtuP2NtA7rct5svrqLGhOVzvq48bzXexclxJTvA/Oa4B3L8axkorgRofrClb3Q3ngnatJjnlR3GhxfibG9X8hyH/yvOGpMmTLz5tDcCyw528YLXy0iJr3wY49qu3pa/4+DrYG2L/Rx/7NPnZp71zr43BriE7D56PhOB6O5UafAAd5yWUKMgv1eB7qz+YfeDD0OB/mYX2YtuOnfCx2kD/prjGIY4/GpKCAIB893hrXgE7LV/jQtna0eEGKaVzH3RIEOM3iJeNPnk7j6C0Qhs+kE0zLDYzlzV9z27M9eDxzsn6Bv8cnKD+a8NnCw3ICv7BM2SG/TctUcv5xeLedF0unkygv8L3JcTlIbvHEw5qfpTg31lxEY7Pu9qjvj9Csjuyul1ZNSgquDzhnbVYHuP5cj7zhigvhJJClN54UJkunksgXE9P+oXL0/pACJc71QYrrEylUcmT2wlwCJRop5XQnSbMqJQmgT1PeUYpwLQV8vj7Gfl/jrOoW0kjjuOjh9WSIlUVn4O94GdAZ1jn0tfjym4kmCHnvGJyebjyJv0/dhMXI3/303nFP4fBa7wD5vQK30P8ETuAETuAETuAEvgKGw3u/A0STEr1pZ9+34RzG5kWatBDC+Yq7aexPtofdkQLkvtNLSHISt5TTsTs99LmAf2g5jkwihj0uVC7Xejjo9Gyh3e4Msb3dRb3JhU+jh4VKDhvLBSwvFjmDGuPgoIoIJ5uH3QYGzDsZ09EenAirnI15rKQnSEZ0NBU4qSyg2+7gqN7B4TiJNz52GrVJCsPuCCsJ+h/V0YB2SMSwsZrDk5dv4lNPbSGf0eXiKVNcSGihya2EwTr2Ql+EIjKgO2nHakkQvbE8j3I+bXdsVMo5Ezx3+x1UinlO+uKYLxVxbWvf7qPQl6I6PktCjkopS1yjqDaadj9IpZi1L/OlTBH+zc4A5zcWkUlxYpxL6aNj23WwuriIC2tLdvyHjtfiGprMMMFcLs94SdKJDUi/YrFgE/kPf/4pXNrewmGrgWIuZwJ0KTSq7bEdjSRBk4T6ujOiw8l6iriJBuVc2oQVBdZTR9/oItPRSMeXjZBj25V1/wSZgHN8m7TrUjfRe62cR3PAtmJbnk4MMSHDFcdDPHtYxwFpKiYxgRQZrdPvo0XT6HWNMZcLRSxkSbfhGDqSSgyqL/9dCMiUbOjjhZmDPYt5+S/mFTPYIoJp9fW0jowhSZAiAbPRBFbnKnjs1BredWYd7yJ9l4Y9xDsd+5JeOzQkyB10+2wTF7Y+e2kH6ULOlChSXujL5lgqgTRplJXyIZOCjleT8Fr8ovs1sskIKqQPizV6H5GXf/tKDYejONs4a18dq82yqTi0Y2fCNOL/REwiuxGKXPCIrzvsF+Q4lPJZpNmWuj8jnfY0L2w3cL05wkImzsXPGOfWK3Y0UqNJ/hKdSM8l9p/nNmt4ca+NuWzCaDKXT+DcSgkd4tVnO0kIv7y8aGXud/omhlkjzw5ZT31dKWZ8/XoRjUYH12vknWQCyyzz8l6DZXAQIL9oIbmQS2Cv3rSL3ve6YyzGiVOc2OcKWCSvL2aTzC+Gy9UOVksZUwBKqdPuuq1dDTnmrSJ79BA9KsRVtNXF/drd1B+N8EPvLbEM9fg7B31d3rrxKQwaN5BZfgy6C+ReQXlVn/232PrNn8KwtRP43h2QVfAvPrxv/Nnrj7hIHqMnJRLbfCgl4WDAxa6USxxrYlxoc2F3fqnEPikFHGlEskrx9ezNBuocJ2YHaesIrxIU8znDx4CF2cKVfcqUH3SL360ByQ8m4GW/jbCO4kfdbyLFTk87FVhXCZJDXNVv/WVkOdBi2hA4hkrx4Zd6x1m+942poJpRVG/RQAIPExvZc4BnCB5JDsvfBez+aINGYBsGEhrQsughTuYO/IJyQsVKEJHAZ0YX75qyRd6ihYKCbCxdmJm5pySTy55DRYiPez7+hV/qmr8i08/vyGCYGQ+zFzP7dJx9yRQfKSk/OE7pOCwJ6Nlf7eg/xjO+YTJhYSoL5kMGJ12Ul0YCh1CIJeXGtL4hfc3ttoVbThzj9TzNIbCVrX4CXIW38YfKpW3+5udhhov8g5zER8Jb6Jjhsyk/WJ9jRZzGUrUL8TCclK2X5ztsvK762j7O8VYKOrKT8VOS6aUMCYWHqpOqJCOBoxQUxn80+sBAPC0lSMiPmiMYT9Jtx2rJ8FnjFy26mRdRsVZXm8o2HCVUU5q4GYscFqxYjGtHRqrNib/xg6p0G8hLKcwYzl6m3heWnfl7u5twMPQzNI6fBXo0Wz5Wlhdorap4NMzaEpibRqA6Kab9Ckn661k8Kx7Wzi8Pj+APvGcOpRxfbHcB2q3R3vos+tUryCw9hljy7o9DDEG7jGov/BK2Pvrf8N2wFfjeHajuP/cZNZkEs6KIaufgdBUJ5K82Fe3IN+UVDDjvjPb5DhXdNL5N/Eg3awelNcvddwuuAAkeCMJIj2oTtafKOMZScBw55I/Qy9o/DKa9PJ/C6kIaL2627ehKCxcEhVh6c8hPBODYn46YwLZQ4vjDDud1+/ogJUL9sGe7KnR0kEB5a3p3Ph+xXaPX2xNTiNzHqW+RvLTDKea1lvqWeNLreUsdCF6+fhgedCTnWo+rvymt1HfZZhqOupwzt6pjNA6H9uV9bZ/27rFb/l0dz+UDv/G75U8T0sVpf+xHLwPFs/HQkDtuJ4UrvoUzPyW1Oa/ys7SeAb39xx/NHSoVLL2NGU4XA2XtGRiEbss3zESW8J/1M3C/EDQmmYDb+kAIATIWL8DB6kh/2ebr4eoTXh83Dhbqz1M/b1Mr59hrCsozhDCd+QV1cKfHCuktmJbJIGHGYRxzazEsnUpxHZm0ugkUr5wrIpfOoD/s8x3rR6LpkvQo11Bdzsel/GgeTUwB0q4P0awOcUQeObjJuR75J0TS0GC22k00v8o5OMuy+3HCgXQG5KOyta7RDvSkFCKZmN0pifW0AAD/9ElEQVRHozLFe9oZFWU7nMlo1yOw2fOijvNz2nqdg8JDuM0ZoEiYCSAYmQJaiU7WN/iCUUuFYW55Wf7k4POx42eBx5O/g54VR0dNvRT8/7sC5ARO4ARO4ARO4AS+NgzvVQGS1BFYnGdwAqZ5q6YkNuvQPEQOeWkeIrf8A0PPwD42d6QAeWC1ggtcMElgq/sRFrJdNPojbDWG2Gz1cNTvWeHZSNyUH+1+ApViCvedWYEuHxxwYXjUbGN3r4rlQgGVSgGjoS6LTuGpF6/jhas70H0GFytpREcD9LhOKleKiHBx2211MCku4YnXnUInyklrs4OVeBvXN/dxvaa7EPJ4+OF5bG4f4fPP7JmAT8eENFheLpuyYyf01TOXYpzoxfjcxPpihbPwOI7qTbt8/PwG8eSEea/O+g21I4CLmOjI7i3Q8VFaJD52bgnzuRTW5kooBEdm6Jiio0YbrV4fxUIOF9aXNcMz5cOY5WnXwM2tKhd5YxSYF6JJFEsFDAc9u4tCQlTdf7JdrWGplGP4BDe2D7FSqTBMF1J37HidtfkSDg7rWCLtzi0Woa9XO0Ng0O8gQzz0JetiIW9to4vdMwnSr5DBXCnLejCc8fV1no7L0mXaulBX9zPonoLNwxZyrE+EbTdXzmFjIWdHYak9rhxJ0AmcKXCyHuNCttPF07Um4jEJ4rignDAwmItrcdZmfY86bdQHHURTcazPL2KDddHRSsVUBqU06UZ8dC6bnbsaCv/4J4bWMVz5dBqL+SJOzS3g4uoqLi4ukf/WcXH9FBaLJUTiSZwnfd9OXPOTAdtPi/gJulqXDAc0XEgMBlhfLmJhrogvP7/NxXuS/DYiTSe2a6Pf6ZuQrT4YoU++TaWSrF8EuuSc1bBFea3eMaGXeEAX7kq4d265gLPzWdYljkFngHqXbai7N9hG6jZRLqpWF4rIkM41lcEOJzonGaj+aMe8JFl+d0jeHtgFh+fnydMkYrnIcrojPPncFnQPSYcL8ChxIYpYKJEmRX0bBmSITymbxP5BA1ndV8Lwp7Zq6JAHzi2UTfGQyaRNCLhTYz8dRNFkvRORES4usB3IG+1xFA+wLju1NhdheeSYVkK7/jiGeS7Mnt6tIcKB6UxyggfPLuDRs/NYLaVw45D9ZRTFUatrwrKbRy20xhHim7JdOeIBKf20Q0jKJgkVpf3ZZrxIIsr2TyObSuB738k+KgnIPUDv6EU0r/+27QTR+e8vOWB9DRj1G9j6+N/A4Zf+qSlC7hXUFj/7mw06yCN5jlscPzSYS9GqT9JbuvC/3Ucqre16SfbHHN58cQWrS0WsnqrY7jDtPvvcpQOOHyMfsAlu3Rtt7gQKGh9NuMYyaLT41fFXqoB98a+KyUhozf6po5TszgZb7UvITF5h3CH7mimTtRgnM3hokJz8ZsIa/tkSmvFdcC9FiITN+vpewuW48ZEtwi21C1kMNxNAHdNBfUm5yQgk4Pc9KLTZh82faRyPII6kl7LtR266FI0/nk8gYDd3mD/DPRmf+BwkM5s/YRyB/AzfACSQ0S4OCenlbwIa0k7CbjsGi/ia4oP/doyO4pPGLgz3l7ls8YLGeI3TSfaZeNKNdgDaDgPSLrwbSaQyzFVuYNQm5lZB/FccL1b1DG13GzBMEcK6mU1aSolvSiBLK7fwc1xlPCAsj/UzPglt+Qdu8pDhFeLLZNZiJkyWtwvPrBOpLQNjOAZtq3mOlUmH1S0yti/uNYywu9lYLQVGqPiYChiVB9Px14SgoqspOxjP7gAhL+qDAfGj3QcivrQ8xOeel98BwvE7yE+7V4iI4aOdbXahPuO4MCmOCNMKbxnFN7SNB7RlV1/6cqykzdSehyIEYGzPR1lmK2s+2dfi9PJ6yV8/QTyBslA9mYH3DX9WgNxhe5lijB4mhCT9vd+Jnp6nbFN06M/SH6c1i81I7M0tDvtD76vYUXb3Ar3aFTSufhTpxYeRyC3Rx7C+YxhznrHzqb+Fg8//A3PfK+hd+X9+gmMd21A4iAasqX68PQzk7w/ZfB6F8gLG3SZy1sxRpDm3iY66bFfyehDPrWkGdwWaXxkKgVF7HGfljgBDdwRlyfLfY1uWuQP7sDbAM1f47tYk8riCDkGcoAoGanNdAp7mFDVfidv9BmEdvx5IYV4/1MXnnKvVSGN5Mi1HBVzrTEz5Ibc2ojzPadbnGEfKD409imtjA/8WMhHMpaNoDRQW8Ld+rPoigEOYv/+5T9hX9KMhSV/aD1jgUF/XD/zZhil7bzE/y99TCywv68/8V96hMQ9GCOhvz2F8/QXlhlEMZuMqQF5hHWbCwjoJF5nwfeGeNEHaEMLyQtuzsx+LbuPHLeV5mqBACwvHYfPVj7kIHtkShu8q5REqMkIljacLyg8h8FcGwicMsTgylpcKMM/pcxjPwmjCMXIadwqOi/IzvOx5wjEeWNyIY341iRLXQVmuP/Thl2ChNMfnNGptzktZ0Hwpg0yO79M407J+zerEdnmI57UrpHE4MoUIpzwsTvWzbAy0btGF54unkixLF+zfed9wykzQ0o6k/SHXujpCWUdejXGDU1ONryE9PUd3q76igvkqYKa4aTyzZ2BKtuMYYd4hb0zLmjUWmxA8hxCGe9vL59Z26XKt+FJwogA5gRM4gRM4gRP4jxuG96gASYbHA3PKYfKWYC4ikBU+689hOlu6dd7EhztSgHzTG85hrz3Ajf0G5jJRHBx0EIuncdDr0/Q42dSW3SiGnRiGSGBtsWI7P3SB+GGzjbaOceLCIptIc/GUxEG1CV26Xa3XobO5z68u4A3reTv+p89azc8VGX+IdrOD3UEWZ1b8HHSdk34628ONrSPsdaOYn5/H+loO20dN/IdPX7Yv+CWYk4BB+WtCX8rnUGu00CexJXjZWF5EIhrHwjwnxfkI1hfm0O6yDokocpy8drgq0iXQ5xYXUS5kmbaLfJILsFwGUdZ5QLyi4wE2dw5QyeXskmoJ/nPpBPr9nh0ZtXdU4+Kyh0I6aV/7Szis+zdu7O6hWqsjny+aouWZq1u2a0T3i+gIIQnu50pFuxR7LEXMQDs6hkgnU9hYqmBtvoxWf8yy0vbVa4Z2Ppt2IUZMl6THbfdJNkM/Tsx3qy3mq90a2mnil3cnknE7tkG7Yxq6EE6SpTEn8VnHodcdYaGgY69GdhbtpRpblAWsFRNo1Vr4ne2GCXF074bdfcI8xXS2ZCSBtYCUokHC0f1GHVuNGqrdDjpcafYlvCKfiEZzUoTltVsmj+VcAXM0xTTbhEbMq6/Mj5pNXD04xDM3b5JW1zGo1nAxF8dFnefL5UF/IkGZjl5SoVKmTFAgfwlf1eHyzardmaEv3LN81vnvIy6gtUgactUbU91JZ+1UEb62RGMFemxPXfQpRZgJa9MZ9FiWyhG/6qvGG5zfi54DLqLsDHCiYMdaSbjMVXar0UeEZejLen35q6O3ZMdYpL48kzBNptUb4Ga1j60Wu57iM62EejryKiPBemTMxcTQdppo145oW2+zTVi28muzPtvVNrJzFVvF6+irg6MWNqUwq2TxhlNzzL+JBut5Op/C6bkMeaGNm+0J3nu6bJeVt0Qitks+zvqQVkvkv+X4CJFcFivsi5+4dISPX6uRJikkWUaXODy8rHaKo0rcJDiose+SjZDUF3U0B/Wuna+vAUV07PZ0FFwUPfaF739XDtppc68w6h6hee1jSGQXkCyfJR7WA74u9A5fwI0P/xW0rn+MbcQGexnAKuFnPlKznRA6pk6D6oQEaHbbho9ql80k2Za+I0RH30U5/j3A9tBxZDHSSGh/9oUDtF9DBUhGSkgbG9VfaUz5ESoCgpJJGwln7Wt78qN9cSg/vXEI4hUJ5/UoRan4XyA1hvqWAkwYEcSXsjk8AktH5h0fNzQj2NWvBmiBsnAX+7f8hduxsfjK2wz9LL4Lyi3cIgQLc8tIvsegeodxPZL5elRzuQlTBVmYbcbcgUeQzutKw75gdRftzE260e0meFY4bVN+yLBPScBjwqUgvdokHk8Eyg+9e5J2JJYL5jXusg2tdNU3rA3bjPmGShBmJAQJoR3Uh48sxXwdF38WSEQpl93vEthEydyKOI0f5h+YYwWI6k3DFE4DSRdlK578iYPSGK4hhVUHlqsOQeO7UGjotjtJPJK3uQHHSGIpTNXqGi8lL9Z4Kp4KeVugX9FUj/Lzo6z4HpQihImkBAkVIfIzvjSb/MO4EvIpjd6nyt/uqVGe/HOlBuvE/FSA8PfjyVzBaDjIiIbEQbv8NF74O8TfV8xmCqHT/APwPPQf5hcECJivpbJ8ZgwjqX2EqmikP7mVr1LIz2lnD+anX9VNd4wI7JflyXaelJ9GBf6yyuZm+T/4njl7790rjPsNjuW/iViqjNTcBRZpWH1d6FWv4OZH/ioal39DCAa+9wZ6Ff30x/l2YjuKxkGt/Zc/RjPzp4vo5UtlFDNxNLcvYzJoYTLsck6ou270ybZ4LaCoWe6+W9C8ysEIb7hY+dM8A09BUMSt4W6lNG/IpWxuLDIJN3VF66KqkwwJEKad1jPIwoB1Eg9UslGUi3GkaMJ539cDDQm1Az9mql1nwTOJhIc4UR/cFJJRzucipggRzQXCRe8H9b23rCbx2EIczx1pt6lHUjTvK2EC/7Ei9ENzS/2mwLRBklvAPD2e0slpKS0fd4d++hcYFvw3P0FgGSia0tIZohnm4/7HkeXycmTswfyPo4hS/qAyQ7fZ+tfjLemDMIHKDsDGb3No2Lo1XGkDl+Vx/KwIcotuYWSlD8Y7K3PGBH9fAdO0Hmo5Ch/5B36KERrFt/dkkG4adwaYTNFu8Vc+8RSwdCqBueUUlrnGW5tfRKPd5lx0yPmaPkBrcQzWccIxPHxq0cb7artrY3TziHPcthTVlrHxqcZa+2Pmaf7kaCtYg4eOvyotct6b1xwn6LdCIoj/VYFhyqLbHKK6P0SL/UMKdXXNoHvS6CeIbH6yw7qGYYQZL4Pbnw3oaUk8nYLMTX/P9xjsKfSjbXFvKdvb/yvSsb/KTx/avRScKEBO4ARO4ARO4AT+44bhPSpAdB2H1gWhLEXzDZlwDqgwTVhsZkI/9z22Z+GOFCBvfHAF86W0HTn1i5+6goNOFPl8BjmuouY5AS6kK9g/GmDrqG33UehS5Vwhg95wgHqjZYKLdCyGSrmE61sHOKo2sTRXxNnTq3jgLPOO9LiQHNiEUgI6TUxbzS6qkwwePL+AhWVOXvtDLMW7uLlTw36Pi7BMAStLaTx/fQe/+rEXkGC5ulx0MuFENJOwnSf6KrQ/GHFipUkXca3kEJ+MMIqO0O4NkIj4RajNVtOOKNKks9Huo5jNIcM0ugfEJuCcAUsIIqXHQbODL16+gTnin8tkTbirC1XniLeUIPukkS4+z6T0Ff4El2/u4sZh1e492VhiXSoFppmYkEU7YCSMyaQ4oc7oYtsobuzX7F6KhITRrI/y0l0dWdJUyx4pkyS40Y6ag0aTaYBKIUd6dbgwHLO+fmZ/i/EkWOV0FG3Stt4Z4lAX2LO8dHyCRqdtSqFUDHZ5ur6q00Xqq8U0Ng/qphDRYrSYjOFafYSlXByVyBCbtTb2GV9H2djxVHT7AjNYUDGNMSL/WZT5K47qIsF/Z9BDs8u2bTdp2qjR7JP+e/UaaVvDIetUbTYY1kCtpUVKH2v5FN57ahkfJK8s6ktLHSFE+un+Eu3kGHGRrXm47uKYDEdYXcxjqz6wnTkT0kFHRYELHdFal6B3O31hCx3T0m510Gq0kYlrd1BwgTU7kJREEnjV2wMMItomn7QVe7tOnMjX2qVRUpuxor1Ox76UH0Xjds+I6pwijSWw7LLun9/u2H0P6bF2N02MTzqkT4w8p6PXru7W0GR5K4Uk1ipp0jaJC8sFlpFAtSs82HlZdp84f+xyFdudMc4xno49q3bHuFbtIMpyl4pZXN9r2JfMKdKiRHN5+xD7ukNnpG33aUTJ/+uFBG6wjdtjDhpsF673kGVeAz6vJQdYmnTRTmXw0FoFLzK/p/c6uM56a7FbJT103J3490ajhxbb0pQ+5D3t7pASMSIhN2ktQWx3MCQNe9YHdUa/vsL77rdrF4KodHegY68yq4+bAmTUI82ufxzjAdtu8WFEY1994aQz55tXP4rN3/gL6NevkVlIn4UHmSZpArh7gTbp/m8/2bbjrMTrWrhpMa3LgbUITrLtxT9SEGg3Vy6TMSHrG19/Bs16E7/9mWsYkhc2DzvsD6/MV8N3As1mk/TQ+OJCLJWlccWMXhYyGgkluZKUTH1cbr1sLAfF0UtG9WQebFMpUbXTTsJ8W/5bRP4oIuNpB4juZNKxgaYIoW1KEPqrvipd+VsqlcNy/WVmIn2zFdF2BtDto02QP239WupbyGYZu8viCRRXnl5f/ds580HEMJryCrAxW97TPCyNO5xunods+3JehvSw+qguslkfV25I0eGKAbvPgvTSZdqaCPgdSLKlEPE6ib6xBMeDJN8T8ST7lWgomoueGlxD3L087fALy5UxBQRtswL8DEdPYb/mL5sOEzSxLqK5qiCFpVVF9ZS/0iqB5WEOc0v54UoXV3bI7fUWD4l3QqM43gLmDvMQBIIT2cLBaauYUojQOyh3Wl4QQwpi7Qbx9qERvyk/A7osvmOr/F1oF0Wc5UhZorHSFSB+HJbv/tDuJBfsWXxmI3LL9jL0q90caivSV8/CO8jb+7JFNhDdpPhQO+uydgnZxAtORcdNfKN2ENhvWBaNcbzl6SCXaGJVZnjIc05zetL2Oqslw10eooPqoPw8j1mett1S8gxAQWGwrLAMKeDtCCw+K/fveee97QCJJjIcy99k4/i4V0dr8xMYdqvILj1KHv9aY/nIxv3NX/8J9KuXiHMUqfmL7CdZ5lUPYt0d9Mma//y3+WNtJ/5jXY2+oqHq74TRr9w2R+gcYO/mDfZJjWkJ8gJpz/6rOK/EWJ4hb4r+4gmpOhOaA9BW3mGOsnVHmFzCc5ZPrN35jn3wwSW86x0XcGOzZnNJ1SAEi29zt+N0U/BGNxzk1Ov6nfkINohXtci+wvmM0n49EK/XDnTHxgDtpjiGaRxZA5V7fymOD51KYKsNNAeOn+JZXwrKaHAyuilBcc/nqpaB4cYfo4nXweoR2KZcD+qnfwev060wDTRnGF++np39WLCXZ07jD88swEHGgyze8ZNaIyw0iGdB/NG/mdDvJSDwNzwIVi5BT46b/j1fcysve1Ys1dfju+WYeHg4MtAnCFMkrZYUYuMaxxJ/Z3gc2UorcJwD3rPCbm2zoEAFmtvwUBr3tXSe53Fe5qV4YXyLFFjyC2xBWGYIYR7i+1w5itVzKZTn/UjhVrfDuSjXmUyrMVsfDwmUVZvrg5p25PNBY794Vrs++pzjBUUxXzd6fCwxxlvTnHcPOb+jJ6f1XANwHdAaYdAb0ugdz/hGixBD4WaOr4BOe4Tq3gDNI70X3M/rEtjuZeB1dgjr6z5OG3vif0Cp43D9TN0WweNYBeXr8b8CQgLMgLy01gvLD/krfBacKEBO4ARO4ARO4ARO4KVA6+F72gGSDHaAaC3KeVw4/wjnjdM5CY1CwnC6AtvnKHq8IwXIxZUyFpYy+NgXrnLiw4UPRjjqdBFJZZEvlvDCzTqyuRzWVirIFfLIZFNo99p2eZyO9ank8yjnszhqtJBJJfDE687ikYvr2N3bQ6JdR0zHXg3GWJgv2W6MDiejrUgK959fxNzSPFrDKJaSXdzcOsKNBheE8TSKWeDaziFevME80ykTNOr4mVw65rsiYklUSgXDVQKSDBdsrWbPzuaX8HVjLotcKo1mq8OyOWnllF8XYZ9ZWcRCPme7L9rdLs6vLCAZj6LR030ifkm2lC2VYhH5dAK1BifWLFuTt51qQyIjlHIZ7Bw2WN8ucskkHj63jvliAfv1hu1sqBSyaGrXCRfPuodCwsDDRpuLzHhwfNbEFEmxeAL1Rh3b+zXMzRWwUMzYkVidbt8uVF8u57FII0GMcKsyDxNEEXSRu4wm9EkyRC4VtQVwIsZF6Zh1pSPKvxb9cixrpVLEesUVOqJhmwtNrgPs/pIhaREf9nCqlMY8569PHjXQlaBLf/riluWZ3MWYjkxF+poASQsABpq3IggC4Yml5aMZBjGm2SYApdGif4G0eNfaIt67voIN8lWf+PQkKLS4E9il3/E4+nyWMBm9LpYXSNtIEk22SaaQIe6001wEqY07OtJLnWJiF+Bru3oiqa91+c8JvS4818IvnYyj2+vbObwKU0f9PPlsEkthjlk1SecE4y8tlJh3gu3Bjky8dAfHbmOI5/Z7WMgliW/EjtzaKCWRS0Qtjs6v0x0c2iKujizh933LRTx+cQED8v2uLv9kG4snJXTIJcVREXT6IzuiazGfQmbSY5s6j0gBJOEaCc68uHAjb/TJYyvlLFaLOTy1dYgF4rlaLrDPAjeaQyykIjhfTqLa6qE9If2Yb0SLjzHp02jg+W4Ee1zc9YesO7OWkuZsIU0+HxK/jvWli+w/ErhKUbjb7pNOMT/Kie08IO3j9Lev6dpdjG2xRL4jnoPhAB96Ik8+98X3nUI8s4DVd/0kFh//MaTmLqK9/VlTXugi8+7+s8iuvxmxxFeeJT/h2LL76b+Lvc/8L1yottjOccy//kew9o6/gMLZ92BQ30Sf5m5htzbGL35S+ZFvjP+kmGQ7iW9Y/xFXxaVsBg0uBMWaWvjpmBTd45Ij/Ta3qmi0utjn4ldtGy4c3XL3qwHqhlWOQzqj2e48kAaVXC9hh4HGD7ZrdEZ4rV1JGldMqGoI0jAf2eI/9XUhPpASmyasA6Obv6QAUnxo14JfMq0v7GWLLxTZx4PwpeUJ3Vf/Sm/eisX4Ek6qfNtxRqf6hwtllUr+jMd2Udm+O8Kiu22J3T9UqCjMDH8s9mz5dGpcmnpbnMDQQ0NEWK6wmQr/zYh29NVLWgLvwJjQXEZjGfvEiDSTYHy6O0Bjq3AXjXT0VSJD3pYSRGdfakzn6KixVYZlqhZCwnbscHRUu4VlhhOEWxUfgW3Vc7rz3zz0bIoP0kZ0Ve5GW5EtTEzQo4PzhSslgvoar3j9pRQRHsZLRi2C4psjeBbIg2OItRn/xGcS0HlzOV5CQPkzQ7qDPK0MlSVBnaI4kspDvxZfIJte4gu9l/RxhBSyfg+IjCvlQsWc7bShv7UD09FpILcYQm0UCtKsBOKu9uCP2cLbUOWPjI19bGcp1qXkCv2ZwNJbPQ1nAcMC/AX2G5Rvcd0Z5O/G7lwRAWTTw9uE/jSKoKOxwpSeqwWYW6V5cU41gUKUryhtePJfAkLbEcQyjNaEb36idNd3gMRSfB+94y9i6U1/1O4A0Vgu5UV3/ymO519GdvUNjFMMYh+DFNl7n/3fscfx3BTXpPXcw9+PtXf9ZRTPvRf95jb6tWtB7DuHo9YE//LT5N+wkY0iXmf7IVFsnFL7ig6cC3XbbbY9eSlb5vs6x/YlpUb6RCGIa7b9mvtu4duKfK+T3vo44SznHG/PAPssr+uMYqC7599f4pyUOCmeylLZGvoyhSgWNmJ4hPk83OnhizcaqHMubhWwehFuQc1qTCuwBYE75Ardw9bm62JQjjN/jd8hvb466ILno70eDrb9iB8DZqccLV/+6+MizTW3OD/p6mUZxHEhK8ugW6d11ZmX+FJp7YfG+6f6NG22z/RZ/VBuj21wS5sG/oxyiy3/aSn+PxsYpHfw/qtgL1N/8pmWY+mVNnjmj38hrzTHuMqYp+JaVIscpjTw3B2m5cpH/8rDPY7zIyiaR2W5YoowUvAbBJnxMiM253xLbmI8tzlg+4kHgnfIFK+gDBnzp7FnlhHuKvH4t0GAlyDE0Wyl9QfzM6TDqAoLzGx+odv8w/IDE09EML8ew+qZNLJ2dOyEc9mBxbsd5KOPdOzYY6Un/jpBoH4wREdHsdHfamJJ3ea0BbrLf3vkd9iMaA/YCcPjsnSclS7aH0hZx/TaIctXiuWtMmZBzz3OAY/2+nYBu3aA3BpF9WOx0zoGvrL1PH1QTNphuBxMd2u4u+3PH8zIbXgF8W6BkGa3hTkux37hs4xwPVGAnMAJnMAJnMAJnMBLwfBlKEA0dQlmJgY2F9FchbY+XJwFm5fwz3eGyGWeFnZHCpBvuDiPX/3YZVzf7SCXTtmdGrpEfGFuHi0uSvr9Ed740AbKpSLqjY4J2MBJoY5JWl+cM+FgvdHD6eU83v6GUzi9mEZLig8pUfpd9DhBzOYy6HCB1my2MU7lcPrUIs6cWsZ+O4rT+R6ef3EH16sjlCvzzDOJzf1DfO7ZA/SZN+dNpgTRonx9eQ6pTMoEE/1hG6WCymphrpDB2tIc8vkUzqwuoEPCay25W637kUzFguHapf/OfhVdrsi0G6GvlVlkgnwqZsf3ZNNpO5JKl61K2CdC6ugoLQaPuChu93Q8kS461s6YNMZjP3dcF4GvLpah6bRwLmYzyBMn5a+vxnV5ufLSmlKLiOt7O7SjWJwr2YJWtG3oGK2Dqn11f3Zlzr6sH5DOUpo0230uInVwlfCRICdKuo6RFW7Mp9buQpf1ya0tRCn6Dznx130R+Zwu6GZ84t7Vjpl4nPUfkRYSxmnxOcJeb4LFSg7ninGW1cPVVt8EdEQ+4ESf/OqSPxNc0ccXHM5w4jcJaAK+M1/7uswENqJKhJN/5jUYYzGVxjetL+L9Gys4VSxhnEijM5HyaWhfQEcYzXanM21srBr78VPrSzlUoynU2aY6oidF+g9bXXQa5Cn+SSEnabSEoKYIYlnCWcIw5SEFmOPG/FU3tqF9KcY0Fc7LWXVUcim7U0RHk4nXd7hIakQSSLIG2jGku2EKuSTpzjZgW2b1tah4kfF1V8nHL9eQYVg26rtPSsU0Tq+VuWhqYK9FvkjH2W+kKBiaYGC/2sGTWy3j7QLLL3BxN2DlxZZSMkTYlnO5BPtDy47CkmJKCgepkCQ1k1BAF793Ok3MZeI4GMRMYFIgL1ycz/gukjYXgK0WcpMhtkYJHOn8Y+PLMRbY1xcyCbuovdbtke7MOxJHOaMvp4F95icliPhLwj0pm8QfUgZK0C1M9tgeUgxIaaQ2fNvDWazO6XisO4dEcRWl+z6ERG4ZqdJp5De+EZ39ZzDs7NvF6PXL/x7pygUkC2vObIQ+/bd+87+1S3IlPItn5rHytp/A/KPfT97lCp981zl4Bt2DZxlbvHrn8OxmD7/2uRb7Yo9jV9p2e2hhrPtZfABm+5O2KkcXbuo4vWRsjDecKhkvrCwX8PBDS3jmet12GdkATnDL3a8GLC0uIM1+0WB7a5zWF93anWOKbRZrPVbMZsJlMplGFLMFvhhXRPVXv5fDsRX+fpm+H90nHjaBlPoWbeUvozhaBEv5a1/bM7HnYiMA8w+EdMGvC8DCssLyJJyni8h4KmUiLIIXnBkv23KxF6NShhDmRaNj9JSeYMqR4CXqPoQgmUqS00wwrplloDEl9CetNJ6JZjQm7CYtJ1IEyM0+4ooJ2hKOSCjel9JyYEb93sYc1sV2e9jdH74rTGOa3aciAb0E7iGeXriVZ2WT16eKFvoLLxtjFcWwJRi9HORvnvQTLXz8droc0/04fij9Dsu2FmD+xich3+hZbuIyPQYryClIGYD8BfSztpbyRW6VLUUC/SzMY1ldSEffKSOaqq6BsToyf/tnekeTYV62wPiUeYr31F/tfg+OU1KCuPJDyjq9x0Rf8S3dRMGOeaHbuYDAzLWzyxQhelQki+O2YgkXU5KYEIxjrJRcMsLZaBRiZdlZOjfuF4YaH4sW5hUos2TTR+9AMyzD6q+6qn0YbkoQS+VGbqtB0BfoMltxXeGkor18elmo2YFD5YbZC0Xl9paH8liXJP4uIJ5f4lj+LRyrV2nWkT/9Do7Bz2HY3sWgeRP1S7+OZOkMUsUNFqSSOC1o7WDr438d1Wf/Nes6QCxdwcpb/gwWXv+H2T8kNBuje/gcunwnOOZ3Di/ujvErXyK/kgf0d+tYEQLHE1kMkzJLc5UJx7Fup4PW0R4GnM/qXivxzysxlj+Q1kcIwBHpXeZ7donv/s3hrAIkwjlEBKdTEbs0/IjzQEGM84PivC5/TmD9Aud2kz5qzx3hhQ7ncpon56N2Z0E6G+XYQ0oZ81pSWrfX27jBKqKxcZfzggPGT2aiyJU55+EcIqzrS4H4ZtDnPHq7h6MdLnYCBUiYpxxyt1mvGwzTBy4hqGQbw8PsaYdb24Mf+7V4pIOPhcd/+jfzVSHI4yXiiA6Wh4DWNL8QZtxWmp7DjFTFkIxBMn8M6i48Q3yD8CnMxFe+01D3oOEP3WE7WRz7d9v9/NnGyelfMH5ZDI/jOcwAPZS94q1zanRuI4PSuSL2DvvQvXIGDFcujrf9TEHpfN4TgAqQmfEKwbwYV/a0r9hPENkGHLpn8rudz2afVVenJw1ZJFOIYPUc16drKa4BfF5z58Axjn27xznxGfa5hQT7Cdelj2Ym4FTfjn+tc722JeWHxVfmSkNeZ/+Q0qRVI0836G5wPcs1qy5R150idrwV89Y4KjxDZZHKqu73UeU4pHxuhWPkrR76Ma/QnoGXeA7byYNCt57cR+C0c9vAmMN+DKw5DDze7TBL//BZdzy+FJwoQE7gBE7gBE7gBP7jBq2F70UBoo/Ifa7hc47pvIVg89yZZ4Eew3hTEwTckQLk+m4TtVafk5O4CXjnKkU7BuDGThXdnh+BU8jn7cihzd0DE/BNJvriJmJhtWYTxWIap5by2NrZR7c7RIYzwIMbu9A5q+lMGpwfonpUxSBdwMULyzi1MofrzSjOFfs4uLmH5kB3MZSQS/WR4WT041/cAddvqDXaqFQqyHHyNFfKoz/qQWqA5VLW7vIoJjPYWF4wxU290eQEjJXnBFY7L3aPWigXCji7XOFicIR6u490PAFd6hyLjonvPPPMmbJAxwh19HUOJ4bp4Gt+ldnstOxIq6qE2bkcFsou4JRAWIqDTEpCFaai0T0cmzuHyGeJW3DnxrWbhyb40uRPAlODaBxZTgQzuriPdNGXqBLy1Vtdn5aSdvSyL+y1KJQepjMYWzm6g0FHY5HE9iWTdrsMxgO0uADuk9a6fF0yxmJOO004aadfs9OD7gQ5aDbsfGUpOnSBu+7Y0Bf7uVzGJuabR12cmk/jgXwCXz5ooM4yTAhvAiPH3RapQpJtbwIZCfxo2xeoQfXEfrYAiEuoEKRleCmVwAdPreDbzy3jAtuyx0VGm/h1iZ8EXjraS4oO1VMZSOgk4ZuETMulpB1VVatLEM86HdQQI+5bWzXobF+VLyGR5FM6dkandggHu/ReZ2CwM5AtTB6n/MS3qbTUGlzosKMmye9Smolmy9r5EezySZBPyhnSgBmrjVL8LeXSGMcZnwvHtng9l7JdHWrz9Sw7MPPQhe0Z1v/Magn7B23sEW8dH6U2a/Q1OGhbfdeUL3muCRJsNJ3jreNGdBF6JR2zNhuyEvPFHJ7dPMAe6zHoDbjA0j0ueavnHMtW39VxVzrqTEL4m4c1PL/ftJ1Sp0m3UbOFYb+H/HyR9IkZ/fQFuDStEtadq6Tw5E7DBpczc0Wcz0Zx2OGirdXDkHRKkG413VOS5sDExY94QMc9SbiiviEaaLzokFGlRHzoVBoPn8mIFe4YRp0jNK58GLH0HFKVC3YBevHMu+3YlP7RJfsiuHH1I2yHBDILD9iXxJu/8efR3fuytW2qfA6nPvg3kFt/s+XXO7xkR2LpOBVn2LuD3/xyG599nnzFug7Z9yQUJKNDRxslyKga+w45ZkgRKQVD0/puFIvsd+fXOI6x/V64XsUzm3VTVIaDtlvufjWgVCqgQN7NccwVnxxyzG0029a2ajN7NZjgWitxNqBWv1rgWmr1NqdWKDibPtNobJRwWXUxwT7HQfXQcPeHH4GVYP+VEkQKQoWGoN6jsrxMFWt0EEEC2vjoq44rmzxKols0+RGchhpb3FY8ubQg94j6Ydrw0fI7ztsdHjKFIF3oK9mopefP1NDf6CFX4GceJi2WUFr35Oh4Kxp2bD8GSYb9ddCn8QvltXNLY40E5ib8i0thpM7vR2CZER1JP9WVLObA8lwoLuUKy1M5bD9XFPBZURTP6OYPQjekjdA1sHAfGG0XCM0xvS22lWtR9cN0nqPGd9VVfEPbiDHie9b97H4QC2dZIc5m008ElZtl2uCsevNR5ZFz7FluleIkleLDd8qInlJC6Bg/vR/0kYGRXlkzE0tj9fN3hHmyPOWsV454Va9c7QTx3R++M0QfHkhZx06hFCFali4E5hrgMWZNiaPowkhKG+Is/rRw4UYcpQBRn9CdU6aoEG7Ex2hiJqinVeDYFijYFBBWH7ftAna1udo4MCKpwqXEDO+GsfSis+duz2E7hHmpbPMKbFFLY1qoFLR49AjLFyj8wloaj9zlWK4jr2wsT3IeOX8/4ukyChzLx8M2egfP20695rWPWjmZxYdMObL5f7P3n0G2JUl+J+ZX63tTZz796pVoOa17FIDZGWgxMNKI5WK5NAPXbD+s8cN+oPELhS0JiuUaDUYSS+Nqo8GI3cXuggRBwAYDNVAjeqane1pXVZd69WS+l/pqfTP5/7mfczNf9euZ6urqxoxteua5J04IDw8PjzgR7icifuV/YaOnX1NqjXFaN70vr1//GWfMtPPQHv+T/5X3/yF7Pxj81jsL++274pXXXZRfpVyWE3DeALBKP84b1SvvcfJUSv9w5MMygDzQ2OeYZiN3T0W6qzHBkLq4gHMi/3c0fzgJTazLKSs/rr9ctBsvV239SslGGmO8xQcNGjesbBVt60bRdm5qXLyRs7n8WaGtYgSkxU1J5r6UC35UdxobVKp5e/FOzXIlbxS/C5zZZHxqB48n1j7gbLWomzBsgNcziP/k2Xnn/3En/5SulK/p85LcFFcSDPizgHpM3SmQ7qKP40Gu/UkAqoSOeDx3X4TwUqgciAry4lj078md3jRhuH2lCvTSoSRhSzHzKOG3zD/BCw38LWUyyYNIF2ldJgKSGz5BSwqBKw1PgSi8hZ/MMla9UbdPfKxpb7zb9w/TiA4GVjLfKGdtIfq36lmN2bM2VBOIOuUKeukniB8/AUmuni334IMncL/ntbdn/JIyXPTDDSsx7GH4qNQzkvOsXX2hbI1V3pnw+fcG+tK5ZJszEIe9uY07c3u5kLOW3gltTXQ+p3H7E5Wzk7QVN2KFa0kXtyhjxg/XH/U5/yZWhPQ7Uxt0Zzb0bbKS95R+6K6mypMVJ+cGEEfk9++pt2ee4UM8p/nGX3gTFzrdMLVMd4F3qZsghSOb17ZKfs5Pb6i+LY2aJE0xBA26vAyeNPJK8uA9gWH4eXBpALmES7iES7iES/jvNsw1H/5gK0D4qCUZjTD+0N/Fw9B9TMjwxO8xHkrDkofE/T4NIOxryrY9169s2tpK2VdIfOetB3bcGbh/a6ViR3KzkmMwnrmieKVWdQVIqZjxlQUPn7btt7/zwN68t28nnYmtamC6mI2tVC1Zb7TQAHFguWrTrmyv2IvX1+1gkrc7q2d2+HDX7u4NrHdWsmppbj/52av2a9/ctccHyjtftKub69aql/3LcxTPfLF+Zb1pRbYralRsMOjaUPQ8OejagfLAaHBTebQqZd+ipiz6D066GrQFw1BUTCnHbG67+8c2m099e6piLqxOKK04w4EDwFFIj2acD8KWUnmraPDGNjhHw7GvFLmxuSq/vM1mp84fJs13rqzbg70j4cspwzjQvKQJxT/40jeEJ283tjf8LA62mmBrrV6fczDOfKXKxlrDt7nCQPPo8MhyomEyXfjXqyhW2r2edcZTW6vXDIU/8+JmpWjFPPRqkpDPiCd1K2LAEU118asr/BhTwHvY6VqtWrWj3tiGyhuDjKK5smirKf5rQvDweGyv3Fizlk3ttYOOMTdCaHx1B3/iBUYm9uGNL2nxQ2HH1mUIF4ohZ7YPnuFnXeX43EbL/vytbXtlre5Glf507oqlrNyFEoo/lKh536+bNR9nqo/5ZOZGAlZncH7K/cdHdnLctePDrp2pjHydu/Cvq+HEmWQxrwtaNDEZTtQAT10Ji4GLA9+hjeJAX1m0YgDJlCvWaNXtTHIwHs1cmfXGk559fW9qNzdqVlhMrdcVDVW1A/GTbY2Gqr+H7Yl95Z19N6Rs1QuqH02EegM/26PXHfpKipdf2mTGad+6e6jy5KyM4aRYsnuSVWSxVclpopmxRqlsTZVHcxITE6wsnmLAwj2YnPkqrM3VFZ+03Nqs252dFcnO1NqiZbc9sC5ndig9h/wyyfno1VXrDqa2q/jXGwV74UrTDTYDTdpeWSnZ4ixrL2027KVGTnw5s7vHI6vxNXqWfbhHLu/bpYy9slG1smafAwnJWhWFoeoKYVKZZig+5YCrVbVJtpqhs5rMZrbVKtgf/mRdIT8YnC0mNnj8ZTd2VLY+4Vup1G/+IVekjfa+6eeBsJ0KKzqOv/Vf+uoQKrv10p+1qz//l311CMrQ7ru/4gfoTrsPE8w/OPzX/6Jj7+xqkid+0g9UCkXbWav5dlZqrr4iDS0j5eVwdPjQ6Q/tZDCxj93YsFffObCvfvep9cRzlA7eIQviFu4fBdTr9fjaXe3FV7OpL5mMx3bS7ni/gwLYdQYoVmkTvFj8fq6koN3yhNtn8PilbVp/6FpRBGNgQelLaVjNkMP4gQIfZbPCQ1kMVeBJLtcs6gIUFttURbxQM8oBkzx+RHKnx8OLOO4dvITxSVynjYAEnNqE78TxsunP/xN34uN+xMGc4D6q2/BO4/tNP8GHuBQbBT0aRrUHDBNz8YM+j34EN6vwptOJTd0QgoJ85goEKFWHaRk3fuhSv0Bfwqo770/hnZclpUf4aXMYG4TbzxhBmwI9xFA5PSZlgFDoEzg/Ehb4HW2S+uN09UVqACEwlVHgPIliKI84B4SL8ofM+GoelZ+Xq8sS8cEPRPYJCJvjjjJFUBgRfAUIYc7WMGRwVoobFRJDT7gpb9QP4Gl1J75fenB5lT8KIb70z6k/Y+WWGz4SmWQlp39F4u+sc7K87GobKhgohFt5CemcspGTh5M2lLvO5zRv4qnOfQss1bHTCn9IBzI3TkBfuOMv8ogQ3PHjfty9WoMG/7KYZ7m9iFygkoPyQU/6F76OKPBwQXsS6mV3+vXgcQNSuQkDSJJOf5xt9a98qpHEev9wpvfmYPcrNh8eWnX7J3zLq9r1n7Z8edWG+992I8ho7xs2OnxNffl/ZfPBnlLpvXfnT3hfzipAKOg9+DV7/M/+NzZtv+t4Pwj87a9O7O6+sKt+4UHKn7Tfc7fHjFD3S9uWeBU8M+9XUwW3x/ZbuH9QyGj8QTZJjo5rJfHj/ZIg9/FKCgW9k1e38nb741XbuKK+Xe9k8BSqZpvXSrZzq2xb18qKU7LGSl68ZhXqqU1HyFCCJIWUbPLymxzkLSG4ea1qf+Lnr2nsob5LCdPyvhegdTKa296DiR/yzDZBwDl/xKuEX8srqYMUPG7i4TRwF+KUHuBiHPwcQ/osWGL0JGk6fi4kEqTpUnwXKcEVsRIczwD1ktAkwB3lib6OtI7Sr+gfQk48WBApPd/3QpqVByU56Mddiu9/CQ+975E7Iif+qVs36oN07uv4HMUzdwBROOrM7c13Bxqzqo8lKwIU6Vopa39iO2vHGrd8/nrZrjXz9nab/uwc5xLSZydaoGenh2ciJ5fzDuIiSvgDF/yB4GkajDviaXpjW7dytnM7b5vXdV0t2dp22Yqae6Wovh+AnjnhaKD508HE9h+PbPcdXe/O7J2nc419F17Wu5qnH/EqI5GQRpuPMQxX0JbSxJX0zbrm01MbD8x6x6fW3l9YVzhH/YWv/MDgwgc049Gp9Y+Zf14sLxcyJL8l/iTgPJqAiHHzSz/+p3gpnQ7vTcaDJ+UPA27G/thPrdud61X77r2YdwJLtAD4EmdA5ANJKcDTSwPIJVzCJVzCJVzCJTwP0H98oBUgGicw3EjHjT6m9TFIXMAzz9wTPxznd41H3o8BBIUno+KP39r0MydKpYq9dHPTVlbia+KVZs0PEe/1hjYYTTQRPLVituBncMynC8Up2GA6sL3jttXLZftDH9mxhUaE7Il/lsnbGIPB2opV6nX79Keu2/1ezq40zqzzdN+OBgt7MsqpoFP76S/ctL//z96wN3dHVq1w6HhZeZdtNBrbvXtPnKHAcbvtX9o+3ju2d4UjXyjZSXdgVzZWbK1R1aRvbv3R0A0M7e7QZigpxERX3lJ+TWwruaIGhFnfy7RSqlpOMTg8fEXl5dyG/ghF1cKV+vyRlK07nnQGtlIuujKl0+vbmw/3bWtjTQNRs6fHHTuV/53rO/b4yZ6NJyNXRLON1U994o54WLOTfl80aFI6mSrfogahp67IL5UrVsppkL/WsP2TrnLUoH06tYP2wL8c9krNYuzI2Gg88RUwnF2CYqRezlu9kLOphAVjAEaERpktvCZ2prpqVGqaAJ9avVqxZrVsVdHP9lCNWtX4QpkBfkO01AsZmyqfL909to+tV+1spglCty/+Uj+psicuBsE+wEapI8BgdMa2TD4Yz/rKkIrCPrexav/6yzfs4xstyZgm5JpsaD7iqwoolykeikOUhiibqGMUirNB378ybxVVtpWq3X1wrEkMh7xjcJsqbOGKLZQ75XLBlbqcd4Chaq56Y3svVpJgrBlrIt9TxnyZi8K/qokT27dxwPnu8cC+uze07UrWpqxEES/qmnCt5Rd2c5O2ULTeWHLUG1lWfECAaAcbkvkvvrhu6/lT2zvqqsh5G3Fo4mBiFb6ie2Hd5ev//RsP7Fj+N1ZLllXZcipjQ7RibGKVUQk+TIauQH7jcGTfPhjZljzz4gnK8+5oatPx2PbHZ7azUrbVZtX6KttoMrPZWdZO2kNvv0x7Z6qjVdXtfnfqBiT0N0XOsynl7Pp6w3aarIoaWq1a9APzj+d51XPJ3j3s2pvtkS00eWG7ppJoe2mlZO3BzHY7I98PuSt+YZhB7jEAddWm58qADgpDU7VSVFUuPC3Gv5//TE3tLWTjB4Izle3gVT/7o7r9GcuXW1bZ/IRVr37eRnvf8gPS+SIYY0m22LDNL/zbtvX5f9tyxbqdqg8630Ne7ewDwmB8an/ntya2d6IyImd5VsCVjW3o2AIPoyRn6PSHGD0xkNLZS770t7nelKxN7ZUrTWtWCvZYlYiR0duvIG4fgC/vE2q1mujNqO5D48VWfVW1e/qnTrcr2e2rL4jt1zAGj1UW/0Ic6iWPtG36I742R8mO4YN+MFYeKK4u/zJadU+Z+MMIgiKAlWy8vJgE+wHokhXyFTW8zby/8G17XAnMY7Tf4Idiqe9wUvAnPz3ECxAMwTOiexrFjfyVIIkbgfHCdDR69rR6wIDrgHuJ1x/i4sndER7AlwcJLu4eLfLCGBAGAD2LP94nnqL8TpT3kgcutr/yVSDql/3sGHglHBh7fItBvYc4+4Ot1LjHFmKJssuLA0ESIC7q1POkPliF6cR6F6x/nMKtuxcCovEV8Igz6Zu5p6s/4DlcpKKcnx4nwFODkHx1xbkxqvfkGZpi9QcXuXqmFwCfhAbyTd3kIWdqgEnrF7nD2AgP/Q6v/B7GEPhKDhgckQFkzreoUhziR11R2MiJ3ho5d2Mcsglf5aacKI449MBzxil/SCS9OK3iiB7hC0MG+UFz1AnYndfKP6XBjVuqX+4YQzwCMSmnuwByS4KSCzdOgPpchgnAnfqlde2Q3CAFRStloZ25h9MXUSgLf5QHiHJGBA+Xk3I6bp4v5AcviTkXr//455s+7viBQXLB+U2DJ1+NvryiMeDGx6x+46e9L5+Pjv2MJu/LC1Vb/8y/ads/+e+4sQRj9+E3/7rtffn/5itKPigMJ2f2X/7axDpD6pkKTjiTyG3az+AfRj05XbbFN8mUr8DxP86UQX6inQCpLHwQ4KMYsklhU8L6Fxp696g+DvAX8hRzZMPX71lf4XHtdkVuzguSbGuMUanlrdoo6K53r8Z9/jFEMWulal5ujQn1Phur/Eu4SLLclI7/5EcyzAc9Y40F51YQnd/vLBDkc6Tx++67Y+sdY+wNPE65/lNjobe3ZbujHUU78LhyhzPS+t0vAWhIo/zTeA6Jv8NFHMu69Uf5+69fxAnjgSAJJ69U9pPIguQ5BR4VFHQlzwLK6Pl6Mn7i8vZFXpQzAiMPOb3sFyBC+UW6znmS5uU064J3zj/+Ujp1u/icKtJJ6encN/x5jmKet3V1rb71lcRf4KkUT2NROXc11jyYZWx/uLBH3YX1p2keKVbgPO8UZ+R7HsefdV3kccQJ8Fz17P1XUkbwOrh/yi/1xSKsqoHz1o2yrW3xURnji4v0PB+YX50cju3xOyN78MbEdu9OrX2gcY/ag4b1misx09K4XcREPwmNZJ/Iq9OUglMczhTkhS9FXEj+aQMcmN7vLKy9h0GE94Fob6pNalzPqiyeeZ0DaX/s+TruhD8Qkd75133JO35SP3foGSIugEdJwkHBDzQed+d2X/PrTj/tfAg8B9Jc9EvzBdJqBC4NIJdwCZdwCZdwCZfwPJhrkPlBDCB8IM9gg3FjOuRIxyHJUMbB5/BLP9ypfzpfeJ8rQD73sRfsT/zMK1av5KzXZ0XEyIajhSZBfRFx6udR9Dlgejrxw3Wb1ZodnvTs7uN9/zIdFcFrd5+6XuOzN1atmZtrsFr3L/tPDk/sxp2bdvPWtr28XbU3jgt2pX5q/YMjO9RgbJKpi9iF/cTL6/alrz+0Nx8e+eCQFR/NcsEe7h7YE+EA+WkGJcec3fd9Gyi2nblz44qtNyq206r7Njy5YsHvhC0yOVcocYZBpVhypvClPs/9AelHtiH6N5slq+XP7MFB21dO8BVctZRzRbqiuyGGA7kxkhwed92QwEoQzvb4yM2r9u7Dp/6lHLiqmqxB8+2bO75lwmkGo0rJDzanYjAQMZBku5jYqxyjgSa3ym/KigeNynujsa23mr59F8Pyg07Hnpwc28ODp3rO2JbKular+LkLHA7PEB2dCwqeoXB89/Ej222fGGdSnHRHvk0RxijKz3kR08lck8q8FTX4vrPVsqafOxGK2sE8Y9Vi3nqnWfvcdtOO9jv2UGlidoAiSZOCZELqoqQ6oTyhNEBBOrNWOW8/u7Fq/+rLV+3T2ytGjXUXKmcuJ55wCQeKWdVTsVI032Ikpwm9eIwiEcDw0JQ8bq2UbfdQddUfuZIry+dghaLXDwoKpoVsk5LNFlXOU9UfRjL2fOeQb2GmMYhBqlJJKUqOULmpEL412FazYjfXqzaQ3LvSUkFTTQxzqjdWv9RXOAg9zu04c6NVwdbrJdEztt2TvtUk561KwY01C5U/V8jazRsrxgH19+6dWKtWsKtrZecp58F0lC6riQDKJ7a4wN1s1Gwq5t9eLdsLius8wAAiWahoAjaazi0j+a3mT+2ff/uhZSsNyWRJ5Vj4crGZJl3H3YE1qqwEyosjsboIOXn7sONn5lTF/koxa33V/W+8tWdf3z2ynjqoer3pW8RcrYs+yejJeOKGuFPl+Xg4t3f7M9vvT3yFR8hqzmriPYYmuL8K7eLLQHKHG9KRyZ//dMMaP+BB6Bdh1n9qg0df8q2tis3rfjZI48Yftkn7np8Jkq9t2bVf+D9Y686fUP3mbT46scf//N+17jv/0OXwh4EH+zP721/qSkpyfqaJxMpX16xWS34myHg29fLX1A8gVax4WKhCUdDWqnXfUoIVSPDrUP3oREIVHbI3dX7d/aOAuuqA+gwFXyiHAdpdUf0RyviOH5I+kcye+raAGHX0qkjabyidlwd2qw3F9k5JmNq5f5mvZxoVskZbRpHqh4EqryJGELVT7ysosNpURv2EryRQuKt63Fs/hOvycyFI7fGZrIdi0vsWCpDERfEtrHJy15/HURlJ5p0U2HnAX25X6qa4Unz8ECvxUyr8HSAjcRPi/h4n0sQd3hKWXOIFZ4C4cUgNwFcAqC/BKDZXG4vD47nrUhgKczol5DbLtlfqz/KsAhHfWKng51Oob44/z9G3PKI+fdsp5e8GKOWtB4/lfOOeXDzi8t/UzY8HsAJEbZyOUc+u3F+C8CVlinKGHGVPZ94nme4ZVn3Ac8IkD24QgRauhA6x3imLX/K84J/mqTt9CJ6MIdwAIn5xYfzg/ZvKoW+BpWcMEuBxukkjWeVyg4nCqQ9yQq/kBnDFw6DkW9WpXaQrQFLFk5y6RCHPoinkIehxVuuZHL2+dLki0vNOwhQptlfRWIH3hy7fuoqSgZeL9B7ff/3OhZEhWgTe5Jg4CdfdDZNOQ2LcSfz5gVyM/r7lpx6CnUGXHLoiHrSTDrhYbsLx9rIlEaI85/k4H1Q3f+gTGm9wQNUHBFaB9B/+uhUa19Sf3/azmuo3/4hNu49t2rnvz1d+7n9rKx/5RZWjYItx23b/xV+2zpu/JLbERy8fFJ60F/b//fLYRotUxikfTE37BGdwEgZEySMceQqZIg4yhEzBZyBuCT9/QMBYIVGJ5EK0mj2zX6jq3aPiPl6QR9DrweSpe62ZtZ1bGn9c4et39ddJGNsAudE0oQ268McQwnke6k6Mszr8jI4z5JcsI4+0LCnwzPjnpK13nPKrtzROTPJ6L9C3Dvtz27s/sV5HMkp5kBrPIGiIfCIPueKZWAnPXcntLKcudLmvgHDF9fFb8khoiomIKb4A0rv3EghK8z+PJ0hwpTQ8E3YBnNIkKG3L+nEvx5nUS+Ltl349zF1x87z4T914e7lxLAmOOBFXlxIH9jTvJH4Kns5/PL+0LKRL+egYPG0EnQOyIr4m9Dt4PL3DlZCtb9XLm4Z+pmFxEpziSq7zlAEXHoOShB7BkjbdgrIA8MT4/FlcTv+Fiz4J+eVsm41rRd2L5/3Y7wKkJd3TexqrvzOx46cLG/f1ztB4GSO6E6QbZVHUC+VL+ookC3k5nMfhThzoIxrlSNLiK9wYQqajMDyWKhnbuKp2u1Nkt0u9IxQ2UbmS16bjiVsCyXMCgdUd/uN/KVGC1MV9KSfL8GiPHl9XX+PR3kAZk4P7c4twPlgJ97kfkN4DoIwtsMbx+B64NIBcwiVcwiVcwiX8dxuYx3+gLbAKMYZgpJGOQy6ORRjjpMO/ZZiHp57xg//7MoDc2uLQ8IX92tffsSeHbRuOJrZ/0rP+cGwcuI0Cp91u20l/Yo16VQMZFKEZe/Hmjg9eD9ocnl6wz16p26poL9fq/tX00f6R3Xz5ju1c37Kyze3uoGS3N3LWPzy0fU2wrFy3k97APv2RLXvr3p79vV993UrlkpXyZZ9sThcze+vBAytoBseX72wxc3WtpTR946yLcrnoWzRw7oDlCjYcj32/++GIQ3qDkULjSiW2fqI8KErqonXOJq7Zop1q4rnfGdk7e21focK3sdU8FZD1CR4GFLjNagWMKje21uUfW4GxAgOlR3c8tWtbq5ZZzN3QwQoLaOEwdLaqwvhQrVRUoVkbwlOFo0ClilGIVTRoHGhAyRkKKFXzeubLy/3jjqgRTpXnuD2w00zO1kTjSqXoWxAhINP51E6GYbxgJQBbI7EdV71StaYGm5srTbeOYBjhYF3OAEEw+KITJT2KlRPhnyi/9XoFqfWDntvi74EG75+/0rCB6ugQw4LSxaTESXeZi61aeDCranL9sUbd/vSNbfuM+IEibyi5OlV53PCheAWWreueV2JSjhL9Bsp8jAj4sbXO6Xhiq7WiHQ2n1j7sel4T0c5KCZRzKBP1qGrPWVnl9K+qE2UFSkjqrFRiKRXGALZxMGs2VQe6o6BiNVCEsWJmIbkrCBeHfU9cplF0TFXHVP+h2vDx+NQw1XAQ+FON/TmPpKo8WRG1yKHAzNqt7bp99MVtGw2m9tb9th33R36AOWfC9AYjP3hf8w8ric5SLuOHmn9rt+/lLGVPnV+nGHhE/4rk+mQ4V1vL2uQsZ7v9hR30ptabzCVbUysXi9btduzKatlXCrHl1s5KS2VD8XZqDc0z2MICg9Cj7sjuHs+sLFn/6EbZt9p4oElQCyOacM184pPzFQvHon2u5/VK3t5Ru6hLdpE3V5iKLvbh1+zT2yRGQOQ3r4lNUe6xZKwmnmczeXvlRsFubH7/ydD7gcWka927/9iyhYqV1z9iOd9L/ucto7bOl8LsH68qtMHjr8R5IIevKxXC+cPBl14f2q98vet9EArT1BAwUj9zxuqtBau6OJMnpzJPJMsRDwPD4UnXFVKH3YnqambjU6X3tiJCBXEL948CYgusjOpKtKKcpc5EPyvmaHdFtRfa2HA4cjmiDSHTc1ZjuTKQNIrPpTL6OQykX148h7I/VojQn0gWimWVW/2p8kMZ7FttqfGEwlglTjoNaFjWkYeJGl30jfDFzZPEFR2oAbw9C4F7KdxfeOmf8kjjEsGxJqi5RV8ADoXj4/8844j4ifPcP7mHwjme419/jiuJg5s/zzt47Xfxhct5Jf6gyPfVbX4lvITpKifGXHiWFe/yJV1q06xi8wPrU74pJvnBmXT7KVdbOw54rzj6gc/nSn3xJoJFH5d4SVIvEwnEY8VB+e5GIrn9niTwsiTlwbiRO5Xs+DXzd5z7Q0NSdtL4FcQEPnc7MXEnL+qaB/ePOnc6lJSPDpxHegdgUHWjkfMu5RnyRr2AK9JTR278UBwMJW6MSPiCYi1Wf9CXYxCnvwoehdJNKESHo5MDo77TDp2OQVeSX2xJFiua4n3nBUqKjYJObUy0LzSm4I6fF9svfkiS3BP8JBb3IiMH1RnhIE1v4Ofvghvw+lVfDs2pASRtZ8mPYnoNXeAX+C/Eob79ctS6Uw7KG/l5/QnG0zN7+VrZXrle9ucPCqzI6977Z6I57305K/uat37OMurbt774P7Xq9qdEVsaGT7+hvvx/6SsAg7IfDr789sT+0bfjLCfKzR8FDAOxc1exKLBcUeSAZRxxMWEiY4YPywBSa2qMx+f2yhQMiB+4780y1tZY7FxuyAeZ0/hqJWu3rxXslaloKmrsqet3A2TdV4JUJPe8qyec06FyLVLEcXOg0uEP+Sp/tsfhIPX6St5K1dha871A+5hoQHPweGqDDn0dvoGDy2Uy+XM2J/lFHxpAvAu1sASPDp4k34gRKJa/aXg8Cp715+5+aZT3ZiKIOEn4e8DxJCEeL3kOtFG+eHgPKI/w5ifJMI1GWEIbf94n4+n/cSdxShfpPO6F+Bf93en3lEMCdyyfvGo9HxyK6nWZ4HQPfi8+4w7PNFgQ4RHnWXien+e1JIF8o57TuEtc+neyEhS4ox/HABl4uKBoReNJDCCseHpenu8Fmi5bXz2+O7ajxxoLswpK/yksaYQGp43+Hboi/LlAGLS7A9rwjHJ5ujQxqLnURmotVq6UbG2nrHbP3FntZhjGEWj0yBfg4lPk8x54j5c/pj/+f4E+fJ02AjyS4DyHcz56Qk+1jO+AO3H5nZ9LA8glXMIlXMIlXMIlPB+Yl3+wLbBiDMEoJT7aY97OXCIZnyTj13RgEr/PQgS/TwNIo5S1o5OBD5e6w4H1BhOrV8r24o1Vq2ryhH1hdbXuA+dSnoNFs25cYJuh/eO+Zc9m9sqqJlqaMJYaxMvZsNO1nRtXbPPqlhVPZ3Z/VLRbmyU7fPLE7u0NNAFu2v0nB/b5V9bszUcH9tU39qxWr7nxI5OdiXgOVx6LAUW7sbmuifhEA8pT295YcaY0a2VbW205HXw5Op2z3cjM3a6sULlYGTDka+1yyQaUqSzGika2Fbq+vakYKAmyttmq25XVptU1OOPgaZTZMQDPaJI608RXk/ZiQXkVfJVGLnPqZ38wwH18dGKNasW3WRJh4tXcOGNhe2PVjTvH7Z5vlbWzumK5vCa94iUrD3CjxGc7HVYqrDaqvs3YcafnSulSIeM4UEZtrTbsyvqKrVerdnWj6fNxJuvj2ak9PDy2nZW6NdnqqFGxo/7E1hs1V8ayAoWI3dHMSpoIwz8OrN5cqdl14UF5NFF5muIPhq6B4q3Xc/Zbbz3SHDhvK9Wi3eue2hevrVhhNLSn4uWZeOGDa/GASTJfOjeKGftorW6/eHvLPr+5avViyQ0EY03UURhlxahT1R9fJCLWKPhQEqOMxQvlOsLOZIFZNIeIr9cLNlc2xwdd4WB7K00cikU/BHw6nsiZtVq17MosVrgUy0XnVT5XUF1MVReSAeHDQIG8rtSKrogG8qpLdAgcYs4kKKd86kqvTNywAP/ZpouGhjzRIDdXqlarFP3weIxerZp4Vi7EChvx5cpm0w0le0dD33ZNRbOa5I3t1GbqBNgmqjde2JfudT1ddgHf8natVbSq6rqs8rFVG9uO1XNnNjpVw1e98MX3t/eGNpKc0t5YTeMHTGOXE9c492YoOXCDyGDkKzGGY8VWWa6pzaLUoj22JYuv7g/9PJRXqE/xmUPvKxXOBDEb6KdVKvrWZDtrdaupft8+nvjqBdoE26qxRdlI9dgVflavlJQHdcsBz9TBWrMkXp+5Me6gs7Bf+HQl7aM+OCCzT37HD8qtXf1C7CV/5XOWK7fUlCd2/Op/Y0+/9FdsMTpOEvxwgAj+R7/csePewmWHM2Wq+YJN1Jm3+x3xdii5RxmL0vPMV5sh4/Sd8GcyHcmF3JxZh88nxSPqK51Qxu2HZcr3h3qj4Yo6V8AnCmW+So/7PGkjnBEShkTKwvvEFXC0QvWP/qW95DU1cqTbD/mzcC4NI7iFjzL5uR+FohVLNSHKu0ywGoxtYzAORYlRFEgek3aIwsG3QaKBK8aZ+k2CXDGBel6JfAqfxMfD/yBYbvjsOIkvvK6TJzLpSOY/8vRY6XPcXf3s98Q/AY8SP353Q4dwuNuvJJ3urmyXmzwwiscV/r51UhInVei43Ih3yA70Z3NFyxbKkumyFdRnZn0lCFuIoXAMmaFYysDL6AYQ+MKzAuAPZaUPDAU4PIQk5Ul96R7Gqgs0Oc8Uz/vcUJKHH46kLEqbOZv7lld+7key6iOMH7qSskJH8AO8AtVL1CX1qMs9AeFP60t3X/XhcTB+xMoPDBxspebnPnFmil/qhyW7blSiTOQDTgquO+lmklPeuXEAecgmwAo+ZJrtr9ILOeQOnxhDBHNDnjAmQLsbAJwu4dcV8inavQ2jICM9SizKp8vrV2WgrXl7CBmgvnzw5kXmx0nm5gB+8uLu/mkAD9ycjohHmbmnACcdt2hGae7ncJEe/pODHrxePV3gSf0jH+JFHtScx1EG8NfL7FfwgTHQcX9uf/qLreDZDwPCP3zyNRvtf8dq177ofXl1h20OGefMrP3dv2NPfv3/ZPPBfpLghwN49ld/qW1POyqJ6os/2KAQryO/s/erl9U5FDzSzeVadZkww29hAAn5SaLy6+4fFDavFm0ykty70UBjOfH5XQ142lSA4Bx30MNPYzVnt68U7JXu3MYNjb85l+v3ADeCaJDlRpC8xtR6r0308qZ4S1CWrvhN/5IMKXNF40FWgbANalLsc1A4X9gfPeUAaN6HSqVIcSGO+tEV3I1yOciJfF30eh44Hv1dhHhK/EB/ITyyi/pJrxRS59LvPOj7AnFTuj0f0vjFE21beenP4/j/hVKm+P2esc3Nmm1tVTUPYWtdDwkgHfLlDlAHXgeyTJ49nyQefl5fSTz397DITsF6Bl3gdF57KGG8K8CWEnghDxJGgvBPwiJm/J7nFXFSiLRpXsSO5+XtQh7pu4orxefvUuK6m34ePCqr4kIvh/9vXC/YxtVSbH+V5Pe7ATg5mHz37an1jtU3s/VUEpYm9zu0+A0a3eVudzpZcizdKUA35C4xJvdzf/7AR7tlBUhzrah2qLakqcZUbXDQPtW4LN7NDuTpf+ewzPviBVzIdsmLNOwCOD5PF3jTZE5kms4BogNXii/lwbN+JL00gFzCJVzCJVzCJVzC82H+AQ0gMddgoKEH3dPxokMyHnkWPOK58wK8LwPIx29t29FJRxPpM/vUi9dsfaVmk8XYWo2avXxjx5qabL32xr71BkNXADerVRUsVhpsNop2u6qB7HRq5UbTJ5bz4cBa66vW2N6xWnbmZ3xsrhStd7Bvu8djK5bq9vS4ay9fbdlqPW//8LffNc7J2Fhf8QN7+RKfL6zFP7u+tWrtXt8n+zvrLTvp9q0/ntnHX7pl1TyHgy/cL5/N285q0yeoKO3KBRiXsW5/6MpnlOE8u2JGNO51uq78RfnNgI4vSE/6AysWWUkyNT801Y09MSjm8OMjhfOV7lo9Dhfni/72cGStqvBgJCmXXa1z3BtYt8c+q2w/NbNrmy1NtTP2ZO/YVsUvtoAi/lw0oYOBRgwCnDeA0pwv+CdzVh8of/GiojxbTU2gWjWl02A0m1MZ4+vWusqAcYYVFigr+PobZX+5VDa2XBqwPdF0rNxz4nUlOVsl74d5V/J5N4g0KgUNwkPZhQKc6daN1ZrqWYNV0fX6ft/+6AsbmqVP7H5n6AohtsYoifaPNxv2Z65v2xc2V6xgwqd84CUDbOZ5CCvKUiZsvuWXnqMWQkGBAgsjzFQTf+qCbbmqkkPK2O5yCDVarIKdiQcodFGKcdg5W1ExUWKrJ75uZ3sdFGsjTSjy4h9bzrASCMMO9T4Vb31FkMrDOSDkRVOAR76CSH7ffNKzo7OSbdUxdIxVvzGJR6nvxhqsDkpVyJ65waKsAf2dFzcsP5vYwfHATlTnDfG+XlQ8yc84hzEvawW2bSuGjLTyZ9aoFq1RLnr+KLA4kP3dE5TlRT/wnUPP4S/nz1DP73ZUPtENoKZBvlldVC9nVc+1UFrp78bOhuSrbEW5MWodjM5sp65JBzxEnrOS7elc8pSzj+/ULTOb2qt7XZupztgKiX2QT3Q/PR3bC5LZg8HCJsory7Zy4gGGtLYmPvAMBWyLVTPiD1vqIDOsihqqnUwUfiCaf+J2wbZXfm8lze8JqlvO/RjuftXKay9bobblW17t/eb/xU5e/ZtuCPmw4GvvDO0//+V966uvm0jWqH+MIKx8GU3G3le4DORLbmD0bW9Uv9QLxlKknv5mrvqhzyqrr/QtjeATKf0W7h8FsCUb/QbGB9+CSe3Az6LQnReSK2rRuqnteN2pXHxtT7taiHpvtxIoN3oQX/Fcaa90SyOIZCI1frgiUXgwamZzsfVVUbJXLFVchlFmn4kW+q3I75wHEm1/SLe/UnTnr7NYdNFPAMFxokqOPS13dwi4h8LZEybpXanrj9zTC2UDSk8CIjp9UJAVcWIlWRIod/hF2rjkBgdu8SG9xBzh1t35lfAmiYs/zyjIPczzFD/Uf+QwgBQkS6wCUR+HAZev5JEdekpoi6Lyroh2l/afflegK/B1D5KjjPSVC+qevJM6c7qJh6lLvAw3F+iFR/ihHyNHVu+CuGL1hyrc/VkR4ttw0bsndJE+VpBAr+5+ESbgBRcO949Ekk/9ggZDITLmbYYBk+RwqkGTrwLR5cYP+KoUlM/zk8ONDpLLqdIg23xEkK4CIQ/e274ChHcol/rA1ACS8mwJ9I9c4klIXRgQIlfFU9iZ3kdUBO8ljydaRJHfKYMbb2gvooGCIaq8Y3zFABd4BM5v5IIyKK2Xyes0AXd4Qf03jccDcT0YOuRgBZ4rM/35HH/KW79Ir3vkE3TgdPr141eSB+UIEYg65X2K/357YZ95sWpX1vg04YcF8aq3a4PHX7bSyh0rNK7YYtKxvd/+v9vRN/9fErHnK9Y+CHznwdj+2j/tqtzqf1WHwScFODOiDlJ3AOG0LLyDaR4nfPz9/2EZQH7iI2Ub9vVO0Ts6BfA2lT1jsBkNKMmHvPPy5AD0jTtlm9zQ+LuhMdFFGU6gONH4R23pVLKekoa8szUn44yy2kq3o3zHSf9E+RTvXAEegLe6bas0zJprGm9x4PqFcADKOQD6ZF9jzBO9R/juJMGz5HdCBBKVuuMp+X0W5fLR414IixSRJ+70mVu4lYL476ERHB5+wd/LcTFaJA9IaPb8L4A/679c0jh6peQfyHhXk4DnAR7BRRIck54/89lt++RPbNk7d0/Ut6lPg/dCELRHQudXQlvqjvSBMM0j9Qf8faV+MKlGAfEVDQ+eHE9yV53EZDKMCgT4n/ch/rhMB6TxSKMn94tgUaJ7Kj/hPvcnpvevkcQh6Ij83N/jB47os8PD8aRJFZ+PAVjFtHkjb1fvlGx1sxTvxgu4vx/wgUpP4+on785soD4spRHsMZYIepwmfB1pknlCH14p3bijfETAnUQSRNpzfrifp9EcbTVrG9cK1mjxbtc7SGN54nFI+rBL/altkAc4HA8ZBQ6cgfsCnGcb4fwAib8oOPcTBF7/D1gSmMZKQ7gndCT378lbQPLLM0Au4RIu4RIu4RIu4Xng8/kPYgDJx1zDx5/MJ5bjk++FdKzigx/+GX/hwEe392UAub69YR+5vW0vXNk0tnw67vY10cvZyze2NODP2Ndee2hDvubXQLRVr2hAvPBDlNdrFbtSYuIzsSrbR2mgfDYdaaK2bqeNVduuF+zJpGTrmqxZ/8TefHBildqa7R507OZWxT5+o2lfeWvf3t3t2kCDQc2EXflxelZwQwTnjfT7QzcorLeq1umObH2FVR9FTZTnttYo2WQ6Ng5lZlXFtY0VlWZhbz3cs2Ol45BxlNRs0dMdDD0dX66MSNuqa4K38ME1SgsYzYHBbAeDAQbFRV2THYwevWlsbfHWg8e2udq0qmjrDEbWFp/WV5rKpyyaw5CAcUijf1fM1Cpla9QbdnjSt3uPn9qV9aav5sDoEIopDcw5IL5SVF5FX4HB6gPKjgK1oMlNpYgwmA014OyikReg7ONQ7mpZg0lVMsYAvk5k1cG9vY5/RcwWS6hjKR/zixJnSNTKvlXRSX+syXMIVzZ75udTUCYOTmeS32o0NAE/U36emxt69jRR//mP7lhuOLTD6cJ+6ta6/dGtFfv8RssPhWdSN2IiBrHwHIMFyqyZ5MYHxRqUCyfBvs2LHGzPJM6HpKJsUz1wEH2ZrZiGM5uI54jy7DSUXRwMXhGvJKQ2VZ3w9RSrO5ikudFFcSSBkse5n1nRUP1x4GB6QG7uLKNsYsJYwugjWnyihr8mWvVC1qqZhW2ontZUT3w13xWv2IKML9pR/MFryoCCZEPyvbFSt7sd1c94YpUsimIOVzxzOvOKN1O9dcYqh/hakl9BdXaaLVitUfXVAyF7Zk+O+75FGLJzqLJjxMFQ89rh1Gbyw7iytVp340pOXLu5VnPDRbOctc5QtAjfYaetMqndSK53j3p+TgrnO/RVXxVNutjKG4PlC5rAozzb3mjaVbXlox6rpMRX5ccWWLCYc0AWmbxoFV/Eq4oKw3klHKC+UinZUPE4w6WhyNDvyn7hpDzIC6snMGr+oY9zALcifAgwHx1Z7/4/t0y+bPu//Vdt8Pi3RfMFLcQPCVPV27//3z60u0+GLlP1Ws0V+BIXtYuC2ma0P0TWt7s5ZeudMBAU86pv7zfYKgxWSgYl56UfswGkqrYLv2PVh+ibTV2O40JJmyjGVU8oYFCo87U8SoiRZBhFsiv81ZwIJx6XK9FJg1v+vsLAleox2U6NH2zrRHnpwzAI40c7n6gdZNW2YjUIChXhFxtIDT9o5953eF9wrkTghRYvQOIE3+Clu/l3RaUT68qgUEDojhLX7wm9ulNP/kw53J90oQD2A689LClbUr5l+SXTpDlTH+Q80B3Dq6fhLn5zpSsufFVDEs9xwHf5Y9h3hY/kxLe/cgNIWV1mYgSh7xT/aE+hrKK8SemdF+rj0nJjXAg2wBXR54LnNGD8ClqiHH4pzIU3QRqrNQTOa37IQzLBpfhuDhCOMHycG0C4L0HJPKVwBwYAanmIJ38gT/cnX2ilu4bW4E2s4tBdsoLxg3HAQjIL/7xcIHF8ykfp/Hwu4ov3U7YxTGVbcckKnR3Kal/9IX6ygpB3ZLqyJgwHCV24FU8plQWbMaJYFH3wkhzFp5ARPfCGIUz50PbjCjpcTnSJ2Z4/NuvIJ/LyPkCXl8arChl1pF4ttIcoI/kTlsTBI7lzBZr4oMNxklZ/0Adupy3lry4UbMFBEkYcjBx8gKHXlcdP4/rleYlOhTkNin/cX9gvfKrh46IPAxbjk+jLs3nb/8p/ZP0Hv6GMoOzDgbnK/B///WN7e09yrMoIo5cYJWDVovM9LZwDvKS96a4/OLCME8GSnw/PAPJv3sipT9R7fyDeJ1lUxNs/XTNb1Xv6wZx2gm/gL9UytnW1aJs31F/UNZ5KPoi4CFlV2PV3B7Z2MLH2euncQKIbstLUuODT3Zk9bi/soH9eLi8xhUncibezhi/vV9bzVvs+5y5w1kH7SOOkY7UBjRcdDTxM7pELv3jEjR/4u+StIOW114GeSyoeBhuqDJmMuJ74+0CE8+fvAX8+h6izxA/6ElweL0EbvnrgWVfQeB4HHHduN+x/8IvX7MkTjet66geJm8bxC0gwJXhI1++L74+61u3wgYnou1j25O7jJE8UaJ2WFHASMQISUK4Jrsgr8nV/xSXfMG7E5W1AV8S7CKQPnyUuwXnfFe8hIL2f54F76RnPniaeoTl486ybfLjeywsHDwtc0FCuZuzKC3nbvK45jMbcKa2/FyzUCXaOprZ3X/Oqftq3KK3/68ezjbzP6faQJURWnmDpjx/0LcslgM/ul3gF3yIFBpDNqwWruwFE/vBVcs2cqd8JwyHY/Q/cyZ+nTvCkfw7JLWiPcJzP0HMeKdKfPzpOLrzSsOWd/s1DznHJN349ToSNLg0gl3AJl3AJl3AJl/AcmGtO/MFWgOQ17ot5lo8Nk/EJEGPF8zFLgA9+fMTiYyAcAkLflwHkynpLExkm5mf2cK9j09OsNaolu75Zc6XZrSur1hlMbDA9tVolb/3R3PYP2vbSatFys5kVyhhFzMb9ru3sbFh2dcO2NWE6nGjCtlqwWb9tb757Yrdu3rYnR0d2c7NkO42CvfW4a197+8g6w4GoyFi9XvZ9irevbLliAaU/X/D3hkPX9RQ1eKqWc7bRUn65rD096dlY8djyKZPPW28893iNWs1W6yUxf+7b8WCMyCh+pcC5IlPf0oftrvbbff/CqDeaiJkoSMQDIWBSMRhOrVUt22+9ds+Z/tLWit25smnfeueBaujMWvWarTWqnr7LeSTFgisM+NqUim93+tasatJ4OrO9k7b99CfuuOEDRc14vrBSsah4wiPaSePKxlP5o2DX5LYi+tZX1lzR09dAma/vv3P3kW00G/bw6ZErFtdVRygsObRyqMntt+/tW71SdCX98Whqh52eypS3jdWGzWYTVz7OLas4FV/BM5Uf9YwyDpnxaaOEisknB4DzxTtbaq3UCn6A7MFwYT/34rp9sZa3m8Wq1ZTOz+RgTXeitCuJLqa3C+EWGh/soxDM6oJXrhhUmdKvTCkzshPKu1NrKq/j3sTOVC4CkIO8/POLRUwwNKkpZlj5sXDjR6XCVltsx4Jgn7lhBEMWXxSjAOA8FfD618Diq6rYz5CYswWM8qShwfNyrRJfNvMlvPLEWFRVPmCtKMy3EIIWlfHqRkN1U7GTzsju77bdUFMv5W0sOToejiX3C7vSKNqZaOlLANlLnO3EnCYVYlsToQdPO/ZL396zwcyMnSx+4nrT5WV4lhN9GTf4PR2d2uG0YFdWSqo/lGyq5/nMrm007bg7tL3eSPzLq47P7PpKwQ7bI2v3x+J5zj7ywo6tCd9hbyz5mUlWK/bnPrLqZ7usCXdNND067tsLV1u+Bd799sQenQzcGAe4DKscZZV3o1G2jtylLPxVoPDf2FSfcZYRHzGwcZaNeCw54ADIqeqURTCPDib2Rz5Zl/zo4UMCVnsMHv2mzT+kLa8uwrfvDe0//Xu74mk8o4zN5Uq+UmwwEF+ZvKr+SgUMSHk3NOZznHvBag/JhuqRc1CQKQwmbL2XVzv+sa4AcUN0xo0cYfTAAIJyOK50VUcYBSSPiXIJxR5tBCXuZKo48qN9KpK334gbSvTlM4omInnbZzWDyqpyU15WMaB0ZtvAkvpGCY3eG2O135krpemP0QLESgTMlkShx3BXwqFzZUzi7UBbl+h5HOojXSWA8jk1bLjBwa9pGCbEA8qe8uDcWEF8DD26iI/S3eOKd1wYWnXHyIHxA6N14Iv0fnce61LjYDs87yuIQ35eB3oPKZ90FQ7tBaUS/MoV2f5Kl+SkoHcCxncMxBjSKLwPBJJyOj/US8MtVrwBhHkMr6+kXqGTfHSXh3iS1BPxla8qx/sI+M1WWGAJPgu/Iqb40wPXM6Kd1YHuFm8dPD4p+CHvyCBR2yyfkmwF1Bl1ztsBJSXKL13iuZ/9If47n+CReM77Y666o255M5HKsSqdK+kX6aoL0qd8jXJSFpR9yBkG/aLk0VeBwFfdkXXeVS5vkMtdcViJRHNIjR1sScj4AT/uoYgN2unv6I/d+KG+eZrIA7yGVtCTZ7o9lQ/mdBcG0Qj+oJULYNySAlVL7Xq4Exh5Jk7hCrcrJtVmeWAFDuSFESO5k4/uaXmiNpJwOTGAwMdIE/XBNn6Ee9UrNqu45K2x0sx+5uN122x9fwXXDwqsDMOIzSHpHza883Rq/+EvH6ssrPzJq7+hD06/LCKG/wS4B/5c6rsiQoAHRfiHuQXWT368Ypsa/+XF/0ecyyE/lxHhO9Q7lHNA8APIp6B3dLWlqyEaVedhIE3LkoIe5DHRmGhU17jsQiBO6rfTm9qbT9jOETlN0vPjSZN7pHDvSj1rrY2CNTSOZxXfe4ExbPd4Zt3D0zhjgfRKyJ+Xyv9VqsQvBdpAGh4e4aRsZbWdP97K2J95qWLrW2W7d6T2TYO4COQTP8mj/shDz4E78SdcD0k0geJ4m0n80ogCx5fCBX/AeeN3vePHp/boyUh3+sTIz++ER6wlLambuBhBkqiRF/9EwiPxT90RyD0B/Nwr9fRIS0iCnRbqOeVA0HEus+cYzvHE+yiJi5enOb8uAnG/J407COWH5/Dn3YXXs3HiGfB6erYYDs5P8KieCsWMbVzP2VXJwso6W0S+/7EkHyN1Dqd28FBzrqH6W/15zkn+yYNfTi90Js8BosP9gIjjriSYkDAK6uIWZHu89MKzzhZY1wpWb2ps5G2WlS26y80Wcmwfx/cFgLODbAOR34m3xAdKwO/Jg25e3544gTQegJu0KXLAcXML2QhaBUmFuJ/+/CM59TWenCy8zi63wLqES7iES7iES7iE5wNz8g90BkiRD+Q1dtRYhTl9OjaJMYnu/hDPDEpiWJOMa5IbAxbGc+/LAIKiAMUNZ0qgMCgr4cdf2LJvv7lnJ/2pPTnuWdc1AHNNTop2ZbVmn9zUQGY8sxyrD3SdDYe2sdWycbFpq5WqjfJV36povWr2zbePrdVasTfu72owt/DzBX7t27v23d2ODcYjL3ClyJYy7JNas8FwYp3jE7u9tWrT6dhG07mvvOCw52a9bNc2VhU3zuVolNjwR2WAORqUs1c/jJ8vNFlVHL50Z96GQol4Gsr5ZN8PqG5W5SdGaZKP4lxJfLsplHaNWsUPfb+zVbepBtLlCttHFa0m/61Gw5UEqGb4mjC+7NVkVgNVJmqjmfiEEaNStr5ofnrUsVvXt+3G9qqfW1Iqlm0w4uwIFKxsqYTBIw6SZs7AgfScO4FyhTqBbhRQL93YtFop7wpKlD8jJs+HbdU9K0Wyoq3kCpiaeILija/6t1bqjrdWLtloxHkYZl3V1UQ0syUNK3sqhYw9ODixPfGkKPwoTNg2iRUmU8VTyazK1+0q04POqZ8RUZmPrDMTreKNK31EJCsGRpNQ+OXgdL5kWdUryhkx1U4XU+Upfw2S/atU5eNfYyo+Yry13rC99tBXXISohzLOl4irDNDs1KguCyhVNRdyRZjkkIkFiigVSXWek1zmrK9JJ4q1qvjCYfnIh2MVv3y7IskHdYcSjobW741sLnowZOz1T+3orOjGCQ7990mz4mIsgC8HI7OTwcxG4mVJdYNMYcxYqxWtifZf/BNpbs1k5UDBFbMqj/DQxlh189Gtkm1VTPJUsK7a2dHoVLKR1XPJHhxP7M2Tme13OqqDUD6gXKZtMAmcnWXt4d6BGxdeUH08POp7WSsq51q9aie9idpMzVewVDWBuaI8esOF/f1Xn9o8z7kjOTcYHg2m9pIaaU703TseimcTazQq1lBd77cHfr7NIRN30V4sIIlndtJRHemZevADtMVVZaEO59TWGkXJPudBlCVXGLMW9vmXY8XJ72cYSFb+d3/jkT084AtNvnZXeVSo2Zyzh+g/1L4qNeMQdJ8aSo4xYiL78wX8oXycC3RqRfljZOgP+r4yLl3SB8TtR8eLSrXmeaDEp09HMUtfwDZXrvgXXVwUKp3MUj5vi0qHEYQ2h2LZVyvoCfB4njbcziBPK15IDjB++VXgHqtBkFPkHZxFyRN8YCtBDKusbsoqXImFC36EotV/HD0Z6eLBM8Wt1q9waPU7in5W4mCgUFnPWK0jtxsh1A/NMGbqmss/jBLnhgruvmpDdb00FpHew+IMipnoZHXjYiI8kgMU8gvHpQs/j4977GmnepeRzvmd5MEWaX5GDnlgFFGfDv3IQwF++dZXXGEAgUfef7mCMxQPdK6h86b/os8UL1xjjiwCuLmJP+DHSIEyHgMIRgv5ezwho64wWnP3lXnOf96KhCd5UDfC7VoZN3zQvyd3/D1uUOMyoL/46joFYukJj/TyW1DrVez1iOGJvlNtCHmjDnSdwmfqBvopo+SHlD4AIq0uVkh6On+PoLRHFiMMnmEcd+OHLu6MLZBHDJdhoKOP5n0rafeLdXW8v/U+FxLurDycq10vJOP03Vzkg5GAbQB99cmynUmeVBY/OFslRe717zSnvBJpXnbwc0cOUo4SFpykxLpgv7uJE/G9DQYLhdI7XMcd8XQpXE02oTEuLwt5OW7FpSx6hm/Ei0t81JUaTMROx0d+p8qHlHq1et/4859qiKcJEb9PgbPH/o//7Z7dO2B8RVuivjGCIPfegpKYYgT1I77Elk3y17PfPdSZ7m4ksMAHFEr/YfTlL/3hFZsNT60zOLWHGmuQC7JwID6fIEKO/DxvgLHOWPHZOou6YYtMxmTImoNu4+r3Gj9SwIDDOWYPnk7sxDMhG7BHXL+7M7nrKlUy1lrP28pGcakIPQfxUvLSa8+svT9z2vBb4hGNCfueyYd35M5K3j7/gsbYg7mPcVMgDmP560WzuspxpPb37pH60vMojjvaVfoY7jQPsoyg8zjh1B9x0rSKGO+ygMQr+Yn4yb8/8T/SGO3R7tDPY4uILiXJb6QBvbs8L7nCw/34T+Gc3iRDQQRHvAh/D3hQEq6/eEfo4RyFQC09Scuvh/MAJPHwSn6e5QHplpf7uL/3PR5NfQKd0xISxBHZ4WI6gLTgS+8Xwy7Ce+lgzFuuZ+36S0XbvlG2cjVWX78foK+eaEx3sje1wycLvZtpXUCUK6i4WNZo+0kkB8jxsCQeYRi0KzWeyYNYFxIIApe7luVprOVs81reas3zVVRuiGeFU078lCjli5RXAaJb/w6RLw53hafg3BWS47TJwRNhSz8Hf7qQJgHHGfGWUZexkjthy/4uLQ+X+plLA8glXMIlXMIlXMIlPAfmmh9/EAMI+nfXtzIO8SGHfpJBio9FwrmE5bgk/j0qBhTivi8DSEGRS6WyK2uO2yP7qU/fsunpzB49PfFB2p78wLzaqlk5d2rlcc+mw6krtzFyZKYjW9tas+zqljUrBVuUKlaU/3Z1aq/fPbSVRtM6w4krqz6y3bR393t2MIrVDsVyxcoFDqhmsn1m7ZOufy11+9qanfT6llH+tXLR1lbqttao2QtXNjxdb8gATAM+JvRitK/eEI0jzdTZNqo3GtpkPokDuaeh4K6WGJydubIF5SyA+oCtDVxRJxpmGo2iHHDln56LxbK1GlXRHqpAJs8d5c3Xnay+4PyOseIXOc1bkNUgFsNCfzJ1nrL9S7mQt2atEnT3RqowFD9ccx/w+nZfil8ti3coViazRKGcte5o5CtC1htsyTS2b9996lvLsO3H48O2dYd9TSJ7PrGtZ4uuYIRmzi1AobTerHk+rODhfAaUjhhQECrVnJ97wgHg5QrngUztW3cfW64kftdrThOrVUa6X12p2LFof9gZ28Peqc05c6Uw90k5xh9XMki2UPizUgcFmm8RJJlCMc+KE3jGF8Q5hYkMlykUYAhsq1bwVS5T0cCkDsU6yhi2EWJgryy8jjIxx7ZxHiWz/KYcWk/9Bb9QmaEk8qmA5MoPtBcu0pEeXAXRvkDhBVLxiDqSyxVlfEHOCpLc2UJlydmW6Oof912hzCHuk/mZbxn1zmHPxkq03qiosZrKhxJcZVO2kDhTGGeonFIe+dcVb8ApKR4u+VAd5CWTG9Wi866XKfjWX5xT8vWHffvWk74b/jB4cZA/MsIX6myV1hOfOMh/o9UQppxNz7J+tgsGsfFkZMdqa5wvUBKP+sqfHMUll8uSJlrb5azyP7WTRcbudVi5oElmq2Q363kbTye2Iro/e3PDFai7nYmNVfaSyp7N5F1+rq3VrKqJDuwD2LMcuqlH/5JbDKCu4eOjY8lgI2Mv7HwY+8f/aID+82//Ztv+1q8exuSeOsJTfKO9xxY9M/FBdSl+Y0ylzlnhMfZto6aSRRQisaIIgxmyxTkhNbWjH+cKkEq16thR7oeiP87/cIWyyobC6hzO3V5cpeTulnNvKyh5UdgLIwX2GKFK5aVDP0aBUC668UN9bRhCeI5th3zfcSXnQqERq0FMMoxxYepKRTpNJ0v4oDG2PUq2W1L+6QoPX4GhO/09L9d09cWpGyI4M2KSGDu4j8MwkbhPdWdLPniSGi48rXiDMWOutDO1HdJg+Ij7yGZj6Ewu/PQ8V5+8UNhUz1M9Tyd614xHfn7VVOXyMyyEn3NVMKy7Yl/0+t0NFPQQ4hv9DKtmvJ9iC7W4wz/kyL9I5fLKkSTCbwwaclMPVBZucKVbV2GkQqPiW3WdwcdQliqK8KEsxQBAO9YgA2WFrwABBVIjACf5OJ3iv+rBcYHXjSDCHdGcCk/Cjyow/HS5lQJZ8iePhV/0y1mPR30TDi9C8c77MOrW6xoaVEbk0FdscMkHfhCWvkMxfjgOyulChFIQg5veQ1zql9wAojZZ4HwVuTlPiRVItEtWCbLNH6tT/HUgPFxuAPF3NOOSoJU/+gVW8mH8YKtF3h1s2eUGNmQTnilOrNJQQugVVbyrMK6jmEuNE5DLOy5alNdojIMu3N1Iokv/fndI60pp8ElXfzg+xSEv3zbSL/zhE9yMcsz1DC1h+NBdZeTCDQ8jL6VZ1m/U2V57ZquNnH3ipt55KQm/D+Eff71r/82vtr1fyVHn9NfIvGRInl43IZuA/LyaaGsuYS6nAYqTRIPHfnab5OXD6Mt/9jM12xXyw/bCqsNTY4eecxUtP/pN8iY/xGo8OLPekcacx2wpyHiEFRp8bMB45cxa7bnlVH+zIuX4Xqip/Lc1Tny0P7G9Q/rOwE1+npUcQUFy109eZW6s5W11M+/jn7TsgJMoujGAHO/NbahxYQTEzXkMYj0Hf6NPwPu6cH72dsXu7rN9rdIRh6iKwxjuvoYt3xCNbx+oXwdtgtNB7nSC49T7P/gj0PPxiAL8dJGvx0/rz0lL6LsIqb/gIn6/3gPE8pgpDo8K/kiLI32+GM9RpbhTSNIgg2HwxYNyekDE9J/0RtwwgFyghKj8nvOHZ11JUud9mjY19C0JSyDCkoSCZT3qB6cHPQPhoVRJWFrP6YXfeR5ESXlMgjSd55MA+SNvjdWsXXtRc7A1jZ2TOdbvBfSxbC/VPZrZ0/sT6xyysjNwRv0Lj/Ijz7SsyyvBAUQ4fPQnT4tBkPNIilVW2apP10Dfy6J/j+9lQf7SsnAIOmeAFK2WrABJgaoraCxea2WtuZbz1Vb5kvqZUlbzYt11YXA5f5cKIqvzu4D83gvhd07FOTiR/BMpaE7ShzstLxBtJgVo8LLpfmkAuYRLuIRLuIRLuITnwVxz5A+0AiTRJTLWiPGtxh4a08WgJRmT+PhHfxqLxOXRPE6MoUNn8L4MINsbq67k5sv7T9y5YmsrNTs56dpEM5GpkB2e9CyjCfJOs2712dAVRpVGw1bqJVtMhlZlJUV9TROsU8tVam4YaRQn9pXvPLJmraX0I3vt3cf24vVNOxVRb+62rdPX6FFuFMfpoXAzzXRQ4BUyC2uWC/LL2Fqr4fEqxYKtrzSspMkeSlZfdTFlxcfMDjtdTdg5q6CiSfxc+XV9ArBarxvrPvbbol985MwCDs2ulctW43wElbcqNytLChpco+Rt9zjGGyad+dZVKOw6g7FNFwsrF8NI4NtYTUMplC/mTEWwnbWW8ZUzSmbOP0DBRF4rraZVKhoUnk6EFUVM3u4+fOSKcioRRaErH3RhqKEmCePLe4who+nEy8zXwu0+ymwMF5p0qg5YsdKolO3GRsOurjR9gL61XvetPJq1ssJKxnkQKNTg757qEaUH+Fv1sivUHh3JT3TkxWtoZuut7ZWWKGULsrHKVEgMR6oj8XatLHqF6+5R12rVsl2vZW2meMiK5dhvnSnAqSuUUDz4V4MKQtHJ/IVVMj6IlkCz3z30VDSRnyhHVmDwvSnz4Um2aKVyyenA+ASgWKcdlEsFPy8jqwaGUohyYwBQjWhSgnHnVPVFQ1GeSl92+jO+mgVlGDRR30xT/EusDCoe1Y7qhnplayfq5XN31u36Rs32Dvt2XxfbaPCFdilzare3m7ZeK6mu556e+EXRxTktKFU5owYe7E8yNs6EEm48Rik9cznhC/XtOithFnboCoCsdcZn9rUHXeuqoJOZZLOYsZe3V+xJeyj252y9wleYZvVqSeEoPM3PvxkK11zyj7GL7emo685gYCf9vqpEaVS2suSUrkRk2IurVfv6g2N73JFcq7z7U03Ccme23Sjarc2m3Wkhe3N7PFiIplO1iY63OTBglEHm+GqTbddUFMlazroDVqZkXPE2Fg+ggfrg7ITXHoztk7eLttZIlK2/z4Ctr/7K33xsKprXcTZXQhpc8YqilXaB/C8WatcqL30tZxbQD9DJshVWfMku2WFWrNRM9JCtktrIj9sAwhw7zvkQPSjdJUvUZ6owDqAU6UQ97tQZ/uFHieNCqcsX4piA2bM/giMOMWK7q6Kf+1NQ388KgzCC6KIP8EJHfHLyrYnUT2BgHQxHxrk8yHK6hZWvYsBgI9pP5xM33sSF0SMuVzhjzJiN7XQ6lhtjRxgqFm7MSK7pSBcKaqXBUCVezIUztrHCIEIcpZ3yXuPCHYYQN6aM5dYFfvLCCDLF+AFeDCIYSZK8phjDPE/yge9h/EgNINAQW26psKoklAVh+EC5A++KbrjE31/84hv8gnduBNGFYZk+MlZ1nKuoPZ7C2baK+sJoEYaTkDYfTAhvRvlllAfbANKZgDGEMpEBpacOoBP5ia20WI3B9i1qINBOPKVx7MoDueHPH/3XvfldhscTaVDWp1QnaU/lJ7weLYmLDPsARv2iy5C/VxJSBWwhlRoHSMs7gqQot/3MD/XlfElS9HcnfE4u+WNwpp3TP8NBX/lxpj5Z6XlvYNDnneh4dacPcMOc+EI7py4nqlMMn1G/rPSJNpa2L4pISaAJQwTth/dXrCpRHtxFs974YbRIyhPuyBdMyzI678CbMABu6D/ixAXNkZdwJBdp9R90EE8J4Pky/GI83QlbphFu6ssLI+Bd/fqDkX3uxZptrYQh8/cbvPl4bH/5v9q1/iT5KMPf93rvZBjVxdgDSGUySol/PD2rABQk9Qn3Ywuscxxxuxj5/cOfb+ndrbTNwdxuadz3juYJfDThIMRgTR8ji/A5ZUUS794e46c4oLxclayrcm/fG5iG4NZtPb9uONftyWBmuweTxIhC7T5Lv+ep/Bk/88B4o7GSs9XtosY35++xFFid22tP7fjp3AY9xq/8+48Dbu97SKfL27uutsr9xu5Yd+ReET04cHPHi37C5U/Pz+Sbxr3o5e7E4z3+lDGtb08HedCBvHsOgd+vJNG5m58LkJTLgTBwgcPjy8P/k3uKIwGSpvG4p5A+v/fyOtA9IgUPkc8AYSNIN+/vKQ+P/AgimX7i3+HZMGAZktzPIWhIHgSOnWiJP+Gkj3vAeZrztFHfaVh4nqe90NZwpA/JPZc/s+Z6zq7cKVu18azx4HcDDuZvH07tyTtj2707s7GGz8rN5wluGNLdJ9QAKBP6LsL3liXD91S2spmzG6+UbHUrxkFDybyGfY6HPJaQopdXrAApWu09ZSAPzmisNvJqYwXfam5lM28r23nh13x2Nac5UMTXq1htLfgZuJMMBO+lHYAWYhDfQxUnYuk3/t0vcbk7cT0DwYfz9pPWJ+dzPg8uDSCXcAmXcAmXcAn/3QafJ08+wBkgmrMxRouxB2NExiYxBgk9wfl4O/0YUo/+7P4+zgv3+zKA7Ky2bDad2fZaw16+uW69XteOULoW6jbPl2z/4Njm44ndbmRsOhpZrVm3WiVns9FQg7qajYtxoHhrbcVmuaI18xP71muPREjJhuOFvfFkz5qtmpVE+IlmecedfvJl8ZkNhwMrV6qurGh3uppEDY2zNdjOaWejGcaH05Fd31h3A0ejWtUAd27vPDnQYCpj63rmS/OpGFMpF4V3Zo1a2Vd1oAwaqxLGKAIXCz+gvFEu2ePDnu2fjOyFa1s2UgU583xiEdvasLUPhgwMCawU4UDo3YMTO2wPbKtVt9Vqyc9VIAnbVzVEawWrlTD416GzmSub2IJqoPK9ce+xK6BVtb4yBmV4UXRwwDuTdLaUgB9UHMobnlF0fOfuw2TrqrEbEEqagB/3NPDMnNnTo7av5KiXqnZ1pWXbKxVNGIpWrRTcwOEKd02UD/0kc5SQ2CdUnlLZVkQvhgVWFRx0h+JJ0cqZU1+1cm214atFqqKXQ+NR6Bfl7otP63XxxnEX7GNXW35Ad71esdWyBuiDnhtBzhSGoo8MUcCh5HGlH+VjSK70TD4oN0ofDBRTeZ/4KiMUQrF3OwLMyoms6pBJA0YL/DBCMSkHN7RURBsGNBRaGDBccecKm9NYtSA/p0F4UGXAR85M4ZyRhfKpSJZd0U3DUoVioGGEj1KoVKtaR/xmBQ6NaTJZuAEAOqbThb31tG97kucrK5J/8ceVh8gAii21B4xlXcnJ1mrVNmuSI9Ub26k1S1m7tl4Rbxd2MlF76A3sqw/a9t2Dia201BbONGkTjttbK7Z7MlQdDm2jWfF6YZsyn4qIn+MFxjxNqvSIgZDVT2XxASaPVBl85Qsn2CaDw+jh02hy6tuzcZg6K5N6om9T7WiitGKDrUh+2BbraW/mMnEwnnm7YfICb3z6rXJwbk5deVdL8lfdkFddssqe4FhZMGyicOcwehRy39Bk9IsfqYhex/D7Bh4cTO3f+X+8Y3vtaSgeT1XXulzZK3lAOUu9whv6CPRhi7OFZKsonkqGNPtFfuA5sscdIwH9EErSaq3milfkB4hbuH8UUCmXVUeiRfLhWzCJBowHrHqLLYVUP94+uGIy65NbF6pwx4uGF0v4q9Sqcsm0/OAR7QTesPqOArmhQ/xgNUNecpjNhiLflY8Kp8y0Vzdu6ML4AD76OhTKfcn/ZDx0w4cbOqaiG6OF3zE8YKygHBgy4sJ4kRolOC8i3Yoq0mKY0DPGE6VzYwp4U2U+hgj3UxtRfFZypKs93AgiXAv8xhg3RnpOVpAkuDy/hCa23nL+yr2kzfOhLLH1lR+QrSu2p3INtMsSygKMHgWMH/APY4h46Ss0aGuSK/pMrwfXfujSnZUxLp/4U0F+B69rSJzHykjx/Nt91QFGKuESv337K/Dr4vwPr8vAoqRJP5nQm5bLjSDcJevpCgfPkjSq3FRm8AuZcap1JwKXPzmIJO+HiecyJg9X8BPdw5A10ZyWX/ih/bzNRHukb2GA5Ss0lviDr/Rz/o7VuwjjB27eN/AWnrP6g56RvDAK+FlG3EUExg/O3YrVEcEPf6Y+VZfwhXxT45avcEzrX3HS8qT8wOhB3whu3gusMJ0pM9xuqFDY0uChy5/BQT8j+tw/uevf6abZ4U79PQ1uPVCepVED+omnn+C57o6fcvGc3MHEXWmc7iVu6hG+p7zH4H5qX3lzYH/4Ew1r1XjX/P6B3aOp/c/+03v25JgtMTFySe65cyHnvNsBGKGS8Qv4o8AHz95ZpfGca37x+2EaQNrC9W57YQ9OFvZu/8y6Xg/nuCIPclV+7pOA/KGXpl6qxuoMvixnpfSwlrd+Q+Mdyf/zgLaKLA77c+scna/YiGI8mzdtLy15fSVnazsFK1aiX7oIyJobQJ7M/SwDT0HCC0AJ0nTIH4iRfT7i0M0JSHlKmJeYx+RypXUSTpjTh59HSACnow78rBZg9TryTXzvlxQnTYOh8qIfcfwiMHEr1CFSJMBDegHcQeNpw1NOfpfPS9Aj8bw/vlAmB3eSY+QdV+KVgKcRH6Hb3x/UkcKpg2W6QOTP8Dyez/MBJ2nTPFK4mOfFcC7nk+C8xQDn8ZcgNzGCPgJIm8iYx41+PE3zXlnyOH6nnNRhxqqNrK1f5fBz3lnPxn8eQOqwP7Pdu2O7/9rUhpyv4fwBlB4UySN0pBhxu7cQpLFxBN1BM7Rcf7lgV16oWHO16Ks06GNZmcVrMUEQN3D7RRvN2sbVwnMMIBGOn3+UVdR8RG2Ys0Iaws+ZJ80NzidUH693xjIfUChd+ufPibdDQrcTwkUUjw/w4A6/pTQ8C/HsYWlk4UnlAPelAeQSLuESLuESLuESngfMkz/wCpB07Mq4g58LQ5R0HOIxkrHL0q3Lx726c70vA8jW+oq9cnPLlSWP907sS998154cDuzpYceKmgpfXynaWn5uGRWo0az5VliTwcCVNydW8W16bl3dtEm+Ylv1ub36xhPjcOB8vmpfeetdq1TLtsO5BrsHrki3MyamfH15ZpVKVRSc2dFh2zis/POfuGMtTeJQFLD1Tn80tOFopsna0KoaQLENDcVne5GVWs23atrvDlTYrG/lxPZXKAFQVFdKRVdCo0B++cqmfeddtncq25XNlm2qDHW2DRpPXPnB5IIDpGGQn7cg5mFEGY5n1qpqMIqiv1V1RXRDzxweXisVbDqZaVCX9+2h7u+fyL/sSpeB6MOIstaqW6Vcso2VljU0gRyNR6rgkk1GE5UxY2XRUK+U3UDClhpsWbR32LXeoG83djZ89UdVeVXLFesNR5rkn0gA+IKasx5Kti2aWOHwxsNDK4mXjSrlZ6umhSZIOQ3QZ5bz70xR/OSszxkSEhBoHCo/Co/BhbM/uuKFWGx3NmtWzJ1Zm5UswoEypVrk3IupNepVa+ZVX5pknIg3JzMNegtF216rWSOrSfVJ11fAsKLFxRRh1eCer5xRsMBf39JGzjxqmTxnUeg5E/GZdmJEYoWHb8UieWX1Dee0sLMDilzqhsgYUFiBgyIWZRUK13y57OkVyY0A/kU8iljR4Iojpcuq3sqqTxRW8+lCdcHKGpGiemKQzqz8YDC3bx/PrFnKucGLtnEg+eBLXN9SSFf2dO4HpWNwY6UDZ6yUVf980X4yGBsHH6+W87a9WrPdYcZ6k1O73crZRiVrw3nGumd8JZ+1EzUJzlNpS843GkX76I2Wvf20Z4+PB+LzyLLFgh11+qL/1FqSIQ43Z+XHWHXH3vXMOWqJzOZF77omUWwbR90vFNgfTGxH9aMps/g6t/3hzM5ycbA6h3e/tKYJneg8GizsaJaxl5t5e/vJiXVPc/bxtYK9/oTtRPKSv6krUNxYJ15mFnM3hLSQefGvXqXW5K+2VFZlMWk76o19GxrOAnnz8cj+0Cdqkt3ndEL/EmCg+vj3/saB04VclNU3IH8YYzGUIS9qAOIjxlq+qOcxVlMtFmpXakM801nHtk2ubVE4k34mx2x9VnfZX3bUfvvRlZ8VbeQBPShllysnUvpSgASVx1sdleY/elLZ4MXSXw9E9bI72RhCUI7KKd7QP8R5H7rYAssV+RjF5O+KR3CghMAogCKdbafCeEA/4JkI2Uj9/Eh9nhsmFM9Xd7gBI87qgH4vS1Km1CBxNidceP0iXOl8xUJ6gHaUCRrSQ725WM3mW2olaTB6pKtNLvq5AUbPZ2pLQup4uIcxB3woj8ON0ePcL57j69zkWRe0+Is5Ucinxg/eCTmM7yjpJXvLlXKeH+mUNzTrnmFrK/x5g3r9eEV5HaXx6Tt9tYhXAIMCFMKJvNJhqD+k/qJ2Sa06hUa17diKKuFDwiMOrPZVINDiKcgVV+APeQlee7txkvANv8hGP6IH2eHL8VDEJ/Kki+fgX0R12r1QpEXmFEeX99uq79gmUfRFcII+xha8HxlIcQYI537wVYkbPxSGdo3o0MGrYrkqQzQxBvGzPTwP8SGp0zOFuVGLy/miS/Ggg8sP0CeMMvsl3MqFsgXuU8fPfWn8SMIoMuV3Highz34XjpQdfukn+IlbfJTb0yZhxFcWjsdpwN8Dk3TE1U9qoHF/3UkXfJe/y5zH1h+VxnUO4GQLxtcfjuyPfaalvhKl5r98oC//X/+1e6Jr7HWMvMd2b/RBuvRMvVMeL1FSfri3lGSFp/20BxEnXH7/MA0gfPigYanGPmfWZwUUdCV4vweSfLgR52L+5RrbBEm+9d6f6fp+xg+AVJRmNJj6llX9Nu/x4EnkEbDkAXIgOatrzLJ+taCx1HMMIJLlvgYvR0809utG3xDc1AVa4aI9OrHySmXLgTDx1A2d/hhlIyql9bRO33Mgwc3lAEpPR7eWtc998abdvrNhTx7H6lWP5eXBEQAtjoO/yFT3izJwTid+YbRIngOjwzmOcHu43wm8cHHDX+C4QX+BnkAQTi83eHjQ3XmU8N7pxk38cxITdxiPCU95R/wIDLpighhhpEtpAtLypxcQcnCRUPwibRgXIoz+2v+SdPhHMvkldYzb/XF6YMQPepJnjQ/LlYw1NzC85ay1qfG6ZI952fuBKR8W7c/s4LH65mlCu5J6as84ADJ5fLYu+IEe3BEH+jDGtETPlRdLtrJRsmJZY+kSH3+o7eolMu6r76XzFaS88jIpvW+B9RwDyEVI8yHc3//qVwt8pFQW31TuUZ8tvZivBG7A+ZygE8VLHOFI/LyukYW4p+DOxO/cF4gn/9VPUlP+cB5yuQXWJVzCJVzCJVzCJTwfmBf/sAYQ5qqMo5IhlQNjFsZYMSbW/IHBTHL5XIOUybjmfRlAqoWS7e53PKikzG9eXbfNK9tWrFVstTi3G2VN1McTqzeqvpJj2O35qoBZY9Wa1bJdv7phb7Y1VOoe2kl7bKeadJYLNfvWO/ftoD2ylUrFPq3JyIPOyI47KIZRBMxcgdHvj3zQtLpatyvrTQ2sRu5/fMLqiLzd2FqzFod6wwCf1GatKObsYMAoFaw9mrqRo1mrucICpSTl4DD0iZhUKVf8LIYnR1176dqG1RlYKs5A5RlPp1bVYLM7nPr2SOzbzuqDhQZ4ReXdGwx9lQXbK5WV5tW7u36Y+4O9tj047Nlee2APDzpunKhW8qJ/xVCMDyYzP5MDpQsqOIwkKIExlKBn6KM0bjRUSSqL/PmatT0Y21D0jCdzO+z07NrOunHI+0S8QqkJvVTwSqPik/BbO6v28vV1nxSgyB6xtVcla7ViyZ4e9125gkKeLT1KGnjyXC8X7In4ulor+hZNKNnWV2tuNOKw18H41PNii4X+XANx8ZsJMPtLd0Xf05MTlaHsSrp39k5srVa2O5t1e3u/5wrjDdVhU/jqeeWpkmcwYI3n4msoG1mRwfxcKF05C1+7ExRKCz9sdcG2LALiMQlAiPl6V9NuZhU+FEefg3J1NuMsD4VDo+g51UR6NJj45N73qkbZJRwospqtuufB99D5MltrFf1L+Zzo4wwHDlcfq47YPgXl2oDzZRR/u1myHZVvLImiLjBEjDnLRnSd5guG4SWnMFahqBX6weKsuKnUq1apFNzwxWqYQZeD3YeSNbaRq9pIQjHQhUL2td2ezYpsR3Zmp8KBfKDkLQs/RjyMHTeaNVOprFkpqwxq5HkOU2SfYHFZTLkuvm/WS3Zfcnk0HLnM1TQ5G6ocE02YWo262uHAZQyFGx0G21e1J2dqI2a7fQ7UF99Vvq88PBbegn3+asM6vZHtzwv2CzdX7Okw6guDIcY1FBfrqn8MNP0JKwPMjYUrknsUwqwEqIj/GMIqVbaiKdpB51SyubBP3FIdcHDIv0Q47M7t//w39+3rdye+6ouvKRdnauvVmkI5+Fhyls1bvVpRXbKirOiyGB3yqcTx1PsbFMTIabmo/keJMFLls0XFQ0l9Zo1m68dsAClJNuLl4ysSUGSrPnwbOdFD1iktQOpSSNxx8JN6ECNxkww1BvhRIVM+5JF+DMMH2zj5XW0PBT88RbnoBgeUxBgnWF2RGBditQTKdYxL4udMffJg4MbtWKlxvpoCo6IbFPz5XCkvh8tbrHrgQvnPnXoKpUyi66eJ8grxO2FQH7zBQBR1ST5urCBPxxsKUkVP8HHx0gU/uOMiH5QXoVw65yvFX/LT+egcc8UsKz5oFwW934J3cXg87z3aF/hj5YzodLooq3hFOV2bHXc3FAfqcHsYfuHvQwHqwi/1scobRrAChFDIUhZCR/+ntgyPfUunqepNfNYzvPazQBROPxmGBMoaJU1XDyzBy5zKCM/8MKAJpxtbdHl+KoYbNahf90/SqRxeF3LHigzeFXqf6PItqNSHhdEkDAFOD/x33oaBiXcwVyjE4WkYP3gfYvjAIDGZx6HmnOfB+96NILojEy4PJFjSQ17QHO8tX4kivsR5IVEm2O+rMrjrx1eVCD9ni2AUpp+A3qXBQ/hx+93dyk+AG25xhwYeWZUBx3GnfsuLZ7/44a66VeTUX5Qt3REefMYDLxD7Yzx5HFfiISNezUneivTkaGpvPhrZT36krj4HOfqXB8e9uf17f+Oh/dqrbHWqvkj1T/uKAXK4l6tAvByC1LDGhdxwS38VLy1nRAhgte+HZQAhL5rvBfQJvueD58m/0xZ/p4uM3rOhmOXL8ff1hbxka6yX/fHTmfVOEDSNW6o5+9mf3HRj1snJ9JwQL/6Z1VaSMwzq36vApasddGd2uDuzod7vTiSw5FHwiwu5gqdJiP+db5Goi//UDbgX7qVELsFTg9fD3SO5eyJb36g7/U92O94GgSWOQOlYlziW6eN2MUePkeB1/An4o19JuD/FLZ4DPDz5438JCQ0pEJQGpxNA/uN9EyEhk3gnf0TRT+ItwC8uIMoIvpCbeD/RDzpq/wEn6d0vSbvEkdK4xB/xzyHcxI3+NcXjvuf3yC0JS3BH4HmcrMb05Yytbeds+2bBtjVO3LxWsnpL40c+dEpkj5XLNzebeh/Qb9OIzoEY9J9D9QndI/XlDHBdLM9pcJAz9blYmoghf6fPH/xeb2VFj2i6qblgYoxhi1NWbeh1bdORaBmrP2dh5gWeeNrVrMpR+IG28QJITptmK+R+Z2onewu9l8AebegiiQHue/6nCMjNRV6n4I9JeKRLgfjcUn8wJU4HlU3/lytALuESLuESLuESLuF5gA7qAxlA2OWH8UcyBvHxCy7dY+yaDkaWgxJBxPMLf/7lfn8rQJpVW2vGyojbVxp2/0nX3njQtRubDXuhfmYHe8ca9FVsdaVmg44mmRrklLau8vG+3b62bt89OLXXvvEt+87dfbuxs2r1ctXP/Hhw2PWvwj/34o4djmd2d+/Q6pWib/2EUpAtcziUuVrO20q9aO320M8xyKuQWytVO+j2rFwqWqWgQWe5aNurDds7PLL7+4f2wtaqce7BaH7mE3suJqfvPHpqHKbe7Y+s3RupEiY+ccVwMJ5oAKnxciXPYbw5a5RQWIuWfD6UHpOpVSoVz5/VFoMZqz8qrvQYzeZ2dXPLOoNhjJgXM7tzdctp57yFrdWmHRyP7ETpMOT0B2NPN50OLVM41eRSg9+zUCb0e0O7+3DPeorDeQ5sN5XLsCVVxQ9Lv7LW8q/kXQG4WNg7j4+sXsobW3wVxYvVRslWqkV7vNe2mzsbruxp1BvKa2HdwYyat7IG52wLxnY9Tq9+BmNNbjXr7o3nNtJAWsNf34YJvBxSj/Iym4mvAvlbVR6+AkFpX77SgsPGionuoG9DZfMzL2zY4UnHvvb40NZWVmxLvDgTnxaVqi1qVfvKw0PbrGStJF6xFRrGD7ZLyp3NbbVZsfZorklM1ianwpvlIHbxQnXD1i1nqjNWHVRUNj8HBIWFKI4VPsnXmBh/UF7ONMNhMjSZuSFkrkk1XyitrDWtudJQngVXnnHQMfv0o1FiBU5J9U7Z6w3JHMamydzP02CqiBGmUMiYxNNakjvNXKyluMdHXdVTUW0g64pxvshG8X+0KNhptWaV06kmQxPJt2RqNLJmqWBX16q2US/518h8+ckqn0kmb99+MrQ39zuqb7Ur1QkTSLa1elft7VO3N+xmq2ZPu2O7tVG2a42iHQwWrqRg66UrGw0/K6et+mZVT3d66tub5VX31PNHrm3abJa1q62iPTrs+Dk9Nzfq4sHC9jsD3xpuQ20e5eZxv6eZS8l6qlNWqBy2x8bR85+82rLucGyvd8/sc+tFO5Tcdk4xOmlSJrlkKy2UTcfdgZ0oz6wmsDyzFRp9A8rcVkV8lUzwpdxikbHOuGDfeXdkL1/LW7NKe/jxw4P9mf1f/3bXXr8/VVm7autDW6hcrNjiQGMU4Zzfw97+w5F4NZ2qnbLvfdONJYUiRkDqPqd+paayqa5R7J/OXPnvisYFX9/nNHFuef+Sdtpxe04n/CEB8gxQBt+WR/WLgt+/8JbcA/6KECH+oggPf066iVC6pwEXACUo9LuSEUWKqg9diCt7JQ/IL2VlizxXtHgilMhh/DiDHvFpOh2LttiuKraSYhVH9E1uCFGcmRtIZt6+JFYgCuX+KRoG/OSmb8OfYN2RJl6cqVGCftENCqIJJbhvh6R+mNUqTNT9oGqli6/fMSQEH0JpEHhx02fFCoKQ91CoY8zVs/uzyiAN4wWt3lPEIE/wIaVwCe6f0IYBpMjWYUVfAeKHNguPr9ggWcLb1FCTofySM2h2ow8VAEr/pRjRFzrf/R7hjkw4uVg1xnUq+fRtjhTknKDfhafKx1eAeL2w0mHideiGKmIKF2Vc3gUYKSIv6kk34XS/wJz88iYJI0hq6MAQwd3PyJjjRzrKdqowVmHgjyzr0h2jBwfLs8UeK/HcgKI0bggRXlcWUjfUmeqYlSBuiFM9hLIHg0IYut3o4dfC2ztn0kx0ZywQqz/C+AJiLwF3pzPC3QgCndBAHelOdMrn90WUL8ooXMlzoISOuDvfE055NvwlYWnl0JoQ+YiSVpjyCA+P/+w9cOKR+lEW908uD0jCIn7yDKR38vVf5enZKveEjw8OJvalVzv2mRfrGrfFxws/bri3N7H/+X/+rn3lLY2zJM+0KbYg9JUFaTui/jH2ubxSCC9p8CABL1Iazj9xvL+hTqOt+RlvjovISRoifwBwRWiCByAP5/FF4NGvCCHfisZkL7y4Jvk7tdFQY4a8+vy6xntVygr9igfu7wcqMuPE9oHGDSe8GzIaixXt3/rXburdd2qvv62xwAW6kBm2wNq4knzB/h4jC22XLbUOHwtfB+OoPKE3vXj0mAnA89RfPz6hgW7+PGIaO6TOH5N6WtaWp4s0Hp6EUJ88QtPBXs92E+NHyLoCPO45pPXoQLjiOSbPD3rieiadR0iBMMXxugyfBINDSl+8T87jOCjas3HT3yRfv+vJ0+KtnySNujRd8le+Ek+HZ2TZ+Rl+8S7iindWKiNAmuJi2mX+SSTyS9gRz2ncxC+NezGNQ+qXJnQ8SiS/eLedxw0n7+uMrWxn7dbHS3bj5YpkrmSNFbaaOjd+AGyDe2NTcyyNuxmvp0DZVhnLq+33+xj4ZjbqKV/xKFJfzBP63KUrynQxTiqTBFF/rc2c7bwQRgz8MEogZ7z+qA/eQ8OO5hVD55jjIDn5NFdztnn9BzeApDBTu2wfxyorXwEC+gQ3josY8YqyxZVEfE+stA+Py50O4SAs5CRJh7dnm+QtuDSAXMIlXMIlXMIlXMLzgHnyBzGAoCtPP9hhcPLM2JYxiQ9YGPviH2OZ1M/BnyPu+zKA/NTHbtpnX96xQqlsJ6OFvXb3qeUKC/v4tgZs474rFVbWV+zkuOtfQRfX1zWRN3vp+prtj3LWP3xoX3njgb10Y8uubW7Zu08O7d1dlOJ1u7Ne8S1+3nh8aBmlGQl/qVKywZCDnc36o6nNxlOlWxXOuQ2mY00yzeNc3dryg8t9e6izhfHR+PVW1V7a3rDxWdb2e2Phie1ripqYdfpDW281LV8oW1FlWamVXSnM15n98cS2mhU3CLBl15v3d+3tg7aH1zSpZJUDX+zD+JP+SFw5s2trTTfSHPc0KUwmvqobW6lk7fFR1w5HE1tbX7UN/zJ+Zq0GysekQhR/IWaz2mO91bIqSnPRv3twoHLO7NaVdeuL9oLKetThHI6yBu6s5phZu9u33mCqwWLB2J8ci1iflTEayQ97fev0NBjuDBS2sMF4YZ0hB9hP/FySPflzJspksbB6lcPeyTez/Oq0USk4vxq1oiuHSsLN4dyqZOPcAraVwhjCJAP5apRRFmatPZzpeWHj+cIqhZwmzgvLVVAEF2y9XvcJyZfvn/iEeaN4Zv/s9af2249O7OMfvWkvXWn4uRZMRtnGqlorWYcvplAkyQ+1WkWMKC+mYp8yFQ0okxhM55SnfxksPrCiI1RorGrhi30NxA2lh5BKdjhfA+XkQuVhGRXKxeODE5sOxKtpqjSkYZ65Qo1zAviieDyY2Ez842D0agMDmAbyrNjJ5Ww6mcs/Z03RPO6NbCocrKzgfBLqqyY+HXdH9nQwdrlqVUth/FJ+V1erdnur6Qan/kzlIW5nZIezov3aW4d2pPraaDbspDv2FRFNMWe9XlUbq1hvNLd7R32VOWe3tlv22m7fRotYpcKqmpHaDFu8oRitSE722xxKX7SG3BzyfywZnqPE1WRz77hnB2q7w/nUNtdboUgWYFREPm5srFgtf2Y3mjm1vzM7Gqq9ZPL2ztHAPrZeFn/6dnewsE9u1u1xWzQpDYetsvJjsph43WE4aNWqvnprLj8Ulb3R2N5WX8DWWXzpicL4uN2z3iRj37w7Vvtie7DvP2H6sAHR+o3X+vbv/82ndm9/Hqu0UJKpf8PYUWBljZ59tZkglNqYglC6spop2ofLcZHt76bezkHsRo4z9VNqQyqplUsVYWAP62qE0fjx8Vu4fxTAijI3IqjN8AJKV1CggIXO6JsSZbBf3FQGJyye+XLcSXRNdgRx+ZO7kxeM/igbimZ4i2GDFR2pAjpWiSxocKFQZ1WB+Hx+qd9B2e4XyvwwgPg3+rrHl/axjVNsS+jdlE/O0wujQy7LF5kYKcg3MUZgmFCf61tzuQFEl3jjKy2oD+KATHlRzCgP+JOycV3IA4Vq5BF5uVs0BU6MLEm+Krsbh/QHH1w+LgBKBHC7chbaJEd5DGpsH5bnAPk4t8K/WieiGEtfiILdeYnRQ31dujoCPpFDKIhC+ZIqbEmrx4AokPmqD11hAOGZAUbk450jfSR5uRFk6kYQ6og8WXlCNl4u6BcO8JKFJ9cPdyAGJwkkzui5FUZc/bBlCO/j5coT+fH+wPDhRgXJDe0JQwcGD1/1oXY4Vt+HURJDiG+D5fyh5AD1J9lDDlweEqWfyghfYBm8ZNXkGGMKuIUL47ev/sCwQnvxC+UpPHbivXxRF+DhnRT0Lv08fsTFH/A0fuEO/zA0RZjfI0lc/kxdkZoffNPfi3G4KJPu3rTTPMCZ8iKJ537cL4TzkISJav/zZ88XIA68jOucnkjjbt0PO1P7tVfbdm2jZLe3Y/u9HwdAwpde79m/+9cf2t0nE29ntEE+zqFthuEjlL6uZE/6OP4CQdxg3jM0g1h+tB/fQpI+VHLHijQG5vQvzg9B3D5YgZFJpydNrnxTvA6Jc0kxcXVb36jaL/yxF+3kZGTHR/ExDquKfOURgkAxKXOa5gJKgGLPpxrjHc78HJDFTGOpUtY+catm3eOx7T4du1HQCUjS1loal1wpWKPF+/FZhMgzZy6wAgQDCOA0K+PlO8b9Iu8U3K203jYJ9ajRV6bSeJ4y+o3UM/wBZDSwxq9ADpfv5BHc8cR1ntIhfUzSpG5PBV3Ov+R6Ttooo2SNMnJdAE+RpvW6TgLIKzJZQuBO4vgtiZy69U9Xq9eDFctnfih9fUXyrrkI9Uff42NboQ2aSB84UhqiHYR/WlQg9eN2MS4XkPLF4+EMtH73fvY9fDoHIiQu7kmYYrm/80C4I02E6TXoqyyucsbGGh8FBP73Au8KPsbB+HGxLMxnXry66e/go/bA+l1Wgej9ME/zOC9AkJPi9h5XEL/kWSjqYosr8ZhylqtZzUkzNhpoHNhhVffcDX8TzWPmGttznk5HeY0H3hk7HsrKHwe5b2AAec4Kqt8LQDVWnsdPp3bylPfWeYHfy/f3lulZuJgvad5714WTJ9wR4FiiOPzIP6F/pPno8+DSAHIJl3AJl3AJl/AHD3jvv/jSK/YTn/6sX6989OO2c+Wa6z3aJ8dJrPcHc82dPugKkOX4Q8OO+ACU8e35eB/ATbzzsW0ArnQ0874MIB+7tW7fvd+2Qw3ehppMcRh5QYPM7c0VW18puXGAL87qtbKd1Rp2plHhx+6s290Ts5WzvgbfM7tzbdteuXPLHjw5srce71mxlLOrjbJNzrJ29+mRlcooiPI21MCpXuPcipIdn3Ss3e7Y1rpwnmatXsnb4XFHQ62cK6Dr5YIVVDAGy3zVzjZUxxp0DjQIbA85dJqvgc9ckcHkn3nbdMEqgYLN+KJYfkzQ3JCgQFf2c+bD4szq9bpttlYsp8EtX8T1JlMfvB33B67kWRWNKLdQvDDxxWCAEvne/pG1KmXrDIfWKOXtaqvqW1ywvQVGkWKpaCz0qJZZTWGunM7IoyCa3nz4xM8IeenmdacLRXxDuCoaaLNVla9Q0SR2osk2xqN8phD0i46a0q02a7azveqrdVgJYZminWpmhFIIA9B8MbIyCr6s+NgZWLfXFx1l8bvkSi2WkaP09q9o9YyCCAOHK59QRM01Ke4N7MpGy2qKW68UbGulYpPxRGVVXdcrrmDNZc+sxhZenvfMzyB592nXt0i6e9S31w769vMvb9ofublim+WsjVUP9UbFGvWiVVsNG6p+B92+1xXGj6JoxBDEaouhKpLVHbVCxsqZMxspfHQqIZcflQyvS6KbSR8846tilG18ketbVMiHr3JpEBykzGoSFJIYo0L5pLBTVi9ocqP4+YJmlihXLRSJJZWpXM5bXvEwctDw/IvvcsVGym9lpWbTAVtLzazbH7sxglVO65LvVeGsiTfkUSyJRtVfT5MvZGIh7Hc7MxsUKvbgmBUHoVC8sqJ6FXM/ebXuncVef2hXWmUbalKFQgND1GFn7Mp69qYfKz8MDaVKxXaPOm70QWG6s153I1hTtMxmE9vVBBCZZ6J4da3mhku2eUO5f03tjVUZD/bb1hst7InaIduzvaCycQ7ISPlicDuWPJ7Mc/bzN5rWGczs8Thjn9os2SNNyFjNwvYDfOW+oXQoTWivJ6K/Ox7ZVGnhb0syQRtglQh9FCueaLPd4cK+/g4rWOZ2YyNvVfHrRwXKzg40af1r/+jE/rNfOhLvJSWLufUk13wZjOGjlC+rPDO1qVBicy4OZ/NgIK2WKpIe5Gqielfdo4hVG0LRhCIVhWlecjPhcGy1Xba/Sg9Zraud0I+kHXTcwv2jAPoBCaDqfuaKO98CS/T5Vj50iPoPJb/i+Z2XB05eGTj0r/bibofEL3lyt19RX8Sl7JwHlRMvOTNj0O8Z2yehHKI9usIeOlCo+wVNsZIjtpny1untD9z0m9g0U+U1WxVBj5/nwJXT+0HlTFdjnBsk1Df5M3e1Yb2nMIBkE8MIfoRzEDi0OQ9EHluayeWXqtSBcsEnFH7Q4F+UK9C3bFnmp8tpUl4JHenLmD9XdoAUzksWVAxchAgH9GA4Ed+SFSAZzgFxv1DigifSRV8gplnWjSAoWeLylSpkQ15gJ0zx4iKOMgXA5RfGj7i7AUS0EMVVQJ4P9aX6kBxTb34pT7b88m2/lNYVrNQ/d6+1lEayo4RR3vgjVGg8D4AyaVAjD/pWZJPVH+9dTREHytPOMHqwNeTURskKDd7JPPPuia2zEgVwkhf0pXWV1gWhvCdSYwt9Ke04Vn2oX8XAkuCDbUFHvEu8LMnlW1ZBp654nxCHC/p5huf8Ez/o8bSEpR4OxCAsni44VAAP8Qval8n8J8D9vHrP8ToKj+M/DuTCk9PqcfzH6fE7cfDz+0V3Eu7t3IXYIeKHi/yp9+5wbv/0G231sTN76WpV/SZ8J86HD2R90J7Zf/L39+0/+Dt7et/wfqct0S7VrpO69/aNfCZ3/YQsOF1RNv8QgDJSl9Sz6pAxpW+Jp34KI21s0xeyyLaZtHXvNwRx+2AFpV/h7zy5aII+nEu/5BlIwnjv7D7u2v5+3989ElfjcOT2IWd6zP38gzB4a1ijfg8ak6r0izFB90TjjPtT6+xHPMahD5+M7CdWsnZrJWev76nM8k8V+3EQddGaK88xgEiOWIlytDu1QRt++r+SRfkulMBdJcZdCmMrzogXNPKT8jWVZwAvHp/xSCHxAvF5PsIrf8/5As6IG3mmEIaCBHAmj8s+/EIwkD5G1BR/+CzzERDm/x4e40wiUq5nKUjiXoQkXeodN81pGhm7cidv118q2rUXy7Z1veiGKeR21Od9H3gj7TnWlIYlny9ARI3weOadxbuNd5nGxQKnGX565HgGznGeI73o1sOS5yT09sjf0jvwONIEMDhs38rb2k5Z49tzQ+N7gZTpSrqLAG18cNYdjW04nFnveGYnT2nLQUOa1zna1ME7VDQyFWDeUcv62SMYYxqrek/qVTjqZW2g+e7R7sIOH83t4NHMDp/M7WQP48TCjpQPW8AtzwHxX4GyaKwnK0A0//lBDSCsNOkezWz33YnKk+KP8kQdpPjO8XreSwIEClrGShxxj4cUD35x4a9nDz2HtL6R4UsDyCVcwiVcwiVcwh984CxuDB7/w//RX7Iv/OTP2O0XXrQrV6/5dfuFO/bJT33WPv2ZL7hOtdM+cb3S7wUf1ABSLCZbYF0Axh4xdmIcHXNy5h74MVZNx0Hc0hES8L4MIHwxjhL94V7HFVh//Cdv28ZqWRPagW919OBYE6tiw158+ar8q75V1ttHZhv5ib16d8/u7k3s9o3r1utP7NvvPrb11YZ98tqqdWZn9vRk5AXCAMCIlTMaNjfXbTaf2MNHu7a60vJtptr9vp9dsNZqKG7Obm2t20q1ZL3h2BUcfAWKsvc0c2orNVYtaBDaHmhCmtXkFAVNDLJHqiAmWRzwPRiPrKZ8mXBxWDMrQeCQprnG4eJ9DZQ5Q4KxPgNq8mj3B1arNX01CMaY4ZiVAZzdIWbnUOhW7dpG025tr1ijWrfDwdjuH7Td0LDWqGuAuvADqFE2cxh4fzz0r3yrGEKUUbGQKPtFd7VScUX0SELCF6XQBH31Gl+PnzkfWP3C18qsMKlo8DiZLmz/qO8KR5RfKF44x4IvN1cb4p0LQ1bxJp4HB8OzvU+1UtZEjMrX8FW0MRHma1cOmB9JmDFsrNbL1lLe7LHLmSAox2JVDOdyFO2wP7YnnZF1NOHlTJWm6tVZmitYDYW/HjBcjIT7btesb0UrKH/2uF+IwOEiI37N/byLEgo1FBAqL9/Yl3ShpGJSk1MY/J4qGJkgjOlTT2WfZnJOmxsnlM9c9Q0eeDtX3Jn8KGZOvER1QzlpDHzJCW7yQ+0n9JrpKr5kxxX5SoSCj8Q0qvmE7SXU6BQXRRuHef+dbz61+VnWrtfzlhGPzvJFK5cLttGq2mpZk6ZqUfIpepsNa622bNwb2oP9nj1mH2LV9eyMs3Fyvo0adXtnc8VUW36+yqPOWJODitfX7R21r0eHtnvSl6xXnYa7+0fWlHtztenKYQrTVH67h11r1Eu+gujhftdXUI1Up3Dzp+9sWW8wsrV6xSqamOx1em5InIh3V1aqdnW1bg8Pjq1CWVSu4/GpvXs0sJvrTfGy4FvBdUZTezrL2As106RyaEW11W21r3d7atcipKxJDXJeljwORqxIkiyKvDL1ocoTe8XPvNpk3hXl/qW2ZIH63T/p2d2nZ/ar35akSG5ubhXVFr934vVBATomEqK/9Rtt+w/+f4f27ftTV2AhE1nVw5X1lq1K3jEgEZcw2iN7UU8nY8uonCh8B+LBaDJ0xSmAPgOlG20DH8rEtmQcvA2gcMvlaHdTazRZkfbjOwOk6Aa4WP3B5V8wq09KFbOAT2Rd3mNCG9c5VdQAfqHAj4v+hXsaP3XHHXycZ0R/VfZ0I8lKf6A+fab2qYzZusnPk1iwEitWepCc7a3QqbkxUvIUxgxeamFgwPjMtmOYSFA+44dBjTpzRY3uvr0H8TFCJP5uYPB7rKYIo4Xuiut0qw71K1nE+IEChKKoLM6XCKMc/MUTN8J5EQu313FigCH/C7zy6CmvdSHrtNdUCe3+pMfYobJlMXzovcDdV5M4zYmilQSeDjp16Y6xVlj1jII83ktRl0RVXMkpPNaPLjLjph9FoCflwvhxqjYPaS7VxPMr8uAcFV/xgfEjUnv/6MpB54Huyhfkng35gsnLyv95WV1plvAmKOYiKgMZ3r0YFKLPp5y+ukKywmpIf+/TRydGD18JovclhpEwVmCIoATkGDJNXfBhg9ef7k4D8ZKL9xQrRzB40rePNVbACOIK5QtxuPtgS+kpc9RHlCddHUKdevzkrp+EEvKGawHgiMS64e0e4eseadzkHmnj8raXRgWUF3xbypPfg6sRTXelWSaRw6PxR9yLfo4g7ufuc38VfEmTQ+L0cP4psxzU33fuDewffe1ESTL28rWq2io8iPg/LEANffnf/o0T+9//10/st98YStpCBt3wmLZ77wsYRyGnUf/OSy4vFzSrP3TZwYAQxlg3euCmv0yMb2481pX2odVq1ZV4ab3G7YMV0D+8ECzZLOKW8pLgXWKWw5/0T7Pua5zNV+cOSs/7R68f336n3z61jsbro57Kp7Y705hpNFzYsDe1Xodtgaa293Bqh7t8rZ7Ig3CM9e7/6Y/WrdEo2G+/I95KgGhL5IkBZG0bZXC8ny8ChrT0TBEOVYcWYlCWtDypLJWU9k/eKtl2LWcPRJ+XyutI8dL41M85U4iRhC89HEL+kOVoa6k/jtQv/UshwXrBEWHL+MrH+1Fo0kX4BbQJpLQRN+K4X5qW5yRummTZB6VpE0ixL/0dzTkeQr2N669Uzdj6lbxdfaFqa1txLkZe45PxaG6dQ/F9rvjQneAMQKa4y1cOzyX5iXon/Dw+LOUx9aNul8Z3QfTPCa2CVD6eD8ovyQPw92MaOUWhfPAhCmXkoPGV7bw11zVeLPP+i2jvF0DLWH6kSevJwcTlnFUZ2PApU3oFHemzk+GrT1a2MFTkbed20XZeKPn5I9n8mRseBu3YimqidjLVNdM1GanNjTSn7cuti286Ai83EHPLWMsNIEWr1J6/AuR7fc5honnu4WONwe/qPcX2Ws7PNEXU6TNeAM8OEQApSy9/JnKaIGSAK60jfyZIPxEWD34XImSSszqfB5cGkEu4hEu4hEu4hD8YUKs37C/8xf+xGz44AiLGBxchxgRlhb38kY/Ztes37O03v+vz898N0D99UANIjL813NBYIx2DxB3/uHPFHP/iWDMGKThxvS8DyO3tlq/8qFZydn2tauPTir321mPbOxnao/2OPdw7srVmzSpufKjY7rBgW6W5vfrOY3tnf2AvXL9iOWX4xsMHVqiU7WqzYMOxBo4sPc4W/Av/GYaEXMEHYsORmKKg4XBkG82Wba5qoKlJq+ZqvspktVFxxZgrU1US3OKIJrxntsmKi8nCD1+va5CMIgODA9sXMSD3Q4kVna19OJx0rdGw8RQDwZmvgPAVDJp7NopFG8k/p3QoS1BuNjVAZWubg+O27Z+07cVrG6b5nBictVqlZButui+7hi/HfZSpWds9OLJ6nRUtQqq4GEugmQkqytQSyv85B6FqAi0+FEt5V+BN+MJfdDKYZAuslZWmiijavILDQOLb2WhCz17lu/uH1lI+J+2+nfQGxuHMnDvS6Q7cSNTU5LwovCfdvvitwXaeLawkCOK/f1Er3nIOB4LF+SgosMiDA8NNZecrdQSPL6YtG+cIoN+aSS74gGqqwT1lx0jDKpo10YJBiXNGCuI4KzOYMDVF12R2Zp3xyF6+vmmHvYn9+t0T2xtl7NpqVXWW9dUyGEZKoqXMhFp4xiiedcfYwUHyw8nclSoYCDCIqBCqB7O8yoTxhEp2wSe+HseasLP5EOeLqOCuHpRQWaVaUlLlp8Kw7QtuvpZDXlwxrLTwmXgoc1CwohxJv55kKspXwzad2Xotzne4stkUf81Wyzm7ud2UfKqRVqpW2FjjhEZbaTVsepa1A02SHmqCurXZkrzlbDCa+aR5U/L9+LhnW7qzbVlWEwMOT99crVlNdD06HNj2at3K+ZLt9weudLi20bIvXGvZ7lHP3tXFCoUuxsT1muqiaPvtkcsjh/dTD6gX+jQz1TPGN7527o7YsinncnRbdLPiCOMV+53vSwZJv14pWrNwZsdqo0x8s0XxGKWL2vKLK2xdN3aFNPV0NGRf9JzKpnYIX5Fx1X9Rcsxkh7pBLsTeaGvwX7I8Go9tOJu6YYaVSJw58k+/1bFvv4uyk0P/s9aqoqh2MfyBgTp99+nUfuUbA/sPf+nYfvnLXcmw2r5oRZ5ZUUAfNFIfVSyW1H8UrKn2PZyOxWv1MxIhP2BzMhUD1QYlW0Lp8oISzNuI+sKxyoAyjS3SWGFQKJQ8nEkgnT8Kth+3AYS2Ak2navD+dbzaUnwRTItQvvyLCP9LXh7hfU6Tuy/64XYn8XVLXzruEwoj/Xt8DBBMcmtlXqT09SP1T31XNNODuzIdRbou+l1kG6MtPPRLdRTGDeGSvIAPIwjGJhT9GDjp1zC2YHxwZbzSh+EkVYAmNLnSmjiiLFFgu9IGYkW8K3ZcgRu8gV7nDTj9jh8FRhGkBPgpPf5hAEHJjhIIGiIMLgRu1YPK6H0wSiT6JNy6A26UkRyhuGX7K4wf2QKHoYcfZYm8BdCpCwNIHt5F7+bFcKUF9EJHgj+MXfRtobiCJsj3kkqWT4U3Xf2Bn2+BFUT7lYNeGj3aVueP6kz+XuPQtLwoe6T1P8oGDn9KUHIPp66QmZQW5xF/nj8e+lcA/S9KZ9oQ73dfrSH5QYYw7E88THG8jEkOosP55XVHfUR9O6MiV28DvtrR2wYrQMK4MtHlW2npcpqgw38cscuDy5aXFZacG0eoUxSD535pugSSNA5pOROAH/wR3UPSYMrid38KUL27r6OP+nQu44iQgMThcpz4e5QUPN0FUASPE0/LuI5G7rTd8Ox+DkSSn24qdfIcwJacX3qta7/ytbbpdad+IKcx2A+uzEwBet55OrFf/krH/srf2rO/9ztd9dNqx24kpN3TjhIjJG7oVZvw9kt6/dAe4lI/qHqPFR5cbMsZBg7vJ93YkRo80jj4R39aa9T1vogtRYG4fbCC/ak/ekV5nFm7O7Nr9ax9YadgxxgxGGskeJeYKcv3y+uc9f7ecoVsD6XswoZdzvqY2/GTqR3qOtqd+cVX8cMu46xI7PWrK6sxym5nbg8P9F4j/8jUle8rm3lrrdE/0cedA/UzV52f7HGmCAYQfCMtfxfbA33VVjWruYbZk6HkJomT/DuyiK4f99Mfdw9MIwnAR7wErwcltKb5XvRL4zsk9zSPFCKv5BKdntbjnuO4iMLDU/wCf68AF3AuE8jh5aJ8+iMv4EJyj7sMS/yjLwokdPMceL+6zUoCPihjG1rNsdqxAkFiG7RfSE8G+HmbcM8LdPjlkZLLo3v8FNJ4qZ+7k7ikCe/zsBSIz6Onp0yKkhqBlsmX6QNwBq2aE6g9sN0U49GL9PxeQJ6M77vHU3t6f2J796ZxJgekOQ0prvDgkXxWtmOFxtUXy7ZzW/O8q0VbWedMwpza08KO91hdpXcDfbyQBQ90CQ2vSD8PBJSABxEj+dMzW2BxCHrlOVtg8bHZra2W4+U99AwIJ1tu7T+a6FJflLRXB6EBv/M38SCvZ7GHX8T0W8R5NpKeFZ7KfPKcQrjP00MB77nLM0Au4RIu4RIu4RL+4EKz2bK/+G/8T+zGzdvPvPe/HxBnZXXNbt56we6+85ZNJs8fBwDM3z/oFljpXNsHHIJ0bh3jzHQcFM8Xx57pc4xXMu/PADLky/oR+/Rn7d0H+zYf9G1bk1abTe3KWsN+9jO3bbtZsuurNdsdF22jcmqvv/XI7h8N7fMfv+UrOF6798gmGgW+stMSHrM3nnaMg0Wf7B3aaDT2Mxj8gF4Fsj3V0VHHz0po9/qu9Gw1Gr7K4CM3djSgXPjBpKza6A6GThfPq434Gv5rbz9xpWU2O7fOeGa1StnGs7GtVMt+aDPKkq1WzUrFkh10erEljyYLV7fW3bgxURoMKFOVj7gwG8PDQoPAoibR5XLJtldbVtXg9Kg7CgWIwtrJuRwYDlCoIwzVcsWVqShH15oN6w1ZMaLJiSqBOOxFS7ldwa7BeV4VgJGEbZF6/bEPiAfDgRuHUE7PlQ4lDW5wjFUvhXzGLXNsG8Z2VtViVm6+MOccCrlF73G37ysCRJ5wFsT7U19pwLZiDU3cXWgyZzYYseKEwfxC7rFtNDWpFQ0odVFPMgZH2HKo0FWmkXh0In6hKGqK55QdEWLyzqh/XXkWc2d2rLosFwu+aqPVqNjN1YoNlO7h0Ylvf3XUm9qTwakmHDU/B+T+IGPf2R/YnnLaPy3ZSa5q2ze27OlgZoOZyivx4wvkM5QTKMTO4svnomh1w4WI8C+fxSeAL5VLollNx+aqL4wnCnRFGcoL31df+fJVKgfMu6FKk7JQ7DGR0SRyGsosJozIHCzDH2VrvVa0a2s129AdWSlK5rKs6mDLsaLqt4liXHJRKtvRRBPT04ytbTTt+lrFtteqviT/nac9a6s+j1UvbKOmSlZ95a0jme2Np9bVZKsgYjYaRfE6b0/bQ7u6XrWXNUF65/Gx3T3oq811VK5TT88Xy80aK3sK1heOk75kTzSoel2O65ok5wolTaxOba1WsE3hZLUPBqZHx0OXbYxmfL3MSg5Wp/SF81h0oFg6VtvpSEYo1+FgYV1x6nNXJUsL1Ynqja/526rwkuodqfCv4VWmgnjC3vocPI/yEkVvKTECjIRf1aa2WnGDDIqDsmigusbTrH35uz37J18f2G++PnZDm1CqQ3NR874LHPp3UDORbJxJns+cd4+PZvYPvtq1//jvHdnf/XLfvvmuJq6jMzeqYqDg60AMQVQsNCPn9EFjNw5N7OnRkWjmwPaC2k3FJ2t+6LnSQgRbi9FncOA5X6Ajh5S7oj4ABT1739Eu3NCjsLr6q2qt5oq59OUSt6QAPwLI0WaUN/m78k5MQobTlwT8hpaYiAcdMYmWm8eI5s9Os549Fk7aCn7uAQiPxxNe/fkqKl3ePiRLbPfHOURqbjbUi7A7HPkX/RzUj6GDvov4yBdb2DBB9jM1xC/aIO07tqyKvffZwpD2Qtseqt+GNuSdfOkvfXUHwpWUUQh0l9vDoVtvD/yTAoTCHo27Xq7uC/26K44rUJ0+PCKJ++k55V9KI34ewfHrAq36qpTn58aPxM/xQavaSx6lIsYPys5KEFaAhGLX83IE1I8u0am3gjgd9eBo9EObi4iCpEwYMNwAwqM/07fJrQQYPrjHKhBH7/FwYGRxD7SpkpsUlzz8QlYSary8DkRXGi8b/44w/P05ngRgJ57Sejy8KIf+KAg0yYs+OA5Ap//QpT6DbbBoczP6Hvr0JA9H4XWU4EnqOlX6JTXj8b1NqD3wPuGDBM6gwqAWRpFQbkFbyIggKR74va7lH3wkf9pVwlfc1HFav6IqLc8SgtxzUJDHTXDyHGkITNKn4GnPERCdWkj+BWnc5ElpU2McPjwTP+qNMno0d6dxgDTLZc5OT/D2IsBXEgUd1FiK4Rw6etd/9e2hGy7+yTf7pq7eV7MSEzkEhddPgho/jOVD78tPbZe+/Gs9+6t/58D+i396Yr/1hsaKw1CwuaFDdzd+6M6HI8EvRxrtTQi5qPNzg0d6TeWPHGHsQCYwcsjf+0rCo+8Mo4kX0sta1/juwzKA/LGf27HD46ntHYztaj1rH18v2L0u460zu17N2k45Y53o4jyjyCq5vwc8TgqKgCxOxxrrdTjrAyOI3qPHc2udzMXXUxsMxB++agF0Ayuy/+hgag90UWRX6JOZ3OqWfCug1U36qOj/LgIf+5woHV/KzzV28z9FIYeQOySPPMwe9k7d+LE0egLK29sz/9yJn+RPuiAkAYIdEoeClrTyeIFXDgnOkHWBvFN3EtP9Io3+le5i2ZfpEkifCF6mB0jLTxqBtEmZwlt/YsBFP0/xDIp48LjP8EN1qrZxqjFlbSVr9VYYQFi135EMHe8ydl2iXJbB+6yk31qyA154n57E8waocPpNj8QVeRLX+el9KRB4It75PaUxcLpzCUoRODwAOYh0kYLw8x+R5XKLQ01a70RS676k7XcH6Bj05vb0/tgevz1JVsZEToEpzTW5C2djPWs3PsKh62XbvFa25qrmUBonk+dEc6X2wcwNTCPJrffvni7FF3kmxV+W08MITuI1N3K2xRZYGoP7OOQClFSP19abNtRcaTBhbHoOtJdBd2aHjzQH2yN/fMkj0PvvM3m7K7m7M+K5B5TEPfEVkBgZoE0TLfy5x8cTEe5hGgJzLoqiqt/UvPTSAHIJl3AJl3AJl/AHEpg//eJ/7y/YnRdfTnyY8i/s4GDfvvH137Gv/c5X7Y3XX7Ojw0ONiUqug2asADRbLTeEvPH6d3wM9Dz4wAaQAnO6dIzC+CPcz+bzbJ4eh7GYP/kI2v3elwGkqIid3tB2GkX76ZfX7Hozb82C2XazaFd21mxuJbu1VbSH45qt1jJ2fHBk37rftqsbK67g+spr7/pB3A2+DhNT39zrWqfPFkxFW2lVXYmVKjQ43BylVZxPUbRmvWg/+xN3fPDLllXXNhs200AfJRrx/a7AVl2D03LBbqzUbTjs2q+/9o5tqRKubazZw4OOM3qgQdnOatM2VjBETL0Citm5bYtODmC/+/DA6vWaK3tRVLItD1+uo7BkaMtZIqxKaQ+GdkV4+EKeSQb7FYMbHh+eHPsk2L8UF7eP+32rSTB2Vlue3+yU8xEYQGuiwpkZKntfaRsqNwYdDjW/93jP9o+PrT8Z2Vqj6RVFfaOMZ/JKmVmhMJuM/cyOxVlOvCrYk8MTm2qmw1fNw5H4qRExxpdWpai6F969Q1sRnyqVvCsLVxt1Vzh3BiM3YLB9FrSURDvnpABXVpo2ms6sIVqhmfNeTlUGDp8djTlLYqiB+dhWSqzqmYk3Mz8QvF488wO3Ua7vHvecJxiwKvkz34rqLKMw4SUN0yd4OxavD/ozV/JVMnM3YrnybqEJdqUsOhbWW2SsbQXr5tXgmqrzRk0TcBSgGT8snzM3XIkF84UXnuNKG6bYgGret1tiCE+9Una2PBqPZr76BHWesgqeixecf8GWYiiKldjxcf7Jakv5iy958VJCkmzJxV3NS/E5aJ8VEWyfMlKi02LFupMzy6Jcl3xxzslqo+z1x+HnrMvgAN+p5Hmdc3CE90Bxdo/6rsy/tlW1j2w37et39+3eyczWmpw9gYJXtIvu495EctOXXI69vhuVqtxzlfFUvDu1m9str1e2X6uIx6NFzlaqGD3Ea008bqxXrKW6a1GXkpvVesn2empz26u+8mSkCdjTo54NplM/SwJFYF710JIMIg8nw7kdqnJvt0qS+5HwR2eCYZJtpTCwEa83k0zCN+EQG/yQeJSoA7UtDFmrzbqYz5f9HBqPAU3yXS25nND26Qt6A84IGdt/8U927VdfHdqvf6dvX/7u2H7z9aH9xmtD+7XvDOxXvtaxX/l63/7ub7bt7/5WT1ffvnV3bic92gZqYrojlL2n1lV/RAfKdnkYw9hqrFqKVQSjseRuoPadPVN9V+3Ozrq1e73on9S2UdS3Vd6MZJqDNlHGF3OSj3pD7VPthtmhhIktR5gYotzHyMsqokq1Ltn88RlAsmq7rqD1K752dyWeuOFKDv4gggvv5wDhfvmTIiXu1Md/+SG9wsIwEBPpdGUE26dh2GDFGCuQaN8cgj+azdSG1Q9KRsMIEsr+UGaSFneqvIGOMGzECgu9F+TPKj3iYNCi/0bZQzpFFD0xmeeMC5RonHfhHint/gzp+hN/fKLvX9dHlDCmnOcf/UqSNnVRXjlSPvmz4pGfsAVbHbfy0ENc4eCPTiqj8uQkQ27w4FI7Sw9oX27rBV7SCXzVjNJmJcuhPoLm9CJCkgf5YrygXJ5f4pQM0Bd6Cvji2DA46B7o9M8TqDCiYTxDloRLsuQGFeHmpUc6V1DCS5ImmUR5ecAPt0f3u0dxf/ySdMmPx4EuLn8Og0RqqODrfAypbtAjfxImvEc+3PCGzCR1L1/9EYU79Aq/0vHOd2O6u1F886yLZyF1OuEjqbmf0SORh2fn4OVSfNoXbjeakF68CdrILSBJIjh3ObB04j3gefgrjPwiPqjSfAGeU75SKHdH6fwXSOUx8LhPEnbxTmJ/EKi0SbyLeQGU3esYplwM9Hzd4TRcQLYEX3mlNolEYbj46t2J/f2vDe2ffmdi/+L1qf36d6f2a29M7Fdfm9g/f3Vi/+Q7Y/uHXx/ZL31lYP+fL3Xtb/561377rZHeM0glbUH1q/7CDZ2JEcTbHO0zpU13yKFNh+EjDBle1/SL+PlzuNM4bKXJxylu0FIdnhcHvHHBV86N+7AMIMPxqT050NhBY8yOxgxvHs+tN426+MJazj7SyNrb/VONFVwaPbOLORFvpZCxWj5jEzqd54AXIwTaXta77fPZhb2rIc6Q8sA7x0gs3SOa/6Rh1DJ/6qas3srZ6jZjnvN3mYPi0444g6SrMrAV11IGHSGoAz/tdLWYsTXRUqC9KGxN/WBDc4Qz1S3b2/Gxz9ZayesRg1jIGnf+E4QOgRPc8V57Ftw/oTPaDLyNZ36/N0XAMp1nneaX5Hwxe0DRHE96Fzi1ni4iL2nWLZTKgiQ++fiV+pGv/j19kswhiSDRt5Zko7VR8jMVp6r47jGreubuDiQ02fT9RfsgD90db4KbmPKI9yvtRx7uzTP3JN6StvBM/Yia4rkIRMM3YoNLl+cR9wiJ50DCP/Kt5/hXHyp5Vn8x5XBxvd8ZV2J0g1aPQ9rnAPRw/s3+w5E9eGPsZ3Woi3bc/kcy6NCf+zqajDXXsnb1TtHWtzVXE0/Jhz6AA84PHo/tyT2NZ49Obaa26cX39AGB0//j/h7aPK7YyxZYHIL+vC2weP8cdZljTR1/Crjpj9pHM9t7OPGt7RCflO644hZ0JGVzb8r3DKXxT0T9u4w63/FLZYSngGfcop+tySoNc+Mb3e1keKq51KUB5BIu4RIu4RIu4Q8ivPKRj9nP/cIfX77vZ7OpfeXLX7ZvffPrdnJyrOeZ5t4z63Q69uDBPRuwMGLnSuhaBGvrG/Zk97EdHR3483thrrnWBzGA+M4ez4xHQqfE3ce0CuNajnGTZ67luJTxkwZM78sAgpLvj7y8YR/XIBAl83A09TMnsoWKzQtF22zmbZBrWSm3sOMn+/bmk5EIOrX1lVV7+OTQ9jtdu75asZdvbth3Hhz70KpR0aCyVbbH+8e+HVO9UrVMvmDtdk8Tppkf4s2+3neubdqR/B6f9Oxjt67aaq1kbT8ge+4KMrbrOWj3Pf71RtW++/ChHc3G9sqNa/bi1R1NkKdW0QCtpwFZq95whcnJYGH9Ud/euPfUnnZGdnNnxb96HwnnVQ567vZ8ZLfbOTHOP3l6dGJPTrrOwM1a2eollNac0cGX47FlE18wF+FFq0aNiLasK/RqrMgooWReuDIa9g41mO2MJpqklF0AKrmirwwpChdnbGQ1oN/dP7JatWgbrRU3kpCuVIzzTDCcoMBn5QjKexQmlUrBjiSIvcHQv6Ambz+n5OhIQlAQbzWBnM9spdGybm9gnV7bVldbipe3onAxkcAwg4FjJFqQkJVGxZ62x76qZI7xQfXuCnTfZkQC3qyo7kRHvqw8cr7KA2XmquiDf6xcyGnCytQLRdB4PrU5azAYUM9GVs7MLFOp+fZpt5ucfSKhlVAOZmZ3T6Z2MDrzLbKOJGuHomkioa0K31rh1H7nzQd2MhPOfNUaG2t2b5SzXr5oOxtVYyX4WBMH6gbAuEL9joUHbRoTBQ61RRZoCI1G2aZnYUjjWbOsRCkCa8V50T5kWzAF+eqVK6vW1H2WUZk5qF1ym1HdLziwWGVAYcb2SBnV+dFEE61SRbxbeMOlbuEVitm++Hkqv81WxXLKM4NCWHX24s6qXV2ruuFurvp56Zra3mbNsnnOW0Gu+AqWA7pFmyuAOdNloTaldiT5ZCu1W1dXrCx8++2unfQ71u70RH/WV3Xsnxz5gZJipfiU8XrDiIUh5YpoqUnOfvbFTaur5r56/9ANJoWiZF48xFjJYdItVk2IIUxo2CrmZDBw2aiIB93+0D61XYsyiWcYX1gRg1JwLrm4ipFyzLZsZckre+yLtypLU7LPigv6l1pFciVeTeaqRxGKOpYt7SacUQI9Bb5wZEuyvPU14eqOkLeMvfVoaA8PZ/b0+Mwe7i/soKc+aYBiWJNL5d2oqxynKNrnvtqA1T4N9W+0yeF4rjacnIujeq+UWP3ECqqCKaqAVQslX61CH8bZAG2VG2Pi1dWm5EeTOFdO561ZL7nxlzN0Ov2e4+dLWOreV7ypLbJlD/sr/ji3wMIAwuqu9CwD/2pR8k2OIU/JHaAtcNOdCXEKoeiQA8PAMo5i4I+buDi5hAuZjZfRuUGD/jEMHJJDtVP6OIy4rKoD+uIXfTaURRqlx8hBH6F6DMUMxF58wclN36ILvNQT9ThSPbnhWHigA62Df8UvelD0B3jB4y7w8lxQ7C+LrPhpfq69uBA/hYgHHQrX5dwVbbFyIBQo9IexMkD9AysoyM8ZFlcoqdhyUPKkviWvdkUfw2ouV/AKr9Ph8QHJlvCFiUXZel8mvMmzx1K++KFoQ6GLb1pvccnfMUTZMITAPwUpKmkpSdzRHmEEwZjCiqLgFRFTiLLGpST0u46fCxwqO89K4xchoE1QuOGAaPqJVFGS+Gpfl/JzBZjyph/HIOL5cznbGQCFLMCnkL9UbjyK3PwkeQjneZ3oTj66hwEk8VO4Z6FETiYPyRO4qG6evX5FU8QHV4qPOvGUgsjcaRCEb/ziF9Eiv6AzIibRAzwOPhGPH/Jy0E2+SZwk3fnP+c0zCze3lIeer3vqN8nb80gS8ssWbuEijufm7rgLwOO19hwQTm+PatcYLXiPZCTbw5neqerH9zpmD4/N7h+e6jqzx0dnGqud2Yn6eoYntCXSnbd5Dbr9XYjhI+qc54TcoEk/aZ/nhi7qCKNZ6pZMLftF5EHXswYPHLQH6jsQO7/CZfUPcQusv/SvvWC9/tye7I2dg2x9haTxfzI9s/sDvfP0wvHsw9vf52XJIK1eXLGf28zbx5tZe0fvP//Q3XlyfkFnODU+Vvz7SniszMhvWT7/PX/2NGmGCqT89MusOti5XtG4gjrxqA7Epy/rnug9eDg3veqXOJYSI5pRYrP96Z/dztqfyp9afaB3qwL+/FrOPvVHPmHjes2ePDqyzbWC/cU/eVXj5bk9PYzJk9d3uPwXcNwJ8ct8knB/lnNZFo96XqcReO6MKAkOTxOQ+n0/SPEH2ihvtK94jv+4+wUkafw9RZAn9ljLMAcP06Wyp++CUjFjO1c0NtsoaryV03hNbaWrsdm+Jppj+kfSCEPSPsDk5CRC5OUJZ+Cmbeme9mPu550cDhI/63Rk3NRmiO94k3wiVuJ2RDjOAa9IDRAYTxEt6E3vZxqzjodm3SPNSdpzfxfwjqa/j4nwOXJo4GOjyZiDyCd2//UwfrCaG2qcf4of/Ii7vzdUduS6IfnbvlmwWjM+agPGkr2DR2O79+rETp6eulFP2Ssvbzkex0FOf0pxJ3xPC5rm1VzPxhZYtZgbvRd4DyWsvQAqk+YUGD/SrbzIDfRckfHy5p7+l4Y7JBH9P+4peIhoYf7mY68outMeNAbtRbaj3czalRdzvl0Y551wXRpALuESLuESLuES/uAB7+lf/O//q9ZaWUl8zL71zW/YW2+94fMjH8NcGC/gh1GEgcrOlavux/im0WzZd7719RgLvgfmH9QAUtA4ieHKxbGoYJkHzzgZ+4mudCzqYy8FxD3iZ+68/FFPleC4gCwi4PiTL69ZNStkcqP0Y05YqtatsrFhOysFG2Trtpgu7OHDB/bGoxP/gvvlGzuuYLx/2LErqxW7faVl37p/7FsdTUYjYxh0yHkUmvjUUBD3RzbWLG3nyrpl+Eq8O7BH+4f+FfjGWsUqlZJ94ZU7/hU6X/aiBGYLqbr8J1MOIWbFRs5Oeh0fDLP1VSFbciMBX5BVxDEObUd5cn1rTaPKuQ2mp9as5K2cO7PXHh36IdIHRyeWK5ZsfbWlypn6lljD8dSub64ah5gfii72gp7MT+3jL1+3+3tHdjaZu5FmJt69eHXdsnylrinoUPFKBQ0gNZhmm46+KruQL9iVK9vGl8p7B/s2hc58XhO6oStM+8LVqBd8KxMUDI1ayzaaTXuwe+iK37PFRPxtWatRlntmp4rT7Y2s1azZcDD2Q+KZzLMM2RVlwsNh7jxjNLqysWq/8/o7NhwN7aUbm7bWXLX9k7GtNCuiyex33rjrW/q8cv2KKyZZ4YLyjT35061OiirDYXeUKBEkRC6InJswEr/Z7ujMVwVw+DXGkN7kVGU9tkKFFS8aOEuOrjfL9vDwyA41MfvCC5s2En09TVIeH49Eh3BqUjMV3iuiq1bMaZIxtaKm9vua0Gnu40p6Vvyw4uTaet1X4MxOs1bNsT0YCgDxXGVcFy+vavIyE397xwP/ipAtvsRJ8YMve1VXoqczmBoLzDl8tFIO4xtfoaNEZbVHvVK0b+6PbHNrxV7aqWuQP7FcvWpdDtovFXyy+dbDfTsRvhd31pT3zF7a1KRJbeV3NPEaKY8bq1Xb2NkWf/lijG3e2rYu2a4WKr4SZjLs26DXt1d3OR+l6QervPqkbTfXOHTcbF08O24P7RsPDm1nY8WKWbaXyhvneuzJ/7poY8srlJGswmlzsOlg4F9HY6w7aE980nLU7djHrq/Z4fHY+pJRzldZb9Rss5aza2t121UdvLBa8gNSv/qobbvtvstrVZOTfblZFVMXPgyVbGPHOTrTeXI+hmT/2orqYzi1T2yW7JrmMxyK/+tHkutqyTp9ttA4Ey6Uq2wHpXaiso9pw6zKkpyxrV5GeOjlkDsMKBgcN1sl7/hY5UMfhGFrOhu74UIS4xM7vuhlZcZao+odHWfFQCNbVeHf7w/UN0zVxqou71NNhJHzucrCxJ22yoSzN+y5Apit5/jqtFwoqm88UzuK/HPiPWf1jOWBAoJyN2o1TY6HKq/qW+Whj+KrYLb7wtiBMQXe0fHPRDed85VrN/zwKFd4CKJv9p8PCWLynL4EsqonQ9GXKP38q3n6Ff2hqEpSxD0SRnr9pRPoCE2oTPCmShJPkwDOmESzHU3e+znOPGJ7MdoV2wW6wUhIc0IGjoV/VTC3vvjFyjT6e7bzW5V8stqqpDrEcJIwSsBdfIW3iR/FoAdGtqhD3hcYP5EZzmoCB30jESmVp3kGn8ohHp3OJKv0sciGeBUFgge65EbdwbvGFajKI1bVRPmJwxfpfo6H+lO24VEle3pXsIrvyIGfKyD8GBdj2x35KdxXtqjfzRfVL7MtYKVu+UrDiqWqFcoVX5HmxhHJpJfi7FR9zULvDdagLfyZevaVITQar1u5hds4B0nhsXokBjNpvZ1l8nYqmT/LFf06zerytOpRHY3qijRz8UYyfCYe6eUvdBhDMJ0kPFJZUUaj4HaWwhflGfnorrixzQ2SBSQ0ep1wOWXOT+qI5LRL3qN8ieJnfei9xooq7lO9WzEqsiUWRgwldLl2NyC8/p4iGz3yjQr14kZp6MXPZUjhnhdK8jB+hMGFwVTUuRtR/I4s0GdkHA8rmsBO2fyAbGhQ/r4iUTJCP0wYtDk9Sb6JWCWcwAc/3AGMA1yeCIv/+Emj607aUDzKDbMuALjSvPzuFemtJsL9N+JRbpdpx+WIPS5u/0siuzELv6TOws9rP3FTTMqvMqeJLoLSsKIJGfbD/tUeeY72klc/yQgxaAbijnwpX/ESoyH1K2LlnxApnMvtyZxWPUMjcYhCXdD3uZyILslKqjyN8iUgxxKLeyYhyzj6XfonYaJr5+oNq6m//zD68i9+bsOe7I00boqPUahTrzdlB15kFjelp06h/2O1jH22lbV/fHhqRxrM3KxmjaPn3sUAAtKE1LjFr8tDEOr15d56dD+5ve545k/5L2uEYMJ05UsZ+/QXV+zP/vkXbL/fUd99Pqmhn7+5sWnf+sae/eo/fmwnT6kPBYDG7xq3V8xWd/LWWs3adfJ6OrV7j+a2K3JuV9Q+r4oXGkPs7R77uOGVWzXNDcZ22I7taUG2pBO6aKfUqUII5074Mq7+vM0n9eRxnShCQeJOL5v78uPeKH0TWedP4WlUMl6mfTbR0ivNg4c0PeC0hLdfwMV6gQ6w+HMSkX7FaZHb5UJwbT1r//pPVa1ztWwDzcv4aIktsO6+NrAH39WYpMvYmFWYGKkCl9e5AArA6f2TZ6JfbvpJ6aR/pE8HlmVxiLLEu+/cTR7x7tHl0fmhHHiBN/DgXpYtgejLIgx/gvydkvSb8I/fTP7MKvUza67l3YiwdrVgtUbBVyLNNG5km6oxH7x1F37ux+GjhSvoMYqc4wZ7lOe8b1e9aNx35YW8feQLZVvb0nvY+3ezXnsqfg7tnW9NhVseotPLDL0ew7341XVeXtz4pWMlACPL9ZcL9tEvVm11s+xj6PcD8Let8fvbXx/a/VcneifCzISPS4BLToFnzT2Cgw5I8BhOS/DUQ9UmC5q3FqsZq9ZzmutrfKvhT79zaqOe8oZ3+ivXM7a2w+qVnFUbGdu7rzb7juZXkrPj4xPH9V7gQ6rvB5yP19Rc9wcByovh5NlyX8IlXMIlXMIlXMIHgdW1dfs3/tK/ZbUaxyOYtU9O7B/9g1/WPNZnEgwcAi6+duXHR21/8s/8OVtdXXWvXq9rf/3/+Z9oPHDkzxdhNBr56pEfFHw3GMa+euczjorRCxC/7sdY1mmMUMYHyajHvTxIv+/LAPJHX1p1A8hkEhP5ZqthVm/41kqVlVUN6MwGx/v2L17b99UJH722rQxP7be+c8+2V2v22Y9esd989ZENNEiba3KEcrpYYGnvyA/DZYshtonpDEe2s9GyeiFn33rrns01FkdBx96ibFv1ys3rxp6oi2TVQ6NS0CT2zHJKz7id8yvuPTm062tNX7Vw2O65AuYsU/TthAaDga00a67kPtMgbjAMhTCGDr7aR9HJgeErKptI1HNW9JWsPxjak/aJXdHgbCE6McqgFO/0Bprsje2aKhsDw5deu2s3NjbsYzfWjMPTOc/htXsP7db2pvLj634UYTlN3k5cyceB4JIXF6pqtaZnaG67go58H+wd2fbaqm2ttsSrvg2HQzfyrLZWvCKZiiw0BUaRyV7lGFvYbkuk+ORnyBkf9Zod9/qu4OZw2/lC5Z3PLK/6YRskVn2wpQkHqaMM5nDhbPbUFZJTLAISNN+eSXLQk8CyLdjtK2t22Bn6Vk8V8Qg+rLGVkzD1+kNjOwl42B3OrFnUZFPI+uJ1d8zB76f+dfyGeDGeTLxe2NoKRT6qu0OlX/Uv/SfWV1wOBD/LF6wtGk5RKJfZPopVPEor/mG42G6WfQXNvcOOnaisKPu/cGvDbtTz1pHMokBiudaecDQ1gc7kS3bcHtmd7ZoVxIfd/a4VZ1NXcmUkSMgXXz5RZhSm25sNm+cKtnvY8+0wNq+sW0+07azV7e29vh0O5laXDI7Fn1CWF6yZmdvLmtDcPx7adw8nxtZO6Gu6i4J95qVte+FKy7KaVYxYUTVf+DZPE8kehp+7+x1xAiX8WDzOqMwlNxBWq0VmZb5qgcPR+5OF1YtF1cvQ28doNLMz1ZdEz/bbHWO90Uevb0tuJrbXHaqu2Lqr5NtYnQz6VqmWbbVat23x+PpawdNjFHpjv2eVctm2JY+cy4CB4N5R17ena3fHLhsofGs1VjAtfAuy7NnMlcwrjaqtiYBtZcZe6nW1r6uakH7lydAeqexsg3bK9k8S3oHq3VdBqB/h7JaTnn8eKrkUoarzsvzYZgd5Hk6n1hBNbP02VZ6+6kp1xpf+3rWp7thqbKi6w/gjdvuX4axC2myqPQsv9Ts/nbnxplxQ2cZjl0HKh1Ie40dvAA1Z75xRytWVJ0bfMZ/5qU421BY5C6UnueuieJ1P1LYa1lffw/kTG62y7Z207RhDqWhw5YTw07/NMYpIPjhY3pWtomdlc0OT9aRDF4hMft394QAvg+jLuSaq9wyKcmWBssMNIGJWZJvwkrh6dIVIko7Lo/hP0Be/F/Erfni5n4Pi5sQXtgaLL/z0zlB5OdcFnqM4hhck8oPZMQiIJoyP1B+876qN8FyV/K236r4dH6vtQvFDWlEN7QldEIYr/RoUhTpKBwxhKNChh9VxGBH8K/EUPF0oAlzJipJf9LihGUWpcKgribycZiWQnxs+JKfxFbkqPSk7W/yg0PUv1RF4pYEv4PEVAqRBUa7ypocte33QUUgGMYDkShXLl2tWLNfdEFIoVSUvfGldUvmE36lgEyDOjwrjB+cd0Y9EJaD0gt7gDf1bBgOIwvGhtEBav2wNhtHDjR8YQrLqb+ER9IBDZWd1SUa8OcOI55+/gk8vi0ReiBNf5ocBhGpx7PBQ+YesJCtGIlsHlOmkgwYSoVBXE1HfSSl06c6qDz6sYOntBOPHeKR+Z+Jta2l0IA/u4jHGB+rTJdxxgizKTpuj7XOn3rlTROJQBW4glNv318dPl4roeBxB4sQAgqxxVhZ8dhqoX0VGUcUzhgVXusvfy+woLiBJwOlbwrn7efJNuZYgp/MVJsUjHvwvgTQuC8Ljxs7zbCOtLsrpBtHkOfLxCH7nNw2Lv6grkEW8iO/hosUNDF577wHlX0C+1Rb5wCLueo/ITf+IAQT+gDpVYvuvG9owEiJLyBDIoANAdpTACXAP5SyH06sb9eDtNGlntDfh8DabAkXxx0gTCd2RXMBFdwBRdq5d9wnDh9GXlzTOiawjL68LIaT/+ajGzh9X19XX85fHWesm8W6XM/ZKLWtf6Z5am7GbwGUmJQFU5zf3PperqHvPlOcEJ3/Ug/8v44Y7lTWU0B/5ZNN+8c9dt9XZyJ6qLzhOulX6/c3mir3+7QP78r/Yt2MMIEpHX1IQvbWVjK3v6L15rWCNVcbxmhfsTu3x22PfNkvN3Ps4dTrezfhWQ+Sb0JLymrqlr/nsp1c15s3bb/zmvo9NPJxyQKoX45z+tE+M/gKcib/8omQCOZwHaX66Eu+4O+IATxnB5xHcK/od/lLwZ12a2tgX1jTelcx9s6P+gihJGv6BuMWz4+JPadM2DF3AldWM/eLPVG16TeOyZsjPTDw42B3ZO98e2N4Dje80vHHDNP0s9CT5AdHun22r3h+DSAB/411NebxleVKCY8IZdKVX8Czp/wNF4ueuiKc/56vwnuMicooj6pdn75955ym+xxCz0jFKUbJUlyytbLEFWN6qjbyvfmHbNQ78Hw/PfJsovbKW/bnTwl9Kn+7OS3drPqg2dv2Vor3y+Zq1VjVGY9AkaGs8/+6rA7v/6tw0/fP8U5odSUK7e+FDPnj7jyCJ77FVPAwgH/tizda2ys7j9wN8eHawO7S3vq5x9Zt8vCNPoac8TgKQkJP6hXf8eu76h38pQF6txYqUnFWbWedhtRYGkLnm7t2ThfXUJgcY0hSXrbu2bhUVX3O4/tze+SarUfiA5cxOfkwGkJ//hV+wP/2n/5T6y++P9xIu4RIu4RIu4RLeH7AjUJeteBL49re+ad/RlYwcfBRx8Q6k7p/41Gd0fdr9mJP/9b/2n9njhw/8+SJ8cANIMk5KxlAx9mKMBQU8p2NRxjQ++sHhYYDH90DN3d/PFli3+PJaCTBq1GpVq+/s2PWtqi0KVZufZW3c2bNfffXAcpmc3dxet8V0at++/9iurddsvV6xu/sDP2tiodEiSieUnmwHtbbW0gDwNCa/xbyt1sq2WqnYmSY7KBNvrjeNvfevbq1Zs8JZIUVXSGfzWVtvVDRGzfrWRSj/CxrUT2enttrisHRNKHxkujC21kLhVshoMpSZ21FPDF9o8Fat+CCYFQ4wZ6VW8UO6d1YbfhYFXxgyFO0NJjaYTkTvwm6o3IPx1PwQFo1c3316YDe2t13hjUJmJLzXtpq+BRMfsK9Ui8IRB/Qye5srL9+aRTxgmx2G/HyxutKo+/ZQrnTRoH6Fg5FV1obKyPY8KMkZ9G+u1G1jpearZtxPQoBCC+MBRh3o54tqzp0ANlbrzutqseSrM2YSjEatJB5WfdXM06O2b9XEgYnMBVH4sF1MuSxeK79TMWo65+v2hejkS/+ays9hxTNXoJbEIOSQOo2J5qmtNKua8NbtpNe1g07ft0o7GUxtp1WzhmZ7ZU3eMf6sVAt2JDw9yUFZ/CyqzvdHc7vWqvpXi22VAbWeZiuaRGdtTZORJ+2BnYw1iZE/kzhJpOSYbY76ipZxgxyKeVYgsargGw/b9tZB397Yb9ud7ZbdWSvYwcnEcqWaG3MqymgomeGw8srWurW2NqxQFX9KGRvMz2y1UbJbOy1bF88KkgG+GJ2pnO922IYpFFkryhPjC3XKcq6aGifK3bHwvn4wcBngC/SnPTXKXNFWNE7fbFasK968eveJyxbfuh6dDPwQ/Yr48PZ+xz5yc9ONNShqqM9yOW+Ngll3LBlS2d0IMhxpsl+26+uS2dHMt0xzIwjyXDKrFGs2En+PeyNX/n7y9po6NQ7NzxsHjGPYq4r+tug/HM7twdHYZuIjyqeVWsG3n5qqnC3xA+MACtd2fyjZ16RIbZAVGJxBw0qR7dWmvbJetacqB9KXy2Eck0yWwXNqt+o5N0KxEgbjIMaOusIoB7I3P2NbJFazZCWrHMSvuJJRzsXBQISOqoLAiQ6mbGwBtt/t2QgltfxW1WboB2g/qhZB0OtbLCkD8HHoeiaT97J0Vf9eheo/4AGT6ZHqrCwa2GaO1SLeT0nuMXay6skNBZoYT0QP235htGlWmHhlrIcxJdHW8NVrq1oX3oofXOkHKKPZUL0t5hO5kdu8+ivJS72utvvj2wILpT60swVbvDh4UcTs2WmQl99xEs6/3wkAQ9DGbxIt+B3e8eAXaXRXpPjqNOvGDowgrODA8FrAAEIHosTQAH+XW9BAk3BgbMYYTB/Kah7kD6MIq2m8X9XdX3JOTHIXPr+FS+2BIA5e55Be1a8qfqx+jzrxPjSS+A8r6vyuvH0FAUrWhFfIoIPkB7lx5Qy4I7EcuifFRqhdqeP0iU6FQYezRT9xhVz4C5u7u+MivhtQcnwRL/nQ+yDu6YoSvuIVbs8YwjBsSL510Wf6aj1dwqYwp0g38oGvkZ8iJaGiLWKIRhRjKpfoVkZJGHVEmYlLJOFQHhJmObnIC7xJOFR5eeFP3KNsCtdPqnB0t+PiP5RS/3/2vgPArqM6+3u9bq/aJq26ZFs2lnvvNr0HQiCEBPJTkkAgQIBQQygJhCRACAmE3nsHA8bG3RgXucnq0q60vb19vf7nO3PnvberlYuQVZz77c679049c2bu3JlzpjhkqdF7iY0KENPWU7lAP+ZKD3o1rsJyvvOmrnGWM4WsKuRkuZAOCSchTPpOIjU6zNXe04+2JXV2xm+Ndv7JjaZvYO5N/mzZGn+GbuvfkCS/5sYJrvHZB4F6VX9yr3ngjTE1X4SxUCfrUPVgb5yI9OrUWEOE4aNDZ7WcxLoahbqYK/8tGfRIztfeubqrRkKes2RNaAuTKpVGLCMKNR3BppcrP1jn2b8ybkaAauJktFzxpOE1St4pBeaefvmSEXLhrbowrLrX3BiOtGk8+s4bMP81Boi7824ZwzDqoHGZ2EiXUaLF443aFzJ8sMk5aT5OsJ0kGJopkiaTD2CldBhOCnIFtAc75ZOTYWdTMCdd2T3y8eWEAZ4REhH3hNhZkJ4VTT50Rn2Yy7NcyE/ThvGHeQvI/RpJmqnPO/W3CrmtlqXYWxdSJbUdgXAOg2Hpk7NvwiZDwLZ2dGwOu7fNY3pMvjs8xFrA5qWx3Yu+1QEMrI+itVv6XQ1BROMBRBqk3xCV73bQK89+FbA2St8tGPFKH1pKQhsEIdRk2/BbrHg5aUMT2ttD2LY9of0BUxbGr6kD9pHlxgdmhfHprYETn/qTezUmkAkjhnzjrfGurjV+OA6WQ1V/5qIw9x6drHJKk3zLxGIvD4pjXHWG6eg3im0Z7RhS/50YaO/cl6WPXO6RPlR7UL5zhj66m3vpy2XM9kQV1heSZpJzfgiWt/wash0YO80T/52rBnfaCuNr4ZWeTNxi51hqUPmhse0ir5oDzQf92naz5l/91kWiNCwAJ9ZVkE3yXD2aEuani5gYymN8qIDZ8TLS0v8uFRmXE0RS07bH4au1rr4PYhGKAm09AXT0Sv9ft3YTf9IM8CB1KunmJoVWfvo0tKFZw/JJIzR2dK/VMfmx6fFH7GNS/lQCRqWDr5MMHgN4ePvMeB6TwwWk5kzbpImbf3PPX14O4peBoVsgdYNbWfF97FkVwsDaMJYt56HvIbR0UjEZQrzRj3izT7cEi8S9aO7yo6MvIHSHdbVNYkp4PVxEcs7k9Wgcgt7W1oo3/u0bJBdL58+FCxcuXLhw8fjAsS/l6RY7t2/D3CwnNSz81mr3YpEd5V79A8v1nnLa+7fcg1kNuxDF4h9+Bki1XyhY2M1h39mhTK46lnTueWV4NY9lBcj5fXE0BjkoCSHa3oll0iGaLvhQ9kcQzM/gt1v2S2YqulqBB5/fuWOXzsIeaGvGg/t4mLeM0sp5Pfg4EmnAXDKtAlKuvOBs1pm5OSQSKQx0twuhwOTcPLLpPAa6mmWQRyEMZ5n7EAqG0NPRgrh0kijAMgIoZsSrQjFmZEbCckug/RNjuk1QS0OjbmEV8ZWxZ2wWTU1xtDVExX8JyVReVz5QoJwucDVKVFdh8JyR0Zkk8mVxE36IFxWSkt5INCrxUQhcxvZ9o1jR3a2KgWwhj+lEWu6jyEnBxoJ+ncnOVRypQhH97Y3YtndMBnRhrO3tVMUHV1BwZrMWphDPdChwC0s+qYzgwe4FGVjGYxGQC1TscFWKCu8kr3NzGfn1IBYNYP/YDAZ6OnUgwW2mdCZ1RTr4Un48O2FC8sPzHlrjMe2wkt7JmTkMdjZJ+j4VlHNmbUwG8YV8TsojKQNprugoYN/EFHo7mtEUCWvZTaXSkp8mLU9ub8SDjOMy+EokMyoopoKEq0q4oiccFAd26iVulkFWBgw+CtOk6Cjwn5W6MdgeV4XKVCqL9nhUz0zZM5GQfnkFLZI31gEqYLgqw+vxYzrJc0kiqvCggH5sNqFKJAosR2bSquSRNxjj82kZsJT0HBGtn41BtEkYSRpd0Qp2zxV027JL1i9DQgibm89ix4EZeIIBpXv/ZAJcdDHYHEGPRPnA6AxKwv8z+tvRwTS0+nkxLTy4e2gWY8KXjuYmKbMAZiTvaztj2LZvFgfSWUQkvniA20qldSVHv9TtRsn0gfEZ7BU+nL6iU5VtXKnR1xZDXPg4kZQykvcgJDRmJVxHY0xXwQy0NiAlYbwyYOB5G3sm5nHq6l4VJu/cN4ktQ+Poa4+hiUqBMoWBQL/EyYO3qdCaTFC55NFyHptLqFIxEgjqdmVUVvBcDdYhbkHUIGXRKvRSkF+QOkgauQVUQnhKPvFdyWTyaG6ksi2DqfmU1HepwxLu4v4WdAY9uHVkHoOtEWxoCuO2vbPYXfCDZwBxNZNfKKFwLyn5TPMdljLnAewUjNKEQmFtkigooPKxIRrGjNA1nzWHlvOMHdI70N6iiqRpKUO+H6xzXL1CJZcqPbxmuyAKQfVcGnnfuIUVtw7QZ3kfWa+oTATy0haEJT9l4VdR2xOuPkjMJ/QsHwpgqbTjCq5Zya8q44TWaXHn+8gVXN3ctizvMfRQGSv2nOHMbbG4JZaPWwxVSmiR9oyz19hAE2wK6PfIgXk2bTmNr5g1yto8txI00jHmWGf1M3EKBBhGGhj6N+XACMzHUP2ID/2Ve16rwlNeKbwgcwUMxvi8bLfEUEkYkfKk0ozbqXFrKwpBlUYKnEtmCygaKjI5O9sIKSgU9ekMfNaBBJWjkkaztBWtLQ1SNlH1p4oW0iSGtJjPg0OvPLBt5D3rPssgLXWa4aqrQTTv4kfo1lUdQkelkBNaOMPS8IrurK+q1GD86p/MYuMt/JI8aFhN39BeESMZJTHKE2NKZgseab+4xVZtJQhXgIgbBcC+AHzBMPyhKHwhboFlVoAEhId++UZwyyXWGqoEfZK+ryL1Std9kRajANEcM1/kDzNAxYjwmitE9Jn84Q3p5UXeE676gKRdlmuFV0nBzPQ3/vWsESo+uJ0aFXpCt64qYcb4jqlHSU/yzHQ1DQnDMjbnhph72rF+Uf7MUIYWSUvyTgUPFSeq7BAnlllF2jKzJZU5/6NUyEobltd2jJMuDO8kbs1OWRXtRU48EDu7jVWBfoRepk3esX4YYaa0C1pemkmNQ1ePSJ5Y11ieJJn00k6zSJ8SjoYKOa6eZBbse0C/5AnD6tZLjI+RMFzdL6H512deDZiMdWHEpi4vhFLqBFG69Kb6s8COd0ov64ONi/aOH/OeG7o1D/JYn6L6Y/myQMSBz8pF86I5nsyFXuhPDxcnHw4CBbPcAkvquLQNnNxiDvmX77PYUQmv731dnrVec0stfWf4npFOh8fqgSXKdEmGw1ENT2LojfRQaMmy4JlM5l1jwWobpvE5+eN7YmKtg8RF/vHP4aE1RHtHl/YPj0Rbzi1fSb/ymHSJMe0XpD8g3xi5JXUZ+VlApdjHpR4+v8+vh6bfNCn9H/nG0Q8nAlyzIqwTUb6/M6fnitTqAdurivRJKnim9I12Fj24nYu7yAuJlAJX8pU0qJDYcJch9UJB6UnnRLBiMAZfmBvxGXAboonhNLbdncHoXmnjHAc2h71rAli1KYqOXmnfnHeHYJqFXBmZFNtDloXhw8xEHnsfymBiPycTMX0DCal1jMG5yprvcCbDvoS42UgtnLhor++6XLXMaTSvNLQ3YWv8Mda2reC9DcNHpiVP1bg1Hfkjbfzns4G50V/nh+e28NYfkf5UcwhTM9JPE74R+l1z6GDcTnCTtn0QcDzV1OHD+rOiWDbAA7trgmbycH4mi33b0hjamsMcD3phB1yC27wQjNMqhw0vHHe9imH7WKXFoUHfbeNH6auHRu3QzUcnLOMyVgzPeI09Yeq64aG1q/pjfJYG8oUuYs/vLdtWgmXKlRr0q+026ywdGEYuTrImfqZL+uSP6Rp7etAU0dTpxcqTIxjcwBWYZtBNXo7ty2DHvSmM7zNniah/IYR3JhX7LDaOPZ81NSdN9eO4cwupdZtj6FkZl34Sy1udDwnmi+/GrgdS2PdQVhUxmp4YQuPXf/mzkdXFWZ++NLN6dgdXziwbpLInjHiTtMnStzBBGYd61viZttZNuacfGp6JsuehNPY9KHVL2hv6mZudZeCDcCRXgPC8pS9+/rO66s58YxxCHxOW8vtktiOORjrHk92hcDTSPp7siKORzvFuRxyNdI4nu0PhaKR9PNkRRyOd48nuUHj08NxxZtvuA9U+xR2334qd27frvenRGDAUf+vtVq9ei7POOVfv2a/60uf/G/v27NbnehzuChDKj8zEVZO6pdHCPtp+C/1RfkQHOhn/xtNjUoBcsqIRbbEg8uE4OjsaEWtowHRGOixI4Ma79iNT8mBlbyc6G2O46e6tMvgpY1l3OybnUmhpiiOVksFWNg+fDJ45u48CzoIMjBOpFIL+EPRA5DjPtGAnUQZwct/d1qCrFhoboxidmEdJMtHV0oRsNoOu5gg6mpqkA2S2Adk+PCEd05IKcGMhc6C3nu8gdhOzCXCbpQbpXPGg3f2TMzK4DCIuHbGC+EkVCghLHLFQQAXpvEZDQT1DpEFnd5eQFHobYhFVPtDsGJpAd3ur2Kfh91GYF0RYOq4FGSTmctyqKKSC/L3jE5LHeckHsGllD4YnZjCXLshAJ4ielgbwAHMK80gPBTh5CU9htLJdaKNwv701plsNpTIFxCWdkOQvI/SwQIdGhY6OVs3bzuExcFVNV3MDujubpAIndZZ3VGdPe5FOc692KiCkEnCf9woHlwVsWt2LyZmkbjlFpQmXPTGvCQmfzpVwYGZStx4a7OlGUminkqdNykTFbkIfhfkNQh9XK8zM51TRkpG4OLbkio3J+QTi4ifmj6qQORqoSD2RmlPwIioD8VQmi2DAh06pJwGpH7P5ktQNYEzi6WyKoMxVADIY5/CWSpYgBYISOQfx5iyICtrEIScvWrHEQ76pnOKcZY/wOi8882AsWcS0lG00HkOLXwbkiRRWd7dgWUMY28bnkaj40dEQwArh9fBsBtNJ4cN8Bt5iBid3RqRcgAem0ti6fxzhiAzYm2Nok1HrSV0t4DizjftUV6TWi8d5qTdB4Ucyy4MAZRAutGwdTaggcVVPi/ArgK37JrBbBqTc9iws7iVPEacMdAr/8tg1OoXe9kakhIZRoaGtpRGr20NokbzftnMcCUmDh6SvFFojUje3T2Z1xcm01COWNYX/e8YTGJ1JY1lHHINdrTJgIR3yast7OpM2Z4WMTiYk7piWe5Pk5d69Uypw5Moorl5pkLg4G4u8nZiaw4SUfaksdddXwplre3Hng0PCR3l3ZGDIbYlm5rI6uPP7K7qaJRjyo6tB6onUkd4OqcNeH1a1RtAi5fHAgQTum5bBo8enqyjIu47GEHj+zZQMplK5HPJUWkq9KEvdjQZ4sLqUh4zZw9J+FGSAlcias01krCtV0YcBeQ+4Ai2RK6viLS58nptPq0KDeeEqLSo/5rntmsRLxQXPbqE6LCs0UjDP1WY8sLxcET9S57mChoqhkN8ceD4n7RXbzabGOGLBgL5flAWZFV4VeVcSui0P2z+eB8I0c1J3uQqFoEKPgl0KYuXLIO9XFs3SjvDg+yMhNFsa8r47bTkNFSAU5lMBm5O2j4fnUygY4EdCSKCo2wyQ7ceirB8xhuWHRN30nz+OT8bt+GW7JTfGjpaSdyrqVAEivAxLXnlIP5UOPAOEvKNfpqHbnVFxK+03BdxUEjBNtvE6W1yNWfGXSGUwK3WCFbtV2jyu+qLQkPGZDyN5bXlKOilYl6u6GdqpUElL/acSPCi0ROR7wnM76E6BowpZhUdcNUOhq+bJxqFCesbqgANw5ZX4U8MBuXhjQ0hFgtCiKyIEGo/GL/4kDX6nVHjPvPMq9YqCZT3wnN843fIqBi+3wgo5ChBVHom7tB/27A815BmljHKVSsacKB+qAiNJ16wUMfSppQPDGykPeceMEoRngFBFaWhnzWAAtsZUgHhUAULeFDTvtGeRV2uR1HXJBCPW+k5Dnhr+kEbyi3wzodQfOUpeMazwmPGQ0nKFZ/OYMuM2hOQTt9grcutCKj/kqoon8s6Jl0o0KjyofChIm8Yt1ahc0zNdyAdJTmuG3PCPq0dU4E4jJDEeiU7IY3wsM8kuy05u7ExhUky++aScKcS1MPXfhLPvj73SMD2FDcLXxrm1oD/aKt81IX1UME26eKuBbASOJ/vI9HgV2KSYP2aRNpqE+NA/hhGaDa0mlKkThLiTfvkjNBW51fNhpJyqUAfSJheWAesz4+SzScyJ01EIS9ugZ4DwKkYP+6cSROqfCjv5/phI5dfUXaMAESN1UGkmXfIeKJ80beNfU6v9iD/Jl5aJGGfLOdYZsTQ0Mi750fgcPmib7fDLTLiR6um8x7TUvDh23Df3SJ3nFI2xffQL/zibmnWb9dW8w9UfEiyI+KQPIbc5eT/oxDahS/pjF8TFl9TZH81KHHKVbor004xyYlosbFvGfFIuyS2EYnH5ngv58jXHvNhztQWFvPmEtJXJsnzPzEorw1OmZq7cdmjD2RH0rZLvXtQI34VkFY7ueziFXfdnMDPGlMW3pEnB6/KNAazeJH2pbp7XpU5VmHIwsfOHz4mZPHY/mMSu+3LIpsTR8cf0WV4Gtm4baPk4djavbCN4r8JoOtCOhgQzPrrVGYt6O7UXr2xbCKXXMeSPU/uUQ/Z3AWjFfMkf+6t8hU49qQVXXNiFb/3wAIb2Sz+Wf/zGkN9MjrQ5sGnJj6YUb/Kgd00QgyfF0NTGcdHCNDkmmhnPYs9DKSkPHpotllwJUu9NIrLvB+NVOPnXX7knLco3ebTtmY1E82IjlIve89Hxovlx4qvlxV5N2Rh7MZbHhBPeQmlw3FnudptDEz99OJ7lYu74y7jljrdOWFUu0UUcgkHyuCxjK36X5Fby2N7nxapTIuiVOh2gu4CrnffvzGDbXWnMjrMdYni6GCJt+jYfxs2kwcSUbnUxoH1Di1fehTBWndyAWCMVvxrJIcH+0fREFtt+n8LI7iLyGdN+VSNlOuZH06uHtWcTxTNOmtq96F4RQGtXAC2dIUTk3dXqtihcPTQvTEv8kJbZyTwevjOlq2241Rjb2aOhACE2nXIKnv2sZ+hYxYULFy5cuHDxh4Hj3gJC0hcw/Z49u3fh1ptvYo9Gn83339xW4dide/6FGBxcqVZcCfrF//00xkYP6HM9DlcBwu2B2XczE2FkVCj9DfZJjKEP0wfXPowY65dOZmzn5IHOj0UBcvFgM7r7u9DWGIE/FMbuGS9Obs/jl3ftw96xFJqaYjhj/Src9eAOBKQjHwkFsXX/HMJhnkdgzqZob2nVbZcmplNIpNI6q98vnSEOILKZLDrbmtHYEEI+l0V/VxvmkhnsGJ4Cz7TgFk4rl3ejr6sB23bvRaVAIWceG1f0YmYujVA0iNZoAA/tHIFXCPBLH6spFDOrQoQ5M4l5nS1CQRkHzzw/gPniORY+vw8xiZ+CnP0zszr7cO/IOFob47j41LWYTMhIQZhHBQfPDuDWSQem5tHd1oJ0KqWrMng4OXnNqhITP5xhvfvABB7cvR9nbFyJgU4ZGMsgFTJg/97ND8i4w4O1/T1Y1dcBHr48NZvGrtFRrF/RJ/EF9JwMzk7nrGDOeA1yG68gZ7XlhU8NKuSmwIUKndamOO7fNoTtQ2M485RBBH0UpsogV/I3OzeLluZG+KUysH9MIWJKwlKxREXPQG8bHt47qsLllnhchUQU9nLlB2drs7N/YHICyVwZg1ImVNgUy1mEvNy+hgfMh+CXTPMcDR5G7uUWRlLeYzNSxjzzI5nETDKtK4f6WhowmzCKke6GIFoawpiVgfW0pB2WSLobwxJGBvr+oJ4XwtnMHbEIklJ+rMijMwlJP494nIqsoA7KOVuqvzko/JcXltXb49fZwM0NEV3Nwa2fOKvfF/ThtD6hP5vROrhzLofhcaEr5MfJPTFEJK3tMjg8pbcJARQRCQB5KdO48HEqXZLBqRc3DM8JT3PyelAgHkBz2C+8qOiWaelsSdJKYVlrFA1SzmOzc1gu70pfLIiK8Ea3YJL49swVMJcpYnlPiw5Qt40msWV4FmcNNEl+ChhOe6RcvMhKXs7ub8G9uyZUMMv6NF8sojkSQjLLs0zSGOxulTrOFSBJ3T6us70RnmxOBRycoPXQaAIj02m0NDXK4CCIhLi1xUMyEM6jUcp291gCPZ3NEndZyjuPVIqH2lcwL4G5ioeHvo9NzaJvWQs6Y1FVLLGCs7HoaI5iXp6pyGG8YWFYf1scPvk7IGXf19GK8amEnpHBGZlliXNtR4PUgwhObpN61xTCjTsm8TsZxDWIHbfbaI5HkJL6PZeStqAlJmVNZR0FpQWV5fJg8UAgiLjkj6uQqNhY2dWiShAqIthuTSbyKHkCujUYG8aw8LJBz4wxq0eEXbrFW1Eywa3fuKorFqKiclIPRW/kqg/Jz7y0QXFpd3wSkILrNmkLwvKu8UyhWQlHf9xujgqEKeEb3xXOkOU2dFSMsKmloJ4H47Nt4HunhzOXPMhLXQtKfU+lzQqM1rYmKWMK/MyHhu1ItRE+IjAfBfuBCHAGtbRDepaCpE+FA7f8olKJHztuT0WxswlkBCJmNih5zAG+oY0DafJYK4RAYpcg/LjIPdtX+acThWw+4UlVAaIrP9h2BKVN5socKkAcQTGFksJzCqgo1KBwkklUFSD8kMm7SBoo7uAqjil5F2ao6JJ60dXarCuRGC/9qOGf5SnbQd454fknZOrKt7S0G1zVwbNvuDUXG0wVlKoCxCgmPMwb8yR00K8KaBk3M00X8piVjUJaNrhiKLTkigYK9JkmwXJQgYXm0xHmUlDvGFWMyMtGBYhHeMZVID6pp96gc/6H0OijvQrsqbJwVn9InHr+B+OWFtEqOVTQYwViwmdVLAkNhguE4yYXs/JCjLMChAoQo/ygcfxJel7yo5iTZArwKL1GEkROsKHQ9CQclZMazOl46OoLvleOIY+0n6EhTRilQekwaaoChgoQ8ULloSo6+D5JuWidofKD5ST21S3UtD7xe0WlR0knE1AIaBQgXAFCHpgkJUUllWWl91o/yCqm5dRrFqc8kwY+04+GJb1iT6GVCga1sjGM8WfC64PSZt0I+pQAeq8J6sW5ERi+GOid45U3JhW5Ez8mTVqoDW8cR1rxhoY8pF+5dSJyfNKT8Nj4o3fS7LgY2CjFUes1Ic9MlwoQoxgwcVowCrYbqqyQMPLruBgwrJ794ePqDzGsz1SEyL3Hxxk+UvfFD/nKuqdCYn4ImL60X6ro0nLmu+ZwTWkwZceMMC9V6Msr+ZTwbJ+MAsXcG79iSC//nPybvGrqGrfyWf9NfjU5hblpaOS39sgos5vlG3jBxavlO5vFHbft1jbaps8fXkglz+a7pt2L8Txw8yzfJWNPCvpCXClSwR55Tbli5OoYsF++Qb/LapZNfXViaunyYsWGEJq7eBCz5SFfVXn7ywQlkQAA//RJREFUpK+1UdqCu7amceMDSQnB99Kpd+SbeG1o8WH1qREMrIsh1mi28mHfYlr6VRQWj+2j0F1j1XBS1Bg8OYhVm2Jo6YjU8fLQSM0XsG/bPB66I2POITDRafosP5an0iSoXVl3as/0bOuw1luB5kD+tW5IPMoV8a/fNwdqJ8+1sjVu7Js5ZChseFMna3HJRdNQONHyQj1zg55d4Ud3dxit8TBuv2UOM1NcyWfStGmZuA2qacqNP1xBR69f+BlBV19Yv4UMI934BcjnipgczekB3sPbzXkgijq6LB9radVSpLfa6gt598lH8Uc/Donm0YGlm1HQv6lvJrnaO0YPdYEEC+KoC2NiY1pOvBrexiEuTEfdWH/Fsi6e+mdtq8WfKUujjLvqim7tL/7wJ8PCJ6nz4qdlmQ/L5Z3oXRlBOB6QtqwsY748hh7OYueWLNJSB/kJq0YsceqfkFCfB7E6GKTbufplbNe1PID1Z8TQvkzG2Fzu/AhgWzA5wlUoGT14PEcFiLZjjgdJT7/5yguB2DupKdg3jTV60dLtlXSD6OgJIxKTsVtQwki+Hw/yMvYZ3ZfWd3JunO0xvx8yPj9KChAXLly4cOHCxZFDPN6AV7zqtTIOadVnyil+8fOf6GHoirq+RhVi19zSgquf+nSV1xBTkxP4wmf/C6lUUp/r8YesANF+ivah5E/SNV2dWv+8qgCxcDpl2rd1iNe+2mNRgHT3r0AwJB0XJ5G6aKt2i24FNV8LrWr2i1Hzd2g/Lly4cPFkwYF9u1UxdySEZkvDfCCMoMC05VzF5MKFCxcujhzGhvcik+aWiH94W97YFMXJm3p05e7WB8eMApZxSaQ2Wt4F5XpmEzBbBB6UMYZu5cUG3/FjEZFwZ0SAyRLwMLe2EjvSx0ECxyqn9/lw5mAA8xsbUeQKDicKjStfQet8GXfdm8Tt96ZUyEn32gDDnCHAg8wHTw6jqc1soZPPljE5ksOuLTnMz5SMsNiJ1xcAlm+gAiSK9u7IYxK85rJF3X7ogduTmB0v4qQOnqnmxW37crpq1YxXxKMTFekzNBqe2YEPL8at+miu5J0jmFfFiQ6y+M9n4ZPXKOFtPPTPgaHcMEInjRpM9AcL4+lAt0AQ6Bjwo2sghNbOIAIhD2YnC3j492kkJkmL43ERlHYnXuahudOrgvq+1RE0Stn1zxSQCXkx3iRMrgPJ5FlxE/uzuiJnYrhUPZOF9DFe5qlesWGc5F69GTujlKi56RMJkX9VImpYDWX88Z8004+F+FFf6rc2YNUyUKM11AlHH048zpWBbVi6O7eOX/vMeOTiBCEYxpatrvYTFyr8ztjcikDAg1tvm9BtUakACce4CsSH7hVBRBt8eobK3LTwb6iAqZGSTsLi+0Zo/KS1mhJhEq/SL9BcmyB19xU0d3EbrAh6V5oVVAt4tQhclZVM5DGyJ4vxobyurErO8f0yEVteq5FnJwn5ryAQ9qBF6ktbd1DP8GC9C0cDqhQ5HOQyRRzYncbW3+WQmOK7YBQgszOuAsSFCxcuXLg4EfHUZzwXZ5x1jvMk45vRUdz42+uRzy99bgcnf11w0SXo6up2bIA7brsZv/jpD52nhThcBQh3+qiOF6T/ZXo9pt+jV+1zyf3iLg37QE5/jaCfx3QIerypWWfmGTfTqarCsVt0K6j5WmhVs1+Mmr9D+3HhwoWLJwvm52Z1K5Zq4/0obeQfCrbl3HbGhQsXLlwcOaQSc7oi4Ei05YxjdDSByYmkdtpVcMs/J25Gy3vqFIZlPDLBXeiqSZk++mDMi24K1QsVFMRxSPxQRknRso4GHFD4OdjgxcqoF5nuiIwwzDY8ariFnbiP5wsYmy4gPU+huRFOO/8K6gFyGZ67UxY+FDEzXsDUaB7TowXMz5RRLkg81jPDiaHAP9rok2+SpKcr+xz3Q8C657I8GwpY1xFER4MPexNmBaMOcNSH8Vjlldjqn8PHGhz3mjf1pxA7WtM77chRu3JA46iPhvd1cdAPzyXzczWThFGlCt2t4UWuwYhHtz7qXxVFc0cYIeE700kni8jMl1HI1yXi3JooDB0mLSpAPOhdGUJTe1i3FO2cK6Ak/Jl3tiKzoF+ec8TD5algSEyXdPskQvNtIq/xiAF4UQdLAj2Yi9Jhbsyd+Lf8c2KowVrIVeN34uYzw5n6xpUrtKKnmheNnbx37p0bdVc/8qNWjj3Daix6NTBxMYCjbKmLj/4OHMhg31BKV/Ja6NZvwp9sqiS8KmB8WIy8RIlp1nPxJ+8U4+Av86BPJlKTB4FNw9o71grrn1ZaZ/zyPkh95hmNj/Q+kHaeicnDyKmkoQKTdLO+qN5IItS41bO5+oOQd41KSj/6ecj5Ch5wHlblR1WYcBhgPpluJlnSlSgltkOS/tE4BN2FCxcuXLhwceRxYHgIp5z6lOo3OR6PY1lPD1LJJPJ5uy0vdwsKoaOzE+dfcBHa2zvULzE/P4/vfeurKMiYaClwN4bDOQQ9EOT4xEyYYX/2oI6S9D+qfVi9mN6Q7ZPxQftrcnUVIC5cuHBxjOAqQFy4cOHixMeRVIBwezvtsOu/uTJCGzejVUGu/NULetWfgBO6z271YTDmwfZURRUEdHJUFwtAoWk24kG6L4RgW1AF5NV0CLnntjweXwXZdAnJWbPVjaHJxufRFR50mxkt6qz0WTEpeeaOcxqf+OfAhPc05WJFlQANrX7dKnNBmkuAM/Z9fo/OYm+UvJHmCYmvEiS/JL4yaWAipMYQVh0I1YFuJinyxPi3T3qvQfmjnnhnaLZCc8dPbTtGhtNfBf1R+UFDf7o9Ee35x3g0XvET9KCtJ4DmjpCZ9S/hqIzi9myJ6SIyPOdEIg0EfGjriGg58fwrJ7iA6RrBdktXAPFmYYTwZzbmx3zUp1vtLobmQay5ymFmrICs1A3GW1XSMBPMiz4aC96bPDIGgROtLS+6LcVnwsRhoP7kj/8aVv+NezUuTZtxmZUaeutEobb16TjhazwViLNN4yCIFw6c+W7ZbbxsMIJRMyytGJzPRamjmfkKkjNlpObKyGe5AoOOTlgnbdJKJY4+O2EtqrRZaDhzaz2WpTyy6TK8/jJCMa8eur74HJd6ME5uARyJ+RBp8Mk7IWWaq0j7Q/rMyhTNi/gLhfiOebFsRRD9a0Po6o3oNnV+v1E4/SFgngNBn9JNBWiG9UnS57bWS8FVgLhw4cKFCxfHN6i4SKfTWLN2vfabiEgkgv6B5ejt60N//4Ce9bFm3TqsFT8809iCK9av/dmPsX94n2NzMA5XARIM+J3Vu+yncVsr04eq9rNsn0au2hvTZ/lx+mTqz3FzFSAuXLhwcYzgKkBcuHDh4sTHkVSAUDhZJ0M1nXdGZePWX4HcWCcj8jSrFfg7ka9gT7qCZElsxRPdiFDAh2jYq+fpxIJeRCUwZ5Dz7LFoix+RKIWvZsBDMElz9oNHz0dI6SoQM/CwAwxNUxJR4asK1JkeBdh0IXVO+oYE47/s0cPXm9qEhvjB2/AYYThvnBjkh+epNQjNDc1BxFqDiLcH0dYVREeH+aZRCKsz4SWcw6oFqA5+1NHQzGe7KsDCbMm00L/+8eoYG8Zs+0RvC+2p+OAWWVZoz/zT3XmAV4ZUzR1eNLcFzeoPOonRLY7mSroKhDPq29qiuOZp6/T8ialJnl6uKZEojTMQku96sw+NrWbrsQppsuksAcafnjerGdJJIUTot1s5EfaWUVRt5abmg25CAflFP3STAjfh+GPSNjQ6VzWEY6ePxs6Us6FBeWkTU2eN1FyYAO1MsKpTlaf1sP4cJ3phHeYqE6sAsfaWbpuuRqc0qQ/9s3Va4fjXrbTkTtMXozxRG7qqJ4Xaq5eD/dCXredUFFKB4PVUEJZ3MCTvqCpVDgHGxXeGysNogx+hGOMy7zI1nZJVeZc96B4Mom9tCD2DEbR2hBFQ5Yqp338olAahUc8tEbq57V0mKSbtKkBcuHDhwoWLExVjoyPS9ymht3+5fLvNuR5UhlAREm9oUMN7qyAhuDrk+uuuxe/vuNWxWRqHvwLEnA9Z331hX0b7Y7R3Ojba06K9+pQ+ES/22bm6ChAXLly4OEZwFSAuXLhwceLjiK4A8XNAUYvHCELFUGJqo5Qre+OaDu+r6aoDsiUg7Sg/1N75O3V1HNec3YrJ2TyeuakRV8Q88E/lsLsAhJuoXAjorG4nOgXj5OoLjnMKhZJua8Vtr5QeB444VwXjup2RXC0thKGvSowKlHkYeqTBi2gjV0xQiGqUEpx5n8uU9OBzKlo4G548iOYr2DCaRSXkQz5OOr1obwzhvJUtQKiCmWQBmTS34jGMYppKgl4NIXrPP4c+q7DgIE4VPVVjBnUMpc/Wj82XwGbfKjnoTjfyQg9cdAT6OmON9o4/+iEvw3GjAInGLb8oJPYKb8vIpoyRKPTMh/GJtB5kTn8KiYvRMTWuGmhu8+v2SVX3Q4AKkPnZAkb35pBNMryhTeMTd80n885oxEJtHS+0IoyCSFJm/pwVLpo35kuMxkk7/TXhrC3Dqr11dGB449CgPg0/efaKyZMTg3Ey9JCJAh2Ay7MJbbwoz3mvFwnJfFGxV2evK4ekIrKO1c4dUWfeajxKFmOWK93UOOXMe6XbEM3Q9KwwfvlsHJm+GvkzaRq+EcpL8UblHbfd8njKCMec7bA070tD65HkwR+Qd0Peh6jUJ66Oaun26+qizv4gelaG9aDzWENQFRWGl0cOpIHpU7fBeptJFpGYdhUgLly4cOHCxYkMruKYGBtDX/9yBINBp09zMNifScgY6Cc//A623P17x/bQOFwFiM/vY3fK9PSk06RXAamyfZtqv0uullp1l2cbgn0wVwHiwoULF8cIrgLEhQsXLk58PFEKkMFlYVxwShOmZovI5ByhqY1WrvUDEu2dm/+DYDv+XP3hk4HC0FgOYUmHAst9c0WMFMWPJBtv9OsMdENDDRTEUgnCQQfPAskmqQSxww8TP9MlPfU0EQtGDQwihoJjCtApB/Z4uYKgrAedJ2cLmBnPY2woh3ExFE5zNjzPPfBJmCBXSIT9yFGYK+n4fR6E5T4l4TPyLc3MF4U+iZsSZSYlF0tOlT+OhV6dZyv0t+HUh/Em9Jm0rFCdUF/MB4XnvKGTNXR0rgynRv7UnzrRTngqYzkKrHkOCvmtaUh+qFQoSFlzNr8/KPzmQNFb0i3DuGrGHzIrP2i4kiQUoeCbWyI9+oHW3HosMZvXFSC5lClXo6AxtNp79St501vn2YJemBWbTQ3LP4mLf1U4vKy3MmkYXjvsMHAiqucX/xRy4b1RPpmwdsafQmmplbkJb2CT4LP6Fz/019YSxKXndyCZKiKRlPfWeqqWv43BwCTFH9LAe+PV8S5gvPqrYTUt+a86C5iuVbgQ9KPKGwEFCIyWSpBC3inXKOv9I68EIehO5Qbf23izH03t3FotiOb2IOItAV0lovXikaM5PDBayYfHaxQ3zOOB3VKxloCrAHHhwoULFy5ODPB7PjU5gfu33IOZmWlaIBAMyvc6qG7ziQT27t2N2265Eb/6+U8wcmC/E/KRcfgrQLhamhNGnD6UYwj2vfhb34ellfplH8Wxs2FdBYgLFy5cHCO4ChAXLly4OPFxpBUg7Gkvb/XjjMEYBjpCCM7mMJcpIs2VF4RETT/aI68mw4698+C4x33A+mAFebHKivNssohd+7NIZsrYPZnHg3MljJQ8KJYqeo5AtNGDWCPP5XC2ZaoDBdxUghTzJSRmSrollhlb1DwqPeamCjMwMXcUACvEnQJ+c9A0D08v6bkUEwfyGNuXx/i+gp4lQsUIZ8NH4n5UAl4k5Erlh4U3X4ZvIoOc0MZ55xTuz02UwLMaNFUS6NCof0sIk9XNyUP9wErDCsyAyuSMNsbW+LV5U/9OHOpT/2vPNR5Ye7Gp8HwGHxpbAjrbn9akgyT6Q0CswYfmzoAYv5qmdj8a231oahP7DmPXKHWkscWvZ6nwLJFHE5aT5/MzwudhGYCmzUGWZgWFUEX6HX4ZcinUJrUmTjOQVGsD3qu7oVsVIIxDYHhjvFjQRmOr+rMR1aDW/JF/TY+GD/y3ihNjo3Hwj/FW/Yody0vjpxE7+tXVOXLVFMWuUerRSesbsX80i1mpM5buGg7xvMh6YTCNXeOqp03/JU1rrB+ulCKtNXvee1T5RUWIP2C2w+JKp6XqbT1IB9sNrt7iu0tjzhKpUxQ9ASDdbA+4+oMrQcJRLx6+K+G4LoSrAHHhwoULFy5OLBQKeVVuPPTAfbjz9ltwy43X4+Ybf4M7brsZD9x3j7gNq5/HisNWgATYhzB9JtvPsjA9K9MXoh+CdqZnRdT1g8TSVYC4cOHCxTGCqwBx4cKFixMfR1wBIkE394WxLOLFDffOYlOgjJlCBeN2jCHuKmKtS8cOAKoQ6zYfcEkEmCgB02K0B2+8K6iOMAJYXrmqwINYk1+3Zao/C4QwqwXMyoDETNFs0SRxRsM+dLeFUChWVJFCqODX3Gj8zq35IQlCeHPAgwaJcCZRwawQSEPlRWqOKyC4pY4R2AfD4q/Zh5AqCWrEB4WOtlQJfRM5pEJeTJfLmB7Lazx6WLXAoUIgOVf6jUDYlJNysPps7413Z5Clt0qwhDdCdM2T+THPjrsmxlv5q+afsP4FdOO/uZN8tXjR2OJT5YWhz4N4LILG5jBi4tbM2fw6oz+Als4AWrtoguhYFkLf8kZ09YbR0CblFautInkkkJ+JmQLGhwvIpQ3BGoR1QPhniqpiFAakh1fNW12OnBvlmbqZ5+rKjiqqIQzqwhGLXA3ESXlUj8V2EpDU0E5pMFZ6pbE0q9F8GKNgPsSkMyU8vH0e0zM5k+e6eEws9Md7Y0MYsvVHYcvL5qca2rEnlGtya/1U6VKjVvVJKFh3qYxkWXFbK76Les7GcQa2A8VCGdlMAcViGcEglS4BbLl52vGxEK4CxIULFy5cuDgxwb4TV6vWG9u/fzw4fAWIlV/VFCBmNbBYVZ+ND9uv0klBVUvtjunP8dejcuHChQsXLly4cOHi/yg4pvjdUBbffyCJHTMFfG+shJ0qsF4IY3PoAchkCfhh0oPhoh0ciFGJrBNKEuKVY4SImJkDBYztyyCZMOdvLIY/yNUHIXT2BRFtMOc59HWG8MJLO9HTbgSYGiMzUBdct4qiHZN2aDil0YsrO7wIiX2xYAyVHjKmUlOR+9RcBYlpGSxlihplPVpyZQykS9jXFcZszI+geIgy7rqkOe6R/xr0wdjQTW/FGC4YhQfPhojHAwiHawJbE6IOdQkoP51nvadnE53m1VjJXz0x4lYqlpGcKWJ2sqAHk1PgTeF9f2eX8LJdty4KRYxypGYCutVVrCGMNQP96F/WhXDErzP/gzI4VCXEo6A2YFVqTVHJjxr5s9tLWXoNb4zyyCpGaKeDX6eOqN86cMeluJASNFGYlMyNqQsMZ6JVU+WNWps/2qnCSj2IG20dOkk0VxPx3vgjvY6iQ+MyhsE0qMLkiYZRZLIlGYg78dHVcSM0CU2P97V0+bcQDOPcWtT7t/Ve/uupoV1VgCB/Nl2C3vO5Eual3qeTBX0vaHe8gLRw+zueSZNO5ZT2SCyIuLwvYcePCxcuXLhw4cLFkYLpo5mr7Usp1N72rYwh1P+CnpdA7NhfdBUgLly4cOHChQsXLlwcB9AOu3TQ53MVTKXK4NEf4/ky0hSmqgDWCOr5Yzv1xt4Ja23FqiBhufpDojKDAYYRw+M8Ah7ul0t/FXTHvHjhmgg6vF7MjBcxN5VHUdJU4W0dGJYrDbw+RigW4j4ylcPPb5/C+KyzPEWcbCg7ADF+eeENHYBtqQpuniwjY/NlAwm49RUF3KViCQXJRL2g2iIR9GJHcwDTMR9KMppZOVPAWfkigtSAaGSOfybvJKsU6DOvhjYVVIspO/HH4yE869mrcNppnZJPI1Q3fgkG5rVGi+W92qlznR/rRCuJQwX1xhGVsgdTB0rYtzWH/bvSmJvOoiD0j81MYWp+Vv1U6VxkyJ+x2SnMpRI6wy0cCmNldx8aojENdyiQHAmqNEg0DgyRjJcKDl3po1sneSUds7LD56s7kFssTXhmigFp5SgkqNgQNEl5PLvZgw0RPolfxkkFBWl3/hhOB6JMU9ysckVRl4ahydDDZ5MuE6WirGSUCOJf4yTBGtaQRqgbNWp0F2j4qg9jR3ej0DEKicXQ2DVqXh13594+2hT5aOlReuXPPKmL+lkaJjx/9WDzRh+iDQH45F5JPhQkStKw2DwRYLzFQgmZdE7P7AmFAghHAqqA606XsW6q4Ph04cKFCxcuXLg4MtCuX7UvqDa22+T0e6SXVdcBqu8/mj4ke2PGn6sAceHChQsXLly4cOHiuAG76bZzb4So5o+PtJd75+p4Mqh7NAJXgdpVQ6PFBzyr2YM/6fVjY4MZBqQLFeyaK2IuW8bsRFEPIJ9P5FHIc5a8MdznX7e9KZaRz5oteohEqoQH96SQypgzJazQ19AnHhx6quD4ROIZE/87U2UUStbaDF7szHibXrlEO/pYGFHG58FU2IuC14OKOCXDPkwFvHCic+DQwTu9OjwRmHFSLU17z/wNDSUxPc1TRQwYim68Y97MYMpxqAfjcPzQg4aRf3pVKsROFQzOYCyfkzyMlDC0LYeh7RlMjWcwPZtAKpuh70OCypr5TBKtUQ/WdDXIYE6e02kUikXHxyFAchyaDY3mXm85SBSaauVnFBRV8F7zx2hMRMyfxkPQin9iR4Xb3nwFsySHcdOdP07aFnykNdMkT3xenxqzZVXNs6bhxEMybJr0QV7QmC28lDLzLEaheaASwvg3fswfob9OPvXeWGsaygsaJz2LWmiidsdQfLRpq0KH/zaeRWYpMGQ45kVnfwBNbTxwVF7YOvB90HdQ3k2ujMpm87oSI5UUM29MJpVHLmu2pqry4Q8E39lcJo9MOq/bdAVD3PLKrD5iPckGPJgLuWIFFy5cuHDhwsWRh/Sc9Frr1rCfXetzKdi3EkM7HU/wajxV+4ZuT8WFCxcuXLhw4cKFi+MAphtfwfLljTjllHYEg87ZF9rvN51/OwjQq/5bGwfVsQA7/fbOCG198svD0Zv9QFBHARVMZ8u4fl8O48kS0nNljA/lMbwjhZE9GYzuy+i2WGP7shgbymByJIvEdAlFXVai/zqDn7D00ESiPpx1Rhv6+qJqRRgKDCX2r45AHZhY41io4JXbYYX8Xgy0RdFQtzWVBcXw4y0B7IgHUK7Ki4UaTZhXS4HARCuGAyPO+jdp2IFSJl3A7bccgG9iHusavapcqNLF8BKVzkJTJYbGKFAX9cPITXHpT5UGBb2JBQXjnMVGvhVzwMxYGQd2FLBvWxZTYznkszwA3gR5JAR8XgSFL/liAQemx5HOPbLihGC8pKYmhDfGoVDdTT6MH7Xjn9jVk1S7p0e52AgEKSmvm+eBffm6ODR8XSiTEP81rEahfDGG1iwjE4p+9V+NTYtUazjzqG7UF5y2OobBZWHjl3DiN+mJkfI2CdfFIWmqwkcf6oz8GJqcR4JBq5ETtQeN37qLqVFYDa1wkq+DCReMyLvZ4UNLJ891AfL5op6zoUbqZi5XQF5MIVdEoSDvYYHKQiokuWLKGK7SoIIkTwWJGhM2m87LvVGOMF4qGQ+mYyHozjizWe7bLQVLGkM+XfnB7eIspiM+DDUd+pwPFy5cuHDhwoWLPxTsl9T3XbQ/yd6W9tWM8oPGTm6q98xnVwHiwoULFy5cuHDhwsVxAdNRX7GiEZs2dSIUrBe0C9iXd/xYv3zWPj6F+drRV081V3WUf7lOFCr4xmQZn95bwL1zXC9hhLtcRUEZLVddzE0Wsfv+DLbeNY+Hfy/mriS2/j6hz7vvT2FmrICCI9y2wmELedK/WMSHc89uR39fVOmwfpQm/jj06IwsVT7YgQo9OMRIILHW1SYU9K9oi6MhbA9CrEF9ez0qMPb5DU0Gljb7zOhN4kyLCw16usNoaZY4HXpo6HtdsxcbxSxQgAidcmPSY8ROOhoj3e2VfsTJbvHEe52BZhKpo8bEUyl5kZqFKkGGHjZKJs7u52x/DbYEaL9nKoWHRuZQKOkSmUcHk3fiJL90WyrHiaC9WX1TQsluL8U/R0lE2DKvbWllYO01Df7JrVESMQVjX/UssOnSryqfJH6bXtWNcTl1+iAjf/Ro09W0JExIyv/0dTGs7AlpBPRbvdo4TWgH5s7E4/CDVtYQtGQ+1JhnjYPxqoeFMG4O7+SvPjKGMYPy+vruwFPRA/87egMIx726JVo6ldcVHVTMUZHBszeo8OBKIq4O4UqMaCyIhsYw4k1hxBqCCEX8WveKUo45R/mRSRUWxMX6xbiKBTFcKeKUbz1IH7eho9KFqz98Pq+e9xEK+5UVB2EpOxcuXLhw4cKFiz8IizsYzvhhQT/M6aA5fu1qa9thsX1yX0tb+3toYawF1Zsa4k3NMqCQUYW6SQdRbR04dotuBTVfC61q9otR83doPy5cuHDxZMH83KwMLoumcRaYyxPX/rEt9wcOFh65cOHChYvDRyoxh2KhcETacp6xwbBTU1ns2T2HxLxztoagvptvQAE0hagLXXigOc/C4C5VtGenP6x25lwQ2hfEUOapgt+6P/6XxU8+C2SSFaRmS0g6Zn6mpM/5nPFDaChmmAnxWW5py9niO3YmMDycRoGJGQcD3jqPdvBi09YLaXJMJO5FR4cfLTEf5im85Sx38WMUCjXkckXMjOUxeaBg0pOI7LkV5lBuD8piR7I1TTENMT9e9JwBFSTvGUrBL7xvagxr3kZSZeyR/GfKShmJ4m+Vz+bJxEX+K0izuVMoX8RYP/TFslB79eDEw2dxLOTKSM6RvyX4gkAg6BWaavlYDEa7hNz6kCjky5gZz2F6tISClC+D2gGk0un88V/5SzcqIOSPNPucwaTmso6k+jyZvHLgKXZVBYgD51YvNowmIymowkCgwU0cBL2oPycsYdOgvSHT8S9+pHpg72hWTA5ZqewaTNMxg2UNUAcNq77qaFDU+yOt+lv9U1va8cfa6r0+6g+f+edYaFomPYP6fKlfuefKj77VEbR3RYyyIcID+QOqdKDRraeCPunLiZH6qmfyCJ/N1moShxgqKuiufsVo2IhfD/YPyDPDMTHWB57lUWKjwLBKr1KjdHKFCRUldI9EjeKD6VXzuQhcjXLPjVPO00L4qJ08BALSLw2FQs6TCxcuXLhw4eLJiGKRq0llEPE4EQwGtK/DLlS1jyiGk6cI2ysxfSmn38y+Sl2fi1A3596FCxcuXLhw4cKFCxfHAZLzeUxOZXS2t4Xf51Gj3X8VpppZ5OrDGQz45PnscAVXRIEQ+//yx3HAuZEKLo9WdNsrM0DwqrBURw0cJNAQjEfGE+ViBSUehF6ooJyvIJ+roJAt69XStGAVgA0uD6SrUCxjbDyLZLLg0MqZ/ebPQgciSguN86zCXG4PZQTyRUm/JVnCqQ8nsOHBBE6LN6OvvUX9WijJ4q9A2oRu60Ja6NjhB57TDPQHuNLA8IxIZ0u49vpR3Ld1Vuwr6OmO4k/+eCV6+6KYzpQwnTP+aTQy0smATtqMhXdKi+Nm41aIHfPh1UPEvQj4KbT2qX8TxIRjGKbhEb7mUiWM7ilg55YMRvakkU4UNE9/KEgWV5RQmM28OrXGQT3PqCgQHjn5tmXCCBiH+iPZ/NN82JDGTY3UK4bxS76pNFHjM2d8GC6Jkbjs6g59IORityXjChR1I3/oT0wVcqs5II3071gTrJsTM3nMpYoaXo3mhYGszyql+mTy7LhVvdS5658Brb18D4MeBEI8sJy2xtWkV6tf+qxuYmwEhNzX887WSR54Ho75EIkbBQeVDVbJUW94SL1Vdph4NBqFPpP/QiPNgrBUmgR4bgeVIQFEY2LiQXjFjStF5ueySKXyuoWWWS1iDjWPxEKSV0NPfXm7cOHChQsXLlw80TD9NNNX0j6T2GnfXCC9Hn223ZPqVX+Mm+2CsQ/jKkBcuHDhwoULFy5cuDgOQNmp6bQ7V4V02KXTvvnUVlx1aTfCPBdE/NkOvYKexVTE32gRGBLDDa7UTjyO0K4gAwZa8F/8LTD1cciFJiqjhCtbfVgXU1cGMleBhnDCKqrE1AuLjR/1yj9774SrugvqgosxAmnSzVnlc4UKRhv8GGv0YSyXQzKTUz/qXS7lUhl9LTGctroNfp+ZIWZiFchNtuLBTgkyT4aImxVQU7myfVcS4xM5pSUe9mJ9ZwANIW58ZfxxgGUF1IzTbrVE2HgY1ihyagJiY0clk1HmeL0+rF3fgQsuWqHnJ4gH9UdiKaBvkJK5LFzCgBRtNlXG5P4CZveXsaK1BYGSD7nHeC7II4FjxSLrAM9+qCofCDNAXAzmQY15ED9Ofp0fXp1cmHwwPieMVfrYVSA04sn4Ndw1fxpOaJIfO7ilm/qXfz7X7NXJCcPQTI70mfj5x39Fzbu5pZOlg36sv9pN1V/VSq8aaxWBsAedUkgDGwJigmjqMENpzYvGYOiopmUcjZsmIHDirYfHU0GswYumNj/C0YDwzXE4wiBJulrE59EDzHmeRygsRq7+gNR7qSPcaovnflD5wlUfetC5lKMLFy5cuHDhwsXRhp0Iw76f6WWxP2PutF/DHz7LRfuLts8oUL/mVuH2Zly4cOHChQsXLly4OA5Q30nng3mWjrzcBINehEM+vTfC1oXgQIBDg4cLHtydNdtc0Rsnvz+U8+CeHHT7KzNksFdzHwr5cfIpvejt5eoKTUJNWJILcFDhPNf9OL+Cg0nRgYm96j0fedG4THwKG1auVrBtZuOrha5+GBPzUHsIWztDeDg9j8lEshqMM/v1oOf5EkrZCuIysjm3PYArzurE4GCT5oVHndySAsaLjJXxOmlVYzF0JRIF3HHHOGams1W66438OL6VNI2nCvXj5K9q5NlxpmcKlClwpr1GIGZweQxnnNaKiNhzmzK/BqggnyljZqyI+ckyRnebA+jTyYI5r6EuXeafSiKu2Km3XwzNr/gtiF+ukqjy2ILudRHU54MEkyy9r8Pi5Kjs4GoPrvwwCiETTt2qYQ3XTfK8X5Su81tN2zzVnm00hASzblV7sTOx1eIk6M94qoug7vaQ0CCOR28F0QYPelcHseqUKAbWhtHUTuWAuNvk5NbQylsTjnnk6o54qxed/QF0DgTQ3utDa7cPjW0+idOHQMSDxg4fmtv9CEfMKqEjBqGNSq8CD0bPyXtSt6KI6XALuHA0qGeJUBlCO26zRUUMt9A6kqS4cOHChQsXLlw8Xmg/VoztH1VXwnJSByfbqK3pealffV4I2rlngLhw4cLFMYJ7BogLFy5cnPg4kmeARAI+lDUCDxqifixrDyGbN1tK7R9NY/uueeTyJenFsz8u/vS/dk9T3+mvtydhSuMiQzvu8X/2+YMqYB/ZPyf2gCSLXZkKxvMVPTtD4QQzP+Z5IWq0VNN2YPlj7Jx7EusMVGrWjpvA5xM+NPvRuiwIf9CLsmSd2zhR6J/PlZFJFTE9lsOWu+Zw5x2ziBQruLoniJPO78eM+N27Z94ZNDE2M3jSO72adJRioS2Tq2D7UA4zSW6fZGaU2VUMOruMQZzw3MqqozOu7nktDxMfL9Vsyo1Nm1sjTU+lsW/PrJ674ESD005pxsa1jdiyI4mtqQqmhNE6v03CZjMlPPTQHPYPpVXJQy6ZrY2s4qOi+Z+fK6BUKjuDwBrvqvwWML1suoSJ4RwS0xSCG3stI4FSL/4tL2its/7NrcJcndUizJc+C8S/2eaK2yTxnAgKzY1vOwi1cRh+WGPsNF0xXDGjHh3P1o5RWZqqcPzZsIRJyURqbOrs6VfvF4GWxpuC+a+HcTZ/wbAHLd3mjI6W9rDyOzFTxOxEEWXys0qvhLJ0SZYYjoqOZYMBDKwLobMvhNbugCpP4k1+hGNeNVSIDKxoQFtbRA+2P4jWxwgquqjk4LvMOpLPlpCeLyqtmVRJ6whXe5D+eoTLQidzGpZyDIrxPb55ku4ZIC5cuHDhwoWLQ+FwzwAJBI38in1HVXywm8X+udixf2b7vrQ3PwaOrf5auAoQFy5cuDhGcBUgLly4cHHi40gqQPoiPsyXTdgNK2K45vwO7BnJIsEzDSj0ds7fYG+c6Wla/OF1gcTU6a/Tj/Nk/NvnGnhPYen+4TmMjSRQKJbUP1ESo8qPukDGzQiVuTokLkMEklVVkhDiZuMwgukanND6Qzd7b0F3u0KBwv6oJNDQ7FMBa4LnO0zlMTOZx/QoV0bkcGBnDhMjeaSTZeSEiB1yvWtnAnuG5vUw9nqY/JM4Cqude8eewmvdIszSok6OO425Vb8NDWFceuU6LZOx0YTaG4G+mZ1GY2GF/bzqWRRVeDAl+dkzlEFRypyHdpfEnUHNYM6rqzWK+QpS82UkZ4s6i5/KjqzUh1nyYKSAuYmyuBeUVwxnFQxmkGjoYDzpRFH4lUdqVtIp0o0U8Mf4sTwwPDHu5AXjWgD7KPYavxgqQOy2V6rIcGBpYRC7b7OFKreEj9w6jHwxcem/pmFoU6/OxXlgJE5ENgyfnZqkMHmoYfGzwgm6pFs1fvsDxBo96FoRQFd/BMGwT/IlfJ8tSTlIubDi1cWjvJT3Ihw1YQbWhdEzGEVbVwSNLUE1TW1BNLcH0NIdRGuXX+L3YcOqNqxY1oKp+bTWhccDq/jIZsryjuS0fsxM8N3IYWRvHgd25ZCckXri0KVKECdvxLJ8GYPZMqaDXhQdYYIFn8Jq51n4ntfBVYC4cOHChQsXLg6Fwz4EXfoJ7K+wP8lrzVS7aArbp7F2dU5VuAoQFy5cuDhGcBUgLly4cHHi40gqQNrCfiQcJUcmV8aBiSzGp7n1kdhJlBQtU+lAHxUmIfc23XoBsIHY67+90srcqM86wTYHFdlsHoWCo/zQf/PHw7sp4OYZEgbqQ9Ef9uCp7V5dJUK61d6hR+EIv/XHWte512g2V8ZQsxN/mkno1j3jQxTiZjG2t4iJ4aKek8FtojIzJRVAlx3FUV7ooMIoW1V+MD4bp4HNI+2VDXLv80pefY4Cgf7ln0oECorVpzybAZf4EV7MzWYxOZGUwZyznEJQqwPGn4W91RUljhvtikJiT18TLrxkEKMj80jx4GlxoBLB+q0IDyjYzmXLUtfKmJssYUryPr6vgKZoMzadNIBtD8wgMZdDJlkSP1wRUkGY2xkJ/Vw1k0kKvw5QEC6DzzTz7NBpmKC/qrzgAdvywCwzvyVmVBlkQZ/OczUfQq9Dq4L8E1Ov8FCeyrP6YBj5a22L4WnPWK+rmyYnUtVolSrxwzKwh1wSzAv/tGzUwtqZewv15dC1GMbGsZeLE1qhA2v5s/HbeKyXeLMX3SuotAipVXIuL/Uwj5nRoiqpGEq9yg8PSG/p9KFvbRD9a6Lo6ouisSmEkDBWV/H4Tb0KBHnOhheRqF+qegXFcgWpfAGZPFf8PHboVnDpIqbHWcYZ7H0og/07chjbl8fUgYKuUpmX94T1B5JOJObTrbZIi+VTQa7zQleK74CTZwsqP06JhKT98WCuVCuTehwvChDWxWAwKO2WH/5HMCrbELDcXbg4kcA67tZbFy5cnGgoHqYChN9rNnnsrnC1sVmVbSxsH4bX+nbRdmNoU9+lcRUgLly4cHGM4CpAXLhw4eLEx5FUgHh8Hl3FwPDc6mpqNo8S5fgSHXvgK4LAuWFgkkJt7fvTVh0X9vJ5dcJUn3khcTo+MIOEqjCZqLu1cQYCXlxyfidWrohh3/6UClrVnzp74GMMMuDYn6sgS7qrPDBXjVLcdUxiojwITgjHWCIcyiUebi+UTZUxP1NGaq6iAvxcGshlyvAVK7i41YcGnxejQkOrfOIubfQgLbTMOYok5ZFDj4W1M6mIP7nvbgjg8vURzGaKmM9WdIDV3R3HJZf0Yi5RQCppypiGeU7O56srTGz8xl3v9LkeNizB8LzfcFIHTt7UhZED8xgemlNFD33QG43yzQF1ERS0ZyX/mWRZr5WyV+zKGNozj/nZgm5vRTceqs00qBDhFlmT+/MY3Z1HYrKMEnUsEh/zrtEzEdLmKDE6415cuiokfCghIaZWR0iUCWfzQkNhHBVkjINxMV1dwUPjhKOdzTP9MX0ql7jN0vhYEvOJnJMOaaEX48eA9+ZJwztXVX7os2Nn/fGf9rR2SNC0rduia/We4D3jVsPnmn0o5EG82acrNbji5sDOLEb3FJBOlPWcHYJ5irf4sGxFAD0rw3KNoLk9iGUdrVjb0Y5l/grmpd+XdwJU8yGG7EpnpJ5l8kZJInaPBoYpFkpIJvIY25vF8LYMRvcWMDtelHZJ3hN5b/JSl1lvzPZxFVUWMluRuEfPpLFKkKIUYWYJ5QchPvR9SJbLyNjMLsLxoAChYuOcs87EqaecjDVrVmHN6kOb1atWolPKZGx8HEVqIl24OAHQ3taG0zadgpHRsQUKYhcuXLg43nG4ChBugWVXNbMvov1F6avwmbBX2+nT56pdDbRxFSAuXLhwcYzgKkBcuHDh4sTHkVSAFCWw9rQZnP149vEZoRNdqw/oli75vkK9AoRwPDgXoiHoxVM6g8iVKkjzRHRG49D4WMCYOeBYvSIOblc0nSjg5JM7kObqikxR46OiYVLiXhfz6uqURMmkYVIxv8xGm6+CjSEgWfEgTwkrneigcJ6rWPCAStmDYCCENWu79fyPdFoyT/tKRQ8NXx33qvJlfwaICr0rJZ1R8TKrMs2FgmSG6WsO4KRuCvjLkOiUDrKlMeLDYHsQ+2eKSEiEzEdDQwADyxuxf38SyflaGRPmnoJ980xo3mteqjB2dDPKAIuuZXF0dsYwO5PB6AhXkzBv9FwXidwuX9GM3r4mzExnlAe6MEOcUsk8Rg4kVBFToBIqVUFerhRyJ+eKmBkrYGokr6tl5sZ5JoSJsj4JxmPzRdriUm9WNPsxNFvEXFaYKHbVfMtVZ94597Tnc9VdsNiOF24XZe7lQQzTyeeLwtc5zM8/wmCY8TjlZxQkkLipqBEnZsA4LQTDOLfGCwfLjlfn2V5Jj3224K2xM27mz/CJldwndZkrPw7sFJ5OllBxFG3Mc6TBq8qPFRuj6OgJo6EpqCs9YuEIWsJh+Io5TEkZWwWIhdIhRrexKjkH1RcN3+vrr0+ee8NBhMQumeOZHgXdDm7/ziyGt2cxPlSQci+pksthl8BwzuQCWk9YP7gih2BZ2K3ZLB2LQZ9c+bFY+cFwPGOEZ9Fw5dFDv5t1XBbiaClABlcsx+bTTzO8lHzpqqZDmFAwKO9eBzJZ4dvEpBPD8YNYLIaI1Bn22wvyfTkR0NzchPVr1+KsMzbjzDM3Y93aNapkIlLp9HEpsFfl7WNEIOA/5nnYtOlk4etqtLa0YPjAAWkreK6PF40NDWhva0VXZye6ujoRjUT0vfL5fSjkC7XmwIULFy6OEQ5XAcLJDaZ/4ljYfmnNotrnUX+2x1N1N6CtqwBx4cKFi2MEVwHiwoULFyc+jqQCZGXYi66QmYlPsUx30IOcdOopY2Xffq4M7CwAOa8HA90RhIM+pHSWvkCS1I6/Y9oiPlzUF8JYuowpagjq3BV6XxeGf8aiakcB597hFHbtTaGtLYrzzu/D/v3zmJ2rDWAafB5dhZEuASNVa8YjF2dA0uMDzgwDQ0L7PIWotHfIsF7NlX8WxhNJamqK4sxzlquigIeJW5Ave+Sx3BRGc1sI8xJ/sqUBk/kycjzFXWFiZDxdcR+uWhfHpWuiuGd/DokMt2mSSMQxW6hg20Te2MkzU6eCYceOWSTm8hxvOcJixktXPld/9JmCKJ5pYYWsys8qzD3joCGmJtO67diGkzqxb++sowwwShUT1JTDxpM70D/QjF07p+u2KTOKhlA4gJ6eRnBnIp4RwoOvuSohMS1mqox5uVIxUioxQmMYp57VQVpow8QcupK5Mh4WPsyRD0qn+KcQnn6sX3OjsVl7gnnmmNEqQBia/LL5JW8IfTZWYulcCWvnXC0fSSXDmHzzvxbIBqmiLj76Ix200itppXHceK9PdZFYf+q3Co+uxOJqm3y+gomhIlLyMnJVBYPSJ3nU3O5F76owugfk3YwKH+TdIDL5HCaS8xjN5JA7hACVig6f3yh3CtmiWQ0kD7S3SpCAXFfFQlrxd49nMLYvg/27chjeltNVH6rgcghiiMW80XzJtSDVLDVXQi5ZRHQqh7xcVaHqFR5Lnhoz0jeV95S10Z47Y2khWBbmvJESJkeyQkfWnDWyu/Zu1uNoKUCWD/RjWXc37rn3Ptx2x53YvmPnIU0ylcJAfx+SyRSGhvc7MRwf4BYfl196MU45eSOWLevGrt17qu/Q8QjWjbVrVuOiC89XnkajUc0DlUwtLc2mXLq6MDo2Ju9P3gl17EG6Tz/9NF1VMT4x4dguDdarc885CwdGRo+pQmpsfAIN8ThWLB9Aa3OL1l3y+oLzzsFpmzapfX9fL1YOrlCzatVKVYrMzM4eluDRhQsXLo4UDlcBwtXC2n8Rw8kb1X6XGNOLrUEnyWhfhf5pY64MywCuAsSFCxcujhFcBYgLFy5cnPg4kgqQP2314txmcwixz8PtnbwYygLJkjhKH5/dft5GIz489/JlaIj5sX3IOT9BktSOv5N2tlTBrkQJE5myKgpobwcA6se5Vv8kzQaJl0oVnqNBO4LbGfFA5nSmiF27ZjE1mUWZEdKHxMcTMPYIjSO5CnhUicJEb4Yl8pMqG8XNjBBP+o2740nh3NgLneTHXL3I50sY3jcjaadUGFv1SAjdl1zSjTM2tyNX8OPqp2/ApPhLT6UQ9smAS/wyN1wtcumaGC5fF0em5MFtQnQyX5aBlbgFZVAUkPTEE89nkLGWpGvySCE3FUE0JXkoWYE+6XPoMI8UEHtVGGUF97ZOWNklw6khU8SN9vPzeQztm1VFAfnK2f+M1oTlDZBJF/SwdZ47wvJguhq/5L29PYYrrl6DxFwGU1QOSXDS6iy60LwzEquUUIG6VUTQMD7SIvdWWUEW24U6dDMxGEO69UrIvYIZEXi9Pvgl/7RnPOVSSeNUdw1n/YuRW427Goe58FHppJvDwwVG43AiUNiAjqlzsmH4XAtfDxNWS4R8sH9OGOtG8LEklT0zz1UPci/lpG5OegzCc0Lae805IVRm1IPl5hSJwi8vS0BMWcrDpsV0bd1hPef2Vjz8MxwOapkyjqlsEfvGM9izPYXdD2YxPpxTBVeFLxbjceJaDM25/nv0fJhI2I/8ZB5njGVRnClir8SRlHrmSRVx0nheV4nsy5UwJe5cTeTje8GXSMIX5L1JzhYwP1HG0MNZ7H04h6lRrkhZWrDxRClAeNZHe3ubnveRzeXQ3d2NZd1d2LN3SIXtFLYcylCIzBUj01PTx50ChOV/8sYNaGiIS50rYeu27Vo/j1ectGE9zj5zs5bHUmC9jsdj6F22DAdGRpDLHR9KkGg0olum9ff1aDtF5cJSoPLjogvOQ3NTo7Sx05idnXNcjj5I5/D+A7rahsqmxsYG7BsaxsjIqK62YZuZSMxrexSU94rvRpPQvWbVKsRjUfk2Tmn9d+HChYujDbY9h7UCJGD61VSEsD/Jz6H5ItrvIvttcrH9Mf0zMFf75CpAXLhw4eKYwVWAuHDhwsWJjyOpAAmE/LgzVcGubAVT+Qr2Z8uYKniqK0AsKFOenM1j30gGybQ5MNmmb/xRWArd+kp1FQvo4b0ZQNgnwu8DrjmnFesHYtg+nEGRiYij9vwlbgrnqQShMoRpWUOxMReYcDspHuRsyLCxCuSW4paMuMu/41TnLmAaNj4LI/DjM2mtIJul4FJjUDv9lQvdEomC8C6G8y5eg77eKB7aMoo1yRQ2RjzKS6ZP5RG3vXpgNIff7ctiLFWEL+RBa3cAywZD6FkRQudAEC2dfsRbzeHUhJHfCz/lRmeeKV0LabZ0082623s1xsLEIdf6sOVSGdGoH8997hrksiWMjaVr8QoJwaAPmzd3YfWaVuzdM1dVXpA1Pq9PZ+JPjCcxPpbSVQMEUyRFShfjce6tsXQRSnn1nk/OvTroj8LYOvHInypg9N7C3Jl4qcgpqcDexG3c6J8Rkb5q+ozDGvlT33JPBQgVKsyjDnz1nkofMU58vCg/5GrDWyei+lwjQdM2/4YGSwdh4zV+xNTFZSD0lQ2N+lPnTjIaWrxoWxZCY6vZr/qRsGwip2au0Y+Ss1KE4BZn2UxB37dgOICBZV3oaG7BXDqp9T+VLmB4dwb7HuaqD7P1mb5Yj5ycOMuf8Ij+Tn9KG556TS+2bZ/H/mQJ69qDaBW3u3cXMDFWxIS0PXvnS9i716wu4UHvVMB4ffIuSR2bHsti5kAF65av0HNnhvYkdOVR/hCC7SdKAdLR3o6rLr8U4UgYe/cNobu7SxUgVGhMTi19HolFc1OTKkAo0D4eFSDr165BOBxWYdHxqABhdaPCg/w+9+wztRwfDcxPa2srdu7afVzkp1AoqkKAioT+vj7JlEdXgtTT1rOsG5defIHU0SDuunsLtu3Y4bgcOzQ1NuDkkzfqe8N63NrSjN1798n7vANbH96mND60dZvW7Y6Odi0n1imudOGKouH9+0+YbdVcuHDx5MHhKkC4/SDBbUL58eH3h6bu56DnKrRvWLN1FSAuXLhwcYzgKkBcuHDh4sTHkVSAJD0+DOcqSJWAvPTzZwoVlFXAS+ElL0aISfnMbKKIZKY27buarjha8Y26qIM6CqyCYmn4fR7MzBcwMpUzM9xrcqBanA4N1dn5tOOvhwJbD8JxztLi9ln1CTn0Va1qboYex91CEzN21fSce2NvjIEHyaTwIlnSs0m2PzyOnTumkUsXkJA8jBV0xyBFslDGnGSqHPegtSeAruVB9K6MoGdFFG3dITR3BNHUHkBTWxANbX40tPgRa/LqwddcCVLIO+mKsQoABekxd+ZejBWuW1NlpuPX+qd1c3MYl1y2EkNDCezda85RoC9ub3XBRSvQ3hHT7a+yuZI+53JF3ZaLyXOlwNxcFgXJG5+VeTYtAWmp0imwLjYf6tfxYyhz/FTjcNykHmoY413tKeTXba1MMHEyfwxrFEb6ZFyc+PTX3CpsuvzTZ2O5IF6TvjxUryYtOtfiYxr2wfjROKt+a3YmPvqVZ97rn4Xjz0lL0yMYrcYvF0lIjbUQSHVAQ6sP7T1Sd1oocKzFuBS8wpui34tk1I9KnV+WY2aeW2CVdcUJSh6kUllMTc0jncpjPlHA6N4cxvcVUaS+QUgwNJo4yANLcg0mf+pP/v1+j9alvUNpPcOnIPYz2QqGZ0tIpSuYTJUxNVdGcqak26llMxVk5f3ioeqzEyb96dEC8hlgdCSFRMIINI62AsQf8Os5GRRiT0xOnpAKELYjXB3BfHC1D7eIOt4VIKxHJ598Es7c/BSsX7f2oJUfu/fs1VUSNJlMVleyWDCvI2Nj0l4nHZtji1QqpXWgr7cHvT3L9H0aHRtXNz5ffOH5Wg533bMF9z/w4DEvB57tcfmll2j9JVgWXAXCFSFUAlLAGI/FtQ2YkPfiwIFRqecDuoc+wVUv3I5sz959qqR24cKFi6OFw18BwjNA5Mb2d6xx+j36W/es0OeaDVtutt+uAsSFCxcujhFcBYgLFy5cnPg4soegc3Z7XRzs7FPQzkfjUjWUD69f04jBgRgmp3PgSgXCiGfML3vthi4aY6e2YmfpteDAYGwmjwOTeScu678etbAMzt2OghEvGtq8aG7z6/Y/nX1BNLb6EYn7EGv0ItrgRW9/FJuf0oYEzxqg0kaFSBKHidL+KOIBD07vCuoKllRRXKrpmTRpNKy5UWHhisF2NDZFsOXe/di1cwbJVEEFu2NiKj4PwjEPmtp8urqjqz+I3tUR9A6GhdYwWjtDiDUF9MyGYNiHcERoj/mFbp8qQJokX7Fmr878z2c8qJSkPCRNrlBYANKnF2O/FPcI42rywqsK5xmfz489u2f1oHPGxHgCQZ+e/TE2msI994zC7/fKcxMmxlOq9DApOrxk+moYr4E+V+uP8akz6Jim49G6masj0pfyMbGaOBa5aho2PT4YVwfGi1n94YB3Tkj9JXinIRcEdqBp8kpSTMjqyhdCrGivLnLt7Ipj7fp2zCWyul0awbhtHi1NRDVNS7fmwXjRZ8fdriyxsHknzH3tmd64HRmVZS2dVIA8+gqQXMiHpNSzeuUHUeIqj/kixoelDu/PY3hPEnt3JZCdKaEvGML4SB779uRVMaEkOMFtLE1hL85YEUFe3p103ih+1E1+nDupOwXs2ZvSrawYxURW3pW05Koi7mLBQ9SLuYquLtJcSlI5cU/Pl5AQOhKTZaSTJYzsn19wiP3RVoBkszkV+lL5QZyIChAedv70a67CplNOQl9vr87gZ709XhUg3OKPKz54PknMOeujHqTz+z/8sa5IoJB9fn5ezwepB4X4VI5QGEZF6bEGz4GZnpnVrbB4fgYrPfPFba8CwaC0vVuw5b77Hd/HDlwBd/65Z6OHihoH+t0eH9dtuuzB6HzNLzz/XHUbGR1FOpvB8v7+antIJYhf3sn9B0b02YULFy6OBv6QFSDmXA9p3py+mxreW2PtxBC2vTOQRt35hNb1JF24cOHixEMmlZRB2LyajBjuN01kM+mqPU3eaWwL+dwCe/pz4cKFCxfHFvVtOQ2Vw0TuoLY8q/bFQn6BfTadUvsTHaH63jvhdOBNv50deN4Zw+4+lR8b1zUi4ByevBBiscCOD9zH34eunhY0tcQWhlngl2kY//Wgf69P6AwbYW9Tpx/dK4JYdUoEG86KYfMpUZy1OopNp8Vx4aYoztgcx5mbY7jyrCZcdmkXVq7jSgs/mtr9Ols+2ujTuHi2gJFvVxCR+1O7QjhtbQu6uhpUwWEGN5YWuZNbKw/k/bLeJiwfbIPZHxgaXzjm1TRaJb3e1SGsforw6uwGrH1KAwbWxNDeE0VjS0jS9x8krGacgYAPkWhA/bR3RdDZH0Rzhw/+AM9o4DkhXvRGvFimhVYxqx2EKGt0BYS4+MRvf5MfPQ0+jVex6JqYzeLan2/Dnl0zmlfmmYZbWt14wx7cc/cIYrEgGhtD+O1v9uiZIWSA2VLL0KuDQ43PCe8zW0cxvtYWKaPBGEJBejD08SwTDayoW7GicYq9GB1AihFbeTQrOtS32JnBqBiNw5aJ8VfmASRO1Kbk6E7/DjSo/NRZWf8mIv6b/Gn8/GfctGP8Yl+7VtDSGsG6DZ2IhOsneRj/C/6UViZhaGJa1Xvj4lyd9BwjQdWP+mUw+rNh1cKEy2Uq8JYDiPqjxs9hgHWLyrbJ4SL2PJDFjnszasZ2FNCGILKjFcxNFKv1jbQpHLriYR829YbRGmd9q6eP5Wi8myDmt55O5dGCP41Wf5mUWQnClSniZoIfU8RiUWxcv05n75/IMEXEH8fiOMaGdWtVoaH0HgL1VWOpasJtpZ569ZW4+orL0NDQ4NgeW/BskutuuFGVaqduOgWXXXKRKuZ4oP59Dzzo+Dq2GBjox/LlA86Twfx8EtddfyN27dmD/v5eXbHCrb1uuuV2rFu7Wt+RAwdGNF/1WL1qUM/PceHChYvjHbYvQ6P9skV2aqTvZPrB5rkK+pcA+i2SG3cFyOMABxGnnLQBa1evwsTEpGqw/q9hoK8XZ5x+GlKpNFLpJ7fgmJ3pdWtW6bJqHSQ+ycHly0859RScevJJ6JAO0dT0zAlRxydGhpCan0MmNY9MOolwLA6/P4Dp8VHMz00bezF8f8PRGJKJOcxOjlXtS9JJjDWaZcRHG+4KkP974BYH559zFniQIpemq/DiBMAKGXBtPm0T5pNJpDMZx/b/Nrg1woa1azA5Nf1/ehsBCut4ACqFUONSpw93X+mJkeFqW56VtjwUjujMy5nJcczPTlXbbPZCI9LOU+kxPTFatS8U8og3NjuxHV0cyRUgnWGPHhiucJoHjc/pvId8QGPQi0LZHFQ9Op7Ftp18L8332iZNPpl7MxBgHObqQTgSwNkXbVRlwfgoBelOOAfGr6N0MJGoPcGtrai06OgPoHdlED2rQugZjKCzL4Km1iBWCPGDkzn44gGsSxQRbAliWWMAA8UKtpfyKEXLaOn2o21ZEC1dATQ0+xAMe+H1V3SLKb5KJUk0Ew5h47mDCEZD2LvHbAm1gMhFyGeyyMwk5CYPyJAl1uJF50AA/WuEvlVhoTWKjp4wGpuDiET9VSWGltkjxGt4YbZ64hZf2bTZFojnHfiFcZe0ebAsDOygUNhRDqjg2CoKxIT9Xlw5GEJX3Isd0yVxlXTVtVrE+i3Qg8vlnq5KG4388SwIHlq98aQOnHF2v/BjWtrivA7owiEvmhr8KAjfNLxGaBQXVSM2J29owuUXdWLHrpT034vm21P3/eGdNYTSZzKvNBh6nfjEqIJF6LM81LDyozkwNwdBYzERGdBP/bMmV0tD/TsOfCYsb+1VIU7JRA67d83oVkxM3vi34Z14nT9Dc61+m3tL8sGEqz/mlf6c/BoFjyakz3a1SFGav3VrO7F6dQeSubTEdhjjB4m2mK9gZjwv+SqDW2GxbDNy3TGcwchkHgWeheOQaikWSpSGrNTNnZMFTMzzwH514L9BXZkrqg51qEXoODs31m+9O/Pv/LFMjvYKkPa2VhX4eqUt42qDE3EFCMdfa2W8ST5wZizPbiBfj8cVIFzxccH55x605dViUGlgwRUui1eAMH9cYUE3yhZ4qPfxcDA6t8PioeE9Pd1K38joGG657fbjgvfk2Ukb1x+ktJibS+BhqR/sh65aOYjGhgbdEovbkA0PH9B3gwqRlVLXIxH5WDlg/tKpNEbHxhwbFy5cuHhicdgrQILcAosTnMzEF+2SOBN86lHfVVFI272g9ea353hWgLBhfv6zn4FX/dnL8NQrLxdzGa6+4lKcsnEDeuXDxA9lUj5UOjvoKIB7J/75y16ih63deMttmvb/NbCT+dpXvQIPyYf2WHYWn2iwg/APb/lb/NFzn4Udu/c8qfNKsG7/vz//U/zlK16Gp2w6BRdfcK7W763bjv1Bb4+G+bkZaQtNG8BGMNbQpAqQ1HwCJY5EHVCYRgVILpvRGcUW9OsqQJ5YUFDyjGuu1LaD7bhty6ls6+tZph3z+WTq/4QQub21Fe/6+zfqMvWbbr1dhRrHOyKRCN74uv+Hs8/cjN/89qaq8pvtBgeul19yEV78gufgOc94Ks47+wwEQyHd2zmdfvIqSiioeOsb/wovlG/E3qFhNU80zj/3LPytlMPTrjL9oaXMVVdcggMjY3qI59EC5QKrBlfgzW94HTLStvK7cTjCgsVteTTeoAoQKjq42sMiGAqrAoQrQepXfbCf+mRQgFSkvSwK++o5yHjNcwUbWgO4ekUYQ8mSnmeRz1eQy5eE59I/ryYpN7x36GB4urEHTyv2m2dnUpgcn5NvovOdFAeueCBYfjYv9eC5Ac1tASzfGMLydVF0DUTR3BGSb6hfysUrZSC0y1WGKeifzGNM3GZagsiFfZgLe5EJeKQ9kXJqCqKhNYiWtpBuF0RFSFun2TIoNVdGW0sYL3xWP/YMJXHX3ePIpGvf8iXp8nlw5VktePHpcazz5+EZCKJ1VRg9KyPo4CoPSSvaENDtpKjAsULsxwOG8Qn95FNW6EnOllCQgpoR/g+ny0g4h7ObaPljSozPgYBX3D0Ynhd/PLDaSZt8rpWzvTNuvCiN8k++nHFWH1atbsXtt+zD2Jh8L530Tl7dgKdf0IE9B9KYT1MJZsrOrvwgeOW2Y/uGM5iYyssAlH6c+BdB6wit+aMk8cfSzHujQCAveT4Jt+QyugAnL/ru1/waqIvAPgsc/2rj0KFpS9yqaKCd4119OlFQ8aDtiz7Lj/jjH5VPXC1DJ2MjcMIr9N6m6cStcQgcfwvLQ6wlbnMQu1mNw+cqz0zStWcBw1NZVaoUUPZn4Q2W4GV9q3l5TKB38pQHoafkfchnNVMCL7JS34o80MaJs8obPpM+ubBmZApGQapw/FrYXFb5YGEf+aP3/LGWdahz17xZPxKtXW29GE+UAoR9qMT8PEbku8cJGk92BcjKweXYsH4duro6dcumoz1RraWlWeni+1AP0jY0PIwHH3rY4f2042LKaD6R1K2YGhsbpawXKk9Y9l6vT5UgxxpcmcJzTch/8rapqVHt2afSducYg99uTkhawH+h9aGHt+lYat2a1So/a2luRmtzi25Dxr54MBjQLcvsOSAEz5q5+54t4u7uhODChYujg8NVgFTPABFw9XX9Cmc1Yu90Q2pY1GZbP8e9AuTKyy7W2bKdHe3o7OxAlxgu2TvjKafhsosv0Nm09z3wkH4QjhSoIf/rV79SOyS79+xzbA09F5x3Njra23Htddc/aRQgnMX6pr9+rQr9d+7a49gujQ3r1gjvT1XB3b4ngVKgrbVF886Dw7bv3FXt3PDaEI/rsvpfXneDdqqPFvgSn3/O2XjVn71UeTwjHdwnGssH+vHaV/0Zfi8dof/4r8/gzrvuwT333a8rfY53uAqQx45jqQC5+ILzcMmF52k7zvacbfmqlSuwWdqTyy65UFdE3HPfA096JQgPf3zG1VdiYmoSv735Nh0YHmmEZTD52r/8c5y26WTc/+DWP5inXBn2ouc9B9/70U9x5933avsYDofw8pe8GH8l6Vxw7tmqyOJ+whzEn3f2mWo3MzunioHjYdB4uOBMute86hXYuGEdHiAvq30N+UaIGzthv7r+t0gk5h37Jw6bTzsFT7v6ChV8aJ9oCcP36vbf/R77joJCph7cy/tUGVxzFcjNt92hh54+XrgKEIOWkBeZ6ivDG3bupZNvLDSNXKmC/ckS9KgDeTbJLZWeseOv+nL8sm+TTmaFhwVnfFBBNBLEBRevRlAGGVMT0udZEJ8haHBFDM97Th9inX5Em30IxxatpBDwUOeIFGPffBHDHSHMR30o+oRmsQ+Ln/VCM2ek5iWfgaBXV380xALY3NuA9oYAhiayiJQ8uGp5CPdtncWDey0tJo0aj809047EvLj0lDhWtQUwK/cbz+hEoEXGLZJGKOxTIb2hUYMeNozQqYJCroTEdBGslskijSknQmeoOfwimiVPz768Gyed0Y8UAjiwf97huWBB22jyaG+FWs2fBZOenkxj+3ausjJtOp25vVYmX8bQaFYVYRqLwxuNRaMQ/oufuURRvgf1yg/H3XhSqBsHlXpvtj2iIT0EKeb9+g0duObpa1UpMz6WRDKZd3w4kLCahmNpw5l0HQsH1o5XPVfFCVfza0IzkAaTH+Pm+HOuhHOpRU+LOj8MV6XDusl9/fkiak1/jl/SZN5BZ+sFMTrudPwYhQ3DMSSVAFI3SgXEmqgk4iDd2D9WaLoSJhD0wB/kwF8sJUOlvFWEmpQsfVUbfdaHOlgfRC208a+PC8E4HGO8OM/On4XeWb919kdbAcIVh1Rg2HHak10Bsn7dOmxYv1bGqA3YtXuPvNdHd9VEs4wj1qxeaepHHfgcElp37NqtdNWDAi+WxfKBAfT29RwUlggEA5rvYwlz4PkF2r+lYuCBBx/S3SD0vA15dezB6McSlD21tbZq3bXgihXuTEIeZ7NZyUePfqu4CoQKK/YHWXf6++TbHYs6oaByj23bj/+Jji5cuHjy4HAVIHoGCPsbYlTxIXbVfp7Auun3xV6NA/+r9jR16uPjFzyY6m/e/A5c+awXqrnq2X+EN77tXdizdwjPf/Yz9ZCnaiYdUMPNZZqL7evBjkZjQxwh6XgQ9MtDudhx4jZPq1cOokk+HhSEm0HPQtA/0+Ds2EcC42c6TG8xaNcgblYjT79RiZNCF36Al4Kluz4+CmG4jHQpOi2CTrj6ZaukvbuzA2duPg1rVg3qx5L5pbLn8UL5IR/W+tkFi0H6GD/5vFTZMF3yo36J5qPBloP/EWiuxiudMwvet7e1SVmfqltdNTU2qh/6pcDwxz+7Fh/+2Mcx5nR4mC+6k48Er0vVMeaRQk5br5YCw/AAMvqrLzPa025wxYDOQOmRusgyIV8Xp6N1fAl7C5vGoeqvBfPQLx08Ck0pLOWBaFseeHDB7B3GRX/sZC2GugkdrLe8Z1r0+3gHfIeLQDCMoJSlmlC4Ooil4KxqL0aVuAIKaevt6c/F0QG3TnrLP7xvQVv++re8Q2eMc4XI5ZdceFB9Xqott+/YUu0E28XF7xXB8HHW00Vtj7a5h2jD2UYwLuuf/pZqG+lu3gETt31eqs1/JDCv+k1aNDuO0DZM3mUrJND2SJ55rQdneVGhe9opJ2PTyRvRIvf8nth2y4Jtv23vHgnscFx8/jnIyKDq1jvuVKEPaXjly1+KFz73mRiW9uI9H/gXPP0Ff4IXv+Iv8awX/Sn+9RP/pYNybhnp9x8cP8Mf6vtGHlue05Cnh/peWCi/2T4twW/WgwbWFSlLglv+2HKyOBTf+a1sbW3BUzadjJM3rle+kpdMh4qrn137K3xIvhHcW3kxmE78EN9kpk0323ewND7SN4P4/o9/jmue++Lqu/Ppz30R+UIB73r/h6p2z/njl+Pue+9bkl82HfKTbTnLn+VLsJxI0yPxmWDelyoPvtu/u+tedLa3Y3DR/tSPFVw5VG2b2ZY7dZNp1rfZPqec6R4MR6r2T5a2XGW9Asviel6viXvRK9nckang3LM78OzTmrC2pTYrqgY7LODVCI31QGox+serPjp2vMgfheP0R//VH70a8FyNiNAQb/QjEDKDkaWQjviwvyuMbOjg+s++QX9bFD3NrEcmf0G/FwNSnhf0xnCh5Imz/H97+4S0L/WryGqESOvg3Bk+8YBzfzINTyqPjuUNWFWsoFn8UPHRKPcD2TKCVne5CEy/KdaE5njLIfNjQedIlGeKBNHewz6GmYHGusiwxjgeHZC35GuxWNbVAYb35KsY+nf++G9N9ZkQb+VSGbt3TeP++0ZR4MnWtozE04GJHG6+ZwbzPC1ewLjZTtPwLA61kz+Wa2ODHxeeQ2Wp8+3U9KyAX1OtopoXmxL9Ma9s08SeyuBCvqSmJPTZfMm/8W/DaJ9MnsS+RrU8a9zOfR1seIW9JyHqrRrokGCQahSLHhYEq9oL7L0mwx/+Wt8mT8pXs9RF7+vBfKmNBNGzbHweFIUnuezhH/DMVUPN7VxpFcHqTVEsXx9B54Af8Wav1GtJjeSRTnmfyGclmwH1R0CC1BjalL5HgUZZNeZPHwi5cqXVaX0RMdIOM92qY83b0QZnul980QW6NRBht+Bau3Y1Lr34wkc0p5y0UXmXyz9+Ycz/VVBwdahVJxxHXnT+uejv73NsDNjHOvOM03UFgio4lwD7Q4dwOirgAeIXns8DzwO4654tuPe++3FgZBQ33HiL9mefctomnCr9an3XjiHYnvzuzrswOzfn2Mi7JzSdfeYZKsfYtn0nvvP9H+IXv7oOO3fvVqXOJRdeoH6uv+HGqlKQypw7JZ7FbZkLFy5cHL9w+qHsc8vVtMYL27ClWzTjk79qVq5Zr/6qzblzw/ZQG0Ux3f0rdDBq3Oq7OwLHbtGtoOZroVXNfjFq/swdP5h//eq/wEXnnYu3v/cDuryvHlyp8eH3vRMP79iJ9//zv8pHOY+ujg686PnPVgUGw8/OJfCdH/xID4LKOtomClde8OxnaOeHAgcKu7ft2KX+nnHNVSp4pjCEh0Vxq490Jo13/uOHMT4xibe+8a9x0vp1+NyXv6ZbYfUu61Y+UXD8ebE7MGr2UaRCYuXgCrzgOc/AyRs3qJCJSw1/9LNr8eOf/xKZTEY/RlxR8qqXvxTf+M4PsGb1IDafZlZXnC4fWn54//ljn1DBkwUL/cUveC4uu+h8fPTjn8Leof246rJL8MynXqkCaPLgBz/9uX747PYjFKC/6HnP1k4JBQnsuNz/0FbJ749V6HjBOWerH/KHM/65FJKC/4flI7oY3OKEKxM++NF/FzrvUDsKli4Rep799Gv040t+3va730uevicf2hnlD8uCs79f/PznCv+jKjwaG5/At7//I/VL4Qvz8ZxnPA2xWETdORvnW9/7Ie7ecr/GuRjMC2ca/9HznqXbyXAWELcm+9b3flTtGJC2p151OZ4ltLFjxo4DV/V8SzoHZ0k5XylpcuY5Ozfc9zMlPPvwv34C23fuxCtf/ic456zNeJeUPYV8nE39htf9P/xEyo+zL84/50zNFzsR//vFr+qsF/L4uc96mvKBaf36+t/im9/9YXW1EAVqXEFDmjlTl7V+LpHA57/ydfzu93erAOoD734H+vp6VKDHWcUUcHEJ6wf+5d90hhM7+8+TNC658HxNn0ugv/Gd7ysfWcdYrziz/i9e9hKsWN6vz5yN+8vf3IAf/fQXutWQBXn49r97vXTqTlLBHulkvZ+ansb7PvRR5eOF556D58n7QkFqsVRU4dpXv/FdjDnLgSnofceb36AD+zt+fxee+bSrtB6++5/+ReN5omFnDFuwQSRs+1WF8IG8OJT9scCBfbuRz2aMQEFgyDiStNQG7jRsy8OR2uyfowW2f3yfOHv9PR/4iNShLY6LAZecf/QD79X37N3v/7C2eVydxe2FzpV3nMJabnHwgx//DL+58WZtt98m9TabyWlbVX8mxXOf+TR93z/28f9SRZ4FZ3Gxnt52x+/xlW9+G53yrXjpi16gdZ/lf2B0FF/++rd1RSHbG74br3nln2G9DKLZDvHbQAE42+SHF82YMu/A32ob9Ct5z17wnGdq/IyH7wTbALZ3WgZdnfjERz4obfBD8t36mAq2OKP/ec96urZJVA4wnltu/53Q+Z3qyoJVg4N425v+Br+76259T7k6km0a37VvS1t+7a9+o+0Y29FXvOyPpU1s1vTmJDzb/M9+4SvKOwqn/+ylL1YFP+sdecfDE/ldqh9QWTCej/zTe6WdmcE//OMHtX3YLG3Yu/7+Tdixczf+6V8+pm1QPchPticcKNvvLtOiovWlL34hNq5fq37YFn/xa9/UWWhsL1lPuMUT26+vf/v7+r3p7urQOsxv7BekneR30b69bP9Iy8skTtYX5pN8+/b3f4yJyUn1Q36/5+1v0f4D93K+5opL9Tv9gY/8u05weO4zn46zz3D4Xizg1tvvxFe+8W2pb0n9Pr70xS/QmXakj3YU9H3yvz+ryqA//eM/0jb/fR/+qO49TjDfz5Dv8ZWXSvnI9yefL+DaX/8GP/yZtL0SnqDi6v3v+nv5dkzgvgcf0nxSOcdZ3b/8zfX43g9/+qirDsm/Fzz3mXjFS/8Y/yhtNelhffib17xKt8h4/4c/Ju/Twu0kKOx501+/Gj+99tfYtWcv3vDav8RXpY7xe3bV5ZcoPxPyPfruj36K3950a7XvwbS6Ojvxkhc+V/smLEvyku8L3zH7faYA6kPv/QcZfP8YX/jqN7T+PR4c1JZLuvJj4qmPS+zodrA9nQ4WuB8NjA3vRSadOiJteTjsx0B/TOpOCftHTF+RcXlQxoVtfj0j5PclP1747AE0jyWw5e4Z3Hogh+EifTgskR9eLAXVe+fH76mgP+xFUr7bEzn6NdsmUWHA/pcK6ulV4dzJhQeKbzwzioF1DbqllIWvWEF8No9cxIdsjBtgSSrivyI3tXgMItLfO3dNNzzpAu7ZNoqZoBdUdW3My/saDuCB2SL+97sHMDNZhB5zwEj4b5haA+OXP2k20NHrx7MGgzinP47gCunT7ZnD/vYQRmJetAtdqxNF3NEexJykVQ8+tZQ9aGlbhqxEdGB6v77rjwTyN5suYv+uFHbem0disiT8qimY2AexdTPul3cnBEyUPMhKOty6qFQ07wv5Up8jPteD+eUf86g0MU4NYa5MQ/3YySYagVNuVTcZKDp8Y/DeZWE8+6k9+PVvx/XcmOaWiJrRkaSuWmDZW6WJRKBplJ33m+0z42Q8mrYwj0Jw3kuzqAlU3TRJs8c/w5SFQcyDx1vR1T90V345YD4lpLl3VlM4ugblLeM0MPlT/xrEPJl/Whh4pPJ1twYR9HkwNJGTeiT+5J+0VOGEYYy8LnZTSPw25ao7o6I903as6EbFHhVx0QavHpTf3htAc3sAja0hXSV1uGA6PG8mnSpgbiqPyWExBwpIzlVQyLA+sX449CxCvU1d7mpYkGV5WPB8MAJSn592Ulzdfnx/Ut9Py3dyimeyzMs3ZClwstKhoBP/ZNx0OOA3/grp93CW+29vukUF6TxYm+PaxwKO83913fV6jsKxQlz6BM946lXKB44JvytjY35Lni1jYvY7Sdv3f/QT/daee/ZZugKEY/yf/vxa7RsfTXBc/fSnXa19nUNBx+M334q9+/bJu+HFWWecjvXr1la/j0uBY+mf/eKXS9bjJxpUflAmxAlEd919L+6Xfk19+8T+D1eqc5LGvTIG3nL/A6ZNPoagvOAK6bdR/mFB+c1t0hcckX4ylbWhYEjzxTNDuL3YDTIGYB7P3Hy6+qMsyoULFy6OJtjuzC0hb3g0RKJh/YaY7a9MP9uaKvisPR/TL1mqH0PX43oLLGbybPloLu/vx6/rtNYW7GhdfOF52un8zW9vxsoVA3j32/5OBdW6BHPvXl3NcfXll+oejvduuV/DvfqVf6YCB850516VhWIRp56yUQU9Dz28XRjrqy6fpfB979AQ7r3vARVkcFuPjfIR57Zc7NDrklSJ88zTT8Opku6dv6dwKq0rCqic6e/v1Th37d6LNh7UdsG5KsxjfCywtatXKn0UfK0YGJDOwpDOPGBn+oLzzlGhDwUNFqSR5zRQUPXr62/E6171Cjz/Oc/A9PQMHtq2TYXmFICR/nuEds76/bvXv1aFGzt371GlBuOm0IizOKk8Ip/7entVWHKXfNhJw5YHHtKVN4vB5bg8CNdugcWO5l/9v7/AH7/wuSpk1+3IJF8UmpMn5A+VUM995lPV33wqpXmnooV7hq9fuxo33/Y7LQ/OKJ6RfG25/0EVvHAfSwrpmNbipVLk4Z+86PkqoKSC4IGHtio/WR9O3rBO06Dg7RUvfbEKx6i8uk86NIyXQhoqru7Z8oBWtf6+Xl3l8Xvp9OzZN6wCnXQ6pYKtDVLWv/jVb7RDOiBlSYHY6cI7rtDYsWuPCosozLvw/HN0tjPzMS+dUSos2JmngoaKA/KVnaVnSgf3717/Oq279z2wFRNSp9esWqn84vZjo+Pj2pkhXynQ45ZAnB3P+vPg1m3oaGvDP7z1b1X5wTS4zJhlTaEehVf3Pfgglg/04T1ve4uU6TLhw4PS6RnRgcAFksbW7Tu03luwLjA9huUske07dmkcu/cOSd3YgZe+6IV4xZ++ROs+BXXFQhHnnHWGdMDPwDapOzzEmbOmn/nUqzX/PCOAChYevEaFjhV+PpHg1igcoNsBNusz88Xtr8olDuiNG1sYuvFe3Rx71hs70/ho4//SFlgUnHLZ/PU33iIDnYUH7lFwfZG0jRxYXSdtPeviu//+77T937Vnn7Zd3N6HbWWndORZt1YM9MugajPukHsK5wm+N2xHqByn4oDtN8uX/KVA+iJ5T7/6re/qwO3db3uTKrO3bt+uZyawveEKlOnpaX23SPPlF1+gdLPdZ5tDeyogFg+Uw/oOXKUHQV8s7UZR6iPbG36EGZbvzMPyHvMbRgX80666AuOTZgus1tZWvO8f3qqKUSoE+I5yZQvDkQ/cjo6DSSpUqFzcJO/ZppM2qvJ7aPiADv4vPO9sqcsVaQcflnY9rML8nmXLVFnB7ZD2SJtOpTf5+4/vehuW9/VpOzu0f78K488750xNm/4Wg8oZDsypQLjl9juVl3/0vGdr2/yp//mcfmuXgs4SdARnBPn4LilTKmAe2vqw5p+rKqjIGZ+Y0LT5LadSetPJJ+nkAG4pZBXx/GZRgH/HnXep0oYKKp478rq//HN11/apWNIyZh+AZU8lApUcVC4xrdNPPQVTUzNK8z7hH5U4/E6xvWM7S4UF+U5lGfnO7yft2Mbym0VlFrf04neOdY584wSHX11/gyqB2GZTSXXNFZfpN4c8Y51kveK3/r77H1JhC8uBNPFbxDrOgT8VEpx4wfSpkPidpL+U4t+C5cBtuXhmE5UVHNxyRjYnE/A7RaEI64PtGDIv/B6yP/X5r35d03r61VKfTt6oW5zt3LNH2+3urm55Vy5Ce1sL7r73fn03Sft73v5m9cs+A78hnODB95HfOyqwFJLWFfKelaRdvfEWnm/z+AQEi9tynd0j+WQbuVRbToWJujn2fAcocD0WOJJbYK3si+JpV/YiHvNj+66k6a1LVCzKiWwFu1JlTKdLeGD7PO7ckcIKSXdDoIKteQ8K4k+aKviDwiMfBc8muIETkSDureD5beJP7ndTzyVOFGY3hYzwuVCiXw4s6LsGxhmKUsAbRCgsfiUMERZ61t81C3+hjFRjACW/lI9xWgCvlFE4X0FzYxMa54rw7p/DdMSLgsQz7ang4bkc7t0xj+GhrPTXuIpBIuG/w9fF0PZdwja0ehFYHsZ8TxhDvjImoz6s64jDL4OkzEwW0bkCRhv9yAtd9QhK/tYJPdl8FvvzKa27jwaSQuE/WZNJlZCV8ig4XR3SWZuVBiyPeHBJuxf7UhXM5srVErD5WcRebQObm0LyvnqlDTX9k5onE0bTkFsroGOYanxixVs+23ef0Dt55kH523bOY2wyJ+9OGWvXd+Css/uwb++s8LuWd41P/PMds99QjdhGyUe58J0jGhvNJDmzNZfxz3eU7yOvdOT5KdwSKt7iVSUBVxJF1fj0PqJXn+PmQ1B4x3iYhqnHJi3ascztyhJ9ZuIkiBcxLPenndGE0wYj2LI3LXQxLOnSCIzfxVBr40bnapwO9LkONl29igmGPehdHUD/Ovn+roygtTssefOrUnFR0McFxs0yDoaEN9ImWB4GQlLGwm4Wswxb4RHjsNqBU1jOpWq/4Jm062/VXfOkz4uM2DGt4dkCdk0VkHW2feOflo0T79HeAotjQE6M4EpMjjn4zeKEhCH5JnKMtFO+94cyO+TbxXH2UuPdo4nHswUWx6wd0g/meQ/b5Xt8tLfAIn/ZH+J2VqyXS4HvPZUK7IOtWb1K+irrnXZgafB7T6XCYjnP0QBXBF91+WU6luW2V6TDviIWnCDJviP75H3SP+QYgNt+Hkuw3rPfR/o5piF/WX94PsjqVStVprRB+oicNMm6RD+cnElZA98LlqMLFy5cHG2w7Vks130soKxS+7tyz2+hjjHZKdH+iYFpu8WP2NGo20HuJ7gCZKC/D0+XgT4FvBSCvf41r9KP0z//+yfwha9+U/eh5gx8Cs6uuOQiDT81PYu/fMVLsXX7Trznn/4ZN956O67/7c341W9+K3Hcg9/fc68qF6h8uO6Gm/CZz39JBePpTFY/6BROLJd0f3nd9TqTmcI8KiKoab9IwlBQTkE1hRwUGn/i05/Fz679tc7O5DJKzjamIOi3N9+qHS7O1KQyhTNL3/mPH8TXv/N9FfZRUUBBGrenuOPOu7WQyQ8KViiYZ/4oeHnW067G17/1PfzrJz6FG2++Ddded4MKy3hIKgUgpOOPX/g8zdc//vPHDE+El78Rw/MeqCThLFQKB2+46Rb812e/oH7tTNXFqFeA7JcOJ1d9cBuyn/3yOnzgI/8mcdyqAsw9Q0MqRGEHiGdJcKYshTlvffc/4rrrb9L8//TaX+FOoYGzmf/0j1+os1m40ue6396ktPz8179RGilIWgyulHnNK1+ufH3fhz4i+blJw7ETzBUf7DBydvKrpKz3HxjF29/zfvz2lttMvL+6TsuUdFGgeZXk/fY778J//s//4s6779G88wU758zNKmRl+bFcWbcuvfB8Ffj8w/s+qCuGrpO6Q2HahVL2A319+M4Pf4J//rdPqEKOM4q4tyy32Pr93Vt0RjI7g5x9/O+f/G/cIDxgedwl/ObMEh5WRv7dvWULYpEoTtt0ktL0w5/8QjvofG1f/icv0vrz8U99Bv8jdZOrcH4tdZerSZ561WVCy16slY4PFW1cIcSZzJwR/YtfX4+bpcw4c71eqMYG5GHpVM9Jni698AJdFfSlr30L997/oNbLl7/kj3RG1T9++KOaJxoOGFhfqMDi+8MGhkJMzpL+mtTFD/3rx7V+HM4e8IeD8eF9und8an4O6WQCoWhMGskAJscOIDEzpfY0BM8ASYrf6fHRqj1XzcQaDm/m2R8KVwFi0LOsC895+lN1VdEtt/1OlaWrV67Axz75aXz2i1+VumvqOTvwl0vd48Djrnvuw9WXX4LZxHz1/aDg/PnPfoa2x/TLussBMZUOXLlGhd218i5wlQEVf+/+wD/r6o6bbr1N23EqRChAZ/vANvmCc89SgT2F0Vz9wLBU6C4GV6TwHaCSm37YJlEozTipSL/kgvNUMcn3nYP8egUIV3BQkMVVYDxjg7Oy+K3gygcK/XnmBr9d3K7vCmlTuUrhn6Qt53vKFW9s07jicdPJG7Q92Ll7r/DjIVXKTs/O6ooVtgHMOxUx3M7q0//7BXzuy19Xe55ndatcObheakBEZRIF+FQ8UGnCQeKLnv8cYXdZlUlLvecsb046IF/4HaQSmCt2GPad7/8wvivtJNtjljXzSMUE2wyWFc+K4cHqbNPf88F/0frCbzHfDSrJuJKGShEqNF73qj+XtuoB+XZ+SP1cL98Afj+p8GebSEUZFf3XXHm5Dgw/Jd+3T3z6M2J/jypR+F39wle+ofRYvnd2titNbLOpVOHq0Avlu08lxUf+/T/1m2NXtnG1KNtBcyZYWurYy3DuWWfif7/0VXz8vz6jeWJfgd/zq2WAbbdWoLCD32gqQv77c1/CJ6WfwLJk+8p3hPGyDrLMDgW2GYsVIATD0I784eQCDtwJfoteJt/hm6Wsea4VV11ddtEFKEj5/PO/f1L5YPtM5B1nDXJiBRVFVDL19nTrqhmuGGG+WO+o/L/04guE1nvMKiDpWZ4vvOJEDZ6LwrJ/PBjfP1Rty1PSlnN7q0AgiOmJUcxNT1bbbH63ItKW08+UtPPVtjybRfwYned0JBUg73z5KjywJ4lb75rWlQZB6Y9UJC4KGfPS38+Jodw5my0hUyhjrb+CZm8F9/J8gIAXbcsCWDYYRKzRK+EllLzWoRBn4huBNfs3MfHXL/2RsUwZw1SDiGNjyIs/PrUBAZ8He2dM2R2UA2f00NTmQzzqQ0DedSIiRPVP5NE6ktXVAIn2ECqOcMwnYeirIo/hbBmrts0jmc5hlzePCaE9y1UnEnFK8sotr/ZuT2NmooRykeE5iCF5jMHERx7X+Cz3PuiM+5beEEKtQTBYxe/BgLxvGSFmSN7z6ZgfKclfRfz7yAOOm8hX8ZuU66xQkNP1M48NTF4P/5Z2MJUoIZtk6Ygl6RF31lFC2IsD2QomhZ08nUO3mnJ4VoXDUwaMhP141jOXyzsYwc5dCW2jqoJ//jFyTcGkw7ZWB4R0EG+6esPSQK8WDj1cwZbOcMsqo6RIp/PYPzwn77q0h6r0MuEWrsaqpUcwPSofuKqBh+bHG0K45unrNODoyLyGZx6N8sOE8gWkjnb4sXxDCAPrIujsC0k9DaKj15jOviDanft2KUduL9ba7Zf+nEfeK3MIOLPAdDXPzK/+mysTp7vlu0/cT+0KoEHeizv3ZFWhx+8s82y3STWEmuBqL/FqfTI29GHiM1GSrfw19w7P6w1p7VkZQHd/GA3NIWnvOUtR/JsgfxCYNmc9BiXOgNRjrr6KUxHS7EW8Vb63bX559iIcFz8hruQyShMTto6AWnYUJC8k/vRdcOzqPSgvnOBaDyWuXFHaoQJrO/NNT44HeqV79ugqQFjw7PPxe8PxDZX97OempH3jOJiTHDl5i+M4jjf5TmWl30UhNp+PB0Ewx/qciMi8cNzOcRZ5STkHy5H9CypsWB/ZR+HElUw2oxMnOIY52uAEI064aJc+L4VSS4H2PF+Sk3cW1MFFYJlx4uU9995XfX+PJjhxJih9U/ah2Hc+FJJSn3hWDBUODz38sCqgjjVY57nyieMM3QZWeM62l6uBuZqIfU3Wd8pXWK/Yt+MEG05ieaQJNi5cuHDxROFwFSB6Bgj7NYs+J/bRfj30eYlvTv3XZVEv/MQAP6ScicjtG7htBAXfy7o7dTBOIQK3OCFz2ehTmM0B+8zsrAqp2ZFIpTIq2D7/3LPkgxHRWaoUslNAzY+vnVXFzh7v7QwnC85w/9HPfqkfE35A2PmggI4CM37s2Ynmx+ab3/2BCmuocadAh0KgkbFxFchw2yULpkkhOxUnlu7du/dim3SATj91kypwCAr0uLqDK1IorDpr82mqhPjRz69VIRTDkRZut0HBFwWOnM1GhQgPjuc2HxS4MA2GY56Ztu1waN4ljsX5PRQY17lnblbhHPNKvjA84+esY87APWnDOnQJ/exkUuB45aWXoL21RflG/5ylQ/+kn0s0KZCh8ITuFHKyU2Tps2CnigJ+zn7gFjEUSOpexPLMWacUhlJ5wbLlllZcCXHZxRfqTGDGy0PFdRsV5l3yyti1rOX+0fLOMFRSUADHThNp3/rwdoyOjuuM4J/+4leaF5u/W267w1lR1Knh2en4/o9+qjN2OHObW8Kws8I8tLe3IiQDdqXDybOhyczAY4eXgi2m99tbbtXOF92oVOGWXuwgn3v2Zs0zg18ueebMXbYBrBemo3ywQIppWR7zymcORrhlGeP+yjcMj23ZUiBL5c3aNatV+GebGNYnKpfYqDH/RwssOy3Lunwo5HYpe94tsK9zc3F0wbachya/8a9eoyumKPSmoP+UjRt0Sze+a3yvWffYhlDgzoP+uOJhZHRU30MqirnCiUovCs854P3hT36uShW7JzTb+95ly1SZzFn6VGLz3eQMeb7HFApRqP29H/8MPEtpw7o11XrNAwW//u3vifuMfivq69JiTE5Oq0KFs+Ps+8JVE3xnqEjgMvrFYP64NR1XYHAA09/XowNcpqdnULQsFOiyfePKMMbN94zvHRUZDMsD5kkf03YqurzPdi94bqGR1vaGCn4K2vmtYttApcGhFJY8q4MCI/KBYBgKGNiWsA1eCiyPt73xb/DaV/25KkHYVlDg/v0f/UxXRZCPpJ0zNL8vPCdfuBLOgjT96Ge/UD7SHxUjVHBwAEp/XOXAVQtcAkvlBSctMI8UdFC5wdUbXL3Hwx8tqPylMoIKJ8ZJvvOcJ7aL9Xyn0N/w3WwhRv4pK+WvnpeLwW86DwHftWePbkFJmumXPPrVdTfo4JqrfHgGhwW3fLv+xpvVD+sgtyv79fU36SB2oN9sX/h4wb4HFRz83rKPwDhouFqFfKPior59vvm22xf0mdiP+fI3vq0Dfa5gpOKO33EqTrh1nX1fqGjhhA3Syu0UWC+4RSIVS5yAcCihyCOBfLVGfoxR+yXc1GGhPf+eDKi0dWJ8zouxiSwGAsDTpQloVXaqOLLaNjG3Jcn3XfJqXp/xohLwoGu5H4MbI2LiWL4+iu7lATRJ4Oc+ewBnnWn6km1tEVz97NXY19WK7SWzYoZVzR8KoOPU5Wjoa1MLrX/O1bmFFDHSiTLS0wV0bU1g2fYEGmYL6N2VwoFlYezc2Ii5joXKj1WZEpZnyzrgKPo9mGoNIjyWRHj/POaDVH6IPQ/ons5jbG8OkyMUWGpwTdOAuaVx6HH+CP5S0MyzF2wATvjfmslhOFdAVvgyF/WhJDR5xb5nTPg6koGPQnHxK6yGsO9xgTRQwM0tjiiojzSQGoncqYsEL6lCGfvSZWSpXCBtpN25yk+13mrdlX+uoHjggWns2JGgjln9mF+GcZ6NlURhBPYKJ03Dm+rjkqC7KmLEzM/nceDAvJ7jYWgR8GojcPyZQae5NzFUsHZdOy6/krPWfXjo/nGMSZnSWZUUSpswVcMC0UYvlq30Y9lgBB29YTVd/ZGq6eyTa9WE0dkflrobQd9qMWvCaOv2qcLF5I90OHknKaRGyFUuOrQXpS27dWca1z6QRK5olEhKk/zV++MYgGA/nW0WDeNVP/KnYDKalpOek6Y6O8YrFT0S9yDeRKWN35wDYv0dIbQ3BHFqfwsaY1x95ZP3Oqg8WrE+jpUnx7Hm1Aase4qYzQ1YuzmGNadHseYpEQysC0o95cxJiaQuC6SvI+jBMzu86JHrAjiPygPDXAX5Z2D5o6Wh/LHmaCMai+KaK6/QMxqI1atX4enXXIUB6fcRHAtfdcVlOimDKzIvu+QiXChjyGO1WnApcEuQ635zA34i43lOymTd5Heak3hox62L7Hf7AekD0u7X4p9bHh0LkD5uE/XLX/9G+1ZULtFuMaxScSmwz8GJJeyLc7us+n7J0QTppvLlAa7aXiIP9eDkLU4gZT/reAH7beyvsT5wi+6fiblW+qCc9Hjd9b/Fz6/9lW6VRsOVH9xi++ILzBbaLly4cHHCwPZL2Ew7bbXty8qPPtejaiN+qy07w4l5nF3+YwPO3v2Pf/kn/OpH31bzyx9+C//6wfeht3cZvvHdH+isRW4NRAEYlQYUbNRjZmZOhdPNzc0qeP7at7+rH9o3v/51+O5XP4/PferfdVspCsgeS+eNgiB+7OvBrZXyhbxq3VkYnMny4uc/B9/58v/im1/8H3zmkx/D/3ziX1XAz457/YeHwntuP8WPmAWFCD/86c9VaM/Zt+yonbJxPXp6unXmLIVPFBhSsPfNL/xPlTc0X//8f6Onu1sPb6Uwh7P6A8Kbd771Tfj+17+AT//HR3QrDG7r8Riye0hQSMQOJdOw+9RbkD5uERUJR1RRQiXU/pERXcHw1c99Gt8Qmt/8+tfqgWgUSFGAT4HfX/zZS5X+r372U6rgWrd2tXSgFhLJw84p6KNi6X8+/q8L8v6Tb39FtxOjAI4Dti999ZuYm5vH6/7yL/CtL30WX5F4OZuVe8wfTkedComx8fEFZUVFBMufwrrFy6h1abIkExY+MD0KX7klGen84n9/QuvFJz/6IRXIsowPmhlYB7NHboPOTv7hN760IN+f/vePqMCOMzu4iuW6396oAsKPf+SD4vfL+ND73omrr7hUhZmPBdwjtL21Tctk8f7+7LRyCS2FaRRW2xaGq0gopHbh4lCg8vdf3v+uar1lW862nas9fvCTn+kMeNZjKuC4rc7itpwz9sYmJtHcRMG2R9vCrq4OXbnRLnWfW0NRQcAzDniIP2ens86fefpTVDh+x113qSKZbdczn3Y1fvH9byx4j9779jdrG05lrG0cufqPcT0WzMzOYHZ24fvCPFAoTqFwveLbgt+Cy2VA/qX/+SS+85X/xWc/+W/arvH8E35LFg9SJien9B2sB1el8eMelvf2kXD3fffrJAGuDuA5JD/+1pelPN6tq+aoBFgKbAvYlnLGJMEVA1Swsy1aKj8EhUlU3HN2IAfAHXKloPyV0r6zzOvL/01//RpNgzPTbJvM9pRtTz2ooOG3ggIML+Nvb3fq07sXlOFPv/s1VXhzGzH2HRTCHK64qVcAs/2iP7bD9Xzn9l6k2R4O/ljBc2DIQw7oSX89OFjmpAN+s+v5zG/nYr/z8wntn0QjhzkbVsBt2qgU4laJ5BHfKfY9qDy322gQ/J5t27n7oPo0O2u2d+D3vcPh8zOuvhI/++7XF/D6g+95h5YHy5plx/jYP2JZ8zvt4vAws3Ua5bks1rT4sbkrKD18KSvbfecroq8Jn02nfpdU6+0+L5r7A6r06BmMorVL2rFlYfSu5lY8AVXecSY9wUkOqVwFuzxBTHqlzdD45B0vVnDr3gx2TfM9MQnxlTRGPWnd8Uk0KwJBBHIezCbY/ykhG/DiQHcYe1fHMS3XivGu4MqHao9JbjzOCgQqJAgq1BKzeRzYk8Xovjyayh5c0CP9y5DpDy3sq0meJdMm9zVQ4KzbADleqRjany9iurhQqMYwZUmXxuT78MF2MdoYQNsyPxrbhVb5J3+sWUihSU4Ha86VNwvzxu9FGffcO42Ht3Glk1ioN8cvfwgbLe0cKwOucKgpBujEe2sUdc/0awePVWPDsC8qVxOG/2blBNtG9skZlt1gnk2RzRax5d5RPUeEYU0kJigRbfCoIm7ZCq6MCEh770NADA+QP5ShgD8S9aOlPYTO/hBauqRN4eetGrcwQVnsMKMuPfKetG0bL2DLSB48d4X0V2mzQTQftJOrc1/140BsHHtzX4UmrwToYyDoQVO7D7Emrj6o83cEwayWpI21Wfb5vYjEAmhsoYKDK2qM0qh/dRQr1sew8qQYVm+KYfDkKLoGgrqtmI6nNDOaM6HeU11RVkU9+WLP9ExeDSzPFuNgm6MDTnTctmOHTpwgOD5jv8uO0zjhgitn7TvJMdvib96xBr+dnFTJMWS9UoP3i+04yYx2dqLNsQL5yQk4N0uf8jvf+yE+/6Wv4nNf/MpjNl/66jdUKM9tvI6V8sOCfKx/BR4Jx1vdsWAeOBbgpFROuOHuDpxkyj4pJzOy/0ylCJUglJ9xpbG+yy5cuHBxAsD2fYgF7bX2Z0zfpL5FUz/1gepCmdHFcQ4qCLg/N/ffvl0MZzf++3/+N17zhrfgi1/9pnZ6UhnOeq+gpanJdPDqQGEXB+nsNPDDxZmkr3vjW/HGt71LtwiiAIJnN/z9m/5GV2k8GshL05E6BKQAOHPyT1/yR3pOArdLetmrXoc/+YvX6LZPB0HiWtyJYfw8bJr55kx+nllx9ZWXaYfnxptu1XzwY8bOBw8kZxqLzX/+9+d0VQC3VXnNG96Mt7zzfTqTmR19bmHCbWCooDhccHVJLl9QQZN/kbCIgyTOXC45M0I50/pNb3s3Xve3b8WnPvM5Xdlx4fnn4h1/9wZdBXHnXffi9W95B/7qTX+vW4KMjk/oXuJvf9Pr0dO9zInVgAN58oGdRdYDbk2zOO/v/eBHdPUNtyv5mze/Xc1nvvBl5Re3HuGBxRTOPX7Yge3BoG39IGExKNTlgbWXXXQhvvPDH+MNb30nXvLnr8afvfpvanuoPwLYoWcd3r5ztx5QvjjPNHwfqLD4t098Gq983d/in/7l3/CbG2/C4PJ+vOG1/0+3GeIy+kcDD2bme0HlFZcG14MNTEuzEXyybG2WdcuER3ovniBQGFpv7NvPAfwCe6ejxyvP/KjaPwZ+uDgyUIHrjl3altNwmxxuFfRqacv/5/Nf1lnzrHd8x7ml2uLOObcQ4qq/XD6nA1ru18uZc9wq8bRTT0ZHeyt+89ubdJYW28+T1q/F2lWrcP45Z+pstf37zR7RHGxxhcm73v/hg96hd77/Q7p1la3LfN8fsb2vg74v8r2pB79HnI3Pg28XC7sJrgx59V+8XAX8//SRf8Ofv+b1+q3gllhLpWpXhx0OKCj46H98Cq963Rvx/n/+V90aj1v7/c2rX6nbGbLdXgwqDThLlqs+CCqSuHUiV8pwS8ilwtSDbSJXpfEbx60Sl2qv3/G+D+gqBMvnx8Jztv+k7TNf+MqScXK7Jq70s1j8jR1cvhyvEb6zPnD7xj9/zRuU75/78tcec3nXg4oh8oaKELYr9aASi2dusK9Sv2qG78MfUJyHBAfA3Mpq/bo1uu3mpRddoHuG/+CnP18wc1Hb8iXeM9bhsHzX2cfgt1aVh7+/G+/+p38+iM80XHFF/rIucPIHV4IcjkDDCFcPbrMPsrd1blFb/mh18UTBgTt2IDUyi9Na/VjTHsD180BC2Lky5kEPz91w/FmEIl509vmxYoOZSW/PHQhFfGjvCaFzeQC3bxnDg9tmtP/HcysefGgOc3OFBXFlMgX85te7sPWhCX0m+42YlL5qd9xeqDUQxJTHj63zZQxP5jAe9yHPFRgOgvkyWiV+b7GM3VEv9gmNfAND8jw4KfWq0Y/ZmB/tM3k0yysxtz8H/1gBTXmgOejFJsn3aR0BtEh+LfiumPeFP9aYeuzzedDcGEVLPGKUC7QX01CQb0lO6qbxqoqZA51hDC2LVBUwhwsmEwh40dRutmuioJ+Hby9oP8TT4vdLA9bZ86qc5aO68eoYQq3MA9tT2z5qKPHPeq9x8D3x8V6uzrMa3qsx9/LjXHlLxYbjV+2dq6RFRcXgYAva2ozS1rgbP0xz144Z3HD9HqRTRY3L0KZEmtXVlZLUwQra+3zoXRNEY1tQV3E8HvDcENbvQIh50UQ07/wO6uo855n2pNmCtNj8VfNNW/HLv9oqFZNX0ss2TNstBlV7+ZM0lb9iLCz/6U/+FTxzp7HNh3DMJ3XxyLVDPDOnSd6RWKKAyfkcHhqaRSRZQHhR88rssa/BtKlcikS5RVYITW1htEtd71oeQluPX1ct0a/hiwdT8u79bKqMkbzNyaGh/HDCWcWZ8tlhhK4mF3qPBe5/4KHqOZ8UqP/k57/QcSbBfuIvpO/BCTTsZ3FW/I033XLcCrJPVNj34vEYF0cXbN+oBOG5qQ9urZ0R58KFCxcnAhY0WfyOOFdC+yfsq8lV3Q5q39jbMzhyvbQnEBkZsP/n/3wOb3/PB/AOMR/+2Mfxo59dq8INO8imRpta7ksvPl8Pf7Vgx5X7uPd0d+mhtBRAcD9KbvPA/cw//5Vv4G/e/A78+oabdI9r7uFuGXm4MxjZMeTKDApnuEUEBW08yHxmdk5nHz9WsKP2mxtvVkE9V05QkEHBHJUD6UxatfvcFokFzDMsmA4Nt0fh4bec6cn8c3YmtzDi3uPcT/9v3/pOzTsPUmtoMOEJCmlYeR4rKEghDcuWdeuqi/qw5OXZm0/XWQgsF25/QoElBf3f+cFP8LZ3vx9f+to3VeG0Ynm/zv7NSn63bd+p22m95Z3vxXd/9BNd0WC3j7Lg7B3OcKVArq2tTfdqt3nnXv0UjPFwewpvmC6Fjtx25evf/j7e/A/vwU9+8Uss6+pSN/PqVHTG6uPI+mGBW8HwcLIDo6P4xnd+oHuNUiGTy2VVaFYPlgn5WV8H2Xkn/7iKhOVp80zD7dOo+KDCjfuTcpYx6xyFwdy3/q3v+kfMJeZ0S6DFyqqlQJ7ds+U+PQCZZyLULxXn1l2cWcwtUPjeLW5ejjbau3vR1TegprO3XwbKYbVv7eis2tM0NLWofbyhCV29NXv6c3F0kJW6TkUH23KaD330P/CDn/xc2wk7GOV+tiPStnObO26/Y8G27LyzztDVUhzs8rvA9+e+B7bq2RZcMcHzoLgChPs9c8ueeCyGv3j5S7QeU/HNFVncho7bXbEec/uj+veIB3HzvaGfw6nXTIcrtOrbQq7G49ZHE1NTSu9isB1iO8wtn7j1wb7h/Uof3+HDbZJMq2YOhKbwx4L80FUK4+N6tsbHPvFf+Htpi6mgMKvtDu4SWIVU/coFbpvElSgvePYzcelF5y9oHwjNvuWBEMP9rLk12aoVy3X1WD3P+R0fGR1Xmh4r2D5yGwgKrLi6YcE34Pd361ZSPESUwvtDQfne2KDbYHHl0b7h4er+zgv4rswUXlLwXsfLxeD3nXWXCrd1q1c5tgY8YH/VykFtv0nbEw3OqGd95zfjT170fD3Enge9892oB4uI7xlXg1qwDnALyWVSl/k95jlZzBf7UNyyq77sdkj7z/eFflgm/F5RQcl383D2x17cloecCRrNbR1Ve5qGZtOWR6X/s6At7+xW+xMdP50uYnuyjFSmhJn5IvLSzQ17PXh6lw/ntXqrHXeWXyDsQUefWflB5Ucs5oOeOyCgUiDewPNAolhxchhdK4J6wHRjcwRnnjOItva4+iNsnefB2FTMEewash0xTwLH01yqiO/eOIHcvjQ6J4tIb0+je0cSwWStzGNC+8CBjJ4NQsUHex2NchP3++A/qQWVriiapnLYsD+Hk/xBNMwC5zQHcUF/CHMS5ld7szilzY/+OM/ZsBSYAY1RHBo7bWvln01QT3sj+tpbqpM8POKlK13GYLKEBknb8o1KkLLN8CLwIPh4yA8/he2PARSQR+MBs61Tn4QLSioSlPQpjfxXY2kv1yaL0FhIGOZFjWNl/NTCmvgYphaOgz0q/9gGs42yqzSMvVd5oc8SLwXk9l7jEzpUaO3Ea9KgUkGuEnc47Mc55y/H4MpWtS+XS47SwfhhOXCyDM/4bo94EZNCNnGYeHxBse/zomdVEE1tPNjdj0gwVC2fxwKJyhGqVyBB4fGZuMlHvxRwa8SDcN3nx/CvxkO9Km95Nbbm19Lp5EPyxvEk8yO26oMwfgWkg39O3SMflB/KQyp/K9JeeSRvjv8jBG+pgmV702gfyykNYaFvU6aMdm6p9khw8kx+BCM+tHSFpH4Gtb0wmTLh+cuzzMlnPlieqAON46/KBxvc2mgYXvTHhD0GYLpWHsArx98sG4J9S04gs3nj/eF8n1y4eDKA78Md0n9j/9CFCxcuTiQ43bga+F13bgk60xi7JfojTvgT+hD0enAWJ2cF87BZCqAoBKey4Zky8H/Ji56vB0TxgG9um/HRD7xXz0ZgR4izjLm/9VOvvAzpdFZXaBSlg3nZReejRfJNgRVpYCeSAmbOeOW2P+bQ09p2PxRg8eBVbmnBLUa4/dT555yNaCSsgpGujg780XOfpYddE9yLnHHzEPRzzzpDVypQGLcY3IqC+9qTRiptPvP5L+t2XuzYcf/0s888XQ8CpqKAAxkqXrjNCNN6eMdOnfX5off8g84yZqeQCgeeI8EZoeQnZ+QyLm4FwlUmVFZw/30KgbiCYjHqD0Hn7JqhYaHhjM0SnlvNRDSuU08+CX/16ldKWs344te+qfG87x1v1QN8ObigsH+V5PuZT71aV+Zwj3yuRjn/3HN0cMFtS1avXKkrNbhNyY9//is9t6MeI2Njev4ED+OmAoUCH+7f/pIXPk9XWVDYSIXKh//xXVIfNildjfEG3YuedYKrV77/45/rjGgKgHj4HOncuG6tps+yWeoQdJYFZz8/9PB2hxKoIob84wG/v/j1b1TxYsHyZTxc4cLD0rlVD8uSAiLOkl01OGi25JK8sJ5wdROVV81STjzbgNvmsJ6dd85ZWjYUFlIhQV4GA0F5L31C8xpd3XHNlZfid5LO8575NOU/Z+JSscMtgrjFDg+I5hkIPFx38SxyCgO50ojbZ3E/V1u/WJbcOoWKNi4j53kNfyX0UtDL1SY854Xb1/AAaIahgu5Q5wI8kTAz/KyRNsppQw5tz3vH3mvujwXcQ9APBt8f1vmLzjtX214K53luArdpevlLXqRbYFEhznfSDnSvvOwi3RLvez/+Ke7iQYoSDwXuVMzyLAgqNL7yre/q9jwU6FMRcumF5+k5NwTflTNPP03bodNOORm3/u5OHSBTeU7lLM+2Wby9XT3sIej0y+22uO0Wvy9UWr/+tX+p352vfft7uPe+B7T9qz8EnX75XeFWQ1Qqcmupqy67BM991tNUUGTa2mH97vC9p7CZZ1wwfguef3WatOvcR5lCajrxYHQK4/m9oIB7jbSpm08/Vbfgi0djWu/5XSIPTjlpo7ZRbBvq4yW4qoXtG8/RYvtBd55vtHdoWMuHbQvbBbaDLKfTNp2MP/uTF+u2ZtwG8Uahnwpbtu1Mi20ZB2CxSFTbsr/9q1fL92lAzzFhG8I2lt8tbmNWr8CgAuYa+U5zOzLyZHxiQrcyZLvFM6642pDhXvCcZ+HVr3y5ThLgCkrSxEPQ+c2waRD8NpPvnCCgfJf+wpWXXyzt5zO0XeXWmnv2DoEzanmwOZVxPCeM34SV0l5TUUXFlj0End8MPZ9G8kQFMdPhqj/m93WveoW2n1yFyLrIbdb4feM3ffGZHFwRSR7cde8Wpf9QYJux1CHoFlydx28W+xdcffKdH/wIW6T+2dLtk3TYD+C3hmXGLTbIg2c97Wq87I9fqEqp//zM55Tf/CZR0UW6CH7r2M96y+tfJzw4TcrjDnlvzXfrec9+htZX9tksrx8Pau0122Zel2iz1dBe7PhXZ1c/U/to4kgegl6W+pcvApO5CnbMlzBbrOhB6JvDkk6+ggd5sLn447Y7XcuDGFgfQXd/BLF4AB5dAWDiMTwzZ1VEY34EIx4UciVMjRQweiCByckkCsVylVZeFr798kQLmw3HkU1EJl/GdLqE4XQZc34vfKsiqHSG4aECQMCzPubjfmQiPt1uqr/swakZoGm+iF1xL8aE9kzIh5GAB7vHMlgl8eybKoCLSFY3+3H3WB47Zos4kCrB2bmr2jaR3mDQL++XxC3tCou8hdtQtXpQQhFFFdQbvwWJMCbp90ocMz7Jv83LIlDhQQVBUySATX0twuci0tQ8PQboygT5z2dLSM6WhcdC66Kqr2xURhsCeM/81Le3tu4oxJouVrBsy0Av4o/fVJ3xz3fEeU80vHpgGK5ysHambI0f8Wt86I+1dx6rNOm95GFiPInR0Xnpu1ek7yD8poJA3BmGqzmCYtcoZfmctSHl+f6EESxzRUTngF/P7+joCSMc9Wu7t3pZP9K5rNTvx9pP5CoDGazKEDQUk7FeqoIc679YdsS8eO66CBLynkxIXTS51CDm3nk0mTVwOGHcxN7k1ED5ow6GDwbGho9UGOmVf3KjfmjEQ7TBh+4VQbQ2S79c3kEq2f5QMAqutsrIezTfFEBB3q2IlPXyUAAz4jhPGpyyeyQwXyy3tLx7kwcKyGekPRF7KiVZwxlFmNt2yb+8TsygSbwOpo4IL+RazwPrV707V34LlsITdgi6CxcuXLhw4eKEAGUAh+onPBI4gdv0RbgCWvob7HOw/0vH2o+BOPKJXZQFcLotTxoFCMFZihRknHf2Wbjqsotx9eWX6l7n997/IP7tk//tbIfhUWEQBRQc/PNcBApBKBT72Cc/rYfBplIpFTxfdMG5KnDiPokUVnGW/fnnnPXoCpCbb8PQ/hGdCUlBFu2vFMNDVkkjFQO//M0Nj0kBQrooVGA+uAXFz395XVVYwj0d75O8DS4fUMHEFZdcpHniihFudXXTLbercHWgv0/cz1Uh1jVXXKYC+Zm5OXz8U59RITcFJezIUlDDOKhUoeLlnvvuNx3cOtQrQPYN7VcaOKt0zapBPauEPOfh8hyUfuLTn9FDjKls4HYpPISedJDnpJMCS27zwq1PmpqaVDhGntOd9+FQEJ/+3Jf04FXGVw8KPbfc/5AMNpo071TAcMssKnquve4G/PQXv1RhJxVRF0m6LG/Gy/RZgylAve/Bh1QQSn5eLOkxjnPPPkNXtty95T6cJXXvSCpAuFqGM4DXr12tAjkqbyg0ZV5YzpyVRAUIGwXWIwqoLjr/XPFziSpN7pV0ubqHs3JZH0gzw5OvFNh95gtf1VUlfHtOO+UkpZXurH/r1qzSg+b+90tfNdtWLcJiBQhBf+TRioGBatlqWj4fPv3ZL+JXUocp1ON2KcdSATIxMqyKhNT8HNLJhM4aZns1PT6GxMyU2tOwBtGNgqqZiTEkHfuC8DsabzCRHWW4CpClwZUcBw6M6MoO25bzfA8ees5VC2xHLdgGnbn5NF3B9sWvfUvfHYIKDLY7PAuHAtqbbrlNBTRs03jgOM8k4laFrNN8R/ie8iwjKsqpMCfNj1cBwlV7W+X9eaq834yT3wt+aj/9v1/QLRj4vlDBWq8AmZ6Z0zaA+eT3hu87z0YakvaVbf/hKED4LlIBxPaDbSrbgnhDTNqA3ykfNc+SDtvEkzasV4UPFZr89i0GhWyXXGBWedxwM7eNMN8fKmS5zRgnEfCbQV4xz+Qpzwb5wU9+gS99/Vu6JzFp5bd1YsocrM2JCvRLITpXflAxwJUETIu0PhYFCHnNtphbMFJJyzae3wB+izgJ4Vvf/5G25RT+L6UAYZvOFaHkg/Jd6OEh5ix70m8VIFxNRIUP46ch71jet9zxO1UcWAUI6x0VINzijd9Ifk9Yb6mE44qej/zHf+rKS/LiaChAmE/yiDRTecWtJev7LPy+8CBMrhTpljr+tKuvUHpZH7h69KMf/5TygvSyn8D4qVQjbSw79lsY36c/90XlE/3xW/EMiYf9GSoiHy8mRqVPMTdTbcuDwZC2VzOT45ibnqy15dIfCEei4mceM+Oj1bY8n8tIW770uTRPNI6kAoTf80rFg0ypgqRUDe3qS4SJQgV7ssB0UfwEPLrt0sC6CLoHIvJ+B+H1U0DpROKAz6SJZ2RwdcfsZAGTI3kkZqXPIc/qx3pcAhR00kfV1bmhouL0ENAq7vupZBgMI9bGSRlGAUKlRz7oNWdtKDzgBoBTPmA86EFO7EsBLxJSlvtHsxgfyqE37NNVG1uExv2S8ZlcRVe/aGiHPtYz/Z6c0YsNGzoxPMzDd8vo6PHj1P4oTu2MS/sRw0y6gEKpjJ6SB00S57jQOCdpy+NBoKJgdVcDOhvCmE7lNdxsmtdaG/tIIGmqbJD4C/my1IUKytQDWJ7STYxVSFTz4hiF5ItcVn7rv7kugASjH6P8sCs7OPhThxokLgZdqAAxCh5VEIr7Aqi7gOEcQzsinSogly1h3YZ2nHFmn3yXE9JHNX2WDRs78BQph9ED80hlixiZL6kyQhJGOOpB7+qQ1M2wnpNCWgn25VPynnJr48cCksEVTTwTJBj2IpspCU1UMkk6Qmde4htJFiHFvQCWx4aH/KHgXtIkO8yP2Bqea5noX104B4Z/pj0lX6qTh3gx0SrCMa+MVYM4K8TDxr1I8gX5AxEVctflK8hI3hPOeThlSZBZbx3LwCd1bT5ix+aPDJ7VkpwpyHtWQClTxtlhYHUQGCp4EJG4n3lKA8I8x2dWKq6Nz8mqPjs8Isg3rSOOu+FfDa4CxIULFy5cuHCxFA5XAcKxkfZApP+hXbP6voftj5jLocFwvKxcs16DVAM4N9q3MT/o7l+BILeVUbeFHR1rt+hWUPO10Kpmvxg1f+aOGePZBVzdQIFz/eD9kcDVC9xygkIGCmn2Dg1pp7se3DZjcMWAzqJnvDt27lYhtAXTpuKA20BQ8bJrzz7lBbex4DYiDz68bUHhcRYvZxpTYMOZ/uwssxPMVRUUnLOwKfyOx+J6+BQPI6WAioftUmhP5Qe3FFkKFMasXb1KZ5wyP4vBQU1/by+WdXersoHbjXA1QT2oFBmUdLhFBQU/pJFCNwvmt0/o4kHwDLtT3CmsW4yOjnb0SZ64nQYPWbVgXqks4Gxa8pFC+np+EjxIdfWqlYhJ+VDxQBrqD08nXzmTl+eScKsc8uuRhI4E6ebKjxX9/fIAFRQu5hFntXKmMOuD0rZjpwrGLBgHy4kCIfKGZ2xQIEXFEhUo3CuTgiQK+rhyiMIgCussKBhcL/WNAtgHtj6sZW1BvrN8ubUOFV4ED9ddI3ygAogCsB27dul+9DzfYOvWbbrfOsH4uJUKlWsse6ap76SAaTJPPFuAih4qLUijBd25VRDLgyEoTKbAd/F7YFGtY0NSxxZtRcOyHejrRXd3J/K5vK4sqhdMks4N69ZonX94244l680TiQN7d6oSgWBZdvSYrVPG9w/JwL1GZ0Nzq26lMjczhcR0bSuiUDiq260cCxzYJ+9hNqM8JoR8/ur9kQE/FKYtp2FbTsHh0Ya2p1KHuP3gwzt2LHjvHwlURLMt52z9sYkJFbRaAbYF46YQmqvJtkq7bN8fgqsp+A5xtYJ9/+rBdpvvItsevovbd+6stosUHnGmf5PEcb9uqXfojzVXGXC1GZWY73jvB1Vx0SftPts5tjf17wsVpcwTvztUxNh3mkJ/tjmsBKoMF2u2HTt379YDwalQXy/fGCr5qQCy4Qgq9Sk4Z5tZ3/ZzuzzyhnSwjeBM/vr3mXWN7QoF3Yv5akHBxBte+5c6EeBNb3+XrvqrB/nPlYX8vlAZTMUpv6dchbkU+B3gdltsj3mYOrfEsm0m46KSjOXBdrdemUxFKxXB/CZQmVJPr+UdhXtDwpsR+QZY/rCMT1q/Xtt2hqvnG1HP993Cd7qvXLECO/fs0S2xLLQtH1wu7WxOeLld6wm/efyG63Zbdfllm0hFDBX73GaA3+T6ekl3KrHZZrPM6vNCXq7Rtvjgb9liaLlLWW7fwXI3qyTJQ+aB17PP3Ix/ePMb8K3v/Qhf+vo3JZ1a3s85azPe87a34D8+9d+6BSiV5FQysa6xznFV5WKwDPgN5IpAKh75nbcKb9arFzznGXjJHz0fH/iXf9MJG48XB/bukrbcxEf627p6EJE+08TIfmTTSbUn4o3NaOnoQnJuFjOTtW8xtz/s7lvuPB1djA3vRSadOiJteTDkKKmlHE2JmTML+MTqy/INRaRNXR/G6k1xtHaF5T016R4KDDc9kcH2e1LYtSULHohOO6JGKn9qdYQw74vp968YbEJPTwx33z2OfLqgQtSBkMQb96G4OY6O1Q0qqCai6RK6JnMIRPwYa/JjLuhFXHjTGfBhpFBERupim+QpkCvj3u1zCO4qoF3CPTRVxO0jeZNPhxazugeIxUJYv7ELw0Nz6F4Wk/crjDtuHUKpUsT6MyJ42VW9OL+jAePjaVyXz2CuUkafVKeOUgVzwp7hgAc5zedCsK0fbI+h3ePD1Pg89qGMWsvzyODZIp3JolK6T9I4sE/av3uymJsooZivCcyZLOu0GtYRsSdvqQjg1b6zht8Gfb1RaSsb8fu7puT9zmsp2DMpqudXSMS8EjYot2Tig02P1uqDz3QX3rPNoUKg3o1h7CQBhrOrS/i8anUrTt/cLe/cPO64YxzTM3msW9eBvoEmLYN0poC161q13Xh46wTCMQ82nMMDuWO6RdgfCiFBV9gM70xK/c1gbKggfeMgNp3agZ07ZjE6Uve9kaxYnjhVSFGtT+qBcUo++Vf1L/fCX4UN5zxyTMBVFBYaF/0wrFyaOv0487w4Lpb3w9fdqgq36SQPsq8j4HEiIkFXSB0aY1zyWsVTRXRO5+GX+hwWt8mmAEZag1VSLZqiIbQ2RHBgeh65gumPU5G1f2cK992SQma2hM1B+TZKNbxVhkKhkA+XrYthaKaAuXwZA21BPCj1eI2U4WimjN3z5So/uVLqpAbTFt2fKEv9lfzX8Yx1L3mI/l0gKA3GIRCVb0+jjIlcuHDhwoULF09e8OzWuToZ8mOFPZOY3RE9IoD9L+1+mD4I+ymmryI9FOnnPlLv67hWgLhw4cLFo8FVgDwS5APgtOU0x0oB8mRHvQLk7e/9wAKFx5MBXMXwrr//O3zhq9/Ad37w4wUCexfHD6hc+tM/eRHuuvte3XaMh9tTCcjzdoYPLFRc1StAuBXmHyKoI7iy6X3veItcG/SML656ebxwFSAGwRBnSjOs6cSHIn4MDLRgYiKF2RmzYpcz7FecFMba0xrR3B6SdA+dFou2UChhYn8WO7aksH97/hAKEOOX6Ix50RbxYfdsEdkiBeLA6ad3YcOGVvzkJ7tk8JJDX08znhID2rLzGDopivY1DWjPlxET/9FSBe2jWQSag5huC+FA1Ad/yIfVXh/27ktgUp7XNoTQUajguv1pPCUQxU9/P4vrHpwD9XSWf+ZKSH1oi+KiS9diyz37sWc3Jwxx3/8y/AHhxfoQ/uxFK7E5HsKDN+zBlvYA0pJGwOfBqmAY6xHE9tkEsgHobPr5RTP0qQTpqXjQVQIe8laQ5lKURwEVBM3hGHpHk8gUctjW6Jc6WURhpIRtW7PYszfrtJU1Ibsa1hFhNMvRKCLMvaao9xoEp5zUgosu7ML3fziEAyNpxqLhtY4xPn0GmlsiaGuPYv+Q5C8nfSEJ78RGb0y4dv//2fsPcEuOLD0M/K937z5v673yvgoeaHig7bSdnh4/HC45EkntftRH83FJSuKS1NJI4oorLpcSJZKiltSKRtTskOOnp9l+2qHRDe8K5V9VPe+u927PfyIib95Xr6oBTDXRDeSfNzLciRMnIiPzRsbJiBD481IFjWZow9Xwfo5h/8FRbK7XkB1OgvvJxCI9PP30DL761RXcWGK/hbKQfQgHD4/gnvtmVLny0vMrWNso4NiDcew/nkEmO6gAmRweQqvTQbEibdmGvRVwGa7tDWnDL5Vx7c0GxkdS+MQnD+PZZ9dw4YI8b4RZKhnGkYUMVjYbyBebyp/1pD+Rk+VzmZp6MDOKuH+KqyDS2xry0nTaHf3ATMPkiMcln8PD2MnVsb5Rk3swirOPZXDo+DCO7p/Xel3aWjP1+4cAnybkQDORb+LodfPx1pX9KWzLvSVN9ibMjg1hYXIY565volxr6kyv4lYDNy5Xpe5qqJXlfhaGTMrWGZf74fTxEewI/7vGwvjoyQz+2Td38MBwCJeKXTy31ZF6MIqwmNwbH5sySs4vb3Qgt7vWEaG1KTSBAiRAgAABAgQIsBf+MAoQ0wc2H935wV4I+9Zef0T6IjrrV2MMnIv9qcHUAQIECBAgQIAAPnApvFdef0OXoOKMiQA/mhgZGcYjD96Pv/M3/xr+0f/77+rskH/5b34Nq2tc/vOHB3Y4uXcOZ1N98ctf82ajBHhncPuZZCMhjMdCGM0m8OTTh3DP3VPYPxHHZEJeANiVl178Wxlf5ZfrpVwTW8t1FLda6HXMoC8VCkNDcfNWQD4erx6OjEXxoUNJDMU5yE6CEF5/fQu/9VuXVfnB/dnO3DuP3rF9+EojjIqkDUk+M8s1nLxaxXgvhDdPZPHyfAqJaBj72j0U2h2c26li4tUc5jbqCNfaaDfaGJ7OoHxwCpVM0isPX14oh7XUn8/X8KUvnMPSdbMPHpf0MrRAuxzGznYHz+eb+P1iBxtS1s52C5V8G9uhBMqjkziw0cbpnSYmWzYTHzhQvYYuXot0IcVBJhFDXMpIk0nGVEGyG9FIFNMTU9iZH8PiaEzqJIwDYwl89N5RnDqc1mXKpPJM/frTa6EYJHXLlzjaNIzSCJPk0uUS/s2vLmJrq6H5KwsxfKkLCY+xaE/aCDA3l8Wjjx/QZdA83tYoGCbGvBAaQzBPKnGMQsXMFDExwns8hSee3I/p2QzuumcGjzy6gI60m9/7/BLqDQ5YR5FORTA6GteN9rkk2dL1gi6H9cAHFsAN1Kkv0PfPXTg4O4GZsWHN/+1AbgtkhqIYnYojOxrBTr6O3/yNi1hcLEhZhZf8xodj+IlHJ7BvivtwSSKW15aqXyfi9zym7l3lMo3Wj0mittaZxyMkL+ERHDw4gk98Yj+OHRvRMKLT7en+M8vbG1jZ2fxDKz8IVp/jUpZ6vnp8SE1JyrmX8oPI5yq4cmEVlXID1TL3/ajh+qUq1q420Kyb68+5Px0tVU+uVQRPf3AGJ+V+LReaWL9RwU6ljd9abOAVuadYN6aOoPvxfH2zo4bLj7mDYD3cQqQAAQIECBAgQIB3DO2zRthnNR9hsL/BvrHpHw/2Pujb3SNhT8X1p36k9wAJECBAgB8Ezk5LZ4eREUM7nkjIIySMmNjc24PhNJz5EI5EEI3GkMrwq0QTzi+M9fn2LuD9sgfIex0cUNjY2NI9erjJ9XtthgSXqOKyVjeWl7G+sTmwhGCAHx1webCvfePbutzZM89yX5dfxcuvvb7nQByXF+MylFy2kctx/mHAAVQu6ch9S77+rWd0JtQ7AZ/d/md5IpHSAeJYPL7rWZ7RZR65Hmxy17Ocz/d3A3dyD5BEggPuwMMZ4L40cL7UwVauiicfm8InDiWR3angWruL7GwME7MJqQ+3MeDN6LR7Oqi5erWO5csNFDbb4CqVmXQMn/rJU7r8zfJS/0sssiGvUqOLxUIbO7WeDgozvC28uP8DB7UZltsWOSRtrdPE+FwMI1MJtMfi2JqIY4OzIYR3MyK8xOTFcPmpmLy8nJoawqHhJCpc2mciheOHxvGVb6/ipZe44X4HXM0rKRlyJggHec2ANOXoodkU+e3z1Q28ciD+Zz69H6ViC7/xu8vIL9fx0eE47j09jbXtDl45t4WNeglbGXlOczkukasteewGufIb/0Q8ivuOzCEiFyEt7qOz49gp13RvED8oT7VRQ6lZR0tSj8v1Pt0N4Wq9hcs7NRSLHbTco9LWodcmxOO1FTlYEvoMiYnjdao3OjoLyMZ4SEt9fmY2gtF4COe2WlhdLqJWqqMtMrK6/Bh4a7Nx5O+MQsK1ngW857hnxOpqGeViE1sbFcxJW3v8ManP9SYefeKg0s7PJfDkkzO4eKGAxcU8VpZK2NmuYWuzjLpcp+xECCPjMSTk+vhRrkk7lPps2v2k3iooa5gbjEvetUobxW3uc8SlqeTZIY0mJu2pJu322modq1t2jxstoyuvqg21CtzyCPTzZZp15P1vuzqxYH5m+UCTYmFhBB/+2DG89MIGXn9jW65RV8oYlnsxipGJBMLSndRlyN4hWFs05moYcOmpGcn7bBOYloii1ENljzZMTJTaOLAu93u1jetLdSyeq2H5UkM36Od13Q0qtpaW5V6+UcVqro0LO21syX3f6EidSFswSjKrHJKjJXXR9LFh3fHnwKVy90KwB0iAAAECBAjw/gbHFN7JHiDxGPdY63c26HIfEdF4MT7/zT0eg0ABEiBAgB9rcEA/Got7hi+5BJ9Z/nAqPwhVgvjC3y3lBxEoQN4b4MAJFR8rq2vvOeWHA/fQ4B4sgfLjRxvc74V73nAfGe5rcyvwOnJD/dJtaN4qOEDIPXqYLzu27xQ3PcvZsRXsfpZT+UFw4NIf/m4pP4g7qwDhrIywKq5y7R7WGl0Uy025Zi15xtRwo9BAZyyCmUNJjE0mEYtHbH6D4JJBHCjeuFHHjYt15NbbaDUplRlwb7c6WN/gIHfD1/82p0ZH/p+aHEwXamHuev5O6cAz932oVZuIJUMYm4lhdCqB0FAMdav4oPKCaIrdsu6evLy0hWZ0YRLVbBI5yX9qsYTvchB9tY5OCzgcC+GD6R422iFU3duLpDdyiC3twtWzQ7PZwYVLJVxdLKNZ76LS7OHKdgtvXKpgba2KdqSDxEwcXcm7I7LdDrFIFPsmZ1FptLAj90e92UKp1rxJkaiDwdLevQ29hS13YttCB5VOB7VyF+W8pNFkWgC11OfqlHE2jPA5BzBQXKYVI00DG/IOuVXrINXt4OOHYijLhdup9fdsMHnb/MRQWencGs5DrolHL6CbbYchH//4vM60iSejePrDB5DJZnD1ah6LV/KolJrI55tYWamgkG/oNThyfBwf+sgRHD02IfVXRXyopwo6P5otaYfU7rwDUDYqL2qVjipAuGIev/578p4R3HNsCJeWatgutCQPc01YBlde+SlMlbDk5hnCOlElhxheYv2a0L5Tk4hxNP6LVZH78cLFHRSLZrCfj57MSBTD4zHEpP3fbkm6H4T93RDme2HkQ5ylYXI8NJrG/HAKq/UWtkS2grRhd0/tBq9DnXvw9OI4f7GGy1cbWl9UdGi5felYC1TuFIst1KXdNMRdljpl7bl6Y7HZ1nkQerZVobVIfo5G6qkl/0F7IVCABAgQIECAAO9vvFMFSCzOj71c30QCbB9FnWJMD8UH7beZOL9heKAACRAgQIB3CYECJECAAAF+/HEnFSDcBJ2DsMUusNnisjo99LohbG7WsVxsojMexb6jScwsJJEaioL7MxCJegezN2roRsNoxsNoVNvYXKnj+vkatlbaaNbMoDaF494Zm5tVlEpNHMqEce9oGNtN6Jfd7OWTTs9CS7cb3PRgslREOPibjWBsIoYjIvtwOISyL96PqLAY40ySdBztbApxca9fz+N8voXtfActeSfisk4j4R6W2iGIyLZOQxiJhvBwigP/IVSoXZEfReLSQ6vrdd0ofEHiuUnzK1ttnLtRxfZOE7FEGOOcLTOXlLrtK08SjQ72bTbQlvpqxcIYE57cB6Qq8c1uGIVKTUxlT+WHA8e5F1JxjMQiyHU6KIrffDVPBVMXtUoXTSmTS27qlvmzYKZeNdzWs1LQfRvDttGTPLbkeuWpbxR/UupmKh3CSlFkaMh19g3Aax7idcoP9dh8iZHRJO67fxa1WluNoeGgfhizsympwwZ2pHE0pS1uSRt84fsr2FyvoFhuYX29hjYH1iUN042OpjA6nhI+LeRKBSSHgGTavLTeCbBYc9J2plMxrO/UUSl1QP3T9Ji5Z65JO+D94rJjvqbeWHZ/fbMW5JA6occoOczMDZfm6EwC9+5PYqMoL+s+hUqj2cbGRlle4PtKHHd9uTRXaoiKWaO8fSdISy5U8eYlM1VEiBmSF/9UuY3yYhGr6Qjqt+FflOfA9Y0mGttdnF+sY0vuLULLS2YW9PPHDfVpq1cI1Enbr8TpNxeJJ6H+SKhhHoQuUIAECBAgQIAAAfbCO1aA6AwQf9/H9Fdu7of4OiwCf6yLeec9tB9xDGeHMDEx7n0pGCBAgAABAgQIECDAjzx29efVL538obEI5g7HMXcohewoZ730u/GRdg/ZQgsxnbnRQ6PeRWGrqcqPBpeysnR8ZTCHYTsaC+NAOoxExIZy8NMZidfBYSphxD0cD+Gu6ZguvSRi4FAC6DSBnY028ptNJCXvoa7h68dQq4sJkScucSPi7m7kMdJo4tChCXTumkB0nLN/zAD9Uhv4UiWEnBlzVpBfQk4LkR6GpMj+gWxWwanJKBayEVWSHEiHkAhzQNvQxCRhZjiMaLyv/CCinR6Gy23E7F4iKTGjvRB6nQ6WttaRLxc1/HYQjhiORpAVIRxnZpHMRDEm9TQ8yVkXEkhRWI80clChwtmCKqP8XH2bjcXDOlNVDZUWNDbe0LhlicSIn3xztS5+/3IDS+WuGbgmTx794npgGPm465qIR7BvfhiptJkpq0tCSTyXl/ril5bxxhs5XLiQw+d/8yKuvHQNtXJNZefMARaL6Y8fn8DkVAZXL+fwW//2HL7w+fPY3Kii1WQevgu5B+RSYVyuw0il49Xh7TCSimL/dBKT+6TNSDtkXT53roSvPJ9DQ/JjuVlIrS+tAxqmZJmVhR30N3EMtMFaJ9wzh/usjMk9cXAyjrhVMCoPGiHWulNmxnBpKS4vt7nSQKXQ1lkz7xRroR4uSaW4hQSZw1KphqsrJaRyTW23twJFilc7SG438aUXC7i26RtkENlZH2weB+VeOToS0aW1NNzVhUBLREbyMyF0moPt8+ChUTFj0lZ4I5p64EFYFgECBAgQIECAAHcMro+i3Q3TUTE9D/ZXBIxVCl9HZC8XwW75ew5UevyJP/7L+Hv/9d8INmwNECBAgAABAgQI8GMBDkp7g+MWbrA1kQ5hYjiKcQ5ctrncTEdnGnAwupaO4PKZYRRHY9r/5z6B0Rg3DTTvAxz8dC8Bhpt5eThX6uA3VzrIc38ApQMykm4qZWYyEEopMkxKHh86lMJsJoL7RBYa6OBvByvXG/j+Zg3n2239ct2P8UYPR8odpITNpUQIY8L4QKWO0VYDDx4ax/RU0ihAmJ8I2xXT/47f5L8t5f2dCnCVg+p88bH1Q8XN4wsJnJmK4VKli99YbmNHP0I3heHyRIlkxCgLfKimIrh4KINSxnyZvh7q4fVIFzVb1qTIkqbyQWP3RlvoLko5LlUa2Gtc2snpFAacYaBhVB6IYT56MN7S2oTGsm4XzhdAR+IGrTm7gfVt8rfS0hJD5QmVJdwcfHLE7C3DNKpYYX3Ib2urii98/qJuYM5k3GRS99hhA5LXROaXQgdHR0L42D1ZnD4ypBuuk5bIivtTnzyMkyfGzUbg7Y60yy7qFWmfct33mj2TFEGGomGw5ofluh7cbmK6IBftZtIBMPpGrYnzlRoS2TDSQ5Q1hKy0x7FsVNsP65OyqXwsowcfcwnW8sv1cNeE8aR2df36cgO//nwRBbukmNILhV4vJTHXxSbV5bi2V6TtcfZFvWNp3j4suwGQV25M2rfc37Vde6rQNySyyV2PuOQ7I43/TLWLhD5DXBsRo4UWeqn7eyeieGgqiqhWgSkHM9HyaFvtyrXs6PJu+iyyNKzrs3fP4q57ZoUnZ8yQ3qYX7JY7QIAAAQIECBDgzoB9MB/YB7H2nmBHhWZX7+Q9qQAhMpk0xkZHtCP/HxKjI8N48L57MDszbUMCBAgQIECAAAECBPjBYHfeDKz6Ouzi7HWBeqWL5HoThy+XUb5axtr1CrZWqyjlm2h1emjGwuhyJod0+Dnozz0JsuNckkd48B2AA57KjPzJl5sd91Buc6CaGWlWOD0awecOcqZHvw8djUZQaIfxxcs1LJU7+Eapi2+KaYpcnG3CTdavXBJ5dhq6+bpDTGTZSUewNRzDcXnt4NB5qNXFar6Klwo1lCMpJIbiSKbDSCXDGM5EMSQmytFZFZp5S7pkDFXxU0/jwDqqS8DnL9Xw/ZWmylLh5s1CFxbR48IvPRRFIs2p8zaRRU/k0vqiVkDABY2oN+GgPLM+mojjmOS5W3GyG02pOA78cwCalKzXVqODwg436pZ6FcbeILQzkqcxZhaHhmlqC/W70ltIGA1nJ3Q6XPqJag8TrDzEzaphnRiFCwfAqdAI4Ym7h/Hxh0d0s3AHpwThcmjVirSfFgftTeUyjoy17PI7RWWX1M4zrxXx8JNzOHt21GtH4V4HI90ikj3ugCLkyjeMToPLIUnd7KEZmk/GcWYohRGhO9kCShMJLE0mvH1jbocWyycXaEToJxdiyAyFpXwj+OmnJjGRdZtkUm5Xh32mLC9nfzCMoSwuB/BdXTlJ6W5IuyrXWUqhZT2YmD6Rx9fcS2zzha0OdtYaqBRbwtMjfEcg97iURS6fgvd1S+5H7qPjR1pkuzsSw4SkmFuvI7vTwlfzck2lnFE+C+zBH9GRSn5mvYOvcVk8ysgo1hXbohje50OZmKQ1bSUmPNIJqTdxU+H6zLcX8cy3FtF2s1yU9aBMAQIECBAgQIAAdxraHePJ65cZsMflel3OvbtnYpJKv+pHdQ8Q00ndpeWx0I6amN1giJk+Lp39xx7G/NwcPv/FL+smn7dKsxtvhY7xe8nG8PvvuQt//b/4S8jlCzh/4ZLKtFcZAgQIECDYAyRAgAABfvxxJ/cAiUT9X3iTh/QixSLvLjcGr/awWerg/HILKzdayG+10Wx0EY1zuScziMn8OcAejoRErg5KuS6adeHj75By1NbKqXJbN8GhzVyjh/Wa3YNEjiMn5/GxJ4/jZLiC67kG1oRftStpmUBYcQC4KWm41H86G0Y8EUE8EsbJoSSGElGsdjqoCXFVZNq/bxiNdAwXijXsVBooVGto1No4uy+DX/rYHE6fHcPijQpK3JFZcOjwJB5/6ii2NsrePhU0qiiS+DJnHEj+TplAoWhz6auZQwnMLaRUHo27DYZ7IZzuhlETd1k4l6kcsIoGgqn34jAfjuCQmLzIw1kh5WITa9ea2LzRRqfFAXJT8S5/+m3N+WQyZSH6ebA8hsaFma/uu0qr4Xq9TawZyDf5mTDDs90BtvIdbObNpu0u3qUjdKaGL5xeZkp3Rzyb9S4uCY98pYO11RoqFbkO0sa4Yfrmdh2Ly1WUq3YZKzmFo2EMj4d0X4zoro36yboidVtqd9GQ8O14GFVVeL018D2P/LjhN2cflYsdTI5Ecd+JLK6vNVCV+8Ern7LlaZdffqwHrTPbxllmJXE0EkBZCVevWi2WxuWhfElDPkJAxdvQSASxmF2m7B1gSO6du7IpVfiwrhz83OhmS6Lirih0VbnQi2W5PtUQPvHoNIrlNnaKcg8JoV5zHiJPTa5ZVe4Xyqryk8Ay3rcvjc/+5EHkck0UCk3cdyiND53J4tpWE7Vmz9srhnD8XFr6m8EeIAECBAgQIECAPdB+h3uARHUPENPPMLC9M9vHcqEDYJx0dLTfZkIEP8IKkGNHDuHnf+az0smqY3Nr20YASekg/fRPfgonjx/DlauL2pF3uOv0Kfz0Zz+NnZ087jpzGvNzs/jOs9/Hg/fdiw8//QQevP9ejI6MYGNrCy15UfVjeDiLpx9/DB8SuvvuPosRodveyXkdOXbw5mZn8NTjj+IjH3wSDz/0AOb3zamio1KpIh6P46c/80l88MknsH9+XmegHD1yGPfcdUblrL+DCx0gQID3NgIFSIAAAQL8+ONOKkCisf5APS03cMkfZxPkq13cyHdRKHZQLXZRK3VRr3bQaXWRSIWRSHJZICpCjAKkh67813TQqAiNzsywcjlLMtFDbRNcafWwUeuhpQPDJiw9lNT9FxrSx76600TVjKuakxgut8O9EDhTJZEKYTgZwaGdFoaiEZTiIWxTESN0XTHhdAwF6b9vluuoNJrohTgY20W0LS8mvTC2S21cuFpB1Q60ZtJxpDMJrK4UpF+uO39bQ1B2OcvpYDqMB0cjkldPZ4MMT0Zw78kMHp5JYVr8daFrumR7gGPw3ISaG1DnRZ4qv5C34ED2fqmD0XgUJc6WsOFEUtLIVUNOrlWz00Vxq4W1600UNjkTg2WzigU5HNw1pvB0cTDae6ETKL0Yb7kqAfmwvKTj2dHQMMZTjIjxI1/uYEvaC1+ZqOhwihIHuhnmV6DwEIfykqaDzWYPDWk/W1tNVX4c35fCPYdTWNlu4cZ6HSVpgyKI5s8T2192IoyRiSjiycGN0OtSJ1Qu8UqW5YW2tVvgtwJJQ+VLKd/BymoTZbkvUokwFtfq8s5l5Gamzt4Nr/haTC2t2v26NnVp3BqrbkZbrvTZow/eA1RGZsciGBlN4PDcmFLUtN2+daSEz/H1BvJyTQpWOZSQe3xhu6FLxI1IAx+vdVCUe6sosvGttiL3+5pcrHKug4w8R25IXVAJ4uDaisNuP5FMRTA2lsTSUgVluc4j6SiSsTCubjbQ5POD5M4Q1lZLTk25n/dCoAAJECBAgAAB3t94xwoQeZfQ/gqN14ET7OrDOLhQpfT6dib0R1YBkk6n8Kf/1H+MbCaDZ59/QV8giCOHD+HP/6f/Cc6cOolnvvecvACWNDwq8v3JX/mjeODeu/H7X/oK7r/3Lpw4dgxPPv4oHnnofuxfmMeJ48fwoacex/Ejh/G9519U5Qbr4sD+efyN/9tfxid/4qNYmN+HY0ePqMLk3nvO4qVXXkOlWsXTTz6Gv/lX/zM89oEHMTc7i4MHFvDEow/jqScexWuvvykvAxV87jOfxJnTJ5BOpZBKJjE1NYHJiQl88zvPqpIkQIAAAfwIFCABAgQI8OOPO6kAicUHBwr9g7LsgWsv3LJmHJUijWpPZ3hkRkIYGo0JDzOLhGRUgnBJpkqpg6F6F4diIZSlS81log5nIphKhFFo25cEPzQbl5ekKVRxcXEL5zfqqHgDoXqyRt8x0NFx8BBG0yEcanSxEelhRYpEJcFcKIzhVg+b1SY26y3vHSYq9NPhEIq5Jr703RxeeDkv/WZhZFEuN3Dj2o68NJkwrQWTpeblzHwqhONDYSxKfVQ7PVXE3D8Vx0dSMcyNprAW7qHkMt0DHETeDvV0VsJuUAGyL5NAIhLGNmW34URVfDu9rn6tT2XUxg0p31Jb98GgQogwG29TXsh7Qgxnjg5pOSo1KZOkcwoHD1qmsJnJw8/eBKYtqFNgyswUDKJbZ4eQRvzczJxguKFVr8bfSgFC2/HjcllnD6Vx8ngW8XREZwSoPMKI8hyeTeCeA0mEmy3syLXi4LjJw2REBcgwFSBTUSRTfQXI9GgWMXmRbbTenkJgN8iPbbtRb6Na7GB1tYGLN2qoSZuzFWItObvMCSmgznYRmLoRiLdfG0TfZ0hZr7RNnRsY28dZ0ZFiJaXtj83EMDGRwv7pYdSbbZTreysGdmOYijsxnN0SXakiNpPB0OwwotzMp9rCjFyHmtyzKWk2GbmXcnJtqBBRiMXl6NZX63j51TJyhf7Hfk5uz7YHfx7Ezdkdly8XdfYVaXOVLq6sN3WpuQFa8ZrWYnhpnHiDGSABAgQIECBAgL3wh5oB4vVj7Mn6d8OFmh6KgfZ9lL73o6sAqdUbOHr4EO695y588zvfRblSUcE/9fGP4JEPPKgzQZZX1nD+4iVNwtkYf+KP/TK+8e1n8O3vfg+PP/oBHDl0EGtrG/j7//Af41f/3W9qHGd6PPLwQ1haXsGVxWsYzg7jP/8LfxYHFubxP//z/w3/67/6P/DFr3wNq5Luw089gX1zs/j+Cy/qzJFMOoN/9i/+Nf7Nv/0NfOFLX8Xm9g4ef+QD0nGLqjLm+8+/iNX1dXzgwfvxa7/52/gH/9M/xRe//HXkC8WBF40AAQIEIAIFSIAAAQL8+OOOKkCkT6lwA4zy00FwOxju8mC4iQxJHz2EVDaC8bkoRsbjngIkItGZJmdydJHbbmOu2sHDSeBqC+DrxxOTEexPh3Gx3IVb0p9imwFNY/xl0YFydREhDKfCGMtEUOdG7BRFQjnLhB8txUfC6BxIozkS030LphHGwxAZGz2dYVEKA/FoGJlkDKFODye6IWSkHIvlltQn99TL6KBzh4IJPfN2A62erfIZQ1CRc6nMJYOA8ZDIIXkNNdvYL3mF75nCUreDcquvWNkLfMFKJ+Nqc8PoZDyu+2Rw0DwvvLYbLV3mai9wRkJhp4GVK03srHZ1Vo72/ymr7xqODcfwmaemUK62sbLZMDRiyFVLwjKp5crGJakML/qVjjy9uH44+TDSaytKQyoD0lLZQTDeKFcMrcufYcNDMXzusTE8/fQUuvEozr1ZlHQmDWl0ho1c+4+cTOPSehPbFbfslFGScBbS8GQYo5NRJDN9BcipA3OIRSLIlag2eufQvKSMbGvlXBvFnJnhYspi4vVlmXS0CcnQKIn65XewpJrGlUFCNM5WqRem9WSitD6N3+TLvWtGp6OY2Z9AckjKWa6r8oM83grm5d6clna0TsXkZBIHT07h4Ny43HcRbFSq2EpHUE1E0MnEUBuKgjuv+FlT2VnKcWk8zvhychm5CfGpU8Pkp22P4ZZOaq0vq6YTGo0jOf0SqT+jaHN8TIw8awIFSIAAAQIECBBgD7xTBQg/DjN9GdPvcMbB68voyfRW/PQaZsPNJ0U/guASVV//5rcxlMng0Q88oB3S4WwWTz/xOC5dvoLllVV89ENPajw76pyNwa9jvvGtZ/RFhWAH/1/+6q/huRdfxvrGJi5duYp/8W9+TZfV4kyRiNCfPH5Ul9P6/S9/Ff/+K1/D2voGVlbX8bu//0X83r//Eu67+y4cPLAfzwuPv/P3/gGef+kV1OqcXt3AC+Iu5As4sLCg03I4U6QqhheAeRSLJZTKZe9FI0CAAAECBAgQIECAW8Hr1Jt++4DNAXQdRPfFc1xxbDqKA6fiGJ9JyEtCv2ufqnVw8loFE4UWwu0eLrWA36uGkJduabcXwnd2uvjaZkcHszl4qYcd3DQO4ze2ebnwMhb/PQdS+NmHx5BN2TxFLi6F1ah2sb3RRqHR0VkRRE/65tVaC2/Eetiy25yMZ5O4/+gkUuk4LifCWM1wxkAM0/NpfOxTp3Dw8ISXnZbZwef0o9npodIGOJT60VgXZ3tdPLfSxj+6XMW//u4yrm9VdcD8duDshOPz0zpTYWokixML00hYpRSXBKO5FdjdZ9nrFTMTgHXWtYPt7rrRFEpt/PqX13HuqnlncMbAFM4LU7s/Y4O2qQsxys/RmsF7vttE5L0oFg4hI22BNqn5LsJlg907CbkxnasPPds8yLRS7+LXv53Df/+/XsOXv7KuM3tMPmKE5O4zI/jFXz6Mg4/MIZZNqEzOEOSriqNd9XX+xhpubOyoIuKdgJtzU3HGXKigymQjGJ6MIi227g1iyKwspGMFmTBeC6P8YFy/PKTluyRXE+AHf04pxISM99uSvdQrlSviFT/5mCJLvNiZsZDch3FkRmLqb7Y7ukn+WwHfY9cTEVwU/k3Jpyrm1aUcvvPGEi6vbMp92kUzGkJXwueHkzgxlkFSrkvIsmf5ozGpn6SUj0UQ9K+L8RN9BY8vXstroU7n99l0Wl6G3sVp6QMECBAgQIAAAX54sN0O139zcH0aj0D7NRbiZr9O+8fs49ngH0m8eeESlldX8fijjyCVSuHkiWOYnppQ5cQXv/oHqpg4fuyIKkEee/ghXL12HYs3btjUUCXF1avXBiqnUCjqpujDw8NaCZzhEU/E8bEPPY3/5R/+ffzzf/QP1Px//se/j5/4yAeRSCYwNzONeDyGT3/io/jH/+D/if/5v/97+Cdi/92//dcxOTmpX+uZznKAAAECBAgQIECAAO8MHKB2/VZ26DlwHglLp136rPzi3evb00jfMzMSxdQClQZJZEfj0rk3/VGO83K5pzeF1fxOG0daPVQkbL0NtHsh/ap7pwlsNTlIL0T8qS0vFV3zYsFD/XLw3cJk7zYbBy6vN/DNcyXdHNnIaky7FUJJ8qwU22jbqSU5EeulGLAagbcPR7HaxKWVAqpNoZXwbiaKiX0JDI318MrL17G+WjCEAn25IX8pszMUj9CBb8YLOMjNPSaeFxkud0LI14HXb7Tw7HfzuH6pjGqpddOgvB/tThfLWwUUylUUKlUsbebQ4uj/DwCrjjNAWlIXbq8VLkPl5NL6JJH8WhLPmR+lilmiSBUXLJsYS+7Rsz24NjEgtUdnaFluf7kmMmH83F1pHByNeGndHiH0Uy41Unc6cB4xL4datxIupFjdaeHStQrWN2qaD+m1DYR6yMq1nEIboa0Ket6sGiuUoNvlDIQuOlInfsnLtYa0l/7STG8HrJvDM1mcPTiOGNu5BKQycUzMxjE6xTZh6ezBn+bO8nvG0FAk+h2c5OYauGth6oY28yL5/HAEv3DvkNq7wboZnYiIPDHdS4PJ3ip4jy9MzmJ0fFL38qBklK8s90iuVENFZ5EYeSnPRq2F4mIBR14tIFmVm9qCy4JF4n0Fh4PWiIQZYwP3hLQNWnK6FZnKZs+E8r4ldYAAAQIECBAgwDsHuz+mx0H3rr6xNRqnZ0vji/Mb21X80USxWMRzL7yMwwf2Y//CPjzy4P06o+Ll197Acy++hEajiUc/8CCOHjmEg/sX8Mz3n9eZFw5deWFp8xMsH1gpUnTTATRBrCGdIXLuwsUB8/0XXsKXv/YNjfvMJ34Cf+b//KfkRa6j+4d86avfwNe/+R1UqmZprgABAgQIECBAgAAB7hjYaWUX03YzBwcZja/TAqqlLkq5NmrlNuo1Kh6aKOzUsbxex3eWmnhlo22WKLIHR0A9TqZjrH1j4zUuviTQYUKB45NxfOR4GtNjCXzow/tx9NgoVnItvHqjpktguZQ8OOhdq/RQr7TR1jizAfl6tK/8IKqNNpa3K2jYAXQqb7IjMWQnQlhd30GpZPr0TlozGG2UH+x7M69EIoLHn9iHs2cnWCwFZ51c7AiPrhlIbjV62Fpt4fq5Gtau1VAt31oJQr6JSAoHmlGM5evYzpdVKfJWQGVCNC7y8eN/kYVGZ37IYWYfGEWFZ+sBzCVD+PBUGKOSztS7kc0vIeVyg/IsphZV6cQwI3HrQVsMNyxfLUlb0GW4GG25qW15WF6pVBRPPTWPkyfHpW6paOu/HvIF0r1optMRfPjDczh6dBjnr5Txhe8UsN5MoROSNJbe8DcW22anJfK8tep7S6g1OyjX5PoJfxabMx6yo1GMTEYRT0l5fG+2pi75M3ViQ9UYn3E7F89uZkpErkV2NIy5IzEsHI9jZIJKSGnHUq9rxY7YStaHJNMyS1kbdYmvUgHEuhMjgVQG0fbEuAlyvzSbci/0l5DivKND0obneuY6EdFICEenh+RaRLUeJuVei9s4gpeOs8JYNwMQv15vamlugz3FE6Fdje0mUG48kT/dAQIECBAgQIAAPyS4flS/Z0QYtz/E3+/lB0DUDdD8yO4BQrATymWlPvGxD0vnPIkHH7gPL7z4Cr72zW+hXK7irjOncPrkcUxPTmJqahL/y//3X6JQLOqL0ZOPPYz5uTl8/otf1hkfDlxj9NMf/6gqUv7gm99BLB4T2kfw+rk38Q//yT/Dt77zLJ559jl8VwwVLd977gVs53K6v0g8FsVf+9t/B1/7xrfw4iuvYfHadXzo6Sd1ua4vffUPxG7rXiRPP/EYXpG0585fsLkGCBAgwM14v+wBolMO5bnsvtoNTGACE5gfhuHj0/V3/0PiTu4BEo35Zg3Y0UbteTPIsuwP5obQbnLj7S5CvbD0h0dQ3GlibamKjaU6Nq43sHS1hYs7HWw1JB3ZCG/LRvDWKotyHByP4tBYDCvVHk6enZK+dRPraxUbb0CxnGE+qaEwkumIlEnyFH8iHtbNyJl/w9t0ZBds2evVNurcm4TjwVZg8lAlgBysA5q48Lz77kmdaXLjRknzdlBlidCTjrMzqpWeKmSi8jeYTHPJo/BNA8L8v5rKjmKs3kK7XkM1EsJ4XeQQus5tBo9V7JCRqVbuoCqm7ZY5tsn0emr90NUXdCoOnJC6ui7y+fZ+V9nZrvWasY3TtoZQDq7A1nZx3LT6yk4bxVpnIC+CJHrPcFaReBLxCO66ewJVqfO1taoT14CyWt6pZBT33TeBYqmF194s4Eahi9ZwFpcWC6hw02yhMfmbD80SGWBkIqoKCnd//mFRqjWxU254CixmR9Nty30gZaXiTWfgaF5GFv3ReGkkXIPpV0KBKSeVHMkhbmIexezBBPafSmF6nvvqGGVaXdrR1VwLlQYVWHIteFMR1pJ3bDQlrt2UeCpDqh1USm2UCy00RL6Q8I9FwpiSdElhGEnHMD2a1o3Si5UKao2a5kNwjsmc3Nf0c98cIir1OD+WVgVQRdpoVO6vraEoWrZt8j6oFNrYWmmbe0fA+4Vl9pYE86Ef168Jgm4nhzoGAiwt09HlEkp8sAl6gAABAgQIEGAvtN/pJujRqH7g4vVXzMn6/WE2ga+/QmgfkIc4QkeOn9JoR+scSmROmN1/CPFE0sZpV6cPG7bLKehTDQb1w3ejT9enYYfob/yVv4wH779HFQ1/7W//P/Dyq69rAT/41OP4K//XP6cvBV//g2/hv/sf/pFWKl9e/ou/+Gfx8AP348/8pb+im6U7cOmrf/j3/g5WVtfwt/7Of6eV+Vf/8l/APXedwRe+/FX8u9/6XWxsbuHUyeP4j//oL+HC5Sv417/67/BX/uKfw313n8Xf+m//X7r3RzKZwB//I7+An/2pz+Dy1UX8Z3/9b8mLQ034nMV//V/+Fd2I/R/8o3+KQwcWsLW9g+2dnJUgQIAAAQxWrl9Fs14zAwMC8+i79TPy7YMPevMsp+GzPJlK27j/cBgbyXplDBAgQIAfFqq1Omr1t9+x/sNifekaatXKHXmWJ1Nx04kXaD9c4PyuB67PdF/vnqGz80P41E+exPPPX8eFN7fkv8UsiaSDwT3zgkBCj4c768/YDuq0ebtzPBJCNhXFUDaGsvDm8k2tlplV4qd04GyOkYkwpg/EMbmPX9DHMT+TxkeOTeHiTgWXckZ5shvMll/Qr12rYGexI3Xbwha1NwKWwRlmZ+rAzAJhWRsNoz3YXW9KK2FUdsQSIUzNR3HoTBKzB9JIZWK6bJADy8MNvMOdHmKdLsaF51ypgwujUeQTt/8fYx6tZhdr12u4+loDa4tN9EQkiqMy9bNRmcwphGhI6ldYS7XqwLYD25NXXkrm0ouD/PglmyurKZ+hZ4aOjcZbGo0To9yElh8mxKXuJicSGEqG5P2nhq18kzlpei7LNTYWU98W10sTcLYIB9mbUi9hqadkMoomZ5lIfTkBmSfrdGQyhENnEzhwKi359DdCv9Ng8TjraeVqFZderqOw1Ua3zbLyR+k5E0Mql4ViGN+ibb1w1g0VSztsy9I+suNhzB5KYGZ/HMPjcWSG43IdgJLUS26rqRuu54V/eacr90RMZxdtb9XszBEqrKTeYiGkh8K6Nw9nknSlDbB9Uuk2vT+B+fkUHopFtH4rMxnMHxjFi1e3kS8PPrtYXVQbkLObcMIwKlCofuFK1il55y21W2jbhsMZYGx/bzxTUTmZN2H2/WCRDZ22F60MxpGrgYv3wsRvgvptSsOs0/FgAGc1VXwfHfoRiyet62ak02l9Pw8QIECAAAECvHdRq9VQKPSXt32rSKYS0r+SHgf7JmL6vZZBuD6M9k60HyP9Fekf6eH6Nz/qChDiUx//KP7cn/5PcPHSFfzVv/nf6KwQYnxsFH/3v/q/Y25mBv/t3/8f8K1nntXwt6MA4T4hUxMT+At/5v+Chx64z3t5JXL5Av75v/zfdXbH/ffejb/05/9TeUmYQG4nh6GhIU/Zsnj9uqcAGRkZxn/5n/9F3Hv3WcsF+Cf/7H/Dr//27/kuSIAAAQK8fxQgAQIECPBexg9LAeJAvz7HbSfehZkeuQmJxcIYG0/rslHVCvcLcP14I48O+tKWw6RweRgahvjdETknQj00usKbpGIOHRjCL358Dr/671dx/joVGPadwLIa6OdKGJUg8XgImZEIJvbFcPJwEj99eBRX0MG1cNe+zAh/qTduFN2x6blcUK3UwemZcVw6V8a//XfX9ct6zc/m5erI/b/54ferhKRlmNj8UD4mrzSj01EcuTuFuQMppIZiKstuLNS7aq6kwtiRcrRd5rcBB7oLWw1cfaOGa6830bCKKM1f5Tc89EoyXGDC+jI7DCpABNbtqG9SgEjcIBfWDS0T6vGyNgf+9+2Ta/rzhzETa+F3v7KCbzy/I5Rsx3L94xF87iem5V0nhF//9+toNpkfo/r8/O9NGipxlIXKkcxwCAfOJKSeqWiiAsSWYw+YWaJSx23OWHn74LJrVFJcP1/FtTfqKOX6y03RNvufmDqizAyLhrr43GwUKSnfr620EE6HcPSeFOaPpTAyllBFhrkGpk22WhGpA6BRqaG03cSZAzMobHfwG78hfbmmNlCl5YlliUaN0o3Q/OJQpciR0ykc3p/CqUQUI1JPl7Mx5Jptb6k15sn6aPuu716YGc1iYWoM52+si0x1neFVEzm3Vht4/dkStpfbuicN4a97x1Nbkv6M3Q/niaHmWcFwTw6xYuGePBNCqPF5xEyZQMLfqQIkHo+rEiRAgAABAgQI8N4FZ4lW7Vj+20GKChDpL3kdjrcA1+9xe4UoxPqxUICMj43h4x/9IK5cvab7crgCsIP46MMPYd/sDL74la+jWCp54U8+/ogugfV7X/iSF05wRslnPvExDeMeHlRiEJzRcfjgAdx7911IJZNYWVvDi6+8iq2tHa008pyemsRD99+HqckJ5AoFvPzKa7jrzGl2DfHvv/w1naFCjAwP4+GH7tf8l1ZW8L3nXhyQIUCAAAGIQAESIECAAD/+uNMKEKYlK/Lhl+U6EGmf4/pQ1wx8/NktFq+fTg/SalQIEQ7EKj8NEpj+vPHK2Ya7tPOxHj46HMa3i10cS5r0WxNp/MrHZ/BPf38NryzKC4zNkz9m5fIjXFeeX7lzIDmWDEt/PoIzB5OITUcRn45jaERMLIKz4xncKDewWjVfwJMP944I1UK4+GoZLzxTsAqQm2Gy7Ofr/LQpA+XjSxCDVSZ19HQwemIupoPzs/uTSGdjSudHpgOkOz3kRH5OKHgrYL7NRhtr1+q48moNW8sdnRXirxuH/vXhyVwPBzdQT1vlt7QujPS6nrEO7AsvVpClo/HKQr9Y9Ll0dCs3icsMxXH0yDDS4S6uL1ewutX00nKJsAP7kkp/dalmFDkWbE6UhWJp/uro2fYqcfKimkiHsXBC+N9rNujfS8nksDA5iuF0EpdWNtFs22kLbxOtZgfbaw1ceb2K9astVMtSJyqf2YeDoELCyZ2MAX/yqXGk42H8469vIj4ibfHRIcwdTCGRunnJpnJ7PyqdGQyHXkVd3gObOyGsXGni3GtFVZCw4KbuXDlZMz5IMGeB7Dsaw7G7h3B4JomUyJOLAP4Sjw+JDBPjWFxbR+U2S0Wk4jFkUglUi1UcXq+hJOVYzEaQ3xaZnitj9XID9YqVQUXiqS+T10b8cNES5VqktiCpMI2S0wOjYZwYCuH31zsoyGu0o6MCpFzc+333dgqQAAECBAgQIECAWyGV5gwQ0/81/WHXf3GdlltDZwA7CPmPhQIkQIAAAd6LCBQgAQIECPDjjzs/AwQ4eWYa03MZXFta0UFlPsOpFGjWucF4F7Wy2dfCgb1zptPnPQNsFH1UQtyXDSEZCeH7hZ5uEm5SGGgK/fXtk3HgV8aBX831EA2HcHI4jPhIAtVsHH9woYKNoo58Cgwfl1Zhw7ms0yMzMbTk3eN5Lscj4elsBAdPx3DodAbj02mkomEczCaxWWthp2E+JCI42F7c4WB2BVffqKNWkhx8A/D6jiJwg7jupcgE9wUxdcJ49WmopuWyUwku0RXDgZNJzBxIIb1rOax3Csqe3xTZX6tg8fWmXjNXP0ZuKijCXhjFomy2KAqWx7/vB8lYEA23hOQ1oAARmKWYlCWZ2PwMXDqC4Y6G4czHA902L8LPw7yAAqcOZnBgLolnXimgVGl7MihfIaDsnJU0dzyK4/clMDKZ1Jkkt8Lk8BDSiRhWdgpvedP53WDe3Hx89WpV28zmUgsdaaY6c0riKCMloGwpufYfvnsYM5MxXFiq4/lLRQxPRXHm0Sym55PSNrgDxyBqnSk0u6PIRK6h06xidbGGy69WsbbY8u5FU2dSfjlriObbrz+2uYUTCXz444eRHY9gp1wYqF8im0phPDuE9Vwedftx3e0QlfLtk/uxHgthPRVBWdyXXili8Y0GKgV/Xbr698sqMIL6pBQ4j5AYKlMiBh/NhLCQDOG5fBfVjkeg9VwqFo1nFwIFSIAAAQIECBDgnWBAAWLDjEP6JTbAdWkcXDj7yV6chP1Ib4IeIECAAO9lvF82QQ8QIECA9zLu6Cbo8QiyIxF88N4JPHA4i+ZoHRMLUUzOxjE+HcPQmNlUvFHtot32dfyZn/zs+4DJXoPMbJLj6TCGoyEs1nvQ8WUVT09Kb9movTCfxt0nhlHLtfBapYcLjR6i0QhGwz186UoN25K3B2GRioVx//4kTo3HdGmcnNATsXAIZ0ReKmAWSxwcF/JICOOzUUxIeZKpmC57tVNvobbHoDcHzBlfK7dQLkh6S+IGjPv1bW0KY4ukPrqVlIP9jBPjKkz83a7Uo5SPMzRCoR7CUc4McAP4JPeYDSAZj2J6JINWW66B78syln0uGVNlQqXVQTnfxs5aW9qGy5OSGFk4E8HIZMI1T+NUDPitHI6LKj1ETv/AuZ+XWVrMz83AhQ2kYz5inPLOoU8h8LEyL6BhHJxLYf9sEleW6qjb5Z8clJ+YnphUFhibjSB9i2XGHKqNJorVuqfAeSdgvhFp49G4tBtpT7VKR+4Tzkrpl1OrSUxS2uzdh9K4tFzDM68XpZ3J9UuGMDIVRWY4iliMG8QbvqyZqUQUo7EGEuEducZhcNy/DS751NFlsMxeOyYfZuLS+uuO14h70HAfkFNnpnX/lHL95qUgmtIvLFaqA23rduhKZsVkBJW4GRygMqZcbCG/0VXlWx+UoA/S+tuCH2wOJw5lMD2eQK7QEjqGmtT5JnBNngFN7i3EMMuUvJpyHffC7TZBDxAgQIAAAQIEuBViMbOMqvaxpK+hXRJ7Yv+EwdrHsf0RB/UrgfEzSaAACRAgQIB3CYECJECAAAF+/HEnFSCxODdhjuKhTBPz1RKK80kkR8xmzJmRmJgoovEeKoU26tUuuh37QqAwg+Ime9tft6e1FpUfQIOjwbtgQuRso558YgYf+8wB/Nr3dnCj2AKHYbebPVwqS74d++LhIPlMDkXxp58ax6cPJtCsd/DKVlsHlKm8uF7u4lq5o7NAOJKcHgljTugmZhKIxyO3rCaWibMxer0uqsU2chttuPFglkyPMAfazaCvjTAWy063FonSWr8l0BBxkgc3iW5We7qZNSLc1L2HWCKs+5fcasB+IpvCvYdnsFOuoeqbtZKJRvDQaFrK2sN6pYlCro2tlZbyZl72p/JRkaCyURg5uXjC0XjGxjGc17dDBYgYF09lg/syzmyE7qsTC+P1hQkfzVrAUKYj3IA4LbqteEqkkli+O4UWLt1g+TkLRYk1nFB+StdDZjSEidko0tJGbqcAuVOgjJGYXLuImQ1S3OqoQsDVjwonp1ani0srNSxtNXUDcSrX2L4yo2FkR2NIpqgAMfJSgXf3cBoT8ajcP13cK+6dVhvFZhtluQ/z0jbbcn+YKujXEUG331A5M7kvguiQpAk1/lAKn1uBy32V8y3srPIZYfnTsmWnu3/1+2A06492XOrwF35iFicPpvHi+ZLW1yCESn+kNtzYXlrcJGUPBAqQAAECBAgQIMA7ARUg7EOyy6QfAbHfJh03N0O+D9Mr0f4J+11yeLHWEShAAgQIEOBdQqAACRAgQIAff9xJBcjMQhwHTqXRPZrB1lxKv2jnrAlwsF/sWDyiG0rHEj1U8x18ejKGj8xF8VquA36IrwqBMPDYaAi/MhfBlRpQ7EAHedv6ksCXAbGN052MLYJT9ouXSvjCl5YRk/z+qz99HEOpKF6/WpG3hrDkHdMNy/kCkhDZkvEQSo0evnO9gd+60sTh/UP4o4+M4OUbVZTrnCHBvOXlJQKMDUVw6EwS+08Myf9RAvtbPXxSynBftYuHJ7IYSsew0Wh5+yHogHEsjKjk0251UC120WEkRfUNppt3H/tm44cWicoBQ6tvMBpmwjWFuMmznOti7WoLy5fryG01UKs0dSCZ+5dEpdzu2hKVeguXV3MDyg+iKfVyqdLAtshK6maji9JOG40aZ5UYHi5PNbRUPqN8IDQfm1c4ElHFBF/y+IIX4bJdUalTkZd+9+LHNI43y/jEQgx/4u4kLu60UJBrYNiRr1iWPibvdXy3Y3rlJZUgFuKJKNLpuO6nYWDaC+PcUlLkw/bUkAbX0QsiQWGzZJTGk0AsKkZSWc74iSEzfGeWFyMOdEN4uBPBjrCr72LJsiblRAVGYoiKEO5LwQ3MTR1++Ggaf+rhLM5vNLFd6QzMDukJ3+K2NNZeB+lsGMm01IVcwwdeK2C11MAb0R5qcm3PVxsoy0Wgsm9nralKrg43GxcerAbKwAozdWH4qy1HPBHCzME4RuS+jXKNuB8CqPCplNrYXG6hxn1QCFtPTibCyaWyisUZW9wQns8JtrHvv17Ad18tirvHxw8yci8yhXmOmPIoCzlpHYozmAESIECAAAECBLiTYB+TH6mwX6n9aekbR9hH9j740R6J9nFMmNnrzfRuCKGRjgyPH07PK0CAAAECBAgQIECAAG8L3Jh7dDKGeDKC8Q5wV72HtHT6OQDpxiujkRBGRoRuOoYXKh18fqmFRscOhEvPnktkLfZC+K1iD3mO8OorgBmQNcbw0RcCnpW3pLX8rYWuvGBUMlk0uQ+gYN++Ifz8z59Qm1T3H07jlx6bwMHZJH7ljxzGn/+zD+DhMzNo3yij1zTy6OwEMYcyYfzsXBRzmYh+Bc+8uvUOijt1vBwDVkp1zG41cLoBxEU+vqDQ9No9NGpdVSLw5ccPI7Mz5oXHH0YZeXjwOc1AsBj+WCdyUKHQbPSws97B5kobpVwbrQYHzk2at4qQ0HP5Lg7CcyCdShwVh3HWKMjYGYHGycnYfckZyxkfR/cl8MsfmsKUXHsz08NXVk/IHt7c6uD/eKOOrarIrqkFyrdPT8VFq9VSpQZJNA85Tp8ew0/91GGMjCY0kUvPtPxpTUlepv5MjDBUl1cUxjNAwnvSDjucDnSHwJy2wz28HOmiworehZgEnZJreLAbRmYohrHZOIbHI3Dffry61sC/frGsy7hZsT3QH5dic58OLodGNOXanT+cwcZEHNPVDk5Jm0hIeVjOdpNLTHXR5fJXkpZ6rOxYGONc8muEM4iUhdBKPEUVualQi0n7t/qiHwp4falsUsXfrjL2YSLMdTVt4uxwGD89H8GIyKjXWSkMslIPP300gbun+ooMUqgSTtoQzQ9jNkuAAAECBAgQ4P0NvkdoX5cQi/0PLnXKj7GMUoRdGUfDvki/P6JhLqnYtmsWIECAAAECBAgQIECAdxMHZmNIZ6M6gN6UjnpebGo/jo2ksT+T1M57ut3FPYU2jo9HUE6FcL3RQWI4jKn9USwcj+HQ2SRGTydQ3x9HdCQC7+NrfR8wLwXu1UDfFTgMam3vLUFQqbXxxW+s4tzlggZXay1cWyyiVm0p1U65g8XNBsr1Di5fLeONc9vY7nQQPTQC3QFdcnFHQ8qQS4WRGIvpLBaiGAvhzZEYrkr4670OSpJmKptAJhzGmXAUD7RCmKpwj4UmSrnO4EC6OM1AvJVaTsaYFyBjTIRxh4XOuY1RWItwzkQijEyWygvOtOEn/TbiLSAiL2L7txpYyLeQTAqfYda/+SqtrzSwoAxODkLdJozyeVP7xfAlr1ht4+p6A3VdT8wHxpNWaJjDdr2L8zsdyGWRpsPrYPIgLzdg7QarOfuEA+Vuiah8voFr1wpoNjk7QvgJrTIVkIvycC+dXDdKAxluZliYIhilly5X0OXsHeZHDn84kPW+cARz0jZ2Qj3stT04a6Yg90yVCqhMBBOzCcwejCE1ZPb02Cy3cU7qsLa7DgW8TmPTETFxpFK8aULoCJ+ctNFqKoK6xBfinCEBNORa5DdbKEk9dzumjlnVVHhNLUQxNc+243/N7uk9nUjTsE344+4sKAeX0ovGeX1ZaxZ6DUROHr5gdz8U2yHc4HJwell9BALO4rpe6mCnZurN8DA0vO48AgQIECBAgAABflhw/Q4D9pEZpk7ti2ioum24hfZZ5KArWAIrQIAAAd4lBEtgBQgQIMCPP+7kElgfeHwUsZG4Dlw2xeQj0K+5700mEJUefTkSxv6hJIY26ihnQqhEOcMA2H8sgyeenMUD949ieiGO9HgE2dGoDjy3a10czEQwK2aHX6ybdwSVl7IOvlDoe4SeIpL/RDqEUrGBQrmNarWNa9eKaNRaOJGUdPUOXlprolzt4sq1Ei5c2kYj2kMrm8Abl8ry/9bF2SNDmB6PoRCWfPfHMbY/pUsLMc9Iu4dIo4NKKoIcB5ZTUbQSEeRbHcyGI9iXGMJmsYfvvJRD3u7l4L2F+OSmdexwFgv7UtjJtfRrMANL7ZL4PRb+skekrrPjUcwfS2D+SBLjs0kkRaaBQeQfgLBkPSF1FRF7JxGWumshv95BU66BezmjIKbujaLACuaFqY9h3sucGV4uVjtYlPpu2n1fvH0tDJHSaB6azobTotFgykAn443yg0sIaF4C8lIFyGIBTbtklAk3cYTKYvMwIWRvFDyaCX1Ca0wY8VRIZ0WMTMR00N+yeUdg0nHhmRImpWYH41tNdOXeaMf6yoSuEBWlSBUJGm52MdvooZMJo9bool7pmv1Y9hCC99jQaAT7TyUwwzaaid0kKxUg+XgYDambHbn/li81sL3SMfvHcENwaScjUxFMSzsfljbfkPtCN2HvmPqLJ81yYLOHkkj9kPZEScWTGB3Kyr3awOZKA7USN2i3kQLN0WbL62YdKl9B6K6JvFJVJsycFNzXhgqQnDw/CNf29Lp7bOSZFewBEiBAgAABAgS4g4hG+5ugy0/7G+qWOJ7Z+2S/lNB4S7MXfnifnwQIECBAgAABAgQIEOAtozsc0cFYB3bnOaBf2KmhXGxgajiJ02emsXrXGJpzaSwcS+HUQ0M4+8AIHn5wHo/eO4ejB4YxPJbE2HRS4pPYdziBBw/F8fCBGEZGzYwQLweO3VpjclOHnlOJMB69ZxSH5tPiMyk44BmTN4sPjoTxFJf5YUy4p1+2j81EsbRTxle+v67rWI1PxvDZpybx6acnVIbxuTji3Fw6HEJS+C1Uuzh7vYqpQguodXClUMPL2xVs1Vt4rtrES7EMFutJNAsh7BtPIMGBbt/7jHv14UDyqeNZPHDPmO4X4sZkx+PAVIJuUy43SG/Ka/zOEPFkGFPzMcwdSmJ8JolEki9cGvUDEZNrlG1wE3VgcTqB68yYyqmESCnXs//iZhi6PImbsvBnaunMUmJhqbswImKiEbmONByIJpmS9nRmBpe3ikV6mJ+IISNlIrLZKOb3pRGPk57HIPxyMUv6mJ/OIGGcRtua7FGJZjZjZ370T0l5p6ZSSspv5uam48hmwhiKRZCNxtCWuuFyBbY47whMeqPbwflOG2EqN1ZrSFc6JlJApdNwV/K3eQxJm9pfbOmSYQvHEpiY2z0rgyUy14TtJjPMPW7MNafyrq9I64OzXyrFNjZuNLG9avbYcGViFdEdk+tOhc/soRhSWalDez9zKbQhuWcSSbnH75DyIyp8xhIxTAwlkYpH5XqnMDM2jnQmLmXhpuuWkNiVpVxpPRzocj5tIZbeUfXbRr/9aJu2h59XgAABAgQIECDAnYJ2RbXzYfr9fJfQ5WDFaE9FO2OmH0LnrfokwQyQAAECBHiXEMwACRAgQIAff9zJGSCnHhzSzZG1Y+/6w2JVYmHkpY+fTkYxkU7ger6CereLuPg5aMvB1Vy1huWdMrYrDV2zhjt3xCQuNRxGaziC0lAYvXQI5UJX5DUvCJa9Qr1yiktASpw14XFluYYbazU0W4w1MxZGheCe8SjaIuPLxS7C4j94MoHDZ9OYOZjE6FQUk/uimJ2P4wOHhpCWvIvZHobHE7o0D8t1IBzF2UgEVK1k6l1siVkptZDLN0W+FnZyTbz+2g5ee3kb8yMxfPrRCSyuNVCq8nN6+QkPY4zM65sNXLpaRqnc1nKFQz08PRHByWwYl8vcAN6kYWJaxq0+nhQcrF44Hsf0AmepcMkkG/EWMCLyH99uoZQIoybXoidpOVheLbWxs8qZB5qp0rImKSR9Xh7W9s8Ioa201o5JcCYifOmnckJf+sjKKD50WSsSCt3sWBw/++Q4toptbEl93nt2FJ/6yCwuLVZQlTrU2R9hKtsMH08OZWGYuDbo4jTcZmFOSoV4PIJPf2o/9i9kcOFCASPSzv7kz83rUmeHD2bwyF1juLxSREvaE/enYXnI8u3UrwOz5RyEdjSE4kgcVWnfXZGTGJLIM40eauKvStU0eM8MRVGXe0T33pD4rsRXKqwrWy79OVtejKPSVqj8sHvqeIoKcbOea9K+1q7XcP2ctMUd1ruJZt2Qlu0mlmQaxvVQLwPNOhUqPaSGQpicN3v8cDYML5cWiHm/zbrgtYuKyQifB2dGcHh+HFyYbj1XQqFaRq3RQHGnhXKug0bNJhIwO5ep5rg7b4ky4TaeMIkEJOaPJy/WwrSaVjADJECAAAECBAhwBxGLcdas6aua7of96ML2WUwPxPRPXPfELAHr4HVkAgVIgAABArxbCBQgAQIECPDjjzupABmf4eAov6IPi20HvsU+tTCGRCKKlXwVW6U68tWWDngzLw6a90I9NNsdNMS0uz1MFds4vN5AhUvtiIkPxRDNRhBNRHTj5mqJSpD+C4GBeYU4G+3hyVgX1zrATrVjlR8GI/EQPnc4jm0J+8ZmB3mx+VX93NEEZg+kMDaZwNBwDCNjMYyNxnGw0kav0cZONopoxCh2KG9L5N4Wma/K+8n5YgvTI0Oo7gDffTaPjetN5NZaWLsu5dxu6vJF6ztNrOVakOJpPevbiK+K6yxTjWv9uJefEDg5YFXCcyKj2/PiZhgmZvmriM6YGRmP6wD12wEH4amkqsbD6LhBc8myI3nnN9u6FJJumcFrZWL7yg6Wh0bCzJdsklSVGZLG2sSJdAgfGQthpSHl7UldaqihdTyVj5h2p4etQhurUmfNdg8NkWNV2sP6Zl0H+ElDBl6+TMx8xGFmfZhBdqUR7pRKZSEhM9NwMeQjKJZaWF6uIJdvIJsK41OPTuCBhyZw4u5J1JshfO2rG9jebKLLo9OVF1nJh+1B5VUWHriMmDK/Dahgakl9O+UHwWRV8ZeFd1uCGdfidRSb99Nd0vYPpiK4uNmC3K4CpqWhMios9dJDpSDtZb2NwrZcM2lP7abcT50OWaDZ6GB9qYbFN+ooyDUdWFpKCxGS682+XQ87a3JvrEubLHbRaopk3ZAqYbgkWLfb0VkklVJT4jqaNuKrC61r5bo3SDc7PomJ7AgK1QqKjRY2KnVsl+uoNaVscpNQ+VKVa1LY7ui93scgZ82TdUDxPRi/Bgk5W5ejUZsUvnTGLXTSPgIFSIAAAQIECBDgTiJKBQj7GmK0z0ujs3TZQ9GOivZDGC8ntfsfFJGeXIheoAAJECBAgHcLgQIkQIAAAX78cScVIB87M6pfqBcaLWHRQ6veRqvZRagbQi5fx/JGFVs7dd1bosp9OUotVEpt/TKdA7RUmnDwPqKD7fI/k46iGzPL8HDAmfFcIqm4wy/Ddy9JZGTmqjkcMl2VPKmo8JeF+4IkhNeFYhfXKh1NH4uFdNbH2GQc6WwcY0J3tA60kmHU5WWDezKEpAz7rlXRysQwNz+JeDKOpUoNq5U2zl2tY2ezixs36ri6WEeiAzw5l0RV5NuWuqhLWs5ioPKDMC84xk2YMvDElx66TWSp3dN9DTTGXhulUTrjp00XZ8lM7+fyV2b/h7e7RBGVHpz54Sk/BNl0EofnJrC1UUNuq6mzbghSaL4ho8RwfoJnyqvKBnFRcaPFk3jWO1/olhsAx9RJw2WoDG0ffClsSdm3pG1Q8UGlSqPRw/YO69AMZuvLIw+hZR4cMFeFmkpAJkYm0p0cj+ChuTjW5Ho3qYAijRFa5WH23DuEhnzor9Y6qrC6dK2GF17O48KFEor5jrRVMYWO1AUZSX7Cx8xCMfkmpeEdlbSc5VKzS0e9VXD/D878oPJjNygn668uwq3X5L6R9tvtmPI5UEHVlHqqV7uoSburFHmftFEWuZuNrthtrF1tYGuZ9yRT8BoyM5Mh3eTZqvdU4UVDhYjLotczccXtjipZdsSUcsKL+63IHUel0P5UHHOJGIrcaN4kuwnMjUugdbodlOs1lJptFOtUdNkbRGAUb03kNuTZ4BQg/aJ6MF9IMsJWmi2OucY2jPDCjNspyUw7ZqBA2AR7gAQIECBAgAAB7iQ4A4Q9Fe27isN9AGY6JQIG+vokXr/EdnzoNSbYBD1AgAAB3jUECpAAAQIE+PHHnVSA3HswixtrTaxsNPQr8dxmE/n1FsL5JjaW6ygs1TGSb+PaUgNrq01sC+222DsbTV1uiV+Yc4+BlphCJoqObxBZXwrCNEC92tZBXrMp9KC0RXlfWOJA7h7laDOu3EO+yeFzE6svFNGQ/MdEkBqOYqgXwlizi3wigu1UBOV4GMlaB8P5FqpjCWQns5pyO19BbquBxTfrOHe+ilQqisMHMqhXWjg2HsNGuYvR0TgOzaXRqLRxbxo4eyCFsPDLcSksC7+E7hqYUPfiY8L4BqNOMfo2w5+JQnYsopufT84mdekmj40FB9CnRjLIpOKoNnyf/t8GqUQMM6PDSMSjyG031agsYmjr12k+0KcSeyPmYiwtSctyTZaaId2k2igtumr4Qug4mQF9m95LO5iPy8hcQTqYvoeTCynMSL1vSzsyHAzF3FAEs2IWpd01RIZBGP6Ux8gt7abTw9XVOt64UMYb5wq4fqOiCoS2tJmqNK5KoY2qXNtauYOuNKiFmSFd2o31mhAOUy2hkXZbvY0CJC55zkm9SlZoab4/AMKK/Mp8nY1A236j1tOlqUw0a8AsY3Xq5CgmJ1NYWaqpopDLSHEz8cJWG/kNbmhvXsDdEmSuet11uqm+BcqfCpaa5F0yM0MqBRrO1KAis41Oq4tJuQeGYmFscxaH5bcX6k15PtRr9noPgm2iUmxh5ao8OyhvfZCGshhZjenDF2Z+cjLxJlxd5uBzRA8D2qy/ZiNQgAQIECBAgAAB7hw4A4T9DO1r2o6H65cYL99lbIQFvXt1D0NHjp/SYI/cOkisnSoxs/sPIZ5I2rh+Z0dhw3Y5BX2qwaB++G706W5NEyBAgADvFaxcvyovprVdL9F38vlnXtKNttw8y5MprrgeIECAAAHuFNaXrqFWrdyRZ/lwNiEdfHFE5Bc1g5lJ4ftzHxjDRrGF5aUqHp2N4zev1LBR62JyJI7J4RharQ4KQrv/bAL7j6UxJOHuZYDnTILr54ZQrLXQaHSwdr2Cxddr2FoxUyQ6HTHNri4DxP0PKAKTkwf/R5SIYeSmfM3/C09UqKSGwjh6bxpH7xrCyFgcfFXhF/lUGJCuWmsiRL7REIYzSSlTCPmdKt54s4hXnqmgnO/iY0/N4NCBNH71N67r8kOdXggffWgM89NJ/ME3NvCZ4R4O3DWGr6238MVXy1JPTg5jHHa/BBH9ePPCpLBBLO30/ihOP5zB7IGM7lOyG9xs/PT+Sa3LN25soqMX6fagHIlwDPPZcXzjq2v49tc3NG9Tp3259YXOoifXkESOhtBZFmIzb/8SWU75wTQaTrfGCmwCXi+tDybWIOPu8w5r+cOhLj77yDiSUvbf/E4OTWkWZDmRCkEuGXakrUmzYRZevgRZD+RpM2ae/fWamTnLyvSMN22GiqbJuRh+4ecPIZLq4vJ6TveziUnb4JwFtp9bIRsJ465UAlcaLay32ohLu01K+60kB2fh7AbbdqXUwtKlKq68VkeyG8GIpKlVOljJN1kh+OxnDyIWC+M3fnNR7xWtPi0H5TeGcPc765NOzrLqSh0xDxMsB2VhGq2XXfDCpf6jPZ1FdeTEEObmU+gmO7opv87cYnFs/jpTxtm3QLPewer1Ks4/V8P2atvcz05oC8rGn8JFMYj5eB519OV0tsBcUwG9dNo4zi5z7kE4voRNQJdXDrH3SKf5iOy0HnlwApMTcXzp62u65N0AnNyOnWNDP58T5tePJzS/Ply83lMSYTjeXBK9R2mLmU+G8PB4BM9sd7De0EQiSn85s8xICHOHE5g5kFB+VPjurHFmDpVqQm9+1laXptO8mb3Clk3gLiNpCJO2HxiNhzAxG8HBUymMTMZ1aTWCyrdeM4KlxQpuXJFnp9zfbF9U/GbHokjL85t+3aDfp3h0/Flktm3OGOO9G49HMTaSwuz4CBrNFi7d2MLqjQquvlpX5Z6XVmC4yVmFllCtX8aaOiImpzL4qZ85g+8/u4RXX17TsHF59nzoYBKvbDSxXZB7PNTDRotyR/CJD89ic7uB73xvy/ASRn2pmYvJ3V+P4WgcsaERtKtSfm7M4zInXB16XAxPB3VZv49iFyTE/BS70/if84Tj47nUMjS7SPu06jA+ltt45SxuJnF+Q2H4uLpQ5e7pQzhz3wGUe5flT40KeY36oYIy6AzDtvQv5FnEmafc50sVv8UOSqpgZhtje9hDIF8Z/PDKyMNGu/LfCiZejOXppbMRLqUJNmd/y/LksJbG2mgviHCeflLJy/Hrnz1+Pwgkc7yc0MSe9WXjJc7Upy0nTz763Um9ZHrypaNXT760evLTyMnSKnYzdxAajbLxloN1m7Db1okvSp2SOW1NKTwNBwPGePIbAnUrGCBxek3Mz0CClYuVbxAelXUav3nW00iIy1Bh8h+87gJ1DPLvBw2WgXD14Wftv0/89JZSz4TJn/TG9LG7rhwfnl16Z+9N6dwqiwbZcMlwsB4Ixtkwodf6EufuZ6JXSL+w5CeH9lXVTZiPbvQjIqWVUB8vdz0G0Q8LFCABAgQI8C4hUIAECBAgwI8/7qQCJBaPanr3UsGBK44Rjg1FdBNpDshmYiEUGj10heAzj0/ikw+MYmW5iv/92R3EZ8O6GfnkXNLsKyA8U9EITs0N68DWyzfyaLQ6KOc5a6SBUr6te4FwUCK33tKv3Ll0j0Jk4KCJWybJBJmXCOO1dJILN7c+cCqO4/cNYWpfWvKWMMn/7IEpjT+/vC35thEVfmcPTmO/lHNpcRu/9s0VvPRsRQfNpsdiyKQiWBK5OIuAGOH+JdGwLve1LyY5pmLYEXlLIi/5utehQXkMtA4F7j9wAOJ1aYmZAzGceTgjdloH5neDnJIiM1FvuhkSPxhciqgg9XruuSqWrzRUJrYTJxPr1Q2oqlsMX+o4MCxOz08wT9fGGEZ6ziLtspGIhAPl5UAl+Yhx5YzFIsgOxVCrmyWdlJzxSt/FSCai/AucXdMLSb0Dnzma0GXPfudiQ5e/ovKDe1hQNlYKFUNDkq4hkeSrEjBf2pRJ0uohAUxDWdXPcAmMxYGDJ5KYORjF0ERYl1CLJ37wBvSshZTk3RCmbTEz+RYWtht4cz6FSvLm6+dHu9nFzlYdN87V8eD8MB7dn8HV8wX8i2fy2JJ2NjIaVxm5nwnrxg8nl78MbPvp4RASGaCSN/uIMJ1HI4deA8fKFs1dJ60TCYvGwnji6YM4fGQUr5y/imiqI3Uh7UXuJV3WLh5GIhGWsDBiUkek5/1JdnG519gemvKMoIJn8VwFV17lRuhy0WzGSunL28Ff1yqt5+8LrLJqGtOuKLDjYdpnv525cH8efjdpDUwY+XmySZDjQzCcfkYNZ2Na5pw8u7iPjGNp5DFuD46FRtky8aeyWnnMzyTlSf39QNIqmVwf2japSSugIiAl135Y7pOcPI+bOjuKeWm0XDdgcl8UC8fjGJ6M6cynpYt1VX5wJpCbfWTYufo1+fKwP4Y4hwf1qnwmnaOPJ0PYdySGE/IcHp+Ve5d74AhikSgOTs9jeXkHL71yXW5EeZ7JfTskbZ1Kx6S0MS592JY21jNJBqCiGfE0H85uO3NwDsVKHcvbeRSLdawsVvDqd8oobkl9CX9bOk82PQkjqlxTYpri51J+LMfcbBZ/5I/di2/+wVU8970lEst/BTAq5anKM/ThlLzDREP4rVwXdeEwNiptQXhVyi2UJV5z0TwETk5CszYR6fFJHHz4SSy/8hyKq0tePfuvuQfHw4YpJTOw/JjGtSFtJz6/0vtoHcxz+mb4aVQW4+ijH61Q3gTz87mZRHnpz4R7cgkYct8Dp/Hw46dQCL+KcILvnzb9DwG6HKIUuSP3al3+U0py33JWa176GDvrHXlWdvRZ3JH7JqQfM1iZVVxbGls+/j+5ujEhcqZDgly4h11ehSVnfdlkWi9e3dh8GGtC5GzjbEpBPydH7Vm+CH/de+G7YZMakj2IGORoiN3+3bB8jPyGn8qh5fLzd+X3hzlYyW0+LL6pH+HLerN1xKT8X1OnshFuXl0ZeLS3gFffYjOpn1plk0DH0Uql8MpGeeTgPcX/UJIonY/RntdXldPqUj9t0ri+F0NJw3yY1Pjl7MgdJE5lsUSRSESNtlPLS/lJHOVTWoGysbIoGCxeJ7uT0w/2uQhTV4aP60MSWhe+OBVLDhdmgi2tzUdd1nZxCs9pJDYkhj/h5WGheVu3ZUgiw8bZAlJ5aYXMLL1p4SWT+H4CA8Ooz08cvFYk4NnxZNYuD773uOfaYN0rkXEHCpAAAQIEeHfwflWAzM7M4MknHsP42Kj+ed4KGxub+J3PfwHtdhsfevpJnDxx3MbcjGq1it/+3d9HoVi0IQEC7I1UKoVf/LmfRjIp/Zo7jOdfeBHPvfCS9QV4v+DOKkDc4C+NeXabFxmNVj9BEobvn0li/2QCjXobG+0WJo/EsHA0g5GJhL4EJORl4N6JIf0qfrFUQ67alBcqDkr0dNYIB+H4hXij1sHylSquvVlHbs0M8Js8+KLle8nUFxfz30KoqBIh2WB0Noqjd6dx+PQQ0umoRg6nE5gdH0MkFMWVtTU05Xk+mkkiITIsXyvhO8/s4AYH1+s9PHUwgQPDUfz2xRrKXGLLl8dUBPhkpoeX2hGcb4Z0o3etJ0vjYLw8y/uKymbrTH+Op6lXwtQ1dCbC8QdSWneJlFFC3Qlw/5aVKxVcerGO7TWjzGA74UucvtiKbaQ1chqpjF9f9MS4WR8E5WVcmC/b5NHhhtddpWWc8mA6R2vDyGdhIY2f+dxBfOWra7hwqWzzNC/YZhCevE0aiVFZ92WNEm253NVZLzpgL/SUlHQTown8wucW8OJreTz73BZzdT+vXNpmbIArocmDAwfAwokoDp1NY2w6Lrx7SKVj+hJ7OzA1KTg0QI6c/ZESU0pF0PZ9wb4XWB+tRhfby3VUV6VcuS6KO01c3WqiYQelFSqvdVho7fPHuhJDRZ9unn8ihmQmhJXLTWxc474epLH0kt5xcOlZ8W7QxX+9+CV8NhvHdq4sBZRrQMN8YiFEE3I/pyS/sajUVQwTM3GkhiTfaAT3yD1earXxxkYJa0t1XHqphs3lttxXbkDGZMuTyc5XJgq6GxLtXSuTUtJJbQutHo6P2G4ww7UhP3/n9ofxuRSVeqNCl+FeneyCC3f1cxM03JfWkfl4OR56vTSgH7mb7+5rwcNcI7YyA4ZzQ33uX5POhjA6HdU2wGXNSnkuq8ZnZV+UVDqMofGwKsm49025wI31GWPkcPkN5OuT1VBZmfuii1M88lOZ+Ww2gZrP+FwYB08npc+fVIWi7gslz5BMMo1arYFSpS7EZqCIcdyDZ1+uibl8E2/Op1FN3Pre47gS86aM3OOoLg291mih3epia72ON75bwtaStP+GTUDYNATb1JjU3SfTXbzcCOE10gmvZCKKAwtZ5HI17OxU5flu0rmU0tyRFMdyiwpPc+9/aF8MkyLr71xvouaUSbbmKWdU+FLd6q7e/rksfvEnT+HzX72Mc5d3lLOQ2BSDMppAOZFAYGjFrT9L564dD7r1J89FQ+TZDDcx/bQGJsShn+8u+JMIBvj6nIQhlXvQx8vkbHD33afw4COnUQi9hORwU6//nYVpO215FlWrZpYH91LSPY/WpK2UzZJ8vAc425Si8f9QP9aQ+tVqZJu2dat1zhKwjTtRNZmJd5bCxru0hFffYnn1RgiJXyFl8vFBWTg+jPPXouW1FzSLfpym8rMh6Pe7DZUGWa/CWNajMJz5uOUziH04/l8qxBqU0MDVqSmey5S4mdbEm3CTTjj66tL1bwlXXy7eT2cgsjp2/mwtTHpLI/CnV7f++mFenYrFtC5/kmg/iuH0M5zJXPQuufr5GgKv/izUJ2m07yUweTmliUZ5PDUrH52pH97/BiqXYPf/h8aL7ZfNySMuaxsXKVx60rg0zItuevUDBEfcT670TgbCpGV5jL+fp8HN8ohfk1iZBf4sdqd38Lj4+DGVu56aypd2gI8/AweWk5b2U02Z9SYQaF9UAsiC/3GMok1ouM3Tz5Tcgj1AAgQIEOBdwvtxD5BUKolf+JnPYWpyAnGRJXYbU6vLy9Sb5/UP7sTxY5ifm9uTjoZ/dKSt1/1vXe8vTE6M49jRI1JXx3H65HHsm5tFIh5HuVIxy1IEUMSlTh564H6kU6k929IfxqyurWFpecXmFOD9gju5B4gbCFBI3929tDjwZYfxfAGi++zRLB49nsFkrI3uVARjB1LyrGd7NF/Bk1VETtu1FraqTfM6IGE6CBnj1+QRNfxSuFJoIb9h9mfQHG1e1imm//UcLQ0zlArOdoinwjhyMI27Do2j2mqjWGvqshdZ4T8XD6Ha7mBmOIl2u4sX3sjh+sUGahV5JZH3tIS8anAga6XEwXZyNC8vlIFj2twb4czhNGKJMFaKHRtroHLwp4ZySyDrb4CKsC9QFqZMhj4sf49cysssA9N/6f3DgHtcFPPcq6WDeskoDVyduhdO9cnJlEHPisHy8WTiqBBR2/JyL8MOpHJxXjoxHDSJRSNYXqmhwlkeEsbKcIMAOpDNBBLGEPIsNrrIi9EBAfnpC6eVjO2P9RSPh+XZV0Muz1F/jepDk7HO9ayyeX4xHICbmI9ieoFfosf0v8p9wUeZb4tziWIAAP/0SURBVIWUtI+jzR7aQlMXsan0qIscXY58/gCQbzIewT1HxsBW9OKbBdxYa0Gaq1aJVwixBrlRJusSB+srPRzG7KE49h2Ja7vJb/FLZzMI7sHWAeHKpD6epA4YYkLl/qjKPZir6yAh9xpxm6nXK3Zjdt03RO5PyYB58+t9DsBz2bDxZAyZSATrhQbK5Tbqch9z3xVeOvKnDKx/ikA51NgYJwGhsnoCOpgSeGkcOW0x2v7kZ/iaKMK5aZuUIRzal8ZHH57AVq6FKmdy+ehVVi+NP8LaBHlJHGOdPOrTAKWwIZ7HuEjr5+ng523h6PqDVybt0FAcH/qJw5iYi2FoqoP5I0nMH8zgsUf2Y3gyim6khcwIn6shcw3l3uH14wy3Kp9r2sYML78s6reC+t0O6vTRq8xiXLvyaMXbltuQipgWB5hDfObIvUqFU1f+I+TgEn9UtPOZb+4zYFqe/bPynFodi6Mpz1llRf5yok1Qrtl0HAeySXkmtFFu8Nlu6odyUAlS2OayRmx3Gmyg5emDz3J51GNd6sLtzz8U7uGxZAsfmBa5JP/lEvuslM2YSjcEafaSi3v2yXNanh0VKeNaVeqVsrLwlFUIJpJhfEyeKXzMFa0s8nRAr1HBjdUKKjU+/xgqJ/0Z2+/W/wYeVgaFtRTObeuH8NJaH+FdI0fn0gmUfjcY5Dc+qNfJQoae2xfXDxL4hBOMj49jenoS9d46Ion2HVaASJ8jvCA5DqGSz2F1sYrr5+tYX2yp8qOw3ZXnGHTfMX50oXUrqbRP43tu+yXqF+/mmtJnjoXGWgLDVw5bF26mXp+XgbsupOXvZjCQZrAOlX4v+IIHKBybPeGTYYBoME8H0k3IPfqpD07rMoA5uW9vB9dujcUT+bIuBk0/jmAY02gihYTsojdwbn+YA9PwZ6AcvIO/PeEVWxx9cTy4PorK4fg4P+9XtZ3bhRvTB/3WKaDb9Td4sF2oS/1+0OeE6tN48NqjhA0mFFh+ll4pbRFNEONoG5A35fC38b3QT0MHn/V9JnQP3CPi95vdcGHM2/x42ouOxsY5I+jnZAvmIPGmTsVpQnwwITfJ5LHwMxLQS1o5zH+TiTfXz/w3eHBl352phP9IzwAZGxnWAgUIECDADxPlSg2Npr+3/h8G78cZIByg/+ynP6mDKBubm7fcMJPYyeXwjW8/owMiD95/Hw4d2G8ipKJGR0cwnM0av6BSqeD/9+u/iXy+YEPeP6Ci4/777sXRw4e0Lfk7EbzutVodz73wIs69eR7VWs3GvH+RSCTwEx/5kCpC7jTOnT8v9XzB+gK8X/DDmQGiXXAx/KraduwtS+2JCw3Jnrp/DE+fTqNRqmBxPIzIRBLcv+DtgPlwz40rr5dw+dUqdtbaEsgsJA/ph5tp5NYveeqAOROpGHwR4RIrIZw5lNav4UcOJfDI/VO4vFVCpdXSMh2dyuDx/RNYrjWwbyqLxdUS/u2/PI/ImzXEx5Jo5Rq4mm/hSkf4MRMrF11z00kcWUjj8mIFjy7EsV3p4JlrdZHJ0PVh31F4oogqtYF7UdJwcfMw5TE8OBMhPRLSweyFIymMTiWQTJtBwneKZCyB0fQQqrkavv21TbzxUknbiGsn7us1rVRC5bKwbsaTjhRuJohTgpmBHaP84P+k8vLz8MGV1eVNIvLlV7CGv+Rgfl56rRuyNCfDXyE2+bk04mY71bFiMrDo0zNYaGjbDFz9czD2yD1xHL07g+HxBFqttrLgUnC3mwWSlryOtnpYjoawY3R9bwtcVu3UzDBurJXx1a+v48orddSpiOuL7MGUQ0ur5fOXe2ohhmP3JTG9kFQF4vkXqjoLhAPdCl4P5Skn1plWgOHpjOFs8lCnuqzDwecli7mjUXzgrhSOZOPITcbRkXvs4X2jGBL7i+fWsbHRwPKlGrZW27qJOzd8l8ts2Oxi7a6Ty5PXRsUhGEQvacTtKckYbGWnPCSn39++DAt7tnkQR+VefvSeUXz52S2sb/f7gANy8GcZqzw+uHgXt9tvaPpnhZLwZOQlXH5+2TwZbN46q8UkVjs7HMdHPn4YzUgFnUQZo/K8HY5F8UhqFEVpU6/mCri+ksf2alOepXWpe97jJq3jpbxvI4M/PxtgLRNO+OkJG2xLz+dZCJmxMMZnIth3II3Td82gVC+jVnf1zbYn11PMVL2LfeW23BMxbB+dxFKphKrQUenJfT9Iy8tKhfnRyTT2jSRxoVhD3So/iFazg621Oi5I+9+40ULTW0bRWD7BmbMKyjIYqh7GYyF8ai6KGWnLz2218a3rDf0f8Mpsklinu2fIw9RvNNTD2UwYxXYPV+s9TCYj+PB8DC/sdBCdGZF+XwTnzm2j0xJ6y0+h7OXwrok/0kBucZ2B8mY9BLmNBtLSbcrRw/5ECBNCd74KiAh92HK6a6bZ2DMt6/LY3g5K6zVguo3Twf98MQ7++u6jRw7jnvtPoj10FZnxKqIJG3dHIH2X8H40m215Bp7HhZfK2F5uS9swsUY2q3Dnn4X4Oc5n/s/6zxXCk59pPBGtg8n1ZErm2oJHaskYrDHkry5bE0zKQ9JruBLtgmFsnE4Wi5vJbchefPaCj52VSJL2E2uY/gbzdRlMTcTxiaem8b2X87h4tWypdtHSK+SuPeyGCZdcxTLFM/XhoNfDhfl49fnRNvT+dI6XVx6b7m2BWQojf/m9XOVBZNx9WQaujyVknAt1ac2HHia0n1YthTqZry+MUP5Cr2nEaaJ5NvVnwngSI/7+QDz9TENaOg2xlk2DTLjj42QiWH/kOVA2gt4BWsPT2X4ehElPbhaD0beFn7QvqRgjrAmw8OTcLa+SsX/INnELCC/ypHF8jOV4+i3WiakbLq1Hev0QR/vCzMHUrToJy68Pk/ZHWgHCtdRuTR0gQIAAdwYdNwjxHxjvRwXI2dOn8PGPfUQVTr/xW7+DtfUNG7MHKLd1Eu6PfXxsDD/1k5/C6MiI+on3owKE7ebB++/Fww89+JYG89c3NvH5L3wR+cL7T0m0G64t3Wm8G8+RAO8+7rgChGnl557f3qCiBfmzDfOFLhYNYXjEfIV+6J4MRiYTZokWATcizwpdRXjYuR97gnnUKx1cfrWEynoPpVwbK2t1zV/vFXXQbV6KOZI6xU94BRttvlBwf4wwfvaJCd24+ntXSzhyKIESv6+PiwyjMZw+NoqnzkzrUieRRAQvvrmDb/2ri3hko4HTZ0eweb2Kb12r4tutMNa7YZjxYyPz/adG8cGHxvHrX17HVs4MzHHt/fFUBGvlzk3LFlFWP266L8WrL0F6oWg0QF6ugXiKmxbHMX80ien5hC4ho2TvAFPyH/Xg8cNIRrr4V//qdfzuby3ptXTX082qcPJaSeRk/rPVKcZsLG3ltcLwrIMB4qfxysi0aplBy30zSd2bYyffNoPXFuTZ0V2N+/+z5g3P+oQn5VS+pOkH86xuDzaZcrJ0xjLprMjKy2tDkogvrlSAHL0vjiN3pTEykdSX2kathXgyqhst3wpkycFbtjeb5duCppeX5lq1hcULFVx8oYbitlkS7iYYcS1Y39YljtlDMZz6QArjUs9F7kHyXA0rl1v6hTNh6sQy0J95ATf1qiQa7uDu/duB+c8cjOCDxxO4NxLC5SNDaAxFcXZ+BBmpsxeu5+Sat1HcaWB9uYHliw1sLnU8mXbn6y1vR48wd23JtAeKb+Slwo1tiOXmYL5besm0S3Uatx9ConVAp+XLPWWocOQMBRukMG6eTB177doEGXnMTwN0CRubXmnpsbQOjtaFGflMyUjvZPKwK72JN/IouPRVJoKZw1GcuncEswtZJBoNPL7Txdi9B3A+E8Jz565hfaVqloNacQPAJkfjErf8BvO+OZ4h7mz8XqAlNbL5wxxPLafcahG5hQ4dzeKTnzmBNy8vYXUj75WF1ReWa/gBsZOS+PLEMM7edwQ3VjdxdXFb+oryH8AbTMCl2BLpMEbGYhibjCPOmUfy38P/Gv4PcX+HaxeqWHytjmrBd129iiMoIH+7bCEmFfX2vCfZTLkElpbBJZcwhcdOHJJOl0SR/yMRDT8zG0FT5H2jE0JT7gP+V4xJ+OMfOYhWOoEv/t5ljIS62G70UG6ZtpOS/5C5qRQ2d5qo1My/zkA9Cx5M93AmGcLvStc5L/y9OpZDy2Dx8DBwIh3C72z1UHAKUEJJjKx7wZ8frb2pDAxZn14hCZwcpn0PQuVlPYl73759uOueYxiZryA+kkM4fvsZBLcCcxlSTRJQlnvCydzrhVGQ586V14q4/EoT9ap5v2YZ3SClKv6pjRXwP0ZF9smdzcbkPS+B1bUKGrpX1c1l8pd5N/zXxySVk2Vh6sKk1XondrPfxdafjyN1If2k4qLHn9ZG7g72IIGOt5K6ctprNQClNZBqREz6P5xZy2WwBmFyYzHJbs+6E2jZNcrQE65uNMqmc3VJ9NP04wk/jcLv1ST9dAqbB+GuwU0lVq8LI42h8OdLt4nhycZbfsYSn7U1PWmsrAPyy/NLD5sdaTTe0rj/OeWjPxvOHE2mGub8Ptb6n+nkNKACkPeEcfOn6UnjT0hotBJ6UE5+/r40ntx0i6HLH+YwmEbPYlyYzY8RQufRGkITZlyDktl4f5iXi6RROazXg08OctWPrVw+AnXJyR+mTOS5w/9+9hU1SPh4ChChJT37lqTVGZzkYZPqWX4/0ktgsQD69UFgAhOYwPwQzbuF9+MSWNNTk/oFEgdfOCOhXK7YmLeGqclJfPYzn1TlR7vdUYUH93RotVp4/Y03UZcX0fcD+Of+xOOPqfIjyv/nt4ChTAZHDh3CyuoqKpWqDX1/Qr84E/udmIHOWIAAgju5BBa/TLffHBsOcvJeQizoJQVbIscRGlwXvQNkx8IYGjYbBRNDQng2ElMFSNW8TuwNiWo2zSboD52cwMGFDN68WJTntMnLCeJeMuTdGx8eDmF/IozrLSAT5fIqwLWNBi6v1DEWj+CJ/Rm88mYNV6/WVaFSqbawWqpiqVDFhZUiXnsjh3OXqljMdTG2U8fXd9q6yfbJCHClG4YZljH5FSsdXFmq6YapzXYPLaE7NRXHx46nJH1b9wtRiGVeGJnOBtFrguxJDH+2YLRYl/wR3TZ0Pf9oQupzPIJ0hvuB2Mi3idFMDIdmUlL2EF56eQtXLnGPKpMn5TLPEvtiKIHMh26Gu3JolJ5tMWxiuj2IX9OKGUpHkUpG5T+xh3QqjJ/9zDySiQgWr7v/Wr4gmpkfNz3LrNfx0rxMiLht3mpMqJPCSG2wSzIl98PxMYYfuwHjs1GMz8SRTMeUEwd2aJtlyHYx8EOi4pIdW7sdp/2B4Cb83BeH40bc04R753B5ls2lJlp11o0l9MPHW8tq/fzKPj0Sxth0FOmhmPDq6IB3KS8N1PFR26RhMvW6OAZYXuSrdeIGTGj0sGAa6+F149JWJSnEzkgErXQEYbkpy402NsvcrL6r/3HcKJ0JuQY/lTv8clI5+vIl6MxI+oQ8e+y48M0QIlXeWSWaXmcrk8dTvX23Qt0mwF1L1rFv8oAHE23LbEg9YTTOpvfD394G2qP+NJHndvnbHLxrTdtj7WwLk8aXh7QZ7uvDJaYOHZjC0cMzaKKBA6cnEZsZwWatgc1CWdtWKd/SfT+4H8bAfWHz0Hzp2J0nA2yYsfoeJ7snk8jnDvOTQ9oQ3SSh0qtUbOHShR1cvVCSdt7C9mrHmrbOELqy2cYbm/KMvdHA8o0S7jo1jdxGG6+/mEc1L5I3wtiSe4RtO78tz9uSPKulrfF5zObADa5XF+u4fq4u5ZX3Kh0wVIkMnEOCrdSerCbOEPCebOuguiuDcSvUaeNcmAVXfk+He1hu9HBS7sdfun8EB8+MYnulhk8kO8htVvHlc3kMdTv4yQMxbNW72LZTNObl+fxzn5zD2lZDFSZ7oS4yrcstvSNG/5ttnftBf74dwpWa1Lf8h7i2Rfjb5WCqPjRcy3d7GAo5m5+YwTTOzzyNy/nNiUu1ZkfSmJnLIpSoSeW9MwUI3zpO9MIYFf5bVgHCMnNfsZ21BlauNlGSCjNLXUk20lAiUW4UHdU1+vW+YoS1tOy20k4cH8HHPz6Pa4tllMquX6VUfbh0hEnmQevZ8tf68Aj9cIEm8c10DGeAi7c0nunD+OTsBTuB/GF9+IOcW213/Z3thwS5UNY2FR/+NtaHodIz0+xVd4Kbyqu8+mEmnbrsuR+3J6wsxuoL1k9nas9/L+jPXqebwDCNs/Fi66FeBjDIufqwMdZh6F0oQZcJ6ocRytv/3yuG/6FGQccnjJHd5GnTSiDDDT+e/JAYCVNqSdNHP70/2OXpsGffjPwGeO0FEnkupfdk9IN89m5AHjQvl99u25f2dlwstYDPgb5P4Xj5YMpt6kKVGEwjtrrUpl/orFJKw3ndTIxlKW55JlmXBhpWdGtwsAdIgAABArxbCBQg53V/ireKifFxT/nB9M9+/zns5HPYPz+PZquFN869fxQgp06ewBOPPaIzJd8OkskE5ubmcOHiRVUgvR/BvT/+T7/8i3j04Q/oXiBvx5w6eVzbLb/gCRDA4U4qQGbTEVTsrem6w4Zv/zVDXwTEuHcQ7vHBLwJT2TCyYzHEk2YZrY7IUBaikpjb3e3k02x0sHa9jutXarh8tYJCqY1Y1L74ceBU+FEBwnIxrNAJYaUFjEten56NYL3ew3q1g3qTpouVnRZWtrnGfw8NecyXSx0USy00u1SGNLGyWMfStTZ2asAVSXuxCax2Q1iVvPQrW8lKsjTlkNstEw/hZz8wikqji82i5NHuYbnYxhbXf9fRbxIbeqZzUKfP7/foG41mQsuGS+FYH0OjXD4mjnQ21o97m2jKM3Z5o4TnX1zFqy/nUJD6cLz4ome+BLRDAsyUYfTT+J4x9HMNf/3aWsgot3tZNy+MEiYv6tFIGB9+dBz3nhrCxcWKXovN7QZuLFdRrrZtFr78WHA/6BXjvvIXIv0ZiN/8PKgcpGMgLZVnMM5vNFxt83LLIxztYWJfFOOzif7m83JyX/fttQQZmyFnEUSF5HSjhyTbzFv8K9yXTuDUWAY7DWmLkket0sbmcgMbS21020Y2PSifNX4wTn9ihsYiGJ2OqKIslYmo0im3Ju07z43pldikcXxotEpNJTHay0fKYxQM9EuZSe4Y+GGDpOuIcrmLXInKTw5EC8+o1L+0E4J5tJo97Kw3sXGjqQPT/BjSiGHztMxYxR87nMTJiSgu59o6EG1FNPmJ8dqESaLxxusLs9gd5tGpm7b41L4ZNnoXzMCTiaBgYjung09ef9kUlpzMvTKIcfeO46lZ0CdeQ29ojLHhlqYjzz7OHiqWK2j2GqiFu/I8qmKjUNb7nrTVclv3xODGz668Kpm9d02AcfuNyfytQVJoGtemmNaFMYhyUCHRrHMZtI60UZFdnp3cr4l7hXDfjqq0k7q4u/LczuebWF+rYulGGSV5vi7sG8LP/tQhrK7UsLlh9qap5KXdbRplCJUffK6tLTZR2JR2r7N6KEtfnlvBK7N66Dez4ximijaNt5F6trZalr9gUh4En5Xn9ZaUaSYRRqrdxfcXa3gcbdwt9+ZVeUa8siOyimw7tS5W5T+jYZU0LWns65sNbInpSTrWpLZ/H86OhPEB4bNYhaSzgUYUD5StG5J7Tp5FbeG9++M67/r4sIuFwpV0z0jB3vF93pRD82LQbh7i57VJZ+I4eGQfutGi/M82bH0OQq+BXIv+PTIIhjaEpihpuRilCZS2UWhi6UoDK1ea2laYnPzJS1d24cObEkqEGcTs39v00VWXvsiK/GdtbtbsRximHbBsPBRMr7b6DAwbQ8/DJBqAepWGjn5iI4MFnS6t2O6Z7PGzloNxDwa6sigfBxtopXMExu35DTTMY9IHvZSHfbOBOthFp5AwUy4xQkPqgXIOQHK09H2afhgdGkdeu6G8/SCNpfXIb07pl8VQ9w8//D5tP/rz2SbGuFVW43cV4yhcfXl+gYZY4QfLbmDCmNTWNeFIGGedu+HPhynNO6NVoEgEbWGpbmKvvBUqXv8ecR8h7UVr8rT86XY0KrieFHvmsxvMwzod+hwsWIBbYY88Bjha/v0QPz3LIH4X5Kt7E2SeFe5ETtp/0jz9fMRHNjS+cD53bu5VBggQIECAAD9imJyYwE99xix7ReXHd777PXz/+RcGBoneD8gODeH+e+/B4489+raVHw7cLP2xRx42HYz3I6Tc3AeEyqC3a7ip/O4OVoAAdxLctNXDwPuFa3eD7Y++4wcy+Mzj0+hWgMJOS79QJtrCYLvXRWOQ0Z7gl5qtRhdLqzVcX6phZiyOn316CvOTCYllenkJ4QuPmI4YKj9o8q0e3ih19Wt0gxDKwufyehM1flDLASGh49egq4tNLJ6rqaKlmG+bTZ4l2fVOCEWh2xGzJG7KrZzkXnWm1uzh9aU6dqgdkkIX6l1c5QCc5D+IfpoBDJD140jmpyUZi8m/FvMl8zsHZ71cuLyDl17cwuaqmXWnVcgBMjH6Um0NB8y4HKcqRez/mubOBCLf2btn8cSTh+QZJM998bsBaZWdtpCSx7WVGi5craDV7qLd7uHqtQo2NhsmP1+emsaWXY2tE7WNU7OmFDxUGv6sU2FJPTlMkBgb4WAysjS01VLjWDkXaajooYxUgux1DSZScdw1PawbmW9FpO1IldxMtTfK7Q7Wqk20LF8OBlNRwJk/homcKJsPWp5dYBlSQyGMT0cxLPcKZ11xSaBIDKqscnVqrpNNdJOQlk4M6fwDbTSD2ZrroNeOP5GfA4wciF6+3MTORlOVmIzj18FU7HAJrG25SQtbHaVXHpLetL/+LCBGLRY6VvlBOi83dXvyEBJkeAn8MjLIBltrECS1PIzVL7tnBgvsY8RwE2eykcPK6cGSOB5Ofj1YZg0VWIdL3+dj6dTfdxtj4o3cJg+Grd6o4LUXtrF+voyE3OP1K9so1cxHOFTcJTJhaRfqZXIDy4Mw5bYei73qZJDEyNdnKC4rp3t28Lq660tBxyeS+PRPHsHC/qxNYUC+Lo8TQ2F8ejaKtPBdXCxiZ7uuNCm5MY60asj0zB8T75d6pYuitKmtpRZuvFnH0psN5Nel7ciz2NSVkVidA6K68piDP7W0rK79M8yk78MwEO5yctfEGjlq3RDelHthR/47ni908fJyAxObVVyV/4pqJIwnPjCBjz81hbFYCMe7HQyrkCYvLg+4dL2Cx9HCn1iI4Om5GGK+rjXl3JT/sfNl/lf55KIo5mS9PZyZieOTJ1OqrPeg5TF8nOz9NBZ0DITJ2YsU+OI9kETuQ1MHe8CKoPlam65mq4lKuYZQN4Ze59YKjtFMFgem5nRfmD0h1yuSnUY4OyVukwef1+WCPHe2W7rnEHNUpS6VWmGjmOnK+1tX6Jgvk3nPOzeAKb9isYnLV4qo1qi0l1Rs15TTZNOvC7WtR5Oag/nowbSansbdEyaMybx7jIaH3+07JNDkbfMwMC7jc2EOjkrOFM+K6MhEArVdfhpu4/qwVC6tBb3jmQg+d88QDk3apY9vSrs7mctRsItfH/0IU29920TRTT57M3BFUCMnGr9czu/ql54+bwsf/SBMGuXh6D1aCfCFeXVqYcrgZL8ZHl9fGqZ3zyKmc3DhChusebkwH8iXJGxv/b4e+bmkNl8HBpoIhSkDeRu35k3lhxzunuIYgPdhgqG2JwOTX5+xj/0uGP5ysn7DxqXsc7BwBaFzD6Pw0RCU2zq8fFyslk9tGvPxB+VmvbFP7PrFNLpkvRiX2PFw18VfXmKXVwN4BAqQAAECBAjwIw1VfnDPj1Eue9XGd7/3HJ5/8SX7R/f+APc9+dxPfhp/8j/64/jQ009iODtkY/qo1Wq4ungNV64uemZ1bX3Pejp6+LAqU96PoALt2rXrA/X0Vs31G0um8xUgwA8JdenIf+DBCZw9M+q9j+iLgXGJMS9S0WgEd987i0NHxjR+JJvAmZP7kEklba+/D6aaSUQxn4zBfiA+CKHvcMCcXwG3+2nlHUtBdnyO0DYDCF4gthpdfGe7jVzTpDOyyqFfqhk/wQFmfhm/vtjSAdv8RluVLvpyIkSOzoD+viGKtQ6+eb6MlZwIKZAYnhR8oTGM+vk5mDhry4/RhqafnnD5KJGUi8u7VEsdlItNVIot1EpNDK/XcOh6FbPrdXSrbXQaHUzkmpjIN/XrYVNHpn748lYrt3Uz5NJGD2ePjOCnPjGPhz8wifHRGB67K4v5qbjSmmxNvpqeXhtGm6JxxgPrNJuN4snHJzE3myKFLY+pJ7J483IFa7k2Hnl4UtdS13rSMvHHQSnD6+zhDO47nkXUNQixDK0P4lU5boN0MoLH7h7BgVlpdwRZ7GJDaLDKafwGprw1qedSvo14vYMD3RBSQsTZLCxQRtwHU3Ek9eUfmIpHsSD+GP3yKO6Wm+jatfvfCvKNNq4Ua2AznxoZx1BqSNp9v34IyjSAPcpDCqbj7Kh4gku7hFVxE42FEHYDqFpo57AQ52525mt3cbBy1BbDDJxM8ptEFw+gg4xtEw68r8p5aavFrtRjC8VcQ9pcHUuXalg8V8XGUhPNqjD0D95ajCTCeHQ+jrFUGK9ttvDSekv3XvBgM/K3i8HcLTRITjdncRMcLy2qNgZn+pZij2w8eHE3E5n6Msbdj4TLl/E3Xd/dYHKeLJysEyMJPHn/OMZGYspjZnYYRw7OIL/WQ2GLz4g2sokk5sZHEI+F5d4I4965FO6eSyoPxQ/Iei/4k9DdN/2jr/wQnzx71E+3HMxanx9OCMdQvVo4HUASElNWFyxWTtrTd769hm2rEPFDl2Hb6aKw3UGzITl5gvawsH8E994/p/eGDXKnPkwhFJqnByM3GXo8fbT9fIDZKHA6FcLrNbMf1YWq2CLXg8NhpKRAHS7TJfWh/0dCT2no8vJTvmZAjI9C7zo5iP9GrYfv5eQ5ZfSLevLkk4P3/qnTUzh1alL35PJAfvbgj8w9923gFU9lG3D4sNtvoHIZh4GVQfOU/Nk2Ws02Wo2Qzgji//5eGJH/9fliGzGh3wuuCMpbwP9yznjaXpNn0DbbIhUcZtBWFSC2Yr17UtlKasvI8bsJWsfGVpBQieXk7N0gqc/oVfLy1QANY1rK5ZkBXowX7MF+EEYOV44+/Q9IaJIZ20tsYUS8BQfGcI+DW8ULVHQrP+Hz747aDa0j4/KMq7+3jFuSWokpuzUDhbDpvPbh56N0ltjFe07jMezc4WDkp23ixfBaq2E84aMXhuqWkxfGtELsKfO8GJuzr25MTn2YemP9Gb9zM29vVpEJ9ZRzjraffx+kI427p0w/2xjCk0x4KC3dJkjj+n7xGSG8RNZSKI2Vxwnkj78dDLWFTetHn48vzgZq+fn/RSU+laX8T6Nf7b4SRJX7Ak0mJ3IydSeuQQFMnPEITF0FS2AFCBAgwLuEYAmsH7wEFpe98mZ+yJ/es997Ds+98KL5kxPMTE9jZmYatVod5y9cROM9uATW/oV5XfprVsrp2speWFldw2/97ufx5vkLWhc0xWJJl8vanS4ej+H60hJKpbINef+Abe/S5SteHb0dc/nqonZSAwTw404ugZXOxPDhD84ilYri4qWSPuvMV1GWnzQ/tsBEMoJHHjuggy+vvrGpCoiHntyPaKqLXqStAw8OdO5PxjEci2Kr0cbuIQ++YHDwYv1aQ/6X5KWj1UOl3sXllQYyo2l9yarrILPN3HudYB7OTRHpN4NpdO96Y0BMwvZJuWrlHgolM0BnQPq+zQ3OD45GJT4EftROPvoa089KoXmYhFY0Q8Aw72VI4GxPJv5sMpdeaQyZwgzAQ5evKe40Ud1pYT7XwoF8Cy2pq8uNLiqVDhYkLir2kqThIGBTwqk8aVQ7yG82sXqliXoReOz+cTz+yBRC8SjWl8t48u5hZKUuipU2ym7aj8qn4g2AoVtbNdy4lsfkRBz/0a+cwNq6+G9UVOR0LIz9wxF5NokM3RCOHx3Ck09Og1s9FYp2ZoCW2ZSfg6EPn8libiKBCzeqZs8Nr0JMfvwZrzkycZMH92kxsycMTTYdxYcfntANhJfW+/+/mhd5Wr6W3SDIRoyuZy4854TXsWQUhQj3pIggIg01HQ3jUDaJ7WYbTXnpPTGUwkQ0ghe2SvJ/38bCVkN5F9IR/+X7geDXk7NjkygX27j0Zk5nKGkTkJOpC8pvaA12hQkdv3iPxENIZYzyiQOKuc0WyjkqEynNAAMF61J/WjdG+cH7i+1tYSqBdCKCsvvy2VeiBXHf2+vgOsLw95rIh/d3PBXWL7D59fX6jQZWLjWxeYPLL7FQkiuJLL2zJ9NhPLU/iTVpv0lp7uOZMFpRLj/GAU03wGDkHIDP75fR8Sbo9g4Nt3FqMUx9ahsjpz4rQ2dpaPt5u3A/ud/jrzmXvys/r5NmJbZ7LgyA4Zral5/lMTeZwNMPjmN5o45EOo6Pfuww7rt/Ds8+tyrPA2mfIxGcmhnG4aEhrFWraMl99/DEMMaF9qVrFb0/DV9K5fLhEmQhLMi9lZa6L9vZex48eVyqm/0ODNUww9xA3PV6B5cv55HP6WYkXjjdrAs6d6S9XqrI/wAfRQwwJ5XngrSpgjzXTJgJ9yDe3XKQ7/GTUzh2fAJXL2+jLnXjwl32hLum/rA+fMSWPb3q1ItIB3AoAdwv7fZaK4Rqj4OTwFhC/j8kbEKeI1WR+wsXK/jyhQoKrS6utUOq+KOyoyZFSoo9He7hfBP4XqGHRflf4j44hMnPHMpYjGkycuLPEKji88GHFtCKxPGl72+gqtdQUrnKVavvp608PShTRnihxvb7xOjPhQl8TgcvyDpcHfOsLjml02l5r9iPfHld/i/KOnNN4+Xk6DOFGpIbeWxI/bbtveMH22C9VUWtWUFU2ldS/uu2c00sXhZ7Xa63VIHyE1rark8weM85t+G/+3bUUCsPz/qs9HzubOH30O2MB5ZRAqwczmgMbUcrMux1v/ndfZh0LqmjUcsZwtk+uLwdvLS+/D0e1uvCa3KvXliXepbntl+a3dAyymFojHsPUUwebwGamj+f7P1rNiiJy6lflybdrYyj89qHtZQL8zQnQ7e7oYhXWOhJbcLayl/TmnwGjcvPJSJ8GWsy6xDo3jViDNgmTLyJdXx287M0Nj9pxWIkrcdHfJLEX6TB1AZODt3UW2zj96cVP/MgjdIxQn+MURhZjU8VJ3QIgWVl0vigPoYJgc6w0PQCl0DQd90MQ6tOsUx5ndwKFU542jDm31fgi23L0GdkjZXTveOYcpn0TNDPwyX2mKjF+EABEiBAgADvEgIFyO0VIN6G53bmB5UfuuyV/fMjOMOBCpFXXn3tPan8GM5m8bnPfvotzdYoFIp488LFgfoZGR7G6VM3K0DoP3L4sCpXmMdOLq8byQcIEODt404qQKjsuHatjKuLZV2eg313N3jXh3lBKJcqWF8rodHuIDUqLwTZuipAuPyK/5bnE6EkNDutDppmFG4AfOHgBs7cvJSzNLi/AL+wnxmJ4yOfOKFroq8scwNvH8jG5sHNoMfGEppnm1+UMny3yIKpTBh/7K40au0erufdQleWVE5MzzqczETwUyfSKDW7WC9zfwP7kqQ/87JMvxrHwabVEAYKcxdLaPpdcDz0PUtO+nJtw9vyd1LKdaVOOthe6WBjuY0r2128yCVWxL6+2sT6ShNXd9q4KGVZ32hhR0xxp4VOqYtqro215SY2l7lhMnBjpY7nXs7j9TcK2Npp4sZ6HfefyGAsG1MlBJU9plJVAPPCKfLzJW9U6pZflPMRnc0mcOzEpCrH1teFsdBMpcP4zNEEdupdbFa7yBea2Nru4P6HDmB7q4ocN1qxxWeddCWf1a0mljcaiEi5uak8c3b1YcAKpN+Ec4D2k0dTWC13kJN8tG7l12h1cflGTQeFueyWphSefl7urHnYImpdy48vvO06UK91UZE2mov3EElHcDYZB+e4XKtJWUTAqvDm8kyT0oeJCq9r1bqu459PhVFIRtCSTPQa3sZQQUClBffq4DJxW7kSFi/lsHatgZq0M9b12FBMbSqFnOSEqQfrUUg9crBYyLgsEDe8znNfhI2OKh0YxzxZB5K7S6LG1Q2/4lS/HMl4CJ95bBzjUs8Xrlf1/nZJeCqJ9yoiKCCsGzEbmOvDtlOrSF2s8x7uoLDZRb1KGUgnRmlMCsrk0JX8tyQtr+eTsxE8eCiB1lQMRWlD7ov+hKTlskhtLYcP5MlDApmLZkNhLLSMGmgDmNoycPTGsnQCv2wD8HgMwp8fU1KxNyzPLCqFW3YU29V1P29xa7LBvIwMvmtlYdIbd7nWwcVrFeTlHvjQhw/giSfnUCzU8Pxz67q/UWY0guPhri6/tCLtuCUJ0xMzqEVTWLyWN89zgeNnitsDJ0l86lgKE9KWL8nzxAySCZHEG2lMGbQcahu5bJS1TNwASKsEbKt6tWy4seg36Uw+rDHayt+FSwCbol5nNwCtJx925yvI52q4ejUn/1ENU06VhTZ/PJlnHMvRr3NLQzBP6/TYCyPOWBtJcukmue+k7Za6IVxp9lDoShhTS0Rdrv+i3CvfznXwTLGrG5PXWX5Jk5T0n94XRUxIr8tjcUaq+mNyrdal8FvCS297hXFovUu7csKohOLuy2zqZ32tjOvXi6jW5foxijL70xiH4acOf7hGWJ/Y1m+9nnHp1DjYvBjn0nnL4vjolEzCaNLJDPbt24fl6+vY2cnLs8YMpFMJ6/oadamgbannhvQl9K9pT/QQk2fqqPQbZl8pYFGeI9fkGVSX51//a3lLKZWvhjlpvejJoi+rP5Rl8WdNtz+pWo7AT+iHhLu6MVWiJw9aTxbe88dm4sXR79I60G/DbCp1uzTqloM/e+rDJRAojcC1J3+72vN5KEEM7+hN6fj78jOevhxiq5z0+ozLbTf89TEAkkrUzfF9HkZc80xROkvvpdmVfnf5tH2IcWmVt0tPp1IZMKX6La1zG44uwAcN2h1oyJSFL8rw1gTOJWF8OvLe0qcMwnKv8CMKKkUIVxbGGWPPYmkUvXJyRXZcd9eBk8PVmzN9Mrqdp9/26HaG0d59JkHOzzzNzBEJ5knpjVtpLF8TZ2PFbbxMvTcY7uT03BqhPjUa4sKNz8Zb9MVV2xWRtqbm88Q+19TIc8q4+2zoJwN6TZiN8Ow+QkeOn9IsvCjr8CpCzOz+Q4gnkjZOMlMKCxu2yynoUw0G9cN3o093a5oAAQIEeK9g5fpVNOs18xIsGHxg3wnwz9U8y2n4LE+m0jbu3cHZ06fw8Y99BI1mE7/+m7+NtfUNGzOI8XEu+fQZjI4Mq7KEy15R0cHpj+8XRKVz9ZOf+SQOHzxoQ26Pa9dv4Dd/5/cG6ujAwgJ+5nM/6bWxvcBOwM72Dn7/i1/G5taWCXwPI5VK4Zd+/meQZL/mDoNtlCbA+wvrS9dQq1buyLM8noiqzWe3e4Z79694OD7Br1fjqQh++ZcOY3m5hj/47ir2HY7j2L1DGJ9O6n4Ebwf8f+CMheULJVx6tYb15TYOpML49EIMr0fSeG2joQNa7gVJwf8W65iYSOCP/tIRPP/iFp55ZquvsBDwrcHRzY/F8Oc+MYWvv1FSw4HcZpszQQyl45iIhrBvKIKdWgfFpim/42feTdRp6llOXpghUVCp46DxEkcedNPoy5MG2njSMY2lo0MtBR02DV+AyYfSk0D9TCNyRsPIJCL47OOTaLV7+L3v5qRdCE/+NIv+f7K8P2NuIq4bWK9uN228AXnxRHky6Qh+6RcOYUtovvjldcTk2s7MpHVpGq6Vzud9PNLDnNZXDyUuRSbpE9KOpqbS2N6uolz2ffktECnUfnA+jgcXEvj11yrYqtjyCLQ+LL0pI2eZhDCdDmOd6+rbPAhTd/TYBBZMx+tmymt47/7/dvVOUImWHg5jen8cx+9J49BsCj2po1yjpYM9LpdsNKJfzOebHbkCfKmXepdI2qqPsHIRHGClMoMzTKj8qBTbKOfbuim/7n/RDWF7rYktae/cj2Y4HcUvfmQab16r4luvFoTDzeXyg2XiEvnRONunkbDb5kwMcUpRWT5nDB8nnHX7ZOXg4/xkXBVKa9sNVQy53DW9P/kuuOvmCPQsJxNO4+SwvMTPuEMHMvilnzuAb7+wjlC7hkfPjmJqbgi/8c01vPJ8RZfVOtVp4ki3hW9GUqixLqWC3a1lrkoffTn2cDN/eiiDLx3jeDDspv6d0pKGHr1bFSa1Pdty0Z/NxvHzP3cEN26U8dWvLqucTGtk8d/PBqYuDIwMLszUjz9cmp22pWbLbGg+OzuEsfEEqpU2VtdLGJ4M4+R9GTx1zzxms8N4pbCGYqWOworc5+k02Nv4t799Hdv5lrCnUMzL5BeRtrMvG1FF5EZV6oB5M04lMGfKwXz9MjuorBRX05iEpGIQ4cqyO63zu3g/NC8eQqKsXVrSWjfPXko/D4l3FP5kjppulkefD+J3S3dpnJ4thNBLJ/GkmZFn0OeOJfH9rS7ObbdVUamy6U/qUtwPnh3Bww+O41d/dxlrW1y6i0wM/6gwnJf/NnmMYUeeY5z5NC31T+UHH9UemHeEqlYy5s3sgs01cCU0vE24k13jKZOFxjGdS0OW5nQzhAk5OVrLXQz9LgeTXumYj03jwLwIf36ECx8fG8eDDz2A5ZXr0nZvIJRoYGIuhun5GEbkGZTORBGT/zFHfytEJH5enlXjazW8KP2H71xpYXm1I++1VCZT+cH0IoXNf0/4svBfRxMsZ1+8K6NXrl24ZbzndY4Bpr54gYuSMH89Km+l7XMfyI+BNi3L4aW17t3tYTdMdJ/GsPT5fXC8Bvk4dz+NJ7Oe9uDFIB8LsnUsVW6b3slm8pPQgTR9vn03aWzt+GhNOhPnsDs9nwVGCWdoTBI5OzpNK256vTwM7V4wyUxZdpM5r+bLQ3m6cBur/r5bIXQReTZEo1EVo91u6weE7qMFx8clIH+Tt2Ng/kt4lzuYmR1CoYP8GkCPhhn03czHzAo3fvYTeZDeUakMEqa5sK8jPqes0WujhnRGNvaPSO9mpCoME5uP4yyQcMbotaORKJczw+lytkPIWxfUgRQGykdheYiffQEXHpa07h2gT2ts53dtyvgdzS5IHGNIGswACRAgQIB3CcEMkL1ngExMjONzn/m0zvwg3be/+yyef2HvPT9OHD+GJx9/VF7k92Ntff09NYthenoKjzz8Af3K5K3g7cwA8YMx6XQK8/vmcPHylfdUHe6FeDyOBx+4D6lUErGYvOjdQbO6toal5RWbU4D3C+7kDJAIR9okbT+1fdkRm3f20eEwPjgXw0bNbMrKpZA2uQyQJBsejyCdlbbIjbLfBih3Qp4bp3caCLeBlYr9Ur7dw/mNOnKVPZ4JKqDIJOn0ZU78yys15DnApzBhfvAVq9YBjozH8NRdw5iZSeHaeh1NfvSspeM7Cr9u5F4NXTQ7hgfl69ct68b5GclEGmVgyHaF9dPfita8QBqv422SGNtLL36+gHKsll/e80t/zgDoSBm67ZC0AyERVhs7baxuUkFBOqYz18+cTFip1kWZ67AIbJZenvbHUXx9ceU13t5u6jUpFsS2X7iTK2de5Os9XZ6KibQOJaxYaJgBW8dMGfZBpQM/WF4pdiQt2xkp+VouwpGPtRnO7JhHSz+RNoUw51vBKB9YHspDHjqobxPZ2jBMKBfrUvLgBuKjMzFEshF0OZNJys6Xcobzq0upYnBvffr5pT/NIQmc64ZQTAi9DaOZG8/i+MKE1HETjUYHWystLF1qYGOprbM1CmLKOQ7YiTQiB2WlzGs7TeTL2ihvhtAZye1Z8uVyV20RisoPkVLl1foTpu5w0Guhpm8xmhSFckdnGRhZfHSEOPX6WMMAPdRtfA7qUnr73CB/nhTG5njEAannT55KoxBpoTMVRWI8jl6UX9W3QfVSPAVk0tIeEhFUhNdTI1LnknZDynuTfJTA53XysOxKK8bJakQwcigdg31hfrgkhgcdxk9o/dp05MOBG84C2ZBn1k6uv2cF03p5CzQN04rlC/bgyeTD3WdH8dSjk1haqepMjnK5hc1NPu+a8swGFo4k8JH7xzA9mcFyt4VSvYZ6Vdrb1TLWlmrISns8M5fUmVdlSW9kImczDFZs9lCRerW5+2qCPhNmToyzsWKZerG8aDPc+S38ZVfs9tp4vVa7Iunz8hMYCQ12sfFgqOXcT2bl8aXwOZWn+JXGZ1QWCTTXmVTm+RFPRnDm0XlEMwmsrXL2nMTIia39wSRwSszlSgdX5f+Is72UnfChIW1BnqF2Mg54lxfkHvb+4WzeEWn846cfQigaQ6uYMzLaeLoHAiiXczrY/LRuadtgk9iCgbuNWv3DCxT4kxLuurlz/zrttgnhJvTsX3BPwUMHDyKfK2JrM49Svq4z4Dj7k8v48TnNsVI+b90zfDeo/Dg2ksKovJ9ckvQv57q4Ic9Vbn6uCj5aetwe/RLcTKn1R9tSKUhmvQw3h6UxDnWb0D5uJ4lrW0yiA8B0mJ8Hj/9AqIUkVf4uC7Jy14ZluMntjIHJv2/74waxm4/gByTx6HaD6XZFeaSOp8IFMk/rFPT50vZFCExd6VkgzCytsWz4QFgfLo62i9K8nDEh6lZf/2RhCsYQR27SW7exLAwtz67qSWuUELSNMcxMPKEf+PAGkTAO1HOcYlB5329tTO6gvBQSqxmSvwkhNF+93xhojCeDwN9OHH+lU1KhMwEKJvFk96Hfxgh5bnm8bT/Uy9+kN8bWh4beAi6NnndlKx4qMUjC8IE4QT8f02d0YUZSE07Qr8oeW3cModukJQXBMGPfDoECJECAAAHeJQQKkJsVIJOTE7rZN/f84FcVz37/+VsqP4hjRw/jnrvvQiqdwpvnL6L+HloGi3Vx15nT1nczWCdU+qyurmF7Z0fdK6ur9s/fIBqLIplMYmcnh518Dpl0Wr9a2QtUgrAtcibJexnsYHFJsXyhoPV2Jw2VH6zrAO8v3GkFiEnu0tuXFNupH0uE9SvYywWzHMsWvxbvmAFYDmqmshG55yPCh8NB8gyQ9n5gJI25saw+/6vNwdkGDlEJG6t1UZO/iPVmD9u5Dm5Ue6j73+sE/mexc3OQ6fqNig4GEq4eWAd0ude1ZruHzVwTHz6SwumFFIriz4R6usH52aNDGBPZw80Onjicxum7x1FtdVGq2AF8gdp0OuNxdrbLUR2e0RA5Udw+JZCUOnpwLo64PBK5DJCDy8e7ntbvR7+MBqRhGJUj67k2NqScpn74QtbP0zAyftIbPtavZ8K5qGDpqWKJ11mH2YSX4ce09Jovo8lC3lNx4vgYFhay8jyqqSyWDak9t0NJyrwk7Uh1KUxPeeTw1xH9OpNCmGu4jXIUrgw8dsOUjTKqxzp83NUvsDz4bE4mw5icj0t/JSrtlV/+9RUdexnOnBjthRAXulIyipBcUxeXTccxnEogX22gUm1h/XoTa1dbqOS7qFe4T4vcN62+GPyafGmzgVxJ+mUsz81FGoAruwMHCsyAoQnjvmV6rVyBlaWl9/O24V79ql8M+Vg6xuvghA3QLHxx+nN+9ZowAyOAa4e003KvnTiWxEPzSeST0s7SEbTl+VFotRGOhZHMhDA8EUN8JoHaaBz1ahdz0k5yUl+bYkzZyY0nK5Vmad1ydlfaxLlQ5q9OE2vTOBkJ+pRaT2K5gln4fS6KNByDWpV7ZWdnsB9oZPWnomRONgm3UUYunkhPN5WEYZw8NYW7z44j1JNn7hXuPdOfLUUrNRTG/uNJHN+fQSfUxnK5LM/EDoryDFi52sTVCzXkt5uYHolhca2Osn3WGLmcTUl4DKLv593vfINUxkce6rgZu8KZ1+hoAg89NKXKnGrVKvuk6Izj/8jpMxOYnRvC9lb/OTJQZxYuZgADXnoo22Aq46MxxEPxMB7aF9cYzmLTeJuG7dVQy32eiWLh9DRGZoZUAbW6YvZBYsp708CRmPSLCy28Iv9fZ++ZRFP+Typ2Y5ORkQQeeGBG9yRhmcnTgQOa6dmDiI9MoF0pil/+Rydm0amV0SzlhULumUgI94/Is0US5q1ixc9kYf8ojhwdRz5XVwW0XhAahUhp68XVowPL5WOj2B0ymMJAKRjBbBy99e8G4zOZDBb27cP8/Lxe05XVFRSKRakjbooOVEs9VYRU5fnHJTFJw5ltqghhHl5ZqCiQ54P0VbgPxbcuV7C02JTnqvkQwMuftl9wF75XmA8M6rcXH4FLJ0GDcdb2e8U4L+F3D4A8LV/Nk2Xcg1il0XC/8AZ6PX2yKalXV+Rp/H1jowTes9A5bgPKwGMA9O4KIisNsuEqiyfiYD59OfvwyuPS8/C59ez8Yhu3DRAojYvXk/H46XbnO0gntj/ehfuMg7odratD8Rv+xr6JXuDq24sz5ELPwX661WMj/DD9IebF+0NnKvD5KGE6eC+2lcJiML2Ty3jMSYPoEocelsSE20gL5c0TaR2hpjLwymUSa7ghN369to7Y8rBRIr9RdDh4Ll+YH7vj9exoXaT4efgVixpsfAMw8XL2RbA4WiaGicW+rv4fKJFxa4Tl5srPch5YyOC+e8ewk2t4++AZSJ8yUIAECBAgwLuDQAEyqADhzI/bbXi+Fxbm92H/wgKarRbeOPfme0oBwhkwp0+esL6bwXbD2Rpf+NJX8Nob57C8Mqj8IGq1mm74TROXa8+6ZyfnVpianMDzL7582zr/cQfb3pWri7h46fIdN4Hy4/2JO6kAiXIGiCRVHnIb6r3oWNGZjqGZTWGr3Ea7zfvURPIDrka9i3gihNRQBKPDCQxnUghJ+qNjGcyMDaMptLlS1QyY+xCTcA5m7AzHUEyF0Wx2UeXAeNPw7cti6OlWGe3BnwP375jNRlBpcmDehJl05qWFg0f7hqN440YNi6t1fOrsEC5vtVQBkoyHUS808dHjGRy+ZwLXNhrY2DRKFZONHPKSqS9TwsuVw7I38OTqQ1/6jMMD03Pz8Kf2J9AWQW8U7SfBHvocPNaS762geWpFGTd/XM6B16//PHU0ls5YxuGjGYT4bRBJ9OtcMftTQELEqbSZj8mDMzruuWcK+/ZlcOWKtElpH8xPjeXj2cxTjQnjklAK8fuhaeU/Q2c1qIhOThvnMw6UhTxZ767sGis0/boAkskojh7Nioub7HfBWR3JoTCmFmIYGo3p5sJvBWVJl5NryYH7iWxS2x2XFqs128iVG/Lfl0C52MTqYh359bbO2vGJcQuwTNZppDcQJ30snz+Y8FWBd008kJwE/jS70jtosNA6hYfLS10cZKHt/HIonOXZxkEZnPFjbDqKE/dmcPDIiNRHFw1pqy3mJ+k46J9MR6XPKNdBTDgq9Ztr47WNLtZqvKpermo7Nx3+dqBgtrvDCAlTLgNRLkzOTONsG+OIXUm8OLVJa90abOL84YbHIDRMfrvrx/FmG7z3vn3yfAzj8nMrSA/FUG2Y2XEaHzd1ue9gHIlWR9pxG41YRGdocXm11cUWirkuCuUWzt+oqrKXMNKYvA2sHMYl8NeyQCK88vrOA1JrYoaLw/zUTT68avy5+pmcSOKJJ2axujqoMGI8nyMPPjQjffIkLl8uyPOmi0OjXO8eqOrAv8nbwOVlcjMYpKCPfKfHE5idlHux2tFZfg6kHZH/naflWZyXuuUyYKR3PPTaiIdtf3Y8iV/+6DxWX13H+htbiIlsFeHFPT0eyQAbUr3flNeKKZH9j310H5bXa1jlDEnhNz6ewuOPz2N9rSpl5v5JhMmHCo/sgeOIZ0ZQ21pBV/786luraJWN8oPIyH3wxERYN4pfUSWWkZBnUnDT92PHJrB4NaeKFy03CXj/yUGfV0+0JLLPwcK1Qy/OwO8m6Cel8tW68lHsIuaA7djYKPbPL2Bh/wJi8TjevHAea2vrIqdce5slp2i2pP7LeTcbpC3idJFIRySNUe4mxIxGo6jWO7i0XMGrb5SwfLmJwiaVyUYigjIZh8/YfPxtZUBuQml3hQm5qz+FWMZlzo6fxluSAWiYqaP+4QfT23B/3srWyuqCrVfBsN1+j4fl54WLJeE2RCBSW/67nz23gvJ1yQkm8/stvKA94giXryurs2+SQ4L9earsGmb8BJMoiS/M0anbF9HPz8lg4IVbtyoYLJEroplxYcM9uNg+1GdpvLzFpsuLs34H0qnxFACMNwdhyuhSmPSurmgzzsxwMDJqnIkWWB6sbx4S73JQqMXnQh+kVIjlUTN/Gvqs2+NB7iqj9Q5wM2Aa3cRdk5p72XzYYng78wMhGfWLZuh59lI6HrT98ZKnpvQS02HK4A4XZZKZtF5uLnIgvZwHCs56MH4ex49l8fQT0/Ie00Eu30KzIQ84IU3xI5lAARIgQIAA7w4CBUhfATI2OmpmftgNz7/77Pd/oPKDeD8rQAjuZ8E64KyNRsMOFO4CFR5333UGH3r6yVvO/nBgW6SypFp1L4cBAgT4QbjzS2AZ8OnXfwYafg/ePYqf/8w8zl0uoVBsITsURSYd1a+SuRQTX2z4RfLxQ+M4vX8aW8UKdrYrWM6VsVGuotvuIMnBOxEyFo/qF/Rp8Z6ORFEK9dCIykuRPCY4gFfOd5Qnl3qyRfPKSKTjIWQTEXDcQ1/vJI57Sjx6MIWLWy007CChA+OpbLi208IliR9KhnFoPI7nFqt46UoVV1dr2Cy18dp6E98/V8TKekO/ytfXGb6w2YF4o8SlXJavzVuNHL5Q41T5+rI4Woq3WGhjuWRmQTBsbxgZ1L4pH+Zk9m6ZHItDql6/DCQ/I5+VU4iYbvdXdpatngyZL05AUhdCPmwPyXAPH58OIyNN5Wqlq/kZhLCxWcPiYgm1mh2Ac7Lqr2/7D/7I15XNQeOMQ0EJXU6k353G2Qzni/WwyBeT+jDtw8RLlIKUk5NJ/NzPHNR9FFbW6tL2jQKE+4Bkht+6AkRXXBGTTcVw96EJVOotlMUQiVgCB6ZmkdupYPGi3DNb/GLTlE0PKz8Pr6AKhnsuPXuwXpbTxfqjXd14tSVxSuXRmBib0sA51Ta0TrYBMuv3+DmzC4P53Yyh0QhG90XRknv9YInTYP7/7P1XlyU5diYKfkcL19rDIzw8tEgZqWVVZVZlZWYVq4q8FM1Wl93T6z7N/IP7F+Zp7loz8zSzZmbNWj19u/uyBcmmKLJIlpapRSj3cK3V8aOFn9nf3oCZHXfPrEwyedkZeb5zzABsbGxswGAwA2AAgD32IgsYhXaQyMH7riWFeZ/Lgm0foh68Zri0WUxBXNTP+3QgzIpQrcDi4DxNYqen0USIygljcLErgvxy0Kxyzig9inw+hf7+tLxDui95j4D31vpaAQM7BXzzXBrXnxjFndUqdvY5OszlmGKYOJOSekzK3kYDPZVDbA0mddbB2nwV2ysNVEu2rJBuXCz6aqeT5KtXTsuRlhn6hgh09mVJnZ6DsiL8lKmmusyXAh2Csiggp3Zg3y1ga6saDEZofPJnmldW5X65t4+q3Ed9Us9/+0pO6MC2pK8/E0ddeFS8HBYXTw7UxenhtFLZTz80iGceGsCH94qo1RkpZyWk9DgoN3F7p4m1YgsZ4R2SpgoHeBmPPAIUjK/3sIkb1RLOyzvqlXgL/UJfl4q80ATm620syGVhP1evPOcubhVwU67VZo31N3S2y+zdPUlzWTf2z4n8diKGEalr+vNx1PZ3UNiwwQ8miB8PRC9KQyqZe2XJm+qhPjvMwykn2N1h3buLaqWBwYGMUNq6BKGHzwuFs3qaSmF0YiiFeeiZiCNutbuombc8+H6f534zuSwy6Yw831NipqV89+Pq1auYmJjAzu4u3nnvPezs7Ghbyy99o6B4SSOT3JS8rFf5PmIzwbLysOHA6IC8n1zLZ7G4UcbtWyWszNZR2Gq7jzFCmLaqZYgOh0vDEeSlLOTyaZ1BRdW03HrRwh6EiQalv/eL0Ds0Ij168KSi7c5QXSUPzU8QCdwhx+FoXOakDDF5UoQh/TUKoF68hyI87qfC5OAHAsNSjnog73aSF7lcAvlsQsqU3XvUvEOmx1HSEbfqSKKjf7QM6qwuheejqWq7eyMaXu3qDHk9aI+6mXZlt1N4mKeZAlKi4UIcp3VQnIyAJjJUFn+eqDS67b3M/6xUeNC/QyVBGJOn01CqMHuaj8cM72AMhhNFSmBaPZfPH9PLwvj3Cy+fVPLZ+6UcpESUsAEP5yee+i7N92ixB88fk2yxksmHj8AoPCuXO3u6udU3Gl7sJ/FF4elEyG3Q6yJ6m10NBe2a3g5+8lqY3b26tH1qeOn5MaxtVLCxVVOVxqXd0R0A6aKLLrr4R0J3ACQcAOGXsjMzZ6UhlLdlr9746GWvoviiD4AQnNZ+TvKOgyDVamf6+XLAZbS+8qUXfu3gB8E8f/8j9ma5X8Clvv7Vv/hneP7ZZ/D0k098quP6tatSzm7i2GatXXyh8Q8zAML6T5okWg+6d285nR9J46GxtA4Q8Gvi178yiWceHcYHd4r61Sm/bu/pT+DydA7nelNY3ylh6t4B2rUWduTFv1caz1f3Gqil4pg8PYqRgV5sHZSxJ2W6KHEdaqcn97Vo6QCI3x9Bo3cNK48npzJ46VwWs7tNVF0HSJGdUCJ/t8IZIOSOIZWIIS2H3jVC42x0URXF2iFubdSwss8O60Nt2LOzi/5N8ePeFi751njTRlykESg/5gzp2kgiq0VpJiGM1rAzWGPKDjJSb1utxNNI9YFDqBoujGOLIIbz5/vxB79zDs+ght3dOlYl3wgfM2Uy3DEZzlQdNZIor/mRwnxgWWB4pnqnEcOyVPdl7R00OvOBX+HqdP8IuHF6UvKfsyL8c1X1COQLSKcMEp0ePDRv1cK//DSvreFMPsrRhrSA4xUp8Wc/b1rsr47EcSYDzFb142IyWzy0yo+DWysrZaysVnWPDi61kutlh3IaPQNJuRdM7icFO5j3S3U9mFbqx3eNfSnfK0sFrC/W9OvmAEyDB9MXcUfTzL9lSojo+8mxa0p4b9JoVzHGoF7O38Kop8oxWQLxp827O/QxwicAy41XJARl9gxyqbEUUn0plORiFSSvmydkN+Nj52ZB7um99ZZ+IX4Ugc6CQD8iSGhED6bR85iXujzNn6P3bBTHqE4UYTI84Sin+IoX9QjzJIaHHxnDyy9PY17qyHK5gXTaOno58OtF1WpN7JSbuLPfxFuLFSxv1rRuIjho0iN12ktiP//waRQvDmFF3p92NqtYuFlHYdsGkSVSJ0/0YKeNs5Ns6lAvmkJ1+RnNV0LTRxLDGElholwOOn8Ko6E0Z6bdknIcjOErTFWeH35QRhVSGcx7qZ/lfvT1CJO6VjrUgeIHx9P4ykwWc3tNlF2dr2AEeogEJ0f114P/mA5yLK1XdQYIB8J5HZ55ZhJPPTWJO3f35L5tyv3axrPDCfyTKXmGZYEleS4UhWYxxfS5wefNm/JserPYBr8rfrInjoUGsMM9mORaMF6qfq/YworUPRyAJTjTqVKV57TIe3k4jit5qf/zafzB18fx8qMDKBzUMb9cVF7qy78eEp4ieH0qElYvvUuTU0zRFA+WFQ5+/O7vnNc6aGm5pHzBNbVQgd0QClEK808PsyunGUEIDesc5E3J+/3IyAgev/EYrly5gjNnTmOK7aPps9LmuoBGo4578/NSzhcknQf6IQTjVRE8qbhQJtOalveFyXMpjJ3JIpvjhvAxVOS5PL9WlvZbCctzLN9Md1h2AwFqRjLnCIwrjE95xf7Ek6fx6I1ToucuGjpIJiBPwEdrJJyPgiTNpCOg/4lkK39hyTKZHTLUekJgQcDHMO7n7e4fgVCFXweU5efjJJQifiqPgWi448rVYfzLb5/Hc/JOsVmo49qVfjx5qQe3pVDXXf3ToW8UUTLl8ae8ziPir/RQpSDPwjAGb6fJ68100B6layilhfwenq5hmfdaaKJhBXpNnNWZFs4FFHg6wVDRwyOax4xU/SKmGUyH6eH5zSZ2/kniQXYxOUuWNNVH34MsPEE7303JrLNpjUwP/hUW1uy0uKCOJqeA0UdLtxckIF0C8Yh+9KJ5I558bvkZHZTlpAU0HSygn/DSVLuTqbzOrmHpp7wnweh6Vj51KmgN6FHQrSo7vT9SNsMzfmc7wufTr/eS+PGwdNHPxHo666Xd/RoWlytYWS/rDBDGzkH17gBIF1100cU/EroDIGFHO9335hd0GSd2wOtD+BPgfh4AyWQzuHrlsrzUhF+EfxT8TJC7c3O6LBbBcvXIQw9+4sEPgkuPff+HP76vO/hTqTQeu/EoMpmM5u2nOZpyv771zrvdAZAuOvCZL4EVgX+p9+/QnJmxulHFnHbCAc8MxjHZbODnCxWddZDrT2DsTBqDY0lUpF7dqze0s6mUTaCatgGMtggspqWBkIihWm/ioFpDRSJilwjjsg2nxb/RQnH3EA2uyS4elq4Q0gZBsS76FPmFojU6OKBQqNryVz7MY6czeOpsBoscUGn5up2dWW3sueVQyEd+NmxGMgm8Np3S9Ozw613SOQAipoYWXYNGmw+nnfJsoyjVBLqotEErUH0sgHJ5OqF+DNNhp6kUNRlK6fJnWLr5pxg2iHltFpfK2jnI/U0spJ3UVIS2qJXy/HOPcTAfLHLPRD+J09GLkt/sjDMYf8BprHpwU+jnnxvH1asDmJ8/CDp2LX0elhOkWLAwbZ4v6tbDuaN4SMrcU6dSWDpo6ewfBt2Wx9GW+2LVTgYGZWcn942xPRVY7oB0Lo7RqRR6+rkHyKcbAGHHrs7+OKijWmrqckScXbKxVsLCzSp21prSCPb5bOnwidDydELaaLfc6YTn9YhYBfSTM6+VIMhPh478dXSVp9eQbhefepn9mAbHVVL4LO7U5zh6BrjUGAea0mhIPp80+KEQOSwzBX5NKfnHAZCT0toB6uBoZhWH/h2vD9BhWMoJnzR/TQzedBAmzxfFMV2OwOePQe4bqed0BtJqSf1eePE0LlwYxOJiQQcJvF5c8Wir0sbOQdNmpfmIJAz3kWFdPC/25Hge40MZ3L5dwPJcTcqhlX1j98p5JcRUqzcNKpt/b/pwNJRVflLBKtX7O4djceJ4FpoQs7kUvvrKRf26fmPtQL2CNGhw4wtAu7pt4Jp1ekXKAYs0B7mXizaIYRx29jIo1x/0JJ0oSyYOD6Tw6nOj2Nipy/u/tH9E4IHcr2tyj7I+UI2FvSh1KTeGv94bx4HUH9tip9J8Ru2Ke1PcrFdEDVREwdWG28jcxcv5b/stoZmKAs01nyWaDqmmsSkHB1WWtuqYXa1itxi2yZzaGoQzJcLwYTqtPLn72YF+OotmpYT9Qj3gDUHuqDsKMlM/3pCOR0k+hJwlzqg8dgBOTZzCtWtXpS1Ux+b6Jra3t6X+q6Jer2NX2prLyytYX9+QPC/qB2dH0aGfWFkXc5bY1MU0hsayOojOpWS2Nyu4fbOsy14V96VuYAa7PFC9VIBAaQ4R0VFoio74cXCwWJQ0bJSsk1f0om5R/XxORMMaj5mKaPwe9IrQ/fOWoMyOeLzsqEwHjV9JGsr8Axa61VC6vZfYNfJywvrAeI79nACW0b6eBB5/eAA3t2pY2Gpgr9TC2k5N6yby8v+RMDHOarwfx94B5T0ewKeBMCv1Demhd8hHhOHkLnLZHpUVvTBa7zu7msJHXnLQHQ1FHHWToLqrVR3eJobRCc9hZzE1HrtOYXo8za6bLzPkp53vHLrcpVI1dZqUgBKEM2cHSKRgxuFIBFm925YmdfrwoEtNuvUfIOBxculHmi976h2EMIXURbp50uIM9Qmh/s7PHSFCuvL4w7wU5grziTAvOZuXghy0+vw6Kd+8fEuXf3Fx0iiOJwfeJ3v7DakH7ZnNo9WOdQdAuuiiiy7+sdAdAOmcacDOZW5M/WlwPw+A1KpVnJ46pXuifBJwg3PmxcLiog6CPPjANbz0pV+/7FUUHITiANT9DHYU9vf1SVkrYHtn91Mdm1tbmkfRhlMXXXymAyCpIwOeLGoikD9+ETsqZe/NjToqDSGLX7LYwPZWFfdKdMQxdjqBpx8awMRIBqvVOriYRzFngx/95RZGDhrYHUhj4lQfBnaqqK4doJSJ6xJCHmxzNRuHKBeb2NGvvkkNGfhh/qMTGeRSMby13rBNtKnhsSQbYbw3gb5MDHM7TTRcp73llQ9DMwzPvTmmJcx6tQ3uq668zo/ouP/EGnQu6D/SYS0G7aSZfDnk/idrtCmmYR2UJ8IfxVFa4JY/N9WdXypjdt8NfqiOTg4ZFMarNprq5yEaOZU0jE+To1Ffk2gH88AfZPMNQS/DuIUu5KmpPLiu//x8Ub/41lgppANeskFtqp/RTCdz+fCk+WtBcywvZUyu8+xeE9UWwO1btqSckkP5VJ4hkGEO85ODS66wcz7fn0SaA3bsBfoIJETk6SaQFntZ0skoWG43V6tYX6hhc6mBrVU5VurYWm65zmjTl9D8ZU4FJOqgRgCvsfFYI9pgZugOQQrp/jgKLzPqp7zys+sm9GgwF3dAF6u/vlEcT5vaIqa3A31DCakruNl8SgcBjiIuosZKTfTWD1GUvC1L3dGoHUr9JNeIA1Piz9lmGvJ48I7oLGXyo05Or6P5QtfxFHk+hlaXM6M4GsrxOEafrx79/Rk89vgkqtUmKpWmdr6vLHPT8kOpR6Q8ne5VvoUFPwDSCVPb5FEu76ZGS+6tQgsfzpf5FQnSiQTee6eA3c0mDqV8MtD4eB43boyjUqzhSvIQI+kYtuT+0OsYJIEWkaplXkyvu/6NRvjLbPmpNm+4k2MwccrH5eTOTA/goFDDxobNcnCJ0RAmi+nxMD+aUR0Gpaz0C9dG9dDV+wbldidTSx0Kxv3AQxO6B0erXtd9QOZWKihKnbm3W3ODH45ZsCeC78q9yr1UvvPYIFYqh5iXepWIyqXOpcMYlhttHejQNJDueKQqwmM90KWu9kQ+rxXBDwB2pF7alKNSb+PeRg13lqvY84Mf/DtZliFychlDg376tbf8dSBKrnfu1EWkeofQLO1LWWphaYmDH/JOQH4Xr4k0e4jInWzMZu2IX9yuTHjQXw/5jY+PY+bcDDKZNG7fuYO5+XvY3NyS+PexL++562vr2Nvb08ERFSEFSNPh5YkRxOeQlbp87HQKp87nkO9NSlv1ELtbNSzfrWJ1ro7SbltojjlIQEdqAnuH7KNW+plFj4NCFZsbZalbopIMllrHr2GcSVKQHx3qBDoQ3pcU1pUmzQQF4amPw1F/D2/3fjQCu0D9GQnpyiu+LsyJdbRj94E8uV+a61N93N8qiXfuVXBnoYS1nbo+wzU6xxcF2zdXr43g7Nl+bG1VbBDJyZw8NYDLVydQK9fx2IU8MlKPc0D3KKZOD+Di5XEU9is6q6kTllI9RKjparSPQ5h+Pcth7qPhvJtm4KfxOH6azn4USlU/8tDq+ALDWQjx0x9N8jmTh//Yhgf11cFP1ds099cwHPyQn5BUjsi0Ema8htDm4Xn1r/bjPAZlcHYD33cVjN+ZRHSQTU05aNrh2Jwob1U+F96HCezCFQRx9A5TDufqcOu7q5ICX/VWuLgUjmihfK4RRjdWP9vFfC0aS1OQD4LwvvJpjUjz8bhwPLoDIF100UUX/0joDoD8/Zdaup8HQPhytbi8Ivl1Dtls1lE/HlxCjMth8Zn9peef+1SDHwfFIv70L76LarXqKPcnWPb+rpugz92b73ix6qIL4rOfASJlLChm7mVfxD2Qj+F0GpiVas4+vIxhvd7GfLUNdrVkswk8+UQ/nro2oPshbNWbtvSQw2CphXEuNzWQxrkzAxjbqaG2XUExn0C/yGlJHLVWG8UCO47ZgVzHgS7hYmnxZT+ViONpUWRQ4ruzI3EIWRsWR9JMdubFZrGle35wVgB/yquH8ZnJk8lg5/ndg0Psik5KUy/H7CHCna91zFOe/KLNqBChP/8KYYvqcpRmjPRTn2Ph1eXiVUhY4xGrygl5lEg+/TMMA9Cky2B569IkdG3cmRAVONET1wGGUsOeDWwU8mA41UFlSfmYymN0JIPCQUP1oAwuM3Vv/gANKTTKFckvNRmeoBieHNiQ9fnJMNGvkj1f2AHQxlZZrrOUB10OzcuMQuN0YSPeQZwSrH1o9kzOOuE4IHiSKIJPt7MuTXty21CPRq2F1Xs1LN2uY+1eU5dt4jJETblnOutuCRXIDelBXgTwbpcPdB9h8XmofkZRN69hQjdHjYShSWdQLpTqTJ/bIVRnT/S8RyH+jGJqKIUr42kMZGIoyb1jfVdtDOfimO6Lo9xk2ZE865FjPIne6QyyvUnR87hgXulTxSZyci23s3EcCqGvP46p5CH64m1wvJWzQdwHqp3wbqd3kD8sd5Ef/wHI69zOlwHVTThKGEbM0LcTmt8RUyHyGcXQUBZPPT2F9fUS9vbsXcfnOjtdl5eLmJ9nJ3a05nSBNR10h3J9FCpBrlVT6sptKW8bK1XMTOTEP67LBl27MoDf+c3zmL29h4utOvLJGO5xmcCOhJjF9I7G5ehyeF2Vx8iCIHfoYYaeDfRlp/zCvT1sbpb0mmlyzFP9Gc6COvl6xNAjN9mM3IdcjYjHM1J4vnK5H29v1KSMRfNI4AQ6wyDiOJPrsSdO634rb7+zgQ9mizr4wb2lOpkJCWAqICdl8/TVAdzZbmCdIxZOR3qzyJ4Zy+rG6lxai8stRqUQUmzxTA9nsLQhjzLkcwlcPteLupTpGp8tEoD7j1w8P6CzesYHUhjuS+GgwhBRebSZUrT5csy/6pJIoufMNSQzPfI8XRai1cl2jcKwZjf092Vx+ky/DsQd72T2rCF/aBOIQ+XLj8sGXrp4AaNjY5i9exerq6uo1yWvBFzGkjNA+HGZfUnu4NTxMEnhs5Nx9Q8nceZKGmNTOZ39UdyvY3muIvVqDcVd3ivkclo5Q8NThPMyw1kiUJqa7kyLO47yR+vszjJvvHSqyfxQfzkYhh5h0E6ot+NVg8wMH9oJH5/KVotSvaGgX6iiEZXmMsK4xf4Rujhpgk6G8fEePHFtEDN9MfzRDzYxv1q1eIRd9XHHUXAZpNdeP4cHHxzBW29u6b1+ZnoIKXmvHBnpwZVr49ha38dTF3NSLtpYkPv4KM6eG8HFK2NYnN/R8nksGtFDn18nwF8v1U2tZPa6mp9eHk9Temc4pUT8aBo/rf7DEOF3YRT0V8Pz+bBykI00k+wd5jZmszvw2vl7gYMfnPEfLYdqE3fns5nxmpSApGfj83r5gVM9GYM3NJy3E8rKk0NH3grUST3EoFwbEBAXw3lJLgzB8CrDedGgLJXg+ZyfRh6ymtsjsIeyCaWKn+rnedS02tRzq6myyackAS3+MHgRVC1QT2i+DFg+WJp8uigzpIcyjuJzNQDCdc65nMeVSxe1g+ejDn4tu7G5qWG4XveD16+dyMdjcmICW9tb2iHSRRdddPG/J77IAyCHUufevHkbpXJZ0/93Pc5McQDk9H05AEKw8bK2tq7pzOU+2SBILpvFzPSZjq8jfh0q1Sq+/4MfYWl5xVHubzBvTipPf9+jiy8mPtM9QLTT2SClKpBJ2lYTmKvbkh+eh2Ymm8LAQAaZNPCbXz+FeE8cs6UaGtICYOi8rg0s9Uk2idJQDsV4GxsHNSy1mtjOJ5AVeZf2m+D8u7UCO47LWLpTxeZSE/WKNSQILefyY4PpoNrGSqGpy5SwQeLrG9PXp90afgzOTnuGJVSOS5eH0cxO+eyukSaditJwUXaRRZmk673sGuO2RrP4HNGXcjU+J0MbTPKL6qHhIiCZnZR9qZh+6cyOY4uRsLDKJNCzulU1laWyj3QShDTj9XGr3qq0uL0ajo2gvGemUnhoLIU7e4dyXY3PdBY75YiVszxeeGECV64M4NatgnasUWPVyRLgxMrPLBZcdLL4HU1Al1++w0OtPIkndfaHB+PRaJhO4RvKxpGRPNTN8EkzNjHp71ziFcQtYCd0tSx6SxnlAEhWyic7+QzC6co+wzMb9iTN+wno4B3BGSC7aw3srrdQ0w3ihcgjiMJ043HsmsvP66LaOpmEXjtPiNCj8NKYb9zLJyXvW8EAiMSl8cnf4o88gyhQvcy/41DQwkDmIjSUhLUk2JrYL17N47du9ONULoYPNxpBB/X10SS+cjaDu3tNKcttvDwSw0OjCTQu9CCRcfodhZBqPRkc9KR0eaxMLoG+fBJnF4roO2hgMS51Scl/nWnwOimEzPR4Wmcc4kma/CxtjtfzkRzlJ0vEGcgiq9pDT+/nTea5z3eKqVWbmJvbxc4Ov44mA3mUUw7mp/D78qIiTD7l8eBshpGhjNilPtVBEspnfCbn0UfH8dhj49hZL+H150flnbSFpY0qxodSuCz38C/f3cM763UsyKtqLei0l7PKNzkal/MhctkEhvrTaMh9xPsjYFQux+nCRUG31suOHFwqle+sUm4sPg8V5A5gKhPD1ycSWONsvEYbE1fHMXBtCu/c2tEZNBrW80uAwB2RyC/WV5b2sbiwjxr3qdJiaXH2yv3LQRbuPTXUl9Rs58BFj9S7heohPpgvY22nocsksoynJD1D8pzjvf/cwwN48nIvtiV/0xIHlzbRDwPkAlIO3YvyvFyWZxRvBc48+Z3XpnRviZ29uly/NiYn8/iNb05je7OKG9NZnJ/I4sOlsrTNeE9Z3oXlQyDuaG6x45Hx1fc3UdtdQ7tlgw8enpNhmC99fVmk0kmcmurFC186p/nCJZ+8eAaw/DsBJMvBOI3Dru/w8JB+JLW/t6+z6JvSvqIIuy7KaIZPh/PzP/6j4N5LQ+NJTF3IoG8wJemTa79Rx+psDdur3GdMQvHZIOB96yx2qDgn8KPSITAe89d7n/YT2E/KC6U4/TUO/cuPZVm87HrR4kwB6RZCfgyrvC4s3WRwiNoJ5fREZ3idje7qAHo4t0Hsjp+weCIEYYuoGIA8L335NK4+MIb/9FcrWNVZH+qj/hxQ5EAu44wOnjEcB0BuPDiM/lwSv/jVJuLyHPryy5e13vrg/VXcm9vG3m4Fd1aqWNriMqpMSWf+c+bHwtyOlEvbNDqqssfRdFhwnphGI6s851DDJdaHNdOIyqoWlaKmwvM6u4YRpTQU3Xz/c3R9t6L/UZCsJ/LZ+yJ/9mxQcVI32rOMgx08WpLh+twgpwYN5dJO/hDH49QYhM9ksO6yd2RymtjQj3bSVYoT5VLomEMEYRyoVqCb+GmalC40sTMtnsfYLC6e1KSVfs7eAdKZV/5eF3lRvk5NDCfJ6aQ5lxgWL+XzMLKmwVnJFG1bEOKtvJo+ozgzCqMFLAKLI3JcuHxNuQIeZ2EEmslyTE6fQzqTdX4SSDkcHO2IVRBydZJC+lGEfMd50uk0fue3vo2J8XFV/OOwsLiEP/wvf6QX/ZuvfV3XUP8oFAoH+F//4x/ql69ddPFx6O3txb/8p7+nDZrPGj/88U/wqzffdq4uvihYWZhDvVoJKner2j6+fvt08A93eyiyLs/m8s7vHwdnp89IXf4dtXPgWZ8zfw/4lwouZ/S//of/TQdU7kdwj49nn34S52dmkM/n9SvxX/cs/HVg/nO2x87OHr73t9/H9s6O87m/wU3Q/8Xv/xNpMGYc5bPDz37xS93Ev4svFtaX5lEplz6TupydI6y7DSaDZ20WdJID92NPTODFF8/gv/7X25i5lMDkpRzSA/Zld0aOR/vz2Gk0UUpncGpkAB8urqNcq1tgQVIafpnqIVb2api9XcbqXAOF3Ra4tr2Pw6pqe6akE8C3zrJjBPjjhQaaohDro6P1uTW+TFn6eR6aUToTZDTvVorx2F9Oxq8gj7iZ3+QjwsEPk6dksZu0EOQJ4nAyODjgO/IZTVbyjGvI3xhJ4OGhOP7wXgM7uk+Fj83CMhL7et6nS/Iywa/AD3WpL+MxaFgXntFTM3XJ38+i4J96kM5Of1+emI/D0gzLJuPYrLBjz2g+nI+HuoyOZJESvvWNstTxXk+DjzNKI5Vu7v+kaZCfStX0hHxqE7encUwiHmujWudzXEmqv0JYsskYfvNKTjcj/iMpU9GPnL0OjMfCyCkim0a2N4bTlzI4fz2HwTF2OMd0U2Z2THIZJt2UV3SgLP4J5ket0sT8uyXc+7CK7Q2J1OmkcR2BLwcfhWj6FcIehoiGpe7OKuB1455RnIFJGdx8udlqqqlxCq9+CRrVXeiBPjS8PCU5gqcJfLp9GIob6U3obI9q/RCrhZaUQWVEXxroT8ek7Bwi1RPDQ5fSmLmcQ2Iqh5iUlZPATZVnhifAO2x+d13LR73WQOnuARZvVvHhQgu1ahupREz3guDXxEyr5pmoZHrJ4Wiqr1LoKRZzdqSZQe3USVc4/gBCP+manoRAloC6ZKQC4wbVvD9Uiuhv8k1X8rNTO4TTXvyGh9L4Z799Fm+9u4fv/2Qz4CNHJh3H6HAG2UwKa3Kjjg6msF9sytFAb08KY8Np7BSaKJYaUo5D+V49p4LKIozcxqNX+vGVJ4fxH7+7juX1SkeqjVPgA3tfGo7GgdFUStIsBcLvs+H1tkFOk2KhxTcigoMRo1J2uAdHWXTuH8hKeziNjY2SG2ANwXLPMt86ZDy899wViuS/wunFGF4YjGMmG8NPGgl84/kR/Pj9AvpKNcwMpPAnK/LMarR1oMkP/EwK77cmE/jhVhN7ks8vzGTxbA9QXirh3wr/bSmTSamc2lKuOeONHZV6/eWfzSRw5Vwvvv74AN64XcT3frWDjNAmxvLy/lvFcI9tEr+wzq/t28iKnJaY3DTXlyG9Nk5/Zhvd9FGSIFrW1C5MllK+x6fw4levo1qp481fzKFfbkwuU1Svh8t76f3jhRES0OWiIztPZTP+kVEueTSNfDaPX735BooHxaCT10D9nWmGwstVOCuLQ74vjrNXs7h8owe93COo0sLseyXcfbeCg11eV5HM515HcMZhzw/+o/kQ5QtUioL+J9GjUHlkcqb+LRDj9vFq/gmL6uOej4Rx2tkbPk+OQ6Q5HoO5A37900E6GcUlzo4w5h08wzVvIgxB/jhZ0fwi2++9MoVLZ3vwf/t3c7o0mwoT8F4+fboPr70+gx98fxl3bu/IPQzU5B7hjKqUPHf/9cvjmJC65//yR6uoyD0wMtordXUDe3sntI9d/ERUP8pMy4kDilY9WjlXbrqVlacwrA/fkZbIyeg8Onl5ROM+Cvqov48jGibiVl6l8W/vF56uFPqpqUHUj89pms0mB2ZZJ1oY+pNf3w/F4cMY2vo8ZBxRHSibf0INoXO/Hf34RwjxuNQvpInb6iVlVV4v2oJT85BuenfiZJqcvBq8kTUOy6eQX9zKYC4zfOwGHzcF0qTb8oRhSQ5DeX8PHy6E+DoGNdTpQ0T1cqCX0BiXcygPr42frGDPmYTQqBOvGXmEOwhDGO2j8LmZAXJuZhpPPPaYZsKvw36hgA9v3tKMuHzpojQGRpzPcdSkAfjeBx/qV7ZfRDA/p05N4oHr1/Doww/i0UcewvT0GXmJS0s+HgSFrQtonnDjXA6A8Ob7LI/FpSWsrK65mLr4ouCLOAOkVCrh7PQ0+np7T7wXPu3h8+6Nt97WvRnuVzSlnMwvLNpSTHfv4uat27gpzzkuI/Z3ObjPx9vvvY+33n4X77z33t97KbLPE2wT9Ee0Tj+pTP19Dm7i/0WZRdNFiM90Bgg7b9w7fCjviKwjzvMXR/HgjWm8+atVLK8VEZNqvqcviVTaBkrZ4DhoHaLCTkxp6BWr3ETTNxSgG8seNA+xMl/BymwNuxsttPhRqirCyIzX3AZat2o8SGMjn40R6ur1NSVpVzfZxOB9cjQ9Ac8RaENJhFpQa9B4Xh7amCSf7+iQf8cXfvxJ+GgYryNBN0Een7Zeyf/XJuLa+OdXz5zhssr9D6SdRZn8W+e1h8klBnsT+PYL0uYQ5/ouFyUL4+XP/hFToHpHQbLz104mAXVjR8ZBw+wahIfj82knypUWDoRRG93GYKZjCGlBENUvkKswu8+TIA6ChhyPns/jhQf6sLBZ186XDlC4holhU/Juq3zoQ5sXz4ECPJnb8omIaYd6Q/KfS9Mgdij3WFP39SgXG9o5w1mk3JSXA0XsFKKqLNIJKcdXJVy80sb8dtiGMckm3cPHdjLEN+otsqmpPx+Fyorw23V39wV/oqANsjE8eRmCPGbyT3TQAgSeEZDPWQUMw02mt0ot7EkZYP+zLz+cgbPHdeVEnYmZFEav5JCfyiHxEcuLcfDj3MgkZtbrGCw20X9uEmODPVjbKOLm3TLuLTZROjhEfy6B77w4qvcD16a3NItA+1Mplac0D81Huyc1K1x2WBjjC8oa4fyOwdFcEXX35BFGF5daHePYWA6vv34ehUID+3u1MCYJqnWH2pkO2pXIv8LzcvBiabWM/X2OENMzhnQqhlcfH8Kr02lktku4s9fEBjf411k4XIJKQscT+MrLF7W+2t7ynZGWZ5Zv3lSyQMLIn9aSXL+ldW5q3XmvKdtRBOFN9+GRHnz1lUvynldHYb+qNOcrJ+cgnN2nk07eQdzTSJIs7hhqtZbkXVUH8wImhdU3rN81z/2FCaQ5KHsYJ22UL0UNVebrVl2eT4cYOj2IZ16/isceH8OeXKedHS5XRm7OyJM6WZ49V68P4luvn8bDVweQWSzgV1IXnY638Z2HR3DxxWksrZRR4bpvDhyo25d6pMo6fbuOXakn5dVaaLap9JPPTGDydA9m7xWQE/7XJxO6zN4qp1wSTnevvb9uRjYqU+vYlJP++swjiTySL7s7JWyuF+Ra1HSgSCXw7+R9UviyzaWuBvoHcWrqFFZWllGtuWVsfdZr5DxUozAe/Yfx6X0pZjIdx8BoEsOTKV1K82o2g721Jm7dqch1D8P5+L0ML1PtZhjo8IdDBylCV0T19ujIF7Hr32g8a75r+iIQIt0hl4OzmroRuoDujqgcjM8pFgmnvJ7swrHoq2w5Rd93fB3kzY8CuSvVJhaljlmRcsqy6WWfvzCM5780ozOH5ub28NjFPB652It7a1V9ViaE8cmH+tE/mMJP3i/oYHipWEO16mYm+aidvDAtnek+lY3j6xNJ7Mt9ecBKQPlCBLyURz8lRDlC+PR7kwhpajD2MLTkT0cOCZPyezNC827NU5fxniWAF2beAnvf4aHLfIrJQVsbALF3ieg1Ml77eMEfJsuurz57eLgwykMGJ8K8+b7K91/jNd2Nzp/x+wByeLuATg2jLgtDKIfwebdRjM908GHpQ1dA6UQHSaUKjOhdQboJp4sPFg2u9kAfQSBOwji6pT20e5h4nhgX7SEv9fe0EKaTF6Eh+RLIMErx8YRxeHxuZoDcePQRvPzlF1GpVPAf/9N/lQfhR3+pygRZIaYoFjiTxy9oX/v61/QLZI8v6gwQ5sv5czPaCTR9+rQrIJ2oVKp486238c5779+3X1V/GnB66ZdeeA7JxJENSj8DfHjrtq4t38UXC1/EGSAEZzBwOcOBgf6/d2r5Fcbi4hJu3r5jz6wuuvg14MDHC88/i/Q/wGDgndlZ3Lk751xdfFHw2c4A4RdpLrQI4vsZ5fm63N5yvWyr82bOjeDKtQn84if3UJJ3t6lLGVx6pAfjp3O6XILpczK4ZBCXhalVWpj/sIzFmzUUduwd2qpUi4MYllvmel8c7x8cYkeXvqJg38iw5wyh+SBWnc3gIqdf+K7p+Wk3epTPWYKYfQNTOxMY1v7mL6eQk2zKobL9rA5yO/EqX+NgkKM0IfQmY/jyaByLlTbeLfjwBh+37YXhYCRFf08SX318ADcXynhvzr03e0+BD6/Q+EwNr77qIT+ysAOWXycSOtsjYPKGswh8ejq/+nWIRunMqB4aQsKxQ5P5ZfkgUF3E32ecgw/70EweF05l8Fdv7qFQDgcaLJBZ1UK7ijS5Uf18GlQHknntIvGxsyDfn8DAqHVKVA7ayPZAO+d4CVLpGEanMugbSmnDNy5l8lJvGrHFKn78fhk/vGNLePAI1HBnNRyxg64wHUJNTuI5DqbDrp/8RHdeP6aHearXUHSM+nuT0GtPRT3U6nLIkfukONzIHKI/n8CdWgy3iyLXeWo8Tr6Xo534Ip5u7tvx1HAc5y6k0LrUg8bpvPoZXwxjA70YrEhdsLKLzeEcxsfG0T8vbW3R+/D6adRbNfz0Z4uo7MSwt9HEW29tI5+J4ZUnh3B7qYJ3Z7mcqckK4PSWZAYIdVPF+DdEeI7De3pmDcpzIM/XvZ7uQf+AJv/RsRxeeOE0fvWrDSwtHQThqY8NWBkYo+UlXZ0yaFWNnFr048S9lx4ZxLXeOO7dLeCvN5u6TwoH5/hjv0xfbxbPPHcWd25v4+7tLQ1LP804BSWHUN08KcJylHQMzsOuRQxDcj2ffuYM3n5rFSvLB0F0LukK0qiLkuihPI5RqF6X6ZlBTEz04t131lAuc9BfvRWML7wOmntH0mDyQqnhuS+XwONSLu+uVpEfyuHGY5OYHO/HjbMp/L//wx0s7x6irz+Dhfc28GC8gfErA3jmeh+mJnK4J8+jkZ8s4f9xt6oDf49dG0Lhwii++zdL2N2tURmNgxFrfguoG+HdCan3n392AqlUDH/9tyvISJiXxhK4JxfxPT4HImE92HnKZ5MvQ0Rgd/zkGR+X9NwYw3e/u6AzWcjjn00q08v2pnkYRFyoq0Fdjk5+Lpt57vw5XL16FR988AFWdB8QfsEgfCbWwhDe4oiUYdfIYiE5mYnjjLxDXH2C+0llMdVM4Ge/OMAPfl5wHJ3wlM44AlfE1gmfVp++AN55NKoom/gFdc0RfhokBWXvqJyT8An4gkvroxU37Ua395gojt0P7mBcTLPn9+FpKoluJyooF+Jx7vwwHnhoQqht/OBvZrG/X8UzD/Tr0nF/9ctdHexIyPPkuceH0d8rtB9tKc0ERhCR75HLJPDUgwNY3a7h9nwJE9k4npHnxS9221jTj1wMQZ5G4fTrwJE46E8Wn9aoJ2X6dAeihRZwadjwIJfmFb0kf6N5qzTlUa5AoJdrdbzdsxzU4PXhIKT/4DsIywgIjc7beTXMnyCvXl8h6WwE9j0Ljabqov7GT7s/VJrXS0zq6cOcBIaRk3MxOsro5KV3RM1AvoY9Ak9SQ07e7EBEPK2qm0uTLjtmXgE8e0D3kXQoZfAkn0cGmrwmfG8ng4uLdDHJawfzybgZVFkV5k/wI7KT0h3F53IA5N//4X/G9vanW6qDndff/ubrOD11St38mpZf8nMA5N/9xz9E8Qs0AMLlxF587lk89OD1oHH1cdjZ2cUf/+mfY2t721G66KKLzwJf1AGQLrrooov7CZ/1AIhvTUQ7SX3npvPRs3/hZyOLcfuPfwZGEzh7PYfz1/PoG0gjnjhZF35Bv7ddx85azdZFX2tia6WBcsHFw+eHj1OM6XwMXx1L4K82WzpAYBD9RLw9Z7hXQBzpbAytJnT/ED/TpF9oU/0pLO21UJR4CYbRVgX/ImQiCeRjbSw0+LVuGLfmgfgzHt+pS6r6h2o4wyzej6Y2hpzdwz8XQ5h8IiF82m3QFgL/zoPstPqvzQN5ztDrIF4cmOe690RUH9oDWQykfxeYoNW8ldfe0S0PPV+gc4SXdpUvsvUwksJcBh+nwscj/OxAY6OTsypsaQZ3XZTBWC1anozAdDIpfkmdAEfkG7zjyLVw4vwAl9dfOamD2FmuHUmRTMuRkvIl8abEPnYmgaHJlOgu7Zsq8KWL/fjJhwX88oOylmOvHdPj7UevuyFK+7vD55PXPYDQA11cOvXnEhfkh+cyVu9SjCba+E5vG+ODCfyoGMMPdjhoZX6Uw3RF6wkfD3UaT7Xx2xNxTEndsHw2i/1LfdrpyxI2fMjVAEbRX2yi+OEKPpzIoJZhPSQB5c9Now+2amjvxnBG+BqlFn7+o2XcWiyh6ca+WGIGepI4PZLGIr/ir0QGxaKgjmJYxzGddAki19iD+cO/sTg+B02rC6v5qHlt7o7rK1bNESXZdWEHCTuibWDR011ntrojYDzO6oQxY1WOUiJ6JKWezeXjyPWJrJTUIylu4h/D4EAeaSmsSwt7uiF/vWZxmyyG9PJElr+gDha7xaVwcUWCGqLBhKZ55+wE6ybeM2S0/PIBBU6Y6iB2jdPJM8MYmM5Hb0zi8pUx/MWf3cL+ni0V5aHhmTdiVyrzxgvSWNXwtqCja2gwg0cf6MeNqQy+98tdXH9qEteuD+G//oe7+FevjOM/fX8T/fleXDg3iT//0Ra+VFzGV14axkhPAn/z9j7+eLaCfz4aw5u9Pbgjz7P2ttz7UqbvVA/hi+GwlHUp+lhqxmCPrjZGJfyYlNl7ew3U622clntkTO4xLRUSPib83EOEl2pIwi/KM037gl2S9PnsBs2CpVjkbLPvmOfiJ/lx4UI/vvOdi/hf/pdfyXPRAjNfLD8sLxT0ijjNyjLpeCOemrMu7xnr2Ogozl+4oB3gt27fxs7url4PHkGd4PRWOFG+/EZlMV2cKXblsSz6hqTc3ixj4WYd+1LfWDn9CATyNTaVFbrUEsKJIU/g/ymgafNCBCfKOJH06eMiLHt4klhPyAKXfYGfz6do+nwee5Pw/kH+dwj3cdGM4YmnpzE62ou//d4t1GoNTJ/tR63awvpaUWd/cJ+PszMDutzV+hrr5jCek0CZQ0N5DMpxsFvEt788ilvzJfzwDZYdqb/kUBERncI0qBF4dep9HL/OXyTqX6GscorkEyMiWet5oasejqZKkEa7FyKGUuh0cZsOZmd4fdfhveHlCcjD+5ZhPV1D8fkQeZ6TT/3UtD1DonTzszqAWtLOE+khn+mhvxPq/SCcamC8CiMKGI/ZovpYEM/jQxtMrkF5nSPKow7qZi6Fxs1DAnTkgzM9byAnEr/5ereZQVoUIS+pfA8l/ECL1qdi4TVguMBfaFE53s73Zj/w5NtEISzNn5slsCYnJ3B+5qwOXHDpDg6EfFJkMxl847Wv68wPXuzbd2exurqGyYnxL9wSWCy0r73yVTxw/WpHAf44cOYM151fXVv/Qi2TchK0IpMy9OkP3phOSBddOHwRl8Dqoosuurjf8FkugcVGrG8vmDx7jyDEZj8n2sfA9wse6pYT92FNyGt7/3Ac+b6kdvh5sMMzL0xsQ+zt1rF0q4y59yrYWGxgf4szQaxR5eNUUL78StIavltqY1fk+2aFxi0/8qczMYyeSmHyXFoHQpr1tupCnnNDKbxyOYf53SYKNfe1G+PRTiRL12N54IEccLcGSFAF6fY30w4XxunI+Pk3w36EZ6dLw3s4Xg/6scHkZbZVrtiVdsJ7nwVT0OXp9LBGdYQekRvlY/yB3oQKFQf9HcjbmZ4wvOei2wZkQv+jR8Ds4OXRoF24jObdDCd6h5ugUw6NUBDTeaTNbhAWI8uZctQuZxc+5uJwTEH++Pdrhfcjv8pgeBUgjd+Y3GssV200am15jzpEuXCIwvYhlu7V8e6dCuaXG9JOtC8FvSyNX6A0Z/roAtDvKO1jYTpFQZmmryN4HZxbDZcmTW+UL1A2hHEaamK724jjzSKwIM1g3QzfIcg7gdlNPq35fArp/gze22/h7VoLxf4k8kNJZKRe6C+3cEXu0cZhE7PtOlayMTSkDspJ/ZBNcOZCTJdUQymOR08P4MMP9tAs1PDlRwbxzmwJpSoLu12/mfEMXn18AIubdRRKXNonREQ7+3mCqarGUZDPPKTE6IWLhFPQYTSf/qBDxOe587P72MpYsPyf5xUYj8kwiF/o7aDCAl6y+/jojkvlOnI6hYuPZDF1PovJmQwmprN4+JFTePChCZQaByjsNNCTTSOdSqJaa2p4yuGh8KpFzgbH4Bj1HJzkcIbRiMCiMDWZj2I4L59eX8+ph5LMJKvqpzw2QLS3W8XcrG2QzDoggPhpUIFRI37i48UGdgHrAYq4fLkfX3/lNH7+fgE354u4fHUQY6M5vP3uDqavj+DmvRLi72/gVCOLg5mHsNLcw5l0Hf1nerHUk8XqSgkXz+Zw+Stn8dRwEo/uFTF0eIjtdBIHbvmuq+kYnsu3MdfwAyAxPHQqjS9dyOHuVgNVqU+eTRziO33AyyMJPCnPoplMHJtNYCofx9dGkviw3AYnuzE405CRNA/JNWd3HO8Tn64OSAIPDup4/71tVMqN47mifxfSC/ARHEHUm2A4vYby5xI+vIIXLlzA7s6uLgfvr2+0vg3wUfL1OsaQlTQPDCfQk4xh4U4dO1sttLn8lUDlCVRvkiSNR8Ufg6rg9HDBGNfHgc9k7rmTTsV1gMruOZdmgcYvODF9BL2jxxFY8Y0GFCbyHaVrfJ3uo+LI4tTqQDqbwMBgBo0Gl1gSGSrGMx4P4NNGBPmr4LJ5JSzM76BcqiOTTeJrr1xQ897cvqYll0vila9f0I9oSDOYAMrij3sBjY3l0T+QQ29fFteuT+CBh6Zw9+423r21j+UNLstmaaUqg1K+KSF81tAM0+/VPaq3/oTmP27w9Zz6BnRxUnHaLUqzKw+tZjea2kJTw/hAoR/lkKpuFU1NpCypaVw+GGs2nbUh0LjII4buv6b1ocnRuo+zCvSdiDxmJ5iu4Hki4HNQedR07zR86XGxWygxhc6BE1+H0q3vQFoXO33FneC+IWL6gJoed5jbaGYPTctfc3fAqWreUVl8BzT4UNHQgeyI/Sg6qB08TKuzCZ15ZuUh8iwW0MZQuh8d7eQlXQNHdRW3eZBJ8ifhBj2Y30J38WkwhvNh9aek+38AJJ/L4VvffF0HP5jJd+7O4s/+4i9x6tSEzgb5Ig2A8OI/8dijeOzRR9T+aZDJZDS/bt2+q9fgiwjuWfBv/uBf4LlnnsLTTz7xqQ5uxP/uex+4m7iLLgzdAZAuuuiii88/PssBkHxvQgcnCJMXObz1BJDXRY9EKob+4SRGTqVFHvcts4D075NG2UOJJLaLddyeLWPpThV7m9zQ+DAYrPAReXkGNipi+gWsH/wgOEkhJw3uVEbe1c+ncO56DhNnpXE9kNCvn+vVtshuo1w/xMJeS/coYIcUYW9ELhIxCpLuJXkdLxzakjFscVi6TBdzk5cNPGugKkRp/3ZFHmfpgJdDKDflOZpvzHYgQlKZ+refQkRQjop0chUULW4dUNEGmZiRwwcPoOHl0ASQR8/6C0A/0lWGmUoSk/Ekk2JyqR1tPCuDD2CGnY6Bg21puXacraLvpwGbyTI3ZZKkNqUx3VxajWEZLpdlL0lnYzaAhjPT0IYUC91j5ZB+cmjD1f2YMMrXBjJ/DKd/M9Wf15uHlCN+Ua1lrCymFE7ug6H7LVAVZzAYT9z8mmnm15qMQ6UKnRt5ZyQPf80HswrtlEjKexTzK5Tu4OxRkkB1N0tgaHbIoemL4JgKjpk/5khNnPyqXT8kD4JaOtTmLFH3tetjeOHL53Fnfh+bezWkeqV+GElgVO6zK7dL2O5PYnhmAMO9aayX6kiI7BuSl9f786jLPb+01sLl6VP46c+38Iu3djAyOYjxC+N4890tVKotvX5EtXaI+Y0aNvebdo97JQSWAnGTFJIV5nT+R3CUFqbPTCv/CSmLcl1Z/iTeIGvkpFKFl+x6KF3PipSUh0wmKWXXEQL4AJ0aBPHL4a8VSdSjR+q8M5dyOHupFwMjafT0p6T+TSKWPESlXkErJu1nCfTCs9PaCXn3zp7EawN1KtYJNEPOzq3QaJ0uqlfoVmvEZojaKcj8w3hCfy3Kkcgcp1rMT6xi53XmvVOtNoN73fKWIdra6ZbhrumCwN8kHYcFUXCflIqUnRtPnsbeXh19fVn09mfxwx+u4t0P97CwXMIK9/6pVfC1gQKe+toQhm5M4a9nK7j5i3U8nDrED7aa+OntAvogz7JMAj85aOPLTw7r82broAUuSLjQjIF7eOuuGxJ/sd7WAfnt0qGW15Kkj3tnXR1JoSnl6b9sH+KtYhuXL/bioUcG8bOlanDfsbxMS0X2ek8b660YCuwglr96uzyxOsbyolKRa880C5yh0NwJ6BbO+0f5jsHlnUIY+QU5V/iYmTmL3d1d7O8XoPu0OH15MM081O5+/BMsv+lMKrjemWwM5ybSeHGmH7P3qljnSJAGdhC+oBNYzw4uPs6GykgeUp5OjunkUh4NTZlHvLxO+WwS//x3ZjA+msWtOwfH2AIwjohvkIOdRgjld5ZPgmi6PYQWUGl3hz5HlWS+584N4OuvnsfaWhEHhaN9jeThs8xchA9HMAY+17OSD8okhZSzUzmzjB8BcJbH8vKBDqwRnNW2sSH3ytKBPgNZr3l9NCo5Jid78Pv/7Dqefu4ibjzGvtEWfvT9e9jZLoP7brGsUgfeyzmJ+/E8B/qATbl3KIIzjDhjlP68/F519eWfdPHQDnyjGtRibvLo4ewd1yGg2yCAvhkojyPScAf9Pb9PZ6CPEPmOaHoan0IYWFbsHYJuOYmfWe3DHH0fYeLkT3qgL2WQQIhJXpthYO+BTLf+PK/8Kd9kMJCXZXatI138GpamelIK5Yn+1MOk0lDT0mNBQ5CPhvn7j1f8DAjTPQygIsin8kkwg1ArGZzde1maTM+jOEY5zmLRC13zzemi10F/zq554vmUxcA4GS7yoFY2p4993EAq7VG6kgzeFNzXAyAcDfrWN17D9Bnb44Lrcv/5X35PKoWGDoh8UQZAmPahwQE88fgN28Sb1/LvAM4ESUpYbsT7RQTXjb9x4xHNP6uUPvlRk/L11jvv6s3dRRce3QGQLrrooovPPz7LAZCp8xkdMOASUl5MKM5k2quENRoIxse3c2u02UyMngHO/pBGkDCzY5B+vrFTbRxibq2C2VtlbC43tDFNmV5/ImJ10ObGMfrMRBa/+eURJAfjGDmXxviZHHp6U8j2JJDOxdCsH6Jaasl7O1DgIAs7ihy8LOrO+PmFe/FQiPRQw+JTvTyz6EGbacPkWT7QbvzkdQyEOnkiMYTyKaO3nwAvmIbjoSz7WtryzCjUQ62kOh47FBFdovA8/HkEYQTBFSaJVo2jk5/XeHwmiZHTCfQO8ks4GxTgTIkoXxSeeuXaKJ55/izWVgpyfbhpOyFn/iN6hCEMdHEt8ieeOoNyqYpvffO0lq2VVWubdXILVOcQj4ueTwzFsSTs7FBUTYXBkihn0hiGB8usptvLNYvqZwTtYNNDGZVihvKZyYGPL39pEteuDeLefFHak2xIW7wPTabxlQt5LO239Evw43C6yJEbHMHk9cdRK4mM2kfsjygitBxo5Bp9cA5Aee7Hf6C7Gl4HxhlYlYf8ntfkqwT193AUM+VPbn6xv7FWkjbwITJyX/YPJXFqPIfr0wNYk3t1aCSPcxwAnS+gmEni9KkxrFcO8de/2MIH75WwuVbHh7f2dfNw5tHSWhnr6yXtdPPprEueFuRe50AS4ybVp4QwmvF6D++O8ik8IchDmnJWJ83wuHBxGM+/OIP1VSvHnk/1suAhSIvggQdH8eUvT2N5uaiDOYS21eSwqKxzzKwi15keXgfOshuZSuLJZ0/j6uVTqDVr4snOtBgO5ddst6QsA4eSRztbdSzOFrG11bmEVIATSE4Zi59WdyY8rYNOGU5PxkErQ5vujkeg9afdPBaERE2TWpzbnxwTXa59a36GwUF5Fnz7nHbAra9XfOgOaNnl38khTp/pwxNPnsLs7D7u3NnD1mYFCwsHck1K2N3lxu9yXwpfodHEXrmMu1IG35gr4efv7GJ+qYRELoHHbozgQrWGFXmu/c1mC7cKLRRrbazsNlCpt3Ug70CSySuseomOdXnGFvisFV3YYf/s5R6MjmbxvaUqfrZ/iLcO2tgXnkvZGM7I9XtfZH79yWHtBF7dYb9RDEzlmvD4GYtMnP/y26fVBgos733+R3PG9JE//SN2OZn7I+Dlm8ElAeX5Oz4mz/MWypJPtbo8UZ0ML69DJp1qxjA82ofnvnwZpYOq1Ok19I0kMDgex95eC7fnaihxQxsXTKGiAkmdEOL5U1m8/uwwNiSfDnQj+iOczkkJmg6CRoSNHfgvfPmC3EsxvPvulnaamredg3ARdGgk1ojrkyGST44QCNE8FLDs0sZ7gHxqVz97j9F8kUPvD3GXSrYkVa3GfPgoWJjoQcEjI1l8+1tnJWwLF2JNfOfJMUw/NoMleWZvbpRR1frOwNu4WKzrAOWly6NSJ57D2tqB8Pj8t7qMy2YtLR7g3twubn2wgeXFXR1oGBzsQSadQTaTRS6bRUxeJnakrueMX61VRQTvbfYHcnUd2rkckb8KfCtKJZISNqN9ZkRwjVyaqAXrxGwqrdsTcF9dGwT2UgTCR9mUkZN4yMM9OhiWXDQ5CMN9HKmH0iW8ypDD5x9lZClD9E3IPcnBHs4uYDny0QWxRgj6rqzveHSTYLIsZhePmvS2MqllQWw+jQrx449QqvMI7fSjbDm7OoNwhpo+Licm4PEk9RaQTiv1VJ4gbAgXUqFiyMuf8hqdCOLwIJ+j6VnDhTAaDzn5Q+RFYw/tvEd8HsrzUE2T52mMy46IXmLxe9Tx8Dy+n9XD9AxjOwrvc98OgLCw/8brr+KchCG47BVnfnDwg+CgyKlTp1Ct1fD+Bx/IwzWsQO4nnJJ84/JfX37xeR3w4QDGUXAfFObPxsYmNjbtqFSrGBwYcBwhOKPm5q07QT5+kaAVtlS0W1vbQT590mNtfQOLS8vBzd1FF0R3AKSLLrro4vOPz3IA5PrTvfq+kcpIQ7PPlqLI9MTl/U0aDofs2PYNBf8+YQ0FM63Bzaj5oVS12MLeVhNFduyWWrrPR6XewspuDXdvVrA+X0elqN/DUkCgv4c2MMR8ZCCOU7k4NmtsPMaQFOKjotuk6FhJJjAxlkGz9xD9k2n09KWlzRDTg7MEqpUWintNid8ppvA628bhLz42JPq2sX/Q1IZnkI/uTLfX0VLtXJ6P/pFwkawxTk/WxhNt5FeKo1mDKmAUGJ9QGDwil3Zen4AQyHLQcEY3mwmiHmxYe1kd74NCUh1o0T8bs+LvxKjbNf6UPRJh71Ac01fSOHUui8GxFHK9CWTyUm56bBCMZSidEUYJquvPqwgL3z+QRZ9cr6XFfXAjfJNu8LqcBPINDuZ0aaWN9SLG5fqvb1T1GJNmxgt9wEPTOZ0ttFvxSyGZPHa0jEi54fJKC9U2wvGGI5GRPZLvPKKs9FMdHbxfR75GwGs2MZ4Tf2B+oahfshtiGMol0J+J495OAyf1UUXzIpnOItM3gPLuJlp1dst+NLz+QfjI0UEjnNq+vBCawiPpjEL9ojIETB9pGrejl4sNHazg4IdnnZby8UBfEs3TPdhot9CU/Kgd1LG7XcY9uWfXywn88M1d/PSnO9haa+gyQ+w4o/BSsY7NjZKUJ5GnCjhQdRe30Y+X45OgKZZTr5TFp5+e1AFbLhuk8EGCoModyPfh+vszWHTlWOPhP6qbotNN/6Ehuwfm5w+0k1EzUMCzhpfDh6Lb24NyJjSWLQ72cum/c5f7MSHv2X0re6inYhgdHURPNoNyrY6spGum1MDWdgW3l8pSJ7IMUqJJ9bI7IMTJqX48/OgkCvtV1KnjERwL51QjvJWaJ6Suvnp9DKfP9OtyOkik0D9zDfFkGs3KgW6W/tRTk7q5eVn0ZNpMOE9OkmYMvSgxcn3FzhlWU6fz0u6tShrt3nDsivMXhrVjdlu/NrehCIL539ebxs9+tqaDH/v7dWxslNETa+PFiTQee3ICsR55xqQSGL46il+8s4sPb+5holTDI9M96H1oAvlsHA+dGwS7XeeWy1iQ59qSPHcqOk5h8QwkgKd6AKmSwKwPyodcS1on+5PYlwrp3UocYw9MYF/y4MpQAtPZmFyvKuZrwjOSxqTEi0IDyyJjrWmzIhUiY2IojZcfl3RenwD7pguFqpDl56KiYXYjOLLA8lN18vJ+DQIxTkg+l8fZ6Wld/oqzQOqNuspUOINpjairdpblTDaF06f7cXU6Jc/tluT3IZKSV+9+ULXlr4IPF6zDl7BO4aMw6b35JEYHUphfq6KkA4uWPg0cCRZYo2l2RPK340ksLhW1I99o/uwCRBLTIZ/HR8GxnQR/j+tBu+d1dIO9L2hns7iCcqSwGQSJRFLocR2Q5eyPjxv8YHDWIb4z16eDcjn749RkDmurZSSkMA/JM3tP7td78/uoVk/oi1NVYu7ZntEZIdcfGNdn9f5uReqPQ6ysFLGytI/0YR01udcbjbjw9iGXlXupp1ft+Xxe4s5xKhBacRuk4MGBh6GhIfQLD8H+WNZihOqbSWOgv1/q5D59J240m9px7RTTPOPgCvsYB+TgCjPValUHJoIiIDwJOeg/NDioAyFcqop9wOShJH6M3NfXK/X+gPppPE6GXjcxOXgyIOGpDwdb6rWa8rHqZpnX+Gg3m+R9Qgcy9PXOyfD1vOdXU45ghhv53HudptCH81LlJKQOqLuDyPCeFNJpc2+FJsshare43QCAxiVuSYNn0tD2V5dqFfiF5xCmSwccwZ+9P42A9VigTqgeDhq9noxmeefsNB2rqWn5SBLbBnZvcSYv7y+7ZyxqlyiBXrNQTACS5bUUjw5I+bofB0ByOW54/g0d5CBu3bmLv/jL72lYD3ZIv/n223j33fdF1se/wH4ewUJx/doVfOO1V7Xy+DiwY/5P/+IvcXfuHmbdwRkLVy9fUjlRcHrlysqq5j8rqy8S+LJ2b34hyKNPc3QHP7o4Cd0BkC666KKLzz8+ywGQp18ZQr4/jsHRFIYm5BhPYVCOXK+8f0tjh8sUcEnhrLh7hI8b7mbz1umdSkuDICENBmmcVUqH2N9uobx7iImeDGqFlry/VbC/U8fuegOrszXRmx1+9s6oP2v5mSICvrYkxfnoQAL9qRhmRSbf/Eh7pDeO3kQM7+w0sbhTw+XzWfQOyvMl7RskJqdYaGB3qxlurH4EA70pPPfoEHaEb110Mx0MQQgheZHaComa1F0PdQosFJtN5PHXhG42kNXlT8LKdzMvQ7/6M3Y1VKbz4y/0Y0My5Ang7PSzZptBQ0u6fAOO8jRe9yO8HkSUphCnyqTbxUFwk96BkaTOGhqZ5LJjKfQNJoSWkHKTlPKTwPBkSssTy03lgIMobOgDZ6d7kZSy8vZbG9rh6fXx8k0V12AmxFC7c+7uVjB/bxf1urUFtrZqKBYbGBOdnpMyeWYqi+VKG6tSxo7m0XYDuCfNOBdUEcRDXq+DGaqbHp7Hg+q4QyUon/OQ0NF42WGxvFLG3D0uD9LZibxTbuH2Vt1mf0TCePh8odmsV1HaWEWjVvFLe2sZvny2B5XqIeoNSRR5NXLqEIb15Yg+juhAiyruDCeY5IDnOHx5iUIp7tTp7+QLOONrJh/H5QxQqDUQF503ijW8tVXBe5t1zN4p4xc/3MLdmweoyzX0GtM4IcogHsagnYId97D9NN0nBKafN9kR/uSTE/rV/+aGa+drkIg8ucAmhvIs3P6+7UvhOwRVX/2baTD+QAWXHTtSd929u6dfTRM+l/Ra6eEIEZCHehDk4WAvlxQ7dS6DXH8b8VIJo5KGUg/r8EGkEgnsFcvIS4F/YqWKEalLWYcOZ9IYPTOgX8hzcEoly1/zSXVlCmI4NdWvAxeLC/soueVuouhMUniOqq56JuLaGXrx0jC4zv+B1Of5M5dx2GqgvreNkeEsHnt8HCvLB9jbq4mQqBQxxakU6uboLhsUHJy5fXtfZ7Z4XhdCw3CmzpnpQVdv2BfdPAqFui7lc/ZsP86dH9Blf7hcUJ9k0lfOZPC137qGajqJvZ2q6D+q+xtUSg1clfL7xLk+5M8N49bP1lAbl3w6k8N5qe92cnnsigzWe14TDoA8Ls/JNSn/e74KEAXoq/XDXgPz8jwbGMri8ccndHPp8/KcbaXi+PPlOvZqh5iV6zderKNHws0fsn5kCkSGy4jJoQxefGQIw2dGsLJe1g5oZpJ2rgqrXVsLE7VbaIO/X7zdWY5DwuoHA3K/paRtNzwyjOkz05hfmJf7Z9O+rj4aTklGDLzEUq3WsbOxj8ev9yLdK+4kZ4YC6/ekbH5Ul9uJuhsKUqZvLVRQdIMfmhw1LMwxOP+oN8WzzHIw9OCAi/+F4YN8V5vY9e/NEyCKBXlJdDDRwYAfqd0xul47Z5qdhw1+JBNJHWxUukRpAwCd4MDGpUtDaq9U+Iw0OaE8k12V/JudPUBPXx777QQ+2KiiKvWIDiJqnaGcHQYtHCzlDA+WyxuPTaHR5PsflxGzPOCAy3BfCrUG3x/7MDIyooMe7Fy2OjamgxM9PT2ShjZqtRqarZZ2PJOXgyQcTCgWi3rv8MdueA5ucOCiV8JxYIMr7Gh/IdMlcvwAyvDwMHp7payl0yhXKm6gxLTjM4R8w8I3ODiogxfUhzr4DbAZbqB/AP39/UpXPwlPMBuoCwc+qCvjoQyvD69HcG9QLxefHe4aUBBTRZ1UrJhMp7qZPxrUeN1xFKQY3fxMO0GE38KqVeDtYqrh3HKEPAIniGHt/mdqhax6CU1D2x3in8Vqj8jw8RMqTtwaqzflsGgigVy8nt9DbcFJfO0f8Cvo5YIEfuKmGMan2prD5beBdn784wc+/OBHKs2+LEujj4fpdzYRRR97z45iRur/q/J+et8NgPBm/carkQ3P78ziu3/118dmLLAR1Gg0Vd79iPGxUXzz9Vd1xsKvw87urg4SRTE0NKj7VkRvEILuC+fP4bwcYxIHZzd8EWeDdNHFZ4HuAEgXXXTRxecfn+UAyJOvjKKnP4n+4TSGRtMYlGN4PI2+waTOBmF7JpGOYepCBmcuZzExncapySSmx1PIDiWQ6Y0jlYlLYw1o1NggTeCbL4yhWW3jrbcPsLvRxL7u+cEGXQw94j/Uk0CtZQ096h590yeNHdn3SlxGhBRrGPEL2nUhFJpt9OcTeP3JEcS4NrU0F3qSYkpAfsldKjSwJ3EW2ePUVuEBmF9c//32Qglr22yYhnGLNmqq24XRBp5za8PPe3hYEPWnH2UEPybE+wv0Gnk5apcQaqGVDUu66Wc0lal0yVv+XKNfPQS0h+FcGIHanJt03dRSzJM6p+ivYcnuRPvwgZ+SaZd39ZE0Jk5nMTiRQk6uIZd54madCTHZccQ9OjK5FNJZia9xqDOBGnLNmIYnnhiVcpPH7N2CzoYw+RYf7eyglSKnenDPDhEP9rdwg3jqr+rL0d+XwmuvntHO/5XlMspyjT+sAr/cbGDlwJZDUohp+hvBNpqnhX/HJCTy+OtMFvURN00OOKieZBS7LYnATiAXXsCrTsk8+FUzO9X9BrS8ZrpPhEmTdIhBiJP2AXk94spYfgkn/VMfytR4Ta7pRz9znx7P4uUnh7G0XkOhyBkIRrcQUd0YxvuaDmolxBlyGix8aOPZ06iDPzrggzgc8xcoKRPDyEAMj0t5GJcEr4jeb96tYP5WFRuLTZSLhzrbjFCdA7miQcQeheZRkD4iomMnWeE7Bn04fiXNZZA2NirBDB2TZ6A1Kj9Imxi0eafmUcBr8DQDLRpCA6l6yq+ekXg8LZpmi4T+7FyiyQGQwbEkRjkDTuruViaBXTErUh/uV6qoFCtI8R6Tsjcu9eF0qYmHxP7w+X4MPX4at+b2baN5FUzZVu+45OCgUMO9uzsoHNTDNKuvpkphVJcWsal+VFpN9RS/GPhF+tBQDlevjWP29iZ2Fhd18APtFsqVpu5Lsr1d1X4SkabyCIrwcbi/ElW0nkK63R20UT/Tg7+dnTLmZndRLjMdLpiAnIMDGXznty7hmWdOIVFtYH1uD0XEUejJY/DsINbWSzpDZE7yips8N1lmK4d4c6uOjTu7+Gq9gp/fKWAvG8e1p08hPzWIm7f2dPkhS4Pc+1InFvJpbDXa6JFnZF6OQ8nrkdGsDgg15OZnHpXLTVuKS/JhYVd0KbeQledkRZ5VDXnecebHYisGnV8haVPxmskxFCstvDNbxBvvbuoACpfaUx8pK7qEdiLBUBLG1yniq3+XG4Hh6P7iicHHp9HMZD3OjuBsLovRkVFMTU1Jm7KF1dVVFMslDfaxUMVpmIW6Lsi918w2ke2TvNpuyfuC1OG+m4dx82RWd3ZCHIJ0kOwVdSRF1H4MnZ5cAutLL51HTz6Fe/f2HJUI+TryqTP4iThaH/Je8zM6ebb8jgoK7cG94K6J57X71Th5TZKppD7nma9cdonPHuNUbv0NDWbx2mszbnmsiskiA+PQvDOTMrhx+fMvXkBO8kHE4qlnzmJhXu6PIkug45VToA+dAqaV13RxYQ9rqwc6YOKvNXlKFeYxl30b005lDmZsb2/r7CHaOahAcOCA/a4cAOGzv9/P3BDawYENqjBuvpHpoEk+bwMbugybvNdxAER0YVgO1I0MD+tKPbqsldBocmCC79D++mg8biaKdnhLuGaTA8UNlUeazVLJSh6WVEe+UzFdGo/4c/CEgx8+Huv7rUtcUqA1j/3AB/PO6tzwUDUELr8CAtNKU9IrYZVXqcbXAXq4YIGvs6hXGEkAT7Nni7C7ZyTBvAn8xTB/9YhGpRaWQy3X/AujDoTIn+wmQ+ogcVCmyuVPwphQlWL+/InJ1ybjNb+TEfFUK+Ox+KK6nwT6h+Gpix2k8cxrqvlNtxC8TD0YzgdlPAzhojoa555c+jtF4blw+VpERYGzUA9VRo7J6XNIZ7LOT8WGcLQjVkHI1UkK6UcR8h3nufHoI3j5yy/qDfjv//A/yw2643xC5PNc9uo1nDk9pZXNndlZ/Omff1cL/lEMDg7oyCBvJs4GOYnn84p0OoXf+a3fxOTEuKN8PLgx/B/9tz+z6+3AQY7v/MY3jhWco9jb28ef/sV3sbq27ij3L1iJ/st/+ntaCX/W+MGPf4I33nzbubr4omBlYQ71akUrdcJut4+/5z4d7GHlHxKsy7O5vPProosuuujis8D60jwq5dJnUpf/q//5nGu42Is8X+4pj52R1XITB7vSgKsd6gAJ99ng2sYTQj970MLbvQnsyPvvwX4di7ermH/POpomhLdcbWK3wJ4M37AwPHMpj2cu9uD/9+NdbB6EHwXZc8Olgie+Irpg3MD6W2e5VEYC/21FGqXNFmbOZDF+OY1nHx3EzFAOb+6VUag0sb5Yxt13ylidY6PTCeBzSQV24ug7Z7Qh499RSSOfNuicCJVFfc2pUP4IwXjE4uSxQeUuVEDn9WO4IF4XPhqWDUvGzQ1mgxjpzc54sohM8ijZZSDlkZfy2TFCNFvNYBDFpy0A5clPO/wlLurq80Y7EwRstJ+Z7sXEVBapkRYmzmeQycXRrLd1hs/6Qk03Bqes/IDISLblWlSxMc8OrTayGVtCgJ3OmlVy8l9gEn3saOmP4bbIqLTjyCdi2BDZ+kG1g3Y4SFJHhjMolZracejTTj1bkicJCZcQEr+V8st8eP9ofJpLlkQF08xlMKij5aMz5WAOMJzPNwaL8uvgkmBQyuHZGX5xvo2d3aou88SAmrcaH/PWwnLQ7qy8Hq1XD7FZj8gWP4bxfKoP6eLPLy9pT0pe9eYSKEgeuMvjwvsERWTJoR04KZFDWcLPDbw5A4FNUbKQ3UJIHErwCOV5/TyYnsBbIQ7hieawQTnx9HgMv38qjlNSZ/xNLomfbh9iea2JktQBpSI77UyYnsOT6aemWUwNy0/9R/SljtF8DMMIXcr+0QGQo2kiWGbSUla5r4F9ze/h7GLQxjKWketQb3FPB4sn1IXyzeb1VZN6iBGwCUIdnAw5jML7V3RJJ1Cvh9dKO87icj/lbQksDkwPj2d0NhYHI8kzI2V/RPT6UK55Vu6Rq7NFTG3WMJ9M4v+5lcD7C6WOpa20I0rRRiZlg5pV8T8he0x3oWtK7K8I004YlZvFv/76JV0C6wc/WMDS0j6KB3VdykwRyCLs7K+rOwmCGJTieTuvXejTEV7zm7zqFdGxjbSkc2ayB3G5F65Wa+gr1/CrgX48/+pVLC3u4s03VnVAYWKiB7/5mxdF/xXc/mALaakkz2Zj+DeS7/9+uYG7LX5hnkVNyi8HTVgfeh2nT+Xwu9+Ywl98fxOXuUdWJo6frTbw+jdm8Gd/vohbtwvKSfBez2QTUuZaeOpqHx670od/+xdr2JJnq8HqZZaJbFLqHqnnOChTdWWUaWNZYV1UlzqWM0DYoUtt2PfEzl72PSm35stRuLyhIZ6+7uTB8sH6KJVK65f0Y2NjmDw1iWwqhV++8SZWVpa185oy7Sp5ROJxFqU4uw3kJXD2ekZnFy58UMP+htTjLJomzMlzDocO7VWcuX1d7719XNE4O9Q7At1XZySv7xd7Un8bc1gnRstcZ3k/AS7eo+X0aLCTZKuuju+kOPWZJ1a6eJ3ZT0Q/Xl9ea+tjZNzktvApKe9jY3kcFBtS30Y/xtbcCcD+TGbj0HBe60AO5vf1Z7CzXVG7l6m6iN3CRupj1SqkU39S2PHPWRqjIyM6i6JwcKCDH36FF8rTwYGELX9lS0e1dWBhenoafb292Nvb08E2Xb7KyeWMEZZHDk5sbGzocmw1N7CRFHlc+or+lMkBEs4WoX1tbQ27+/vBs5u8HNDjLBBfjjjIsbm5iX3h4wDL6Oiohmc8O6ILB2gYD+9LjUf8mQ4O0pCPdvJu7ezou4C+v/DHm0lM3mOGsJx4k6Bd3fJnGMrTfFc/PavdG5ohDh3+jFPDdtKV3cmjP+MyHZWibh+fwexeL/lrcF9XHAX9/XsXHYxVtFA/1ScSjnyBukegKsihhk6DPYKAZLIZgO/H0bzy+lIX2sljulga7RlIRg1hNOa5uGhn2aSOQdqVTc9BtB4qPwK675sZIKlUEt/6xus6+MGM4Z4WR5e9iuLJxx/DKy+/hOkzZ3Dz9h0debxfMHVqCk889uiJhf8kbO/u4vYnnAFyFBx55V4qDM/K8X4G1yDUTeTlwca8/SyPxaUlrKyuuZi6+KKgOwOkiy666OLzj89yBsiNLw3KewHfteVHQfyLyXcF7gOSySe1cy3Xm9SOwYQ0pPnFfz0TR7U3hWQ+oQ2B/Z0mdtak8d1s46DcQrVujQiVLaY/pH2N3VITq7tNNOiwv8KSoZqoGW1fNNsxjF0ax4VHT2N+fh8bOzUks0A6Lw3OWhPLm2VsrtewPl/DznpTl9JxEinKWwM9eKjbewgsXudwIC3g934RnTvhG3kRuGAWn3MQ3hRE41UJ/LvE0y9odLkOXEVEf6+bE2H6Bi7TiR3AHupHp2dxoBh26rMzYaCvT9+5W1LOuCkoG/TpeBaV/ToqjboudZXKxnWmDZc321qQ613rQa1sDUV2DpTEr17iGtx59PT0oVcOLmVBufyikmniwA4V4bnE9e1TOaT7BqRc9UuYXvT09iLf06MzzNkZwi/1ufRVo95CLpfH0OAAcvmsLlVBv4cv9OKh871Y221IPPQf1PdoXfKCDVhNJ/PMks/OC6aZ79xc43tA3lv4wRq/KiWNPJSreS+BpThrZwm/KB0UvoGBfvT3UVcu3RHHQaGK/ozkhTCXXSczZfCcTEg4SQc7gPISptxOoCjpaIpeflkJgvcM06pxSL4zDQzDOJgWdlKVKw25D1PB2ubsIDp66FIcEl/rsIlHHxvHzDmubx7D1185jbW1ig4iKXx+8HQC/H14MiwsTStp5Gf6KdDJlD8vM2ckjFQb+P7mIUavjOPbr5zB+YksZudLqNS47ARl+YNhGdTchJ2N5h3qJ9H6uA3RziXTx/xDWZ0wGvmGh/N45bXLurfH3i6/lGYcLh7Cucd64vj25Ry4dcVO1e7LQE/Pq3IlZlVNTi6sh9FJiBAjmJrqw9dfvYidnaouyWN5IR4STi4pquW27uvBAYWEvGqn0tLGkzImVSUqwnggVXMlFUOBdDE5V+i7t4vYL1tZZrTU1fRlfQ28cGMYTzwwgLlldnhaJxJ9CTV58gSFCWLxJTlIq7hSosuXH+zF0w/JPTU1jIuXx3QPHy4hdhyaOjF8BPb8MN2cDnoivMX5iRHwqpf370SkSGBA5D9/WMe6PEcWik2MXhjA41+dxsJSESNjfcqzulzQe61Sbsr9UsJjfTH89lgCjxy2MJYGfllo406hhZ29hi6rpXse+TjEytkdpUoTS3KvHUhB2dhvYl2O4kFDl8fzy6AR3FfmN37jgg5OLi0XsbvfwMo2lwGirxMq6RuQ5+7vSLl7/dF+fSbPbTb0mcrBj6+8fEHKTL/uTcMwmaxt2EzwirB8u0sT5tcJYB/cYP8Aps+ewaWLl3D50kVcOH9e+7D6pb7jLAN2XrMvgR3StaoNfnjZnxSMn+8YvYMxqc+BjQV5f+joHhOB1FXtgSWERkqy+0XS47xC0CsavkNXC08Sl2fkdWFe8dmgvhEzGo8v69F4AzgS+QObWjt5TwrLuuokekALvESmFGrWddRFO5v1GScO8opBFckuZHluckaDKq3w7xNKIa8lSGVxyTcu8cdBD8784H1AnKCWQvOFNxj/ZHJ8tPPghxgcAPEDAyw/pXIZDXlua6e08FJ3HaSjAk4XPms5A4RLXWnahM73Bz4befBdhc9FP6OEey37JfO5aTmXpCI//TgwwfdautkPq8tlSXwEr7V/N+GsD/b70s4BGT8LJDoDhHsX20CM1L2xuM4yoT8HWQqFgoYjL/uFbZBH0kW1XH74g7DkWnrFZjxqt3z0fNEwHSBJyZ1yvRTiaDDlOUL0+W7hKYdUK1tReF1NhHvHd9e+E+ST8JpPRvG6+XSaVa6/lC8rBfSxH3n1kGvG6xMEJYTVcwcRK0H45Kz8dAo0XDDIL2wdCZKY1Gk0i+9IXALVjX/q6g6FMPp6whDE6kzDfTEAwhvum6+9ipmz0+q+decu/vy7f6U3yEeBS2RxU/BarY73PvjwvhoAmRwf08GLjwIrjbuzc5ibn8fq2po89Fd0Y+8oWNh0GqX4c5krVpB8+T8J3BidI3XzC4uOcn+CxZIVNWcMMV8+q2NFjqWlZR197+KLhe4ASBdddNHF5x//EAMgxFF5fDfjYAc3F492KDYSMZTScRxqQyGGWqWF3fW6DoBw5kgUR3XjGt2re9IQb7kGRADh8fF6q4Jf4Mewy9kA2QxS6aS8wxTQqLHDmx/VNHBvqYL15Tq2lps6+FEpShhrA2vH0ONPTOjXj9zoNgpNL/9iamsjjNTczlQ2S4g1hE5AhDtwBVAn5YjFe0VZlBx2IAcQOmmezrPGIHJ0yQE26pwcrx8RtQcSo6JDb0PEzS/d+OUwv/TlezjbP5THdbTzvX2oNdkhWEH/aBKZfBy7q3Wsz8p1r+bQkx/Q68KvgaulJuqlhNIG5V1ANz2V93cuWcGOAR7szGcHQqvV1EGASjumcQxKXD3CnxZe5ZfDd3iwU0O/Zhb+DDdAlfYCN1Jle41HQrKE17xci4ufrfvN9x6u+61fIkbyhgsccGYLBws4yKBLWPT0aJw8vL7MPN/Gy0j8HIzw65JnJB08yMs0tdtxlKWMV+vsbGrhTC6OG4Nx3YeEMwU4uMKvYBk2kUprRwo7gYJOBTn0GohO7FTRwRLX8aJ5ICaXtWEe8KtUdg5Rf/r7ziCvNw/mcalYQr4nqe0xdmZxGbHFhZIuQcRryyxhuToJpla08AjEyTKpYfjXPOWhHg5OLk9CO5Bys1ZmZ30bw6JL71AONSm/3IT69r0Sam7A9Ch8HGPpGJ6UfKScstz3npX+nfdNJF6BdVaoNQhjapLoeClD+dpadkZGeqSuKMk7c42eEdBhhEwyhtF8AivFFgq6K7XJIo6nI6KDGR0aH4f5cgmawcEslpcLunRNGJqDaTE8fmUAQ7kk5hbKqEneJlKsr6WciW4l8ecSS7WK3CdSRurxDN6dK2J5/xBPTmV1wHG/2sbM2R489+wYdnbrqFYPMTKYlrqeG3tztjjw/JUeDOaT2Cw0w+gFYRq5DE0STzx1RspfCjs7fikkDiwCj/W0MCax3SrGsLdfx9zcjm5qfxQqLZJvfO48/MgpTJzqw/ZWWa8NYdfLLKGdpyhI6CwV8gjDk0MJjEo5Sgzn8erXzuJrj49j9OoIlg9jWJTrmM7G8atfrUu6Ezh7tlfuwZQ8aw4k/4uoyr3yQg/wWq6NfL2Fn8gz5o1SGwV9zrAEEXZPMF666402drZqeCTRwgWp4zjbqSCF99RWCdtyXThhzquekvSOj+fB5cBm5w+wusMNlMMUWFpjSEumTvQkEJPn77Jck8VtdtazvyCm5bZaa+ryQ0QqyfpVLHJw9pPNAAllEl5zD3Yk8yv4q1euaB3Fjklubt6o11GWen93bxcbmxu6P+v6xrrUQxI/ZapYL7tT5jHQW1k4s9Ge1WXJyNIeO0o1oYpAU15rEh1dEY3KHSfVHx1hogjoZtFzB684nLtDbsAoGpHlpDijII/jPQk+vKYvwMn8AW8kDO08+BzlwBTvE/p6DsuokE+DqqcrCUEmH4HwWDx2qNVBXPqLQmem+TCBl1nIy/LJjwr4PCa47JXuoyF2r4LOEhF/Pr8oh89tDiTwGcjnHu18pvE55w8+7/gcZLqDARAp5xw4YX8h32P43OPgBwcuyMc42L/GTcq5ZBbhB0AYD/XirA8+O/lcJRjOP1P9AAjlMhzD8P2I4OAH/QnqZwMoTZshpTcj89I6zX1Hu9EJM+mvtiAfjaamI0a8HExWCHFE3Bou6u5kjujg/fxBhH4RNoUOfrhrb2xHapiATrlmRqS5s/womAxiBBJIcnmk+RVGEqqmcA41jJ/hLELzs/TT7sJ7OnUnrwNtnQMaDj6YwFtpUqdoeErQ+PUwOuP+3A+A8EbgUk0ft+H5SbifB0D4gn7l8iXnOg4WAK5P+Lff/yE+vHUbm0cGPwhuDD+/uIil5RVMTIxjxu2p8lHgF19vvv2uVj73K1iBczNzDvR8lseCHN3Bjy8mugMgXXTRRReff/zvNQDi4cgfiVbjEOVSUzdCb9XZ0eIaNJFWwxGRHc0QPeTUEb9ZA7A1wI2wF+Z30ZA4GJ5LLh3sHuoeI/tbLe1EadTCwQ+Cy7A8emNMOzbn57nkCBsodhA0owMJHvRWHvt3tHqONPEczSESLopQVujnG50drHRECOYM9SXY4GIDPkpTON1IDfShxbF16K284uX8KIsNPzbY2RHAg2DHAd9Hc7msdV4IDwdAemL8IjKBrY02dlfa6OsZRDaTRalYRLFYxmEjhnx2QAcKMumMDiBwSQnfEeA79Nnhxs41xkEdGAcHCZg+diSQPxh8yNgmqXS3D/k9e1vCp4IODXZm7O5XcCBNtmyuB0NDI9reqtYqSKVaqDe51BKzw34c/MiLHn5pC8pge49fcepgiuQFO1cIPxBEPvJTD/KQruuBi2B2mDBN8XhS9G6o/2i6jYeGkyiLX7mZwODgkHboUDb5GVa/RKViki+Mg4MsjIMDMswrXdtc8kE7XERHXreK0Fh82GlEHu30kbykvswf8lMuTX5pu7Ze1K/Y2Ql99+6ByAzfBRVipZs/D8q3UtKJkCLcLpx3B3IcSf2cvSz1whbi+ObFnLT5yvi3f7OBD+6w04pDnAzjGDtgsthx/VBfHEsVueddx7Dxd4Y5SYTeZ/anS8+GUE+PWq2lm2ZzJg85x8ayuHypH8UDDmhRTyKmSw/d3W1ivx7KYxocg8AsXMrtck9M9zyqctBXqhquSidFROO2e9nMTt0kv0oNzM5xXwlbWtBgfNx/54lrA8hKvfbezZLbb4f3EGUBnFl1sNvAxmINQ5k+LG208Cc/2EZC5Dw1ncFu+RAbpRZOn87jkYeHMDsr962kcX27jtklbhJ8iLTE8dSFHo1yfkvuOVNAQB3C69XTk8Zv/vYDkq44bt3cQqxt+crVSvqrDSzM7eOv3t+R+6+J7S2un296mhx3difSM5kErlwdw4MPTyh5Xur86H1rZcp4XcCI6dCZlUhLntwYlPtZzNxIHv/8mzMYffYMGn1ZLC4W8dbbW7qhOjfAXl4q4JGHBvD1l6ckDyvy3KnjXAaYkDzNSBlI9CTxRjmG1LkhzMz0oCcZgzyN8dBDI1JWrN4sFHh/ST0kxxNy/S8kpY4cTGN4Ko8zkidLjTYKkk8eLFtz97ihe0WvdZ8oemUoKeUMkMedwNLdaAG35bq+sVTDwg6X+tHgWjdwoGx1xWatkJ9LOukGzOLH8qAmM/IjQPmsnzjjg3UPl/+5e/eu6HUPC4uL+gHr5taWpO0g6MfyKdBni0V7Injdjl4Uxkd1qqV28NGC8jkZXpSn0d0hwdHo78uignR1elrErwMMZ7763IzI6BRnTD4e+mknaYTnY/Fr+VgHxHDuHD88yLq9d0QnJtYn2MVrVtVE5XLPtesXe1T/A3kH07pOvcw/MF0YLyMqmzQe9ubQCe9ndoYPD6Gon72LmL/yyY+iAxp5xOQzn4MgwbNdn+P2LseQKXkm8rnH5znLKZ+NDOf3AOEzjuXOl2NflvksJfwACGeD8lnI2ZGU5Z+H1IV0vttQXl3o9hy12T5+AITxcrktyqfOPBjOP7P9AAh15+xY3it8pvv3AYK8jJvxcDYs35l0xghzWeLyBxMfvpf5fA0R8DkwbzWzaNDPOZRDTwZv9eH99fC0j0M4G9VfGbF5FSPwsvVQiqQkYDwpDg7U0ZSTDyNWhlGX0DQv9K+MCvppHFQrIJNmpj8bnzqVX83IOQrll3uOdaTeyx5i7XArmC5nVa+IbuqO8ps9iF/MHnkH+NwPgPCl/InHb+gXSFyG6aQNz0/CF3kAhGAFwEEjzgJhHpwEFsLnnnlalwvjC/2vAzec99eliy66+PXoDoB00UUXXXz+8d/TAAj9YvKCn+Ymr7384j+rswC4bwgbDV6mlxcVxebOYCoGrqLlVpFReQODWeRz8uyotzAszQEuf9XSkJ2hFdoWEbt2unmekI+Nq8WFAyzI4Zd0icIaTa6toabZwyZOBEr0PlE5juZIJk8c+pcf4/R+RjyCqD9PIYMPr+EiWgXpEJL6ien3OCA8f1Rb2rWBqn/zUT4G1xaeNNSkldnbY19XssOhcGCblrPTgo3/dCqtX/0ecqNluTa7+3FUD7hE1qB2COxL2axWa8jlejAyMopkIqlfU25tb+lXnwfFIsol+xKTbQN2LhA2iNBGXuL2gwu6uW6Bm68WUSpZRwX9mPbDVh2tRh1cB5+DDpRDvTiYkkjwy/lhpW1tbUlDt4YLF3uxvc1BAU4fsPzIpm1New5qML7tnR3l5zriHMhhZwrba9SNHSgcXOB64tSBgxKcsb4rYahfsVjS9iDziHlHXRm22GjhkJvJZpKot7Po77clQCiTvOxkIR/j5yXgoAw7YagT46Nsvw457eUKl86p6owW1U1M5qnqx+sjYTS/JR17Lowu/yXCKV9hl/pkMG+C8ucDfBSk9Pwafu/Xm09iuF/SK9l/aSCOpYNDzO7x63H6mxyPUF4IrtZ1t9TGXjNSpiN8tJ8UTuHTKxkQ7gNinXa8TswX2lnGlTGSjGtX+/G1lydx5+6B5KXUQq6uJEuErQPsqEllIHViDJO9MbwyngC3VOasjGyP1Hf9Uk/2x8UuR14OqTfTORsIaUk6pUgoNI4TIuGyQUPDWSysV3HzblHqX7n/+nPY326ifNDUMl4qNLG2UMX8h1V88M4+7t45kHLT0hlct7ca2OBgtcTDAbEPPtzH3h4HOKyjzKLkBv7Avc0GFrcbulm/wWoW5pfPbm6afPHSMDY3ipibY0qtY2lwOId1Sc9iI4azl4bw4pemsLJc0iW9LLy7Zk4OQek9fRm89NULKO+X8M4bq1IHUbcwI8jDIDzHJU+HJZ5cjoOOUrhIVcXMNPHy/JDnw2K5jflKG/1yn149rCN9ZhD/23+7h7/9/rIOHrH+8fl9cTqHFx4fxLULUm+slvBY5hDbIv6ddgJXxlN4VB5aV756Ds+9OIkhudYrUpa/850ZPPvMGPZ2a7gze4B4MoVk/yAKPVncawBTVwbwpa+fwQ9Xqpjbl+skedqbjmNCrn2vREx3n5QBcWKkJ4mvnc1gRa7TPgcImRYqJqfgOsnJl0cS6FYamVzaWYfzYD2jyyDSnx4M4hLr3axHZ86e1aWu3nv/A8wvLGg9x/B2n9ihoMFozBUiSnCsAc27BRploIcdLoXGr1ZSaIlefQ/j9XKMz2ghfKiTQsvvKLvA50UUnhaYjOeEsL8WXg2GFbs52SFu9/SLL57G1Oke3Lkl73ccLCUHeRldRC/a+WOuDPYl8RtfHdel1hZXKkqzv+tUps1fMxXh5FAmDcp1h8kMwb0/enszwX5BGu/HHB7ens+n9V1O9w6RsscZpXwmB4MZ8syyZaTsKcDBBM6k4HORzzM+41gn81lIGp9ry8vL+lzb39tTN5+B9OPhP5jQgQuJg892xkV96O9njfAZyQEN6sBnKU0/AMJwlMEPP2imhJdhqDd14cAGn6kMx/cdLpPJQRv/HsN4+H7gwzAeDsiQ3+9rovmjeWT5pE6aci+HedmZtwHdggSw6xVeNeVRi0oIfvwrWf2FovICsnMHLj3rPeloynvkMLqTI4fWD6SZj55VCEE+Os1lcCwkctBFOfRvJkG7ydeTMX8EyBv4ujIVxOv1UHlyMD6VZzB/x0P/iB9hd5u328mzeLeCTPQLCMCoNGU+9wMgNFdW1vTm+u73/kb9Pwnu5wEQVjC/bgCE4FS0c5Kni4vLOnIaBV+UnnryCTz1xOOfaPCD+f/uex/c1wMgnNL+P/3rP8ALzz2DZ59+6lMd165ewTvvvR+54bvoojsA0kUXXXRxP+C/txkgDM/lQ8bG+vD0ExdQP6yjdFBFKpEEN5uV9p+2g46KSQnhq8MJXMzHcLfCzYSlESz8L718ETPnhtFY2cVrw3Fs1tvYFxnaIpC/Ne7t69qkHDY4Qj1psvFidp+eZvNQD8LT7PXIlNKmjaMT9Iq+P0Xj9TBunkOah7VcHJ1WOUjzchSRYJ6kXMofcCtNLaKPV8mnwUPd4ud17ohHELhd+EjUHbJo4zt4T2QAhB0B2mkcb8m1zOhyU4xmq1BCqS4N+1IbSeS186yoX0YeqB75HPeg6JOGfwV7hV20E1Ucxg6DjkYOFrBzgJ0F7Fg4OCiC62SzrUAa3/ML+7u4cZb74LUlvrp2kPBLS4IDDtaWYL5IfHlbB5xgBwc7TdiBsbOzIzrU9KtaHsFa5vJjXFyOivzk02U5RC8O+HBDdbbxahIH22zsIKFMxk/ddziYI3lTb9jyXQxDOnXhl5+UybD5RA1XxtJ4b6WBnr5BySdbJ5xfmLKDhHyUr1+Uyo8Nc58v9Kc8yqUuzBMO8pCfdg5q8J5hJxLzhnulsMOH8nV9dQnTZKeupNdfc15vLS5tbzoPxs0SoDTLU/qxTARwDk/zZYfhGAvDELyvM1InWH+rxfPYtX689vwobi6U8e56HfMHLakn6OelhboYLaQTvHs52cKxCEyuh+ru4PXoKNtit5wwu/I7b88WzAQLg+Gg2MTd2QNsbXOWTkSuWKNxetAr2xvHhJTb05dS6D+VRHkwicRUGqPn0pg8l8EpmmezwpPFmQtZcWcwMil3UX8c5YND1GsiKEhoYHFoY3Agg9/6Hy5LOTjE/MIBzp8fxOuvn8PyYhEbq1UUtlrYWW1ib/MQleKhlEOWIav/eD24/OChXn9+gc+BOnetRXefFx7cg4JVZ5Ssdk+QcNy4e2F+D4vz+7p3CuVyVsjrv3ENyUwCfaLv8y9O4ft/s4zZ2T3hFy2Ex64DYWcuU8Vyw43ld3YbuCH5NDEUx+3FsjwXuDmyzRJIpRNIi1xeD87se+21czgz3YvZO5z9YPI0LSqVFnNwzylugVCU9K624pi8PIx33t/BvVnumUE204d5sb5Z1Zlk1x8Yxbke4O17Jby13sBqrY11yZMHLuTxk7kiDuQePcxl8dNfbODezT38/JdbuLdY0Q7sRM8wzn3pVbz8lUk8lyniopSL0RunMCHy7iyXsV1o4qnTWfwfruZwWe7xfbmHnxtM4Hw6hvfkunF5tfWy1CtaBCw1BJOTzSalnpBnq86GspKtybSTmn7Wh19f30vQVHqHgl/GJ3SfjzOnz2BlZQVLS0tSJ3E2irtr5BQGUYrAyfFOwjMJLYiTOnnQKgd1iJIJ1V0tZngzKj4Kn46O9Lh4PXxdEIXlkXMcgZUBeoYMXq9APwF5ThAd4ES/iNhsJo6UvLxYnWLEzU3OcD2Q5yhngHgBEpMO1nq9hOL0IE9d7uuFlSqW5L6vcnCfdJ9+stEa1UVogSTKMVEGZ2d8PT0pPPv8WVx7YBz35mzWrYfGH6p9DF6/6xL2xS+fx+LCPiplSxMHCPzMCL5f8IgJnc8vPu/4jOUgA/v3dABE7Nxri89JfW7uy7uvlGkeKk+elXxX8QMgHGhg/OxD8zMo+fzkfeBBmp81wucqP3QguPQnddABkGJRZ27Qn7L9bFXCD4DwvZdpOSke6kAaTR6Uw71ydKano/HouDguPyVYBJFM/pg8/2i4a61gnM5U46OE+Wcl9TcKEdXLy/FtBwpUb5dmg6XRwh0L7CB0cWvfb5QcAdktvxzBoVNuxNNEahjSw/vBZJgs49f6UQTZTCTj8zNAjCcM+6kQ4a/KbXlf7AHCG4wzGaI306/D/TwAwkrs6uVLQWXycWAFwryYnZsP8oDhnnvmaR38sK9vfj2Yjz/66c+00N6v4KjyjUcf1oeCv1k/6cHK+6133r2v86eLT4/uAEgXXXTRxecf/70NgNCfMrgGfbPVxP5+CQ9e6MfvfmsGl68OyjtfURqvzahIg7jZrt6Q18Fd8fZvLOys29wsYXungoLQ18S/3rbAXhcuTPRSvo0zEudCM6YdpP4dyKcjROimnzZ4Iq9HEsI4GM6xdrw/KTn6iza76Ap9+DNEKF6u93IIONXfeMivHjzsFNg1bZLPQfpUR4ZwjTxzqpt/RYQWNvDE7eN00DByHB0A4ZKph/JLJttyjbkGd1bfSw8KJbmmdcTbafT29MuzPom9vR20Y3Wk0inks7bMBDsSWu0yRs7EkR+Ko6FfMyfR25uSRqdtSMp3/1KpqB0IjNcPgLCzY7fYwF5JWpDxZLCxN9sP7IToz7RwfSanm+onkrY2OOOkTLYtOKihsyMaLZTKNrDh08o4e6RNwi9O2dbj4EdJ2notzVPLKVrpZlngTBZ2zrAdw46Y3b09XUKDgxDah8UwYmcu8ktS32GzL/m0U2mj1k5JXMOa71wnnO1K37GinSPy3s781kjloP6U4dPDdGeFl+DAhi2nwVk/1uHAjiAuL0Je33mksz6UK0Q8ycFKsUhWMKqPx0kMknu+/BwFVZfftZ4YvjwYx0oNqEg85GVH+vZ+Hctys+9VWqi3OuXQ9Pcc7TyCzpUAvHL+p84gjBEEHSo7Pgcv18O7jUsO+Zs4TYjaOZuicMD9ZazsGCRE5D4M5MiR4IyEiSTOXMnhzMU8+sczyIxm0DeaxuBIGgNDcr8MpuT9OIX+wTQee2Ac5872o4YmUtmYLiFYlUyr+ylxDoHWqheXRWvpkmbcyJ7lr7Bfw9p6BbVqS54NorfkfYsLVIhfJHSHrjwsj2m39IacDo6PUFHu7OFd5VJdBz8ogNzUiZtJr68Vsb9X1b1e7tzZk7IpbRAGcHLD+GJ4pD+BF0cSWG5KOT/7GA7Kh5ifXUUql8HLr1zCznYZxYM6Hnx4Ek8+dUaXqqrX2IHZwvq63JO7Vc2b4Bo6eDcNJoVjBruST8urJV0WscRnk4fTqSL+mzt1zN0r4t7dfcwUK3imD+hJx7HUiuO5a70YqdRxW/y/f/MATXlePVOvYlkeZDOPnsaVK6NY3QZyZx/BzsI9zN1awLurFfx8toT3b+9jfq0q9dIhHnhwFNefPo03lkp46ptn8fzXz2E/mcLywj6eTbexwaWyDsNcIjjo86WvXMCZ6QEsLu6B+2gwfXad7FoqxPTX2ftZjcB6yupA0ljXjI+NYXra9ra9ffu21Jsc+Ba5lnkBKEUpcjKRLrIOYic0R5XXGU6fMIjT0TMwzhPkBLpE/HwYDcbDC1Ucl2H5cASOpM9FrlGnJsEzdVNHJ5Tm4zkJzo/GkfDcv+drNwZw9UwWs2ucsUBqTO7phhxuGSsHr6/tVSA6Jrgnm71r0YvLjRZLh6hJvaE5SKIE11C0W/BOKDn8BXDRcnDtq3K/9fZl8e7ba9jaKtvzxuml9xiZAzVNhs8nrzOft/t7FXmXK0udFM4iYlr8s5rPPz7b+GEBn8V08z2AA/ic3ciyyeeuf57yea7RShyMhTM2KIv+NgBS0/4zP5PEf9jAcHxn4EcanIFKuXxWEpRL6DNWaFxKkx83cACEz2TqzHce6ktoPHx+y33KwQ+GYRyMS+NwB/mYF0wT4yuXSzpwIwID/V2O6tng7UeujpA1zxVCD/KaBx0B569BJGxwMvjrq3DXqlMuaWZTzVwaTCA9zNPk+3Bmqo9YIykytzCzHgrowsh0hrpQX/pZ/RY91FcNC+3P/NsgRvheTH7SWPZUcpA+s1MQgxiP2XmYt69bO+0fh5Df3iHviwGQvwvu5wEQ5g3TxrX2PglYEXB6Jfe3YCX3zFNP4IlPuOyVx4c3b+nG6vczWCx5A62tr2Nlde1THcsrq7p0gLu1u+hC0R0A6aKLLrr4/OO/twEQDzYOytUqdriOeVUCteLY3LLlQLjBrod/N6G51wR2GiGNS1mxw4z7ffDLqU15XdY9hj2HGGzUUOUheW2sCv8q+6/Ezc5HVVVoagjvibpH5DHN2liS4yRWperfTB5OkwDHQjq+4DgJ6se43ded1EHJYtJK5RXhwAXREZeG69QnCB/A+UZoU/k4nhpNYK/BfQmMxjjIwiWY/BIOfgCEsyEyuhUAu4dS4CAI2zPVcl3e6Xu0w79Rb+CgtId0noMlaaQT9lVmuVLCIWqYmElh7DQ3Kz1Ek00gdoBz7ojEw7Szw4FtArYR/KwQjTGZQSab1w4SHqSTlx0Z2eQhRgdT2C5ybXBbCosHefiFJjskKrWadsZ6+LzWpaaEl20XTWehoGGYC5YTxutNdoBwg3SGYbun6DpI/OCHBwciqKf/InX/oIhay2au8OBAhy7d4e5fppWdI/V6Tb8Q5WXnfcSN4akXN7ZlerSzKGvLh7C8Mq/YwaTXTdw6ACKyogMg2nlDpSQZ5NH4euMYP5tAfsDch1IGuCxVJIsEVMJZPeh2ZYjhQtAedcu7H5d6ksu3WLNZG+QvVVpYk7qAe0uYLuR04Zxs3yFBfy6Z9ZUnhrWzcHvPlprWeBnEHxF4naL3CpkCNo3DxxvyK8SqLpqOHMohwfLqxLBHwE3Ix04ncepcFoNj3CA/iVQmgUw6gZlsGmPpJCqSpniSM33i6BEaYyrWGhJWMi3WRq3csv2U3L2pCPSyTs/NjYp23FOXOjvrxU2dn3pqAhMTeWxsWKee6u5sPh1mylkOy3LOrLD08uz9yBkJLJAYjM2hjcHBDF544bTcOy0cFO06EZTHzctLB3UdfKQ+tgSheDrBao9E0JeK6R4di/U4WplerC5vYXVpS2d89PelsbrCvWsaUt9kNO+Wlgs6QLWzw306OPjRoawlxkPs9H1gKoOHprJYkocOB0B0YP4oRDHmU0X8llZK2Nqq4iu5NgZEv3ckW5c4o0bk7RQaeHuxjPeXy0hKxgyI7mtSr8X7s1rOqS83Qi/UclgUHZerUle1pzA3t67L/zw2lMD0YBrL3A19eR/t/jQGeW0Xizpw9FIvcLMKbDXD60XweT04xHrINjzXgU4RwYM83k6EZZUCnFUQLrdjK3Rcu3YN6XQG9+7N69J+rDsCIQ6R4E5cRKaa5vZ0mh08DhqvsxPBYGJAjNhpjaYh6ucQxKHqRnU+wijoiDli7U8Az8kzjrccB5xMip3D+D8lJDglRIOzjpPkYrgvqWVjcauuzxAfh68Do2C9kM3FMDGdxUsvT2HkVArJfAu5Xs7yielAp63s58KqKDnZ38lWorl5fEyauKzckJSvleUD3PxwMxj8PRrmJBmk+YP3FuuAlp9CJmnjhw18d2U6+dzjc5LPNA5gEHx28VnM5zv7YDkDhM80PgPpx2cqn8/249JhSR3wsPjK+hzNCD+f1exr3d7eVll1eT+pNepK4zKZlMe4qVitVtUBHj5f9d3BxcNxRX0Wix4E46L+9KMcLo/FeHiv6OCH0Dl4woP+NKkX46HJWZ4N0UEHFsVN2PW260YezSg6nb9H9LmmKe/0FoT+JyHMMcs9/bv4LKowPHWyw/M40K5s9DBnYBLOL0iHwpsOzkkd+B7D/KapeSII02kyKIq8Fsxkd+h0FC44BzrUZMhIGK0r5YYjm+V9EKRTdiSKo/F9ZPyWYWoNWUz653IA5IMPb2mh9Rnzdznu5wEQFqDF5RWcP3dWGwafBPxK6cKFc9poevzGo59q8GNnZxd//t2/0pf/+xmsUDlItLC49KkPDoL4G7qLLjy6AyBddNFFF59//GMOgPQXGugptVDLxNGOegj4PqizN5aqeO+tAn70o215h2bHMtdYbuP8YBKPXOjB6FQeewVufC20/gRGszHscfNybT+ITC820qCwtkr4ZsMm+bo493IJ9I4m0DMQ1yVk+IFdk71TCpp8DzeXc3qqxqUNMGlkh2mnj6HDrvzOQbgofDiCzSovU0PqP5ThQTepykd+11iLMjK9lMffQCaGK0MJVCRd3EiZPyIn1+1qj8nnJAnV13dsKQfhbSFlPCfhBuOYP5DGvLTtLW+Nw2aAhAMgHGzgAAj3LuCreqtuX28yDraRyMsOjINiAc12STvWObMDLVs7m7MVqtUy4slDJNO8Noc42GmitH+IHjejg50KHBTgez3DUCY7DXiwXUEeHuyAYCeDLh/VqiEust9bqer655TBjhLyU699ed8plUu68bIVI0kd/zQFbHTz61HqwOvAzhV2WCiMVeEb6Dx0EELkM184WMJBDJZ5y++Y7p9CHfhVKMGvTsnHcNwM3oelrn6/DqaVJpcRog5cboxxkoeDJaRpp43ERbrn5/JajabNQKGuRwdAuHwNO57cpQ3QK9f97PUMxqczyOTtq2KmgV+R+3JwDEK3MufKlmYOTzwcXX6+XO5LmZqr2uwuRmD8IewaeKKVZ39dVJbY89kEnnhgAIViE8sbYRv8KI7SqYe3GUwn083sRxFcQx4M54Iazcnk/4i/F+fzjbw6AHImKXVcBvne8P2X5edqfw+Gcxms1OpafzHYQaWG/XJN7ex4TEm9Oj4i918mhQ33dbjGybOP19lZHgK6HKlUHA8+NCblI457cwXVS4MIg88jX559epl2dgglE8D1S73o601K3cxyrexHIET7O7TR35/GI4+M6fI9/GJ8dLwXBW4gLzIlBqeAcAaBHEEQ9aeFA7L3KlLH1ZuobK+jUSqoDwc9uBG6zh4Rnfd2K1hY2JP7wi1+qGlTaWYa0ehyeCePS+MZnB5M4c5mQ+oGJsYpRl7NMOUOwP2pHpC6r1ey+idSZ/1wv61LaH240cA7Uo+tV61kcZD+XiMGqVKxsVHC6nIBDdYRhU1kR8+g3eQyO1LnjE6hur0CNGp4oC+O4WoNW3d20XdQx/c+KGD9nS1k5KJnpvtRF9oHpbbIjGF8og/TZwdw4J6bWXnuVSRf9vakzmBhUi14PZ1d00K7wSfL55J5sk5L49zMDMbHeQ03cGf2jtZFkYvsRbuwPrxzR0nqNFrg5+hR0K+vP4Xr14akjmM9J9dRr5OrQxx/Z3A50+KJDh3xCNT9MQjioC3Cyr1XHs4B282YHp0ZQJhkDfnxUXRAWY/w8z1nZbuBhU0uiRTWfUFRlF8yHUOuR+p7eZ72D8elPpHrdDWPx5+cQH5Y6om+lvgltY4vFfhRAVMlAihLBKmejFj+vN+9EhaF0cMUOShLTMrXIVak/G5sloL7WH8iJ3p0QMREJAVguJDOjm7RVd8J7PnJwQg+3/zgBp/tfG7Sz4JIPJIePv8Yhs/oNqOWw+o/eps/ZfCjBOrGJY0oT2dCkodySHd5Q3++mzAc46dOKsfrxnjI53h1Noj4kU6ZfP9WeeLPgRelCQ/jsfSakpRJ2Uwnn+eUTxq9aWgMNMlOw+n5cWCeen7C5BjoF71G/lB+Gs4uVKMJGN4OExQRZ/wRMwqSzg2lMNGXwF6VS3IakZzjfUlcGkujIO/+Ws96iJUcfE/VZ5G7hnzfsZglNHnE0OeU/LRkexGqhp4URo/4O9O3aTyZ0GsvBMZFeyibdsZp7+KMm356piOKwM+BOrojik7352gGyPDwEC5dOK8XZnR0BJcuXsDVK5f/zseZ01P6UlquVPHu+x/oDXc/gRXCysqqpPP0Jx4EYYPg1OTEsULzceCav9/93l9ja3vbUe5vsCHKCuCzPrr4YqI7ANJFF1108fnHP9YASEwaD6fWqhjcbWBvKIPDRMijEP+aNIS4+e72egM1ftnqQNYXptP4/RdHcfXBIfzqg4J+IfjiZEpnJNzelwamsLNhNDqSQU8+qcuQ+EaZb8qYUxoswpfri+PUhQzOP5jFxEwag+MJVEuHKBfYwGGjJNSdYGOHrQqSuNcC959jpzqXN3IMCv16jLqYQ/4UJHZGLnZ7jzK6P5RVTyG/pzsfhfjq2f5mKo66PSTKqd4EvnYui6WDljQ0TUnKHk7H8PsTMZ3FMV81mh7yY1qNz534d/6FRht39g+xr50mBtLJdHQGSJlLobBxmmDeSb62EshlbaklhuG7PP0LhV3EM00k0vYFe7tpHfL8yrNSrqGwU8XeZgOlXfEvxXU/kSG3fAQ7EPjVJzsQ/AAIZZPO9hI7INgeYzz80rJcKuJi9hAz+Rjm+KU8L4tcG+rCgx0OB8U94W9pZyrTHoXmg/x0WYu0LTPFcsb3I8bBJjnfv9NSNtLiRz6COlA/Dswwb9j2ISg+KX4cUOFyHRysYWcHl8GgLgzDARCWNeYH3eShSbdPGzteaHKAg7KoA8OTzoN6049hKJ9Hs2Vf1esASG+PhLMBkHqjAn6F7q+vQhy8ZybOpnUQsn8opQOHqQwHs6SRLoLGMkA2KWWKy+7wHmI4OWmeBabZPxaOz3KH8OXROoV8eJqsf9JZO7i8C++vmpTNuwtlVHZrSLclb6QImjwzjx6+I4Xg/UuZYd1BhProT+2GqBwPyvO0DjkhiyLql0nGMSllcmgqhQEufZVz5UZYeiU/B0YGUMtnsHFQ0oGrKFh+enNZDPTlcOPaFKZPDWL2Lje3b2FkNK95kskkMTiYk7yxTr6h4TzyOXnHlvRyU3QONHNJp4WFguo/NJRFvck61EUiYBJ9usL0SbnIJPCNlybQ15PErdliMLBmQTt1jcmDYGAgK+Utjb29KmZn93UQ+alnzmBysg9zd3akPEm5pASXX2G8JFm83s/Kg7k1JqVb/J7Np0Fl0K12OUk6Uz39iKfkPk4eyn0maW5w6RoLQBYPytg4aOK21EPlhhQocZOLeeXLD/lNTzsm8wn8k6u9+MVBGz/bbenMjxSfUcLOfj2b4SSH0Hgd1CQoWE7tVhP1nVXUC1tolPZQ215Cq2YDncuVNrJyv19IA39ZjaEu+bki5SR7eRgPPzmGn76/hwUuvyaSuJ/Cw4+cwtzdHa0Pf+PLM7g2kcf23A76RFa/xMsuROrDdKpOPB2B5jVTKf9UMqEbOF9/4DrWNzYwN3cP1YrVM4TPAw8fTk0PTefHIMLKcF7GpOj+6qtnsLpaxo7c40T4NOqEj49nJ0Gh9oiOJ4WP8iifD6x0szG/WL/MSnW+LZnNfAwgfoFcBveBBNG8DHCEP+rHwQRlpwzlc3b6OVl0J6UOHhhN4NT5NKbk/ebUeTlmsvJ+k0alVUdDl8tLyPOEs7+a2JF3rbp7L/BRmw4hjeWSMTmKxqUEgb//9IjQCU9XSGAfPmrrhPBGvPSLeymfzONofFwWiIMCfuCDS16xj5TPe112UvmMl89Z8nHww+SZHIqjW/3l+aiDC3JvNBpN45fno/ILH+Xw2aphJT0c5OFHBBy48B8y0PSDLBaPhSW/Pp9FnvI7fz6bGS/j8Xt7GLvmooL7mtGf+lA/X7ZUD59RnjmCIM8jYBiSj10jZ4bwFCc/gDyDsnEMZOKoSf0YpNGUUdDu49a41B7SCG/n+8Jz8l56cSSF21tSKoPEQeqmNJ4/n8OdzTrKrJQEDKUypSxqfetkex1CNazM8fB+ZNVnsvh6t+exEA60kO4crGe9bKb348DBD40jkM24xEOed4FEpYfxkinQwdMEys+/97tw+ZrGHrA4CyOggrRMTp+TF86s8/NROjjaEasg5OokhfSjCPmO8/T39+Gf/5Pf/cSd+Z8UH9y8pbMXeCPdj+AL+5NPPK6zQbiZkJ/29fcBK8NSqYw1eTh//4c/0kGQLwK41vEf/It/qnn4WeP7P/wxfvnGm87VxRcFKwtz8pJUCV/0f00d+elhDxn/wGJdns3lnV8XXXTRRRefBdaX5lEplz6Tuvxf/c/nwKWjCL6vSe19TB7ddLHjJ80vvaSlU8kl7Eu8CPgV+f5uDe/99ADLd2uolfiuyw5NLrORQF8SOuDxsDSY/u9vFbFabmEozQ89gJ2aNbKGBlP4p793Tjtk/1//31ntAHQKCewZw2T39KYwcT6Bmes5jJ7KWadppY1bbxYx/0EFVQ6+yF8PCe6fS2xVkMQOUuYfO6W5ljMbs9y/xPOw4UTQHYV/p+2gq9W5xb/jvVfIzFOPo37UjfBUL0r1deHYIT0kDdddyfuqfrVsciYyMfyb6Th+vNvG97ZbuiF8NhFH9VAa5/o5nvFZmpkuk6+y9aC/cjmT15jrwY9qhz0b+gfry6iKudcS+VJOMsmsXKNhDA8PB3lQLB5gdX1NGvcNZNMxCddGOpnH6OiYDmawU2G/sK9rbzNEJp1B/8CAvufyHX9zc1NngLBtNDo2puvR0768vKw68BpxTW8uIcUZKevr6/oFdVbKU1kKYaV+qB3IY6OjGJOwvJYrK8u6HFutwe7DTjBP2JRmB+CAyJyYmNA4OGDhZ6JwkIG6cwCEnRe7OzsadmJyUts3jIO8fpCDAxN+mSvK5zIy+3t7Kod5xVkhzAemx64CZ3rbwA4HQwgO7vAL2F6R75cVppvxE5TBfGDebEibaJdLaUncvHS9+aykf0ziH9BlPw7KXJKDX4trUIM05LnZ9rWn8jg1k0cyxQGWQ5QPGtjdFN79Jp6utrBeauPP1lso7rmZIXIr+LJIaJnyBUbI3s+XK8Lz6LJ0cr/qshMiKyN23tJUizMe2InH2UVj0ymdncKOvJ3VFva3Wog12nh1iIKBP9k6RIuCIrItqjC+aPxCEbt1eLFuiOrvYbyWDmGJyHBUn0SlWb0QehyXd6Ynjn9yMYt7EwkcXsqhtz+tnL2S2OulFirZFBbyCRS4SYf4sGxQR3aeDfXmcOPCGeSlvEmNKGXrED/+8Sb+6rt38JWXZvD+e1sSYxxXro7ij//LB1ImGnjtG1c1f+fv7eLRx07jL/7stn65TZkXLg7rBsSkcTklxsc0WAeP5R/TTBoH86jn6HBaB8129qSMMg/IIOhMKWXE8OWXzusAzJ/9t1vI51OiyxWdkfCzny7q0jkso6RzIELrcIGKE2FReaqDdgybPtTT2ByX8rtrIh62UT0HL6UekbTX2kkMPvCMDjQM12/hpZem8Cd/PIfFRZs9QjCsE2RCToDFSe+IvwScOdOL/+MfXMOf/u0yfvAzLl3VwkQqht/oaeOHclverJveqrUTEpPnCUvLYbMuZ41c85nwZYxLhDEcZ5bk43INMkn8/lcn8N58Ge8tVfHoSBJX9sr4E7kHucdVb29a2lNJqSPKuv/V/3SlB09I82p1tYSm3LOsA/+0GsevGhzY5/J+SZRK9rEt40yKTtzonPWP1TsxqWfHcfXqFdX57twsNjc2VTdqyiX4ojofg3gF1+gTwCS4PBJkMlIvDmWkfqvrHi4BKDJkU2gsLj5PNzbmvWN2enudO2HXyCPk0YBm7UAnf4iPoocw0SfJDOO1MqBWJ49uDmRLnSDPNO4hdOVGD4bkXYmDqAmpI3nfsr708XPmx+5mDXffKWLxJpejFIFBtOGVkRAqVwwFdeigaTCWRdJYv5qc6LX1ep+ctyfBRRaR4aHxqpwIj9JCu/Hwr0Tz8+wCTYPj4y/C6Vw8RSjytyX+5JC/iqe/hicL31HVpiAnXRriI9JscZss4zZ47mieGR/rLSWZn/5Plm0gc8Tfguh960ENKCPQ0fEYQptBuCXol6bSOD+QwB/K+/mB1BnR9KmukXxQ0K10KxsRdtVlKCfv0OK1XeZzjJ7G0yvvpn3yzrpVlLdCeX9QXV3YaBSMk4cNTphHyOcYSRCr3gNikhzq6XTy4YVuPkJXSphHVM/S68OGoDx9NqrL+IkgGkEgkTTzVgZ1On5Fh9Ucn5sZIFyqam19UyrnIf0yjA8CbRz9HQ++9L7z3vv4wY9+rO77Ffx6i0sw3bx1R5f6evvd9/COHG+/8+7f7Xj7Xbzx1jt4S2TcvHVbr8sXBfwq7dG/4ybov+5YWJQX1NU1F1MXXxR0Z4B00UUXXXz+8Q8xA4ShebTldFQe3WnheXC4F+lsAhuHnOrvPCNgZ1dpv4H1+TpKu+FXuL09SfzuN07xM2f88lYRs9t1rFTYSQ9UWoAuwy6R9Pen8M9/+yy+9swIdjaq+MkbO/Je6Rq7ZOFZ/v0DWXz9Gw9g9FQa2YGWLjXD9ZtnJqfRrLewtnygs0/YKPFHFHRqg1f+2uiRtLHDjofys9HCIIyU0OBKNVlRP4J26iiNROponA4RK/l8Gkj3fAHNw/Hp9ZU/s5F9WS3J9EA26eK/Lq/F85KXpWYbZ3MxvDoR12VZDsRNkcdkM14vwtGDciQH8yUfmQHCPUBK9aZ9VS0tSIYln9/omx1qxVIRB4UikiL81Ys5tOWarhUa0t5p6TsArw0/KOvp6UV/X7+G5brzDMvNQ/cLBf1qk3r05C1uXosd8eMeHr7dxPg4W4MDFOVaA+dOZ/DSIwO4t1ETGkS+bd7Oa7S3z/0BOKPDKSwnLUf+YE4K36EbIeDHRpyN4mdnUEcOgDA/2IbzX3DyvmOZIS/T5Hk1TS5uTRMHJyR95OGgBaEDE3Lv1msVSVdVl/Mqlys6+ML8oFx+DavXQGQxrNeHAys0qbtfKoTrmrPzWIKJPinh5XJknAnAgZ+KdtbyUksQxBOSP4MJjJ5OYXg8iZ7+tA6AcFPdTCaOfF8SfcMpxOVeKvfFURH+aukQDR2vEQH614wMQF2O08M85myOkSmJc4r7YMQw0GjjtaE49qVscpmsvqEEpi6lMHUxjanzWYydzqJfdMj1Uq82KgeHKEpZXqsBe3KZLC2hfPl/AvjrfxyUYaYaETAmD4vLWQPwOotPB21wtBc3XrqGYv4Q8Z5Dzd8+ybvrkoaSXKPkdhWZQg17Uh8mUkmcG5/SWT4lKQ/9mRQeHu9Fbz6Nn/xyDf/5P83h1ofbWFsr2gbnq0WdbbGzXcHWFtfH54yhBk5P9eDKlQG8/dYGFhf2pJ3Me4WDGkBB+LmMja3hH02k5qTZJB06OCU/7tNiezUxXS5/1fQHfdiRxa+um9gS2dT/ldcuY1t0Ygf98HBe9NhFVsrUt751UeqSFJalPrYsdTKcPH3usM4U0+wqXVklCoVpaeFosryS9+xIGt9+vB8b8rzZLUhZP9hFVeqqvd2qbg7P5bEIL0dl+DhMWIedjPoscDRSyT88msPLr5/FhctDOCg2sbR4oF9xc5+I9ZbUDSrfdCZicqP1nX8UuYkZ1HfX2fNKqvnR9PG5EA0pH5TBeWcHkv9LmzWcHU3jyUs9eGOppnU7hzEaUv+W5SHA+iwtz9HnH+pDuyeBP54t43151t1qxLHQioP94DPnBvE//O7DePPNVb22rMcunL+AB64/IOWjpl+ys245e2ZaB03v3L0r13JTB/0TyYQOzCl8ogS85lG3Iur2yToBLjfd3358NyhKfurz3dhCOD618NCow8g8v0pifnqCwK5dhOCgtOPkjwFlOyujdvZoGTmGQEXTgb+TwLBSjLUc+1l2GoVY+ocTePyZYbz+9RmpMPiM514ZVuajUVakLGws1rB0s4ay1JNy6RTRfDoJPr80Vi/vY4KE948LG4UqbVaF5z3CFoXFy0MdLohLm5NvOhqNdovX/KLwaVDzKCQMZVs9bWVM4wpYnYXhLSJzfwS8HsFhRLX7ZBvkCjiC3jMePp7A4azCQi6TxxMNyhXTyffhPI3Qejsas8qJuAknm2AwqlOX+22zcojNMpesknxx8r1cIkpzMTt/M4N6W36cfcwZHvwpC7nEZPXLZzdznu8zoUwp+I6P73jUkK9oRBhH6HZWgzh0iSq5B73MABrU3Ax1JCcEntfxuPD6E9MG1unj8sTxRMN5XqUFpnpq3nIQMyAIyKKyeHxeZoB00cU/NtjQe+ShB8MXkc8MbR2kWl2TF7MuvlDozgDpoosuuvj84x9iBsjobh25+iFWxzJocSpBRB7lJ6XRc64vi3JTeEq2Zv1RcPBhb6OGvnoOtz4o4s139vRZkMsm8KWnRrCyXsW7NwsdYUPVYzpQ8tLzY5gcSuGDWwX85O1dcDlya3R4tJHvSeOJZ6eRHaiiZ7yJvsGMLgE02DOM2Vub+MX317B2zzq/Gb+2JJwI2q2xZg2TRDyhnWo6ANI6VL8ARxMpMvRrZVqpU1StKPggjHhqfHR3BPE2H4lzB4Yx++epugX6VbvarDFIKE2IE9J0eqgvjjf2D7Htlh1gQ1EvoAtEXSgvBPPBWQVJcXBWBDvcOfDAJWc5A0QHh8Sfyx5wQIOzLTgYUamU5Shi/6Csy5w9czaNlf0m7m41tTOtj4MpcnDWB79AZr5RFgcHuMTVQbEEbkLKxjjfdxk3D/JwFkW13mAC9aOg/r5e7czjMhRcMmtiEDg/mcVPPiyA30cNUu+BAblG0sDf2hIal2WwjtDOMiRgngqN+UPZ3MxUZ3yInfcV84gDLRz44MxzDlhwQEgHJ9zABzsR/Ux36sv8Ij8HjeyDrbbKHRwa0uU+djmbo8rNmtvo689g+uwg7s3uSPzCQ72Fvru7o18BJxMc7MlpHjNfGIcuu1WrqXwOnjS4vJH82CGRyzJ/+kW3HvET//IBqrWm+vWNcC35OIbGkxg5JXxyf3HQkF8URyHRyztiC9tyny7eqmDljqS/zM418lm58WXH8i7szCDZ/Myfnf/9I0nMXOXSdEmUD1ooztYwXWjhzd0W1mqc9ZHE5ccyGJVrmMsnJUxC8rGN0kEDK3Nl3Poll04LPxq0a2j3rVoFXp+T4L/6tXCmow9HkH5SeKV5svCH4UNeL0v9lL2NodEcnvnKNPJDFcy0K5jslbI/0Y8zUidty825X25gsyJpk/yPp5IYHxxBWd7J9+R6jWVT+Mr0CN5eqOI//tEy3vzljosvorBTSuNWG3Dl6jCmpnrx85+vyf1kX/wH/qJboKNSLDzt2vkqYBwaTQRhOkMPHaSQIOy4tgETw8BgFo89PoXbt7YxMpLDlWtjSFZqSMyu4vDMoG0S/j5nTzFEpK4xp1z3NJ555gxOncpKXdzWvUR++MMVHByEHzxqFgs/ZwvdeOy0BG1jY24LD53J4JezZWxK2eqEMNvf7A4Su5oMr3mk+WNlgAfv7ZAbOHu2T3SblHsrps+ht97exnvvbIX5o4kxWTQpnwMg+dOX5PpmUFr8EG3uUE3fqGCGcXl4Qe71JycyOHzkFH7wxibW18u4eiaH86dy+PH7Byjo1wE+DsppoyeXxP/pf7yMy1MZ/Nc/W8BfvrGHMmdQGgvGJ/vw1NNn8N/+5EOdwcUZbteuXMWI1NmsN7e2NnUAl3X8xsYm7ty5o/UW6z0+C5knrMs6nodef4mE6QzpEY8onNMMDSR/Mz8JlNdBr0+gQAjNb70GBDloD/U1W6hfhFX+nn4UxqRnx++vN+PyAyCEPhPVq1NWkM6PiIfvW09d65N3lhh+Kte40WhD3j50CcBnXhjBt759HqdPjeIXd+5ha//AhQrB2R9ba1XMvlvS2R/1ShiHtznVO+JX/bUDOaz3aFjHLRHJo2MwPz9YegyUo3RNfajAMZwcRzTP1Bpl8rLt7wnKo3zy77wOJohp5EcZT/Zxppjcv0UONDqYiECXIP5jUK6IPhaH8ZPGeOTs8jOE0T1UVw3jePV/NAzBuMxUJuf2YSw8vSzsMRmOzZ8Nx2X4vDO9zC8IQQIRFeFkGAKLg2fsCCAI+Uxdc2tc+s5K04VRXfz7LOmOm5HSLT+6dfCF9ZTyk4EwfgOJkZpATt6LPAFbBBqXk8X84KA+49N4NYDIIwPjVBdPTpIQVF9XFxgbubx+euoOgHTRRRdd/GOhOwDSRRdddPH5x2c+ACKNilObNfRWW7h3OodmirJCef412VP4Ip9utTFUaaGQiaOS4gBCG9VSE7urNVwcGMSHHxTxg59uCt3CsPPMPx86Ve2MR+MSFn6NOtCfxoULA5idK2B/vyENH2nQim7cIDTfE8eZyxmcvZrHRD6F/r0GCsMZXQT94P0SPvjlAW6WDt0a7RRqgmmnDkYzP7VTN02Zg1qNwpaI5/dLY2k4+R0N0+GOgLzur64oomFCPjP1ecqOXLFzcOK8PFI5WDBXDhvzmqcqwhp+YXeGHNTb6c4LQDbld9B4HOjL7/oy6ZQOCvCasuO/qY0704OikvEEuHkuB504K4IDBVy3m3ppQ9DJYyOVB2cyc2CB/NSHS/7wK+Rmo6n5yXBJ7p8w2YdyqYWmbkILKeMVjZuaUQ7DUw7B8HVd3opac/+KuOpMf+rKWRAMS9lMpXVummZKcnbGxIODDH5jcm0ACxMHaWpMW8tmUqgkBmaahMfHxzSxM4z5wPXD/Xrggc4il/lEeU0JT9njE714+plp/PgH91AsNHTvh1wuhUKxipGRFPb2uIdISwdA/EzwlORVq17Dbk100rSZ8tQ/pXlsG8dzNo1fxzydi2Pmekr3yOGmudmsXDu5X9gJFwWvNTeo39+uY/luBYu36yjucMN2xyDQMsD0C7T8u4Mg2fzs3uoZSGD6Slruzxz6ubRSvYVtqRsWP6xia6WJakXyYDqJK0/mMDyWQTqb1HqInXMchFm5V8K7Pypjb6MpEk2mdZA4u/w0tsj9GEVUV4L+dEbZjMZ7xmRRtoeFN34vOyqPiMZJv9HRFL761SFceGAAo9sV5JFE5uwwJt5aRerBCdztTeOD3QPslYuReC2ebAs41U7hP/3ZBt57v6gDDQT3/bh0eQjbWxWsrh4oL8uVBBUwT0wP041EMZ3V9DOeU1Mc1Exj9u6ulA/uIcKOXOrNINQiCs4aSOPi1SHs7hVRKleRSLGMxOR6NNBgb6KxaTgrS1beOQDylcfGEX9nDn96tyz1lF0Hn17+NU4XY29vBq9+4zLOz/RKOT/E8koRf/xHczrbxdJk6aA1m47jX3/7ks5E+//88V2d2aL3gII6BI4QQvJUHfQRh9YJXjafoWInzV9PXpVz53rx6jPjuDyUxf/1vyxipz0s6a6gtL3RoZfBriGdrD9n5Pkkf8zKw0eH7xid8gF9cj9enkhjbqOG/koTjyYlrtO9aLwwgz/622UsLhzglAQeS8Zwp257elw6k9XwtxbKet+zTLzyygy+db0HxTub+D//5RY2pa4I9Oea9WK3AUDo7I/z58/p8oGcqca6jnsFcVnCX73xJsryLhGAQUSMde6H18wj6tZ80L/FE7KdHOaorI+D8jpQvs/zo9B7QXjJwzBelwDO6an+kpm4k2RGYj5B1+MDIBEZtIrX5FgWZyay+OCu3DtyjUlXLycvJc+6rz0xiOkzPbi7w2dVAx/c5B5aLfz2713Aqy9dxMJmFbeWl1GsyoM+AkZXLjawcKuE2XcqulTgoR8jPkHfaDqpd1ye3aqH6mT56q/jSeGPXjPyjo3lpT7pwZ07ezoriRjLyDukHLeL8s4Q3pQn4qRy4POU8mn3boXTNYBzh3xyMB1RHgFlpeVe+OpQTHQCfrAv10x5LfxRBFc+ErVHhz4OpAX5dwKi9KPhTw7D9DhTzuRwTi1rx+G5OvFRso1u9wmfs0qVCBknvXw4datN4C3kc1aLNwrPFIQSeB6fR84pPHT7jxMUItvaMiFvqEuoN/+sw/2huiuTeYfFzg1mM5yYSnF+Jos08Ve35KtYPC/Z7cNz0SMQ6Mqav/eFl/z6zKAv7b6+pG4qx+unHJ+fJbC66KKLLu43dJfA6qKLLrr4/OMfYgks7umx359GI8EXd/qE8lw0Hcg127i400A5FUcxaZ2Wu1t1LM/W8MtfFDA3V3LLVzE8BTghYtcfzUCwNXpI9w0L4vTpHrzyyhmsrJR0yaPegTjGTmVw5foALl3Lo3cooR28I9VDnL5bQmU4hbOjPXigIfKWS7hdaYOrsFtcKlLjiEIbLc5T+fyPNP13moR+RelkqqY8OT81fLvJ0QgvWwNF6CFzCOXziHhLVuOFEcmDTAx3S5ZP0dDMtiBqFUEdI0dErrqMyYVxZzG4eTg3BG00GxaH0MjPvPI/nY0gPDbIYOHDa0fZJpFuHuyUJz8HAVS2Dn6IH0OKgFxPGs8+P6NL+OxvFpA5bKLacgMYIqtHylgu2UapaoMM3Pzb9CEsHWyEmmzT2/QyXXjNVHOGkYPpIYxmpk8Tl4lhHA1x20ADfQ00TQZ0donx141f3q+ol/JTppw680mJ6O3LIJtJ4vatLRQKtoHq6ck0Lp7NYHm9hO1dbnrOJeQOdZZHrW7L1lRpipv7u/juEL2EjE8MdgzXG5I3wmM6x5DKAJPnUxjmV+Yt6GCLNdA1uH4hzg7xWvlQ79/1xSrW7tVRYMeaXhz+Kd3gyxJJVn68LPIYXzobx+B4AmevZjE8boMb6XQcmR65X/P8gpmzVoC+4bhu9ss17gnOSGFHCDv/2cm3sdBARfcRinY88qBGYXweQXkWMo8ovJ8zFH4AmSKN7j3D/DHQITGK0FBOB4NiSvL4t185havXhrGZjuG2XLPDUgXjci0xPorm0DCqwrdfsgEQD35pX9ip49a7Bdy5W9V9Z7i5ebXaBPd++NrXzksZaEk9yL08fNzuOjhdaTeV6DBTabQKHnxoXPQax+zdnWB5KM/DtHEQ49SpHCan8ro82tBoCi+/cgG5gUP0jDYxPp3SDfSLu4cYGMiB++dE925QOXKPNRqH2JIyPV+NoZHNSJnksuLWQ0ttmGpldZqR/97dXbzxxjp++csNfPDeNkolt3Sdg09bXPLs4mEZNakf7hbbGBzKa3jeJwoVblaNQcORYOG9J8+89j4G85KzuybsxHr9hTF880IO89+dxxubLWQv3ZDymUZ5ey3kc/J9hxwlcSzoqWwbZ6SuuluP2QCI4+tLANflGfXSw/1Y223gkjzTssL/X/YP8ctbe9iV+57pvppu44bct3cbEl7kfu2JIZwayeDD+bLWabw/uNF95dY24mtlvF2Q+9ctpcSD932keGFychJDg0O4ffsOZufmtL7hrLalpUWdEcLly1knEByQ9mXTz/DScq8UOeufLuHRv/EG/s7mWRRid9QAKiPCSrfPT/XzCNiMGvExt+ptYUJNIlzOGaHwcuhxHCLF8fPw93tUL8saqwsIi18gTsuLGB641IsvPTWEm/IOVCrLPSIsZPNyeA2XNmpID+Tx9ddmcP5cDxaWD5AdbOOhR8fQ19+DDxaXcFC1vZ+i4OyPva0alu5UsbUkzwg3+KExO1UI6mpmCB9/AEtCAHOy8xgYk/pa/rrEUQDHf+nSIJ597hTmZgvBPjNXeuN4Rt5NJMmQR4kgGvNJoC4iUsvWCbxeNzGZr17vqNmRFgd/XXz8HEdeqLaxVJN7SewaRr2Ohz1OOx5vqJi5w/hodoZXHQO7ntUehvEg3fG6k6pp5IDf14mmS2QQQA8uk8aZEfKc1PrIv6NGDw2t/h5GYxxMgV0L0iwGO2lY2h3IS1qIqN38Cc9D/ZXkTj499FedOQtbn8XuHdMd0VhpJ08iyT1HuM9RQj8u4fKhoS68XsKrMo2HH49YHOKWw8dpy8qZm3R996AfdaAkyWv+jF/eUTS8yIvkub5HCS8PhlEa9RTZjJdHVvh7xd0dAOmiiy66+EdCdwCkiy666OLzj3+IAZC2CGmzYcT/EXkumgAJedtnc2U3l0BRWsnVug1+rM7WsHynjsIu97+TVrDwsWHgGwoUlNGObDZG2dAwwdYeklMQj1m4mfbGRgXFag0TF9I4/0AODz46ite/fgXPPT6KRI77h7TQyooeI2k08kmsFWr40Z0SfjJfx560zQ/ZMcS0URfGcyQtGi0TyH80od7qTBoWnIxm0s2TNpQcPcisiBEN48EwnxbsV1ivSYO+YvumWL5F4MUzLtEjmq5APw9vV39ncYY1QDVpoZbqNpfSySPMPNNtnf7mH41L5Uhj8lC42IBnh4TO+tAGZhg3O4FLm0Xs7FRwOdvGc8MxLJQPg69JHx9P4dlTKczuN1FuUNoRODkE88n8mQeMw/JC9TsWkCQj0l/DOjYeLvoOWL5aXOSlNhpWjig78yctzdlcOqGDgdovJHjgwQk898IM7t7ZQbnMpX5ieg9x8+m9IgeKmD/Gy8Z0NptEQ/KHAxxhfxRj0pxW0KX3k9PB65FKxTB6Jol8bwK7m02s3K2hKoWnUT/UGR9cbmpXCtXmchVLtzn40URxL/yquDNFhIuRWWAnyw9zKXJ9CUxMp3DqfBa53qTWL+RhJ3tW7tF8XwyDEwkMT6bQN5BCSuqQJmclsKMgactglQvcS4gDIJZifw3DlBmMFiLkOYnPaF7v4/h42USU5u289hyczMvrbjvfxG6thp1qA4PJOB6KJZBfKqG9uo/50j7mWhUpCy5zHZj2uJTrh2IprEjd+fBTMzg7M4i52R0dPOCG3tzInAMXLG8ejJ46WOcXU0W783Mn+jPI3n4NC/f2cHBQOyaDDLl8Ar/3++fwnd+6hrOXBnGYKaMeryDVe4ih0awudcXunfL+Ib7ypQs6Q2ThHjdcN2E+Ly5fGcG3fvM6HnnyNB58ZFI7SJcW9zVOdrzl5fqz44ll2ec3nxVcBojpY9m3+7SNrORpSsJoCRAS76/lgxbu7DYwcqofX3v1MtbXi9K2kUqR0bu0KDRf1KJOwqlqrKKDEgKi5RPTwWfbxWoVjfkC/t29Glaqcp/s7aCytyn3hXX4Urblt1pIURrvwe2W1F1yiUsUbz7q91Auhuezh/jxcg13dhpYacYw345jT/jrnM3Ce174uL/IvUYMBQnMGWMr23XMLstzUO5b6wTlElWH/3/2/vtZlhxLDwS/0PpqfZ9W+VJnVWWW1qKrq6p1szmc5S7NZv6I+Xf257W15SxtOaRxdsjlcKm6q7tUyqfFfVeL0Frt+c4B3D3i3ldVzUlOTq7FFwF3iIODAzgc7sBxADhqj/CwNVZ6F1UPeo5ga3NLrt+c7vXB/YMajQYqZakLjaYqaAkdDJSfL3ty8dfU5OdgodmZK1JEYf6/BRqXZ0/pPQzq690Rf7P7MB7ClHwcuk0eC+Hxt8njsnUOPr8edE/4qdU969XmUxV3hKzWGOLBkyZOq7Znyzk+Aj4PTs+6+OjDM/zm/ROMUgNsXM/g0uVF5DJ5HJTPVKFOJAZjJOX+4DxE3k97j9s4kPebTt3S90fK4a+LT49uL2/UFiCIwDhmyUk7/bONBBalXX7MJRDlHSokhNSbnrRN1UBhR651qctPpMJX+JzTdy5S8qCWc1BJ+CfhBSTqL0mGNc14TpdjmE/5kd7dz+qt8XkPWRtitC5AzxY3hJVPYCJphfbo2dIKEiKCKGbx3kQ0hgdTpL9Su4PRTVNGYWURJYmIejEcbZjONIzAK0KNyMxF5NPXwcD2g+dQMF4P1hFVKIjdXyPG9+8FJry1PcH1ixx5olypVALZdFrehzJyj/AjgZwux+qVDarIEJ5UAmVTKV2ilLN0M2K3Wc1iMhJfTE54ZFJJXdI163ilxc0ZIbrMoyRLWahsyWZSEi7vMkLHWbaZlPCQM2f/cnYvl3ZVZbGA7ShlzItcylfocuKeKUBmmGGGGT4jzBQgM8wwwwyff/zXUIAQL+PnvAOstAa4Vh7gJJ9AXTo25eMudh91sPewh0aVa4dbB4LQt3hh4Hm8yS+LL2ew0xiipx1rS4lfgSc5AMoOjHTAKcvGZgHf+f41pItDLF9OYnVTOjylBPrDPs6aLVRbXf0aHhI3kU7gbh9o9Yf4+EjkOeSG1V4KA9PhIBx5+7yaJ//8ua6bHILwCHw8CxMidtiiZ9KoidKJcazoz3hG+TtAtgFPx0DATePbkfJVuGTY+eJZ03ZxJilfnjJFDWWmh5iIDBOgF+ldvWFH0QbmjA8DXXQ9eg48WyfXXJYe48SQl/jv1usYy/XbRxzlHnAsRrIqiKE3Ak47Ixy3TYniwXSiadqBoIUzDaxjeh4a02yu8xpAvDms40mMv0HLRz1cWbkwEzMk9Hl780oOf/BWCc9OerpOP/lylkj5rI3jI7fUkdD1B7YJNcsmypdLF3GT6bPTFmr1rvoxmB13czgPd2Jcld0hlYnrJuTpLFA+GmD/aR/V45EunVI5GeDoRR/7T3o42R/orI+ulK/bNsVlKoTPk8onaXg7f/p34cX5BDaupnXWSUruSyV38fkFZyaXQGEuhTw3A5d7l8nwOnEPEH6ZyfajGShATBNkvB2jCKL+KonUycn6NRlHw8QriCNnP+ii8OH8Mb45Jt1qCJ5Zn8d4dS6Of7idxGuFODYrXfRHco2zCYwkzqrkKy7X70VsgIO8jxui2xni5KCHRw+7eHrYQ7naw9FhA9VKW2c3cJmZfs/qMo3J7uRx7JgFKgj8fehlM8j90xui3e4rncXjABTL3XiwZubmx9i6soDrVzextFJAa9BQbfeltTXcvnQFc/ki7n10ht1nTRzsNXQgVLlHssTZR0dSr7knyKMHp3j+rIJGzeptoZjGj3/yCjLZJPZ2qRRxhS3QL3KFkW8fqFD6/lIcN/JxPOU9r1TW9nUGdr/wHmJaVOQZGzm4vNh1oR+9pOzU5vycwEZl8GXiUW2P8KAyxDMRnY8RLj3nlR8GR6sniasOgViY27Y826L3IdHltZF68bqU6R7325J8cIai/0DA5JZrJSd+Re9qPjrSbrS65iKMq9G1JWd8jFp8OdPi+HlsbG6gVJrD06dPpR7Yfk4D6Qvasi2ksHuFDGxtfo2m8nhOvK/i7mtqLSv5+XBHoUdCw1mv6EdvF6Q+anf+EZi386QcPAjo40Q0hxqjC/gHmHAIIm6SBsb7h+GTfma8n28fTH7xk7/Kp385GJnAwuUWQEueVX5mEv14n+nSiupj4D3ZkHuoNx5i43oS65ezSGZiqLfbcr2pqDTqlactbNxvoLKQxkmZ71ry/nMw0naSMvmyMkHMHubHXVsXFtJeDCUVkobUzf3OGDV9h9KcBzw564qKGH1OqFdM75GmyEPlh/cjPaPY2eJ6TLuj8GGhpHRPye2cyl/OfuaSLzMNd9F8UsbXHCaT2tRNaLgnCb0VnjaMw7Ro94IEtilEfaeYkp+zkcpYmx/vTZoAQsAQP8ODoLyUwWQyt7PZkbycmcCUkzAaTyuG/+l4DuYdDbs459ow8eSCGc/HVUWFf5bxuslPFSWelRKblbTpZAL5bAaL83NYl+cRzfLyMhYWFrAohnutkR/LjDwXFxexubmJlZUVLC0tKS3PS+KvZzFUUHCWM8PIjzNGmq22Kh5NDM6MjKOYL2BtdQUbG+tY1riOh/CaF3moPKHgQ+Fl9Hlsb2/r3ktzQlNcXJopQGaYYYYZPivMFCAzzDDDDJ9/fNYKkJT0y7gXwmkcOC1zz4AO9h710KhYp5wgL+3gKB/6GZNcip0s4GQQx1e/sY1MJoFiMY/vffsavn4niy9/dQXvfXkVhUISlUYP12/k8c4WB0zjGAgtO0qtbg+1Vk+/mt3IpLCVTaM5GCIhHaiayHVUGaDs1qoP1/ElXEaiXs5OmfQrV9Ko3dMKgbMzjFZG0Y42g9TPGflpZKVw8QlnNZ5GdSEYzYH5DDDFLhiQ0XTValwvYBwdFODRyz2NIL8Ks0+QTcXRATFVHJA27LiGfHwEyhjKaYgyszAuHZMXJpV4AvvDGE7l2tmgp4W3+lLfOqb80AFDSd/4eqOkxppnB5OHAwVhOegX8/TnX86+/hNGb6A9X4xhbimObJ4D88KeLKLiE85t7E0ej3zGvkp8dtJHl7OiBOsbJd0A/eCgjh6XEQrJXdzQI5NOSkc9if2DBtpuk+sNkeUb60lUqfDjuh4OjDv5pTYHlmO6uS43My8fDlE7HaPbBjrNMdr1ERrVEVr1MfodLq/i88DzZCajeSI0DefHM2ea5OUe5ZJWy1vcbD2J0kJaFR5RMAoHCbjnS5xG2gjWIyo/6EdeqgCp93H4vI9Og3L4a3zeeKibdSLI+csQ8rsQzjvk7/iZ1YUbD7VJOdEU0zEszCeQW0/jWimDhVFMrs0I9VwCW/NZ7Eqc59k42lIfptFpD9ErD7AWk+t81sfuYQvVKvfAcASEk4Uwfx9ofuopVpWbP5WfbitTjS7gyQ+g3XllBX/ww6t45UYOB8dtDDMDXL2+hMsbayjksvqV62JxDhtLy0gnU3j0+BDv/+IEz5/W0WjY88fKiOBAK/MywNFhU5UT124s6iDw8TH3mDAFTrGUxulpC2entrwP4/O6v/PFLWxvz8s90ZDrryv1o5SUZ53cMvs9xvZlLkbi9LsD5aMzh1SGMI8kJb13zknd/LbUSz4KKk4pzr2KvPzeWJvAAWXpL0kdLMutaZJ4hO2cwQagGUdlcKSTNN6TA8RS90WI72TGeNCN4UjaOW6C/qPCGHeXkpJeHK2xtRdk4ZdhiULTcaBV28JI2hZMNy0Wl0tgzZVKePbsGbj0oNF4hPx9ahP8lJedfb1RuiCTGsP+aqQc5f7mOTAuXI2enNvDsQgQiuTg5KKViTiYzRQAtFtaHueYKHzaUUrG82dazXk+vqcLQFr5mXQ+vlzTm/PyDrOBE7mnuJQhwXuBdZx1lm2+j8Ovx0uLCVy6mcXCShrzpSJKuQKa0kj7AfCke485lDZm53kXJ7sDdOWW4jVgeuG1COXjtfLelHFSdJOT8HFJwz/BVPkBQo3PlvOsHaZ5hjBeFq72CxBNT6FJWX7COC9N3NEDr70q5fr2Evb2m+CM4YsQ8PQy8eDg3VG/l8HTkZTFFpa7D3OOABZOMgsL0+dvGkYS8o9C09LIFp8WPanNDub/Mnh6HibpQn7OX07T8tk9FvXz9ilBowjkMd5e4WHG3lMI5u1CLloI3EctoTMwFhfmsba2psoHLn3F2Wu8R7jvWaFQ0Nkg5O39suLWpbLEztkgdDMthvOse7Z1u/LcnldFSr/f032RuLcclwkkr5S0ZYVXVkGCAAD/9ElEQVR8DkuLS1hcZF+JS3TaPU3e5EnetA+59Ki8JFKxsra+jlKxqOlQ2Xz+qT/DDDPMMMMMM8wwwwwz/B8W7DSw497rjVBOxfB4LomTRl83TOayOrVT6dQ75UcAefkvJoB3ijEsJhk2xtPqAP92p4vmANKhyOra9H/w3cv4hz/axp/95ApeuT2P9fUsllfTWJwbYr5Xw83lBSwVSyi1h1iv9JGMpMM1eXPSKelLZ+qJyFXPcLA6gY25OL6wnEBJ/LTzqFGko6VWnqeN85ffJCKdPrEy1PMjrXbmRAaePWnAge5IdIX6Cf10gOPnf8Q5GoGm7aFxpngx2Bmft3N2O0Tg4/szae3sQZvmlTQBubjo1LM36s1ANVG3nQkLM1gaHTn9Mp7GTowbUAoCWkEohsKcUR6E2CWAYSa7wcsUxbQcUfmnUVhIYPt2Btdez2H7Zgar20mUFuNIZyQme7WapitbTX0ST456+F8+qKPGqTsO3MR4bk4651JvNUYkmvFRqVQeDpj9h3//TGeAeEiVxnyGG7E7D4XJzixE88FZUMcvBth70EflaBQoOeR2lvuZX7aLw6V/Uf69HNPgzI2c3NcLa3GsXEpg/VoKl+6kce21DDZvpJGb49fi5+NFwcFbKkM4S8QrPyZAucSL/t4Ypt0RiJfLjuLiyyIe5/wmIdztzJMYur0fYUnz/oe0Tyksivlrqbq/XkjhyWYO7XwSaWmnuiLAs9gYn6ykccoR/SlQjKFco7GY+ZyUBTWBTjjytnTMz+7fScGDeufotFy0PTJ3FOoX8eKm+8vLeSwvZqT8OXAN1FpNnNWrUrcS2Fpex2KppMuLcMkltv+3b61iaSkvsSflIFQ8Z+csvtJcRtMwWeQe7wzwn//jczx+eKp+dv0skEtq3bi1iDffXNcl37j00y/r0ibU/Iwvo7PrrhbzYZiYza0SXn1tTe8t9Zb4flk+3mXz8vzxuieL4u9Zz1O4OZ4c0r6cGOMVMSmlPo8gbUbjSaPLQZl73j6uUitNTZqBXzbGKDvFJbc3X4qLSceQljLjPeNyprH5VbRfQmZhIYN3v7SK+XlpfCJQTnKwWFFYvlYk39uJkbYbE/DiEbQ7d17o35IkVrQuGlhefAfwJlp+QcIsPyc/f4H/FBiXf+dwbu9hUP7Bz0MY0iFGWWuh0+K9LcC8XMAEQnqeA76MRl4TmHRPh2v+zHIOV+Xd6DuXsyjJNfWgIpv3A2e4BukKYlLHMtKW56S9WF6Yx8rcgi7bE/AXlJdSuL+Vwf5JH0c7A7TlvgigzEjrY8h5Oi/O6f3tGJVCMBXFhwZXYJp8ij4Ku2Jy1GgWMagrDt6fJ4ZF6fzPeU2LZnCe2WxC7oeUPkspk+XxghgMc9b/bRDJnFznwbJ3VoU5zM8H+DOZeEZm15+bycJno7YFjtyurqOXU5iO5yE2lp0nCb0VAR85q3FynK/3DAsRXJspfr8djoPGsZSYjv54Fo/zyZ7zULA9oZKQMzw4m4OKCs5iOz09xcHBAfb393F0dKTL+lERsbq6qrM/Wq2W+jP8rFyWZ09HFRfVahWHh4fqf3p2psqJiaxpVqM+JjN92e5xz6Sjo2ONz/TJm0oRyjU3V9J6qJByo5w+vdkMkBlmmGGGzwizGSAzzDDDDJ9//O8xA4QD66PBGMP+SPcLaDUGuvlmh5oLCedX2mdHHTz9qIPKMTsM1rEnh6D7IIxW0nF8dymOwx5wJlEZyHAuo8CNXC9fXcJ3XpvD6qCGT+ox/F//b0/wL/7VDroY4qtfKOGLy3nEL13FkbgzBxVcqvTRKyTRTYh8klhzOMJJb4A+e3wmPjqtIQr1Ab7I5VPqI9TdyiUqn9BYRyz8As1k8qoEhimRnvkzOH9nD8K9nw9ysDBJw7nZkSQupNf0ndVZSDbBXyOYNHYknI106rZ8KDPnEYQojdj5d3yjJojA6JEvj8M46lSLp9eTl5c/7bAbIU9+MM/yRMakszBNVwlpN0WAi+rgHI5/QOz5kFgYc5DTpxmQOlr9ubptgwOe4iJ4Oh/fzotrSVy6ncX6lRzmlhKYW04gW5TrKv1czgjh8jtUJijI3qUdcbizN0Cl0tb9HVpuRsfqUgrFfBKtYAks+lr5kMu03E25Lx9WR6hy4Nz5Kb2x15iMw2VBYmPuryGdcSo7eP+5GMpd/lHO0+noNXLXVOmdX1Je60pSFquXU9i4ltQNsmmWt9Lin1IFJNfrtuWvnFC/BdEyJzgDoCU37cHTProtUzJwkIEwOexedSJNIJqHwO7oJvLH6C5RzZ+zk4Z2vQPEPhHHgWlL9rCWtjbvS5ezeEfyPs7FkN3MoCpt3q6ElXNxdITt8WCItg4anwcHtxuVAZ4/7eDnHzRxUrU6wDwSHPzZ2pQ2UGTiF87+63qTwkAnXeot0Rg/EFstliejYTlaTCrXfvObY/zq/TM0u0OsbKUwtyLXLWNrrTPO44Nd1JstLBbncfPaBm7dWtW6S2XG2noB3Ky9LXad+cc0hDWVEKurRTQbPZ3RwZlLaakLmxs5vV+kG6JymExSBiLj/l4NuXwar76+jsePT3VWjDITZDJUMJV0NglNqZTFwmIWXZFZik9B5cerr6/hyaNT23Rd/S3vXD3qYWOEo67cE/TWkuDJ5GXdYvkaNUPHeCsxxg0xj4dxyJPWieLyJ8+e9WxcZ4fIrYWi3CPyiNMlHVkM5GHlTnoXVz0h9QDCM4aKPLzoVZbDB70YflMfoyzMdBkzMVoPGcESxsJ8Gm+/vYyvfnUdz57WUK5w8SyG8+CYm8OlbX78+vnLW6u4UUjjF0930RrYMmjROPwR3mctE8d/cz2PM8nMLgWeBgklSvBFt8Z3+RTw+REuSWR+LonfAcdDjJWbczioW/68N2nnV9eatqZhcT2NRhUwfe/v/RRerggsPUMYh8YNakYR5SWgHD7ta8Meblar+Jv9rs7So3el0gnafN+mME4iPkZhMY4Neb7cuLKuysbnR/voyU3CtoFtd60s99Hzji4JWDkc2sxW8tA/y8LSYNo2cO7aCJ+OBhpon09CTEz31wokCUkcwmtHOfmfhPqqWRR+3OC/o3V6klD5Oj5BvoPEIoFT8dRbvEgbNYbQfnzSxoMHNW2DdEaqI7k4XoiL/H4bjNzF8QUzBeM5zZfpu/tEjC8Dg9HSi7ai1IWF+AhyeXVPPi+jxbWZYfy5aAG8n/JRWkfCs+MxCSOweGF4eH2svpvT/JRaSY1e0wnCQoTpMdQ9d9TQK4yrZz0SYqOfsLMk5Ui3GC6Lyz08VpaXdPYHlRhUPhyfnKDekGdLu62GMzkymYzOBGGbR+VES/yp+KBSIp/Pa3tRqVSk7ayiJnE7na7yn5ufV+UJlSYVCev2w49VGM7ZJ5zNwdkeGt/tn+TTLghvpt2TPlmjXtfZKVSIEFSY0FzQgswwwwwzzDDDDDPMMMMM/0cAOyFDLt9S6WH/WQvP7jXw4Jc1PPu7Jp79uonn95o4OZDORWsoHXShnxgjsQ6P74SfDoB/djzGC10Gnp0aJZI+zgiNZh9/89cv8Hc/38HBiyr+2T99gEePKuhLJ+cL7yziG9+9gsOVDOLzQxSzY10D+2Ajh5vS0S66NIfSWaLyw3fFuLltOhvHifQ4/p87fRxxagHTdOkqonaB76QFdJHwkDPP3h5iskMrIBvPz7ntZBbSexO4HW/z8nZvLC5jKwfHzywWk0R6FrCjVZAg/fTAeVIWDoxwMFvXkPYdcscsTMsG36Iw/mpVesbwhvDhPDOqRRe6SP699eXQSCECJyPbyUNlUIbMs6ZqeU7ZF9RGakelcPkiLF6E2QRsIEnLKULDJaRSaW7encDSehZb1wq48VoRd75YwJW7KWRyHDwlpcWxMmB6MeSzCRRy4R4YBm5gPJbOtw10p1NxfPfdZfzoqyvScSehycpzOhNHqXR+JgUHWTlIwgFjDixbmTDEyeB+CvHi/alKLVcOioClt0zmW+tHVHCx0p0UGedXkzrT49qrGaxdzmBhJYnifFK/YuYm57lCWs6pc3JHoXVNZOIeKBzU1q/cA/EYz9JP8LpKOTBdjsuMY0Kk/zG3p5C6LmeLFMBfc/ILjRym4P307IIn8nwBlK/8VjMx/KPbOVwrxvHvn7Tw5LCDr4p8xbFcX2HRE/tA8s9miu3TBcPICrazzfoAlbM+Gu2hLr1BgVU0MXOlFP70T67hzTeWRTaLo6UjDjPOJziLH60uQ8pGDl5uy7MNU/q1/FtSF/klelLq+drSIoq5PJ4fH6DRaQndEAcnJ/jg3nPdQySdoXLLlqz6J//dF/Enf/4aFhayTCrA4lIOf/xnr+Iv/+EbeOPNDZTmcrhxYw7/4C9v4NIlWxbEZ5BHgjMLf/PrffyLf/4JajXbW4Q03CD/8rVlfOP7b6gShHHu3F3BD350C8ViOqD78IMD/M//8p7uqcByCJWxHHS0wVnJpYUxjhz0LKA8XunAm4W5+XgYw7/ux9FWARlmZ2JZyulPthJ4Ta59VtK5IY3tT/IjzMekHisPo/NQL7VAlfYdsfLMazUQKZri8Ht+5KSuF8TEpF5Hubz55hLe++IK/v3//BxH+y2dpSFNksuNN0yL8UxePoPnFxaxl8jgP5Y7kka0Fhq9RzSt2EIOse/fAi7ZIF7IXUBCcYT1zw/uMm0zBOUK6mcQ+XchKoVBoysT8ma+jIbpJuLcM0jax4QNDkcTCuksfmA8jSP3vBXnk1d6z2MCntafJdhbpSnDSOoPNw/30bg3DpWGbIcnIHLrvkhyPY/OTrAj911PXqrYJnalPTg96ODZJ9K+vN/V2R89Kj8kmuZDeVsCKifrvPAJ8urvgSBJc79ZiuGHy/J80jIjwnKNwoeGlghv58d6+m4e+E4RyLBtdtIZrB56zj6u2gManqN2B2fV+NOyiVtnIclZ9zaScvX7TRAh74vxu8KJaJo+rwGcO/Cflm8akWCmPVmG9t5Bnq9Iw/OTeXnm84Gm+Wa4wScVWkJ4MvIxnnTYifnwxiPKy+KEkWgPSSMCBDA/5ce46ppEcI0DvmanM+LlOelRaX2gnqxcOGNKNy53y1txpgdNu91Bu9dDR0y720Wz1UK9XtdZF1RGUAmi96EcfF0h7J1jiG5voHEvaq/9e4vGmQxSBLPgJJyGdsrG9jbIg4AyUCEzPz8/mwEywwwzzPBZYTYDZIYZZpjh84//2jNA2EmvV3vYedDC4w/athb/yQDfmU8h1QE+ftFHozpEryN0Zc4Q0WjaueCP8P0KblLeYqcDHChhiBzYcRAbl71576uX8b2vbeLy3Ai54QAP9joYpIF331vFF19ZxaKQLy+lsdCXzn+nhz2MUE9IR0j6GkMTdwJMg5sKn570sbsncdwXmD7MztMRfecs6j9N40H/C3pFETDfhkk6c10c1+LIQf8coAzTf0kMdyYctcg/HxvjJ6mBDrAd86B/5i80Skwj0HT1enh+/uwI3Fmj2SEMEot1LCW2i2YkNiimhJ6dRzSuHml4ZIfXd75tgJaHgK8eKL+dXbJ0YDGbwJ/d5GIyYxw0rTPKQNZH2r0senSDQuZniNKE5WAdYc4AWd3OIFdI6XJNNFwqqN8doXLcF8PN9hlTQD4aE0hL3f7he4t440YBj1609T5guZBnII+cpO+MRnOAncM2zqr8NJ7LuknlFnzlXe7RsIWHj+potSXMxSHm5rP48U9fUfvhYcPxjMLJQpmmgibzbm7zsjNjmp/ReTtlzxZiuPxKGmtX0igtppEvppHJJZHOJOV9z5WPyO/blJeBA1edNtfg5n3NDXWlfCQO43Pwr1nt66bt3FNk/WpK9wCiOIOeXFeh5VW6nBjhB8khTkTeRmQALBy4CK+lRzRfHuae9Ld6bZAQHtTP+y8uF/DlH93Gw9Menh+1+fkuUpfTGK9kEOMO3r8HyKrHDdD3etLGdnUDeg6aMqNeYUnlVbkibdl+Cy2pJ5o8w8iAZzXqUD9vP593DbgQHMTMyXXduJrB3GIcuVxaNzw/rZ3h6lpGzCLOTof46/+whxXJ90cfHuHpkzL2XtTw4P6J7cWh+9uocKrUOjtt4vnzqtw/y/jW927jxvUCfvG3h3j0uKrKjlA6ym2y9ftDnS0SHSR+861NvPvlbXz4/h72d8tyr8lzpzvUfUVOz1pu5onVp1arp+VjZcJrIAHuermCsZQY7hw+mKBSnsqPH6VHvJx4MIyH46qeTtyc+SFVFl/MjkAVzCN5/nE/j2Mx9u2wEKkMzs5ExESSEnjGoY3Ln/3k3UXc3s7i4V4bchsoyKcjecZhC6+U6zhuD/FeBriSiuHZgDL6tJiC1VG6s9kc7r7yCvKlOTzf28dJpWxtIkkD+NInTEIpSrw47WBnv6mKWuXNA7MhvzCGpUu/6P0yCUfto0xDeRp7QqmjtC+J7Ok404R5Mi4EaUNZrC7Qz3gopRzo5SRz4c5tVgFd3h21M77x5zJvbOt81j2f7VuruPTla/jl0xpaUtcZ166JYyBwbMEu8uZ6Cj++MyfXf4zyaCD9dHmvqvRwut/Fs3sd7D3u2T5N0vZFi9nyJme2m0l55mSlDcqIh1TaKF0IS78j5XXYBc4440h9PIxftCijMhPmdn5KS+Wd8JPH05kqfSz6ZLRJHgTLJEkFniPk6TwVoSVvZ0eg9U3S9GUaVcIpF3/Wo3eHuMiP8Px94dEdtCMCequNaamP86dN/cxtHmb10HxO+Ws9cn60c6bakdx7p0E7YrhQXo3KyI63Q9SuIJ0Y+nr6KK9p+gmnI/c4R6tyyXE6TYH5eX+jUfoAk8zVJYKqjHQoay4JmUChkNN9OqjY0BkV9bq0h119p/L3Imd5cOk4zvRIy/ns7Ew3Mycz7g1SKpVUIVFv1FVZQkUJY+aElgqK6AyQnjxj+CECnwdM388AIQ1nmgyln8KZmUyLG7BztgflqFWraDYaOgOEy3CR3itBfr83ghlmmGGGGWaYYYYZZpjhf1ewY9luDXCy28Xhsx7ODvqongxQr43xpDLEbnWIiq5FbabbYkeBETW2OxPe03mwc6NOc7MrxE7D0UED+7tV1Ot9PDzo6lIsmXwMx/UWHh3VkS3l8PSkhodnddT45ZZEPJGOcy/al5oCByb45bh1opznbwHloIl+1UUTyD6BC/zEi+Rh3PALsUnyC+JOQ8U22Q3GXPnqjz5RPpEMCg23dHg+jqPqR+4Y3U7KQ790lmvMQSOb7eG5RfgEVm9xTMRtPlQUkJ8NeiobB+3oKpFRkruWA3GOr7H10Y3MXOrvA6KI0JAN0+pJXp5UByh3RB6yDtkHUJnsoL8oTD4vt0GppNfa749tMP64jepZB41qV5WDp4c9HO8OMWCFjPITJhy8Zsnsn/Tw/LCjHXUXJIbpxJWG8Zj20702Hr9oSad7jEIuiZ98axWv3SxiNQPcKcWCvQuCfAu4LN3O84ourUIEZRwWjUH8GWbG+U3Bl4eKpBbzi9Kb3JI3ubfypbjOfOESV5yBwuWuqMw05QfpXKSXgHxHHDCX/HKJCUIHHfyIL0/CY/VKCldezeH66wVcf6OAa69msXIpiZS0D0RD6J7p1/PTCU66vew0/0Vw0aJ8Ku0h/pcPKzio9fDVtxbwx19ewdVC6vw+C78DLK90xma5UDxG1zS0HGNSLiPcf1DBsdQ/u5dcG6V03gituOln10wOeiaUo9oYpnF574tRWhq5BNwoPyOGg03c8LzSrKPcqCHPPTWknO/fP8K9T070K3amt7pWQF7yWy638fVvXtU9ODzarR6ePa3oPjex8QAP7x3gww+O8OvfnEg7T225JWyKDpopMD/Ml1jJ/8EnR3h8fx+dlk4jxMlJE08enaEvzwqLbfkPMem6IIVJEpYJ2zIh5MCj3NaqPNZ4cgjvHyuzplyTD+tDfNAc43hgm6U/7EP3MVJZnPyEXSv+1KXHqcTtJ3Rsj1+cdLFz3A2VH3bC0VEHv/ykgvuSbnMYw/5A2hcx5GhpRXka3nn7LczPz2GxdYbbrSOkx9FhVcKV20TUGLrtAR48KKNStvJWOtI4ukDe0RBcrs6u48vg86fWSYj7XMzz2RBMKW0kEhUffhNkyhLiHEcH78+zs1+YlnhLZqOKavP0B3MznLObvvq1K+ASbUZreHraxr/+pAwuUvatb1/FK3dXtPxUTp+8eGiceFw/VjiR9q8hecqnCljJraB+OMalhRXMpQvy/BmBS8exnLU+OT6JFDC3EselWylcez2LG29m5ZzBxnXOwmNbzGQsnVA+eeeSy/q4PdLl25ifaJjyJ/MpCJX+DJoBjUfl2/4ghmfyQsYqazHlOMHiPL98No4ff2kBr1/NmYcj0VScvGbMXwQL8m0yEkbDZ6k9T0PQKaE8nMNF+SPIXs92EpyPfHFMg5Wc486DmIAn7fxF8yAmXCpujBNpSx7JtaEiROMLflcemP8olH8UjC5myvd3QmUKYlka06yVQvym/T30GsjBRAy50X4OrhwYZHxpUZt7VpmyS2eWk1yjeD5WDzgbjIbQ8JcJ9jvANI2DwLKu0Bl18/PY3NzE5cuXsb21pXuOME3OPqGxd2pLm+0Tl+Ci/2wGyAwzzDDDZ4TZDJAZZphhhs8//mvMAOFXu/yytlnjwG4Xe486OD3g19n2Qs8PbV/UhziRjjPf8fmVIsMYj2/qXhaDuc0vGmZdi2IpizuvrqPbGeDFThX10ybGvSFeSM/8RbmP3HICV27ksbic170+6q0e+tKvSacSWJLOxnw6hc5oFAwsT4Nf5486CWyurePKlWXcvVNCLssNpbsq+6SsBvWRgw/zJMybBfoOlfoEfiFMFtJYGupUC+3MuUY3r3MwPxcQhNMSIY5YQzh5HDio8WIUQ42+F9DrFaAcLszLRJiXOwZxPYFdx6jsFteY0d/C/eARw8M8TyLCRKBlrmwknoZNh/OgNh4cQsb9EfCsNkSlawNTpGMctenXoUoWQMPkMJF3dY+xPp/Ca9tZ1Doj9KSOM52e2Kn0o6meDlA+NuXf2f5A6r/Fj2aTyfGuODjr4YUbzNRyoSyubDwog3fznMsk8MatEqq6504b3WoHH+200ZELq2XjaLl80d4u15fuarywDC1c4ewaxrOL790eQbicwzKhn6/LtBtNMhPD0mYChXnO+uCAQ6Cd+XuBX/KzLLI5eUccS/sjbipRknKPc+8htkVzS0ksrWVQWuCSWlwKjDPO+mhWxzoTpC0y7Q7juqQQZdT8CTQPamVZm99vQzT/FyHkTX561BkHL3YqaDV7uHOtgFe3MyhKm5yj7Kk4+snfJ10xUgZzuQxWFgo43O1Im6iVxVEY1KV+kjF3PbxxoXrpfbi2NeJ6WX4MFoN8OWY0v5LE+tUsNjf4PIjj+PAQK6dtXFosova8jGe/OkFxdVHrci4zwsZ6Af0BcHrcxLXrizg6bKBKZZxLslBI4U///DWUign88u928PBBGddvLumMH84qIJwEKkPosjJWRvKvSv3f3a1qfTe4BCLw5MsFuXe2MmhI+991964GeYIJuxm6r6+kcG05jdPWED1JZl/MiVeA8Gh/48CDOMh+ty/553pnGgCkxO9ucgR+hF9YL+LOnSVU5f6kstJAQiN2UbAp1f9WBqhIkXDmxZ60GbunPcjjTWm4BN9rVwr44loKaXle/qYlZSJh8mjWL+ivSWJVkYHfOvv85vMFXNrexp3bt3Wt/P7uE2RaVTyR5zWfD0blZPCCBPDlH8LqmnO8BL+9rhmEywXpMa6zXJC2h9VoA22kIz/6v4wvobK7QOUh/yh9KLejYhDjWAKOzNKejAdcubqAYjGj7zB8H/LpsE3efVFFTNq1W7dX0Gr3cHjQ0DDC8yE1l1fML8UxXkpIO5fHXLqI8tEYn/zmTNqEIk5Pujg6kIsu8GXgZabScu1SEldfzWHzWhYrW2ksrtpsOQ4aUyYut8i9qgwW344ezKuzXghK64SN0EXzYBQW6HlRxo3NgrsH5P0tuH8NGWkj37pRwPblIgbJJE7POm7wWDg5Hgrxil57D9Ko0kMM29AQjtZYvRQaNJHQeQT1gIiIQK+oRAFNBKGXCXIRTfiuGIbpAL/jz/NEPGPlYJaL+BJ6PRikgk6WaTROQEe799Y4HkoRIEr/aUHLQS3qDEAnrzHfC/K5nM7iYOLcd4P9H4LtI2dc5LNZLC0tyf1YVKUo9wnp9W2fJM7ECGaA1N0MEJ22HpNn2fkZIF0Jo0wsp2RCeLsZIJzxQT/1lzQ504SzUjgr5OT0VDc8531Hf84MIQ/ORGEbPFOAzDDDDDN8RpgpQGaYYYYZPv/4NBUgr325pBudcx3608MuDnbauuTC6d4QHS5MHoD8L05DOwWuE+pl8gjcvpMjWFkp4itfv4GTowbSw750OMY4KPfx3tUcDkSOpY00vvXVLdxYX8Dh42Pc3Z7D5Y05rI/juNwZo1DMoD5OojPkFPU45rJpZKXjwUEpSsz8JJHFF96+he985wreer2IRq2NT+6xgzIpo9mtUzMpu7NHvaagPRT5M1/syKpN/p7NeZ5KJKC/s4Ze6qc8HWj3fspLfkqoxsN8oyBL78dOGB3qjhD6ZD1UHqYRITQ7eZg9SJ8emmEal74jtvzSWOde+qfYSEqHUfxUl2ZRAqjVJyQnKzNzErSbHwcGfIDxJsJwr3gxY2GTvCxx85+GlpPg5loG37pbxKODDmrtkSr5uMxb5XiIs4MBKkdD3Yi2UbHNnB3LqXR8GhIofwsL5SN8EbIDvzaXRCmbQLs3VqXLw+ct7J90cVgZ4N5eF00uo8J4Lg2fL545EyNb4L43wj9BnhLgZPIRomUXBGmYdfI9vN3OLOMItSNjGoX5OPIFbnJO5UdMO/1q5H6k8oJKUf1qU+41fuFKmmg6BBUg5M6lJDjzg8sf0c4ZIQNqlYS8OGfLazEu7+nqaR+7D3tS9hKXg3qepYSTxjujdcPODHMOCfMtkZdpWjZC4zgTutWmf5aNNweVLp73+kiuJnGzPURTZG6H03ZeCrIryPHSQgkbGwv48IMzcCacZsAbR8i0VZZAHj2FoCyWOcW58ABWEkF+hJ7L5yxu2FJvsdRQ2uMuFgdxvPaoJm1tCrnOCJdzRcQuLUsbeoo7tws42K/hb/7mQBVWH394hLPTlg5gzpUyWF/NqXL6ytVFbEnbTQVAtdLGV79+VRUlnNVBOQiVxVv0JBaVjR4uMy+Fi6SI4c52Hn/59TXc32/jVJ4jDC0U0lhfL+iyW36GEdMge4bz/KXLObyykcE9ef6Z0nMKpHUy8acRPWhnsUveuQjft1Nc8gjI3lrEe1/ewKOHFd1nxYNhmjXH424uhi/k43jcHesG6dHUudfKtcslfP8LC/jKYgLpszbut8egjkyKF6/naGL21bhGjGF9bQ53717H7Vuv4tnOc+zsvMDDozM8lnYs5M+jCaCyTMDKJgq6Nd/mUqM/loea31cJSlpnFfi8ej/y5P9lsNvBYln9UJtFicQL5aKnhft7Xh1iwnCCdj3R5sKlzZQfY0XbwQDidXzUxPNnVaVfX89LnedyoFbHCC4L9/x5Rep8U9tEgslYAmbn3kaF+QRyUgeurc+jeTbA//h/f4T9Fy085MyvQ95XQUQ7OblT0uYvb6WwKe9Nc0vyDiTtTiYrbz7SNmd1lpw8T1hf3CxdvqKtlSQtqVftiJwvA/PvyyUKLg+3Im1Gd8Slmny+SDtp7tzhPbCOx4+qE/cAo/SlPJ4e9XDj7hLWN3K4f78alJHB5CcouxchuI6C8PoZpq/TdDijkkJ95RCESzz1nyI/F/8CkGaaLnAG3vbsDz3sTHlJ63nQUAFCeP8AXnbn5UOm074YURlpd1bBdPxzbqY06aU0ek2m/Aml/x1gfB/XXzOL5zzlpDTOzhLJZjKq3OBeIHy3YGlwfxAqG7jEFZUYVIBwNgb3CDk6OkJ/MNTy9MqTSQWI9J/kl51WgFSpAOm7a0MFSLgEFtPmElxn5bJudt4XOt38vCfvJLovic3S5KbtXAKL8ZtN2yx9pgCZYYYZZviMMFOAzDDDDDN8/vFpKkCWN5P6VfXBsw5e3O9i/ykHGKUjz802rW8isA6LS02PhHZSoiYSFnRsnJe5eIyh2x1i53lZnkktfP9ODjdXU/jVXhePRI6GdIJ//NVlvPvKCpKdGIq/OcTCUg5PWl0cfnSM/uMKnqQTmF/dwGA8wlw+jTdXl7DR7uFMOjzsHMXElCtdvHhUxo3tBP7d/7qD//e/2ZOOCLfBDTISQGWc8gvhcuXCteNHizuYN/MV5pAgz+kyUVgRqH8YQ1yeTM9hnJCOCG0GowupSRGhEWvgoixCqPI4exTT7pCrxjCni0eeYSr0M5oJHnr9xyhI7/WnhTHSErjjlmwhSKvkenYRadfBNOcWaqtbHIwy2NnksPRscGFyc3fGZEoBZ3WH9TkMMf6eCjrz48FBF6eNgQ08ieEXtDbIb/ah5EP3oZAwjmsUE0w/XLebfqVcUuQCBn5QJ5IO4+n9IYbr/v/BWyXcWs/g3j7Xl7Y4XA6L6dMtpcDoATyfRDKmS0JdvpOWc0oVIfrVb9/kJFmYPzoYy+S5iJ8vkyiYr2I6hqRkqi88WQacfZHKkNMIneYQzXofrZrcuxXuDSRG7E0x7UYfA3nn5CwRDpRHQYUHl3Xhuvb1ykDohrqUFsuFg4iZXEqX1+K1ZVFxQ+BjaSO4EbDtleGyIwfNo/zCa2x59ND8uayFIVammmeG+QBHZxzNQSVewcnBAb90Oo5SMY1cymbOMWcLCykUL2XRWE6jk0voBu1JMSNWhgiSYlLCl8OPrOm3JP+5Vh9/87Qi+eug3RzptXdJu7McVD6TOQrv1mDS0R2lkQALc0GaaZ83a1u4lM7SRhLLG1lkc3HMF6U+Lqxh4aSOn9ebeBgv4WCUx3/423288dYmHj6s4qOPznDz1gp+9Ae3sb9X1aXYeE9ws+4f/egSHtyv6rJXv/rFHh48OMHZWRvPn57h5LipdEzdy2Xy8My/k09Oei2jwp+Defqg5Y05XHn7Ct6/X0alqvOCRMZF/MGPr2J3twlbfst4ayz5U2F40hzg4VEXdbn3LTkSmNGfykN6i0O4k1p8HN7/u3Jhd0cxHFd6qvw4K0u5TI01W/qGqkR6PpT6IPUpm09qnuOJBHLSfpSKKfz5n1/H7nEP/+N/PsEHXH6SbY/GHKMt7d2h1KJTyRabGbL90Y/ewve//zaePjnFr379G/HhtDih7TJvvjA9mDsvvw8776c+InT03jI/tQpiyIvsmUzi3Jf+vxssW2eLFoyHJOfltuI3Gp7pG0Y5z4c0tJ3Pt6OJeAe8+ReHxbS4Qb7NS0EvKtT4XFhbzeFnf3Qd5bMOTk6p3AvBuq771DhEWAgkFWkEOOTZlPv+/od1/PoXUmdOetqu0DBtH8fy5VwSj0qO1e2U3LsZZLIJk1sMleqZfEKV4mw3O9URivKsmJf7/Gd38zpT6sFJP5r9C+HLIwrKczcLfHdO6q3UO27gr3JN0TFurWb3AN/F/CwUzhrM51OqHOpK27fL5R+f1CX/NofpHFRIew+wNCwhK4spkDbiPU1j+bUjw3y4+bioLorZJ+NPus5Dy+sCKvpbet7uAgRhWFT5Ye6LoL5BEC1eeos3DRvIJ6UcHGmU7Hyc8zwu9nM8p4LU7yVQOYLgkM73FXj0eVe5HLEpj+yZwVkY3FODSg8qJAqFojx7TflBZUSjUcfp6TFq8tzixxfnFCC1GlrtNnqcvigMzylAdAYI99oaa1x+kOH3EKESplKR+nwmfZdGQ/cYYTzKRNm7nY62CWmnAPEbt3McbKYAmWGGGWb4jDBTgMwwwwwzfP7xaSpA+k3gZK+P04M+6mUOLkqnXjqrrk8SATsllpbvoITph503Dwu3rygNYWeeZw6A0nDAuRqTDvp2EguXkljaTiM3H0d12Mdep41at4f5F3Xp5OTQXMriUNyb6QQOeh2ctTvo9Huodro46vTQlM7HrdYQCyPgODbWZSfe/7syfv2bM13+iqmrPF6kKHx+z4VFPSYLxWXfgQ7m2bnk7MtnAhd4EYFcmsRkOtZBDAVUFgEf5xYYhRwnootD5GAfUpULerYYLxPPe/OKciUfTV7OmicN9Qn4/E7KZHXHaPg9dGUUw4HUKQ6WeGg8MYwZzB5SD9oZ1+JruAabv/nyqCE6QM8gU34wzNz2laDFMGpzEeF1sbOla/79wRhNLqE2Dus0y98GEkg/ORCYT8Tws5U4iglgx7bjQDGXwF9+cxnFbALPjrpB+haDR7sX/Lku99zOWR/lltvkWsC0QsNBMi+LnhS8nCtbSWzdzGJ9O4+5pRQyeemIN6mY4EAkU5XrGJSNgPHF7vNMRO1R0D+fieNPXitgKR/Hs3JfyjWmCpBWfYTy0VAVEodP+jh6TiN2nnf6OH4xwNnhANksUJhLqnLDc6UQVHJUTvvYf2x7DXEWQiI9tsG7bKj8IKgoqRz3sPuwK3GGGHI5MAZRbJcxf7YMRmHl50G7L1ONEwmzmuLDLYxlsCyvsX+0EpP6O4aIjFfuLuH//Fe38LVrGRyddfHmdhZ/+b1trFxbxW69qYrZ6/UhVqUtKksdGEeUIJvxBG5LZitCw+H4roSdscGVa/mdu8s4OO7itOLbdm/CPFGeyTyajxo5eCWgByn9ABMJ7F5j/iwOQ1iPMjlucM+9XaTcealiIv9aFh9Vu/h3vyzjV78+w85ODa1WH6+8uoavfO0K3nxrAzduzOO21L8XO3Ucn3TQlXvn4KCNg8OWKhzqta7uG8KBIca1zdJNPi8DD5oL56D80XtvGqwjVKoxyKJYnHZ3iGfyrDg4bIBrdZFHV54xx0dtHB23tB4xTYNZeOQMRM6ymkwpIAziUCJJ1RQQ4hcT/lbWNjhHz464e9J2cOmhlj5LSW173bA+q25LiHk/8yzFhaXNIv4v/+QOvvvdbXTaQ6yszeMb37quG81TcfPwSR37Us+aUk00bSfpF14p4StvLODpQQdtyUMimcDKypYE5/A3P/8NGo0q/uyPL+Hq5QLuP6ydU8RoJsjLZ9wyEYL+6qdX56VIyvX4vtR/Kr8ePa67a+yg7H0CjtMUM19fJ8ICsVzby5+UX1C3SarG1xUf0fz+PvB8aAlkkbOXO1oHKUdULoKKipMTq/NcfjOaPukJbtKclIepKtIlHmPyyH0M+pzB0xijfDJAreq+PmdcykObk8vzZTwqN5Y3U9i8nsX8Ylr62na/EKRjmXAotS/vVxvi/qtbOXwBAzyWd7xfnA7knWkyT5qOmhDqN+klGOtso6N+DCIuhk4mpk4R4npfWv4GvK/knmeeHZnUkVV87/uX8fx5XdoDWw6v3X6J8sNBpXPXPjAqWEQ4n50JeUlrNrtURqSxNboF+ii+fAmz8iBxGC0SNg0Nknvecn0xAt7BydUjcfs8BYEXgXRyshTc/aD2ENP3gYdPW+WT/2Q+z9MbXuYfhSvH3wlKHdJOn6Npaa741+eU+bA+cVkrbj7OMSwuP0XlgilD8mrnfhvlclne80/RbNbRlD4BwXcfVWAUixqvWquh0ZL7NKIAmZubUx5UgJSr3ASd96AES1zet1R8lIoFVbBwBkilWpNnTU/a9qEqWYoFC+PHHlwOi+n4TdupdKGSZKYAmWGGGWb4jDBTgMwwwwwzfP7xaSpAfvL6PBrS+T48G9hXelMdpGlcFOb9tOPLvo7CdXgC8rADxL09vvr1G2g2ejgst/HKO4v4yz+6hHdvlPD23UVsNProHDfRysVwJZlA6WkdZeldPy3G0ZOO0Y35HJ612qj0e+hLJ6TR66MpHREOu/CJ00nEUJe+YL3Wx/2PGqic2fILJqfrVwRyOVjQ74b15c6BXMmeaXjjQ3wE9Xf287D4QfER4phwez6h1aAyRTxoF8OBTC6xoRsc5+O62TKDOBDmB28ugud0LQ18rciBjjHaQu7Lj1CbJxSXWoNwJ7hYqQApD8doaXwSGQUdyk+MfuXv/ELQ7kvLlY0SGTTE8bDOqvNVC/1YGyy2YdJu9AaNIzw4QGBJcMDGeBm/KMwdhIudqx2d9EY47VtsLs2QFc+jSh+n1XBwJ+TkbZZvVQK2bZkSD+NtdFzG59vfvaoDv6cn7gtjoeX15SDY2nYGc4tppCiIBHCfkmZ1iLFXOMnJ8/Lw/AN/OdnAmxIrf555bbLSJef+CMcNJ+M4pkuDdZpSL+ojtKT96LSgsxc6asbo0shFT8oNyY3TOVDQo2LJDY4OekPUpc2h0pU0hUVurp5ELp+WesrZM04uQbc10Nkfu4/6qtzR3LjyJ/z5PEjjrNNlS6MZNYJIcBBH+co/IQcO7h30pE2Ry5kWB4OODpp4tNfWwW5e+p2TLh49rEq71kdiKOXAa5GU+q30xpRLwXGovSIFyeaWe+g35f6Qq4fXbqzj/Y+r2D+Y/Ircy6hnL5yD5cFdLrWae5LKuYVA6YNAcTGSRGYeOGAZi49VEdUd9VGWa/T+/QY++bCKI8kn6+Fbb2/q/iz7ezU8f1bB0VEDt28v4sMPT7G320C7M9T1/KWrEWJaGBWWFspCC+WgmzCZ7PqT0AZP1Wg4cOfuqsixhcPDBvrcOENAyl5vgPJZG3Fp4L7FwWFp855K/To966ryI+AQFpZ5iTvqFabkbJRHbG9nxrgtbeIBZ2zEqKDj/SZxXXzHRW35tW3MX38NvXoZsXEfX/vqBm7dmseL3aYuU/T973Pz7ISUXxNUhlDhV6n0sLVVwNe/fhkLSyX87c9fYGfHBopDWEpMJytxVuS+ulzt4Gwkz8m1dcyVlnByUsfjp8/kGvSRyyVwVu5ZndKolM8bg7V6WjPUe6Id0oOnjQQo7FrRZLMJ/Yp/d6+pA94kNeowjqbgWUXg740wcDIdDY/Eo3xUfFs8Gr53WJvtCQOWHmQZ+IVy68/Zrc55opDBRc9K9ZM/43GW3pnUeS6zZtHIT8kUpHnlzrzUgTVVDvo9cAiyycr1/8Gb8zrL7lCeGQaTify8fPwRbPcXVhO4fDuD1W3O2pJWJdJeEhpV6ufqaRdXqz3sSnv8vDzEr8+G2JV22XiFcZT7JAujmfYToq60/9z4n7VSi0EON+Rd7SfXc3j9G5dxWu+72VYk0H/AhvWcCqPd3bruo+RxURkTXobg7MpCw7zbhan5nWB8ixeAPAJ36D9N8zIwKCo/rReRT/JzJ+fHtkStQWFFaL2feoXpMK6Pr6UQ5S/wMtGf1sBNRkrKOOo1wYuYYqXJhin7cIuvcY3hb0E0nJx8enZWBZf89B1soiyZMJWGfG/ljNG+1Bsq1bu6tBSXmOKyVly6qlKuoFZvoCVhQ77/CV/9QEZA5USLtI2GxGW/wT42YbmPhS+VH+TD2SF9eUfx0jI62wUqO7h0Vr3maMRN5eVYOk1UprTbLYnXQS4r70Hcs1DSo2xUmHB5rJkCZIYZZpjhM8JMATLDDDPM8PnHp6kA+R/+u1vYOe3hyb4tGcLOSVpe+F8vxlBKSEc37I87sMPirM5TOzBioh0XfXuXP/0i3uq3uT2Hn/3xHTx/Vka738Eb78zhy68s4AY7JPkUhuUumm3p6JRSWI7F0ZSO8tl8HrFsCnPSWemm4zjo9tHVr2tDSL8c9WQMDX5pKbxiEnxluajLec33BrgunXQuISL9b5XDQEntdzHoHwl7CVl4LUKCkGe0ACLw3o7M6EPa0EZ/C1UThy5bQ8VGNh9HrhhHYY5ricfluRtHaTGB4mISc8sJLK5xaZuUbpA6v5pEvpRAJh+TOLZEBpdR4jWKLtPBhNkRfX0ljT+4kcX71REqPT/ARMhZraGbQWE4Y9NtLsLCnIcLUB+x+3ghhR09LDiGxcUsXnt9RQcEu72pL23Jh/Gc33kFyHmE8X3Hm/ZIqWuw5c3qttF7fxoO4ex2xjiV8tFcSyCr5c5xFycR5YdHENXxIrxT5XeI5o0DpbduL6Fa7eL4yDbEZR1IZoC1bblHNjO6Vwajc2YFN2lvVkbyvqekE7wIKyd3jkLFj/iJlffRruTjWBUPDDcaFocWMW865xeFuoWIy3G1GyNd5qp2yg3MBzpQyMEM5iGXT2BZ6iaVH+lsEql0Ur+W96JxMJXLah087+J0l7M/jHc0PeZDy17+UUzLpJTOLygDR3KOMkKXEutCbKwbVXMWCAf3Hjyq4JPnTVSbQxyKfB8+buD+J1WUT3po1YdILpQwKGZRb3d1aSMqrwgqRbzyw6Mj9bl8OsBZOY6PPiqjVnWDhxOg7M4aQHMxkW1Pc85PDhokB593c7LspN50KccI64MRVuTaHMk1+s1HNTz4uI1aeajtQ76QwdVrC/j1r/bxt3/zAg/un+hmzxwA5ibnrJ/K0QnBgaNbdxaxuVHUJbCErUGCNzbndIPoaq2jyokwb4zv5NJMTF1UwcZmCSsreVXABIOoQkxK3qccSL41l1D3s4a7r8MEDM5pzydLQ73Cg8I7OZD2/VdLeP1aAb86Gsj1i9vgmvwZ3fMwxJAuLSKzsILO6YFQ9vHTn17FN16Zk4ahiptvrWLz8hyO5F4+OGih1R7i4aMq7j+oaBtXLGVw714F9+8dq7JJuBvbCJh0uT5A9bSLDSnYg3gK27du61fRz3aeoVar6zIvL3aZRtuVgcWT/xTsmqlC53ygK7oLYlmA8j46autslYl9VtQWwtMTZvduu+a/D6yYqaiLRHDFQ57RVKd5ahE4v0AWOWk85+ZpkovA8Z+G1bgIr5eA3N65ksd3bxfxy/tV1FrRux/IpuK4ezmvbQk3wSdUBsmjcnb8mR4VlMWlOC7dzODSrZw889NB2zINxi9KW9I57uFfPBvIc1zaLmmvVV7+9RTGjeZD/UPnxXDXglhNA7eX00huz+PxXsu1BWEZeWb052wxVRY5TNw6F8Bkodw8GZ+o3BYccU9g0j+I/1L6MEZA81toX4bpKBenG9p9ebMsjMSFsWxCsglM8BTjTheAnpHroHRGGMgjweG1MpwvYz2ZU93m4nky5iQsCz4m4ewBD8ruFEAuTJULrmLoUQ6qAKEio9VSpUK9QYWGKT+o2Gh3uIeTzTYkM/4424oKilarrTTdrikndPk6YUrlR7vTkedQQ9rhjoRxVockJvF1ppZYSUuaGhUkclYaicdXHy7d2WxKfa/V5N1lhOXVLE7OWP/r6letipH+2kwBMsMMM8zwGWGmAJlhhhlm+Pzj01SA/PDHl/CL+3W0j9pYSIzBfc+ziTi+sRgH9zh+2nGdCZcWwTfzTDqGy9Lh5Wa33BvAYJ0Okq7NpzCXS6DZHWpHhvHX1vIozWW0w371Sg7Pd8vIzg+xfiWDQmyEvHSMf91sY5+LVS9mdUCmVUyisZTF/KUl3MpksNDs4TE7JdJPSHMEWDpOg+FA1+lfSNk62IlkCrl0WgcWfvzlLZSrfWQOm/jiXBwNyU5N5KXcpOWPfzV2UGiYGtqjbjdQ5Gg8ovaMCLOVjYG6o36kIxcF/dTfRYvG96CXN+lkDNulBDjuM5KyX1xOYkkVG2K2k1i9lMYazeWUO6e1XNcuZ7B+OSt+Gd1cfmE1icV1MWsplJbkGuf4BZxcww47g5SLRiyClZUMNq4W8ev9HhrdEdaW0licS0kn0G99GkI7sLQoA7XQV/3U3+XP8mP+4cHCQp5iUzrnFDDOxmYRX/3aNvb26uBm0T5c+YnxA3jsnAbpeyJz0sfcAgujsZQtxOIwKIgr0HjqH/pNQFnYF4ekkdJUN6nDKE6ICOgyWsLCNL7WD3VKB36Ep0+quoybXR9bKipL5cFmEvPLKXVzaaiu3K/lgwEaZVOA8LoQKodaXPqWsJ69lXJo/vRPXzurGJ7Wxfd1OpTd/Ly/5QHoiTzN6gjV45FuIF894TJ7Q6Sz/Io5jaW1DErzaaTSCXDpnPGQ+4vYfcz4fWk/Tg962H/MfUWsTLxsUfh0CS+jh3dPeU/SiZVub6JYSADfKo1xKuV5MrAwJmfGp0up7GvwQQf45pubuLpSwqP9iuRP7jeh4MpSg+jArYCD/1UqoD9p4m//4wnOdKm+aVnluqiAzvlShLJTLtrotDypt/LgfbK2XkI2l0Kn7fYCkAM3sH8lCazLNfjotI9nj3uonw2tHsmvI9fiyeMz3cRcv/KXSFze6tGjMirljqSpUgY1gstUvffeBl65u6z7ANQbPRcPuHV7GW++vanLPFGGECZotFwDY0FSxmPUax1VRG1slLC6VlBFbrtpeWESzxpDMSMMyEcyz2WathaTyEs9a0lbZvxjgTxkbTaXDJOTeH4QjE3L9S+tYuH6HA44y0fqAXeUYiS9Bxw/+0m9bTXkmbqDYa+jbcLly0W8tZDEF/IxlKQ8/uW/2cVHH59J+pYOwXw932ngF393pMqPji4NpAnwb3Z/0jgxfZ49GScwyuVx/fpN4THAkydPdCkWlclYuzi0iHyM6/0FdFNZxRkDDNBoE+FG4+XUuhVxB9DkzE/D9G8/A+OYbfIZSuGIqJ0I6QkNEfe5tJ3fxbDUjasdPS1lsOUBI3FJIk6eWA5qNMBwUd5pJx0pfRyCKfPH+rHU6SK/V8VvTvoIJvQIC4ZzUtzD/Q72z+T+YFwxmgYJCOUp6co1yhXi2L6VwpU7OcwvybuUWxrxIjB2RYLvN4fYP7SlA0M43nriwVIL8uaCifBetPAAJHP0/LDkfWkgf32vgorc60EZKD1NNG2PkJfnE/UzWFyvbPxdYLpK6vgZTyJqN5jzAqYufuDg0fGKsvD2aPkQ5h/Go93Tik2DJsrU+andnYmwDM+nQXgZGT+Iphbn75lJVNZBpQsIz8OnEcijJ2fxoJ8a82MMmghFCOfppdN4U88/QlNVJkLJdoj0JDNxBBaHbTGVEVRyDDgDQ/yYKyoker2+7p1lbHjPWfShU5qQZiBxh8KDbb6G0y5mIDRUZHBWB+mj8DyUhuFi9B4VkRif7p4YzijhEo/cA6jdFVkkLcbhTBSmO1OAzDDDDDN8RpgpQGaYYYYZPv/4NBUgHz6o48VuG1/Lj/HlUhwPezGkC2m86IzxpDXSNcqJMC05y39jPoW/eG8eZ/UBjmq+R2/gEkDff72IV7eyuL/flc7BWPcA+NkPr+D1Vxbw/icn2D2sILc4xPrVDN54dRlvr82h/7CM3XQcN24t492lIm7E47h+fQmr8QTOai00yk2sJlNYub6JlZUFzOWXRZQkev2mbrL95lxO084V57E8vySdnjZurBXx4Ekd//79qi7F85WVOJ63xqifm9kSIuiATYF5t4F+H063oxe4fhHW0jH8bCOO0y5nBmjQBKTfpPBlSkTtF2EpF8c/eacohRtDqxTDzbfzuHwrj/XtLDaWUlheTqO0akshFRfEyPXJF8UUkjo7IJlO6CAzl8solFJCk8L8UlqMbdbN5Yu6cs01EwLKU2uP8fFBD6cNarhi+MMvLeLd20V88LQlZe4Ip8CuZT7FZZNsYMfDqO2oWZWDlacrO18oDlambmDODVJxQPDp0yrKZ13t7HpZlVRPZuFyS5PcTC5LyxELpt20OnEETNdZBcZvmquHERp9lImX6CUgOydDNC0fy/txILlQoJIjKR1riSYda359mJJ7JV+M65Io7eZQZ0rUy32UD4bSRnD/AcaOMHbi22AI+TNdsdEwTIwOQESFEdilsfIzA8yVbKYGlTMBH6W1ROj2dp446MCBdG7SzjQW1zJYXufmvax/zAP3FqGylMukuCVdxMEN1vefdnHwbKB7jzA/oXSk4d/SUUy7J2BxlUvIxKCeZp0G17x/1gWOhzG9l7jcD5fyKiYZGtNl3rhWuA3eSF7E97XsEJlmE/fKXSzJ/fm23Fu5ZALdYhppaQtTCVsKpsdZPU/a2Lnf4VpYGMg1E28FxzZLcm3pzsr1ZzwuVWV5dOK6g/3Mn8cwLATv/2Ixo0sufe8HN0WuPJ4+q3CPbEjTr7EORc4HtTGOzkZyv0lJRvbt4fWgzLxGuXwSc3NZbde5pM9Q7nWtA1oXLGle/8PDllzjNN754mU8e3Kmg0QM58wPKlP4RTgVsBNwSWqejGUAWt94a134baNa6eAv/uoN/MFP7ghNDPfvH6sCjdxYZpSTyjRuWC9i4qdvzWF9Pol78kwKx7l82uRsdqvPvIrGg/4sm4OjDkY7dXwRfTyRcmpIptnW6NfASm1cCOY9IQU7J20w26qT/SZiUtcLr67gf/p3+/j4XlXaW7nYLoLeK/LnfcJrzOdYSSoY73fGz4o4efEbiWwleRZQRravnO0yX8hi+/IVaeuLOC2XcXR8pDIpQ01AjKYT1hGfr2lQDrtvLUxjuAtgRw/n58IYRa1ivB9Z2NUIoWXLH2kcHcva2nnzo6/SmYUHkpk/jaOLhhmi9ovg0qBNzvZcMTsRLRPW6xxno0ohW1ky3MIs7qRRuPh0M36plLYBVrmeFWkn79fHKMvZcbE/44rh/ePuWuVjfM3pkZLn6ub1FC7Jc39xze6935VlzpQ8O+Eeb9J+Tj2zmR9JRdPRtKZ4RcvDI8hrAOWgsrNp0vbBhXhYlOl4IaLBdqJM3ojLXaffB55XKKfnYXbn4848mN3y6e0GT0d4fq4KTCBIa4JFNK4704/2C3hoqI8yJUrgPwVfRsT5UjdEaRRTvCbCApgsF13/i/JP4ou4BGCgGC+Lb++Do7zMUMng20CVydHTwqPRGozM6i7jDAaD4B5lO8I4nh/flUyJ7WOEyhHCpxHlSbe6xI82O0ThPYyGZ+/jn4+6P5TzYxozBcgMM8www2eEmQJkhhlmmOHzj09TAaLrUUvf4Z2NNDYWUniBBP74Bxs4bQ51GR+F7y0ImCYNZ1AcVofYF9PjoCb9+ZMzOxK19ggvzvo4a3Kt3Zhupv2l7BDLvTb25Ty/lcTmtRwWVjI6+Fnp9vF8PEIjE8dWd4wt6axz6R9IB/5erY2cxGc+90cDLAmzR6dV7FWrWMkBV5eyOGp00BgMcWU+h5zwe16t6wDUtc0S7j2o4f2P6miIHPvtMcqjGPrSS3F9pgBBebIszToB769nummXA9e19l9isrPFcYbjDnAg+ei5zt4kzE/LTNPkWb1eAg56JfD9t+bQzMQwWktI2eVRoJJD0r35qInFxgDNjazuN8DZACxTNRxYcoNLNHTTn/Jy41RuzMqv7GvlPhoVTu13SUqaVFy1uFyR5Imb/96st5DZb+A3tRH6pJsWWrLF1Yu+fz2L19fSeFQe6qAIi0u/Lhb6MUd66OXkIbRzqkVixOrNg/z9jAqCMwS4YWrwlZ7nLT/ysK+KxVOZ0dc5eRYYH+OloWoN3fpzaYUySZj60W18PRypO1tcM+oy/5B8Ek4uTx9gMgkNn5/P4E/+9IZeu/39pg66EtyQnMstlQ8HONnlxuN9OQ/ROBuir0tyOajFMeZfBVQJGWBwVpVnMiSAyRpDPp/AP/zLK5hfSOPJ06aFMYYkoWWk7I2DlVkE4p2Se3xpM4XFFW7ey9keFsCBEV2aQuKwftK7KfX6eI9KHQ5ETvJySQRpXQzLDeWYJgviUW51mzMKik/TlrLm4PO3v72Jd95eRl3ugz+7lkZNbvYT2yDH8bOvSo+rPTw+6ekg+dxqEvHFNLZvruL12xu4sjqP9cUiKtU2lh7WkD/o4fhkiD9YjONM+FHfyHGcbWn0fraRRGUUxxe+dRNXri7i2dOy8te0ND2mqycH5kRAeSI/Ely/sYTv//Cm1KE69nZruo9Hs97DorSTP8uPQP2nVCO0xEhXQa4HGYX3gcHakK99/Sr+9C9ex7XrS3j+vIK2+6ydYVSMUUaWeVfalnK5gwNJ8/TUzxyxmS9tzj5xt3IUmhU5eMWnweLxyHhHhw0hGeNb37mOy1cX8EJk+M2vDpU/4/gyuXVjAX/4k+u6N8Wzg7Yu91gVWZmngLUQmt082I4YD7otXdo5mFzmMkXSrh/J/WXPEIYbjY/vsbmRx1/+5U3UK128gh6WRkP8+nSAL7y3pvulcG8Sg8QnC4mekvaYyrSrWzn8n366iRORt1zr44ulOL6zEEdFwv7onXmkU9IW1Ae4UojjT+/MY+7KXRxW6tjZ2dElYsKLFubBYPcC/cIycHKLmyHeT/NvDoGGTLCy8jF4O+ta4B8Gq7+eJcybwC11JvBz/gHUz599PJ7N27FVeJ4eF7kn4qvbwqbbqZu3lvDt717XekulHXGuLROEPNVlbvlxtusf/+l1VOQas/4P5N2jzfaNLFxREkZNYcTh2CsPNgDkq7yNJi3twfZtzvTMIFc4v+/HRejJ+13lSNqX3fMKECJI2w4TCLLl4Gl9ns0wwPsrUYhoPjWcHKaJorzM350czOHfA15mCLEFrCf8HMyP9OYmzE8ElT/fUdh+GY2cxXg+vw80u0oeTdWgPhHP8xSTsPDI9XJlSXn+PjL5RH28wPD3+/CxoolIE5FJoDz0b7x4j5Aiaiy20fBn95GPIWeVyd6fGRYoleV+UVolJI2SKLydzxmblWEpafrKw8VVCLFj430kkH+B+YakLh3npn2ynEK7xeFBnomUX4npZ89Bps+4fB+fKUBmmGGGGT4jzBQgM8wwwwyff3yaCpDtYhJfvVXAYimFvzvqY7c50o717lEX9RYX+RC+EdY+TQ6OnzUGqvzw0K6ABLNjQAVIxa11TT+aVHKIQWmM3M2c7ltQ5NI3qTiWM0msZFM4GA3RFS79/hCn/QHq4r+wUsSwkEG9O8R+q4ND8W90ezhqtbGWS+COyJ3pj/Ck3kFDOk23thYQT8Vw1mzhjcsLWF8q4OOHFWQk/TfuzmOnPsQPfriJgch/fMJ9TyxPPl8XwfdEfE6jOV5ezuKnP7uBL767DRENx0cNLZty35Qf0+VnoO+0/xStJCLdMicXh/oAKW5UUyMUNlOYW+La3/ZlpBQruvkE2lIWkzx/O9hBazU4cN7F0U4fnZZ1BH1+VQiBd3Ovgn0pv+NxXJd/mSgylZfnMdLS4Wv0xjhsSsdUvGLxBJav30VxdRPtyqkSW5kzQgimQz/9IlgD6Z4kOned6LSENcyCjYZu6wSHZWs0Zp8A3dN+FyIkUpscjLfxJWvzVEsAc5GSNoab3/QgFq+5h8opYGeaX/vya/pyuausWUaj4UiXmOKX+txwXGfxyJlLnQTXUVk4nhLRL/kSpBMEGa2S64Fns7iT0niZ0uk4jo467h6inxj5a3nT6uO6n3pKYswvN+Rf5nJsK8lAAaJGwvgF5aA3Qtotg8UllirSLlWPnXJO2DuRBeaI5sXb/eCHE0NA2Z3VwctI0abDPNRfjEtB812XG5F7rXz/e1fw6KSHXdeOhFTQ+l+Ra0Of7FwCw1wMN24sY6GYxc5xDae1Nnb3ath/1MSz3QH2avxiFTqw/k4pjqtCfyB2jq/vdaRM5F6vVjs4OW4KHa+jCR3KHbqtvKcx1pkfTGNvt45j4dNq9DQah57klsXhMCZtaDS21SN/trSYBpW+SfS60h4Ir90XNXADcoJKli9/9ZK2g7x2pOc+FpTdKycMPIcpReGSUVrambaXg+CSWaViAn/0s6u49cq61JUUHj04xfu/OtCBLy8nEZc8s97svKjj8KwrzyVbkpEw7kanaakJ7YQjdVSStvAqs446928DZ3FQmbL7oqED0Ye1vsSN4Qc/uISPP6pg/8CUhwpJICWyfucrK7h5tYDBaQc/mYthtdrGqTxHt15Zxltf2sAvn8v1lwv2+pdWMb+aw8F+D8XSAlLL29g7Osb+/j64nEvAlGVmf8uDz4jPl7h9Xgmz+bII65mBd5eLqLDycjYfWcFys6ghLyNRT6WJhgU0FmCsnJtHbwykddYIJng4mijvi8IJXx8M5p9Myj07GOFArhHrObOteXek0Ti0G2+mZySxmPnt7TdUaa/pMj3SSr3wstDLDgZafRttg6rOPz5GRtqEjWtsN9PaPv4+WI0lsJFM4/6jNjp+Om8EKkEkffMx2dTl5aSbf+fvYWHn/X1RTXuHYACNlIcyVs8JRHmHfC4gVEzy8PIobwfloxZ1KoxOjJz5nNV3D1WEuOekXK/otfZ8XwYfbCmFtBPxXFBUtmkwyYDXS9L8XbIo3HUI4VyTno7O6qyHZdsITdZI3GnZXLCjUNBLvekphqTGk+XMky8BaycNVt5a5qRVAgv3SgX6qbdYdbav+Bkf42/Xy7/7WQhtPj3KrAoXdTj/wJDQIywPTUOtIYF386R0tMizWQMkQRcVq3xXnylAZphhhhk+G8wUIDPMMMMMn398mgqQy8WkvKCnUFrO4GiUwNODNp7stlFvuiEeYct+hH9VjnYIQtDP3D58wk0rT6sJ5G/lsLKdQzaf0g4NUeJyEekETrt93TOjId5HoxFqEpabz2JzLo8X1RYqgyEW5rLYa/CLSuCNrXksStyDkwYySS75NI9ENoXxaIiCpJvNJFFpdNF9XsNSIoZeLIG9oy6uXy/i8KiDI07TEFDGUO5JaC+EQe5kB8PWZh5feW8Na1yDPpVENpdWPuWzlvsyWMgDvmEaeorw8WVlYIBzuxN9qFR5cdZDPzXWPR8K81w6SELEtOZSf2/lBweaqfzYf9bGzoMOqkcjt2SSyReIraAHUJVO4zESqtRQX08kcpqoNmB73Bphvy78vEBCl19ek75dCq2zIyFzGRNoWmoxYzytrCLsFRrm/AKIWzvuame4o5FIFp9h5hfI+zugaVsEx8PgZfJ+eqLbbL8TGo/0YUSLq24Dl7p5uxjTpW2qbmYVl5na223ackHaEaccvoPPAWwbLEvEE0hJ/1mXY9IQz5hnG+DRxOmMXAOWnyedkCckEWgktVFBubPTwvEJ9xmgj5ULobwElM8sZgKnWDI527tkYSUVmQHCQNvzo9se6KyqOGcSsD2oDFE54RfMwl/lZgRLR9Ozv7ouRihfFIGMEfjynQa9GHZ83AZ6fbx1dx7NfBYfPa7rmvdKoxmV6yHlfPfVRWxvFVRJxOtH5VRG2qOzegv3d8oY9dPIxFIYpXOIzc0hVSrg3lEbtxcSuJWPo8GZb40xnrXGaA5GOD5sqtKC2VdZNEWDSqsHk3EC4vQ+zWZP6lEVXQ7omrQaj9+37w5iup+EYyPgIFT07NNhWcYwv5DVgd3f/HpfZ2S9/sa67ilCJcvaelG/nL/9yqr6cykhfgXPa/3Gmxu6LFWtKuUYpBaV2fx4tPR4iIYDV67M4b331rG4kMHeXguPH5Xx8UfH2Hle1a+GA7aCprRxOzs1VcYwx5OcQkLmyVzMn52JorSrX3hnDT25Bk0qjAIw3BtDWqxv5WLIyT1clbaUA87PnjfQoJK5M8KhXEsqZFhG3OS8ys3uw+iqMLl1tYirWblHXtRR22/pDM0XQlZfLKAjz77HDytYqHTwnRtF3RfqFzvSyi5toyvt+cHBgfCs8YoJN8uH5krTCP0U7qz59n6OxhC2MzTebxphGGG8fL2Jhikf/iSP5s0Ze2JxNDxOc6efhV4ExycSyadnKaklAp+ux6Tb3zf0Ix/eK/u7VOzZQ9HnKcrT58n7hfm1mU87O1W05D3KK/SDtlFNyCiMZ/5aRurwVHKUOpXJx7B+Ja0fP/DDkd8Ftp1paZqGtRE+fiR16ZwCxKcjhqLJuVhM4Z23V/X9oMEvLiYg9CZQgEB2y1pQjhO8LwC9LYhHqytcWvBtSZvtRE2edZ63cjLrSxENnijPafsFfIJ0nPKDyi8dkJe8BLNNHaL8zkPyEcjq8h8cvX8E0253DTx8UkGakXD6eTMRKUIT1Nkp+Evk2RJRKspqbu/LdOxM0DeIK2fNmwNt3ihRNBGCXvyJv49n/CxNymZnOZKG7zXyHpBIUOEXvvNYvgUkU37yzqNtixmPCbse+K7kaHhWfxcv8tO/+E0/Tz0/Ozk7jfOnQGZnPOEk1qK878wUIDPMMMMMnxFmCpAZZphhhs8/Pk0FyGsbaZy1Rnj19SW8+toS/u7DM93s1r/42ykczAhe9O39PnRPQ8J9h5+DuVeWklhaS2FO0istpG3ww6E1GOKobcoPj7x0govpBPq9IVals3/SaCM/jOFuIY+6kHWGQ8wXUjiR8INWH68vLyNdmMdppYF4p4OMyPWr/SqeH9RxuzlAfhzDz1/0pEM7xt/+8hR7e22XN+ukqG0iL/TXDOp52jD85s05vPHGAv6nf/4Mf/3Xe3jt9TXcvrOMD98/1EHPi3lH0/C4yC8sv7BU2CGzL+hLi4ngK/m/LzhIyCVrDnbaePZxB2f7Q7e/gkE5ykGkV7fBXOZDOwnMFY2pPsHB3KxLnPnROj2StG3wNYwlNFNlo04xjM24vE6kCeuMH+KbRNCxtQsr8HGN17kIEuY5aZq0KQ/72tD8YpiTLulGOoaulL1ufKz0np+LOA3lHSIk5cF4kwfTV14OC8kY/tFqXJdRexwdI3b0RLRTTj/mOy3vWnPFIlbkPkiJXZeFGI2sTCQv+kUrz5I3Qr+Ud3JoGbmELN/m0nTMO4BdDys1D/KYlM14XAT680vm5c2UboLOwWCSsk7yK/nqaR/1ylCXyWL95jhUtzVEvTzU2S38wvJ8eiF8PqbTp9sbD0+r10B+0VxNx4/i9qU83rpewL/8t/t4vtcSGYwXB/CuXSlhKxvDe+8sY3G9gE8+KaN2NkTtdIAXOw3s7NWQiqXxzXfv4t3XV/HFa0W89coqSutLeP7gBH/82hyedoF/vWNKXoPIouJMyk/JFRpM+V15BPHodhaBxXS5Zlm4s4KnqHGYiO/8WUfefHsDd6/Oob1bxjCZxJ/85es6S+nv/uYFHj8uy7t/DN/8zjW8+dYG+oMRdndruHp1QWeHzJVSqNc7qpzw188no0m4g+Y1Ios5Ynj11WVcvjyHf/bPnuA//6dd/OqX+2jsVrAQG6Ipze6IX+GSozKNZMAzo5dYOetlKxNDLiHPIFX+uPAIFhez+N73LiOVTqFa6+lySDmpl1fkOnNwtKuDyhaPio9vzslBnM+ndCXKW/LTbg9x735FN4XXrGtUHmI6U+WZ1KfkUQuXEmP888oI/7k5xpE0mccnbTx6WEWyO8A3EyMUTxr4+FkLJ9kl3Lp5Czu7uzg8OES3x4StTfFfVZO7L4WwSFm+7qxu3tdqEUyWWVjnvMBmLE/O258cCXlZPBqDxgh4Ec4uxNqmqDEvhWfION7uMMHGIcr7Zfey1TfKMekfwvwYFo9Hnq+UTXnSbfngj4w8jc/DBA83MOuhNqV38gm98TF6s4ZnnwsGZaSCrVxKoTSfdO2meL4EFIPLzD1+1sTf/IJKWnmn8xODHDS6Z+HOCwtZfPPb2zg76+L4uGWeAZhXZ3UI8k7jhRX4PASYCHMHkqgxwkIhjW9/55LujbO721ACCzG8lKf4+evtefmY0TJ6mV2fjeKmF+3ca4tuXYbJrdFn4WEcwjvtmofwcnqePE/URyfbZCyB40dMJRWk4WUlJmWSNKbkICytSWaMYtEsvvHgmX4ezi/iH8ZRp0HspFFPDQiN8tYwdTl/wod7u4OIr+XksmEsw9k4BPPo5SUZDZ2kCa4jw3xZqNtZ/dnzUru59UzPmPiKw96DrP0kNAqNBiulQu36d9fYycfkja+0+fKMmClAZphhhhk+I8wUIDPMMMMMn398mgqQf/zeAr5+KYP1a4vYG6Xxi18fo9ezTl8U+jLPNFwyyUQMy/MZzOW5EaftF+Ff+IkobTETx5+9PY/5hQS6czHkS6mAjuCa8Wnp0LvtIZBNxXFtoYC3NuexuViA9AiwW+1gcL+CjZ0usrfWcdrtSie9ibN6B8NUFqniIp6dHuNSfICEdFw/Fv+xyJhJJbA+n8OVO0t4+yvreOvuHH79QRVn5Z6T19KMyks712Kfl7yxkzTkwEEobgAOiN2/V8XJaVf3p7h2Y0kHJj784FAHH5TTBfEMDGNKlq4vO+/Hc7GURiadVN6eFzeSTmdiWFhJIF90s0D+HmDHsN0a4nivg+cft3G2P0CPexgwLHJkelw2jJswczDefE0GlTE6UK4hDiRwdOFZaNxgAt2MZTFJ7ujVRRg3/UmYDRxI3XLp6VrPvnMbwGL7DjDzaB1go9M0NR0703hlCX++sxvkyQnDMP6v52L4ynwce10OlNJXGfKotBP81MPFjvo73hoS9ddfCA6i3k5Lfe8BL/pSD9MJzM+l9YtcDpAynkLzJ3GFb0Jkz2Wz2Nrawp3btzWs0WhgIBWX65pzRghnU/ArSltexaKrTMZNZVb57O/Zy58uhulpApYfoSBdhGDaHYJlLfVXynNpI6Uzmbg+9kjyRuXH2WFPNwPnXibZfAy5YkK//qQysVUboFGxWUo+XV5fldNBZXVph+nTN/T3fr8PpvPg3ZVGH588a+K40tNr4tPb2Mjjv/3zq3gv0ce9D8/wr9+voMGZdCLjaMhrnkSsG0dmnMLNm9JWCLvEwxMMjtp41onjo09Osf3OZTyvD/D4WVXToqxMVXMhllA553yDM4+0klLKWGhKUrZsurxe2cLt4Gm1Hvof7c54GrW6MA/eWxwcLZzW8OXiCLtST6/cWcPZaQsPHpxKXRtjbi2OequBjz8+xEPx44bQ3/vBLbzYkTZ8I4ONzbzQlvX6leaymifuScRBULZ3Wj+ZpsrjpDGnLgP36FFVz2xn+4Mh3sqO8CWpM486tmk9y9xl20EiRiFOzrb6sbSji3IhnrQkzYDEWUQIDsYe7Lfw5jvbyGaTeP60gtXVHP78T6/pIDFnEWZiY20n2Yw+l8Rf9GLoKTPP0MqPshN+o9xQpLA9yIqrJzfJTjwBTrDqO6E4e4jpc0+mJ1Kl/rYFPBumkF9cxtz8HHZevEC9VtNro22ZRAvT1NKjh/nRZWwD0MlrQDmCNkZhpaixGBahYfuhYRP0mowzPo7Io/4WR+PSrUeDb7ODeOJH9t7u/WnRM+PQX8PMT+38KR0pomCI8KfNyR2F+ks85o/tJdtKjkVS9gCSoLIWGk1P82JxGcDnNeNyHyMrH3seeag9et3FbqVLL/vpn3Gdr8GoktKdLi1K+yEVNy51VtNw9OcxRqfVx+GLLvaf9dGX+8KenRJ0AbmmKYYzV548qeLoqOXeO6Kw9KKIph0NivprXReoDw9RQgFzS3q288+e1rC/L8+uyNKqnlWUJ2HvBoRy0LOHucM46o7EV5u4Ge6NUsnZX3NTgETqpJrQblwichpXRUjzXwKflsni7VFzHtELKzSOhyGU8WVgPqMwDmqZwLmkxe3TsiB3VeQQ5entpAuXQrQYjMlwpdGzlbsX24d5Y3FD3pa2yUAoHXnbXxHGCPnSYvFoNwrGVf+gDXVBdggQTSuMb6xVHjXqUP+ZAmSGGWaY4TPCTAEywwwzzPD5x6epADnrjvHBQR+/eNzEB/erOC13hJ99TeWNf6GPJrGxnMF//6fb+ME789ppfnrAZWCEQHoAJpd1AGgfIY7T9hCdrDwX1tPIcwNPpTFcXc7jtc15VNo2Q+Puxjzm8xl8clTD83ILT89aOG52sbxawMr1BdyrN1BrtnG13EOxM8JRcoxar4Nmu4Ur2aR2a5qpBN59ZQ3XN+bwotnBv/3ViQ7639jI4Re/Lus6/pSB/Z3pvNGxVkrir76ygEZ7hMMaZy14uI6NwDbl5pf21qPiJr9Pn5RRq3VcOSj1RF4NIQ+xuvAIjVi5BNCPfngVN27M4/GTWjDQmpDuUXExrgPIVCRxQ/O/D7oi78l+Fy8edHD0YoCe+6p+QiCHV3Mx/OEcsNODbszM9GlsANYN7miHUeBYeEOPaL6CMOcfDCI542mUQmmtA2o+/ug8pHCtM6zFHMTjIL/EFn8O3Fi458F6zEGttBRgNpNBJk3lkhnOnqBhOONrXDly8J3+vXgaL4YpdOXM2RVcIoPL1ZCUcbLplPARfxffp5uWvmwmI/wZJulbx3ysdKTPMixlg2xMlQNUQ7lXng2TOEQa8WQKS4sZfOsba6hWuO8EFXoWh+mST5Z5ED75fB5zpZLci11UKhW0O7yP3SCZ8Cct44T3s8jo0iXor56UUQuVfz0EoNvPHCG8MoVQns4/ek2joBf9U9kY5leSyBfj6Eh9bFR7KB/1pE5ysE7yKbdPjHrVBPczGaLXlfusNUL1ZKQKQAkRQyEprpz1z0I3/hZOUI7AqnWOS8fw7O9ZwgY9lFoOtPtIhMuVHDxdfzBGq2N7krDc/P3AmQ57+2188LSJj497OPPLCEpk1plvffsK/vLHV3C5MMK//vf7+F//v7tIL2QhWcf/458/xIvdBp7v1bHzoiblInFdwhNZsswGMJF4zaxueVlv5OP4w5U45FYP7t0pRuY8B++pJar8NZYQG726dGZepTXAXnuMQy7vdNTUTdW5PFqukMDmjbTuV5BfiCE/TyP1P9bHa2+sYyC/j+8d4kjKKpvL4Kd/dFdnjywvF/D1b17Tpay6XLKK95ikpW2BXjupFAIuS8SloXzeWbZtodsRObg/h/ynYHmyo4NkhvHP+sBuZ6zLf3m/oO7KmdWk2ezj6Kih+ePybGS/t9eUa839IYZ4LQf8YC6uyo9TuWzyZLb4DlqD9O/9JwW0NiSNnNzHK9kMFudyiJfyGIwSSEl7xTZoa6OA119f0j13KpJ35re4sChxMjg8OEC72bR2xbVlLBO7hpYq2zJtKzTcD+zzPuCDRdoq8ddwMUl+AS/lrcuJCXx7pW2WhLPdIh3bwpSEsbzs3rDBQF9+zBf5Ms0w7dDocn0il8oi0RktLW0e5fOyTNC7OJSHKTBNtm/087xVLuGRkvzTn+Eqi6fTcFsm0F8F2pOeh5zJJ2gvJZ5xsKtGWUlD+UjHuCzAXD6Bn/7xXeGfRPm0q/lgOqy7LEdtN50sE/WBf/o7t1oljnowRYlnckq9lvu4XWNbOMRQ7gHuf8DnP8vQ7pUQfAS26n0c7HRxsiu07qbQGqF5Ylre+PQ46C9pSB23GazOd5K1gO8A9o7iLrshQuzzquFKwHRoj0C8KY+PzuvJper87FlrVyNGeZiZhvk7hyIqh4UFdoYpvffnc8zcHsEgvEDD1EaENstXBBpk4RZH7AG5twQeL4GLTyOFrM95rUdhvKhc3k5RNA7TVYv6BqVLf9bdKJ8owhwyvtgdD88+Gi0IV7seJ/lKJMajbGrEy5639LT3nMmyCZVN3iihNgt0h7wmYW6mTTqtx0Lj9wWJwovs02Uc/24UzY+mQzp9DzC3JeMIXgKyiII81Y9nYTBTgMwwwwwzfEaYKUBmmGGGGT7/+DQVIBwoeV4ZYHM8wOVRH7ttQJ4SLjQK8dOeAdNjx8Hezw+Ou3i018FpnYN91hHh2YnG/oh2IhrSqc2vJrC6lUY2N9mh21rI4/WtReRSCVRaPfSGI1Q7PexXO6h1+mj0pFMsHaiVwRhbvZEOjlakw3RtYw7ZxSzq4r66XkBLaDeyKcyVFtBKFNHotHBWb+NFpY1nB00Mu8C7ry1hQ56Db13PIyEd+BdHpriZ6G2IzDomINgtS/odfkdt+dazo7ZzGI/rhjfqjh/LiPT+TF9n9x17BctHy8zBik/B2SSVag8nx1yua4xkOoblrSS2b2axvJFBZqocfxt4HThoWT7uYe9RB4fP+2hznw4b55BwsUTSJq5ihNeHPXw4SKDu8+R+JjEl91c8As0n/byvpzC3yqxWc2unkwIG4WbUS0F/OsQwwMHLYvQ2CMRQdrCNJ/09TUwHtYqFAm5ev46bN2/qjInNzU01y0tLOmDVl/uKnXEObHFwcW1tDVeuXcfWlavY3N7G6sqKKlC4xBRNJpXEtcubuLR9GXnh3ajX9Yt0Kge4JNUliXP50iXxG6hyguDAGdO7c+cO1lZXNb1Wu61yMzOJbB6Xr17D+vq6bi5dLrdRrQ6wsLCEK1euYEVk4Lsc+VwV9y3Jy8bGhvqrImRuDgWRhYMOvW6PBaXlQ5n8gCDLQwfOnFuJeC1VBnMpgnCBWG0Wj/lp2bqBt5CPQKwTboVdA/WWA6O1GgMc7/SkLvZwtCP5PBqg06QMMXQ5KF1mfR2gKobLSLXqYzeQR2Pw8hLG3xvmzfk7Au4J9J3vXpJrmteNqRn1IoSy+zMR1il/r5AuTH6ssxFOyh0cNUVWazKUjoKQlvcz95FoSRuxtZbCh/eqeLzfwf3nddy/d6YD+1z7XjcPD5JmXGclmD5PPASIEpg9ERN5hGa/OwZXaaJvWDZmovHU5hIKfZ2XBfKgRzVyIN9Kn+1SEl989xK++tVNfOlL63K/LCCRH+Kdt6/ijVe28cqtdWxdmkd73EQqB6yv5lGcS+D4rCFlwQYohuOjppYNFR8Hh/Xg63MvK7+u//b3buhA9slJU/ysgaZS5Gtfv4qFjRI+eV7DwA3aayF5aCaCk0EcJKnrxu+UQAIDOqbJwW5Lm/dRTZ5FVIRcv7GI975yBffunaJa6WpZcCYPVxDkrK2eXBhjoxz1yHTUSxCKZTbmg21NUe5b3sOl5RXEc3NSpkW9jxfm5zEn9zKXL6KCvdkcqDxUUhQkDgdHOftraXERS9KmkL5QyOtAf7/XU97MA9sKhrG9KUq7RLCts3YXOvjPNmlV2jsqVH07yNmZ5M+4bPtWJT7pNB1Jn4OqlIc/QvNqBaBp5yXuvEtX5VtYUEM/tlFUarAy+3aFbe6ma8sWHa03dLP9Zp75/kPQXsjlVCYu/7csZmlpUcuOZWDXz2ZklEolzcO8hGn+OFNDZKSSiXKSv/IQXotSnkyL8o3Z1vNBKXKSnukxP6Rh+iznVDqOH/xgW9KM4+xkJPIuoyTlPJB2uifhFp8srKy0jPiXsz636CZ8RSEV6TWSOrUO9OUR0pEKW5fnQasmHnKfc0lMzp7yPNhGNut9nB3Ju8OLvradykOg6WnaPiGeLdDXBX8mArkE9FaXHJaWcvjhD6+osqRSkYrveBjrME7gz0j6Z5iF+3LwCmSelYJ0RqLRjc635z7A4GWdTDME/X00tdMR2M8bwgbj2f6Qt/lZKoxncQlLejKunehWp8DsZrydgQEBKVxYSMtD9D1R603kuhDRsEkYn6i35x9kRDBRdvxHnpkhfATjqYTBkXH06HjIWX0Js6ncLE/+tJ1wcPEogs+bN3F5n88WpU0sxTGU29ye+ZaGpuPAuN5Je1Be5Cl+UVrajIuB7YH/YIYI3mjJiNdewtWufnLwDGiVsGlZ1CaHCT9nJ5+ZAmSGGWaY4TPCTAEywwwzzPD5x6epANksJlHtjbGRiaGYiOFZRzrZ7sWfiL6Fs6P+2qsLuH6tpEu7LK1n8f6jJrL9Aa7MJ3HWHukyVipPwMI6uZkssLqdwfJmBulsZG1twdp8DrfW51ASvx1uIM5NegcjNIZDHYC5spzXDkuh3MVaY4BOPolUb4T4Qgan6ThaQr8qPEq5lG7QXevHcdod4enhCQ4rLd3Alp2odnOIdl0Iql188e4cOM74t/fq2sHRrpk/C7r9MZ6f9tHgKF8AdnqsTHz2mItoXoi5ZAxvlwCuJNYeaQRHE3aatrMx3C3FcCZlzyWmXPLKjwfKxA2XuRQF7QnhubyewJW7WWxdz6IwN7mPym8DO2AcnK2e9rD3pI29R11dTohLsZAD07X06Q4H7BLSYe1IJp6OE+iK3JRdfy4P1qHV2IJQFj+QQTBtyk+oT0DmLRaueZT698bri7qU0MlJRwfWpsH0wySdLJHBkUAeYejE1KQ4cMW1vTkodffuXVy6dAnpdBqZTEYH4jg4xzPfkVqtlvpTeXHj+nVsrK+rYiGXy+nAHQfXOKA4cOvtb21u4dKVqzpYxo2Iu72+Dv5xkPD6tWvYFj7lszO5Z7iJ9VhnalCRcfeVV3RAsS3pVatyT0t9p5yU8ZU7dzSsXOZyJDUUC3Miyw1sbm5IXR6iVqvp16G3b9/G5cuXbSBRQD/KzlJoSno0LAgOKm6KnMwnB0A7nY4OTPCeto4+r4NdC19X1ZshzmInqyOEV374cA+tJ0HhTyMm8sfQlbaifjbA2dFAZ3Y0a9yHxig4/sCBvmZV2oAKZ4hIPaSyzisVIvBpq0z8B2lb+t6fByogrl7l4OcIL3bsvn8ZlI9FFEQJrT0zMC09uYPQTfAUP/45uCeulU4XS4kRUhtFZKXdevCkgQePajg6sHpBYmU1gSm/wOGuQ0SWSCBacm/vShl65UdIF4WlSViws+vxArjshbRmOKvm2vVFLC6ksX2phKvXFqTdrUr9LeHy+jIuJ+UeO2ugHG+jOerIfZaSOhpHudpErTzE/FwerWZfrkkVe3t1Vcy99faGtv21mikZuBQc9xCpVNpOAWJSss24dGVeryXjqxKRQkbhaO3ooH68flTGid3REBPUZCc8PcsleRatrhXx/HnFZukIOMPGlB/Wzty6vYLN7TmcnbUvbMMI5vHNN5awuV7Q2V15aVuokOVAf1ru33Q6g2w2K8/NLLJUNCTT0i5RiWpLN1L5wHaC7REH4tl28b5nHN9W+TJie8H2ge2RKlkkHvPU63ZNWSw0nMlB5ce6GBYml9Bj+8B0VDEibZFXWjAN8mc6TJNtnSoJxPiyYtqc9Ua6JckTFcleRra7UTk55kcZOfDM8G0pB7ZTnpZnb1T5IW10u91WZRjbUipLqPiggkPLTOjIm0bbaafMYb6pVC7IuSn564k/leKlYsEUO8KDMlImn0cqf7yShumqAkT4UmnOcqebCo7BgAqZvs7+aNSTwm9d47P9pXJ7MJCy0cqktY6XJbg+dh+r5XeCZduXZzI/XmiKGcjLQ65oM1A4G4TLl9bLPezLc/7gWQ+V4yH6Hcay9EKjPi7JyYQ9TRAeBBsfeuTzKbnP5+V513QKkIsR8OI/OIf+oXERBJqKlHd4sjaXxvz4nDJDhtEww5SfS49wbAN4uii952tG4CLRX6gYSd0vgw8mbZTU8ydoDdKNvC95BPJI0qw3JpOBfC+CkbCs1Glw0aJph2VnCOQQktBOejmLbPoLopslEt3o5T7QENrNV4+G8H3ZIGEumHkzt3lQ+VFaTmDzGjf7T8h7wUjqtAY5mWhxJ3cmaI8qcPRaBeEuDTmrlwTwvo3OYFXETBpDJM9qEROc9R+hNVu07LTclN4wU4DMMMMMM3xGmClAZphhhhk+//g0FSAr+STYfz0R81Q6yhww4+u87yDx6F+TuezPe++u4J03l/Sr3y99YQn7+7Zh63YpgYfloX6BO/nmzs6AdNIlfO1yGttXSpgrFjAchRutF3NpLCQTGL+oY6fRwY2lApbzaRy1ethIJfF2LodOf4SOsE3OZXCcSWJ7lMJerYNH9RZa3SFqQntptYj9egefHJV1/Xmm4TEcjHUt9//PvznB3z1oIZNN4qhqa/lPDJpJGlM9D3mOcZCP+RBHhJRQWvlz0H9zOY2lUgqp/hBfnY/p0jZnOkYmVKRxBcl838zH8KbQPG6O0aaYZKOGtGaiSGfjuHQ7ja2bOcwtZjS93wsi7EjyXq/0sfe0g91HXVSPbfkeDdYvb8WiB+bMzsxXQzL8HLa8jIXIT9O1tJkPdwktuoOX376iNDryVB6WmLrVuPgE9135ylfWsbqSw737VXAtdRJEeRO+3pCPpsXOJrikCfmJcfQqK51Cww5vUnrX/Dqayge6X7x4oQoLKh+oFOCgG3F2eqpfVFNRQj8uKUXaU/HnIBgHKenPAT8qS+bFzcEzDoTt7u7qwBqvT6lQ0AE3Dhzu7e2h0WiqaPx6+Nq1azpAx4E2zgyp1+uqlKDw+XxOlRoMOzs7U5koMwfdOKD25OlT1ISeM1aoyOGgIOXb39/HycmJximX5R4QGm6KnEym8Oprr+Puq6+pEmRe3s0O9vdMCcICInhyVi1T+XEpCZZ9KsP6LcFSadyltDL3F8bFIzQuBxZol190SCGoL3Lg/ciBjWHf+QmM3tmFjyNVhYinmYbxZB1hbElVZfIDHTwIJC69Oavg2bO6bkb+soFpDz+Y4lkoNArzR1+e6Xa0enb+6mvIZlO4dHlB8jDGD28U8JOvr6O9kMM//RcvsHfYxuZWQepTRurGQPMYxhWbFzHwNIs/WnoRKAPvZ3KYSCFdeO8QtNv9RcXZ1vacyJuUOu2+rk/EdeZGJptQBUUgjkRgHJ5Jv7FZwsOHZ/ibv97T1fSu3aAC5Azx9Ajz0tbPN/oYPNzFi9QAXalHjXYHlYYpdheLJbz++jYKeVu2qVBMazrvfeWSzoQ52Kurm7PXuLzgyXFT64MHlbi7L2qq/NBZI6GQoXFOH+T9CK/80LIUgaLlQ6vWL7EzBmmq1Q4ePzrV8mCU9fU8Fpeycl+yfEwZ9Ac/viVtxwp+8+sDkymCnLRxV4vyrJO8fuHdNaws5/BUnkFUeHD2Adsl3uNUcHKQn+0NB/Q5MM9rxIF7yrIg7ZPOZpC2hbMZqLBoNOraBrE+su1gm0bFAhUdzCfbG9Kr0kF4cVaCKgeknaV7UcKo3CUPti+Mw3ZQlQaSvvqLXEyL7QplZRpMi89Qr1DhrcWyIU/OlmNcKicYvy5xW5I/PxuOYVT+UEHRoVJD4lChQaUD21a2zWynaLisH5UJVBgzz0yXihW2vVpu4k/5WH4sN/IgP8Zhm6wzWaStptKDbTrloR8VP1SA8PoyTbabPHuFDGUnf9KzPOnnlU7kz+vRaXd174z9g7aE51XZRFREfqbv33e0ngl49nbCu6N+4pADC9PZfRDrpZz4XO/JIyOTtf2SWPbloy72Hrfx/H5P9/fqtsL2NYTjS5umSR/jTzfzanKw7nOZMbptxpUHl6B79Kiiyg/PX/MX4TNhHM9pIweNa0fjwfcGstR70QX4cIL32KVLJX0GcY+eUF6frlqcPQzz97JY+J8A3XxmWxwx/MnZSsDJQrjwKKbdhPKI8nM0YtMzQT8r24vD/DMoikAOh0n3ZJghwlPMRF4EQdo+oUiClJ9tgIWF/hY7Qifh/t1WC1LC6Kd09PdhhPobDUlDUUjHj1SA1a0UrtzNIC99hurZEB3uzyR0ngt5G0vysDoX9TPwGgfMAzCUdZF1JnyHjtKZn8pPb/J1Px/m64SPHcSRn9UhPldcfRd/Us8UIDPMMMMMnxFmCpAZZphhhs8/Pk0FyM0rRY06lg4BlQy+K+BfjfUtnOESQHMgHfxYIoXX3ljFv/pXO3j4uI692gCPy0O0/WAm6S268uFU87mlJNavZHHz5iq2lldRazf1i3eiPxyhfdhE/OMz1NJxzF+exyCdQKPWweuxBAoPqthv9bCTiaFfSOPatXUM55Zx0Ovp4EJaEusIjxOh7/TJc6w8z0G8hp0xTk76uPeshUe7bZ3hoGB+afTETgwN17kW2ZeTmF9NIpXhBqduSr78lcZ1orgp/He+sIC7V/P49bM27jdsPXiSkh87RlJsunkpY5QljMqP6sA6ipZeTJfSWFiwTa9pPJISb2U7ieW1NLJ56SP9HuAgL2d+cKmhg+cd7Nzr4uxwgJGkzU4ZJbEUODCjFgEtJgtp7Ao5OZTIwnihvXQaNWSg4RrfE+jZwn1Y2LmXg1jYgR6NY9jba+Gx1Kk2p+cEcfQU1C0D49mZP7PTaRaemI4fHCF/DlZxsI0zO+hHhQGVGhxc46AgB7Y4uFet1XDt6lUdWDs8PMTHH3+Mw6NDlMsVVSwQHEjjwBiVDYVCUQfEOGD5ggoQDqxJfaD/yqotOcO0mq2mykBFBr/EPj4+Vjn4lTMH6KrCm4NYHNjjV9BeHqZFBQjtj588wdHRkdIznHTkScULZeHAHeXgICDPLDIO+G1fuozlJRso7PXlXnr2VMJbUqbuIrnyE3EC0M46v7SZQLYgdV8uCesO6zwH7TkQxS+OjdZfVzPKT4zxdw6FGySjzSV9HuThrBM476kDIEpscSbSJ9zZ55P3hJfJ0/LHvy4RJm2V+Su5+mu4QKMFQtPPjIbyIEE+1GN1tYAf/uiWLmM2f2MFp6kc/un/6zEOj1vaJvzwB5dw43pJFX4Ey5Xlq+vgaz58GpqKQn2cgDxKk4HFBFCQNoJXI1gGKshEBE5+HjXU0VCR8f0f3FJlxvFRQ78yp5L4+z+8JfU4jefPKhpJB43kn89nMD+fw9alki5NdXLcwNFhAxtbJVy+tiDPkwHuXL2EuUIJ47y0Z+tF7LYb6EkDyrR5DXKpDG5f3cAv/nZf8p3HT//oFVy9toj3f3OIex8f4YCbIUt7bhJyKSP/fDEfOujkAD73jlIwLJJvf40Zn+e8WGmo4lE5aMjU8SJ82SoY31lpT6eTkveUXB+RSwK+8Y1tvHJ3CQ/ul3UPGN5fd15ZQFra+vffP7brGMFmLo6fXqVyf4xnO03sP2+gIc8k7inBNoQoVyo4PTnRe5j3MwfyqbzggDwH+JkGZ2pQWUEaKlfZjtVqdTTqNXRatpwe2w22DVQGUGFAHmyz6EeeVKByRglnL3B4m/wYzvaQbQ3bFyoj2H5pOtKGUTlMGbySgG0X+bJ9pQKEbR8VwwRnhnAGBhUFNIx3IvGZPypCqLBgGoxPZQx5kg+Vy5SRSopDaetIy9lzlIGGypO4hFMBRFpePyp+D6StrlaqQtvQOOTn4/B9iW08FUAsP7bjLBeWOZUo5MG2nm2yyufiMi9sj72Sh0oa9mup4GDeyYtnli/Lcix1MUdFk5Ql6xMVOCwn5s/XRatfPLOUona1RWhcjfQVk/B0joeIJPWfPpxF18eLh13sPezp7DnJnoYbravnZtNjmA4ddgppLFydEubJPDRdfz8qwngBGMl7y5m8vdG4Xg49ekT4+PhTac/PZ/CzP7ou+Rtjf89mOFIQjSnnIE8K+nomLF2SM99i8Xb+2K5F4GWbhucdLaeL4PlqglHQy4d5CCvjFvKMyqggjU/TnUPqSJhH1Kli6MGcyttMFMrCe9EuHvSLstZykb9F5cHLaRH5dNdzJK6XTY9RZg4arkxYL+RZJO8ai+tJFEspacs4a1ve57vkx7jG30PzIdfO58UUsKQL05HQ4EcX2xijZ/127y+ehybhw0lhR82X8A25+rAQKouLFwZaicwUIDPMMMMMnxFmCpAZZphhhs8/Pk0FyD95o4gffX0V6VIaTw/cskPCityU/xTbXn+ESqWjX1I/32mAGxT3RjH0qBiQ8LCDIDbtTMjLfzKGJenQrF/KIluKo9Vro9vnl4NGvbVUwJXteewPh7i8mENjMMLjSluXtupK/NU7yzjLJXDU6amio9zsYL9WR7XVxqbQXO+NcSppDONxvHltCculDA6rbU2figkKwbRWihl87dUVPH7SxP5hV5fGYph+reU6wMxzIg5kEhI3F8f6tRSu3Mlg41oGC6oEAdqtsS7Xoz0U/iUO+VcaQzw/7OCsLp02KY+I/gKpdEziJzC3zKUq4uiKzG1J3o/beVy5XMCf/uk1HB119OtKj6Q8Spc3ElhYSbm9P1zAFKzvZ8oTKj74RejRiy6eftJF7Xgo9YadOEs0qD8+HzzQLf4WZG4P8zcqL7a3O1YO4hDPYAaIUSitxZefdjijg83GgBvq0xDmzXAzCuXLQQ465MAwue5qZ5imZYMg+jWehLHDSzoOyHH9di5JxYEwDlxxkNDvn8GBqp2dHV3T/fr168qDCg0qF1qdjg5ycS8Pli8H9MiDA2l+YI2DY6SP97u4m08gli1gbmVVBxX3Dw50QI10Vy5f1i+PHz9+rAOGlIEychCPg3IcbONyOByQ5OwOKkx4fvbsmcrHAUDmkjyYF8ZnXsib+eCAHsu3VudMBw7KJiSPmygJP/3SWvKy8+K55lcrjKQ9UcaKsdR1uW+3Eti+mUFhPiH3+lj36MjlUviLP7+GufkUnj61vTR8VN5L3qH3t/2DcMKnYycewvTN0D/EpP9koLUhYRyxTZNMgOH2o0POzigYVe1TJqCj053PgXKcBwfKuYF2Wdqz/aMm7j2q4PikJdczrvd+vT6Q+tWUetRFqZjCP/gHN3XmxY60rR6WbEROgf+imsJcl+v03yzH8JWFBCocFGTbdLGQSq9Zck6FONjul8sdXb7qzt1VqZtlbdvPzlqqiGhzVgjjUUkkdeuLX7mNn/7Z21KX8/j5X+/g6RN+UT/AKNZHdn6Mt16/jI2leRyWT1Fu1ZCTNnm/XJU2l4pNA2d4PPykgnsflrHzvK7539ou4Bc/54B+R+4FaT9EXmmKkZK0OZQ0UcoSxnx4v+kyIsxp7TPD3k2N8UUxT/nMuuCSXVhu9HP+r9xdwXd/cFOuWQ2t5gCt9gBH+000pOysvY/p3iAvdqgkoDJgLPcmNx2nDFwmK4YDeX6cyr305ZI8+5JjPG/HkM5ksbxsA/9d19bwnvdtFBUWVErQUGHAgXvmiYoPDtg3mi30pV24nOwjH5M61+jozAbGZxvDe53tFJUZ5M2BfYYxPc6oYLvAdsorQNhWsY1j2qSlcqBer6HdlXwOukI/lPxy2auR8qQioz/oq6KC/Am2t9yHwytAyFdngEg7yXaOJUp/5ocyUlnA8qdSg3mnApdtKpUMbB95Jigry2ND2kXGpWKFyg+mzXaaymFV+tC4vLKsuHQV21TyoXKFabEcPY9jaX/rjSY6Uo6My3jkw3aWchKcvcL45EOelJvlSHmYLtNjWbAtZnWIKkBYN3z9CusZz1Y3PaJ2RZSUJwn3hmn0OiOpf3KvHvR1ySt+Mc/kYlLXGEfvEs+DLhdXXe4cwN0T6i92OidJyM3H1dPLwQqvHLw5jygLpZA41qZPIZLYQOrc0ZG0p3u8VkOdmczZo14h42PzHHLy7wyaBI9qV4i/lQPLxbwUEZIQIY2X81wZCi4sX5J7p5z9e9jLMFEMzn5h2UzzuYhE0/VXTjBhCRxq0+hyYFpqNCC46nokGMb8aR4j+fTxtC9BOzcUD+IbyHPCR+jsRJ7SZmbiWFiSl15xN6rcG4zvMY7eSFWUaPrqLQfjoRQCswROgY+j8cxHwxlfZadbw6LGTuYy+kkwDj8QcM9l9QlhLdcMM8wwwwwzzDDDDDPM8JniPz3v4N99VMPCah4/+cPLWFxJYXE1gXwpjrhONHCv/HZCjhsTxgZ4/ryqyw/4voidtQthnQh2RJwv16bmprfZfFw6rwM02n5AwMDlq856fVx+dRWXVwu4upzH25cW8G4xh+WHdTw6beJoaIPivcEQp7UWyvU6uoMesvU+SsddZJDEpZVtXF5Yxlw6qVLn0gm8ub2A9bmMftG8v9fCz39ZRrXGr3ctQzZIboMrvuNyoxjDn19K4I07aVx/LY+tm3msbWexfjmry3gVpAy4rJfPH8GNmw9Pe9g56gZfI1s52KaO+VIMGzdSuPZ6DtffyODSKyksbyaQzooUlqyiWuvjV786RaXaDeKzLDmQxn07yid96RD2dGYH/aNgh5NLxVS5EfNOG08/auHBL1t48pEte8VlyplH333z+TWnHJzbTs4eHM1G+GSNjAok1g+vzDC6qGiaonh7JZOFGa2Wv/6svBQTpyinEJ40/JrPxdcA7za/0F9gQS7tuA60cRCQZw6EcTDPuznQRkUjB8L0y0JGlDMHxzgwxvg05h3WhoHUhaNBDL2IbDxSVq6n77/cpuEXx1RoUDmxtLysX0w7EVUeKjSoEOEgGwfhOIhpCp8QlJeDbgxjHJp0yjYAJrj8ytMnT/DLv/tbNR998L4OLrLUKbMvGg86qXDjrKetGxmt98sbKRTm7Brzq/YPPyzj+TMO0isHRlOwFHyZW5lYuF4DtYcnw4QjgI9P6LWaUJYx3GgIenl6S8+gwaFTIJQk9iYCX1ae3tIK0yMz8jNneAzCJxiGdirzzk6a+N53NnBpO4fDgwZWV3P4iz+/jitXirh8dRlXr69KfUugK23Ub35zij1+1RwFE3FGr71LlEea8mCMv22M8Z+qIxz6UX0KqzJfZCybYtN6TT8qG/b3atqGbG6WdFCR+xbs7dZwymWnjJ3GYvIb61kU8sBvfrWP+/c4W8GWNGq1ezg6K+OwfIZev4tOr4MXJyd4sHuArtxLHuTB9Mv1pipCOHtEZ3xIMx+kQzoxK3LnfWvYwTJ3gXbQMFce4bUS4/w9TG5lqOe9YQz3hnHbd8lD/MOyiQYYorxPTlpy/xzK/TOQ+y6O2zfn8GfvLuEvtlNYSnEJlziu31jAn/zJDfzDv7qJra0Cvv+jW3j9jXXhAZ1l+aQ2QF3qxaPGCA+bo0lFudz/HJSnYpOGyk/e11QecJCebZJXXHCwfdBpYyjnmDxXv5Yb4vX0EJ1uTwfxOThPuckz2k55XjyzTaHCge2Hhy8/P7DPdNrdJvJLI2zdSuCHt+L4w6vA8jo/iGhrOOVhm8N6w+jnS9FAzn5mCGdKMG+Uje8D9uW2ge0vlS9cCpCGM+BoOKOOy2pxVhtnsLBtZj7YhlK5pnzcuwXDSZuWMxWOwQCqg88feVBJwfLirNQB232exdCP/ElDftGypB8VUlRysPy4hBnL05cfj95mdUhtQbjhfEldWBc1SjSeo5P7dSD3fL06RK08QrfNeJaOJ/dcTIaImeKnbv2H/mpzDJieik6akOS3IEIcNd5fDb3sTME1T+ZSf/2AgcbTCPguR4VpVd6D6Ht5I4t/8MN1bCxnLAkjU36eZxQRVkoSYpJ2MpandTJG6SJuK9VoAu5EmkhcTx9FNJ4Fy8GTMV8iuH/fsevnEUmPoDMwctBgHpwMtHnWETr/bPGcKSPvJVv60gTRayXGi+UiGzM1ZldlFOPFxphfSWDjWgobV6VtW0/qxxT8KOpcGTihxtIgcnk3vi8mUjFdCmv9irzf30ojV5Q2ltpw3oKanovm4hook4d5Mjw0jv4iMH+EhpNQHY5jlC/tk9fB+aif1lf9m3s2A2SGGWaY4TPCbAbIDDPMMMPnH5/mDJD9NvDstIvSWhrr21l05be0lUSOS95IR0Q30JQ/0yjMx6UjksbSWlI73n03QeG1G0Vc28rh6KynHR+DnROpuM6c2L6VxaKkkebUiil0ekPEukO8ls3grNVDTdIaJ2IY1npo7jfxFENUIwu/p0SuzbIt28Ehte5whM5iDq9c2hCZu2j1OvLsSSjfhXwatdYAewdNPPqkgV/+nMuEuBkGks7kLISxKmmuSCfthpjEzTzmtrJSFinhZ4NbpGtUh2g3Rjot3/gwsutcyc9fF4+ilNvm9TQu3c5heT2DucUkigsJ5LkWvPy4IbTuoSrg2tovdrl8UfiltEKSGki+uy2u6e7SoZFOIpfk6gp9o9rHyV4Xe086OHzWw/GLPs4OuYTASJcviopleQ49rKMmyWiWwr7XXD6Br9ydQ1/SaIic6u8ISao8lJfnYfYQGiB+vFoMcLSOyPqZPj8OalHutAS0jOjTYJimJZ12dZvgRqPhLjb95U8/DtLxK2AOLNLNpWO4nBS/BmZHn8oPDrxxQMt/GcxlWnw4B+FTqaQqJfzSU+TBMwfrqBTRTdDl3I0lUCzN6fr5HBwjHevH5StX1I9gWkyTS20VC7YBO2eUcMCHA5/8ipgDbOTJgTcOFpKGg5ccXPBLZZFPNC+Un4YKFiveMVqtJs7OTnFWPkNF2o/hwJQ6Wj6ueP2gAM/pnM3aWt5OIZONY9AboVYW+Y4HUlfH2JeG4+zMlHQGlrselV/ofxGUSq95CIsfhV5fNXKNdWDVCKZ5e3/CxzGclyFKaxB6Z6PdI6ATFgWM8FZiiIHYt6VdvFqI4aTnFGIqt+fBc2inmZvP4t33tuR65nAgbdnBYVuuawq3X5lDq9vFl7elPkqb88HzmlwjzgaR+lbtCk/KwLbEeOkgoBjm3fgLJJBubnj+tAs8kbaaTZsPt9xLKUeKwbFTmD/TcHKLfyabkvrVxbOnZbnOrs0Vf0+bSifx5lvrWFnO4pMP9/Gf/8MzdNq2583tO0tSv+dQa8hDJdnD5c0V5HNpNDttHFZq0n6FbTjT5BI2HWlHN1dXEBvHsbySw1tvbYDLqh0fNYWvtYF5SXdF2v+jWBItykpBaaYQ9Z8O9e6a5ONQxJhqXQOkhfCdvFw3eUxx/yaNF0mr2exhf6+uSsCk5Pm71/L48zdKWFxK429edFDrjrC1XcRb8qzbaLRwb7+DH/74Jm4kBsg/PMZcb4CKcKWe6khoT+UZyuWcOMuAiggOynNgncbDX3cOxvd6tpQVB9rZ3rSkLcjK824k9tXkGPJYxCcda+vYzrDd8EvisR1ie8MBfS7xRMUFebEdoZ1nuhnOdodp0K0KkE4Nq5fj2LqZxrWFuLRXCdSLKdQr3OvIZqC12i20uzWkiyK/LocZzgDhzBLmg20V22C2bTRUBpN/+exM06RyhO0hZWWbq+2uq/s0fO9R5a1cE79UFvPCPUt0dp5AFSyS7rykqUtkiR9nrGTl/aJUnJwBQtlYRpw90pY28tr1vNTtDE7POhpOpQfLjHSURdtUuRaUm2A7y/R92en9KfEYh3Zth0Ve/8GH1tEo9L6a9Oe95l3WmoghXSQqefN+eeftNZG9J/cKNYcukLEitITnP5G+szI9Igh62VlwTv6XgHQkVUN31NAvMPSZhPqI//JyDl94Z01nWfG9KITnbXHnCvJ+uZbFU7nXGvJ+5OHDTZbQEKwDYbjYmao5A0w5zT3tOQHlYjQT1yuMxOtG+LQ91K1e5m/Bk3JPx4nifBjd3s/OVq/E7rw1DvmqR+RIf6GlrIxj8ejtyklhShBL155DpCMsDp/u3D9Gnp9zck/zXWIrhcXVFOaXkkhl5b1Vbtc+NdEunkdxIek+NErg7JjPFmBpM4mStDvsBmRybAv43stZPyabZ8E0J4sidJBGpWWeJ4mm/OQsdp8fc8tpQs4poelmfMeH5HqkRTBTgMwwwwwzfEaYKUBmmGGGGT7/+DQVINzgdmEtieyycJgb6hdaK5sZlOaT0M3LU0lsrXIT8iGWt5O4cieHlS0OpMSxXUohkY7hnddKePtOCb3uQJeB6nOkUOShfNl8DJduZ7B1PScdGn49ebGcqf4IqbM2Pmx2cNjs4rjcxsN2F0dzSfQzImMqgVzCOkBrYjZPu+gkYziaT6NcFL6ZGFaLYzw9qSAh6V5fLoq9gV3hc1bt6DJQ9ac9LHbHaEnHayC9G+2oqJEOivDiLI21K2ksvpLF8GoOWelUp9IJV75WzpS/J51xrwQJeimW5YAnwVO2EMPG1TSuvprDkvCjAiglJi+d9sJcApk8lE+vza/eHK8pWOdS0m2P0KgM0ZS0qQjhDBwqnFq1IU4Ouzh4SuVHF/tP+qidjoVeOnGjsCPnO9/s/EeheXBJk8TEl4M4FqRsv/3mHI6rfTUBYQS+DLUINJrYXJpGbWUyEVNoLF/Rrws5KKHWAAwLypOGfOhWPzGalEvPhWlK5C0/7+aZXw1zkMorQKhY4L4ZHPDjQBoHtThAx6WomC6VIKl0OrjX+DXxwsI8rl65ogNrVFZw83GCbg6CcXCOX/9xQJMDkFSWcKCSCgoqSbY2N5WOA5x+YJBp03Agjmvkc6CNy3LR/fTpUzx69Ejl4cAglSAchOMyOfyKmktl8XpSDual2Wyg1WrrYKn/Gtp/5e/LmaCd4VZK5lZDuxjO/uIgBV1UrFVPB1KnBlr/OOjAIiY8T8myKoiIMBX6u+vhrkEQUajo5NecaUmH7UQmzxlRQidsWG99HB+fcaJ58DC+Hj6d3wbSmE3Zqd35RfJDlKQcXs+JiQ1wKO3adimOrVxcv97vyz1p8gl4ZiQ1GlWxuJTDl76wjd1f7OHRvTP0EjGUlpIoLieRmx9hq9PAoFrHc14LiZcW3lwDvSDtK792zeTj2jZR28I2wOd/oozdmQhl8L5OPsHcXAaXL3PT7CEuSVtUzCVQl3Ykk0nhytUFva4vdip49pTLWXHZIBfRge6stIdf+vIlXdbrww8Osbqa1wFKhr319prU9wI+ev9M6jPw2t0tLJZyOhPkrN4KZPcYDqTda45xfWsDi0l51sSGWBf5bt5ewb1PTnS2BdGSHLxQ5YdUjCBflGdKwCiELigB2n2bJ/ZzsRjuTEba969Im50S8mc2qWUiTSKbS+L61XlVIhb26sjGRji6uohfP6zLPZrF6Ukbj/7dDrrvH+FxX55Ll/JYLdextFsGOgM8GyfQcTzZVnDJs1w2o20IwfuYM8Oo6OS9TnhFBdsqws+caHe6iPU66Ep78lDkPRjyC+m0PNflmSttDfNExQL5MD4H5tk2cJ8jtlWqkJB2iO0Pw73ChIP66TSVrvKAEvTlGsbk+nAGaEeeuYdIoXIaw7CdwfzcosrSbNUxTrawuBVDizNbRJ6oAoRKDcpNGbxh+8T8st2jXFQ4sJ2jPMw/lbqUhYYyN+TMDdh5PeelPSV/xqMCg7wIysK2muFsf7mkYa8r7WWaChBTxFABwiW7WK40bKO5J9KGvPtk5Z2ICl62Z+TP68I8MB2vOPFLYFGm6DWi4oX55JnyhJugm2xSmfReid7BrKnkSfgw+hH0p43eJInW+Y31Ar707rrcsw0pK12TU2DhGstYKE/P35+JoC2RM30ZpjPtpt7RovKdx3n/kFa5mlE/OzPcG5VA0g9zRTBM3vPW8njvyxvY221Iufub0WBp0AD1Zh/3njblfF6t6dPxdn+Ovmt4/yjop1IFggnNebILILydbZpei5tGWU3zszx7L4aHYhnP8OlMXoFgArFHnQGXabg0NO+kMTdZeX5aNpH49OdP/QJihtDOv11DfpChsz7EzvcN+nLmM6MM5b22uBCXfkNK+hZprGxnMb/Ij3+g77Sc8ZHJcf87aQvlfYAfWK1fsbEjboLOGSO6/Gw6rh8NFRfjujwnZz7ZjCcaIaZR0X0O7Gjw+RLj886fq+taHhokB/IRKE9B1C9icRC3/s3fyk8t4ulpXzoDJHApZgqQGWaYYYZPH+cVIJ922zfJb6YAmWGGGWb49HFeAfJf3pbPL6dw+VYWWzeyWFnNYWEurUtWJTNJ/dLq+nYB3/jCKvZOWpjbSOhyOKWFDNbnU/jutQIyawmUUwMUpEPyhat53N/poNbgxrXWoZlfTuDS7SyWVjNIRpQJUaSS4p9K4GA0BIe8buQzWJH0G8ORfs1J3CqIfGKPt4e4lknhaT6Bk2wcI+nAcOCQG/8eNzqotHqYGwGZ3hA7ja4uOVI962H3YRvZwyG+WYzhhfSlGyPt/uhga1LkLImcl2+nceVOFsubOWSp3HEzPjy0c0OPcVKuwVgHhLXf4/o5DOPgir8eFH31UhJX7+awupXVDaWNh9CK3PFkXDt8HBxpNUa6zrHFk3JbyCoNv8L2cZhRjqNw5k2zKvk6lfKqDXCy38Phkz5OdodoVkbaMYxMmAmg+VVeJh/d/KvN+etgiAVrtqj4erDbxmG5Dy5P42HRHCEhxFYM5CF28jGnD5iEjzoRZh3ZqFLkPKzD69kqnfyDMlJ/R6N+5q9LaYgln7X9NTj4xjAOWlExwX0zaOcAF5UJHHCje2lxUQe7+NUyB8IuXbqkA3QcVOQeHqdnZzrARn7050Af43HgzSsxuH4+B/mYLsOoeHnw4IEqRbix8PHRkcrCuFyPnwNt5EW/5zs7us4/FRscjFSljPDkl8Wsa1SyMB5B3vyq2s9eYRlwcE7XxB8OdZDClysVMBygo5uzufTsjBzkXXGsM4dYx09eDHC6T+XHSOJpdJXN8yKCes+/Xgd3MQRGxWvGwV5gsZBQJeUoNpb3xITeI+uX01i7nMLCSkLvib7co6zrFjM8BhfeQdOMuH8fUI6Qj9UT9eVJA0LcysfwFZHp39ZjeCL33V4H2G9JuyTx+BW/lOBLkjdfXd7p2RneHXek/o3RWkrirfcW8K1v3tBZYN20tCO5GBLSDq9vSR3bSGJVyuHypRSubqUxv51Gku2clHufs06Glp6XkuWuYyZTSEv7OT+fBTfm5sAU88ilmX7wo+tStkN89wvzmC8mcf95U+p/Fn/wkzvaXnHwvttx09FcKtES4azAFy+qeLFTxeWr8/jaN67qBunNRh9HRy08fVLVjWvz2Rxu3JjH/ukZnhwcSTnZl/zc7JuyaN2T69uVsnz/58e4jh5yctH/w4dVzC8V8MlHR+DG8R6sCsz3RD0VRGWL1scoJq/oy0E6Prl2pJx3unJ9XUw9snKIoeyrK3n87GfXMap38fFBC/9J2t+ff8T9Tcb4x//4DtLynHv/YRX1dBI9Ka+PH1bw0U4DH0vd+WCQQJ0PHQdTgNgMEN63hB/w58wI9tk4Q4TKCSorqADhck90U5lAmaqdLnpSQPEEBwnTKBZsE+7V1VWlZZvGeF75wPaF7QIVHWwb2LaxDWE4y1AVII06C1TToWG9q5U7qJcHqJxwv4kR2pUk5opUDtiskma3itzcAPPrMf1AoNscI500BQjTVRpJl20n88Z2jH5UJDO/fA7Sj20f80o/yq7LW1GJIXE4y4N1h9fElwHrFflRdpanX/qqJGkybS5v1em2VSnhFSBMs9uzcqRsVLhQlsPDlhjO/jDlB8vRy0NlR1XkoZ3tLGHlyDZb8iP0TI9tL/lRqUL5dQ8QP/tJKxPrr69X/KstgLZH3p9BkWCG0VBR0Wz18fhRFeVKV9uHSfj2jHH0qPYoWF6aVhTOSfl8wxbShGf9iT+D9Bzx+/ti4r51PAnOgn0k+eNsHJafp/Pp8U9wwJ3LjkbZGIyXl2lStpBYeZlFwXQ0LZIEURy98/5dCORT+kiMgN/L4PImsFg8kkM01Un7Rfl+GbTsIoa0zKt/F1A3CVkGPMmPOgL1k7Mu/cowqc4a7l4040mpS9KsJXgWOu6Vl5/jjFnxlD+f81T8U3lclD5GJsdlsCzdZDKGTe6xt5JEaTGBpbWU0MoTVnjzI6HCXBJ5eVYV59PIl5I6O5UKE87Arp1wJqvJabmmkDxTOvNR0OqMBfu6b/lRaIDFND/jYXQvgZC42BZdDpP0JtdMATLDDDPM8Bnhv74CZBIzBcgMM8www6ePT1MBcuudPC7dzmN+KYPt5Txe355Htd1HX3oVmTQHasbYP2thkBxi9VIWcwtpXdYqLmHtZBy9bAyJQgJt6cg8O+7g6fOudFzZKYrpl1tbNzPSuckhJx2Yl83+2F4q4cbmEo4abXQHQ3BlqVI2hTcXC9hIJ3HKZUM6fRQOWlg+bONJMYFKJo6B5Nt3PnjmElHsDLUGIxwLfbM/0lkSRy86OHjWw4l0ll50xjgdcPCV/QsqemJY3krg6t0MLt2QcljJqKIikWDHx3hHEY+lsLxwQzqAKew/O9MBQfaVSMvrEO21UAHEQd3Nq1kUSulz+Sc9/UbSuefyQlResD9ZLGbwk5+9omFcbkVpyVf/pmDg8gFcCouzR5pVLo1FxQcHKNmR1Shhz0zh4lNGzRgNO2fqqRSE2Syc3nJZ0emNdIDBh3pYfnnmQb3CPCp5GKCiqNXiBAfSqBEaEdxkNxmjRgd6hXdG6p4UeZBHxvE0xlP8VFaytfL14KBWNsNNhRd14IyDVBys4qAVwa+NOeOCg2PtTke/NubAGmmpBPGKBio0njx5guOTI7TatmExB+m4ZwJ5qcJEzhy023nxQpUYlJObEnOQ7ehwV8q1ipPTCk7PbKkqwg9AcuAvl8vq4ADT6jTqKA17aHZ7GMcTOrjHQUqm6wcuOSjn88IBPb57MS0O2PlBQz/IwdIZUSFCuxh3dfRobtptsJ2D7lw+jYZ1gURS2lrWvtxZrlQW8hrpdTgHd10lqJhN4K++soB0Mobj7hDrV5O49loe61dyWN7g8nAp5OdsbxwuvzfsMx0x0hQl07b8BRnpUnsm6jl4+aKgn/6UmflZSYgzyIfRWDgPMXBlmZ32GCdyD3A9cyo9roocP5iL47k4qLPkGE9WDklpE1VB4cpQITw5kHMi8g7WE9h8NY/l7Yy0oSPc3V7AjZMeUuU2EjeW8Pab15EujZGdi+F2V8Jrct2u5pFbSelMMi5D1qrZ/W2yQuswB9DpyVSZNsOuXaey4zYO9vnVvDQMAi4pxUHFd79yBU+e1/HzX52g0RpIPR1JPWnj7S9soVjK4PnzivAx/sJKEZfry4F91iHua8IloFrNPnZf1KQOcxNt7iPCZZpGWJbnyPe+fwsfvH+EDz7aR08uItvUXCaF25e2VKldl/ummMnj9uVNPLxXxQf3q3h83MPzgzYePzqTel9XJRzzonD5I9THHewkZ9JFy13AMA2PYJIipFE6l5ZkIVB+eHg5eGI+a0dNfCPRR1Ly/QFn5Um5ZjIJfOWrWzg97SJx1sA/eiWPL2CAJ5U+bi8mcGUhiQ9qUnYRIciV15AKED/QTuUkryMH4PNyP3Ownfc1/f2AOmNmpC3jPZ+W9oD3HmdssD3gXkJUwJIvFa9szxiX7QTD2VbV6w10utxo3r6aZ5hfdsoUIFyyrKfy5LK2V0dKbsDRII5+W+p6jEqWZcxRESD5qdakfxmrY+VyHHMrcXTlxmnJcymBlMpOwxkdnF1H5S1ncfgZIWzH2N5yIDslMrMcqAihP5UiVFxQUcHyoJ15pUKX/VmvwOCZsqryQ+xsg6nYph8VLtyLJpNKC62fAVJGf8gl/DhoK21nzu1Hom2Z5FncVH5TMU5/LrFFRTXLjooOrwCh8iOVZpnZ8mTME68J6wvlr0jZ66bvI6rWBOLPMP25Kub99d5VqxxZR1w4EcYxwzC2x1SwalvoENCpQ70grzI6s4nNdxRKpX9HOAW74yTUBfNk6TtHFFN+oZzORBBKK5i4ZymJ0TMu88Wlr/h+FLaplr7ydtA4EzC30Rh9eHb+wi5oUaL+DhNtuIN5nfe/GJZe2Gr9fmAczY+K8rK45G3mYhrlEBiD1S+zOl/ykBPvO30fkB+fswRJSR+P27KwfI/izMS8PJvox3dt0sqtpDMV51flvUSeUVw2k4oP7vuxfVPaJ7GvbCbFPyF9jLQ83zPybpKQ/ou0ZSd9vcZb1+Td+1YBa5c4u1xollP67swPsRaWsijNZ5DNpXT2dCaXRCab1Gdh5ZizUoOXEoEcfIZ9sXj/ABG75E9/cg6vfRjOMrASIqI8IhBvRtX47qw/usnA0cwUIDPMMMMMnxFmCpAZZphhhs8/Pk0FyNvfnNelmbgsE7+e7HEwvsPlc4ArfWBTOjpnGSDNqedz7JgkNF4ymcbiwiZqzQ7KZy2cnfXxYreDs4MB+l2JLO/+nKbOwUxOX8/mX64AoW9POkS1tg3Uba8toFjI4LDWxmmnj2q3j5WDNq7utpEYjLC3nsOtq4sar96xAZwo+tLx6EjHisqA6mkXOw+6ONntg/v01gbiLzE5aCsH7aBt38pg+0YepQXb6+O3lqcEscNUr9RxdlxHmyOg7ChJnOl47BzqkmLSqWP+X8a31x2ifNhHvczOvngIGQc3uDFwvWZLnmhmBRMdarGSXr/GEzvl8p1cS4syqVPP3o/XwfeuonRq92fnRxitcziQRo1k0uzqq3WIoBQaiwcnMu26/EIk/SBQMJGuy4cH831pJYOfvLuI0/oQdVWyEcrU2WjXvzuTl+OnXkqBdqeNs9NTHYzj7AqeqWg40JkaZbQ4MDgc6mBXy32xzEFE0lFJsr9/gNG4iZu3i6hUWmg2+zqgx302OMjHfTaOjo9xIHSHR4fqx3cvKiS67QoSsAG5kzK/TLZN1jlYVpd0OMBZr9cwHrTRrFdwfGLKmPR4iEa3h2qzpQOI5El+w25LZGN6lpfAiKxlDpa2bfkVVX5I3n2p+npiPq6ABOovTg4EGokrQ3p6Mi3T0LA+cbCVhoOLRmLEjGd11gYZaMj3oCL57Y6RL8WxcimNuYWMfhXKNoNnDqpQ4ZErAnPLCSxvpnQ/koUVLoMXQ7clTDj1y8Hz1nSdt7oDh/xFTi9fFFonGe7jar6JMbrS/sWlzfnDzAjfWpW2L5nAfmeMttDsS/vI2/Vr6yn8g/cWcfedZTzd66DVGVkdF74bq2n8+U830Z8DsiI/FT3ZXFw3WmZBrJcySM1nsB8bYUgFy7ArccdSljEMswl0ltJISnlwOZFWQ9rIU97wLl9BfmM6iMUZPsGeOGK4JCE3XedyVvSj0oJL5VAR8uBRReqMLTFFJW693pM6PJT7gvXLvoBXPoScb9xcwje+eU3aJNu0nCDfer2jSh9fhgTjMez+vVMc7bd0FlsiKUWXkWuajOkeIclRGqulZTy6f4aPPyjj8LSHRs82Y6csVH54Xnp29rC9CfMe0Pizs0/QaoiBbrZT0fAJ93Q8Oft4/LG8epKnb3/3EjrZND56xtkS1mZzY+anTzlToIvcYIib8vz6UCrLgdTZM6nvx21p46PSCE8qhGwPkMVgIJ+D6FRW0FB5wPvS9pug4qKrS+CxhKgQoAKAg/Q8k55xWc/Zpmkb0Gqp7J4n2xPO8CAftnNsG1R5IP01xmO70urURR4+I0e6v0QqRWVLAZlMDvkcFRqSTi6vbddZ+VTazApKa0OsX0vJPZvQZSL16+xBSmeYMA9U9LLd0jZJ4hGcpUGlAeXoiL/fA4T5mS4HXxZsZ5rSVlLBzHqv5Sf0pPVlQAUI88O8V2um7GAZU27msSpt6zjeVeXwQOoq27sojzmXHmXgzI8Tac/ZPrMt5SwmKkDIpyltfrvTChQgrCq8JjRULrH8dQ8QeRfhNWAcbRvEKLGH2BmuZ18/eOJFds7os19pHdieGqEDg8JgXMnG8N3FGE6lvWpy5qvGFeNp9Bx1WKKk88kwjUiSYXJRP4+IKB7qFfW/KN5LED6rDD7vWk60RnhFZTZ7JFCgfvzRX8Mj/H0yQXKTcSczEAG9HakvJ6YR+lk8TVOsE9cxQkd4+ZRCaQ2MGkI4uICponGwfClfsleBTAFifO2saYtRl/il5dnLGRiJFJ3yziDtHJ/HVGRw+ds1eU7zXZ5tOfcIXJDn4coG9+uQZ/NGStvF+WUuoStt+1ZG7elsHJz9wb5DvpgSd0o/ZGHSXAIxW0jo7GjO7uASmFkug8nnhPQzMpyFnmW7FFdlCN8z1EheVJnf5Ow422OE/mxS9P2ZhWJZM/A9Qe0+x3YmotfCykV+VhwKpdTCjNAFIKGzRmDXMASj/14KkJw0PGxofdhEaIQ+YhWEVJNeof80QrqX08wwwwwz/P8D+DCrV8vSQbKOEOHP/zVAzjl5UU1nsuYxwwwzzDDD/2awE1OvVeRF/9NRgHzxe0va6TDlxxgV6cjza3++fRcHY6xIh2VhvYCedDQ4K4TLmzRqfbSq0kHqpvH0fhnZQQz5cRIP7zV16QtuTkj4fgg7KIVS0ikXNAgpsVzJp5GkR3eIfOf/x95/Nct2ZGmC2Bday6PlPVcrAPdCIwFkJpAAUovqruqu5nBozXkgafNGo80Lf8OQD3yiGW3eOG1tw+F0c6amqpusLp3ZVSkhL4Crj5ahtQ6ub/n2iB3nHiBRWZlVWT3xneOxXSxfvlxvd9/u3tUjr2R8jlQ0hKYMjg4bLT0OJRZJIlLro9PtoDkXReLiDCJB4feojGhTBk3zGbTEjZMhFtRy90d+t4WZQg/htgd5TppLeDpAkXCuysDr6YthhBd9ZueHs7jz+eDCSlOPKopJWpwXRsX2UL8atjD8TURTs36dvP2sBRDK2Wjw+KqOTm5yAMeBIRc/apUnz73mnxujsISPGWgbMxUnWzix4/YyoqedJhfN5mlgntYu6ffghYwXHRlE1pxJScLyt75Iq2z5Q1lGtvaHbpxYV6KRnZvW6IzDyL9DTvuEpOFSNoCt47a5kN2Jm4YpGkNHrejlwcGssRq78UtHXdAolVAoFnVhQ58lsxODZYw7OTgpOJD3Jp6xzwkw0uQKBXmW9Lx5XtC5tBLD7m4VzaZZxODEYalcMQsQheLo/PdOr4dut6dfVceCHXjRw/1tTkDaXRicTDbh6GW+IkM81EWvW8dxsY6WyFORMsEnL2UnXbPZEvcOokJTL5ewmysg78SFX33bsHVinCkwShyDgOTrrVvzyGTCIq85akjLj6ad0DppSKhfx0D9mBX1ht5M+BsHUw6pETWiNX77UsEPyj2Uefa3lClOYHBShYuPPr+ZeOaTdxNFJY2TWR8yCwG9QHVGnomMXy9YbtUH6LRsWK5ARqA8+jAyOrJRVkPvyCgwZdIxiMa4MF+YdkMERa37ORnkxV4XeNAYYr/r0S/5yXcp6sVCNoh6wI97Ww0pB1KJhR+P8poTmW/eTMAndejC5Qwurs4hHJL2tNdFIhaENxlE3if1vdZErcXFKjMx3An5UE8EMORONNZjeXaaUnZLPefccyVjAqjS483EaOPZkjbl4KCqCxEEbam4CHIk9vU6F5vFxuHDuOaO6ygVJVGVB5UNRNqxFCfoo7rjgwsgJhhzyfvt55Z1keP8Uggby1HsHjaxvy/1osHFcGmHJa95cf4QA6m3TRweNFAvSD4PQijle9jdqkobyEUVG67BpAQCJ25ujPPVYMIsepqtHaFmPrVtNGlraZ5QxgN/FW4zjy8MzMexU+xIOnMHl/li/fCwoWlY4e6geh8vJLxIPTePxwMfPtljfRzzI6wMQSk7/GCM7Qg/btD2R5TujpA046Io67NRLZ381x0S0rZwUp75T9C/mfSv4Oj4WNsqHh3F+OhOIQEXddmOcAGE9NwxxyfbRtJyUt8XbOPFlzKIxj04yQuPdk/kMne9EJzcb0l5rdbK0n2XEZ/rY/6cH8k5eZfwm/LUkj673ZA4wq9mtq8Ml2EwPCrGn/Hkgg7jSXDhgvwZR5XLSQsqEy4XcGrCR8qXtJuaDg4dw+GTfknDxeFmu4ZAeKjvH1w85Z00zXYV8dkhwnHGXepUi+2+pCW//BBYHlx00l0r0i5zkZv8uSjCRRjdSaN9ibhp2ozTUeMrca2If01n1mvJeu0zXWXKQMz6b/6s1cTTQiu5oR27uWuJuCj/sUf24XNBD3akLjb5gsV/VZbWmA2oob0xWajRZaftorRRzz07j1gsIOnsfKhBnPL7WbAyfBYkCfmrejdGMjMgx/s4HpaficNp/vRjFp/oZuwYzikyB2daPglLRj58jryJxiU+wz4jNhNhG3mpLDPn4aIZMTEJdApuwjFYHvlH9uxLpHiPKOnm9Q118WPlMndpmA8QePwU+1/ex7G4Lu2/9GXmrg7zTp+ekb553i/9d1DvrupLH8Bd3zNLYWTmuGuDOznNfXdc/AiEpN5wAYOLGT4ucvBODz8iUn7McbNMC+PGdwDWVy5snIbGWmQOhbnTJIjsIhdWGP5Qj39l3CbSYZTAzIFJWBv+kq9+TOSY6U/dT3syAqh2BI+YSUr5Wccda4UYfvkCiGh5lmosHtcOgRYu1wl6l1Ywppq0Gtufxpjus2mmmGKKKf6xg51bS17EqqWimKRNZaP+S9rHvzOEdbvVlk4yqZ3BFFNMMcUUfzewLW+3ZFAtg3pC23KjUfOvgu98Yx4zAZ++v5v9F+bIhOzQi7YMQnyzEdxcTmGv2sJJvoWjnZZetL33qI6Pfn6M7Qd1XFhM6KLFB++X0ZEBiE5MC8xk/hC+wFD6AnOnSKInA/JmH8OgD+diIb2M3N8fYl76iTwnHcRcrrfRbXawLO5rS2kE/HHUBj3sh/voriZx8+I8CgcVJH56jAvBBCJPL6PQqCEdC2p6dHoDXUSoFNo42WzjzbUknr6cxHHPg3LNHBnBlLt1IYybopoJD4Kfs0PFwi9xSVfFv0SPcsbrfZyTOD6uDVF3FgeYR8wXgg8ugHCAFpZBoLV3gxPUjVoXJ7u8aNpMnIzA/BUvps92/FqzxtSxcEB7xsHS60DMiRPZWh72Sb8j7ekBnWNMBYCXZRCck3ylItz8R8GbAJSfao2lKKMz4Rh/Smc98iEe9M/6c5wIEx8zOK5Jubm720JVnoYXB8hmsKl8BaMQHbNHCrYJcuzOya2+BMaJw16fx3txMs4c82UWDEhl8oaLIPw62SihkSf9Vaodve+Aix+Um/lm+Flao2g3IH9R9F+qdnFc4mQbwzDS8gMVy5/hMYySlIlCpaN3OBjwK3/KSH4Slui75Nfuo9KResGwRAby6QqN0mlcHN8Sf1UmdRCQOv/CiwvgsUabjysqP2FcjWQjzyM4PEbKsXZAHpaP3iuiOsLS8sepH+IoIsLrNxekcrJEPGu6kAcnP4JhTpyISgQQiXKSw9wh1JR6VyvyC1BOeDJu5D2GhOboTIjWqLI5esowirO73luh5bkY4sQhcCLl/tOuB+9LPR9IfvDD+JozUUJ12BjgF1IuP3xQ1aOQaMfL3HmmeXrZj15sgGgmgI3lNJZmMpIvATSkHV+ZjesiymGpiUbnyZ1sFowfd4Qw39lWcKHU7pDQX4mHMQkYJydRRvETPWNIU0hkPx8VN7FrSbtr/TEMQ0dKmx6Oqzwq5RYePyqixfKulsxTjy6MPPfCCgq5OjYWgliaDekiEMuygUdkBVpVcxxhneV/p437H9ZwsNPApYtzeswf+ZtQDXcV3RFD9U5c3HDHyw31xgjp48mn6k/ZnwnSOs8JiJk7VR5L/T84qDnJ7dCKwcoTkTw7PxPA619bRmQ2ioOS5Fu9gw0pU3rMlhBmpfwv+KHliYsbPP5Od3dVywjUysgVizguFDXvE4kkctyhJuM5bU96ZtGVfrioy8VTTthzF5s9xo87HNgWsCxwgp9+qTh53xX/tj2jGxcgms06eBNXdsWLWy9kEJW6Ka0N4jySrl9Hb9BCq1tHu1eVMlSXgt5AanGIhfP8UCIA7vBh98+L+7m42WnxfitzSXmj0USrLW2f9OXkyUvkGSZlp0x2IYNyMw0qFcanoos5VFzU5ZP0ugDE9lhk5wIDF1e4GFGr1YVG0sBZDGa40iIimvLqIkin1xJzE4FoF/MbPsyv+RFJsj700Ga8ug0JX3hUueuDC97mCCsu2nDXFvsOHsnEXYTkTVkpM/Ocacx+pC1xrIsclKchdGyT9Z2D5Uj+SWcVMSrF6qylaFJP2EJl7eXf8a58tR+cKKcOb7Gr9j141JR3FO02SfMk/VI2iIVMENWGicsIYqDZkhqZqHg/jB8vvbykcuzs1NTdDdIyDBMOn4YPTfRvw7fuZ0O5KM2Yl7Hl/yTo7ujo7PKj9Gpv9FpL9Z+xozKw/C2s/xFIOkliYNj9yrBhqJwu/motyuS1eZex7p8XnqWnhn78IbMjmwsU5jhF45u7Obj4EZY+YX7dj3NXosjMSV2e587lALLSpvNDhFQ2jBA/4hE/vIODH03x7rxwzPTNvN+Kr4OhKHd88Og+7qb26Q4OHlsVCHDnyPh9lDJxZwffQyb6Xwe0edLWgGnFHSKxZECP1UqkjYzk2WlLWyZxY58zSiCbaDZNLMTqiTDEQt9rHcPp8qBJ6uJhXB2zGPTOQvEz6Uvy4MLla0o1clANf5yGQP7ZuPgDQfBMQ1tAlWaS22fiSd5nY0z3BRlPMcUUU/wjAxtvtq2tBr9QYkdoXnqeaNR/bTBtOZtzfgXDtjwUDutAfIoppphiil8N2mZLO8qdB/xMyf3l6t8F/93/7TainT4e1Vp4IG12SwYySWmurw69KMnAZLgUw7PnsviLDw7x03dzeHCnifwBv3I0OxU44I/JwIgTdNWamcTT43NUJ78iXiThwaVbYaxdjuLa0IPlcgd3V6Poy8BJJ2mFTMZhaLP/UH+8fDiMjVgIH9RbaPaGuCkDG148XFyM4aVrC2hulTD40QGiqQgqz8/jg3wF60sJPD6uYj/fQK/dx72PSnj8URv/5J0NvPxsFj97L4//53+/hUq1q2Gsrgdw87kYVjd4jroP/IbRTu+dhVijh8tbDewshrEtAu/dbWD3gzbyvHjczve5wMn39WtBXH42iplFXtb6ZF7x2IDcQQOf/KSO/Yd2Mp0uVg7mMe2elMvS6XCL/9q/q5PacWDJ8jHplwQmzTUM/Tfutu92u3MoGPfxy1EzaWf4a4iGN6kc/jZsGtVOFF2MF49+7esYRNGd/wxrHN4Ijkdbxm05d9hqWno85otm9a86gaPXpNZgzATAeFBr6C1/grzSEkmea80FMhsfC2vWWDt+FA4b+zuGBmy0Do0jvsDNgDDxJyx/k2fGzcLG3z4JpZEffkEZDvlRqbS1PiWTYeVZq3IH0TjtCMuXdrGYX8bc3IHUU6lMaJxo5UQmz8kXfgMrA/m4w3d86L/hZ3E6PjRbO0LtHXAyZXbFnBHOyRNfwKOLHvyClEdhuesM60ox18LjD5vYe9DV+29sfJx/lVFtrL3AymYmIU34lNnKZMoGaWhHv6xTQ7w568VCCPi3e300JGxSfTcxhIiKf1Xx6P0fhA1TREdSiNpc1Fny48KFEFYWQwguhOGT9iUYMPd19EQOTl6Hgz5cWclqHny8faITrAybZr+0yX7udAlLWyoBUNJOoY3DT+t49/0m9JVe4AStMLERCI+R/hS4oPO7awHca3twTyLQ4PF7DWchyak0Nj5nY+xOP2z3o9KOc1eIRE+/8OVCJcF0TybNpecsm1xlZ1LTn3Q1OllEv7yXhGfCG5nl1/w/CSde7rLG8pFJB8VJ6m6lK3EQS+ljksmQ2vHIL4bnhvp2eLh5nQXysMqxUBmYVCnvEF0Ji4sXCkvrGKUYYCnkwX9+NYaVL63hh8UhfvpH9/FWZIg/KQ/wUJLk+QjwlND8YcOHqpQw3REias43xK3QEB9IPpX9YZzbOKd3Uvzs5++iVq9pWKRjnvkk0j4/JwCZuFxMNRP1RhYjjS4Wizy2HdSJfCmHNl56h4+UTX4Fvno5iLVLUcxK2Y1IuZ2NhJHyh/DuAy4qmDtjUtI3r0h/m29VMPD19Lg6ratOcrId6kinUT4xuxvzRzy+jX57o0nXThOS7xIHSUPWOI4ZCcZLJ+hdZY2gpHq/k9iZ+NHOpAPTjX40fuLA8DWO8uSOlPSMH/G0D4EgvyznLjMgHDcTtrRj/++V/oQylXNdnIjMx7sddKUemncUk06ECUvSW/QihdpRBoZHmW2bRVn4fsQFcBVa/jVPmO70J/9c1NZ8VB9OfPVnDHWdtFJQJEtKHpafW1a1d8GExXAMT6UV9bXbSazNBvH/+qv8qP6S4JR3AS0Mf7rF4zzqyxyTpnFywYbtlsdCZadGaYz7yM4Nl4Wmg+B0OBNGIXHHeaQXGuvvNJ+J9HLcFORlfpTmiXg4xifk+ZXhTm+XHGfwn5T5LArSGDrWzdkl3q3F+3lMud2+19F75LgoQt/huFfez4OYW+IF/lIfpYzqLjepG8pD9AyJeU3F47HabPPFPcz3eLGrSVtL+aOJoF527s6H3yQoHz+cKEv/uHNP3skf8MhbLrIyAUghcqgoTu6KXPzoRN1cIlJcysx6O37vcaBGY2ddxl5N2VC/zk4WYuROvp+9ACLeTU6pUGxsuKKqjYZYG7KRry+MX9XfFFNMMcV/CuAkmZ7LzJdfvhhKe8jG+TfZMbEtV6Uvn2aCzLTlttuYYoopppjibwVOckhbzkmjX2db/v/+b17EcbmBwXEDfhkTbPqGuMDzu8N+7IW8mEuE8PpCCoV6F//NH+zih39d1su32Zybtp6zP0YG/ppJdzPJwq9B/X7ol6Yzy36sXgphadaPpAwSehkZJMUD6mnIyUUZcPTF79CJzsW5DFYzSfxs6wA8W/uldAwb0SC6MtgKLSbw0cMcFitdLBe6OvlWvZbGnXYH+9UWFtMRJGTU96/+9UPc+7CBlMQhlQigXu/h4KipgyWes796KYi3XkvjjZUEfJKOH/bEfWgH/0/CJ3JGJW1aMugrNnp4/EkND95ro1VnYozzwoxnROMZYu1qEFeejWJ2+ewFEA4ki0ct3PlJXQZvnLA2MN2l/ihf5fk50LLAxHQFMSofVhzHzfKzcopOnxx7qYkPWggzLmUFRe4O80ftjX99ilK/Cg1doVwsfwHtzYKdGg3Eybja8IixHzdMeTch0JnKyGAYqhd1N6BMdLYTgiO9gHpOVBm9GMRvNOLDP3tnAflyB3/0VzmdaOff2RiHYsHwA0ZEPSaOk3kqxSkWKrK4GVeLSSKbtoTxP3anm/qWf7fb8y+u4uKlGfy7//kTnZz8+jevoN3u4U/+w0MpX2aCbQLizUhpeBlQYwbxX3tzCWsrUfxP//YxCtWulAuHguE7irB5NcpnG84p/qfzdEQnYHvBC0/9fqGXNORX48kZP85dC+mlqNw5xXpDFpxw2X/cwKMPzQSHuXuCAZjwzgStHRlGctJCwPJO7ywbtDGuTr5JuUkHPAhKHT6R9o6tApfbfn/ei2WR9/8u4ZuJb8OLfBalrft2fIhPsgEMrkbwXDKAi9Je3D8fR5M7XE6BPmNhLhAAtVZHJ134BWuj0sHCfhMrxS4+WgqjJOFxavW8tHfZXA//6n4XB2WRSJteE/4EGFdHOwGxZzk9n/Tj+2/M4eJMAD+7U8F/924FNSk37rxVWCaOlZN8LhpOMhtLY8WfsSd+3fvW2xu6yPHv/ug+Exy8O8N4cYWjcPzJw3KwGHF1xUtlFRN3Dv3z39vQo73+6I934QsC/Y4H33jngh7B9e///ZYu1DuezNMFI/akvbusnH5aGWKSjr+T8eDE48MPa0BzdJyduFI5PDlveD7lRyIVRl7KUe6kgYz0PYUewM8FUlxAkv6wLKouPNj20Ccvrc5IkSlLvzK7uIC19TXw+Lj3P/hQd01oGIQTDn+ZJiM5BaZ8mwk9Pu1EPNPNtPXMb0dcMfGOlrnVgPZXC1L3uAB5bS0j7wBh3N0poliTvtaRkYt5XHRt99k+mHp0Gnw14GRpu9FHudBBRZT6DXNhU+ImfffBow5qxYE5Ik3ksLJo/lqejoa/NnaMhVqchjAY0Vh/8uTX6lz04AId2xl1kycnh+NJL7JSeZfPRxGJ+/XesM2PG9i525F2lEJB4ivpKF5aUk+YxvRv05p6PcpLzBxrkzX147G3WDj0Pe7IcRZ6aGZfpB8GuOKjcVOQv7G3cXHDHf4IKq5TDs8Aaa0iSMfJ7kzCj7Ck0aG0OVoGRyxJ62jPgMrquJsgTbhBHl8k9m2pl1aUcZj6q09a0f6z5NUQHP5uKL3lI7+Wt30SKpvRKD4zDMvqDLjDtv7N40kflv1Z8v7t8GScbdhqL9onQ3fDxJw0LF/huAdXn4/obo44t/QKCkdmsYI7SXvS5/B9OCX9QXY2Kv2x01eJu+l7TXknRjs7xU7LibjzSCvpJtVM2Ps6fhMgV7/wZh/CHa8jiJZtTV7epffkHeG9v3C+EFAfFkxXmzam3NNAO8qrbk48mW7qTtBuFJQrTBdrTSN5Wj70ow8NQP4/bwGEiWnYMlDDzCrCkUkw0nwxCLnx8bf0N8UUU0zxjxja4o0adfMC7G7gf2Nw2nJOjGlneaotn2KKKaaY4ovjN9mW/1/+65uI5ZtYrPcQkiZ6v9dHOe7X8+mPJUyONL4aC6Mf8uO//jd7+NOfltnEK0ybPm7XrUx2B8itZ1J49lYWf/CHO6jWO4jzbOEEt677cPlmDF99eRnFRget+wXMVLp4tBDWxQUiEQnr5GCuUtNJtvlIACm/XycvAskQ5jJRrMVCiJe7aN8vonBYw18mgJyM7yJeL+q5Pv7DH54gd2gmXQiRTuQyg3tevrxxM4Lbz8ZxMR3WSYij/gA1V3w+C4x2KdfCgw9q2LzTQZeTJOTuyg/SeDwDrFwJ4urtGOZWIjowPA2/yLqaTOLHf5XDf/h3R8ZS/Jpe9IvBhqtPI4rq3fK4wTKk/bMIaftl93M0MJS/mbAXby/78LOTHu5x0tWBmze1I7N4dTiZ/l/+RmXWOJtfozEYO8jD7WAw4s2npdOn8JT0o8yk4GDcxknNDFM0ju8neNOdtH7Jl5sX42i2B7i/XTe8qaxHB4aeYVsCguV9iNeWgkgEPfgP223dKWPkcEgc2DQgjNOYQF1OhUeYsMxTF4IEVm7Vy9/SchKZbBj37+XAY7wuXpzRr8A3HxUn6CyeTGOTThYbG3E8txhE+KCCf7/XHR19Rpg0dfESJxNXU6+smzG7mApOmwkbb+XBcucdIhr3YeVSAOtXI8jMh/U+EN4xUThp4+H7DRw+7urxV9bvZ8HGnbAyatStH0d/Wi4ls/Qu+CT5/+U7C1ibDeH/+j/soNLoG1aOf2lScDUqmoshzDwTx/l0EEkpU4V0AF39gvbzwQWdUr6F7XtNYKeFqxLnGR/wI3hxNPRgXspZQqrgB1IX9QoPhcnZkaSOzBOSMy6OlrS8S+e/+r1lxKXc/+s/OcaHB1JmddLTpoPD0e1Jfsxit+iUztY1ayd1XJ7u0Flez19I61EntUIdb788g7/8RRGP98zl6+4g3DoLk78auDib/LBUrAr8+jg968Pt5zJSRjzYyzf0npZqoYe4P647Dh48GPdXE3DxOo1RvluaUwxoCsjvjbgXT7+ygpL0U3/8x1u6ED+ideSOS1/6e99fx9JRFb/48Qn+vGEWk9kVfCXjRUDarAfhMN746gL+5C+PsLVjt/YIgfDiIsO/+Ce3kcnM4c/+eh+ffHoP7ba5b4EhMC8mpTN2dOMkPOPC42fsvRpUtJusO0aTzHpx7noIF27GdaKUu0JmkhGEmH8StysrKWwdV3FcamqfzPLKI+zMBP5ng/WaC1RdLhKJ2V6CzKPsDrebeiRa/kDKtPQvIprKP4ZI6sSHftXF7azuRmfzTZ9iSbnUrxJYDpPggiu/gk9JObryXFT66bDI1cXOfe7I7KMkdY3rRl9+No1Zqc9/9Fcno8UuxUgoA777EAySu0T8fh98vDNECqwucHZ5wf94l6EuHpGB/htGxs1hbO3Nv4nB6Id5b/zrk3GVP8OTFCb/LdSVgvFfnsZJaEQu/p0NciKMO3mMrAQmbY29DY/5+8YLWcSjPvz7H+XQZofohGnCNXTKUr3zZxz+6TDcGFGq9zEPJSf/X+LRyjiGm95tb2DjR1h/46c+HNaTPNWXm/UvgeHFH6bRSHsmrEgT0XBhlH7izrIQicv7zatRLG9E5N07qPbc2UTvjWpXj1VksU2mQ+pudnv8diIi9enGXBxHtTZ2q657ZxyUCzyit46//qOqmJiWTAiTYJqkE/k57s/0DhKpo2wzmL88nk93Zzk8RkntSnTl5bAzZcKpg47SdtEh+fw7QOjBmtSTmCmMo9x6bjFhwzIyf1HF1diz7KdqqqZqqv4TU+aLS9GzLVXFZvXvoWNjWPo0ejWfkm2qpmqqpmqqvpj6Tbbl//Q7Sxi0eojKCzy/2D2U53aMZ/P6kZRwZnpAuD3Ajz6t4kcfVZGvmOOj5HUaiYxHj8zgBALHEvph/dDIyMFANhNEOh3Aw0c1VKs9tBpDvTydZ/TOLPqwtppAq9tHt9RGqiEyyEC5E/Jjdi6JsMhyVKppPBfSM8imI6gNezhudJHyR3Ch3EMmFUY5GcCDUgO7e2WciBydgBfHx0189H4JB5u8SFpF0f5oeTGKN2VgfsXTQyDhQfJ8CPG5ECqSlEWJ92hO8XPAcQ6Pa8kfd3C01UalYI4DM44Mhpmj//qTTHuRXQogLnJygv40aBP2BLC92cDWo4YzvtKfkdyfD1MeVKcFwzxNHpyN007jCQGV3oauprDPgyUpD/v1AYpSDtSe/I3GMRs7C8dWlInApDycgHC0ArXlj1Wk55/jx83XIRhD3HSQSXurl/9RfERvvr4dx2kM8paHOHDR4DDfRqFsyjZhJLc/8hBi/lmz0aiNhjsf49e+wHaVZ+qL5akANSyH3jjJ7ygQ60Ir69HaGNh0GKWLy7VabePkuK4LfYx6PldHsdBUveNNQI0JcJLzkyiVOmjkW0j6hthpAi3N9nH47idB7Tgs/pg4jGn4dEId/zgQe8fIJ88Wz8z7kJ4LIJENqJkTh5ViV+vbwaPx0VfK0c3qi8L6Ue9P8hjJ47jRbEnCsxFpKzx4IG2a3sNhHUTDdaJjUaEZP27GJR5BH3IzQfS5cvJLEAoEpZ6lkd6sYf9+DeWmF0vZsORDB3dO+jgqiioNsFPh3S8mUKbvuY0MLl+ZRUHye3yM1CTcdlp2RPlFpg+3m/jZY/En+TtOBxshx6wPY2fShf7VOILxa6nGobEeFgst5HJNhEM+rMyFsX3UQkX6AlKl0mE8+9wSGtKmN0XRzglC4e7j3HHgBb0z0qbOrwawuBFCUDoqfwLILkp/MxfUM+5zUgf2dhtoN8Zt1ggil/Kzz7Nw2o3+HUVOXFM/kXwIzUSV9/Z2xSy0WzpBSsR/JeHF4moMHalT3nxTdxXlemZC7S0hWBLz3aEPc/OSNiKvHs8o/meCHrwgfWtL0uDi5TX4AxF8cu9A6mZJ+hHg1u05LCzEkJN6qguHAoaqIVNGUaY95O4qTsTzInJ+pW0aJ1MO5L1CyYVW2nleaLxyOYTsXER3/S3m2uhXO1KmBzpByGOvyrUOypW27ugo5cyuJbOrwiPuEemrk9Knd/VuDgvy5/n/PGaKil+Y8wx/LmxGpJ6wjvsCTHLpg1uS7mOvCo2G/tGgVp8Bx5Fx04fES96dzvLkcNM0GXQ56Sl99ay8z8j7CneLsG77pexclcrREX0sFdKF8sf7DZj7mxw4rCm74em4qQxmYtXH47IkrVmimFecWCUZKZXKJd6EpA4Pa2ndbMmck7JzW8p9Tcoh22iTp6eIxxrHzYQ3onNhRcrgizdSKEkfxp0byk9dXPEV0DbpB56Xesc7jBrOxerqRj+iX5wNqdXmQUv7V/qx7z/K1aE/C2fJRqg/61FZ6I/zlF/6k/+REti0GoVJo42OQ/P5MKFOpoCYWWCeACkN0xHr02F8ZthDnJf+7umlIPLyrsUFaeI0H5M0/DHxtVEegXZOs8m4B+WdOL3g0wvM09IX8Wgq1nWtg1In2Wb15L2b+kRayrgepWf8/0OBC6tcMGXbYuI4Foi7P9LhIGrdnvSRXaHl7pUxTVfeUVsNeT8/4E4mu8DItDC/xJid0ahZfuz46gmcZUeItaVXFvwjD6ecE7QjvsAl6E7g/FemDrOR/aR5qqZqqqZqqj5baYOuk2g0jwcTv3GMZFAtLRzzVE3VVE3VVP1t1W+qLf8v/+U1bHqGyPV7aIT8eBACEhIWB+ohGVSHusAnMoj9b/8sj83Dlgz8PPAHhCbrw+qVEJYvhJHM+pEJebHMr29bMnjRwZsH+UIbn96toOlcrKmLJOLGc/4zS360PH00eRFq0Ks7P+YqPdSjvDQ8hUjQj1qri6VsEjc3VnBjPSUce3okz2o8jsTjku7W+KTVxt1iDYOlOOqSLLwYtVbuoV0eYi4V0YWXTocrFB6sLkfwxnNZzFaaaEQkbuth/eJNJ8l/CaKhADLxCDrdvp51fPC4hcOtrk7YMHKSK/wxiiZHH0t5kZ0P6EWNZy2AcNv+/UdF3L9TRbXImR8zSBvB5YVh2PIwdjBh0c38O0+lOQMUl4NCx909kB/ztnYetKUcPCgPUOLRH2RMW9IZzdhstE+A9oanQ3BW9Fx+jZn8zILfaW9OyKMJJ+Xt0GhgjJ9SUxl3N8lpKK2SGjq1o1ktDTQcclACQzTSyQ8lOaz3sVnu6xFYxNj3mI4/+iCEgDQ2TAuTH2NZHI8uGDPjxcm1NakXiWQI1VrHzd1AaBxqUWOJaGvyRKByGLeRnaDcHeJhfYim4804ueUagyJPTB7Qj2hVRlFrUTOhK9V7LIVolMyhCwSljiV9WDwXxNq1MObXpF3Rux2A4kkHe4+kvm32UC31dVHTEUfhlvvzwcAcnfhRf5/hVSeH1c3G2UyS7u038PBhVe/7uDwT0PxuOROidCdtOOzBTcZZiMopiQPbbHFL1nsIt/vo8IiRU+GGg0EsRNOISVuwJWGsLMbw+q0U/vu7Db1knYwpr01nG+cLF7I4dz6DzUcFtIX3LwP9cULy8WEbu5KuLK5O9PSHD7I2iuFJoypPmtWdT/HjxNiYHXeWXWM/CfLh7qqH+01kZhM62Vavd5DJRHDr9jKOj+qIJ0JIi5mLeZaJiafha83c6TG3FsT5mxGsXpRyshpBaiaIaDyIZCKMhWwMHilrHv8ArVoP5Tw7HfHs8LCwPO3TDYbDgBk1Bc2nIXacoDs4qKOyVcKS9GMdnwcXlsII+T3SDw6w7Ad+EBvgTz6u4I82m5gTud5Me/FhY4iaZBV390j3hPcKXXx8X9p/6dvWhYZHX4UkjV7OeqUPFl7eWexLf7a3fyB518G1a1k8/8I8FqWMtCVdy9IfURbKtJj2YyUbRIV3MjAOouyxLOP7KMawRzTx0v65tQCWzoUR5R1Awm4pJ22KPCvxADri96jQQKnc1mNmdh+0cLTVQdPe+yUyZ5NRzGcSKNWa0g9/fllkimq48s7ASVougHCXV6UwMAuLIxjZ5d94+hxM5JtqjV+DsWdD5+S9/nN3HRBP+ZCUOs2FmVZ9AJ+0Nd9dCeNA8usnj+t4tCfx4oy/w0P/bBhibcPSvst5V9O7QkZhSUiiOGk7KndGFH3fIj9C3URr6joXqYy91gtHS/A+n1sJD3blHaQqya0fy2i75eKjcGQ0ugkeRi6jX18M49lrSYlnC3V7D4iL1iIj5frpuBfXYx7sd6R97rl4CzjpvH/cxmOp7ywGGjb/rVz6Oza7cVo+EpN+9C7Ah+j1j09VLn+WucDdGtHJ/hLGzfj9dWAkh6M0qDN4W5lG8hKOmDyS8NpcAA/yXTRtORv9WD3fv3n5uLQNkv5cDA5HvYioWeqS9qMsd0IrLOLS3ixf5PunHzGp16PjrRTmwyW2Czyulnd38P6Pv0+w/JliatKP7RiP76xXO2g1ufAqcRFFGrYLXXlfzjXbKNW5C7SLdquv70Gsa6RhG8IjD6nnGqxeiO4sJjE9jM7G0bGXJ3XCQX+1XJLWCGbILamFw8LNiXrdSSL+lYf1J89fvgAioIkFwzAYMzJK3ORHGwWnQf+i6lfxM1VTNVVT9Y9PnW43Tav6D4NJOcbKtOVTNVVTNVVT9VnqN9+Wf/UH55Grt3DYbCEnoyGePf5CIIyLvjDyMnj40wdV/OTDOraO2jL4kBd5GfymZvxYuRTG6qUI5pbMBNQFGYTdinpwP99DRQbkfOc2gxAOLjjIMQOdaNiL1YUQVs6HEUn64eGAS/67AS9KMWEutJVGGyeiouEAnj43izUZ6Ud9A5SqbezkGyi3GuI/jUPwi+gG0vEQLi6nUKi19XgKj8i5lI7hhWfm8fBRFSXny35+XfvhgwruNnrwrQaRkQF/KCxhfoEknU1GcWExg7yEVyyJfDy247CHoX6N7eQPGTm8NK9E8ait9BwvYOVF8U8uXHFBiF+35/a7qJXsV5eGXyoVRpjyyUguK+nLL7XtWE7ZK50Ny9ob/4RDakyOO59KfyZoP+FLH7QZLX44ykLHVS4b69vNx8pogjXUVilGGoFDYyc8SE1OlsT6NnbG1oZkyhiVGQDzh2yeGMg6zGhPHmPZPgviyH83DfUusx41EfYhmwygLfVGJyQdGH9uz8bNWLvsxdrI45gFRjZjl435EAl60OoO9YLlBalLr315A6nZmE6Amzgbf4TJZ3J0YN3EQnmqxrETGHoDpoxLyhHU5FiN0lVgeBk5FY4Tq/erM16cT3iwzUk6kZ87xviVdSAcgS8cF589JGc8WL4QwOrlMOZYLyN+ncwoHLexe7+J/QdSP4p98/X1KNxxeG7ZLWz8rd7SnEVLeUdc1dn4pd7EzdgxaMZ7TvLi25cjyDUG0lZJxBzPJNMJm6UQhucigJQJMvGKnxVpQ1O1HoqpgC6KuNGVxnU/X8ZPpL36ZL+HmXgQ2XQQ7z5sICJ+Wc84J3Za9oK0h48l7+v17jhZBJNUBiYKjgvj4aKybsaZP056qR3Npi7R3gRjA9PUUS8mfMfVpbeIRAJ4652Lekk/d3z4Az7dqUHaF19ew9xcHI8eFrRNJBguw6Q7J8LmF2PYuBLHmvQ72eUAEqmQHnllJn6lfsTDuLScRanWQk36guKxpPVRTyfCyFHLqyh3uVVYs4mgMZNOtDy+K5uNaP2ORf1IxANotngE0pj06agP38wEsS+J8OazKQSkcj6ScpvxDfFC3IM7TWCvA+0jL8V9+Gl1gIoUmbqEdyT9R1n6q77IyEW116We8I6ZTxtDNDsD8e/D/PIqqkM/Hu/uIhzx4J13zuHRo4rEsYsbN2fx6EFZ78chnr8QxfPnI7i735L0jCLalz5K+kTeLsU2Sdslyq5RNekrrxlIz/uxdCGE2eWw7gSVBliPwqxKfAeS9kxDHvGVO2hh+67Ux8ddVHJmwaIj6cGF/E5P7FotdJzFD5ucnwemHz+QKB539Kvtemm8o5L5bxZvjPlJ0IHljzQOkZMx/MgiKGnF+4XIw2BMNyoDYqR//vPdJin99JAfhOy1Uc17cPX2HI773I3aG6UxaUdPy4Z8+a8y87429vdc/Bi3GfqUP71fgDPP1p94VHkcvqRRW3HTjyZoGIWjv/pXH3jwUMqJJJk6MDy/c9INaUwcxV7rB/k4vBzYNDAlHShL23R3U96vpFxxQUvbaUlHlg8ldWS4LOn6fMqDPy0C8hqk9xMpXLy5E5ixMPGj2TzcGLm58ISdGI3Y+qNPTRfnaeFmT7ewtLuZTFjvnxuwzxiRGkrDQTW/EhzfI5wVl1+G034K0pfcz3X1IyIbn7NkjKe8WNzwY2E9iLlVv9TZAGZE8TjAmOTL/FoAfi4qSjvEHdozS3z/DCASC+hOrEmYkHiUHd+Ff5V4/K0gwbEtJdgWsY9nn24XXrh4wYWNSoHtt9kVyDaYixj1SgdtLswJabMubftJWz92Yr1lPekLL+7+aDV7yMwGtK3kxxK8V2vcpuiv6g1sSj8JWye1rLjTRbS6pjCRVuwf+d7qHrM5fuXvCy+AKM5wM2bDzDgZ8xdRxs+T9lM1VVM1Vf9pqX8MOEvuqZqqqZqqqRqr3zzWb4dQa7TQkYEHx4mBYACrG8vAzBzCs0mcXwzrROunMjDmJa1zS0FcvB7B6qUoUtmQfsHpD3rRlMECv1x7vNdBpyPSO4NuO/C3eO5SDP/Ft5fwzDOzqPZlsMKZH4GMl+GTAdGV/ZZOEBQlTA6G2o0O0rEwIo0ufD0vhuEwSqU6FsVtfi6G9fU04uEAPtkposYt8RLY+kwcK7Nx/MEf7OLxZs1MmgooTyDsQVwGhIu6cyUoA/0nFyXOQkcG0pxYq7clDBGZX1s3KyJ/g7xFeHd2qZ6jjiECIe4C8emZ6vzyWSc0XODAjseJmDPQTVrQPyehvvrmBayfS2NQLON716I4rHLbvxmUWTp96NjGhDiaMLEP42SgdsbCjIlUO4awZmxsfqmzM24yfBzfNNgwdcBn/I0xNjnehMbQK9x6YsLIMOjBZW01Vi4xR3iUiqSnU3xG/Dl14J5Mor1q5Yd6uiutS2Ab3hju2Ez6N06OuzxGlKK5dTWJb70+j0d7DalTziSgKM5HSXFW2hE9HSibMnegdmONW66g34PvPpvC+bkg7h209b6J76aA45M6fvq4oscI2QkvA8NbZXasTNg6LaV/k3BsrLVjcMun+gmzyyAOumhFnTxtGWK9rlFJHchcCGB21a9f8M8u+xFZuYrg2ovwdvNYWu9hZpn1hEfj+PXLztxeC1ufNs2dH7WBfk18FhjepCxj0HrsbuJjYjqmn0w3o+O6BVsGDXLkx6ahR48o2Sn3cFjroTuutpw3RjjgRTRrviaPSj32iSemQ1OY1qJ+XfzQVkeEoT3BCeRCroWH91sonPRwUurinrSFPrH/7oJX2jVgr2kWSOk3xE/zBWy3ucPNpjehLDW+BqP4O3b8NXZqdOiNHTWcJAsFzdFjCjdzC2vleB7xMDrnlzDhkDfbOi7Y3Lg6g29/+wpuPbeEW7cXcOPmArY2S/jx3+ygVu+MglMZjRbpbBi/+/tP4Z13NjAzH0Bz0NEJPiOzAY9dqkp/kS820JS2snTSRUEXQE7J7/LDwOg6shE3N/XCfBT/4p9e0gWm564n8PoLM3i009DLwHmsF8vq1WcX8Mz3LuGD3SrubNWxzxUNKROz8vOM5NOdNnShQ4o9VvzAz+sD6S89eGMlqBfSP6pKPyFh9SXsXHeIbek/pWvCN+cCunhyYXEVKeHz08fbaLZ72NurY2urgpNcE0eHdeQK7DNNepXqfTw6aqMgz//z/+lpXDspo7NXwY6UmlGWMY6OQSfrRaaFc34snQ/rTkVdMJB/ru2z/HPHULspZXKvicd3Gjja7qJd50S+RycWm7Wh3rvSqEtaD/s6mcrjotgXuZP6NCgDF7u4w2v3QRvHwrfXdvJDPGruf45/QvPfoXEX09SMDyuXg5hbDmgfTDn7EiGSmvpOb5TP+NejqYSGE8hDScy8lJujPVHSx19/bl3yOYidHd4n4wrEgkwNG+Fnd35oDZc0sosdpt9hWRwt0Gv45ml/qWwQZvHHuNlCatKFT7GSn66UI7bo3GlivoTnAohyoS9D7/AxvPg09iM9Oco/6yfv66Bdet6H+XXuxpV2OuZDR947+AU+ZeOGtK2WlOmeCV9ZOSAv28cqXwcqvouOGMs0qVdhXH4J5cV/h06V4+Yk1yiNgvI+eu1qBm+9s459qSvVSntMQ9CjVZ8DxlVJTtG5ZTEmY56AO8DTbg5G8aV30UtTjjbT2OVBdW7/IlRK8uacvIMvb0QxsxBGapZHW/ngkY4mEvXpB0ncIZKa9SOzGEAo4tX7PYKhyQUOamnme2lA2jK7kPwbg6QJd5u0Gz2zm0PKWkv0PLZKPxpgHZX2ryFtV26vi/1HXaXxS/vE4x0L0q4d7/JYW74LyPt4rmc+QpK2sSVtD+8yye13dGd2WvoIfnTE4xDZxrTYXrExs4l5Rjw17qcSgOljlc1SNWudkjru0Buvjr3aQBf4fX72o4NfxwKIwdjpbPezYMi/OP0UU0wxxRRTTDHFFFP8p4qli35UZIBYLXOSsYtOu49yt4ePHpbx3vsn+OiDAj59WMXuSQuxtBff+sYivvf181heyaLebcugzUzKtWVgc8xz+vc5QHEPgM2wQQcLgqAMxhAbohkG6jIicZ9az1f0vgwgajKY410eUZFnUcLOC1UwFUILA9w/qqDcaKHS7uFE5AwJ37CMHLeLTVxeTWtwh8cNPLxXxc9+WtJJGTtWuHwpju99dw2DYA+xGRkcRb/4F286CeScsc8JhqHIzoFalXeA8AxsgZm6YTzEXQaqVH0JnlEPRXnMCAdEHDgZeh6FwS/ZjnfM169tu5jipBsnRfmFdL7QRE0GifuVvg6QT2M0KSPeLO/TEzWnaayrm958mefkHa2NkwMjt/vLN6UzGvkZcdRfslJrS0t7oxXYlDJwSAQOP/lVCsfeim7iIOkoA/ZvPJ/GxkIQjw54LBt5UC4lUn/2aBddELJcrSx8Gq2CfN3pZfWG3vrRh7KfBP06OnnyK9q94xa6kk/W+3zQg2/M+KReASWWBxKLo+XpBsM0E1g0mAdB3rzY/LDcQ67a4/yq1DngsTA9qZsdTgb0ZDyaNLFmK6Qo2hkSBVPdZVQ3mkl2Or7KzkLdjG9l6Tia9NOANP3Dcz7MXg5j+WIE2YWQnkWenglgGFtHP3EbsdkM5ucrSCTM5Hej1kdut43tu23k9s3dQZNyuMNxCzSGxuiU00h2x8mmjZVd67Ww5GLV21kPsn5gl/esuvxZQ1/oKh2e1a5GtWY9j4W8+N6zGcxk/EhL5b910MZ8oYN61IdazK87QK7vNrEo5aMmAbWdL185qcMvWvcetPQyaB4ZlUn48Z1XZ7FX6OJTfhksZYcx5vn735r1qSRHXGyWp1spXHlh88VC6XSClnF3Kcf3+fMZvP7VDRwf1dBoSACOvckD/VGMdQInCHfNtnw1HLpIX9HiQoK0v6l6A3/xUR73Hxbw6GERn36aw4mE585nZUn/ovglenqBDWkH7SEvbWe7PolUNIT1uRRy+QZWYzFEhgF8Kv2ABPtEOrj1FtaGT6syEuRXvT1s7nPRvYsvr8YQvzKPo1wTX/vaOt7++iU89cIKzt/MYHEpKH1lBSvn5vC923N4vlHFXMiDn7e9OJQq2pI+ZK8z1GODehI+v5zPtQG/lIW3okOUBkIn0aqLvKtrMbwlfdVPOMEXX0IVXnyyvYOu9EFV6Re5G+HG9QyeeTqDzcdVc/yZ8GxJOao2eYGvlFHh+2Cziu3aABVObnp9mg7MIs0bKe8s80Eph7xPZXY5iEg0QDa6IFCrSpkryruB9OuFoy62Pmlpfew0mZ5O3gov9vdcsGxU+6hLH8UPF7zeoeSZV9VngwsrfRzt8Hg7qSPlgdhQJvPxhGaAhYotPy6YPKQc1mztePSPOU5vcSOMRCaASFLaIemDOdHal7xwNmAomCbKW+IUz3jQaUm/u9eTdsCPN5/P4qTQxif3i/KONG4MbJg0mnaI8tFo228u+HHxjYuTTtkTxT7fHENmGRg3w8/akZbkThoTwnxkln+bEnyvskcA0U3jIoqTrpOwPsZQVuwnbRgKyi9tjPRX8+sBLKxH9C4mHlHIuyK4QCVZjZqUVYZg5LNyGj4T+eSw1of8CKWaLWycrL3qSKfKuJlj+NR5VDbUTqAhjRLDPF58YQZfemUWd+6UsLXl1I0RIRnz3yF+Ao69Q690p0lH/o2sbndTFKxAhBOSQzOKr3qcBK2Mm9XTUl0cezUgMePF8gb7US5q+LSO6fF2vb6Ue3McoMfDy8+5GBJGOBKQOn72DmTyZJ0w5cex/A2BadOV9/ZSvi3vux3d6cHL2JuNnrYbheOOtjN5aSxrpb4e78WjvdhvsE/kR0KHWx2U9d69IepV1tMuKnnxK364448LIqUTpw3yybuE8GVB5RF/7SYXQcZlwIAaU2+svaaJU85UMW3owLrFMkF31hu1dzhYOnkSosW1Zy5geX0eJweF6QLIFFNMMcUUU0wxxRRT/DYgmQpgf5MTGzKAkMFHUQb7h0d1fPx+AR+9W8Ld+zXs5VpIJL342oUgbpyPY+lSBrOzMb2kfCkbRTjoQ7ne0e3nHIjovRij93M+zUCSAy1fXGyyYhMTM49XcL2XD0RfD5vFD4Jn5l96WEO30EQ17EW92UHgoIJULIjDfh+HjY5O0DVaMujp9BCVgV6t2cPOfhX3Pq0gx4sQdSLaDFRSMjhcXougG+ghnPBjJR7CfEj8yGDp9HQBwaMj5lNZBP1BtDo8RMSAl76uLcRxMxlG6riJ4/pAJwUIE5IB5yAYfq9jnpxE4GSTnhMsPHjRYynHI37aKOcmzz7neIxfSxcLDT0K5UAXP4ybJpm4W+rJoc14EsQM6gxcWuNxwg/dx/ScFDH5Mlb66/IzcnHS1sBFIFCTw8foLYX5dcPwdlxJJ8ots2qHxp0Dz4VsEO3uEDsn5ugfO/gcKaUccdS/s6BhUIkz/dkgqbdYXU3g9rNzKBXbej61hvcEuyFqMpDfPzGLH2N4dEJ9NujBQVtodO7LkcbhMQ6LspvnaXBx6kTKABc/OPlINsc9D2oS1Or6DDYuzot8DR34k8coDfjjiGPMhrf5HWNCYseR8eTXysafWk1Aw6C948YQjR/HLHnCHWIL5wJYvRhBetYcbaWXIXMxUOo5p9Ei4Say8QL83jYqxR4ON6UN2uxKWyJl3l5CorBCTJZtJ6Yqj4VbTxhyCqe+1Y4wcTDxIA2ffsmveamrdUlkTlwbQv7zx9A7VsYsj42lCF68lkRJ8mc27sNaYIjL0n4tV7soS1uTl7anE/QiJHU5Kqor8S9xoddZAOFdDvlD3isk7ai0Jxvn0/jWq0v4cmqI0kEdmyVp45z6L0UJC/KTE9nyogwHFxz5iNPpQNg4W4zMzjMeDyKRCGF3p6zHiVhK3jXzwgsr6Ij89dq4PRxjiI3lKF68mdbJ81sRD7jeLcmBr6R80l76cen2Mj9zxrvv7eNH94rY3CpjX9rrixdSWF6J40TaU7tjwy2nhxPqyQ68MSn/krZnIejnEXF+nEh/0S4PcHTQweOthpOvk+kwMjthTLqO4ZH65DupI93uYFjtwDMTw82XV+D79BivvXkOt19fQ1PS6P69HC5fTuGjDwtoSj1PSNmvHlXwUNr+T1rmro9Zvwfz0udV/H688Moi6lL67+43JT89mPENIV0wak7cfVJPhukwHu62Jd5LSC7FkM60cZJraL9BubPZkB6RuLlV1Tw5HYfNnRp2aj2UNX7iKv+sN4zvlWtZXL2aRU76dqYP7wrgogG/JCchjyg73Gph/1HbLNCLcLmDHrq6BsA0M/VFdziIzJxY1AuIpYHjxfPcVRKRcm8+MlBxngAXIRqSpgzjZK9njiqipGfRn2E3Kht0dLnTnrtSeacQ7z4Ix3nBsx+prNFLdy5tkGmrKLeuFZigNS51KTuJiJTj5xfgH/bxk3dPsCVpaQMJh/x45eV5qSMB5KS9p1fr38rENoYTt6adooPYid7uCBm1QYZ89FRbkgsfe5yOY2VAjeOVoLvGXzDmb9pHdVMn40Ep1U51+jfBzAH9cAHr6UsJXJX3PUg9ZrrpUUPixmM/9cMOw9zwMf/6Y+JsQDfGdUxj/tTN8a9w3EaY0I4N9KO7a1zuo7R0MDMT0nz867851nZoDMeTPvjjYnIKbo4a/mnSkZXLQT1N+hz9usieBB2tOgsigThpusp/PMsFy6De6WEW21iOB0hKx3UtFUGPCyLa90p7KO/E3Ilg6f6+QFn5PttqdnX3WEfa/E67q7s0ivLOxn6ONNwdzV0SHXmH5wIb2zYea9WVMQTfG3iELKPNRY/DnR4q+R4alQHa0g7xyTvB6lJfVdG+Jjyk/a1Lu9eq8v1a2iR5h+A7U1P61YHTh54FpvGZZVNAe1vOtP6Is5pMlqgv9UN7EZj6RCqm9TF3WJwugEwxxRRTTDHFFFNMMcVvAwLyt7fVRkUGGJ5+EMlYErkjc/5uOpXAtRuzWF/j12bACzM+xCM+NGIyoOLujb0KFmdjiMR51vJQjx8pywBFj6txBsh86zbDhqGeS8zzilcuRfSoDb/Pi3Sjh4gMfEiTqXTR4xeazqSgvz9EsjPESjiIXc9Av4B/PhjCrAzo9vsy8JGBRr3bR14GVm0ZOOXK5oiqQLGDwHEb+ZoXaxtZ4SSDHxmItWQQ1mg1cFkGVZF4ADOJEFLCK9fpje7WcIMLIHOpjOrrraY+CQ4lVrJRrHn96D2q4G5ZZLETAvI/MSAXLb+QbdYkvSQQHsEVCJmJjUa1h/1HLRxtyWCNn/2SfORVNGLgn/JV2CcHdIZQg9SvIY0b7elknwRzgXTGjo7KQd3Je0xrPNjBMv3oV24avsNf/Rk6zV1xUxfjPAKNpKJXky604ZOuo4dgiLiEcSkMtCUJJLsV4zgbMBROo1DHwez2SRs7JzKI1vAN7Tgs4erMajmiqr1qHbPjRcAYGb+0M7zkd+TuwcpKHNevZbG5WdGjcIwtf5ywHeJxGo48a7htkfcxJ0Hdix8ENY48Y1taGB5qM2blQOxPOayuZ6WeLiAcHKAsdYAX9SoNf4QVY0huoy8ZjfUIY06GzlqMyouajaUJ24BxG+UTybTcUJkyy7ITlro2s+BHktspxI07HXishV686qkh5t9B3L8HL0Ru7j7Ld3G03UP+oK8Lh4a/K1DCLbwDK4fKRHq3F6U3npgW43wa+7NlmmBbwLPtubtCU4Q8XfwZr5i0g9cuxKVNkrotcm8shvHU+Tge7DTQKXewhIFeFlyUdm7zYhzx+ZgunJalbSvPRTBcSqAu/LiDjhP+uhNsu6U7wTiBs3E+hRsbKVQ+PIK32sZ+a4hDpof44XX3m1Ke8pLPBH+5yHY5auLNI2qosXLTz0gvSl3t0xiMm9pIOZXwNh8Vtc10Iynt5TPPLiGfq6NYGLeHbpxfieDmpSR2dxu4HhxiMWh2QD2X8uKNcxE88/3r+IW0l3/yQV7S2YNg0Ifr12dw+9l5TZ9Hj0raTmrKUyZOdgr4NS+PNUrPBhGJnT2p3mFfUGlKfnRx90EFH9+paF9EUht3t7KYMLufotgm7UrbflH6Lv9CAodLKQzYBnx8iFYkiGPJ+5/8eB9//P/blnz04tO7Rb3g/Uj6wp/vt9CkTNKotSSuz0WGeCvhwQP4cOOFBUnfvqRTDQ2J7yPJ26o8GfPFpB+zEt5PPiih1gCWV5axvBjFfKyGwWYRZSkfXYlVPt/Gw4dl84X7GTBR4Y+JEy/3vnLF9Gdc1KV6/LiiZ+RzwphHzehFyj4fIghi514Tjz9toXjYQ60sdVbKmzYHmjQ8zsnsZjB2Jhyp1lp+fZLnyUwAMYnLZ02+stxXCh0cbMp7wwn5SD7QYfRj/NkwT8OGacnddGz++5Lu3NHaEXl4jwC/iI8lfdIWyXuMKJ9f3ikkK7tt9in0xT55IGqIBamv5y6k8cd/cYCd/YaGZRUXdV98YU7l39qqmZZEwlV3lUbSSdysHd21LRU78zeG0jsyG5Pz5wqPf/xXf/wZ0RstF8dN++XmLG7ilxS2Dz+trJeBsx1GfTMccehK2l1ajmIhG0JRXuYiCcnLlF93snIHDY89Gzo7X4WbPt3hj8Jw7JTGIaPeuk9AjGN6/pxyF1g/5KHyE/Icp6oHJyct3Jf6P1Ev6M2qLwTLzw2NxZiHPCnOmXERGHtqjPmzYOmMGnsYxc8FxjOZ8TkLIM5xdQL6ywT9WAsGUBLzQMo7Fz6sjP8Q4AIId6rx+CruXKOeO8V6HY++7ybS3HUmYwG2EdL2cHzg95tLy3knCNv7rpQ17sgqHfd19xkjFIl7tM3izlDe8RNNyHhEoso7awLOnTUNaffr0mZx0YPHXzWlXnNMwjRlGp7OL5vufMiv0midYh44fpROf431yJ4G9Whc6Y38EtLeD3vSfhZb0wWQKaaYYooppphiiimm+G1AWs+olQGvDGavXpvDt759FaVcXb+CfurWCt782jquXAyi2GmiOR/EwmIMcY8Pu8dNzDwuY7vVgT8TRSYRwUmpgUqpo4spOnkpf5wsmJsL6ZeW6eAAy/N+pFfDOomVCgdwLt9BRgYzvkgAy7sNPf6Kg4dos6+TX53zaWReXNQ7QYYy4JtdjKOyU8H2oI+mM/jjXAMHIhw4cdA1c9DC/EkHe8MQXvnqJTSbHRwd1hCPeXB9KYQXwC+wvTiSAVO+yzP8OYJ5EhwAVZsNXfywkwQWR/kmfnynhB/eayEngyxOBvDvLHBAxMEXB2OcBOFOEPLmxa885qdaGkj6GLsnYXia4cuYv4bm2I0Gc45/Nxd1m3RWs/XDME24zoSjo4zbmG4EsbN8xhPejh15jWycp/xQVmtp/BoGtKLbYgB4M+nRr+2L+hWwQ2G0jgwOA2VlJj/oTFv7JMyA1HiciAvN1NBOyhWtlY/8OSQK48c8HR8oV9q4f6+ISsUc0WScXJ6Uu6W29mM76twUCkdrUkw1o4eGTwKlsX6MXAmpA6lUSL/41kk2QUnqnXfYw0svL2B3p6ZycmJEJ0dsPORf00zTRqf1TTjmR/mYwB07w3pkHpOpT/NUs4MJOvkR/5y7Dke8OrHBRQ9OdvKoPX4Ryvsa+lxE7Upb4Sg9xoNtUYtfYQ+drzXdgRg42evAkcch07A/A6TTKJLcoTN2EwzVjkSTtoS6qP3KfAj/xT9dxxF3cB02dafE0ZG0kY0efu9cSC8s/3F7iHLGB998GDdXUuo73+oiGQ7i9kwaPWmXGtL+8D6RirSD2w9akkamLSgWWvjgbhE/2W/h59I+HHQkPRy5CHdbwftwLok8b6Y84AfP3Glk6RQuPc97n5mNqJ5f2+qRdqInNyrVi8ZM1ppwbFq1RPbHD4vI5xuIe4eI+ySNAtK+S/x0B0CPOwB6ONyp41Dy+XFjgA3J/7mgB3dawNxyBN61OHZPGjjYqyv/8xsJ6WPO4fGjMv7yL3dPTVqacLlIkp2JSDmS8p/xI8YJL6ftPw3aRyR9ebZ8/ritk2CWz0T5FGjctS2gvdgxrg6dBWVkk7Tb92L5+SWk56L4H/7gEd49buHRVgU//+khHm6VpRPq44MPc5I2LXz9S0u4fiGJ3KMificl+SF5dyz5suADssL659UhPnhQwf5+fXQ/FX8ZbtrvwctrEbxyLQHpRqV8eLEwt4BiqYV7P/wIz0pftN/3QKqH5g3zSv1bjQtMCxM3c8xRJhvGN765ofeIfPxxHgfbVURFppbUzUaDx8pIPyxtcTTkx7WVOWw/amDrUV3rpOVvnkwfY8ek0vRykkwfYuYdIJyoTWbNxcskOQ2WmXKxjcKh+WiCx0PyqDNeYM7dBj6RjfeJ8Ek3t/LzqZO8fBo7xtcmAxdAOMnK43G4q6wt8WPZontY3j1iCT8iSRMfTpD2JI+4w5Bm7uzgkZcfSX4y3enHpCMvVfchLe3vg4dlvYjeH/Qjk4loXWI6KcQDdeJjlC6fBcrMSVzKT1L15+Sb9Wy4qWaCH2U1Lvw1unGYhgfZWNkNTwPNO0dvQbPxKukgZW/vqI2t44ZUwKEugESift3Bynpek8LZ5SYwDdZwUq386JFaDI/2qh2HrzKYf6NX3dmw/q1e/TtPym8xvvCcC+umXJ56XXsS4p0clP0pEUa8bRAT7gzf0f4SmPh9Bs7kzbD11/4bvRtiTGT9WFgLIeraAcI074o+Jwy4J4m+glKvqfpStr6w0L8mMO7c8R2QtoQLr9yRpe2QtAW8D4/tOI/DjCeDUpelggs9LzFvS9/PHdK8vJ0LGUdbXRzvcecH3xGgbcr6lRBCUVP351b8WL0Y0rs+ZpaCyMxxkc6riyP6Ti3lgGnKxVUjmJHtLNhsJ7ScsR6KMuWZtsKTRI7/Ub0krQjrZssFnG9+awM3bmbx4Uf56QLIFFNMMcUUU0wxxRRT/Dbgv3w+gYHPh5P2ABfPRfD9d+bw1M00vvrleZQKDfyP/+NDfPRxDq1BB+GUH/2ID95YEvHMInYGDRRl7FJudc2Xt60eOo2+nsXb4mfI8sq9vBTB7//eBor5Fm51OrgZ96KSDcggKIiXLs6iF/ShJ4Og1fU0tmSEU5HB2rmTNq4/rGG140f69gbuV+s4rjbQ6PRxWG1hl1vpZYAhY10d8PIrbJ4lXitz8aWDo0oP90oDbJ/0sb1d0sUPfl1+YS6EN64m8Um3j3yMs7M+PVVJp4M/Y3jAhQ/3YJuguVrtYG+rhb3trn6lppG1TEju0tpfLs40OdkiA3Vu9y/nevpVG7+YHY2lTkHGjQjLIKwvDMckJiz9U62VnwYlUIzsLHTwRnvSu+wFrnGdwGomhdKJBbUzk6KGx5O0aqNOKuGIxCSjcHBILR2jvytpeNIzk41GTMeTCyZ85aD+7DnMVnBzuSwpDIy1/Iz80W78RawhHdMrVGbzpFuIE2uibTTNZcoab3VXZ/m38TnFxwVlJR5G6aVmC8cgD8thTK9GdaCeIb/yyhK+/vV17O9UdMKSfrirgl/tb21Wkcs1dOBvJz05gOcEEWXkxaGahpbfKADCpNEYGqDSmDiTlvqRk/MjPk0CKCxPm1f8WphHUxSPemaiszJENOXVi1oTUu/NkVhG8UJpTnZTZn71qZMYughyCi5BNTxHDkLldJndGLsZgrNoT/MjbHqNHMQilQnhxVcWdRK0cNLEzdkgvrwUQFHkvhEErs0FcEnayplSF7mEHyXvEDVpt5hnwVoXK3cKWJF2oCvlK9/uoZTrYOteS4/t0HRjmybtXZtPaUpZ/0+DdLS9tB7Dd99YwI+3m/hY+HAu1+bDaXAh4fvfv6Jf4h4d1TVizCuShyQPWDe4EKVJ7OQrL/vmxcKc5OURcB6xfz3jxe2UNP7zMfxn//ll5KR9L0pcn0/78EZ0iPvSzhUk749EmJiQXY168Ye7HfzFnTIuZn3YkPRqenz4nR+s4d13T/DhRwW0+HWwpImFnUhdXU3h7a9fxvFJFZ5AX79E5wQTY2+jact1OBDA9bVFDKW+7mxWpA8jP81pJ640Gb19juDEl7C2TEfasok/zrclv8vI51qISX5+f8EHv8gbWonju19fweZ2HZWS9F2NJsL7FWxJf/RUxINPm0NI8Yd0SbjfAQpcLJd01l0KktYMjOEl5OdrUSAtPO8Hg3jzW+uSrsI/nEWn08Wnm7vY6g6Rk06L7aSVcSS1Rs7YUu5x1IyeOyjzxToGARHCN8ByJIBvPpPAtpSZdp+7szyoSd9ZKfdw5/0yNqUPburZjsKXgTj8JtvZoWmD1WjsbNmLcwFkxhx5Z+2465P0bEuZ1/WKueg4JHUlMeNDao5+rPKa5yzvMvBhbjGI7LxfjwCinaHx6zOe9iAkacf7SfixAcH0ZVuoR+KUB3o3ACdSO1yAlThw4YF3DFAeu2uVbSXvdrl1aw4ffHgyWpBT+UXxUvx/9s+v4kTq/P5+DdeuzeErb1zA7k4JjQaPY7Tpoqk+SrMRxs4abljqxdxaQHel8GWEk7zqU8IySTbZv1iermBGYZp6TE/Gr3onHFr1KxjJSBoXoc0jghRa31tDXQyKxkRWqcjcvcqdQCwn3C1j+hrHn3hiq6+TwTQ7rK3MT8Dx53aa1I9NbjlPY2MjiW988xyODhqo8Jg6En4GrYW7txvRO/Ir3HoH4/QRH7+EP+FOzxGrUTgGbjY2vFF+O3SGjQmTZpaV+bXgxAIIGfFd1qmtisXDFpb2myhlgqNd1X+fYPwpHxeZ+eSOlLD097xnKBo3x+OZ42DHtLxwnxe5e52dIIUjGU+I4o4O7t668HQIPE6Tx9lxZ+niekSevPeEu8vDmFuJIDMf0GPu+A7BnUxcBNH009/Phs0uymLlGd31IWazwGlSl2abT8Yf+YvG4SFe8PTTs4hIfN9/LzddAJliiimmmGKKKaaYYorfBvxX/2IDl5/JYiCDkXjSg5tX4vjZ+yd69MHhfh1/+hcHKBTaeowEL1a8dC6FZ6/NIx7x4s5OAfHYnO5s2NrOwdvz4MaFZRzLoCt3bM6I5yChxq+CD5t48VoCb765jNhyAoVKG9cWU0gfNlDaKeOk3kb8fgU5GVCUfUCs2cc8ImhdWMPDkwLmkmFcn4ljJtdCequG5UwEhWYPWzLoLUpYPKd8/1FH7w442O/jpMTzhweoVjro6E3FZiBfqPfx6XEHbYlLMAz9enQ0YhQN5TVDJRdcRk4etEQ2frHNCxi5Nd9OAlApRvS0c7vJIKo31MvOqwXzVRsneTV89WNoHINOAN5K+fClGS92mjKg41yZOFme1KishtwJw7qrdgwbjLrJiNOJNI/5UlKH3k6iGP/8YZoYZTEOx/GkEL31Z37sQ6GSisWYi+MkP8wdGd/qpJ5aWQeGrT6N2XxlJ08OSPnHp5VfYGU0crlDmoyXldsdpxEcN/5SvXYlhmfPRfBYykxXBuSWB0Hpxmnj8Hb+xhwsPZ+qUT3FG4c+pnNIjXmkNyD9s7cz+N7bC7iS9uLZ8zFUGn0cSFnkl+S1WlcnFa0clC+ZDOHtb1wE7wbJnfDQJXFz3N3MNQr8cdyMrEZRa2Qd5wZ5u/0TJm3Gdko7NBNmnNjj19zzawEsbUSQlPaFix48z93LSVFHcYcCL3Xl8TpcOOm27O4oE5qmuWEvMLK5oWG67DReVlbHfuRHn/RBjbWkH5unNIgSDzoZIrJa8GvjorRFN5oNvLkSRDIdwG65j1tLQdyT509yfQQjPty+mMDMRhrHvR5mSx3MSNuRCwItSYv1izPINgaYq3eRioXx0f0mKnpJzBhGxLFsbmh6i1yclylJG/vpQQvVts1/gSO7Gzwajot5h4e84NzMFDOuoZAP73z9PGZnI9jeqYziL1mCN768gOefm8Hjx1VdbCMk+lhYiODt1xewemMVH3xcwuVLCfzO81kkDyr4aVnaXqFpinAVCeakM8Q9yc+TchfVeg9HxZ7quWjy8FEVTz2zjI3zGexsl3WiSSedWLdFfq4RcIHv6LAKb2Cg7TblY9zZRrJd51FHjWoXNWnv68U2Zh+W4Tvp4EGJO41U5FGcNFmoND+Z17Q19oQ7xRg+ZSG4y4cX92al7/idBPBlqYuHPj/eO2iD59g//8Iy8tJXbu7VsFXp6o427v7Y7UjbLf55bFVdAonEgvju9y7qwsD+gbn4PS6ifDMOcOnpZ0L0WBrEcrUneRRCLJZBq9XC3uERqkJr28kRhIHbivLyODHW1rEDJyCB5IIHixeCSM34dYL78KSLnIT16lcvIJuJ4rGkW63U02MwG1JWbWrZem1/9c9JKJuuNBs6UWIVTXn0bhHdtSHycPHj3LyU+WQM5XpTObOu85LymaUQ5paDmBHFy9hnpR7Nip2qxRAWViP48qvLuHotjWGkj+yi0AoN/c2Inost3FGiX4ozsSnFSD6zKNKTVxLeT8YLl3k5Midb07P8kp4LNAMEAj689eY5vPX2OS2DP/vZkS6A2LgTrB9vvLGKRw9LuoOHZa9cbusF/nbxTlNAE0ONk1BrU25jkjbLkherl8LILAT1eEwelzl6JxhhwuCCyQf+j/T85UNZjNuxURxOsXJIHViPWnLEj1fv+2C68s6UaNynC1VcWGJdY1ozXccyjPWOUTRug0AD448jr7o5eoXRGZO1E7i0BkLn2FEevucdHjXMu55jr1yFSJW1PBN0G6eCTbOzoHz4bwMfwfBw27v1toaqHf8dpd5EWXcTtBO+pVGtoxGcuQDigrUZilsr4kcz6lP9PxRMXKXMS/3nbjBtn9jfy9O6UbHv546RgLSL3GnFNgPS1takP+WxnrEE3U05TGSCSGel3qfMBe/cZcJjbblLKSTx5XF3pOW7B+s8y7Ap1ZPQfoRCOKDOvl/aO3iMmeVMChozyKE35cTIbjkYPftkaRdkjMOPUvL55nQBZIoppphiiimmmGKKKX4b8L//5hKWlyNIy0jWW6qjlfZjEAAO9ht47/0idvYaehwKByBEJhWUwcsQDx/l8f57RTSrPhxs1/DobgnV4gD+YUBf+stl8yVeOBrEytosCsUW2vIKvno9gysrCRT/7ACHhTZihw2EebfCZh3zhQ5+Uerjw0IfkYAf1y9kMVifQ6s3QLPcQ0kGuCi0cEkGR4sXs/jFwwZ+8tMC+s0gFmcXcLDVROGIx2kMMTsTwUsvzqFYausltdeWw3htLQw/J6gKPVSbA7RFcfGGWxAuZmKo8GttcefxKTxLZiXXRr3FC9Z5jjjPMOaCBb9kbyPd8SPl8WNrr6VfqtnRxeQwwxnICuwQiQMkHrfBSQ5+oUYSOwDjwyoeIfLilQSuLwVRLHexWRd6IXdIBSON0Y2NAhrcyjwMb8csCMrA7qWMF9mgB8eSBjq24x8HngIlZRRE6fBRLNx//LcYa9XFmF3uOpjUCU2a3OlifnQsqaCN9Wh4WbOGb2VwBqkqmXhWCnFT0dWaxxXw0CDjl7A0RoazIA7WjfLI4DvLG5yHHmzlOjrpa2WgO2VWuZXW2Ctv52mV/E48VatQj0arcDsKrXmoIiXBc/o7jS5KJy2UpIw+PmghV+HUqg1DyK1GPHHCgUe0nJzUUS7pDcaqLInCYe5EQ/2ropkO+mMlcEE9mKfxa/yNJ5BsOJz8AOIpL9YuhzC7EtbdHsZtEsxXHm/D4y24S4r109QTd/huvTsuRmbzI1CyMa26nhWmcVFQ9rH8FkNnMsR4Z13gEWS54yZivT58QS8eiJwfHHUQkvT+sNhHcCGG9EIEFWkz1qUu3z9pYibfRkTq8vvS7uSlvq3xi/tcE5vFDnYrA3z8iLvoJK4ChqMynZVIAk4QvfDCAt740jyuSrr69qvYq0jbJ96vr0fx9PkYjoSvPWKJoI4LNyfHdV38cHMOi4zfPBeDv9nFRzuclB/q7rOXhffGQhjRTAhX54O4IqpU62KnKu2hz4vF+Riy55f0WKGglM3ccUP6jhrOJTx4ml/mZ/04ljjslAd61CCTtlDtIU9ZJa6Hh9IvtAdSRqM6IX8g8YhGfHjjq4vgvQ35fEfa3p7IXDM7RKQfqov/mvQTHTGzXa7w3pjdtrm0e1PS814FXeE7u5hCYiOLI+k3RkdNiQAso8lUCK++uqxtN/sqm++2DNt0T6fDQreiuxRWu218JTbEeb+0LeJ8GA8C6xn0g0Hs3S/hjZkAHu3V8In0Yzy+SrIYZQn3tpT9l2/P4+kbaSy323p3S1L6Jx6XxZ0EhBR5ZCW9H0qZ4C4RxjWX72NubhnhUAj5YgHFQlFlfAKujKTsK0sxvPP1Vdy7ZxaTCE5gZxb8OHctgjnpC7no0Jf8Oii2pSwMkUpG9MLoowPulpT4qT+TX6M0IeRB7fp6Es89v4CC9MeUlXamHhla+htK2vLDibbUDe7Yubg6i2Q8LH1qG5WmtEXihwtv59eyWFqIy3uHWZTg8ZgTKu5HNB5ARvLCK+1Cx9OT9wopWwkpjxsZzLJ9k3p0st9GmQsgkr4jeRmIo2jFOUwukPD4ptScHxkpz/F0UCdMuRAyOxeV+HTx8Sd5PHxQmag/6+txvPzSPIpSr6LxKG5cn0FQ5Lnz0YmWQ4Lxt2EZvcCycIweKQ8J6XeXnMWPmaUw4kk/fAFzVxgXFvRz/s+AKQPSprKz478ENlYOjStQK4fmi+apcUsmg3j5S0sSx74u4tDvOLaWFxdAuFNJylAUZmJZGgZO8PKDmGCYx3eJP3EfOHeCnAZtx1KYMNTO/hgCQ2HtVDMJEyfjZmQjqUfyi8cPOosfbjzJwmAcySdwZv1ygeGNwzd6o3syMEM7ibPsJvFk+DxC8CVph6tSFrmxOikNxdxaaOISdIug34e1Od57B1Q80n/+Ay9+WDDanxd1pguPzFKl7wDmfXEohY8LGKGQvMfMScUR1CrSv0oZ5D2C/IiCbYsq1+JKkAsi3LEkaQdJB+5E5Xu3rTuTcJUn++tYjChFwwUQ+mdeay7Jz+ijHKV38k4ebD9LMuZhG8/jt6YLIFNMMcUUU0wxxRRTTPFbgN97axmlTgeN4xqa1RYKGT9euJzFe58U8Zd/c4J2yxwVwSMoeNxEZjaIaqMr7gXkT7oY9DwoFVo4OWwif9TBvU9L8uI/PoYgmQzjqacX9Ivjjx+UUWgOEJNwG7/IYbs6QCbuxyW/B5F8Gx9Xh/jRfh++rgcLqTBCiSAW4l4srybwZ39xgH/9bx5j67CNSDaCw4EXP/x5CZ98VEc4GMH5c/PY35U4iGzE/FwYN26ksbnFOxG6+Or5ML5/IYJhvQdfMoST8gCHRz2Uc130G0NcmIvh8eM6HtyvoyDx6Ejclio9bOV62Dzu6H0dBSpxO97p4vbGDF6+tYiTGnQSiJN3BuPB1MRg2rGzA2A+xnrH0QW/DOSeuRBDx+fDHz9oouVMxIxJT/uxYVmehq8+1c4O0oxctAt4gWdkYM3x8ZakgR0b2i/fxnD4GGZjRYgf9ea4j2iM0wj8ep5uDIPKeh/DUBselp9aCYxGeQtMeCYsvavASWdLz4dOljjxtHaO1qFzDALD15ip1T4dxAAA//RJREFUHTnLwFXvMtDdH7S0tKdAPw4P687n5OCYT3WhI2KeIS5yMUNsOhIO3RyfTgSN3vixbkAu38G7H5Xw7t0q3n9YR67cM/yV0IRlzIZNpyNleLOIEs+yVwqHF3+YRNbMp+Ng2PFHjSNouTFErjQ3ZpalK1EPQlKY9LJ3gXAS/oaOCyChsEcnxDkxwbxhneFkJXcVcBKOTx4Tx681ydYbMIuErTrdDZ8nMU4jK+zYbEBRrZ2V9/NAuUnnpjV6ujgQM4+l2m4N8UG+j81iV3dfbJV6WA4Az19JoCaR/uufFXC+WMe70m5VS9Je8uvzkw58hy20Hlfxl1tN/OGjFt6/20CNuz9UVgnFqs8AJ4iefnoOT0k4M8MuvCcNPKgMUB94cHklgvW5EO7vN9F2Fq5Pg2GsRqRtjXh0kt4j9Sibr+D4sI4tfjErNEER5lZC2odcU3dWXLoQR1L6gocHbeSrPZQafeQkPs8tRRCXfuOjh3n86ONjtKTNfkn6i5eDUi4WAzhJ+nXSykxAOfFzUpLliIrHFB4cVDXvo1Hx+9IsqrUudvcahk4UJ5VYFqoFUXlJ73IflUIXx7r4YdrlwkEPRWmzH5Wk31pMYnklocdW6Zf8woOKd2F86fY8vnU1if2DBra5CEHB6C6y+XjphCDjHeKZbACXbs3h8LiBp5sNvBUdoixcfhj2Y1Py+Yb0TVfmI3j4qIDg/QKG5Tbqko3c0UaOIQnwWZ/0LzdnMbsUhfeogvsic3+7jJKka2AwwPKwrzwfSb/HuW+Ck9M3byxgefkcqpUG9vb30GxyMk0T0BCNMFleuTPnlZfn8bOfn+DK5SSy2SAkRKxeCmHxXES/HDfHzokfka103MWj+xUc7tc0jTUMkxyGr32yoxDQeWU5hitXM9h8XNYdRSqDi440PAaT94FxxwUnKK9cnEGt1cJByewwIj0nLOfTCYQCfpTrXKB17GIhxIN+aYL5LpCQ94QwfNKe1ttdNDtmVwZ3Ly5lE7qr8s5HBb1Pix8/TMiuitLRQq0V3HmSXQrg3Pkk5mfj0tYAkaQXzV4LtbrUVXln2N1qaHtEBmS5uhLDzZsZeW9oIZ2NSdmKy/tRV9KgojtBbLiEptUoPDrQzElaj95vwLxYuxJBVspOLBbAvMSDX6sf70v4xYEuKLj5nQUbP7MzzYknf07BtMG0dxjKg3aJeFCP+uJ9Q7mcSftRkOTtaHm/WddZOw+FzSJIOhXAdSlbvEzeExzCL+0CFe83Uz9kxH6NnlQw2tonH5TXmB0ro9dw6WbMBiYG+qN2GgHnoS6mzFp/ipHGwBodr2fB8DAwMriUY1Y315NaNVv+Ixi30yCfJ2nPgEvIGUnXm3EPdqVdrkr7yN1O3CEVSwZ0wcCNgN+P5ZkUktGAfgDSlP7/NwFpGnU3o1/auTZXb39NICebrswPtiF8L4jJeyoXcLnYVjjo66XpUelnWI/NosnkOyvbEF0Ekf6L7x38mKIh/ePg1MKiOyx1kR/LxlKyjNFdd4AoLIGES+X0Fyw+tgjRj/IWPflNF0CmmGKKKaaYYoopppjitwBf/98+g4edDraGLbRnQujJYCYlA/E79yu4/7ChZ/DH0j5cuhXG+pUoXnp2ARfPJ9EedLCW9uP1ly5hbTWCPuro8XLxDi8iHw8E2q0eth6XUCq1dXIll2/jw/tV1GNB/OD7a7h1My2DKQ8eHXfw32530ekN8dWrCcT8Xrz7sxwSByUMZaCzxaOyih00ex78xzsV/OjdInb2mzpBUa93sL1V0qcJ1xxLcfeuCZd2yx4ZkIhs73nCuH05pl8h7/K8fBlUlos9fHK3iupeC8G+D62WF9vbHdw57mNTVP5Q1H4fuf0uikcDhHxhrF2YxdLFOYSjUdy/n9ew7QhDB2IcDPFnBDPQMgMuoyx0mEQjyR1rzqfsnLTx6EDyhZOYjl9DrT5GagT1T940WBd5mv8JechLxtLYbko4MsjsSIBjuaxfQ2cm8t2T+QZWr790U5MDMbjNI3+SGfbvSYx9GPLJ8Cx0okLt+XR8yY+9FHxsx1+HB5XjbB6OQUE6Y7a0tDEwk3kW1t5akd7IyKfa8MfYOybaWzpDA8x5h3pXwlHfi5IzKLdy8WnoDA8La0eQxtDTTGVNoldCx69YGxczwI8EvZiN+7SeOSe2GLoRrIyO/5Hj2N4Njbv8R3zA21kvOBWw3bb2xg/1/AqSX2GyfeAkd6PW08uJK8U2aqWuo3q6SFArd8XdWRCRst9umolvJyIjOBJqGG5o2C6oybGyfizck14E/eq533pEhyn3nEyhXpW4W/72ya+hyYbFLx7w4F9cCOt9EX9+t4ZZyed5P/Dz4x5+cjyQNmiA14KS/5IeHwyD2K4CvnofsQDvMYhIXZc4s2KeBYbjaJkYLWlz7nxSxJ9KW/hevoeSthNenJR7uvjRaJlLzudSQb0onZddi9AqNyV/Nu3F86Kq4i+cDOJhC3gkbQHZ8GTAGekL6iLLom+IULOH/8/HNTzYbeBE9EMhyGaCuLHkx9OtKt7dzyHnb2FuNYj0uvQjSxEkJC6emB/DhB9+kb3EI804oayRMDFxktDUMf3hot0Q9+6XdfHjzLQQq770A41qX3cd1koDtEVu2+8wn3jXCVpd7N7No1DriheJs9gTFy6k8Z2XF5D588d4/1EZ284cIc+on5uLCaUXPM7ovMT7Frr4009K2DpuYqk/QF3s/zwaQPpmBGuXo1itNODPVfA46sHHJ33c4KfywmFHHpwXTEm/87Dvwf3DOrYP6njE/qXRw++GB0hL2Yh0+7jpl7zMRsH1Lx6zRywvx/HOO5cQCMxjZ+dE0mJvNAHnThGeMT87a3bP2LSqSrn45NMiAiHgW19fxuUrScmvITauxBDl/Sn8ulpkI31d0jC3Z+5z0PtImIDME1tOSOhkkmrpyLwstfDgfgnVqtl9Zicg7SIJpaQ0nBsMhrx6Jn/b00bX052YtGVw1WYLpXoLfSd+XPy/nI1jLhHG0BvAxaUMljMJXFiSdwUJ46Bojg1j3c2XG3j0qITdh00UpJ9m8vOoLzshz51klJu09OPEQCdSZ5f9uHlzHucWM2j3uugNB+LHi5W5NLLxGO5JvifiIU33GC8AD/qlnx/imVszEmYRf/6nW3oHEHe5cveBuTtHS5q2ISYkJ90kTpSFu+DWr4ewKmWHx2/xS3byPb84q3mxvcVdJ9JWSjzYTk5ktoNRvojbOL0djOgn7U9RKVrtvsqfO2lq20Uq28IofxeYdh1pH3j/S0iq1sJsGM9fmUXPN8AgzB1NXqR4L0tW6lAqoDsV25IeztywkcuRzXCWOIjsJo3Mc/SnBDb8cZs31hm95qk+jZ2ms5Mu+sOnZWNBGn2Y3xHGrBWn4+8mVb8js5HXymDN6jyiUdvxc2TvIiBcMjBe1p1d38OG1DkpFyxdPAIqu+jXHRDmLqQxuBBXbTSxNhdBNOTHcbnpku3Xh4CEc6HQhTSRKLPz/zWC+cq2if1/W/qantQtHosVTfqk7eBRdtIfRcxiG+PP+vNEPRAwD7lbie0A6ybv+WHecMHU3Asyxsi3aJhH9Ks7ltWO7y/0Y8raRNkQPes6QRoS2OR2vytMF0CmmGKKKaaYYoopppjitwBf/fY11LotzLdbWB54sd3p4eFeDfcfNFHM93VgrF8syoA9MxdGl1+r1jtItHt4pdzTuwjWk0BaBvaNuBcDz1DP1+bRF7zQmF+a8utbLn5wYMGB/Uzcj3/2xiwuzMooeauKfiCE0s1l3N2q4e1IH0c8gzzX1i/k/7TQx8+3G7i9EcPvfmsF82sJvP9RCa1aVwdJlM8OmPjFIYcfHKhwwMNJrLAetePBMY+7yqRw8eWL+I8f5LB71NCz4TnhxHkXrwy2vpHx4nfeWMTM9Sw++qQiA0nhwYmInpks4mJLKBTAO9+4inqjj//pf7qHDz84QiHf0PhxoMFhhg56nOGGDqRUWbP5WtOATyo7ZJoEL3enon9Owuog77RXWo34j8MZwxLq2MyYdLBo7LqSZpyTJFTuU7C83craOzr9d34mYZ0c6CBSRp580j4iecNjbnTiTUFbCmM8SsjyQztjFfB7EYv4deFG01ugE006kcIJaIe3+LHy6eBUzWo0UL21IL0JxiijYVqpK2WWp6W27s7DpeRHqMZ6wjCh2SrSEC3hu9vzID+Q9FcbguljdIaeGqNUBvVq/FtYk+Nt9BxRGU/U6P+VhSC+/VQCO1x8sMct0UnJLC3NRj/y7sDGg+lCeutOTnstYFfqfYsZpHQij42QgJMOvP+mkhsgvy91fLerk68nOz0c74qSJ+/VyR+IEvf8QU/v2OEX5PoltsIKZPjb8Mf2BlZ+xYQTDeN0NglrnsxpzW/HjU/WO5/XXMyuLJWX/CgRfVA79sMy/dprczjmZFWljS8tBvAfjnp4UBuCH8rnO0N8IvpH8OGNH5zHV2Z8uN1p4aUbaVz96ga29hu6aPsEnAA0eEEo6MV33pjH4lwI731aEd5GFsabk2B2oYELH7//5jzOzYfxibSj2kwJk0jYpzt1htI2f281iC+9uYxdseCiK7+qXZU2+vfSwJdSPkg24S/Lfd398bsXQogsBhFeD+KVF1L43bdWMLeRwFFU2tEEJ0CD+kV7IORFJR1EptXHM9KOrqb9uCdlrqw7zUx6cRdLVL9UlrRy6rONH49ctLt+3GWRE/5+v0/bdhY6tt06mWVI1X9Y+pxvffs8vnM5jsReEQ95fKCEYcturdZBbquCxUod96S87vUN/5mZKL7zvWuikzJXaKAj7dKO5NeetPW8iL4gZeAk60fmZgTr6zHEZuJop4KoSr/HS4YPpK96WB1ip+tBWyRZ8g7xe+EhcsLxSsSD7z+fxeprq9h8WMGNdhvXvQPU4MXmfBxf/8YKSvmW9J0dlbEudTOXkzRPLiB3UsDx8bHKOIJTHjY20vjud87r8ZBVKW8e6TMjMQ+Sc5xoD6PR72JpOYZvvX0O59dTkv5tSW9p8yQurXoPhYM2jrZ7ehykbVOZzjatqDdwElhg2lSv0zeZhQ9+Bc1FQ+YA23iSe31DzC4FcP7psHPvjzmjPxjw6/n+TnCmb5Mn5SL425S0j8YiyCSi+Mu/2cF//I9HmMkEJH4DHJQaGn3KWy11sPOggb0HHYmD4bWwEsL8egDpeS/Scz74Q5Kjko/jC8Ypm0cnkUOpIeIxPzYW0roI03GOg3p4T94xJC9/9/eu6N1KN27M4J/9/g3ERZ6f/Hgft2/NgUftDKUev/6V89jZLqEhdBoC041xkqfWSk0f6H0o526GsHYpilQ2pJOzpOMCS77YQL5UF1mHiCW9uqDXkTzR9bTPAHkzDMbJnT9Ga8wmD5lfapwAs6nLhRubEeTl5IHlyz8DcxQWd4LwPikEBjipyjtijQtXPMrMr/cxzM6G8Nb1DOal3WsGewhL3aAoXPzWu5wcXvw35cgYJxV/BEKs9MbTBNz9iiU3MgvUn8td/tzmUTifCSfW/LHezqRn2jpaByPjZ9Gbh8KYxoRWxnHcDH+a+J5GUrZ/0ZhPy0hyhgtNXn0vYrm39acn5akk7+j5alva0c8pQH8HDESwKtt46Ud6EvavC4x7V/qkpshfl/aMH0xwJwfvDItLW8t7hHg0KetOMMw7QXxa9liPzoLWQZZvj4wFopqEaEof1GGDrnD8MaE1M51cET0XMGhHM/PGpq+7nKmr/Js+zbgT6nX0wcR0AWSKKaaYYooppphiiil+K/DUq3Gcnw/hQm+Ixk4V94sdXA2H8NLzSxj4/djer+kCyNL5MGIJv05aZGRM9VwoiJVkCNGgB/v9HjbBM+GBdruHwlEXHRnAX7s2h9e+vIHjoxpaje7EBAfPgH/voQz451NYf2UF2ctxXFwN41y9gQ/3WvhFoYfAfBwv/+AKXnhpFk+vR4RPC3/4wxNUck18eyUgXDw4ag7g09EG3+85+WIGIpxUyGbD+P73L+oAfeeggYoMeoqlFg4Pq/ja9RiWMgE8PuGuEQ6QgYbEa6vax739Jo6PWzq5ZsYOZG95Qy/D3doq64W9NRlk6uILyZ4YYhiZVAmJDnBJ6qQDeVovk4OnMSNq+VVqUvKAR5HxOAqd8HPxHv1SI1BWozCoOAhzHB2zlUcnn5xJLEtj9fxTmR084U6zhqXWLkrq6NvCLDJYcKzKC2fffmsVV66k8ehRdWKyk7T0bcOzjDeWI/jBGws4LrZRrfFIGyXkv/mROFv/FvYrfkKTZEQsv9wVJFpOhvHeCd7lwCNKaKeXZmq4QmOo9VcHxQ6slnTUKi/5sT6sf7pSBqa1tWORqXPxSfS0s+WWPBgHXdihH2MxstcnWTig2bgbZQbcojRfxVHDM/w1XKnARV6cXpY6KuWdJEpPrg5jw5L+RUPZHCZKZfnSrF5o5kSg2S3QJqn6Hatx2TYLoDz2qtOG3jXAI664WMqdWDR35cnJ2FZdFCcBxcxdICZtHAEdjOVgOKo18XX0Yms0ikm/hnAct9Ow4bH88EgkW4YU4kZfjBYvFVczDYK+PE/qfTw8aiNX7eFY5H9QNTusKENHHuWeuRuiWOvh0W4Dn+a6+KTUw/3DNnYP6rpg/AQYQasE5Ma7F/alTSzwvqVRApgyyDrGILkA/fLrGxgEQ/jg47wmQzTsx/e+Oq9HI723WceJpPvDch+PD1u6a+TylSzeensd93dquFPo4JPmEDMRL35/yY9bK2FcfW4WifNxtCMeNL1Dbf/LUpe45YGTwvHOABd3GqjF/ahIn1GN+HAU8qIIyVOdiJb0kiguLcfxne9c1LPSeWGsyUdHaX4xloyyiRsX1N9+ewMbG0lsblY0fnRSd0OiYFYwbbb363go7fhJl/nitAXizt0SxWoH+2K/05c4mGC0bgwGfXzlS1l8bcGHG4Ua5gMebIrMTfEZl/gv3Ijg8mIYN3f7yAdvo5ZOYaGTx2VJp0PJU951UtdKAMxKkXktOMBDqefbPQ/2pFzflfzaOWxgn2k+8OIePzroSrmQsvBcpYFXpUWISHy2+9KZ+qKYm51HoVBA7uRksqSaiKvMnnoHL3bqCESH8K0FsHI5gtWLUcxLnxmKSd30ifzdLop1yd9OD5eXs4hL/729W8X+4xbyh12pe+xUGMI4DyZgAxd7li/WiUAgKO2mWZDiIiFpuItDF0DEEJGwFzaCunOUE5jhiB/nl2Zx89wCZuTdQSfPJbMuLWUxm4yqfAyGbd/GQgaRcAB37ufxsx/ncf9ODeVGC/VBB32nKnJRlEdTHj5uo3jU134xGvXjOz/YwI1nMvDGBkjN+hFNcLGGk/f8iIE+JQ4ibnaRlymLRsptq9NFtSm8JT0X0zFkY1Ec7bfxyivLePy4jJnZBLIzcfzZnz7GtvT9r7yypMdtvv9BTj+AODluSLl2jllj+khZo4HtAlUw5EF63i9pEdGdH7zDx6Yx49yVcsd+iMcD8qt2Hu3WqEh5dORVCCFbHuvP5pMNwypLTmg9kn9aq1mNYwLyUxu3H7fBAfOEeT6U8tqRCsN7e4aBgU5Oc5K9Ku9rvJuHC5MdiUtDylww5UNqJoBI3CzysH3XRShHBrPwZf/U2tE5oNBOnC0YPzeNkdXlx4GJ75N9xghjlqqnUeUQenoxzo7tiMWTYT3B3220YTje1GnkbviOjA40/0awYRsq0/6dw/q5JA5zNT2SluX94vIcUtEIyvXmKMiO5APve/qNQUTqSjn9tS5+iLi8z6Vek/ZI+hDWkVgiiHgyiCgX1cVMxTrCxRDunmJGc7Gd/fPprLBgkrLP4Y5TfmRhdrs5jk/kgAOHmXUlD80bJ3/c+W7T3A06j97FRE0XQKaYYooppphiiimmmOK3AN/57gIurmQRCyXw8KCHv/6wiIAMcp95YQXFeh+f3Csis+jHwmoIYRls8WV+IeDHU9EQIhGeNeFFOyCDYxkIr0SDWBC7w4M2ltp93JgJwpuN4OZGCFcHHb28ObaSxrWbi/jwXgn3dxuo+PyI93tYbbbhW5zFTz8syDOCS+fiWJPwXv/6OtYbTT3j+26ui0HAh/29BqIy7DhuDTDrA55KeHHSGaJ7aryXzYTwg+9zAaaBx4+qaHd6KOTruuMgy8m55gD7RR6PAv2CPd8BtvNtHOfM4gfHDIzvtRvzuHAhg+OTmg72C/kmalUhdo18zhqSmCGHY+ly4xjKDoxoPznoNaAbjw3hhZcL6wEsShryHpZwTPxJnDmg0yMyDLWoJ3nQRqj1bwyGS7cxvRHD0hheVjZ9umDNlNmI7eZEiMlaKKn8uAiyES++ss4vk4fwRwM6Ubmza86e1yCVvwmDTxOOYRAO+ZCI+bF92NaJWqVVJydMx5tbZB0Yk8/IbMh4pvTsSgAzSwFkFwJaxjPz5stKTvK3WxKuDJJZti7HvTgUsxYJZ8B/fiOJl1+ex4mUFQ7ayXUj5sULGR9yUhbbnJ1VML2dNHfiwYlYr9enE0COlSMzfww9LcxDHRwYd4dYTa6fJ8wjWKOE1RDZjiu98eIHHUfk40kpx6jKmB155G+y7Bhat/1pu8k4GJxhpWB6qJLENs9xWMpx5M+Rx8WI4fFf9Z8VwOeA/pWHA+pNXtkyJH8iFHca6dfyojfmsYxsN46lTSnXemj0JK2ljQmILK/PBhDxe7RsEFw0Pcm1sXgxDd9cDD/5tILd/bq0USxlYzwRCycsPvLFDvKlDhYWY3jlS0solTtoSBt7Yz2KW+djOBR3fgDc8/p10j3oH+Jb31zDlWsLCPo82Nmr4eFhC5X2EKulpl7YXhl6EOWxSskA0tJmz2T8GMR90v5F8Pq1FI5TQSSuriCxOI+W34ejeh2lbg89Vxr4JG1CEo+a1NVqPIBq1Iem1N1AzIdQ2ItQ1BwHxEnimPQZe3t11OvOpez8EVamLEmqS9pZxbKZyUjb0ehhf782Lhua16L4FEVR2EbvSN1keptp6TFoYmi5gUcvFbbgBHaj1sZbb68i6fPik/dPtF/ZFbrYkh/r18JYuxhDUuKV6Ev7cXUdwVQP/XoeceGzlg1LXyV1S+KS0yZBZJb+cO21FRQCAfziYQ0H0hfxmLOiNOILtxeRWE1ia6eGo5OWHofFebn9oRflYFTydQGhUAgnJzmUK7wlZBK6JucZIurv4puSP97lEDznwphfDSM5YxYcgpLufUnLWruDWosfIQDRUACNdhe7u1XsPWrpEWL8Op8po0npQLXyo20C2z1xNHmhzqOFEJ/fvBf0hcmgL6E5ZSGS9CEzF5C2VjosCZhH2gS4m0poa/UW8pWm9sXcpZmMRaTMJTCX5DFwPZxbSOk9Az/8yR4efdJAtdjX+wy6XDIW/k2pXzwy72DT3P3CnWUMlbuXVs5FJGyRM8yvvqXMRb3wS9lnnes0pe5J38n4xKRtj0n5np1h2BFdAOmJPB5Ji4hf+gWx29qq4ZOPC1K3uhLfAealHl+8NIeLl+fErYJf/OwAuZM6eIeRwWQamZQwaUg5ZpclPaRu8ct9C5LSnXY8nox9e5l33BR4DCApHC6aBaQ2SvV0EmWSnD90s3RKpVbG5LirfKaeGIzlHeOUhRh1UR5eXUTiwjWPEeNxTJS5Ke+KhaMejnY72JP3P7Z/ZC/FQ55DlE6kblVEp7utKIP866S1Ew9ayw9pmb+qaHUmDI9RHJ8U3rBTGtU8CbEfOVFPg4vWiHTaPw2TUk2EfVpgOrn9u/TkPeH+RGSVwuXHaf/SIW3/coW6XuIflfY1Fg5KO9+X8nvGzsF/ZLDvtFzsCccC0obxviKzKMj4c5eZub+IO85oJ3Ve+iFTjtTrmWjVBzjea+OIbUVT6r9jbzA2kYeGo/xMHlAiWyZtIE7uqNvI90hjyAyNB1kZJk0XQKaYYooppphiiimmmOK3AP+H37+ERCqLti+sZw0f5TtoDDyo9XzoykA3FB0gPePBtcUIvAEv4kMPzsmAY0EGITw2yiOD367YJ2SkezkWwrm5OFr7dSRLLYR53Ea1ju/dTuKWp4vdQgeRmTi+cjmNO49LMkju4uCgDt+DHK4Vmsh1gvi3HxRw81Yar52LoLRVxVFniE//bAd/8MMT5AN+rK/HceduWb+aLraHWA97sBLm2fVm0tk9bObxSul0QM+5Pjpu6cCG4Fee27k29gpm8cOMEJwhjY4TPIjGgrhydU6/XFxcSiCbjepl0nS+dm1Gj/KoVMyA0/Fi9PxzxhoTg2O1l4cGaELlxCqhAytaiTtpOLHAiy5nFvxYvhDC2tUI5iSSqfkAUjN+nUjh5Bfp+CXbeLeC8X8qWKPMz4SbE2MDh8a42yfpTXxGMjoYDQjVYOgsjC1/x3xsUOmwF0/PB7FbGeDjRzXs7NSco1SUmoxGtCOImfnqD8rANx7EiZRRThRbuTgBzb+xNyOBkd2L5YAHqzIIrUi55nwnxc4u+HD+ZhirFyOYWfLrl8A8U5pH73DnQasmHCVtL8a9uJ71wx/1odAyR6IRKysxXLmcwkMpW5yQoOwrEQ8uxD3YlLLYErrzKT/mY16UpAxzYtwu8pivaW3e66/KqilAmWnlRMaksY2P/o71Ds0Y1kLoxR/vGLgYGGp9dubdx15E4/5qks42vWhlzHQhodWPYWhPWQpUesdNywjt1MpMuJ3hRd3cUDpHPwZtlNuIn/Wneg130p7U+hSG1s5C6S2BYOTPIVOzY9Cn/LMtcCstdeThxDPul3Yy5tE7NFqS5vSdjAfw2vUEfjDrRbXZx12WKzIVPwGfB999YQavXoyhXO3orjjWBTfIwy90Vy4lMZsN6oIHw6Td1StpaZdCWpauXc1KXaqiKnwuLkm5ng3h/kELzXYf+3sVHB7UsLAQwle+soybz6zjL/76EH/zs0PlFZdywnsoCiJzQcop27VWoYH/7MU0VucCaCa9WLiZxLmbM/go5EEtlkAinUUmwEol5Z/pYcRV9KRPKCcC6PALXQHTkpOknJBPpP24cDGN+fmItP0NfPxBUWU2MSWcNHVB80UgwWBf+haqhNA9nfDi4moEvIWCuy5Ix4kr0Rhujv40SBeTduTG9RntCxo1CZ9+RHFh6Ln5KFqHDdwpdlBZy6AbHmL1cghPSbt1XvrEhKiApMPTM22kKwU0Jc+8GxnM+YBb6TDSywkEV5JIzEbwqXSq5yXdWtJ27O7VNXwek/bs7SyeucX+RdqLzYoesbXV9+DjvhcHYhdLJnF+Y0OSt4LjkxPxz1uojezM76i0M8kZH2ZXgliX/mF5I4bugjRgGU4a+nXC0IJ+qAjWBe6kKFdbqJZ7ONmX/l7aYrZ1hkR+JP21lIp2dS2NxeWkXoLfl87GSVmloZbthaa5gLs/uIPGgosR4ohWtY8S++vjDvZ2a7j3sIDH2xUJv6sT50WRhcfFLM0kERY/hVpTeRfLLdy5U8DBI+5QYVi8U2yAsvTbhUOpL4ddnOx2zAKOpB+l4IJKodRAe9hGXPr+SDSIlbmkfkzQ4gXqtYGEKcJLGhPMx8UlST95bylX5J1F8n1QGaKDgO4gzeXrUq/q2HxUwnDQwzPPzMq7QQx5eZf5+KMTiU9F+Yxh0o3pxDQ07TfTnXlgPmhISB75gz6V90lI+yENSEX4l3Nmd5wF81AXIfQ9xvjWMOTPZIiByWuT56MwXIGpq7hp+yxK6dSPgTE7hhEcGvlnXJjNlM0n6cpFEMaHd/Kc7Eh+HvZRyZsFqpqUMS5e8TjDToO8zaKH4WfCUoj4Gg+NipGLsM6umAgm5ZtwozcaRblpiEkeAtKctnPjc5ws3On2t4MTBxPNUXwJyqRuE6wlv6St2tP2r6Yfwcws+hFLBdDoSh2Qd+0xh98ucHNgutpFVOpuKyRtwmekGa25qMHFDR5rxQXB0+lLo1VcDGFbyPf6z80HCZ9HXpWlDapIWTS73Qjrxz6dPkQ/TnHkpJK8YX9/GppPjt7CeDEurKd0T3Jn5HQBZIoppphiiimmmGKKKf7h8cqlFErNILzdLhbjfSxfSOPl59L4qx/twxsY4pnbWRmI9HA7EYKn1cfawIProaB+1ezhxHvAiy3urGh0scBjMVJh+DbLem/HXlP4R2TgcFxHKB3GxzIALuxUkD0s4JNiFzEZGHhldJQWtQoZnOwX8f5RA+djXhRyLfw/flzEDz8o4uf7bew3hzg8aePTu2W9f4ODmpmAR4+tulPjJO/kl9gEj5J5+LCKbs9clOjt9jHjH4IfWfPEJUtuhgYSH8bJGUxlMhF85Y0LKBeb+OTOETY3izrJsraWxJtvrnNeR+zKwmNyXGEGUE8O3CzOmnSgHNTzq+hw1ItU1oe1q2GsXg5jYc2cFx4Ky6DQ+SouluTRHV492oO8OBnByXU+leVkMozgFknDd+Jq5RCd6q38Z8XDpJkJwLrRNKYjl/GT9sbNqGZ3gPuFHooyGBaRDZ046cSIlUdp3X7VhNXVGL72tWXsbNdRLptJSwqkEyfEhGzmhxNGT0eA6+EhHralTOg4dghe1rq+FsJaJoiBDLRZVgrHPeT2+2hWzTE9TFPu/PBF/HjtQgSVSg/ltrhJmO1KG/nHZeREjp7UCYZX6gH3pSxW5cny8aWlAM4l/bgvg26WNwNxULnthDq/mBZrKhXaeYhZrRk/R6lftTUw5PwxyuosVqSsvxoe6J0EFWf8PvZt+OkfhVWfLJd0E+jT2BEavLobAps3VJw0ngvxLhmmDe2URKiNX+YtFwf4JSTn85jvbv9Pwvhzg2RCrU9jpmZspn4CjrwE/VEWPpVMrGm2oZwtg0DJ+WM8cXJVFz6GVFIuxH4+E0BQ4taS8jIb9OCtGe5GA/Jd8Sb1Z3EmhB98eQ7hahvvH7Tx2Pn6lG6co16vNXEpOEByKYJPdlto2MkZ4R+WOr+QDaocb7w6h8WFCD69X9FJe34h+7WvrWBuLoKf/zyHu3eLencB8+mYl6BL4zviJaC87c4Q5RrviAjj/t0cDg6q6sb7MR4PvHofDX14JT4zCyFcf2EGH/d7aIp8l+aiWJqN4+i4hqNaTe/ZWPH7EKlVcSI0XMJwg0sfUSn0fPa1fDHOph2+tD6H2WwMO7slqXNd5yv3SZjyzqRnHdZccGB0F1M+/O+ekbb45Rns13p4eGSOAdOLa5lfVA54vN2cyM88jArflLSzUemPvvb2GircNdPsIZkMYtgbYF3ILhQruFqu4pWnZnD525dQ8zawkvLimXwHV7YaSEmnk8y3MNytIrZbw0IsCt/FeUnzEvpLWSw9u4Ar1zKYmQ3jgw8KeP+DvC7a8LiapdkIlqWNf+frK9jcqePP/nxfj3tRmSmb9IURSadIMo3z5y9gb28X+WIeHt8AAZGbdDzWauFcAOtXQ1i5GEZGyk4t5pN8krizUI2j/plg6raaA5RPurqAYO7QMvYEk59h3X5uCRcuZKUfzelF31qPxJ55afoHBmcCZJ4NpI4YHjxuStp7aXh4j0/5pA9vP6jPw+0W8lIXipL3/mFAL4UvVRrIVWs4KNXQ7HRRqLWwvVvBwXYTxUORT8oIj1Cql4WX8OOOgkq+rzs/dDeWwtRzvX9M2qO5pSBW5hO4tJxFrdHRieNaYaBH4OgEvvRBWswCfWmz2xjI+80NqbhX5rNopuMoNer4yuvLyOWb0tfX0ZL6tLfXwE9+vKcfQxxLXWjUzyi8JlE0Pahs+nBRKiJ9diItbUbYSTv+uEAjd8rwCKzSCY+NMnZkaEkNP8bb1G9bVwh1m6Af+xuDVCatqLeLhtST72dByRwaTsb3pD0ZSrkJRqR9T/t1dxfTlAtqXGjijo9qfoBqQeLUpr9x3TThj9PIhEsaB0o2pjX/zlMUYfwZu7H5SZxO4wk84WTCs39fBFofNAxRX8yLAxLb+KtWwXBHqTH+Gcdbsj0YNnfY8M4l926iXxW81Dwq7y08Xm74een1K8Ar8Vs+biNZl/e+lLSzTn9wFkZp+QVEIMk47T8b+n4j/6wvLLM8Oq8ncTW7TVy5rOnv4sd8EUXr02MLl68JqDxsG7kw48gmzex0AWSKKaaYYooppphiiil+G9Dre/Bnf7ULX9QPbzSAv/rRLpZXwrj7uIK9QgXDSA++mBf1/gBrD6rY8PgRTYcwKLcw7MrgPuhHTF74Z+T9OhTy6cWxf7VVxY+2GnhUGuDj2hAftbxYf30Duy3g5/fK2GnI4FgGFN9d8ukk4PsyUL7TAO7UBziU0cL5bg+NfBs/Oemi0eGZ0jIgFDpOdPDrSI5F+CHZOzNeLIeBT+syqHHGJ3ZAxD9OUMYDXrzxtQuYmYvBc1DAW2mPXtRcGc9IKz1HCRyw2C8sO90BdndK5v6SVk+G7kOsrcTxtXcu4+OPc3j33SPn6KMn4R6IUw7+88faj2TUcGWAKInAez5Ssz6sXAph9UoIyxeielY4jx3jV26Wnl+78cvaSMxcOsojm0IxyUcZ2DUlre0gmjDcDRiUDY9yuMO3UDv+SRg+H7/AY9g+x9WC/sZx1F0Naj3Ji6CVhuFyoi9J2tHih/k1PC1GySeWtLZmTlQ+flzTI8o4Yae86SgP0pk4mSdtjN6LUh/Y6gBleVrWXEC6OevH7dYQRSlMTSEORcyluQmeq4aBXqrLSeOC0HDx4/XYUBc5jtsDXI168JWsB5tS9niMDsOUbFLFo7c5YD5pDbBZ6aMuZc2GS1A6ms1kOm34Q3ltOqjgRj/yaPLe+DawpLxPhXWPx7e4w2lIpdnqma/65V8wDoPp4lgpxmXW8rfPSRj/YzeyWYx58P1zQVQkT3IS5wm/omW9ejrlwRtzXpNeulB3Nv/PhZutW4ZTvMZp6kCclcaho4vG10VCPXdkRKUecheGnfCwvEk/sWAliIZ9+GdfnkNc6ujjg7buQNtqDnEsZc3MrfBugSHubjfw1zstPKyZy7T9kl+JeAARCWtf2ryf7HXwnrgXqj1TLyQAPjYWwvgnX53H3nEbH92v4uFmDbW6aXNIt3/QwP5mFd16B01pJymXFGGdcOKF624wFusbGbzypXW8+8NN3L+X14kofmnL+HIaV8uI+I+nfZjfCKAVHUqf4MHFchdXBj7EV5Lw/fwYJU8f6Yy0DYMOPqjWUGU5pl96F8H8Ut4DYvFUroMIJ3MlngMtu0aOerON3f0KDnYbOpFt7mUwbvxlkts0Dom/sFSq0TFWTn7MryXx4vcuIRL34hcPanh02DYTTmcs2vJL/n/yTy7B2+ljo9HAC1k/Njse3H1Y0UnxV19dxpe+tILKXgk/WJA6ng2gLTKvzUXhvZlBpdPE1cMGViRjK1Ef7l9MYGclgv15aZ8XYxhKO/y4XMM5aZf+6oMi/uivTvCzn+fw058e6xF5XFyVqolnnpnDv/j6Gi4fF/GXHxbxM8lTnndv4+SXVHwjMMCGND/5eBqr59awvbODVreC7II5ok9iiFkex3UliqWNKOJJXjgvHqTsnlqLH8EvacLLg09P4nVafT1qqZLra78aknaQ7YhenKxlUNq+Qksv+NYjHzV0A6Yxd/VEIwHNe/shgE7KO35JrbsFpEyQjve9sH99+KCix9D45V3ira+eR7U4xKd3iujwiCupX7yHiYuNOcnTAx7RVTaLHBSfO1Wo5wKGCcrYUwgmI82cPo5L+bx+I42nLs1L3SzhsfTluw9bONqyx0oZ/1xUYVh+eY/gBwjXnllCXfK4Muzh1ReXMZOWfM5XkMu3cPXSDN5+Zx05ydM3v7amF1I/fMiPIJx0lfCZLiNl/1jP2GdLvW9xQd3HS5xNP37W1+sDqTOdQgf5I2kvuGKssE8Dpq/FOMzxewJZ2qcK5oLa086xplkNfDhxsdzVRfkYP5qzSiN6ST/eB0I/YXlH5M6WgKQjV7n1Lid5arkQZWWbwDgKqh27GgcNm3/W3ynvxsL4PM3aDfJ40u/n4W9FrDBp5BiIyQh9Idg8VXkdGJ6ODX+EhFRBqas8Ais941ym/7cM6zRmJL8ulXso8x2eL+W/RnBBpRk2uwK5W9wVvb83+NiPSL3mQp2PH2Jwly+3vNu0/RywuE/UN9evG0oj1nRhfmi5lX/Wl+kCyBRTTDHFFFNMMcUUU/wW4NvRIY6KLSTOpfD883OIBvv48FEepU4bsRkfokmfXg7N9+cLMpBNy8B8UOnCFw9gUO2g86gCf2eASDoED2d/W314Hpb1KK275SGqMsboSzi3PD0c8dz2ZhfPpTzYbnMiGbqzo9gbIpn04+2nkjis9fBY/G7W+ijoxLGX14wI5P3dGfzpUEMGFZxIPRAevFSY8nHAwcUCLnzIkBCZkAffWfCiWuvg/c0ycsUmCt0hDjsyQB+PZ4RSeNOP+NWvt7xe/TqsLv741StxYz2GbzyfxicS3w/u5FAu8UgS18CUeuFB6CSMI49hTT3t1XXkposZQY/e7bG44cfalQiWz0eQmQshwksfZbCoPBxYPuqXiyYBTtrzLOShHjdRydkJdcKEbdJKLSZ4nYbh7Q7LPBkXKk5sPUnj6OXJyccRRGuMlt66URBrtnZGZ0S07iZcpRL/Vn5+uccJYLv4wWIhScgUVTODcj8NL49+nc5joDhprNYCTvJmloMYZoNoSlpzl0c07hd7XroZgGc40KM7eBwW5wN5T0JBys2BPFvCiIs4UkxxxMlulcSDG8Lza8t+7Nal7EgBa4mcjdFEtJFrDJOuNubWXeW3evnjv7o6biMLgRoFTz+ziOdfXMHOTlm/Jlca+eeODJ724lzNa3g7SvNL/ZuwCJvOxswfK5uxs34dG/2NJjyYXfXDk/ailfCiKXnUZqACknKijxOaTK+TlrQ1Ul+FxMXnLHye22kYWjc/o/0MHiqaTXsL0g5xdSmEb99OYlcyttoal3flLeR25wchTYTW32pzgL2c0EtjJEUMTfnpSfkQX1o2ubhQljJblrLDnRYUbmU5in/5v7qEN67Hkav0cGevibq0m5wkJ6xkXEgrSFu7l2uhWO6i0TQ5yfkpisGj165Iu/pyTNpTKYe0fycp/KVd2JLwVFSTGApeUOwpN/BMpYQad/PdWsUzt5ewsy3lhoVc4BO/vBdn/VoEqbQf1yRuIYnT9mwAO1KSjnnWfNSHuuhPmm1pTyXe6tNgttjFxn5TdyMsbzcwn2vrroSS1C1OhFGmcrmFnYdV7D3ooCkdBO1UTFFGXKaeSYdbUQ9ejUN3MenamoDpzvZ766SFH98p4d5uEy0p96ZMS7voHJ1ismqoO2a4Y+t6ropQo4vyShrPfnUNn94roih93+1n57G2lsD7d44RXPFjcDGOzlIYuZgPB5B0H3T1nqt8JoiOPNOlLvIzQdTFvS7xzHslb33A5QtZvPughmQ2huXlGN57Py/9x0D6L5Yh6N0fx8dN3N+r4xOpCGUpMxTRljG2IpxPPoEPw0RKeCzh4GAfPUntxXMBrFyK6MJtetaP7AL7CKl3UqYYPy4KmDJqyrYppyYdV+eSWBOll46TTiFp2OZOg47ufOuJnLzw+1lJC+5s5AcARKfNSXhp4SQOZrKewZjwZmcj+PZ3N1CrdlEstJxwubOPfk2cVABCgq3Vutg/qCm9Z8i7JOT9QPR7OzXkT9qol7lroCflZCj1hscmdXHwuIOetBnKyETR+bEw4bDfpj2D5EI279qYXQmhLXz2jivYftjA0WYXtSJ3fxgGjA93MvAYSX9giKiUtRvLCawtJzG3nEEqEUdA2q75uSievjmD27fmcOnSDDbOp7BxYQ67uzXc/SRv0t4BU1yj7Uz4M62YLrfWI3jnKd6z1kUuL+kt6ev1S30T/qOjfuSfiHLBcbuJ/coQ+aax+yxo3EdKzJpHRlmomcz579iPno696uSpxYZwyo/muSEYwZQtaswiEnfcsE+OStszL/XiywthRORdavNEOj/JZ/tOpZwsKwbryKVP2o8cDYyJhKp5AiQf+f1cMBR9qMzMkzFTJy5PwBA7Pj8DYzebnk/g87y7MSGGCZtPw9ZI4SZhuYnEvHrHDncHa/n/O0CyCQ1p2+rS/g9+eYL+rcFjEam+cHr8msH04YItd171pR/ku12lwD7PCmRSV38l/nxaRZDKKoMnI6K5JP+Gh3k3ZTugY5LpAsgUU0wxxRRTTDHFFFP8w+P/+M0FrN7MoB314yBfxzAwRDCZhC8mT1H8ujTq8+BKNIyllRmEOKBttOHXBQ8ZKMhbvn85Afh9aD8qwx/xIy72e52BHnM1n/bjzWtx1IV3sNLCQkhexWeiWH15BY+rXRSaXV0EWI178c6cH48qXcQbPT3jPS8Du2TUi68uBXQSKce95DK6sAMTfo3PxQ87SOGX8LefW8OXluKYzVeQH3oQ9A7x6UEDW7km2n0P8l2PXoDrHrCagYuxs0rH+OZHxw8RkWVGBpxpTxdH+TbKlMWBHV8Yv9TyyeksA5oVZEd3+ePiBS+HnVv1Y/liSBc+ZpeCiCV46aNfJx7cCEr6npvP6iQfjwghyJdftnEypZzr6UQWJySMT1eYGgcN2JHNKDeMmcpM2Ng5DmvWL3sdcNLIToJQHp10mZCXoTEMy3cMY8/fMax+HKYBJ03GrhZmcMqfq2kfnpnx4ahpFiTGtKf9CBzeKpP8cWJ+EPKgImWVk6ecDOwKE+6kCXb6uC5j42p9gGPnuBROuOYk2e0kLJ85sTSTBVRDveTaL+Yd8dcWPybqJh0MjWpGYBqOnBQud0de5yFw+IiFmcBRjYL31dDr4X7VWRwy9gTT1GVUOL7Vnl/M664nl6exlinFcI2yR6IZZdxjaQ/mLgQRXpX2IOpBXSpltTjQ8suvglm+eTRKuQEcNYY6qT8Jy0vgxOdJqKRGa2EjwIfDwD4Jl1ZpmWYSkj5NOTOBjeMidTzoRZCLBycdNCVvx3F1ypzCmGdSQbz50ix2hXaHK7kC2r398iyazT7OD3vYkLbukGVEZR0LtBT14VtrIRzkWvhwu4lUu4tnJe04X9gRYlJScRL6uNhBm4XPwaK0h68tBlAWO16yLs2mElekvL2a8SIp5q32cBSu1lMtBB602xJAr4cfvLOK9dvL6EcjONiv6R0hnBQi2BZnePfQ+TDi8SAiUp4qCT+ORPGy81bEh7VoSNuA44656NiNWZF35aiNo9kQGlIfeOZ7jRehi7+BCNpu9nCy18LuAx6D1HN2f5gY23wxT4OY1E+2MXsdSQ/H/vq1DN58c0XL/Uf3KrhwOYu3X1vAYsKrC49f/cqCypWTdprxZ/uYO2nCJ33NvtThrvRRr84F8cHDMgq6o8aDY3HfParCvxZEYikMXyaEupTbhqQXU6Yl7X8t7kdf4hQWP5mDJuZzHSQlvv1eH22Rc0XKQuBxVfIN2K33sbsrfZ4P+Jr0f1FJh01Jl3a+iYt+6dskWH4cwLLEOEu26kKPVBHs+2OYnZtFNpvEuQ1Odrbhiw6weC6EZDaAaNKvSZYIRJEKxrH9uIJiru3cudBFvdJDU2QcDPvKPxIOSBjSV9bbYmcSkcFysbTMnQaHXfSkzMQkn1gO9vaquljGQOifE/4vvbykCxfPPTePRCKIo8O69mFxyYM9KUOVchsra0ncenYR+XxDF04YCGNHcOElL30wF0HYNnh9Uh5ElLykR60msgo5Lyjn4imPT2JcSlIhqgXuuiIHJ/MJYUr53cqC/RDvRlliWs36UW10kDtqYe9+W8sbywI5hSRNXnhpFZlsVOJSk3hL+y3lJxaTPnk+htXlFDpSODePSkhIPaGfQqmNxcUkFhbi8PqlvZM863Y7eo+ZHiFmwXirXGbSn56Z/9yFsyllpFrt6/Fj7GsojdfPOA4kjcwC61Dsu5KP9/MDlFggRqxNfpgyQ/7j52l7Vc4f/1U5GjedG6fNjicJfhw3Fp8RlWjInwtI3PHBOCRTfsxIW1Ebsu/so8PvRBw/dlHIBqPSkYcqScyRvYEpqvJjny4Yv2P1y0EfT3JxOE3wMkpc9Md5Ku0YQmFonL8n8KSXz4VTLR0Yz+p9/CM4JT3LurT5XAjV+3b+DugJL7bXv4nFj98W2Lzlzjcev1eSd+aJJJWoa15PJrPgCQsHp9LK8U+lC4fy5OIHMV0AmWKKKaaYYooppphiit8CPPvSPK69vISjagc/fG8H/pQPt69fwKyP52634Q0FsJxKYN7vRTKbQCMkAyVvH4GwDycy8IpcySKyEMMg10J3r4bARgresBdtGdonfH3czvjwxpU47sggYnXQx5UQ0FmM4qVn51EddrAQH+D5lRBuSLjnam0Eo168EBziWkzCWwzhaXH7xqUoKjJCvJvrOpMhBN/nOUg0Aw3qw0Evvv3KMm4nfTh6kMeWNwCszqLUAZrNLrIzMVy6MoN6vYtux0wOKY/R0MBojNkMenRgKhbBaBiJmQSWYh7s5jpIzMb1K99Sqa2TO1yIuLQcwfJMCMWamWShbIanmXzVfzKXMRF3ICxdCOLctTAWVsMykA0gFAnowEm9nILf58N8OoF2r4d6y0y4WuiZ4UUzYcSz0p3ADUZjN5NOqs4KQN0Z35EHpTKm4WjRw60m+J3B0rhTRy6GE+2U+AkvvFNhiMtSDmYjXvCKD6aaz+vFtXMRzKaDKPLrYEc8+l2Pe7Ek5eVRtY82J6Achu7pareWMOEDi/LINPvYyfdQOJHB8HEHoaMuAodt5CQtl9pD7Jf7OKwO9AtdXpIeS/ELQjO4VTm4GKjsaB7qZedbkvdcaKPDOP6aQi4w/RytYOTm0I6eCiEk7QQRjy4K4MKVeV28ONiv6GW8XMDRr+AnMOHZQALX4IVWJyN1oWmMkcwmKIVNN43TiB8vpgeikg/xpF8nFgqHUj4rAz0XfmHNj4WNoE4O8mvL8VFH1r/FmN+TMNQTPjRJDK1bLqWdIDTQFKCD46Y0JgFG9AylIuXh0XEbTclHJZcfqxwuDr0HybgfL9xMa7lsckKl2kVS2sMXriWQrbfx5bUoFqSdu3fSwc2kV++s4A6RmLSbN6QcVR+V8YcfVPAw38GzEQ++N+/DcCmOE5GB94k4AqhikFZlQ15d+NutD1ATumIf2JG6wo9rn5IwhufS2AkGkS+Y+0As6Je8gtEAZp+ahT8bx6ef5vHjv97VttCCCyDp2QDmV0NC60ctEdAjgcggJIFspCK4wYWsdh9HXlcADgK9IYKcZJZ2+mQuhMO5MCrSH3SlDHDxoyRt597DJo62u3p/A2WkbIYTJ1GNzqQzUJK6tNP1omNioDi3HsfTT8/o5NLOTg1fe2sdv/OtNYi4+PhRDVeuJJDPt3Fw2BSWpq1it7Ev0TyWTFiWgni9VMXP810Upb3kHQ/NRhcXL6Yx8PYQTrCe8yLccZgW7ZBPF0MyRy3E2lLORdyAMA9XukjfLaIm5edHD+v48eMaur2BpJkHz65HML+SQTocwLl2C0vSLXHHDo/kM5D6LEHdkLZFmg90k1npSxax7GkhPTdAvlZHT+SaXQohzCOnhIYXig/qvNcqgPd+XtB7NTipx0une9yVIx0lJ/T5UUC7P0Cp3tIj8thXcOGDCxRN6Qcrkgass1wAzuWa2JX0pNxWLpb9pcUYzl9ISRtTxfnzKd0ttCN6LvTxAndems9dH08/M4e33jqPjz48QrUiEbSZeAr2q+hxu8M8N3WLbQR3BdXLQ72sfKBthuXDp1s5EO+m1ED4Sh1ZlHbnXEjbpGqpi937LRxLeWvUnPImAbH9vHJ1Xv1sb5b0KCxfwIvsagJrM1HMS4bwPoSjXBVhcWs22tJX1FGr9HVBiUdfcYEwHgvocZhm590YbIftgjFRbEjbIm0B67ZXZOQCPI8xCkZ5NA/TwpRT9rPcBbQj9WVPCiwXSigzYXkZGL22Di7rCTOfoqx/wrAw+ero9ElM8nfDsTeJZ3hYnqLnLiTeqcDdkvBJPU940JU2jWAd17tCpN6Rv1Hq5LDlj7EYy0Lm1Js0UVgnB58t62fD8HclhsIlz+fgSRrHn1WEsD7N/YtiFE8HKusoTGpczMXI92Au2vmkzeMuYO564g6HKT4fTEku8rJedbgIKfWRZdNglOAGNJ6ymsST9Kzz+k4lhUPrv9OH/BoWQEzuG6fTbp+PM9lNMcUUU/wnhX8sjdyv+powxRRTTPG/BPz9tOXlYQChTAKNVl8vIuUZuRtLMcy3WzKgbWMQi2BlLoN8vYFUp41yq41iwINENoKH3R5SywlEaz00j2poZ0PwpyMo71aQbXTwjEThfLWDoIRTXApgTsZnV5p9bEj7H2020E8Bz8Z9eEPUlbgfsXoP52Qgt5QKYDbqw/WQB9dnQ/CtxvFpp48H+20dTNtBtFEcKlID+D1DXPW3sXdSxR8ddOBLhPHaVy4h1uuielLH7GoKL72yjt3tEqrV9oiPBfWZTBDLixH9ijErMsxInHixw8JSEjduLeOP/+YQu8dNvPDCok4K3b9X1EklLoC8djOJ84th3N1p6sXYvD+Dx2pZ6KBdVCjswfxaAJeuhrEucQ3EA/AEfA7V2eAEU7HGo3ImJzYZcU4wV4s9nQDjRA7P3dZ4kY5B8k8sNHy1Hi/IOBZqZ58jWvm3x/6oIoHAult+ak2/LhoD+jM8DAy9K9gJcPfEa0t+/cr9fnmg9yj4ZYD/5rNpLGaD+HSrCR4TZGTzICdxfVh27tjQgISJiynJxvJQXsev4CnJ1vPi9kFugEJ+iEp+gPONPuZrA/zH7R5+sd/DHi8v7/K+EB/WrwaxuBFAPOXXySvO3ZETv35l9Bi8cnZk4yDYfvE6spaniqgiuQQVjPyOHkavT7FQ/qo1E4cJKdsvvXpJv+o/OaroxJnh6fgTrQnHwvIbw8hk7K1MRt7JtCLc9hb005f6qJN04IRCHzXJt05riEjUg5VLQZ3c4yXGxePx3RmTZWQSZiJoHI6V77MwSl/S8d8xGz5GRrUx1mN6d0Qc0IcTvII0VhmzPtS50e5j56CFF2+m1P7BTl2PqNreruM2erjwwgK2sgnsPyrju4s+vLMcgC/kw9pcCF85H8FP6tBjtnpSdteSfrx6NYnM1RTu8i6LoF8nVjnBrLFgAI6qSVtzvzJAhZOKLnsxYrfvxVOvL2NjI4nj4xbqPH9NyoXKTyVoidwff1LEz392iK0tHn1l66ZAaLigxSOWFpdDmBGe0e4QsZCU+Qgve/fixlwC3sdlHNSkH+CKg2E7And8NIM+LO01UZW2vOLnzpOBlIuOXnx9vNPWxY9qoS/1yIf5+ahOuLMNZeIz37jgODcX10ny9mih2oG48w6gTz4tYn+/oQvQq6sJxKTfeST58eOfnuC9D4o4PJQ2WBoLV3aOSl1WmtpZ7xAfNnhEo3E9v5HCl15d1gl9j3+AmZkIYtGg8pBuBTFpG6KSHz4RsyX9QmEhjOOVCErrCcSHXlx4VEVN0uPfFAf4qbQlbLvImfWyXu1j7eoCXlhLILydx/+3AhwwazRkA86fP+4AR9LezC8s4vrqIhaPt/Bn7+1IHy3t0lIIUWmHmBSVQhvV4yG27zfx078+Rv64rXdqsK3iRGhmzo/UTBAZSVu/36ftU1v692a1h3KJi71tlLjoK6qcN0fBcDLVJpZJEedXHmXJuwfSzxWKLU2fvb2a7hDhRfzLy3HMzoY1nrxIfnYuiA8/ONGdHjbbtE6NUt+1a1Dctc8wBCN61mVO8JpJc9rbOkiXMaydtieO7Gx30/PSd88HSIDDrRa273b0Qm4GE5N6tboSRyoVxtZmCZuPi7qgo/Hve/Dy88u4mg0jLO8t0tJiQdgmjqtIiSw9Ke4/vnOEuWwcP/vpIQ6PWvIe0cMnH5+Y8mvhyGwnQPknrxOY4ypXxIOY5OPiOXnPuCB5tBBEUt45dNenlHdGg0d0sU8vF3po1UUvso3SQKNKKqadExZ/CH0YOpM2FoZ+bMensTsLn+ki3kY8Ro+xXJS7JeXQL31rTPrJSEwqmhS+Rk3c+GGG0PGDBtJrGE5AylL5MY/Mgo8tF6M42nAFGt+xcRIOz7Pdz/bk5v2Z/q39BBh3o7NlmAhKOz8/H9MdPRPl4vNwiv+ETMQZcnHXFO+y4KIT+1neBWLuxxkrXlI/+mhIeJ5m+788mHezkNRDLkTWSn10pH+ydxjpL39EjdLqrEQbWbncHD+s9yzn6sRyIc+/9QKIqzyNMKae9PfF8Kv4mWKKKab4xwlt8cY//0BwXmKmmGKKKab4lfCbasv/1//yWZ3USPh6uLYex0efFnF0WMJ2uYkTGbzVOpxUb+FaLIiFUADJeg8zQT8S62nECi0kOgP46l3sNTv4qNJA6H4RH3mH6Ia9mGkNEBD6jrgfzoWQbPQxm+twvAZ/t4+MjBZmmn2EPDLw58XqPILG59VjtDiA8MtgrpcI4McyoH73oI0TZ4Kfg0OqaDQIXiisZ9vLn5Bjp8T7QwZoe/1otfrI75XxXK+GGe8AH+baePy4gEK+qQNFYjzQNDy//Poi/jf/fAOv34jjpbUwXvnSPNri9t6HBfFbxPFJQycNT3INbD4uo1rr6thUpMJxuaeX8dYdGQOBgC6CEOYIKY+e07+44MO5i2FsZAO4zvPrYwH9qviXgceXnO5LOfBuNXrIHXZQPOTOFlqeKiOaXhpDMTgTCyqxM3l0CjpxY9NFnA21asjEgWgcNwulEqOSjOiMHWFYOg4jd2oMAVOIxyRt1oaoy+Ce8WXe7uc7eLTfQt05f4qy0ZeM7fVIJcvfQuOqgRk6farGPEleFM+bbY8eJcRFFWYP7/R43BzojqF2j/bGN3frrFwMYX41gmjCi0iSC4BSVmUQ3axw4pEchbdO6jlhOj+6+OOWT4U1FkZOSDn262QiJytiPIZC8k85qrsM1KmEtz2qivnX6/ZQPSlLnaii1ekpsVlwgV7Oy8ljPcbGiKb+6Cb/yo9zU0RfeFEkO4Ezlt/Qu+E2G/qxXy54JGYkHlLvOWE36HsQinJCBijn+qiVbDqYcM6E46QSjMI6JQShzrSflJGyW9j4ECbNHIMrfBNXw8f8m/pg+ai7i6cFaRivZnuAzb0mtvbNHRQMg194b0kZ+lDsP31YwWFZ2sb6AOc8Q7x4I4mnz0Wx4AWeeW0BV4c9FIodRK/PYuO1ZfzbvzrC48MW3nprFdevZ7CzU9f7F1xR0TaO2Sr/IhttrHwedCTdd/bqWFlN4EsvL+H/z95/NVuWZGeC2He0ulrfiBs6MjIyUouqVJVZmaWrUEChGl1Ad5PdnDHOA43GeaXxF5BmfKDxia800qhtrKdnepqNbnRjUAWgdGVW6szQ4sbV+mh1L79vLfd9zo2MLBSAKgzRg3WOb3dfvnz58uViu9h7+92rO7axregxH+Kl8snRkWJ9o/MY6A2Q0aksTk/n8Dz73HPbXZxTX392Avd3GlivtXCXedlhOffUmQ2BeEuuJtFr5LPC/n6bjWpDn7y60cTy1RY2l7toHPRt4/D0qVH80T+5jPX1un0eSXoVjI0V8K3fvWI5W12pmuxWnkEReuNucbGCr3z1jH1m6sMPdvCzn63j3Xe2bZFe5258+pNELqtsfXrqWss/Q6U7h0AbiWurNayvNjA2kcNTV+ZxYm4c+/UmCpT1/LUqzt1p2AHvW6NZdNm+DrNpLC1M48xhAY1r2/gR718frLNd8v4jrnoIvkgdfW2U9aLWxp/fruHabhsHTL/NNp6nHnOk0UZWpZBGR4vsFHtxcRHjs3P4849u4H6tiS++eQrnL06g0aeOGC79XTo1j/HRCq5+ssMGfYSxyYwtqJ++VML8qZKdZaT+SIebHzDNdZ0pcV2fHmtj5UbHNqG2Vno42O7b54vEt8h7UKGYTTZDpDLpS3Vdm1QqA23YqV/RJtXpM+P4oz96FG+8ccLC3mc5fPD+lr1R4xuyrluB+IciCOBt8ojMVe7q/9RvqdycNhJr0VwbP/FBAvH18LjBbLQJud6sYJysn4t175OObcpqsbjAsnjq0XH8k3/2CJ56Zg73l2usP1WLpjS1mXuw3cDEXAGzY3l0311F58YuwHv9Ie191sW9qQIuXZxh3mfxycc7+I//4aadFab0tWmps7mkoyAmy4DFw7726bEjfGWG9e1cAdOXilg8U8TUXNHOnbLD0BlPT/Brw0q68HFN385F0VsUxks6M5fkHaSR5J1gqhjyi0wQ9SkeCRgLJxjuL5NIEeQ9lsaQJwJRpkOOjfqsc3q7ZWSceWGd0v3RPoWl+2ksRxIPZJNfKMe5LCGQYOFJmirv4BRtcBreLTcPhRAQ4kV6iynPEL8Ydhw+hXioLubnK/jd3zuPHY6Pd7aV8b8+HCunCA+gpCY9EKS3t2zjiL1Zo6Y3MPUZvGCqXbS1kU5iaytiEjKZ5Pt/RKDi0vkp6hv1xtIO++uW3kRkH3dMFfRk1SZpBLFeGETC4QhDbtvgDfVCV7WxX2sDxEr0YfgAg7gPD/8scJZ/vTj/AP8A/wD/AP+pgHd/f3d94LEB1T/AP8A/wD/AP8BvBH6Tffn/5n91GXPzJSxlOZG6vYf33t3HM51DnL24iIXzizjqprCysYtDTuKntAHS6tvmhQ65/WSvgcJ2E5WwYF7caKLEicTdsSzW9HQwJ8MTnIDpu+naACnvdjG+1kKfPFr7Pdw5XUamkkWTk+V3J3PYKGcwxvgl5i1VyFiYDp/9pJjCza0Odjf1rXLlXIscGXzxS+extDRuh/jGzQF9zeXRJxfx3AsncefOHnYp4x7T0+HV25wI6vNXw+dZOGjC4nptkeaeFtU+qeKdawd493oNn9yqYYsT2Ua9ExZo9Ap9D42mHmt0eXSWgr7V39Kj2MJxoq/FDEG/zwnoISegevIsD3x5AnhsJI3mUhmtkRzqzGc/TLT+OqB7rJ5e26ZO1251sKczQJh/v/UGOezi+Qu+BDQxE2hxPZNWPIWL1nKUkPtkTkZ5VxznJ1e8z0cas+V8ACxY4OQGHmcAVn4smrbywCD5xb/JstNniRQ3JOeLRdQZRU9wEUyEwDvZlIiLZfyJXOnUaeT2cJY9y0gbL1EvkYcOd53W4ch96VpP5R4im+MEmXWzUdP5ISSyp5VF7/wlt+tGi+Vuu5zHdahP1HzpS2fwyKVJdNcO8I3ZjB3Uv8eqZdxExP+xPNIzxvS/fiJjTy+vUR7Pg7eLN9guTpwcw13Wf1uIFAuTTakDk+kj/E6F7f0ojU19rsuwInOZIiRxQuLRNpCTRrrSmlZpNIPFsyVML+RRmcjYImR9XwcZ+3f8tQgm/gNwebXZpnIUiKWlaelG8xkQyYYg8pdMkjXKLzuydZpARxrPk2XE0hdYPPO4jPJGEHmMJ9Xq8HIdbm0btsoH8dqnezJziNNHfVxrHmGXeV9jeZ64MIbHn55CaaaEbq2Lf/feAd5a72CB/eVLC1mUO11cW2tjdadjC/xPPTmFW7f0qaGeJy5ZmI4JYd4hwQjC6tNGVx4bw9ceH8H4x5u412CdZt20TTQ9YU4inen0O/NZnCyncaflGwoRFF4ifmqBFWwqj93JPDaLrCfacGt10WJe2xRB/ZVSZ1VK2qo+LaIFuM31Fm7fbeP2tZYttm8sd7C/yb63qs8vsalQP4o7N1/GK6+cwIcf7tgmiEB5Ei+9obe2VrNPUxmeJn7iRW61qT32yWvrDevT9cZBrdqxMhmUq4Poo64ytNnEUeNFtuqfzMVzo/jSq7NY3Wjj8587ibGJItb3961vvLg0h91ODx/W27jJjmOr1bPPeemzR3rKe/+oh930Ic6R9xXiteA4yhvR6yned5DGFiU49/kT+MKlUVzZ3sflPPsRtrvnysAjRd4mSxl895lxbLPz2WseYn5hHlOT0/j49m1Umy30DnvopbvIj1B+29g8wsEB+/uDOnF9zJ7Q2wRFLJ4rYXKugELJz5Da3WphZ62D+9ebuPtJm31XH7WdHprMfEfnJrFP1WK1AWV/+eUTeO65Bdy+U0WXaYiH13/XnYMvCj72+Bxef+MC3v2lNp42rb/R2yAfvr9lm3ai82huS26BF4vj7Gn18MT/s89M40tvnmDaNXtwwdNUOYrey1R+gd+vtGmgjRHVF9H5QxACPSShQ453130DQZ/VUvQXJtJ4ljr82a0G3vlwF3fuHtjDAyEa8uT/Spr36lobb1PvK4cdbOaOMEqCsUoexbNTmH5iiWUzYm+SfPTxFt55e50x9TBGBv/oH52zt2Du3q0Zywzjjk1lMHsqg6nTeaRPsmzOlTE2k0dpRG8S+mfWoo6jiTidLVOl/M0qhWcjs3uZOAd5BaIbhsjDgNHkjA80GN6CjrePYXcElZfoTbf8RZ6ua6ePsniIO/TWjg5FVxqFStreKM4VYrwU76GqczrzJPDxyAbGNcENBRjrgT+IYnJFSPLnPvcPxRmGGCuSJ/FoyWnegEpA+OgYghh3OH29Nba3y/6LfZq3hc8C0Ud+kiq6oz0AwySXaLwv1SZIbZ/jW95r1+92sH5nYDbudbCzyr7xQBsh3m/pE3lSszbdfD8qaMpZ/icPKidt8lZ3uthY0acYtXkkPC+hcmjTUmdhjbL9Ch83iT8FipPozdtucHpQqBep849ctuhDtPHiQO65XB7ZsVn0CpOcePFO2W0g1a6i3665n2DDS9L6T8yzOMrxLpKv4IgmTXcml0MqW2Ajpp3Rq2U6JZ8lHToQ7Tof9jgRIs/Dwzb6nSYOOy2modFABxmlwRFumlo4Ujx9tFdbRDK8GaU4yzii0TeSu50OJzV5dmYFpLN5yuM31Piql/z2qqryalYah+IrPGmUBzMpXtkpxPylYnoyNoGioX1IW+aIvXqfRvhDCw+7gCqlqB+5Iwg9hPMOKQn4jYPSGpRvTEADMSuGpDOPFYQXozZVUTBZfnHcMG0SJwSKu6XAyyB/ZjlYfOcjCBTRYbR66qrPjksDGjuMSj0LCVShs6wLdkMwTNAbL2o2Kh65TZ8W5kbgVsTJ7RzMRWFUv8TX6gttPengNtOSfpTPmKoYGB+3lZnkhmh+oVTnpN8QK9C7Ub40GfObj7mJo+V8JZT4EBTX7OggeIhsi2A8E6Du3D8UweC4X/w830FO2SEsypDI6yjKZy5RJGEqGsmudCMYhcUTLrSDY+D61iQgnZLNPkGfqCBOfQQdpDABA7XL6i5P21wBlRJ/a2+qAALJFl0iYJ8xFD8BESn4Abzau9qy2sbkyAiK6OKo10Ypz8GVvk06XkSR/VmXA4x7NeBAT4YVRjgJ2ORglTfZwM40x0J1Har+Kl90UWlGEvL32wSlradfz5x7BJefeI5dKSdTw2B6kv4oi8QJehNEHZrMDLPPeUSCY5aXh7sfzJOww4zd/SD2GEgvMfEAnrLjHhY3hgzT6XV5r5Z2CeCxY1zVHb8nEAzpeVXcYQg1LkAIdFYxmoFbHmD10qJFmYaJFWCegIopDNEKIg8nDWERnMYxw1dCdAyUQBAy5t2vpi+R8Jeo3YMMdC8c+EUQLI/kcYiyeHRbnuUQbuh63FI4XfYfqjvyi4fc8jpxgCGP0ekiTxL7GBhGFwv28ONUQZO8iEQ9R0w3glGIaCiJYzJZJZH+ApHsyCTSxbhDEY+7VE/cHfHuGiSq+6Gzld/DLIQ8vcZ7nYklKyUGV5DtYUC8gpK6Tw50H6d3rkZn+JDeIIrb8SpHCBMMWCUOB/PyovTkCoSKeowy0g1D8EqSGOLxQuwQJ2psAElEdwVyp/Iwq8shUDJ5PiOfoIsA3VYNa7ff5ySm6tiolL8F/D/+y0v4qJnGzeUGcss7SO930NWhqZfmgJkKJop9LGXrKB60kT0zikXePwucPCyPZpGpdXEml8VkJY+Vegf37uzhrJ765eS+ynvW2I4fEnt/Xm93ZDB9u47DWg+7EzksbLRRf2IcE2N5HFW7WG717BX+U7y/VUxHrp9aNo0/mcjgLz6u4+b7TdR2/X6rheMnnlywscwHH6zbxDrHCd2rl8pYOjOJ63spvPX2in36w/Ro7GQ7X6Ug7SU+6jLq/tTpcTx6eRY/++kydncaxInKw5OJuzD0ezwZjWlieagchzdANObivZ3yTc+m8frZHBZPFrB3lnMW4v6moCdxd9dbuPlhA/dvtNHgJNhkC5ka5E0myuc0CR1Rz10ex9x0Hj/4xS6ayeJV1IdDjGPxDAa8zGfEHsfphB3Yxk9xhngKF8MFaXoeP+pytpXCB2mOdYiWvi2axlMELegX8ll84bkJXDlfxvJ6G//hJzuoaSFL6RiV8x62DSSXO+waIcohrPhbqBAh7vhUGvNn8vZpp5o+3M8wfWpGMXTgd8u+LS9ap/cNNnHxNh3dCjXe4ap0Nd5/6qlZ2hzXfbiFx8rAB9VDbGoVnRFMaxoUehSzxFP7i5+bz+NutY9bB75gqHG/vmP/xBPztjHywftsFybLEJDBCKvlM3ngdi+F+2FtXXwtB8qzHH8FWLYYS7Y2g6ZOZPH4i6N2ToEWwnUo8633mli/07XPoug78RZFV/6VjszcTB4vPzuJn767h/s6s4FgMhAGdS2AvEOyKdxpxcuukiiUocf1dLzuxLSDy+L7nDliIrhsMtJpAnSKVjo12WREwzH2IwsFvHqmiNZKHT9Y62AifYQiw37Z8LcsVM7PXKjg91+cwKOzBXz/nT00psfwsw9pr1XtHCRt3v5suY1Lj4ybubvdxV/+cM3eMhNMnFjC6PQs1q59hF7LnyyW1CYh09IB7q89NY4LF8bYF7Afv7WPwmNz+MlH+7YmoieTf/yjZeQY67/85kmcPD+Kf/P+Af70+6tDmyysG8+N4yvfnMd2p4ke8xHL40GYYgOd7RzidiGNvXaPbaGLzZU21u+17RNXDdZjLc6pCjoL16dklv6mpgpW99//YAubG172AtF6mUnHjquM5vGFV0/gFvOk8BcvT6D5yTp+uNrD+afnrS/82U/XzA4Faoyi7LEuXSkeYY5t58dss001jRC+dLKEK5fG8M6H+3j0yhTG5ynrWBeTUyVMlSr48INtXGVZ1dnWJtl2PqfNI7a1M8/NYFZnnVzbwdc3O5jcbuF95v199hNttuEUG+pPu2l8/Z8/ge8s5rH+f/8lfki9pE9U8GTfN7x+0Erhn10s4f92s40b7TweffRRXD69gN6tn+Mvbu2ilj/CxafKeOSZEehTSdp40UZTj7ZeMNR9RU/aywi0qN+q93HtnZqdx1Pd9s0nmzLbfFUtJYDl33Vz+bEpTE6U8NZb6/ZGjOgEUXeytR7y7LNz+Na3L2Jiooz/4//hx3Y2yONPzOBp3s9aq3v4Dx9UbSPHVct73nTRDlF/55cbWLnPyWvQuUA85b14YRxnOL74+c+3UKv3EhJLWjRMN6t5OsHupWxzdpC61mxsXUyVzIKPgfP3gEcqKTxd0lk0h/iLRgo7ihLCRKdZ6rNjKXSYzA4ryZNPj+CLp0ZxifLowYzt6QrWFsZwplhEdnoc791q4t13dzlGYJm/t4p/8S+ewCcfb+Nf/atrKLIf16b5zIk8JmZzqIzpnIYsxy28u6k//ytA9z19Nu7uR03c+UTtSX3VoBzcybzJYh6i7dZx/sN+j0ujPizgHoQ8x2H6HJwOtn/77Q2TJeGhSMFpqQ67CeRsrmIljYVzOZy6XGTbzVhfoD5he6WLrWV9dshleRAMZzI6L/czwJIapPcwiPzcGsgc8eYXO/r1M46B34M6M3ASdwYenwYRfFbYZ0OSF0b1h3fUOD1M+EF6QbNGbq5AxqscjgrgnqSoGC53hveFIut+iWWiTz8VyxmMTmYxPpOzz5TprU07j4b9h+5T/2OAJtv08o0GPv55HTWOoTTG02fa9ra1sa37NXDq0QIqI+wnNvr2xhy7mQEMiieAF4ZvXkrvfq+L9epXboDEwh6ZPY3e9KM4ajeRbteRaR3QvYMeJ3zaAElpyYBRbAPDBjkZpHIFHJWncTgyh1RpHNnCCDLsfTKFMnLFEtK5PNLazOBEKpVmrpiWNj80gOi3Guh3m5xYVpnGPvo0afqzTCOVLyCVYZfIDJl42vjoR9PGEXnoWYJ2vY5Ot0VFjbOhT9tieTrLji4stNoEn521BNfvUJ12No8+cbx96bODvsirTkYdu059om3b1mZrIVTKZ5pdyi13r0NxerS7tDvEaSNEg7JovOOIeo3uOHAbDnsYDIc92In8dUAxPbbb6vf1rWRtRtlCtGwzsbIovRhvkJ7CjIa0NpFTnDChs3mHqCkfVeixgqzMpfmTJk1aBekpvh6NFo79lU4drshJhKjJU51AjhN7GZVhWC2ygXVf+lXdEx/GURG5XnUTjro1arfl528QJqR04BsrOdWVkFZeG2msH1mly3B/9ZPUIe4h64SnxTwFvVn5BJ72GmXQpcJUF2zyTdOjoHql0vMu+xBd2UNyed2RvoKMvNpFSdBy2Umnn7kdx9QSt08Eh+ITnJKYoFttOtjrZTF/gYKiJPkzN+WJfoHk69EvmSV/xAvkdj9lUJ6VlyCHcJImo40sTgQ0kHJ33kyafYjauuqVy+x6tUG4bP6ofbIRTsFKjPWFbdU3yvpM29PSVTo4snoj47wS3dFi0RitfuJlrqOeaXFsYh4T2UNUenuYLh1imjeoSydnMcVBRLHIAfPtGu5VC6iliqgW5/Czn/+Mg9UG0/P2YPXBNoBcTwLVlawSZeIWrHR/SxDrxWOPP43/4n/5v2YdL5jfQCKYTDKSweVQSQm0kK1g0zvlFzqE2NWU5w4aMQtuz1QAuRXguhZIJ0ojUnlsx0nnXl4eR/hBvYkQcYFh8JsvoGwDm7ZVDaY3oByKKzktQJjAP7SXqDfRC+QNKTwA5Ge0MWzAK6ZqV17svqI07elUouhPUUCFeyyP5zGJlR4MTwjy+FUQQoQQAe1YbsM45+5uB48nb0zf80z9hzQsvWAbnTxJ+sTSHfVjeNMvDZ3G3dq68xRYySqO0egaw4R3nr5p4jTDYDIpKILVC+F19TBzSo8eZLyck/NyUtZlKT24BZLauosAUoMH8cK/kRsvc1i46NUreT48RCxEpb9AVpK+MXQ7akUQy8qy44kaBOoQGq6W2RiTbvsrdTkUxjuELGFoK8QrmAfrHmmyGEpID/MWJ6fnJ8bxC920Y51Q81fwodUXx8mWy1utg9JWHJdB/YbKKmz28uptgE5FNF7udOM6i8GWjtETQ9tlcbfTePoGoa1Yu7dotEN+RGskdvEYMS3jQJzngH5GthDlV2GWkKfmhaU8hbjMV/1gA299//+NTqtuYg5S+5vBPz1dwAf1I7R5j3iGg/1Sp4cftDg5OjttB4dfme3jf/HMKDof7uBn5yvIzRQxR7F6HE9fahxiYmkM6UIWt7breO9+DQt7TZxqH6FQ5b2xfYj9yRzevlDBExsdzNytY5OTr7UzFYztdnGSGWhP5Tn27mOM9zXpJF3m2Eeru4Iu8zuaxX+cyuIvP6njxntNe5pcqlHmNdZR9oOK7cDZrz45wvH4Ef7jBzX7VIyNg1ifvT9wW5HsXkmX48VOOHFJ4fyFKTz19AJ+9MO7mJgsoFHv+tP0JDR61S8jDnwkhu6/Hj2BSCNQHA45sHQph4uUcfZk0cbAD0KJuIU8xydMS09d73Ms8zA45Lj1YL+DOx/XcPfjNva3vG9z5QiCIEJSDh8rel1SHryfUxjw6jOTODFbxL/9i017ot3B9WOZI3i+xVtmgHO/yERPPP+G59/bz1B4MAOQ28MFegL3DycOcZqT9D9pZPBu9QgN1gFRKJ6xpSmxvn39lWk8d3kEN++38O9/uIVTE1ms7nVxX6cak2iQjByeFy9pT+94ytbyDDHDIdvJ7BGucRKsA4kFOvNjaiSDMyyUO5RpqxPLRDrxPEm/xofl7HqJqZIq+F2o4KaVbGzQOjmVs7NvPlppodaKPJSPOK5TJI+vuYSFCRVcJgONc/eymmQzOlNM4TrbKZujhUU21mclfAkh0GQOOIlgzkgTwLNjF3NrXXJsOoMrL47gxLkSx/gp7Ky38dHPq7YB0m2HdEirMpBsNpfj78R8AV9+ZQbf/8m2fUpqAIxAOv0ehEFdiOXs+Q9JGF7lYCHCq94bCB+cBNOx0TpycB20F0/LQzwti8I5VRjzEym9P3GqhK89UkbjbhX/5l4bd7TpoyyQlz5p8/iVKUw12pjlPL4wkcefkeblN07hxs0DjuE3AmO2gVwaX315lnOUNP7dj7bsDIyY/vTpcxifX8Ty+79Et8kxv2ElLdsE5X12LI1/+nsncLN+iP/Tv17F6GgBX//GKbz33o49hKRPY/3kL+/hiaUC/tGrc6jMj+CP39vHf/dv76JeDxsghKefmcC3f28JhyXmn/JUWy3s1/0NDYHqzni1i4tsazNU85+wbVxjeZf3eijv97HKvL130McQS9OjDp5+5NEZ7O22cH95P+TLcxGyaOBlFvV+hImJIp55dg4XLozbJofazZtPT6H+7n38ya02Lr900j5L+Gd/do9z3EG525oC65mYs1njkcIRHtcCOMfD/+FAb8YYqcHsbAlnTo/hxrVdnOx3UVnknPzxEkbYJtfvtrDGery74RsLM+zH35xK4702cOGlOcyxDn/w9gY+X+viBc6xZ3jP+347jX97p4V/MpXCv9xn+3hhCc+NZ1H9yztYY7qnHxlFpd7BxgHvk4UMnm628X/ZSWH0kdMsp1P2JuLE9if401v72GN/dOHJMi4+xfuv3oxkvmazGfavwAbv11KTNKU5cX2/h+21Nva2urj9YcsW9fp916V0ovm06Zf0iiN3BDll1HQsjEa2lQONFu+fvjKOb3/nEXz+1VO4c/sA/7v/7Y/tIPqLF8bw7afHcCHVxf/+T7Zwh3XBOPMyP1fGG2+exk9/umqbdHp44eNPdm3tJabk7c1iGLiEDuoD9CnJfHiQTusYohdO+bE3LCnfQFaPI1CY2tSVsxoXHKKzWsfTuUP8eSuNLS2+KZkhehtyEXf6fBlf+uIMnppModLqYjybR3eignuVNKY6rPfnTiI7MYn77K/feWcDK/d2MTFVwYfvb+Ljq2s492gJL7wyh266iw7rk6278L6hMrOcKemYX6VpMgini/sPKW/xXhOrtzr4+T2tfRCvIOVxCCK/cDmmR8GwX/pSWVp+A5vj3PQptCy+/JXT2N1p4oc/XLH6EFgPiIM/8lZ5RR2aRfToZBpLjxZw9rGyHUivjTu1pTsftbHDRtDTM+1J4h7JJLMyTLiZ3+pDlOEBkAha2tUiv3+yyGPqqpjGS4q3MbuQnoahmDePoTbC+tJlG2G9HKTu8KDO/7YQ9Sa+0TgiWjE9tYtg8zqQgi55nE2A0GqGcM7WCY0PL1m2wRLH+jrbTBtV2hjRmzpj7Le0IaLwrD7DxjG+9PpgffpPAfSm5Cbb7r2rTXuLev5U3jZG73zUwg77eeX74tMljLGf31jukq6bfOrU4UH9m6JNV37fCXbQ3a/4BJZHFBxOnMZRp4NMq4psv4k0jVpJih2ITY7CgMQmhRrU6O2OfAnp4ihrPydiObr1JkaugIwZvQmS8ZugxZNA7ITUkxyy09RSAnu8ICOBDgmdzfLGX/SRnTYxlBmGalKixWG5PYNpW7RWx9xoNNDr91AojdibIJrc6Alz02RiGJPmkBzU+GyRVnL0OFJgPvXE92FHmys0tA87TfTb5NuWrYJqcTDZQp9hvS7tbts3QWxhPNwEhhqTOrt4g4jupKERht2Cv11F98KOC/NacFX2NUnVYE4Pw2UZlqEjR5PVQr9s+XmDyrGx6YYmWi2Sy603IfRUnzaT1BiFs7ghvui0qeX1QrRKR3jF1dP9xLPT00KwvtHabHU4qe+gw0FDjzcxLcgUmXallMNIuYBymQMeswtWrt4BOC+brKhuKC26bY3Csy202TKq9Gakh0Dv8YSTLa8m755PLcZnWd9kbDMk75siWaZpemB850n+Kq9QZpE32Xg49eRuLXYrjpEZqDP1qLK9DriRyApwOsk1FM38hgjhBoFAljlFczxWYlNT/jNZnbe1G+Xdysfz5eEeczgpB4+rPMRwk12/QOz1WHWAtAHnti6KJWCYpRnqhRm6qf/4JggRLrOi0O0bbbHs3S9bLF1v4u8JWhwDi0xxxMnL3rG0SSoZVXmMKlxkKYnKxDRGy2Mc3DaxxMHyBQ6sL5ydwcziJArnziGzeBETHAyPsWvSpnArPYKN3SrZUU71OWwXks/1EtMYyCe/u6PrNw2eluA7f/ifYfEE+3NLV/iQJi1bNBjyu16ix8HklQn+CMfpHkag0VoEBVqJ0sn6wsgqE5aKg8pSFoNNQivboLdhExxeTwc0stX2PHfiZUSJFkzPUf92HYaQdryKZyRiHEsh4IyzwkL4oPxE5am7KxBZkoob/IE8iWf6Vz6ipHJ6bLswXOUmj2EZL/7CnzS6d1K3ThikkOFPRUBPknMLCPdN+zne9RkMMQk9Qe07ROQ/yEk6b+vuNsvCdXUevOsZdjhcvIxFoAsBAQKd8Q1u6Z9O01fIX7wGNkgfed4Nz4toTbJwUbQkrRDPCIPx1Aa/QR5VLm7r8xIWRlD/EJwJznU3qEdJKkFHrtcYHhiEPIVsEdzh4YynqEN5MXxIw2kDfdCRg2hkWeRQzjTWb+ovnHga1q8Bb3IMGJnbfExTmwPWemO44hBv/kAnnn4vpM/El19XySca/+nvcTSCG0gSbXWalmsj5U/8FBhpzS+8eYgT/wGthQuCJTCUs5TPPKYbC+AYQDi5RUNdSXt+CTz1s/iBhrgcx7s76zfRrO+LMPD6m8Ph3Biy4wV88VwFS1NF/Nd32qjzXvjyq2cxNz+CycIhnpwr4GiriT0tBo1ybMLJ0TPpLEqtPjJjeaQ4fhot0M/76FVO2icbXRQ3WtZFHM4VcVDOYrbRQ5ljsDILvMRx1eo0J1v7XWxmU3Z47IwWy/QtY8bXopuphe4u3bfLGdR2uujs9LHf8MWsBR0oSr3YF6doVKb69MDtzQ5ubbTR7fsi6zCoWZhezQScW8Hv+IODNm7e2LEHZL7whbMoMG86MNXiJ8TOx7zB+EUgByWSXLx4n6VFnDSmFjOYPsExpvRmtMdhjPfwJ0aLmOcY8DCnBZ4jZDlZ66l+hAji16Q+1+82cPvDNqrbGturnoqARslRNvMxnuTUWEt4lyRA4Le23cE18tKZBjGuHCa2RZJ2PZZwIVoApUPMMFJRAn0EG3MFfUUYlIWMxsIpXDpdwmXqJ8/yu1bT54Q8XONageYVs8U07qy28IN39vHBjRpyxH3z6VHU2kdYZj3xdEwqz8NQssLGcMGD95MzOeDzpSPc6aVRY9rKhnQ7wfAvzWSw3QU27RMfzmMgv8e3CAZKKYDCLDyEWXTFkW0YPHGyhM9dKOPjlTYaehUg0EYS4xYimGW246LfHV5uMo+WOA6bSeM6p9G7YTE6kroIMa480aIjccdLAIvE/1CAuWk0f5ua90UUlf32ehv3r3O+ZechOJHdDywO63LgVW/28fHNGnYP9NQ373mhzYpv1KnL6SbWIzcWSiNmNE6e4N0e+I+D4hCGiAYUiquxPzExfAiSOhNA84KdWh9vL7fwLhVdYH+2MF3AVCmLCfZJCyNZvPGVM3iW9aq5UcePGuz/SHdw0MU6+0nV31Mc60+M5lBnG7y53MTWXhfjlYyd4SFlzZQ4Z9IbgPdX0G3rm2uSUuK5jGMcLHx5NIW5iRyu7vVwc6uHMfbr73/gh4V3Dpro7NaxMJHFl54YQ+nmDt768Tp+SN1vMy2tR0TY3W5jv9rFN187g/NLC2j3+6g2m6gUc/bgoPK/sNnG/FoLu6yrv2D/sXe7jUscE71AmfX5p09qQENDxHC/limVc3j9i+etPWkDxMFyoSwkxv10MB2ltbg4gpdePoEffH8Zn3zi5zC989Eu3l1rY6fRx+07B7hDo00Q48a4iaFfWdN5G6+N2C0Gf3Kgz90ZYTJ2OHduAq+/sYTDVhfP9NtIdXu4pU8p7fdYj7uobXPO1fV62+gd4nr9CJutI6bdwIcfVrGy3sX1vT7GGHbiwgi2J4p4j/WBTQIfURHv3qnh7Rv7jNPHM+UUvr/cxr9b7aI0WcBXHxvlfTaD+xX2Ac9fxGnO9z66v4k//2QDm7UO53XU3WjaztTRIl2X/M4X8sizTV9fbaJW7aHKMtzlvW/1ThP3rvpB8/o0n9a7I0SdKt8Cq8cyhBhmwazPcV4jKFfymJ4us54C/+KNWbx0cQzVah/X79Xws5+vo8H7/csvzePzl8exfnMPP7vbRL17ZG/P6LNY6tffe28L+/ttvPryApaWKrh69cA2BXRf0ubTyEjOPn3lD1ASQuISS7Kp//e2736t8USc3RsMz3DyU7jlh6A8Fij4l1+Ywjjb4c9vN3C9k7LNbR/ZGVX4K1ExAs6dHsMTT8ziJ3d2cVefsnpsAWeuLKE8XsK9dgeVkZKNsz9mGX30wSYeuzyFW2xTV6/uIFc6xFPPT+KrL5+1OflerYV1tsG1u/5JMpXT3paMDqIPbrPpp9m3sA7qvJdd2GNaLO+PqnqwyKUVqGZbPuk2dCjHYYg6kK2to7kMx1e07fZl+XRjfAKtQOMobW7pfJS4ofggDPP+FASUNhL0PLc2QkbG8/4GTEFrn4d2Lkuf5aAxovenNMdYed50jfKZMexx0JkOdk7XxRxmT+UwOZfDxDzNXBbj0zS8b4/JTGbtnKox4Tj+1AaA4smujGdsI0D9oD4NF1L2BBJ4ePqS/6F6+JXwEHom63VQoPCQWiSNQREemuRQnAfoXUZtguptcpbB3qF9mnBvU5+p7KHOfkSmQeMHg5MFaf0tK5WlHjz2BzDsgHWrGiQi279+/v+HBa3P662X8hjHLQucfywUkeO4slnv2rlIys78qYKdY6NN790NraEr5kPy+QAqqatiIpu4z9wASdqtKlFxwl7PzB71kT7Umw/N8FkqX9w3VmToHRd92qDIapOjhKNcmanIrYOIsmbATHryKiwWqDYJWJj6lJQ+IaWNgyO2UG0e2BPdYs+O1TY+1LGGhVEt1mrXneysw7bvD6qzDR1wLldAsTJiGxTNepUi6WCjom2+sEd2QzmkP+VDT0bZZoRkCG9xaMODDFgztfGhTY4meq0Geh3fAOnZxkeL/jb69iZIxzc+bHODhrXRPodlRhMif8r/YRsfv1nQoFSL9TS2MeEL8LZ4H3VnOC02h00KTp61iZEXPW9Oeb0BYRsAvrHhhnTa9KC+NeXVjZHzUejNzBYboj6/rMFirdXjxOcQHLdIFA5SDtHudNGi0YZHq9W2JwY0cSrnc6iUixjlzWt8vIKx0RJKJQ4k8mEDQnlQmZtRHvQmRryp6oZLm36lM6jknq7qWaS1zS+L82kjSrtpmz6kM72NID3kbCNNRrIYnnxs00RqVh3WleXoZalOl9xUJ+mTbDLaAdfiFKOZIbH+rBseTx28+Z2FuBifCHJKTgUP0N7i4iKd58PBXeGqNkESSSxMtCWfHC6jJrperuaX/CZo5GFiJRDTGlxjPhzjIDfTUtqkt7wRXGMCp7U2a7qnURmrDGjUj2gzJA7WpVTDm1F5S1bj4Kzo11s5vDXQ0E4S9HQUX4SDwb95hfFfJLMw8lYg+cwunsN0KYMTlS7OTnCQe3ISYydPIJXX06IcwnCSc1jbxP7yMut8H53cGO5vH6Ctd/bEVPyMr/PmlbZkVrnEp1Y9XGG/aUjUQMcX3vg6pqZnze/pKjDIZMjQi5uHYXLYXzJLp8IHIF4atRVhCxe5bJ/weCy/+pKpg9OElOUITJPFW8rptNYKknjiZIb/Y9XMxApyyw5hss0dbXeGi3BK13KQMPT0nWTYmKw0AqvPIUT4IEBwE8jE88Vwi8T6aIWQUCS8QuoGwpmfDo8tX4I12eSLiQ1rxv2icdrYxowiJhtkGlxdZxY8zC8iIgSn5XYI7TEYR+WV5FnYYCzPCnfL9SYYXBUnlpwZ4z/kF5gzMBnShS4Rq3xH3VnehZTyg0wxcfni5tDg6i4LJ73VQ/u5nYS7cAZiG1lHapfRaWxD21wxruqCaOR2WaLbmo9cStfcyonn00A4ymwShYTNzZ/LKJTwIvYwy4e8AovrwSIzGjq8jjB+7A8V5BimHnyDSGZHGnfI77+Yhi5mD2fROPrPNzv5kz3E1zdVmGfDK14M84tJG8tNNO7i3/MQCA0G7WaAFVnUaIKjUT6Nn9VhDjHpFze/h4Qw4mOdEXi/4X6TRH8Srd79EM3aruMteBDnrwv/2f/8Sfz+N07g3BMLuI8SPr63b08D72/VcGppDJ//4jlMzOaRXTnADDN2WKbk+QxOM0ecT/vbGhxnpjkmq4zk7KD00WqXkwmOaTjpzfA+Ocpx2yjHZTneS1OkzXGCNc2sjTR7GON4TotGyoEdBqrvlxeYhr2GnUKn28e9Shbz2x2M1w/xycEhRinH785mbEFgJSxGx3FRl/x9zh51EsKDO9GjLgJPJjjdo3Gnntpuc2ypRYBlLdaRd4VyxAXApE5FML+nchyII70sPaQyNZ+hKdjhpw+DLmn1VO9qt4eZ+QlcSuVQXqlhJ8/xrw9CbHK6taan11p2JoVN2JV0kpGQu+jVjzi1Q4lyXE6fEGvRI/oHOQl0tIZjDMNwOhEirYvjgV6/jxM+6NeQarnax882unifk/ODfppl7GUWeU5xkvrPr5TswOdrO5wHsW7JfWuzg/u7HXM7V4/h+R2kZVddZBgWw30+5wck3+RwakdPTZPGtcE0iL/TOMJai3WMbmcXQukJ7Owi96jqMsuL4hjfY3k9FlcXYK/Rt8/h7HKyrfmhhyqeQj2+TJFto8Qxor7RH8sy5sEl8LYg5Czb0IX8Ed6n3HvUU0gqAedpLvM7eMoJKtpiyZ+F+v8YaM4zNp3CyGSWcw3qj3nxtz88/NPpJELbk9mSWXMv8dd81cHpLT8E12GQL4EBHwuLNEYkWjqCe3B1EE1ClwQ4D5t3hTGOAWVg12d9ey9OooaAuQarJsYm8vjuU6P43ptzePVMCY/t1HEx3cfbt6r40d06Jh6ZxCuvn8TyWgNf+cqSpTVbSeM///0lPHVpDDfuNbC508azl8fw5uence1O3b7Z/rWTOZyupHB1t0v9MG3Gc9Fd8D7tLc4Zf7rWxbv3mjhxahTf+uYp3LlTte/Qv3SqiO89WcGZMyP4N7/Yw7+/2sDUyTKunCvjk+WWtRsD5kt5XKRMr58vojhawFqjYW9nXVmYxFa1iTon2+vsgz5kXX2HbfXWrQ6+SuUcsH/+r2628M7+IXTmfbGsz5D7p6WlV/UxK8sHWOW9pGObfK7rRPUJDGHo1FlLt27uY22NulC9JzvVGbVD1Q1flJMqyEv3GNlBLxF0r7jfZT/B+0WbdVWL+ooXi7Fa69g5Il//xhnc3GjhJ9drWN9lH7SlQ6jZpg5lfN1G7VPqUjmo/9HGixYEtalyl/3G9GwBbKL4yb0W3quxz2B/0ma4dKyF95vsQ3QmlT7Btc12f0CZX/z6KZz63Gkc9GbQzxYwMdfGBx9t8l6sz7QzMfaFbfJavdPG2t02rt9t4qMbDSzTr4PlhVu73cH2fS1iUh7m9Vj9DRCy68B8DPv15L8OQtf4p1zOBd0e4tKjM/jimxfYnndxdnkXI+9u4Bd/fh//1U82UN1u2D13db1pZ2a9z/q3yT68wnL/6hfP4nt/8ChOny3jgw92UD3o4mCvjeV72vDUgo3eeMrg979zFleuTOLDD/esTATe1xCsfnh7tPUV66fZDjU3t3BddO9QDI9rNSrUAeVB6lveaOPmStPOl8qX4kZeEj1xKG5JDZ0d/r3r+9jheOMwe4hHzo7g0kIJlVwKY6MjmCLNzeVN3GZezixN4r33tvHMs/MYHc2j2WmRPo8rE3rQYQr7zT7uXNvD1q1DrN/TGzo97NLsyF7v0+0LrHLvyR9w2+s93N49AqsiaizPWFaxbpsd3LKVV6v7ykyCTtlB+6eyR/jueN82Je/rzYu/AlQOfd0zLAnX5bARRPuzQPqVHCNjGYxOZe18Kp3jo+VVrdM1WU/j2CWQWoL6BY8uA6A36sDjuE9ndJ16NI8zlyuYOVFk28ljkmPWSdk0Gm9NyyzKzmN6IYepxbx9rnH2ZJ6G9omCbZLoLR191lJLwgKT5Rg86Hf4bF0IH80wyJ/k5phO3cgthKENBtQhTHAMGWw65PSg4wQezwnVj8pok8o+78lOW3VPZ4nsbrE/3OuwL+miSru620Ztn24abZK0aj37vKzO0hA7u1+G8enfB5AedG8qcv5S5rxFdVP9e6PG/ni7hwzH2wun2X452aizP9the/Q6MZRHORPvAO/9lNII+ubl1zgEXdWZHba9+VBHv82bZLvGhtLh/OqQN3g2SOvMaEitab+K1jrENFsUJwp6U8OLO2wGdLu2aaDNhH67hUO9SaENBOHo79nZHw3bcDjqq0PmRE5CMwP+hL4viGshXJmxMNlW0Cp4+TnQJU02X0KJnV2KN9fazhZvim07F0SLq7ZjJrm12cJepS+7x3xpE0ObH6Q9knzd+MYHTavpmx/a9GjrjQ8t5OvzVzS2acNGqjxqAcSMNj78huUbHpTQeqDfIkgX0o8W601fWoB33flbGv72hha7ZXIckPtbHyHcNj70xgONNo1CWORB7aLDG/8mb/xVDhjq3RRa/QyavBl0OOTsybAy9MEJQafLRtxCnmnoO5nlEju00QqmpscxNTGGsbEKRkZKhs9zkm5vitgGC20rb95QlS7xGsxbvmj7gvlg82PQQQ0Z/Zg/TaK88nu9lm11JdDQkcQRXaxb8e0P2wDJhw0Q05nkYjwVYyjPaJQEg20hRWlHHcc4JoeEEH2of+rszO+WGV7tb7QEs3kRf5Pa5HWcl8gQGJFRyeM4+RztKIUHGtm+qaO8uxkMbBTXBDKQbL6JJBYeV/ws/4HA5Y/hiu0DAKdTa/Z2IJQgbnh4Zy3dq6xV7r5hGsvXPnsmN2kYQJy/VWFrU0pLzKRMPepuAUJYoFtmy7CAjN6QQ+DhwkZ51XOdWDqFscNtVDrbGM32MDHDAfHKbezd/gTpPvuJwxx2b1/D3a069nscaGXHsGIbIF1b8BskM9CNwCRg/2DukK7J99sCJv75V97E9PRsSGaQlq3pucKG0YQhgaOTdlwPlOW60sA45kEX4ePFUdFER6AOEOpIAkbg+gveKECCE5hCj3OKEGV0nbsnXp0TfeawGmq/gE0gsB8KiSbUd7uSn2SyIPpDJOvnPXEPC/HMJt5RTNVMiCOcXCKRj3SektOby4joMxpavLjsnmaULEL0i8JoZFE5wpvYii+ksxwCUkQ6+Ujj+dQEznl6gDsFtunhwsdYRiP5jIzhCrYgvzgMOdUnGg3BWauDPA7W18qmkW1u4pxe4Ok6VYRI6eA8lJbH8vrnONUdcYv8hmM6FW1eQkyLE11GoX+IENgrQcMPnPxZJY3Gr05OOWK8wCiWg6UmBu4y264utLwhPIBFp5+23WpkdLFiNGJzKh2PxascikfbLOPhYHIbVh6PYTpMaFzOmDXVmYR+GIzA0x6qUcbSow7xFofAL+EUHK4eXhTP0opAjSVMnY63GKdz7KBmOZNE5kPxoa2kjYXcwfZ0oj/klb/V2+/bBkjsx473Z389SHEA9dh4CvfuHuDqRhOvf2EWa/fq+FzlEFmOO39yexe1oyYunK6gXO1ggmOnufESClscq242kZ0qWWb1GazMTAWH727iaL1BcSkvxx11mlszeYzwflrY55j3oIsUJ9cF4nXfzzL97Xwat0cyqNxrIsexayZssgi6IezGQR+fbGhx5cgWIPc4Blzn5FmLTvQG5QmCPvkztOlQOCKFkNs0qVu7Hl7S/Z08yCfGu/ToJL76tTO4v1zD1lbDFhCffGICv/c7p3CHuqnX+zYetAgBostacqgMCpbT+wst8IIT8iymFj57A0QxtQmiA7kbnR52Wm1s8d5dz+mNKI51qa+DnQ7u3/RPY7Trg7onGeIYJspm7dOc1IfRRfoQKZGc8CCKfsuPgWstsh5KwijMGfweFnSegLvFRTw/HU4+zLMeeGc1Q0PDFeYlAQotucdHs/jaG3NYbRzi2krLeCj9Nifi+vSZZTc2vuRKkEyJcxAupxaIyMgwWkjW5+BUx2LfpmBt0bHYffE7wEB85Yh4yUhfJQf83pkcymR8b+iA8gEMJHA05zmUv9Emrdg4KonnxmM9//wMXnttwQ/HbvVI6BE8fUV0kAq0tnSrDVuAteVGpWXpBaczdfsBcAkH4KwDVhfFc5/ZYqH7aS5PWtq7bKtaTOlTRKv/QZcCpTfQrTGyBIT3eXIcqyquOQ1cD15ODiGiEAoz1BBOXrvYVY6AEDgvmYiU0+Ylmqey39E8QcWtellKH+FbM2mMsw0vU5+aOyZ5YMTH2A3+s0tlvPydC/h4pYkia4zm4//y/Rqusw48kenj5UsVPDGfR+7WHn54s447ekvmft02PPRG0/vXa7i33kKnc8j6fIj17Q7WtvxttgMW5n3y2WeYpRrypKv8E+N59k8n2XaOcGetha76R/bD1WoXX/nqOUzNjeBPf7GJd9jHfqI3TJqH7FsOcX+7i619rSkEhREuz+TwvUdLmD3s4i9v7uKTrQOM7rYwp3vEfgsrWy3cvtnC0Y0mLu33cK+ZwuefnMAmy/pHd1t2wHixnMc3fucySqUc1lcOkKGgSqLb6dPowVP2AdSv658B/g/ZclxcC9CnRxoNrXm4rmVUNlmWk4pA87Ms+3G9haQbvPpmpRc4WznJblCPul9cvDiBb3zzrJ07UrWD049sE0OfZ/oq29bE1Q2s3zrA/X6G9VdpkBNpvG76nTyKLYecsjX+0IfaL3Be+FS/izGm91GTZUd9iNR6MxKzGM1WvA5pKhMFPPPSHP7i59tYwBjy7R7++EcfY3klPIHP/+OPz+C5p0/go/f3sLPZwc4O7w00Dd4Pm2TY0mcs2SdKV6Zb/diPxbYX9ayNOnoNDGd4dbXxEPR5ezPpS1+9aAfQb2uDg7rZ3KizPtVwd6+LX7DOvMV7UIvh39BbTZwjrzb7mD85gedfOYedlX18s9DFm7ku9u7t49+/t4tV1hml/caTY7i4WMAN1lFtHqkMv8C8j47k8LNfbNnGrimLYHkwGd0d1wssjGVudYE/rYHFr5yopH1NzPMtXSi/6lv1FZAzZyfx5pcvMi9V+7Sl8Q46MG4spC++voDvPTeB82w/F1+9gB3WvaVpfZGhjEyvx76Achcy9kk3Hbz/3nv7uHzlBB59bB6L1MGjiyWcKvbYVtjG92pYZ/uZRAbPn5nA9dusc6wQPSatslL/2GN/Ev2ytRQpW8811nUvpE4GZRZtyhrlPmYLb95Ej2dzR/jumA7pP8RHLd6TWKcF0o/bZhGEHyQkPtLJMMR0Y5oPgtDJ2IjtRrzVbirjWXvDQge/q39VpW7s6zB+jWnoVbIWTRf9RRNBpToAl9cxWQ6jxmczOHmhaBsdxXDOis6TO2Z0xoUZPyunIFPyc1nM0K+kD3Z79kaEFvZNJCFNlmEJjsNn6eLXBdOnZVp6Df4h4+kfB0NbHPM6fJrMwTIih6WS0A2TaznL6iLbujalWuxL6iyfvc0+ttfYD9zv2aegNu/RLLexvUoc8dKX4uj53HjP/PsC0q19OYcm3osyrE/FkRRmTmRts0x1R+e+ba+GzZ6HgitYP81pzIT+ybTM/1+xAeINvFXdRru2Q+Xvo9Wso93SYICDfPYEbdot2i35zXRt4a/daZG+ik6dnefBOrr7q+jsLqO9cw9ts++iRXdn5z7aewzbW3N7f4P0G+gdbOKwto3D+i6OdOZIq46jdoMjapqu3kBp41BvoeizVOqR2DtpI0N3Yw3F1Nh9wdzfPMkVymxQZXt7o7q3ZflKp9n1q4NWXBq9wdG3Mzx48yV/35DR5ow2PfS2h2x/26MnWounjZO44SF9+c1YRoMXeyWJackM9Cr7rzbW0FhoflNRAbIzkN8MR3z6DFASphGGFo6z0NkqdpaCFvLZEw0WmLWYrE0jp6XHeEAH1tNo2f6Qfp2BYoePU2Z7kosNqcXJZrPVRZ2Dex3IqIGgxhw2QGPmLH3aXlmz6LdqVl4pDtampyZwZmkBk5PjvKFWOPgqoqhzNfRWBWX0Nyt8Y8M2QMjLb6qOUz6Et7cDLNzzIz3Eim06kL6GTFIHIl3UE9XrDYFO0Vojk18NxePoE1h688TPAMkhTxntHBDbnJH+FYcqY13TooKXr/iqXomP0tPAnfowd+CtNPmzb+EykgbjNhgQJ/GxNheYGVbUshRXbjFQ2jJB/mAboWxZHsvStJ8FD+VRtumGYZLPNsb8U2amc+Isn4rHSyISZaIGifMwJ7AAq/OeB4GnaS7SikZyiJHlL4TJ4eWjMpUtWbTxobJm21U5q54TTw9t1ldtrPqw1UCslDf3KHUNNBOBCXJLAEkgud0ITCYLk+W26cho5T3C/OwEDnfvI8/J1sm5aYyMVuwzd51+Crt7TfZbG9hvF3DzIIt6qoTaYR5rm9s2KbfyIR+TJuTdZIvisR5YsroQov2bB6UNvPSFL2F6Rm+AxPz5VTDsNl+Q3Xx0xNAoolmJmw7pXpZdzGFuc4YwxwUwRtKR6ymC0/OiCY7QIczkie5ohIs2HR4uBy25TM8xzFAxyEEehR3HJhCCh0D1WxgxtohuD7LnKF6T9FTf3ClPsN0YL8WlJRmMa6DxK+1BVSckWGdl+YsgRuKoMAVGWgf38Sq9umtAEuUiHHcpAeeZBMQ0Q7Ch7SIPHarnSR7iz8HRutAEpFshDYJo5Iq2IISEtEUrh1+lHnNZYTuXeD0OHl9UzoMYXhTNVRLp3Y46VOm5y+Mansb50GmRVS/M54aeQBb4CMhHfncmfsWLtcoQsmjsjRD6kzdWjpWtaBTTc6+f/jF+4tbfLI8nY/kJuJgH+ZJNvBAuqSwt/o3OcMEW+phf3Bzh6TjOdSdi+RPLQX6jHQokWI7ktXuXQB4Pd38sO09nqHUZDNjp4jRyC226ll8OIaIRWEMLOg4Bxl9GPqPT2DJE031UKAEDdRB6s7pDpxEm9t8EvjidwhNXpvDxegtrOy28/to8fvHWNhrVLu5tt3Bjs46RmQw+9+pJ5KfGbdI/ok+2cqyWHS8ie3Yc6VIOqWIW1XwWf/7TdYzw/lXhPanf4OSIYzgtxpV3OihOFJFfqOhZJXvLQxk8ah5C81+ND0ZIk9MbIJwk9/e76NHfG83h9mgWVw96uMcJV6OmB6FSqHK8+MxYGicLKXsLxJYF+TdNDC4Grp6oaRoplnDp0Tm88eVH7PMnWtxp6SBgBuntD/Favl+18ahAB4OKz927nJd0OKaiJ+FrTHlxhIOFe5qqAgJNtCZns/ZUYqniD1U9CKMcE10s5NHkGOeg3WU+OR7WQh9JNYZr1LpYud3E8lU9oac5RYhIEDsbZ9Ee5uz1d4BxV/S7jB7uuFhlj4Pz9ZCB8bz51fPraT2YpmDYH+kehAQ/FKY+y2QiSn1H/SiNm3pbwj6blMIYdfmNV2aMcmtXS5Axrtt21YVMTGK6I26Cun1jKmMHruv4kFOnJ/D5l05he6tuZ+AkxEzH4rhzWLxkkc2l9HZdJt9N1u3tlnADesnr+Rv4gwtzrMtfZFurUpgax3we5OHRrTdA1J7uLVfNNqmMpwWbHILH2TYuj2XwPtuLnjRPCBJ62XIKJ6fbEWK458nDExaWV3cmdER029YK0WWe9zb6dgCz6qfLZJeQnqdmV/u7LfD5irsdQgDB5lQGAwLxNgryjZQeqmvADQUMwhRFAaQxm33UqA7u1RPBOUwvZpHNa9rvi5Tqx7XwuU2dT5waxRe+sIj1jSZaWlEn5MlibqaAZ1+ew5/9cgfvXaviKuvoL9Y72OhIdnDMnkaeTPQU+Z/faeK2Pl9UZ5/W6mN1q4N19nfaxBOcO1nCI6fLuLvWsj5ov3NkRqGS1yWPOeH8j+1em4OXz1TwwnOzKE+UcefmHr7y/CS+/JUzWDvo4//7/RX28R3bUJHias0+dmo9zsEDkwB6iFB1+v2VFn7MfIyNV7BIfp9c38Xb7Hvu3m7bYtjpSg6vXB7Dzze6zOMRbu90sVVVb+79kBYjd7YbmKo18fkKUOP94bUvL9lbBhubOsRdujdy5kNjALk8b1rE/CJ1ee50BffuN02ehJhw4kQFr79+Cnt7LXtj8emnp/DyF2bRy3QwNpHCC9kjzJCn3RuG8qd5kXhPThbxyKVJ1Godykj+xGuhtkH/ys19LDMfuyyvGNXmmzTDYOVAo3pp88YA2sDabByi2TvCWU4hdw9TqLEDf6SYwudH/N71Mu0CdbTJdq6VpJ2DLt55bxefv3zaFmr/6z/9kPWCFUeaYbIF6k4LjXfvVu1wdbUrGXtSX4u1IZOmPf4TSYPMknOcIn5xzNdbJJPJHfKgSGXex7XZv7pWt7n5+lrN9NNqURc7Tduc2GO8DZoD5kdz17FyBpdfO4VUJY/d3bbpem+tii+X+rjUZ9yNGtJM8OkvnsRz0xm8/sQoHnt2FumxEstVD/v28IyeoeA44+e39DaJ5A0y6yfZQrHHubTA7nPBrXUx2wAZWhtLjPESH6dV2YvN6oq/GRXxBuY+sjfs+myTbbaPF792CgtFYL7aQmO9juvNNsYny+wb8kjf2kdutYp6sYAt1v3J6RFskObqhxtYoQ7evlnFrTtVrLP+NvZ0fhvLb9XftnKdW3KWbiwHQxPncg9A+BgliUuI7mTBdSgs8rANfsK1NnC1o7ccI020JY+v0QwgyGIox5vG7T/0I1E0eoO3wvvOCCuaxlja0NHanZZLR9gmdZ6ONhrUV2njS2+EafNOD3Go7Xkqzn84/4nrAb1k2bZGWacWz+axcKZkn9jz8c/fxGgD4BD7W3orp2ubABQpgCQb9hMThGVMd3wWmMwDiNSO09XTVoDsKI9TunG/h0dwd6CRJ4nzAMTELcjDEz60HxLDQG+8aRNOb4a0m8E0fGOkVYdtuDZqvonVrPvmgM5Ky7LvUt/x9xFUZ9X3joxnMTqR5XhA9SmNOsfZ2uyxM4uGC9NggFA5xfVXK8eAl+NXboDEipVjJH2qSJ9Qsk8gaVE4q88C6el4N1o49cVT3+XXLcpO1Ujps1k9ZI86yPRb7HTbyHSbSHfqSDUPcNjYw2FtC4dVbXqso3+wQrOOHieSvdoOunUaujt0d7QRc7CN1sEW2ntbaO1toknT2t9igctwgsjw+sEOage7qO3voE5TI76+y/CDPVacOhr1A1R3N+nfob1Bs27+2h7pxIOmxfjNmjZ82CE3Gui0eaPpStk969T19otuKtoo8C2XaDzn0oAtfNlCvTYltKgbjPy07Q0WLejT2HkHMkanAg6bFWacDy/O0zYtQhzxN1t82VmKV6CVURlKLuvw6La3dujQ4qweYrBNGhLZIeK05ZZtoHJUubMDLRfzGBnR91ALmBwtYpqT7BEOpFrUjS0gcVSqdHxTImefVZieGsPJhRmcPjlvb3jYmyU0WebPDr2Wm/m1zY+wAO9vXwQT8O5m/kw38rttegm25V1+q+gDf8SZiQ1A9rA7hptuFT9sBuRoh7c/4iewxE/y2BkUnmNXFHVmftMZaYyPb34M3gJRWCCnZRtlQd/2C26Vk2znTXLxNPncJIvz5lea9OlPW3zNz3ppN09xCWH2C7JYGHGeH7Zp5TmUQXzCR/KLxsHzJxAfywdt/RUisM0cyR78gpi209JYXjUhizTi5WXsZas2EMtY7cN1rrg2mKUxW7wonwMTDbyPt8YhMI8uiut8jCdRyo/9Er+C7Mo/+XAgp0HxQbOHVjeLPvusQoYDp0YX7b42Y0ZxZ6+LtWobvWzFJtg7u7u+0BZlNb24/twiX8P7RM3TG9i/aVC5CF565cuYnplnQvIFGWKawSncsDyK6jjDxL/7Ay463TDPso3AE44UZhMV+ZkdKMzQb3qTzy6SUX55hnHmMISHCEINDQj1S/JYfBlLWCjHDeLSjnUpWBE8XqAyyxADIDJJ0xKUf0CvuELLHfHCul48rsWwcKcTSAcGxn8Qz3iaV5eAp6XF8pBhe+NSoKth6PA86OppOSMFJpanLzvkQ0afM5NzkGa0hAwTUTkjeuhqqZk34Ibd9hNOachFToaIVrzKlkx29eZLl+pYlDJeIw8txqkGerjkt17QfvZn/pSkJWsXhotYQH+sW34VeKB6loh3iLQDUOgAFWJbn0efyRGxg6voIx+nMy5yhXybc2DTeDk60rgb7mFAOjKJlA7OX7hkU8UDhHAjp+JaiF9deisCo7EQ0aq+SQTaRmE8HO0Iy5X/GOYbLXK7PEon0vn9Jpae0EmB03i56q5m8Q2tq8c3tgHnsSU//YG91RmL56EWLcYJvB2GuPCf5CPQeJzIJcSijlfvvM/Jx2/mDZDnFgpojZbw7krbFqUq5SyKlTyKs2WMnRjB+cUKrsxm8ej5cWQ40T/abyG107BNiuxMGZmpElIjeZNhc7OBP185wCneqsb1xG77ELprje12kN7v4ODsGNonyijVu7wtMl/tPnoMyzf6mGQ+9bms7AR5aby43eaYvY+j2YJtgKwecGK60UWjeogSx4mfO1/CI5U0qrxX3uUkrcDJwNPjGqOlMMEZ/3mG7XICbusppkWzDDTeunJlGo8+NovxiTLbzSFu39yxJ14FI5UMxscy2Nlq4VKFE3fyu7PZxs1bNTRbfefG/M5zwvdomffrPsKnjhRbl1CfhUhwvkiZ4wRLC63l0QxG8lmc4jhkYqNt4+MOw4qkmeG4RIeft+PNlKC23escYuN+C3evNrF1X2+Rh8AAXg88r4rp0VmXTA7HCifXSDGNZ86UbQyoT8g6dmB9GsjXwj6TQBS8ON2xujnIRoI36kgz7KYt41EcN6QGW/TXwnHc/BCUiyzP8yN2boKemLdoFkc91hHOlDM4x3La7R4OPkmlYAKLmmWcxmbnyBa3L58cwVefnML713exV9N5Ik5nFi8uq6EMJJuSUvkIFCZtLjd880PoMdafJ8fSdvhyk3VlGIZlGWNjOc/6dr8JMHs4eXIU5y9M2Gdj4ifKtMh45642P7zMXF/AVDaF5yZzOP3YvD2FPtHvYbqQwu2Gf7JLRDEds3lx/QUTkXaN/gFEXQs8p7GOm8fAn14+4nz2yL7xnnyaLYDLGiLIis6Ajw82ia/K7aFyPIgQJKjhsIfQCchfIinU+Tudhs+T81mcf7KIE+c471zUg3MsLxZYi/nRHFaL6WPs5J9ZKmGM9eT6zSoaDJfsWtReZZmpD//oRhUf3W1ieUdvF1Av5L+iw3ULGZTHcljjnO795ZY9kW6gPAcdyAiW5opYZN93/W5jQEcYpjPaQK+HB5fZLuanClhaGkWOFf3EbhVfO1vCPsvlRx/u2nf9rZoGHQj0mbRH8ywvJqHiEr8SO800+++frfewuneI+ZkKupw7/cd397C60sXZkSIyR2m0eE9KTfpZF5+w0m5RCYEFyBZzOfXXbeQ7PSxSl6ukP/uoNh16WFnlfF7zIysJtZMjLNJ7ge1xn7g0++jf+53TWDxRwc/e2rJPFll+g+znqZ/vvagzEyl3qo+liyN45rlpLLJPq4wdYaGr/uEIy1R+JyxmxjaqT11tbTXt0PPNzSYqB008Tz4nOf/qrtXsAPflwzDuC/p9GCgs9q2RTmlssA180gK2qPdTOWCtz3sE9Tufh+lhheFn2NdL59n5EZw6NY633tlGlXq5dPk8ysz7/p072Kz3rN5JP3v26aiqba4IolghSwamT8lCt7QU9SVbOG3gaRNmm3Vjh/kbzLkddvdYX9nPnDtTwYcfbGJnp4lHTldwdrGE7QfeEhLkeN8/9cJJvPHtS5ibH0N3q4be8hb2eY98+dkpNJmPOu/vV9gv9c5N6pvl2GtxTHBiEgtnp/GLn2/ggOOC0n4Tm2sN7ORyeOzxabapnm0+ePM8LuMwaE3D1jUoV1xXEkTb862yMa+UYp8UW763j7a+pW6hrKdzJTx+ZRIHBx3ocOTKQQtF8bwwTb499CnfNtv6zfe27LNAp56cR6ZURPdeDVWOme7w/vnf/+A+5+k9vP/uOr7/F8v45HYDW5td7G307JyFI7rT6w1sNNmXmExBKIlKZ1w/ctRAz8NugUkcogpiHLP1HwqLoDcXb3RSuME+yDc/Pk3k6zBqjxFcMGNrRhfhPa6lY3igwDqlszQm59OYP53DOMeLPbY5Paxiyw5kpSOVKxxT6c1XpZXRWxlsCzoYXZsgXfatIUWx/1S+Y5kKlGa+lLL+euFMnmkWMDFdgN7K+9uANhP1+SONM7XwLxGSciKYCoI5Bi74MRiIO5D7s+DBMn0YeJqhPNwZLw/AAzh5E5Q77PoA2QCORTAY0HuYrsqfNmBVbnFjRG+r2SYIjdbnh3X39wEkr9agtUmnYxH0eT51qfosluqENoGGquFDQTxitofdv8YnsNgJUKPC6Oaphe0cU7cNEWJVtcVQO53Jk+6kiwusGVLowGhfYNVnlfSpoxIzU6HhpKtUQaUyyonHFEZHZzA2zsnP5AmMTp9CZfYMKnNnUJ45TbOE8twplGZpGFacWkBpYhbFsSkURydQHJEZRYH88qUSFVW03WAtnKtqKMOST4u8pWIJRcqgdx262jaj9rQwr+/xp/VJGj1a4u8d4Si8+6ZzQfQ5Lj/fQ27Z2uHWhojjzFBXdqaJBo2ydQOIbpoYTuKAO/QBJg0dQ/GDYRoDP9NNbHbXclNexdXQNM0ZqoYH2oDSJ64KrCgFTohLGuAVc7ZhMVrOYazEzrCUwRg7yDFWqgm6pzi51sbG5FgJU+NlmhFMTdJMjWBibMTO5RgtF1ApchLOSljI5+gvYYY0xZFxHLSoB1VCGuU5Vyhi6cQcTi1MoVDI20aCbfqwDtimB/Vtn7mSOyx8W/1RGWkR3Dp+4Xxh3DeOojtuetAd4shv9ZCVT5PteOOK+GhUkelyW37VX3l0FS7wszdAbMNmsAHiGzJBblZ8xfOYLDvWIT3pYHWe6fubHzJqFwO3byqYmhhFNyLdUrwBm1u2hLKL5JFcLpv5lWLwD/LlYcbTnaFd6uJ0kkt+mSijb9C4Sc520SaIZJb+Qxy/OJjL+DDMfXa1tHmxPMm2kAGIPlCZGdw4KUco61iWthHCeuI4bQCqvOOmnlJ1ewByO38vC7YnpTOUhn4K9UVI0kY7QEKpoMDbdaubSNMWzvTZP73Ztlf1T4n0OFjd5ITy480qlvcb6KULaKZKnPCsDCYGgZeB6cbzL7AQyip7OM3fJrz4hTcxPTVjqlFSbuviMpnaDO/+KI35GMHEE3kIEJ2c7g3IgFAcw5if+k/wgY/B8fhxUVRuozP3cVmEVfyEB+NEXVu5y2k0ciRSBLAQ+4lWP6Vp+dVf0SOfQK+/+wL9A2Hymiy0Y8gxYL8c03soWNxBmFzaRE8+j2R//uQVF5OVNv2ilbyDRe4IIX+Rr7PxCLKC39QjdroYgWHNH/NpPkYwVgo2uQQeHhgYWLA7CeJBXChT+zwWcZ5WoDJen95a8A0d+5Oa4cqjB7ntyiAE3uZUWQ7CQ0qBQrIwRB4rb0M6RFYGiiNE4BvlJCQuc4R7rriSxtPVRXoSh+EECAlLpe1peLKK4/FdWmGFO+533tFPsAIMYcJbhpiqUHS6PBZKXKSNlggCf0VQVN0w5LUbhxCCEMeuDJPcgZfL5pqS02zDPwQsURGFfIR4qlPe1ix2uBLkCMaWFRjVaExPgzSStBg07B5GKGmhTGK5iTcjWRRoIaLX+MlzZWDpiFAe2iar8IG1hdvdhle6eQ9duf3eb+wTWLfqR7i327OnO2ucKd+8XcVrry3i+Wen7c2IxxfKeKJ4iE69jcz6AdJrVRzut3HY4pj0oIOUXnvXZ7AoQ/XWPjbXa1iq91Cuceyo+y3HgcpLaryA69NZbHR7mNtoQSvBR5z86k0PrdDqm7sq83SBFYP3tCOaNMeLqck8dji2bHMSUqecO3t9jHIs+dWnRvHJfh8/XOnYgsI4J9NvzmXBpDGdBx4bTeN67dAOvXX1uF6lU41VX3vtJFrNDv7bf/URPvpgw550jX3YhQuj+PKbJ2xi92yF2u8f4laV93oFq24alxTOcxL+wngKtzgx0iKDl7WxCBQDsLEQzRTpsmmOnUfSmB3L4UqW4+GbNRx2+ugwv3WO5zY5kdQnsIZBaet7zMvXG1jT2QqaoD8Ag7QV5hIIZ3LxF/PHIScWWBbfeGacch9iy743FcKNxOmOQ8zbcK4+TRfTM/pAazZxNmZ2JmY7PlAYiYfbWJrYqOkkmWCTDeYqGXuSXp8HaXWOcPVOHevbbdOT8sEgLKZZb9meHhtLm7le42Sd9UFlYWnyqt61Qf9Wh1WSvKaOOpirHuC91RZqrJpBQAOLlXglzCAsQsyjjx31T2GWdfqLsxlssMw0Xj/JeqONlwbrqt+RHOqs85Jxn3KI+6OXp/HEk3O4cXOXddXnxsKHYjTeLhB55o7w1cUCzr50Fqtsl+/fOcBNfRrHizZSD+SXjAEfQX7JPoRKwPAPgKcfPEEme2pUnzXpEhGeNDZ9BBNBcaM/2nqwSRD9ofQNHEfDv+d/QKvfAMQ34BO0aD3igKcRhfjsE8ppTC/mbPNjYrqIIvutFNupDkDd39YTrorB/qDMuWyjg//unT3sso+L8cVLb3J8fKvOPmqwWOxzG857OOd59RLnsKyY/+onu9hveI9uwHC9HaZDWIvkrymIPn/18a2aHRLvJM4nmbuojdAfQW6leet+E9eu7qK4to8nOY+o3aniv/npNn58Y3CgMaNicTyLE0zvItvIE+wvb7Pc2MWZRE+MZ/AHZ4vYGynbZ7J0yPjVq/vYZ99LreArz03YuszPr9Xw0b0matrsDirWpcT++bELI/in7KP77Nt/eL+Nu8igzPvER5/s4e4d9ndMS2+ILPD+0u32MUHdPpM/xJOVNBqzo2iQ4ZOPT7MMUvjg2jbvD0C+mLLF1gLbz1S6hyudBl44V0F/Ko3dYheF0Swunp1Fi2Fb7Le3SZvm3Hq0WLADtqendeZnzt7s0kb29Wu72N5u4inS6QD5c7xVnSikcJd9wYbKe0jnqkNTU6wbE5x7NbUuwgxL/6JhaKGQweJCxTYqdb4JRcEoy/rDNrDDdqB7214/hev0a8Nc5wxt9PS5xWk8++w8rlEWbbZVJk6gQuWc6G9gN19AlfqP5ebymHMAagxEWp8W9B+JTDKLQ8M8tCnzDW3MWL/jYGMtGtFoveT8+XG89NIsbnMcMDJawO9/7QSeuDSKtz/Y9zcfA4yN5nHlsSl8gffRbKGI+cVxPH2iiMn9fXSnKnj6Oxd5XwTe/3jPdP3//OUe/oz3rh9fr2Ozlka5UsIu6+juQRu3eJ++w3xOzVZ4X17CykoNu3stk9/kU5tVlmjJrbO4FhZUDrwPsu54Hl0uJ3SwNqJfDDTL/VGXqrbnzo7ilVfmcfNm1T6J9nQZ+PLlMUw+vYifvrONP/nRFv78ah2tg54d8n/qcwtIlYvoUV/XNjr4t3+xgXvLNdy6sWNvzehpeHszh2WsBWJtBpzPsn5zmKQzYiZnSvYQtzY2tZbj8g3kTuSNYPkW3r3D4Z+ifRiIxAwvNIMogTEh9ic2BhgC4exn8TyujPorvc1WGslgciGLxfM5nD6fx/nJLLLsw/ZZye0NVVUZsjxkMamP1UaJHgIRryzbR5p9rDad7G3BUL1MBv2DHWUUqPz1Ca3JhQxOP1rAIvupCuuiPmslnn9zYN7ZPvb1aTltgGixW9hP8Tzuj/qSjmLQgzr8bFAE1+mvAg+OdLwkESxV80bjkDgIRhGM5YgmXN2ZwANegwHdIDRxBQersI1HG1WV96GVq8rYltJI87crl797kLyq3zaWo1+bO3ubvGdwbHaovvhX5EdlH+uCkfEi6zM2QB6AHgd5YqDIxogm2ppNqmIxfW0A+JsRASewxIJlk21OWOxVfd5xuuxM9aG9ftf4ZVN6O6CIdF4HldPmJCST4a09l6cpIMMOPVMsI1sssXNnZ0Vjmx30F/IV3uyEL9oGS7FU5qBllI17HIXKBPKVsbA5MsL4Fd64yZs89baFNjCOUhnelAt2Q7I1ABk6pGxlPHZEVmlkLPf8WT5DD2EgnPzCRz38pkwEl8Nkpe1nZqhyaOFYG036bJO+k+YbFYVCAcVCDkW6i9oUodG5HzkN7mQY3866YHiO8RRXcQo6iJy2bQLQ+CK53trQ2xG+QXDACert5XU0tUhs5cgelb2qPhW2t7tncs3MTFEuxjMe2gSRcTmlV9t5DovgAzsuiNMe3vzQmxdhA0Rng9gGgdwyUSeGC3jhghHEm6/rUEXpeH/qhbbF9806e7OJMmsDJ8c6qDNRYv41abb4ViyhfFjWKg87TJxGg9GYNz9gXG6lrogkZ8eu8ZqMqonqkrt5CWDUQU7x1maB/HEAn8hPk8QawlldNjrF0SagdyC+6eG2ZLK3b6xMXFbraBgpppNU4+F6qDBaMUg0A/ldhghJlgKhaIQT7/hJMytvk8Pf/pChh4JnjY6FY8bdnnYCIQFfZKXNhNytRHgVMeNoydLiGi/nYxDc8Zeg+JOszXaXk0hOoNot9I/S2NDTUpyZrHLQrQmzvmO7z0HVxi4HpJptOgfycL5JmdJ2l8ul0YUsoxuyf3MQ0g3w+VfesE9geR5pLD36TL6QNnEeHiD4HUO9UnWuT/mH6BQmSxctGMotUBrGI3qZlhh44xHGroaSL6Athv0HcQfpClxmS1Uszef0gsg9gvkZpNBIK3A6j6n67j7aDzIIYPIEOoE7P53agCIdyn84VQe7JxpKtufFvMPspBAlEhRjNPKHOhVFkU+1K+pDYNFYXmlTHNGyhDNfAHUMhBBE41dfoFYyIUSWRLFfBKZmOIIJEo0s2RIk2Ibm5RidDMP8P4Ahv+va202g5oXy0RNljGB5J8LGIIZnON2RxG1xcO6JHi2PRm02VUYYpCnwWBHjxv3EhyFAYMOgSCMnbQXItjKUzG6Mq4U7H3N/JgT6IeeAehCmPDhvySesXwege6BHtvyS1lSgIDrSNLbRYeB8dB3gRBz5Kb4sDxPWvXY1YyH0C2XuAPI7F14VHkPFm/44qhLdIJxlaQiVaYzB+xdxyqfKzeuA4433EJh8og0ZTtK0WO5O4ltUTy9SDVNHXsKpjq3c+c2dAaLDYL/81bP42tfP2pu377+7hXs3q3j/F5v45U/W0NhrcdKaw/fv7GNyNIcp3re7Gw20ru+ju9NG9uQojhYncDilxb00pt7bRKHJ+1eefREVm+aEITvJsd2lCeyMZ3HISf9ih+OPPd67NEbgJDpT5n1Xhrz1iSeQT7aUwRHHBr1CBmPdIzxKWdMc8r2zyokIedzY6ODuLieq+lQQ7+dd1vu7jSMc9I6wQ/qrVd4ntQgrrdlfF9eT5g769v7t2/u2WFUoZG2RyRZg+d8/6GJzq4enXjiP2/s9vLtct2+IWwE4iTltIYsTZaUXcX45DhFfYaX51hT1QhnXicqNprHHYcfGSAZTvLmPtvrYGcmCWfoUaAHhYLeNlZttO1tBiwUcPtmDRcqWvSCgeEPyKUBhsX7EsVCBOh+fpRxljp8rHBeNsBwoh8pLpFQn43scB3c7myG8EnoArJ6G9BJaWjGul4Nhj9FFp8f3XjGC+S1f3nbyrB/fvFDE0lgG17a1+KrPaSh/gTczOZ4+wj8aBVY4ZrrFyfnNutcN040So5F7mhP13zmTszMWdK6I7E92WQ4cY6k6iJelS3rds5PxFUFslKAsPV1doN0jUrRFxlHvpzNFtJmlNzH0ia0vLGbx+0tZnMoDa61D2zjzkZnz5fBOqZlXn/e5dXPXnkxWspbcELj+PG6bOlqn++rdfSyv1Fhf9UkYIwsRXU6/RPsBXIBSyQ9D1qZozK9RPkDn6TsEzTpJvAcZuD4GtG4/WMbDEGllj4xwjpiXLKrgjlOwpxT4GrnHiSFGlFgxTCB3iD0UtzyWxtypnB2Gq8U0zVWU93ZDGyB6ItgX6DapkxtNncVhtcLmOM7HjR5Iinp3WUM4adf2u7i62sa+3mxTeRreQYuJSn/pkhbzWGdYF1ust0ozgqhtnsQGepy3g3hqE+TZuRwuz+Xxr+938Rf7R7a4LDnL7JNVpgW2n+88NYY/OMG5J/vbPz44ApuH1T1WRyzNFfDaS3N49NWz2GHdW1uv26e+NI9UMejsktvrLc5VDi2/Sd0MsiwulvE//YMzmFs5wHsfH+Aqmc8sjOB3vn0ea2sNO1dJlPqM1be+dQ67G008jTYmi2lcnR7DV793GetM81TlCKVcD/v5NmaWcvZ0+dyZAu08Rih7IweM3zlAs5JBb6mEI7b5g2bDyi3D+4ZeP5ydLOHl506QXwuvvnoS8/MV3LixZxvsWqSuUI595umtZgpvt9h+OnpbxzdKpds4L1V1VfzHn5jB7Zv7tsmjsikwLaoVUzNlfPs7F+x+srvbwqNF4ItTGVxnu1cbl240rtE2JtXlNv16s+P69T1r65qbnjp1GtVeCp/sbeP518/bJ5UUJlCboSTGa7j845qRgZgbPtpupBPlocT7vaqU8i6I7Vv5FB+9nXP16q69zfDNb57D515Z5Fyzg5+/vW0bIGJb5r36hedm8MrL8/jjf38XP/j+XZTY+dW6ffzlJ/t481tnMT49hZk7e+jd28Gf1tmXpTJodFkPmW51p4nGbg2/++wI7m+yfuntEoqhNz9u3dq3t3P61FmJfXOZ4wCrY0zXckjH2bMVfOfbJ3HvXg3t/Q71zzGc1lJyWduYEcRNIwE1kOjhmBFH/pXn69f2scP7q9oPbyl4j21+jXp/4/V5rG+2sLXWRI99ws5YBbMXZ1junI//7B6y221MPX2aOtvGYZXlpDbiKrUxou75GrPtsEy16XVYzOKff30eOVbP6/dVV502AsUKdnAEGRNvAjEfwfsgJHydzpg8BFyzDrEuyJarxChskjp/39ZrqGKOE1J2LkKZY5Z59lcXrpTs/A0dMD7PfuUx5mmXql/h4KjBvkdvqYqtNoUK2jxmmyhV/FNVtvZDnnqbsVnTQ+JSH4nt77IcB89Djv3j0oU8TpwvY3xG67Bar2PYw7P4a4PSru3pE1gd9vvCHGdoNeaBNIRLbDkfJvanwDgZL91ndI+TPo7X2eO2g8dxGISYS5ck7WEhjnNwcNxwlMhDdmKiw8AdiTdCQKgv1HKU3vy0M0HY92ojRPXGH652ur8XQKVYG5ByKLfeIKyyDzzY6fuDHYIkQ7QDXQTvW6LNH/P/a22ApNjr+e2BnbWlHgThzz97EyYpopFfRm4zHlNwGFZKJCPT9kVkDsoyjJ+yNxq6yMAHlRqrMYbF0w1CNyH71FPWF0uVCfHwtzYYX7MEvQ0hm6WeorHNGG3K6M0MnRmisz1YG3S2h5/nwY6VfiWlNz06nS66nLHEDZzk7Qy6tSOsyYz8uknZGxuWpp42/7uBmI4N7rRQrIVquuNNUpsGWqDXZkZ8c6FgGxq+mF+g0VkWVKEtfuuNHnuTh3z8U2Y5X+gv+CaIGw48accND/tEUqDVWSN3V7dxwMFEnzM1bShlciVktYGlzSXeXEdHRrC4MG2yxc8a2SK3PoPFdONbHyZ/NNqMkm3502YH/cGt+DbQJA8P0yDD6c1tftmqHNSTLE15dMOTR/XRLZsI2V+00U1CyWefwJLepEPqRHqUXm0DxNJWExK9SkX1hXWBGCZvZ4XoSQLbMArGzg+xPLhsVk1ZrzTAsKoU6pyakZwRxE/0VsaMbxsWRFr6FMBttbFBJImkPCp/SWPnzzY/6I+f5zK3bPLzjQ+X0fQuGsZRIolsSsXcjhfEdJ3EaR7Mg8DJeXFCoxWJ0Erfy1v1ItQTa+d62otuhlnZqRCDTDJR9S6CcJr6uPG+wwICKKVgrH6kB6EmnEwA8RaZhkqWEcnKgQAxzaMsGrwhtrROxGAdbrjHCdF+J8WBZJeDQvVBzssmk6F8BK4Tz3ugoJj+BGGkccvdvw14UWeATM8yCeXfy8D0FNL3tKNmaMspvQpNO0puMZnP6BfGXCHvDsFNS2Xl4XJE/QrjfisThfOqJB0U5mVv9c4IYhz+j6UllGISRyvmzLDHyAJNcHqZJDFjiIGJZWbALQHLu9Nb2DCBylcy06k8Whoh3K1BKu5yGaUj148hCQ9Lwy4ERQghCb2c7rGgBJxGMb3cQhRe7GFQpalAgdEpXac2Pq4Ewx6HB/0iFjgHC7a4EUu8RQn54sWDBjQOrr8knukkyiSkbNGoPwg+0sg2CFFNF4aUHWQyL+OJ/yCGgSgSnNJ0h/Gx3kQ8LJ6wDKefzdtwIh+SIMQykiGfILiEjyiCx2SY4Qd8PguMjPFjmsqb/GaIMnlMVhlPP8ou8HRkHOdcIt7jOIFb4hDboLC6P8S4wphugk8yWXp0ewkFzYsmJGR6Mxdx5pZPxtNQzEgbsMaVQxfaIY6QdKjtmNMo6NbFmTow0PsAOWgFvJVbwHMkkcgaCSSj8WEcl89DjI4Oy6PC5aW9evu9Bz6BZVdz/3VhYTqP+6sNW4S5dm0PGd5X/vDVSbxY6OMKx6qHzS7++GodV6/XcOGgjdn9Fo7qvEOVcyg9t4D2IwuoVybQSRehx827n2zg47E0bpwqo13OYrLDcTMnRIeNLorbbUzud1HQ4myN42MdiF7kvXckawv83UIaVxc4phvLY4KT2v2xLN6bzGG5nEGF92t9teKtu2078LrB+2GfnYrd0xmmEumx3L80m8Y8Z+0fVjl+dqUTVJL8Ub+qT6pDWtDTN8DtQNxvnMXWeh21KvNLGo27G40+qtU2rjx7AtlSHnfv7lk5mJpVTuRDcWxxS7x1CK/xHhoOiNTKSEZ8abQIvqzvJzOh0gjHQiMZ9IpZdIoZ1KivVk59hscfBp3xt7fTwfrdLmq7egMYmBvP4Xsv6dlp4L4YyxGS08Vsg+hwwZT/UdqvoY/MRAb5MyVMzVHnMxmMz+kpTY49OXnVIqF0NuAjcL4DnPOMoPwmegrgbdZxXmfFw+nMtiCP4HhzhDCVseZh5KPCUSCtvfYRlg/6OGhzDsZALSgJJI3S01KdnnReZ/no0GGdg6GwYd4CVk37VNU6CTTvkqlxkquyMhoalatTR3BOJh9dGue+kj3EY9kj3D7kGJzhz3fqKFCKPa0EEGqURfWzyTp7s3aIXdavF6ey2OwwL5pUR+HEUzb9+qyRDn/2Mgj4IXCcxi3A+bMj+J/8/hKeGDnCxlYLa/Y4PwNCJD1MpbG46ZCgOhvBcmFk4qfDkBfxzLNzuHXzwJ+wNjAqo5M9iDMA05dCAt79sl1G5SNCMp8g0upHjGRMnVBn8XzzG6dw4cIYrt84sDYgMFojD367CgZx3faQJJwOiyqjQXVI00uI5VhI2WdaiiXqyuZQ/laFNmWru3oL5AisdjTORHIk88rAS7iYF10tHdnEtVjO2rwV5DkvNiA/fQ9/YiKNc5eLWDxXQpF9gmqwvjmuRSXvU0gY+AqMtztNf8PKbTCd5Wof9/X2CuMecc716qMjeOWRCm5vtCnDEXaaPYy3eihzUniNdfDL7LO1Ubejflh9TbWHx9pNPLHAPonS3GQ8gVLRZnA7LgQJhvNOW5tV+sTVT6/X8cluD5y2c75yiK3Nlr1xoTqlaqgFv82NBlbWatiu93Cb7fBouozPvXQCV3kv2qjW0SkfYvREHpPzBUzOFDDO+9XEVAEjvC+kaGq8VzT0yp82zPnTVwUuLc2bPPu1JnbW2/jklwe4d69un3i8f79mT/lLeyWWwe/OZjHFvu7dBsuE5fDlRfKkDnb6LFuG23oT8yX16i1BvZ1QYIX5o2+dtE2Cxw+7eHokhevUlz6Z93nKrk+n3LhTxSYryzp1HT95lNSLIbcWfxv1js3NS6UylpZOokNdvX/1DtbWyWNTh5B7G1QUWzegw9c2vE3bfcco/CrCWB1iOqojeoPl97/7iKW5se6bUKKN816t1Wi9qc77Xodls7PTwnvvbeOtX25jWw87sB7pYYEvvzaPxy6O4M9+sI6b1/Ztw0cbNdev7+P2WhOrNG//YgOVu9t4LNPDucUSnn1pFqt7XTx51MPFDOsCxxJPdVk2W11saHON0khmyeabMym8cGUcX3lxGvdWmrbZpvLQ7bHDeqsxyw7r5Kvkv0R+d/sZTE6V8Du/e9bKbG2tbnmy/LsKDBzn/ZECZKud6VN2KgOpkEXG+8oRDlieqsdrq008nz/EHzw/jannT+Lf//f38f0frOAv3trGTqaIhUdmcfvjdTv0vZI+sjeIxJvDFnx7JmWbCBy22Lw+z/ReyjLPrIvX9liuQUaVT+wTDZLyizIL72HeX3ofGsHLO0QaznDI43E+AxjGWT9i4Gs3L1WAZ0fYFioZTJ/L2ubFKI3OR9IbH2fZp7z20hmMjxewuVPFHscgd9mBfHC3h/W1PjrMs/ou8ZVdrKQwNp21s0C01qR07S0Qtid9ek2L5/0uZYliWD5cNpeTeWYdKLG9nbhQwPR8ETrA3OR3sr8xKLqyX+f4VJ870tP+iToCUIJPpyNUTJ/0D0QJoJie3wF4fkZH8/i971ywPkN9UwLG1+3ollNX04W5BTHFiBkSwlBOO6CPMMwjkgbe0Qz/SCBDZ2LU3w6DrTVynNNkB6o3J1XumZze3FNfpUh/P0Dr+Xrbusn+XXlXRTjQxtgG5zfh/m26MEUECE7pbbCOKONzjl/zDRAf7OliHaIhfaHTbwFeKa1ByTvEwwtMifmAJBag6A6DMCaU4nKSZxsU2mbW55zYaenpcLVELXgf6W0Q0vomBwtSb25oJKIJoT4LpU9VaZODdr/b4cCoTdHppq1Diw1HW28ndGUbDeMqf/zpyfNUlsPkFNMy2fzm3aPi9bkr//yUFC0TtfB3B645X/T3zQIVqhesTNz88I0M2XnkCzmavG1+6MAuHTalNz4U195QoNHnsnKcENih5HHTo+i23ggxPPWSLFBrsdzSyrGjGOcNiRPwQg9XeFN5aj6LR6bS4FjI3sZZOLmEifGKDQwSYxsXYTDLBuhvAHjdkG2DV4bZZoa5nV71wN8AIU4LJLphWlyFUzdmiNNP5Ue/DXOtLGlCaVk6jEuyAO4W3sKYXjbL/DPftvERNpL8DZY4wFH6uiE5a7HSJzTkt/NwRCc9B3oNANPm93hqK7aZRmNth/G9Dcm4HMZfZWQ6ct2YPoZtJRxAccPFdWBYt01GGhukKa78Zns6caMmbqpJt4oodtqosY1OGrP5U9s3AoLc8orO+gD5dfkUUK4YJjr5JU+iU9UJ3yTTBpltdsmozCX8A0apuzPg5FfbNIG8Q3QRXR9WzlZvRB/tEM+cyreiCOfXuAo3kJns0zm0UjlU+5yEHGVsIG06Uo5E59G9Llo6kU3gIWPM6Wf5G/mQHBb5twSff+VLmNEZICanFnCthUQBrd+L+TcIloe6J1LYfJO26pIEt5+qjWU4BAqvyMFv9S8GK9wgOkIqFqaLeQdAv89xPa2IswTMJtbCY3nLE+qBQcAloPonepdJQbFcYgpe4oYMOHfLkluhMrEdWRBtrwdO7WdqEKxJGYYOGfd7LIHoGFcI4+X+QbiDBdvPediF/xDbWQsVcMrNg5BgzDEkRaI7j+8ghzjJ6Xl2El4COkQZAiKoVKkhEvnbLl7ffPtRkWRcywLXv2MFFsI03R+pCBYt8JWxi5enQKmYM+hefAd69fzKaXXJCA0deMrhciospqq+PaZoceOPSH2Ww+qQ3EbjEOkiDwsTzvBys34Gt4ka8XIGh4VFrHl4MTtwDUEBacZD5Hamg/jH45gvJGTtUmUmPwOMS3TTFpVMoluBZZ5hopMRKoYGv4PTGJ37LNj6Gxm1DQljwTE+/xYwQIlQD+FY6UQyxZeD+IQFC1s0lqeQhuECbZIujW0FM3H1FN4feosRrcOAlwWQhlJYXMVSmNArtx88A8Su5v7rgsYOm9tawGhid6+N6dEs/vGX5vHIY3OY5cQ+f3oW3dwIHtk5wGPjaZQ5UT0slZB9/RxSj07iP/xyD/X2IU6dKmFvv423rm4g3+2hWc5ie5Jj3HwGnPfiXon3Xgo61WT8qsbT1G1R990UtsoZrIxlUdLBB60+RvpHqDO+xeGEdJ3hd7VAsdHBNCcg9xtHtkjh9zzpJ+qAky3aOvsjrNclWlFzMxqjN4fUzwlaCpNM54nxI1Q54dlp9HHm7CRe+NwS7i/v4/kXTtr46eOPNq3MIx+5HY5QZj6+9tUljIzmbMEk1o6YdgRhOY+yTytp2KAxqTYbdOjqybGCfT52X2N/Jz8GWizUYt7W/Y6dg7I0U8DXnptAlXq5pqfKqVdPMZpwfUAIeTW1kP618Ftl2rmZPCbnChidzGJ8Ooexqby5K+MsO5piOc15jE1/hoBSmqAPJCD4FMoR0lsczwpnVgwzv13Jlr+ghFjH5de9TuGKqI0Pva0hzHgxja9dKhndlj6sTxI97qEnUTlTS3gIhu+fItRaW717iBdHU/jKXAZTnKwv6zvtxCd0SpdOS5+28M7HWIgAeu64TqMDgtXmsyzgKucRJybyeGU+hzWWT4/19bHnFlBZHMMHt6tWDiw625wRTzch3SF3gjOdBBn0oy4NiD99agSvv34aH320i/fvNLDfItMAOvPm5VfPYG5uBGurVWNjfGkby8hfTlr5QtYm/6urdRuHx7GlRYh01kk5DJdV5BPB/QOcvJ+ieUi4G9j3uPd1tsu6Py1ttCIPaTrE+MP1xq7GJwkmRN4xrMD++AsTwARVea+uBxFhn6HKs06pb+ywfe2sd3Cw1dfyxDEeg7osHShtTzzaDByE29XD5kYz+OqlspXRAc2Ts2l892IBT52t4Ij1JV3JoDSStXbHqa8dODuc9gDINaYb0pLRBkiZ/cVLRfajnD+/+MUTOHuqgtZyDWc6XawyzRVtwjFvRab16IkiNut93GK/er6QwtfOlzB9fgzvX93HjZ0Obu52sRkON09AaQVnAkE2nVOxsdXGBvtSbfgJrwORdZj2F15bskX0jY26LXTrTJuO2nKffRGN2qP6xsefmsLjz86hzP6ol+3bZpi+zz5sdA5VV2/M6RWMAGqXmtfXm21U620cLTcwe6tqG0IrOy07/0MgPRXZb3/1zSVkJst4965aL+xhzbUOcPHJOVy5MoP7K3Xre6VjbYDs8x6nXGozYJU3mWeemMIXL4+jf2sf72+0bINM54qUq01coi5XmFzLimdQF6zMaAWfgepSmffVE4snbF3q1s272Nmuo9NVTxbi6m9GdU/zdX9QUnH1SXMx9YVlcRxKL4C80qM2Bw6q6hkjL5+LP/vsNL71zCROblXtbbhVlo3e2NFbKlNTBfzjf3QGL750gmlm8N4HO7j38R5eKfhnJudaHcw02qiVCrjy1Cxu3trDXepus0cdsOpIDzd5/+qReIGd5VLmCHdY6Eu81+iNx3Wmp7dz3njzlL3xJl3nWa5THPecrbegvYIXXpnF1y9WMLpWtTPL1G9Txdhj+jpMXgM7rWGo37JyCnlLGp/pxF0qz9BsjkHUmWxtjOyw7ndYqC8+P4fzrA8/Zpt498MdnLswiQYy+OiuPud2hKdZX198bhbrpP1YhzgR1EXmKJM+r8hqjBfHU1jTJ8j2O7i937exAHtXox0Gyab09ZPMw2A4Q3n5RloHx5lLZOIhL/PpNW4ATufhgzjRtlEnCpxr9FgGvbkcTl4qYuZEAVO8l00t5myckGM56rDsleU6rn5wgHu3mK8NjlO2j9CmCqRfpaHUxTpLeo13xhhXm74mH5Vkb5fQr8P99SZIfMrexRnIHfOjT2CNT2eMl95GGd4I+hsDWUiXdY5B9bmj+gE1NriFWtouyXE9RlDcAYS8JcZQHjKMC361yQ32GftsZwmh2Q+YENcgWIPwh8AxGl3DL6ZPIzu6w8UgwSUEEWKA0MP4AfTZ1nWGit6a1HKqzn3J/qbK6bcMasvavFm/10Kz3g2f8uJ4k/3A9moPXXV2BMuJ5T+Ue8ia9aXEW1CwpfNfawOk1fHD3vRKs/qzePB3kqTi0GhamiwyyFgH7ovFtqhMo4V23QjtwPQgiAY3ml7YQiIR9qYIaVLa8LDND/ZStilBPGu/PqEVNzuOKNthjzdUubXRobc6bLOj5Xanw5t8E4eiU5i9BeJvgiRnbJCnJlP2+SalR6N04vkDuo2LRudtJIoN4JX24SaGD9t/O3C+g80kYiicCtae4OeozDYmbOOj4J+xCm9z6FNY9kkshTOunfPA+NoEsQ0Qvd2hzY8QN1/Umx8FwyWbH4pD+riorxt9r87BW76Or50bwxeXRvHMiQlcmR7HxYkSTnPyqifwjipTtpjtC9we1+sFDWVXZxtv9o4PfuVTtEbP/LI85FaZ2KK43MGofiQLzrSlK7pMQdKRK0uW69BKMbh9kcXplb4NYLSJZG+A6HNgrkNtBNmnvJienwMiGRVPrFn76RDOP/Pl9d1phVP5qO4rL2pDNBxV+oaC6pc38nhDpKik06CRNnn42x9RR24ndcosj5fEVr6UI9H4XyjzmxEf042nIZ2Jv+uCZoifNj70xJU2a2wzUMJ7or7XQHfc/DC/MqPECMM3IJdXmhIt25vk4M/zI71IbyxjPRXHOuflzrZocrpsZutn+Yg8jTkvksSkod9v7ko/BBlNkj/yEegqfiE40NAh28LiJeSDcZWCk3hqcnu5+VUxPa7C3OexKZf1I/SZIUp6EK2YmG1Xc/824CW9AaJPYHmihjPLOm6BciRwuR3oYniCiWiCs4i5NstAlsLUZcd6KL+ScRI53MWKSJ+HWxkPaTHqb1g/8usa/sHv9cIIGD9mx+JaKUfagXEHL8G2VC1AtuPNa0KHAILL4v6BS6DM0jcc17i6W31F5KOryx1AiooY0Vg0+WJ5EOgwHgRbpKaJehG4y4jMJYhc9bO+VkYBuph7yK94xFmKFu4B7uRPbUruGGw2fyE9w+mqAHExW17FdaN6b3EsxMHLSuHyyO18jMr/jhvi4+rxEF2jK3GHMNmijXk3lFFQDrVBw7mxn/yGU5hiKh+xl4i6UVzH6GoWQZMOwzK+YjoMcJFOVlIjrb7L6fyDz/wR54v1wlmAixbdMSCWOS2lLbTTyHaH904E+mM+9XM2DLOIItB9LbgTnGiMmiYgzEV3oBnwGoQrjQgJljiVuUVTuNEwtrmNwtxuSJWgLYVjboGXjuhcqwLVSf00RjW+BKvectDvbdGcDoobcfRyRGGg8lY8l9fLlfNPJ+JF/WLMx6ptgOwk6bnl7r8ulHh/6qo2hHLVxFSfwFk+yuF6N4vVThpljk9ePpnCBm+6v1xpozFawuJrS8hUsvjlJy2MjeVQLvTxZz9ewy/XDjCntwfKGXQ46Rlv9zHNNA4qGRQ50RuxDRCOicfz2DpR4jiZ93qOTxrkNbHVwVSzj0KrjypxrW4f85sdbE7kLc1sO4XWehM3q30/sFd64dWcvOjBAC3urdMYTqFBN1H/sbwjVCnL9nqNY8gM1qs9W0Cfmipj8cQolpf3SaEFlSpW7+sA4SOO1TJ44ol5PE6jz4ft7jZtQv7opQnU6z3cX/an+CwNJUNz4uQILl+ZskUZPeFqQdR3saJzB/KojGQwQx1rnLyreYJxGIDGRToUdv1uE9srPTubZIKTyqXZAv78wxruaYUlpDUM5tWFDLVg+NST05iaLNjTvJliFnOPL+DExUmboKaLRxgdLeDM4pQtiuYrKYxP5TA2k0V5TIeaHtp3sbUoZGwpvz5poQ0sTVeGdTrstszQK1wcB+oX+4hERoLGZwOER4y81IUK5JcJXqMssb5dmsthu3GIjVrfaRTiUel3p0yeg9AryhuHe/p0mVp1hm3/AvPy8nQGk4UUfrHnZ2fEtAVjrJ8vXBqBHsZusH5F3nF4tc0+ed3ml5pXkjfHk3Wa+XIaC6UUbuuNJKb1lUfGsMS0fnTtALfqh7ZAPEhGDjeezwFuOM+Gs3CFSZNH0FmHLGTssq6ubLcxvVDBxQvj9lkXxTt3fsrG0/fv71Nm52msLdQcgR9l325hZaVufCvjaXvqd3SCbXeSbtqlUY2jtejqcwvn4fGdh/P5NAzwPjYNns8g55DVFmDj5ocIg4hD8PDIovP7qfmUoFnxHqvEddUoW2f5dNTflIq4cHoce/stpLI6rzPFfraHzXsdVPf8HBBBzGc09gUH8o/j7ZgtuS1c+OAXjOZTuDCdw/JeF3vsD09Rx5dnciiwT9ykeF22VbXJmckszk8VsbHew8HQof+Rj6wkLUIIxRm226+fzONz+SN81Elh+tw4Nve72LxzgK+cK+ED5mW3fWRtYJFtPc3+/vsbehL/CK+OpvDGyQKqnFevrDXxo9tN3N7xTQMK4DJEOQLk2X6eHEnbGxV76h8kmJGR3hxOp0+9/OPvXbIDqD/+WBv47A8Cv8iyy/vFQb2Fx5+ZxOJSGf1UH7WW3kH59UDzx4OGDpjXobV9jKy38QIb8ydt9sOXZzDJ/k+bLgLN/yos71WWwd27VbRZB7RReZo35StnRtGvFHDr9r712cOa1qegbi83UG2QP/v2XCGD6u0DXGX/c+Nezd6cmKVuL00VMHFljmXct3NDLK/UDW+LeHoszb5Ib38FpgTN+0+cPGn95P2VFbYvrRkl6jte1qTRQ4TajJBb60oi8DrCvpb9rFUTXmI8Pb28fL9u97wIoo/zhVNLFZyZyKF19wD3WBcusl08e3kC40uj9rbkFbqL5TzefmcHP/nZJuZ43/rDV6Zt41CH5uszgJ2JAr775UXculPFOytNNKYrmDo7htatfawzs/r82jzrvz6vdFjI4o3X57DNPvWj+02OIwo4x7q6vFxF9aCDXcq5u9HCIuvXJvvJNx4dxZNl4PbdBsclwEW6tfFxk8Wp9tdqdVmO+3afjXlzfZhPWUzAdBM0M6ARDI/ZUvZ5rafmsnhRGzPjZfzL/+YG0+njkUtTWOAYoXrQxa2bO1g6PYaDQg7v361jZVVjAN9cX+GYZZf9xlxeh+CncJ330JvNUO7DyRoMECaTyRDchtPFnLQGeZNtdHQP9T7HgWiFhCgGQ87AY2AUqM92bdNdZP+kcUCRYzq9saFwnfmwvtzGJx/u48bHVXszdX+jb5+O0vxEvwjmDjzLoxlMsHFo0T+OObXmJL4awTXYz7XZjlSdB+B0At27tCA9PkOZ2M+VylrvG4T/bUB1osn+Xm+A6I0/3X88H85/+PqrwPT3MLACcKcB/XpbTm9++OaH4gJF5u9pjkW0ZqqHPAwfwsz9GewTMGJ3DkDlZla4PEgQ/QMhPZ3Pogs0D4THvOteqY3DQ94PKhwzlHmf0Rj0/99Bn+/a3WjjzsdNNNm/5zge1Dk+6xwDaGNMG/kCy6Uu9JrG6JY39qXejjxA9q/3Boi2jqzD9gVbfQ5Krw1rQVSdiW5u/NtER1xtwq4FTS3+atFXC/NaDLaF9LAQHhas44KzL2yzIGiOiNOA1Z+O90FMX7VeMmhUr80LbXp0tJEhu4VDfdaq0wyftpKbpqvND7314W+FmOnpsHLdwMiLQpNzMkg6SlO+PHtvvVmid4b0VglvdmlblM2bjBpU2RsoQ5AMpAixoj2IG/b/rYEN0Cctpm6qzG+60rXeyvAF+/AWh9za0LDFfIarHNSxMa42oGT8HBD//FVWxjY+fPMjw5u/5d8WqLUwoomJbuQqWw66OcCfOPci6l3SlYuYXJhHPTeJ92qcRC88iX55jPWBA07FZ9r2ZofJ7ryUAa+UwjFc2aM8nj/HxbDEnfKNKV74V51RmPPghRw8vrlpfEjtFd7BHSoSKxUj40Ue8SFP/8yXf/rKN5C0ERT1N9j8MO7KH5mpv5fRBo82fqRn28RI4khvSox1nHXI2g3rk9qOZBkerGuFTaQS2tKhR0b5ipsf/hO56rHiehbkllwKtGwJKfpo9DPbw+U2fUcEI1h7lnxq62zkan/9vtyq/8IzFWs/6gdCPmQbxuMKvN6LsUqWILz+Quti+WH5UT9Wx6Sz8PZH8gaIbYKQ3gWkpbKNfrc9z0zF2qbc3l/YSqUmlkYb64TbyrfFldt+gsFVwQbiw7/yrDiekgea7hXMdKUPXsxtkaMRrdGIlg6Tzf36dJ9RhMTccvdvA158VW+AzJpaHKymEJQ39ydim48gAuHMGfo+EXgFNbeFBZRhDec/qd3n9naxv92QyMvC+Y9FZGhh1abMw8QtwOVL2SnNAte74qt/iXkwXu5yXrwM0ibWCB1n5ehR7GLpqUwUbgz018UiOcKu4uPuwNCuwhi9cw4hIVZARFwCxCdviBhh5EGb8kgkEyvg7Rf8QQHmdg4xXtCHIwPWwT8bJuM07hqCSBzqpSHM4dTDtFHrRkC+UV7h5Y52jOuUwgU/bYtj4c7Lyt1cAoUJ575hUDw9iBHrhS6e1hDQr6YYGYqbSGQsNaP3wPhpT/cGeQJKYOioVwERzos41kmLYVWTLuMr8LzFPIrGZKDcVmdFljAMDuKMl3mCLoxfcFuZm8t4OSiMbovk/bjpPlRiQxNn+rG4bptElMPASBUW0jkWzwLtb5zN6VQejVcr/wRjoYmX4O09gpC6v3lbjrSmD9I5ZdAXL97NGIX9E+5O6JbSD3HEVUbuCIpu8fSn8X7YaSw+++6oCs9upGU7oN/L0FBMSgShH6LbRCPc/w1+Amu2lEXTdKr4KTTbfXxwq46fv7ONt97awNtvrWNrr46nvnUW//rtffzgvT2MT+RwaT6DzZ0OFi8s4uTZKfyS9P+v/89VdNIc554tojedx0I3jSt7nEA3usjy3l7hZChH/oKj6QJu6xsRnGQs0ExzopdlWHY8j6P2IQr6XFZVS8ZAfaaAudNTnJBn8N/8aBc1f/3D8q2ScBW7HdQdQLokUaA1f+IOQHeTk5qra21s1fqYygPZZgfvXd3G/n4Ld+7sYnWlauMRfVb+4mIRL75yFo89tWBt/uaNHXuy+cbNA3ta2McjlqqlK/cjj0zaQbc3bxzYk/WC8mjav2l/qmifCDggM21+aJ7zIOjh3up+F8vXWtjb6tkkTG9+fHKvhQPq7tNRggxMXpLIVy6k8YdfWcTseA7vfrKPsbEivvq1s3j8yiz6qR6anN+McNz5RGWc+tBna3q2sKfNMJ1PoDfPSvkiihyrtto9lCopzJzgODWfso0RDsuCbgfKjXVfOI3pk3D+LYjGWpKR+fhTYRHkdH4y3uZkC+U+uVNQlbpOvWjzI/YqTitwekufP6oBr0ykUaat81tErzXbOy3N0NI2Unj/4Aia51rKvCiNmbEcvvLsODYPmA7LwjgniRiRGcUROuZVZ4lc2++jzkRUlxe2q2jeO8DHDW2IHAfFNT7RzavbEU3OMc3oDxRaMNxf2cd3T+lzccD8+XGceWQCV1nWDba/5Xv7WLl/kHxeRjAsv8sbvJaMNvtSWDiTw9NPV3DyXAHjbPOzSzlMzeshNtYrlrk2MFltCYGHMfg0KC2vD0miLoZF4EW2pUvnMJPgFu9hO8ZzuaPsIYwg1wDH3JBxpDVQWkT22F7vsC0tt4BTp0fxwvOz+Oj9PdQaHVv8aLOOaPGjUSWPUMcFyX2GPPSLELAOpCnm0zi9ULJPCumTZkpTb2jc2ulhfDSHE3NF1Nj//my3i+vNrn0KSgvVYj/CucqFUgnXbjexpVVUQmxTgpiW6UwORWL4kwsFvMR+RX3EKuvfO9er2LhTxdnJLKbPjGKbfas+ffUU23CZ+f8397tWT8VnMZfCXrWLv7jVwDeX8thsHvoCt+ahNPqqw6mFsi1k67NBkkef+PnidAYLkzkcUOaa8CYT5Yl6ImhD6QzTb2uRabed9IVBbLPzpZQ9YT6xwD6x00Cr32W/k2f/q7SM3CCfzWCsXLC5ouZLEaxMqd8W+8XuaguTy00sMZmdQhZXXj6JXCnvZ4AwiuLevs0+eaeOCdZnxTufA747CuxtNPBvPj5Au8PKHfgrJ4P643VKG4W/uH6Aj1hPdI5KlGSX0XZHSnj+tSWsrzdtU0Qg+Upsn2+GT2+pK9G5juKlErh0bgGT42Xs7NXYbhvsVwe9hIthUlj9c/063jZA5A3yGT9eYn0xLMN0hhlViyJtipyA6LTR+NbVA3zIflT932tjabz8/AzSS2O8v+/grbe38YtfbLJ+su7yPq0b4rlXT+CjlSbe4f1zt1LAqRMVLKa69rlm1ZHXPj+Nf/7Nk3js/i50rMKLk2mc4PjhKuv1UyXg/Ofm8AHbwoc3a7zv99Fcq2Jrp20bkhOTBcyeGsMOy3mr1sXkeg037tTxg0YKp+YLeLHCcmJb0WaIK8L+dEkRwinL7nBrqP0PwQCn8OA0LmwfWeCP2AdeOFnB+/q80/vbtgFy584BZmZHcfHSDA52Glj7cAM//uk6bi/7Af8Z3idLE9PUK9s8666a73UqgN1+UiZKI5aj2tbsbMUOntcGYYGNSm2BQfaARanifp0PpLfTdI5XwfzEG06GbYzFkme/9SmjcMbRGxPiqTWEuHGg/JsOgtHPA2y4Cn2WSp8d0/kYVWZkf7OHrZU27l9nf7Wiw855v1T/QdpP6dcLxJ106zNYk3PauNA6jAcoin+hRRugh2iyv9HbIIrouhnwFJ0+gbVwtoAp9p3+CawQ+LcEsWmw/93d0HkPzI9EiMIL6HQVRR0NhQ3Bp3QgGBR5AmrvDo40nvyPsLzfWMzahux9dioKVbmdPDFia3Mabx4H51Op5HGCNOqzhs8TcSD3JO3oeNAeBs/hr1Qukx3kwcHzrrQ4b6b8XXYkKvPKeJZlpXXVX8Hvf2BQ/dQDD3r749513vP1NhLHbXtbXazc6KDFe2Fsup4NXvzvQIePYZl/llPEK8qvtwHCnkOTVT3ZPniq3T+bo0Zgi9rEgUYN040WBLU54oMLY0wBbMBri5xsaFpY10KnnvjW4ifTsEpsC6JZsmOvocFvv8cMd9Dnjbff5s1HtjY4gvuQdr/TNOObH3oDRJ++0kaJb2LYAm3c+KBgvmDrN+9srkQZdMg6KzLT9Am9ekROfHQuid4Rk1zSBS/+GSzxUb7+rkFySEfqpL1gtSBsb2RQn/psky3YFwtm7E2QsICv8z/sbAp2aCwG28iQO25O2eaH7PDpK21+2KucNLZhYWmqQ2RaLEPZKeqtP/+UlcXo6KgdeF4YrWC1TsaVaWSLnHT3Wr5pYovZLGOZpKxNtYlf/JmS+Yc3S1S37K0PpslCcpyMMXD3UXBbY6as+tlihXBBe945BBCd2W6pS9PP8me6CrrUZpLeoCHO6r50YrJRrCS6T6SUUvwEluq6NkqisbovQzrVPxsk0vStTvqmgtVLq1cupbUJ5YWJKT23xSEs99Dpddp8Vp89qi4KlFsun3CbSzzMVh6Cn2nYU+UE0dlmBk2y+WETKhrhSWCyipYXuYW3PChQsoR0HcR3CCeHaJQS03XdUF/SmbV73zS1zQ/qmQSmNytHGl7cCKJt+ZGtRLRo5WkIDK2LETgfqzuKozAnC8BakPgDD8lqvLzdD4CxFSyL4erzjDaEGn+maclanyLD/lA/46e0fKHZy1S2Xc3924CXXvkSpqZnExntc2v2G0gtGPiDLJaPmBchpEd3D2pWvCSWgYUOIwyIYIAvJir9AcmD7gSkaP0TXanOBv4E5yTj4cY/uB0fwhQ/EAsXOTjKMZaEoT1skDb9ZhPHiyzRJGkeg1gXwlWRIpm5E4+bkJTAMIOKSLfomU4gU7h7zBWQLoWqlpHLJ4eBbEPSJBwchpwCIzHc8VyZNBboZpi/mpS8qtchOFxjCRCCDnXxkHhxv9Uj/5svASI8fACWDhGJhEk8h+iOrXwoRVpMSc4h/Rp3/h0feJo9FI9uC7af+yzEBQk48ZDHXOreAnZgxyKTZW2KP09X2OAYovk0RKzHVVIu4RC1IbxeCiuT9EzuORYmEwWLvPytLyM0v4PHEqnohDWT6CqA+R3vYeYxEvkC5wQS2cxSHJGHuDJJvZI8ij2gM5tXz62D0+oSMU5lFFZ3aNsYwUksWfpVX2Le/Oo04u045yujO7n9nCy8AfKb2QDp897nDJgu5ZXh7Zf3YNoc/Ot+XChmcfr8ApZv7OFKqoNvnS7YeRn/1z/btMlsoVTEOx/W8cH768gWjjC5WLDv2I9MT2FscR6dlV3crDBvjR7G9CRzkfdf8h+5z7EcJ5w61DpNZeiA9C4nSR2NERie4z1eT8GVCxlc22vhz97dxfoKx9rUg8ZvI3qghuF6SMpLLWrB82MuWlE/bguirh3Ez8cVvG9NZfD8bA5rqRzS+Sy6nEzqG+wFRjg/mcM3Hx/Bu5/s4Id/eQ93r29iv+bySF82XB+CmK4+IXKbujtstO37+tLv6GQGJ84XbBKvya3GchqbaB4TIU++Gve1WQb7m23s3WijsU95DlVWPh6K+R4AAwiqG3GeI1yO6MuNBmrLVXyw07WNLn2mZHlzG91Mx95GybN8pt/ZxO5hDzVtejCqxmt2jh9lvHB2HqdPTWFldQ/z57M4eYFjftLpwOb20ORQYG4aWZJh2ERI3BEfvXKYPyAID/KO7dhoaaRTf1BG4GUZqZJ0+dewUZ+40sHQbb2qEdLQeTFrbeBq7Qg1lpHz8WBRaNH2+mob67v6dLKFeNiwIVb1dYyFpnJRWjIad3toCqtdPbGss0Ccx8PA5A3uYyRk43KJu/oJ2goXnmmUOcZ7NdXFoxNZLFPOP/75LvYOOqYXVSvRODhTlzvmQ7hgZPGirmGW7fvbr85jcb6EFhvByFieJodptu/KCPOW8s+WPPjU7zBEmWX8fvppOut7AqXLFGR5CMT4bj2cJoJCP81XHqXpUql8VE76LNC1q/vYWG+hocN9GKo3EnbW/K0rDbsF4mFzLPEK/LTRMTmeR6mc87kMjeIvzhTxva8uQmtW2wd6glTjcvZp7AP/8I05/N6XlpDh/Pln7Nu21nUAbx99bY61D7G91cYn71dx536L9Y9p5Kj/Qtr6kKQoCXp4eoRlpY08iag3od5e79gbRq+czNvn4s4c9vFcEXjvoI83s328NJbGDol/enBoi7Ja8B6pZNFmn3erQ16csH/x+UmsMHBlr2dn5ehTaouzRfz+m3OYZru/v9Kw9CqcNy0zzoVHx3HxVBkfLTepg6ga14++HFEq5XDr9gHOnh3HqVOjuH5tz+Z6qje6F+op8Mm5LC4/q7MFziJNf6mQw5nZKTQbLXS0riJezOgCdfbEhQXs1ltodnqmD80J7ZNlmy1s3Gti9KM6XthoY568ZxZK+OnNKn78wS7a4TMmbKqokOOr1NET8wVs73XxzfIRzpRSdi7Kh8y77tOj1p5V1z0v2gTS2wpKT2+HWJ9uIZ5bHXytdWa9+XHzpg71boX64CBXlX3zoywDJotrWmgjkrcAvPbMGM6xj20djmF9fRPtjj8ZLrDUgwyRm2xfY/I8WZ22yuEUVucTH1Cg681cH9Nst7d69vheAroH2ue+6NYmqjZx3rrfxDvXDlDlfU4beMrzG68v4OknJ/HWL3d439+zMz86LJPLj03j86+exJ+/vYMnX1jEd54bxzOzvLdTttb1PZw+WbI3Y8YXR1F8/gT+4/v7KNzbx807ddyoHuIEE/36qTxWa33ssX/+/IuL+J/954/j0UdHsblew/trLXwkuvki/uAL0/jBnRY+2O7ZwfyWSRpvk8pNcD9oR/3QjNCbpemp8ulvdO7W/b5MHSn8hbEU7rMt/vEH+9jfbaFMJnpyf3W9jgLHJl979RSudGu4tdG0DUNBYXQCi098Dp3aATr1quk51hFLQFemZ2nyr7b16mtncOrMONY29zBzMo3ZU1rc98PDFy9kMXc6ZxvQMyezmDmRwdxilu0ojxNnipiie2Iug+kT7JuHzJTsxWiyGJvx+7r21bSp0mcdiJ9CN5mCXEZEkKp6bAv6JNTB1iH2NvrY30mjXs2jzXI67Kt+Oa3GG1q7S3gltkaw5MW6U6TSJWtlVA+ferhA8TIcB6Yyup/00WC/pDYjHnH9SKBNIOnh5LkSx1BaN1QL/U1ByjZl9za69slDb1JK3/PiMgSZhXNXAPeZLo4HGMT2F7IRYOCJ+RNOfe0d9t0rvOeoXxaZ3tz9Z3/0CPXNscvdaqAchpS9PfW1r53Fit4o4X3fKaIJ1+ORAjwUSSzxQ3IZhIzEe+qDYHqyeKo7HifLNq+3iCs0cT3zV4EelsrRHKqD/itoPwtMOusHXaZfB9T37W11cJ/j7B3ei1UH9SbQ3mYPOjMw7kUbt4fxVN6j0Y8kRd7nR1nXf60NEEXyNzR8UdcWK2l80d3fGtAbB4U8Jw0Fnf5f5MC8yBulL2Jq4UdPCnS6bfucVrvT4U2zQxwHrXFzgo2QV/580CMVxQVZF0pIFq/e4ui20G3uo9eqoU9jb32Q96Gd6SETNz14Y5Y5kk3eWny0tByvhNL5MnLFUdJoUqkP5OlQJ+aV9qF9Oqvlb40wTX1mS6BNAt2lVY6a/Eo/D1Xcrwl+YySHJL/HcdF9DNSpkVydkHVSlNk2qLQBYm99FHkTUFloE0SL+JwQ6zNXvJvb5hVZaBKnvk4dnn+2yTc9tEvuhh09/bYoHctedYF2Rp8rYlhudIk6HENm7z4nvococ9J9VBjH7toW+tU9TE5M2psk+nSSLf7TkIHpzCeCnkevnMqT8qPsKUDhiuObHxaPbiegbY3W6YxWP/PzT+MOhSlE4ANU7ySIt47AQxyMg6WhjQ5tAtnmkfTJvNrmkNV56ZD6YFTbgGKt1TPAaTL3jUG1DeXDy0YymW158npjgxq2Cfu0XKj/urGorKORmCZhFNFR7hQNf9ZuVFdjPP1oK4rziJHdtqtkNrldJi8H6oOgmIom+fTNU5OPctnbXpaWD2j9bQeloWbkacYNRfljeg7RLbz7TDY5JIf0xDpm9UptT2+A2CaTNsxYU7XhpfIyORkpyG/gLA2UHxNAuQi2wFy82AaZaKKtGG6ZPMy5KD2CgdxuXK8+CJXx9N2EUAb4ICuC6Vh0IhMfs8lDbo9h/YxxCflxy92/DYhvgJg8AUzEkL7llfqx4CCL5YMu5V5ach/BsxF9ZnuoY0IOQ3z+LMkYwWkiraN0pTErxKFt0QhWlaPHYIjeqeWwuG7rorpgPpff+AqE9ICBX+B5j6m6mryMnU7XoRhDehQ4VaBWWtbNCOd110xok4YW3XEWRuMQZCCNUFanFT9gPTjwND7Kn6GcxgkNLL5xIohNxEUEMYbzzB8D98Z0CSJx4mOkJk4CHmZG8jFQWokxVBbqsQWW+pAeHcurJxJiDeJ6+6FtN1/nLRi83aK47lI6spM45mOYZFdcw7lbrk+BkyfgVLoqXcWUU3yIpUefR3KfQgb8FMfiWVTn4p5AF4OYB5dKRuBuxU68uiivTDAWV6If+9Nltuqc7lEkD7I6fgCWmrF2RoFLoOMvUW7AxborYzjFcN6WjnAW7nHlNhAxZZDf5DBXvIY0CM5TcZ3Sk1e/agEeN5SlKAwShzstLo1uUQPwtDx1B9F5ebn8hlOawbZPXRFkiaWoVGf1800u/kMBiPb+b3ADpFAqWEwrN6XBv92nbQzhsujzF5vLB3j+qInXXpnD5Klx3P/5Ov7d9QbevVnFz36+gfff30C11ranEGdncxitcDxOYXf7nEwcdTC32sTUchPp7TbHt5zgjOftQNM0Z3ja+DjkBKNG+5OzFdw6WUKPw65JToT7pTQ+XiziI8pw914T1W29sw2MMPLXplNYKqRwkxNFlUGSD2WC5lN68ewZXmfUaRzA4YbZ+rSV4jV7wNjZaXz1e0/jiacXsbXZwPZWA5c58X69Avx8q4cPVxt4rNfGxVTfFrO1gKJFSKnM77ICjcU8DS3yjXFu8Lunctjl0H6PM1wdKLpwtojRCY350ji3MIOp0TL2ak3LQ4aCPtI5wjSnD+uM31pv49nNDlKHKfpVLzyNwfU4+Hg2lKPlO4WVahc39nuoMr7yrXLlEBoTc1mUOUk7ZHkcUJ+1cgZ9rfxEoMK0SdNud7G9W0Uq38MiZdchpHoCtdPq48AOiQ70JpuXg+pw1MMwqO5GY+EaC3jEECekz4z6OG8AcXwkOskWweqvOwIn1u+i5hSe34jXw6Ud6188HW1aCLQh0tTEm3Tetlx+3VsVXwfxamwak7Uw/jhLs/5DSczlU/i9+Qyo5vCJLQGpLLmUpWuHaCcQaQTiZmTm/mwYhNl4OnhH6Hwqf4T3q4f4Pifwq/s6s9KILDyJRb9Qpn/9LDziHG9AObUJivIROgXqInwPu0h9PUtdTbCebFH+RrXHOsDESW88I6OYYigXVQHVo4A1UNCw3+Qh/0SGAIGFgWiORQpgKEvfrARiXOGSfs5A5ezhwmizt8m6rPmVPt+hJ0Bre33U9zkvUVmK0PjHSEfIsuDZ0+H5y2P4L/7wLJ544YQdcLy7w/k8SVRf9BLBK19YsvZ4917V+gmdVbDHfmuj8AjuNyawdnuZ83/2HqR94/I45ot53P+whud7PXsKWE+6f/5CBW88Poob7At0oLpAm5MXWfBfn05jnX1Lk/VB6zRV1tUGy05nOWw0j/BImf3XUxO4+OYSxjfr+MFK2+r6lycyuDSawS7L7usvz+DbX5hGeSSP9a02Pr+Yw2MLRdRZl29tdTE3nccffmXBzjkaXanifPoQdab3O4tZ7Kjv3u3ZIeu7OuNJqjIJHRYWK/jd37tonwi8enXHbH2qSPVT6pSZZLs5+3gJC6dL9umreosyss/JUgfn2T8fdPt2UPvcSguPbvYx9sg0lqt1NBsd9NiXHbBz3bjfwq0PGraItb6t+WoKc8UU/i3db2lhs+mfyFOfo092fYP9nzYO/5L8tHi91Uvh7TbwcTuFOuv4DKeFvzuRsk2iLfabehhXT1n/3ncu4uCgzXtD0/Ipw6Zv6xyvjQKPldO4Qb0fUHnKY6xzohspZvC7n5vEAVE/1OfVWGD6koPmuwe1FvpHehNgGvdXV9Fqtaxyqs7HtuVGzHRR3+R3HTsXhW1M9xuLROxwfTc3CfeP0lhh3qpMz/pW4Y3C5VOevzeVwssTaeyzHl3d69n9KHI9OOiyHtftUPt6jZWD9Uh1ut3rY511a3m9gY21GhY2q6jdOsD/+Wd7+MHdFt5iHfopy+An6128p00Pjgnu7nZxhwqQflVvd6n/LZaD3gA5d3EGJ09P4Nq1+3huNo0aZflktYNF1rvnu238Yq1jny+TXNKPCS+QkMFt+ACWf/6kZ51v8Y0x9tfsvO912S8xA/pEuzahFOt89ghfKvWxn8/iyW+cwyOvn0Ynk8PezV18Ld9HjWmssi4dsA4vrxzgo/t1rOjNGWVCwDJo1/bRru5BD1YPl51JJXGH/BK6Wm1jn/W5wpv+yQtFzC0VUBzVV0I4XmLfO3Mibxt50zN5TE8XcHGuiG+cHceLz82jOMVCq7BPtrA8pubymJjNY5x+2ZM0U1M5tm0/12tqjvZUGs3qEbocZ9h9IoDJFCsEQWNQW5tRUbN8KjOnMH3hOTR3t3HU9bVK07P+qoAJKF/i5+ykf729MbWgg9Dz1gcOQ7w/6B6jz9c19nmfZ8SoJ90XRlknT10qUBd6+0Prdcd5/G1ArFqNnp35tL+l9SjDGj6Cux0xpCLDRx18NsQYRhlIw3UoEVHxNmQbIRFGOM5643zBzre5bmfMkD6J47bGczrfZ4PjVS3mu0zHwfwPIg2EHM6RMGLgskZwiuN0wxDz4bHU9+jTe0f2BtIIyy45tP5hQFpxXtjr4owe+Cln0Q3t8cEoth5J/Vi9iGFRLPp1L7c3Kfkb3mj7VdCodbF6u4V7n/C+w3u/6rzeClS9H15y8/Qe4Emv0nJ5zGPiPPvsJL79zZO/3gZIJldko9DnqzIUWgvAOdv00CK5fSopV0BGGx76TBTDtPHhZyjoDIoSimWaYhnl8gjtisUlI/VF6PIm2mzrhtrkIMc3R7o93xgZbI7oZtW1zQ9tQvR7vBnRPiStnfVhOH3iyjc+olZsckoTNzz0tL3e6lCD19mj05zYzExOosuhsj67RZXahofODjFdkc5lkQyUR3xpsz9mp6zNhjwbP4dZpJN5qPJ+DUgqZ7AFD8MlQJTwvlnggwZtbOgcDz//Q50QTVFGby/4Ar7eYMhpcd/ikgdl1vRGExH/DJkWnvUZMJUty5S8zB/LPaTln9timvkRjJ54GuO9fSxhHdPFNkqc2ORZzmXo9VXd0DigGZ9Gl7rTE4G22C25aZSHaAZ5oWCiCWn5Wx96E4AtztwsJxo6zFB6s1XJzW+6oY7ssyRyDMCKyBykcSXKQdByh4NtaDBdfQLLzwAZvEGTbH6YLrQJRBktFRkf7BBtYS47EZaMXejkTzctCtJlXdTmQp+DE38LRHXMBz4mpwmkeLJ0ISra4Wq00TajG5MwDpZH2WIjHVl8yex69g1N2pJNJriVvozJw+ZkGx80hjeGztTZeRpO7zfGAZHbThLsJFxAB5H22SvKYnozHfumm9VH4pPNL5W5+EpO42e9cJKU+FtJUghRJv2AJaz64vFUT2IcyRA1pvaQiEYQicssbDCyohzGS2hxlX5CfKN3fbuRxhXVeXhf4bXz73wDRGeATPsZIDK2IUBxbLFSYoWkqWKrqyYX/760EYJNSIXp6pFEp7YnAgs2dVspeByB0pBnKJ1I72+CBATBfEEghatdymGh7hymDB5dHOvg9FEuu/jfINF5vA75Y6v2/IeyknGSAUS/0Sk9p1VAvP+k2Rcl0YK40q+5FU0/i29B5nbVxVghfvAqP4k/4KI/aEy+mFQA+qLwtKLTwfsER0oWxxrQHdNzvro6r2SxXu5I4yQUOabuCPNFuoQw4MxSmONCiMUyYwRuLEy2lYmk1k/yBJ0asSZ+jjPuka/aodGYl+AeK6eEJglMyGJOBMbPbNdLKCg5+PM0HQaUMb4wFuUYR4LSjIZhHuqxI8S4yrVsI7dGZoFOIZwiB15JfxPCrIxVZqJ3EgP1AWaEdiUa3izilY6F6Wc4LxMzTiJJ3G3XB9y0zB0jWf8XIeYo0gd9ql80WseZBHQ6Ly/HqHkDIuynAHnN7bbFsHBzGo1VD5UdZRH+KLmnDMJVtgnO5Bjk81A4uXmx3NCx8hv8BNaXv3aZY4ND7O/7wZ1i5n2ge6VCTab295o45IxslRPgt1ZaeOt6FTdrR9jgZGVjo4GDgxbjHGEkB7za7+Mx0i7yPj2x08TYZgsztxqokF9a35QgP/HXRkhKsxh6GsUMbp8o2ZOXk0TJjJCHvof/yVwBK3TvrHVwsH2IUU4G9SaGnrL9eKeHTU6wYlGrFrrbFCvHp0BPbb75xmnMzpft+8sTE0W8/uZ5Tnb6mOu18foTM1h4agnvvLuGq1e3qOuOLWy1OCH6YK9n32XWgok+ebLeTZkcb06l7KnZNYbFsvSHU1wGXWVWmhyT0Z5cyGLxbMG+9a9xYIZ1oN3tot7quOSKzxhNxt/p9LG92kZ9o4dLF8cxOV3E3U3SkdDKnkbWMFgRWj/kIeK5z8lczSb1LqM+raGnMWcW8yhVNDdJoc1yOLb5QTBeDONIEofpvh0+Oj7FsWqJY3yWj0BPXre0ESX+IbrSsD8ZuBxs+2oHQaaI9zGstzUfswzA3uoIONEeD3b+BsN44yneaXz3uxcxOVXEvWUdOh74JJFYDqxLXz9ftMUGPTkfIZExcQ/LbV4DHaL9eu4QI7R1BoiKW615lfWgQV0oLbUnz+NQysccbgzFi/UXEUI6w2kbn0AXsDQan7OOsv+YKKqPTdmbLoruNAOIPNzjliDBGXhZcdqMfq6P/GgaxYovXuinEfEe2/HyZhdb9/vg9HhQBkYj23wGmkrpPJGFszkUKmnj22srQtSr8kRj5RbKmcZwx4zXE4MHM0e3hzk/A+Mh4/44JnbbecpPl6U9xTz+zrPjaHYOsb6jcyRY69lg44NYJoMYEYpsJ187ncebE2l8/kQe586P4B32c+fmOV8n/xX2e5OjeXzp2Uk8Xz7C3VsH+HitifmJPL776jQeO13GnY0ujlp1/M6TaTx5soBV9i8N1p0t2is6NJp16n7L3xjSJ6RbrKjLO51kofXZZ6bwhZdncUdnD7SB1790Aqd0dsZqHS+XgbuM+EQlhWl2rO80U7hV7+Ptm3X8dLuHLeZLm3H6PNtFlk+Lebt10MettRbubbaxo4Xu/T5ubnexWe9paoQSu+/Fgyae0yHEJ9iuiuynyf8iC7RW6+GjXfYRQbfDoMVO6e7+/SrW1xv2yTaRiUptdXw6jaVHilg6X7InhbvhoTiZTlc82X9xDttlpDR10SW/jTywW21i+voBcK+Jd+91cO9G2w6rbRwcocr+rkK6C7kj/On+EVaZX69DA5Mlvzts99fZMeqzeM+O+MHly+zXBWqJJLO42hC5dKaCr7w0jbWtNq7f3Eddn/EiwTTrwpu8wTWoT3Uj2tTY0EazVBHB9EJy5lf6uM4CuMNynpkbwetvnLdP1V28NIHXLi9h/rCA92/esfNMLJbEMZFC/WOa1sfxp7qc5z3tjS8u4OSJCu7dqxku6e9CXmUkQlVlTluhwonXMMinL2lsMWu3WffG2be9MprCJvXJbh5VlvPeXsfyViLxG6zbs2NpdGbTKIwfYXSa+Sse4tGlEnJTBbxVa6FeTmGXEVZrh1jZ7WNnt4Mcy/aZlNYkgE3OXWbmynjzK0t4nvfGJnWhOlfvNlHr1ezefIf3wDVtxDHOi6keJlkfWI1tY0pCW14sU54L63OpI4G39wEIq1vXLuOOsO5/ayaNly+W8ex0lm39EBssRL3J82iJ93Tq6wO209t3qthYr/Med4Q1xlM5tzs9bO+2sK1NG/pNDv60Dtht1uyh5ggmX7AfULnJd5ThvXX6ECd4P5peLKIy6uduZNjmtHajN6TGRnO4zFp5hfXxLNNbYpmM1bsY18IyByBpjhWeoCwXpso41Nu0rJfaVBhlGo9yrJbj/X1paQRXliqop/rY5fipoQdNVI1dFAnIy0BfUW6ByZ7JMF/sG/e3KZdOVGZ++RNVvHeZfziPxlIbIGlMzmcxNpm3tb3j4PVTD8TW2ffs72gR2nWjdMtsmzNLOSycKWBkXOuFQ/eC3xDoAGydAbK/qfUyE9oDlMvEy0u0h+EzZDlW9eQ2OudnJkY8Fj/BGuj+Uz1o4+ZqE3useDHfw/nvsALqbWO9ZZgwo5WkI1RAfyaErBlZjGM+3TPlHs7MwyDoaQhUhvr8oc5/kVG48uPrfmE9kkbny2nT4pB1WEODbc7tm3RrfiK+ccNM9UGb3jqkXEtv/hZQCp221vF5fyBdu0UeNBrj/jpvCUmOA97n7t9sYpM3AD3w4DWaMJRlwwxnMIY9gBNaeVTaKpdfawMkX6rYgrgWw7N64yOvNzxKyBRKtgGiDZK0NjVy/saHHR6uSQYbpD5v5YvFGpTnSKL4eeTJQwv0/qaCNlHU8DR8Y6bZOXV7enqghU6rQUEbHMjpTA9VIh1s7oeZ93kDtjc8zGjxVYWmximF8+as3iNM5DSR8UkwO2BdMwVMnXkSp3kDeWyshoKemuhnrDLpfBF9Skt5sFcPw0KqQAq0p+GZhp5I0TcvtQFkGyGuXupcSnyIIn8FDHdmESLOOrdh41hz62ZiC/I0WVuw5wSIei0WOWmV0Sew9BaI3v7Qpg3pde9R1xgX76UX3+TQBohvbKk87W0QLUazsigd3djj5oU2THLjSyhPnMDIzic4c3oCU4+cRSGfIX4cFU4gJ86dQ4Y3w+beDgpjU2jSbXLzR+GNT7StbIJxtzpRGnWmySK4jOIEo2FQdFumBrxlVBoDUMHSspUN2ZE+uIOtNLUgr09/2ZszUX/UrR1irvKmHMkbHhb10Nb7XJdiQz50qD7ETtbqFY1qkupPj3XcjT+9ZjdaI3Qxj4PyKNlcPkkdJLZ4HsMjyhXDnEp6VDyXyzea3Kjjsk0HhdN2GumVcpKRBsxqT/Zmiv1CuPGTURzRK0TXQR5iug6evmynkuVtymSiPpO3ylTnbPODhvr2M0C08aV0ydOSl23CWh7F212yXRbZ/nSy+yxlE0IMhIox6ORAyhZBDdQmYkgEhjHccDGe5T26YyyRMU2hFGY0QVaGehK6iJ/cxGqhT7bJJtuu5v5twEuv+gaIyUPjepLcnrblyGSXDOYzW3/VE8fpqjwEOsMTlCd53UcH807Ls6p0jvOVXtwflaG6ZI7AxCVkDYkUrtvgNofxDPHUtoMsHk/+WDLxKq6Br5MaOP8Ql1ak8fY1AI+ji4UGd6hTAhHYX2Uf/cr7UDAvka/75QjuyIgedyuu43wRlthIEtyOHcqX/DGOfqLhxTDmtiD3W5wgv1UCl8uqbMietGuxQ5gYKO/Gx3TuaLNFFvwx7eCJwYkRyHb+EUfOMXAILP2YvC5BtmM4QlJudo3px9AYLeAtfmBkf6czXdFo4VERjH4QmrjEJNQ8YtTuGSKjH/UiGfSP+QuiGtiYUcGkl4O9sOHlk/IdKwLRxIDg4T/Jh6F1dXw0Sl0QKIxEmIgNRKGv8gDJYlIEnPFXGxdOYA7fmAiqMdBIwvNhTIxMXrVaXwwQQhe37L6fgDSna8y/aY0O7zuiPALDGLEjLE1zB4LgNJ9sk0WykivjKa8aYXoaUS5fDJF7wM/HRLI9X8I7rec7qV1EepAwv8kNkD/4J89ja6tq5wPEfMQydTjCCAcdT5S0mHaEt5abqBM7dWkSG7sdG9wLFFefBddnVs7QPsuKd7rZx9R+FxOcYGcbHMdyQp4uZNAi+7UxjhE5udFnnlRMXU7MG3MFLHECytE96bIY1XiQ9D3G01sTy+v6NrPO4kjh/GweH+727BMYUa/HgTkhMkvXlQIwyQLRYodAn2L51rcvolzO4b33NjnuyuL02QlsbdZR5vh/spzBMuXe++VdrG02bIGwymzqMy+doJod8lrr+jhL+wU6SFlfzVltg3Kn8MwoJz6sCDrkWnWixfHXXeqhSbs8lsbC6Tzml8rQ+R+qe+WdJnDQRCPH2kx+SqbGgAO66tUetu+1kacQU1NFHGhhat2fMBcoV8FpDrmtzqg8LcsqU+KtD/LQ0Xwaz05k7JMYpYUCZuifax2iQ932Wfmmaj2M13toFiSPcbPJnOjO6PRelsscZ6klhnUK+gTVEWq7HG9SQf5JDUZQSiaDm2GIfrsV0K32637FHzImr4M+u/P0fNaeAr84W8AcJ9PbVLp4DKjET4atmDyfeHwaDU6U797RIfbEW7iXiaDEsrowmcV6/dCePJ5j1q6w/urpbJV1pI/y+jWm50//n80c2cLnGstab5Es6+0BTUFIPchbjBnAGOhCGl3DxeSO/gRi/xCBbskmXII+Mnl1oPDrc1lM5lL45T7nqEbnFLLMqWiGDAEJKP3gDCA9pdn+i+U0ZudGMDc5iXavi23OhbUQv3pLn4vQXDjy9vwYL7MdSpz/LpzN48zlEkaobw2z9XSlng4ViDaR0xyOV4D8A+PoBAwRDSFEM0d0W1CkSQgIkR8v/OszX68+P43FsQym2AecncjhAvM9z/zX2NCfuDCCkXIWJdb/p85VUGf/dqqSxgTvwTW2nTtsp7vbDVTYX03kjrBUZN2az2OSfNY+3kav3UOmlOV8OYN/9uYsdcb+9IMVNPZ3cZ5tUG+AXF9ro1DWA48p3N7q4J42TCny/4+4/3qSPEnSA8HPOQ3OSWYkqSTFOa9q3j3dQ3oIFgsmsne3+3B/1wke7h5WZAV3uyALQAbAsJ1pWrwqeWZkcOYR4ZyE7/epmrl7ZGVjanDddxphbkxNTU2Nm/3M7DnGk2Yb+BHbwJY2jo3tBFaWiyhM5PCfPjsGizmuPTNmdFPNHn702ixuHbQwzlZK98rfP+rgL746xVfHPWvPKsyzO2yvdHJknmn49W4Hf32/gccHbdvs3WD61htdNNmIjk0nkWMe1jiXvFQCLueTtsB6upTGHOvMOOdvB+Rqnc2YlkLEn2QbVbt1ho3Hp6jbhgGwyrr8LOVc0fow27zFy1m8RNlfvTyDttZUYgUlaNOj0vHND4E2aY8oj6OmriA/Q+mgiWMS+nSrg72Nrp3eicF1Mk/83GknrI6qDC0yP16+WMARK+kDth975EGLVUwSLrEtkz32Fere1O6zebA0vfjcFL713iL+1b9dtyvARG85m8B3J6jm0rjVBD6hDHZEkyGMCnGiLsVsxvpBB4dsX8WmHoe/cHESe+x/bl5fw6XZGezd28GvHmzgtOlf2Ds4T4JRekWW1bfenMPVq+P2tsqDB9rsNTTDs3l4KmXxvPIKyx09T0+d7hjb9zcu5K2d0KkhQa6cwfwLs/iShT5V7+CVok63MG8Z5Br7d20MVIJ8ymz7/mSijwmmvfd82U41TrPMTy+y3F8o42wmi3a5j9nZNJ5juCJldcJw2lRMM841hj9lD7jLdlNXxbx0bQzvFc4wu1DEcTGB014VYwy7ddrBw0dNTNfPcJM8CK6zX9dG1X3Siu2D+gs3a+1BbS/7r1gYgkZvjS6x20taPz7B8nuZ/Xd+nCMP4m6e9vBVtY8j8jSfPMOvHtbxd18e29f1OiG62fUNpGF2eP46+RBJAPMJeMaX/uQUzAJWI7w9n8R7L5Zx4WYZ2ZmMbXzY+hDrhp2ao+y0wKtH2V8kDzdZbsfUyVQ76G3XUaYxp0xkI5Cnni5lkOH4bJxtdJ7OHYabIH6L7dcSxz8XKPPHbLSPTzrst3ukPWBTzAWDg3gdAstvs45GRWf/WBZWriKVzaHb0KjQvM/pMax+ZdZJAJ1+1QcUulZT7iqPWvjWA+R6b+GA9VhXEDXYSKktU2jlYYZhi2yDJJP4hb+uKJRu66ehjvo6yD8cVEwarJPaAKnsOT33oBolSfvouOQ3guGNgo/DXCReDgyMaTfGMBEn/uqaPbUZ2vxwUPih/5XFPK6vFnDAPkhXMMaw50FuT1NfB3Plj5VRWc4nhODl1/yfgEGYUWBdUhlWv99g2T097rLcdXAidch0Md91/VRlj2MKlseHJz2Ox5kXex3UtZvMzEmxMdeGhkD5pBMbPZV7fVRF0AaRTiNLLtocUd+Q4dhecWpjROKSn/JZfrZRZG4cn7NubD9sYuNei+Nt5T2RTL4hz+xP4L+mDWRCS3AegPn1ccx5xIOHtW+2AaJNDy2Ma9PCrrayjQ+d+PBTH4k0G6iwCaBUKTGa5A4WVfnHtJouiFdRWWLO5SAxiGJvMGhRn+FVZ7RIqNMfOpmhjYkOW4Wuvj7Q6C6GM9oxJlH13SuPhwLt92zyq0Xs9Ngcxm9+C8XJWVZqbCcAAP/0SURBVFQre7gwU8QPrhUwnqrj0O5UFI9szUjfT6EMB7qx0Zaur/Y75EtZoUcItfET3wtRnJ5F/9+B4nkyboGlmDK20xiUk58AYR7pxEfY/MjYCZA89Ji3Ti/omCj/TUJanEgwbfp+TPTtSifb7PBNEN8A8U0p29Aijm9UeAeWyXGSOL6C1v4WCpx6TxfZCUzNQHcFJotl0qfcO03Udx7icOsBe+QVdNIFk6cKvjJWNJUy3/Dw9Phit3eQQvTND9dtA0QbIcT164yo5Gdmz38rMCNyilkg2dkJCZWJ4KjYNYkUPf+T0Ts4pd0fjs8hT5XJ6Por5S9lLVlpw8h4lhxJVwdFLV6Xp6LwzTjfQBCGbSaYIjZbiG5X5Ys4tKv5VHBSC3y4XIw3k4Nk73LxeOUmEYVSpkACWaQUVH8hjMvay4rVK9PDBoiUR2V4Ck6WTFbGO3mUp9Ny3U6/WABFKtoerRIhm3AUxhGcIbPKKNpKrC2eevz2CLopv1pNZc5PgPgmiOUzgxoRmc0u3RyDu/OhFPiGhvJc/mYK+jDPDdnc3C9YB3QGOr0NJyCYLIMyHOmWHmlaDow4gU+Z9Ufd0h2ZIvz//gTIdzEzN2+LOQKPV3mpumQO5j7KozwcSyB3mZRe6iNKrlIRxb/S93QLxSGGF0Kwm39AMLPCBWswSf4yWZGhwWiaD39FUpjuYLi6u14OyotgpCHQkOLPaBLl5j8OQ55dN7MiD3F5LNQjDfNT2aI5CnfgGXQ6e1tFu4LK7j4GwnJvQ3T+SNdDK4wHsHhDwKC5gf5mj0Ia8DECwcsiou5yJEVzFMiuyUlgI/gZD4GvSESmEKOZolJYq5sKJDw6R/oen7Xc5i5awcsdgllYtkGmv4GbUj5idzY8zKgyPNNoH9J3XKaNkav18JpHsHhCUCIZj0I2+sHP2j3zNjCzlSf3D5HZRrhMjqhyKFdZgwzDryBQtl8JTT6yMSoLZO7SzeDmUCgGfjGeoUPw9X8zu1ewRXdzjGZ3d0/R8jhM8V/ZbptBtJhcCJKfTGpLzYvgflGd75tsQ8gIxbxXOKdnIQzH7davOHVqkRffNLLkR4gW96bG/AjyiW7SvaaKlvNjXvqJfh65pdPGRRa//MWPDAofg4z4mebhBJsPP+Wk4LezAfLc8wu4f/cQB3vV4OLJVQp0FYY2DnS1x3vlhC2u6qvQa1fH8M5bc7h1+wRVjmNznKyPT6dxZSqJnxb6qHICXyilbONDA46U7nsmkRonMI1uHw3S/eraGCZbZyhxwsIhs93rPsd4tSiySXrNXBJzGi9wsptghmxzgnt3m5MlMqH87XDstEf6NYYXmAyoJJMZxjXP8LrH/uraOP7RahZXcpwgcaxVmhvnuLuHmdkx7B+07BHzRqOD+/cOcXjYwE6zj19vUX9whNcKPRy0+tjT52hOPvzG/CLQi6zbl7I7ba/r05k+3p/0K2kO6Sl5xlOzgqn5FFauFDC9oBPvHB/Rbfmki2Knj8MCS8aAuBaKznB8yInh/RZe4Djpi80W/uZRk2M6r8cC6QpRolxXclqEZzjz8bKjDaMLmTMsccqgsq1H76eyKXxnIYWZy2NILRQwyfHXCiemJ7kUx9kJLFc6mG5zXDaVR4s0NG4UTDPsBU5mq6Rzg5NX5dcB81o8aBLZqDIMeRuUbYLM+ov8OtBu8jjvGt1sTkWzp8DdF0pJvLeaw179DD+8XMDqeAq/2mrbie/z4GEU9vadI9v8yHEMvES6bbpJNh6kjyZ5vc0ydUDe5fZcAfjDKeDLJnDsw1Hn33Qj6hwTWX9aa3hIeWjzY9DOGwgrhJO7vOhkuTaim5wC4RjPwO5BBhA/kJO33D2s/dvX68vMX5VFXflTYd7pceBlyqjFKmLfhAkibWkW8jwYzRGQTDq6/5qGpYVxXFiexWm9Zie+dh61sP2wg1bN8QQeWr/uoF9WY0zOpXHxeg5zq0WUJ9L2JbDmrrUT//pYBcxkYhBlMaKewqsg8hvrljFCJ/UDZjVawVnu7mnmHNujtZmslbUy1RtXyrj24jT+/d8d4PJ0Bm9cKOCFEnA91cddloc//cEiLlOec2ywvvdsGR89btopik+rZ/j1DttBtiu//8oE7u21sZo+w5+y0dHX8//yLw9w92Ed718t48JcDl/tsW6V0/jZLw7xxcOaPVa+ud3EX92imZX3v/v2HF5dyuH+F8eoslxpDvTWRBJTGeBuvW8flF1i26G0VystHO3UsH+s9YQ+7t2v4v6DKkqzJUy/tISP75/i090Wrszn8PZKHl+cnGGBaZZ0mm2fQ6p5u9dJ4JCFWeMPvTkwPpPG3FIGL9wo4cKVPKYuZLFwMY+FSwVM3JiwDe2zvSZK4xmskP/HFwu4n0nh9LRnp2Zc0hRy0C2fJHf+KZ91bdfLEym2m3SmWe8hPff8LFYWJlGp1u3kxzcBtZUVNny7lMkZeZpjuZ9iXmqTQRvt/VIWrXm29eTRv4wG1mazeOeZIu7vtnFMdwMWEJ2GucfGToviXnoc0ukELl4YQ76QxkyZfcnyGP7uowOcVLtYmkzju/Np/GiM4Ypp/Py0b31GLJdKs40/VAnMGmRBUJmcZOM/3ungi7sVtiV5jI2t4qDSxSd3v8LD/RN0mBZiGr5kJ7PKulwinbFyBh9+uIhPPz3CX/31ts33hacP/BR/jHN8PIsPPlixr8R3tllp6bbItvtfPFuw02+PtCtGmGab/53vLOPwoImF0wYmKNv//biPDtPwT58r4/LaGHYSKVRrHWQZxY05pu0Cy+OVEgpjOhmYsY39Gnk4ZR3PFlIYY79y/biNAuVVZb5bf89B6wPS2WGZmyKdcrONu/eOcb3WxOWX2AhfKqGd6XAskbYrkbQw/jzz8LVSAv/6WPmSBJsftJnHSzN5GwtozcPTG2XNMQT5WGJ9VBtZZ30yMRLMn39sgvBZrY9fsA7/YqeLx6xjehdIVyXeZZ9+1GNAESRubGcUNq53CLTedYGZySqAWqhXAot/BC/qAtW1FOv0zEQCP1pJ4bUb4yguF3GsojKCr+vRdEWnreuQ9gzzI0te2vTThkj/pIPeXh05jmf0btr9yQweJc6wstHAJfbR3SzHImNpHFBRzBhnW9Fi3u3Qvdro4ni/h2bYv4gwms6o9Ji1NrLzbB/SHGNp42Ns7TkiAa3KnuPLEiCGM3Mo/2kyUChzbMjBpfJPb+joCsUjtlE76w1s3m9i624LlT2NIyyIgfjpMa+bNfYZWjxnHbHF8yPXq0qT1WXJlEoZ8g8AJVeP+x+zQd/f1KaQ1suCn9W2fyAwyGgoScEkEcRjcgrmUfAwsf1whFG06FpmnV9ZKdu1Vx3WpRcuFfHcxSJusU/Se2Vfh1EqT8KIH40jUROeDOeeAxyqmMcRvmbnn8arethemx8H223KuE29gz0OUnYfUz1qY++xb34d0G1vs4sDKr2/pXfv9LFEmoPNDNsR5a0+vGqx7GqDTO/n6Z0+XV1WZdmwtdC2b4Row0QP9GvDRHZxpnf9KoctG1fbGizr0DHt67cbNp7x0x+ePI0fBKO/54FuI85Wb4I9hjE+vskGSG56FYmsnhhiZ8aBg1Dsjv6w+cHUsCKxhVGljwMcRagNCnWY1H2ioQVoLQh3qdzui8LaZJBZQqJZaiQMAxlfild5yGjMrU98Kb35YVdmBZrCtAVUKm146DHrcnkcy8sXOGh4HgtsHHKlPGcI63h1Hnj22gUcnrSQ7jU4WTnjwIeVtp9GvdW2her/GlgyyXun0ybfHeMvXgmmxXTn32XyTSA2cH8fWKFh42UTNSlt7HAiaY+fF4p++oNKb4DYyQ8t3AtP8hMB44uFkfGJll01pHykrGwBmrTiA+i26K1Ff4tTAwfSYvrGckUc3v47zGYayHbrSPV1j/QZmpt3GEEWncN91Kos/D3SLE2gzzAdDio0OBIdZagtdug/pMd00reFwuDGH/6zfFHXxseZ/JSKgGN6oCfpUTPdFvCtXEn5RpbkG2VM6mFSKyXN02anlSgHbYDkdQLENkLkpnuLJWvfnFMwLWDbtWpWZlUeVf5YJhiHl+2onBe9haKBkHbGO9LVKIgv400hmR+SN/8G8lacVHZVlHikm9nJq+NasK+Bb1Yx30y5WRs4fvLDNxl1LC1uatifyYPkSM95DnwprcaP4hQtxzUe5Bf4EKotCDmZAO4jOuZvBjMNaBqPYQMkvv+h00fWtkhZPMP8NrviFB2LT4Nj0aSRMo5xRNfgQz3kucLLbMyaV/wxkK/sCuGhRU8+4pdKvBhWxJO3x2KgdA3SJly3G5alXS4ElkujYH4WTL9m/l2AnwCZFzfuQFbcJJ6itMwYgIbIt1mVZ9K9/BswPbaFZ32D8D1fDYLmVD0O+5d78HNgGEN6Svym0V2BTHbUafa6K3d38qDiIdilBVkb0E3ZrXD2NWxAGmKo7oaA1o8EUBSDtPHX4g0e5iYE2ek3NBpYmgw/KoEc3dldgt1sMnsarGiKXkCU1X/paPzTZkGFJN1La0AkiFf7HfAc0AgqhzKG8hjCuBbzj0oa/c0WrP7ryuMProHOaFDBQCeyeVG3fKDZ8sLc3C56ljL9y8FczRroej5YaQxhPSHyFISwMpmTUTMVweKX+8DRaapee2wOJgNzoC6jZcjXwcM4V4YqtChTU9HRwTmKID/nQDiKU76GEX8GYQP94Obx0ijngBtp61e0hDNwVTD/CbI1LCrHMpkO3GiXrAM/JncaxKdas8hLMNHocUmpHgnnzOJ3F5ewm2MM+hEfITcYJuIOf6U5DwqtAMEk48Bu1DyEe5wDOQkGm1HhT/g+/nDlMjkPHjTGwDDKV4ZkUWEQd41tiZ0A+S1tgIxzUnv/fgXN1shskyC5vlXimDWfwOfNPm61EtjjEFVfJzdp//jTQxxzLDtbSuLqlRyuPJfDykIGL3HydZmTkklOIvTlIsYyaHESoicC7i7mcTiewVjjDMcTGcwctFHQwjP7/oQUw55VOigdtTHZ7NkXz1Xafz2TxR2OY3a1AcLJ+kQphZ9+OGsTvUc7untHEGRB9epYEm/PZtCZHcOP/+gq3nh9ElfyZ3hmooDxVy7j3qMKNjcq2No6QfW0Zf2mvo7VWEqTSV01o4duvzrpY4tp1SI3510YzyRtgXk0+9ysXol5prwlA5qHPyRbFIHlmXTPWf4yQ6cXdY2Dv/9hm3f0qlJWlUIKXQ2cR0BftB1zwlh53MXnBz08qnHiR/ox3iEk7J7/P5lP4hHjti+r5UqGpsn3H0+c2aZMj2l90CZPHAcdMlGvfv8ypucKOOq2UGP8eoD++WrPxqHt+QKuFHLY55izTz4KHBeC7kcc97A4YJYT2nomgaMix6zKa/KjhQk9iu5NpeThagBi+XwS6W+/gzL/NaCT/Focw+5qAk0ZXC0CTQr6Y8pE+RNhNLTquybIGluuMYe+k+hhUyVb+Ut/fweE40/RN3zgEsvOS3Np/Jx5LxnqehQmj3k4ynRsbejGf/XgA7uBEyxTNvq6N3xY7eBeBIUdysZ+5eQ/BsKTt8bgk2Mam/pCQvT38NKBZzjN/NOpBB62gQeJDB53E5jNJ/GjKwWsn7AMxU28GJ9pkdAQhnnl+MpIyVCL2qenTVTbVba3WnRq29eSB5uss09MXQcUGFZmLajPrmTt3RgtmGsxT4vKbZafk0O9H0J5hugUWizYeN/MTk0S9/LxBITIOHQHp5N2V76+MtbbNJpzKIgFs5/ImVtnKdM/e2uS7TXLR7uDhXob/+tnJ3i018Kd7Qb+9l7dHsbW9fqf1YFrNybxyngK13RNHdu++8dd/P7LEzbn7R218IezSVxZyWPl2oRtRBZ2aqy7Tdw66uKNbgfPsOFfr3bxN5tt3Nto4LWUf607OZ7Gexdy+Gq/YycvnmWEl6sN9B4c41E/Bb0yscn8e0g5yX+inMGffTCLDuU+zwL69tUybm36uyD2kRvL20mtY4vJaHdRZN28dnMSc1cncEA+f/TmNE6Yn1tsf0NB8Hkk9Um25xdW07j4UhFXrpXw/WfGsTiXR5s8jlNe8/k0Xr02g/50DlXKYIo0HjH+09kcWOTstNrpodp0I2ugGCwfg/iVExXy+pDtUHo8i9JMEvMXOf8dT+C43rArr4TzjUBkWZYSzIMlznP/iKm4QQFo83mL9ffKlQl89wdrdi2Urt1SerXhdIsIR2xLKC4Cf6IcqMe4rfzSXipm8NOfXsLYWBa124dYPDjGR1tNpEtZfO/FCXzIsq2H8/+fG13boFJfoHCjShCSH8BjeYHt2LvlJPR559r1m7YeMNbdw7XxKr7arqOhzmMAoxRIN5i0CHr37omlsdUeVkatK+hURZptkPr3ZrODe/cq5LXONpH1km39Isv2Vcr7VoVtY0v9XMLeRNkkvcdbdbtG7z7dtTeiL62/+9PLeOX7F60Ob9w9Zn/BtpH1OnGliLz6M60dMO5cm7Kj/Hqkp/T36X5K/xbLTZ59/2KW/VG/h/pECr2ZNN5Mn+G7WpdbyGIxdYZbDZar3BkKOinK8Mlqx77Mn+N4YTXTx9/U2MeSL11X9tLNcbz7/DhurTeYzpGCR1A9Z8+O74352yZ670MbOjrFIkx1kyr76gO0aabmlc2HXe3VZuHw/t7LQVzXcYhrEkSkUyEL/PTZEmbY/myzXbD+QnyHebnJIJQndr228eEbjUksXM2gdzGPA20OkZjeResRR+EtJmpaS5HMtZ6zz/K9XkiiMZPDNMc0rc0aGpUWzliuc/TPZlLYZ98+IZkz/7+cztjJziLb22dZTjPtMzxku6FaVmPZqbAPbTGflRCvDw6DlDJ+talLlzNYvZbF/GrG+E5nOA443EPnZN8+craMJ0hELqYRYgSlRt8V5yjccWaGTm8csa3dftjA+u0WyxzHObvOy1DMLkeFlZs2RVpsi6sVjiE5FjzcptrsYn/bT4/oo3edVtRmpeXNNwHS7VIm4mXjThM7D5l/LFuKb0hjhNaAt6A/CfSPKBGMzAj+b+LNXVVnzECILgrD4TQHIzmO5xaXyvjBjy5ik3lvbxGddHGbfYratoHsRkDxTbLv1Xtz8dT2fxuEdif8BFtIj/h2+yjITTxpE0OP6deYd7UTjh2PtfnFPq2qzQyNMfo2FtCGheSv08RSGk82a3TjeN/6edaxuk4usZ5pDFE71ftPHZajFssA+1SGT7E+2lVY7Oe0yXK4o/emvG08ZZ9umx2P2hy39tlOJnHA/mDrQQt69NzFF9MxTI9Mo6I1n9HkBk9bTzWluu/mb7QBUphetncdUvkiGSuxU/NHrTt6ILzXtomjC5NManOjq40Mf5T8jAN4XUV11unQ3d/q6MksN21c9DocbOhrE/krnJQ66rhgzYEcc8kGEEyJ232jw1yEIxP5MT/R0qaItiVJSwuQMwsX8cILr3EQNI0LE2xkO4fIVx/j8lgD15dncNbioGS3xkE7E58cQ7pbx36txUZBJyc0GWILIsEFebiQRpXLWI2UbcQwHSnyokXcTKFEwfv9hYNG2mvw0P4PBsYZTyowI21RPpNmgYnXX+kIvzZB8rb5Y6dDhENcH76yojHuJHmS2dzY+tv1ZVp81gYIw8k8vIKKhcYKj3B14oQlnuEe3b3DDiCN5WvPsuMoolFro9YroTAxjX6mxI5jHL30pF0x0CYNe0clDKLDv+uh04oFVBNS4dFiduna/JBZzYQtfoZCbPd3y+7ULC9ULmzjg+XB7rNTvMHN5G8TpxBO/xanegrKSJtF7Kx0csbe/9CmEmWid1/U4VnHKUU6ylcrcyxrvgnigzfFqQ0OvXFjGx46KixFs979aAf3NntyTQRVxvVnGxxS1mkxb1O+USEVH1c3nQjKf5MX/wZFyVZxPF2xk/fTVB7WysqIWQ0BNQ8qWRBs4MGRhzYUffNIZdf9reFQGMUrfP7HxkTg9ZFmS88TYKzR3ZjVQEx20VDZE58qb2GjSeVP5VEnQKz8ef5rcOPlQm4iQyIWkWJ1utqQYirMz+fHcve8le7lSDzLjyDaMbzYYXqCs0Wl0MZrcNOP/lT+JDzDNn/zpFnuMsU6o7gDismFJreooHgoI2yk9Wvm3wW8/f53MW2PoIdYLHJXHrcYoyHwZ5pkaTIXguRkiISgWxplCzjRewByCI5Mv8mef07b4/AyITlFXMcPoQwU84A+0aUF48Cs30G5ktl8BbRbmJFyIojeBpGaVKR27sc01Q/ZgguBpkBHMcoS/a380c/LVwBLA5UaMgOGkkwGvLjBy4S4NQKuApFYpiSy0YV5i1+0DNHpBGrmPiBh9MiTWSKucGQXBIO0wIeDU9aPh3UYuEkPpDzNtMgsNxqGeSNwWs6VgPYQbgAWkI4WxLGjXIYwNMf4Bi7BEKToYExEFawRwxk1sKBGy8PK7uSEZwY6uIv78VdeATGht1/ob1b9WJtkhgAyR75i+Rj6x+JxngZ/+K+mx6yCEXc3R4rK34AlPfA8KDsGMSEOwnbfyJfniTYn5BeoGW/srdxCRDNZXL45MAzryjGj3csdTRZG5ihhF/9IXPKUe3CxNMnkETgOQfTVErs9uHoQY8bkwHSHWFxX+aeuH9MFzlhMAI1DT+PdLK4CigchQ/YI+m9pA+Sf/ekqKpwQbO/GjQRRclpa9NACw/FZAl1GosWht99Zw7Wbc7h9+wDT4wn8dxfT+PFqDvOLnIhTOPricILhUxIwu8caJyufLObxYCaLfU7A8s0eVjnRnOIEplzvIqmVB0VHrc+JmU58aMSX5MTnjLhat70/n7MTIIfbupqAk1OG0f38j0mnod0AcUwagQzHhX2klybx8odXcPuzXUymu1gtALtbdfzbr06wV2ngBz9Yw8x0HnfvHpv+x3/yDJrNLnY5Pn92KYefvDCOB5xYVTiB0pzghck0/oAT/0f1PqqchFsOBflHGLXlOX77yWzKrlXZ4GROhVX4HH5gaj6DueUsipRHpKFrp6SeBJ2qSB+08WYuhXtHnMyRHwelVKAwHm4pm8DLYwl8ous7tLJDUB3sc+ygBVR95XqH4XUwJ53nZHqZ4/VJTjKTXUxS7s+UcjhtdTF3+xQrHBPN5DI4+/wQeyS/9qCGF8eKuDJTQvnhKQ6ZsP1CEkfkS/fxa7KpLy87rTM0yHPb+ByOG/XnDLnmoDS4XIbpcd3wg2x097nGjiulFH54JW8L+l8c9vCAOouIfWxlG1BUGYbR+ywaGxsE0pxXY4eWKgn9kHOzRcpKG0F6JNnrunO4UkjgmfEUfsGJsN4QeLecwEssO/e1aSRSGtcbiG+xmECW43iBxq/GMX/E03fnUni2nMTdGsfoxlAM4+FcNkMYNY+CFi7+6e8t2Xjx8a7ejfSwSpi1sSS9RL5fmU7hVjeJd358AUsXyvj482M8PunaiZlOYNuCGTgvT4LTdYjzRrHOaYfdFX963Ga2nuFot4vDrS6aVefbQhm6h4mg9krvzFy4lsPsEueJWS8TzQbr2uMW9tZ9sSnyMxzHOh2T0JClp4LKxsxiGiuMY/lKFgtrWcxdyNhjv5qOaWFFcWrhSGBzICptPlRYmV9nfUzR78/ZvmzQzumSvQGiR5dV3+6wPm2y3uvaubHVaTz3rTWrwyutNlZPGnhI94+rZ2iycs+zTvyXL6pMUw8Xc0CG+jzbv48bwJ8f9PDZqb6KT9jJg23ytcE49ptnVqYPGZfmS9uVLn692cLtJvEoC31MJp5bzAiVMH3MtsN2doPtwh7b0Uf7LRwwbwZlXkCz3oL55+9O4fduFFE57eDW/SpeLQG/Zjq/2lbbqTl53+tLCPb2eBKvUW6d5RwmdX0R2+/TFGxjtkQ+r35xgoq42K4jf9LG48tlVGfyOEs7X/o6+3hf6yLKOeWl8s91U+YGK49zS0X84z++gG66h9xkEoVymnNUrbf8w0B0dS2ONs3nmBf/mV3ZJ3XWecq5Sflvbdaxt9+wzUNtVmlOXWNaorxUvGTU/DKrBVqmVVdySiairdbh4KCFx+tVbFK/fdDBKfPlJ390FWecR/7rn+3jZ2qPtIDHcApjc2KG1yaDzW2Zf1oX0T6x4sqQX+FVydN+IovM3BJWL1zE3t4evrhzD/d269iPeUolTXLzKhkqRNDUP+lqMS2OO8iD+VXK4sc/XrNH27XxofSr3vkVOcB1tk3fm0/hr1guddJBfdRz7Of+yYU0bnbbLPNn1v+r7VSIHFFeSXZw96sjPGC/8NpZB1uU8Snb5wxp6YFtldUs281n7lSRYXwnbLsMGLZHvz7TrTYgVUzhmG1wbzaNyZUsrtLtJfJ/5XIBWxdL2J3P2u6z6mWO5fTZhzV7ZypFnhaY3q/I77v5vm003GHdW99t2yLwaB1QHVfupZmuGuf2myyTOnXy37PPezVzhoNuAmzGiDEMpPbn7WIfLxXV5vsmiCCuJcQ2UXknJZCL1lZ0HePlRA9rTNc9lgUm3zwjfbVTOjlRnkpgnuMmtVW6ClPXh2V1vKuQxvxeG5eY1up4lmWL9PnvH1aoj6XcKCe1A3XKSh+VnLB+bo6lsTnPOqjCRfyvZrO4V2PdZF5v0N6g+zjnCM/fOsXiVhNFti9TrKfT2oBgneswY7NsqxT2jEwrjZZO/iveDOOY4Vhh9XoeCxcLmJrLYXyG7cO0HjPvYWzqjGnSA9cMomCxGMosB/FPq9UBDu4KJb0nRdk/7mD9lp8irLL+tHV9noZzhk0VwglsLYx2X29TmWfZ0dIry5oW1rXo3bGN9D5yxSRKY14WYx79JhB7WjOrsF6v32qSl64tystdPNhf4MOcRuE3kP4aHiGyYbRGeYrI0ekJmv4xDtNKhjTO+IO3puy6xE84Htt4XLN2rcP0a0ysPsv5FojQkFghn8Kf/WgJK+yL1A/Ecuw4wUxtENzgvE1gFC0N0vQTdHcOIMPAMvDX+oE+plAem2I+qqyYUtzMW9MVbYhaZuHpqswG+2C90ZJgHdZm18ZdtlF3OtjhGEKnR452ujjlGPn00D/21tLx7gbnCbfbNnfQxk8mx/aWjdrGvTbHM2cs9+SN9ERrZ71tsoyzyPMQGBqAl4lBMoO30urrqr6G+A/aAMlPL3MClLeBnrxZfH2B0q694iCgx0rSqrGg1+x9Dpy10e920NcGiG2CjGx82MKvb4Bok8Le8ZBON9/8oGIu2MkJdnWx0isd/hU/FTt02wBRBonBURjlnwmdXLiEtcs30K+sYzl1iPffuopLF6dx8+Yq5jOnGC908TknYLe3ayjPXcSDrV3c36nYQEHUJXalUYuzesPEroUaPM4cpEHdlczKJN29Kz67SGgzRAu6+TLD5siz0iU4j3/OrkbF6KrhdD+HaA4ZyYZXGWmL44zDHjsvFNjg6dF5nf7IkOc0K6svnuv9D030tDmjkwtJ8qiBlgqGXYGlBWcqu9KM+LbIr61h6gZauKBmhYd5kmaZKI7NopfIsKGd4wCFAwaiF3Jpdg5JHHKmfsQORxPYPvlgXRl0GiJEk+mxEY2D7OGCuvwVt8tBJz/EgU1nwuKS3GX1H7nRS+WFch5sSFjLHNyiH3UP67RjfIpfGwOSpzY/dAWWyVV5GOQtPgVeBn3DS49P2aYe47FTHrYBwkkEy7cpjt7txIcU+Yp2v2KKPJEfS4HlkeevbbYo35SHaW1ajCjDcb6dHdUET4OVDQvv5SLmvdNWWWD6zMyyQF2iUHhpMpMd35RhOmzjUQ4kPZQ349SfxRsgWETFyNFfuvPHfHEnS6e5i6TRot8gvfEEiL6OyfpmnMoj61s8AWRhrO55mfRpssfoIDOVGodoFq/GQYjPFOmZ3X3cKF7dbfAViXkFPSDSl2Yq8mx+FsTTqx9NLiOm3I0WcQcIo4rlR2QHcYU4flfw1vvfxezsvMRg4HH7j2n6HfCidJrJdEuP+cgcwBAsYb8Bvu4X0zoKUX7nqUUXj9c2PWPM1MzNjCEE/YfmqA3DePsSAhJiapRfISfdT8IJOE8D0fA0KG/N4Sn4kXfHd7pB12SM/mYNyn+cRztFGewKEL2jk2khmQJzH0FwzekLhsnxNsY4o8H5GkjBfk0LAS1tBNOC2YDmoZXUhDjCspE1g1kNot/QEPGelOGQb9ljGTQns1O3uNQXBBnKy34cKWimQlWUyAduFl6OhGFcNFAZyqDcC4+xyJ0qkCI4rhNxP4H83dn9B65iIgaWOz10GkG5IRxVxUFeeKABRLuFsYwUnrsJzJ8/kQejKpQRHA/gtE0Fs3eBIWzwM2y5mR7dHCcYDWQb4piJekik+JSdGet+sSwJOWh0N2z9mJt+RvPekKxeCvxksfydprnqJ+Cbm/oyOjhlxzHvEIfGDdFNJuPNaLm7wJxkY3zWJlC3cHSK9cEI0kF2Nesx3b/NDZDl5RLu3KvaA7bOnfOg9NXZtWkTRA9F/2g1gwbHqnp/oqW38VJNLF3JYWGZY83pLI6IU+eE+zIn1pzbep5kyDTV2UkHpWoPM/stzFONc4BWyrIP5mRDg4AEJ2f6EtjeCBnj2FdmTrpFo8sJ+jrp77fO7Oi8vvrTQs5RtWNfe3o+eVoE6vcbnFzp6phMu4OlO7t4vFOzKxKWxrLoXJrCJnl4/c0VMYlPPt61MKKzuXlqctC4pTiWw7VX1+xL6spRHdevTeKtD1bxqwdVVGraXVAY5gu7dy3oJLVrI1fKayaTwA9nUqhzzHWH49JK12q3Zacq4cRsCrPLGcYx3AD5TaDrIQ62W/aF4+NKz65sclA4DxtloHWt/U4Cj5p92zhyf/+69Yjhdil35Wl+TI9RZ7HyTB6FSY5xyLv6A+FVWz3MPaxhmjLKMX90uVV2t4G5zQYmyEt+r4n8QROl+QL2mW8nqoKKieE1jtQHQPWTMzSo4oa5lysHtQVDiHk3zMPRTXblixYKv/PtZVxaG8P6+inHsn08Pu3Zov6lYhJ/spzGjfEUdjgd1MbOSxNJvD6ZxIadwFHMTk9XX50wvzUT0QO/9niuLX4578YA/zV32KX8HobFTK1BVSkYit/qp5cVUfQ8LbCc/sF70xgvprCx1xrQE4rGzjpFssNyqrAaRyvcMM9JgQFi/rmLQ4zDx39qAxLY2mf51+6bqIdwEVQslJ51pZvO++RlfauBwzrrC/M88uT8WRCnbe7uMEpP4HwFX8pCixdtyqXORuF4/8w2PzisHIHIfQAGzFI+8xcyfvpjQh/5udxUH3cftXC4pXmT83Qu/vOsDEDyl6ejBiRqWoBbvJDF0uWiLdBNTGfsMe1MjuWawsmzov7kjSkr4wdsoyRTbX4da3OKjnqf5171zPwH6abSx7LKQ21g6cqjS4kzvDKTRKuQxF9/XMHYYdPez1i7MoaZ56bxyX3O74+auHrWxSQTppMOP6snMPfCDPZY9tKlNL79xjTWWWC3a6zPWqSnDI+bZ/Ym0R9+ax46jPcJC7AW2fXmyJ++M4Vvsz3JNjp4zLLZJd8VhtWCV4MFVicZNI9ykbhMLq8U8eP3Z7F31MadzSY+ZcG4u9tGpsh6/8oSDliHDg4auDyVxvcuF7BDGnXVd4bvMs/ybBeeZ31vsJ0+0S4uQd2PpL9Pe4OWBnlrLpdxaWUObc419SC0NkBrx+GLcvIp/FguTKZWB9xs9YH/rWQb5ek0iqWwWP7fAKKnylpJJ3CPPKt90IKqFr0qx3rL1Xl45ZV5ewdD75G0O95/CFSuptie/NnzJXs8Xpvxm23zsjp6oi+O6107zaU81YKk5pL316v4ar1uG85y8/LpwGKCb6d7OFHZofOzUym8v5Bmm0mZ//ACcrkUHm43kZ6Yxs3nnsPh4SEePnyInYNjVFhvlacjRTxIMchOsgye9qt0EGEYu8DlrXze36cwBuCIosFiZ9efffDOHH58o4iZThd32XY/ZF3QtY6sHsQlcqCvDdBPmF5tupWn8njp+xexd9DGabXF+payUyK2XkDcOs16r+VJEE995tUJkfQ2lkAnHhL5NC5N5DD24hz2Kbvt/TqalLnu69cG+zHL5Rg79xnWl5/XYY/S66H5Hea1NjJNXhFkJMsT7Iv/8GIWr3/7AjozJTx+VLXNN10P+JD9cjUGoa52SfknjpXuXfXbrIMOTJNkIJO1m9KjG9sSxq2PJXQK68T6Wu+PPXP8tIc2aecupNlG+Wm4ueU8xqa0dsb8ZLnVB8QLrK9XHtcxybI1c9SxtzvqOkZIUFS+fqG2i2OodBLPLkxgabaICcqlxTp4zPYlz/h1Veant1vkqccx3gReuLiCqwXGdXEevSur6MyVsJXt4JTjq+xExq4lLLHvLI4nqCtx5F87/oQx9qcrz3CsdyGPsk4RsNxqzOMbDWmmIY1xtrflSdIYdxq5vPPYtc1tL0Iaw46rnb6kuNLsA3o42mG7c8x2V8fHDCRT1z0T3RRlL7DiGMwC5ZnclAcdyl0nActsv/JsT73PfTooTJtt1slhG5v3W9h52LOTJX1bkw1x6Oc3kYjuYnMER6yOsDuk8yR48oYQcLxcOY2Xro/j/VemOIb1q600pthnu7yx28RRpQmdiojAUPY7IDQSgfwUdpd1dfeAmXKO52AY2J9kbAgWR+BvJMAIBC6ENuI/rDsK6+pJsHZDYUb8otHz6gwt1nWd+NBmh+YC1ROW+7qPS3RyRBti0mWvslwJ7+RQH4Z7mhTH/qauXNN6qruJ9t5GByd6FIvmp7Bm4NyNep63ySL7k2m1NuUbPYI+PsvGkQNyjarO9MK7Nij8i/f4ALl1qfTTOx29lu7CbdrCsPyGGxva9PANDv8yX/7a+PBFaq8wrlRJ7ct9hTcaHo/8/msFYRRypUk2ai9ivF9B6qyJtZkCrr3+OrTRMbl6HfXtW0gXy5iY7GJn54STvVXce3DbNnLsNIlFw4JscUpgskt4bOx0qiKdYaXmxDClxXEqFRQ2gnFgrByzxpvpTTDtmqBnCkVb4LVMIB5/rPGUsncQZLYFbh8Ey190LFtkN81xVGjsi34tcGfS/mC3rr5iHFmdBAkL9xkp4QS+kkybphz+Bog2QAIPTIPNHI0v5relJRkWgOhkcYuGD/4VtjQ5y0nxOAdZHXtwKZMkPfKhyenuISe4OjJMWl3yYu0Xw3vueQdmaZRMZVc8oiv6AdcNzAK6aSipkiaZcAwnBFNWmM3dS4ZtTPRDGVMmWrmhYpqHJ4uUMwru8VEAslnaTa6URSab8RMgGd80MLEYkvKU9EhrsPlBvctWXpsbpsJmh+617nAwEd/S0KkK3xyRu5+yECcuV8Wr/KQyHvy0h07Y+Bsk2vyI/q7Eqw26jDf+GP+OpzzVRofyXuYU0ym6Kgdp5q01bBSC0hTrnQSruhc3ZvxaOUNweZkxDOqFbn9uFiis4QsMyX7MW+5P1l+l2+qLeJRi3dAGozZY/QF+9pracLQ0xjohmpZao+Q2gdy8LTIVGVFY/km3gZMpuij95m5IRjvmg3Bsg0Nu5u0xuT2Gl26uwd+lEVNn/IoG4zFE+YT0qzxaTbA6KFz9SrdfM/8u4N33/Q0Q40VpIN8h6sBi5EOyMpP5K40m01E3mY2M++o/YprRgGb5W4DgZG4elZwG2G4ZKKfrZuWbOQ/8FLUM7uhxyBrdzNnA3EP+WSgaB22a4Xg+eh4qHseTp/EtryeUwLyEI1yD6CMTzfo3J+PUaA3SZGCuhjQsq/qXXc5mGdBwn+A/cA8usstkuuIbugsc3zyDj5R+ZYhl3oxqQggx/YYR3AKCOYYwAdzZ/cw3eMV6a/Ssvg1xzZaIk93As/kJif8sIDI6uL/Zg6OVnwFy8JUe/N3H3dzufwO+DdfdTPrMAw8TwCz8CY5WMixMcHdnU4Koy+TeRlU2CydH51dG6hKJ+TuOudvPsF1xv5ifBCMpG92Mnrk6KIzqSXSTwWQvc1QDz6AThCZa+vOMpkOsBzGIkBzPbGKRxpCzIS/cLF1hRcqu0aKbUTNWqBPB2xYLaXgWF3HdLIixW7FRas1DJJR260e8khim6rM3rcaBgpm7/clqeMFHDuboIKNCydNIWmyyuLtkaptPZpYKsvcg9iv9t7kB0uunsP549AJoHQlP4fXX5vDa6/MYG8uhxonWVU5sL1woY5Iz2t7hKbIXMli9XsLFqxMYWxpDjoKe2m9g8biDjBZFmSDJXtsqp5qwU01zQq9JfVJfjM7ltULsYz99qaeoMxw3FNK2EaKJ+cGYX5fzmJPsvWYPxXYCK6Wsfemp6188/UOVpvZsqo9pjg0fV7toV+r4kxtFpMtZrFe62Ncke2kCc0sl3Lg5a1eBfPLxjl0hsrlZtYdhlQfj5G+xxLHQdBkb26eo1VsYWygiMVfE9nENqfwZJ/3+7om+3pxa1CKAPpZI2CQtT305B/xSC0lN8SZxWM5bXinM7FL2790A0dhID0Q+etDEFw/aqOsrXYKCPBlM9jLlNj+bta/WW5rwGY7Kq+LWgh04jk7ZAszFmwXMLuftfnUtLulL5SLzo0nBLmhxi7I5q3PeVMqgSr/x1XFkOdmu7FVxwDAzZ5xIZhM4oawsFvFEPA6tbBLqp0BUf+QnT0Mb8B6VA8vAwCygxcVFegmsXRyzNHx++wQPj7u2yCScd56dwA9fncJxhflTTNrD4zkG1KLXA06K/dqqIWHVHo2GdjraLND4k27mzZ+Adsqx8oYm095w4Ig0t4mv00+jeWU1kTxpfHt1pYCTBsdXlO8r18ZwdNo1+e+3+9jhZNzDKi77CRTYxnCsPXvxiumduu7kdzYMw8z8o0y14aeTH/qK3yEIx+gaFnTgZqNJuRN3U2/Y7DbJnsdlNMVciNv7Slfm687BrmQ5/WiPeHI/4+RKX052WK45/aCfoQzCGGvBTVO8yXmWtys5zCzq9Icv5Gnh4WjHv7g8rWiOL17My8BIjDoEsCjc0/wdhbp+mTwtxOnx5UJZi3Rpzk011qdMaj20js9wkXVj56iNfbYf3n95Gdis+oaa6A9ijfFTHy8k8dYzJebDGS7VGpit1fEft9r415+zzWChs/wdz+A4l8F/+eIU4xTMpV4XkyS4x0r3Pz9qY5xtx+pUBosTmmckcethzU5gjMaXyyZxdbWEw+M2srU2bhTJH/P/T68XUO6w3LOMFZmmfe1uEv+Vq2XMT2awxzZX11yJR6XpmDxNjWcxP53Dn390jF/cr2OvdoYay+QB6+3i6hh2d+s4OGhiimlbYlureqUNkCMpTs+np5K4SJpNpisuYvfYwFbJf5ftdL7WRZL52B3PYXysgFqjhYlmF1NM836ji2N9hRv6gQg55smbby7g5VfmUSim8Zj9zuPtGstIEs/rOh/2A3XWp1Bs/17QewdLzDf1mIXxItvVMRwWyWeeZZNtVYv5ritVYpmRtrhYQnksi/v3T9g5neFav4Mx8lxhThSYvmdmOBdnf7DBMqHTD8a+FQwvZwLJWGVhh23kwnwBly6Wsb/fBKewA7gwncE7a3lMcf69cHUMHfVx5GmW8t5k3VlaK9tbHK1WHs9fvoRn2a99cfsOHu/tD+KLIJPxEcDKfjBH0MmWF1+aw+xswTY7REJzaj3cvb9XH4RX2GAAxWNXXOnkocqd3vt6wLbjP251cUsnHZV/hJWFPF69OWHX68wuFtBmI/+w0kE3n8FPrpXxmPHNMPza5TH0OGZRX19jmVK5KRNviWV9hvoklW7RkHuWMp7famKL7cD6RhubB5S5FjCZm81cDl/cb6Bx0seVUgHpO6fYKqXQ0hsbZF+nZm51ErjbgG02PPPMOJ4nf3sHerPXM2GN/e/1EseGHLc8z/75zWcmsMKqd8b+S1feJdiH7TGsTvmZTCTTIBq927WjsULCPwJ1oARNiI7kQRQmiTHWkXfeWsSzz89Ym39a7eCdhTSusiydkL423597Jo8PXitjbDWLyaWcbXxogd6ujGcbsTQziWw6hbO2b85qU2T+oI0q+3RdG6q3fxeKE5jhOEW9WIt1s8g6e+2A4xzyUT9uYV0bpCzDJW2S73WxsdHDBPPwBbYDheUJdMZZZ64toLY0jlsgfqKNM8ajdlKnr7SBoTHNuAoC07rEscBllleN9ZaeKdA9a+2sruXUI9O6nkhtfDaftnGENkN06q48mUSG8tf1Q7ryKBbnEt2Xr2axckUbKVlK8czqZ7vpfYLhSb4u4hEY5k2EJ6oIgRa6nTHpMmpzpkh+dDJsUOYFxFG9UBpqJ217b0KbH3uP9K4Iy18IbyCSikgQtAGMkDR40h7AnJ/mF+nJj0pWGfVm1JvJHm4U2MaQ7/wk20Xm/73HrA/sL3Tyb1f1aMBPICCl/6gGfg5aY9vkmGCHY7sn+3eHUfNvhhjmfNgIoV16ilfM19FwT9Iw+9foKu/dTSdE9OC9PsDQlVi2acakmG8IJlyNb7ptoM6y12QZ7LNJUPxnrAvaLDnVlW8sd3LvsI1v002b9jplovgjBzFPIgx9IoxiKqhjBHadF9YXifsbbYCkWcFFzE50MAU6saEtPbveqsMORpsebZqDn72FwA5GC9B+0oNmpso3OXxAYwvUYUPDFIUYcWyhmHY/VuVhPDGeoG8CmrqNTS9gZXkJvZNt9OrHuHy5xAw6xsHdz6yBmL7wLEqLN7Dx2a9R5SA2U57EnXv3mAbWNgktSE1dtBVO4zMsorOyDtJjaBKqN8zxhIjZ2ZBm8gVbGNYGEYVlE/pUJm8nQvxuxr4tTPuitcIpbhUYTbxddz4C2CCRaSSeLXIznE6nZHRaoVi00x+Dtyvons0MTwGwD7RrEHT9FRNqNG3zQwIhXU39TcqKU24qKYqbYeQjLmJhlnuv2zQ+dJelvrTocSCn3d6K7qVtdtBRZ1Uuo0s6WtBSzhjzMioaqfhj6RL9mF6PUWZfLnb+IgjX+KMauJumvFFeMW9Uu1R+mKeWXyqXKp/KD4ayAAoT4pTF5K58S1Om7PwGmx/Ka9Kzd0VUrjn41TVu2vjQ6aauzFL0940Q3/CwTQTxw+ikTPTBrigVq+SpSZvuuM4wPisLylfmm11jlgllS+WDuJK5bWgp72g3zvnjfspP0RCONj1ES+7M++Bvm3UMI/D6542xfR1AXfXP+Cezll7xK74lA0uHZEc3J2DKNHOhUmTUAmfuFnAEdre43PUfeVYZ1UYiy6weQLd6RLttvloGiI401W4z6MdpKv8iOKP0oa4VrQGIhsqYlBZGfHHEwjJ+L3uyBzfim110jEzg31DEvfyj3aJ0PNmlCUdykG4I8peEWJoNmcDyFHEFrrn5dwHvvf8tzMwu0OTpM6YYqU129ScGgrM4Da50CGDotBv7zDdjmJaYP0Eb+rmbgcIEHKfjdjULRo4e9md4sjuS+9EWBTygG30M2SCWv1Gu5eI0RUvuxFJwyYDtldN0PP8xVMOMEJyDi6gIgj+RLa9pNLoySFcoOsSwAxBSDBsglqtzzkaDakBA8fCXDhK3LP5lvFnM7jBqli34SxmtwK+sVC6VEAntyT7bU1pdlg6iIQpuVnaP2Ihm1pEw1l/IHvGoxRAxTMCkQabIgewB0zTFSx/SiSdj3DfmQXCjxXxMHp7Lbrd/A+nRPDAouDSGc92LsiPrR0b3c6t+1P7ITXH5rzMQFeko/fbnGNKVTKMdwGQ/qDdiZMiz0VQ7IT8LTaCjFx39OEb0E55t6plNQLPaMHMIdA08HoHTlu7tqWN5esxF/6IZ6Fr/PXAjhuWbkGNaHS+0nIwqyM3iVMy0K7zCRPmYxWma7r4GJmVZ7cf9ZDIn/dJd5tiS6UcjAbNEwrJLSRPf9jcEoSkZco1pdlzXDV/hTLmHb8z5nyOLg7gBcmi4Atfc/A+FQimPOiezAsUgHvOcEH/wwRJefXUeHHrgky8Pce+kh1eem8AP9Jgxx5Z9TuJLCwVcnyriWdJY4gRWJwUKxx0kOEnpd9iX17o4IVufPj+OU07ixjmBG6/32AVSBpww6+72pBbXiNvdb1oYFVzdLHmQS2Jfk3K6bZZS2OeEdeosiYvjedzaaNkCs9Lt8jL27V2H19NnWOPcuk7anVwaN96aw1tvzWObY8X/x18e4OFWDW+9voCbcxk8vL2Pj744ssXStbUJG3tMpPr4zjNjePvKGP63v9nC5lEdU/Oc4E9xot5t4OpiGjOrGXsU+NJSBtfmtYidw+WZtPZvcMTJ2Un9DHc4QTvpqURKqg46TbGWTWJqKomyrsB6ygZIhukdP+XYjnJodf3Uy/aDNhqkZyUhoFuZMDPp83+umMJrK3k8v5jFvUPKXZ+VG7icNMTW4sTKlQwuPVfE7KKusPWvdQWTHH9e0hio0sLsQQtF5l2/3kWt0cXmhSKmrk+jxHgqmQQOb06gbNePsXCQ3zFGMDmWx0RW7wTkdWgaR0ctu4pAQyT7kIk40/kklslng6zZl/aWAI9/KIYgL7NzZMXwutv+wcNT2wiI6Ra9uauTyDLfHmzV8f3nyjhonuFvNzq4S1m1GIH141SB4kgcDi57qYgxBCtX1OcpNz06W1eiOMZymo4joxZC72w0sLnXxtXlAl6/MY47j+uo61PxADGPpY/GlM7lsXj9WU4ZuqgfHbgjUS1uhbF//oU8MocAcjMU4Tqiu1PWPn5xv6hH8zjTs5LVw9cJ25wMwZ4K7utKwSNdgdMMFoJ7qay5o3SdvlhmeVu67AteVtaI12C52rrfwu66Hq5VwPO0BEbHvcKP1CjuaBjND1XG+3a1ihYVleuaO2thY3ejjZ2tDr54UMeeFo/4x9AMFlSka6QCUSWIZtmm2A5959kx7J10sTSVw1k+g3/58wp2q117NPtXLG8/32rj47s1ewA5Oc05NwPqYXU92np3v4Of3avi+XLCNkf+X39zhGPKIMLMZBYXFvI4Ytv5xf0atvdbuFIAbpaT9uZP8aSFv3jcxgG5uTaZwh2mqUfe3ntuDJNsR7dPe3jj+Un88zcnUWT7uNMANnfquMtyOTmrN1W1GBnio0xw2kC+2sJiIYku534/32jiRJsqATSfS5SS6F0toU/eYvnTIbcplhuJZnK7ifJJx94t2K/X0W53cJ31b4lpvsc6sb/rb7sIcqUxFCZnON/s4sMPl/HiC7N2NdXdO2p7E3j51Rm8OMk2NZ1Gk/yrXWlR6bFa/6qXPJMFG2bE/CHk2I5c1EY3+c3NjmFmvISjWsPauiTHCrpOupjNo1rVWpGH2dur4/69Y/Lbs/7ixX4bGSZog3M0bR5+sdvGL4+6YJHRqOh8mRDQrOtkLl8as82z55+fxspqGbfvnFj7ZChUb98s40fvzODfPGrh6vVx27D/1cM6bh2zf2DbfOfuCY6P2R9cvITry4so3f8St3b2cdgO+UQiulJQ7xkoPZo3jVQ/y9Oh1U/KvfXWkm3u3Lt7bH3ZIEDgf1R2C1MZqqxtatjj+WyzfqY3b5jLSxdKqLF8xq/Lr6yW8NbzE7ap+sfPluxdo8+2WuyPe3h9t4Lccg7X31/CzFwRR3V98j/kbGK/jRXWi2nm0zLjSFFGjTLn2yyHqyyfVZaTe+tdPN7oYWuni18/auNvPj7BnVs1rMyW8dbaGPofH+LWURutbMquT+L0HUWmTTFpw+0nL03iuy+M4+CrCibZ4SzlgW9PciwwmcThSg6F6RSKp3WUjqq4kiTP9J+ZTqNXzNgmT5VlzPvBqATDdbJzgg9p07xkqZxin8b2ppDF979/Ad/nWOOk0kB7t4bv6M0jlul7lR6qDP/KjQLeuzGGEvv8iRLbQtLuiC7/c5k0Xr58ASWOjQ5bdWwwAUes1/O0n7DtOaQaT2bxQruElY920T9t4pTjm+ZGHfm/3sEnGzXcYp99/7CDLbYF/TTzlmF3T86gm7WWWMY/qZ/iDscy+s5zc/sQH325wah1u4rPn22dh+1mjpmr9zN6LLCvsNK8wvamzsaoPKe3hoEa28D97Ra2HzVxxLzVtYi6NkvpkK7+UJvkWnjW+07aVJBE8yXycTmDC9fzHE/lkWMdynCMp+uMdGrM3g0bdplDkLhjloyAeFF5thpqZnO1tkrjR5HSY+2qFzG8vWXVJE/HXext6bqrJrY4ttp9wP73JGx+PAHq80wZI3IILAWaBqPmAMpaw3mKn8ETfmbkzyypf8gyepnlfJcOn+x28NXIZrmn2/Et/VQ2RzZ3l4fK7SrbJL1rp/W41ZVx+8hH9VmooxDlF+EJ769BxB9tS54EwyEEiRkM46FpJOgonXNmRzbTAEYIDtYj5W26K401fW2c9VZ+ygiCmkO7nlUnPtneyVVe2sTT1Vo6IeJ5xkAhypGYPW7zkqurc/4Ecw3hjR/yODWds8fqv9EGiB70Zg0KGx4tToharIi+8dHVOyBtXXGl44zyj9dZ+eaHbRiwBmkTxN4IoVkJCukneAdiJz7iQivNwvXUDRD/QSAxlCenMT45hcrmfeQSbTx/c5oVfx/HpxUcPryNvL6kqBzg/pd30UoU0EAOj9bXLX5KyoVl8gi6BMiKrA7f1zXViGhwqWrNMJY2piG2GHTK5oqYW77EiWHHrpyyxVyF0QkMoiTYgOoqsfjYuAZogy/PqWL7T5vpYsTdg67OQAWLLahOfcTrrwraAMlk7RRDVqcZrPCpcJJ3W4DlgJDpdJJOS2D5oKQogeLVEzrw98U3xSkeNXUkMtOFhL4RYIfPTqfFBrctP5WbQtEeeJQwyK0t0nisIW6FFyiO+GfeAx/DNJ6CWesQMbRlRDBHfBUoZYGdcLEyxbKr8mhlOGyEWDljOIuMSvGJh8CHV1bv1NmniSjTGcqxNjlYxrvUtfGhB/D1uLvsHfrHcuxKIcmt6KrsUHb6ulJ57ZtdisO/Nhie+qBZDUa06wRKwI2Ni3ThWFmUQyiLlr90MxojNC0+plH+hi6ugsCM35Dv0m3zgx2mNkJcVhKp8CXXGM4Df80uypIrdY9Idg8r2tIVdwRhiinfAGEdYD2IJz90dZy5abCjhGqhifS8vDLt+lMcitUIiR7NKts2TFY8Hpf7e72y001Gk+EZrzhy+UkX8ght2SONEZPFb/5BEdzPqA38pCttChMEFXS1FdRVRmkzfNPt18y/C3j3/W9jam4x2ELeUalcDOOlO40ujyDb6B+TIq/As1VISz1DSAtAKsRxP3NWGOmCYFD8VlwMFGMgEN3o6RJVm0o9xmlA3FGr+Uc393A+ZeMPI5MunhSLxWb8MS+ii4J5UAdjzkLLEkxSEoSA4UyIArpHb4K5kmD8k4f9nUuDQHIaCWRG/kh3IsaXScINQyVgGmJf5IjuMZAlweI1q/AGZB3kIXOw26RO9FTd5Bz9Ap6M1sNFenIgBM11/VAN+A1gfJq7BXY0d3CL2fUTdANxH73lIT93G/iFJDg4jjNonDp5QzRrkMXAShCC262d1t/A01zdJJxBYLPEKmEq+ISw7mrGCCGMVHR3WYbcknxoUN+ssAJv38WP7Aqndl5u5m1+7i6N4Qa4ntdmHNHPOVqs5jDQzBjUAKLfKEQkqyMCz9totTr1BBGLjU6mRiNSuumnX5W92KcJK6KFltrcYv47RvxzuxmUK6aHENSEoXZOVGQ3sAAE84/0A8gtxBNBZqXP3UKeyUQHbYDUfksbIJPjevybw25ODo0OzVoje/joFL/8xS6+/PIItVrHNhwecNKYqbXx7GwG81NZNPKcpLEPTFR1v24PD1jCspU2cm26cajWpWhOOZHX5sfVjSaWiKerEyQcbY7o0U6vA4xWExD18Qyrkwd5TkymyIcOPegEyAEncHfuNfCzj/yr60FTSMgy/8bTuvO9j3XGuzaXwzvLefxqr4PPyfPKtTmccXx67/4x+TrD4f0jXNg9xNHjU/x6p8VJSh6//wdXKNMWLiW6+PbLs6isLuEXXx0gVehh7WYBV64V8cxEBm9OZu1rx8JYBpfI+TOnPXRncrjZ4ViITN2nvV5VWnT9hsZFtkdgUKKAf6/YR6lMx8UsJrNpuwpksHlLKFMul+7XUCumUSGvO4+02MB5T1v57OMFB9et3FC9vpzFszMZ/Ouv6rYIojGQ8jLHQeU048uXU7h2JYPL+pJzqWCnjQuUtTJdX5nra0PFcX29jvGthn3dnSxpTJ/EhK7D2qyjf9hEaTKPledmMblQQvn2MRYeVHGhnMfqlWksF3OYm53AQaWLLz4/9uskWIiVx4LnJ1N4byGFe6dn0PqvZ6F+R1Plf2aiJhXHuAHB/emhL34bO1V871IOU1cn8euNFu5tcr6opIf0j85xLDAhNnmqVV6O7OdrIOw3ObW4mQPudvwNEIUp55K28JVjuWufUW6Kiuqo2sVXj+qoaFEo5LnxQbD4jQeC3GQmUnV/F/XKIYdnOpUg/ziOZhkRKv/kbuNW1RWaoxoFqzuWDo9PMMAbQb2c7eM7Y6xTTIyuiTtPxSGy9zUw0vJ4Og+jdi28FMe0AZLD9ALniDlfkFA+nhw1wwPqus7XKcbfJ8FJOp/DlA0hxqn0axFDj6K2W/71v66P22b92bqvjRafK4mG6lGc4wyjdYPRe0IAOnF0e7tp9fjaW4vIXZzArS8rqLP+sFoRyF82hWm2U4ts6/75n1zEHsf9v7x9ijU2BPOkV2F9y+3Xcbxew+1eEpOTOZTHchbVi1fLdi2WToWcsmLIrcL80YPaB9T1xsFjpmu72bfrifTVuuZM63ss7+RrebWEf/anF3Et08OVl5fQLuXx2af7KJaz+PFPnkGj2cXpQR2lXALlfAr//RsT+NEYy8GFPGaWi/jVetPm0troyWphlelSmzQ+l0ZRj1CnvSyWWJefZZmp07pH3OPpnJ0GMZlSzdJPMn2sOR0Zb9R1vRgwvryGuWdewNHWBu58uYuf/3wHt24d2UbY+EQWP/zRZdTZlzRLbD+mJ/Fg/Qi7G3Uc7rbtYeLaaYf5xfaVfKgO6LYJfWzZoWwP2Z9UMwlUWx0cntTIuz6E1ZfnHSzNTOHG1RncuVOxk3nK29iWyKzT3juco20nSEv5TaW6bFdg0yycUSV/wfxcAT/9o0s4PGzhk08OcffeCftI39ifYv+gDaQF9kErF8r4q08quHvn1E5wVVmA9PGm2sPp6QIurF5kezmPg9Mq/vreI2zU6u7PeFLZhF2VuHRJG+WqO3225Wx3KHfhqL9WOSGaPdJfZJyPNqrsI09s80igeCYoH71pokyaYN6GtWq8c3Mcrz1Twt3HDRQoD/X56g5u3JjAT360amnStV+CY9ajrx7UUKX9mXoLLfbNu7k0porAK2WWiQ8WUJ1I4cFx1T5iHIUey8fpTBa7C3nkD9qYPG7bOyB7lM8h9VW9RcNy8qDm6wImf5YjLVZXKd+Hd0+s/B9q44h8XCCT77Pdv0o6jZUsnqNcnj/muIR9+xr19yeBl8nTSpFpnkwjN5/DK8csG+Th4zmdyOhhknXpL/pJvHipjAuss4/223YN3bD9VD4zH/RnWa6fhJ3sHKcsJUM56cqwV1dy+BVlc8AxxUK9io3HVfxsneXisIdf7HT8zS7mT2oiibGFDN4ZL+A6y7lm48ds/JRTWueazE9g5sExMrvHrAvkm2OjJfYnx8zvU+bh+F4Dc59so8j+bpxjmi791DassWI8w/ZuudHHth4FP8virZvT+PmtGr7c7WCnx3JBwW7qzYQHTXz+aQWffnyEQ/bpurazUEzZJoiXb/5bghNocKy2xvIzzzHPAdtvnRKqsC5ukcZje7C8w/a7Z2+y1U+oiH982Mb+Vht7etuJHYyuSdSX+OoLppeTWL7M9mZRt8f4GqROZ2g8qFmxNjq7TI/GTcYIQeXb8yOCuwucTxn0H/iXlbqWCf1EiU4MUMaUjzYn1d7scXygx64f36JsHnVRqwjHumKjo/9REA1tJBQ5HlO/YuMqi8/9nwaR7wGPTxJ9GgSUBg13kMJHHG9sUjFKa6+GYFyeA/f13xTr+DzHZt//wRpWVsdQoKzf+2AZ64/iCWeTlsUX+fNyH+FJ6k+Cpz3S+Obg4YLpXFjjKXoSor/pAheogfBUX0RMvjHs6DhvoDyA9/MC0gm1ms6Or/wV+RhDDPs0iO4Wr5mGuiCGtXXrYH7+uRl88MHKN9sA0WKhTnZo48NPfDSpa/BPs9734Ag9XgNk73pQ+ZVXGnBGpYGOLyC7WRsk7qeEKg3OqOShQqqYhwJ2tyFzsguiW7QrARoMyznLyVVpaoaV6ZgDPT1oXsDcRB5Ly5OYvTCP/YMTPFrfw/ZJEq1kETsHRzg4OnIqbAiMNpViiLwNdOU1cWxhOS4wB6XJlQYGUrNzC1hYXMT+zpYPptm6+dftOpURcJVOLcqm83bsWpkkN5JSzP4vs9wt/iEv1mCRiK5IymgDJKcNEHZqOV2B5e9Y+DsQuqaLuAor+WiCrOtH9DcodGyQ2OPag2cWgW+AyN/hjE2AeFZBUprp7owQL8UJm39F1iRWm+nsJDmJ10KEEiAY0FF+SbEVoWGQd9ICqiqE6eamQREbUImJfwHbcUL8HlCKvgqkllNNuMoe5W6bclY+OZC1cic8+x8o/USZSs5+SkI+pKPyrHC28eGbfJ22b37oBEh87FyDPMVvbaMRJU3Rkbxso0r5kKJZA1h2clSaWOlBJcsfmrUZotMdstukS/iSudFR2Qh0mVxbFLJkKy9ZZmgkmvGu0x7SZWcumm4g+fi/yd42JdWgyyw3Mq+BnJ9y8vyxpCgMleIZkPIQtNMlOJrMjClXCiMQXUM3C0PSW+EtTUyjypDkorqhB/mlUixHtmnIsmjARHhcsey5s8CMthnpsnCZOKok4Pgqz16uzR7Aw8rfQoR/mZ2O65H5iOb5IUzzkb8baPR0uTIGDPTVtMs80FKbIHejE+iay+8G3nnv25ieWRQjZle50F/gZgCBnRFQegKWacZ1tBBCAGpO7WsUg5NkKYixOp5IK84oFqG7l/DcGsHM5i8Kjmis8cfo8M/o0MtwA1H7tZ+BR/BzGbCCDZwdZBtY3C/8DoEh5aSfKB9CxHUOg26OFhNtoUwZuO5kPEVmc8OIUeXIw0s3yoPV2OgaQe7C8PijPJ4Ec7Loh+Etn6k8iLtHsyfRfjzJisNRhBDcZIyOBJELRpnEi+zmxh+Pyfl8ErzM0Z1EPVZCMCjpbmFImY1v+7cfUXSZCQzB/wzBwwcjwYlGu2MLx11iGAfnVG7ReUAz/pg9+hKI4H/y9rRande/a54eCsdymWbniGCWUf4kcy+rg6j4a7o5uKzsFI7CDjCdhtkDcghlEM0msYA68DWCbjc82o20dPkTrGeKURi+MKNvIBBA5dbl4Gb3k6JbCCu7sGRS+pUWz3MHMw6YCOXD7PKjbRTZsR1iEBn5Y7o7OZgj4w60REZ+wTYwWdpkNGsfj+9/8lu7Aut//BdX0NDimh5BV1KCe7PZQ7WmL3F71p/rehbdOa+HUdezzAFO5p/l5FpfIu5wIp3j+GGpmMX9LM1HbU54y6g8P4WHxSQuPqxjkfTsfvACkRnJGWmlaE/pFATD2ukPxW8DGqaY/jVm8yerRRwWUnb/+s5mC9sb+ppXMnM+FWgtn8CPZ5LY5iT6hGXj1Q8XceO9Jfzi8xMcn3TwWukMb8wAL10t4d0rRbzSamKtCKy3SP+gZwuEdlXIQRMnlMWdgxY+un+C3f06JhdSNnG/zvHTMzst7JbTmNtr4Xqth2wpg4dTGVSLKRyw3NzebWP9MWXW6NuC1B8vp1Gg8NZ1DF9pI88H/GnMpHC9kMT1gzZOJrO2iBihx3C1cgY10jyl/HfXmzjY0upMGAcLREs/A+jjlGm/X+lg84QTfspQC5kak91YzOKfvDGO0mIK7+aA5RzHzvMFFJgfN746sYdpm2NpTJXG8czSsl3dldqrITWbR4EyTF2ZQLLRQfHaJAovzNpYsU/ZZBeK6D6uobBYQov5/HGtgc93q/jozhE+/nUFmw90HYnKJhMdMqvWZdmt9XGgxQ7L51GwUu64VLFsPwlOz0z28cwxZXT3sIu/uVPD7Y0m9Ch+aMLOQSQX/c6Tl0Xxn3M0XL2B87ibwAnLnIJqrPujG0X8D88VcDHZx10i6CoZgcay+lJzGP/5yIbUPX2iqHG+xvvmKjcq5bP04fhN7oYy4iYL1Tn3oVlg6RlGau6aN2lhRVchBbbPQ6AR43sS5O48nkd4El8LuDo5petOxib1kZGXXS1sVljudx617YSQwMN6GqVUxnQN3yCdnhJP7iAes9EeHGjlEBeNat/uBtcD7Qc7HXusvcE6IVyBy5jyNRk75UEsQ+IBm2A86K2XFH76xqQtLj/69BCvp7rYYzn+3mwKrD6YuzyO//tPl/H2JOv164v4jG3Bf/nkGHfawN1+Ch9+ax5HnA/81UYLc4sF/F/+bA1vf3gJJ/Uevrx1ZFcP7R9xvhfqhRaCbfGLZh2k6FCxuPvJpsCdNqWl1H5X9pt4brWA6SuTuLPdxK9+vY8264Late2tKl5bzODdtQK+JF8b+20sV9tYm8/hkG32391jPWb+/NkHs5hlXqkeKQrl39i03qfkPIZySDDuKvk7ZVa22b7oSqyhoGBX5R3QLcO25ZUNtqdtXQOXtI9Za0f7aJ0co8G2xDbUyZvCao5/xHZjc7eGraMa7t05xpe/PsYDPUj8oI19tveVfc551V+wXKTZD63OT+Li/BQOThuodXSC4Qwd0m2ctO20R22/hY27TdKo497dUxwd6To45zGyazrzWxsftl1g5WIkMQTFp2uhPazaU6+XzRbb2c06ZduwPlK8ZThtLLBv+9M/vYQy2++PPqvgq0cNNE+7+FavjSR53GCdE0xO5PB//Rcv4vLlK+xjWvjk08+wf3IKXRkuxtKU4ex0Cleey+Pi9RL70iwmZ9O4cTGLP3x5gm1SD3XKVmX3Qgb4p/NJvLeStfd+1tkHqOwICuT/9xlmpcQMY+H5vTn2U0jZO17arH2420Ki0cUflvosYwnskb86GwiduKtogZyE1DVpBNhmeJW9LZa3699exussz4088/FSAYcTGVRsnUIfgrK2SI5BlDOHHayobM/ncbCQx95SAZWZLFq5pL23dO+oi9tsB445rogyzrMsKviz+T7+jH3o+8+O4VkS3trv4LNDf+tiqsH242KB/WcaX7F//QXr/eFUGpfLSewv5nD/2hh6HF9cuV3DJPNnb8X5LJKfWZbvo9UcLtQ7uFltIs92XCe5VCR1KkhrHSZDS4N++khzsMgmH98Z62OddbpJ9zdensL0UhEPbp/iO+jgV5tN/GyHfTrbhTr7Ol0px6YBmUwCxWm2hat5vDieR6nSxoTKWy6N/S77q7Mz7Owf47DXxDjxbzyqY459aJEZtUdZZdgQLG7VsTOTQf60gzztJdJu187wlxVgnnXi56d9/GfKcYf90fFOEy+1WxwTnNnD/Cfsc/U4dK3SwxFleHJMGdJN/adO1OjUh9Z/HNgnsY7XWG7nGb9OsW1yLLLFsvLgiya27jF9B351lTac9fB4Q3HSTe95SMmsN8D0TLMVacq3UE6grDdGxnTyQ+tMTD+V6rNOCurKrAz7DHWFLN7e9sdKKxjkh8NoXTWvYI3uOo2i67f0BkRljzxxjHCwybbvTsfendI7Zdp0ie99nIehm/h8//0VvPTyLO7dO2aaVU4Dhn7EpowjZKJR9XNgGQG5j/6NglaSmiRWZ320E0K/EWK48zjTUwX89I+v2vV88rt6dRJ/+RcbdsWrrlSVfKKMntQdzvMzBA83RB01/30Q4hkaCd8gvPmrv3N9wLv+gz6AEWJuGsolhrMyJU8Laj8O0oOsB3GY2TQHQ3cH58htMZYYxtbU2YZZAPpW2detr598sw0QQV8bHdr0sFMe0kc2OmzTQ7o2PcJCMWtY3PhQAqM+qoxlM8vP/QWeWHVqWvgUQ19naiiMoS6VZIOoNkMDYvEzPjWLsYWL7FBO0apW0eoW2RBmMTE+hlo/h/U9NqoptqCcSH15+z46TJctxDJ+22yg0OLCsy1i0+zXCSWtcbLNAOq+QD1U8biPFnBazTordd3pMc0uG6ae6bPNC8adYYuc7Etu9E9kkMwWSVebIUpbGBRSxQ0Q40NmxqUNjkyWA6Jcjp09J1Gm8sjb9VcZNvT0Z+cVTxmoIzG6bETjYgOlZYv8lo/kw9JK/oXoMlbHroeo2BmGBXk1lBbW+FHhomI4ufUpQ4UwJ8OxXCIZz2M7DRTKhNysHJjPE/ik5zHL6rTNXd2/5GLxCk8VSUj8odXMpC9Z2ykkK5sy063n8aozdboeTPQ9bqadbpY8403htfkhpc0UKjvpRJq2qeKnS2J6jC9jwuWihQTpthGlTQ+VDeWH8l35Q7NtglBmVhZUrjjYsjxmOKfhclbyTd4mFUnBdUkoLkZKJCThaeCPhaM/RWGCMdHozwb1VhDNLkoxH6wc0kDtHMQ4pMyuP9GPEQdXVzG8ZChlJncMdA2TYeNJD98Ake6bRWAd0Ns4dBjGE/LJy1yIy9wtBcF45vkXvEnALQqjzZRz4eNvAFkkN8rFgfUlsC0/r4/iRTpzQGZLErtJQ3LEIY7o0CzezNfLiQHbS/M1HOn2a+bfBbyjEyCziyGeEK/+qQfj10Bcy938KJOwREvlg46nhWKqTQoGJgMZlDdOyUMMMAKJwIMLU4ZBuAFEuSmA/Ac2ujuygWENrYGChzHN7NRZBoyKaI2QlpI14jnIFpEE7qvww7x12xBGqFCLC/rGquq3bIEnCy0+qAaxyE7Na6WHG1B0D7mau+lyD78OwS3guiFijoZw/qMaRCLCI6A6JTf1s4KI7ydGItVBYP83BBllEHhcAtOJ4OVCZqcbmKV/5MtpOlbwo8XtMawcqBzVnUwFi8D8RuwRnW72R7tKhIf0Xy8h5MCc3d3AjM5ffJTRUcQtqZoe0CxcUOqTaJdNp/IG+a3qpPLIMm7tg3ACnoJrC1h0ZTd8gslN/4NyNULPcFX3FCKA4Y/Y1RzKyYOLgrsPUIY0nah7jPb9HnbEXbo0+yEP7kQQP8YR/eQddP1Ef3N3P3OXlxTjMPwA0VnplqhMnmpnBnE4QqTl2EJ0D2PZ3ITgNkM2vxC3KXc2xT8vA/yPfYPZnd5v8wosXf+0yQmzHv8WGIckGKIz89xkFn/0/qwtumwJj5P5xRtjuHltCZV0H2Oc0F4v5FBk4PuJM0wdtTC7VEZKX8Nu1DC91UJpbQzJfBq9o7ad8NDVn6lyxlb6zjhRT3IinND7HzmOQ4ppzgP6qHCyef9CEQ266YtE3desyaxLTcyJY5oo1zbp7J8l8O1XJ/HDH6xiYa6M7N19bFXauHnWRqvSwl9skcZhG8/3u5gpJJG/OoP+8jTuPTixhbNvf7iK7749h8urZZTmp7C5dYrydB9zKzmssM4s7rfwcC6HuvgppOyKrkPy2iEfB5zo3L/fxP6Gxmriy2G37V9zS67K7yrzMz+Xxtwix2OUT20sbXemR9BpDC0Oacm2euwLgMdMsyc2lMHQN4XsN3uj07eFF42l9MXvD68XsTKRtnuwf/rmFNYultDJJ1G4OInp1Uk0D+u4cK9qp3MmFkp4uVzAQoPjz19u44x+KaatQv4+LyWxnUtg8sokJpbLzBuOk5iPZ9N53NY8YqWEmZVxtMnbw1Om/7QFPSya4VRHix6qp7qrWWNCLTAxSTYetvz7Gigv3cd8R1BiWVeio79Uh3l+UD/DfqVrX64LhsEsoiFIbOfsLkfR1BzHaEd/esm3zh/lmVGmWfOaD26WcJHl4D/faeDeac++nDYgPeN/RPHnXJTRTSD6YsFxQ7tOs48XWRYGA2Nvp6N6OojmE36DiEXfTfqmW5s5qkUD95Fg0Wjog/CGGdpc8Wc243UUyVlzCqqTaZabqbmMnyLIcPxKBC0W722wXG+27S5voxwii/riUgk/+P5FHLHOnp5wnjyM4lwcHkacmNGcVda0sNVsUNXO7B0aLaoNeY18O5yTqbRoDjiyqf376YdzttHwt58f48Fm3U4wbbI91AmgHerL1yfxzruL+OWnFcwsFnB/o27l8eXXZ/HJVhMVBrh70MYY527vTaWwTt5ubzZw/8ExdvfqqJxyfmfzpCEYnyO8CiLvg3QTdLpB38O99eEyPr5fw3/4z1vY29P7qGc4OdY7E9rETtiC6GPWkz3Gtd84w1esNx/tMR/qPfxoNcu09PH5dgf7lLnWHsanU5icySLHdnmKjdjVL9kerut0WgottntPgtrBNsuGNrFP2U/cqzD+hqYeXXQaeu/U+XAx97GwUMRPf3ARV7aOsXn/FF+wTKw/0MmPDmonZ7aRrPxrk1edEtApHs1plEcnx01sbJzigH3XwXYL5QcNzFDdfdDC3KfHONzp4v5BFxW2/8rSKLcYd5SrfqPUBzihDFy6PIX3Prxkb2jo2hSbJxLUvlXYkOltTcHNxSy+e62EjeOO9ZE7Ow1sUaWyWXzru1dRPW3jDsvySYhoKp/FHz+7Ztfu/O0Xj9jPbKFA2fxoMsE5eQKrk0n8o/kUXphkP7iUR2rKH/QvTWSQyqfQKyXwzvUxXF/LoXLWsfZHbw1dIN9lpkanuwQ+dEhgj+X2oNlHYTyPl757ya5pW2e/rJOU8ld7rJMCNeot9cWnHfykxHLKDv2NyRTeWs7iykzG3gtpT7BMXMihMMU2iu07prJoccA4+7iBq3dOMXHcZZ+SRpf9u8fOcsG6X6Vbo+Sqzb6+yL7m0nodu+kENsiHFuT1YUM5k8DvrWbsw8w9xsck41oe+AU70o8P9QGGNtVIk33kDcrqEsvyCuuU3tWqXi+jN5fFNGPVFZuV+QLa7PMOlgs40hszJ11cZ/maYPr03sxsrYtjtlEPFnI4sYfv+/ggpzfEOMYyGXpZ1c9byxm8yDhuHXXxqMX46dbQ6Qoy02X9+v5L4/gVy9udQzYM9FM4DjHwgwmmicWmybxcW8njZjmHElU+k8IpK22FdfSZZAqH1TpmydONbAZzLOcZtjG6VWRnIY/DsRRSxB+fL+JLpvdnbDf7Y3nWzQL+HccbDxoJfM56ttNm28cyeXTS5ngI2CYrTCrbRLWBaufYBlPGknOPftrA0OUp2Txzif96X6HdYj/a7LHt7Fj50Lxhlun8+KsW1tc7tsE8fLCc6WSZEy21uXpDQVcK6Q0wtbmhGhG0sUHebPOgjwzj06aqrzv5NVX2hgjLVoFluzjuPCm8PqLQGtGg3ROjUee/xxH6XXPjL5VOnvYYVu+L6OFs9TXVSg+NU+fT1qgCRNpPgtGkEo/HrO96M87b6EHCBnCOhhnd/nTSo45fp+X+Q3dvjyx1I0Hdfp538cr8Zl7fuV2xd54OD5r46tYR85SZpDABPabNzKKkf3NzPYL8orvZzDzqH39+E4jCCMo5XPeLbrHdPQ8etzCFZko8mB+BBuamAtOichAcDWLfbhjm7HM30RSO6rfCytNB7nH8JX/ZRcNijGQJQw48sNlEk//Wx4W06Mq1Y/bB32gDxDY6whcxdtLjTF+6a0GZdi0om5I52ofuijBGGvXRjIoQE+TKw2lFwBKe0OKoFqW1/E4h2IT1PB3WBVv01YaELfKntYnBjqF+gpsX5zE9d4GDLx0vy9qGx+5JAkfHHIx1k+wc2Vitr3NwUGVn6hsXFp8WoqWLntml+waAlJ+q0MaC7DplQbP0QEO6HwFuh40OHRHNWCOjRW41IKoUqvP26DYbWn2xwK6UjRdlyPQmM3lfOFe8SltcILbFYvGmeBiOdHP5PArFIgqFEkqFAu1Z5NlwawNEj6QrvL0bwfjiQq3krOKmGZq/mSHZ09/SrTh84ZlJt9Mjtoli8bu//GwR0RY5lR9U0U7d7IqJfp5rNKt8KI+pD+NkeWHExpbCjNIzEqFo2+hBcQqFNI2ubwPIS0FEwt7roMFPN1DC7NSszGrTgmYvm+x0iGQTGgb0Uy2Sjwjxnzj+8D/5ZdnvcwZtmx+iYXT8ijcSsHgUsbiUnG3iJBqSE2mb7FkebLOKSm95+MkdLwt26oNCju+AeLmTkjg9r0VTblGQtujFOFLUZbZ4LB3UVTboaTlAHBufkk/ffPMJeZAUeXe7kuDg+eB54SAasb5Jl5ws7+UU5UbeDEOOCi/atEY6yoZY3uQ0wDV6pMFyZXxr04Mysg1AlveE7LGsGS7lwTiHZU50vIEzpZgtHpH2mMxGP1u8t41Vk8wgvP1GM3X9yW5/loCozMdxlBdu47/HGbFiWOeTJrMHWRhCMLBcGXf0F7jm5t8FvPP+t+xUmmKIsThnbrJ/MeH/7kM2Hcds1OQgJSTJ0xBMySqpyBLDeB7QZPjuqqu75ec0YnjJyp3c1w2j4byMRSQPJ9PXwMqn+4Xgjic6poKHsaYyw1/jyfNQfipL9ic8Cxz4HKTQy5iDTFKqRJ6fHk78UjNaDCfiTK/aLeE7jvwcx0BO0W6yUTwyU8lqeB5mAKJhDpHWwCRH08zfEucQfBwialQBzBrcRC96GxkZAoz6eeQuG1OW5uAeNTO6PUJ0HsR3zuLmUb+B7ExGyg3ljBAEcqeKcbM8uCEAs8I4Fo6baFa+xCwauBLkYqj2Y7kvi3kbITN6PY7mgcE10hMLKl1Oh0oQdEtDKLNup4FKbVlEEm+xPZGf+j//kyfx5EajKcP1MEqXiUhoVAILR4cQ2jwVm9wM3+xU5kAw9mhWcq0RIwhHEdDd/kzGQhnmxTCPHEdmaY4ncFxzMyUbDca4Q8BwZ/64D00iIHrBRXpsawZxjth9087dFSTqRsYcDNHkZrjBKSrnTWbRoG4BLZXmv3H/k9/aFVi9RA+X+j37ivmgzdRS5qKrfvbylTm8+cwUriVaGJvK4r6u8eAEWY9+L14uIbc4jgrHnDm2RRmG2eP49oBjnqVaDxOcZNdaPbtLvFDtonihZCz2tALO5OntD6XyrMt2jBPmPsNZvkocumScRj3NvrFcQDvjVzIUT3pYYZ96wIm5Fr4F+m3QvNniZJnmtYU8Lj8zzbFNDnd/tY1bTJQW0D7f7eLP11v21auuQ1iv97GTzSE9X8b4RB6VShPzC0VM6l78Tg8nnRTWN45Rnk1gdjGHYo6jZY6ZDqYyOB7L4LCYQjXNEkMGNN44OWxj52EblX2O35gGLSrtthP2ta3S6b/Kz74t1pQvUmpLBfQ5BvsaEFU8Hu3qOok2apw/mDMJS1kEBLKA14qkSvt0Fraw+uxECtdnMphnhu43z3DMfJlbyyE1kbEvOQsshfO6UoRjyhWO1Y8ms5jKpnFD+fLFLlqf7BvzmcUiOpTHKemkp/KYzWVQ0lxnnDKbKdijvp+edZAaY3j6HbQ6dqXHJfpNs6ykx7WAmkG+nES2AOQoVy18KL80lPUkeB5+DcyZsvVkDsq5Crp7jYY7T2NgGwZ2neBtovLAnReLSbwyn0GDg4SXr49hajyNvbBgGsFi5P94PokPL+XxAtOlL5R/fdjDf3rQsHcDHKgbXdWdUNMtLjqOgNmjGyMarW/DeGWWHwvWAJWeiiKEjeHkpnTpMezXr5XtREGjHfxGQPaoRHTUm7ZgEgyYIDiehRkJ53bHMBgEcR4HRpajsZkExnQVTT5t435dS7Vxt2EL1Fo0M5rCN/qulUsZLC+X8Phx1TYmBzAQkHAjvuvRPtCJqnrpH1/JNfpHGoGc5OxWLM9k8erVMufpZ3jp2jgmWc/3WR50+uPqKivaRBHbrNCPdpvYZHXRaZptyrrCOp7NZ1Bhev78l0ec37c5z6/b6YwrsxlMVxrIHjWxf9zB5fkc3rlYwP/8q2P8+quKbVAYZ0xHIZfEBy9O4JUJ1hm2pWC8b1wp4ZTtaHxTZpiHZhmY9aFbspTDX/18H198fmTJHKaUrDe6yJ90sMs80aPMu+RdbzCVGLzS7GGB5fvXj1u4tceEEdTnZMnP+EwaxXIa89oAeVBDPZPE0VweLTU+AfSde6e/Qj3Lul2zU1m3D5jP28zjpspiQCQMeKfcV+fz+MffWURz/QT9iRI6xRI2KDctog6ymqB81Bfnur9dbw7sbNVx59Yxdh5rw7ljKnnQQZ/9w63tHvKU814niUPW63n2ay8VE/bWg969GYUBLwFs3CEVIp+cKmBmpoTNzVNb9NV6hOqd5vR55c0bcyiVWK4bHcyUU3i038J0v2uLx4fsX/SWwvzyGD56fIrHJ5QraStOXRl+dWEN9zaO8Mvb99Fut5GlvC/mEmhTrtenU3g3cYb2bN4W7nusO7qeOsE49bZVjnEtsx/Ks22ulmF90Y74TXLWyTzbYz+lcf93v7dmJ0LusbzqlNoh57Pzq2PYCw/gL2aAN1gex15cZN99hoV2B++wm36JfcjvvzRupy70/soB58o1yu4e+43yoq5ySiJdTrA91/qM16wSIyiyr29nUzhmWxQ3QLTZUSWfo5v8Y2wDlnSdJsvi6TTLDtOlNS+JPkk+L5WSWGHbzOiwddTD2mkL//6wb5tAb8+yPDLG9X4KP7w+jizrXJljkquMJ89+urJURJrZN3bUQZ75oNMXknmjmMYCaa8S/yH7IdEeI786Adknf2uUxfWJNL61VkSL/dzH+x22Q7S/MI6Xp5L41ktTuHJ5Agfkff7ZWdtMfLTh7/VMUOZvX8zj090ONk5VsdhfMPm6PnEu08ch0za1nMfbi3kss79IM+7ODvuOR6fIcnyyyvHRBhvHDOksFbL2ptbZfpODANZV0tnsJbDT6OM69f9wr4GdTfa7LIuPWO++4Hhjo+X5I/mxucFzrNRfEf9AGxX8V2m2OaYQ+C+YpwyeH/OPB6ocH+ldjKOdNttlV5W9Dh7tdVGpcizAsdUt1rHrl8YxVmRfz/olcFKBIEHkB8BI1bKqdCh+XYWlcZje+tC6mN7+yYRNEDtpxTKgh9i1CaKH2MvMixx51FhYm6AaM4jWMLpo8Lo6mjYzB9CW5fPZM4yzrPkhZ1EZ+ivQOb4DOA3H1XtmtvlBvp8Go/FFcCfx9nT6co+8/1dhgDJKR1yZ9jXQuHF7s27XXWnTZmurxrZryLeFHAkX7UqDqeAZ7cFq7mYc2IMeDb8RIkXCb8AVxt8rCYUdifQ8Ke/DnX8ZghsdbdwkMD/NufgrpqUIfuLccWKazT9ADK+wweBmWaPZjfxR2KHbKN1vtAFiGx9UWuztnXUZuRZ8tcnhnY4pFmR/LFmbI6wVARTJILH/DeDCCgvMZNwXWn2TwRZNOSJQRbXTGFRaVLbNB/rJrhq6vbeLZvMUkxMT7OT0NkZOjLFU0m9/GxubG2jU66TnC9SDTQbpjMdOhFi8vrFhi9e2mC2lY8S+cGsPZlO57u9uRDf/+p9u2owgXV3PlefgrJDzR+jaHb0foXR42jKpPlIJLba3/a7iTNELCXSnJRtOS1/YUNFbHxm//kpvgBSLVLoGK5ulW8biTSWpkx9NZuMCsYQbdWacy5jyIoqnk3zo9IJtvNBRyk4vUNlkQjJUsTLdFwLkZovLlJGN1gTmpmhY+BUP41CZsZMTVl6YTpWxQT6LaggXbFaCLB7FERZqtHShr/kNy3ENz9Iii+ITbX2J46eVupSz4ho+8O3pFz1JxjdzREThJQ+VbZV/lnvx2QkbgUqDGl7xHGkwiMl3wB+BXrYJIvmZ7LxMuQwlU5VZlg8z6/RSlLV4kdxU7hTeVSTsnZiD864NEHWosis9UR4mEUuK5GAPnJtwFMYxzthJ+4aQHFVf6SolX/sRroPi8rQojYE/qchfQFIwpxC4oNHrsRM0TUCDpzFscqquUUamVLdsMyTj7vT3suWykW68mbydF1+kkjpjzNEsHPEhpbBeNm0R2tyHEPH0Z6kxq/gdSNLcPC4pxe1GT5N+xIu83CPyJwr+K1z9KlM6HoUCmG6/Zv5dwLsffBfTdgLE8yqmw2O0BBA8/XKT0vzEkmLiDunTDoYFcrvTkENQpunHrQJLtwyGa1tR5uKSVpgQvyKSzM3sVB2E41qwGUFzEp7ii3EOQHa1eKI29HOb/zJ3zCRXceO03G6x6980CSD4mQoyUP4aLr2NkJBlI1h7FsyKRbTNLjoeq5z9Ee74J1/5DV1GeQpeBnIzZTZ6iKYjGk3jJ9gFJiOhGJFRqSgWN7uP8EK8tlsl14jr2BYiOri3g9LCZMvLcCRh86e7/ERT7vo3s4OxqZ/g739yY2ALZ1w5b+5DEGHljMoT3VRYBYN4AnjG0J0u8gt46v9E18q3HMydKhbJQEGtiQVlPHbaw8xUchSQhngxLuQX/HVyzMuHwHEEZrcfRSRXBXAs0RS7EUe6xWP+Kk+ebw6OILv1hOKD8YleTLLCWTqMhGi4m7srrPPgYUf9XB8wY2gySJMu/2A2Z5e5mLE0RLscBAH3aTwobpVXRzJpDJXR8zqssKJsJJR31MSXUxEEXXhUwvB23hzN3XNJthCPcKm7vGTmn1kUVriKwLFjetTHO7bAYsHje7+9N0BeebeMF7IJZFkw15t+V7KGs+oDn7k+jzcucSy7dYD/7dNTPDrixDsLW8CfWsig2mmizbGtQO9VPNTHNNRXKxxjHjZxv9HBSTFlD6DqDYC+JmIcF+jqK/GrkyDed7F7Io7eBDlr+gkPnRCpl1LYmsragla73kORE/Fl9qlaXNOd9foTSA469bA2nsJDbRo0kzju9PH/+fk+dms9POLkW190ilOtI95rc+I/XsJeP0O5p3HjchmdRxV88uk+vtpq4+iwg73Pt1HnOOzmQgqzk2k0p7M4msjY16xPgr6wPNxu2Zft+nJZOSGeNL629Bm4rryS/C4t5rCYT6NDvsNezgCULn2xp/c/dh+37Utoey9JyeWPa33oKZG3Swm7lmacfL0/ncKFcgoz42n8FXn5O6p2uo/GdAKnuSSypx3MfX6E/GNOitcmsZBP4WyMc4PjFoqfHKBz59jeYElkk8jdnMbUK/NY0QP3zJd8o4tTxrPHfqbR6dl7J3Xmd5n50t2s4v7Gib1x8tryhG1uHbM8F/Xw/VQaEzNpTM6lUJzQhzhMB+nYIqe13SOJZ8KUOh+zyD3qktsTQjJ31QYLZJgGdD5H04xuFwn5xY+FVsdSeH0hi/0u8KffncdUOYNf3a5yjOrUBnSoTeaT+MHVvL2h8cnjJv78gb+bMIhX2KQ5qizgE2Du5ufguKFMWbodXAZDGNIUVU+37FFeWrx/63oJD3ba9rCxwEmMcBhoRDoDr8jO+SgNRsNoPH4OAn2Xgvu5mXqgpTwfn2IZK6U5L+jbPfGPbzVxcqg5vFJCeIJsXaclWBa1iDNIg/8b6ihP/B+BaAmRE+TvKvqNBnA8yW8hl8DrqzncvFy0r7pfeXac86WEvZGgq/8e7LRw88UZo/PgYTUwM+RDLXO1foat7Rq+uFfF5h7bg0oLO+s1vFns41IhiV22QY1yFqXZPD7ebNlpAeNLilAupPC9Vydxk2Xs9LCFWiaFt66V8Oigg0q4Zy3GZ8pcHFrtHm5TZvt7zcAaeWK6NN+7tJjH76/k8Bx5+Ljeh2YCl9n+vLNWwAzbhU/YZn521MURG0elw4ROpfBl1t/iWBIlOiXZxty9PoaqPssfjdw2QNZsbtc83sU268b67Raqx8rjgMIAzne0JsDmHdOJDv73Bw2Urs5iciqPu3cr1vesXZqy+WmTfYgB49eX5WpfdSLuROqwhwbjmGa/VW328RGzRWuzj9imk4rJ4Tpl+Ydjfdxim1+hCGP0Bcr6+rVxo6uTPU/KVaeQtMnx8cc75IHtXTptfnGNSv3Z++8vmKh+yTb1AcvMJbYnb18s2PVHj9gHNthm3rt7wHLMjmuQftajbA7jF5/Bw8NjPN7YNDmr19tkn5e5kMGlpaxdr/iAZXBseQzT43mbpzc7bKjInG5pOCHFGuWnt6immR8Xc0BzPo3juRzy7Ae1wPz7P76Ko+M6Do70sgBlyb71zq0j2/wQ3yvsyz9kOVh+fQmP91uYPW3gbZbVC+zrLn9vBQn2Qf/hfhP/crOLz9jnaj39+SsFLDJMmm37oG+jViunsadrrmazT+0jR2GSmTRB9fByCZ2pHPuJFBgUSxwWKI/0yP8y21tGgQrxXmJH0eY44Op8Fs+xLKZYph51OK64NoFP0gn0sme4We1h6rSHFscyTeZtptbF8qM6Lm01MUcaxxNZW2RX2/+vWM5/xvZnifnzDPuv5UoHFzm2ucYI+1fHsTNVQqWdRJFj4P/xnUlcopya42XkSzm80m1i7Nl5dJmn1aMmaiyTLGKYrLVxi8xz6EBIYIp582a+7xuNlMkHz47hnbEcMqzXrQen2N+qorfdwPzjOronLdxl2WmSx2whbafkDtknHzGTphMpVE/J7x3m4VYDH6+3scZKpTeO/v1WF/qwX2+ZCrTm9Uyhj5/OJXCL9fywE9tsL9MDIL/LxYRtJrVYfzb3utjc9NOmVdIcY3uzv9PF7j7rF9N0QrtuEXznlWnrN3W6zSoXiUa60gsc112+PI4Ox3mDd2iIH4HDKfLtm5hag9PVV3p/RPVcZUm8alMkTzol5kVpkvWBstdbYnrbaRibIKYp/MZ4xNcIkLx9JKLTOA/YBmiMHuuh/dHfdVfn6Uk9QTBA9Hf9N0GkZdo3BKc7ABqdt2A3EMcOA+5ifgh34OuY9hfcHf/pacqzXblU1AfzLO+Ddvs8iIb+3Rx//n4YDfd0eIqnsTnCazQSVW3m/HQGK7M5G+9ozBbjUNsmZOE40CfKcCBI9x/i+JzH1/5EJDgGiLQHutGjIYBMXobV9o3G6zS/0QaIjhjaNTSEPhsf3/TQ5od2AH0hWQvCcYFzlIHfLkgwikMdI/liAvz6KN80iAvz0u00hszyI65284+OK9g/oaJ+cLiPx3u7qNXZaNDfHprW5oQ2C0gr6pro2smPKDDRZYdomxTEtw0N2RXnwG1oFs0MG0Lf/HA9xiOlDYxcLo1CXm+UaKeQnQU7ar2doY0SHb1MJyjbXhvdMw4eUgWkMux4bbGA3TN1k0NWmypsyHN5TlKZXwzfYb50mR9nfU6yAt86IWCLPioM9NcpBwqUSromiZrcE4c0fRGacqVZeeqbTZKDFyAHx1WGaGHIzUERz4QrjWCFmnGo/HS77Li1oSCdae5y8KKNCdsAUdKYLuWx8WZAC42xgGudyhZFZLYFioBGfAuhqEhLkzrbcGFcFieVbbxIyd9kweBaFFeaA21StEUBkwvDS1a6AquvxQTaJUMlLyrjlZGSOysnstrJkwBWdkK5iDKU2+CUUUivydpE50Sl2YaKcMSjpS7wHOIzVJmVFisXJgFqqi/SfHPSThvRbidtzN8pCUfuZhCx4B/ruMzDuFSyqJN/8SCIeeIDL2E6RNqK33TRMnPEIIj3GF6yUB22TUVXOrElezwBQiGYLlko7/1kjMcrLXKgE0CBg2F8RLDyqdw1XWGoK5DZiC8aRiQY7F8yEA3Rcz9H8Xyxcih3S6QZ7F9Y+ot5qTLtaJrQBFyWS4/XKBuaQv6u4L0Pvo2Z+Ai6WDImxI0sblPs4lv1QCZJagiedv0YXrQMfj2Nsp3zp7PZzc1NgZIc+BPCeYBBnvkX5jLIFuQviOhD4wDN6JLOIO4Yzj0tfldy9Jw1I3+tHhrSSASm0R7DRD8Dmo1H+cseAhhEvKGbmyyGoSsN7uLgoYb2IaicUDP8gDHCS5ROSIERMjx3Jrgh2j1nadG/uQ1zWtaoFEfMs3NKmoB+8rZYzS2UnWB22s67Owf+zC7+o4u5BgjpssBKCHUvkI4WVHAhxHZgGE8EX9iXY0gvlf1ZFNQN3/3N3ewOVjNkDw7mb5t/USbU+WsL4rQHpxDAA8notkDb8KK/lNxIR2xGV+GYx1BZEMrArfqN4DyY/6gPDaITU21sWb0SjqfLkdzfrEE3KuZAk4zB6k5yE0bwI02zD9ItPXLlYPHZb4Ch1wh4W2mycWKObx2s8+txKjCVFddgJghNRcRzkfgM7PH5r7DkN0rL7ASrwvqjLjoWpfnIzXkPgfgvek7T/YWpDRCdAPntvAHy9k9mUCkAO5StHvvVdaVLU2mMJ/vY363hV3cP8clBGwct9uvE0fB8bjaDC8s5+9pUxfFyMYcZjgt3210kSWNpvY4d8lmlurHRQJET3yQHx/bweZPjGvalTbLLISdnxBrz0D+fZh/FtHLyry8f1YfX8ynsjqWxfOuUE/0+fnXUw8+/auJksFDnachnkrg8lcGP1/JI5PN4dNjGo3tHODzWJDyB8ck80pxY6058BclwHPz9H67hvW9dRrWWwM//4x28ftZEpd3Hldcu4k/fWsbC7r5d7/VOMWFfeJ5M59C3ccd5UP+hyfm2vdXR5QRfriF/NZbgn1UFgtI7SflNziTx3GIWN+h/mE2g8wRdDSn0iO/GPdHkeLDn9GxMYwjUFS/x7rf62O4Au5T7V4z71ukZ/o/dLh5V9RYIMDGWwuWVLOaKKdy4V8OFjTpKM2XMXJxH5te7mC9kUCSN04cnoIYWeelNcP6wUERqpoBmq4v2327Z5tUjlonPGi0ctzqYY8ZP6cMqLQb/eh+lgyaWSGtmcQy75G273mL6tcCRHCxo6C2IMgWQy7EcnbA8MUJtSGnuMVVK2RsaHZUB5W2AUMRjVp8H+sX6IjRXLiv7kR7AxrbCI08+zk3Y9SC3j3t2gujZtRKO6PDJPZZai2wYXlYtNH2118WdCmWrO9Upb0Pjj+jaGDuMGRXQgvLHaQkCMfFgOG42u9sGKIKIYpGcc1eroHZF5SoST6Da6OLW4yYOT1nHKNPAnYHFYP8ed4zRMZyWm4ZgeME9mqNdMIz7PJzD5b/aC325XZ7gOJp1+nCvhc37fpXKOVzjaWi2+cBI+uzfvIQTzF8D4vt/oCa8kTwZCZfPs/xO5uxaFk273pxKYpX1/X/9soaNow7urtfwgG2X3pcQG8K7/+AUjx7VOMdngCfg+o0ZvPveKu7fr9iVR1ZXGa5O1K9YXn7BerneZL046eKLzSaOG5ZJ56DNNu724wb+lm3J7dMeDht93Npu41Cbw8QV61nVlYw/xCy3UbB5VJBZlF2O7cvvvzmFd9+aRnUih0eMf4Ju//w78zjLJvG//PLY3g+yakfQpmqRSgtgnILalTSaDtbZZlfYFouuUs8mycwuzzMk+4dInu7jhO3Lg7stewtAm5xK4zCfhRvygX+6iknpO+rmsb5Zx907B2iyHJdLWfzg965benT6QmG9v2Ze8i8kjbQTyFL7VqGPOfJ4u60I+hhjA6ov8MfHMlgoZzDHyvuZDraQRo4oOnOzMJPD//RnazhhnT9g3CWG08aQzfUY9q23lvDKc1PYuXNkJ4Lkbh9T6kYGMtDp9JjXp6gcNtl+SW4J/Ggth59ttHBnt40MeVT7HPPIkh4gm83i8qXLOD45wdb2tnlqMXh2JYPlZwooXi6iuVpEeaaIF6/M4Ko2ldlvHmrRXItM5MVARsZbZObdZJnKMH/PVgoYn8lici6Drb0KUu0mSmxv04UUZiazKI9lrR/Xhw46nXiLP/fvHWNrp47HLJ+3E2kcz5awxPawU+vgI6blc7aRKh86BfmT58Ywzrb6hGXQ58TOinhR/yg5/X2gk5T1UtpUn2ZdgXSBBe4m+5XT+TROKbg99vWPqXLE/5CZe+GZMn522MP/+w7rhq7LYn59ybpyluzguUICi+zrm6wnY5TTTKVt10geM72z+viCZeBwIo0zls3WnSr+/KE+0OhhjXEXKc8GE6e+h+zjc31JdGEKi2uT2PnqEDcrdfzbu3X8L5+dYv9OBYWDOv7u4SmupfVRRwHr7Qxq5Fs86VFy1Q3VHz1Yv077G0Xg92+U8fxaGXnK6+y4heYm2xb2xwesTyV2gCnmzSP2uVenisiRwL9hPv+ifoYvSTM7WcR+N4n/wnR/Tnmw+bQ3qR6Qtva5NQ5Sv6NNuXzizDbCtJn78WkfzDaCTpalMMtxgMq4PsTVg+Z1mk9J5wfLeezXzvDgsIMU+zS9a/Vd8kxytplzLQP80ZifdPvVwxrubDZsI3R2Oo8xtqEdfexKXOX63FwRv/fjSzjc57iF4wG5DorDoM6yXWE91Uam1q3SbHP1DojKsbeZVKw3OmU5rqs2OSZucNzYqDOPmPZB3Q+0Rd7bd4fRfk++KrcbrPvrjFP1W/HYH8NEndoAnJTczToAb7+G6puAsJ6O+nQadDV893pqwK/BOToWVvaozhtdH5XPECTXGdbpHy/5G0EqZ+JnGHgIFsdTvZ6O7+Bp+0ZAXs7nI8HcgoG0VE7euDGOt58fx232l3b96YC+Y4pPV2azMEqo9Di+kJP5EimO4Twu+zHlchCS/Qt56BbAwptieA9tGCXWlQnWx2+0AdJuNslYzxbE0+ksUlT2QCKp+VVGGjSIuMg7WGb8N4AJgzAafuimxWItIvsX6LZDSTT/Yp6dLvnLpunP0V08pWGnMOyUhDYedFJCX5XrZIM2JrIciPgJCqk0/exNBnaEdvohoa/RfVNFmyC2saJNBOqil7VNB21siJZvcLhZNDlZCea42ZFhHFoE9w0bqcCLZTA7HMaZ44Qwx8xRp657A8/Y8ek6ID2emFPn1tdJEXb2qSLdC77xQpp67Lw0VkKpPGbvm4yPjWGS5vFCgZNcdmpsDU8bHTSbLfTaeribdLQZwHy1O0CZd3rsK0GzwL/EV7p94VkLg7bxQWVlhG628WCgfPB0yF3mvpnjIDcUO+ajylFXGxEdPc5FPqTYgsbNEKVbeAOw8A7mbKsaxoD7BWWlz4IFXXgaeGqjg3HatVdKL+NV/LaJR0QvW0qX8oAjJurDssduTCMl4UgubLXj5gdDuDyIZQvchmP/5iYfr8hMj+jQUZsbvsERFN2MBg2SpC8kuZvUgJLhEsN00RVJ+7FkaoHGbeEvxCvWvUER6+yomGY/8WIhjbqBGUTBXWTy8N4geZbINWDwR2l2F8UfKYlXuXvaheC0nCfRcnCe3OjpVzgvc6y7rDsqs+l4+kO6yqH+KAcb4Ak3ysXJiC2Z7I/DYhq1oSf5y883y8g5LVJyVKkPvEsznsxDBmpBNyxPg5sFzrfTHOINNGWM4UgLuoDOtgFi8qGyEyCkGRBci8i/fXjnAz2CvuAsii83BeWaXAcQnUdQQqFzI9UgL+UeMmJYJgL9gT2ArEENJoeDXzd5iBFuAqlhhBGGOEMfmixOd1GZMGNMiDmbgwzuTxhsIKpcykS7OQlG0hSoeGgiOKXgTrwYjcB95WelyMymGIeJy9LjyLKbbjij4HyYf0QSjjEX7QHoL5ehVAjB6G2XhXS34D6gMkgj9eBvfH9N5g7yszKkcBElkiBEcq4/hYYl6mlB5UKbBaQ0AkKMy5tHBZSHp8l0M8huLaq5O4dyo5KzwtDDeFcA/jt5YbvJNNE3+Tr9qARGmWGdHzpYnsjNvEN4KWLI7EgyDDSP2i3GG3m24Awgv2GsIQBhEK85090EYR6GJTaCSwjF31BeLIwoCEc0FF5IIYCJxo0GZo7EIoS4fVOAMBLePJ4AuQzaArMoTqXC3Tx4lIKbXXdlMLAIT+HFqUMM50CenGBED4ZzRoLnifXbNEuzYNEgOmZgPIGefelP3UMIhBG5lX+8Auu3swHy5geT6LC/rHC2rDvWr6xk8E8u5/BOSl/qdfC5vmTVahvJa1Kvr6JfulLCd6+O45huuve9wTHPcUfjnz5yRL3ICdS8vsg86aCsVXXO1O3KKxrPaj2c0HB7jWNI0svTftbUcgb/OBG2q1wYh6DG8emjxTwqU1nsc8i0sdPB1pZOhsuXPS4NesPsJifxP362jI/2e5h76TJ+8OY8FjjF/+pxwxYMf/KTy7hwcQwbG1Ub7+hufD0S+fln+/jyi11s7VTxuE43JubVKwUsTQP/9qtTNCcTKDxTxtl8zhaenrYBImi3zrD7uInKbseuatEaim5vYHII4tOzV4tkf1DqYbyURHUlj9ZkBk2mN1QbA5UrbSIdH7Wx+aCNk3314cr30XFNAIaTeDWSVhYtpIFvlRO4Tx4qXZU3ymY2jT9eyuIGx/uTx13k6JbNJpDerSHNMX53t45HHKd+eamEbeaJqeUCzg6aqN47xhedNoqfV5BcryFfzGDx4gQWy3kUOCa6ddpAh27dxSI+LSexpwWnCxM4YXnYOtECCFlkfDbmYj7oa89cLokxSuNNXblFph8RbXU6jT97cwI7lQ6Oal0rz4O6PICvp10YRj/iWsChm43b6BwntuZNXrRhpnmcFpxVtjX/ebjTxC2WFz22P6A1AsoDfdT1h8/kUWYa7rK+RI48riEf1nY8CefJuVX4VpgV1ukIzCmqEfeoG9DP8Az6tmClRQAvawMPDzMSjDGN2B1vQN9+3W4quAzsVCqH0s/Dk3YHUdc97PmiNiFZgdkp6r2G/cddO9UkMjGOCGbjj6ctpsN5sb+IYCD/EbP/u9lwHd/5DT6u4dlrY/jpT1bwiHl+wnZOJ8bunbINYDugjUNdX6VND6Nk4VleWM/9HvvzIP96vYPH6yc4OGj43IdufmV0CizSthHSZUXXx2HaaA5snAPxpjysMQ7tHYiMnTKKyKR5kQ3LH8wlscPq09QcRm0l/XNsn2yeGeQRUywau6xXv7xfQ42uf/rhPN6dTOKZlYK9V/DzW1W7MsjmF1TfmkrhzXGWb7Yhapi0UHm427VTcX3See5RDfuNLvYpJL0hEJnrNdtYelTFxE4Xn20zDWzX2cyIpM3rZHDOfByuP7vNI5XHhVffpsyAytauucusdze2t07tDnXLx1C/TJGGxUqz0ntA/Mdsu2vU9cbKj9HC90rAe++voPzaMv79rWMwa/EDus2l2OawX2eTg5cOq1jfbGCp0cELnG/fZ/lU7VcMxyct5HdP8Rba2GH/rCu07FYHn6Tyn+18t4fvvj6NF29O4NN7VdxnX/n4tIs3mUc3C2yHyZOdZySf4jWmX2soly9dwsnxCXZ2d1hOYFeNXbiRx8LFAgoTGUyUs3huuoz1Sh23d07Q/OUeih8foj7Pttk7lgHoeql6OYP6WIbEtU6TRKGYQoHWl7YaWM0lsPjWDP7xTy7gjXdX0U50cUC6bPZBNvGD/BmqzMtN1tUrz07iOz9cwb/5L3v4tx8d40uWEW0Y6Tp1bRIcasNIJ1HsWkPdppBAiu423KL5m8CMHuHXJqCuyiKvkniL5XefBeaQZb/LfuptynaZ5I7YwV1jfP/p8Aw/O+hij2OU1Yk0/tGNol0p9zwbvldYYBpTGXz+yiQ22Y/tLhbQq7Qx8/kxpij37FQOYyy7MxxnnOTS+Ixl9MM8rIz/6xPg5+0kdonz3LPjmD1kn1tt4otqHfX9Ji43O/iEdeBhlWWadbFazOK1tRw+O+hha/I6yksXUd/bQZ3jH45MrGA+xz74O1MJ3GLfVmE+XL8+hgtMZ5fjj+5hE32dKGL69cbZvcUcCmxX1plH03Svb7Xw7z6q4nS7i7eKaTyg/P9ivYkaeVcbIhnr8fQzti2SeZaDDdXxNJvXNycSeJ5t7X88OrN3YISr/vaFtQL+h/en8U6ygyrptMq6Ci1rb3o98/ZVrB91sMsx0E3KROOHryjzG2NJFFmuzpgv3+LA4gLp32Ul2mT4F5+bxv/0T6/hrYsZe2tI1y7qxK4+ltjcqNnbE6PtpJUK/qgOW50lv7oSSydb2k0mis6qV40a+Tvp2rhzrcz8mCnhuM82l3Wzxv5WJ0doHYDXq2AJhkEbYcqdtfJhL6DqX+7BbGoAwX0AZFIuAyeZXUUITd/Xge4W+hz9IUQao7QsbrPqJ8Y79P9NEGmo3QyG8BPsAxDeCM5TSLN4Y5tlll00+x9aiCPyxtsIjPI9hFGsoSmQsZ9hGr8O52V5zuJg4c67642ah2T2gG2S+lXxFePyOZfoepgBy9FAZ/m4zcPFj2T0oYb5jzIVww+c3BDlbjKhEpq5hIS/xHb9B8uZb7YB0mq12Mm00WnrIb0WO0g/Iq/NkIzu62XHYV/QD6N5GplvBDHck5mpgXI8ZWGnMGyQkUSWvZQmZ3ZSQop82Vsa7Bi0CWGLqbZx4xsb2uUXz9mcjt5ljXc7maGrorLEpzq/MUHhU/m1WDpFEU95hM2SoNLaDJFOfswuvohnJ1BM0Y2DLr8CifS1sEtaPgFgPExvXPiWm2+E0D+hjRAN/tghJX1jJa+JEpsOPUSvx94S6bK//1GQKiBfKCKfYxrFpx5Gp1+5mGfnXUCpkLONFrV52rjSw2H1Rgt1DpR0SqarzQIWEg1gEsSTnI03FSIFElAbFEpZZA5yIvPUWRaoxw0SD0Wa2ozQJgRVx8pTMyg9sK/K4qcrbDBvYVReGY58Stcivgax4k/trS1KENPiMbODFX4v7fzn5EM0RZsdsjZEdC3WoL22ciaZhw0cLawrrVIM7icJqKzysVMIISUKyyuz0cujolLEDOvO7EHIIT2NnjbUTIby91NMshktBZOPreBId0/XXbbWeEhZZFHxn2E89S43kxmtGhMa21Rkw3SXS8xPJ+dBB54GFp4/Ht7dhWpgbHgajb+gu5mcEN9ChAAK7vkod+fRHGkws8KqnEn2Vp9VV3TywzdbpSeSaZOBKdVNylJlzCIKvDjQbPyyjTImPA4tZlg5EY/aoBOeCcBxjJAFkD//zd3TlDR6VNQH6KTlg3/q5uo49seC4KQCIXlHFP1IFqKpAvP/lxMg/gaIQCKwtBi/XiYdlKrAk/0oZdKjW0g17fYnnQ4mL/NxsDC0W7EnWDQyiB4zReb4a3iySTakY7h0Vt6ZfISiH+mhHvkGlDsJbwi06J/+/idrcBvE69w4bZmtVPCXQhnUU2kBx2DoFsFN/BXbZo6UaLN/LyNeegKGMTtanpSWaJIK4fWrckdjTKsDzbQbZeqeD+YkF/NWmtxNv2bVr6mALQfT4kbiObAAcg/5Z3j68YR6XAKlzYgTPOVyi34DiAHMKZhNl8SJb3an43XLTPxn/HKWnYotIYN4nMKRXTSsLnogD+bawKxf190eOZbFySvOgOzCCnyZD/9cFson2wCw9kDIsnswa1f1F/kgGcOV1doKafx1Iu4uV/MwixBccxQHuZlFjnJwmh6bvPr2JbubY34Ejs2Rdsbp6VMYhfcAMgck8q8Qni6noDCu6/drID/RC7Q8rIO5GRWzkBenO6AcwphbCOT+srufu1Gu5H3AmXmRhkQi1qObEEPb4Rs0+vM88T5duK4srOmBF/5ZXouuITqyp02IZh0oOYqmQpuV6rd5AuT/Np/GpemSPWzdyPQxu8KxaiGJe/tdfMVJ/j4nw0phgZn+o4UUJjkmLF+axc2XVrDTbnCi1LPJ0jjl9hL70zWOBRemOC48bCOz37TrrrTpoXvT1I1qdUsPnGcLKZSIk9htQqdCtHjzYJVjSprTJ5y9M1HNuRzWZ3OollL2VejhTgdHO92Q1Uwv43355Xm89dYivrx3gl+v68vqHo4O9fX2KWqVNr6T0kmIPnKc7H/44UVcujyLjccn2Nmu4vCwgVqVcw7664oHTZRffHEGL7y1ikapjGaqjRsvX8TlTgrFrWOclJgWa6DOgzYmTiodnBx00aieYTbdxx9PJvBOsW+y2WJynGktiIFp5bhgnmOPSX1wcZ5eud7Fpcd1W+h5xIB6uHMIpOH/AwhFgKDyQ5nRc7uThC5dURHVF9xjnIC1tIlUTkN7etPMiPxqEakrk7ibAyrMp4VuAsvPzWJxdRxzEwWUH9Vw/PgUW1MZLCovKcu98QweTWdRPWmi+PkROHVAhfl4j2V7j2bd936RZanKsX7cABkF8TfOev8i5xbHnTN8edzD7qkvMjdp32A8uvHG6kLA9+SpD3ddCTZ3qmiOYGGkGIfGv/KzsTPtES+vrxxfHsPiZBoP9/2KJZE+ZRmtsezIbFEFEAcxvmIxgx/+3hpanMN9cu80jMENyeI1mzMqQ9AdIo0IZh61G4VhXMExaMP6PwD6xfGygexmeBJT9IJplPYIRDfVdJPHCAlv3x3kfi68cKNhBMTvADhvLI6xzZhK2Rh/52ELlT3Oz7TCb2iOHZUg8uF5qLyj4yiCwKKMaRvGL7vlt8LS7rSGfcUo6Kqt9a2aPRKuAxlVNi0+6xKdkAoRNIGMSmLoH3VdQaXHTrUQY/HR/YVrY/jhO7NY32ly3hvqsfBD2ZR6GkQ/93ac0bh1auqADeqH31vB2sUyUGvhxy+NY+e4awucgkhbrOuKkH36ndR1338X9zYb+PXjJj562ECZ9m8VgD2mvcE2/J1rJVy5UMTdww6+x3aj2uhj84jyYT2tnZA+7XfZLzze7rDdaNvbATq1UWX7t7fZRrY8hquvLONgp4bvLKTtC/tNtf/kw+ZmUvqTXY7ik5bGcQWdZtPyXFCrdWzzQ3hPlZXcqNHb3j+oUwlkZ1Kwy152nWXvNtuUg5MWfu+5MvTI+2dsT6fWxvE9yu7OnWMsZ85QyiXxWV1hvH0WDV1fpfdncpN5vPL9S6iQn/39uvEvyLMd/dEE2zO2e5/sd7BBWVTY+HZCNlNk2O/FEYgr8ay+PJ/P49KlNVSOj7G7v2NXjF24kcPK5SLG2N5q/Ue4+rp+h/1Tpd5GSwvsbGtbUzk7NTEKGpO3mQY7HUKQrCRHbcDpnZcO2/4++1Et7Zx02Ef1W+zjeyhN6HReEtUa+yh2GHV2Dgp7ctrFx18cM987dsrgypVpvP/hJRzvnuJ57WiyLG+zmBXKSe2D4NJXp8iyUNYmsiGh/3UQSjvDeNmvK69Ufg6P26wnzKt7LbzLMce77FNO2UZs9JJ4i3wWKIstyldXSl3g+OTHk8BSt4tdVty7lMvh5QJOLpTQ4DiiQXtHm+2sC5O7LeiCKH2YkWP+73T6+Ov9MxyT9m12Uboec2omh+89P4EL7HyKB02kj1hfG23cqvbx8NhPbj2XS7AMTWLh/Yv4av0Uv1pvYJ/1aa1Xw5v9Y2yRXpPlTfmmEqQif0zTd6+x/CzlUGBb035YtWs/05M5ZDgGekTzf6gmsME6tc/8eubCOFKlDDa26nizy3EMw39OWc+XknhvNYtDjjUzHDt88K1LWLsygXyjhu8upv16qufH7aq7LyjHymwKZbpPL6Xw/qvjeJdtQz3Vx83n57F61sNLKzl864fLuHa5jNubNcxtHOHdRAczLCtblM8FjvF2mTFf6p002rcpo3tMqx5/1ybMNfLzRraHj9gHXmi38eGb85i6Ook7d7UB3Dx3Qs6qC0WitcYnQX2A3veonfZwwvGmruDaZYacVrrI6mMYxlOjLBNpjs04/mvWtGGikL+57Yxw3t/bUufB2w05CMdtUl6vBcKN4R3X7bFdH4K3Z0Zj1NnwgzmAh3P1pJ/gazQG7DyJPMozfwMxdwu6G8+B+PQ5F4FhFC6GVR7J/4x2nf7wvashEWdFlEO4ET8Ht+tXJF057sAjhLI2P8DA/xvCkF+n0WCbc8KKZk8E0M/ydxAlDefIi58wNqDNKSjhrts4I/Q9ov80Pu3XjedJD0BlIZhIw3lI2MbpN9sAYQcYryeytz96+oK/bYvYMisC22DI5ZDO5GzDwZlTROb9zYHhzmdAPHmhkxPDzY949VU2k0KWHUr0t0V/NuJZKc4E9Ah4IZe3DYJ0lryRT53+EI/ajNAJjQxxfCODDaBOgsiftHzAHjZbaFccHo/SqqurssgyzQqvBVttttgmii3ihk0PKt/w8C/azWxxk2aSOumr87UJgRTNqbBQrrSKr4I2Z9i56g2HNidEZ336M3xBmzyc1J11W/aFSqtPvFwBRb0DwjRnGU6bNZYfWlxmXCpM6o/VV+vxbU08irk0xql0LJcZbF8U6KsY7Tzqqxs/Tqe8V1baT5CNbxoov+yKIqPPVpE6DeauxXk71aHKQF0bEHEzTZsf7VbDzNrMsQ0SdeShIlmBVxh2kFIaxIoPHcc3XsijBhkawCuECraKdwhtC1QKF+n4WyBOL2AYj/HkgW9IMV8C75GaSqM2QowyaZmdOJKhrSuZCryKtBDImy+Q0UF4dPL8JW2jp0DDTRCZya3RUcwWPxWpUpRCkmwlV6NoIFwFtvBytfpJKjSSFZcbfWzzg7rJQrRJj+RCWZNPoGX/HsZ09pd2vDj4GYivEGOEyCv/Lb8NNaAoqH60mWJUR+IxFOJLT6rMs5yq7ukkVjKdY13RBkjOToFoEzHmk0++hpNpS4KU8eAWP8kk2rSbG0fEionh+to8kU43hTdn/nk3JJN+43IdzfoRnagkPPPwcu7uASjjmENKqpN3ikaGfr6hRynbqSL7BsL5MN1+zfy7gPc++A6mZxcsCuONP/4XmCVEF/FqLvox3OjHNBPdcjqIQnlhJpExE8PKYOZgkImOmhN5vObkbm50GBhoDGzJf4S4gRkpZJtjBbfo73wqVAgjU9BFT8p/5O+8erlyt4G3dNfcLSgLRgRXcrMfFgf7MbvREm2FiXhmN0Owu25OA1b9d8iHI8Q/gbuMQKBrrYt5kJjaIKPvabTMivlkvxFX3gwfrdIDvZgGDx88A18B0cK51fEtiIUPILs0/Vjmyxxom7fr7hH8gltAGbqP2GUxu36iOyHSNYhm8RNxhaxy+wSawg03kjz9hiugZuVHC+bUz13N5oGFJYu7BaPlg7UTokYzjfIw+mq/zCzvoMvbMEZ0c9efdJerc2ceDOflzVADHfeQ3Y1eJt3d+h6LzF3sTRP5WtmVnBiLcIRrGATDj2Yp2WN5C4pgJMzofAZnms3mZjpKmVlujNPMcrPy6bK2NArXPYVs+BZUylh0u9OTwfk3QUengbSEK0dF43Y3R24JdDe7dFnp49G4zAwr6gIaaDX7b3UDZI6Snc7jcJzjqQmO9SYzOCCpjzfbWN/nOMkW79l/k9nVQhJVDtZyazO49MIy9k6POc7pYpHjv+fzOVxjSiY51tvJJfGg2SGPLZQ1PmACt+fy9uVqkQLXGHOMk5d0k32+rToy7eMZnOZSKFU6yHBSkyql0V4uYJNxTuvh8mYXjw/0UCfxrYI4zM4WkOD49KPbp7j+7AwOD2v49acH2NJ7Jez2FjjK+HynAd0JPztf4qypi5mDii2waeEggsbwL7+yhJkFLSTSj/69szpe5ZhgQvdxo40TPeYayk0E5YHyrcV0zB52MMvxsb4WXuEYV/nyuA0Yy0TSRss+5bGaB17q9jDd7qE1lrGvOSOkOfvMnXbx8LSHxwyoDZVpDiNeLTIO5sPNtaIt3u9yphqrl/JHfNjmB+Nqm3ycz74+8V1JozebQ7nA8Q35V5aWmWfZi+M4Om2jdNrBFY6npyWvmQJms5wv3D/F/mETlYU8lnZayDFdD6cy2CTvhQenOPs/tsg/x8knHeydcFzN/LrCecpyo4eD0yb5GBHuCGTJZ5n5/zBH2VBQdaazWtPmR+fc493SzOzWoU4wdwndzDIGi8CCuOxD0zISlPNHxr06neU8po9HB+GNCSHLV5YRUhEuUgZv3BxHpc76MFawNyI2N2tP4I7U1adATFcET1tQsgdGn8RzkJsnZtTbeD8How5C9HCRpnRT5j4E2c/J0MK4u2CgjwYj+vkwo3CefopzvzTrQ57zihXOfQ9Zj6taSTM4T3tIMfL9pCJY3A6OIxv1gD8YI9KuPLX1hIAlkK9O+hwfNfHaxYLNV04a9I1MEIYmgtzpPQhPu8U7oj8Jcp+ZyGGa7drdx3VbrIkQwyuU09TvU2hQyUdl9tVLRbz32ixKi+P4ZLNh1/asLpfsiq6jvTrm2DapXFYZT6T9JF911s29ozbmyNPt7SYSlRZeLjAORnKfjYJE8OI8eS6m8OutFmbySWzTcY5crLKJeljtY4PFfk0TvdMzxse6W+nhVO+H7HRwf6uLU2QxPpHH40cnthFcYbuxXR+mXQlSmgQTZO+VZA+Hx8c4qTeMX5eNt4dxTv0kDOQnRbswVjjHuUR1wHZ+k+phL4H7TCs6Xbx7o4wJlsGT7Tp22bbPTOXwEzbCdcrt+cwZJsspPGT7t9Xw0z+ieY3t3DzD3EukMblQxvZ2DRWWlwha21hmmb7PNkSyIqvGj3g5ZBusd4UmKMe3LxfslFkttG1aj5mYmMDC/ALpHeHo5AATcylcZYQvMV90yrLAPnRF10WuV3HKtl+nJLrF9FM3P/5roLGFNgRa5Yy933Hc7uKk1WQae8hk+/Y+T3E6gx1WxROdVumwHrBfqWzV8KI+HGBi9Fj4TfYdf3ChgMmdY7yTY71pAUdMz4005cUykmf/0SRfx3n2LZ0eOuzXpHTlZJv9tt5Q6bKvX5sfw8LEGGkmsbXfwMR6zR4Vf7zZwua9JrZ04nGrA12cfIF01E9MzmaxViY+O7evKP4Dhk2RL13V9tL1MfyqnsDfkcfxGcpwr415nfxg39/Pp9Bhuucf1tEiw3tLzG/mZ435/18O+7jL4lY/S+AZ5uGPZ1N4dSqNTx7UkWU9ajHeo2weMy8tobQ2jbW5HMcRFBLz7qCQx99+coQLzTayrTqatVNMcsymjRRtogp04muL9mIhhX/y1gSeuVDGIdukr+pt7JezSN1YxjpS+ItHdfxq6wybp31cYZ3Kl7I4m8xa2XuZeZW+OobF2TTeXc7jzecmMb6SR2o8hTcmCngRXUxyfJItJXGffageJz/mWOck08e3rxfw/MUiksUELrPcrLJM/fWDGtYKWVQ5Fhon3surZYyzX/vlg300N6vIsR15QPl+RLmMsXB/WmNfybRweIhbrL/Tyl/yqPKQ5tjumGXkrx40UDg7Q2m2iD3WN72NFB8KV1l38HI/tA9BVbur/TQSrR6zHTk8s7akybjbCbbZ5b49tK9TdOprmuwz1N5oScMJuMYiglfGEhx3cQwU/Ebji/G7io76t5/fCIYrlEGgodnCRhgxPh08Xg8qpkf4CIFHeXlKkzcCQ1oxzIAn6iWW+Tff1NurbO9OWB8WinjllXmccJynjX65+3qWz9M8qtDfh3b3aWAxeDTUZBhVDmYaWg0Un6vgMIo/dBzxFzxBZAQsTBBQDG8SpXlgdxEbuFuMnz/BXYGMypPCll1OwXkQLvxG9UQogyGW+0rONTa8W+xDv+EJkAY7PQ2MnMAwQVpM9q/6tRnSa3fY4fQ4gUzZZoM2RFKprC1axkWh3zw4exJccLYBETYetAkRHxbXxoBOSLhZV0RpAZ9KbrJLZXXFVQ5ZTgLz+QLyRT0SXrSHwtNZjjBSaXKjKwCYHvJn1++EzQptUmjB2TYqaLYNEG1gkK4WaHWCJKfND216yI3htCFjmyC22aEwohM3PFz3OFzZFVOMwzYmFD8zRkrissVeLcazkbT0MC3FPONlx6BNqBYbRns0Pc0JFNM1NV5gB8ROkp334XHdjniKvzz5tM2eEIcvvEfli/rKTWVpmh2GNo+KlGGRMisW85Sbrgdjk0v8To8dp/KakygdT29zVKLNER9ksJIqDvIcC7eI2mDJV+PRI99nbFn9+iud/NAE2vUzHWPt6aFxbbSxrCmMluIVXn8KbzScltgXBjWLipEbnlzMTaaQTltwtjBqpDXo9vAClUnxGzdwbCNE+SI386cisp8Ekd1jDetgNIXBvA0KA9sEC62XgBXWGjYtMIQ8tgWf0LgFWk5JaZJF/MjFXS3f5CClEPTwzUjRF5KnKXjw33mRl/LGeBSafpQuU9oEc13xy0/X2QlbYXTSxjbCmCCliRTpp9gDmFUB3c/5C/EEWcTFRHOTPRgs+QIaHIMykWxUN2zzg2XWrqTTpqKbVYatfPFP16vZlWv6iwyZ7hbLL9aAZJCJlUfWcfGj+m6BgjyNhv0JxcO7v2hLBb6VCpO3pTakIeJL0V1ly5TjBkzzN0wRUhkUHbWnQbfgIW7X3Py7AN8A8Y44xBii04+n2XX+mrvDwD3+Bn+TIA0Sh/yYKDoKg3lKZe5GzBHO09SvMOTlHo4Wft3LHGV2qiE/I9CoWmFGukefAQ37jT/USMea++ikMMYkVVjAG4SyjKeNRvOWzVFoUO66u/3S7jhyFURE2lXOFI/QpMs1eBs9/YwGC34OIx6GHLVzSAHoJp4NVT90Unk1VOVGsFMLXBiOtXUDhhTW/X2RX+kK5VjK/4MK7VGgE2kOZeC6XAMC/z12QQwXrAaDvDAtUHwSJ8gh0jdMpWEUyWjTLv5NDYmcCz3wI0RyNLj8QvzuaBDDukkp8BR5f6Aw7mO+wWC8Ubd2NnrKwcrXCF5w9rwKcg02N42AghsuIdAxiG7UZYwq5L7l9ZMQ/RRLjEnxC1U+1rabn9v9Z6B5/MHT3RQ2+g6wCE7HGJez4UhJ3tGJqQ7kBOJDnn7KUUb+hgpvPFKoptN/FEzmwTxMUTS7bvTMFiBajJnQTxszlJDcyDebNrv/2FBp93g8Xb/VN0BeKeNBKYHDMX98UnduT1Q7ONjt4uCwh66uUqKbFkMeciK8xUnyDCfOq6sc33ZqNk56hmO3S9kMDjgu3+M47eNmG9scv+VOO5jWKY+xNDaXC6iLvhZ4dIUHx5VJfUZLuslMAvlCGlOnDNNkf0p3fSXZnMxgi7iz2w3k22c4YvxH1RRWVidtMqc33fb3m9h/eIwXdC3Gh0sotzpIVeoocxJ/0AXudJM4Yhy7ew08Il6WPF7mmHBHi4FtE4FBNpfCq6+tIkve7/3dA3SrVaykyf/BCXayxL08hqlSEWXKRldddJVBA+DkvNbFHAmWm3180UzgM+paTNil/Bi9Za/GS1o4+72ZNH7E/jm338Iu5agveyPobZSHFPbdB00cbnfQbvUxx0DaANFC1c1LJYwTf/e4i5uLeSzTT+OnJnMp1h8vC1528qUklpbSuMqxzEV61UppPKJf5qCFqdVxTG7WMKHyRjqNzw6RLCTR48S5/eAUjQbnWYxr8mEdFAGa5RQmOPe51k+hUWkix7FUqsWxcpP5xrH8UimLzkEdG1ogUUKfAroyTV+2jpEXLWsc6+SFToGQB63tXSym7I2DU00DR8q0TPbhk1tNngMYWNw3VAuT9wDffnyseZ/59OhQc0jH9Trn+LEtVKmPYfVl7Ws3xvDlgxo+oYy2tvROiALT0wkMjAOQ20h/PAqzOeYF5ayvhDUz8np8HsnoEzx8VOY0ALoEbgkDQwwT2uCRQOdpMexIGAtv6CwLYR5hH1kIhiQGEPkTEHMgN7M9gX+mTTnW1xzLzbNzJaxvt3CoT00HeKJwLgmE80TET4RhXO4un/PY4i+48UfjZLttQI7S+Sc/LVB/cKOMg2rPTk+M0vCyEGkoTTSN8BD50Zz6STCeqA5POlZm4iPba2wDZyezONFVLo4Y5Oi0dP30tVnfpCyNZfDcagEzbCdaLLOvXC7htZdmWXEKuH2ngnqtgwePTrF7lEYrPYHP7ldw2pBMnZbx4AazLxSTWCxpzpnAO5eL1pZebbfxaqaPL9lG5SmLFuvgJc6NJ0j7Z0c9xtHDYbuPy+wUlrIJ3GObptS+yf5CfD+ow64ya7H+ahM81Uswb5u4Q/50nU2fbfmhFi1Vl8mG5vw3ro6ZXmV7OU03xb/DeI+pZucK7FfKdvJCb1ToozjFM0iLQOYnlOACC9kK52IbnK+dsd6tZSgqMrs6l8Pv3yjh3310gqsndbv6Sg9rv7NbwQtLWVTY52hTv8z0t7Up1mEbwdiezfsGh96/+PLOMQ6P9HC45ZqB9Ye2uU1ZkIcC8+xSimHpzh4Ps+zz3r+Qwx+t5uw0jTaB4ubHlSuXsLY2jlK2irPWCTocWyzMZfAs+0ad4lBbepH4aW3cawOD7cVvA8R/T/0o+8y6+tp8GhMzOYyNp7BMHgocb7DpR4lyf7tE+VG040zTs0zRc6fHSFZb9tFAbb6MZZbNCywrh+yjd2dZplm+1Lbq49GebhKharfYU7KfSTxqYOeghyvLU5gZK2PrcRPbv9jF6ywrn2638fmjNvbWO/Zovt7OflAnDfbPN8nX64tZ9DhW+OuTM9xm50gvazd1umfi2iQes/zVEme4Uejj9a9OMcYMKDCNTcpR21VTHDtsMg2fXChhm/1VpdLFR0fkjWVVdfdGto/rrGMbey18QVqrN8bx2VkKf9tM48NvX8B3PlzFfLKLXz2q4l99forPb1XIWxdvsHxoLeeLXhp39aaF2hh1KCOg66cusX3pTxfwa9aDf8cxyBdsA6tTs/jLR0385Zen6PSSGCNff7KUwVeP6rhPAT/H8VWbfe/spTJust28wOl7fqmEFGVdSfSQfXSE1fuHKLO8/yX75/s7XTR3m8iz331pIokf6GOEbBZ39rrYeNjAyUYTv/ysjuS9Cv58vYUHB20scBxUmsiiMZ3BXeb7bcrliPV7s5XEHcq5wnz8zngCr5QT2E2m8c9encAYy0pxOocSx2q6fmyLY5Ovamd2vd69+0yLdg8Jqq1xLeo3QfRTmVS1Ct+3E3RFKcdJHAOMTaVQHtftOcwrDpF0CqTOtqbNQhBlrbjms8DLLKxMZhg3OOQYxWXmr6Jqsn0ZxGntP81u/TqIdPD7Ol7sN71dkl0fz1y5MmH1Kb7/NJr23xSXuXuih/iBtoNjPAkD3BHP6DY2lsVbby/ahoeueV1aLOPlV2axzvKrdlV4UurjrSdkVAo6oDkAxe1u5vWkt8HQcWB6Kl4A+sW4vhZfTPLQQHA858OVhQvhI42hbpqDyBhqmFONQExzQLD8itGaFswW5W8C4TzhP4gm5L9UHEt9szdAWpwxPFF4vg7KtDM7EaKv+Xvdti1oK4S9t6GrsnJ52JU2WuGnj3dcMVURGILCscV/DeRt80BmndbQiQdtbmjzwzc5Bpsd2pRggdeGhE6F2AaJXXVFlc0z7hxSVGmZjRdtDvjJEG1m6DovDSNUf7VZGu+UtA2KsDgrZddwKT67SkuNANOjDQ9tkGjDwxbSyS+VLeianrZre5zG8Et26RKpZYilOWSM4pSbwgd8ycA3ZHS6RelXAWLetNnIanyVzmNqZhrLy4soF7I4rlTweHMXW3uH7AB7tmmTJ9/2yC/TpYVaW3xVGunGaC2vbNJvaWacDOP8Jil7XcuV5iQ5gwLd/dQL/cmb5NXipLepLww4wW7TLCWzrpvSFUL/J3H//S1ZcpwJgl9o9bQWmS91VorSCqWroEGABMgmuznTs707u3vO/rL/18qZ0+w5Ldgkm1ySTRIAgUJpkfK9fFrHC61jv8/Mb0RkosAGd4BZi/Drytzc3Fy73+uuvO7RbEddmWqg22xSb3EgzsYplBWVIW02aNJlC3P6kSVvkKmEE8qIC0+TL73Vbx5DCGF8IZqK6bWBG9NsmwdEEW0Lr/Sa3Clj5bW5KV4rEbCL4qXTrubJ5KcoVFjcYHFZkZG/8k70pTMKvaWpzQ/bRAtxyX2o+CDYVxKkaT+6hdiMR+WJuBHP0aTBN0A0VSMoLDGkD+UUPUjCBOTxKD7JV1+6KP4IJBWlSW9ESqkz05sDHp8w+DBe3W7KbOSTzsazucnV0x+B3IfpM5fADYF4XidYf1SHtPHB+mjHYJnZy2G0yWITbtG28adkIorhyYdvUkkuLsHAvIU1xTB2Zmdk599RgiwZRiE9PL3paW2byVt+Qg60Lbj7q5xY2TIV4iS4HJyeyqLqndMjDdYJ8zUc6fY0828DXn/rHd8AMf7189ikhhwPORgRkYHhRG6qJ8FuYG5uCVrQQ32QURSEJ5N0IgQUd/cMHIR3z6EesIf+hKHxccdI7g5RvME+6iV3Jcz8HQyPfxa1QVzSZXSyxJCSh9WtABGSjPYMMgrStXJhYb1sCVyP6AWbNHtE4H6DMmk0Iv8hLYVRXZc9WjQ2CDzq6bSdIzM7a24mBCtZNwyvU5GnhVX75fbgSojsVisMvIQJ6Ga80DYMYCCrOUXukYOpASfB2+1Ox12CbQTcJu+hfARqM4JRnMlM+sodc7YAIbdotpii6Gn3nyAq86JBNyrvp5yEBYos9lfZD/kgO91F1lDcweUrfwOnafTdaiqQCwa3yK56ZZj6W2PuJSRK+wDdrOYjVMsPGdxGPWwk2J/IzsOIzAb4wWpPT8mAhrRBABmDj9Fys2GLVoCIT4HxpGgc0XTDDA4DTLNHNAauDvTzn4zBz/pPMzi66gf9RMEwFGcwK0gUkzCEw15y4GKhojgM1/H03Hzw0W9sA+Tp780DnGTGOJaNs8+cLbXxzEkb+5xoPjzuIc1uZJLDaC3saI5aGMtigpPNqVQFtzjR1pFKOeK02H9/wv7mPsdjxU4WFx7V8dRu1TZUVL0n63TPJ1FmmFlOnG3JXwM69U0Zxp3lmCgdR5P+MU7qdf9enQk7yMZRsTA9xGs9HCKPV9+4jIP9MsolO+gJl8eT+NcXODHfPMHUWR3X87C3R+/WdSyFMCg58qBFp1ffXsVf3ynhpKe30hMc1/bY/ycwM51DtdLAU50qfngpjRtXxrBUaWGHs+v95RympsZwY2Ya8xtnOItxIq5NnAhIu1nv4M5eBx/v6axujmcYIcVpmaP+S3eRzBRUQ4ErqzmszqZQZPoPz+XRDRsgCY5re2cd7GzWUXnYQrrFCS3H3ySHzzg1Omr3sX7UwoODJpYmU/hXL03iVqyL/WoXB12N3Umf8drLEdJJM1uI4fJSEm80+jjKxbFL1SbrlcUcVubHMF5Ioct8anx6ok+w0ScPjc+L6OzXUWA9ma10kDppWR7qgtl5zmEmb85i4sIkEs/MYXs+g0atg+ViG5/n47ifUb4xLSz73RERRaCUTjJPnlLGpGLYaXZROSW/XVia3p1PYD7Vx72qjWAcTIbe/ilNBl4hvqLUu6Pqjdls/GXGAagsSImmj8m9dTaZaexlthCeqkj5frnZwGm5Ywt7UdgIz3BFS7qeMj+mAr79Y7g9kcDrcwk8YBr11rD5WThqAUbDW8AnQLw+dpzDEyhRWM0BHgMh08npDkGlZTS+yN/cniDucnLzKBm5B24eAy2KNmosf4cdfLFew+GZbz4N4XH6kV1PL8VSzkVUrgWPhxryJN15iWDUHICBG23g7l7TvvhSU+TuIbXSlTgp0lI5mp7mnJ7zU73l/hjOCGgOpk0O1cUm25YonZyS4RuvzuIy6/sXD3WwCzA3oZcVWU9YzzJs52bGE/jRM+OYmUlh7eI4fvDcJNaq+vosjk/22/jwbsm+rDg+bdqcSbSnVi9j+sI1lA920ec8OJqzPMnXS4tpPD+fwseHbXwa0nwh0cfzWR0plMC15Qx22EboTfBxpldHDr5GP7WTW7EEKkyPGiI2wXjIZldftrE5MsinY/jdpydsA+fBEfOW7Y8ugv7WuHeHejteMMF2+vd/55yJdJ94hbkCjvIZHLb00mMPt2/P4pVXl/DgfhF1tilRho6mJTIpfzW3pKgMjtgRbcWT1mdo4fP3J2JYod8e6+7SWQM7bJ/05VclncRZrYtXWQfzN6bxPx908ae7bfZzfTzNdmejFUOZZh1zd8Q5Ypn9ji5V97sth2VPoHlo1H7MsoH8RqqLE/JxQhndXs7ih5dzyD0o4RdncZTTefYx07hwbhXPXl/D7VtJ3F5ro1Ou4tMHVfQYd5N9Qosy0pcKh+wPy0t5VDP2et1vBLRuUC+1ULxTQ5V1UXeH6KWHSfavL7Jdm8nHcMp09Nk2b7C/eSPTw++yr788lcBhJon/fNzHR8zLq28v49wrc9jIcUzAsIlsEmn6p8lzRnpQ2tQubDex8qiJf2R/dueTM/z47w/w2S+OkWP508b++xxjbJ/1kWU5m2Dd0ebVONO/y5zWnTXnKfuJbhdrLGO6o2RDXT7lrrtx7u00UKb/6moK16aTmGL4zcsF3Gf/us86lXhYQ2K7hp8uFWyTb4dl/8ER84hpm+aYQ4sSe22/80Ll+jszccyt5vHRWQ//9ZMStrerWFrK4acfneJnn5VQ4hhGRVJr7JudOPbIs76mVJmwNRqaJjiWylOmekGjyXL9OQX5tx8W8fkXFTQPOihvt/DJZ6dY3yyjFSpQlnJ75vlpbHK88l8/KePn63V8wHHA7lkTiYOGqY2dKv5mu467B+z/mT+6RyjGzuPnlT6K7D/fmozjXR2lxvI6WWyiddTA37Ki/u1WG18wr4+Ie49tsDYtdPxkimOYm4UELr2whHKih3PlBm5T7l/W48hM5KD7eW5k+1hlG1VcKOCt75zDlUsF3Lg0hltTScwfVe0FE7LJsZ/aIo2yWPH0Zx6q/bP1PI5fZmay1geo7xSCV2d7GIRqThj6JZI6Yi1hmyC6ZkBfgchNm2FlpldfjjjELO/0RY9OC/WVFac9xfbt2xO++aGNSoHx+AQ81laSF9XyJ9vPYX9iCIYjEJry+zvfWSOfcWyslw13GD5K068C+Y8g/FO4ijL4R2E8PcFMN41nH7LNOdivmcy1IaMNaX0Noj5D+L4pQHLWnkXpIkTGkThMRQ6/BCFeexJ+FdoTdH81BMSRdLphyOM/xY+yKMomwwj8O7h5qLyf5MN9g7uFHAZ5DIKvO3+Fnx6ui5Y0R7K+6tfbANEl6P/85l4Dfm2CaJG729VxWfrUh5VPX4eYytlCpzorizgwqArqmx+RYkXjSMWOvEprY0NfYIRNkHTa9BQ7UN8M0bFP2gwJi/TapEhlfFE1laXKcFKpTZgUdQ50bOMihMlm2FFoMKWNCTb6rLj62kHHLimvtThuGyCs+GmGsY0UbQIQ3zc3tIBOXQvpbMRtAG9mV9Hmh46+sg0G8/cMHiy6D8KpoWIYo63FX/rpJ504duk7/bLkhRoa9QaKpbqddzg1M4u186tYXpjlYCSGR5vbeLixhaOzssuQHZzdgsBOSovFmr4QTf3OgL5v+ugrGPKuzAyTN+WTN6RarPavXiQLbSblsr4ppPBab+tTbo1myz6jrZG/Vtjw6Lab6NhXH9r40CSua2/gMSry0EdK6TM5ihevEGoi7G9yIvfhGCOTG5VvGAgcL2pExLOUDUyZBv/KIWrwQ1pFR+k0mTNt4l/+ejKsySnoFla0ZbeIAv2ga/FRfPvRZiNlmQlM0WxfMnGAo0GiZG48UBfztkkjOkbZeWBUlkOkKhRLm6clik9h7WH2QMjNXmwNojikiZLxqPiVUSSiePpsmO2eFSrR18DS7lyRpwVnfCJgoPj4NK/Ac/B0PiKzm0TC6OgfAkoPIb0+KM/tKyvfAFFdtS9A1EbQT5y7vKgoSysLioQPj1J+JjXatbnnApAk7bg08SHkUF6cMwWmJjC+lMceZmDXhoUU2y+jYO5Uio+a4ykOxefpMt0oCU280hAcLN0BR5smxoUhGEk9zfzbgNfffA+z8/qYWVJ3Xgb5Zj/68GF+gQ1bUFdaQxhTfFjaA3hplcFxDNzBJlujYPYIaUDDw0dW95bbgJqDeKOT4zqjEb8DTPOUY1DByYgLP2J8oA1l8CQxLzWyBOQAxpc5UZdRKL+M5mBufAjV0BXAfBidArl7xKtgmO4oXGR3cMkI31UU0rAsEvm6q9FyJz4edxOK5Z3Mkbu5SXn9isqBwN0FouOm0TDBFhR/NES0zdE0z2uBskkWLyVyZZhB/B5eFpnloTY1crOwRksOZhmB4Gb4Mg/xnamIh/A0P3Imd3mbq4D2EQHIFCknRZOFJdBo7gRRtxbbHPSI8BSHS3YQlAaPgypyI3gb5XYtdAoi2XmaXAU0oyE0e1ogc/W0GY7MtFh81CL3QEvtpsC+iBUIQTgEI2Vmx30MFP4JJ0MOYd0rtC3BLN3zno8Q3mUpH7OYsp9nXHCiWThyIlMBY+gfdIFQPCm+0SWIojPzAJnKAksNrQ6BukXreSez3KJ2LDj9RjdA/k/Xc7iay3AWzrHOSQtP3S9jjJPFL0ucSB11cJmTzm9wEqkFrzrjePlrF/H9V1awUjnDdrKH1WzS3rSsJOO4MJ7FQSuO09pNLGx1OBk/QnopD11ynqh1kSu27N6PeLWDGCfDMfbTGhdxAGBHYTWZkDvniM/xQeGwiRjxJ/QViTYF0jH89LSLBw/r2N4u4fS4Nhgvr1ycwPPfvoR/+8kZ/uJRA59UerjPyf4xeVa+aFFGbz5XKi1sbJRxwknhD354DSvLY1h/UMS5hRz+zf9wA2++tWrHqOzdO8Ff1ToorqTQmk6jx0l8k33yab2O/VgXNdK0oiHeCcoTHflxdER1rC/VlYl0ZHrUJ2sMtDSRwB88XcBhpYtPD9q4z7QfLabQneU8QZspxJ/ba+D8Rg0P1lt4k07fvpzF14gzzzHBZ5W+XfKri7tbHeZFu4/7h218RLXFDGizlGgM6GNP1gHFT9A57Zeu5vG15+ZRyiWQ26ph5aCJCuOcuntmX97oItLmVsXGYyh30NMF5aRjbQfj6zNvSZpzENl7qO9UUTmo4VMWG13qeoXzjLHn53E/1rM3YS8wvxfI3wnlpjGuILBjd8Xc7sVxpEW+TAxt5kuT8SeYpj94fQZF6n+30SQbqscM63+XpVGQTM0Q7KQdEY9wR3AU8cCfIPeBn4EQ5OZtmsbzQ283qZhpsUovqxlXgcBADw/pEW35yew4EQOOpKM6HtWAE9L0UVmEN9QdAo2AY4FH8B/HDW76BXeVB4HZH5PBV4d1PYwhDWSgsv/AkaDw7mtgBj2GkTxJX0NW2whpaZwvF/lH6kkbdRqMBpXHZQ/3C8pAzhaX49lcLtQ5Ox3BxvOObU/hB11jUi0kki1zcCyCxTm0yztfSOGP/uimbYI8fHDmjgEvAsU5P5PBv/zOkn3l9nCbmRxEoinJ0Wkbm3s1NFje89k4/tU3F5AfS6CZ7uPKrRwWV5LoTSXw3K0pzLPd+bNfnOLOSRfvvLNkR15Nsr68fmMMd7frqLe85LRbNBeP0G3ULK0+n/V2YBTOmn1slNiGafFUm750e+WVOcw+O4v/x5c1/ET3etR6tkCqOv5Moo+ftmJ4yLL66o1x/NHtMZxvt23TTkc8qYnT0Vx6QVJt0m6pg82TNmrMX8khlUlgh+ZNtk1as+Z0C5lsDCcnTeyzbb9yfR6//4e3cIPxP9qsoFpt2Rdn6w/PcFrUOpDmiowkVF6T8oisJfcpJuJHy5QZUR41OI80f8ZN7SXKUQv8f3/WwzH7njdT+oKgj79jOzpG/2eyrNNs4/+ebfHCQhbXljL4y52WbQIpxjdfnmU+TOKUvP1euotyL4ZTilRyk2QVk63FUNbamNVXHzv0OCCeZFNh2ovsQ1eQwMnceSw9ddMuPp9jX3Sh9AB/9/49/OmPt/HpffZl7N/qlH0iT3mOJZFkXzzGvvT6pUVUmpSLGvxfARqzJDldtPGCmPonQP3S2W4DK/eb6LOvunvCfpflJKV2eCplXwOsssl4scOywHxf7MexQPs6efvL0z5ezvXxynQSZ3GODdjWa7PJvtyjnNW/6jL9OFllMbENzyL7po3NFj7c7aLKcvCNyTg6tTZyzS5eyMXxVyVtjml9IImbtD+n+0hYd9+aZWGhXD+nH7MPSyoLLFMfNijjjq+N6WVg3VkwtZjAK1RXEnHsL2SwsFvHcbuHJgveLXaMXfLxl0Vgm1X2Rr2PpzsdVEj7exdS0B7bAfPpUi6GH0zHsEoZ/Hvy+5ccY5TrPZyV2tjequK1pyc4huCYaH147KH29Nh0WPFUK8tRgpX7b713zi4Jv3u3aJfk6/JyHQF2m+Xxjy9l8RTjv89O7pDuBiSgE070VeLOkepAzzZaYuTrHY451ss9/LtiHzssS5c5fvlsp4MHB108KvXtjpIjXQ7OOrtP+X7GunnM8nteV7FMZvBxmWMExlW1fob1kLxq6/bFQgzfuVzA4ksLSDFB94+qKDTa9vXMdiaLb37jGutjE5NnVXzt6hhuvDiH/qfH+E8/P8FffFzCP94p270+b+peEvJ5xDi97HkBVN309acEFhcL+L3fu2R3g5xwrBD5j4IV3RA+8tLXRBK2NkDyqhNsZ1TGNPDqMM46B0P6akToShudQr0coUFc3b+2xzKj+90i8CbFHt6Gsa2ydS5zdfdRXgxfKrLr50SIoy9Wetjbr7GsVCyvh1HJoPEEdf6jME/CL8nDwv0yKN4IV3pEV05RGEWhO1i0piwcrau1mj4mdCCmoz4mB8Evpz3oA/oh4ACiWAlPej0BomwoX4VHzyjmiCej/CQu/b7S/SsgellQENGOAsoeiUNYJku2CcP1s4HnYzBqfcIryMtB9LTWK0d3/nU3QBr6zDA0DL8mRAUiAhUyPy6rbYvfHW0Vkqa+Mshkc0jn8nZk1mCxn8E1SNdCuyqtHwOlDQodaxUp3+iwrz9sE0QbGdoE0WaIvlDQQqrfS6LF1Hgqi5juFEik7V4B3VcRbUpEGxe2WE2he9z68oG0qGxRn52STWRYeLUxobtA9Ma6L55Hna4Geb6Y7pdeB79gtvgUl8UrHGaKdNJX4bCBouhIBZ7oETLO5eqSdXw1Ztl8FtNT4xgr5NCscSK6s4fjYgWpfAGXL67i6sU1zE5PsXGq4aNPv8Sj7T0OemOYyOuNGJe1lDoMN5Ou8c10Uwa+YEjFv8Vufz2iQaxs/IV0aYCblmI+ZCinLBvJXJKNLzvnaEOs02ygyXLQaDbtzR01BNboEV8bO3asGGnYwDEol4ubaXCz8anYQ8EWO7R5YyiWWW6pW0OjwaeVY+EFFWRt+WW0lF4pYjGIXoGLM5wtDhnBYT3wlBPkZHE5qOzoiw+lR/J1syvb/FB+enZ6eNFlF6hGUfVEzYx8jCw7Cw2ixKuDBjfeJGqQpTwz9MCb/CKaDGrhmBpTdOTT4yYLpgdUK9PR25FKovo5TTCtAxICQWElWReOxRJprgezc0cwPNk9DtF1v4hmtDAlnjxf/Qg63/yweku7NkAoOOKIHkMov0k71md+eRRD3ehTZ2QuH0Ws+OgroyE6pilpoVzY0WtE8gU3p2Nh9W6JbYIIz+kZntEJ5Ix48Deb/GUin1a2lOHkhv7mLjzp0Vdyj9Fy828D3nj7XczoEnSLVP8Ql60Muj0qH8IJvgE/SlOAYDEv/WiI2grzocyj/HCs6BmFEb5Zafaf0D0ud9XfymkQlz8cos7UnvwrJgsrGQtBEEUQwYhdJrPJTf9ImTt/yrJgj56jELk4SeIHHiU7swjMc6QsGIbzF5zcT7o/rE4bptzNLBfqAc9TKmMklCEMrV7TPL4IWD7NLlfxQLOIRrwaKF7Hicqo8OxHd30pMAThObhpaPe8l4vXcD0GGwmirzpsDZTSK3fRlZxcVnKJ2BhlT05CNer8qwyY0XS58kejAQ0uOYJ7m79JRjhmdwy9MS8wuvYknozW1jgDtijMf7DJgSpycFeBgjkPTsf10ThlYPtEJIUKqEM/odLPnORmivYQhex6SHNk/oMshSSZGF1HCPju7SWAv2APJAmUuxdcs1nSgm8Uk8k4gLWrBJe74zhehCPHyBxch1aC+8spUgLFae08TXoONpEGtOge4jSb+ZF3Q2No9Q/mr3Ikaq5HuI4vne40quyZb3CLwGuPZT/dRVO4hubhArGItmDz/oe/sQ2QfzMTx9FEEjuFBKqshyWqe5zcTh63EONkbpMzfZ37vMdhdLvHsQL76dIZx36nFRylyXs+gVNGrYX0mxN5TFU7WNgqYbl2irE0aahu85+cStv9FsVUDNvn85gUv4dN9LSQx4ZXF6OD5jjjmqDKUiD1QhIPl7M4nEphMwlO1Ns42GrZlx921rSR7mN5MolnllP4q89LuEu+11LA9WzMLu3kIA/vfv0ylpbG8fDBKYrFJvv6ON5+5xJDxlBbP8YfXkjh6XHgo7sl/PXHp/jstIHSbAJjK1lcL3WQE9+ZOOpdnYvex9pGDRlOKivjjIjJUBJ1Ya+OrDo71vGrjJfugxwhAlFQY/q2Se+Ik3edrX2dao9locMxq44IGntUw03KJM/Z/N1qH59X+rhf6pnSwqREFNHU/XTFeg+nbU5wRZygxXu9eCN+VDZULnQE1vmFJG6X2hjfqGCB45/FSc5RjhrYzlFGzPctJmObZaA4mcZYsYU006s6mlopoP/qEu7NcWzE8FnGdzKWxOfMk+3JFPaY9zUOkXMcd+cZ2SOOXXSEl8Y+dY330wnczGXQIF91MSWQXOg/z3zpMh9KbCk6nLDbXQLlLu7ut7BDGQlb/A/Gyfw5iUDHJCEl8UZuTjuYqIbu0ThQemSWCrXSbSOyE4yOSaNw5kcVxWJAy6Cemo+UwjmWUyAYcSvmKDP/SD6A4wlCdAOIeJFuc7YRe6R7GA/ocxT3i3gXeAl0/EiN2h08DjPRzcY9wT4Kjs6HdGnC/SU80Q3GEfD4pAcV3CMYtdtGRkB0HoMvNaXG0ud/2czD6Yd2lPMgzbnMdyhsozeEiM9IJ5DuCDbddQF+Et/77nnOITv46KPjEN2QjniZn8/jBz+4hJPTFj79smjHKzlXDrpk/xLr0jduj2PzpIV2gnU618fNFxfx3q1VXNs/Q2MuiRbr1qTuL1jIYL3WQqnZwR5pFittnGgzmGHV/Al0okGP81vJSS9Jaj1C/Gr9IMp/2dm8oKKFUDqpbf3WZBxfn47jrNHDn2407f4LlUu9LV2mfsa2/l4nxj7BxIEjpuX+cQfbbIe08KuE6Yiu7z47YXfp7JdY9+khr4UFun//EnaLbeydNJFhOzO7lMLl6xl848YY3nh1BbnZAj768BD3759iZ7eCV9nOrK6O4ct7xyiQLx1702ODZ++C/Upgu8kE6X4IHWPlLp41JdavdbrrAme191+/lMedBvAp21JtVmx3Y/iQZr0Vr0vUD2o93GUbpOPGBErzMduhNvl/I97BI7bpy/S7yQ5qmz10N+S9ZKsQ6hckN+mCTGECk8sXkb18A9X8uL0Uur2zg72DfaZ3Hx9sFPHooG5lQnNGbU7oDg5NQbUpppdfdaJGqd7yjf5fARPMlwvrVTRyCbRGv0r8CmiwX3/0eQuP9mPYb6VRayRQOWW+NdhnsZ9IsR8t1Ng27TONiQw2e2n2oXqhQcdass9hfzz34goetBJ4sMm+7qCH0nGP8mU3m41jluVg8osqvjzUMZ0dHD5i/3QSYxqUT2z3KL895skE86OfSuNuRy8HZzCbSSOfTqHCOXg5nkKPfmXOudPsp5YvjePvD7r4e3Y02332Q9HanJV1lhMq9fFt1pk20zD9SRHH7JO0OXBvj3VVmyb9JN75+jn8zrUxXDqrYpx97r06OM7p4ZkLebx0uYBtlvXVd9fw490WvtisWZ6q/dcb9W+9c85OP/n4s1MrF5bzfFhbQ+MMy8R3xvUVSR/X8+zbGk1s7FbxjTH2g0z30+Nxuzj8E5W3s55t1sldxKJ4dOn+q9k+LmncwjKr+0O+9+oM1tsx/D3HPEV28uyCsaXySn+pMYZ7m2Owo24c+/Q7JY8nTMcmcb9gPupIuAnGoDGcl0qBl9cD4j8odjC9V8a9ozqOJ+L2wkKZ9fiFSgPr22XcPWszbAxfnrTxKcvYubUCbmY41mHaPmKZoDd2qNeiuhcEozbXN2IT1u7WKTzVcX3VFaqNye6rwNtu79PUdE9qHMaxo76u0AbIzGQOz99axt5ODWdsBwf5wDZN611ROuUmtrRxGY2PBN4mBgdqVy8W8DvvzmFHL4WwfgRnhjej0XGDzN6vGIzQVP7pS4vRzQ/jKcI1eMzyFfBV/ipfQ3czm9VpD3gTjBgFkZ/xEf1kHg0yGobp8TDCNM1gEAc1NwX7qC1y+hXgohoRmEGIhzDq8zipJ3hh/ppiPgQX8/J0BSQRo3HIt/tF5UpKRUDlIHp53egIX0HkHpUR4Zvv42BobjSwoHxEa+fqi6O1dg/7626AtBpk6lc39r8KjPmvBCVSO4W6C8IvxNbmiBhNZ7KctOWpa0NER2b5UUsaQOhCc91pkcmmadbRVtoASfvXHiMbH9HdG/GEv0ludwhIT2bQI72Y/GLRBoQrH5RRMEFA4lGahGYbISm/UD1DWmkqhVGfrE9Eo35QbmpgzMzASo8dqSSaanjYI0VfVgjPN0gUPwcDIXMUV0THF/2jRXljRpGYimSrMNos0CbSxPQMlpeXOdCZs7s2tre3cXdzTy/yYWZ6AhfXlnGZSrDxaBOf3t9mZ8sJFNOji9AtCku3y0HxKR5bF1DhU9QWWgYVKimZyavwyK/fzxCwpDOc0aSd7aR93aGvHDOJHnLJPjie5IScecfOlxTYOHLQ0beDpxhUDafi8E/tlE69YaAGNcYOWXI02UhWkrWUeAtgFUYVRz/qmvTLyUD8KqwppUHh6RbpwgmL6NZ828DVuJKH/RnIfmYWCWkMO7ykn4r0o80Q2xBhXMY/A0kmxh/pqrG2ry3k5JQoBw2YaZccaZemqAZv4CisMkc6wzqM2KVTMx7tr4lisBuq/EO8qo+m0043BVc80qMQlp/+N5fAlrtJN4PrUTwKIx68UVOUshjRx2B0AyS6+0Obl/4FSMhr5U3Iq0F+k75FqafMitjyjZ0edT7Cz03h72BmPZi32uAIvFHs5md0I35D/pu/eYZYQ5wWr9z1FD6BNdr4VRnzei5eA70Iev4OhIePyLr5twFvvPUuZucWBzE474pRPIk/04YsmJ9095fydLiHuUiXwcDpmW52JpdhPQ6CdBmCclnKQ+7Bk0oLuuasR4QSvM0imnKjnzgTuAwVv/PgdnNx3OFjaDQ6wZ+U3J1PdxiC0RxRQtA/QqVBbeDQITIKX5bIzcO7WQ9X5kJejIaMwgspM/wBsmtyc86Dv5nlEZn4C2YHCdFKZLAPQS5a/PXLsAUhv/gwPR7FRJBdv+A3AMMPSlbzG1rMqtjdENz8Z+bIfRTkFYwBzQye3iAbewYI9WpYvUJ+EkwP7gouI5PsQLv85W5KvgOzcRjijMx8yCydkRmeKcce6EIjOHpwNz+LnX+FlZuszozsUS6EgPaLwPCtgRKIT4UPNNRVClf/gGc/2tkCEVvxjeaB41vf7cHMPJRaoGPl0vlT1OYmPznQbPzSYmyZo8tPSnQNgsE2HoymPM3JwCnKf6gbitlDTZBd7b+lI3LQ338ewJ3DI4D7eZiAIrslJtByx0FQ+VtdkSf/Hr+nK+JxAGbnhPb+b+4OkH89E0eV46SzHMeZOoqKE8Yf32ugcdiGTph6QLXHSXXbhN7H2Vkd/WYT81MZHLc7qOU4dsj4yxfqBVuNFnrVE+R7dRTYNVYrbezOcQLLJCWrHTSTHG/MZjFDfBTb9jVoTGMylSkSGGv2bIFOsZ3S/fNLBRxNpzj57+GEs/x4sYeXOSkutTmx5gxXdTDR7aJdauDuftMum51J6cJlP3pFb44uLI6hoUn4TtnSIFlpvLuzXUHlqIzzkylMLUzizz84xd9+UUQtn8D8WgozcxlMMY4W+ajQTaANmjGmY5LjDI0Vu2T0/Gkb0zsNnB20sXms/tvzQkXodiFml55v1rrYPqO8yLd8J/hYYj7nGz37KuSg2MEYZf4cB9Hj9P8PpPOPJz2sl7uDzY9RsBiY8frK+pXbU1icTWP3qGFv2Q+ARh2BdX45ieco4KV8GlMXJ9CZSeOIE3aNubTIVB5Pojyfx/zSJKYeVZCbzyF7cwaplTH0c0k0VwsYa3dRoVz3KKv4eArjT8+T3yYms7Qv5HB41sAhx52640ObH1WqMdJ/pk457VRR5+RFi3RaYqgSR2fm1+hfZz4xK+wt2L3DFlYZ7o3lNJbI0xHDdlgeh9XA83sIoxbhxXBlIoGbUwkcaaGWsvjGxSymWBgOqhp3GdovwZA+zeTLJ7JRHXW6UVxmlgpRR9bInU9kGPzVaV1m7F95PMa00Pwx4F5hfhVEuIGbrwZFQS1qD9T+RmPDQSQBhON4v4qe+wsloiftKcr0EmV7WPd5qFOIaDmuRzmMkM0CXtLHZZSp3p4XPBn3E+wNgR4+zonsSpUZfimewALBOHI7vdUHyaC5huYYWjD92jNTWJjOYP8kXIAfIErHMJ7HQXWZU348Yv3Y2am5I8N4uj3E0kIWf/y759HXlxIbFRwW2QCFBGhO9vQz83j2xjQKzRbmWy0Usz1kzqWxemECU5k028MKalNJ5KptTLC9i89mUEl2Uep10E/rOL8+tllHalW1MSLt8UfK5vKBny7bxGieYUB3gY4XenMxhQXOidXmfMw28wHpaU3i1QtZTLPQtptdLGdjOOgAbI5xyrrz8ITz/IY2PyI5AU/PpPDDS1m710nH8FXY9iqabDZpb37v7FTQbLUxs5zCuasZrF3J4/w88Sez2GV7/YuPtnF4UMXtW3NYWxvHZL2OG6kunnlvFd10j31NG626R2cwkhZxoZMDDsnTRfY8c8xqJh/P52MosrHcZL+lL1VMTFoLySctnSd6I5+hteC9xcaqyvbljDQOKizXJi6PQ/e3JNgBPpvpsw4DXxI/ST/11bYBQpzAjcOIrLU2tLK8gvOXLmOv3mKeHbLcbNoGSA81XLw1yfa3jSr7hChfREz3PcmQyceRovyrlJ3myv8UpNi+5BpdlCdSaGsz4FdAh3hFZujWnQ7nuVMYm5lFIVdAl3mWZV/Qr1PWLII9yuTBYRJt4qTHpnEWY51neS2yc24upNGezmPvKIZmOQe08xyHdJDOkQd2WmkWlvJBF1/ux9FpTiCXmkImlTM5tdh/7NfaWGaaJpkfDxN5ZKfnMD0zg9zkJHpjE+gWGGac/VNmDO2EjotnmWbb/aDIfiDL8kGeZ4ive1TGx8eRz+Y5VEqhSrmdMZYY66duSNcm/Z1SDx9s9bDTZd6zPP7whxcwTRk9+vjI+t0/PdJ9F5ynzqfwNXbG2nTfzGfx2VYNc0zv21fHcf7pBTS7HXztrUW0OM+v7Z3hLeJeSQIVli1d5i5YnEjij1+dwjxx1ip11E7r+KTUxTTLo14cYfR2t8qnp10rpyqX1dBPh9yHsu4bpD1PXL24oXLcncoiRV6vJDgmIOLH2vxQwQtl5iLHXt+eS+CLBuw4KrUB2lyaZ5t756yHF7N9Owr0ozrHaBaThyNraKcTWB5n3m5WkWG+LKxNY/riLFaKVaxsnuHj4xY+acSwUenjIcc1O+R/ejqNdKuLPVaIe+ybD2s9PM24XmLbVGByjtk2aA1JaxC2DsFfo6lxF9sBlq/n2b6scSx4QFl7uSY/1KIWV/xrQ+vZ5+bx9usLWGFCTlk2sxNx+0pDL/VmMikUOObY3i7j9JRjGJbXpZU8XntzkWWlw/i66KjZJag6SlRWLT0Kq9+KJ4IJlpWZqRQebjLfWI++CiI6UTCFf7KXsHZDOHroOYzinw1OwyGiFywBnL75Ddweh9E0Gs6INWrjhPMYHsGsjzsNcai5aYhgpqHV4XHR/LPgyaBRGiNeo/Utj3SYDre7NhrGnELYyK7kK2QkBwc5amwRjS8CDfP7p0F9bvSyhZmpCyw6PUjw1z4C65+7ARIl6r8NSpg2QzrsDHQ0EicLbdYUMpvJ6OLyMeTyE2zMC/7VBwckuQw7a7vbgxM42xzRYqm+FEmabl8FaDFVGw6yU9kXH4kMB9L+5YdvLITF6JB59rWD7PqRfaXA78eIQ/cl2JchSdLVZks2i5w2aqjrSwU1HPrESV8z6C04W6DVoq66ZvJiZiqK3My6F0Xx2UaIMojxKowp44OtNM2Sw2DhV2VBZvFqDFI3npKUjS6d90veJyYnsLq6jMsXLmBqooBHW9u4c+8h9o5PMTmWx8WVOVxdW8Hq/Aw2d/fx/qf3sXFSx5g2lrTRYOXEC49k4QXSJ4hS/lT84i/wIn5NBX7pphB6hu0MKtfjzG+2mRZPhoZ0Om5HeeVzGYznc/YlS4GdXi6n+1nYoZOmJtAlNtY1dtRiT3lrwx7GY1yKV8YbjQMFagx7cjD2OTg1zRFMhvyJdt9e/5VZeSB/hWF5V7qlq1OwBXWmwdykiO6YljcKp00slRGdR6u7anRviswUqen6qsY+S1VeCkjHNz98A8QUnVXVTKd/1EEar0qRwlhQD2t5w3AeUj58Gr++YG/+/IcYCU5DbhZUcRFfE3SV4cERWJGfkELsLjPZh2AucqKK0iURWt6brnicnvPs5ch4kC8tomH1g3VBx9HZ0Vfa9EhmfPNDm5chvwVWp1SPOKgyN5EiiDfLbjLux7vpqw3mG+1yM3nopzIgJmiOvvYY8OM20x2JZvkxrJT7UYkEE2ibpqG8y938tVAmHqO6qrSxXKj+R2DR06/f0QYI+bDw5qSnmX8b8Mab78CPwIog8MsoFbflhemRb8Tb0MWAbuYyPJvHw0kpTyJ01Q1aDJv/qM4IRjc5Bm6RiVq08edEFY90t0b1VDhqhhzk5vx4PkXUAo9fAc6dYw7iHuC7T/gHu4PJxP4jOsPpKaV0K31adhaYu+FJST50l138m5JVvkPdEVy3jdjgbOHl5lYHWUxG1AI9cePlWm6OMjAbjgwhrR5gYDR32Udka+5Mk+j64rHjunJ7FImRMrM7RHFZWBnNlTAwR+7hNzCLVmBMMpDZAxBkjkI7WDg+ZPc0Stb62yOgy10uQaZ8qOlyv+AWIHi7YQSiOCwraZBNbipNUdrFrcETYRXA+FIYwxKC3AKq9CCr8Dew5tWUh1BeeJiIZ8Yc3Mwc8MSXDI7nZvMzJaPiUmxqrzysZ2+gRaVxiafLaTqMhlco+XGEY3VeYWgbELCnm4Mpouftg9kGvgovcNeQPg9mYUx7zH3IS/Cmhb2D3IRgfk7P0m0JpM0D8R9iNFT5B0sARzMf2hSH+xm9oG/e/80dgfW/v1HALAk0ODY6IY1xzo4/uNtAnWO0EvvJYk3HyYpvKWBtMYtXr41hdTKFOzscr9sbq0l0mKydRht73a4dDzHOcBNFX+TZ40Q2d8iJbENnw8cw2+5zvMUxaofps/EUx/58nM2k7RgNLTT1OJHVlyc7K1m0OCmOvrBIFHt4diaBLXqehVf7dF793aO2LcBJDMddTtxb5JdjPV1OubV1hgf3TtitOr7GIVuc5O/tchJNnvZ7Sdy+vYTuSRWnx3W0MzFMzCcxxgl/VSrHMcGIeOPs6vWVinrZOvv75xh3er+Je0cd3D/zMipIMk2/cy6F61NJ/OKUY3aFYfrPr00gNpHF+nET+g7l7lEXWwcdJOo9cOaAzWoPH9Y4DtUCC2mMM6IrGdh9JpKt5KWHNC3qagOkkEvgYL+OixMJ1Dq65NW5yObjWDuXxvNzOfSvTqE9lkKx2sI95tuV9Srmp+hOnqaZgbdmJxD/7Bip2SwKry4iznR3Pj7CuVvzyDKdD8jIfiGJZfK2eHUGq0ctzGRTaC3mcMAxi74eUjcwXu5grtLBBM2Zcgvz2zXUOS49YZmJQLVAa5ttpk1nx+tLFa0BX8/F8fS0XkKJ4Q5lpjeHLcFG2+lHYHKQrh/ToDBXJxO4MB7Hdq2HS2NxvH4+iylG26Bsz2zDzPEEk1NZrF2YRo3y0AWuPnYSZ17vBnOkKH7FZWFDxCGnPSec7hjT8uxaDs+Os1w2Wc7sVV+HKF7HdxiavhoMl//RdDsopHH0GBGX0RB5NM6BOegKHmFGQeTlaogvzxvTCSyxLN0r+ldQEYzSdwk5iAdtgLyYZR7TeVc7hQTHj+i6NjQEd4LFzzxVVJ4mytEs5qmHaRYiPMx1hL7MHl5jcpZF1pWvPT3NchbD/c2azRWMYKSPgMVvtBS+b+XjwcMSdnerRusxCA66++NbX5tBgeX4Ielv7KqEOw2Vo2eenUeCng/vHuK7ulzpcgHpC3mkKk3Ud09wsJxBm+VnQV941DtYz3P2UUhgnO3H5KxOnoihznrVPuvhMusNxYPaaMNEPsSrjjXSMeCaU0WsLiWBZao+54XPzyXxQamPvzjq4WHDvyArMN7/3dcXcOtcFovEe+dCDp+ddDDLeK6SjxzDKR+vsJ62SVdt0Vq8hxcTbAzZptw57eC0rnoTt7fZdY9Hg3Pom89N4ZU3FnHp2jiSefYnpLfXqKPaaWBmKo6bSzncfHoB7RjbvpMSnmIZW3hlBSW2dCeHDdTIJ5PzSzBOfi6xXndovsH5WY5iqFMgt2nQcY36GkMwyeq8xDnrx+Rvn/VRpWQ0b10bkeEIrJL+rRz7W2bjozYVW61Npk9xCkbrWQR6sfTZZy/h1q2LKJdaeP8XH9jGR71eN/zZmQxee3kW2ywbp0V9ixKAfkqnvobT9E33H2TY/qq/+BXsGeirjyL7qPZ/4+sPXR69d5995HESC5yXLS4uIZfPG0+dCtvnsyZi1TbiTOdBLcO8WcTMzByanQ7q/QquTHYxeUGXxrNNrmYwOTaH8fFJNBoNJHNt5CdiqLF+PTyLo1JMY352CXNz7DeyWZsTK/29dhvfzPSQpozW0+NYXl0lzhxyuZytsQlXSvfliq9avYXTcptuY1hYWLDNj7GxMVuTU5ixsXFbu+s2YyhTlloTyzLD9VXi3nEXZ+xXlUV6Gfb5uRTW2Q/9+WclTiVjuMfxwTzxllhGk6WmHYf2nz4pYuuoifdI4wdPjaNzcRabhxWcv6ivUlrId5p4gY3aAstqPBXDFOujXrRIcCzz9u0J5NjXTbLenXLe//OSF0Ddn6ajPnXUlkrLc6xLu9qMCmvtUTkkGuZIU5sTTTL9vUIff/2ogSssg3+4lMA51ska+5JpDhhXWN4ZNXrJBMZYX76s6i4Or3uL5O/lcV3Krw1o9j+sC9qYuDyZtGPrdQSWxsu3FtP4A4797u01MMX28elnl7F2dQH9nVMcHLfZd3Wh/bl0Jo7bM0mQBbQ4JtSmxx5lXWeabrBuvDAWw8UU20fG90h1g3HYGJeJVYq15qTx3DX2Ay+zrcuwDbi317QjrlS02VXaVzNsCnT6JvS11u++Mof//tvLmJ9L48e/4DiXZSY/nrTNkRbL41GxgkqNNPRZG2lcuDKGV19bYKUhXxyD1jk21ME/T8JoNRKP6l/O2J7eeVhDTYklz8vkZZFtSIn5Ndx89HbVTEH/KojyUjGZUTII+PKTcYDyK0Dt05DRyPB4nKM4j+MPYcjLKDzu9ss4ovZV4QSj7uLH7V8VzZDbx/k2oFPUKz3Ju4vq8TDGkSLh39a6VbZoGc2Hx3kQ/lD3NDqC9YdBWTR0jshETk6XiuH0Mz+qIRXZInCM4eYHebNIg6/REE2W69/WBojgqzP7V4OwB6rPWmffrHdhb9Sn9WXIGFKZMTZseegy8+jIK3VuSfZOtqnABEdfU+iYKvvaI+FfgPBBFTZAYglbrLaNByrbhKCbMpLGMCmXLjsVeXCBMlzSN1vsS45kiuYEO4okstqU0RvrxNFnkm02fi3OrjTnMbqkwYiMT9ukkVnxi1/LIBUk6mqBgll80WCdgxjzzNNihJ5UxNUXMrrrRPeXJLQRQh7UceWyGcxNT+HKhQuYnZ9FpVLFp5/fw6OtHcvPuakCrp5fwqWVOcRaDXz45Toe7J6iE0thIpcyudqitvhnY6yhtAmFYAsbxn9Ik1SULuOTYYViBVONqjhWh+INbJL2BFWSFm0MaOHb0iHZkncdf6QL7PUVUDabw/hYHlMTYyjk2TKTvzYbQcm41uqg0mjZWxm6r8WAcWupWu3k8KsP58O+mAhWS0r0MLnSmfw4BvlUmlXupVP5Qrp8vS4oL6xs0KwNMolE8tLGh13ETz069srLkOcXi5lFaccikJ4k69JVA+Jmvc1lHI9Uu8C55Z1tmii8KS30M21UvqAvfmWXnwLoL+qMNMhDDYqSJj81QBqccy5hmx/Gk4WzgBZOslH69FD+WTkUOSFEftJNyY8mlQM5Gi0n5w7uNAC6RRsg2qj0o+ukWHfNrDocNi0VXnQlR8rcgis8lUUj/imTWL9t6Ve++SSNOn+eriBrBebDN3kIgYatqvjf0iHMwUTP3OTHn/I0lH+rv/KLnh6Yea36ENJGfOHKz2sDwV6LoC0Kb1rw+y3Am+/4HSCWh7RbvR3ER5OMlkxL4eBnLgojNfAd6h4ocnMYStlVhDkwD5Dd8HjaVQsGPiPmoXrMEDEe3EyesgavaCFmVM5uIsgQLME3/CIvhaM+ogZg7Roj0lcS8lBS5Syltkb4wT4EhXnCXWWONqsxFomsTsw4GdBWKaZBZdEY+WUVNXHGj/8dgrsb5DpwcFBaJKcQwhaTFY39IqJyHxjN3eMjjvHoruZpDw/nrZpTto0v4kY/+frPIjMVYgsgP69jIUkGoZoOHCI/U/YQlYiSwnos4W92czd/wRDfcM0j2MPP/q6F8ALPe/e3J3mjbt7S3T1qIxy8HTVkeZvm/q5LeTlxF+dj0FQpbwJdgbt7nGbUgxZDGTrIYNTsOXBX36WSR7OjWJ8mo4eSj/tZi0tddCMcA3Pz+Hx04rEonNwtXHCVHOyrMHd0TAsfFN3UNUk3ZYjGrCFEOEZNdtPdzepP5E7joMxYcHePaLnZww3a9ghHf/Eot8gcCIVgZjclM3+P7v3mjsD6P745g9R0Cmec6H5y2saPP6siztnsN1+ewcJ8FvtnXTTqHevPtBjz/Rcm8fRqFn/2kxO7kDutCeN8BrOTGiez7+Gk9OntOlZJCwyXrHcxo5UzLaDpvosxjqV9VRt9+sVzDEM/fZuxcWkMYzofn/hx8tOeSOGYqsmJrxZnaro7Y7uNL097KJKG9bFGibRoltVFwSfV5GQG3/veRVQZdnunGpyD3IVv4WMY5/j/3foZ1qpVtDjWP+CYv8MxXm6c46pUzC6Cz5HXGCfJOn/6/EYVJQ6cPiZftVIbk90Y/uyggx/vMj3EneLwXy/ziq+rlFUsn8RH+217Y1mT+LffXsX58xP44Isivix3cVjrU8Z6o7KPD8p9fERd7aMY5tAeq5xSvDfuCyfMjgBKB8svaWqh9QFlvpiL4ztrGegkhjPKR19ATJGZm+dzuNTQW9EtHB1U0Tyu45hyLzCPHnKy3y42cXGnhjzTXN4uo3dQR3Imh8RCAX3mR+rmPFr3izgu1rHHPNydTmKv3cHibA5nTGu13salLOXGMXKCsr7yoILr+w3KL43t8SRS+oqkkLQvSPTl9jTHKNc5ztIYsEilcpUmP1ocOWHGvM98fn+zhbN6yONBXo3kX8htM5qo3P2Ygr9HIWmB6IcXMvj0sI0U50YX8nHcLeuYH8pEC0is6ktrU3jjzYvY3DyzOwh83sUxMcf7Ao9Huaj4Q3+ouMxFEHRHM1hkXfruK1P4yU4LH+63bNHYvAN/T8LjbfUQb4Bv3jI7DxHO4xDRDkIyu16EYr1heqzNNVLDcBGNoUskzxEXpZlK49a9Wg8P1BaoQA6jsYeCDHgbUPSyu8Gp9V5vuGhs/kIZkAnEpEU8STOjI0a09Ua47thQHmnO+1i8tJhyi7k5UYV3Sqp/D1nOH2zXbL5s/v4fQBR+IJ8BLeIZYrAbUY8vCj8+nsL5qzP4d3++g59+eIoM49MCvDYYFNvRSRXlZhXnVhK4wDRU13JoT6YxvlnF5N0yais5+wqvTb8K63KH87qcPsFgujMsSK2TNnZ224ixHH8zq40Ltglse4xH8hPNr+z4K5t0DeHZDHA708cdtgOH1a7daaNjdrQR3aAsdOTSMy/P4zp5WGIZ7pyfxIN7Z3iF8bw1nbCF3ATp/2glyXoO7DaAC9kYzjF9/7eHTTwoqa6KlxAh9enFJL757TW8/cYFzEzncVqtsU1iO8r0pdi+L46l8QJltlmrYu3aLBauz+JOuon9ju44aaPO9rZaIq9sG132ouvpXWW7826+b19xfK5jf3oxnLDa6ovFImVi4yKir5Hvt1Js+yiOKifEmh/LnSLFLBsJtS9qEzKxHtismVlRCUd3iqTYJryb6NrdHhW6sruzI7QMZ5DYYKbK53P413/8Gp66voA//bN/xNHxqeXFJMftbIJQbPTw5f0qjk9adhSTFtCVxewCMUNeu+w2m6wsqSyQH/f8sb7gn4IRb5MTH5pb6wVZvZfXYf6e7newe4/tYnycfcK0rd0I1P4cl/WGfhPPdTqYZpv7sJPB+MS03bdaYd5kuiW8Mc6+bymL4xLrXk1rPmOkkUKlWvYNkEk/Ymv3gTY4JjAxPmlrLBFUKxX2o21cnIijnEzgIJ7D1PS0rR+VSiWcHB+zDa6iwfiqVd0Jw7641WIcWSwtLaNQKJi9VDrD2dkZ6vUaxc36kc3Zuo3SWT+tYYlteVsbcKU+arpAhMJJsR+8vnGM0noJP6mzH2jG0KT72yzbeun/P7WS2GRaD9S/E1dHaNbPWviPX1bYbrFc1atoJ7vILHM8NJnEBvPsZRagH8yzz6L50TH7v50S/uNuCydqmyjTXfbh32Plf6kQww3tzpGO+vW7LJ/6WsM4Gyk/sm+zXrG7sk2M5UICnxFfF8BfID/zdLva7+ISy8hVlmdtZHxUB3TXmV7ZnNLXMoz7tBuHhl7fm4vjgPL/gna9FPHaQhKPqvqChPWCeMsc87zarGOKffZDjkm612bQZBvwFz87wN88bOA6y6vK5vhkCv+Xm1m8xrbjxtvncJllMr5TRokF9h2m73PSen8ijePZFHrsVDUesTtemaBsv4cJlvEEU/f1cbYZZOyvt1p2f5lAZf6t2QS+MxPDFJ10RJ1e3LhUq2G+0bCL2+9+UUIr0cPMWBJZtocaP2QzjIuyiFMOE6y0hRmWr14dKcqawwq7U6zKvkpLKYJQNZUF/Hv74e7uGPUhGnO/PKcvSFlGWHasixgBpW3Y2quaDc2C0fwU3VHcJ+3WOo2gi5RZ5Uw6rmSW0wiibKNWwtB/qD+Go2hH7KPpH+0/hei0RgM7yP1x12D/ZdR/Gr4Cf8iPaY+ByUGB+PeWWX1BpKIwjweUzWiO+AnfNkBUPs2s9bonBDMKUbyCQTwCGSIVTMJVG82/aJqPrHIP6n/1HSBGeMiFwaibdE/Qrwe2UEympfuiuBbDdfQUGzU2CJm0vnZI29E4/XjKlC2MmlI46hpYyqwNDW1UhAXUfkJfgejLCzYWbOwtLg1IqXyi7OEtfrLPdibQlCCJY4vZ4csSKaNLfC1ualXbcOSvBfBwPBd1BrbzIpts1LQTKxCPit8zZETpJ/6NFzkIh4q4Gjz4MEEEfKBpaSAv6vSS7JS0eaBNGNtIoNIXK7rDZHJsDBfOL+HCuRUbxKxvbOHexg472DrGs2msLc3gxsUFpPvspNa38DE7Jl0UJbmmOEHSwCQCK0oWOVs18UoehEdGqPsmFD0sDREq2bWQHlq86ysQbYaocZQstZHlX/IMLn43WqRLMw3WyCoObSyoDGiDRG8m5PSlENNPiqi1dMGV7hZps2PucEBOZXeMsPyqchkb4p1ciDExKHb5kD0qqTZQZe+ttwT09Yc2QuxrAqNDBGoK7V8GqXwwHXTQZoc2PdIsq/apqBxNFspvi9YCqkpYpTdp0EN5LCU+6KbaJhyLnmaPTW6hkbEGQzwKIeJLjYcvHDte8KayvFAYC8eGRuXQ/CI8HWsgd4uGoJJIsLD20N/Kn2gpvVE5dXuII/K3wLSFVUpSsHgYm1sEcoiA+aq6pzqvzcpEMss67veByO4bCRa70Vb8Rph/SUwdr+j5Fx/qZDnakJvlm+LRRMDjls1jlryDTWHlJBxGIB/LDjnZI8KTRaD6qXIayr6zYu7GWSQb8mxtktoL22A1JMMx2Xc48qLuslM4e5r5twH2BYgdgeUJUVmTbAxolE08GAdWaanU1phdj0gALi9PbQRuU7qcSPCTNopGCJSjEOY/imblJoAZB+WafqSrsApnJg9O98Ann8a6vk5xDw8YwNgyRHezVpX2KL8jdwdDdKdgjLzdGtEYGAkyhABBcwQPYRC5K+/1M/6ogszdTc/HwV34pKba4H+FcT83h7LMNtbkxZ9HGMHQHoWNQg9ojcgrMjmtSMYE8/BQsgx9aKKf6uWom3CljVAgRDjyoD7qFSBK02MwgifjME8jENVh6sxTTI3iBNmP0rZ6OMChvxE2VLMP/KJg2vgKDra5TvVYrPQMueG6kKks+BBtAAN+FI6BDd0e8g16ZI4MVmZo1j8oWSJn58uomu5a4NviGIlHumtmsLpH5b2ScPi0v9O0MHzI16KRPURkXvyZVRAQDMfGQY4zAMt/4lN7bAHS8knYZglP0XI3x3fXx7FkI2ZwHpCUWdpAD1zKHpSVyiERpyfkABGemfVg+/ToN3gHyP/A2bUWv8Y5qVTzvHHSwTefGseD/SbGl8bx9M1pfHbnzL46Vgw34h08322jwIn53TL7w2wMr1+fwhtX5zAzO4HKURULmxVMsksUY716B61MAncvFuw+DzlPcyLcr3TQ50Q4NpW28x+SlTZmMkk7Akt3ocVp1he7E5zManPm3F4Ts8UO7p72bPFOi6vW3Y6A2uVMVl/46qWamL2JvLVVwelJg111z74+VQ5YaSBvlh9UE+xWb2f7+HmTpe/pNVy+tYStjTMk9GJUrYO1Uge3KY/0wyq+LHewyS7/XrnHcW0L6w9b+GizhS/2OijV+3be9zcXEliv9lBhYvcqnMQft1HiGFfsqowcH9fx6FEZpXLbzua3l0FYuJQmHXOjxfnfIw2VTR3ToXP5da73EeMVTprjZM1R9IaihmOSR5uzdV12qsvD37ueJ10d69HFzYs5/Iu3lrB4YxmF7Roq5brlQ3ksgSJlX9TxV/mkLZLFKKs7qzl7GzWzOAU8t4rM1WlUEhnUPjpAeqfEeU4MBxMptCjbyQ9OMLNfx3w+hRTVdq2N81+WcX6L8eSS2F3JYlkbSrm4XbA6xzi62SSeymeww/JzwDJlY0RWKs1BdHFySkeNZXSpcA+1cjjOwvKZecdss/oqNXBTqZST6xpbahFFZ/lvMPw3VtL2Fcl/2W3bwlCa8Xx/PoFzLFNfnrbwcKOIE+aHFjc0f9EYqtNl2SR9p6hY3BKi+CWInJktzMye1Z0N5nm00OMse98fgbOv5+NEozLp6XHl4fkQG+YegZsdX+RG44toDMF9HcxP3oYbuQX3x6CPLAuk+ogoPSHaoU4YyGuEhrB1ZJIuKx7wE8KM8mIQAgtFUxkWBavfWtA3ZHroCJs//u6KxfVoz89GcpL8afxrFqcxgCAT0ZdR7Zgu7Y4chZtjxmlupUU74YVHMApHMbjZgIRkYtNnbvoKq5CN21cin31RxP2HJbtX4RbL8dcL5FV1nP7z55M4dz2DqQt51JdzaLD+9Tmu77LM1xeyaI+nrC8496CKSRVW8nRxo4oG27TFzToyu007RqdY6WO7HcMumyctxrtcnTefZ3n6RvnWm+WbDKN0/nAqhvdmknjz5jjmV/P4cqeBOtvdddbbD+6U8bP7VXz4ySlWdk+xzXZH7WJM7UrGF+k/rMI2Y1fYTq2wnv6k7HeG6OgrbarYHJ7jleUraYzPs9z0WyhW62i2tZHuvHHGzTyL4Yx4HdI8vzCJFMNvV8ps49j+sxBoE7qpY7CKurfS0xGltUEym50YDpkumbXBJhRtNg3HM4ybpi3ydsJyGB2bLfnonu0fzsetX9BmsY4qVLvwqOH3BqiduD2bxO9dz2FhJoWPqn1cZZv1MvuJLc4RtXDuKdHTZa/24/z5Vbz63DnEujX81V9/jl6jYXO8b40Bz7Kj2Yyl7NLqHHnQovBFdn/rbOPmmMd/tMT2h7QesW+JESeV968rk6kEEmzP4iq3jCohnX+lV+JUH6C60iNORxvfLOOalh4fNlBmG3fG9uj4UQu10xRmZhZsw0BfbjSbTfvaQqehzPbbuMW+vcl8fYgcJienbc2jUqmg1KqgOpNGPZHC2RHLVyfNfB6zdZ9qtYxUoYV0Dihx7HC2l8DM5JytSWkTo91u2xcb9VoNc4kO87aLz3SCHANMTU2xvY3j5OQER8fHqGnTo1FHttNAnzzFOB+fnp2zrz5E6/TkENVKEcWzCstrHbValeKI+RckxG1VKetKHWX22ZtFHYEY8oUZ8BxlqQ2tT1px+9pUZU1HvGnDbP7KDN79zkVsbVdRqXZwxHL1gIUqN5XF7//hNZycNlBpNTFGGcTZMCUo48sHTSywjO4zfutn0318wP7/Z6wL91hWDlkQ15mHH9T6eJ9qvct400k7tlN9lHFGPtTWZflQ/qns6oujl/Ix/JezPh6Qno5yU7t2PR9HmaH+pAj8Q51x0qxNnIlEHz9iff7GTBwJVrz7DY6lWDheo/2l25N48VoBKRaSP99osm517aUI9XU6lvPaWAx/dtrHBbbvzbM6Hjwq4gLT+slxFxuMe4dlaJrt1iuTcaQ4Pvuz+xX853s1PGKbnF9Nob6YRu98GlNXc2zbcphjfeHQC32OddpsT66Rt3dz7A8lT6ZjnXWrwfj1coLqs/rVEkv8nWYMH7HMn0g25PWk1sUv2CZtParipXgXexxn3iwkMM+2oj2exbNXVlnfeyx3ccwuZTC7kEOebadeVtFdIS3Ku3ikO4ApUBMzxxfsf6N+XBC1k9aeBLu8ddfKI47dODSzPBmGNSx7jsIojUg3tGAcBXlnWc+F51+XeDtlfAUILZfhDoBmhXHlDo4XgdvkN/AJ3pYugsKOmh3z1wXiepBBHO4aPf4JGMhCjxFkupsXnSJ+BEPeFGcwu5f1XRn2qVrj1rBA/o4ThR6Cp3QIo/YghoEuEJ1IPnpGtAcuIR7B0OS+xqt+9DA06XqMxPrrfwGi1vwrIGIwSnAEEaP/HPAwvmCojQZtfqR014e+AmBjqi8aclldfu53RlCzLwgUpqv9zJg+iaejFialbDOCnZcW09kQ9/UliC2qu5saMCkGN52E6O8Vi5o1gobDzsC/hnC6tkiv8KZzlKCFTXXihid+aGcDonCxpPCZDn0dkuEkhuEkfn0K2+q00et0OLiyVkfRW7wuCzm5DH2Qri6YYAh0C0/zVzq1WcTOLSVFuWnjJdoE8U0SNsAMm+eEenV+GhdXl1DIZbC9d4AvHjzCcbmGHCdFqwtTuLa2gLX5CRwXS/js4Q4eHZR8hzelY528oehLjvZ1jeySL+Ugs2QbZGF6SI+lj+lU2rW8L7M1X5K1ZGl5ovCip3AJW9hggm1wprdYrG0y0BceGvwz46hsI4P4+lIox/TltTFicuCEOwhUZxnXWroQSZ9kspmm/O2tHNJ2sqpUKstklZ2BIvN7JPQliBplN9uiiNn1hpxvfihnaDSzK8qa8laZsTpgf+FYjrlMSF8bH7asG9JrRGjXxMTSZWgWoYURh6qH4tsahchP/JibnKSrPAlXmnCEpviCTqXONkq7ciUaAFtENPrEhXyJZ9NDfgbd6omVdTcrnIJaGmUOurgW2FFkAtK2WBWH4gyLYqKpuqFybPd+SMmse0BYf+LMS4tAf9FXGP6MmtKrlpd5JHNMG1c0x5jHNgqVTCxOSpDhrbyIfxITV1KBsKmIf08/lewBS2DuUmoTWObUJsg+BI8nKsfW5siftMxd/uJHzzZHH5SDy8pZEMZvC17XBsjC0iAGzzo9RmMd2iPljwDB0YJJNkE3r4GZaTKX4Ga6cN3V7OYmPJokjlAW3J0P28BQPslBj+BOi/h20xDfcpR6hG8+Ifxg8mV+fBpp+sg9eHieyD6qFEDuAQKuORsQJ/pZHkeuwccJGMhuusIH5Q5SwpXuZSGKO0IRyM36KZndgY8RmdnPDB6WhS242NPQ5R7sg3SZRY9hno2keIDvaXEft/Ohem5m6jSY2whd8xsaVNTdYG60UPN6TKNpQhIt5Y2sekiTu/Dl525mDn5DN9fkJ3PAiKym9JAcLb/N7G4RDYUZ0CNYWD4iJ2kKbWZzd1pKjpIwCCs9uAmiMYb/5OGUjIbCBzM1dw9Ps8osv8dA9pBnfFhdljHSFYdom90djZ48zUIllIGbwOVubm6jHsokbXIzVMOJYpc/7cIxzygtjmd8UTEqBzWCgpD/A6X6TkMkL6PpDPBvD9PN3SOSkymjHllUfpSMYYS00CMo9TshuLtFYflw54CnX8CzDXcj4+4RGB8B6dG939wRWP/m9hjS83nESh1UjurY5KS4xgQddTtY67WxWG3iZ49qHNOQKf7LnNw+POvYJF9nwutIlbEZjoULnNwWG1j64hSLTIMWkHr1LiocP98/n0e+0cUCw81U23bvhSbJHfo/WsjglJPbKcafZz+n20a1MaLL0fWFdfrcOHby9N9v4DIn4VowupaLY5sT6grHT0p1JBqN17/3vTX80e+vYWU+jbsPyqgwzHfeW8S5lRwerFeUhCHIwnDsve2s86XXr6A7luHYrYm3npnBje0SVu6VcbLfwfulPr7QwsBpD7eWCmhVgc/uNXBW7OJQb8ZrlZ2g8YeO/tdxK1qnqnMizSRbVMpaQa3WoWqP5J/nv2wBxRY39ttxVPucc9BTx0NIF7x0bcyO3Fjfb9rFw+bKh+61K5EPHeO6U+6arguIpyeAlbMWZjh51FvpzVLbNj/qOc5lmH/dZAz1dNwuetebnLoT5IB5UuG4vZebwOc7R1ivVXEwFrfz1U84zjk9aWH7oIldxpucSmGCst/gHKPGROZrXUxR9VPEn0hhbjKDVfI5Xekgxfj3GN9ep4v53TrzvY0S41O/GY314glKi3VHFwM3KpSj0hgSKVlFfZMcIxkKBmNQghYYygynt6vvV3p2rBidDFrEWyvEcZ7y+JTlqsExu6gouLXVqrcuVYOBSXHRW35yc3cLZGYdCfJWPoY7LOe6sDYCz19ieAChh4f8XBcYnpCCoz+FKFOIJIBhEk+y8DD8u2YG+1Geg7gNPFL5WT8ycFcQ0QqtsNA0niVOLpPAD99dxMxkGo92OT8XskBhI9ZEkfooPXPTMzh51rhF+WR5Tas58+FjfguBZebN71zI4JjtwxnrkcCjC2fKHzRskTMCxxhC9PKVRcqAgYUAj2PnWUa/fy2PBca5wXwLtcnCC3O0TAnEh2Q+x2nU98bYXBH/2duT+O+/vYgrF8bwwednOGNlFRXRKlGvkvaS7sC4wXjYFmbGUujm9aKkx9XTZmZOL98FO9vBPGlMHzVxMp/B2WQKupZ5s9LFw70O6nWWbTZaOtTW8n+QRuPYTEq7uVOuAolRRwqqratTf0QHXQB+77SN/WLb3nzX4u+Nc3lcWs7h/btltIj8zGIGLy5loC/Xfs527hds9x6y7a31YqQZ842YLtt6puXNN1fxh99ewVPjfWyQ90SBfcN0AnMz4zi/sILZ8SnUmg1bj1hkO3WBfUCR/K7dr+IC2+kGU7TTbXOe6KnQ/RJze0083ezaRc7a6IhA2/HlkB5LZ5BdZI5QVUqq7OlF0/zMVfT5o+Mtzt/eYd/18kTc7l/4R23mkOirzNunWZ8/KPXwPh0esL+7kezhG9cKWHhhDg/Y9unFTVI1eqKttaNnbj+NcrmOn/7jZ6junuJbmS7zLoZbC2m899o8pl5axsFWBW8ndcR2H5/U/QjAf/XsOF799hoetjivP6jhpSRlWOshno+TbgKLO00s3q2gSfMadW1A69jBWqmFylkb5dMmikctHBIv2U7gjaeX8O//ZBu7600UdjvInSXQTBYwPTOHDtvpYrFomxPaXFAqjqsNJDrMM6bjEbL2lYgBJ7eDAAD/9ElEQVQ2LrRRUqnW2UYmGVcCrZqO2s6iUBjjPDrhGyB5lp92F6VDEmrnGXbGNlcUh+qP4pDEz0hnOtVFjn1NBRnbABENbbLUajUJkVgxyzN9aaZj1mfn5mxt6ejoEP2ONj4aKFYabN+1mabc1wsBfiRWi2OWk1YDK50WFlieH3VCbpNumdJ+1InbReEzM1m7E0THHG1RZhrEVdg37e/V0GJZa5Dn1ekU/vilCTz92hJ+8ckp9o+qmJhJYJrCeuZhFctsmzaYF4fpGF6O9TDLMeX7tRgest3X1qz6/jPWC6lTqmu3pjgOWcKGjoPUJ5rkSXV0hfn7/bU0mH3Gj97X0Rci97VZwLhYBOw+ngXG8ydHPXxM4jqS6tvn0vjaXBJXUn3oK5DP6L7RUvr0IgVlzb7vPPmqsHz858027hY7aPqug0W9kuI4imOpH7OBeoo0Suyw/marhQOW92NG/DL7MR1Xeo+NRZn8XuSYcDoDu8ssybHBuxezOCRfsYkEJulxbTGHNyeyuHFYxS327Yze7jIpc/xyQHXWi3NMw/qWBd4e1wYqiwrbplfeOoeZC1P45GHZNpC1eaoNlyky+hEFobp4SsfULNvLqQTGZ7N4bnGC5XgCbfI0M5XHs1dXscg2Ri8jry1OYyyTxZ0vimiqwYgaAtKN2gapUVAZNTf+tbFZY34p2GO4kRbsDEJFedJDP8GTuE/2HYVCCt//wSXbKN7ZYUMaIZo+5E1kjKrRo7JkOK1BHF8B5heCPAkDWgGMf+rmEpw97seVe6pWUg94Zoy8vhJCugcRRDC0OMYQwegF+FW0L1wo4Ee/dx4Hh02cjQywjE+qSN5uNyM1N8sq39EskVtAewzMXfQCfy6HrwB6O4bj21oelX62Pii3EPZ/9QaI4ElGIvuo/qtU5B/pWjCMvrJIsqHXEUiZLAcn2Zwd8aQ3/7Wj7zisgExYkgPzFBs66SRAXrXQmOTEJMUBAFsTfSWSlK5Fdn0FooX2sFjGhw0vpUtIdLfBi4RGYdgxWYYf8eXK7xXxzRbb8DB6CuuLoU5Ps3At7oeNEyndH5LS1yFMG9MiXDt+qMvGye4P0dcKHGwpu8ifLwRpk8UHwSYr/w/AFo+10aGNFm0aUdnXM3JT3OJXZMST8Fk8dDn3zHge5xdnqec4YSzi/tY+Dk4rtgg9PVHA5fPzWFuZI999rO8c48FuESflJunpixM/ZsuPHfNNIMnWNpsGbuKOxZWl25egVTJVNIf8e3ooLy0mKwz5EoYvynMgRXz1D5KRJk92P4UVRd8o6CmvZVWqRIsQDdjtT3ra/EknE1Z2NHhQ+RGuBuSi2WGvqEZeO5j6PFURWEURr/RnLL5oYhEpPYwtRCG5atMjSYNthpCuNj70lYpvhlEJ1djhL+SDbP7lR9ADGF+GbNjDSUMAW+cnb3Qm6EFlvEk3z4Ea1Fmhme68GzAK5YdSZySCo+SVYD2xjQiVIW0i2cVnnuf+VYY21lSmlGcK43Unqjdi3/gPadBfoHRYPHoMGPFG3Gix3Azi5OApaRsf+hokbLQRRyU4UCV9pZd5oy8+tPlB4diRZRp+h+PzlHcmF8Lg+DNjkHSMV/EX6fxbOlSPXdHBdC9THtZQWValbPNDfMnRuFKKFI+QVAeIH8kpwjF+iENee20OP5QG8zN0Pc3824A333wHcwuLHt9oXAPRkE+a5WooZgh2U/4TRPpAM/kOLEGTTmXEPBKnq4fZBm7+kO7KNAviDvaTu6xycWd3c6dgYI0acZRR2WdpozJz8JSfjIauR0j7AOSun8KG30BWX6H0MKwRx8goMHcjEKiZ5xBfbhF9GSPdvYOD7FJBNubqhA3kYq6GZP+g+JNBIHdaLM2ymjlyN6eBfaAILlcpdwvOhMgkAVpMNDt9oyOQF7UBCU7U3SV40C7NQP6Dn7VS7kgwHmQ2LeAEWUhZvQ42PSx85GB2GRRAptB/GEPBb0BffAW7md2oANGFyuY4og3gCedR3cwD/8DraFzmHvzMLnfXrC2SmWBNkrxGwrkuu9Nzm+jIKhvdzT/S+Ii6H9nNyhZM/sEtomnNoSEpqwKCE3Yla3hIV0whNncPupUJ84n8gq9Ylm6ZKaZoC3mph0wym53IbudP9BjG3Nm0PtZWGwMBT8ZIjfDr4c0qi5sj/4gWBRI4MhU9B+mj/8Zv8Ais/+6tGaTZR3aPG9anTZ3PY34mjfOtDtZ2K5g60RnfMezW+6hxznHG7u4RJ5a7VBzKiCHE8sDkeAzztQ5axSbaBzUccSy3O5/F2QRn2spPsjdb7WJGr9aRhvroWCqBWob9GsejKXaldll6s4cMkXV/R2MsiQ3ys0sS1WYHx4z86KyH01bf3tDkXPyxZGtctLiQQ5Y0dR/G/fWKffWho7yq1Q42t2tWn4LYBmE1WT/uxpGbyWHypIzk7ily+RRuVas22fqbg55dBjpD3O1yH+OZJBY0WWdaJBe90RkBo7HNDx2fYGPqANPpGF6bSdjxVLrI9MpCBi9eyuOwRJlpCEG4spLDt67lsVpt4U4thiNOxG1sT8jmk3jllXMcn8RwJd7GCxNx/ONWwy9VH5EBRYm9chcVylHuFCluxTo4f1RFlsOEKvmojGVQuDRH+XVsLCropOKoFTjP4JhSd8K0WBYOdCSWvqI5OcFxvGtvvvaKbdw/aGP9XgN3dju4f9q1hZLrLAftsxYOCwmMMT3nKPfUfB5fTjB/mc/TlLsulO9TMJ8yP7XJpst79fVHiWnTuLhWaaNKeZyS/vFeB5ViF3XKXXUimg95mfeRj40D+ZNNwzwpecutkIzhnbkEzmeZXha5fZYXpVTqSBlOWKU8ZikwyVmLuQI9PQ4vJ+46opuf9EgFPCrdS3CO8a2OJ2zhxi6sNVzheDgDj57gYc0uGmY3wwgEnCcgoskhNMamYphbZZlk+XptUePoGIph4+BxYjIP6Sk+wZAd2WmjIFfGEnhpMY0S82xqMm1npe8cNRzPgLgRHQs3widJmDHYLV8iKx/i78UX5rB2voA91lPNjTRudYy+ldPpTAyb2sRTRaK7aGuR/pDl7+qNWSwvFVjHa2GO5m2ylCB6yUpPcwv8uTHoVBMTabz11ipmGdf2YQM7Fc0GvxpM1gz03PUJfOu5SVzOs0yy/K5MJzHD9rLJun5U7uDuoxoaqnsMU2WZ6rG+ffNCBm/cGMP0chb5uUnMT02jwfG4jqqKIMvGbGlL9w/FUZlMYVKL/2x71q+Oocb6ccb6snHUwf6WXqwDWIXwItsAHZejY3MKuSTeeXGG8cbsAu/hXGGYZoGKvi5m1gZIYT6HZ8jTtWYLV1luq2RH5/FfjHXx5UkHV9keFMhPg2l7yKz/lHVxOavFzJh93ab7Rw5Yd6z5YhxaWL49GcdavY6fbjZRZGOnu32m53KYm5nA4vQ4TktnGD+tYaHRQ4t19IxCTbPRbMV7OEz1afd8U7tdPGyhud1El/miOzjY7BtYahjfaLpkMhXaywiEE+EL1O8sU3hvFPxOlFcow+cKMWs3/4Zt+2dsz/VVzTvXC3jtfA4n++z/OMc+oLy059bKpVBMJ3FvV1/NMFCgq68lLqytYXaavcTWFs7uPMAJ20vdbaAvdRpsA1uFDI57cWywXyqwbdVb8V9SrqtLOfzet1dxpxXHj78so3lSB5tt7GrThWVEp0M0W5Qly+gky8TqRhX3S12cMOPH2QdsbrewQDkdU3+w00KrwrYom8bf/n8OUWYbuhhLsn3PIzk5g7HxcTty6vT01GShzQmtEZVrdRzVGmBzjhrnw5NhA0T9T5Lz8kySeIkCctmC3b2hDQfJVkdgJbJst1le68UkJsamkc/nbfNDSjiKQ3P6EvvTWrNpF3s3YhlMMA6t7ahdl/wmyJsuN88VxpgfXfPTvR8dbdicHCHRZ1pZ5/VlkFUdbxrY3+s+EIZhxdBxXn3GoX5NG3O2zkE03QumzQ+1DRmOLVYXc1gt1xBn56D7xPZIt1FvE5cyvzmLF24x/dUGZqpN/PzTM0xOp/DKbAYrDytYvldFcTGLylTSv1Tj+OghaX/BMhqbjuPZp8fx6jNTOKVMamERXm1oPp+wMUlTu/KEixnge8R/he3258xP1a2XOSbQpd7LDf9iURsgjAIHrLj6SuIZxrXAOr+ai9sRdJ+X+vibYh9f1mGbH5Y+yvdSso8K4/8H9qN7zKu3Xl3Ccxxk6UtXrWXqq5CnSOvTRgw3LhRQjZM3NgyLDHvMeCdZNy6sZHFpLc8xBMccrDNrbCt0p8gG+VhMsc85a+Mc+4d4mnV8IoubLHMnhzVc4hhsje375PVppDiG2z7xDdbnL+fxo1en8NrTU5i+MoFLLOQThRT22beUN0u41WmjyfI2xvxZ1viA+bzHNvp11o3sUhp1tk3KO41TJdZivWl9y+zEGGao9oslW/I4PW7i7pelx47O82o6bDOsXZCiWSjmTmTpq+fH8dKLi3bJuo7T8vFFIGQhFNbbkoiOg7sLhvhD0FrW4mKedJs4OtQ22RA8nPMjS7A6RDrBfEbsozDk45+Gx3kb8vw4uGPk9SvjNeG58SthxG8Qr2kRDyPxP0YnyIAQoav+zMxk8GizZpv1CufyZyMbkCMZRGEjvkXD8sscFcbd5WFuNAxjFArNgcVfKVejo/BBJx/ReN0+BLD1cNn7v5kNkK+CUeaeLHTy+2o3MshGQA3v6NcfmYxvgKQzfryTFmD9iwwqDtoStviucGxATPlmiHC0CNkBB/J9bYjo6wuF00YIdcYpLiULWzShoKJ7QcSP6A++/EgojHQteLqZjEiiFo6OPrgxYgpP/8HiKM2ip/AjeNosiRbL9WWF0i083xDpcfLRtcmsJCW+1Wn4IqNk6hMMCc14DYvHens+xY5Sn2eqYo8uVJMhyor4ykvGoTzg/AqTY2wYF2awMDmGerWGO4922aEVbQI5PVbAucUZXDk/xwYtZx3ync1DbOyfcvKrzlB3jujYIm0yaeNDMqEe0qw8VTxWyI11559eDuJdMqOsZNac1Tc9OIFl4yw5aHNInavk4RtElnIq70QZqR4yOWHFS6P5WdxaBlf8Cid5+aTcj9qiIt92lBF5loztrFbG2+2Fr0TIC4MOqobrip1ljnS0+ZFkubPyIruVGdpJy9gxfD6taHjZkpKbqKhmaXF+8JOX5a+DH9+ljZ/gT6sFJ45h0c8oicmAK0FK3l5tGSYQs2IgXgIopIipDGvjysoPB1hp3bFjdS5nepIqxXqY4oAoZZsTkpnSKNk7P0q/p8tj8LIvzjTJpS4e/DGiDNNw7WstK8MZ4yOeytJO3QZjKlPCZRhLlKfZ00ulrz4kSaPP0aK+AKEbPTyMwFhTWkO9NP6k08NkQJ1uyrdoM842OpRGoVjwgBvCW9lVWScN+YeYLA/lYjgRvslKGOJbimWrpS9A/rfbAHnrrXcxZ5egW84T+CQrliwvHEzLwNlBvEb8DZSn11zdixAZQsgRhAHewBA0KpWPiJ4V2uBumnQ+7A4hc4h0PuJqFYXHn+HRIjCzuzk9makL2XA97RaGcUdbqEbHTIIQj4GVNH8areBBLeJduqdbfnLzOGQ3nQ/Xhzim/D9wMh6Ea7w6VabevD2866ZkHjJJixFwXVqklF5HJsnATwA3R26eTgM5UHkwunqjZF5yHMQrL/5MAjSb3GUPYUXD60JwoyW6/8FpiJbCC/wp/kVFP7dHeFLqB50TsRUwzDCIx62mnOMBJdcV0HQ9Al/ClDOJmD1yEy8RP4qAMCg/IQ3uKnyFlQp2BlfZsnSau6uIf8Mxt2CJXEVX4Wg0pTDm4U9j3wIxbLDLKrM93Yvohhh5EC/QlFNwVpUflF06WrzBzww02U+RMLxTFJ3gF3BNGWPBT7TML7LTSyZz9ziEHTEvu+FQsVobjgczrAg51GEZ3UfhBjjyNneP00x0M66FRxXhyShelImmD3DMR1h8eviB28DL47O0WHnxOH+TX4D8y9sFJHbr6NfayHMyei6XxAXyurxdxwQnpuNJn3B/wUhOOOs8P5PG8pQu0uaYReyx2xvjJP75c3nc4iT4I/aHnS9P0c4mcfjUJMrZBK4+qNqXIEmOdcZIs0VWjzmRqSxm7S3ovE1mYjgi3XFOOPOa5OYSOOXE+lPOxDlnt7soPj3t4E832vj4rAeSeTzJxNE47tGjCnZ1XFU+g4XpLBabbbR7CWyfdVEs+gKuxqrXrk1hbDyDcniTTMUge3CGpVIZrXIL/3j3DDcyPax3Yvi8ycl/IY7vLafwYbGLD7cbmGh3oA9fdEyF3vaM8iqCNHm7lo2Zrjde35xl+GngHvHJHi7Np3F9OYO7e03Uwtcjl5eyePV8Fun9Oh40+yiHdmCc3f5Lsyl8/+UlnJaaOHxYRPu4gS8qHLNSCJdzMUxqMbHN0iFZMUwkmtVCDK9qc4pxxEotFAtJ9G7Mcqw9hX292ct0jII2w54h3TTHdZuJLk6rFbRqLTs+a3KrgfJ+C1/sdjERy+D0qIsD2lNaCObYYrXSxibzYCqlr04y2D9XsOMyNistO5ZKX1Ifcay0z/xtM9/LLGsnlE253MbpQQt7Gw3sP2pgb72JfeZz+YTjFg6topdiNKFUWbeF4yiRVD7Hc2X1kUgFyuxrswlcyOlM9D4eME1arNKxNrooXUf1zDNz3klThuRBF9cyGQwbVXwnrw2NReJpI0AxyNXnbV6fR5UWhk/6cdyYiIPZavHK3UIF3WkQAu9yMB8+IjoGdBduZBWC+yve4EJWx6biWL2axoWbGSwvJvH0eMou8S8RZ4Zl9grTWm1xbh3qi8KavIy4kXGzgRuU0hUK8OZMCvdY5z5Zr2Ln0BebBBbMmHDlfMnRwUiP2GWUm+bNdtk98+Tp29OYYBm5d+/MFrtt3kgkxVFp9yzeilbrA5NOj3Me1t1nntXFySk8eFC0eeXNBY7dOe7Vl1aGGBj1IEOZRvI9t5zD+ZU8268Ybj8zj/fvV/Dhg4qN4L8KFFpz5xuM55Wb47i+mke73sZf7jSxMpFCr9jE3314hn/Qm/mtLq5poY7pyWlBcyllRx+tLmSQpVs2mUN2agJn9arN+yIYL7Zx7dMzlKY5L2JZmyiznWQZLS3k7H4lHSmzuVHH0XbH3rlidbfj9ihKsNpQHgm8+vQkzrQpe9TCDMvB9dUs58495v2wHCrvNYd86nwer9yewLXpFCaO6phm3dBdCb2DGrbY9tezKfyLp/L4SbGH/7DdxjrrjzY6n2fZ1oaLFlsjeSapLid1z0QV6/c4nz+p4zO20We1ni1dzMwnMMMIdKRg78ERJk+aSIznUZwdR4rt8xHL2c5kCmfkQTmn7NMXBSd7Ldxj3F+c9oYblEpHSIvAeAhmuUfpjCDiUcpOL6CbLnl/eYxtYgp2vNg203KH7frnpR72mCU6KmlutYC56QzybGcnxhJYZ1o+oww+Lnbw2WYdtZHND5W9lelpvHf7KRwcHSF5sMk+tGFf2vyiEUOR7YIuNN85beEnHxdxxv5OxyMdMV/0JdGLbNsvrI3jf/rLXTTIY2Iqg/eZdp0QcTvRR36S7Sjnq4csE1/jnH+XPPzdfhfN0y6mKmynD7r4LueiefYt2yW2dQz7wYen6LKcaD6bYtheYYL5sGBtablctkvJ9QKgNh60YaH7NU5qDfYhPWtrJ6emBhsgWi/S2os2JOQmXXa1w+VKGb0Y+7BSB4l+AbOzc4avzQ99BSI8xSHVoP2kRtwO40hnMD45Ze7evg/xRF/8KW59JaK1GPtihXPYM1byKD+1JpBl+grj43ZHSLPZwGnxDJts8FhsMMFKcoV9ozb2QhdrZUUblDvrZbzTb9rXDzpa8tQWwPpWd3/3W+dx7dYcPvirRyh+foIvWZ+euziG77KOTX5yin6li6OVLKZTCYwxX79cy9s9aeMsEzdZ39+5Poa31wqIsa0rk3cdK3bI9vPLuyXU2cmoh7mQBp7P66L9mPUTbebrRZbJKxwDzM1mkGSdXGd+zrEdXmA7ohcElsj8lSzwEfNcX4sUWJr/3/s94z+qOKrfMywz/2I6hk8ZXptsz3JsduP2HFbKFTzbaYJdIJp6+YR9/BdsOwpsD1mEUD1t4jrp64jPHscJ59jO6UUN9ZPzc1lssJ78ZL+NDcpjiun9ZrKPG4x4j/HoGLnJRg9/yzYtdZll7fIU5jm+SzH9n7P/0AXuty/m8Pob87j62qK1odirYOvuKe5ulNCpdXCV7cNBLGFHYq2yzfzdG+OYfmUR3/3OecQ4CDxjW9EkzwccjxyUa8ikWQaZ3pNy1V48jjP83vEZPv/iFEc7LbaZPh5SWfGcj9oD11fPjWNlZczW/K5fGbN1rzrTsEq3p25MY329hArHLg5RO6KwwSmAufO3lu7bV2R6+UHZMQSPX2uMGw9LOGTeDum5chzRMo0gikOQzVxGHZ8Ap/PLIBl42XD7EIb4vyKooQw4oeY09HBXJzkkHMnCLa4JVC4VVuv7Gl8M0x4QzEA1JDWAaHxX5vjyyztlVFlWLK0hjMcpPGETZLGHGcwjkLAwvl6qWsg+IQQyu9ELILORGHH7ClDMw7T42FDh1J5prCKz4vitbYAITBhBj8yCUXMEkZsWHv0Ncza+GTa6anj1BQjNNthO0Y8Nue3iaAGWCdNljbbgzIbZ7OocqPSGgCpgmhVSnYoWeLXc1eFgWG8WKLGSiy94cgArJV5N98VN+5Ih0PSFUyo2ijoCSgufNvAlTU+j66JLgylzC/TMTxGO4ApbJUBeJGsL8kq/+NbmiPHLjrrDhtZ22FlZfUFcGSgzDQqnTRnb+FAGs1NkWk2GpGNfVzA+xkilNxf8bXm2LJxg2tK0fREyXshgZWHajsjS3RYbu0e4u7WPOhvRQpYN7gwbpoUZXFiaseOzjk7L+PzBDjv6E3a2nLzkC/ZVS58y0rhIRZhtl0NUoO3poNSbTIJclValxzaAOhxochLYoq4GqqXNIJm1CUJ/TamEr7AmPClRl0zJu/t7bIo6RE83Pdyip4mSBmEGFONJGxmk7Btq9NTAVouwQvK3F6Tk5nGqrNhXIMJTWCqVT/fWI+S/4qImsNynRVbxLBBdtzuSN1ChoQiLRUOgBOikkF5SHEWrH74ZIrOHVSjzl4pIRHGrziV88yyZ0ZdWOaRyzMv8mOkJ1r8UVTJLN/rp7hX/MkQbXhExRUYePBmWCm90KCcppcGLrZk9QSGHDG24GaWL/O0SdPJjGyGMR5uFlt2Kg/hRtBaFpVe9m8pyVKYjxTgMxyLh0+tiVLd9QzIqQyGPRvxVdz2cwPmWTXhSwy9AqDx19gsrZx6W/pEsIjrW4bBy9FrsdMWvcAmuufm3AW+8/S7mFpYGvJkcg4qMoxbTxL94D2GcV6UyICjZj4EcR8CDDUFmubnNy6W5BZnSxySlf1DKBneyQmBKeAahMDgN6aIjs9cJA9rjNllzZuUfTFROyRQfrmSTm2iFuhXFo5TTzeOJlPtIj9wiMDcz+COQEfYQP7gMQO72iJRr7h7AHCL3iCeZHcfLYxDcwO5gcQd3k4TCmFKuDn8CW/iPxC4coZsl2PWjweN3uZiH+/AXBTRk84/kEzTDsQ3+8HMY2kzxYT5B9zoXMCysaVRuFz3L/4FHMAsia5SuyMMyJ8hJYazMRPoInugHcyRXi0JOQxQ+jIOBpzULZnW+DSd46xG04GdPuoT84c9y05yGeW3+A/70IGbII1P0M938RvPXQtLPU2LSlEwd0f8iJL+I2MA9qCAF97KH/wdKAo7qtHkFUzCHMJYuOQpMSFR0NOqGQzDN7TLK2X3MZj8rQ5Eyd+G5bnjBPYrCUGSWJgcTnP78STd8eUZyk5s5BLNZaO5j4ze4AfJ7s5RJtYM4J+FaI22o+ztoIKEXMziB7c1kbFx3MptiWhJ45UIBF+fT+GJHx1BwwjeexPnlNG5dLGBpmpPkWhOX2dVc46gmm4rbcUNLO3XkTlrIlzp2IXVtPIU7xH+wyLHdBMegTMAKJzWzlQ4y1a6Jps8JdonqeCGLZzh5Pn/YQrHUxh1O/sfGs3bOuTY8lHbdUbA0m8Ek49cZ1zduzOCP/uV1vPX8HC7uFHHh1jLq4zk8uH9iw4F8NoE/+s4a5qcy+PSujumI2Vvn747p+APgv5Q4DuOY6l2m6xnO089anGSzfC1Mp/DhSQfFZg97nFw/ZDrDy5wEMuJFmGOXBC4s5vH1AvvdTh+FfBzfWkqiTTm/f8YxJ/HqTO+HWw1UG13McuCncrlz1sZndNsm0cNuzN7WFsPLGeAHEz1cODjF7m4FH1V6+JRx64iM5TT5nI7bYs89uqn8a1FN7GhdpJMh5aUUrnFcnyXd8XQCM/kEmvEutnSH3WDg7JCgLHRXh46yOuDUo1HvorrfxPIXFTzabeE/bOoFkCS+/8YceqUWTpivenN+U4txjOMO8zBbIP1cAh9xvFE9bGBvr4HPH9Xx8VEDm8zcHuWR4JxJU4Oz0ya27tewdbeJ7QdtHO92UNUFpC0lXfmrF304x+B8TF+2y82+no6ETVCeut3rSo609THLp6U+fnLStSOwtAEzlY3j96/k8TXm62uX8rglwXLO8dRkApuU3Rbz1OuUlDULeHcCeC4HO2JESyEWg1c4w42UzQep1xjPPZbRE5YZvTuqv+NEfCqg05G75o8zOfLLMjwsSwqmsZurkLRAx+OWYyoTw/KlJNaeymFmKYfsZNqOL2szPePzCVyaieNVmnWnwKlWY0XEQK2ItzPmFCmC8Uh1RmbunnZQpnwkbrl71BbKLBYsuHnaxK/0UVwahEul49gW1lLITyTsLfjPPz1Ds6ktPPcPQUlD800Fs9BOS57UtUile302HjIs24BJVtwf3BwDmwrslDQOD6ghTqlRkO1br0zjeyy/d7fq+PkvDrHDOuVtCedgrEcLbJMUv9qSCHJ0/+6NAk5OW/hffnyMnaM2WvkM7py0Mc/In9LxcLmUnTv/zRnOc0irMJbEiysZ/BXbvd2ZJJbIb7pUZx1oIF5qcP4KpLXgzDApynlpu4Ea680s4xCjD6+MIVZI4dbCOOr1Nr68V7H6oX0TyXm7FbM7K1RutMh6d0MbVWqXgUtLWXzz+Uk83GvagnskBZUntZffe3masu/i3/7XY9wjf3q7/I0C5/9s6/+8mUBuKo333py347F2jltI5NN0y+GLs659DaHSlGf5m9UdFazI/2JKb54DP2XZ/5JKR3QpLvXn165N46krU3i0foCVnxygxTl95eYyzo9PY/W4jpM42wm1WQPos/73cMC28HC7hWY9KqtRKgikHeWt5bPNjYJ/8Ivsxgd1XXLOJgCHLCu6jPoR25MfF3v4W7ZdZAFfZz2/x3aXzQ+qxSa+2Kzhv9Lv51QHbGxVHFQuolJhcVDX4vvT5xbx3dUpfP5wHX+zeYQpTpjfG4/hc+aP7iF561IOa1NJfLHfQptERINs4SaboHf6LTTunGC73MFL7y5jcbWAz744s6/7NjtxrD23gnQyi/2NCm7fmMT/tNVmP9QFSdkRZNPsP66zbj2b95nog14C83OUMftS2zTOZG2zQV9TiGfJQ5sMdncGdSnNQ7UJ0mnqi5dE2ADJ2tciR8cHqDXKqNUrZu902I9rvswwZdob9TrazRjGCx6HNkaktJmhzZUoDsXdajdRZzw64WFyctLo6FJzXYJerlTsOCzpug9EGyn6ssM3bSo4s6OvfA6rdlMnbEzRP/qS5OyshDPyo7tmCuxndKzZ9+bj1k9r/UIbkDpakgTsnoxXcsRhvZyay2GHfHTbXfwhx0NvvTCHwkQGrY/38J8OOtYW3mxyXFNuINbo2NrLFPvF2bE0Oos5yqWDy3eYN/t1PEO6K/TLsa+7co2dx7iOtuqixD5Im5jKc63z/M6kNuBi+L+fAF+QvxcXU1iv9vEn9xr48XodH7It0xdkb7Pv/v3lJF5Oc9zT6eLPyzF8ybKrI7HG2CZ9yjDsTg00XmDSkGM6L2eBdeKxKcKFThv/y0en9sVo/6iGNfq1x9P4D3td+5L3/kEL60ctHLPPYvRoMfy3LufQ5xjlP/yihE8Yx9yNafzHuzX8mMK8wIr+rVnKn3glhn/AtqN82EZyj/24vn5k+753WMX25hl2ThtokHYuk8Tmcds2B1bmc9j/7AT/5f1TTCX7bAeS2Gf/dMrxpY7A1zh09eoYXvrWCs69sMK+kfXvrIoTnSdKUN3RutdT55Ywkc/i0cEJKrU6rswVOJ7q4CHrycleh2VZ8hhpFwhe/l1/4cUF3Lw5jRPK5LvvLaLI8Vet2EKfND754pTlSV/pKTbHN6BVtdf65WAXqEx8je3nRcpGMlQahkBP/w/XKWmTXWRFO1KOJTVAdIicvxLcM2JxAAMSxrGZonQodjdFSJGd8CQd2YObBw9xUUkfyGYAT9otxMD58fT+EzDiLy4lcxN7yFP3pYMMUTLMIIfgT6vCqD2SHqGZRAaZQVyWJ/1MToN4I30EFOQrnOVhNBhWNKzdpT1qC/9ZGyBK6KhwBoXtK+C/KcSvBDGqQbi+AEnZbrQWXJO2CZKxI4zUCdjxWFrUZ6VkWqKQFqcW7pVAu9hci5PEFb4t7mpjIC26PmiXcCRrNVC6FNq6cwvHgTN1WthCK1NdqTbpbSkt1sovWiC1tJq7uJCXwrruuLIHPMVhGRLomww1bKEub+PBAlOJf+30i/+UxSV0vZmjzwo7LX3Cpq6V6VXGavGYaVTHFCnbUAk8UmOHQwJ6O5756SM2mYcLfJJvIZ/D8tIsLqyyISuwEzo4xucPttgQ1dh5ZjAxXsDsNAdJK4tYXZw1nu+vb+Lu+hZKtZZ1etoIURoUXbRho4cXZDOa2dKqTKSuzQ/dzdHudljmWlRNDgY50NJGCDvnNlWXnY1o2gqG8lB5IDlJziJscvN4H1MWIZ+yyGbleehvcUuJVeoqDX5JO7OdIZgNRtq2aWhwf5UT5RcRCJqCqixpg803ZrQRJEyWKfoZXkC2skKj50tQwlFQ+evJvy2Sm/zIr7kpnMdrYgv8+AaIQlpiLE8NpMnMv9GUbos5EjufLBTa/NCXF6k065p98cHBUX6MagLJ3BjtUoWwCZJDIp1l/dTGhMq/ZC+6oultxBCcV/Ohs+Trd5UIJ1KumTxUr8mHbXzo7o+wyRKPkz+ra8ITVedfnZvSok095SdjcD5oNrlIV1pFW0oVQPXQ6oPXSx2HpzwSVePVyhLxzC5c6rKRjuWBojEe+FAGhDZAHAlPj4EIzEFtlNPmwx1Fh0jK1/+tN0De1BcgugSdUSgWcS1dLEtmApODUjSajsgcYNTqYSODhxWY29A3BHLfKFZLL5XrkpNjP2aX2UIEvsxPf1KS2aMjOMbQnzCoT/6wOhPUwCwvqxNOz8ILZA5lLsI13dxURtwtSocZaTBdEBwNxxEtvG2kGlZgXG2Z/q6Zq3RTxpfAcSMpeOZIF455DfAsnFoDM3i6LBwdBvVBqHy4W9DlJLN7CGPAjKKTu0UrMDxCKOzmb27CCW72DJzLLXIIEFmHziLAHJaDR2jKSkzgZygP9xzgBhiaHCMKJ3cPIfDnKFg4Og95F45kFcyKNwpm8bll4BR0CxNMDsSlg+WZ/Jy84URpMbqGIwhxmt0dzZ/hVHbMQIh4ET2TecBTPjpOiIhg7qJrKrhJjaZpBKyJo7u1q4G2UaNsLNyIsqcM4oOI5hbpBjTTj62d4/ExaB8saGgPzCw8D6u0WpEJ7kPwvs5/Zg0IT2IpcCBAs6ENUCykhzCj8Fwfcu79qdEJrkPZUg9oFlxmdnC/yQ2Qp749iwkSLzR6OM4mcG8mhawWzNjpfZGKY3M+iws3ZnGDk9ZXL+SxddLGn35Yxhknx/qy4Y9fn8bvPD2Ji9MZu9B3k5PJpZMWxkgvzfHjDAcqGcazvpa3t/4LHU4OGK7A8KVCEovEvUyauWwSKYbvcyLca3LsRdXgBP9kJo1p4jziMO/HnGynM3n86HuXsb1b5TixZYsJN1ey+B+/v4J33l2zN56/uHOKJtNwfnUMf/LjA/zVJ0d4sFG0RUTJSV85PN+oorFbtq9KbLxAdx0Ns9uLo0s+ZiZTePXlGeQ57v38oIV/OO3ii2IXx+QvzThVZvQGeZ5pypBPG3coD/hfXhzD7/7oKj7Zb+Cj3ToYzL4U+QctWjGOb83EcS0Xwyflni3I/WhefTewUfWzxL85EbNFOiYXSZYtXWyuBbi1Tge3Uz27C0Rnx+vLkN+d0kXpPbxf9i9RxkjnB+kekqR7yLlGjBEszCbxTLuLAnmPdXo4ZWo/Y/wVjpE0lrS2LYDq5CnTdECck7M29jfr2LjTwBe7HXxx2scpJ/d6m/Nwr443uk1kKQhN+LVJpHthHp72sMEErzc4vi62cPVBDV+sd/DZRhuHh21UdSzOWByZfIJziz72NppY/6yO0/0uWjXGz3RH97hZPZfiuEdjGyaPcteEkvmlPJPDE6C6cH08jt9fTdjGh+4BUevSZsLazMuHpS7eP2hzbJlAj0L69/cbmKcc79b6dq+MFnWUJ8wyg/OcC6RrbXzZ41yRxCUfj1a8mSGA21WO7OJvItHFfegxxJWH7O6bpqy/uZaxLzXunfkiq1C0mJyk0fggrs0VLEwgRK0wEcfShTTmljPI5jWGpSPrbCrHudU47WNJHDDcHtNcqzI/mEcR9/bijTEl2nLhw72MtsqyytMwL4JHMBsfbiU4VwM6hEGahRZUrpDA+adYn5dSbL96KLKQax40GLcaD97eRvKJ4nCqHocu7Ncb0fLU6QFblNsu6dlXRhGSwGj+MjwzHcd7T41h7uY87j8o41SLXpZh2vxIsU2bsXw4KPnRLaKifNg+6+DBURtLrJN/eH0Mz3/3CtYPm/icdWH68gTeeWsRd7ZqtnG03QKOWGf1JcsuZZ/VguFCGvVJzjmqbVz5oIgm27+VvSZm2L418kmcY9ip9RqOZzPYujqGJttjLaSdcq67dVDF3mbT6omSpxSq7iqPBHLTlx6ejBjqzT7u7zbsyDBtiAjUJmTZVklmx7pPZL+JWc55v03etFh6dTqJCucZWlSdy8TxymISF84aqBB37Oocvvedi7izXsJZWVuBwLPns/je8+O2QXJrKY0zjlX15YcVM0KO5bHL9k750o63KMs2Vo4Y5+XzaK/N4KhWQXpxDsdsR1qNFpItljri6shpbRDvM70nbJR15NegIIxCyF9fn4naB488KlOaT2fZSejYpe/NJbDIfuQu2+Ixtj8/fGHKjrHaYzunOx+eupDDh2xHJcd3xtivEFd3LmgzR/VBFxjrCB6VCYHR57zu3Moqnnv2KVyaPcVnj/awU2pglRV4LdbDnRbbg2QChzW2i8dKizbAve0S99ocWe/G8Dnbn5cLbHMPG/j7L1kmy+qXALKHk6M6th6VkTqu46njGj4+6YBNmK0BrDCebzD/flbpg82e3fVSXSjg//zHF/DXPzlGknPuyYkJzM7ODo6tir62iDZAJD/pWveoVisUXsI2J/S1hzYnqo0TTCywT8m1USk3WGfj7K91z2zCviap0S2Tztvmh+gKRE/0ZVd8ikO6vgqpVGu0JxmHX4J+fHzMvuEQ1VoVzYaOt6my3LCNJh8RHa0xaU1Gi4lJuqc4X8+R9vTs3OArkcOjI5bVKtuGNp7P9e3lDn2FdZeyeSUHezv/QdPbUrWtt1J9XHh5CbM/egqzl6ZwtFnC070mLtJ8J5bC//Pv9+14pq/3G3g91cUExy0qZF3dFcR6pBNEksdN5NhO7J+jPI4amKh37AhO9edJ1pMl9oONFHCPhUgbecp3NdPP5H1d5f0q85H1UxsA+spKe5+6/0R1SHX7gO5xljf1Sf/2xL/oYBaiwYL9sBOHjlX/wYS3TzpqTX2Uyv4DlrstqiO6rXMgITpV4m4z7z5uJvA5s/mIcSkNurdW63VMkh3RqXj3WOdX2C5ebLbxM7YHn2w38JDjoAYZ0xFxm50E/qHUx4fk/9JcBstsO37KMUaNfZLurFnjuOcFFsbnFwt4tt7Cy68toMS8/uhBCZ+yDfnwTgm3413sMJ4Ky//vraXxYrKHVykX3RuyxUHWWbqDR6UStis1jjvUfpAx/alUe5amJ2yNcnP/xL7UOGY5PDit4WBX7UaX/QQTZLiDpiKA96X6IlhfeRwy3x5usH09YD5zMPDSbAIf7zOtyhiCcL22KqTyMBAV0E/+ctLdLRtMs23+yj2gWFhZjPfRsP4w8gPsYdswcPpvgiOOonssI3HR19MRgcyj/oJAZxTNQGl53PFJHE/W6BhlFIFm/UMgX68O5sfwAoiG0fEwkTkCCys1ANntPwTzH7rYGN+YdPnakf/uRSzWGZZNwWP58xgEWtJCWg2Cs2wWY3hYf0Ra+spT49X/n74AiYT0T8Gvg/PLIKFqA0QL+Zx4pTO+IMvJVVrH8aT8Ez9fFFXnqkGQ+KLORKmrVaySmToBu5NCmwBJ3VXBXpNuUlq01aROSgNdKYXRp41tTk5Uv1Sn6WrxWEarVbQCEhZOScM3MlwZCMVwPKzUwE35GHCjhVhHZGSMSxnlWSfEYKa/UuThfQHYjmpivPZmE9OuTFTn4/wmTG62eURZpcPXMn68k7jRpN4XhhmIkaiBtevErWA4W0wzw4hOxjqyaVw4t4jF2UkUy1V8+Pl97ByVLT/GxwucMBUwPzeLC+dX2dFO47h4hp+9/wG2dvZN/vlshrQZf8gfpcukZQ/pnj45aHFcA+h2q41Wq4lGo456o2GfaDYaTTQ5ENAGiTYWNIKSTOyC6aCLliulKJIpn1Z5pLs9smog4xsflCN1uduAe1QmJKcOSJ2jkWZQxu55QAc78oq6vhTJSBFZ5UlfH/kRbHH7zLOpcsUORYNeK+MizL/y0b5WktyplKuKQ2BsKq/Em9mUTinJjGH5iHjSmxQWgvi2iBeUNRzyk24gbCo5GxGVjzSS2tTQV1ba5Mjpi48x++JDX19p8yPJOpiwzUj/+sOPDVNd4F9KHDIO6Va2FI1iivJWzsaPs8K/hzEkhpMcVO5Uv1l27f4Plh97y1BxsSxbPjMyUTS5Uc6WL6KhjTxSU77JrsU9GWQ2uVJZuTGdirR8s8PLn9VhTirtF+xDP9EJshQ9i4B/8zNuLA6LzHCUZzI7jhGgP3OdjnIXrbAJ8v+HDZD5+UWPQXIXn7R4Tnj6AxMEuQlkj8wRCC9oQdfDNc+DCJyqEGWhSQHMzD/JSp4Bg350oL9zI3BEj535K3ETFMbDeT31+ki7stb8PB7hx9nG2hdZygpWFOs75G5Kdi9L/kWh3PR2K5V0UxFdlVPpQ9qq4sJ1+lSKmzSpOf8mYGriTeH0Ez1LEfGM1hPyinCpi95jtOXO8KLgYYTnuG5WWCGItszmzLKn8AFP7iqn0j2U40Zm48/BafDhyRAh/Q0G4YKSi8GoW+Qku1kUxpUczc2NvuDn1seUYNQ8BMntcddRm8yhhTGzx0aTIjNwV7MHJ+fNUzhIZ0AzUF5FQaQGNNxuLsEzWId+QVfeRzL2rBKuIzgNMwaBmKuVNQ9roQfuzq9ZBuaBGx2V5+YpSURm/kXay6C7DcJGLsHLxjg0mlmadFMeJioWjuS6F/mIS4IMKrw02DMQcT3ImWHEk8zB2YJIj+xmMN0fJpPg4LjOjWIZosqgPDNXOgiXeMEuvAjXvYNF/jJa3dRPTqJjnmYPCOTZS9lvcgPk/8CJ5wwTleQEuV9po85x0U9qPfz9cRctXfhR6uLzkxbOH9WxOJ3BRwdtO+rF5MjwdU6IjzhWOuLk9azawsRPDuyy84PFLO6v5VHPJzHDbirV4OR+IoWNczlUxlNYKrcxy5n2Yhu2KcJBC/ocwGjzQ4NM3QGiy2GTzR52plJYH0tgs9hFhrP2l/ptfPKogqNqB89ngJczfayX2rharuPGrWnUskkcfXyAyycl/PWDMjZO9IJLh/Lz/BPjx0zrBmequqTUhmJ01oXGL14t4L97fgznEz38w04bf7vRxKfFjr0dWabSBxW/M5fAZCqOMba//3KBE+a1rL0VrS9DlCcaf5TLOo+9ilK9i6cujeHV56fx8XYDdQ7633l+CtNLOfwj7VrH1VcDOhZLR3WIF+kUP16fiuNiLob7zI8TykmbIqvkVJeDf9SiyMhzhQG0AaGjNF4di+ER3XW95jNTCUxlYtglvaWZBG5TVmPkK8k8TE2nkSeN2SOOdzmO1D0sAsmgwzHVKfNGX21sk/DmnYYtuh6X+36ZO5HsHsFaF6/n+nZG+RfNmB3FVSZ/Kg/lWh/HJZaHU5aLcg8bZ32U6MYhFsZnWB4WNHeIo1ljOdnWcVcddG1NdbQMyxzqBkHx+lt8Pp6R/fESH9oBPtZYVr62ksbHjP87jGsmHcM6hapL4pWHyqdD8n/3qI07px08Im+P6n3UOXa+mo/hGzMx7BGPIkOV8eywjMSSCfzOVMxwTjQ1iBgjSG6RbVgnxbvzb27B3SC4yUVhtUC8rzxmHVT+a1Pv7WwPF1PAZtcbH+tTPaCRiECbIOPTSbsjRn23vAfjjHQcbRJrdrqoUBYNptOBflYRnJxkKeV20XB/49tdg3J8B+PGIXhHNMwv8pQbzbJn83EsXUxjYiZFXnp2x4uO6YmQjQ83UUUEHIY291MQ8aiRuC77bzFPDEjEMIaM0snbZYGet1ezmC0k8bMHNbxwfdzOE99nGycQD2qOXnl+BnnKdH2nTnqMh27Vdh8N8qvFcH3hc08bs6zjRZbjCuM/Zhu0ddBEUfywrKkpKzW6tnIwO5/E08zKGRLXfTvnWPeKsxlMn7aQZrtXYtu4sldHjmXz4HwOR2wf1E8pLXqrWYt6B5sty8dos8byiv6WXzKrowp2LRbqovho80N4V1hOvncla3cLPPf6eUxMZRHfL9mb8r8o9e3iZR27s8BY38728fOjDn7ORudhg25sZ19MtvH+egVnbMsVk6ZfJ5UOtkhQdyGpjuloHsWlO3jUTmo5PLMygZs35hmujuZkEpPXFjC3OGMy2qkUUa5WsXy/hPPvnyK5U0N1LoOy5MDGrHgw/OJFdCWPUbD0c44Vpd3bBs9vyeTqYho/eGECu+TxsOob0OrW1O7qjf/b6OLdfB8F1pe/LwF7rIPfGI/hWxNq04D36zHjU2Pj995bwksvzuLBg4otPCuO6elpnFtdxdxUHlfGDrF8eIIXLheQPzdmX/N9jW3y2y9Mgk0g4sUW3h7TQjXb3JAvN+ZSeH4lg0/YXp6wfJ2P9+x+kHXWVaGkGe8b2rhJ9e1Oh9fSXZxjXqgNomisvWAThg3mkY5cVJ+gRfWTItvww7atY83OzNjmhF5m3d/ft/s/tHGhrzkq1Nudjm00SG5aB1EN0uaENkAqlTIzsIK1W1rf0hd6LcT7GYwV/MuMUqls6yVTxNemiS5NVxy667UUxVGRvDq2GaKTNZrEEUSXoNsXIMSfYJv3znPjKJ41sER8rYfonpm8NlLCZor41AvKE2FTR/IXFJmmk9MT1OoN+0JQ61T7LIuSy+00+zTKSF9NFuURSpIuJ9fXDe9v13C6U8Hb8zFc71EWJ3U82CjhLx/VWcb7+MZsAjcmEsgs5ZF5atqOu7p3MYf1i2MsI6wbh03kWYcnqbJaB2Oe9RhPn3UjwTx9yCg/OuoNL+VmuWF2g0MLpOjwo3HgWZYTjUX22AwxuIHmTtq0OOTYQi9QqJ8X6yqfP3h1BvPPL+DORhUnbGP2WaZYdO1orfdIb7MdR7GfsIvH1TZpTCKy2nDTF0666DuIweBVtgHPka7kpXUkbcLcKsSxOh63DZAj1h3Vd9Wp6wtpvMZx0joJPUfZvnt7HOeX82hzzPDgpIeXL4zZxmeJ7cS1XAKJgzr+Zq+NB8zT/BLzk+W5XwCa7N/ucwy2w7RVOATZJ0+3np/FHvM8nk7aiy1blTpKnRbLVYfy69g9LdKlKrUmjs8qzPMW8hzDPLvGNoXyfvSI+XnIvsWb9IE8STaAt536Aq7KQY1OvSkzrzpM+PMcSy73u/alLpsg5qWvudiL6gTVkQjU+pKMgVwlf9Vrz+JBZI+BnOXn3o4zSkMNXRSD6A9gxPg4jHoMeRtAcHqcHVm+Apfwq/gexONMmtH4499lEtwsbZ4+0y0c/fwvDHtGtghkk4/CRH2ZhzfHoFMRcRCH3AhP2gXR3DoC43EQpc/gon7CfoP+wzTHHSUYQeTOcFL+G0GN+KBuORny85+1ARIlKIJBAp9wFzxp//VAdHwDRG+Cp7L6AkTHX2kDJIuMFva1GMqa48cRcdDNXti+ZlBoRmm8yN8aPOJydG9HX8VZq61DDoo/VUDJV/T0RUmKA6A0W3cteomYFqw5P2OjrcmTQjCMhVdAx/EdRf7MqsyiwewiLEfq5umLtyaXoJQByjkLIT+zBxoBR+76/ExOGuBZIGWeWj2VCjqpw7Mjg6jUmmjwqUZFvEWL69FXIKIf5+Aibl9+UDfsiFXiaIBOWdjb/ZK1vZGfwthYHueX5rC2uoB2s4kv7m/g/uYBKem8xYzxNs7Ob3V1BZevXrMzYLfXH+Kzz+/Y+Y/iTcdmGQuKSxofkr1AUlBnYHd+sEHW1x/qtNXx1xtN1NmBtptta+yVjwm72N6PNbPFZymTtSvRk3hEU9QNaJZ05GSKtEROFc7M7FT9awv/+kPTT1Nk0e9O8fDGu0ga/5QvE2ILppSbKfKVZkchleEELZtK2PnZuWzCjiRTwvW5rd9vEt6C82iNfhAJefLNLZZyi0xP2wBh+qy8kAnhWt6Zr9JmKbK02G4qnalZeHsynGMGO+Wnry1S6axvcOT8qKuEffWhzQ+/A8Q3I70s6CsjfTmheiQyJjempc9ZU5+TcNukkkxH4pFNvDg/wWBewhJfKnOirbqvsqyy5xuhZtZmpsolw/iXN5IFy3egoTZAuS6a0aKdy0jlQTYtszDtMocyIjfzE55CB3OklLcKL6vxaeQ9N5Qu0TccyYH2gMWHnrK7MhpWPmm3wCYNGdDT65Xk3eumo3i43w74HSCLFoVS7RGayZWcyJqxKrM5KA3uZhDcZTUnIdLkJctN7utmB5NYsHupMB/LK3fTh1MGip9atImliJXfit9yjQ8Tp5mVP5G/6gOpiaZwiWNlhXaVE7lJWX2WH7NNEyiv36Lt4d0c4gt1jH+6OS3R1SQgomH+kdKGivkRL6LPAGYf+LNtYSRyMzkqTsMLcRsh+5uf8UI1cJP8DMdpjir5Wuvn3vYw+sFuX7UR0fyH4qWiu9KvxNFV7kqfdIEt/kqPfqLLtAgGMjeL8KQ8pHSnH5Q5yhDRI7A+DNPpTEVcGI7Q9TA3PX6ZvqyGZ+6Rnz+NV7cM4LG+eCRUhOZeQQAyD9yIqz5WDpb8EdriK1iM4kgaaTSD+QYaAz+FkdyC/0DXT2YLPARPj+ML0XSTucvNYCSI0zBqzrfczN1cQsgA5qb2ysMN2zLZNXYQtuUSIfCsMGrjHMncTNfPzPwzQHCm8tDBK+A4rSjf3dH7ZwP50U1lXG+iqugpXqsrwd9CRnxTOQcyh8hldM1AZm+6FKunS2D8kYjZLJ9kd54NzIPujmBmSXHj7m9uA+T/ejWHwmzOyOuIqffLPfzFZhsfbHNsxInp2VkHP3nQsKOO9BbjR3tNpGodvFiI4ajVx2ZJx4O00cgD+ckkbo+PY4oTyzaHwV02BjlOLCfJ21kmjjbHJVoQy3GmOEuBT3CGqa9DTgtJ7KaJe9xCnJN5A/LTYCacTGiJoI8yG8L4WRsrxHm4VcUXxY5dMv0i472e6OE/PWriaK+GssZALca5W8LDnZq92fzMy8t47+U5PDvFCTZHklcYqTYKMhfmcPX6HA4PdFk6+3W2SVN5jp/Ynu4ctfB3Gw3cYfpLWgmTfPlXOz+rtxM7fYt/IhVDhfm6XuniQqKPS6S9pcXs4zpeniEt+rdIV8fO7JGmFg7yk2l8HL6GeP1aAZuVnl06fX48YUdiXST9E8bJoZwdc7XDNFDU0Fny1zlBv1LQwnYcW3Tfafli2gRlrbda15mufeLpTW9trBxThpNzSUzPpogTR30mje2VHOrErxO/yMQ2yJs2VRrM17PjNnYe1LB1v4mDrTZKxxw72sZHVGpDSeNDJXKz7V+rOMhFuECHfFRqfew1+nY8kUBHNmXzCk35MYHHO20cUWWrPbw2HSe/cdt0EKhMR+Va9DR29g0Q8w5+QxhOwhWQ+cT0r01QIsxX5ccOy5z5WkA/ukP3nDw3mcCX1b5tMImojs7SkSKb9Jfs13JxzGYpHwb7LvOTxcyOHhqNf8Q44DlEYw4yyxhYN4u7qT7HcNpk/Iws8lfboyN06GxHEr03n8CzM0lbiD21BWbJRGNh0iRjHLIiP8Z5JQuMzRkDWLulzpW4NZbPOtPZ6wR/0raxYYjU+Ak8ySBzBDJGVncf8Qwg9yhv5D8a3khSU/7PriQxPpVCg7yUTrrQ1XQGCkzl+SgYEjBafAxpyuxtsnRTwcfoBPuQgpzcJi2ejGOT7cjPviwhR5npfhNdHC7QsVeHNGvzo1juYFd3n5iPg+hoE2ybZXaH7Y0W4p4Zj+GVi5zHLE9hO7hFcSs9ypPxqThWppKYa/eRY4NSnk3jdDqFKbYJMeZjiTKZP2IbtpxlkWWeakdnbgxL09M4PdVXWBXWR7XJKicjKYvSLj2YB3EHPYIC2xUdtbbN9iY3kbFN2sRRFTeYLz8t93Gf9VWXD//OBOxeof942LUFYnYJON/v4Gqlip+fkneWuZvJPl7st5Fgm7GpOsE6VnYRGi8at86wXGrhucp5nL6cOK5QNiynC+wTsid17MU7OKmeMY1jyLOwZ7bLGGMDcLhWsGOH9ljZplkxb7EuHJGHtlI2KB8OWjsYX7uBzMQ0OpWiOwac69q0mWS7wjpw57DFdraL1fMF3L48huJhA2uVFlJsU8qUtzYhY5wcawFa9V9uuh9B/QS9LA91Aa/WBTYeVW0DRC/IXrlyCbdXZjFz8gh7x4dYPijbF4Q/YeO6edDCN8aZt5kkPi12WQc7WJ7P4OrrSzhj2bpUb+Gm7jZg/3GP/egu5agXHLXwukN5UJMo7Yg8LUi32a8+PxazDRTl4y12pmPkTV8Dqg8Q8i7bY90pdbXZxBhHOR3OrSdn/OuPs9NTHB4e2DpJSV9K6JipZt2O/c4VCrbh0WrrpdCWbTBos0FfZcQyVSzP9jG3XsH2IetoUi+ljtvmhTZSVO60mSH8k5MTHB0eol8rsb2pUDGOFuNgO5wv6ML1NOm37SsNbZhoTalS9qOrEuzHF6aT2D5oINvu2Bcu6mfV7isu8acjtaR0NJbSpE2d0lkRxZNjlKssXwynOrecBq6mdJG2HyX1QY19z3Qat5fSqLHffWMihouU306xhd3NCp5p1PAK+yBtiP/dozo+3WvY8XJq9/XFqu61mucYpsy+/MM22y3mU4blZbzWxTTHJeP6yoty0HzrjGOWvbm0vfSxxXr+KcNskG6TdSmquywOtomlPlv37zQYVmVN44/nZpO2qfsSh2XaDN+ku+75yNL85hibBTpWc2n7wvPeoxrHX33c0EYb+4nzHEfoKypd8F9n/mtTRS3BGOv16wUf5+oYKmsr6BVVJ3WVdMUWaTEJtun23q1xrJ7Lo1ttWz1+ibJ7fTKGV1mnrnM88SnHCm9fyaM/nsQxid1iWlOU59NMw+f7HfwNBajZ3tRCHn933MT5GwU8e3sSCbaFebZ9rfE4mowsxjahxcbigByUOgmMVdqYYnk5YjnfYVscYzuSZJrFqupAixVE9U8nuHT6Xfb1CUwUMnjh0hzLPtvsIisE05sn/SnG9TLbsxVtMLHdD0PwAC4D6QJzZrzHlIHyglHYmDCa+0cw7KMEQ/eIlrXCQ+cBKJjPiSNFR8MbpedO8n8slq+gJ8yh8+M0BmAIjwcexP+ku34Rf0/4RTR+RSwDiGgPIBhtrDECkQxH4xqENbdRCLgRnnh0B1OyeTg3e1ycQVJzFWK3h4U0vAiiOOUvzdboWabspX7GpRmnrW/TrhfOpRTaqMoQhZedf1/boFHxWpysU7/OBki71QwLyQKj7MYnwBgOYIsHpv8y7le5RSAh2oXe+trDjuPJIc0GVfcS6HIde6teCdCqri1Wd0lPi0oMp7BUEootFFMwMS2UU/VljmkzhDpFZ5UnCNHl4rq9hc44dBRUhpM2u0ODHqx/9jaLJh36PE1p8AUSz2TPOJk9fZZCtwS7YqKdtHSMluGaqze9UThbhJV7MMtX+NpgsIvPlXZiaAOkx5G2zJZ2Zr4WpzNpXRyfRpodmFa+9eVEkZ1qjaoXY0eVnUC/U0es14EdEUQKLgMqNXqUmxVk5kGMI3jJSwvu3kDoM7osVhYXcXntPFKUzwef3cPPPnuIX9w7wGcb++y027bRsbCwgAuXLuLihXOols/wwS8+xN2NLUtPRpsDzF8dJ8XILN1qGKMF/y5ptNstdvp+DJaOw1I6dAk60cKiOMMn9GWPvgygIh1tFIl30bTiKmTGIbNXbG2yUCNoo8MkKXlq9CR5GqJ8QzzkSwNGfaZrC6EmL4LREjXf+PAFTlbQUDntmDXbKFBF1ZdGqqB0p7wyqaQN7vNaEOBkWZ8B25cj7GwVf52jizILmt5I1OaI57lvDilGU8aEg5ckSlXp0I+6bZpIJ7+WSpmFzHAiM1CSvW06pBHXFyBS+tojKF2GnrC7d6ir7mkzzORNZiVjkpTout02J31t5pu+0KHe1dtQitHrh/PF+MQXnWV+EmwBTfVe9c82PLQJEuLUpesqL6qXlKctIEtnXpvsLbyUHorTHewnXekOuvkLwfBU9qLyJ3/Rpjf9fZOJSuVe+Eqt/w0sDOMWjulURlZ+hsg0P0ZX/AbejAoVC2OXA10KxukRXHPzbwPeevs9uwMkSldgkQ/yY7qUHNWuSFYyensneZl8aLYFWP5ssisnSxp/QjCC0oTnypEiN/N0JQh+Q+lSntKEKxt15bnFKb7paEEG7tJZX8mD6qwGilL6EsM3yyI6wZ8GuaknUNmxcFT+1QfNoh3coo0J+xLE6jrdQlzCFU1lq9ysH4r4jXT5MV0J8sIqz3ZZC2hqExSf2yOzcCx+2SPd3CM/0pPd3PTVmfxFO8RjvLhZfEW8m1nKwtKNuiZ0omc4cgv4Fpa6yZrZ4XVNfiq/krWnyzaEpehneSqZ0a64bHFfdEyOciBdK0POl3T+A4Jo06i4jQ/PA09HoGs/NhyKR8rcPC5ZpKnsmDVyE2/2i/w8/qj8WR0lGDrTpRLn/q5CQMOPdPdzqvYzN0e29BoC/0y/x+l249Nsbg9objDTCH/6mSddI2+DwG8U2JRRHNiDE/UodQTLp+DOR1Q2h7zLoj9DKBFmkdn+fDg/bg48KG/MIG9Pp5EKeIojskdylWU0TjdLN6vhOg9RukXXQbgWH0F6VO8cn3TMh/h0t6CRco+gR/G73dptA0eydMh9BE9ecnd/tfXS7UE+3F1P8aIXD9bvfYhq6TezAfI/fn3ejgPSm5Gfc8b3cS2OBwcdO0LlkJNAvRmv9wyUip/vtPDgpIUltiVXMzFbbG9QiGucmS/nY8he0LEycxg74rivxvFZo4ul3abxvV9I2tvPV49adqRVnGOSw1wCJ5wsH2fiqNFvipPkpCbnEjzDFPNJ3DuXw+K9Mlp00tvRz3Z6+LQKbJAvLRTp7gttVOmoki84cf1oo4rz6Rhuro3hT4+7WL0xi6efmcNrz07j2YU0eo9KKLDP1MbEi29cwMXbS/j4o32OKXq4enUWU2wb7t87w0+PfINFMtZC+vJYwhblNKbQWeI65kCL4Z9X+/is2AGTi2/fmMT1lQI+2G9anrywkDIeP95p4M5Wg5nXw4uX8rhH+99/WcFELo7nL+SxU2xjheYx8lSsdPFUFthq9fFFTccyaUxF2ZKvm4WYHU2jMXibPOitUG2MSFhaoNCkXYvmWrDbpiy0oJZkPs0spXH+cgELzI8WG8HD5TyasznUVidRpfwazTbKemP4UR07D+rYuteyIySa+mKA/6icKVFRmdXXFFqYOdCCuryNDy+jFyh/Jl0fDxnvUThVOG2MlMjs8U7HzumuFnuYYKDbE3F7E1RvZxu9AUQWReDjO4HIkWqI1seeDjG7RFtvqf/xpQz+vTbzTv0t/Ih312NYYrl9YSaJQjZhX6/MsIxd0NFgpHFMPi8X4ni2wD6MtLeYvzryTZfYa3NK4X8JAk/6G4zwOoAIJ4D3ge42zry4zjzW27kb7Rh2qU9Sli9PxzHHesJig33Gb8GpabzeYj7rGBAOqe2IqQTr1ZO8qb+zDS5tglTCGJk/e3mJ/o6uR+Bs8PAEiEctrC3n43bRvh+LZSHNXwQV0vKATh6/XNw/smsRa3w6YRehl0+6ODn0c9oFEU8ODMkwChbxNpomo2Zy87YyCmVELFxQHEucW8ziwnLWNjN0Z5HcdZn0+kEL5XoX9zZrOCkxsxU/wxfYJt28NIa7j6rmJ5KjYHTdYErt4nXK5esvL+LqOxfx8Yf7WOR8kkUlbJx6GNXD/mIaS6y/507aeHCxgAzLaLbSsXtbKpNpzv9YF5+aRrzG9rfYQmkyh7HsGO7fOcX9z6o4O/Ljr4ymPdjusr1ZWxtHs9TEZTWeBH1BZvwF5KhulNk4PGDdq2mT+VERpZ2yfTHAqoovWY4U7jItL+Y0dozhxzVfLBXkSCLO+aKOdGow1ZcTPXx9KYUbbFc+IM2iXhunECO+JBdtdksGG4cNPHxwhm6jjfOkMb5bwnGpjK1ci3MxthUzEyiy/Tsj/8l8CsczGRSrbRyw7k6yQVjluEnHRKmts5QoPUofQXPEwvJFm1u2TvdtohjhaIH7XL9rm1jjdFXb+LWnxvH61TF8dr+Ma/Srk87PGzH7muIW6z7ZsDsQdHeH+hRWP1xLa6ZOyCQx3ulioVjHCvOxMDeHizcuYGWyi/jel/hFrY5Ws0N5tPGP7DyzGWCW9Wa/kMYOma+zvE1PpbF2exYb21UsVhqYS/ZRIukZq1vAQ/YnavOD2E2eOv5oepplZyGLEsvun7HNVF/x9hjbsHjPvsBbJY87bDP0lcBltmv/ZpZtSD2O00QW/VTKTrqoFU9RrVZRbbYww5yfjnXQZFrHGUGrr7WnHpqtBlqdBuWZQKfTRr1RQW68i8uMO3O3ivuMuxHz+bM2SvR1h5jUOli9VrOvS2rVCmnrzfoODhsdxEk3xRa4z3m31gya+hKI/CQ5segxjlqtjFSniov9NqocA+yxIGbnmXlsl49ZN9v1BscFote1NTGBaNcYX+n0BOUQ52Kii0aX9NkevjYGfH+C/Qll+heVuLXfV+ZSuM32fp5hdQfHLOc0ajuvssy/nfPj6v5kv4f7k2PozI2hwbJ6fS2PB+TnhIOBLuvlJ+zH/5J5NMXyfnm/gazuwZrLoMT8KU2m7EuufbbDx7Eepus9+8qro8UdDgT2KTutS9hchUJbnkljdSmLn7F/+rjMNLc67G/IlzYU2Pd+fxqoMF822uzz2W/nqK4zr+6wfPzFVhN3H1ZtLvXshQJusE2dZl06ZM37WSmGaY4RKr049NLEJMdrt1lWNC7S3WJFulv7yR9zgGM5YJJlTOO9M/rp7rbvLiSwupjDLvO5c9qyjcFvXcpijeX+kB277suKj6fw9Pksjg6auM98601nUOfY5xFltLXdRIkEmf1IXxxDIdPDhdUCxlgGantN1JmuCa37sI3us36rPNUpr8++rCOtL3PZV/0dBxgl9lc98tylDNR3FQ97qJz2OM6IYWwqg8K4TvHQgnXcXv49rrfZPnUxMZXguCeJufmk1esJjuGqs0lMzaTwzLMzuHFjyr6ebHY79tLDZdYjfRWmMZTKSrSFrbUUX9D2/s2VeRl42+r9inB8buZhHwNvlKxPinzdaYQYwfqXQfih39AtgtAP/RowGtRC2Z+/UAbsLyQqmw9HE5wRiOL/JTaegK/i02SmsYbSqiSFZHkf7nxEEPEhHBsPKKz5+NP99Q9h3OoPQ7eA5qCQ0YvmIXgA9xsF0RWa1ijGclnMzc5grJAP7n225WnMTk+x/Z6yjyP01ZzGT2JHD0+CM2E8Dq32+LU3QPwizWhxUougyowElQJQBV2RRPEIBpH+2kCmk35p+eD4qwwbeVbKNCujFXkm3I9uUufub34bO8aGCgv1cDSSdNZEjvGpk2/bfLABGvEsPh8ceBj384VL6WqQfGFIC0Zpdm5arFEmtdkT6kxK6fZZneRDd5esZ6IyznSTgU8ILc+pmEfBrIcWrNkR0VGZpwVku/Rcd18wgiYbYG0E6CuIerVuF1FVyhx4lajOpFdQPC3h5OgUhwcH2Nvdw/b2Nra3qKjvUN98tInTswo6jSru3LuDbrNm/A4W9cmb0m8bQ0xk9OWMy8QwguaNtPJoepoN1tWLyGXYuZyyg+5lsXVUwZ2H29g7PGNH1eRAkZ3JyjKuX7uCmckJbG7t4pPP7mL/+BRpbdawgVQhjWRhZ7NZ+nVWYIuduY7A8rcf5K481RcWdgcFB1f+FYhvdvHh/FqKfLPDN8qctiJRmrU5MDiCKMhbE22dZSmzdrtsw4O4tnjJMqZwIuHlzcHKEKOKFhG1WabNDr1NoQ0Q7Vhq0V4ylb9tkEjGNNtCFDtj6f71iJctvSHoGyNe9jSwsK9E2GFpU8Qug2fnyUJl6fK0kBmZ2YvbBfLEt00QKaVRfkKhTi+iekm18mj1grKkPGO2EZJBLNwFEk9lkbJNR+KoXERK4UjM7qJhg9NpcxDE/Okwv5VnXbopH61mKSI+Ij402bG8MI9IEZhY+7qKcdml59pAsk0PfRGS8TaB/r7ZJFm5zK28kh/+RUSZEnT9gzvz0tPsflH9ljIjdfmJjsAWx2ge0LWH8y0qznHws/gDD8IKaZMuk1yVxwMcR2K5VPlj/rAeqv4P47anmX8b8JYuQZ/Xx/QOSo/rzqvW+4xXcwkeBu7SF0IU+AmwpBt4IKM94ubh9aAt6AaRh3R7yEx8apHEn5SLBSUvclEdVJ0U1ywSlrW+cC9f7xtUt9jU2IaClOxSQol0KeNZwcxsD4vbF0KZl3rKTmRqbg5h3O44RothnK6X18jsYWimEr+mjCfHE58aOKY4ANWEXReAyk18qh/SeejRZk1K9YHmKH3yS2hTROlUGNPdjZrFb3Kin/Wj8pOZv8hf/IhHMWm8Kox0PmQ3c1AMajqf/qfF7JG8aDG6tFkTLbPhOa7AefL0xzngtfwiU+Lf8MzuadeGT4rNEcfUbGO9Xxb/EV0VQqNPY8SLyVwRjdgNVH5oDDbq4ceyaBum/LmHIxmdIXLkSz0qnwSNA+Q3UPKI3CiTULwE5hNZDCQzBzlLJsaFhZXy8m6KqJJTJDv7ytNwAr5kJiVDAOW34nAqHteAntFRXkmFeIyQdGnuJ/eoohvOqMn+9JO3e5h90C6Yl2jTlY7a1Iq8hGflkOEGaaJZ+a5jJaPNOtPprrJhKVOAENbcie946idk1xtC4l2oni6FMX30qUdgxtJqDlR0UxTB5jjkPUqT+LaNSXqu3/kIld/UBsg35tE9rOPTegtfcPx6ay6HsxNOPBs9cB5vi7J5qq/PxO0YqEOqIscIWmjRm8Hi4ZWxOG7mY6hmOYnmuHGu2MI+J/daGJgnvhYkZoptTDJcjw2N3gvskP79pQzuLWWRqHRw5UEVfX25qrEvhd6dTKO4msOeVqQeVtDOszKyjM1Uu5gkjs711tuhOuNavOgNWMlBl34+/8Y5zLxyDvd3qvj9P7jGsWoNWwcNHCKF/9ePj7DD+N6ZS+CVy5PY68bx848ObFPh9350C28uZtBZP7bjYPTGseT9ymIa16eT9nYoyeOblIXOE9cXMGTB3sjsM++f+eYlLD+zgId3T3BGPks1janZ57Ku1ikDvWV8f79l96jofHy9MfrRZgMH5Q42Kcx1TvwpJtxr6ngOH8dYKVa6mAd/vJiwM8D/5+OebbzUrS+z0mmJ9/G/BbJuTmFT2RhWyew7esP8sInJdh/LM1lML4xjfHEWbYYpntWx/bCK9U8b2N9oo17RHEG0FHekKxIVRpkVZ6hh9PAxh3trY/lrY8BaBrjfjOkVH6tn1DhO1ByP5YGZpa+LOnrFl6AFx03mY4W6xqH6skFgUQ4fVhfcNApOw/30kwsnscyot8Zi+MeTLg4Yp3zVli8WONcgP/ZlNOtuLJfCi8xffYFxcyqJf3kxawtGG5Tvq8xn1fGflnrYJY372nzgX/Wf6AaW7mCQ0eQhe1RxI4jwCAHjl2ApE8N783E7TkjlID/O8f14Dh+ykP+Mao/uPr62xFrcmldIjpp/aGMhx/TZC2aBMenq42KcA9QrLJOUh+5ZicCw+DB2A89TrGtT+bhdrC1ZKk9fZn25OhHHXcqC0wODx9Jh8fnF7BnWWeW5vVRlXvSjUrvIob9N5/XlT9Hus1A4D+vIhhrcXJk1gHt5mdI4wca/Chp4N3ACBi/dnMCbz0/h+KyNMuujXjAUODbxLLBZkC+k8NSVSXzn9TkcHDexe8hGYISWwPJ3xE11VMelVQo55KfzuPPxPl7L+IkH2qSNQGU/P5nA2nwKU4znmPm0slVHZSqNrQt5NHMJVGezOL84jkes+//AuDe3a/jsg0Mcf1xC6bjrX1KRZCRPpfmZZ+bw6vNzbLNO8WqqC1Zd+0Igl0tidjZnR/9pjm9AfJnSJPJyt4k8mVpPpHDCeqA3zJWvh1prYKIuc0z4iG3jKd1UTXVszv12zBZklaoDtg+t8+OYf2YW72/UUKqQAOVZGNORS5zTcf74boGlh6xqo1T3/cRqrFOs3J3JFLbP5dBJe/koVuronFatHThlv6GvAHUkTYNlpMF2/oR06WUbICyCtgGtzQyByn3j9BDNk307GWAUdCZ/m2n+xmQcN8YTaBJXXwaMcx75N2RK6XmafdcS2+/7bFd1PNYfTMXwLCPREYTaYJ5mXF/P9XDGcvrUqwv4nRvjWFsv4vJEBmO3biO9SmnmDtAcbyJ+PoPKatbu0mKzgsXFFNqXcnjpuRlkGX+h0sC1Vht/ebeEZqmFMhup6YUUvq6vEdjo6AucQ8YZkmagcefbS0l89/lJjFPeP75XQZWNT4nyZDHRIAZssvHmeBzar6bIwCTgAlvev24mWGYoy2oNJ2dnqGhdR/PnbhfP5vq4kYvhKJPG2oUxHB8WcVo6YeFoIs1868W0zlJBItPCueUMXr06h59+WcJ9FhTRrNZq7DfO7AJ0rRfpSxB9xaEjqOLMh3dmyTtTskGmWpS7+r6SNkvOTtGvVVHptjkuqFJV0E82sZru4oeM96WFJNZZ7d55dgqX5tL4YL1qGyhzsZZtmu2fFlEsFnF8cmJ6uVpBrdHETLyDtyf62GZYbbyvsGyp7/l3Zd/ckqgOWDmSjQ5+NBtnP9TF3xb7mKTP6xy37LKM/nUlhhIHgu99bQkvPzWFHvvFP/zush2f9rOtBn5Rj+ELbdhSxnvF/y9v//llfXLcd4Jxvb+3vDePb2/QDTQaphuOEAmSooYiNStpRrv7bl/v3zSvZnZHc7RH0ox4ZimJEkkRBNBoNNo+3pS31/t79/uJ/P2q6mmAczBnIWZV3sxfmsjIyMhInzm2HmUomfbkRtFamyVrrBTslAWPk67N/uzEFtUuLguXG2JcsbzXraz4aDBJGu/wfONWyX7/jap9pD4Ap1LemAz85MMnI/GP+PyFtYLtJTKqgyw4ZWySTNsTlTtX64mNvQ2qSo6892pV/Yep/eWB6N3PWE9x9qYZa7ERW/yxoLR5F+tvWkk7knuBzbGq89QWFvd5rP9F0aBNWryJmkr7Yuxn+z37l5937KNztR2SaCUx9c+bKfuretKe9JN2fVX9iGbfNsTXQ/Vh/jd1xH5xZna3l1ablLDr6rOsZ6b2wWnPXkhPxIMju/+4b62nYzs5E58L1/MT8fye+Ploap1z9fuGaTuepr2v5hujlfduQ31NhTvfV7jDYE+qDanNKR9lNdZS0PNIuDR7Q+HPSdO0FSWLitWs9eaz1l/KWkWyd32raN/95rq99ZUFK6qidKZd9a2m9jXJJTZfHArvi36N4DJuRa6FdiboiwbDw0XymC/iuIN/Im7dH5WTTFheyoe5rKgB9Zoeg5KK45Lyc+2ZVJzG8yp2ez7sr1Nfxs1zhx0j8sPbF3uiMFeVh4/UZfhfdXPl2YpxiugWfV3EFV2vxgl20ta3B77MEyGCjuCjZH3u+0sK8jEv6QsvV2Bd2p5XhAEai2kztardvnXTr/Ubc8poNLTZmZrduH7NlpYWfS6ShV/ydTFPqD5WPAcLXvFCko8xZf5GCyCsDI/VO4MGLIBAkDCpy4IIu7SZqAwPKvFAEhOYKO+AM6nJXfsg4GaYrHY7/tL6ATUZEDsssnCaIZ0NV/O4iRtMz2ThlJ64NKZrkU//oO7VBERJT2n56QnBFEmk1UmgAPTjk8M+8S3tCw0S/P2BdaU7nb4aEnWC2m01+C2/L/H8vO73GZ6dn7mAb8g8Oz2zo+Mj2907ssOjYzs9PbHjk1M7QZ+e26ni1NU4NJotq0s3GjL1zUIE8E4V5kgwDo9PBefM9o9ObP9A+jDoPb6PTh324cmZh6cxa9QbvqrPWxkT5Z98M0lcKHIEsmYzswu2sLRq6+vrtn3tmt28tm3XZS7Nz1pvOLAjwdrdO7a2GkcYAQaB0RACPtARPF9tdKaJyiUuT2z4yR1px1HXQjZt+/t71h7LV27j1rlo2LXdnQO792TfG3l2D68vzduN7XU13MvWUj4+v/vAnjw79LsClbwzLZM0PpEPgyt//gh6LzyATiXxCfEMb1ZwKiFM2uMWFuUCT+nHw6qOSYeFjqBC3qZqzMJphJGnwwmGkU/ac4phKD/xuuLQVDvXMHEC3yk2lAqiOEy0eYWS9pMfasD8iJbMLBP4yg9+zo/SHt51oKewk7PgeBjhHaMpT6yOdmwnnOzUAXDzh+JZeFA+wjVauGnQpbyFNRzllQl2BjvSgRakiHmRA6eZqQH30zOqy8msOsnQllMf5MFpC12VOBpcKCMlggDiyOyo37dhnyvKempg+05DvwbLcxmnTbkG7fmScgHs5QPowDssglyc8EG2+OkT7Cpz4RIme6F5kD+Ov+ICkjy5xfGUBcAOnNRCGh7G+TeYLpf4w090cVjSjo+0hxHtXTniwPRg4Yf4HgYHVOCxkLY7CESAQwESygW/8i1i2LjfdnscPxgxrN++eu+998MVWMLP0ZJbnD1PXJpPfh1PQsjN8UL7N/8RfXDhG03Vi4MA1M2QZxTkdRWZGLFTRJULBTz/BkxkvxrC4co9NGSxVunG9URa/x4Gu4rJ3YN/iHs5oR/yImtkBnsIL02CcdJyCFa5glv8FcG4oCkm33G6kRv2oK/iEfkJFmbAVy1WlBe0RLS7X5ho/VyGDTBI090iU//SlzSiEKAj7h7BFekGf+jDn5LRd8DHqRGZ4TuQQ94hroeWwlN8FXMQuJJ/P3XjJ1UCXqETgiY/hAs65AMz1Dny5wvDkUn48JggE9sBPqYvCknuhs6O3ElPmslwXyiRJixvfklkuD2YwArwYjPkNdBHTiqbYA9+we6593yGMChoFX/EboSL255LPvGP+MdVoIdMuTktZPq3NBP9uUzScrLksuGKTk4Nsus5rwFUTl2tnL7JJ6eJWCxA5xXeTxpBI9eCqbSQVYHe5F/tE274eXqh/FHgSZvj9BDPXOAfeeIfu8W/7kd+3YIK8Z32isAGEsrC8RPuBV/oD/nhKiJORga8wztaLPzlwJ2ygh+Er5c3+INDlCcvV33DayRNXrwMA0JyA0PPiQeInINF4Tw8aAMTfw9zGd4NYLv71BdmKAcmUyqFhJXzSStrYP/FZz+3uvqFwPE4VwH8n1T/4vWSt+sP1V7+l/2Bne707TvZqd/lfr2YtNc0cP60PbEHXQ08FQ76orpqVkJ5mAboU5srJ+114dmdz9nWVs2a1Yz1Kxmb3Sjb/UpaA4icZTXw2xFdnyxw9/3Q5jsj64nwPPJZ0Wj+oQan+boGsP2J7SrMfQ2wuyq7znLe1qs59TcS9v9+0LeP2klTT88yYko0j69zJUJWuH2vlrRvvjxnzZmSffbFub32+qoGMxXbf9awf/9njy3VHtg/Xk7bTdEze9q2w3sn9reHPZsIBtdh3Tvs21/db1jHawkwzc6F273zsbWFf45v5f1OJWW3Syk7H07t9xZTfmXK1kuz9s1bBau1OvZUcL5bDYsl7OC91wmLJWxkYhL2TQ3Iv7Oes89ONZgSrUUC33ACTcMj2jF1UUzoJ+ybRfPrZj5VWTApGTbhhPIPbUDgJmK6Te4FZWB+Lm25jaIVG0OrCIlOLWO/TEx8sWqtWrXCNGmP7p3ZyaO++tP054hLfVLZSIBhCpxDRVF/sYY0+I2UEkYOsSjFTsqWMhX+gvJo1C/lpVzOGG+8cE3F/Hra5rfEK2sp9cWFHytrIRPxj8ohvL8CDVGciKF+hLldWVweBHxQJYV9PTOxnzOBGuZm/RTFP3ml5HTiUeIbyzn73ms1+wsx9+cnI7v59pplX1iy/+WDU78uZ7c3tVXJDN5h4ZF0QP/j2YTVlPZ9dsCSjmRGQbIEfIALfnF+YxXjhLpCrYgy4By+eyp/Fl6OVbg8lPza6yv2tXe37N7DM6u3R6G/9ytKvCI60w1Wd9YKomeWOoUwjJSXpYhFHeEUCO9vqEt44UedzsnOCA9c3r9VtLc2C/bFEf1+D+TXgjxSuTDPHfIXaE346IuGxVa3M7Z8LVwjy2mfSVxgUkxGjFW+w55kieoTJ4wCDPFsFCzA4+d5Kl71p22B1iFcUMCIPCMX4kztpD5wef2dt+fs8V7PGi3mFxzboK6Ef+GFOfvu97fsP/7VgX3+oKExx/M4oOgzuBLs2Je6e3Let88/P9H4umtPRV+ukmGSnjZW7OMTdKUZ8ftK1nozWWsXUtYppX3X+CDH/AGT+pLDuy378c8a9ukvOna6O7DUUd/eq3e87HZVT8HW8xopHvJNPKvbN0d9+2vx+ue8xyP63Lhesx/96Jqd7jEfMAjyJIpHkR6rsPYTKducz9jv3i76Hf9MzJGXWeH2zmrWtooJn1AWG3ic8UXjBM+YL/J+9KQbHlonotSbry3YH/xwy+4+bNoXkvGcSpioYc3n074YzJU8L7+1ZPMLRXt83PaNeIwz1++3rKrwAwHe/KQZ3sNQxf2dzNjeKCXstuoZsvbbapu201P7QnAghpoo8ZXGiBqnxmVCLqERfTgm359Ifj8Qr72igngjNfH3MX5Zn9iZ6swz8eg1MT9+vMlwS/3Hv2yqLRQtyRJs9kh52Bf40/OBffKobT+pm+1W5m359etWmu3a7PmObe+1bbxasITy2euPbUOYvKv2r79esLoagJ7wTkgON+c01iybfX8ytFVOCL5QstPlgn0s2txXIp1o0Yw+Zqmo8b3ytN8Z20+f9ezkWdu+nxoZ12q9Ww5vEf2b+tSORuEaQibxKSfE3Ue9hP0/lpTnHJsZR3ZPFbfn43jk+9SvYOLB5okapO+nhvamda2m4Vrlq0Vbu5Wzpe20LW6lbWUtaZsad1//5MjWz7v2SLy9p/Z5OBypPAd+E0e4NisyldZQDdy+aE4dYJKeeogbYTPMg8g8V/zRdGjF2sSKBbWtvbHyabY1k7aH9bEtnGmcf9S1DxuSEyoI5GFbwqjdVz6Ej6cdpcdcBPMSxyo/6MDu/VPR5KG+SZ9+e068wJzArMripsrhPxyP7Zqo9W5JcRT+Pw/S9v5WwX73lbLdHA9s9v6xLxDlX1u3n4g3DznVSrslhviT+YS92O3bM8UbrhXsXdXN6ycDWxZ/LshcPBrYkuoXN7tkxQNp1atZpf36Quh3IOO5yhA+Xh8O7Kcq96bCnKp+Lajf8wcbGXu1nLLxrQXbH4tHxnkrlquqQ/SBJvZ6fix+FV+oDrBZ4DHvi/TVZy2WrVSd8evLCsWiv63LRtm26PdU/NBNhrdTZkolrzd9wWKOk4vjPhlm7ChTssrsrOWLJdvtju1hc2D1nuirfHLN+mEvLRglKwiXSTJjD/e79rH6TsVqyl5ay1lR/YbTYdaSlVkbFCt2mExZV+W2K/7dVf0dqV49Pc3YybQi2Z+2Jzsd63Yy6qdXVFeFb1p9lILgCz90GTNfECU1Yh0zJilYMa8CQw6qHtcWUlYWv8QqbHoNdZ8+C+MZZBUP1jM4yajvn5S93uvb7mnTmoO+ZUSIlDoLz1SGT1vqv7LApfzSvnD1Gc8VIPKZRvG5vFA9I4WkiZXiKK3gxA8BQ/vG94bkwD/9b6/b4VHPjk88EbmGti/68O/oPyiBAIqDjcP9XSrCKw7/ZfVcfA8UrF+Ge/U7zJtFgZ8P9neoGOjFTxQ/fAHbtWgbxt6XQINf9BFlJo7jHm5E9Ar/IUSwXFojk/YobP6NYEXAw2+k+LjqIDvzq7VK2a7fuOE3HHGyDFy3Njd9npsTboeHRz4nWSrkIx7NWSXi13g+1vkvmxU/E6b4Gy6A9Hl0CBEub/kzaemdnfARtBMnMBbNnWyqDCQYFkTC5GW0e18IhG/ZWehgkhO7L6aEBRZaDD8JwdG/bkcZbvpVSu1WQx2HumseaWrUm1b3Ve6Wvlt21pSut+280bazBsdo22ogW+oINezotG5HJ6e2f3RsuwcHtru3b0/39uzJ7r492t1189me3PeDPjg48rsZj4+P7eT0zM7r59ZsqII222oQ22pc+j7Ry8QNg3QGPhQKjysPJPAHEg5ModOBZXJVck0NHacM1MDBCD6o16BBNCjmMlZmAaNatplqxeZmahogzdji3KwtLczb0vyCLS7Ou15Ay21uYdZmOf4zP6uOy5y7zyvcwuKcLeqbo0EztbJVKyXBLNms9Mpcxa6vLwl+xc5aajh39q3d7dpMWcK3VPCFJtRQ5T30Se5wqiBMXKuMVeQUz8VJGv1xVVKxumSnHQ2Uej1n8JQEeHLcV/7SYs66PXz0yGqs/kr4lwocMZy3G1urjtPB0Ynde/TEHu8cWV8NP5zEhBKLE8N+uAqLhSoSh08yubyfCkoq3fh0QLjuDA1GTCWKhSLBG7MnHf0wET927ScVVFB+gkGjAjpruE2kE/LnnRT05SKIygtAyh/VhLToELHbNL6bLvA4izRhx5eKXcGR0grvkcAP5QhJU2egZXBFkBOcRsM7EOKTgcogLGyAf0hboJ3nfGIriZsiqtJQVr4Q4jDgPwZ/ScVTo+x105EImvJTPQxvzEhT9mwFi3Yb+APz0JWgRCGJiH50tLimjIfTeCNo0OtoACUtWTEWPekQeFqEl+3q4gdlgIlPmFBAiy7UH2SFL3xkffGD67co4/jhdQbpDOLiE15hwEUyggZMh8ufO3o2gxHKAg/HK6K5//kCafDDKyjwCR+xkPbFGv8LHfBY8F9OeEBf/VGuHkp2DxMalVh7PZKmnvz9X4EV3gCJU9DY3uny5WSFafgE16sqDkMctCI7XV09HzamO5OMnq8oHNQKtAjcGLv7N8H5CeQL7lgdVvjABAZlcFkOqqMXE+iql5iRHeVhZXpYwXLnGCZWWb5MBwUNbKKAODkM3LDLPV6wQAp6HnEXoh7O40VaeOFGnfX4+vG/OL/+BzLkAXdFkoqPvIZwssQIRmnFcaN/V55HokG7yB+/S9oGHSRksIPXhd8Vdzcj++V3gMMkOhPrgcbIoeAnceG05/tCI1ZkursSIz3aPTR9YV+g8AUSOsjkP9CLQictBXEdtz8hPdKSvAApVwyMaSOgDfEDLf3qMJfRwR6u7gJv8hTSjP1xdz8BveAhQYzLLfBSREd5BFxJG7SCxdPGdNjCU5F9Ml8f6Mv8RzTiRIsSDHZwjONMrywOKL5oyMKBv1GG3HfZTzrECbh6W+T+YSKEMOSF9KAHu2g4WQgspwdh5A+fXZS70y+oCxOLNLJNYCKFnItoLe2wpEmP8qRcc8KnlNNgSIPbYk5pKwCLOHnPC7hCk0CHON/E8/x4nRF87HL38iA/pKFUPV/6cF6RPZRJKAVvT4Wb8wsYqt6AZ/gLinAK5fFIx+kHcIXgl7oGXJz4hs7wOosynhdpysLxJ78yP/nlh3Z+fuphUcEI9v+z6k9X0vZFIWk/466mYcp+96WaXesP7ZdnI3vQTfjOYHbQq6m3311O+WQ/E8CPe2r3SVOIJ9l5vp61wnbREhrwrx4P7Lw7tIca4HOidOFh25ZWy7Y7n7UT9a/WzgZWaQ0t2xxZpT+2mQ4Pv079KqIid8ov5q21kLP1s6FVn3TsfCHrk0gPTod2Ms7YD/7gBfvW+5v29XfXXC8tlezx46ba5aTVU1l71DZ7+Kxn+/sDe/hkah98cGKdByf29mRg31rP2Y0f3LC/PB3b/m7T0uqX/UwDc05onBx17eBwYNNsUYOavCXUT/tWdWpV8cjnranNidn/ZC1t33qhbC9/e9P6KzX76d26HfemTqMb6kMyGfnvvmj72yg8hvywO7H7nXAXPq21j2dEs6EaRI/XDf3Q0DdzdnJFmV7aE1bS99sa+z/pR4+hSgEnyAr4MzZD+FhdLyTsHy5l7fa3Nu1sJmvj2YwtlXOWP1Rf/FnL5kS36pOGrR52bEVlQblyFQ7ji/DGXJjM9n6POj4BNLwuQz9xSvg7unJQtqLHQANe3iYoeznhUltM2/adkv2TP71ua9fylpmZ2Nr1vM2v0tdO+MR4K7oqJFbUn68Uze8wfyKa0jz9jsphu5K0xy2Flb9vMLnIdwjD2ylMcLKg5H0sIcGE6JsbBb9r/e7RyA4aI/visG+94cRag4nd3evaw8Oe+rbhoViuAOLUE4soRfH9e7xVogQ/0c+i6uWfLiTtB9dz9u5Gzmqqqw/rXKWh9KGN5z3CSTSBQuHr0o3y4w/FuA3ah5638Fbn+uy0a8dHHR+j/p1KcLjiipMgLICUKiwMSlhEChT8VIgg9zqcAlF/UPwY47YxGdk7GkMdiz48kjtQUgeqm8ctWdRnBd+e6gfX1AGMP9n060kHXtAHNOaNj9UbWZtZEO/klAfJlXBCRWGkNOTx0z/oiepAwCHg4RQC1oX5vCJoXH/iOJdl/muUgPRUpmeNoR0zGa9yHaicPQ+uL8OhGPccH/fs3gON/yWHriqCejsg04NHcbz85DhQOq2WxnYqeyYc+zCgQi+JfD+qmLX0Pa6l7Lba260DjWdURut7VOSEtWRHMRY7OOjZE1Xws4ORraoN+9PNnL2WlzwT/z0ax5s6A/6QYSD5Natx0FuC/bfq4nOKAd6Dd6b1rr3dbHmejyL2YWIGzHtKl9NfyHUc3le9/FZVfiLPF4LzSJX4U8m8pz0eAw5tlvcTpYDwbmlqt9IT+/hs7Nf8hbHW1G7L7bVBz37ytGN7kn0sAr3yyoJ973sbdrLbsq+nx/a1r63acTpv9392ZF+RbPD3iFQf2+WMNSRjj3pjv6rr2fHY7jeFj+rxvgC9OOzb18qilxr+D0W6iuL94Qz8oDo6pv5jD3IA6n9F8uIfVSb2gvj+WjGclPjrhspH/Pi6ZNGeipgJ89ui77r6Pj+m3Rjw9sfUF2q42uw71YTdVfpNld9XV7O2XUvbg37err/xquVneradP1MZD1SGGbtdytnyR3XrNQe2L3gDHm1QWzaRXKDTsrU1ay++tmyjzNgmgj171rOyyuZss2RH4rc9Cat+tACytl6xP/7RbfvGWPVf4T6VIDprj52/XlNeNjOcFDT7qxaLvQnHE1qvaVj9Ffl/LL9/NsvD31P7mdofFpQU9UIRlk0M8NxZe2gNjtZIDpe2C36SLCv65IT/ttqJOemHarfZsHBX8nRHsGEaH2sLDmBdR/AxhKovXFz6hb7bN2ZEh4LoLEHXQ5aLeb6qdBZVZn+r8j4Rvq+Jh44kp/66Hh4qR3QMxINMxAMr8JpcMYUAsNdED6692lcZtzys2bLc/lg0+Jb44J28+qWK/Jky3lT58vj9a8rjrMoJ3p5fKNi1333JFr+6br9QHfz4o2NbTkzsXz/o2CdPWvbOrZK9ebOk9qFnzF+zKHZQy1jmRsFqc1mbk4y5K5n7sdJFjqwJAZ+3FH7IxWxVyMxm7f8rhvtEfQ9uoRPZ7ZHauwPho+KxgfgXObGv76cdyaLGxPa7OcuW54XfgpVKRev3+1ZOjOyt2YS9ok5BTrXxYJK34tySzWu8Xa3V/H2UUqlklchkjoVrz5g34sr4UqXip3hGva79bnVs71/L2cE0bZ1UyVaWV6xULFqbUz2dnvhtYguSTzeXSzZKFm1mbsEWhEuxULRut2+1sXi2r7ZC5VTOZFR/cpaZWxFN5sTzGTuXwG90R35tVjGfs15CONUWLZUpWLPVsWKxbPPCvVyuON68LRPrOB9wELzF99zsnPiOOaqeVReTVp0PsvPLaqGSs5fXZqzRG1pfspCiQC4gGMJinOqg4LIxgGsj2+KnDgt7ov1oxIJPwhbWU7ZyLW0lyRj4jLYMnkchZ9BBBXnjSt7C1q1BDiGrqWfqA571bWe3Yz1W5aTgW5TjhQqfOLgBHII4HOmL8KQWR4ncUHFav065n/48ov8T9jLw87j8GvcQ6VdUDCfoyFFuzvv8Xzq6ugz7q+6ektKLzefCOqwwdvMPgugv2KK0Cas/cPb5PodFGHnqP4brNoUFR+83UoweV+2j6gjz2Jsbm/7NG0O8b7SxseHz80+fPbNms6E6UvITITeuX7f1tTXb3tqy7e1tmxPf+61Co6HNz8/bndu37c6dO7/5AgiTdSgYjl3a2Zx6UcI3nsAkGhPWYVc9R2glSVwYajgmk90AuHEckklmEBmrkobd4kHjFy+00IHxHZ0ihO8AVQLhJQxpwUspXZ+YRsuPAvB3FjQw4P2LDIss0aQpO9zjtyKYmM7Lr1QoWLVcstla1RZmZ2xlfsFWlpZtbWXF1lfXbH1jzYm7sbllmyLi1tambW2LmLJvYscd//V1v+JpbWVZQmrBj+IsSRAtL83b4vycCD9rM776W7Oa0pqrzUhYzNrc/IynO6dCnKtVbEa6Uq1YSTiVpQslNXjCMeuPUOctnePUAzvjg6bDxfUATieVB5Pufu0S+Vf+/MF4vpVf3x2rMGF3LLsXNVgW/NWFGatVinZ23rB7z/at3etLgOZ8ZYxVbR6+BgZpUMpcaxSYKAyE0HvHp/bx/T17sF+3lgRRLqsBk3AY985tOmyofIaWnPZtTWnROJ7y2NfZuTqCIy+jmWrRNtcWbXVpQeWStgPBe7p3bPsnTV8MiVftQoVg5ZcdannLqTHIKi1OBvhuOGii8lVV8UpDPzeqa7BnaJyxyOTBbj/B4LzIKQZOmIgffSFErZ/yaJOh81lacZg0o5FW8tGVYQEoDTSNV9BMjkBn4SvzQhCTrgvnIDhc4UadkHZQjqvw0ke88EFj7YsfInJ8siPuzAYV6pyDxC3CK9QH1Q+f1FEY+eHuGIgofoGX0yflJ6PEFPqW9sUjeEo01De09gENQsiTRHhFdFPZsdODd1lYnAyLH+rQd9vRKRCuKwv1mLhkH7zjnQCOjSy4BTsk0J/TUeUIj2eyzn8sjnLax0/84A6OCufXnoFf1PmPaRNgOlGuaBRhg0mHnDAuWoOUDWXjdLkaLnIXEdyJWIIf7ASXv9PtstEN5RNrQkZwYnpGKnQQWQD5+70C6733v2OL/gg6AxLHLvy5/TJl3PxXhjdIbgl+GJE1RFBWY1hXFXFiKlAfMQkXgukncnQ2wxqno1ghTdxlV2Jo/04G+uMfkTwoLxeA8B/ienhw01+cB+LijnIz0m54WM+OyKM4fDmOMbxggitylPL0cMIDWcAkKuzk+AKDcNhl8YGqIhEHuB5G7kEHe/zn/nxHaWFHxekTxi3g5tiGT+wY2EkXXDy8dMARWCwIXE7ahkl52s8oDwoTv7NzgZ++ffFC/j65rcaYkweYTGqzm7mAXYNkn6TXmIJJdnb8s9uHHftc6UX745Nujk9IK3zjHugQOCYqYzlcpUPADzygECFCfQ91nzDBz2UxeRQupHEZL0rX4cX5kZapfyUeZHqATrqB95wm+olNX/CGJgoLvqG8FE4aWFlfZAiT+1zxGBYuNHgVPdwfvy/BJXmuWoRepXzSKoWUT7QXNXjLiZ5MthMPcU1acfqhLIPGjzzo300U+Ht4waVt8pS8riivihPqBGUtH2muGaQ94xvaynCF6Vo/lG2e0xrKTyWvjmkxY1XhW0aDu9zKTJpz7QploDjEQ4EW2vEi7/LEfkH3OKBUXJdkCxxBlqSR8MGVPyz4KUxwDu5yA57L8yjiBZ8prbDgQfpTPylDX5OQyHfScjkjB+dPuYd6QJsKDNyixGTz8pPbxx9/aOdnv50FkH9+Q4NStfsZ9WleXa/YW2t5Gz9t2Y81UId+XCnFRMk3yuEkDddf8RYBd0ArmuMws5iyhVt5m1kv2h11aRaetO1Abfcj8dNAafAQ6dJqySYa9WeetWylNbZcLed0zzSGlu/KXbQqql+XkO6qnWrruyn/uuIeZJN2pP7JztHAGqcs2GWs1Ryqf9dzvbfXku5qUFK2VQ1CyrNrqpM19XnnLZfK+Y5zrvUsVDO21x7Z/bEGvCc9OxGMY9WG+VraGkq3qH7gTHnGltfWrawBeKvVtJT6bJxkYEcp/S4mwTtC/PEkafX60KqnHfuszUPBSRu0hnZ/v2+/OFUeRCcWj3b6CaeZl67/8yMYytexCMu7bN/ZVj9T/Mu93yj4BhWXa/hSd1G2J8OETwrFPHY5IXxFOYMGWVXKmi3NaSyyXbbMWdeqRz2rnQ0txWBccuBRu29PTvu2Vx/bXmvqCyC86xJPJsKvKO/LOlzSCvBdRUlHXxdK1dsn0ljwmF1O+33cS5tZW7mWt1X0Grul1e8tmZVrWY1B0p7GufiuearxmfgI0Kr69lZ+aj9aCI9I/6Q+dX7kbYyt+awtz2WF+8h3AMdqYzFr33htxk/X1HuivPIBjdiY01C4UjGp8p7avcOhHTY1boS/a5KVvaF9Kj5iUw1p0+a2RGve/GD+6r35lHUmCftle+ILXvAsG1B7gk8Z77TH9ky8Tf/zy8plnBdoRDCpizKM3WT4F+UpEJ3O0E7FX4yFnPRy9LBxuCg+X6oyCpOw6rxoPp+xnOh5VXk4wWWhpN2IToFQgfWfUeScLPsq84Fg8X7KifJCNuABUvDkLxR5keHpBxcCQOPZpbQtb+VtdiHnVz6lRTc2ZnAShOvPwJPFF8Z0l/gTP+DiP88n5sqTE/w4v+4mg+9Am6DcN4LpfXTpnuo2V1rFix+o8Pu86jFRd6QxBqtfEUyHJ82C/nvKV1XtzoHKGG/cvveyxtNqj1hIu8A7SgMl0WVLal9ferFqecqllPB3Rga1jN0U0wwE7wTmkmKTz3J5ztrnU/Fb0r79+qy1JB/vNXnnIdznH+eNPtE33561by1lrHDQslM13jduV/1Kp3Rfslf49I879nu5id1YylpHHarUbNEXjE8lM8nrywXzXeifih+yom1X5fNUlYuru8IbQmEH/6sKx4PiB5KBXs/0X1H9Vo79hIeodal6Izs/7voEt8juqlhKq0+Rsp1nTStoXHc4StrPn3bt6YOmn3A4VkPTKKWspTby8Hhgj54ObH1/YMeSRx92OMVhdjMv0OLXZxozfiZZuytc6IYsiH4vvDZrpYWi7Suuy1kpiqKSmVpZfQMWIrqVjD1SGhnJJIkhv95wc0btiJCvK59cl/VAjdWBTN44QWYg6znxxyKqgnjfI5VWu1VdsNuvbNgkfyz5fW5l5W9htWxbi2U7Pe/bU+Yv+mNbUBmMFlWz1EehbvAmKW1IQ21jTwSkfZ3Ir8OJoJZ4b2fo9RKOY8d9VcK7c9C0J+IBZBA4cLqOR73vC6ePu6EefUPlIyc/dcdEOn0GcKZPQtkgszjBAk1QUAi9JhHxZm5qd1WGzyTnk3MZf6OHPhx8RpiMiD/Q995CVrLT7FByd0O8d02C+UBpsCaKIrzf1CK6Uecix4u08Fc0+47k0zcla6fChxM9bwkej4BzVdZD8eGR+C+vGFxP9lAaVRShvqE2gHkGTr0AX8XoCxv0h6ANa00F0Vgk9AXqF8SvbxWxS95NxSPqyPSVR66afDM7ta8tZuye4P9lMywk9dRgralPUuj0rfnk3N9FW3512TqPz2xLcGrqI+xwhZMyzdtah/SixU8b1YStCQdOm/yFCqenRv+m5AwnAj8V3fKi+rm/D5LVGHxsf6E69uRM/AGeystIleSVcd/foulK/qp74m9hNdRH4dTDRPKAxQQefGdOipM2Z92+nauOs0a7O0zbuFi1+cVFfxyeBRKuI8OM25yR+I33UigbJmXz+bxfYcYD9yUVxFgF087n1O8q+MZm0vFbW9T/4QRHTbxYkCBPl2ZtZnbO02EekA29LJQcNPs2Vt3g6rsnrYwVZxe8/8T8CY/fc9PJVP0dmHGaKTkM/LjxRkh6n5d8MScbwwZ/3qvp93vCPWyMjxdFerwhM+yob8GGiiA7v6wYbzKOOVMbyoLH36Vm8lnbmi3Z40cdO9gZ+Dsj1Cn6LtduZ+07r1RsleuzhPyryYk1kJOSPd7rF95eqQKbuorr2KU7Mlv9YJXz/kFXuKu/gUOk4vCxG99x9SEucuNqeHeLw0YBQy37VfV8vBAOJ3f/9VEihCIEZDBK8XS+FN5huD/24IbC3b+lv4z38+ZVdenmKSs90sQe5xXcl1WPuO6NBduWmN/zA32kg9yPEJJiDhl1kVfcI5h8Qle/Cl9mUMGkjlTKJZ9v5zkMFuBY8EO23b17146Oj/3k2Uy1ZltbW7a6uireHTiv0ldisSSXy3sdBBZ1Dd79jRZABtECCEhzLQ2TkkxSOtIC5pOAQoSrhFjcIFdOcP1BKIThBQWkmPjzB7xjgurb3TD1x9U7TG4XK1Wrzi3a/NKaLS+v2NLiclhcWJi3xbkZW5qt2eJs2RZmq/qWfX5OgmLW5vQ9N1NVhZ7xSl1jdVQCZkFCBEEzx+kID4eekRCtWa2qtFiAqJR8RZfrpDgmkxexeWglJ83D3RmN/v04jSoyAsFPrCj/vhghN+7cDjvT1ejQ8ODmfiKsBP4YLbrQKYY5AmMGWqnuQtAwSY2WO9MreDkj0ZoSBDs05Zt/mEYNODvDMuAonFiEYPEjnqAPix/gB/MqjmAziTJTKdrG8rzVlF8WMx7sHHjHvqRv8kz+fMeZ4HPFE3nnG0EJK3+hztNnj87UuTq2fuPQBt1z460W5tRffv11e+ut1+3G9W179aXbtrWxqkFtzU+HnJ8c287+vp2cN5VfNZJqSObnqraxQtlW5TKyw9OGPTtsWFtCiofsc2oM2AGYLxQ1kAiLQ/44tuOjXgO8qDxCK8YQKLGXvqNq6LzGQIidVkNvKDjFEGveXKFRmoqPGQ0ASW2lD6iYLPNds/qmdIBHxfIHzuEFlTcmdGFHjgtI/YEGFc0nzr2sQ1zKzxdACCEHx1MaIc9uEq6/wGTxg9M4vnhAJzfKi0/IAMvrFs7BHTMWTqLGRRhwBncmMONJQrGl5wGkgMJAmkGmp+ffwkUd47BgxAr8WEJGHXiOutLYSQ/7bRv22mHxo6dBob8DwjViyojig1WcN7eDmJTnnQ88wJz8UGec31i8ZAEuPMCeVh1kQcRPhkBf6pfCu+yJYFLGQTjzHdFCpivARxavQnJ2PpHmEzju5zr4eenFaWBGIcA3gipFGMo6hEGBg2MTmV488EKkieMAXOaJ3qId9jh+MIL9v4b67vvv29LysnCm7JWSm4Fn0EzwOW2FglNFZtARDSKTLDjOkX+ctRgO3wFW8Luwk6Zix3bc0fAouCCfLiZFsSug4+Vm+PbJbQ9DPDk6PmFHkp90EuPCv/SvcKMoItEphSXSbkT54g9Y/u+5kw4Km9MkMtGoiEvc3bV+4olcdIw7eAe6RX8ePfhhJ984ES6EDdpDuf1qvMgPt4tv7IRQfBFO4OQYwXK3CA83wRG/YL80I9wVH39VM6czcST6XW4w8R3b/WopCRBkCPHicqRc/LSDOu/IS08TOMigKC0ZXhcuyy/g7laR3t2isPDBRRx5+6xYHMa/ozyAh0xODgS5Bj7xAkNUFhGuwIvlufMRoMBPAQImhIu0/IFLGA8nFSRFlIbrKJzb1WZo8BjecIl5VbIGeeh8FQxJ1PClug/+hCvkwqKHn45weCpLJeR1gwT1g4n89rQURqLQaRnLFnIQ2hZyQrzgTl1gdxXtCC6k6ZJMlYOQcTlDI3xkdRxYtOF6qviaLfBkgonFj0KOxS8NaOQW5zOUeUgXOKBFWuALfIn3wBsR7/iCQyQrXV0Y+hPOFxsCZIYThDLlJ6u3lbTz2D0asGSQZYEmIyTg+fM8U06OT9AocHOrA5DBh9ObMteH3H2XNnHkFfNPoKvyR3Bp2viPf/nhb+0KrH/+ZtnmGyMrqtKdqTP1ZLdrdzUY/Kg+sVpq6m9PsEv2psqAkxL/6XwSHkaHGEoYnnxtPW13VrM2M5ezN5NpDU6G9rEG6E86oqcymtfAmL5o5WHTFna6ltFgObtRsoRgT+ojO+mP7aCgPp9gPpUu8sJ4fWgfdCf2y+HUcidDm22NrdoXb50M7K9+emwffHhkH310bL+UfvK4aVnhztWrt194yY+q04dmMM2AmT53Ip2zZ62h/fKgbfcfNW25nLOBBtQHqYIV6FspH3A1g/fFtQ2/PuLo6FgD/L51pmIorsjVwGZ3lPaJ9Y8ftCx53LE7haS12b6ivuK4UraW+hBd5R3+cR5Bi04uL2nvVaiwIf64s7D7xnLWdyXvtiZWFQ/wCHpP/XcmvAgzozA35PZ5L2EHvvjhtc/pH2AHMyh4F/jhq6+4JxX19fNju/WgYaW9jj0ejO2R6PzvVa7/RXn58e7IHpzA+6GsOTEBHP8VIPpq9GVxQ8WwAxJfVnKUf66UtOXNjG3fydva9Zwtb+VsaSNv8yt5K1W5m35o9L6ZXOGBe0AOxAen+wOrn0h+qGuMoh7dyZotiM4Ple9PxJddscdue2LXZjL2rvjup7s9aw+AAG2nGq9l7MXtoj3akzsLIKIND3CXZ1M2t5a2TjFp5/SFvFgTGq9l7A9eW7CSeGJfOLywVbTuYGK3N8Q/xZSdt0b+psgLlYT9ROl/xhspSo1d/rxz8nF9bL88Gfm1Wcg/anooF5VTVC6YsX11KWd3rlf8QeNwzVLw408WDxO4BxX4Jaa9hyJMCOZqvZy07UrKWirT2lLKZhY1jvzSAggKPkE28Q4hJ0GGYjD6223B25EkVvVy+OAQkkAuJ+2VF6sap4kOdWZVAybu7+HU5rhD+J5ZStvietYqM1njUfZiJe0nf9g922IGNWRDKkpDP8TH+cLLVQCqIK5j+O7iDqjI1wFIOz60F0l77VbZnZrRSQ7c8Xe7/0pd/ZY9pOgfV36Dok16TfWUsVJfDcyL15mIG9urmwXbXM774uRpk0m8EJ64aLGfv7HxRy+WNNZX/VrJ2nQpb7xlxBVwp7WsNdW2eV9S5VFKle1Q/JxWG7q4VLB/+3HLPpDM5eHiGF8yxqaL1+5U7BvFqS3savyq8luVTJ0VXx9Lnp+qkrycCNdHZatZeyq5kStm7Uevz9lnkpfnkoXbkulMFGeFY0f156fiba46hA4oxqQvqW68Lv5KiE8eIpCkXlT9bSl3x2KHbUVGXPv1WFKcmOIqKfKNAuN6vW8PHzV8cr50Y87uHvXsk09ObcwpwOO+ldsjtRlj21Ud2nvYs/rjkV1X/WuOwsT9rNqhm6r/Px6m7CeDlO0NA8+wiLEnumzeqFlWNHz4rOtttIrKH2nfUt57yxnbv1Wy5pbG8xs5f8emLNr9QvFWFIc3N7oVjfvmi9ZWfWShh4VS3lfiWsNHoosvCAtmKZ+2a0vz9tK1TZtWuzYunFkrPbCpCLUh2VFbLNt+u2f7k5FlJEc4FXBSTdtI6dBO9oZjvw1jKvk7dzqwkeRXY7Xo/Yy+eOlkb2A9TrSJhtnB0NL75/aBwu1JFq6qr/d60WxecuyXKqMPOoG2b6hu8YbBT9VB21HeM1QxmSyUPJJgfV8ya06i4NkgYbfUhnAyg3JALYpQNyRbn4jOKiKaON9RXyiFzagk0C2lrVlL2xheFR9MWEBSv6soOLwHRL16WTxdyqWtPSKfzGZIgUSs4nomY0a0uCkarycnvvDwuzzW3lZbdCzZqSiIw6fK79lY5SO8t6QR7XcyU1+A4YQHHKps2xuqTwvyX0SGiz9oF45VrjfuzNjrqqvDxsD+Xd3sE9EhoXwcqTwzov2fzrCgkbG75bw9nqSswarDQDx3fGY7nx97//jVryxZcqZgw2d1e10N1YPjof2bzzo+T0K/+TW1O37iWIU1rzr3E9Ew2xjbVm+iuqs8wLvqV2yqfM+Ea1MEzqpP86Fw3D9XX1P5gHYVlf418csR/SYv0dD3803F6lOU5xZ8EpVJVh8zCWZTfZL9escaqiO89VGdmfW5Rdq+09NTOzw8tFazYYNez2/OYLGDuRTm5wjHfGK73bIRm0rVB/24rnZA6U0S4uHajGPBrTfjVssXk5hzSqbzVltY9Hm/0WjkuKAbgp1LS1YtsJFGMrCTsnx1RvUxG+GbER5h3qvDBph8ySqVquPaUhoz1rHEoGUH9abk6cAXOeJ87O/v+zMAXeWBPjJ9OWjR7bQtOera/KLcln79AginPk7afb/V5P9IrVTz9tVrC9ZQP+jB3a6dyWSKr1RL2fr1rL2q8suXM5KFE9vQmLCh+jxUHWTMQD29YPPIDKweypE2nO8gPYIimLdF7qYv/YfP4EbeY6DeryMcXlLE87FC9I2KYV9N46oKaQV1FZYjcmlcqsiBsJd9kEsVw3jeX1+XyVyokJdgf947fMW4xSZB43Ae94oizLxo/9JWwR4fqI1QnQ30iNrFq+H1TXzvb8setJy9/xP6Zb65GUeC6y/E1nhUvO4LIBubXleYL2YhhJMg1CsWNhiDcXiA01Tw48OHD+3evXu+oAePLi4u2MnJicehvlJ3f6MFkBHXtAg4iLP7HmHK7nknhmdCFVEVisz6qqJnMsogdHCgZEVa/7D+lwkZK+KEiXx10HKcgigqs+FEAne6cn8fJz3CgJuwCCVWxzndESbmfdIyOvHBwoykRHB3tyAgXAsvTOgdJkTBMxROQBx7KMg4TGyHBsHuHm7y55Oq0j40xo3KgpadCQs6L0wEEI0GNgzyKWiYI+DglUnK3WTG7zgEGvIb0U4G9phxMtBNeeQETFj8QHOtWGgALyZyFCdK0b+ZjKhVSramTkRRDebTvUO7+3TfaVotFYQ3pytCPpxRlRZCeyLhfX7S8s5lMlsUfSWEe01rnOzYdNz3o0jLi3N+J5tf3aG4COCyBqQsQC3MSuiLCifHp/Z4Z8/2j8/1lbRKUQOyWsWW5io2W9EgXRLtrNW2g9O2dRh4ix8q5YpfvcXEOFdgUcaXZRjlDn6ERup9+R/Elo4f0OFdkeGw72Z4xFsdZblPxupBKlMs8cFnPsEj3H3yA+iC4TRUWj5h7/ShTEPZgUKEhqcZdujB9bF7VI70Ci9UmMBlAoPBGh1673hgyoK71xlp5zVPI6QntEhKivJ0zgv+HhZKiDz6CROEYXKNfPmkpgJjZ6EuPinE9V8sYvREk0FfnT/Vf394X2XQ8xMe0E5085MfbcmHjsqdxY9OuP5KNARXdcOEEfwbcu/okw9co/zEfyEvNOic/hAfq2x9AYRTSJz+EN+Ea/O81iqs59Iz6hCAFcHDLezkRfEruxMIO3wR4mEn3Ysa4fag4jrrOnIjekghwInDBGEPXpGK+MwjRDBDOjEs+VFp4MW/7wWQ775nyyvLzg9XNemKDZyPL9wRnbEbWngxYECkptXpgHfYPe139qtzoj60Ol0ypdk563aFdX/ntYjvFA4Z6CaatOFLIRG+o0lsTxsaRzwv/MHB5ZDsuIOztwMRfL7Ji3MF5SXZ6gt7IjfvG1GnvAQjk39XAMeO6fFDegFWUHEZEddDOF7B3019Bznt3u7mj8Z7gMhRyuuxlPtHZlDBPSjSj78V4CIMlgi3yOZe+nEayXSZICf4EruXmdzRTtNYexjiBTjwZZAXoV2Itcs9YEhTRt6O4EayRA6JR98xLJTw97zqO86z0ogX4mN8PJ+Y0EpAvFwV9rk2i/D6oZy9vMFHJgsOQa4pVWnwRFEM4OioiFdDWaFlJw38CId8ljt/4A5OnoZ4l/bKF7/lCFxM/IGDH/Ug0JZ2gkFFFBc/hxdg0jFzWkhBr3CqibrAIgDx0CEfTgvRKm7uIRvtf6yctnxKAzGcJGPCLFyTGBYJhJMCgLOSitof8FId0Q9yHxzC6R/qblwvQ165XoxFDk6esNCBv5+ClEl99/wBGxzImvwcF/3E7R0muDpPKvwFTwo2C9ioqSpjuNJRET3vOEqTRdf00UI5UmbYPUz06+lhiqdIEzr7hJVgQhfvX0WBPH03Qxk7XNwcVMTvMZ7YCScf+MoXtWRCt8AXyBrKLKKD/MH3k49/ewsgf/RyyYb9sf3l6dD+hw9a9uOHXXumgeyh+j9Pe2aP+twXPrWH6qo4TylOT3kmUfDbLCft/ZW03ZrVgH255A83/1VnYJ8eDK2+L8rUJ/bd+YJ9+Iu6HT5kx69ZU0K6ISHOzlvaz8dqj382TdtcPmn/8unATrtTuyXY+frIPnw2tO8Kv5fyaVsqZiwrPvj0ZGRdnzieqo+X1UBF7bZ4d1aD5+X1DR943L9/3wcs3W7XB9UcTefKnfp53dv9SWnWpoVZS+Yq1pyoP6n4deU5U6rarMJSnkeKT9mUqnLT4J9NTewIo3+AYlGnlS5asjZn5bl5q2rgn1MfgpLwa0/FJ4SfnZnxgRFXS3gboX4hu8YXmPzsje0uE3+tiRVVvl8pJ+wPZhL2eMBbEIGveYfie5WET1w1lAcmhMg95e5lwgSF+Ab7hcyXronG3Hk+LSSFW9LmmWRUffsP5bR9KmBcsTE8HFv3fGILCv/uTNIe96bWjLb1Utu8zisfMVxXssfpu4q84NOVhZzX7UxJvPFCztZvlmxmgU1mbCxi44nqmnCFj66Ljotjs1Z3ZGI1a5wP7FjlHa5oCmlQt3ZGCfugPfXFD65hAhV8VyTLCr2hfXiqPPhkRECk3hrZ/acdy/dGfqIhkeVkBBMaGdu4lbfFzaxP1JeV33ItZSs3Crbyxpb1q2Uvg3deKPlpo2++WvVFWa6tYBfyx82JHfRV9z0V6A0ege5OcfEQduRQ2EAjuheVx0rar5WK+9av3qnYt96etc8ftP2qJaI7jNj0nJMf/3U7SpA9jNvcDOq1hbS9vpDy+/nLy2mbWcxp7BJk31UF3cNiNgScamDORJxwUoboIy2LL2gCOADh+ZAuqMx+7wcrGiMn7a7wvcQp+EcIuR34M8JjYTXjk6je11c8Fp/YAds8G6k/T9qekyhqiH+p9H3hdBnObRFOcQBwifmTehVczWaqGfuDby/6LtFnB70ozq8q3GMdZexKGlEqkZ269+h8ZG1x7tuvzNg7r87ax/eb9tGjjm2vF217tWCfyk67wMSysuxtHRPXTNJuj/pyUDJLWdMI1jaF11PJzGPVC2gOv5+f9u1v//LA7n16brvyfywerojWM/NFG4uXhoNQDxlHLy4WrKW6OlSczaTKXen+zW7f/nxvYHvigxuSTl+ZDr2+/duzqX2hsNs2stp+3R5o/NkTgufkVXC/W5C8raVtV+XeVhol5ZXFsLzK73e2ctYQgn9+pDoq2VNSvH+merTOwokY5bWC2QMF5uq2q/RS1o25Sdo1FT0ekkFZ+2f//EX3/+KLM1sTH/5fefha4e6rzt89GFuyZXbamQrHhJ84EUo+CXtP+PNuhZcSaUTpUKd42+Vkv2sF2Qm/mp7at3Jj+x3JoO2FjA1erlppuaD6nrXpfM46VY2lVc8/ph1pje0bL9Xs5vWK7T9t27dFCxZxeFcDFfMY+fjRizP2p69v2lxlzp6MH9kw3/WxS0f811CfqKp42Y/P1J4UbG+pak+SQ9sXz3OThbfhqmTwVkZlvf24o3JPWLOmzEtxQqpxNrS88MkKDoveLvOVd4k9uyV6/57ahXXRn9MfdZXFK6L99bzZX4gns9ezlpWcv6N+55sKy8m1omAsKTx5YUHnayXBU1qcOpyRHsjtc8FSFVVfJuHvi83mxRNqn5ELw97E6y1X9vQkYLlxJZ1L+OmVpyPR6GRsBeXhj18o+jWkDxuqg4zrRTrKyeWxPqAkbcK8ZMmB6r+G+yaRa4dK8858Rm1dwvbV1s2qjedqSOa25iUz367KXyX6mfw+66tPIrqUlKcZ5YlFqb54mwWrH8wl7FuzSVtTQg+mSXv1GytWmcvbR/calhFPlCW7692JPRWTVsVznAzhIfnbL9bs5ZmUXW927fWc2j3B/M8ZtdEvr9h19WUOfr5v/9MXbZvtDm2sNopr4Ui3XEzaj14tWU1xn6hun4ufluT2NdHxSHzyr87NdtSH+fqc+jQ3a5Y/7lrtfsMHrL84VhvSFG2dNMqD6PUskba2TOdtKZ//VD+iOjvnO8rpz7AQwMIFE7K9Xs+yg66tpCeSRynLFtlMzVVXYbIVTT99yobbTkd9jL7LSDYsA4/FlV635/MnpbzqRCpr/ZHSzBX8Ci3w4IH7k3ZH1FefSLjwtsjM7KzDZnEE3Lk5htMYCxkxg/J+T/KHjSbFas1xIU1MeIL3jruSF8Thhhp4o9Os281i3/LiyofnQ7UfKZtVGrSbvL1wpr4aN4Ag2/PZjJ8qYcK531XbPumYumSW/TsWQH5TVVRne6mSV98xZ4+etW1XskTJW1792nwlqb6q+quq4yO1jc2lvKXmMv6W08yM8lkQHdU3Zd4MmkETyg5+d5eojPVLNbiwB0VfINjcWe4BCtZQZ1xdsYRwlwp4F3Hc/4q+jCiFm//yc6Eu46KCxyUOwYhxjKqyqws4l0l7mhcfroO6SOEiTPBzfPQTa3fz3yhc7CZDIsJP4x2rIfjsaVf9O6Q8fV1CQMeAnNM+AgIMn6+WvrSzfsDc42UZETce2/LH5joWQLh1iXEDCx4sbLCZCl7mJFWfG4xKRT8ZQp189mzHeBsERTjGGlyXVVSd3Nzc9HHDb7QAMu6rs6LeGAhSGckMV1oJLyxqJdglTodRnR4JYzwoDMkcB8dg28EiRInkmQoqotGFnc5aWABRw5HLuWDxBRAJB79OQ8LVd3VK+45DdJoTDkxCh0rtkxsiypRJ8aQ6Mu4XLYg44QPx4wL18P4d+6mmXXwH/OLwPkB2GEI4eOhf4cmhh3eP6Bsj8nOtPCqtMCFAJyR0xphcgB70R/yEiIT5ZBJOgkA56OIKujntAiw5+C9p+kmPiDYIVBZAOLXB4hDl5gMx0vU4TJJfQgFl8pSRMOPkDI+VM9Hx+aNntn98FoRcUQMoaMv2LM+nYEvArI537dW5hm3PjPyRtkmqbEM17L1+y+YWl2yV3eaCxXsiHFFioYGTQvAN5cy1X4sLLIbMIKtt/+DYHjw7tKOzlvFYOe+FLM5UbGm2avPVkq9y7x4e27PDM+tp9MJ7MuwKDFc3BVrTgXF66gfaBZqp4ZEDwp/0abzGNEScWBB/89aIP+AtzSIIiwCUDR2ICz5z+qncpJ2G0B3eg7aiIaniz4QQtJVroDITMsTAXQH5I77H4dv5iYlayh28scMLIQ90JunAkxniwDvqbzj/gAvQgg7l6jwa2+Ue7752/KV94gteAW/5Oy7SbgNXaecHeEphYxg8zDXqtdVAnnoj6Qsf/a40pz64zo4GfuR0hu7+o7xcKD4xMCmTCy1HBaPu+oKS6rpffZVjAUSNmxr6+NRZqJMeONDOMw69mPy6At+Ti/MVHCChJxTpsOAhONG3v2fh4YMLNAC2B/O40CAk4rDdT/EJ51TCPfAZ+SKcI+PhIu2BwItwf/8LIN/77ndtaYkTIPCItJKCjzBjPondxP7BjlZc3isQS4RFDTEgPMQA3XfdK27MX/5HXMVxUxYZDt+/pckv/tgv3QO/YkdF1HIzImMgKXUEMyIx9hAghHGYcnJTP7Hs88AEjX5ZrHB75H41RRTObvOfgCPKTfRFvFhFASIVYAMziiCHeEGEtpLvGOavwgrKvUNQaacELq4cagTL7Ve1u0f6uW//Em0wgxs/DhV/96PAZEPjLk/C8eWmO8o5ri+Rf+zBgsJV5dA9PmVCeYTyIZm4jC55LfARMpXFBOc9hePb+UOm40B8vvXhcKTFjm7iJyPS8JRjri+++RMsd9e34vsCitIifkjrUoML7s7b4KKw7DSjbfAJRcULiwp8R6bCM9Hv7a7CO1z5eb7k7/kX0uARl2wsmzxf8ueTHd6+oIHIkQOalgQTFRY7om/4DPxiHEgPrXoart8K2v3cTQM0N5UHDVzj/Pg3+cFNJjhTfmGRJtCAb/JAwt6BjbLhCx/Oi+SdvoLiEj+KQzD/8bzoB4/ILTgrTOQcaEQZQL+YH9jkQV/vapkFvFmYY1HCNyuAf0SHsKgj3IGlMPCUn+iI4Idr6UgPPJU+pnDBD/iKepFGwAkaRHlCgz4W5edTfwPkt7MA8v3NjD2ppOwXAnJUH9m8+lb/9Ftzfuc2d46DD++pVHMp++O1tHFd/X2f7UpYSfZ/tJG2ogahyZdmbGuuaD89bNvPPm3bK7Wi3Zwt2L1PmvbyuQbr7aF90U3Yvz6d2r8/GNlfPOnbX+30rbxasle+vWrXX5i17HnP/vf7XfvobKTBZcrvnv7weGTXRZ+fnIzsf37ct4+ORnbOznV4Ueqb31y3b7y7bvcfNI17pVeiI+ksgNTrZ1ZvNH0XJI9/MqBh8D5Tm7HNrW1bXFqx2ZlZW15Z9YF7SwNrNs4wCKfNPDo+8sH8tdt37MaNGz6QWVE/E5PxR28wtNrcvG3eecHm1QdddL3sJ7vr9YafZH3ppZftq1/9ml2/fsPWVtesUT/3QdQbN4r2gzdrdm+3Z/Wu+jvK0OvlhP3RUkp5T9pPuat+RHuXsJbIfaZOGm9gsOt5dyBeEQ+zCzZ+Vy3mhaiS+vc78yl7Zy7h9/irmtiJ4B5SgDMZK85nrajB/TtivorCfngy9IeCZag/GOo6IOP+YBF+FmROoIMfwy+8PFlp+H6pmrE/+eGKv1uze9qzGfHF3FLO36MIfB/4OVZNwU2f9Gx5t2sHkgM7ewM7fDa0Tj3KRqQY6TFZJ3I8594cmZ9GOh4wAQ5gAgT5wITwH5eVZ8mZ9HLarr2cs7XrBT8dUShzOkG8PJuxWY2u54R3nbLPF6yqMcCf/Ydde7LfsYd7PXu017Ut9Ue+N5f0h+y56Yg8XNa9kK/wEb69Pxfh+fpm3n74Wtnu7fet1Ru733lzbF885M1ITgyEskI9B8tVkLsX7le9pOTqbmeqDw/qYxMpbHU1bbMLWT9l9esUcoiFqEKZ6w8VXbzVVr7mVWZ/8mLR30E5UP0OYzmNDQXz6U7XHj1lUxKbChLh4WnBEmaevuMHcP2UZ7kGS/xVCbvI8WMSHpnLqZNOnXGRB73644osPq+I/2UTS6ALvBDMoN1B/lx19XCnY08PwpsfHifyQ+W47jGfFh7kIrjF6jIvl6Yb+ssr399/Z8FuXReP/M2JPd3vWafPyYWBn5zj2iMWeH+/EiaVq/r5p+K9l/JmX5RTti4Aa8OpHS4V7LyWsWZRONAASDFJfnbUs8efda1+OvLx3g3x5Z/eLNhbP7ylMlY6zyTjlPeNhbz93/75i/Y737tmDdXX/88vT/1R/vdqSWuItvNqX17JJ+zPRyn7yTRlddXXb2xk7A3J7y8WVTZbOVvYzFptPWOJhYwdldP2VDRpiy9e0PjqhvSuxkZD4bbbFS0FtKWxNu3bXFZyZTtvLypPLVWGP5Oc4t0R7xvHSjQrKf//cIaJ9rBrnzHQXCljb761rLF3x+7ePbM5CZVvvlCy0mzWPhScouB/dy1ru6of54MwSRzU5fsPlA98GfggqIwGCl8RPl9NjfzKnu/VVO9Vvyeq63Oi+8lG0aaiPfyIoJqXvH31tC+BlbXX1ffpy/7v7rbtUPnhYXC/6itK2+ufUq4It6+vrFm5Nm+/zEqGV1qWyITrbAiqamOnYuxnKvMn+ZeskVqzbmPXHn7csobarpTKN6e+WlJ0prEfqGzbksVDySeyQm7Gkg9vdke2LoCc8uA03jclw2BTrrv6pGf2iw6nO8LC0PlYsl0xx3Np23ipYPOrGespfd7WeE35nM2k7eNByj4fcrogZQeTlN2UXHitlLCv5Ka2Knw4dfDNil8gbpVp0nKthO2zCHU0trP9kZ0dqOxPxzZU283GwVJFskV821Mb1G9OLD1IWl6k3GsnLL6izWtOVB8pK+aJStm0fVW8Rz+JU2dvzSTt9ozyL/efNwVb/LY1ozZ4rLJVmK/fKkk25+w/7A39yseR4NKXfKGWtRdFN64B+8F62k8DHbbGygunLlL2UTepuq/2/rRtf1Sd2HvFiX1T7eY7xUBHTitdz6nO1BNWEL33jgb2kRq9eZXPn08y9uIPb9hLKsfuvYYdv7hhnzw8t43RwG4rDm3xQ5VJupq0wpLyrbo9v5KzTfHx104HdrpesL3VrI3UxHbUd/rl0cQ+eta3gurudeHN1a0VydAHnDoSrbKCxyaKsUzqBzwA/cgnt8Kww5wJVSZgORGB4hu6dgd9O1chLKttaqjcePScxQV2q/MYM3YWknjo3J8KEHQ2GrMAwlynj0fY1FsoWa5Ytrw0CwwspDB3xYJLr9v18gLW0sqK+8W4gCff8P5ps2dPjjr+pkk6m7ea0gAG/Rzqj+OiP+bCmDDmBAh5OD+rq861xDtDaw/oZ6q+zs05z7ARlr4bfSjaHK6qypfDAkhLfo1BW/RPWPX/zwWQRmdgnz85t88f1233sGtj1S1OE0/VZ6qfiw9UXtxOQiVNqfxoV8uqu19/ddFef3HGjpstm3a4sjMeeaDhff6hjkeVFoPKD7v7XPEPcYLy2uOBLt3og3Pdr/f3FIV+UICpNHGQCnFC/Mhy4eaufLvjhdPfqZ4LF6kLUFKXcCNF8C+7RerXBI3ckOPBk7joC3rxF0XMKH8scG5Jvt9rm/WU+avhfaFPYfj2+QTFDTI7xI/powCSK6HdwM3fm47ierpRMMZ+LICsra2r3ozs0aNH9uzZM+db6iNXtXU6bbU5WfX1F/2UCGMKNlqxySmus5wAWVxY8LrG6ZDfbAFk0NXAdKoOswYh1Yp3ussS6Dk1unQIEMCcruChar8+CKQFJxAEK1mJMi7NID76f14pCMTiSiPS4qHrQhGhISGSzUgzaA8nQHxQGw3QGZwzeaqSC9qJSoPGIkgmWgjBPzKVkHcCI8LzfbmIcakRfu7qnwojO8pNmAQPV8QPOnwSFn/yGPBRhOCGtzIeh43hKwvKS0Bfpc+/D3h4QDIshOCBglEia6TwQTixEnZ5+iOeLAg7nuLJGEfbKU+JwKAOwk3o4Q2jaM/j69trSxKYY/vk/hM7rzdtrlL0E0Cc9hll59Woz6ujN7GNtWXbWp+1G3MT27I9b9A2X/2GvfLKC2K0nE8YBS2cJDTAg0ni4Sg6ZSCGZgFrhsWXlUVbXpz18n2yf2yfP9qzg3rHG4nZmZKtLM3Z1uqSLSzMSeB27ZPP79qjJ0/VMVKDoIFSQmmg6Ph5JYpmj5ggd5PTDaORn2IIpz76vvgxHLDyPhCvswgy9A5tmBASPUS0cDpCvAatIrpRhtALO48f+wSKT2YHP7d42gEPLyfly+M4DHFE/M3CklyhHXtiqSMMHtnNGg92Pb5Awith97DwEQx4GQ4BglCOcAxhg6lwihNMdMgT8RifEsZpJeHDohMNMxMJicnIkuipurnjgb7RGgRMx5ZRFyGJ27gfmdG1V8LE65XXNzABM9LxHHs+nPvIl9NFX45kiEfdj9//iE+ApDN56azziNPMw8qUPShw91QC7MiNtHDDdC3lpIyi+UP+UFUm+DkeUhiejrthEg4FjMBLHgYnxwMYhA358UUkD4edQOActCtHB16UwO/9PS+AfOc7tsyiJLyKIFJaoOU6sgccAr95tvADf/8LYeO45IUAnk88pS6oxXcUzuH4HyqGg3vwc5j8+UcUzUOGH8xgJwy4x3jA+9CTkob/CBOMOD8+Gc23Al5o4Mgt1p4c6WJGaaNI51LFHnKU1blN1hAmDuiuMi7xvFB8B+NCxbx4GfuK3fMU2aNf8hQl4HmH7s/jKB++0YH5XIWw4HYBPTKl5B5HCb4iBN7+EdEJpLFE0TAAH+XWFfbwrYCxcwAoI9AiLjPcgRzclC9fMEB+hcnmtOoUYYO8CvIryDB0KNcIcOQGXLRg8a0fF0GYkV8cL2j8pfXhE+qY7g8eoa3EDV4BT48jO7i5e/Tt8lx2f+g+yURUwCHIp5Cu4+T5BxJEww7NA67YyZvnW+1NWIDCPQDQr0IqnttD2rgoGk6uSC/gBUzgCzfcAQEugMQdnOUe8hVKSynKL0oFHkF+eXOJDJOzpxrwxgg4U1bOjQ4/qCgc7p5w5OxA5IMh5abbCQsuwgDcHX/lQzQIdAxhItTkEGjGZ0wvP5Uh00+iqY32hR7oKFh0BdQdCqbcPM8qp5B2UGruPK/IapovJIjnwVVkKsF4Ipc66XLdv4KdePTVPv3kt3cCJL+YseWu2lp1CPLzOfvTN2ftze2iXV/M+d3vX19M2/tvzdq3X67Ymy9XbW9gPqgHD66wKqykbXKtYGOF572Ox6c9e/agZy/WNBAWjf7i45bdPxvZ3d7UNu7UrLZctA8ede20PfYTIDutsX2617ejJ02bP27bh8dDe6GWtu+/WLbxUtH+4+O+3VXYz9R8MRnHIDuUe8D/1VcXbHOrYh9/dKq2u+B38jLQPjp4ZrcXpz4473SHvqjB4J+dWtzX2253fODiuylzOStp8HJ6Ck2THpYBPAP9re1t/2ZHF4Mh4jLwYRdlo9W2pgY+vGkHLBZeGPDwoOfe7p7vXmShZXNzywrqM9JHfvb0qdWbDd85eHA2sH1pf7BY9GT3K3e3/6wxtT3R61ulhE/W3BOd2P3MBBOTYvr0q0H+QXbs13qwcxUumai/hII2GcXL8KjxvPqzKsP3WJRUGY3WilbSAJ4rkvqDsT3dGdqDg5Hfvc66FnwZVCCw0PIJb06lcFd7dbNsP/rWoj05UL799ALhErakwdo/FLJ79aF99KRrHcEuqRznxF/ZfFzvLxWyQVmxrpwbqofPGsLj876dH4zVP4b/Ywz0Kzv1IPry8Ytqmb0i2G8uZexhfewP7rqv0vG0FKaTNcvdytnK7YKtbBesWOXNxrAYg0xOiyYzivXykfg5NbV99c8fPji3Lz5vWrc3tpb4pqty4tAC77kcqmyYiAX+heZP8OJvFG5MmniZqkgO6iPbF138DQqp4XBq7W6YlAp99Dg+8inQij8U9iC3oFhQwA15FS3kz2Qtt7jM5hL2o9LE8mWV7Ywy/2uUw1PeS6LD2zJXK0k7lGBqNcd20pr45LPEgdOI9gk82p2x7wInQbGS/aiq9JQmE5PgwA9wKRf4rlhNWXmGGwGCO/QB5b745fxoonERcWIFgCBrUcG88qv4sQq2wBuh/bgSj3BRWPq7nP4YRvR21ytw3nlnxd7+6rLqs+os19XhCDw3/Ev5d8PdaVNZ/Ph9ZT6nunqo8cL1l1YU/9x6naHq0cS2xT8/nE/Zjion1w9xddOp+JjJ/3uiU289Zy/kklYWNnurBevLzibFWIHr6WHfDp4IXmdib765ZN94f8N+9sW5/eJxyx7vtCR7hrZVSNj/ZTNtby8kbe7g3EoPTqx30vPrqV7SuHJ/lLCHk5Tti++eKROVzaz9wUZG8jxrR9c0rl7I2ldFi+KcxjnLOSvre2Ylb++pXr//9oIV1vL2LDOxzEbOqktpS5aSPuk07JuX/e/Xpna/ObH/fCS5LX7h3Qkm5CQaYkK7QfvKyQ2uXeKBcR7X/weLSfvsads++KIuftN4XPE4cfaTs7F93hjbaX/iJ/zeLqquKT3eiHBF2cXlLXusUSxm/fCH12xZ+O89qNurGi/emybtaEX8d7tow42i9TjZdIXWE/F9qpK1V7Zr1lI1+eCsb49PJEOEEJuLyQ8qMiT/kvaHas/Wr2/Z4XLFDtM7ajjZsX4Js5TP2M2NBatr3N+Z9Cw5Orf22bnt3uvLHNurqkNLzaHti4Zc9/mSOgsJVZiGCBfzLm3O4enYHpxNTCLJJ+sV1a/AQv6zuMViOJPmKOg3zkv2qozXrhetpvY7p3rXFMc+qKstmVasneWadcn8Qt766ZydJrL2aCT+mIS5kgXh8mCoeq7xbzdbtvNkSbzIexXSvZyNu1kbSQ/aaeuo3LkykMnexqHk4rn4SCP002RRcUsqC42fmQujHyYUoQ+LH3mlzeRgY5JWGU9VthM7Vv5Oe0n78zPhMs3ZNKNySuYtyQZEdaiRRU/Ub+DBcUQ7fa6NKpuUS9ZSHhrijTm1dzyWLlGtdDL2wbhojYzwUPnPdQe2onZ5u5w0VUurqD/2SLzKGyK31K7+dJiyrW9t2Y3lgi0cN2xBPKoqYVvjgX3+uGn/8mHHnp527Y1+2+6JKf6yZf7Ox4nqF+97/KAwtbdaQ7txpjp5MrAZ9VH2uTpRbezmcGRvDEZ+IuZNtagt4XpUyFptIWf/Vu3tw87U3lG9uJWZ2hPe+lCf0mWteAA5X8tlbKZasdn5eW9HWIyg3wH/M+FKf6WrvsVJs6O8cypy4pt+6X8AA38mYf3KKBYfFI8rqMLcV80XLui/sKGXuSw2fhOevgt9FOZlSLMw7tmi6tc0X/ZH2DnVSj+n1Wo5TDaVsODCNaH0heizcn08/Sz8CQvewEYDl/yBF/7dZt3eXkvYylrBHh0M/NRLvABCGo1G0+fs4jzxeDsLIExAd4cdqy6rT7KccVlDGOqrwIbacVk1/07FPHJHDWe7I9oU1D+SfuPVJftDtQ83Rz37Yndghycja6oSdtU5Amd6SMica62RzbZ6NshN7F25JdTXOlfdRE6CiLcmhCeKK3AMbdOF8iD062M3hXGZEiMf5N22ePRfvDdnXy9MrC4+4+0dz6/jcykLf53C79I/4BCrS79LR/++EgalUBdh6aNcxnPPyID+l/n4tSqg6+oqjNj0/MgKLDni4OMeNgLtDyRzVHc9y1fgE8fjETXGScr7ZPzhJo3pwfSDnEXH6V2gLQX/V0pFW4vGEfsHB3Z0dOTzuNQ9nq+grsHLbIRiUxW8zWkQxh7wPosfXN+GH2Goa7/ZAgjcA765ks1ff9uWKkV7Y7Nm37tZtrWCBmmqGAVVkrYGHazOkDcmEwDl+fS/SJEpHN3AEyIEJ7p1PhHBAojgIQTypbIvguTUkOUzvEHBg1VM8AfhRHiISuUME6PqEcEMSbVoTCqnJD0T6jCIgO4WhXlul6vrKF5kvzRDpyGADWFlSIUwco3ChkwEN5yDXzAV+UIFdw8efbqLO7iL25kQCumEwQ+VkS4fsHziFi1a0gkEL5/UliBloj6TYgd9uKaKFbKwCBI6Q56MGMzTJK6buMd5EEzoozgsdiwszNvGyoI6rl375L46GKmKra+sS6iroa3v2+aimGkJ4Zi1phq9oQaurKpXNu5YplQJExkBa/2yCKB0hC/ll8tkVaZZN9n5z8kX7+SoocxlM7Y8X7WV+ZrwntjOwand2zmxugY/6VzR5tVgrK+u2PXr2xLcVTsVc3/yyWd2eHDodGJgG9PIf6hgGlBQQcZqCDnlwTVuo1HfJv4dTjCw+CFiOz1zwslpCi3UKWFyivw4zckXNMNOhZXyZYuItkH4EwafqOT0QVmE00vBhNY+sS/TJ+GJrf8AxdF2GD44FBAfzET0c/4HhgL4jmKiRmHJMhCYJPNyd2D+73h7GQOTCGiFcD7zyS/ZfAZMdZnBO1da8WIpcoDrwcYyRStfIJG/8xMTb461+FSdTacz1+Hh5vhR/1T66kSRNmUTQpN2yKRfrUbdZtHDdSEsgqiRZQEkAV97/MDvzq8oTOHgJy8CBsHdbdjDd+xKXolDWOq44xCB8tljxzeYgYcoZ5RoAxQvY5nyD7KH3c74R2mDh2iYkOkyAx/BcR1B8oKFH/+eF0B+8N3v2MrKSsBLiQU+VXqY/JF05AfvgIo+XUXB4h/h7c6ucIo/PWuRnWDAvVTxl2jjligRfuWAGyE8FP/SYYI82Kl/tC0uVy78CeoxIq0/ebi/4uFCPqlfnl/3Jx42KQFweODtDgEOPxf5cIXrlx1/JdCFIo3Yi5gX8aWd5y601JW0Y8tVsB4SB4D6Bz+Bu6+qwJ9Y5H/FkzJxMxhfUg5QYaALJm6XsD0pl2AhPtpxweZ1AZt+3RE3/AJUV3gJiOsotKSPfqOAUrjjFiXmplsvgKBC7KDxpzwJGuzu7vUslC1+oYyDbCQHwY1wz3+7FHjOjfiRG2jJEV4KYfQj5WlGhMXFNQHQ0XeclrvLxbERs/niteAhC5m8940BcvPwUTwPr3jYAz6Rp8OKqBfBdXfPQ5CLQeN2qRDrzuOye4cTRzdDh5ZJ/rg0PTL/ESwPKg3+IS0UFsVD3l3ARXOdUNjNE7/fwUI+iw2+wC9TTr8Ch98Y5yCVPTUp97mwPZcx8IvrC3lwXAJtwCWOh8KdeuF+/DkO8g8BpSJT3yHl8OvwwF9xwdvpJB3yhanmUD+ff/ILa9R/OwsgP7pdtjvDsS0Ws3b9rSV767U5mz5t2C+f9O3uYd+ONdDTGNDqg6ltXK/YjIja3Gv7BP00nbDiNfXBNvMaQKatpQFlrzeyYw0c64r05KBv948HGryYa67WWFN/82W1929UU/bKctYONbBUd87e1kB2vjWwn5+P7fWVrO/K/7OdoX0qGPv9qfGQK/kNvEsFAXvoJBo2+pY+12A0U/QTICMN1E9PD+z2rbIN1CdXV1EDkQUfeLOQwcYdBu8MXHzHJBMF6oMeaLCD8hMggstuR46wM1h69PCh7e/tWUdjDxZAOCnid1OrTWbQTnxgARc/do11uz21gat+MgTcwevx08fW1MC+JTodnV8+0Ik/E4b76vLss+tQdt6dYFGCCTDmjBvjhL1STth3ZhP2dtnshaLZL5Q3ykfcov5LeASbB8cXNrI2s5W31aW0vSF+y9Yy1l3KcS+WT/xDR3jsVHjwXoC6WX4Ny/Mq8BRXqfzB9ZzKO2l3u2oXJUMe73V9d6RzrnDnZOZsMal+fM4f0eYdgkIJXMLVLKQXq4zC38wLD5kn4vdjwXn2uG97j3iENNDjOaVw+nfN/f3vz9A/DteggDFvb4B6HEZFYjkRL7uds41XyrawkrNCWX064R/XGVRNka51JZUkLCrtkbqcQ3vS7lurObI+7kKF/JHOifh/CK8pfshzgBF4kvwh0QOeKPgHPx6WPuKtD/F4rGIcgokW8hHpcXL5IRWkSwjnaaKicCgern6nGq5ZYqKdidX11bRNVc7jyt+9MxZ4tAnsKB0XU9YvJ/2x2l3VvRbHSPRPGPIU4wqeWNmwxXVgTLS3VCdjtAriiW/PJS0ve10Bq7Oiv2QC5R5A8LbfxFpnGs8pDXXdn1dxMq6Qi1KxW0DJ9YXdaRSXxxWF+wXOv6rwKZYy3m48e9Y0Hjx3uKgIFifevveVWZdBmfbQ3qml7Ex1TKxnj86G9pDHCBT2eK9p76p+VUT3eQH5kerlfD4pnbC66iqT+wfisU4p7Ytwr9+sWWG5aLuqp5AuVqDclxA82u3bye7QBooHjqzf/ORu3Z7stq0TLTZmRHsVt93f79qH8ru/2zFFs0Y2bd/++qJtvrthS4sFSza6dqg8rm1n7VvKI29knM1nbPFhy5KqC63ZrMo+bdlcyvLSJY3jecj4TPKlo7KrLub8tFRtjquCkxqSqY4Mp/aD0tQ+qE+tLztXk3AajT7F+2sZ1c2kHare8G7UNyvhQWpIJfFix9IZUfqjna4dnNMYhOudDiT0dqWZJN6czdgLSxk7bo7tEe3Cl4j0ZZ6EB+CvcjlrBzwWL1rQ8Xgmer+xnLbl2bTV1wo2FX5X1Vh49pV3TqYdq6zOJC94Fwe6w5fOffy7Tlguk7GX7ty06VpNcvjElp7t2mBG9BJNY8X8EGP3Vmdgq6m+LSZ79uyoZ3tPBtZXXnLig4bk4uPmRGnwOHvSryHjGidPC0N2rpvcb4x9sUFWf+CbNuCqivPPb0FybvVaxhbW8pbnikjlqa+6ubM3sdrMulWqNStLs3verxCSma1UbaAx77F49Ggw9hMv6WLJ0jPzVpUuFipWyKlNjHW2LHmbs26Hq5QkI1SHW8caQyeqVppZtGJt1tNhwo/Jdd61Zd6BdhNUOZHAzmg2HA4lY+v9oZ1OxI/pok1r4e3cmZlZKwo3YNAeMyYfKO9MQlLObLidqdUsPbugClzxN2e6CsC1SvQ1h+msPckIB7XzUzUAZ72hPVPdPZHfvOrbh5I5J2K7N6+X7fY7q5Zpqb2ZJu2+HJ8ddu0L+cHL94771lU5L767aaVizk53G/aBKn9e5cti0a5wov79UPVg46BrOYWvqSQyszlLi+/OVc77R0NrHI1sX23Z91Sf1lkQVn3i5My/Uht3LD6TyDVVFdsfJ0WzjH3/a7PGieIzlX2pmPfFjzInJSJFnyJsrii7nXdkW1xvpfKjX82kLCdd2dCBZl6E/gh9HMqgr34L8yLxGyBc7cMiBwsNYUNI2+MAmzkFrsDqqP/CwlhJZQPtKQfKlDDxogZ2yogd8PTFSDMO21T/qdmWvFFZgTcTwYQnDBtfO426fa00sFJiYr84GPpczPyVBRB/b0F9xYzqWaXEJvWwAMIbIMNoAeTFWxV7WeU1X1Bf8oRNLQPhP71YfP+7lNDzd3dYAM8XMpYvZVV/JAdVFknl8fiobfdVho2maKs+T6/DlV0smIin1THY6o6s2BV/zXBjUMIGEoa8j8P1kpQH01cCgzDRfzQG8HRjO7h9CT/h639yDjp80x6VpU/PBvZIcqE+xDPAwp///2N1GeDX0eSqk6cZOQDfVeQf/IIdFeOHGYWM4sQ6hHEVB/DPAOfCL1bRJzBjRbS65BPvMSEk4ziBjlEPiTTDf+R/BSd3DzSHr/3URzR2e16FeC7HxafcUkQ//eT0RHzY9s1MfvBCobqcbBIsTjrB02yqos7Rv8f+VH3/uuoW9QJNnfmNFkAmw76YX43JzJYl569Z93THXtiYsaQE56dHQiC3IGE7J4G1JwS81y84AhTBikF61uKPiGDKlxMldFRll8kjyKw65gslMT8nQKT59orKDpb4VIPiC4B35gBED5sWS37xiY/nT39EHWIvMHRIOy48fUWTDISJ3IHvdnyjtPjwr2D37xCAEAEU0yRy86nvOHwcxr9xAoIqi8N8nj4xGxACp+AvJlElpyIHuOyIZ2IZeqR8EcFPyDCRzGSxvn3xQ/nxhSUBAbuw+xTYIRVHR9rz6fkNk9UeT/ER8OsrK7a9ddPWFpatNGlacdqyVQ3aqhxBVCevN0raXlMCPLduk7VXLVFkT42A+r/SU1JMpgc7H/r3dIWX4yvcJYTjh+b9ainSV+NTVPorC7M2X85b4+zc7j3Zsbt7qgBqsHkku8piyPq6Xbtxw+E9uve53bt333pdOl6BF8CFyuWP74tHWahjAWSiDpY/iC4d3v8IE9ekHxbbWKxgQYaFpbCzC2jOB0KfCkeZ+MkPRmZKI5RpGJBCU2hPeD+5xMIUeVOeAz8GuyyOu8e+YATSwAxfwGGBi0UA4gQYIQz0paFzzvGOWRAmuLmp72DHD3ygCzwa0vZ09I9/KCMWqy5PgSQm6jWPuRosnAjhXJLQdZ4KCznCRfkNPB+nHwSbp+vCTXbRiwbd0/H8aDDGqQ9oIR4IJ0BY/Lh8/4PrrxK4JeXnaZBeVAYgEZIjxfCngXFwCJrJtKthgpUwUd2ksGQGGlzqICPw078Mt3g5ywYYwjgOoSw9RJSmlwXhoroGAKe54sAmXkiiyajXCjBJk2AhsNv/a6gffO87try0rBTIgHDzfAY/ZcURcAOHC3vAOw6LG7GDwnbFUWZMYw/vHpHCGuvn1KVjHP4yLUxp6Ox295ZyrPQXVJDRwR/T8xb5Oj9HX5c68o3Colz24+pOwc1LT//+pZ84iDvrg+9gxhCVGvyH1RUx44+453XpH8N1U+oiWqzcgxyASUxZFOkEH5CI3d0NpC4gBXtYXEUhrwKcoGO7/HGPALkrTM5/HBc/7uaI4gfIl79X1XMukTUYcczYRMn0Oos1wghvqZAS34LoQfiRjoxYxV6ky4S4v/UR/YX4kZ9/U/MxpYOXw3cjChO+Qhi3B8I6bA9DpPBzASvUEwIHXnL+1Df1Ct/AJ5JH7hZMh4m/vtGoUH6x8phRmelPQXxnEt90HPnGEeXOyB63Bi18L8IQB1jRH7DZbBDnw9HBP06eKMG4sLjd8QuT3MEZ/C5x9PTcRlqxXwgXLx54GHWe2WWv5kBtsGShWIt5Z/x8YUGRJkrL80N4fkhbBspheniF0zfh3B0W9dRCyYhMURTKJ8h6FL+UQdhMwG7FcDLSr8/y9kj+mJFsDzFCXgL+4AnOLPRM7e5nH6pz/ttZAPl/frVqx3UNlms5W7tWtXsn6q/88tj+1YcN+/hwaGetkf3Fo6596vc7q0/Q7FtOxFtYydt6WrzFSL7AZAd3e2tAqUHliQaz95/07MGe+uyiOe80vbGWt5oGm+mznt3OJ+xbtYS9vqB+tihWKmdsfiFnTw569lF9ZFP1gdpK98HTjh30VF7C07lG/3PltD883O5PrDec2tlpz9qHbZtX33CUK9niyqpwmdj+/qH6bRPr93n/Yt5PI9IfYDcXfTh2ZoV6Eq5yoA/Lri1UvADCDkZ2dqGOFY9+HuHWFB/FjksWP1gQITzlx0AfkwWQNkfl1c8EHyYbTs94oPRA8djoRfmqYGX6BhMxAfGwk0/4jImpg7Fgik9u5pO2rT7wlmhXziSNy3Duj1N2r5/wBSTuq17aSNvGZs5ualDONQ08flwT3CWVyaiYto7c2mMNJk/DRDR7TTKClWfgnhRvq55MlGZK/Yx5Dbi5FkkjMserUEnbXn9qH6tMH+1ytdDU+82bhaSt5oWrymmnbTY/l1PZTP06GU5b5JXusGtKb6J0x9Y+V7rtqdUkD8Qu1jrsW/dBzx4/Glm7oUyrPnrdQUV8HfpgYTNPXnpFeDUmSZ8kfdoKi0WUI2HQWaXLxO3WSwVbWi+oniaV7tS6jYl1m9KKg+Z9moRwecpkKDuJ1fU8Vt6RG/4neoQ+IOMG9YMFO95M5O5KE/wu0pZbvGHG+83CO+YxlbYLhyhLIR4W/YcNNfJ0D8wrhviK+LHd/yI3xgh3iqKLvJ+IpSYZQbyZs6wKhMndWHEYbaE3sbzS6RFYivYlp/rBotZU/JIvMdpgMRkZKVjikxh3x9WjhfccHg/MFz/cLcKTueAXK+LFwVQ8a1aZTVqpSj87lGXoV5m/JdBSWTCh7up548J0FcEPbrGPIxL9oi5tKEK5S0BYDlG8+Fvq9KRrT59yvQqtx2X4UE7Ki2j02o2yLzx3z/p2rZDwx8G/6EztSPlr1Pvi17o/VP4nyxpXiCY9ycbvbBfsRlY0VP4Jz2m5dDZhq2uSWaWELW+UrLtWsmPJQeo3zeHM6cDyjaGfsqk+6aquTmxze8664qWPPjqRrCAk6IFZ2A37hXiX9ys+Vl3ivQralrrGkEsvz1l+tWp5we/uN+2J6ihXXS2pvgwkC/r5lOWO+ra3VbS2ZG6skspntjW04XHP0ucDK9FIzXDljPhC8jabUxspWmWV97eWsvaF8pYVXatiMejxptqBf3wzb2s3a3aWz9uo0fO3Gcg/b48wsUwbx6T/scqdHfu/Tm3U0rayVLO/mazacYsrohXRlfhd9Yo6GMaSyM5QD1jI2tttWeqkY/PC43EubV99u2qvSB7ODCdWEl1qM3nrK6xId6FAoT4cW+VsyJqwjSspL29fBFHALeG6rnwjZ6uS8Suvv2Tj2aFl2o9ttt6z1lJO7U0kp6TYmNBo9Wy2P7ZV8UJB5djf7drj3aF1RK+SOKuv7Dw9l+zltICI0FHFTKvixGNMFqZTysNAdaTJVXEgfAXnmmj4pmQt735wE0VLfgXlc/VazmbmGb+KNoLDUG//wcjWlre9bUMW0fYho5iww4376bn26qTbt6HyndN3bXbOF/BR0BbldcJ5j7dAun7iqdeUjE1U1fYt+IIFcGnjUExuA9/j93viLfUtiqXoNoCkdXs8yM3m0rxV1LYuaoxIm4ncJA6wmFhn0YR5GibK0xO1JcpXeWbWZn0jQ0V5SluzN7CUhBXxTi2jNq7qJxXop9U7PXsogf5I5cDpn79smjXUtr2xnrdt8eniQdP+/Jdn9vFO11qi81+LZlwzxlsjxY2a3b4zZ4mc2kuVR00FdyMxtpSqzIHkWXUmZe+UxDOqwE31ffKFtJ2tF70P8kz18mdftK1zMjF1Zezr6zmrqQ4hdhMSnn+5P1R6LOSLZ0RXNi/wHtg/fbNsJdF2V21kslS2hcXwwDK0p88BTeITGnyT577w8nc8RKuCaDUVrbrqo9DvYEI2LgsFtmZ8aqNWc5hsBDk82Ld0v6Gy7IjfGtYXHSpR+dP36fb6limExStgEQ/+ARdwi3FB+ZXz6tdwNRCLLPBDW2m22h3j7Vuut+IkEnmgjJkTY5J4udGwifqE9yztJ1JYCMOfR9r7o7ZVllQeom8urXaNxbhoAaTPFVizE1tbUhtfLKhdH9vPPzy3Z+qr9lXmvgCico/b4KtKZLCR6n6vy+S06maFjdHUPclJ8dqBaHggWnYke2kLx8OE5IJZp8mpFdVryWo2D7B4ua/+T1vt56r6ZzMSiMkZ1THJDdppYLOvN6oarrxeRAr8qBPe6ETO4HoVX+xdycwv9vr2ydnIziRvCR+HIVocek59gZcW0taW3JcY+jvVl+lxVf1mfphXwv3dUeQVeV6JEuAEn2XVKdpMTne4fMZRJvTjn7DxWCqee0FBR6eltG9Gkxt8Az2hKy4eBj/XzAlGbtIxDpc6KOICjOvbzlQH4sWP4WhkrWbLGs2G+yGbaqorwOG63Wc7O3Z8cmJ7Bwcak5yqbvZ9gfL8XPVIcX6jBRAmPjOFGaut3bH5VMeuF/atOu3YWlENvzKw38tbY1qw85N9ZUIUEwwHw48Tx43nFE1U4DEJ1+DkYUJnlpUeVv5K4QSIKjsT4zkmpDNh4teJCqPSiyQuidFBkDuAfdEjIYEkgawI/h2fAPGTIY7TZeE54THx4Dd2d/xII3x7Wv4ZfYfg/h2C4UYawcNzhzX8hDhydYNvmEWK38jqyu3RN0boEgat4ZDiUXvVYRO9cUn65PClZhDvnX0Jg5hWjhqa+IodUCA29pAfmDp0ZgINw+IKD9KXrJLNWG7UtGJWnZONDcvNryhW28ac/JloQJPMWW5u3QZqlIK6xNczFGUqzrOn6oQQnWRenGyRUnVwXDl9kVcDlstl/QjUytK8X5NVLeR8JfrBkx179GzPThoa1Eroz6khXt++qYZqWYK+bY/ufm77O898JZ6FFeXKKx2nE2jEJ6pAPHrupz9YEKHhVvp+6kPp+okaCW1208BebFoJAyzhKDjO725GfCITX2+EREf42VlOPzRK4Xoy7uGN6OzlEuyBDoHbXCBg+h8QBV9G2DksmEImxA24+GSUtA+UlC/fgeuoxQsQ4BjgQthQrqoH4AB0hxM0Vjg3lVCDJT7jBA4nPeDCpNyw04D5QpvyxMJbPABFIdBY+ODxeiaHfLYIpc5hyE+El8KwY4Iy8EUkwfRFEMHFBLf4Lm1Ohziunn/h6HiCKDgHOvlEGJovz6enRKYvwvi/8CBeoCu0CGYIgw1aK60QzP3DwkaAFaXgUUIjgDwJ8UnPO50KSziCxeFcE8TxEgSF+/teAPn+d973zm1Q5DRCUT/Qw9PHwb/wiPwjzZfzqLIWBXTcQ8n61xWNCq7hO4YU3LyM9E1xhPLCNY6Hwi188xtZ/YM0Xabx5ybuUXj9B7kePnFwQypOx79J3v3CX1ARV3hEuWJ8CTWPJuXF6JYIrisCY78MzFfwxS3UkaBCOFKkioRw4psLeKJpDJeozrfhM1bg6VCi+Jcq+lJ8L5kInqfnXiHeBTzCkW70TRhoQlycQmz9eaQrKvr2NKRiusUquIdvt3seotB8YpA2f7gHh6BDEKkQP5ZxsSaMB48133Sm3B60Lxag+MCQDjS7/L6qXTnc4OK/HtdbMX2Ai9zlFvIqP4gvq79/EaWHV7Bhqr5E/u6hwIAMlA3hgO1ySYpJdfBGlo8kI5DlvEUgMem7M0fqkY4kjumYMjkQ5Dt2ZK74xxFFhUUE0vIw+g5lGtIGVU9R6eIb6Er6MuWJ3RcvFIT4wR17iOvXQrmWewTT80A8Twfo4EBY2iVwDHH99ASwhC/oAntIPuWIqXGQT8RyPU1fmu8QH5ooz2jgONxLWNDF09N3gAfNorZQaZCWDBUZk6FqV4QiReJi/KJsyI+w9++Ae6BXyFFQcvRf/bm/2f3PfvFbWwB5QYO2P9sb+omOQb1vP/2kbutigBPh/UotZS8UE/YR71GINvd2uva3T/tWWcjbf/+1GVvtDzVIGFm3MbTO6UCdffV9OlM7Oxlboy4aDUJeSxoc/v4rZfta0Wxf4f7T+cTmhC5XARWVox3F+58+bdtPT7jv26ynNnhB/e0Xud9a3xpzigcTVlNT/c5azv6br9Tsi8O+76yHImP1n5JFTmAUbX551QfpXHE1GqasVKz5KQ4G3ixwnJ6d+QIIO7M48cFOw/j0xpcXQHhEPd7piJyn78ID6UwIEA/NYH8keu3t7fkuSCYcGBw99auuWqLPufx2bG9XWmGYRPI+mOBTh9Si22wh65NAYYKDNg/uMatqDFIWbrVKyVZLOdvOTO1ed2o/7qTsaaJoO4mS+i3qwyhsvpawjTs5q2ZzNj1Miz9y1m6krK4yaJdTttXoG/et76ssD+6N7Xw/rTJLWa+tMign/dqicV98Os6r/1uxaqXs46IUG0SE0+OzoT1RYdBfKhcLNid/cL1emNoNleuzvnBQ2sedjJ23L9vt6Shl7eOMNZRefT9lzaOkNU6ntqeyO2UybWdozd2ktQdMqoSH4vPqg4fNOwlbmMt5P5Rd2DV2vwqn81TRRtmCFXMZf5SZEyosYDKWqygMO2iZtF3czChvosGhxo73J9Y+SfsVW+eHQ+seJ+z8LG1PmlNrqf4eZ1O2I7wbx+o3a4zJieys6lQ+k7cSu6fLGpeobNFFlUk88UN/knoJf9DvpwzBgXuk2VDFxA/4h/6xR/HwuIW+eKjX1BOvz4ShKktfuF1RyFX3l0JK7IjuXEOkquQTL4tbGatyvRE0QV5JYCUkwK+3RpZXdTnLp1yUpoXM9lFYzGzUNOYtpi1fZhKWyW4WKMBTODrOASlw8c8LJFHBhUWoh+Kl3Z58MlyDlbTqLDcE0B8NfShCdtuq4/ucsNGX/8fml5Tn+zKNQCPsToFLusjjalx3R19xj0IGFceTAmasYng4scj8QLLu8UHPTvpTu9/T6HMc5DWyOUaG+8m3eiOfyJx5cdbe+Mq8tZ+17M8Phn6VHTJ/mk/Y9c2sfX2v7XMYj2fTqhMTK3EsQmr5Wcfy5wM7HUztpeOB3RFL3Pzqhg3nyrb7uG6LuaS3K7QxZWG3VkzazGLBumq0uDbrmwtpe38lYz8/HtrDz+v24w+O7C8/b/ipqCXJ7235TW6WbLSU8/cn6luqOyrrq3QoqLxvK/7SYc9mzgY+vjytKZ7qH+UGL6GSQnllsWifn4/to7OpPeLhavHLf7eWtzu8hfDtLbP1Gfv5R8dWVxR4hzZTTYstqg34/nrG9lXuXIP069RJZ2IP+xXLbL9m/fNjq/aaftqIRdgwxyBZB96iO/WO00iLzqAJuyM6v1wwa5Qz9rvfmrfkdskKnZHdORxYdbvq17z1ogrIm6K8xVBUnVhXOfMWQ3dFdZqFBZXbWH6vyX6zkLA9tVBbN6/bktqdUu7UcummX3PUL6WsKDgllUFKFWokWmUF/7XzkbXUidg/69mC2qhPTifWVJ7fyavsRPa74qWO2siW2sehyrCoDkOFylNI+wkQeIb6x+Ps3Zb4TTSH+uhVxf/D8sS+XTF/EPzRQLJPcnttK2urqteU01h4tAV7/8HQ5meXna+ZzD483Ld+q2ENtVnIBNo82inaQSavufmAEyKEZ5MA1z82GkwA1q3VVp77bdWLvg16EyvkqjY/t+htZrPVVNgTa5+fCt+GdXp9l2tMwCd7HcsxzsgV/GoY0uL9BuYNuEpmdWXFd1szUX52fGztM6XZbPpkYzzRjn9fbSbykzk6rqokXeQvpye5mqajztfphMV2yWe1S2xMGHRa/vg39aYx4EqxqTXV+Zp0h1Z4cq50BrYr+r1aMntVfZzP1E7VlkrOryyO3v/k0JL1hv3g2/P27QQLlAP7VPUmrfrEqarr2aT1l/I2UPuU7o7sP6qtnpnJW119n+yznv1OVXQXvy5sFO3+OOnvlCwrD7zVJKu9JV69rXZTvTjve2401F9RP+g4qfauXLO5uXnvV9CnCLvPuUVk5Hlj/oP8Q0e+2cxBPySl9gfRFN9wQZ+CcmYyFroiu+ITINC8of7JQJ20918vS34nrDnIeDmhmip7NuuyYMImD8qOMr2KC25eL6WZz2JimI2lpOEwVNbslmf+i42sYbN5WAAh7unZuU2abZv2x3ZULlouzwmXmvt3u23LFHr26ut5S4rW3XZKfYCQHxZ4huLHbHZoR62O/fSjU/vrH5/ag8/gOeEyVJ9H5QwxWGD0zaxUrEghx7utoQ2ULps0uA40lv/IO9qsXFH8pPYQGIyDxmpg6dvz8kK7PvXr2R5LhvfEe8xdvSy/nPpXvbmMlWfSVlL7522eqnasqcWkQxmRHPNiPpfFhxy5CacyO2eFqvqC6mf4OGLIPCHyTpGCqHtOeVS3Te2O+PG//fqC1ZNZ9a3UPki+eLxIxXmMzasqtKq/3u9SgX9klboKG7/nlKOrH49w6XdBZ5kLs1n76mzSXkiN7Z4aCU5AuyJuDFvhYtyAE8fHn7HZVRygJRuJiAPPMbaEhoS5CKboAZ5bfkURjn45i3+cgKJ+sVGCt2h4SqHb6focL/06FmlRjBtOJC+RbT3VNd6hFhTJy7EvUrZVb36jBZCsOrUrazdsrTS1ldyx/f5Xy1bOpa1Yy3lH9kCN7jhVsmb9REKbnhaxAiAnzBWYDDTZ/QgxcI8JFwwadhoMjgxydFBCtVjxCkgnGuHrO8YjBn1ukgu7My0dSexMmHICJCUvtVC++MEpEKUhJPiD4B43Unz7L/HdzpeDjtzo2vIRfV9Ejkx9e9rRJ2V7GUYK/8gkTvB5jgOiSM6iodQ9TvQdPPWHKVxUe8VSPkHN47G+q5R8+WiefNOZD52TC614aI/vIGXK3WknfUEf4svuD8dnGTwWlcZYA7+k5WcqlqquWjKjgZ6EbFINaYqNK52mJUqz1hcj+gCEFATf38dgAh1pIybWj7ujnArg6TgHGrgPnSKF8Y4t4WRQ5iwg0ADPLcza5sa6bWxs+K6JthqNh0+f+Q5DVvh4YH1hadFWN7Y1cMupIT+wZ4+45oD7pX0U4biwOs89jJxymoC3GgxwQthmabAkpP0+caF3cfWOY0R2mMRHmFEOVGbyB77c6R4WKrz89e88S0fRFz8C/8Y8FOzkP5RMuIYqCAe+w2KX6EjZSAPPw4dUJRigUxAQ0CueCIvdXQMBeNLEDSuygeZycvoG3g0wgU6+OfUiUnj+w+JL0L5rVjSGzpxqSYhWwAXVeOGDo2l0BlzQRVTDBg4yIvf4TzRS2nSmufIqK57K50uu6QRytDbkUQ28Gnl4jN0KAX4oB9J12DFE4XBh55/01CkmCLAC/cAr0NS//VO08c+IRjjiEOHrtHIoodyoJ9AOWuLsvE8CmERT5FDWIiYOIZB+WQBpC5mx+6OCEez/NdR3owUQMHNUIuV0I2OOG//6i3CBblHWgvLAaGqKG88pvC/yEYLJjGkdoITfy2+U+3uUwLcOJ/J73sYfAa7GlrvSiMh4ERp/1sg9HLA9AHkKbrG+UP4RuRBePw7r0kmKj2C7qnANeUTrS/+/GkrKCYunckokVyF8bA1K4dw5lIFPoEcqpIMZ3OLJ8wtFvChujIXDcVswgyv2KIyHD/FQF2FxJ313CLFidRFedIX+wSWYxAlwYxjBN9gDDvE36sJPcZCoQeFKWPfwr1hfTu7rG1Ou2L2DKvhuKlxwi9Jztyvx3O2q9pRch7iEDbDiv2DHL5Iv8tf4zMVNwCEZfRMPPJFbyGWZdNblwNgaNx8symQg6f6RBj74yCpLhDs0lg0WRiz5Gxx88O9+4Tu4KW1PU2lgKl3MgRJ2LRw4fUH6IT3JbiWInXDgx4TTSG6Y/aHaSYehOPKk80ncMAmkb8J6voL7wPMTwpG/kP8Az9spoRjTcaoP8opSEM9zuG4q0Jr84055u1YA/9ZPvBDi8aNw7uf26Jv8OazIlAU44Assx8vzoNIDEOUW4YLbxWP0JIG3frBDeP5cye3+579QH/i3swCSLmbs4+ORPayPLFfJ2j/65rzN5c02NJjanM/YUW9iH8ifHWXkg93CG+qfzTb79r8+7ttNyYqvCcneiQaERxP75mzOnh2M7IALkcFayJH3R6cj++nh0D5tT02GPR2Y/byfsP+iweQvG2NrDaZ+NRLt8g/fnrXZxYJ99Kxr35hJ+sPT7HTmTZI/nFFfQVT7m72hnQg31OZG1V54ddE0nraZ2XmfEEBzBSMmbTfH0h8/fqxBb98nqRnUc7qDiRgG5pTH/sG+6D+xSrkifhr5aQ0WOZhw4X5fNHFwe/LkiS+mME5gdyuLJuyGBTbp7ezshMkc9fkoV7+azctdRag/P7GqcLxzeGu2aAub2xr7rHs/gEFUQn4r+bTNqA1d3b5uI/WLh/2uHfRUTrUZ27p23dYVh+t66VN2NFDjcfLpMGvDxILyLb/sjPqhA2vw3tw19U3Vd2o8GFm3XhZtbtpMZcnqpx1rtzqCLVnSztvSwppdu3ZNsLdsfiXcacxpb+jBNUlMQGysrdrtGze8f7Rf79ihBttFjdMWZqu2fv2OT5r47tThVP34GVtZ3LbV5W1bXli1anlO/bqCNc76dnLQs3pL/dTikm1t37StrS0vM2jJAJN3Hjc2uMM8ZZXijC9kbW1f87744tKSYGm8IPmU12BzKFYoV2p2/ZrSWV7RALZt1YWExnYpOz+UPDrnmtvr1mtNrH7Ss2J61hZqGxrMpq3R6NjpkQa3jZxV8su2NL8hKSV6dPui46Lduv2CL5qB25L6+vBUoZCXPAllSokyZpxVvrk7+tr167Yd5YUd1WzgYdLIT4Xrz/vF3hdHHtEKxX3zyzqM/TlN/Y68r7pz/Qb9WeRotpCw+dW05cQHg/7UWvWhNc+kG6orqrfnItaE+1ukJLKsWUhbvZi2kTrdTBJlCykrlNjRHNJiiM3kj/cxHW+PGnhYP0HjEsKrigou/VjJLtmLFcHMMwYJ+Rz2J3ayP5BWeXHFWAQrqAuLFHkjn9FnnHGp4Hb5jQNfriO7qytBeKuppDw6fsHJ8UERTFn2hUgWkVDkNyxqK3+CyX0CpBPHBV5RdFd27Klk+O0Xq/bDH2h8uFSz5t/s2HJ2au8uZayaTthDxV3fztprov20lrV6LWNFya2bTzvWEb1P53N2qLHuk7OB/fW9of3NycR+8qxjdx/VbW46sh9tpG2vM/FHwV9PT+xf3Cnat/9w07541rOT84HduV2x6y/U7OlOx95QPeb0Ql28e3shbf/kRt5eUWM6KUuOKHNLJwM7ndMYh0HWFcVD7GfCZW82a7uLOTuROciKIiHbzhucZOlJJn1wv2tPDiVDJJOhS01y+ut/fFv1XzSr5O1R12zn3qn96UtF+1527G/d7Ii6iWzG7p2pXWir/bta1JGi7Gj7Rv2eJU72bdw8t/dSQ9sSqg8n4lsQUXreVqveUV4sKPxeVvBk/3QoGo4T1skJ1+WUvXR71q51p9Z82rLPqylrKzo8Sfu10hrZm/uq2ztdO1kp2uF60ca5MOmZyautFsC95tQetpOWn52z19540UapfVs/e2YvP2pYRfHb1Yy9cDSwlw8H/vD9ieiXVV7nH7VNUe2JmOpJc2x3d4bW6anNGyXssTRrP1SvkdrAVmNim6qbr6gcW8s8nsOclGSDMsdpysbxWOEgFnmXm3QbflJZ8MbMrmDkigm7NZe0r7QkWzSAbpXS1hHcg0dhAQS50mo1hcOp5UqScb2Bdds9H1OzWD9UWzNSu8LtCPHpRa5+5KTGZDoU/6uU05x+mAgvyYCJ+Loy52E73Y4dH+2LQdq2nOxbXu3QbqPrk+tN6bbagLTqQDKXt5raLCa92dnPhDntKOlzTdLJ0ZENG2e2bV0rTsKEIW9bMD6n7R0MxW+CxQkB0vUJd/EAbS39whYLHeIL5mvwZ9Ky2WwZ765yvdI/qE79uqmbc2l7dTZt/3J3ZJ+OUvZqNWnvLmZ8Y8Ch2pt/9Ec3hffQjvZb9pW5lP2D9bTtdHu2INl9U+33PC/6v1S2uYWsdRfzVmyPbFV9lIYK9T8dT2xjpWQvi8uuib4VydWlmYz9hfopNbm/986c4uVss923e82Jfap6Ui2n7N2VjJ9i/Kg+sfsDlb3ai0ptztuTo6ND0ebQzs5O1d+rq39T9z4F3EA7TFmxuAEdWBjiZAztDTvTabehL32RumjMaQvC4898Ub/T8tMirf7QnkkuHItnMhnKicWLqfMACynAYe6FRbHjw0M7Fy683THpNOys0fK+K2VEm9Zh0UuyxB85l+KkxkBuTAgzacx8FGEpP3jh/PzMTjo9O5Cc7St8IpVT32HG27N+v22V0sC+e0t9BdWfelNtVKJo2VzWT+KW+i2byY2tX5bMl3xi6nXSS9gffW/VVmYL9uO/rVubR3QkpYS++D20kwjxkToL7ebA51PK1azwoe11lF0x55TPZdR2SSaU1Ib5iQ61D0JyonrHWIM3sRrqt3LVa0vld5qc2FlaoSTnOfXKO2sl8QsnITOqr2Ihpmn0Q9uGVppKH3vYNDy1ZfVdXnnv27Z+57atv3DH+lxNpnKjrtL/IgzXhLERmL4jCrwD7mr716r2xg9eVNxlOzzq2MF+08PEirTchIOu5NeVO0XuZNadQqCoqfT4EQjH5aINdcfgcWGPwsXhg7qMz8nj3/3mgq1slux//bxlJ5JlkCdWIS3gxFhE31I+rvK+dISYp0f5iqaUpf781h384yAXKoS9tF75lsJGNPpqyJgw7gt5ZRzOOM0DyN6TbDhT+XBdHNfh0h9mzEkXiLJPqY/A4iYLUb/RAsjc2gu2KOa5taiBz3vfUCZH6lSn7LjZtvtPukpo4rtqEGasNosMQiRkQCg6DM/LhcYP10hFmQVBGDCVDo8gZyUocoWyGJ4FEDG+hI8feWbylcpFnEirFodOXqxVqf30BwsfqYzChAlaFgbwpzCiZCOtnxhBd7gwLkxUSI/v4MJ3mJjwL6YgLgsXx5gOV930AwwPdxGcDje/0ReFiylHn17Xh08auRnCEDosgoTJae66zLFKKs3uMAZt4OfXSahIAsOQJJ1m0sNUZPCPNV0YTMGDpgjnTGnOcnQupx3LV4qWntGAUEIRCJPhiQD3bXL+zFIaVE6Lc9YdhCNsjqUjrA93gC+i7+AbKWHiZaY0ZXreCUcYNzDlhjcU9ryxMwM+CY04g5oNDYYKxbIEYNN2nu2o87lrjbpG38rD7Ny8LXLdgipQ/fRQjemBnZ+eq3LwcI7S0M9YAzsGwJCEBoO7ia9O+ocFDXIdcKIRI7zjCn6qlL5LUPnjuoL4qrYgVFn84DvoQGsndfhROP2orMMEjWvZfXJfGthh8SPEgxKQRs4+geODecwL4QBKig887EThx5MK5Qoe7hCHxYzor+JW3mMzNFKkCw6g63WJeuV5UpwIq4ALk2vsROBEDbiTEykFifHADGnyIS2gwOEILVde0aBkcqr36qSxAJrLsxOxaAU6X+oUcSIMOUB+6YgxsB+qY0XHkTIdsWWIhQXSht8inovTJT2vT+SLDEX4Bxz1E7mHXMcq0BN44RRTRAtoCd2iMKTlaXpYoAVYITzlFtx9oM4JkL/PBZD3WQBZkg3EZTjSIZdYYx1UsMXfAXOFdPoFF/+N7E5Xd4t0FJFY3uihokl/p0Ps5iGumHIPpv9/SQdeouyi5CN3/gKGwQ17qMsxWsHnyrc76CeCcwlQZmx1SxTzikGe3XQX6mHw5DcK5ip861f/Eebh152Cu8Pg52KBA9pgBOhMFrtPZFKfwZE0r+qLCWL5TwQLOzR2P0VBy6rv2JSfPgBHHGy4w7qEYVpILBrC8a00Y/gXVxTJ7vDAWWnGuITwwc8n9zEVJsg2+emHyfR4976fcEALSZ+olyOTR+yAQqZAC9IAtv6DnHE40orj3+4ewodJd8WX40D2oUb34WTBr9HqBIeJfBYIZAcHtOKAj0/qO0wNduXGPduXfupMRTC4foYONbhzFYK7YVdEYIcFAmCrI6hM8M0iieMpEz/Pj/zIg/4DLUkb091D/shzvPBwmZewsOFa+DmuskOLkM+QfqAP5RL8sLMrJvYj78DVv+OgZEV+2jHKGDaMZR39qYhXKX/9hjICNvFCmbkpvHHTp7clxIl5k4geJ9KEJUBYYApMT925gBW8Pb67ebrCHZN4kYmrm/4fhZVnzJ9xXFe0Z/4dwgU+Vzjh4mEu8ukYXfy6m+Mz/a2eAPkn316w5mBiT0+HtlLJ2OvLWfufP2zaf3zUtZ/tDewXGuAddugbQE+zb80k7HrW7H/XwP7zFld5CJ+2Bu8sbHSmtq9B56EG033xJCiDL2XdGmgQq3Touy9pkPiPVtP2zjvz/hjr3YOBv2Pw+7WkP1L6THAfHPXtcX3kk2VfX0j75ORj4cEjwx+cjf3xdHiYvMNvrdZQ/bG+X7nAdVWc3uCEx+7uju3u7LidyYNkYmyZad+OTk4V7liD+gM/ts5kQ6/L7tO+nZ3W1Xc7sVy/6fAY6HO3L48b7u7u2s7OM9/1yu5GHuTE7/zs2NNkNxgLJyenZ2FQJH73snY6IIfCZg1kFW5e1zR6L83M27L6lpweYLKCepIpV2xt+7r3OQ+Pj+3pifBSXlmYuHXnRVtYXPT+y3mzZefnDd9JXOqpP1hZspW1bT+lzC7H4+NTS1bMTo/H1jynH7th16/d9IWeg4MjOzusWyZZtWtbd3zxgwkVn2RUn4t7jueXltVHVRkM2H2acjxXNzZ84FcZNOz9qsZlKoijTNW2b9wydhYzgZJS3/mFOy/ZyvKq8xr55sHVGfWje62OtRo9q1YXFeZlXzwaSah5mrXwUCvXB5wcd2xubtlu3rpjS8srzvPQkQkgvw6lNmcNDTB5iJ5TF+vrGw7/5PTICjNDy+WS1tbQYdqv2ub6NfFJ1xqi1Uxt3lbXNm3YG9rR4ZkNuklbXty0jbUtz/vxyaHVGx31YdZsWzRhQgr86TuyU5prz8DT7ykX3osLC3bnTqAfuMX0YwLJ34xRfHbIQkP6cWl9I5/o7/spa5cL8HPoI3nlkSWu43H1jnxdMVb63Zs5266l7MG5+Ax4GbOGKtHBk4HtPRz4ROjBY5mHI59UTKbFb6wWKexIA3Tf5a+0SIc3o7g6i+uw8rx8n5j4tR9hEjYosStRXTmurqPvCDeX7X3xuvjR31ZQYwcfthoj270/sMYJdeBq3GBehUc6MREuw1zKxlhRh4K3/0YYoBTef81ullP2eytpl1Xh0NglkIKy+aPFlC3mEvbYF2UUAxzkF4H0crqqXlnM2u/fLNiO5B47y+vKaymdsDtVtcXNnv2FaJ0upJ2Od0W7uY2cpTYKtiB7pTO2s5p4Qf7tYsoGondLtDmQrH2oMquzcCV4TLDRvnICZV9xsMsqnjK7kRzbh7s9O5M770qMxf9fm0vbg/bYbqlM/3AtY6vzGbur8uxtFmwzm/L3v3ZmMtbNa0wo/vMMRop2biD8h9IsfAzZiXbFH7pzMwGLIC2V5fmZcOsFv7546tFxz/7mbsP+82cN+/CzMzs67lqvPbLbqgO8aZS7s2Df/8G2ffqAEwhDhxeDx+Q7Vuupsf2oNLAjtRW7o4TtCzlOANL2ICspb9S22qAfqi16pPbjiyFvrph1FDYp3MsrkoHi38xO2yrCq9wZCW7SBvgd9u3lk6HVNiv2aC5npZfXLT1T8CuTmCTNF5ikFT2EezI363KyNC+mKUmIlIb+dgqLVj21YeufNmz2ieSY4jVKabv2UG1BNW0HSznLnw9tVX73ufJKNOgLt670ssrnD2oJO5McP+mLn/PK2FrWkusFS4kXGPe6PFA2B62RddWuspBMrteV5/ckxz8S7ZfTakdV15Ea31AFrivN+mLOJumkdUSMg0ejiwUQTkO2O2r7lBYLLzblrYNw4tB39asNS0QLIMguFFc3+gPZuaJPjMMkQzXquUzRqpUZh3t+ThvZkHycWmZhaqcN3nAa24x6SOyM90UMZJ3G17QjYQGk7W0JCyCYTKw3zs984Ws6UvuSmtqWMtbsqu1PhpORzKV0lAdw4xvZypWSTKazSDJQWiPJYDagxgsgk07LNqzvb3KoOhrvaN2Q7FsSbp9axn7w3pKfRmqvzdnLbyzZjYNzW2127PO9rm2pj/Anb8zajXe3bPbxmVXEzznJhkE5bYOFvN3a7VqnlLEdFdInpyP7T/vqr6htfXI8tHkmTsXP/6+9kf1UZf+Z+ipcB3nvoK8+1sBuSHZ8JLfHLZWZZCCnmN4RH+8NElYST3FNVEI0ZxNEt35qmVHLamo3XrKe+j8Dp6sKw+mPyYnSZqvlGzviNsdvsVA9oX9yrn7Kqfo6nNwgTtw2Dfod21gw66k+8xYZfSno5wtOg6Gf7KHseBeZRZbTk2NbG7asNGKRqm/fndGYQPKLN+KYc6IOO93VRtL+czInK55bnQg/tQEttTmUEXiBB2/4JloNeyvTt+/UprYqeh5PxdSZgsY3A8m0ti1V2CQ8sOKzrp2oXzMw1RO1k71Bx7Llgc1cz9rsVt5PPHLlJycgX3phRbIyZX/z4yNrqx/aVLs4knxMMMckGYZ8b56rj3fAfNzUCipTJuOvyqD5Stluri1aR/lmYYV3dvJF6qVoygIu7WekOOUMzx+fjaxOn1TlQzje4ilIJpRr6ttJFyoJyxVUh5guEhlcBrqOAEmNoLv6mA319ebX16ylfiX9u40XX7Rz9dOg7fU33rCZpUWrq+8a5n6ABf7CQ+3Go2dN++Luqe08YxEzLJqEvIWE/Fc/LoGDk6vYGiSNW4K8Fa8AgzKLdQgNBP35PB1aLheZCTDidC/dg5tr/TUllx+ogdg5H/mYPYSK/KMwV5VDVV7Bx7W7hnFTSIKxn9rDCGf9Xyq36ycEJGhQV8MESJd+KOz+HdJzLcCcCKFOIVv7bDBSBSIEadIHW7uZtrlV1QuF73Xk9pssgFxXx37c3LHryxm7/pUfqCF7zZLFsllxxZLZoh1oIEORF9UhPj05UsPAmriUYF1MMEp7hyX+xjt8+ndMWDoBXOHEDnBOf+QLZctI4PP2hz+CkuEESCjwlCoPDXAM3wsBE2ZQ5ff3P/z0R+hchF3qAY+L9BQ8RgZYsgS/GKRrQgYzsrgZf2NEP0G7+5Vv6fAZM2koXXfDT6WDPbgGhUAgL76L0UfrIQCFHMOAxfxLnxwxQsj6GxHsoheduDIsaI7mhcoIqHiySfxI6u4e8hwETpjkhl7QREKCx8xH4hY1qrlKUWWungh0VZhkKicjY5P2oU3VcPTGGjg/PfLJGB4RB1NPaKqBQLQAgoAI+YhUQMDhodyHH8Lwrw4/KsbRwym/4ZqkaEFL5cvghQEbO9yZ5C1p4MVqIDx5sLfvK9t0IFjJr1bZVZHQwKuhAYB0d+CTVn5OnMZKaXrnUmHgNRaURNaApmhHHiiX8KYI39iVL9kpT8qCyXw/9QHvOa3Efw4bqpO1kD9BDNmV9oUMCVQ6F/HChy8i6A/qxDxKaKjC5JzvXr0w5Q4ukXbwURpYwD/UHeEnExq4t/tKKQD4XTwAHMWB9kAT+EiFMvCTVvIDQ9/ZLAE0dB0WQGh4wMP513GI0tM38JwPIvjgwoNsnPjwBRDprBp+3gRhtR1asuuZxhbcA7/z2FWQDeQpfocE3oGO7PREj4QPuPkKNPT0ZEO5eGOBdvzAxX8DThFvOebQ0/PiOfD6GeoM2jPhft4ARib0Ii4QLsMBAwAqr+7f7wLI9777vi1xBVaU3oXp6svpXn4/Z7uIE0zPCl9eplddKGEpgsU6BPiSuhqA31ASQUO3y29U+Pq1gKSuuD+Xt6s+2ORHOUZBHOKVqFesztt8o6lzbnqAwPehnsWTwkHhQhjcgIsIpDMxnnKSCbkOjMhkUlt2JpzR4bSC9JfsPvnrcUI83J+Dg8lEs9IkvQAz6JBOgIGdyV1gxn7BDs6kp7AO40pYJoLjMKQLfNeqZ1G4MIEe/HzhQrCYKPVJe8XzBQA1AfRTfZKdcDI1po4WGNQRdXfswS/ItSi8Egx5DGmDjyPrBuUp7bwCz+ABXsLX0w8wwkKH0gFvOfrCBOnHaUS4XLjHfjIHxFOGLnHDL1owUBz9R3mFdtAp+JN3aBGHC3kNOobn+OAWwUP7IoZM7gB2fHDHHoXXf0SPOO0ofUzSvAgjREAGGkWyh0EHcl6G5C5+0FNlDBkJAB0Jjrt7AifwAXChvbfLUTsR6iQwQhzcvK2SxeNjjTRh+An1CkDAc5ujRyi3Y8oS1z9kKKg6DP2RRqwc9wv7pQW+cNwit9jFlQy3R58EcT4Pn4Furi5iuAmNQtpYLgLZvc8//K2dAPm/f3fRrs+n1S+ZWLI7su3x0P7NvZ59cjS0leW8rS0X7Omx2jWYTaqogmTyZncwtXcVjwmuogrgG1sF29gq2hdyeIPNrCLgoSocNCImuHrdkV6bzdgfvl2zp/2p/eJZzx/M5hHtjPrZu3LbbfD2yNDYcPmqBo0dAXjIPeoyv7KQsRt3qvaCje0rqzxunfbFkvN6X4PLkU+wsCuLHcTLk7rNl/u2MGzqu+2nJ8oanL4zN7aD04YdK9yw17QDFhaaTQ1yVW80oj04OtegpWWVxMia/ZGdtbu+eMKEP4/Pbxb79lJhZNfzEysVxvbksK5uZ8cnDUbq+80L5lG7Zx31S8JGlZinRQ9p779BmIgmw6js2J3JZDkTDkxsLC6v+GkHru989PixaNLWILpgmxubfhqF6zHY9dqSO4sFPvhWP6VUWfDFgWq1pvSmdn5at0S3b6eHQ8vn5m17+4YvEtA/462SVqunsl6z7a1tn8Tg9Mru3p6fcAEXJvp55JbNH0y0xO+ecI94tdi1myr7h5ygSBdtbXPL88YVKiwa3Lp12/MGzHAqpqG8dWTySOTYFhdW/HQFi0icqmFCjAkddhGHSa6CXb9+w9Pkm6vFjg4Pfecw+HMlGYsq9XrD+7xLfnd6QWW4Z9nKwG5JsI1Op9abzPgD+cBAs9N0aXnZ2p2unZ81bMnx2HTc9w6eWW90Zt3OwBbml32yzh+3VNosgrGQwUQSJ0HAgzgbm5teVtDvsfLBg/nQj76h78oVDeFNymx2ZtZefPElW1/bEE5r4o+pX+vh468LqRDMuE/ivOMul4p6z0kEJs332yyqSY53p9Y6nVjjZOLvnrCA0WmFN09SWY0X0iqbQ9WT+tjfGlhRPXuxPrQ5sWkrm7RxWmMRJoQ05OnL/4zTGmzPjXiUNF3uRHhduuMG1vC52gXJiL4qbrs+sfrx2BdlmidjO94Z+vVXyNGgBCeyUiWuKv/WT+zutIjTxd1dIwxiIFeV3AjDY/GMr54p3ejQ2IWi7Sgh04a87wH+uCmNuLGKlNfXSL14a9Z+9DvbtlAyOzjr28pMxr6+lLb8acf+4mnPRu1wV3u3nLU3JRM3uCqwkrax9CibsoZkFqc/uK4IWnFS50BycKAye19CT+S3Y8Ufqo1gAYTNBaSPHPTH+MXTr3510eVsb19ypze2dxXvx+cTu6Py/WY1YVXxRbKStdl3rtm0mLLD5NhOlH4ul7YXV6oujzo0+pFKqbzWH4uvVeYdHtD/Ejln5X6tPrKG+OLwaOxX5yFbuIbr6Khju8rD7klPdavvV3W9XUraC9/YsAcas6c1Hmen+0+/kPwUHBTgKcuwWS+MV8gj1zx9T4KetxgejJLWFJ8sqh34RmZqdeVfybqCRjOi4/rbi3YmOh2dMRfEZsKELQvILcHZOBmo2VS82ZwtnA2tcMq7IiI4Gw5F13tzGeuVpIdDn+wkPouKLyrIXEE4zSyoTm9Zz3YsXerYpJK0ttLsip4sGm4c9m22mLHWZsn2SilLKx4PwQ/zKWuJNonToW0ovy/zxohgH42UtDLu7dwgtGupqspkO2czS7xFGXhOwzcrdcZ286irdkT4K2vQa0NwuP6K9yqOBWtNxbSufB6JRvvLOZvOpm1J+Uw/7tmD46nNz4WF65HGpExqp1N5ZT1nlXJN8mjG6V1Xe4VMYjzM4gHtCXLbTxUUS/ou+SZAplRY0Ecel0sVb8PqagsLWbUH28qvZMuzvaEl+2mbr1YsVSpbjnIVgyfZPHplAYTxdHzNJBPr69axN7JD25qMbKGaspOE+JWVykzBZScytKX2lzG6L4joGzkMzyCH2RGPG3BZOEcGp9pNm+l2bEf1mofG2XjBnMchV+0o3g9UX3+x17efN6ZWVru5of7Ajw/6Vn1txb65VlC70VO+E5Z52rC9mbQ9WS/4YmVNePXzaT/JlRHPddXf+exwYm8VE7Z7PrJFldGtSsrfuvnZGRP/+k6M7fX5jFU2K/ax0vhU7XBHePEWTnOUMKrbHfkzLyRx4o+7+0mPYdduZIb2g+LItlJj+0x8cL2ctI54eMgs+kT9HvVrWq2O2lT1f1Q+435X8rXj/ZlOq2HpTsNKI32rrrMww3yJL0JNevbqUsL2lOBZZ+QyD8UCfVvtG5qZ+rG+W+2WzU869v35ifhnancborX6a23x+lGTGzKGonlPfaau5cYDS0tnB21bnbKYNLCHgl8XjemfsGmUE6t51SobdGzUC5tfVBXt3lBjDPX1W2oLu/KrJNQHPGx7//BAYyLVXo03+mrH+nZzO2OLm1nVn5QvNlB3EurbNdsTe/CgZU8etpQX2qCJZJXklcyh+qPYD58NpEf+NllW5cYmCRY/4SdU2ICssun2fEzACQ42BKDZQJCX3K/OiRcW0labT1lF9qLqcUEyjxNZTBfC27TZzIeyEM57WKWa8MxJ5smf6ynBT8Eu2rJhv+eLHpyaWbtz2yrqXwCHBREWPKCfL/gJr476HQwQkOMBCAtQIzuWLD485HQPt+OEdiPkK+QNFWVTLrFbiH9hvTQctMMQTVxOR+G85ypA/ocZA/2SitPGiMNgAv9cvHMm4UYe4ugY3v5KCF7iEOjkeMTfMuO0vW99ES5olIePAUfQ/DtYv+QfqS9/XyhPTX9RX16auVPf1OT9tqBwp/xXtrM2o4aLBbLmqXjqN1kAqeTVeLRPbFbC8NrNJUcmkVNHfv6ajbrntnP/MxtMMlabW7D9o0MxQlc8EIgXMhII4vH4crfIjCYFL7QK00+AsPO7WFFFKPv1S/4eQybtk/t+/Y4aRAUVvKiQgAN0rySYTMxKY4qz4133IT0mUUnPkcDJ8XJ7/KceGJ0wmj4P5t9y9zAeOPqV6e4KKcYP9sjfLfoGkIfHDWbB/ry6LCrPkX+rzCKT78sQQbmPa5Ihf/4mAzvopVkI8Ulup1egGY98suPET9EqDvDDhAzMAxEC7k4f4ewTv3LgYSwaTO69A3Zyog5MRm5wVCJj09aeTbsajA/VCVEDslPv2adPdq3eaIX0lK7j7wNMT8xzEPAP6VEIpOULWCgh5xPO+OvHaQZ+4EV4ytPTp3xDfC8t4MiPzoIvhmiQ5Mfy1fgDjDvhzk+PJcy7Dqda5m7jtKWmQwm6rt+VyRUhY3VIgCP01VEPCyDsCgMXOphUsHjhAaHJIIdKRgcEReOflIb2fmIFHfNmpFngiONRFr7YITfghl2JwfQJLplQxukQKZ8wk7tfM6KwLDrR4fBJSugc0xfYJCDl16QpH3RKfFEM/5jm0DfSxBWGIZ7Hf35SzXnUyyEIRIQPgofBMycy6Nix22Ckxhr6oC74GtMtkbtMkgw8HE6ApFgAEY8hB9JZFj942yYtOtIxj3Dkn8xFMGgUHX8vq8D3PLzJVWY0nh6BcNDWG30WR9hxMFZHEl4TzRxcVNe9vMRfXq89Ef2QSpQTwrimbGUSFSXaOz4ennAyInihQ+PAPNyo2xTIv78FkO+8/75PMMQpgGGsvuzmpJWj88+v4BWXZaQiixsKFsKH76ux3C8Yzym+Yx2UbBAjLl99x35uRvSKYV01KR++KIOLSd0AJlIhbjCDdp6OwlFzKGXcfEHAzeB3ofm7cA9poSLOkApp+Jf8gUk1cJhMIit8SEN294vquYdRvY5MlxGyh/BR2rKEcLjEeblUjj9pKjDh44WMAC/GQ26xexQHd0Bixrh6ehGOcXzXUdx48SPOj8eVg18tI7cQP4LlMIKJDgr8JUOURpwVt/NBGatdisN7OkLEr1HCLlzDQgJm0OAYy6hLt1gHmAE6v4JL3cUNr8jd/eTgaHi91p/iOxZyC22jLP6pP4XlE78Yjscn/26VfxQu9ie8x/Uv7EEW83OVg0L4CL43bxr8Sedoy6XD21TARb7hH20KkR2Zl9bgI4RHDqot0+CRx6+5LkTRPQwyFLnk8aK4QAN/x1AO5AQTRZuIJk7KdRRHP9iDX3Bzmae4wV2mxw3xhJJPPNA3YSLM8RG+uCuaww84yozgS6w7ki6f3c0x1F8kIVRoihJ2T/MnJ8KFH48afqJvtwdyex75dnmHF/pLQb1sMC8cg53w93gE/be0AHJtKWdvbha8P/Xp444NNWL/ohUmCq+v5H2S6cEeJxlI2exY4cbFrH31RtGWlXlOa7BQcWsha9NSxh4e9m1LRNR40x/NluF4Oq4CsV5L23s3C3ZjNW//y8+bfn/+8mzGmhrkLYGoDgAA//RJREFU8p46EzvxJOW1QtJ+pAHmn59N7It2mBx7YSZt1dWCFYTnW2tZv3LgZ7sDv4//hSz9EiYfR3Z9Lm3/9OsztjKftq+lNArp9O2DxsRSapM3piPba/OmxdAaGihmUxN7ZSlpy+pvNhs9O2oPrK8KfcqJFVX+zRn5lRJ20OhLbrHwkrYfSr8ym7KWcP5Ued477/u904vJsW2novuhldat2bStaAB8pkxF2XI5Fag59Suc2M3cVV9GI3mfVGcSir4DCwPYmXjfPzhQ8z3290dwR7F4wcQ69WfQbdtAA+hRUuOj6qyVq+Gub+Dw4OfRwbkG1glbWdmUXvVJIsqERQl4Z2tzy9O6d/euPXn80PYODo1FFRYigEO6yDwmT5iEYgKLEy/tYdvOMkn7fJfJsbwtr296P4fFERQLNaTDSQlOhTQbTQ16T3wXJ/SYqc754gY7kd1f4cJpm1OfuCM+CwtM0n362Wf+2CQLGFyZMmAipVD0kzDEo18LXuxAPTratfVsz14661u3l7bT9IxvWGJh5uzs3PvsLGxAB6742NraVh1P2pOnj+xc44zKUlg0mKmEkx7k59GjRx4/vhaNRSDsTAyAI+neFf0ePnhgRwrPQlxH9MKffJAfFnd4PPjNN7/i5bCwsKh815XfQC9oxYnjm7fnbH6haPXzntM99DEi2RNVddqfvebYFz+8byCC8rh4vMtUwaUIrHqo9gyZOOxN7ejZyOpHQ+up7r6WTdjrSrMrRjwppmyI8FOcYW9s50cDO9kbaRAfuDXACjpCQSr4ef2OFFbSZoKHdwza5xNrMhlYH1mvI1ziihBDUVjCk79YXYXnnvrG7Tl3qYuvyJ3fC7cIXl7yqawGgInymy/OW202Jx7oh3QVmt3Xx8Ngj9NwGBHMSi5pbyxn1cYrL5J/uZmCFVcqltIY7vF+196R/Hx9IW3//ufn9r896tmsID1uq5cym7c/er1mp0879liZbi7krD+jyu40DorNUmnRZD2ZtXXhs652qSp86UdM1Zi9LDnWZuJO8nc9Y7YiGfh0nLQ/emPG5toaQza4+i5l5+KBu+KFO/JHFp6rQXtxpWijG/P2VHLxSONOFO3zcjVvrf7IdawkAm32uG8T4daq/eoCSKk/sWp7ZDvio919yTaVa8yT0IngUHtltWRvvzxnq9Oxna3N2MdnIzt9cm6TU9Xfw4F16SgRUHGoF1cXPygv2t+MrPeHSWuJp/GbUTtzXTTZUfnhhuqIHscaM925UbH5nuT12cDfj6LdnpW8flfp3GDxiF3qspcOVI+U9IHajj21N8PzgR1X0namsVn6sG0VtT+chlo56NuLO12NB1PWW1+UPFmwzvSZxokDm2+qjWopnOrKmvjg2nLZJjeqVmdBpDvy0ycFpdGVuSeeqas8vl4fWo78RIuILxagmfAYJfxtlHItaUsbktlqP7n+ykMpz9nO2OaP+lZQETFJznpAjv6J/L7oJ+xuz2xLrPRSzuzftES/WfG2GH1NAev1sd07S/gCCPMTvoEvw4mOkpWKZV/8gO4s2NclR5lMz2osjFwnvJ8K6Yu3JBt5B8I1E9zSqVTOF0bAkau1xtzKIeZhwSQxzFi7mbSiaFaszng7wNVVbDLkJFy8AEJcFjZQbApdTfTtW9mx3ZL/sfjzr4/E79OM2rCqy2nwYaEZmXt1AYSbGHL5nKcN3sDFDu68BL+U7NtiSXVW7ryfRT+ekyB3ZJ+wMrFcs4Ou+hYfH3sd+6ue+Ea8++ZWxepDtf+ndUu1BnbvZtkeXys5fxQUfm+9YGW176+weFHM2S93+nYrr35MWfwo85WVnG3fqlpL9YlrOldUTjeX89ZRvfuzXzTsmMJ0xYmjtG1dL9n3Xyr7+yA/V1+r3mr7wny7N7Ql0fb1ispXaX8+StofvFq2aoFvMXtiaAcnHRuoz7Mm+ZNMDu38tGHVUceyo65kgvhYjcFLTNZvle2E/k6zI57q2UZmaEmV+yPVTx77Xs2pniXGdtjqWUttLQslvYHCKOyNbN/em59aXmF4L+tcvP/T+tQOVBfW5zM2M+lZttmymg1szoZWnvYtK52RzGmrHbknXm6L+IwjS5OhLahcijX1X+oD+6yhdka07gnmXdF2vjy26rRnJRtJa0yh+vPXJxM76LOAM7B8oquyHNqtrbytb5QszWKj5Bin31WzvL/KQ/3PnnTFt6Gu0eZ0mpxmHFvjZGgnuyN/h6yvCog0yarMMiyCqIEUq9hAea+Ldsx5eSlR7zKcjExaScKZhY/51YwtrGbdXMRcz9rcUtZPfFRUj1eVlorLVFWB4As0XItVrIRxkG9KaEbyU/8gQtrwMGOZnPo1bLyuq9/35JPP1IcbKKzaUPUpKIeV9Xn1zXrG1ZpE94wKiA/PInjApu/g80uEufobrCEsSt/PuV9RgI7HP5f+UcRfE/6q8vyQsSvq4jtO25VDxzO2BRWFdTLpx//4cBX5UU5YY5SupHdpx7yKSwgc2h+3SslyYf+SuhomwuNCES0CwkZ1FtMWJdN5tgO+qx9pPPqbLIAwITkddm1TjLS9mbHG3i/syRe/tPzkwM6ODu3x42MB5Q7ZlD3d3ZGA1oDEYwaSYY9Nt3ka/Dzvj2Ig7494c+qD6694A4TFEBZFMmk1CBIoEjpOIEX0CdAACqrhIHgacguXKZOXV06AhEUQCBsYz4vULfqRDlaZqlgM2t3Z/6IgkT04AEdp4eEZkx9WfvjCLzgHE0v49290FJRIwUOugaGiMG7qh9rjzBUKOGY0FghwC3ljsoNJ7UgzkczErzR+TDhQWSBRmLRgYkSdGtGSyQdwYcIqXM9BR48aqzwqAjnhIUveYciO+pYaqbHk3Yes3HrHNqlrEChBOJBkaadLlq9VrVoq2+F5wz5/+NT6nY7VCuzQZ6IL/CeOO6bnhewLNg9eBzLIjX+ZIY/48xNoHt4noawzanAUD3dwBVP5Ix6DCHUwfh80OxBmZmdseWlRjXfJkgit+qkGRIcSxGqYBZMdFQURJaVGglXwpho8dsYMEllLZsWPopPv6lcvGAHHSQcWH8Jqo9xZgHB0RV/KQLx6eQ0WmQRn6BpwDIsbDJJCmcZwuGYBWL4Qgl1uTgt4XTnyP33Hix5h4SPEQ7vgUVCngMeRQfrCndS9/OEV0S5MnjlxpSWYCRzR3NPFTZ8IbAYaYXKRCVzFoDyVH/xoRH1HNYsf6jANuJJK9nACxNG50MC/OnhEgQIDXX9ThNNeGrT64geLIdEJEF8A8bqpwIpAnFDmAR4J+aSwJ8QPi0b+4eGZuKQsWJiiEaMDmJZcYbcT/ELZ+kNiGsD31akcKg9MrDBApe5Ay4AvOvx6AxRp0gjeEV/7hxT+/MGzMl3Jz2n6974A8p7fje4pCD3SDXmnpEOe/BsTNwbwgSsiP36vqpDn2D0aB0nxHeBOyJSHCfrCLmfngyg9XLEHMygPF6wX9ks3hZPlMj4lHn3LIdhJI/gHPo0m/S/swQz+V+JEMFxH8GM/1/pxvgYGfn6yA1jBP4ZJWxRVx0utn2ASJgonR+yBY+O4Mp8LE6cVxZe7utsyla6bIUygHr7QPcR1uyu+BAMgsnsNl/VC+597SQdYDhv83AMV3P1bYRLxCb1IX/2l6Ek7wJaK8EEFnBxIFC6YXqcQlYRRnSNcMinZJXeqkKpxkPaCFSsPKw005yn5eXlcBAmwCeQmIR134Ie4V35CuxOssaGwhA/p4oYsusDTAxAmaMdRmraVdk/NrMsRn9B3e2h32ciRUceMHVz4pZFPbkb+kQ5+Cut9n5BGIGrAX17ul1Mi4SrMsEjC6U8WO7ydlw44RKZ+4u9wwjGE8fAskih+FlPdKOBdwglpeXoKQxzCq7m7cHd8BdPfkEJ7GsGf+CFd4Y0d/B0n+SkfMtyPBZP4Oy53RZcZaEW8sOATfcsELmH8dLACeNwoHnxK+dG3c17Cz2kX8R3wpC/K0a0hrPMPflKB+2N7pCTz73EF1m9pAeRAA1Am0EYaqH++07UP1WFnfE593TvT4H+Xhy8nnq/lrMpG5kubBfujr87Z35xp0Ho6st1pUfGy9sHDczvXIJZ74PcH6ncIp5iXY/XiUsa+u5G15rOW/Wx/aC/frthL2wUrD0b2+wUNUlXFuQarr4wv17L21Vsl+/BcbXuf67Om9jf1if1sp2+nYoJrcxlranD9U8EpKYnvVRMef1dpz6+XbOUrS/av/+rYBkcdDbLNvuiqrqowerm0nWjA3dXAmwe0X5hJ2e++VPY7wescy+fOFeFMSYD6Vzdydms+bZ8fDnyy4Mn5yJbnczbW4Pt/+KBlJ8IhyC2utTB7KOTbTMYprW9ocLyhgdDdM7X3QXxJhVLVONZu5MzeLU5NZLS6ZDvXUHDlFf1IJol4wPbB/fsqn473Jba2t32RhAl5Fi+YIGJSiMmqZv1cckgD9JlZP7HBxBELB9zJfXxybsVSxSfd6ZOF0xXh4XcWONbW1nwjydOH92zSrdtpZ+B9RkqO/hk40acBHvGY0GIB5HT30A52m8ovux+LxhVU9CUPj46s2+v6hBRXbZEXNN/AHU/Vb4sWH7i7nHzgT17Aj9O0KBYOWIBgwuv+vfvWFkz6fZxM4/FRddj8pCl5HalPBRz6dMcHu/basGW5/tAOUjmrp2q2uLjkCxh+AkRp0T8hLRZC4kWOJ08eqrvft/K8+UmKmXJ484NTH/FiBwtFV+OQHt/g8PkXX/hDwz3lzfvYwgkasmgFf3CKiDdn1kQn0qYv2GwcKb9N64tvCMNky1e/tmHzi2V7/PDM+8LPKQB+SV3WsSv1LeJJNG5O0nHKSvm81c+Gvjv22mrOstK/KKb8qiF29HPFR1MV5ujZ0OrH9FUDOJTD1j8YAbeseEtzXJuiPnsYlEQq4EB4byPlx1Va2J9TioIsZZEQGcNEf0FtwEpFMkn4eJ2J8gMsbHH+/DvW7iI3/7mkAeZ2IWnfWctYcrFkb35rw1aqGTt51jBVdQUIY1o3o3g+jgqR3Vwopu13buTtpDu1I9Gsft63X3x8Yj+727RTCcvX5sWvkgv/4xc9yyp8S7H6ytTqXNavJPofP27boTLiV4uVNFaTH29R5CRfB0KimMzY11fKNqtxzJ8/7tsdHi+XLDocJOxba1lfZD7rje2lQsJeKybssb5nD5r28ydtv9ZpeSZr/2Z3aKcq303R7ryUtSdrqlOLSbtnGl90+36iIKM0JZrtsNW3FtejyJ5RWZcEm3dBRrWM9SoZvw7ry6qfTdo+Wokc7Yx8cVCF6TSiXV+WMFtSu/zK7Zq9/M0N+8lB3/7D/4+3/3CyPLnOA9Hven9ved/eTU+Pt5jBYAYDgAAJkqAoUS7e7sbGvv/tRShexJP2SSv3RFHkAoIfYHzb6q4uX7eqrvfufd85v9+t6gFIQREgsypvupMnT2aePOl+mfmLMhp7OvE1xse6K18bafynKAWrl/Kc6TB+yKPS3VgSe5l5VDWfo5woECTFfvPzYQR1xWU8nS6UnNei6WOWwdVWDyUi3ud8bmEpR1k5wiLlV4YMpa/q41ssJ+bv/vU89tYztilStXdONK8Elkjr0lHPprBr7AOj5R6Oi2n01ueRy2QR75fJ231cItwy20WV/HCDZb32yiqelOLY22/gynEfBfLA49kE6qQxzfJOsi8cHQ3wb09JPwv+OsvoB7PAazngCUcBddZdkRnSImqBdSi+CFWHxOyz3N5k/ejjhEftiT2e/Yjp6o2R+cUsXp6j3Gbj3KLcGBL3y+zHE6y/e6z/ve2RXYElGRO2EW0S6MSETG1EnJ4ec07f5bx3wjGVNjbyVgfhNY56e0L9T6tRw0hvgrBH14dIOnEnPPZBZIt9TK3PNpXDbCKJg5MRinrImXJeb6TqnRCd3Ag3QNqtJtMYI2PXTadNTqqvabQpp7sT/GwYR2WSoHwuoDQ7a7TamyTtlm12qH9Qf6RbNrRWqLU2bYJLJqsfkyxWHzUm39+gDL+dH6HG9v98YmynZdh88AKZb3O2iNd/cAPr5PnPPzvGx82Jncq4UK5h5foCTt9Yw+aohdmTrl15Jl5JMFwngAa0b5BPFteL2F/O48cf1zgumODVxTieYxstruaQuTmHyOMaqq0h7vUi+PHhAJ8+brFPHFHWsc0Sbpbt5vJsDB++MYvMTAqHJzp92rMrHbX4rqt79RFJj7KpRJ6tkz+uvDCH62xop6c9/PRxG/3eEBvM1LffYp/PvDziuGplNo535ikHOkyb47v0Whbvfn0Jm9st1OoDfGNmglfywH+gfD8JNgG+uRjDm7MRfMKxjR6V15xGbfMaaf3eUgT5dAT/fqdvbfddjocO2Yfpyt/vvlzAuwXgZr+LedLxy0YUj8jr203V5xBdtV/GKY58PetCjDyd4JiRtO01h3bq/JRjs8ekQ/mutwb4zmoc/+iFLCbk5X/3uIsDtiO9idNlnDmOE1/v9rCb1TVDHC+k4zis9RClfNCHHi/eWLC30+qPqoiz/bAZ2odsOnE94PhPD5h3KcfVpw1ZtvpggEMIO72hTQrNk36bYlFw/KUrxNh/ki7prG1oJJDJU1Ou6+0PbWjNsr6uM1MDtukWcfdYDhoL6PSdEOlaroreUaIMVX8o3LYezX5HfY/eCz7Z28fB5ibqR8FVV8yDeqMsxy0vvfkcnnvhEp483OWYgYWn/PFP4d6Xac6h2Yeu4kpiZr5gZaN2w0BLT0ptXXGmKrQaPYHFlMtmecrHwsKgQDF0qgRlf0FCofyxiLLTz/BRzZDvl5Z0FR9lC/v+ME6oDNriuds+3mY+LDZ/nC7NrTy/UudxeHz5uTYfs8sMytujuRKMeQjIfCydZ5Q6ChnShjSg26wav0WxyDlOknKnUaH8Kf+Ob4CsXHwO+WQcxTQjVes4Yud581bRBuT37h3itEZhV5jFwfEJDsqHZCpOPIK4NrDS/5S430zgzMczr8G37v+3B9AzHDhTKEvgJjkATVD7V4uayPpE2fLKeNIRLdxTgLH50E3Gts2PmE9ig4Vz0eCDKsVzikI7f9wwKLdbpdif+0opWyGbhr+umU8Z/NFifOAT+LndfPkve8gcMi3MnVbXFs6E3BSz02J4zCf4cy9bZGE+7d0KSg57S4GdbLhZ5Nrp0fVOKju3K64vPmgRRIsUgiM/U9BTeNGir2FGHATGaHJ4QhrHiAzbmHS0+VHFiINFDYg7iRyaEb0NEmUDT2CxVLBB/aO9Mh5t7yPBjjqn0xbEb8IjoEG/WkyyOgyULUBZhh3G6lv1y/zYey7Mj0lI1SfdSlP1YfWiqIxj5aNyk4v/kqEaeGQ4IMvndOdxAbP5LCJjTTqadrywTUGujRVtXhQosDl2Qb+r6xvqOGjoSxltEGlRU4JdpxtcQNCA3ZtOIaCs2CYUeTZctFcuvC61UOqLmPbFt4QGaTxzC582MyicDbd3UGF5CTbcKNGGlTpk2Z0OCWRqwisltTkrVmlL2Re+bKFJfMGy0GaI0UVY61wJp1/RIdpce5jTJ7sWUQTp+TK3JlKkQSdAen2Wp65l4MBKGzlGPyG9DBjP0lSePF8KE43qyHRyRpseCWk7/ZG2Y8B2BZbRSxgCh21ICIXTTafT8AqrB0xhQqeUtU3xk7UL4rV0mYbqLEyfWnWn46E6Bimto6ejQc82SpgxL1vxoPIWpin5x7Awf/L2kjKCjbfNn3D/0FdgffDB+1jWFVhOrf1Oy+sr6VreTLu/fpVTKWVTMcQHqn+5yQJmV42Kp8SxBket2B6HdaQ4QZiZod2085ObEfK2YGiXaTjDcMZhGwzhLD35hXbBKc0Q/zPphTQ4LxtvB2Ey7TQDteJIGRxN4ZXy8nJ4ma75p3jyn9KjjULyv9kVHgA7GqqpZaq+6hM+fD7tF9wwdQYrm/IbhodQ9D+P0Oz8YbD1aVPt3jJDCSy7+ctubocTD4dhki0uX9zDNgRkGrzC3D9UttlAp2RQVAvUNAVvOBge4pPDjMB0OPf3xWhPQzgky9THSbYbfsuba8VTr+B4A9mneHILSwCnAjFZFhRbWHpey1JMT3VKm/t4XZqWS3VreFTv7j/lK1aKDQ4ZKr8wjpRMoyFwGc3UyktoWr5Et/Ki/J4Lsw1d66/l5324wkzuC7f9qRUIu1ILU6ayxAMtpTiG0/FLe1ruP6WNP1pYEZzJ4cBfcLaNLBj+eLjD24Z7gNfqgDRbmJnCJ3+vQ9vEsDy5W3gU7jDa6OA4JcChjZRw00bh+kAhERNPeJht2MiPeLTxwiGsbeiEGzTa2BG8b8x4GjLP/D2+b/hwXBXQb3AySavo0eYVe3U8uPuJXcVk7UFFaobb/2fVIscen+z1Mdfs4XYa2GUKmjSajCEzhYuaWnT6Y06S9SW1rsZ5tRDFhfc2sKUvyYs3kVy+iPbRLnIJTirJpPq4xduy80o+JR4BjlsjfHI4wM85AawRbue0jzwnjn/0cgkz1Q7WWIic79pD6bOrOdz5YA1fPu3gDulbY/7vDSLI5RL4i28t4+ZyCo+Oevh4v2/XSTzt6wtPps10mq0h7j5oYO+wg8ecaD7usV2wMi8sZ/Cnr5fQYCKn9SFeZD7em4/ao+r/dbuH7TYJZ+FrjKW2qtyXSfOjE12Hpdbl1w7dvpZHpJDETx+2Of44a8Fqd0o/tB8S3x4n93oTQJuE9mEHdYrleTUXwYd54FeEEX2631tlpNMWOsmgBXWd/qgc7mNOj9HmCrh89aptQOgtkvAqJp2gEM4DTZZp6oolXfGkhX5tHOikgmjRgr8WiOzrWY6ZtFmgt1GktICvMVh5f4/j7BZqwdfhNo7NZLC+tmY8ocUo4dCClt5ametWMMsct2Mc6xbyWFldN9x2TZVOfXDc3ul0La4WrxaXFknvPNrNDvPXQafXMTp7XW2GxC3fyr82RbSQJbfi6UqQ/f19wy06bTzFMW/4Lp/S0pe/4QbIKfOx0G1hqxRDeRjHKKa3OJYs70qvVCrapoQ2msSjyqfwKs1qpYZ6tYtuHfYVtcpNtKkctBmix9qXWKYq/6esH4XJX7TpsX3d366xcohX77ooLYVrw0TjwfmFRabHcSzHfMVii3ke4vGThs2BVJdHBy1sP62xXEY2Hg2VOE116YKVKmhjUipjWQOnQUiuFfJJg9H1QLduzuG99y5iZ7uBUYttl21qh/LlsDZA5aSPWqBP2R6Otv3qEMkBMaahFXIRQK30XryRxx++u4hHO200OT+T33mldM/oMx/Dcx6qwPb0Z9fSlBMRbDdHuDCTwA+ez9npFm2onlcWT4gCnP5LRUuIN/QTiNLWZmQtncT737+M+/erGD85xZ1iFA9rQ7sW08bVhLN4v8VUz1bujnFAOdLVV8Wsnz7nH7omUvFepRzSps1DCq0/X4vh3ZkoXqOfNmz/9adN7FT8oVxtomfyEaQo75KUJcs/O0GPdfAxZeh//VEVP93s4KA1xu0Legcgjv/+tIv71aFtukhuSC4f9Cf2FftjZmpG94+3B/hJK8r5op/ae8pmu/T6Eu68vYTPjpvoJiO4dtjF7a028r0RyqUE+uQJlVOccRYpfy/ud9HWGxbEn2bIqTodZZ06SRiSDU5H7Y754/0eTvY59yJNVhdUObLnny5E8Kd5yrZKFx+dDvDhN9bROGrjObany0ngXtfH8LPpKL5ViuCiyotykeidZwK+ycwsYuHFt9n2qhhwzvJifIy3qB8wsj5w+rPlOOVmFHdZTrruU9d36jHwp5T7K5dL+IPvXsajh038ereLX9TH+KjDPoN521xI4JBloesGNbfXRrgyqFoekiblc+G4j6eXsnh6NY9mKYNUpIDCKIVVyp3qcQMldtCqu484P99nfcxR/lfbfeyyXZ9SoO8V4+iSxlWW9QvaLCmm8N8OBthpsVzY9gYZyn/qtUwEJ6sJJFkw86uc/88mkM0lbSwSKvW73Wofi+zbdA2WNvXZzdg6iU6n/PmfXcMH14pIbJ5glhV0t0mclHXd5SRag+j0DRApbWIcHOyzT2zYPFmnQYacV7YpH8cTndDQ2COFbDpvskwnO/QOg8Z8OnHC4QwihNH8otfXGw9pytm89UN6Q6JFxjs96KJS7mMcPKTteJqUkWcb5pJ/uk5p0O3Z7QmSveq/dFJyi7y1zbl3hLCxVBaz7I8UR/Nfvbele/a1yaG3SySn280aSoWxXaGk9SO9naF01B4llxHpYe5iAq3rSYxX4qgVIpgj/Rc5qPp5JIXv/KMbuHNjBvMHVUwenRp/aqOhlk5g9Y0ZLG3EUd+rs/zbaBQTWDjp4dbdBrJshJW5FOqFOB4yP7+4X0dnr4c/4BjiEfmtyzpcJb+fbDfx/9vp4TXKmSz56wnrT+1HY4e/uJ3Fd9cTeCk+QoG89O8edfA3d1u4yLxcIq/rGlBtm2tcJNmjjTAOufB6KYq/4njjP3/Zxt2jPhr0L7Fyvr8cwdZBDz961MbFxRT+7N15/DVxfsH60J5jjbLi4eMmKpQlWj+6PhfDbD6Gj05Ghld8d2tNp0+T+OhAp1+NbazvGlE2Stb8mOkdE/jFlSS+/tYC5l+cx6f3Gvhss4WPmH+9d/JZY4ITCop4hDzG+ejzpPfPr6TsqtQ3e6x75utTffjMtvK9axnsUSZqE1QfocTI1xo3ay7z5kW9UzLBv/2Y4weWd5x+dNpHDw02ArI2nuoB8i77qFqH/UYUL11bRPm0jVNt9rJve7vSwQXSYeM+1mmaWpt36g9zmYTJHG3g6ZRin7IkF2VZUjYm0/qg3fP/VSVv6ycC2eF+Gt+6n4VRTyg/O+SRNsfWCWpdBYcOhRTLUx8e7D7q2scF9mGBxJ7QBWtEjO44mFd9FOsfGfuYUVezX3vlZdx4+RYiow52nxzauEltWvCK7DQwPdFHr+X1ebzy9nM4PuI4rNWd4g8VoR3WHc8ogUksq6wCMo3GMEzKQ1xN+34DdKsr0aQ4XlaO2HG/8doc/uDbq7jPsXqb44cpPSFawoZxzWmBsgRwVMJpGz/nIgpONisP8w+AA7uvU+ujcco1lV2gPJkANozyFeUY9OMA0/IkGtnjySgW1ln3lJmN0yH7jvHvtgESS+WwtHoBh0dN3OMg5fikjephE9tbZJgKJ4m5WZtcfbn5CG12rN5x6j9AZkZYRDRFWEjcVxSLgPyoDRAKzkyBHVuOAjTYACGjJcisEgDidZ+ceyFNFyEZoJMKdirAVgeoI246jJhZFa5S0b/9uCk8AW3uopX1Z8xxXtF5ljeZz4bLZeFiULVawXhyHuoW9w6Y2HiUPxKs5ke3hI6U281mDrnltMU+msLjiw7aPGIZsZPT15eaiOjBQy0si6EEZ0zJVM6UIQ6yQRjm1yb1FH76AlSLCwrSg1ZddnoTdsCJMYUGUYwoVLsc4NRH7JSiOXQi7MBJky38EK3KMp9NYX1hhoOkKH51f5u8U2Fnoy/q2KlawtJWyO6Q3XNl+TS6pORv9Ckf9FTDYp3aKR/mSOWtXFnZMNxM/giTlBqTb6po4qAJgUz2MjQTLCdtiiTZQNS19bv+hYS+KmQTQSGXwWIxgxIHvzqeund0gnKTg+dxggMfDqAo6PwOd6Xj+dDkyN6yCDZARJ9osStjRI/oZRxtXKjWfbEs2NjQZgY7AQlQ2Y1Wo118oDg+8LaNjyCehLIRYClZ6fkCkjTdssvP7PQ0PlB5BjGEXri0rqJyE21Gh9Kg3a76kslwpkS74ISRf3QIbkj+0BFNXX8lPaC2DRxrA5aQdWI0LI2Qz+W2KmUdi2c1EIxxsmwnNDhw08kcuwKLfC0e9/oPEMo+xcdyCE390bSStkRkVwz5Cz4sjUBWiED+G1TAW6rDKGWRaNDD65JBOj2igToj26Zgp9NiB8bBY6/NvLKjoFadjmlanSgxAotKJ1U/To/KbfgP/Aj6+994zxYylG9TTEppKv/GK3S46VSYKYuD2q+Z/DE45YUAKtcghCrATX7x7Af8FQYHsIrjmwVWImECVLTQ87yfaDD3OWXuqafDq+3bKjj/Q7qFX6m5n2yOLDSdEgEGftQWVbBi2FAJVm7in+IIgr0bslQstpMg11fyEfwYbVY4oXK7xZVJp0ehO8iI+VOfj3UGJ4lC+zR/0hYQKHcobJpG6Bv8hL5yen7oZ0D8cY+AFkthCiOlGncbf/nvmM6U4pmfIhGf4QngZLFQIaBhMGb1OBakaPL2INrV1mWqfIM/hSkd4ZBVwEG6Us+Y+hEdspJ4szFdc8s0IE9MeLQRZfgDNbUHptNikOZlfGhhHo9NwZwyQ+3+Ybg8CGDRAhzyMjpkdzj9mJwmAm2u+aa7a32EYF//Sa5Q9Ph7IuqfZHKiQuGtvopzZcJpoiGT/oZDk3jKNIURv+ESXsafhlFbv0At0aY+wPsfafX7zD9pND/Rzsy4GdAu8j0Lgc3DrL6ZT9WB1V1QZ9I2YmO4+Ou8bPKNLd8kUXwbBdDuGyr0l6afwrVYIJFumysGoz7QtcWhB4c7mgfZ5oY2PLSpFtq10aHNp3iMk0H6h6dY7OSLNkoIJ/3l55/YF5DeRkSX/Zr9f1atcsK8z4nxKSeCpZUM3n11Fk+POQnm0Ev4xQ9CrVIkGCfnwAEn3vc5sP90p4Onexy/NJro106wkOjin7xaRL07wrEW/BhPOEppToRfyCHNyf+j44E93KuM/ONvzFv5fspJtB4J/enBAF8ynk5FrLCg7tL+eL+Lpwddo29/HLWvqyUbj2p9/GKzDd3jXSM+SaUBC9bmlCRWC0iaUNkHE6wALXxdvlLCt//gEifuVdzdbuHFNPBiIYYnoxhevpC2CfmVtQy+dj2HBwc9+zpRStdh6bSIXJqs/4CTd30l/5cPOjhpalzlfGQ/56uBdt3f/9ztGfw//+lFvM6J/TbzWWsM8fpqAh9eyeBnxyPmecIxnnhN/OQnDHRCQZsT+48fI8W+vxlLYvXCRbtqSRsCgtHGhhbetegvpa96tdmgBSjdua6FL72poXAt4mszQddL6eqscFFKaWijJdxo0OaAXYHBzNqJZqajNMNNBuHT+ESbLsK/U2nYl57DSBz54oydJNEClDZAdG2D+F13euvkRa1eY/sdY3FhkePOkdHa01Ww/T5qevD85MQ2IJQ35cGuMqFSWUj54/B+X7loE/2ircRwbQhpwU2wil8uH6NC/A2i6PSTyBQX7L0QnVqp1ar2Booec1cajx49srJTOemr5MppA81qlywaZfkusuz89Iu0NkFUVqL53r17wYZGxPy0mNe0OvC5qWjU5odOsaj8VAaHOjXDOlC5P91+il3WhWja3a2x7Hsm68TA3d6QZeP3eBt3neMra5OBCmWAqzO5JmYV3NxcGn/2Z9esHVy+lMNrr87jv/94Hye7DXyYGiHNtvrR/giV/SGOdgY43qMsOBjZyQ+98yA5bYw/JcF/hVu6w7nLXrlnXy/ro6RQiWaLRlpUblJTshWXhmHij2T3aW+CXbYlNlnrTw5pP2iMrO2dV5ZuYJoK809n4POMUvraVmySoQ/LXTzarGPvuIf91tiup1HpSrmcFs10hzjNGuGcLI4fvF6yR8f1oHGYvqDUD7y4lkImFcVPdvo4ZD6+qI/weX2MLykjn9b8o70x09eVK1HGy2Yp1zMx9JIxHDKvW3t9PN2iXCB+ihWUOxM8ZNzTjm+4qH9Uai+mIng9A2z2dVpMJyKi2Jtw3sgO5PuzURwyjRNWgb46j1Q6uNHq4TQJdOeSSJPueGWAI8q3oToRqrXdLpaPethbId9m42gTT4N9Td+yz3k5ibmx10WmN0aFc9Ym5dbe4z6qZZ28N0a1MtA8pcb+YpFSOMpO/9HpAO9xbnu727HF21+0Wf6kN0sc/+z5nK2d/JyEVljXKkvJCGkVu+bKvWYNvfqpzW9YnDhgn39KrdOh3/lgGZnVHH7OPiPcnFd3wqJFn/SWj5jmQcuuBDtlOZ7QPKJ83a/oGsARGhX2bR2Wc59yhMWgDznXWc5zLLudhRROWVY91s3K4QS39ynTenH8/O4e8ps13GTdkYXwHz/p4NE2+7FJH+3oCDPM/OpuB81cHBe3WlYmLerlnTbWomO8UmIfeDGJixeSeKUQxe6FLIZXKOPW0ijNp5DNac6ptquYrpQ3fa3/xZM+LrL+l5h3nSxUqWtd44NXS5TRI/yrX1bxsTZIJCqLUeQW4pzvxXC05RsgwqkNjVavQhk4RLvVt9MeeidJpd/T4+McdyRiaWQz/jC6Ni/sBGLBT+0VCiVk0jlEycj62LBHrbUx9Rc6faGHshO6Qp5wkrGSv5Lz2izXtYw6ASJ5PtScnXPYYadt6zyaZwtWaWWpk8STKcxgbmHBZLE2TLT50W5VEafc13skSktj8lGzgjdmRxjGx6xnrV14v6n8qv/pT9qIzo6RWk8glYuhyzyWludRvLKET+9X8XqrgdKDMn7x6TH+C8cdVfJXoZjA9/7xNeRX0+hsHuLypxUU2W5yzSFmdWKObfzJlTy6HM9c2mpj0h5gk2325GiIanuCOwm2E9bRUzLjdRbvUiaKm3dmcOPFWfsAYpPtza7WJMNKNnxWGeML1t1jXc0kPPSf4/jvxTTrPhnHn3+4BF0j+4RjEbUVtaXNGuVWm3JBHTT/1QROWPc6tVpjurom74VxHz/e6eGYDVmyV2PwNnncPugli1Uosx8xTcWT7JWqcXz1qMY2Q/5Wq5Z41fjzJnnqa8tRbFZH+EYO+MatPMrs///tTyu26aLNlTbxU5yCKO26wb+4HMf3CpR1rJf/Xp/YJu5VyrxD4r1L/EXm8S22C536eO12Ef/4UhKvD/t4aSWJ40EEF1hXN4YDXKAseHcxjtdTE9SZX20Cas7Q0FyB5fHWGnmPfl9st9FhnvsRzkfYQlTXe8zTlyzboz5l4/fWcXE9h82tDsdFSfzpD67aib3yYctuaMmxr3232sabLy0jvphBlYNf9QV/m1LZdJm3DuWh5kG6ui5sugpLp5K4emHF3vtdnsnhlWQaxQc1lvkAO7v6sKCPJstasF78Z/22/vQvj7CPVVsKIfXOy+HWLloci924cxHV0ybbhz4wEQh/hMOIYXwaegC+csKxBcc0Ws8LkFNLhabUlBgqp8do0J8RSq6Qp2mHmiqGTaOachpsUyeMIrdF9F+jl6pDnt6l7DziGEJrkQYs5aCmrJcJIphBZ5jHkC7Jo68qgdha37m6dFgfy/mJO62PhuUrmgUVqND+2/xk0b9pj2c5pEXru0vrWg9nuyqzzzn9HU+AjJonZKgBijOzKOULFIxFdm459EGBGs9wANLB3a1Ne+DHi9wpUOJWTLLLah4Kk0PWwCJTMFYxLAhdd5XOIp3zK7CSHMCmtEAdboBQ+KjsQu0LGL6QqaPm8tD0V9dg+SaI8ErICDBsFF4obpVpNjPlb37uRUULsxW69cWDKlw5DZXZAz9Vm2zmx0Y/RSMVRqIZLnoQxD2owwGkjyH4w3/BBaFmt3hyWXzhd4GqjQ4t5mvTQycP7FSIMZXCPV/Kg5mKa3alE4SZVb8KkJVxqSV0bMJPc8TybEwSnHTHUe3HUGOn3oskOZjVJNcXPFwH+acpfl7Mp7AyW0C5qt3pHXaGLeQzSbvSzHduxfTSgRJ9VFY20l5IolQ/9JIgUX1qE0QCgX40rezpsA6E2soodDDUvsynthMOtlhNbe9UGPVWDuI1o40CdDTsoVrnRLHZ5WR7hHw6heUSO/yYFq9bOGFYvacBIWHFgxwcKk0t2diyDPPmHCCekV1/TqfVZQBvJCofIpeO86dAJAfOC1vDzw5CcBPC2WKg8kVTKSllkm4LPeYOysftoam6tSTNwxf4pD19wy065A7o8zC5qRnN6DF/wYteH4jZGyDUGlhpY0RABKNWQg7vbv/Tv2jRjwZfMXbkfgKEmp2UrqnyEyDU4nMSHcqKgGupiIn5N3QyVBayqE7dQ0GmjF7jNZaUZITwkEmtKIynhF8yxrUKyFIRDmrPPGklvXqoPUVZlSKdAvUrtLrs4HrQmzKDfpd1yFEBC1I4PaaIVJmyfP+BN0C+qSuwVpYlEi0Vyzst0lYHgd20xSCpz5ghN+tXeXJY46XAPV2wDNNgoBYpQ7fBBonpNzTFg2bz4nFgC5AOqaCySEFASChNy4v7uqJDgw23u0UQDu6m/CU3wo1V+5M5jef5NZpDz5C2wJAO03QMnq7jCcpIvgow5dBBEZi3w3lcKX2VaHb78bCpotVwhl6y20+A11z884TPwsMw8yNsEC6n8XngH8aT0zAGdqsDs7g616JEYeBSzQfx5E+LaXNRRsmkh7dBxQshpQLk00qTP/EK3uyurA3qpKfAZJU2B7Ucv0WdYTxTZ+Wvdu5lIC/jU9mpXQbIfQ7ewtwv1KLjGT+6vSQcjzxZpRZmODwKtX6VR2s95rKH6Tnxk10/IYz+LHtTHI7btZeH5KOFkNgAzMuHBMlUDyEUkutaRzYzlN0U7Brr2uPrpuVHTbOncGp9hSa3Nvzlp80THZqU2+DlptYCs/yFh12BbbxoHU5hSsOvbfSFvKEmTjTpRXrox7xbHyP6SG3oH/qZv9y0GA+Zm/6Es00Y5dn+lHc35RNYpn7hV1OS59ZeZZfJQCs7wgmb84Hkl+wCcl4wmKD8FfD5Zx//3jZA/nAubtc3cF6GNjlJ+S1zJvvue6uYn0thb58TfdJJ0m0DhPNdW3A64oT6oKwFbPa9enui07JxgCbN+uJZd2qLMxbycXz3dt7q70F5YAtSUuL3HCcKl9gnxZsD/PJoYCcljjjRVfnqOh7V6XPjAcptf8hUmx+rnOC/k+Nk/XRouq6VL/qXiil8+9sXzX56wll2UCapZAwffKAF6CwOD3W39QSf3KuiorvZWS2pxVnMvXUL735tBg/32liaDHElG8XPtjkOEwMZlvBHBnEyj0+U/rEecHR/VwRycs5F8gmR4u3td/B4r4PnkxP84FIKS3MJ/Kdtlomv82MlpTJJIJ7N2SkJbTZUD/fspOskm8eNmzf9apFm0xbstUCkhXgpLVppbKQNjHyhYJsDgjk8PLDxud7j0hhvZ8cf8tbClhbttRAvXsroJMn8PMcYGfvwRKe89ZWvFu8vX75sE0xtMuh6FLV9bahoE8WuUSVT68qtCxcuWLraFBAdS/NzuHjpMmlLGK1iJH3Bq80TLVKJXi2Y6R0MtTHBaHNFdCmfwqPNgmyw6ZBKJW0BOZVKWDp6t0T0acNhe2fLHsrVwpnwqa+tcvLf4/whO7OI1XW90ZHA0+0t2wCZnZ2zzSNtSmxuPrSNofA0jfKqDRl9ZCNcSjt8BF3wOmEiOu06LeIS3VoMFJw2jJQX4QhPfujEiOD1kH35uGybJHoMvtVsWTlUqm3b/NCGr8rI+52QkWgaLwVeCjcmO1MuB1w+aLwdRhCURI/awOFRGz3OH2q1Hj777BR92sluOCH7xBnnjdkEdk5GqLLhcViJ0YASSezPunX5EmINcBsxlAW9MU7YlrQRLjjxucspd4tXfAxtsc7yZm6HVbYrxKMraBQu2a3Ffy1oh0pwns9n7eeVfKb+AX2hn/q500rfrmNSOlXKvLDtSsa+ejmLFy+kWQYcT7uIomIA8SzmYvj+zQweHfXt+jtTlgflln0MrTv1EZqULa/cLOAJ7XkiWYhRrlI+qc8QuK4Au0CZ8lxniDblWHKzgX0K3sdlhlEGWN9KpQ3dButlJR3D+wtR0grD/XIpipdKMdwnrK7W67Jst3sRXEpH8MEs/TsT3MqwLZLvG4z0Bu2P4xF0FlMY5xNo65qzmaS9JyC1ctBFsTHA/koGKzoFkogi1RxiXptZnFKuPmraAlq0NUS0MsCT2gi7j/toVXULgBfe3HwG3/zWRew1htg67iHD9F5JjnF1OMDS2xv4mHP4CtvR12/lbZH3D18sYI3lsl/uYZt1kGYZfjs7wTvpiZ0y3CFfdu2kAufJDOuwhKtkA4V9dy6Gd18q4YR+P7vXtP7aqXAl/j49ZV8U8I3C1JfoDZt+h7zaHtu1M03S36oPkUjr6ps40pzE6oqvckknxbxsEqMUZlMzWJ9Jo/ZwF0/LHSSJv8W+7YcHLF/iirIfutLsY/WU/UAxgWXy8NpOG6n2EDFplsn+SgrdZcrJ9TSSrIdYIY7aegaRIuf9eryZZa4PI77Kz7oyrsVyf7TTR7s5AVkKh2Q9nbb5sBAhvwxxvNvEhPn9lHlrs53OLMYxrwcnJjF7u6eQmTO+63DuF0mzb7ukO+k5b1Sb5xxXMkrrbYgS8UQfBOo2Ave321ESknP6QDDJeWvM+ho9hN7q9mzOLfmtfkf9gGSnNo/V3iWPw+uz4nHJa73TkbX40U4T88M20jFdd6kx38RwSKYKTtrqnTiqxDFpVNjnk+CE5uxpxDj/HTNttKu4ug7MFjkuYFurNcmnuomFSicLJ/Eu0nN6UyKCq+xzdcXOkzrwaG+Ara06KpSHd3db+Hm5j22W//pSDN9diGD+QgbJ5SIW2xxTbFbwlPV2upCyK9M6mTiKdfL1URdrxFlkWWrjbJY89pBy892lBC7nY8iT89Js5z+vTfDrNsNYeZGjDlZPOvaGzj7bqTZgtVlaYb3pbZdvzkVtXLVDeaHxcYNjsT9aT+Aq5/ctytcnbPMcbthY2pXzizidTdPiapypx+pPyNtPmYY+Sgg/jFW9qJxVttoMrjKdcA1C9d0dx+gfymrnx5eLEfzZcxlcu1m08ZBk5+EwgiO289RBC3tMo086XluI4SZlE4dP9pHLn745Y2MIbVwWLxfw0V7X8rpFOgmKP+LPcxsZzF8vmgzb2u/ZA/KNWBQ3L2bRZDv79IDAlH9vX8thvtLDlzW2BR1DC/Ktxp2kVX3P1lEPjS55k227xbI+5fhVtO3SzSGB3ehzWqWcO/STqGpz+wdNXGLZfv9CEm9TZt9mH74bieEh21WBbfTWeglNTiw0fziv1Ld32C7Lez3byJAc0exAG8Idyk7V1fCgh9KXFdzfauKgwj6V+Xu02cQXOwMcsl2265yTWEV6XsLy5v/UT3R6F+Nh3o9G0Gt3UKtUKRPYSRO2ctywD4AFG/bJ8nc75QQnRfUqZSU7aMMV4PltyscVQZhgAzyhf0iLqzAtV/IOw6cggVtx/f98fIfvdFhf7JetPBQUoHXDy8B/ZKjPZn2Yn9xai3Q8GuOGMIGnzTH8OYqzNFWOvk7NcjAfzTc0+zuvgjyEnmF08ws8Az99wJbO6LCExhiWLJLsrBY32JewEVSO1NdwPPg7nQCJsBFUjznwP7Rd6x6FbbvVwUG1QSYvY8fulT23bRkiIVEqXFdWzNMgGabVsO3PC8oKgp1AUu9+5PQIevAGSILCmIJCj3v76QYVJOEtjv9oQVwDbOXWGUqChS1bmx8scA1C/RQI/yRkqFQJ+hM15/3l5b6BCiyUi1aZllM5GGCsSLv5a/ZslSEztOqHkFNkFsNs7iXmYa0ovmAD0+yCNK/ATz5mV7yzCbro9nJR+bjW5kec+dakyYStwSmXvkA5JUcFSZczZGBSh2WpdAyYeTMvY1RaiERiSAsjuiNWX+ZpwK0FnJA+X5RW3sY2CFufL6CYSWJzew8PtvbtK5pMkh28dlgMuSdlCKwhaYnDG5R+zNswGyHQuyG+6KE0PV2FS4kdvQzNRU0o4WCL8K/0gy/1tUDNCbY2LwQnMtQpZTmxK2XZIRQyyFBYa1BSabRRbrRsgKBF72KaAwTi7XTbHHy17Ti0To1osy7DCaHypdLW11N94vcFIAkMNXAXHHaszjJNZXnQ4pDeF+GgSDSSXl/QNwBlKignz1vEM8pUrBRY36pSr29plUGIXkotwDbErOEwvmBokgqD9Y0P32ARavviVxYqKyElZy4phflJES30610UO4bOjmt6v6HalArVqDtLy7DYP3/EW6QnPDmT0IJDMkO7ToGk/Goq29RjO7a2LT512h2H6tQXy0JhbF8Wq9zkCLTRrrj8k8wweaCyCOiTMrxm06KXbCqXkA9VLgFPBzgNmHk0+sk30WiCdm3UMg/avKG/aNKXl/YwPPlIGyVjjnjHPY6SRaOl72mHqf99qA/efw8ryytMwdPwenCemCYbZClUIaSXdWDSN/yTsmKiv4kFaatylh/LxRYOFd9APL7F8/+v+Mshu/zd7X7ycO2+AT6FmXK/0GaaP9N09ae48qMON2ncfqY9znl/z5P5UU/dNKda/mpzFn4+rsMJwA0vWB/MyjyHI9AC8PTsx5T8hdvd5/NtUFQBXq9FV8yfl4asYbpyuHYjjC+lugphznylpvHsR20hcE6Vu6w8qcN0RamH8Dekx37kSy2hR+S+WX6+lZ7JGLPbL6Vb6CcZaf5UQiWHqQDAcIU6iKP0p/EMyNIIxFrgL1OtXBanOSwLWZWWyRTChGUiUzxhdSSTvK5akL9AHIfDSSkPHhAa7qE/Jelpe5jTozjnykh50BWMdEuyUeS5nRmx/BDer12TX4CD/qE+U8qDaBYW0ed5cD/Pn1ElotxmZhgmJT/DK0eAW4b1x9rEkF000FP2sN+zkyUMD09Oal3ENlII7KdVaHKi6psq2kA52zTpU+xqo0XjDNuwoamFMcl9w2Xx3U9a/a2ffHG34IWLXkF/QRy0e/8lWtX3qWyl/StlggR5UL68HMONljDj6jc//+z3dwLkf7sQxwJnklrX2+bE8clB1/reWzdL6PfH2N7Wnd0O+4w656f0dWLjInny0/LAvnAMaSqmo7i6kMRPnnTs9IeRyUCVzQ4nriUWlK7/esr5nB7vfTE6xpLuUU9qwWVsi3u7HPJzbmnxZuJRXEppch3FxnNaxM5wAtXF7Fwa//xf3MLiUsEmVNVqBxkKildnorhxo2RfEH72+Sm2ntRs0iU1e6GI2+9fxgtvXsIu5xi//OzErm1JtQeIcYB1yjQ1wfe8SKkdTLDfHKGkMWaGvMV83MmJR7Q55IUS5j1UVU6Kv3xUx92nbY7fRrjMeLfzbL2E/+hoaF86cprBPjzKsSDHqIUZe9hbi0jNkzLSySjycwu4cPGSfVW7ublpGxvNuk7Jn9pikb5+ldZVUdo80AaHb4Dsk//6nPTHcXx8gr39feja0NmZGdtE0EmN6smxnbrW4pf89GbIzIzezFg0LX9tfOh6J71hofGsvtjVV73abCnSFJw2D3RKRCdMNH+bIQ0r6xuYmZ0lPSXbIBB+jWv29/dIdxcl+uuEhegVPl3FpcW0EM/J6Qn5b2x506kWfQVcKumaLD/Roqtadva20dIbgeMuEpyL6Utmwerr5II2OhaXfEOFZXlwpCuquuQbXbGijY1TlE/2UanWbFE33Bjqcp6pzQnRK7q0UfQoeNxc4yzBCWe9VrdyVrvW4p3g8/mcmWfll7T87mxvW/1orC2l8WA4cbext9lcNriiSWZymSiX+haFuZszGdwuRDHP9qtFMPfWTxifsogNbWeniUZ9wLLUlWpNyyfZFQfDCE5GMcxzAn9BJ6HqY/ua12WzpzHlfaVrtJw5Q+XyPDQDrT+z+xjExvsWSbkI8YawrixccLRnUjG8frvEsTiQ7w1wnW2+qg3sIN0wHcd55pbKMT+v3yoYHi26/1YV0CPZ88JCAi+tpeyR4weUf5LjU5qo1TaTTPh+uY+KNlyDdLRw+dJMHCtsyzXKigjL+o+W49hiZaRYwGlG3KJcEzbN8/SmZI7yPNmboNwa4uaTJnYrETSiWawWczYnubzEeV4caDCdi0ng26khHnYmOKb80pf/fU66tum+WoxhSWP9/sRPxVEePaI/kzfydOrt+VIMn2pBVY/3Kiekr1/Se5ZOf4L51DVYRcrDK/WhXeszYT6T7PyaLP/4fge/pqwrVzjPOhni88MhjimvdG1MqPL5BG5Tvs5XWkjPZ5FZKSDT7GJ3FMXWGttRc4BlypuM3idg+en6Ju2iszqxzH7hEudy6+w3XpuPI55iHJbRSzcKaPc412c6YR1rs+6m5C3z+tkh64Ey9c5MDC3ST5E6VSEP+K8r5w3WA+tkpMXiNuO0JkgngOscZ+jKkhbLZGm7g2KVcye5ZzIY5GdZrjkcPtrBD4862G5OUCU/6cTgmNmYZ2G/0R2iRDq3nytghmb+qGtjiTb9a9QPX55F9Woeo1ISo1wczWLC3oUJyPxbldh6wrTmmde9xhj3SW+JNOr9kJU4+w12iolaH69lJvi4y3Ea618L0c+z/qMDtmtO9wYD8ku/zXFHG/n5EZavMG0OYLptvz1BH2Rq8yOa9GsFRxy4qG/QBoJOhpimjO532Sb6elejj9KEfXa/Z3PM03bwHhN1v9dDT/FaTTQpU7Vx3dT1V2m9eRojzoHJ00m3hblxD7OpCXrk72P201rT03xVGyS62aXFPk5yuVOvYRkdrObGxpt2+rc3RIRz2cKog0vzE9yKjpBhRVbIt4Oa3oFi/TEsl+pjIzsk38UwI9nHOik/bqJ7v4bdzhhPWb675MXBbAzXVxL4cC6Kd9kHRgY9TFj3BcSRenqKk7kEdtez6KbZr7DN5sl3y4ddlFkXuoouz3ZzjSOmZDaOm0VqyoJljmE0xPhysYi/ftzFz+83MV/t4XtJMiB5/IT5uMC8v5IFrtJ8jvo7RfIfTa3xJ8gcS5z3jxt9rJGmHmXG3R55hn2FPsxeY1kUWa5dykPxtq8dEOdsHEulOD6vk78nuqHF1zB8viiZLhw0BU23ZJL6H5l2opK0XaKsWGQ7W8xGscBGV2A6kUwcv3rawYDyxfoIDsb02Psmx2VtlvtF5lnv7RyT5/TOSocC7D7hqsxMNpNAQoM3DpT0DttVXTm6nMSnLN9D9tUfUUD+6HEHewQpccC2MJPAr0/G+GF5hN1JHP1UAjGOXTb7lP2UNbc2ON4jPi2YF8lTK8zMpTzzzTFnSZszlFHbu3q7ivzWYDmwre/sdJCotLEe47ij2cfjp3XUWR9rbP/XONaMz6awfTrAf7zfxpdsv/OzSawvZVHp6K0x9ZSu9LGwNhAPOFjdedDF4XYfdQ4S9bi6TsWdHuoEZR8nW21UPynjHhnk0wcd/OrLJu4ejTjGUNsLNz+kWH9mhMIgkFNq+9Zr0Ef1ZdpqjWMD0kOAXqeP8mHVNj+kbG3PLI5bYyZXLj/lbTxAPC4j6TFN11LWjynD5GhCw5X15efjKNTd5/3PlPt5v+4wtg5mvoHb4lGb6amFv2HfHuKR0prqeaX4vpbP8lEyFidcD5K/NkAEGYxrLP9Og0P6eOssrTO6znwCxUjym1JDi977WLJTZlHri1VXs8sxLJC5VNcnB5SpNH+nDRBNZbUgK+Hc7LRR4WDxhAPpOoVql0JXNGpHB1HfyRQ554k04uQd4qbgYJbdHvoFABYS1y58GqlsEckMdTplX+WnKDjsDRAWqopK4wWWm2Lwxzc/fANDbp0AUa8jtzYAGMPsAvV0LEX9GLH8MUdosGLo5Tlx/9DlCymuNTF2RrYQCw8XpOU2D7PJrpJUQwnSli/h5BvC27RbdnPLR2HS5vR0ztkdjDiYt/AEiL0DwrLSDrK9b6DyYqZs0ZvQKgXl0VnJtdcblRPmPw5kynMm7ThEtcJltxMiAW5dCWVfjHICrWNo6tjtHjxNJJgPLdIXsilsLM3YmyAPN7ewdXBCoiiUOcHyiYfgmWIQx+LTT/m1RmH+9GFdC6OdyBG81YtT6VVA+ACHFqxlmNs2FbT5oTcqqLUYTXM0HDBMyxzUpEMP0vpkKMKBPzs30j2TS6NA4a+Nk1qzhRoHE13a9YBinvTrKgZ9/V9ptlFuchDBMkhyoir+TbPDUF1EWEdaWOmy89FXhNo00EKM6FMORLstaJFWHT+zN3WsohVgXON2VQFNVZO+wJOyug1MU0E8lY9Vp6LRYkJIdSZNf9vsUnlRK4bSdhp8cUimwkJ/T5+p02+6WUJahyxLfaFneVLdC5+1SSVulBhJoekOuZwuPRpvD54n9Chcyq7BsjdA9GWMbYKEvMw8knZXjM/0Vc++oSQf959qS1uGxznb3AtoMzC5hcOdBkqLFv2mdDL/kQlHBeInuamF09sPtZWN0yF4i8r8632RRDLj75owP2EHMO61CaCFKcUPSLKE/37UNz/QI+grgUu0nim5vHzO/JVtU1P6zkyrNWVQ7iCmlHdjCgrLRfDuK7f50DT5Tatt3BGPqtPcZpefYJxvpWRalT+jFa7+wHEIxkwGneEKTHMH6QruXLjshv+ZOG53nIJRfgQYpKU0Ld0gjBEsf9KGzwICO38CGKVhQaaFQ3GCcjT4aaGbv+Bp1b8BOLysggviK8zihdp9/JcqtAQV6r+hOu8SoPjaXWeYaNIRpiTlbmnJTFn4G6Ji4Pk8WVsw1znlkag9zDV/g3T8j2FBOu5PHQAbeiPUQqnEkaH9TAnCfow+wfDvPFgAYMZXlMEywEMNCQ3z9WTV58gqb0UIfi3QQFUOlqszukNtf4EKLDLc6imGyiG9nJVeCOW/NM3iMRyv0nW78TcLS22E4tPkpvo2valhbgLatVGEk/ns2xfup6uf9BWZ3tDQQpC+tteaiR4/l90eTOfEheNOf0ODMAni9yujwjGCcFHTzx8sVxjHLDRDWnTdFIO9jTIvDPK8WL7O/KblLIPusH+S02snLD+atJhMp8Vh+Gfwisf+1Uz1Y+Rk9q/stmxBXX1yeErF/GQ3WO8T/RSK49EJmi8+/xS139MGyD96bQbLLM9BTxNWmkS2xMnvo8cNPHrii6WO22t7nvWwkYygyLLmfJic4uoqcbxTYAnOpWyxTZs+PcJ3iVOPh59yEuCY9OemykjXGmxzIq1zsVn6f8hJ6vevcBzOSe2POJm925qgThzKpMl2MkuLFVNjDb359iquXsyhVm5xohrBlWuzuPPimpXjF58dYo589M8vc7L9qI7PD3vYmE8izzGDFnlFzSsvL+DrX1/C6XEd/+pf3cejRzWOkzhu5PjiWmyCx5xbtqfUKn3XGhO8VoriTp78xPp4pRjBIfMR1QOYuZhdaaox4jM1wswr/2pZuq6k2Rkj3h7hEfP3anRkX5E/GETQ4zha95lrjKoTBv36KZ4rxTDOzyKaTGNvZweHO9sYtnVNjB5hbqLV6dgJZ1290ORYUTwjOu0KrOMyUx1wLMkJ+1EZh8c1Iyed4RghHkf1pIxus4Yqx5DadJDSwr5ONGhBXw+V67H1na0nqGtRaqDxFsuw3eYYya8wyedyHEMl7ATGk81N7B8e2kJWt9e3tiB8uuZEpj7I2D/Yw87uNk4qJ+gTRvMH4RGM7Nrk0WmLo+NDFmoP/VEbXeKLcp6VI135XD5Ir07atjgG3kNxZUye4Zi41UOr0bOvlnXaRHhV8mXiOth7gkiKNUrezadzSHF8VGtUOb6uoNPpccLaM57UiZMh6ayzfLU4JK0TLTo5owVCzVE1f9BGjTY0Gs2m0aw8SwgoTZ1EUbiuF9NGzubjx6jpShjiVf2ESuNj+1DK/MgErDepUMZIiZNMltDvvEpQhr07F8MM+Vx8pM3SKaPRen6coPhKI+wnzGTaSr9Onn9QHaGpXTyGyS+k47xik8Ryyr9U1uZyqIQvNJ3rlbjL3PWC5jeR4HTHWb49SkCf+VjRGemirZCN4XvvLvq9+dUuXsjqzYixvQ9kcRyBwUqd95vRqbO35lBvDbFTZmOjMjjpc/Gk1cd8sE4+aI3wn+627Ko70RXCFQoJzCxk8OudDg4bGosr2GnWh3YfLsXw9sW0dUabhEk9reMh66I8iZpMU5/VjyaMJ2ZnShgms9jqRlCvDXFzMESZ84/h7DwWl3RaOoILM+pHmc/OCBtx1tFJB3d1/TNxaVO9wjI4oVzqtYd4ndLkEnl5bxTBActX7ybpgN2IHeHSbNKuHtw/HtmD2rP1PgqUgdU5pkfa9V3VmB1rkXhvlPtIpuPYLiWwW0ygQt0iC9wnDZ/e7eGLrTHunUzYXvVxlZePikdadO48rOLOoI+XX6Esnc/j33xWxc/rY3z8sIal0xaipPU/PO2hxsprnPTw6zLnwqUkPriYQanRx39rTNAuauM3iQTNt++U0DvsWP0NbE4nCQbWP/DLgwE2jwe4PJfEP3mlhIenA5xQjpZIyzz79i5pM44I6khado09Qg+FJIlW/djLbBN6e0AwF+81UKoP0GDZgWWXQAblUQl//aSMPbbtU7azAzJMNMc5+OI8ZhcYpzBBPkOZn42jJfziOdb5Xptz/FoHzVszbDhJJFn+cZbVmHit4P4HSnmIk/evH3SQZplX2L8UyW+v5yL4URO24aYPATS//JwsnmCf/Y3ZKJ7v6WvmiJ1YaA10EoLxiyPMrsRRmI8hlaG8iUgGUdbFOoin+5SbHLPFh/Tvsx9qM6yFSa9BWcW+pd/AqF1HftDGIgcKN2N9PDfomsx6zPyo71G/Idk2qNeQbtXYn7QQJz8UyWn6OPGk1SeMv306Hg9QZZ+5WWP5sIz0jkODOJLdBlKdOg6qdTsB1NGX7l1/EHzA9jAusu8vsCgnXawOW7hMel+kzM6r/q7NIM9xR2y/grjuRCoMscHRxyvsuyIbGdRYb7tsGAXy+QZl3WO2lwzl5vr1JC7czOD2Qhyvst7myZ9zDdIXGWCf+cxXuvbmx4hybJX1kGkO8clCkvkc4jPy4i+qExwcD5Fq9nFxOYVl5quh9kASJtkkXv36CscmHfY3UTy3mMTziZGNbZ/0I3g7B/yLeeB1dk+3OObRGs1aOoL3NlJ4gbhSxPOlblhhe6hM4jga6raaDDJpvdWiuT0rn3JFaz55MjObLp7To/izbMd18gPHCimtBVALxrT6Mvav1qfZmp1OH/lakRaMdRJK44hxPIlRNIXTURyP2S+cHHVx3BzhNnknRd6vJzKoIIke2bhEmiuRPHb7Kdb3CJlYAk9bMdT6CdQHCeycTjBHOHvbjUyt04jS/5oy5eExx3Yd8WMEBbbBNylLHzOdB6cS8lq7SOKoDTTyKZwQx9X5OH5wO4eD/Q75coQ/YR3+ixsZ3FlNY7Y7wlI+gc2TIR7uD+w0CFgPaykfZ15NcryXnqDDcWmetPTZF7XYh2lcenevi5/pmBnpm2Uf2qZM2m6w7VAM6LSI+pUEgzPkofajJjbvdTkOYxraYGmNUdPJSW1wHI7syqNKbYJt3VzTi2JAuawxv3U9Ej6mTUJRuRx1RYv6pMAlpTDF8b5Nwd6HKz+Oi37CLS274ishqnPdc+AvfIwV9PmiSThCf+vzQ5wBDvsN8DicbE6LKYXRbrQIt/sG6gxI9ErZ+J3ecgVop0rQCgtxhRBh3i0e8cgUrUazdPChsvg3jGNuW/dSuDAKh5AwjCaNAPKMCgsP47M92Prp1Ee/Hl/KjMCpx/MvP59GYSZqV1wKz/o19r0LCdRORzjeG2BEmfO7bYCQKe1reRWYZTYAmsJqAMeeWwQpwzp5oe9gLPOeSYHar1Eu27mEzOpuMYKuwIpTqCRtA0QDfi2GJqanQHxRn7CM4loFrwarKb4hOadV4KHd053SY0kqhsUK3ELo7oCkM0VvjWU1iQqcclCzFQZ4rJunnzGrdKAct1QAF4Rr8cjjywzjuN2HDFq49zgKEhpLLRy0yo/IxVBiEC1s+A6ytG9+aFLA3BsNppV+SMNUGSJqhRmQQTl0oAgfNlqj2Ey6AxjbgCIdWtgQPQrRIrgtiNO0L5xENxFoo2Z+tojluaI9qvZoaxd7x754YBsFlhyxjzUiVBm43Tc/lKqn51sqLCXWiepFNFmYTNEa/MnDSkwbH9SaLOoNB216jPq++WGa/tq0UXmpPFQCZhVSOtT8tIOf46S2kGFnxjIWTm0Etns9mzDrFMBMPodSNm1lfFRr4LBS52RWk8axdW46ympvrAgn05FgoIWDHA4qWU7aQLDTFLaRwBwoQ0aI/gkfxqNJDqepRVt30zB7yOdWGB7V82CCibAEDnlHAYISqG1mWBn5IhCL3CaH5q9ylFZBSzG+4qhOBKMv2+wx9JBuhwoSJ1ygvUqUL6sVqpAWbYCw/XMSbJsfOh3EQYNdgaW2z7L39m6loFiGW7hEl9f5WRr0mJpTJ7V3fs4zUsa7gXleyal4FiZaVQ4yxYNGOkMtjgMKnXhUiRif0hStXjFe7ka7olD9Q78B8uEH7wdvgLhSSl9NLaDEfo0g0cvMhXAyw/IK6TbfsKBCRZ7Un8GZKZuA5Ha7gfPHkgnszsfSIR/7gqidpTI/aoJO7ZJZNLXIG/KF/F3kuz3Ecx7Okwv+nnHLDHX457wmP5OlRgvdwqV0pvDKn+fLNgCkA2Vpm1OhgT/5QxJMLscf5sW1QANjarG0zerl4bBuDxePpY1i83d4LwdFDOijlgrje/ryMO/A/yzM/M3tcApz95n2NL2MOO81OCkrK/6FdIcwnge5A5yhm6aU4AKr2Q2O4WEZe37OwkK7ytUjnuEKEVn6Znqa+jnDLY8Qr+gKYIMf0ayfaVwqiyvTtPsbiUxHeOS2X/pZmE5dyG40BuGSE6HdAuVHQzQJzgIEdpauK4YFeMw+1YoS/DGC0SFcsluYpyeBJT85zF9wjG75lh+18ZLc7EGnZUk/u7LO4PljShHt3/2ndlHBPpUJcDhi/ZXzqNp4kA4TUlrik5B/zz9wbpsmBLD45vYFvHCjRmHabLHHQelWmMUTvml8T9M07UZPkCbBTdNKLZqUX3fLonw7D5+VrkwVvbpCyfm72gD5PT2C/sH7K/iozv6jNcStPEsvm8B3b2VR4WRPiyzZjE6kkiYSPVNM4BulKP44P8YGJ91PBsxfRuO/KE44IGkXkviTD5bwBgb2xfm2rtEhXRprWDcu+mmIUuEraPBF4jk/sPwNGbpPt77d7rRH+LKtL38ZX2VAU332hXwM312L2pe4T8tdLOeAFzfS+HSzifsP6lhZLaLPyfGXnx5iiZOTV14o4T4n8SvXZ/C//8Eynmu2ca8ytGtlyscd/OpXx/jol0c4OurYOOL9uShushz+fXWCwwHpssJ13j1rtxFoXbXAfvet7AT/paJHeIH37xTx/HoG9/Z7HJso5xGQBOaB46wg71Ji45NhBPe7pIEBT8cR7FGrHDRe6Hc7GBwfonp6ili/iyzHi/dOm3ZaI9Gp4uXiEN9eBu4kBnhYH+Kkx7Fku4HG8QH2yic4Oa3YWxO10xNEOF6cL0Tw/e8sotXUVVEN6FqEXruF/YNDNFtalB+g3dd1ogO7+ql8tI/dnV3s722jcrKPI8Kt9JsojHrY644w5DhCX+vqK1090K4NmUdbT4MTG6dodfQVveOzd0MOD7C7u4enT5+aPjhUui2255F9NVw+PrXrtfQehoXrdEi7iszsAJdvxDmZjKIz6OLk+BiHh3ukZ5c4dtA42UO+X8XChQiWriewsKjrS8eoNVo4OSrjlPj2yjvYL++iXTvEwrCBxatxJDJRjE8bqJOu/eoJ25I2WETvCK1W0x5b17sczXbb6Nfpj+OTE9vMsLyrnGo1y4dOxOgEjvKrGwuqlYrF32V+LL+2kVO2jSnFs/Gs8ZBxlTF+uDEh/gjnYGI0a9+06sOksK1PmYiKLIbdzgRb1PoaOMQrEIGHcdS2hD+V0oP2cWvPStP5We1TJ9fYSAO3L4Z4nPM4brGtfbgYwVZrgqam4UzpHDm/ofLJCH5wI8M5GGmssnULCVWA0vKvj+iKlDEuIzxcMjVLf71NtKXHldkwDjn4Oen6xrDRbQgcUWgPTZ0ce7jbsc0PO80Rwn0lnpTwbTfHttCnjQF98RzKqwztr766gG9+sIoHj+qo1/vT/AqD5NI2ZdQvjob48khX2TGf4yhqkRjbZxx/sZGwdy+eDpJYWl3DzRs37Co68UGbbXGh28O4kMJ4+QIuXb9p97tvH9awW+njCuXczdkYftSM4EBlzTq5xvq7wfprsGd7IwXMsc2yaHGxmDRdIw88l4ri7dU0UEzjZzs93CRPN1h+28kEDlMpynVQLgzRaU5QIu3riCNDub2738V9yutyn22N/p32GBVtLuxzHtIlTzAdfXCoMsyRDvWLmvPrpE6Psmt3GMPd4z4ebzdtM0llo3I8nsSxM0mgO4kiy07wezNRWwC9y+nIxyy3X7Pv0UmkQ/JwOpPACvuYX3xex+snTcpO0pPQ+5fOf8Kptz+Fd/VCAS9/8xJ+/aiBbrWHN5NjvJ6N4DiX9NsRCGNKdR5oc1rNAbOpCL67nsJ+mnHmEojNJHGynsXRRpb9WByrnRHWWRb9XB7xmRhSMwMUOJ2ZW09g8cIclq6+hVyB9bcwQDoRw7VHTcyw3h4tJDFi47jZGiNdSqNytYAReWD+sxpyWrhdy05P4PyPlE6SPDge4AZpWWVZfMR294BtQP3yHxbYvsiN/64B6NWRpbk48pdSaF7PobHBNrcQx9xaHPPrccyuxJAnL8UTHLtQ9hXYx83Qb2aJdTkH5GaUL/LopSSWLyVwYQF4s9FEbHaCI/YN1ZMuZfoAR9Uu9mm/y/w9JK83WTFad0lNhkgnKVOiYyRaPXxz1MU76RG+XiKNFCWfEb7DPkfrKl9fjeM58sCgOcS7yREO2FZPBmO8QjreX45gk/jfThB2xPTY11wjzu+lON8nooVrabwxF8F7kwGuFSk7KF+219PYW0igMOjhBbaf5M0U4pcT5OshbrDO1zlAKHBccHLaxycnY3xyOkafbeTi7TQuUqDNr2Ss7nsF9h+NEaLknfIc28NaCicLaTTof2GngyXKkhPKqV+Q3rvbA1ztjvFBiSPMdBz/hv3/E7aZC2yMGrP8v48muF8f4flKE5fYxl9/fxU3bpVQflzDf6hM7DqrK+S/i9koRpRzFab5r2sRe+/m+vUiGtfn8H8+7eK1V+dQWMlhrxlFGzmU5hbstGVat9VQ6yMFbdbrXVmysW2iPGDbG06SWFxY8pOXhYJtxodacXRNo9Y/1YerWaht6HrITL6AZGEWKeoE8cfTOYwiCeyQl7XxPCafR4pFRPJzGKTzSLKM39SRsyJl2jhm49pBsURem0e2OIN0XuuqObQicXuMXBu0CQrcGMc8e9EM5khjvkB8lO2tHvtU8tIHL5VQpSzoTzJYWlxCNp3F9jH780YPl8Z93K53sMxxV4VjwYslttPZhI29/j+bPfy3nT6OG2wc6s9Ylgvk9395IWbvKH3SmNgJ47+YjeAljhP2Of67wbbwvy3FcJljhkfMoE7h/BPyZ4bl8UVlgFxiwjLgWIEZK/XGeLETwdy9BvYrYxwxP2Rpk0tanzF5Q3uwJGPrhBI1WY6nU6k4Bs9sHPNHLjPcLhV4m/IPbYWLP1RhnHDNR/HU+8rmEKEK0gjsUgbOH+GwzQPm53zfLtPXrgWnPIQYz8U35XI0iKaInrj83OMsbAobzl+UHx/nhOOdAOrZOGIimqEyHPwzeIuiOVW4rkhT+QlgZNrmBXnD8QSYLNxxfVWFXjLDcK2R+gfycjudjiiAMTiXP3Pk/41rGeSKMTsZqfDVy/qgOoKT3QEqB/r4nTT/Lhsg+vLBF5/pOJ+gqbDApGhXIWqpWR4ccGhyZCtE8tA/QRQ3IN/MEJd8ZddiZzKVtSuw0tm832NoO6V+fMwW9QmnaLbYLnxiHpnEQh9i8w0RN40YJeQ6UOY0m8eaMpSZ5xyB1eb5stNUDA+Tx5lpixUsA1GiAhOU0jkbkjqMhWuSbfEIF5gWRwxpoEGjsoJ308BoV0MUDrllijHEYD4AkqlykvbyUbn6YqAoslIxPO6iUrhMZnIaEgYqaaPFG4hpecvLAi0Hop5hiu/piddJjn3VqUmVXzmlhXLBMybp0f2Uy4uLWJ6ftcek721u4fi0aosZKa1gMI5tVrDj1dVB4U6r0rdrKJiOzFD+GA8E4fLwRfEgTLw51qYHOyNdRzTUHXc6AUJTkyDah/oSjGkS2urE+VVaCITUggKEahucSCfiyCVTyNKMMo0RJ7d1TtLq7Pg1ONQj6kVqEVlttbFzeIrjah1NDl5Ek31lS762r2hpahNLyEWLviy1K0GCcrOy5Z+ULSARVPSZ4CGNokehtBlMUBKuBKjYAbz4Qw7DR0TKkn31Spq0CaNBlGm6tXAwLfsg795uSREN+enrM79PPjj9Y52F84WUsbFM1Zv+AlxhfRmP6ssHbXQkdM9p2jZB4vGUnQoLN/Y8r54Px2fY3GT6tPBfdX3WDsVvtAQ0yW5gln/xjP7c15UtNBqdBqISEsMphH/aRJvmygC8fVlBuJ9M0SEQxTck6uS8YzAQ/g07HCmfm0i74fa/D2WPoHOyp/Sn5J5TARmBUqlQEcj9RbQDhHUmGCtPtXFzqi2qjC3wN9U0XggQlPs0Xedw4QxSN9xTcA81eixU9WS+QRswu9PiZU4L3VqYV9qCNrvCje4AZBrHAqb+HiYlP/cXUIha+PzPlct2DzNlcOf8+CPZq/gynY/pJuGi3dpzEG59nKIwPGzb+nLe4BSferrBM/WTp0yP4+m4f0iHLUAT2Bad6ZaYtXCZ0symXY00TVewAR1Gs3+lb7A0zU48Rq3SDOiXlJdSPQjO/TxM1lBLmZ0BMg2Wf+o7BBvi90Vy0TAOysHdSi+MY/QF7jBNmXbiwOBDPMRPuNDP0hBOwQVaaWotWHZbSKeOh3GEQzRRW/qGx3lkmn/qsMxDP6PXeESF7P7GV4IRvIDlJ7f9ORwtVO7vIWd4Q96Vcj9q/hg5hps6MBRqfS9pCLU2dFVTfuqBYHKrDbsoNbEXhoVa4s9Nl6nqF+hkBFLExEPc5sUQ4XB7iFO+ggk93fBx0Jl6pjzo8LZLLThqz2dYFiwqK1PxrruDmP5rfoJVgbrvFEZhoTYn/+TwoGmYOaQYyWG9j1GZffnFp6jXqmfxzAgj/M8pzhFx8UoBE07kq2yY774xh59ttvGw3Md7by/inVfn8eRJk5PsKP7JDzaQKCbxl/db9phlOxnHP/pgEaV8HA/3u3ZSY+90YKcttCCg+9tDGpUR5V9tQQuceeo/5eSTaLGnTwn5L5Gvu8z3OJHY5CRYGyR/yEnpMccEbdKmMaauQG13R/h6Hnj3G+toZtP465+WcXDat/cIbt1esqs8Bk/K+M5KAr8oD/HJQR+nJC7JtC9fyOCjnR4q7TH6nCW3GgP0OT7SuEM0vrQQt3dLfngysi/dpbRIm0zoBBFpoF19tujQVSQ308CPW0BlGEGdk+jtk75tHglGH528X5jgVgrY7IkP/ctjlYg2OzpjH7Poq+WB+Jl28etQ1xr0OuhwfKcPU1oan3E8+a2VMf7wzSLipQQeV/t46cUZfHrQw2FVd7ITlnEqrR46PY45ab8ZG+BPi2O8V+Bkf07XbujLcuLqDvBGYYSjdhevPZfD4kwCT476LA8tPPXw+twI6VEHO9Umy4Vl1eigpw0PTuKbzLfxNscSGn9Oum10OAY9abTta+AR4TT+1vjMFtnpfmVAPO0WtpodexBd98jrbPJ7d/JYZ3nfe1pDs9VhvVL32rgxP8TXr0QwczWJbywmUJqLI7IaQ2kFWCRtLw6bmF0d49pGBB8UaBZYjvNx3CglsVSKIVea4GuZIV6JdTG+AmQuTrC4DiwRR2Epjjvsc+YSAxwMOzg66aLR1IdTrB/Sqwd+dTWXrsnSQrVOToveLvOh8brqaMj66PZYzvQXvNw2dqWWv750ltamh06FCIc2MVS3QhDKK1NsH+amlq+dLDZvcUngZpjcLuvkaxCmyfKmyT6mkmxXatMWnT/apNXYWrLzrbdXqFfx+HEdPT2yFCj17Z5c0N8EaUuFmyFKU+3hgHxcId/qGkBm1/xDdSbHvN1rjH/CNrHTCE6XEDTMm8Hyf2MugT9/s2QLV2o3Uhu5KP7lnQLuvHfdHvxd1fU0by7iwQ55h5lV/hKML8rUX9hXrYbPy0h9QLujj6OcNlEV0mZjEJoi3ejgX4dwepz4ubWUPXZ+UB3alXbvvXcBz99ewE9+tIft3dYUnylLy6+A0QaDcKh992xwE8Hbt9lOZ9L4948pl6IZ3Lx5E2tra7b4qDn0ceUU26yDo0kMxYVlrK6u0a+KWottI5FCP5q0jaZTFonmKjrdNc7k0MgWMUplsMcW9MU4hi8o1faSObRTBQyZs64WDCdZPGxEcciy0+LgUS9OHk+h1UyjdRpDZX+M9mkCh8dRO03xuDrGD08j2K4l0DxNonZEmbvdR+2Y7bgTw0ouh4VC1upfpzavLGSRyxdQKOUwP6tjCAnESZu9n6q6SGRYPJKZuhqkgExB14unrJ60Ya4TFJNklv1D2hZWVY6rzN8gksFmK8Y5aw8vj/q4cyGLcSmDg474haMxAUpTLZNHXigBXz5q4LXoCPNJ4Hi9iG/+2WXs7HFOTH6aLo4FdS9TC2SiQ/Pco+4Eu6y7y7RfYV2crGTQy2okxjZOI3baxtJeC/nrVxGfHSE3O8D8YhKr6Qne3CsjOdPBgHJnkI6hWUjgiETskDmPSOMpy6V1LY/uLHsdMt0wE0N3Po1hLm68E7X+hiqg7atK2dQ7Pfu7PVxiu9AX6J+0YW+B6FTR1ynTNf5R31NKRfFP5yd4TVydjeN0KY0oOxotwiWoZeoqdyUl9tTbtuJWyS35Z0m73kJJ6dRLinFI65idbyMToVzXl+0De/NkwL7jGwm9whrF/b5kE2Urx31/Osu+/FuryN+Yw68f1HCk/psyYoE0kDR7o0QySrJM70/MUY6+mJzgY/pvEY8W/m8wgzciI/ykyjwzvj4+0MmIf5alP2laYXndIt1XWDAz7BNBeh+tp5FmfV7QtUX7bSx0h5hlHhqJCZ5wDHCfiD897uGLvT6WOC5JcEyijw6SzNvG9STmV9JIkR8lFKKkb0Hv0myw/XCM0GWdxpnmtUctLJ70UF5M4UvCN6sDPE+8DxsTpFnWSZbVl7URvs36uD4bxyLT7zPvOtl6nXzyN6dj/BUdP3/M/o9jgxfSujorggfEofdBfsxp+c9aEXvXRydHtCaX4HjkL7d6hB/iS9Z/tUWezZbscXidkrQ3qKjtpCbbljYuBhG9lTtkOet0YhIrK6t2daPanX3UTTPUWo/RyU5t3IvR9FbV0uKiXT+pKyb14azw66H8rG2Y5Kz/r6rPoKwpzvpbYbVGEweNHvZqHTtNOre0gtl5x2EnT4hDJ9/0xrJOr6iPrJDGeiSGBP1nFpZQmp21NSmdDJ0lD1wd9PHwmGOUjF+rmUin2JabeH6Ddbaawr+928LBJIqvvz6HfZbhv3/UQZlju5sJ4ElzhNczfrJL13PpxOK7HA88Vb2Tf5cI8zLlxn+pjOme2AneN3IcO5CvPqOsvU1R9hzHdDUyazVLGd7XGHCCY9K8zzHk54+6uFdmGndm7MOgJ8c64epyhQVJ7W3M/cgfHFN/+OFF3Lw1h83NmvWH6m+kQrlkbVIm+wxtUOpdIi2XuRIiGtR2fRnhwjGEKUsyxKh0fZzgdgsKfkKTciCQiRoPhKaNPPhv626Bv40J+OdjE8cnHeKwtO3H8xC6AnDHITjZA3+fv7GhBXjNSmjBWjqmDNpM+U+Vk/+MTHdNb/vxcPq4XT/CGfiFGyIedl55uiE+4bfTH3JbV+7+KncrXwO2KCYrVy6msHJJ7wdzvMN+pFCiDFjXSecxymzQtWPNEYnzd3oDRKc7nkmIBMkSlM1ZFBHlNlsMkOBXHCNauz/sZG1DxGEcl/+4l/BG7KqbZCZrV2CpkdobIOrEbZHYN0DCAaEKUAXilLHCxCD004aIpnUKVJgya+koDoMc2rV+zOSvwj1jQQXY75kKsnymmD9P3RdefAIv0yfGtJzD72aopcxu5RqUlcUL4tIeMqBjDW2hydhmqAw0qGbnylYabn6EppeVmEeghGUk1yEeYQrwMj2zTZ2qd6fDNkGChqngAIQmY3OkH96LLZI18DfaqZUnilLEOMHxy5+og5MWvonBus3msbiwyElfCfV6Ew+2dlGrN5DRpgLLcEQBbJsU7KRtkd7SUrrB4+NK1zJIO80gaZFrDVy8KPqHmhRpo4Mdx4ATRXU49mi1NkTo9lMgPqEKy3daP3JLCTGVCSlZBUMjxrTT5M+ZTBKLxSwWS3nb1Ghz4nZca3Ii3mVdxFHkoDWd4WCaE+JypYb94wpqTX3FJvLZKJUsy8dOv7DtqfyUQ1uUU0I0jSKma/dvBuV+Rl+Qf/0FXlKKIxj9iiemwodKuLxcNWGkybrR5osWIORvE2fhU0JCakjsn1ZPXcLIN0w8jjT/GSeEEA2u9WM85RbDId6MshPWdVH2foZdgeXHSmNs/3YN1rm2b5MrUmAygDbvKMRTxMqE7as9M1V3TEZ2SzMsM9eWGfGMrOeUtxX+KdjcQidczksi3QKsziTfBBjklelIKdh+1f7USbD+Tcbon/QMO3WrZ5c79DPD7X8fSm+AhFdgeVpOp6cZ2qVCd5APOr2spM7DScnfAM4FBRaPSFPlTmuYT/sN1DPxgvKjUgyz88fR8C8oVyn5ec0HfgHu80o+oZY6i+34wjhncI7Recvt57VhMCRT6v4WNeWsc3FpKkmZph2/qZB24093+pf1noaHBjCBISWraf6c86YKsJ8j0WAMOHCbdoe3BP0F/Zhg6S+WVhs31g7dsksHeTHpSw91sSGsa7ZR+dFum7WWBvHTQ/EVpgGp5J3jVJs2VG4y3E/9ECYqujyOt32GKZwW38wJ0hBc4K90hFtabVPhBh/4uRwRPqUR+J3XlpbKwunlv/2YPfC3uExT+D1eaFJbWTg9oZ+nIRj214oX+Ll2Os7gpAO/8+VK+SN/VQCdpqzVEJmqW36hbNWfRhP6Nz8C2IcAhJEkM7diy+O8m9okneJI1MkkP4Z+gWh1TWhF9zGA+hHJYC2ChfEUGMBZXKfTtYCMYnNbTuQVuGUXLsWTQ37TfkjhgRZljlvuoFQswF3uE0TiOGQakwHiM4NRmSp2EF3qmbonfocTFGFDIgJ194vPfm8nQCKckOsrxMP2EIliHG/dLuGHD+uo9Qd4sxDFu5M+1no93C5G0Ndkv9LDZqOPlhZXsrq6KIZKe4B6l+MI5q/WGeGUhTPQhoEWU1IcK9KuhSfx1K1iFF+bi+BAX3OzeI446a+NvW+1rJImPYAuLS/l6piIv/buEi5dyHK81rIrT1Qkp2y1X+52cG+zzvGAl5EeZZ+pNfAOZ7u33r+GyMYMdo67KJVSWLtcwscPm7i3pwVtjXkAzl/wdU6ETzi3b3OMozvmNbHe5YRZ/KMJ0WuvLeP7r87jleQIt99Zx2lriGqV4yiGK55OumgDo9Edocp4IS+Kds65bdNAD9jq9hM9YKuvNfU1pFecdPirqma5UPdI3BvzMXxrKYqbMzG8vhzHN1YTuHmzgHutMT7ZbOGtxTjz2sNRc4idrhaXNC6Z2ALxuzngUpLjYbb9K0zwh3s9fFYe4El1yPoaGQzn9Egko6gxP2U93snxqFizxLq9Eh2hSB64Vxuira/IhxMwWVO6Wuz7y1G8kdFjzSM80uIYxxY66fJBAcjS1BumqhG1QH2pXGUZnNo4fAKtOf3BzSzm8zFslvvYO9UD4KQ1McHsShRXriWxcoEVs+gPBfd0YiPPMS91jnU1w6DoYgIJ6oXZBDZmU9gnzQMKsyEnooX4BG8xrVWOuQ912TrhdK/5LQ58l5hWn7Tea45RYeW9nIvhgPa2BsWBUpvz9h38WX3K5vXjckmuwO2WM7fkkumzONIOYP9W9Wq/8g/bcQgzhaWyMDr9igePq1L1GM8q1dsfXUjg66z7OPOTWMjgW2/N4+iU7bWj63NjdtJlb9+vthMWkztsaOECi+xmBgmEtElpETNaSOHb31m3q4/0cPsUMMQld+ClcbmubGppt0+EB+HqkxzI+0lZd090CsnrQF7qy3St3NP9FjptbW4OsX3QNWH/LtvQHxRh711ooVFt1tT5ciMCoyewS+ljt2+Sr7R4rgdyRU9Ik8pcbaWUi+ON5wr42vWcPdx9OTZC84sjPK6wHQQyJlRBqo4nVMQjqD69dK3YTiNqD/1fvXrV5oT66lpvxJTLx6j0upxnROzLbm2OiA49zL9O+8LSEnk/Q3nWQy4Rw8WNNVy8cg3L6+tYZFiuNGPXP1P0ILe0goUr1xEvzqCwsoG59YsozMxaX95gG9aX2BcvXMKVy1cxP7eImdIs1ggXi2Y4J2zhuM02M3+R4/XLWJxbw0xhEalEAS3KFvW1y+sXMMOxvE5E6aSTvj5f27iEIvGcVhqYmZnDpUuXMb+4QrrmUNJX4iyFCxsbuHLlCjZoLpPmYqmIo1YflX4UxYUVrK9v2LV5wqn8zJDubHHWrpPboOwaXLiG3vpzmF3ewMLiElrNlr1LofIdUx5VTru2qKw79fcpX5+wH9Ee1faOrt/TwlPAk6qXQNn6DOtIG3hVwjTJwpwmI00Z0acc0YmaC49biOoqKbanS0cdxEYZPVCAtXnKpTTle2+Aa0/LaC3E0Sol7B2IGZ0QWOJcOx3DgDIry/a/TLnc0NsVlLGjbBxDavFKgnx+4V7D3l9pF9VD/KYSK3fYJx9s9VCmnMqQXi3sNtlHfZMy9g3KQT1I/esO2xBl3hxpGc/G0JxNopvn3E+N6O9QA30kwP5C8lXXn2mMGiqdUOlpo0a79SztJZbFK0yf3Yf3eew6tTEXyimB1aIxbFUH2N5rocyw45Eer4/Y4/WXOQ7Qexna7LLNwoE/eL/EfmSf9gbhN8gDi50eftmPYZf5EuwLLPbvzHG+y/x8wnY+pzjsqyaqG9KucUubY5IqxyATdipLM2nMzKaRrPbxlH38Xz3q4742Eo5HlHsTaDa6nmbfOp/A0tUs8jM+zzfF7HeZkTLrsKWVc3kxe9K1GfYhTGeB9Vys9LFZGeNXVeIrxOz6qV9qwZ5wT0hjiRGez+pERRSfNCf4KeE2Twc4qAzALtZ4V7x6xDyqPLXRc8zIEi3Psf/NcgzxEWXNEel9OTNBgf7tSBKTdN42O+xx+GrVTiDqwwPJFG2E6OPtwWCIVqMFPXw+v+Bvd+kEo65u1MnGUDebTbvCUv294mrjQ29aCVelUrH2p3g9jvusHEi1rnoklXatZKGgt5lidtK0yrFfKsO+XDhKJcNh9FE3Wi1b9xId2WyGPBZjnzDCmI1shDjl4rxtkChc/c9po42nHF+2IjHE0npHa9bab7NWRW7UxePGEMfksTvkizr5MN0a4BJxZcnD2vx4wnGIxpQVlqfKlmxl45YnLEt9nLPOatQ7Qv93fYxbrLt18taTUhwHbD8bnHwcMrt6/+dSkWEcm9y+WERBbbg7QJkwVeLqcCySZP9RZ0IV9oF969uCflxlRXpVYlny4/e+S7lJnrz/oIqDg04A4zJJKnRHNWYhLUsXyZfsv2fZsRXpLrA964qlGNuJmprknK01UQlH2FcrPQHIZqcXqIMk6OfwUmHaCjo/fgnXq3z9Ukp957kw+pylY//WRwcoqOiwCB7HU5AX21ZAiGDtYw6lEcLan1kNQJCWjv5DbQ7ZA9qD8Kk25ZYwXRlaN7M1NCEP4c4Ipjqze1qMzUydjU3OlPIUWNwMgjU3yHJMWuT4vE3+61FozXLeUZQMpuwu7w7QqDjc73YCRENJEm2CR+4ww6ZYQIE7LASz25/icgIvGGVM8ZmoFoH19US4myWlOLYwwMaox+mS6SyZrIR0rmjvgeg4me7B046mMxKRGaMJaZCSKtZSY1L0s6pTkNmlBO/ggbenbj+BGaCT1WMFgVM/KkPGH8HyRwvktiihMpIpTbqcAoUp3bO8SplNCYUwYgqzO3OEeI0Bg2hK1ljT/kNcwq2yY2VaI+PElmWk3ds4y3m6YBww0VnegjQMDbGGTBQoawT0U8OwRqkGQhrNj38O4zRYvpi+3Fbb5u259XwwTxx46BSILeZLazOEkzltrmkLw5lYk/c8B4MLJrwPTpvY3D7AoMfBDvHonQ4NyiQQJFDVOY05CWd/HqQd0MFMTUk2rR8KYcbVBsdg0KeA7NmGx6DftSPOA3YqerhRjxfppMl0gdu04rvhdWIZNLd+pmWn5FnvmjzoAbDZgr7i0zVfJSyV2FFmkvZlmjY9tMlD2Y8cO6Aitcq5zA5xv1zBEQevnT4HFErK0VKxZImX1Uqt6z701Y9/+aOxguC0MDBgeejebb3FIrdxldEbakIaHxixnobyoJBgcmibHtJ02yYI/XyzyvNqNFl0xyO7lHCpzG3DRPENnn4CoKl4+pWfYdG/4fMQ0aeOQldd2RVYdgKEOuVXYtnbIJQbvmgTTKRoGkLm1Ca21Er/TNBqM8t50FNSmCUdZsLSFd94mdh/gFve3rbEXZ6OTOGVnQA2oSPNkmfa5BVsMHYzJXAhlNxTmGQXOd4UeWXY/ofdAPnm++9hiRMzqbO0zqfn7t8aRk+Vn6kgXwo1P8uklIcHUP9DJTh7oJrRrf1SW9FKGf4Q71l4aFibn3rJEirHEZapwZ0nSN7mDsLVhwTK86d8ToGeVRassIA/zPNc6sIVhJ95ujJfefPHzTO3COSvuc8r0WODE4XScPoU4IBKLszbeXsAbNGmigDn+SzUApzSFEQwPj4HYwv+5h9o2bXZoETk1mJ+EG59H1nc3YShJ5sR3bKHMPKT2/0oxp7ZABBe03S4W61GaYQwob/ghFP9boCblmfC+CP83ifTHmw8GD6lKdwKoH62brwwQ7enq3hucnx8bqNCm/xOW5gXzgONForpM5OIHN5pO/P3MC8D5dVxTMtFcAQyU3A0hUOma49rVz9NaRB+hw3ptPzSoj9PTybxBDQ4nJcP/6f5lkWGlJeReQYwQUgoEALl1iCefowlZVEtyk1uDvzUZ4vN5a9+xvt2Df7P+pSpn5kWfart/Q7TDOPPGUyYhis3SYNoDmgyn9AMtAKsbxFAECYaLZpFDf6CCErj7he/vyuwrr2ZRzfOvjc94YQ0wT4wglOOGDKcfBU5PonXushyEqavJh+MOLlNTjDDQb4G+qXFONpR9n+cqJcWE1hbiOO1+Shyy0lk6C7Nx7G2ksAbV7NIz0SRoH6tBLzDSehdTlCT2QQ65MAC6biVZroDv7pAaoOT1Y2Evh6d2BUf1y/nLYebT5oc101sEf7hXgu9Y20EJHD5Ut6+3Mvm03jjRgFvv7GCwa0NlBs9PHxwyrE+x6mphJ0WaXDirHKUmo1PsK6FGE4ur3HSq49LP6+NjAcEojLeuFDARS2W1DoYL+XxeLdli79auNkdRHTV9LQupBy3S9BjXe9CrRF7kiBXmU9t7mjhY1plQVr6TeqrMk6Av7YUxwuLMTyXjdp7JJ1CHI+bY9w/GeCT7Q7a7RHeWE2hcty16zaONcgjDSJDjzN/f8bT/691YmVjO2Fivzwa2p35uopmhsQcdYHHZZ0g8fIQvPJ90BohyXFYjvJL13WwaFwF9Oqamv/HGyUk+v4BTyQVsy/9CY5rzJ82SrQBIngtQuyPIqgF/Yio0hfM1xcSeHDQw6+2utacZ4oxvHstiYvXUkhcTmM4p6/Eo2hqcaA7wjrHmXnyi94m0IO4WmjsEs+EQmeZPLTDMjpgKTeJX4uY4pEaYQ9Zb33iyTBjy/UBlg66+AUr7q82+4iwIm7OxDGnr4ZJb4vMd7YBEGT2tyq1SBW32q2rcMHd7F81+RcWoUrgq+GmCOAy5AxS8WwhU/8B7LngQLnH3FwOr720jMtJ8sV6EmOWj+puYyWDJ3ttNMkvNfKsNj90BZZhN5QyXYfpeFqe3jRd+9U8IoFr14vYJ85KRa/8uArjTeEtL/I3p6GT3WECP6ouy/xJuT/d/JDSOxyPq0Ns6rFayp8K621rXw8uq+8D8wgs22Iw+Yy8dZvySTWhr+OlLI3QDBKTqTnMNfLDpaWUyR6dOpEsD2F0f3+5OcLV1QwKbIfVkw4i5QbuJDmHzMRwYT6Jm4tJFMgvvZ5vUL5wKWudmTZFlV+yGl4qxVBvDtkmKFMLeayub6BUmsHBwYE9mD87O2cLmVqI1Jh8hvPQ9fV1KzNtkMi0K2uKJTtRlMpksHHxEkozs7YoKXr1UL8WEzX30ebA1avXwgK2r8QVrvlNg2msra7aJoTWNPRgtb7s1okTrYHonZtcrogrl6/YesiQc1d9CDpDepUfXZe3Rtq0oFoul21Dpki6Ll65yrlnFnu7B5YfbXSIZi3CCocWVjc2LgQLswNb5NTmjl1dzHrTmyeiS9fF6Wq5IunduHDBvlrfo582VHHpNpauPY8Fpl3IFwi7Zxsm6pu1iL5VGaJFvpF8LVOnukPkjrSho+e6z9pmyLtSKtsFCojb7O8kv4VnnjJrpsD57KzmfbSf9lEgH+gdsgjlb7bcwWRjHYkCZdKQc2b2gxc5D4tR/qUEW2FqzFN9PoUI+WSZfHVrp4OVygC77FN7nESf58UYZVHpuG8nR/62DRC9oTWoDTDztIMCZetV9lFv5HyMpPcSmHV82Y3gqTYAKYeOE5SBHAjGKbfnyHuc7WHMInCWUNoB4kDpA0KN95VfvYcZ0hYquWPsM2MkL9cfYpbl/KA5sXdYtPkh5lC5ql/bo+y8v88Axrl9ewaVqk4Tju2ax9WNHD54eRZfHPVwmYWkEyFq6Xp3LMvMPGE7Uj3oGqINdiD3JnHc4vjg+RTHGcznCWnbS8Y5JgF6jKN3j3KsmwjbW466QxwNNrpxNo7eYgY1lr82KWos3795NGC9RPD6lTw4nMFl8u4qx8/HlzKYvZxBOhN8JEg1Yjk0WBfqK0KlekpzTHGyQIHD8s+wn2xTLp3UhvauxYuUOwsE1yk1nc5JsPw1Zc+TxuvMwy47wiLxat0oT/peZZ8eoezVKboO5c46ZditNGUg49yheZX532PYj/VcJ9O/QZ7UbKMByvOU3tDKUh7WcHx8DBJCGjo4bvVs3VJtXu2uVquzTmPsD+YtD3pH7Ojo0OSOrp1st9q2+aEH8LXOKbi5uTnyA2Uf27dwS2ZMN0n6PYy7OrnZprzQNXVZjgc5FmO5VSpV+2BV8dW29dGw3hxrnJTRqldxWmvYCUh9DKBTIfYGGGGapEGzkpmZGVtD1AKx5IOu4Tzs6Pp2T0ebMuLRGtM5Pq7j3mEXLBKssC5/utdDnO1vlXUw4hhAdXDQZ7tiG7x6rYDnbhaxPJ/GJ0d9HDHskm1++CZ+ie36Q45FW6zr+2SMRdbDDOupxzzNsh1dZ10XaW8QT5GDpJ7WpC5m8fpaDpciI9SJp5PnmJh1LGYeUoZIXLEBqAlY35Ngm795o4SUrnJjP1bWGMs6QcEZJCh+kSn4o9nrHPdsXE9jaSOFeY6fZ9lAbIw9n0CWY6M085nKkgeZrtos0U4Fm20s0NR8K6EPuW19iGMOCXDpQHnSPsaQDA3DzqweZnnQD2MEIIFbSh6a26mdOLzBKI6CqdwZeuiH2uCCdM1HfrSYDtM9i2MGFUMC29+hQpAgrjxsjU54+SdsIb7fVB6itKdQlKfmtjwaeUESDA8ncIFSvUtGtuqSahGrP8mVJmV3mYKxXSM88f2Ob4D4wrWCVBY29pNFaU6J8KiRSbBwwj9NsAUneJ9oK56YQkSJMThAIpVaQLTMyY+C1Y55saGl82RUvQHCBpqk0E/pq3AymU3gLY1AmcNim9MYOjD9q0Snw3wFagbzE/hZVCmVieUmYDbapJUPqRDMVRiXsFY2KgilKDsHhAw0eMaVUJGpP2HXgsSZUqjKw0tRcdxGFTj8q2nPhyrd6ppeUwaghy+O+KkP04HdFowtjKmrAhhRVIRaPYPwBJjODPd00+xiXH3hJ3i5icvoc5yez0Drk0N5SxHWfFVG4kpzexmZX0CbLQhpEWuiA8NDZCmo5osFDgKSeLy9g6PyKZMQnBb3JzZQsEUP8s2I6QmrTXymZSUBpAan64o4IGUnNNSx+AEFuW14cODOTqDfYWfCjkRfsNhmCAe62iTxmbbn29uWUjBjaupHaZiQsHLwtqGFL71Vo/sb4xR8Ohmiqxqy6RTmtCkyW7Qj13p8vXyiDY8aJxxDuwdyrpRHhrD1ZhvbR8co1zhJ0m42UxUO1bENjpjOdEGMprS1DRGrf2ptPOjLEI55bHA7Uo8flJXqzSkO6KdNHaJtnLDwtPExPW1Df50MCfFagRC31YecNE2kKU3+KL4mAF/dNFG4tJT7yUN24iYB1h4lE2wDhINee/9D11/R5GDCHgazjln5ZDxpIaRpXx2bVp04Hb4JorwpUfGb4JWk06OICjXJw3/nHYW7svwFHYrRZkDCKwjh8DJg6TvdIko4PNjgzMqfad4Ubjjlz/Ju12yypXApN9z+96E++MZ7WOTETEqDmCBZo9GU6DSq3c/oNxeVud0VUiiXtQ95hKYM2p/NhbtUZ4bfYOmQOYW0wK+oAMYSoTVoZyGY+YblHIB6XuQXxAlMS8//A1gPkdt/lXc3vY6lAhxTt+yEIT32R2/FcExSbrqfY3M/5ZpmCGbqzHEGR7vQqx5k8k9sJQDxaZAFC5dFxrOm16l0GM/9nBaTzaacfnk+Q5KAzMfzZko4rNyfBXarykph5/AywDT/lKpCp9HM/6uKbdbweJhr7yWMRrlpqJeUcn/5KS1qI0vwcjNMAkDhBhNqx38mG+QXwAtOBXYObqoZdgYfhBle0ewwjlN4REMQHtKvsAAutDudHk84hV/djckvhZu/5Bg1Pbzfd7gpDfQ3P5mGn2HnTIOVzRyMo+wFYYYgUM+4VVHGPDLox/+zsQ8d8g9ApSxEYBbfA+QXoJiGy5yGGv3ucrcbpgJ/GdavKMDSD/neAd0nBOcPA70OQj+j1spAFtWF0gzDvUyDPkpuwRq8tHAJ3qIanEwrd/ujnYBW9uZyOEXwDZDfzxVYP/gTToBXkigup1Bc1CO0cSxpkW8xgdFqEpWLGdTW0hjTf4GTwLn1NAqcmGmStsA41zYyWFxJYXkthZeW0ninx3EVJwEzjH+Fk7YbCwm8ciUHLEaRWY3hai7GCWwUTzh4uTObQG/ASR0HDnfSE7smqmOZjOCtfATfX03gdDbPSf4IDzYbON1qojQY2Rev789zAl1MYiMbxduLMaxeK+LJ6RAfvLWO9793DfH1GdQPmvibH+3g/qMqnj5tYHOzyvGXzVSnpdUgz+6wX13eKOKdWXLDcITHLZV/AEF6Dg7a2NxqYK8xwE8+r3As1bV6C4o/QBbUJX/cW7/OT/qRqVMiWpTWaRBa7SSIHrJdyUSxzJl9Nq972eN45/kM3ipG0WSZ6qvUVGuIHy0l8TeM+H8/6ODeTo91lMZLr8/jX33ZwhfHmlx7OinCX93IYp2TMr2FsMUh5mOW8ZsX0sgxTJtEF5nwDzjpvt+coMLJu9Gt+MGv+POQ/vrSdz6lr3E54VaQ8sKfXD6BtZsl/Oedvo0P10j308YIC7qWpDuxR+3F56ES/mlh0a5x4ibr6rDJcTjrcn42htcvJvD+5RSy5KnBDMdiGmOSkFJ9iAu1IfMTQ76QxKA9QJJ5sDEnO55kV4uQPRwlI+gRl3gpy/Aaw57OJdHRFzxMuk0i9lj3Y6VbGWP3mLo5Qrk9wWvk5VPSXdYmDsdM3icG9P4WpSAPd5gpvMzAPQ2jDlqz6SlsqOQdmGfyypXg8qR/PRuD2FYLQ/EM5yr5GYz7HRvPKQWh09s3L7y6hh/e5zhvIYUq57c/+aKBLx+37Mq4jaUMcpyYtzoeJ0xYcZ0mz/d5FdJjJrVcukLtPtM4Pe3aGPhMeVwrgTP0NDzPrpxWV853EdYzp17Ikv+1wKPrejSgsKwZFDDH9rFCHmPV25f7233gV23gYU8faEXwDfKPbs/SiaZp0pYno2Y6HtZi4tPGGHOzSVynzLp/oDdCBBoQRVMbMl887eBnD1v4CbVOz6wV4rg4n8DXL6Zxi+2wSTpq9QH+1wtx3L5esBNjp+T/KzNxbLC9vE05klZ6uk6XdXXp6nUrQy0wagFQmxO6HqZaqbJuerYIuby8bF9qf/nll3jy5InRpC+zxY/aWJiZnbONgq2tLVvM1OKh5ihDyivhEs7d3V08fPgQjUadczy/719fdGvzQwuN9+/dw2Pi1iaKFi2HnBdqkXNhcREZzhMV98GD+2g1m0yzaJsRSkuLq9rI0AaO4pY4t9SGiPKkt3v0Zbre+9OX4w8ePEC1WsOFCxt23Y7ycvfuXYbVjEZ98a10FSb69G6Q8qU8hvndpt8uK3tu/YJtfkjpo8GnT7fsq3LjRXauqmerOdUf/dbIR2+Sh3ZYP5LrU14QfAAmtZ6Y4J0CZRTnudpEe5P19gL7pT3qWJ5zQraVIvkgXu7iMA37GGC4dhENytNypYxJfILruTTm79excLeOPnn28Z0iUsGCy8Ih5fNx305RNMkPLfLohGmFpw3GdNfZRjvsU33N5TeV1h0G5L0bu128R3q1YUCS7MOA/28V+MuG3p2yOy6YPfIt+6z66Qi32VfcavbxK8q21lDrF8LGiCwDKSXn7ULjD6bBPMUpY2xOeU4JXLwqOjpMczcRwUl9jL5kO8tMC/sr9KPYNBqkblwv4c03FslHNfLVyE54XL9RQvL2Iu49qOPV6NBg00zrejqKv2Ie9CGNki6moijlEng6Yn+ei+CF1AT7/Qj+shtBIhPBN7PkAcqAXiqGRTZ2yYc6+7Mi+4cNlveY+fhrDhp/edjGsDXGIcvjs6MBitk4/uT1Er6dYr9QabPMGHclwbFIFvE0+4a/Q6XYj2zsdNCh3DwoJbDFNBpHfXw7MsZ7pHFNHyMRn9aHdGrlT5aj1mf+nP3LEmlhV27jE32coCvGvrOexOpwwDHPxPhTdfkC86aPBV4lvqecM91PJdkfctzD8rtPWbXN/OujTL2lkWU71IaC2kAuNrQHyJlda7tqn9o8VTtTG1L71vuvaq+SEVrrTAqP1jkYLlbUupFOkymuTm0caYNTt58w72qjqn+ZLeLQW6tas9HmqdqqeEiyRXJV7VqbG9qcPCofodpsodEbsM3qI2LV1cjaveSIZIauhlR8yRcp0a0PUiXHZNeVkekU22CxaOPiik6TUE6lJyN7U01Xqp2OIuwHJvioNsaIff4fLXAMQt68wzHq+y/N4BrHJ/pQo8ECqjaHuMayXiY/fsQB5p9wfJol3/6yMkKTDHyTOJ9yrLXG+tJppzr72dpMAvfmEsged21zM7OQxh22+fUHDXQXUyhcLWB5KYWITqqRL8SPahc2sCOP62r2zc06LnIct8r+5v6eTrl621NbE08XZjjuu6SH+JNYJG9kOa7Shzo68aE2mcrE6BdHcTZumyF6b6LEca9uY2mSx+zt26AP1vrm+Zt4VM42f+Dfsy1bbZu+gf6qkp/Jh3PjAUGFsPLRB7biofBEh6VhsJIpNIRbwHRbPP274Wpqcavjds/wYzBzfYVwJeFa9LmWCnF8VZ+NT1zehR+3OF79OH1nuFwrb77O5vLa6BFOs/LX4tPK+hyzbQ/1ERT5KM3+Y5GdUCIVpyzu43iPbaemuJQTv9MJkMmAE1+vMKNThMnF/zBdmVKyB0HWCLX464vcTrjcop9ZtM5SlSV8/sBJnDpGwZJCio3ST4AEV2AldALEO6uItBXMWXrBj09kpUlPSJN43wvTPVR8ok00hEVpOTI4LcTTrvwGMBZu8T0NJWVfDQf4taRsi/f083JSXMfpFqWiuOZjfioTQerrLPMKtLVToQ7SD1KnO4RwpQ7avKiEVQyqO0yn12BxoC3TytzK3tO2PKjMRbMoUCEFBaVf+ZuXmR5mVMgUAoOVn5T/hhs0ymcArYQEZi7bQKMk0oZHiC8YIgjS4ETThJLIBlCjPhmYAm7YY6c8YKcSRatRxe7hsQ0eUoV59tA5DDlB1qK+hLGXlWNkE7NGZgMFfdnCzkKbH9rc0IOIPW189Do02+h3Wmbq0UfbGCHMwE6AiD+d/gAp7efKUDbBKNh/rC4Vpi+aUsm47Z7bqRzjd+dJaU1adVpAj72XshnMUJO10WEHelxr4LSpq7IithmSJx6wLKqNFnZPm6i29BUHvdgp6yREipNLEwjSRpNSMnKdVto0xZBA9A0OrSVo8Ue+KrsAgv62eSDNjOtLF3UM04UiARCp+EKI2QLNdH7y9FQOIaxfhcV0gzgKd2pUZq7laSEKFLEymCdtgGjzQ3JAD6DrFEiMgwTbFFE4gZWsojhemobT01T5Or1KX/iZU4Xrz0yPJxtLb5o2i9wDpJhA2NmorQZebgqnxTaX+1v5S0spXZU5ofznDN+UamqG/UNvgLyvEyCc1J0taHsujE5LXG5PP8yhVEi3TP2FIQ55psz/q57CJHn5G/5f9QjdZ+maorfTQotALDiEkcf5eKH9tytBePQwPpXkc1CnQehvKNWP0WDBDhOmLH+VjKvAFAitHh6oqeVZFaIMotAMccntkcwnwGc/sp8zAyvrNfyhCg0FBHZPRD+kmYazJ+1Bu5eSjLIwh/LwwBSE+7v8cH+XExbH4ulPrcBhrT2aDuMznuAC7QvOHsf9Qjf/FG60hTg8TMD8dzdNuYTd8hPg0YDUTOFiQEi/lMWVpsXp83CDoVvxzB3gYyjd+qU7oEf2MG++mE5NeEGZDJVb8cwt7TiNHmsPCpGf41INnndPTWqLY340pVmnZ+7AtLRpV31bmNPmVIgeedr/ufjUlsdzeEx72dlA2twBrCGnm78q+zAP/iP6Q3j1LQ7p5aY/x+HArp/1d0sYankhTnOZP/9kDdLRv2yWr8BXWnbz+oqa+k4NQtNuaduP8ClPStvTEmyY42f4UnFNB/XJPN798rPf2xsg//ubMxhzsjXmBP3KfB7vrHPymElxnKJxzBhJIp/hIP9lzuJfWC4gNZsC55/IsK8qcqD/4lwOecq1PMcfLxcyyFX7qBXj9hXs7Z02isSxxwl9i/jjGfovZDC7lscDTpB/fK+Lx+UhCGqbAloosDJmVi6kgbeeK+HW967h/nbTHix/nuOs1zj+3eR47DSVwGvPFzl2T+Df32vjvz/poNIY4E6sh0VOHBuc6MbuPsX89TnsczKyu9uwcUw+n7QxQz4GlDjhjKf1hV0K3/v+VXxZ7uHnTzhOE0NMFcudRN1ZSuKPn8vZCYyJxgfxKPxhSyqvOKsbLe4UOIHVR/ZBVQcVRM3/kNfSHLvpK9E/n43ge6txvHWZE/6VBGYvpfDuUgaHyylUFzjRZvlltBlxkePQbASt1ghtLeKWUrh+JY+f32vatRBKKsnu5TIn5z/43iruEabFfL88F8PTSQz3Tgd4SZPodAyd5gh3mPZH9Yl9SZwjvbNJjiWJg8lNefJaPooPl+LYao+DR6+VD9hX3Ecsq0qlj+36EPeqI1uo/9OrKbu6QxsJUxWUgY1vzGLOoJ5ZVrNRvHg1gW/Nx3C8kkZFd+azbKRSvQmubrZQT0dxfz6JHol7/nSMS8ddDAnSIZzGmUeszA4zLzGx2hzi+YMeiuSFE9Zvl+NWnXjo0f94v4+PNvu4ko6jwPp7wMzrTvrN2sjeS1Cd2ZzM6svV+TFIqKZus3wllE6P/tVYrhy30qBBELVrUxbP01Xbt/KiXmedf28jgQOWa4205tZvIn/xNrrHu5p5o8j86cRPrTXA48cVHB238WC3Y4+At8nIbC5YYrv7k/cXMT+fwj3yt/Ol45cO58yhWzpUsk9zYvKH7YEFleckRNWkRVmpaZzAsHzRTmxneD3IcEhLaTOzyLq/+FwSK5eSdu2HPrzqkof0eKgwvLqSxLsXUnjI+grf2hA7ambXZ6VvdWGbEOojmZDQmgrTNbt7GN8d1Ud2+qje1Qmmc+FSBh9BToujtB6Q8T85HeHjowFm+kN8stPF//WYCZKOayzc//Ski5+Sr+7MJ/B/vJDBlfgEPyqTslgCI13oXlzApcuXp3nWQqAW/qX1dbY2ILSZofvu9fB++fjYNgQEpwVC0a+FQS0GagFRi4/62lrhgtNJEoULVhsY+oJbPCx4wchtX2dzwKDNBr1bo3n6ysqK+elLb1topGzVBke7XuO8Mkq5mjd/LXIKjxY4RZ8WVHOFvH3cpPg6wSGatAh6eHhoGzQ6aaLTHzr5oU2fqvoqpqkrbTLptNGsDRnF0wZKr99DqVgyOkX77u6O+S0HJz/s0XiW0/b2Nlpt8q/XlPFjWL9S2gTTZm+VfKOFUoo1k2fGFtQFVqn8BKfjq9+9kLRriXIXWaZXCths95AvJPDGbBYJyohDtqXkZgO7G0Ugv4SV4xayO4fY75BebTSWOY8nQ50WE2jOJHCH/NlgWzzQtTpLaTTycVw47KEWm6CdipLXz05ahG/J/m1K191USdzHT3qY6/uVPv+tOcHFVAS/ajEPzJfei1P701x1lv1rljldZx+UZ9yP94Z4cjREqz6wa++08a+5ttqWlJLWGHKgUyzaACGOUKlp2sYHZYriaDE2kqB8YD5alJU9yqKbiQnez8I22EWLsIpeXfdTpznHvL9fonxvdPFvP6vbNYdP2Uar7G+0wKzH3DOsg79Y8rWcj5i3RwNtIETwiHC/6kTwoB/BMuXfP2Ufqbc1lpivOXXOLLuhrj26qYe6EyhRVpQ7A/yXgwHuPehhi+YmBxNVpqG+u9vsY5Fz3xOOQ3YXElg6aSOynrOrv3RacER8v03pVEitxLFLNoZRe4i5p228yz6PJNtpTnVzH7cn+K8NySLg9cwEDVbIp9qcJR9+EUngJ7UxHrOAdArhC2a+PGGfmmfemWud4HnYcx59RPMpy+a1G3l8/5US7u51vU6iMfugNZXNsR3mgg2Cvl0rWGF56e1SbXZoE0NtWZsF+oBTbUl+4UajZEyotVbU7fbYJuO26SilD2r8misq/khWmezReijTCJVkQbgBok0T4ZKcUP9Rq1ZsE6TZ7dv6iJS4Sm/X6kNzyRDh1aaqlGSWZEh43Za9j0TadYpM8kF4xYwt0rYw7uB6coxXslE81K4b61X9gOTFFYrZO8UYfsmy/uRkhF887uCHn9YoD+v4WobjINbJZ82xfZyhR+u//mIJf8VxxI/JJzXy8kNWXofxe6sZ7HKM9HSFY6/Lebvydfa4j1XqMcv7SS6GVKWHKvvRNY4rr64U0SMDxdOkJE4eYFvQFeX5fMrGSBof7jLuJmVAl3UbT0hz7EfhtLAew6XnUljmeK8woyuTRqgcEfdJH43KAHXqJvmlo1OKbC8ZtqdcIYkky7td41h5X21T649Mm2VwtvnB9kQZIL5XRYq1w4V/+5Np7O48L/d55W5p76/sj7iEzeNSGz5CqA4kLBQY4Av7OfOjFn0e7HH4S7f5nCn6+9pxMAYJ/L5Km9Rv8zufpgzl3fzMDIACvBZfA8VAmZvax33uDv0UWTj8o2fJEnGcRbK4IaEDncLjkCCVoRwm/6iOK8ccf+4N0OI4XHh+tw2QsZaaWWlsNf7VuZpPUGCWEdno5oBe8UWoCDdNWN19p68itLkh4aHFXxHrWNQgRQw1/ewaK3JtLJlmZ19AljpJQZMgE9mxLAo/KzKj0xuz2YPJqU315a0CN/LCknYwYzz7o8n0QjrkLxXitrvEtUghpgr+LFQ0CpA/sslX8eVhJxrC0zIKN5zKUxBfJvM3sfJTiNPnzKAfarO7NVT6atez5GlbvuQnh+z019sJWjRXY7OH0FXW5hbzKmkvbaVpZCmWJcz0p8TKbT7GYF6+SkCa9iBfTq+ihOVhCVi+bGOGdeHpCdBCKYUUnxJNeFRBNCUQTMlOP3Xuun6qz0m4X0ulTYquPeqY0K4+w045cNw5qqAfy5FH8vaw2yTGyZnKlajGTEOnF+yhc2q/7opau+XE17HNjhYFmzY/qGnva/OjRzvh7MH1oEHZonmY1yAfKkH9WQ16gmZaHlk44iOVfzIZt06KYyv7msowEE4LZUMK4C4Hj92e0yU+y6WTmC3msFzMYoETxCjzcaLNkJYGc1HkMkmszup0SMQ61ONKzTZEdjmZbnMQpVMwB50kfr3XxyEnv9XuGD3GG0cTJpDDjk91qkfpxVG6jsDKnVoCU6dFhmzDmrDILeEi+1Rg8cdywp9QVskuq9qeysUW/qyKhdc3REzoCUZ/5nZ41bspBUoRme3wsp0nWKc6+q3NjwQHC/rawt4QCsrSNCtB/Cil9JS2C0XnLeMv4znSZnZR4G7riCwT0krahbxnSIj1zz/R5CCM5vTbQjHxWh4MUDDGEaY8XcEGdJhviCuAs7gs89Y/7AbIN7/xdSwtLdOm9FX+YVrKR2ClMqsT7ioItmJT3hRo4fQ195nTLeeUCQ2a53WA0KzBb1gmz+KQQzpQgjnnlBLoeS+Leh7uGVxTxzn1rN9Zbs75B1YPC9Q5K2vWsIdy4rzyReMw9RCRIM+whTDT67hCN2P5AqvDeBy5GS4//Ricwl17tSo8CB17ylIhjOpRfkbt1O6THrMLTt50hzkShA2szH726zlzl8cLQyXzWC5GtyuDcaspb0NuyirJa/LGPJ1O8zNn+Ce7cHvbsjTd0/nzHD3uPo9DRXOWR/04NJXcVPoIgjmlW3XqscL2afVCL7ktfhDJw8MxjSv3CfAbLpWFOdw0PMJNM8RlbkG6W6b6lDB54TMJIjjRrjALcRiDIxqVp/kH+Mxqfx5fPtKUeubnWi4Rcpa+ERYk4nHk1j//nGgDcVrd7YbSdVjl3UMCmKAMp5UmINrlLfCgYA1Wfz5OoTsID6nzuG5OxON0egwpT9PKSvLYXB6m2F4+U4oNd+hQch7CX0MbjAeEzMI8LY/ikWTe+z1ugNz+xqy953F5IYeX2fflt5vI5xJIfVnF3N0qNsp9XEIcq29dRH45i1I8ivXhBJcbI6xzYnvMTCT22siXuyhzgriwkMESx+Fa8NlaSKHPyd0FwjeTnHRzTKH3zvf7I7vS5iln/K3WBC/NxvDucgybnKSGewp1ZnfECd/zN/P49G4FRyc9tFhIB8znmOOWP35vASecHPaY9lVOPu+1J+gyXNfa/OpRHT/6uIyfkv6Pad/fb3KcN8KVq7P43ndvoHrUxPv5Mf7Jh2tYurOEu/cr2Ga+n+y17BoclWXACq5ov3prBi9/Yx1fbLfxjW9eRKmYwtZWw0pdD08LnEMwvDzjmwZPO/5AsvmTP+MElN35mXBzcby3GsfnjQk2MhHscnK8s5ZCetnvkW9R6wqofjaO6mwSvYLer+MkNwkMOQ4rHw1xf6uFo2N9nenpXMlG8N3FGH6908Wn210ctIbIrOVJ7wrukiB98a4NixyF1fXEBJ+TRi1IvbORwr+8msCVEeuly7oyOe4LPHva0OAET+OzkMeWScc/v57C15Jj1Dhxf9DmBJCwh4TVVVhaFFT5afqhD25MWaPy+FYK9E8x34sXEli7xbH1Utru0x9qoY2RY8SnL6Xb5KlaMUHe4Vg3m8XS8ipyB3UUW30sH/WQoT5eSGJMvhT2PuNUSF+Z5dUgDzbaQ9TIO/HKGM/nsvj1Q5bD0YBlw7Exq5pFhw7LQPmz9kQdtitT56xSYT8i5VbJH49nlRC6ZRNAAG71LgH7GyrkNf4wnqwexf118uNAC3w9HzeP+l30a2WO5+pIca7yB8WoLYrqapo2M6KvQjuM1O1LlkQwx3L744WIbQL+bKuDetM3y0RjqKcLD9KWbkAB3edV6OY8H39cjKDIdqf3bxjwDOwz8Sz4LFycKvw2tlUY/8TTK5dSWL6YwaxOoVEe9dqsH/ITh6xoDybYpbzRlVLOh0HZyqTu0HMoTOfSkWn5MteZkr8evO+wfAIUruiQU/BZtr0///qcfUG8ud9DfQDUCL9HGXNP182JNpL/hG1lqx8BmxlWOuTHkzb+86kWNoHcegmjzCyWVy/YQp7mfErb7rsnXdq00AZBeMJidXXVYLSoKCp0okKLmFocHA6HSKdTZn/06JFtROi0hV1tc+60xvbWFrqtBuKptC2KarFSp0K08Kg0wgUcbbZoA0SLjkovXCTVyRFtTuSIT48oq4yVlvBog0ObEKJZmx86saL44QaI0jutnOKYNBVScZTsfv8c86d3B9qWvt45EQ3VWs02SYRTc0yV/TLnCsqzbkWoHu8hOe5go13B4HAHP3v4BFtPn6JC/EpfOKSUFzZ7kxequxHLV/WSYDv7/hxAsYZHrAtB67Td94qsJ8o9uf+I9vXoBPfJU1/Ux9hi+6iy3RTZnm4QYHGriX5jgJ0rJbRZjxdOWUc7J9h/soO/2uvhCWHvx2L4gvL5IeuzTybRY9yPKW+esA85pq5ITjPdE2rbqGC6OiViGx8i/u9QWluoVZj+kwEukV+ZDTxi53k9Ddyl43XKej2T9JhyYYZ8+r98ZxHfzo3RZD7k9wFl609OJqhXiedwgCZ1i8Jeb2T1tfFHwRfT7jFxJ8jvURUklepcX693KF/Fp3rIOZXRIjjn6/SvHmtRluHsI/SWxTHbpzYixduK12MFzGRi+IsPl+wdsL/e7OCAfbKWZbQ+8V4hgkuUVxTH+HO9b8V+7wH7IeWpy1GUTvapH9eminritWwULy4l8TFx5ohvyLHJ9ir5uzZAju0y/8oFYCGPvUcV/Gh3iDrHEx8uJ7HEPD1gW11kOf3xEuXJagpHzxURWc8iuphGbDaNWyzfAsvqlP3Fb6sP1dOAHfeAlbf0oIkXtzuYUXmRvxgN/7U2to2LP5iN4t3FBNYLUSwxb7rW6sXVDO587yLuHfWxz/5H/eNsKYl/+a0l3BgNsNIf2olQvSvx/Rn2/8xLhRm+lZzgInn8IcdCf/jOAuW4+tY4kiltnBZsbVKbiLbpyDa3YI+OZ61tqi23O22DmZvXCRC/8k7yQ/Uaam2cCl51pjYos9ls2Bs7Uj738s0PtWu936N1DX2wmwrSVhylJx6R7FBaWvMSXq0DqUEKzSz5albPChQLyFAeiBbJLtGhzRgpbZBKTqSzlFOEkRI+5Utzr3a9ineKAywkxvghC0nX3r09dFovkid+UIogO5/CTxi2R8bRGK5OoVxpDbBPWX1EOa2+Xvyka9VeZbv5lIOaeRL5Guvq8xrHm80RxhwvoBRFjO0pmWOnRFWmV4ztOMp6f7ySQm02ZRtiLcqgGOXmheV5sHaRyul6KuA6x5hf/9oGx7ZNtJm+TvtMiGOG47INMvv8GsfSF5NYv5LGDPlamxvV4z6273Nsdq+Po+0BjskM5R2ZQ5zsDdE4Vf0xPbaf6+vLyCezuPdFlX29KNSmJmkONj98ruSFrzrSmEObC7KHJzfsI3WFUbsSvP3TT1Flc2U8wz+HdfjQ5vxkXoFHCG9WOcwdKqZo5jQ8UMIt+m0TROvIvzFOCqFFs5vnsYYqpOfMpGdAl9K2jZspPE0hc4TP5E/RtEasfkbv5Mi0dTyqANxwe3RiZAVrOMMmiuIcZRQbux5AP6XM7XPsZvn7nTdA6G8L6kYs7YzsGXICAoPxNbEUrJ880MaHGo06Vl0HpCuu/EH0YCBkOMNTCzS1Ykxc6sT1VYSQpdIZpLUIykqwiqCf+MnSNsaiEi1m6l8DOXc7tWKyswGl58PT5j9NgQSQ/LGTHLQLgQXJpfBw8TJQgrU4tljCxkhtmx8cHaphmKIwtcV5i69tJJkWKfiRDtILwkR5mBd5qPMRhJe1M1moLRXGsQbESrJytPIMG58YOMgv4aaa0cITK6FSGZmin2yWKhnMFlqcAgvTwrnKRIvVypMxsF1jRikW0CrTSkuwKg9qHbvzEx7aPZXdBYjyJUYWU+tuU53E6FJoa5OiHTwQpTsS7Vgx+SM24qDoaAcnlWP02FGNtdBP0qx8SYPeBdHRwD4n9H1OTHS6Q7h00mPQpdluYdDRQ1Atm7gMqfXIumgyepVH0m+NSPmgZknSlHa3lZVVAuFlVfr8Y5HYnZM6AZJiJ6CvS3T9m+MSvA+i+qSv19MmSJflQZ4xXBqycFLOusunE1gs5LBQzNAew5jwJ42uPWaaSGUwUypiqcQBcDZpx5B3T+t2JcUwWcAwVUQ3mkFrFEelz4kqdX2UZKceR2/MkQ0JSUS06O4LAHqMV5siWhDwzTtNaPyMjjZWdM2Yhuiq1zAPItfzq7LwduV8q7ZHQcV61qTvbPFWcYyDPLL/BIp24hVu37TTkcMEYnoE3TQnX/b+BycpMcoQAoZCU3GESfjFQyYUaTc+s80PCTp5eDr2x7yZEh7TrDTLh7VkQihcBAkkgA3i26A+4FnDJ9SKLzyKIA9LT/yt/AdyIMBpGy2OzPAM2nUSrrrwdNwI0vx7UB+8pzdAdAWWaGA6lqDnw9X5tFVaUvRTvs0eKAOzHFMxRJawrALIEF7eYZG7ehbuN1QQfBYa2M6IpPoqDrllfyahqfoK9a6ewfd3K+9rAsdvVR44ZS3Zv5qm+CJQZ7aAGyxekMb5aBbnnEeA35U7LJ2gHs3PvIN4FtUpcat+yZPnwIMQs0pLbpt3oM7s4t8QLqx7V3aiSPIjcLtyeCuTc2Eh/1u6Ac9M5SP9DNwcTqCKwPzsL7T/FhWiNRU4AsCzPMk/oMXwBunJzR+DC+ppOg4ITJE0dctOHcILj7aPpmGBvywULVO3ZcvsoR+1kjP/MK5M93Q3f0yOnMWXMqv9hAgYPjWlz1RYdqJXsjGUNy7HQhXaGUZ/w0EvA2UlynAtT0/rzO9M68fLhH8Wn3ZZAvyGVx+YyE5YlY+VURBP5R72sfo7K2O30/B4tFqYaf6ZX4hX8J6mhSvO9C9UjnMKZwEOP1VG/5ndNJV5hT8qQ+p7X37+e9sA+eOrSQw5jljkhO+axnAJjkDWC9hq9bDPcUpqPoOL81kMKz084sS9v9/Ecn2E2cWsbXwkL5SwdHkGRQ70G4+qOCnEUdxto8DxQv5KEfPsh4qPGzjg2KKZiXEcxcnBaR87m11UDoccE03wyp0S3nprAZ89aeGtzMROMhQX0/jwawu4cGUWuS3iPe3a1Td15lNfz+rqm8V2Dy9dLuLWd65j6YU1vP1KCc+lxjg9aOFXOx0ccRLcqPXwdgFYSUdt4eIdTlI/f9qwB8u1EFPs9vHTzSYOjjscv7Efn5alKuCsTIcsZH3wsbXd4rhqguNyxx7h1fsR372Usi/Tb3LyfGcmhkeNCbY56daXncJzKx/F1xfi9vC7FneEl0MvW+R5QueQYc01zsTX0ygxTI/wrh51cWk5j/hyDgdsk7rPXadOkpykq76bjYFdx/EN5kcYjwfO2/0hcP+ohxdjI5AU3OtxjkO/p3ssj8bIHqHV1a7Kzy0CiAZ73JPE6nqg7b6+qhfdvvhe5QSewc/w2Hwigu8UJ3hMPvi4OQHn5zaO08e5H15mvScj2G+OsUBa/2CJ9c5wFp3FF55QF+ejWLuaxuLFNCbFhL3nIbVw0sfqfhfNQgLtXNz4c4l0rJOwQ9bZ4biH03QEGY1fOfbVF9gXlQiR1phmSx/vEL8W+3cfdbC/2cfxzgD16ghPDvs4ao5woxjDS/Nx2+DhjIpRgxYrwn4XZfBuhvIjjPqbMk9hrqXc28PkZf4KMllovgxlOP+H9Kv09GizeWM86GHYblC2aiznPK2FszKz73HO4+U8gkUqkX7vhGVR1+aH0xnSE9JkypLk3xSHwgRs/2duKs0wlaZOEDGA6VAiejSLf17eP5OOvGlVcIhT5txKHHNLKeSLHIeTf7TYWjvhHI1yRfxbI19qbmBYLLLbw1SEPkznvJYSLWb7LWGhMjwhXgbpap71fh9LbFA75DudVHnn+SLnRFHsnA5sw6WXiOMb37mEYiFpV+zpzv8vSWdHK16cQ5RKi1jfuGBXW+n0xWm5bIv4+tJaaxXaFNCCoeYg2gARndrIWFtbtU0K3Syw/fSpLRDqdgrB66tuLThq00KbByPyg97kKM3MMI1t80sQRl92ZzMZu06q3WoZvBYzC4yr63CUjhZCtYGhTQ8thOotD12Js7y8YunodMbRUXkaVzCGo+DXa4n2g4N9W5idn59DrVpD4+SI7T6CxjCCGcLr1Ido0YaLNmKEs3x0ZHnWBo/o0BVg2iRSOtoEqu1tY9Ju4va4jUy3gR+XG6gxX8Oh3mwJa5zyg3zy3fWEzdHKlK2hSlMm/OGbc8jOpfDLna7N06xO2VfriiLxrGTVY8rMyy/O4Y0XZjh+mGBzt4tInHOp2Bi5MuOx/7g7V+S88CqOt2uI1vbR4hz+13sDPKf3BwaUJ9UJquTTK8c9PGH952pDVA4GuLs7xNHBENtlvYswRLc9xgYb8bVqH23KNT3g/Xcp8b+uUdnf6qPampAHYVclSdbq3Q/JZLX7I/qJubVudkC5GeMcf5b97JP2hH0p5TfLZYH91XcSE6x0x7jPRrt3NMQS+8eXd9pYJE0t0qM3g4RIJ0L63YHNj5Mpzo+THBPYGg/bBf2GFj5Gs+vlqLl72JYkAxYoe79dBDr0/+igjycV3XIBZNludLKhwM79LmWR3sZSG3rYYX/VpdyWfAtwOTbgecro12b8MfGP2ddciLBPaTHD1YFdT/VkPoGHpTg+Pupg+1ELFxjnlLLyzqiPaGeAB5R/CxeSWLmcRv9SFgOOKfKsU53kGJWS2Djo2UZQeV4ftnqaX1VazKwddzH/mLzITuzHbW0aJPFDEvyfT/WmSQTf30hh7Y0l/DXL9SfM8zbzpGvYdEXT5m4HrbaEJLCcieLbizH8fLuLn5+OsEVayZJ4L6ONlAiucQiwRin3CzLpDvttrYeUayzhSRzJjG+A2EIxtTZQ1UaltYYpGTPsN1HKsv8eRjHHtqz60CaFTmFp81SyQRuuau/hhuz5dqcwLfyqAtSn6T0Jhbus6NkakmCnGyCViq2l5fP+PonWzbQhuxodokR2qlMO2tpgMoUi5Ybkl052iSbFDzdAmi29FaKTiRM7BSI5oXQUV2stOoV2kRz1apzjF/Kz+P6DYgT1SBy7o4hdY/c5y1KbRhqHWf/DuYfaSIv19yL54UOOC9/ieOeVHOU6wz+tk5coPz6cjZHeCS4TtsZ2MiQ/XWLbvL3VwQJlwFMiecC2u8fxh07BXumMsLTdJs19+9BixJ5jMBri9tV5zM6l0RkM0GH72dtroEN5oDWgPHl4/Rr57UYGi6tpvH61iAuzKTwl/h2OT3Yfsf4OWHbkKV2lpD5Ppj4C6OnDHpotjt3a1ILZI4MdHoTXsHrfKzPJ9q4xVZp5nDAvJCtoS8GvwdIUPP/UxhUm/wAk7AjNat6mBe0A5/t12dw3CLPfcyr0sDiC0ejCjGeUyNB6e7hWbvQEKkzPvEL/ML4T53b6+RqgdBBmKqTdx2lMYOoO82Xw1B5XvMOy0/qere252xP1OAYvF9FY2Vt5UgZTRhIaJ/sDHFFgtymz9MGcYH6nDZCYvcsQFAh1mJglLwlFRjd7ENcmryw4nfyIJ7WYqS+5wytstIhJYcHERUC4qCxhrkXOVDrJBpmx0x/KpCaUami6usgaPxvB2WK+SWcqz/l5mvxL2oAg0UPCfaeNhWX2My0oLeAIpybQPnn2fJqpX8Y1m/xU+AI2GGqNZG3Bk5rcrYV9GxCIDsIYPVY4jkNx5X+mPB15nqPa4Sye4H1xllVvA05VqMIMlj+iwxePfTNJJ0BCoWx5t/J2+qVopXKslge6PCS0K8yod6KYH+XbFshV7haJ+YnG/UQLhZ5v9BinWBSPKobVVVS+6TEeDijMB2bqUXOduLBTCAzTqQ0JfJ3+6LRbaDfb9pWKOoYuJ8R6eE4bB3oMW3ceaiOkXTtmR9O28h4OexjoxIg2M9RYtBHCGWqfg2VtptkmCCcpg04TA8bR2x8Ddh5DpqkNBi1Iexkwn8yf/qxMmb+QX+0KtyAsLC/l1cqMfKN3OMSjaV2BFffTOF7WAmD9Ka/UfQ6k+npwnYJZfG7YLH0rbNMqYm1QpDQozySwWKSgLqZJw9juqK2wA9f8MpnKYL7E9kK+a1fLHB30mHaS+WprxEa6tSlEayKHLjtSnTxRvlU+XQrkHjurPrVNwOkenBcwNG1TwSkK6lgbXap7Uq2NL6t/LwWCW/78nRb5KZ54VVoOuQJFHF40gY/KlbjsxFiwARJlPlTf9gg6/bSBasJNMcVqhoHx+S8eCMvXT2l4izG+NT5n2ipUxZGpdql8BPVpTS1QTlHgIfTmoR/hVV7CTRBHJWIcdQCs8KAcHZnqM0zLlQ0G/qE3QOwRdJ0ACdII0rN0RSrNMHXjRaPdDcGYGfxOA6WCsMDqamqhCvLnKrQ7pjP122BCFaYp9XfBSf2mn9cwVZCgkfPbogbqfGquglzLkxbZzzj5HKS1g2kyv10RfBouC92O/VysAKXJhnPoXU0juUEA8bgrml+Fn8IFVplBRSvdqX+gvR1oEVqmw7ipP7Ul9Zt0S5t/aBcuL2cVg7sFTx249W9xhdD8AtjAz3RgOXM7HrX3KU4GBFLA/WiGNMmUaJCffXIg/8BtmvEtXP7Ulk+zC9ZzGcYxf/tzt9ERhIVua7sy6dav5fMryn0kN6SdYivnANQNebgZYgir1bGfuV15agJWaEiH6UBZXxWipRK9xlNBJRj9Hjv4VRr6dRX66UcQHnKG05JSGuYSbgN1ZWEyZfEcWM4V2dIIIM/IpaJj6hYccU5B+WOmy2A5HDQoS/q777mQMN45Q0r+rglHU/zg/qLPvNxtP84vhtvihADKk/oYD7v3xe9vA+R/XdKXuGnMldTfc9KejuCAg4H77M93sxwrZ+JYr3H8cPcEx7UuYiddFDgJjGST4LwRC5dmUFzOgXN3pCoDVMotZJ62MMcJ48IASJz0sD0YYX82gX6K46SeH/U/fNjDzf4Id1ITvPp8EXM3ZvDTT6qY5/hMpxKiHIfcvpLH4koOB3dPcZ8TviPilEpQL3NMM8MxxsrFAi6+sY75a0vo1Jvo7dexV+6hlU7j9vPLHNv1sRrzyfBhrY/RcQP3a0NscmLZOOmgdtgyuy9RBEpFGVaCFM1GY2CnRNocCx3st1A57VlQNhHB5WLMThTocVp9GfrfTzgR52Q5rJZF5nsxFcETDpO6GuvQs0T3fCGK5EocVzY4F1lOAbrigOO1meoACVb3WiFlV4/scEwbZQZ04kEbPyMlRF5JdUf4fl6PxwObnQnaTHOHpuj90wsJ+xL3R/t9PNnluLbv7UG6TSY+Jf6LxTgu3plDkRP5fU7qdQ2JvqJ+eT5hi4snWiUMFL31a/aY2kp3jB/VJnjsxWDtXIvxV2fjtsmiDZAs+ehSNoI9wtRVARbfcWgoN7eawNqVNIpzWuxwf6ksMyL+yS9m0SZObQLkmbfEYIitcQ9l8qi+2u3n4lYWNaZTYpozSUph4jlukg+Pe9h92MXOgx4npEMcHTGurqLwXSn7slgbNVvKs4rMfKnOyPgNFY7DXDmgHnR/bSWBLHGdds7Kawo7zbaXvVRgmArrxDwDWROGmxk4DCRIM8QtqXA0jKDMstI8RBCmCGwfwNCpr4x3yZQNlr/SWVnJ4pWX51EnP/dZZgYe4jVizWKoprSZkum06bT1HuOeEmcQw8bKIuurZWSxz34CFdgNt+MszMX8wdcCx950DziX0jUfWgCycXhIS2AahtB+zi+0qz+SCumZwpsrcEsZPHBjJYV3LqbtkeQy29ATypBEe4A0+XSL/Cv+vracRIttYpsNTmgTbJvXrpaw0Oyisd/Efc5XwmfhR5wPFnM5JDjH0CZEp7KPle4JxpTb+/UW4pxDac5XqzdsLipVq/n9/fqIU5sTe3u7OC3vo1rjXFIyQGGcm0gp/LRSRZ/zUN1aofnI/sEhGm3KaM4F9QHfkDLy9LiMFue1OiWvXOsrbs2BtaipDQxdK9Wo160MtG6itHU7wvHxiYVpsyaiuTP/NGdSeeqdAS2onlYqOD05sUVy1VmzWUV20saFSA+Pqpr3ESdpE81D0n9MWvb2dzmn1BPdupLJy1WPuevjQ13D06AeHh3ajQw90swuxRaK9T32yzlf6K8znlSKU8IrlL0nDD+/AaJyzS1lsE8efbyvDRDvVxdZdKJpmzgfs8gPOaf83tfm7T2Yu9td3Nvqokk5vl8fYoZy+CLn/r3EEmX2Ak4fPUG9coJN8sJOdYQNIoyTDsmPOnWGaf24EUGaHclxfYxHJxM0ayMMWxM8N8PekTQuk46vZTnHpLxrce5OMv5WpXcNaqd9lJ8OUDTZ6XRrI0RihuIs2PQkH7KcZht9PGR6LeaUVY//VpngxYwefIa9xcGuAB3Kii/pX66wr2qOsEBZ2GdZnVJmTyhPxUNqd+KTNPvfOPnbxm/yIYNoEzCZiXJ+7G2mxPJ8NT7BTfZFag/kXlCs2lsKv6TQT3SGeLOga6xi9ubFhcUkHjXGlM8jXM5Fcb8FuzJS/ZE24cVbcr+c9Q8mr5H+bxZYVxwQPKxyri05x3KutUZ4TPn2I+pfbbfwq3sNDIn3W0zrS8qLCvt3XTF1kxV+g8R0rxcwnON4hbhL5S427jfQ3Mhjfr6IHNtpr9NHhwWkDyuk1P8WOebpMy8L5T7SnzWs702Qzkcs/2Ome8xK0AcNBRL6/Ewcv8pk8G8edPCzg4HVT5J18ovNFmrNIW6xa3+T8u35UgxrgwH+rz22BcZVcvro+GvzusUjgryYVDwvHiKflVoD9qX0iiWRzuZ8A6HXs2umtFmhNhW2LW0qDAdt22jq9CO2USl5IX9tjvjaVte0rpRThalOtZGikxZav7M3P4J1MpVEMtjs0IaEHlDXB77amNCbP4qr9VLdLJJOpe19Em3q2i0gxNGhOWT7SjJuoTRjm6tSkh2tVoO0xaYbIJ1uC/1Rm3KAMo4yNHwwXWkob5IzzXobVycDLJLXPmGZpNMJzC2m7Oq3E45Ffkn+0Pcrd1jW8+R1ikC8wLGHTk1+wDHmDY4Z0hQYN8mgn7GN/4Ljk6VkFNcpWHS9XJ/8ckweSKymsZyPY5U8tp5K4ovTIf7mURebJyN0yVdrbDNXOaY9IY77UbZRlqvawtJMjnzTw+SkgQOOUQZaY7MxfsT6tvUbacwvpZEj7oVMkv3aCB9/VsWTe11U2ZgH5Adbt6FSm1Y8mfoYIMl8KKhLmna2WtjjeE4nRwSjcVOa4cX5CBbXSffVFGYWEkgyv2pP/j6Jty2rVGrxneJKS8nwNVtfu3VAV4omAPORnT9hPFe0y2lhVOeDTHk+bKRgMOeBXVn6QdrP4j6n6G1h06jy0H8wAxN600qJNJ7NtJ4xDT7AIXyy+gfEjDU1ta7nQDLcFsQ/R5/samPSCtYYrNPQ/GZgj6LramztQShfv9sj6GwAPlH2YCOOFGhYGRIq5VGZFSG2Bfg4O2EK7KTu8vdNED1qbQvzDBecEUsdLtarseo4V67Ixrm0htnFNQr8FAckFU5wdtkZV2zBWsRrcdlwMFVRoDI4u15KhUgPVqANOlUgqsygcPhj8Eo/ZHAp4QoL0zC7h/sF/lJB9aogqLXxwVYuIWUDmaEVupURg21h1nBp8ViRA9pkDXTYEGSam79KwTXtwkObdq7k53eh02IuKuIMryfTCZBwI0Ru3X9nCyHKd6DCib4my7ZArESVkvxCu+BEsJLQ1/RaqNWisoWLuVSHwsl8sT6nmx+OzPhCxy/12LdvgNAccLIrPXRTYdqhloD3dzp0BVafHUIHnTY7hw6FFv01+LMHn4SLgkPXJKXzeRTyRURHnFjX2JkwjsqEQ0zi6aLDwduAQlx1I8GOaAKc86NPHEpjqE0A0aINmemCtperNQ7T2vwQf3q5Gq9amVoJmGJRhrVAOA58ONLRo0n2cBIB9afGL56wwQw7oQEJ0Z2KtrMflH+orRSDMvSydsPqVo9OZlOcpKexwIl4KR1jufTtjZB2V9d9DVBavIgR86qND7VBsHzaJ08xbFcxblVYAE0rI721ojJX562vCBS/3tX9iwPUOfio0V7vjdBmHeprrx55QbpLHuxNOECZcLJLPZAeu10bKX2G22PqpNreGtEmiZYijVcCPlH+mG8rN2WObv0pj1Gd9gi0HgzTQ+gxyQ5tgrAerTOwqgpMaitb1qHXo4Scl6uH+8BBdqtjg5HTF8zMbhaZFsB//rBi3e16uukxUfumXW3cgA272RVuskDCOtDmp3gGJP6iO6DvH3oD5P1vfB0LOjqrhCwZ0SX6ZFcNnCnzCsj2AP24B2NMoUO72oFBGDLKAbrMSk+DVd4tg2dITcqEzqlSzxKUk7kVJ1Tn47vNF5Sppg3xLPw3lIIEZ4q8aVH4F5S/6DUQ86Vd5Fn9hnECmwP9pvKCpFKgIivPlstzGKjMEfj+Njyix3Cdx+d2L9/A3wgO/M+7Q5xBWKjOuwTiYIrDfzq8Th3Ki0mtxGWSbySGcVxN3dN0Ahj+eFVrQmEWh5O/G24PykYq5CMlHPpZ3yy3tLXjAMYCHe5Mn7lFjeBkP1Nn4VJmOiDNkP4zq5Uzw5jMV5R7iHdkNR6SPagz51vnH/0YfwrAgORHt2fLk+afTloamwXKQPUT+IVRzxQ9/N9dBHC+oBIZ+jPkZnNYBVuiAjCgqWmGwbqSzaK7I8BNXxrmLz8zCSe5aH+GJEg/gKO2X/+nCusk8FPCVsAeyXEYgHuZXbLdfExN0w4BiUOyOXAY/hCPkyMfqSCiA/gP7V6/gpLFHGeK4Rwp0jfE4Uou9+VfgO/e3c9/b4+g/9MXcphdzqGwlLWPFL7ca6DCPiPWH6HAMYAWo2OP6/bwdXw4QYb9sxY2RrUecq8uI8pJ4/i4jQj77mQugeLTpj1ErbwO9js43mvhs+cKaBYTKGg8wwnZHv1PNgf4Wnxik9R8OmrXhexst/HrKvuovO68j6PZ42SaY4V//XHN395g+WscqEWHr81E7dqrWqOPq+M+PuFw4//1bx7hLz+pYksLLNfm8Y9+cAuDvVMcn3TsS/8dTjIfMY6+GFTpl9l9aiFMa+JyWzlSGy/IHpoqexmyhW6Z/OmyTB6Q5gon4XvtMZ40g6/1qRRdsDL1EeixFnDoWOUk/PXFOG7NxxFZjeNFTswjHF81snG7AupkIYVjTu51rdjotItjTvLnOyOs7bSRYh2NOYkeEUeSY7srtYF97auNCNEksjRuubDEuQxl2r1TZtLodW0f2NBf1wbtDKJ46Z1lfHeJE/TjJo56pJ3jz3/25gxK2Ri2yn2scQKudfLVBCfaRM4s2gKPrv5gtrFEz7lk1O7VJ8tgszLEfsvHO7pa6kFrgjrz7WVxprSYtrCewPKFlD30GfKylB6dHc6nsZFLokZe1KZRm+PbU5YNSTbeyjcGSJA3STJ5b4IT8tDFYQSJxhBfbLUxeNrF5oM+Kidjjj2F1fFrYW2dNDeZqc+qY6t7jbs3ZmJ27asWuL9K67PqjE6pNBG+p7toqKpMeyU+ZllwvCV5IxUaNI2LLJ/OP2ft10ICu/3avxy69uVaMYbl2AR6hzBc51Uc9XcmSzX2C/xMMz9u97mnK0OIixcLeOutRTx50kST7URwFmQI3DQJG+I6Q0DliVua1khcncGdhZ9XHh44qEJQ87KwiS3YFGZ03Y6ukGAbrQ9R3tYVxbrGK4KlxMTKVWN6y7dQMB3ZNT9fT0WR4/C/SRjDLBjRGcDZ/PGcW2+YXE1FbFFcp6E+eHkG/+zVElL1nrXBHGEOWdi6Jk78rw+2No8GdvpDQ2plQH5bT+oo7lZxNTpCciaFhVXKUfKbvTvT7+O4copmo4Y7i8BLMc57Tno45FwsM6RMOq3hpO5fZuutjsOjIxzu72NYPkBtbwf7x4dYyQ5tjnRI2PrJMerlI5we7aNyTJh6HS3KxzHnVDHOtyqNNnpaxOS8s9Fsoca0E8OeXYkV11fenIPaFVfBSRK9QbK7t2cf6SUGdewdltE6OeQcbh+PtvdR16In53ktzo9PTit2Hdb+/h5xnNJ9THvZHmXWrQnd6imS8R7uXE7jubyuBhtje/8ErdMyaidlPN7exd7BHiKpDubWokgwX7X6Kar1Y9RO99FgunXau90qikPmIzPGl5TZm5QfZAd7s+ndvMuffcpsLbQvsg6/qI2xTzjVa6i02fPkoIsn+11/FyO49uo19jWKp5MfSS1+bmSxRsQ/+7KO//hRnfNSypnGmLSMUOR89vLGMuZmL6D6tIw7FdJ/2sJ/OBrZuyH3unr/AdijjNN1Tpucj9Zp2sYK/TSC1F+G6XzrTh4zaco4zteX1jPIUM6fkK4eaZGKs+/UY956c0LX/knp5EGz3EP2cGCbDNoY0OaLpLnU+XY5Tx7+F0uUXZQ5W6znNufrugoyuZzFJU7LtZH9f7J//Iy83CCdZG0wG/9/3v77ybLjShMEv6e1DK0zUmcCyEwggYQGIUgAJEuxqlld1TXdszO2Zvvr/D5/ydjartnu2E5vr3X1VPd0l+piFSVIFgkNpM6MzNA6ntZiv+/4vS8iQZZNtRmrPMLf9evi+PHjx48fd7/ubji3CCefoiwhYdpOQUE8qfkz9kkn8lCT0sfGcfYLKcqjNOXlTHSI75DfXuhTFo8ncJBLYq/SteP4qoR/NQm8nKOcJ2zdR7Sz28bmUdd2Y94osC9iPekDiBqfWtjR/FWK5X+N9ZynvJtk/T7LPGZZPt2rwSq1HTxrHKOvpRK4t9HF7mYXzSrTET/ddVSZyOHeMGRl+lpBO1tDqE/H0WOYTILpM6RleTaJxKVpTIFyf7eObeobor9IsLTawAL7ELXhK6Uezq83McnObYwyZow4flHu43pCEsD1hXOs7f/1yxoe6csNmmXKsCuZANaI7zTl2u8uRPHmXBQJyhstkn/GfmeJZRonStuk8RkKoauZID6psWxMcy7ueEj00y6KUkAfa+sOkCQqZe2y2rPFuGa7De0Mk7/afLnSoAzosO6oLxSLo8URyTstdGjxQlan3GieSR9R65QQxRMMyQTJU82Pyq3FD1m9S0bpCHcdv5VKuwUQyQ99LGxzpGF9LBxHPJFAh5psLySYCVvk0E4v5aGjrw6Jd6/focyOopAvGL1a7TrHKS1EEkO0ml32xxErl+ZoNG9UohzbqTVwqKOomO/HpBG7dpydieOFHPmUisY9ygDpVi+wXkhK4+uX6dA9udoRdZs88SXbzxz1mT89pE7BuPOUKdIL/31piE/JF4ll3ckRR4i6R3kshshYkjKujTbtkDrW6n4f9/a6OMN622U9fsI226Jepnm2Uq2F9Br7AuqBTbbxONuIjsUKUz9IkhfGZ1iHxCPHhtHZbWDlcR237jVRIsw+9Rb1V3nyu47oa2hOyzVF185ORTFJHUNtL0x5EjFLGUY+S7CM43NhzJ2LYf5MnPIljtw4de1iiO2VdGAf3yaumrcatWYJABpm6T3Zp0ovpNW8uOZz/bnq0XjHIrt0qgMZD0WaEeT/U2MxvxLdzeNrTs7JTElz8ewThmkUJqMQJ5voM8KFvifS2L2RXnw9Ldwrg9MLFN+F2xw6O3W3+OH46Dh/5eE5aeT235W3o5vzYHMirdn/St9letHJXw/4xx2BRUEqso8yFEJE0hCW9b3t1yMaK8uOvdIOkGiMilSCjT1mFSnkfAIJlpymHPoVTS7SMT9RrThm2VAnpjA1OW3bvtrdNnaplLhzNrWuzo6KaSQMCNjQN0aQQwVlDE28usvYNWHvFgN86+IouvfUj/9uL561uF7PSONiE3cN/tnZ2HFOFCBDb1eDJj7988qsPi1vpheMEdyvGEp5B9X96CkfN+3DP68Bmj9/pF7rqXfLQuUkHSREbTGJedoOBHUgWgTxGNmvS4eFcjCIVl6zHjxnlAFz0mchWuixyQ46fXpocluMRrfbHUA/jzfEwPqKpEdh3+OgsK+FDH8BhPXYNUt6kXZaKNG2PX1Roy9ktBDiFkPaZGAtkMgyjhoF87ejvXRUEjsN3ROTSicRIm71RoPKJwUjYYID8JaOz6qyQ6Dttar061PoU4jGU1Q+2ZMRBpuEoyN/bGLa4JNOpKf/1MVmOspKE/Byq/G4yTuPdkokMjBMR7npKyQtfogjhbHqTQ1ZizcSzJ1uzxZA7FxGJWVay0uwVY+0fl2IvPIX/5z0VxrtNkkn2Gml4qyKEDuQKLoIW3lY+baLIsJBwLDbNNrnYmFMZROYzMaRjVMg8z2biKCQjCDHp2yGSmGS/knCpkwnNC189SgHHE0D5HNWIAa9jtWfFl3aLEvTLAU7WaXb56B4yAEzKdAnj9hdJNolRPoN6R6G2VNE2CvSBsLULMIcrMqPzwA7bS1Waaup+En874SghBh5qNNinm2z3RNP3227iMg3PfPTDh+5dZSGFtRoySPaYaRL51u1KnmEA4pGDe263HpW+KRVWK1CRa5MWzLbqB7Ze4P+Fofxxdf1Cv0rjOM/LT7TKn2t7MEiHIYJRqN8xDSHCA4oW1WfqkyvTo2R/onM115/5cQRWOJMx8Gejm3G63+ckVv2q+F819P31tPezcPBlK+iOpfC7Nfej8vId/N2QC3UCxIt/FgWbsRx8S3eE9Dldu+C4ocbBu6Fhg7CsL5LrxZdrlGErxjn76C5NudDdoldfl6hR0Zvx/k+GXby3WAprWcVMrLe+0mjOvpVX2cMBQ8d31hM+p2s21+tGRovXD5+6MjQ+RWwv2IMp38gkvja1fuxUXzz8fxHoXonHMUXzg6kw/SrME4aC+GP9Yf+uxnnOvY7DpHTWM5zPxFmxkvBPtfH1/W3svT3ovs5ijtcPL6PaME3Iz7DR36iiaIojQPkgvSreJ6/WS+R+fnGD6M1T48v/XxofdxGbi+x64tkvLQ+UD4VIkha5LIFOx+G95RR2awcZl1ecg/9nbgn4iqd4vteenfZCQZTnojrG3k9gbtz0jiX86FleoPlADp/4cN35+Vqwzdy2T00PhKjIJWBHi6CPQ2GF66o5m0/iusb9+6MxaLPb/YS9N/+5hS2OPDqpyKY6QaQuV/B1MUpzLJPP6vLYGcyWOGgbHw2gwfFCFqaCKj0EWL88DL1ZPbdTeJY36qjfvMAycU0BgUOti+PITqeRH2vgf2JKMLZKC6yfx7j4OD2fhurjzu4Vx3io0YAP9vrcaDZwo2UvsYb4q1refxf3hxHkQO+v/4pdXAOPjVRrQkJXdiayMZsYqzM/nuOXXh3s4o//Wgf63scoFNN1PE1GeJ+5UwBF0oHuDzs2OT8fQ52CcLoleNAWOMHfTUo0kn3yXGwGmFgR0oUjX5F40wyTL2FA1qW0+63YAL5i+KK46lypj9YdXlh+vpWcM+lg3hjPITDztB2hnxzkbRW2Q66CExH0JtNYEDEVf02CcZEwnG6RB2I+dXTYSwzrS6TT3FAW9DEfz7M+ENEH1TsEuh1nZHF9BqeZGNBPObg/O5hzz4o0ZhHhRTMNPX0FK3tyKUu/PBRDamjJp5NDJGi3yO23gtvzqFPvSy0VcNL2QD2qYZ9Mx8w+txrq5zOCuxr42Gc5yD8PutDtJW/SKD89JQ+ZRnL0Ck/qpY20a0FEE0MxDQ56MehURxq1tinPq6ztgVDX1uHiV+f0XQe98LDOk6TZ6bJL5lKFzskXuBxAzu0j1e7uEL/ldLA7m9wZXdWE4lfHwuiEHETVCQt1dcA3ruYRD7OcrBOvOo3YzU5Qs3R0OHqPFX3pVoPm9UeFkJDO+P+EelV93hCCyRZLdzwXWD99GYNhoPj/EkYi+XkhULm0iH84ekorlK33msNsKGGQOPDcP0E49Nt411aPXWxfZpKtT7EsjrwTLXKdndPE1GkML2VTuakFPSNn4cz/3D4aKHFi6Ixi5A/Dvcs/57Ix0C7NtNnfekrOR39o+Pd6uUeDrZ03A5sMvGFXAAPSFSSQICtzCQr8jE3Tvoa+XOKav19xiF7PGGk9+rI62wubrlrjLjMuN8pAs9kQ9ih3MvOpTFMR/E3t6t461wKb0Z61Ll7uN12fCwjvvBJyWZGHgoiybGgJkFzlIfvn03i6stTeET5tnPI8SRHSMFQm+2xj0aji0/YHlfYdnX88hEFUqmpD8I6aNM2Wi37QExjp6cibeSGbcbVou8Ah/UuGu0ulkNdvJbs4FJ2gJeWIijT79GhZo45buLYoEa4dr8ix3rtdssmJ7XLPpvLYW5uDktLS6aT6/gqLbhsrK+jflSyeOEe82LeZ/IDTKcHuLfH9ISXDou/+naxsU43kNXCTp/jmx5tneUIMu31MPlJx+TkInj5/XksnM9jd1X3lNRw1NCF/C0Eol1Mnw7i7GnKv9koMjPsDyYDeDY/xEWOmQpxjigvRRCb4VisEEBFixFlSlXWn76UL5OXt1lcinEssv7epmxabw/t0nPfOJZy8xeaFzjF4d5bmoxmOi1WbLGudcfRWD6K33lzCp8/auBHX3DsRPmqfGQ0di4P4tiPTVIOFjBx9yYyBwe43aJ8ZF5pygstvIplxYdiSaJmfOLPV1hbpFuLZGsUoNdmY5iljP+Lz8pYbbC+Y2wNlNMai6e1YL9St+P+WnYUlXZADdDbbeP1cherbAM/0EXbzIDsanmd5PEUZcxTY2GskVennhnDizcmcPtOGf/z/7CMX+x08H12EJLNuhheOGsHl3A+x2HxH7PdLJFfSpTHbfbRCS1+sH/wSPGEsaLxqUndOMuSpYyZYR/VqnQwdmMWsfNFy7dNnhB8yUDtntIRfq/ngrgSYx9BP+1k0djoNdbfTypDW9xw/TLbGq3SadfEi2mAXa/dQfUJdYCX0wH81kQQV89nce2VaXxJmrWYP0HbIuV2Mom3/+BpugfYAcfhT6VRP51GNx2Bv7tDu1BLxRialPUl8nI0wbJMJLA96CHkHYFZZPud3WwiXmL/3B4gRj7q0L9J4ZNg+51g362FDe0w0oJcgTh+SF2mJt4gbZTVNnklxj7pD+cjeOWZHO5RV/m/f1rHT/b62GLYJmmgfuKAdp1lu8A+dI10+llFi2g61jCI1W4QR+zX9UGmjrPT4oOObO/Ua4j3KSOC7N/IJwmWWwsMmtNqNho2H6oj8bToIav5THfEnbN61yT3oFUz+aM5Is3j+XcFadFCO8Tklr99JFyvWLt3O0ZSxvel0hF0920iKqaSokEdKRZDivJFMGQFQ/Om2jF2cLBvO71ClPOhENt/JmPzljoCqztoIEa502n10CUdNO+mcmjep1U+Qq7bJH36toihHWCq77VqHx8e9HGf/KPapbaENaKhnVEN1pnup/kG+fs20/xAi2Rst/qgQ/fNvMDGoOPLfqEFbrapaD6E5VMJjE/EEKQ+0mYD29puYIl19UqGvE4891j3ZBc8Nxk3GfIZhcrObh8t9v8R6io18tYB5d+QTBtjv6QPQ1KpAKKUP1G2lxTxe+Z2BYurdZRLPXxEgdTpSAaEkGFbup4a2gLOPvGnSGAbos5FvXHxQhyzyykUqSsWJiIoToVRlOycDmNiPozppTgmqENmcprP1ry2jkqlPkmaNAiodqT5VMobrw3wxT34pz5ZH6NEiLsWVnTEqtv9Jf1S85WS/46+MnpaO3Wvx+bXCQzPKL5vnQctAVj+9FP/rOPWfL3hpBmlU4YW5iKYv9wK09MQ8sL4ZzrRyIfG0jus3S8NHf7Hw6O+3RIYZD5cao9cIyNvP9yVyY8nWjnrGxeP+sI/ZgGEvT+9jxP7SLlJSXp473JokB3wJuC14hkJ+7s//MWPkEEyhKyQ6jb8To5ppSjaETj6OiJul6HrKwldNpbNpDExPoGx4hjzCOPg6AgbWzt25p0mPe3uC+ZhCiutsNGTmTq4QRcm6zpChlmuhrz9CguVgYHem5yOoOrsXUzPXz8kgN010KeiQkHX77vjlGzxwxZGVDbhwbxJF/f1u/J1MHzj4NI44pjTkZb5mpc6R28i3XtXXLktvuEoupMGsqSzvxgimqv8jKFo/HVMKACikvxkrA4Ex70ZfPuKSdZ2gDA3+rkfQtHih8pC2DaxbSkdTQ1P0sBdRq7J/q4JZS1+uIlpWbrJW1Ku7c4IWUvTw4DKsBY9lN78CLAnPJQH89LKdkiLa3qyk9FF+bp0TsenqeGUKjUcVuqoUkmt1zTxXUe3XkandkDBeIheW4tnA1uUi6VziKVyCMcpCsM6d9IJKVuMoMN2gIie9iQ9RWcV2wgnIqnEamAiBeMw0KzRxgVr5VPk0wKOdrJ0OfLqeGWUsUUPr77Mhl092v0hlpfDw6siw8/akJ7800Bu7YgDEcS1XME6Y5vtNKkQl9FtVlnOOK2OkIpysBplfPEFBRzzoGymDSEa0eq0G7DZLhbDR4toojf9GKbL4nTcQ5TCWV/RpGiTtJTNHFRKuRiAXT7CQw4y+uzReh0+tWhCfMhDIVrdlaNnQDgyXDtUtLCiNsSKhx0jR39rT1pk0WX47Ixr1SN2GvsoH+zgaG8TB9trONxZx+H2Bg70pC3Jf2sNpd1Nc5f2NnC0TT++H+gLrZ0t+u2gcrCN+iE7/tI+Ye6idrhDy/ejbb7v8Sm7i4Ys4zTLe7QHboGjeoh2tUScyE9UHHSkWqtWst1GvXbDLu0Xf2uBSPjzh5Wk9sOys76cPFF9qn5d+3Pyz9Wtq91/GvPGa69Shk6NeGdk+EIWdU/nM3IrpsUnrvakpZ5hgdYZe3EcAN+Yj7MWT/LC+To5cSIzWYWZF0P1bh4Kl6ecLl+z5qFwCzBrfjIGwzndC42FO9ntYnr+JlFphNvozyU3f+/dGRc6As8fy9q92VMuswxQGcxv5Cl/Z2Ustuc2o+J4gT52MiejjNw+EBkyjJ9Oxlzejx4G60T043z141vPWNCT7/9n5tfFl5/+HHVpzZ8+xFN/7l1ezuHTy3dbFD/MrOdnbzKuNgXfxXexnPFryFHRBfnhopX/zoc6KRovpvvlw/Gh5+M/zSjAxZavB4bGS+C5TiYavY9+afz8vXTuYxLn4xuj1Vf8Rm3B/Jx7FOx7KZ1jPtLU5WDG4vmRZfy85dYP7clgul0MZxTP5euMufTjAPCpGtHT3py/eJN/Qseh5gfSSG/ynJboZJD+Ru8uzKX1S+Pn5SLJ1xZuPPr4xmjowdJTxviMP15SGqYxXAxD/h+Xw9JZRIYyWPquy8FPrwgunXjpN3kHyLk38iis1DCtQRxh17druJ0YYmPQQ7qYRDwTxeZWFbl7FWxz8Jg+ncepS+MIZSKofHmIz9nv3GZfvMo+p5QKoTCewIM4u+M43RxIhpimuN/B+aenMHHURflRGQ/ZOW1x8FduDNClvtOmTlFqDXDAbnmfI9vnksDlbhuhzRpmqAM89+1zaFM52dvhgPR0Du9/cxkH1S6ef2kG6ek0/vKzQw6G9TkG8M1TcSwXIrh70MPD1TK+3Kzjk8M+VhpDmzxVU0xQp/jWYsTO5H5YcXWSZD7fmQvZJabaUaGFEJFeg8a3XhjDn7yQw2K1iZUaacROyWhO66rNKsnenc4fsMmm3x6nvkLV9bbtCuFAeixoZ5SfmYzZAPUXh12kOMDNjEdxttxFsd7HkWbkCdyOwGK/HSANNzkoPaLuU7JdIkE7gmxWtORgfSseZF0F0aQKpC9qJzn4/s6lJHRU+iOdH2584fMGB9nRPq7H+jYZqF0gg84AZ0Nukuc/HQywTfw2d5qYbLYxExnihxzgH3WJe8HdF6LjI4wu/JN+pi+KV0kvHXHl+/t6hzNyePTxjMI57EJ2LIR0jrofB+zSOxVNk5ay0sHb0seJoz5amjroYH6/hT3qh7pcvso63CG/PSJ/PST97+91cXutiy82elhjfe/Uh9jtBExfVR3aOIxZaPJPk04bVAVnEgG8OxXCGvlwhfRfr/YIW9MODheHO/Vs/urzJWuVFihjoz476/ztFMMJVxOkOrudrGd6u6JeHQvjmwsRPKwOUNcsn2esXvQ/gie3TzfynmMsdFjWtdrAzixfJQOLhxXPjQksqntnGX3eU9AL0xG8NB3GQ50rTnq68jhaNpv6cE6yxsEQLr7M9P1kHD58P0bbzMm4Lr4XgU77YIs4mEykfQKeVbK56H88FlEcTfjWya8H2z27/LW0P6Tey6gsb4MqrXZv6f4D6YMqo8ypdBDfZjvWDgC1b8XRUV8OmydxzBfjeP/bF5kPeWOnahPYq+SPL5huQ/xQ6uHOagMblFWbhx3k9+p216G+JvdK94TRsUJ/RN55PdTHeY4v22S0nzWD+MV6E6u7bRtzpXQn0JkI/mAyiOdnom4H2F4Lz3Ic8ohttkZe07hMI29NCorXxZ9ljtu2Wn1kWb53L6exSd48JC4creCI9bfH+rvIcc9OpYsVtkeCxuu5IbZYqIratOqbcXXptEwxTpiVKnZ297G/t2dHcm1ubCB2dIgzHEu02C+9lxzg1fGA7bL5JdtSg7A0YfjtU1Gb6H5IHOzIYeLba/fwPOXIxRjswm0dVSW6C+eNUhc3H9awcq+MFxp1DrmII2mRLgawdDmOpYUYniEsHTHTmYkhkiHvZkPoFUPoz3CMPRFGOBu2D90Ot7scIxnDI0tcvpF17Vf1pRMCtijjNNmpSX2VVONZHUkXZtmZyupNfYviVcg4rzMvZuN2/ZGndFTig42mXZps425vTocYYWZuAYXJGTze3sMna9v4pNHB/V7QFl7eY/+4Rrln7YoZSyIqFcU089cY1p2IoLkQ1UWHvPEM+9PnOVabrnWQoQDaoP+Q8ks7UfqUZU3Kdi10H+8A6aO108YFMv0j3ZNBuXKa9H4v53YH+MeAKXafuO8MQtim3SdtH6xUsU9Z+Se/PYef3a7i3lrTLub+es7RTJOran/L+RCuTIZxeyqK2lwSkbQWP1R615dYJIeOGbVnzSfUWYb6UQfVSg/3WP+/aJPvd7u49bCBUpnEZSJNFL9RCOKbhQByTPfDyhA3O0GcFh5TYTzNPNOshA9KA7vHRIuYWvzQ7s6vZxwfH5KWQdLl/0dZsMbyP0c5K/3nl+SL4krF7rp6nnXx28xjnH3IRoQy77UZNDp1DLI95BaSCKTYn47kDtPT3WMeUqfUx1RpD2iDpNuZ+zWb04jR3aM+9B+rwC/Z/42zfrXw/yn72BT72x+xPrQr7SILqfXo77FsG12mY1/9tWIQv5cnrrEhrlGPOUd+YVePm0d9/HC9gwr1GxYNHdJEPCy30LtBxtwk/FuUed0A+YC4akKfFWIyUvJe801aQKg22D8He3gqMcAO25wWYNUutYAaoN6UpCyxO4rshBO3sPqEpZ+Ov9POLrsnlm3N7sHVoqbNLTpYlhf1TO306HSbrHtJIEkr4q5dZ6SzTkVpUl5pEUSne5RrDYsnGJqHq9XqbqdI+RCDZg0F6hGXl9PYppwVLC2u1Kv6eLiBZkn4EZ+OTmLREXnEo1Ejv1VxPtDGKeopN8le+sBF80k6Ur1Oqx1Cv5XRwgH7fPL2FeLyMmXeLuHfmI/hLuvrDnUwHU+oe1k2WVc7FBpUvaxNXCiE0Sc/vkbcitQvKuSZNOXAlaksPmfj+4vPaxgSr29mA3iRutrCN85gMhdFcKNi+mCA/c6rfG+wj77DdtGnPKWKhSvbTWRY+c2xqM0tRonfwnYLG+Q/8dDjLdKTPBBled7XLg7K+zvlHl6gjqcj7uoso46FHJ9jW8mHbdExTtxSuTCy+QjDKJsLUaSy+kDbzeepyZJN0KQ+fMj2ofsoGlVJQrVqBrp/M4qre0MKk9R7F8OYpJ4yuRBGcZpwiBdJryEL7cDGJF4qTyz4UGQY5gefNIpCe1IPMC3K89eb3Db3Z7LXxRkZy8jz8xLZm+Dpj/LVN5ZWaJiV7uEF0LC189fz4MPXCQTLvzvXQfeMYFl+NCfgOGM52/M4AY3lyci0ptd4+qY+rolTVvyjFkA0Gelj7mB5ipQie4j4+BgaZBz3hb4WMmhPdDxKr0qzc/rJfLYAIlgGwFWIFkA0Ee0vgtgxWoSnrX6alI3HoygWspicGEcmm0WTDXNrZ8+2jercTBXSjs0RHMbXhLl2QNjOFE3aGxFk+WfldYXWr9H4uP6sYBbPhZqXiycfBRJ3lkH3Wej4K0162iXfLJ/tDFGZmD+JYE+3GCLrwbMMCYsE8HycIWh1PEpv/wxX38d/o5X8zW3W0c1N0jvBrC9rbOKa1uqCZTfGVF5efP6bkHeXvbqc3dOFW+Myy7JY5szJWp6LaeUQTJWPVosgdCjQkknJUCO1Mwy7VNRMgOrYJVl9ld8xYerxuhnDzhq2lyeNnq5BWElJSi1+uK2DWlzTmYjRWNTcsXgMqQRtMo5qu49KlcoelVp9WdegoLOjw7R7odNEp6ELkTSRXUG/1zJaxVMZJLNFxNM524Vkd9Z4NLJdIHyhLPZ4idgail5d8Ee8bwsYfNqiE2niVlAdfVUW2wHCjsQ6E77bwhXbiOpMq+u2+MBMpPS4SXJHVSO1h4Pqx6rA6kSBYcRys4hn8sQ9QwWlwMFs1r5A6HPE0q4dYoqCPBNW/XXtK6JDKuzlLmkzCLPj16KPlFTXkaqNi+KsCvcVjZVTZdZgLmxHkInPQnKrnQtP8ZqFCz/VvdKpxlR8/RqVDJjgWZlUNv6EteikspF2OuZLdZpIppHOFpAtjiM3MY381BzGphYwPj2PiVnamSWMzyygSP8Cw3Njk+x4KBMKE8gwTbY4gZzs2AQKDBubmmbaOaaZR3GGaQgnPzWPwswiCrNL9NPzFPLTS/TjO916L87SX+/TfDJNbnKOdhZZ5pkZn+IggvmOz9I9g8zYDFLMP10gD4mPsnloF5vqJZEpIpEbI38VXD2lshi0GyQy1TuPP9zDuf8pzBuvvYbxiQmrHxn3tbdXL2Zc3VkdeT729KOcQM2cXqDc/gSk4yDzsXcXk+6TXscOZxgmH4MghwV7cQwXj6fMRXP8oxAvJkPFtM45Mi6WPOgSgU+U15w0gqEgrxosjcvTQpwnjc/PfvqvPv03183Suv+Rv8yIvh69ZEb50qG4oxAr+6/C0IvS+MV9wng4jmD8OvOVQINjiVzAEzj8A8YUC8+4elEK53f8ewzF5wozFsGVzf0cG/O1iKTFV5DwXy1rn2hmPFgyX4EncwJVC34ypWf9OHyegDYyxz4K1Ruh+J4C6AHww6y0dKoMPmyLNgq3F/f0jSJ4MbwXPlz8kRkl8KAZcC8OH8rvRGwaHx6NOUTX43RaxPQTjOLJMNy9+9COW8IoS/NhzY7cCuOLx+NP+HnG+fBXffzo/UQcS8+H7zYmoJWfF8Wlcb/HpTuOoN8TpXZGbYvh9keYfkw/rurLVA6BtXbo+Vo2DLAEfiqFK0AtR2FD3Ll98ze2AHL5jTzOFZIYZiK4FehjnQP2g3gAM+kYFhJRZJhtqtJF5M4RtlMhcLyEaeo34XyMygkHoos55OezGB9PYTzBwdkuB8ZR6jcc6JV261iPB1HcamLq4jgCOw2E6j2kn5nAvZW6Xez45ovjOLec4kC5h5eu5HBUH+DCUhJ99s3/8bOqndN+5e1TODcTpX8KU8sF7O83cf58ngPsPj6+eYgHHGjqy1IZ6S2TZyZw7Y3TWDpdxOTpcTw6bKPAwfm1XBAbHHjqTgnRTufG6/x4GX14qwtKxSk1DpJfy3MQ2uEgkHClB1WqPaxwQLnWHNiEm6O3HC69KsFkuFUGrfHHEDuEpUUF7UTQZMmGJnLpXmXZ9zmoTnPQXeCgWgsi7WgQDSKihaizjKTdIG1NpBL/3Qx1Jw6cu5Eg8pUexjjQfsxBsRZGtJBxijroN1MBXCTemkjRefAV5ms4GYKOi6QHFcPABdYxOQivnorj7bMJVKgL/mK3g6+lgKcGPeqrPXzCgfNt4ikYL5H+ZfKyjv8QJN3v8fUp6mUMu1ujHm15OF3V50WXN936l9uzvqFqjg5x1HEvbeqINRKpctRFlVbP8l4Hpb2enalcIz2OiMvDA47BNrvYZNiqJgcZtrLVw/5mD+dJwwQL2Kz3cSUdMLrrOAl/QKqn2p0ma3VUklDRBKnqpBEeIjkZwsSC7qEI2iWkmpBW9S6zdC9TO91jb6ujNVyVB4yOX8+6r03vkeY7rNcy4WnC6xtj2mmjHQpBPJcP2ZeqZYb7tHFk8WWDjFzuzZeXemgB55BIanFQE2a2yCEczOrh01VaroygunZQY+JtLTJaWY/lkIxoIev8nZ+MjSFojuEKmv+uMOHlrDPHcWR8tx+ud7n19PMTbnraLnfq9xo3anyi4X+nMTTa99qejKTVBJ8mfO3dwHs40bIqsU6ZsUcaucUPeiieF24xhYuHx852DY16R3szcMD4oquN2Ro9FDhWeSlB+UoeX20OscH+SsfI/Tojqgkf8dgqYeirYS2ofrav43yHHKuQPyYjmD8Xo64ewRERuX/Uwy55tsW891hmTVJq/P70Qhxfu5TBOnm+SeFC9kVNBaPRDoINppO/3WkwFcOn+z3sUV4uxgLIsh1usOzik03mK1mgci4sZPDm1+axRxk8bLXs6KtupYLpTpXwKjisNWzx41Svjbug7CEu+2wrt6oDBCVLKPifiQ/sPqY7bHeHWnlz1DRyqt1rIn23Ly2cbvJmi/TqEM+Dgw6alE9vxNimic8jxh2bJe6UM88S77jgEEaBcWrFiH2N32Zj6Sc19+Ly0ATePtt5taR8SV/7Jb1Ja/GCaMdqGi1+qH4XMyF851QU1yJ98r52kLnj+7T44S8F6wglLVCqv9CRdW0KZZ83ZWX0Eezi0qLda3Drzj3sV6u43O/ZIqd2Vmly+w7xeJ7jXO3I2O6yfJQFv50HXoi5utgmXUQo1UWQ9ulAD8+wf9VcywdV4C6Z+nS7ixki0iWM9N0KOuyDe9ryQNNhnTa3WlhYbZIXiVM0gBfSbkfFY7YTNhEzGtNmcjG8/v4yXnx9Hl3yzWefHdhCZ5ky/ObDOhZaHdJkYLtXxKuSI4lUELnpCIazMdQXkwjmo9DHkDKJltuR0ucYuaUVfM/oA9Jmo2uyOrvfwfxmGx/uDPCgzD6OPFqmgBNvsBngvVwAb1M2apz0gwpwrx/E9WeLCLK/ur3XxQOW6bOjPh6xnT2bDGCZvLzRk3we2oIzUbM+5YNaAJ97x0peI22XSZ4yefHLnbYt0pP0eEjYokmdDfKFIXl90MKQABIpHc/t+OkfMl3mFz9kWdYaaFFwpw8Il7pLhvpM6uo0pmttLAaHSLDe9GX+PfLUAvvOM6TfpD4IIXj1ITvsP9/99iJy2Qg62w0ssD/5jGXUTtNblQH+aquLbda56ENQxnOO73TMYQAvz8Xsrqy7OkeNnOriOZmruRzd29FrNzEWats8aanZNbkuGa+dYDWdOMF2ng73cZq03612UKk37aSSRp261gkb6DWRCgpGz2DI9HpsC94CiRZHdORVt9mgTNbdHB08fzaGM6RphfW/d0haMSxE/wZl5lnifoph+6UWLfNrNMkjdeZbQ6lStQWMSLdpZdARlrqTYo86TbPZQqrbwBLr7OloH+fZqiXLy2yTWjzptNrot3XSSov9+QBjpPseefd3T8Vwg7KwQX7eI81O5UL4rdNxTPUHdrfKOMvyKmEtjcdw9p0FfE6Zdl+7RSkrr0S0WMV+gO1A/UqDtN6h/3AhiuRYFA3yQLjZx1PUsU4t5PDju1X85GbN5LGO4tTl9l9qoWqzgUini1dZdt0Bs0th+PlWBxvUR6oUmlrw0NGevUIUPbZrnX5yaTZPXbWNH663cGu3R/qQH4iDlthfy8Dujfk7Mpl0TukaL7w6j/m5DNbWq0YzzYlq6jOqe3+FJ3VB7d4Qn0igStaojVYoVzceNrFxv43KgT70NnFrRjFHvEdZO8lyL12MY/Z0EuOUBXnSQLuidKxc7VDw9PG0+FZ8qXlGgyBQlp/L+/idHvr3vUbGxbPgES4yDhdF98MdbhZHP/L2/BwML56nSyiO8lUbsadnn8yFxiWzfI5hMRbTPWnk7/t5ednTt/6vjGXOXy9PWsGVXuN0HY6vyB//4kr2H7sAQu6yAjgC+Nb/Ik5uMwyXYBARbIKYGWpSVIsP8ldVSaGyL/rZQHXvg5sApzX4QpmGcYMRt2tE28w0sW0To4KriWGDrYumI8hl0picGMPk5ASi8SQOymWsra5hb38POkLJJpQjWgxxCwGGn0foYysCGRvZ01nnp/JZCfVy/GYuo4Zwtlnink2sSwjqrgtbAGGY0gU1iR6WZS+hXSjEXald3j5UGjoEW1bKi0cNx0Ty449AmuWfvdPfweAf4WoFVhP59vU+aRXWBDX9reLtT+XSlxHOunI4c1xExlK5vMzcUwtW1FK0YEWjfAUhYOVxix+20MN81CYdr/DPFofcynPfdnu446/8+z8MBw8/GwwRf7dgwHejj7PCQ2TWDhq7IDusRQ93tFo8EbdzDnU+oe02Ip11cZy+Stnb27EFl2AwQjgx4kllhriJd61cxE3HJOnr/XazinatbG4dbSb4qXQO6XTGzk3UZf6GI/ERDwq/k8bVhcJcHdgCAcvjeE/lEEXUBtjBazVefM93nespnKMR8aoWQNwODNsBYvQgDzErexrvqx6tlqy+FDZJRXU5UsbpcAnPj9VxbbKBiUjT8OgHyf9UPrJRIKPJECo7aSoy1M8QpgKoBcQqlStNOhx2qCxTYbaFIgKnjsqn6kMLHRG2yThpTjrraC22Ty2waEHKFi1V/6wfSyflVm1ATGr1SUAKU4Htx7UP423JAO2QUErjBS2aartfzGSA8olFdYQebYL1zXftaInpWD3Wke4MUttXmBatIrGkWeEpK74wN+OG2Ulp95DkS5A8ZBetqyxeXnbPiG/D5CXvqXf/QnZZLaxq0Uo0ET+GDZbi8J20cJcsOT72F4RFo6C2FOrJMPFKt1G2NmU8TuMezv1PYV599RWMU1ZaNciDP87t2quyZs24KvJwkb/jOBnF8d/oL4fq0Q/W0yuL90IrYP7vCePH02SpHvZLY8mUq5ev+zczwsPSuDjC17xkPVh6OZnecte/BfNH3uqvFNV+FGAtyo/kufXv3q1/UxyDR2PpnPVimMMvlsPOPf0k7l0/8lFkPpjAD5fx4zg0ToY48yveHr4ychkNCNOysHg+Hp6ln576UbC5vV8zXuConDRWbj+m6ltuPw8vxLeGj/7t6Vs/LzpoDJ5zmvH9R48TeSuecnfG1YH+jxfcThj6KabhqAA/mWcMFeEtmBbBS82He3X9m2/k58VwoOzFAXV4mcus8z1hpPAwhvP3KMiXk/HMbTh/NbUgy1f+tF57cHhbElq+G9/KyMOlkjGOszh8MYbUhIgzSmHxXCCfAnjsr6cZS+eCFeIWTVxrsx1d/PPLZOGW2pwngThfD9axYQR6yfu4dXhGfoab96Iy2qt+BFg5MxWd7s0ZVwz9ecZzOEheiMC5Vz5VJrrNuljSzEbpzeXgHePoPz3DdFZCZv6bXAC5+HwaqemkXQC5w8G+LtbupcIc1KU4IAPq3T4mMjGslZu2AJLjQFDHDgWT7NjrPeT5HGffM8ZBVoE2uN9EWpNcdLfY+bfyUeTYF+3nIuho52chbvc13LxfRemwh/mpBJYno7iYCeDNiRDi1TbOX8xjk33d//ZhBdsI4+rz8+DoGTkqFqcuTaKyW8fVVACffryLn322j4nxOF57bRZnz44jTz1Lu0zDYxnEiduVqzMo5CN4ej6Oecb7cK1uCxw7HP0ecLAsmot+qmPtaNhoalJhiIloAKsM19fnB6UOB4NtzFOPmY8F7A4RTVIaPxoAwVA/G8Qsw18uBnBqPII7jLih0SxNm3qKJt4us6y6JPw2B7rKPZsM4hkO7Adp6k/UwYrlji1ypDWBR1hVpo11BihxMN3i4LZBmrfLXRwS7kMCLHLArS/nB3XizLg1ctaPdno28S3+MN6wH4domXjkOMB9ayqM2yxrlnUdYL3crA5wVOnjd4rSh4f4eXmIj8ocPzGZjoq4kQ6gRHrsE+6LKeDZxTjePxPH0lIKtXgMu4cdo4fjSeXljL3Liz/Gv56Req8LrrUI1mC+5X2WiXjrq++D7Q6fHdsNoOfhThfrez082O9jf1e7BLoo8Vnhu2yP5X+KKuE8+VO65RErTZNT+mq4yfI6fdbphiavbTCvxZEhdulMjQcxsxzD/LkEZpbiyBTDiEUCuDKfQjpBPfWoizHGXyP+tgCif1pNis2wGXzWDCDJNrQ0FUOH7eOl81lMhtxF8FrsarEu75K+Nod8wliNiCR0+BSLx8PGs/pIqVJpeb4unuhnE3qWyHxHdoL889xCHLo3R/mVSAfdxaK78QTddEMHhMnFFx5NThjf3+rM3u0xMspfPOtoSJgWQfFd2mNznP5kHKeLypoP9VPp4JQJ9BBcGfvlj+I5pyOO/C3MjPNoktYb5CHdw6MhQZI8mtKWHMK34SOfF2bjuDgdw+ZBG2truoC34+EEjk0CuD4etvHDOHut98dDePNMAuGFjB2Tsu613Qx56Xm2Z5LVZINMguObUwscF5CHHjLuEfXwAuM9Zpsi6W1n0/RSDGPkp0oyjAelPta2ethjg94F5RNxeJbtKMq2dpqy8RXy3EdblDOUDZYDUUwSv8lU0HaiaAHkecJ8fyxkR9d9VhvabgdheLfhdshoIUeNcJE8+exYBLlJjlEeHmJtr4VNyvVzlLF/eDpMOgVtF0m30bHjC1cCITzqBbFC3HMLRTy9nEOy2rQTJppdfWU+QGwijWeuTKBM+aQjjkpsV3t99WtufKEx6rnIEHMk/yHDVK7nkxwXU+a1tWjANpaaTaBIhCtjMao/Q8ysNrBHv45WDE8YjZl1B8z+hhZDVZHuS9rZfBgUcyiTRif5zXdrp8pShnzDNvC4FbAdQzIOP2CKdFkKD+2OgEPioUURC/fi6F6YZ7Nu98dsOo0gx/Sbh9u4ToJOkkfUZxyRhylWsMmya/FTdXWLecWZwQXK1Rcnwjgg7JuUa/ZhpwwfHBKDIgCPezreCFir6eikoS22djMRO26pPR6zuyrs/g/K+P2NNmqbPay0A1gk7KfiQ/x5hf0I0wvnBPuOAvMbn43g9OmcLaLHYmHEabUD5NbDml3CPcHysmj4WTto9Iuz/ifnI5g4F0d4KYFYnmNKb/EjTT6ZO+ggymc1y/47HkKKMMZ2mpRlfcqXnsXNUa4kyegU0VgkvnGWTZd3Z8LADdJwimWT7NNOO90VVSOffJsydp2y/j+vtLFLni4QKfVHWkjWzhrtONpm3eqILKJoi8fKS7R3O5tIhyT7L8q6H5J+L4f7bIeUk2x7anPVwAD5QBs96hHBqfioTL7JkcYF2pMXnssU2XedeVBDi9EndtqYavZRT0bRzCfwVKOJXLdnuwY/IfE+ZlsbJ5+VJFfV1rQjk33zx5RD45QbKyz0l48bdizbj2oB9scBfFxhe2VfKm4QnzxP3eUaC5ggflqATZDGbz5fANkbR8Rln4UhOa2OlUbzlzp5Rh89L8b7WIj0KeMH+Jz9iyblFyMuPNRsYinUR7YYMTlYbrRxRL1NYe0e42gRhW06F+2TttR/yM9aYHUfjWsuRQsP7q5WpdF8Tb3VRT4ywB+fjxqt7++1sbGveasuFvJB8gPrkfJrnvXX3Kyyz+ugqiP9mi3USLtgt41TQfIy+Um7e6uNnh0PqNNJBt0ObkwG8P50ENeC1AVDA3xCuSYeGAtS7wR1gFYHZ6l45cn/mliaXcoiTTx1HKruetNHLHOs61eeL+Jwt4Vwp4ez1KfOk8an2Z6SU0k02RZy9Taux8kzbEMMxjx/dGfOL1ifFdL4EvHfJsz7hJndbOMy6+FOJ4AP7tSwu8/ysEIekZdXafOkT7bZtvt1rmdD5Hv2t2T+NGlxKqwdT0FskM8b7DOCtNoZpFNP4uyk/vaTMj6+1bAFBokHX3ZFWQ+6V+QWM6JqaPzx7QsZhOj+yWclykO2xxJ1P8bRhxn604f9LdJTH4zUGKYPP6rk7/UHWvxomT6lei1MhRBh39QnntYv0ijbOHlXC/TzZxPIUzdOsJ/SEVhiPO1m0e67DutCPHMSV/Gk0wWcn/OloePEm737xk9rnkpoRn6ODr5OoSB7so79eX/TGZyL1jzs4adTPPHuyY/ZnfHie8a9CdKxv+kxnvtkfEHx43v//ptnTuZD48WRjqO5VHthlPFsGItsi/+oBZABG59fAPfriGw/Vlov2YiYnkLFSjaFSf6KpgbS15fvuhNCxx9pEtgtgthkMPNQwcGO3yYWbUKSio9Ntoats9XEooPNXPijgmmRQxPU44UC5mZnMTY5YWcIr25s4PHDB3ZBdDBAhic8KXfGHLLCT+jaj9d5K3/zEMJyy6i8mtg9YaysrFjG0SR/gMJQd4Bost8uQbYoTpnVRCmCUeZ9PEns6GK5KqaXl/K0pI4OevJPQtefsJe3rKpDYRrBC4bKYpPyhP/k7g/RyCnZVmYD6gGxlByQaeDBACu+wi2Sy9PFFQMzztBbqGKYW+BgWQhfWq4mhP3jvQTV4HiMr0ag+jU+st0X6jTYw6Dn0Uc4u4lp/8sjVxbRzyEmOE7AMDvG0aS0LX7okqgEbVIT4m4i2ybkCVcLCIPYGKpdaljdFgI9WtaRFmLs/okQrS601s4d4miNm/Vnd0y0ahwIVtBpVm1RSwsSOtMxkckglqQSFosTLZZ/RCPiJ9xUHubr6kBl07vHayIw/7UAqBV+2/1ButkdOTGWx1v8cMdNufQGj9Z26eh4KY8uDLJqstqnIxbPIZQ7jWGrh6cvT2Bmdhxz+SLmG+tIh0roheKIBlWHTCQ8mUjtKc1BfY4dgS6k0ikP2pFVoqJxyMG9ds02+sxoyPqIxhFhmUVjHRumMydtcUCT+aoz0Vx1L2SIFanp1TtdVm75ExYNWYdGvOiQUa0al4u3REuGGB9r55cWFULsBZlPnzBEY0WRYm88Lf6Qn2ZK6ByKRxhB7cMFeNyoaLS2CCXeZdqhvnyWESzSWG3SJVNdydvxsy04jdILpGCyXIrstz/FVTxFclG9NqNQz8fq0eVj4fzr1cuMxw7RMnDwXep/GvPaa6/YDhAfq1FWKgvdxHhk/CC/TBZJ/45IzrD81H9HRs5R8Ml4TxgFiP72cNDpdtEdZnIfT4LK7Yd7YS6VC3AOL53+PEOH+fFpoV5c+x0lV6DjidG7nkrhJXY+TCIHPX0fwRyFGsO5Msnl3syHL3RZ4mPjsnOxvJxH6WRGwTJ8eRLu8YseZjy8v2p+xdcD5PvbUz8OCc/f+/VgCkPD13v3o7s3GvqP3DKWx0kfj05PRNKr8zPyjPxoTr4QzuiVDr++XDqLbW7fjLJ2leXcMnr6/uqX9Ee3/hx8F1Eh+vfz1NOF0MhBgHrI349j3volgsfxXTyXk/N1sOnmv8VxES3c6lS/JxA2p//Oh4PIX/YDcrn85Ss55uLZr4W7uC69WjVjjxq3/ISExfYezn3Cm08Xz6BJR/ADaFyYez+uIT+xcj9Rb34yz6G0fnI9/TKb21xKyVz54stb0c2LdsI4P192/orxADhaOKiigXl7Hi4pY6gvdr72bkn8V3PIw8HxAxz7OT81/9/kAsjUPPXfegfBchszHDwtcYCrM7KncgnscQC8QR1zYiyFjQT7kgIHS5kYxqhz9DiobN8+RH+vgaOdOqo7NUQ4GAunomg/LCOYCCM3m0GOeNU4CF1ta4IniZ10BD/+fIf6cpODtT5WVpuYZL/03TNx5DjYPpWPY4r5l440YdlAg31nfiKHla0mNo86SOqi9WgQlZ8+xmd3StjkAHh2JoX3v7mEl18+hblmA4frZXyxx4E4B+Pnz+VRLERQOJVHlbr7zz/aRUtKuxlHU9GR3Tke6zgcwtNEji5L15edixwox8n2Rap2r3PAPx3TJKcuNGdqj1FEf9evw86cf286jFfOJHCHgLb0mTRpoDxyTPtvLiUwTXWuo50wjC/94l2mCXLgKb4YK3dxkI9gn0pSiEl1JMqRTZBRSVpvob/dRlVf0HJwu7vRxdcJfedwgPuDCPaSMfx8p2sThD4/OB7hu/s3k2WBsukQPi8N8NleDx9udrDLgfepsahNAureg7std5GtCsUxPSa7ffuCVUfEvkbENfnbZ11Gp1JoU5+886jGMZeV1GVCI5rIik6GBq3Ps/ZCjHT3gyYDWuSFIuE3dSTKYR91PnV0gy4lbmqipz5EpE08mH+duDVJjjwLNEYwmlzUMUM3me6Hu9ptzPpruuMxfHRMUjCtcJE+rOGRvoLWudqnLrsvIMem48hko/blZi4XxrV5na0ewGc7HfvyVxMmRlmvMETXJkUKkSH+4JUizpxKY2W7hZcuZrDNeq/VaVkXWkjS0UJKNT8eQ4HwNRGkLz+XkwEsxIaYYHuLj2epowfxu7//FLq9AVYeHhm+js9IWeOxkxT2DdsA8b2xlLBdMRUyrlBUTB9X409Phz2uAxqCtokGwVWak2FfMaKhDFnS2oUWxkQDPw8D5hmny3r58n2Ei5XHPDxfZ2xc7iUf4eHH158X5rc53yiKjtnLFoKYOR3D6cUo6alLeDn0Yv1eZzt8YTlhu6+Oaj102LZ9o6+zX5+KIEP9+dpEEu+cz2J8LIIF8sFt1vnakcaOrF/WySuMt99yXxgLt7FsBN+4lMYSZdZupYvPmu4Irgnmq/FDcjKMM/NhO8JPuz42Vnoo7fVt15OMdg78i3QfM7mI7UaobTTwBXlcE21GE8I4xTb6nYUoHug+FMLOsQ2e5dj4UjGEzyq6hJdth+SYYHm100J9g+jzaj6AZ0I9/NUnh5TpNZt8PqDNk+/OkEcmsmEMdK8IefOIY6o685yWrsI8ly9NIjObw9/cOrSvy0+ThlrzCUxnceXqBB6tVGy3zOxsChMTCdRJU9WIavmpCPsKjv0esm0KjymO83TXQYJ9hy55bswncDSTQIN4aIJd9/ocTMXt0vmTRu20XiVd1ynrvFUMLVa9MRvBBPuSBvsftS3LWAxAowuldR/LJwfuyL4DHQvI9ppNhXBKl2CzLNfYzq7SSsV40HXjiUXS4sxsAolcFIl2H9+djCFz5hIC9QbCa3dIiwieWk7iZ5QtOoaOD0srETtN/rEdKRxDj7NCbzdYVvZdQS0ocOCcbpPfmMdyTpPcQdzpBm2Xzjf5vsL6vMvxd2c6hsRsHC3Kmm48hE6nj/JhBzvsFzcp3+9UyMdsSwuUMU2S4iZlM5Maj+TJbEuUXROLlP3lKj79dIdtM4ilxSzu3y+hTRor3gELekh/LQBJJJ6fCuLMcgyzp1KYiXG8S9rqyGzJxSzpOsH6fUx8KqwnkThVaiO/2sAttofDGuWw5sjG46hORBFjvV5ioyJJsUa65Aj/ejaIn9dg9NCk/jzptN4g75bq2Dzo4C6JUgwNbVGdRcRNynMdA3SW/aB4R5P6yncyHcRLYyE8RZ7XBe6fsOAN0ixDftfdVrr/Z4w4zpG2EcLbG4+g/1QGUfJZNM6MPaOTB7LVHk4/rGF8v4M91nGPcGSSxGuKOs80yzZB3FLMWwt7WtDQwubp0ADp8QT+luX5MdvbNOW3LjL/e8p0sj7izHufbeiAbXT/UZX6UBMx6j6H6ZhNaPfJ2zV2oDt0xcAAAP/0SURBVH3KkCjjFtkW/qigu4cCqFI2PGL5o4zzxjN5jFPX6h62rE3rSEl9WKt2pHrRZLdO9NgjzDPkYe38WqEs0dGdr2bZXtj5xhodjDdbuD0I4YWrOdSafWzZUVNqJpTFmqcjX9bZPvbY6G33B9vIcd/g9W9sILMp1jPYlggz0ushd9jE9+/VWU7qiJEBlljHz1E2rWuhjrpaodnFLPW4+6RnjQLNPkSmXM1THryU1I4LyhrLT1SXPk0HFdsLp5KYZts52CG/s+4/awVtwexcAricom5D3n3xafJzqYcI++YXnsrh335Ux4832EbIq2xueHY2hrOLafxipY4MZeS0Puqgrlog3P7jKgbE77ziJQE+rN96LkOeJ03EV0X6/Tb7nw5lzX0tuu52WQ8d/PvPa7i/K2EWsMXt85Qlp1nu35+L4oqOeWU7uXfQw3+mLqadSV+nfnilEMKAfPn5fh9tlk86RpaFjhy2cWe7hrt36qhRjmgxL00+OTuXYl9Pvie/PWa/zWq3naOvpQLIHNRwmzyl49MqJIr6jxqfTTKeFj5aLH+J9bv1qEVZqd2y1B23uthiI6pQDmouT4uj0m+00Npi59IWc/E/zDZfYB81ezqOAnk6EmWmvmHddCg7muSRNttcn7JTc2zOkE8YLrHrrNMbLMTcejnur/0e3vnLeAE05qUfL7Kbw2V+zMvmSZWPRXFpHc+4POS0tkGrp6/bGSQFevn65ljTkFFi95B5MqaMYlvO7lURLV/PLePhIWvz3mxD/tPHV89D1tVH683/lh0gvgbgGctPhPARcG/ytld58t9NNDplTsSzSVFyVle7ATQZrsWQvhZBXOU4Yrqvq3X8lWxUCyB8j4TcUTtWKMLVWZp6ugIyDcM1aZpKpjE5PoG52Xkkc2MolctYefwQG5sbaLTaCIfZQWjSlkLH4e4q1BmViEbl9fxVJjfhT6N87Unlgla+Ekzu0m3RiZ0byyCc3A4A9zW7vh4PME8tgNgOEMtYwt7RR0LHsYnPMN4fvWTJR+6pGJ6b//YUDFfhyk+7P9wOBLeDwC2CKDdladFdSsPTrNyKYHCIk8FW4eRw1nbpjKwwc3FdeVgu5sNCMo3KJlCOXm7ihPTRyrItDrk611N0E262S0L1qzpXHerdZ17BoxHf2OIZn8pL9Axr0SCRgHYC2C4ALZiFqE0wzX6FQnJlA/uHuvyrbRPqKk+/U6MQqRIgcaAVD7p6dHkY7YW4jBWA+Gthq8tBbps9L/lWcbUDIZJMmdUdNZqgN5rwT/S3XRwR1gWfbiHDhSkndaASJnrTwko0rol+7f6g2xZOaJVOPCRLWoqa7r4I0oXw+GtugxiOIX/2RbqpwGSo4E6nrZ3slUNocYSR4Ej0qFpFiyxqdamHWdeWdIyVFhm1kJRJZzCezyCT0jFaCeuMKlT+dJyYvmDTGa2Cod0w2jGhu3hUHw4Tx5/iVZ9fZUzwiP7uRT8OAbktkmhuHvYnhcB2VTCPSDSBSFwLXEkqqykqNgmjD2uKioI7yktnZfbZwToBrfK5Mhps4z/jZlqv7GzLytPwMH51uBmrCSfDUcYPJ1Z0+nxiaQ22vdhXK6M2rUjOl1b8JOt8XLCrN2dYhnqJbeGfcQHk1VcxNj5u6Pn1ZLJZ1NFT5GI84Sy9yMLpo79R3RJJ+eldtJSfEulp9Sj6+oWmOeE0o1dXI4TqXjw/3yg3Jz/cm/Px/kfG8YwzLs5J4+XwBCkVw/M4iRSdiq0yHRuHnxlLdgzoOJbvRx8vfJQfvYxqltalsXcXdMIo0Au1AAF4Moa96cfyENVda/Phye2bkzQZGXn51oxz/GpONPKwAFKEbpcHHcYYXmw9ja/1tEiede/+woSX0rwd3ieMovoOGcvTb6Fyy2v05mD4L55jFOZb/rjyuxClHrV5+/Nr2IPrXsyYU/KVDoNDh+vzn4ykN2NvPRnRD/WKzHe/bpx15tglozi+ywUpL/fqEn8FPz+Ol4ml9sNkWBd+azn29t5HHnII8SdK5IwA0lJ6MswL5UOuk7GdS79P1pPxvB9tVBD3sLcTYcdRvcCTRu9Gdzm8QIt2MgMZxXFPc58MU4D+PS/3ePJX8Fwq/ll8vnsJRr9PlMn96M+Ml4c5/R9auwOkUv6NyHJ9ZXyl1sG5wy6K7HcHmTB2i1HkU1HUOeBud3o4zT51LhvH9GzWvnrvr3FQyYFlkGlrHIjdSQSwQ1yLVPQjHHh2dxqordVQelzG3l4Dt5MBLLJZluttfLRVxubDGmqP2mjU2c9TV5hs93BKnxxcGkfj8hyViBaSKwcIsq/9stzH/dUSLlwo2CTY3/6ne/js4138+FEDqxwAasCor9TK1T6yhRQ+Xa2hmU7i1bfP4MzZAqKhPj74rw9wtN9GJpfC/U+2iDN1Q6/8MXanOepA1KjdRw/m66RInGH+UUb64voL2o9pNZjXpKUfW/Wg8YEune7wqQt3p3MRfLnfs4UF1Y/iaLLijYkQzgT6OEX9fYxw13oBXOCAupmPoDTGZzqCpjcYXdolzk3qRMzvzL0aZrZamCXsC6xrfaW6TfrNcaC8wkH8xHIWzz+dx81HdTS1wOPxmS7jzOei9tW2jkcQztqJwPG9HTPGcbyNiRYnY3j9qYxNLDzLgbwWmW5XCYN4axpttesuGK1Tr9ghH9uZ5o87+MGdmi1ORakr6r4K04uYTHqofWTE+CP+/zVG97HoAlAtYnyjyL6RuJGNLD7JhRx/xNnaTa3Fgt+fCTNck0OkZT6AF3MBe386MrTjVB7YZBqQYTqrT+KvnB1ervxhmzAPYeZMFEsXEpheTCCtC0RJD00EacIxS57oBLW7QIft9G3CLcMyskmw7l1bE1xddKvjXp5ZTmJzEMKPP69gdbOBd1nP32J5ImRQO8KFkfUh0NvXcjbh+nCjiflMCH9yMYX3s8C5U+MIXlrAzk4Fi0s5bG1WsUa+d7zjrHjMHJ454bSdH/f2O3ZXhBapnHH6pLlM6RRd7fGV+nDjSH8M5BvF8WXMyDBZguV4t+jax2pb9SO8lIfyc1b3+BUYQTu8VQ++vz9h4RBxvKIf6dR6ZxQzfnzHO4pyHN9zmsqsBaP8eBAXLidx5kIK5/JhvMF6681HkVrk2GEsbF8uvzaTgL5ePrBVPQdfd1ds1AZ4OjjA88/PIXt+EoMvtrD/6R7usYE0GUd3EiivW6U+dlpDO94nRd6osv3c3Grjl/td+7JZxxyJ576RcjsgOpQ156NhLO828Nl2F48pFJo1jk2d8mrH3J3iePHSchrVQgJ/xXB9waqJdb/6UhSOxd0q7jQoOzmG0uT7Aek5nQqajDlg5EvkoecLQbsnIk1660LoM5NRFIoRfLHbwe1+CHsklNpwmTzy5XbH7ih5ijLo1bR2txAuSf98r2Vt++5+C49WjpDk+PP3p0L4lDLg7ytD7Jc6NqlernRsNuG1V6dx8WLeLtTXl8WFbJjtheNh4qV+TwsyK8SvynFmoBBFi/Wh8+p1hCKLgAblXIUyT9/KxbUDRG2LdNE4McZx4uCghb31No68HSBdJtogr119fhzTUwncflgf0UnmlfEQXp+M2BE6r7FcmkTXfRdqa+/dKOIhZeeXhPVJK2BfdmvRRzto3luO4VuvTSC7kMb2SgPPp7Oo5qdw56hCeVDCK09n8J8+KuP2dtsmT1X/kp9qz7rEWvVwjvT++tkEtvT1PyvpmYtZ/N7pBIoHDfTj5ImpIF4iX0To1iXu8yzubeKh3TH58RgmZ5PoU47oGMiD7SbW7zWxdreNkm5xZpw3stphAvxlVTv4XHllMkXKsNMxTDB9inyfSAdQrbfw8GEJpVIbReKoetdMwnkK+t8puKO5tENxYSzC+ojhMiuMrGMTqo1qFzXWQTsRsf4vrIlP1uMh+5qHjPfpnQ62N7voko+SFNhZ1luU/VyTbeQorOOEQDmkr+jFm+Qp9k1aAPnLCv1JsEvdDvvOAB5STmpn3kPGPSI+SbYn8YQuAT9gfyg59+25GGbYbj8+6CLL9rxO/0PG1QXijc4A16hz/IAZ/i3588PGELvJEOaXoxg7lUQsHbb27RsttC2xX5zaoc6RCmN/IoawFAeaiZ0WzlAWpyn7gyyrxti/qBOXqSzefHeOuLFdv7aINZC+jQ7+x1cLuMIy7VV7Jtd/xraxXh3gjegQz2eDeCoJXFlKYu5CDut7Hbw1G8b4VBi9mYgtWBVZZ2eodGxno3ikDwgiQepgQcwe1vGTh02TJVfZ/+oeshjrIhdSP0hZyPZRJD20EWKNNNARYrojpM/WVqF+1mb4EVvmA9L2kLR+sNnGFitBXb52muTJuHY/rIpNeHqoHY/F2NdpKot+kj0Eg7lcCN9ZDlHvGeL2Yc/urnrYJs8TzpsZ4Hcp+9NM95ePu6hQv3ltPo48gfwFeUM7WkyP9ujPKrUdTDpuMEXaageM+FH9TZ6yp0pB+iHb+Q+Phviood1Nwi1gH5YfESHtdLm92cIqAS/ra3ry8S8etw139ec32Pa+w/bVf1hGmnrdh6yTvyuzv6UOdVlHuyXD+N93e9SV2C6TzI+w/7ru8NtnXtoFm2KOr7L+rjC8rF0fJX0EAuj0vQDrOsayXiRNvjsdxlvTUUz3+/jBXh//21EAX2ohle1AH/LqfqEScf53m33sso50vGea7eQ0lYeF3Rb2M1qo7KNe1mkwQ8yOR/E7L41hl36dZo+6hKsDLdZLdj5g5uvDEMokho6hsg+aCbPG8uloUC14HO24HbFlvpcPeqiwvrSzVv1lfpL0Op/A5EKcOk8QDebTYH8XI20mpuOYWAjTxpEiXtbXkjl0dJ50fo1hA6z/PuWPZICqVIZgbQ5K8W1u3Ob1ND97HEFhJ9ufvXtupfeN+du74itM+iMLz6eLxv6AfZJSK527nsDBFrzR4scJ61JZLHN/1bgYT5pfiSn49JT1jZVHecht7+Zr/v7csubFDTcvof+0XVb/qAUQCkhTUhlmhKH1YDhgZt27Fzyy7ocP82DFGcP07Ct8ZzUJLQXETagont3XocnPWAJhWh1foyONpLhrQtmUQk2CM0+bWFZlsLB8Mbc0MIVHYjEUcjkszC1gZmYOw1AEW1vrePjgPnYOD8m0HYQZV0SynRk0asBC2v96W1YNX+irmuWQ2ysuX4R3n4pWj9ZNRPjEt6NubDLXHY0TYP6aMHY7JfSdkYMi0trkjAAbPDdgcW4+9K4g4eLlLyO3HVWk/AhK5YgwX9tBwPJo8UOT6NYglJsSeE8NfzTlZ7s/9BTAUaFUB/yxzBwtbOFDCxhyK63KYHSjJGI+tvghAKoHg+6lFQzWudUvYbCyMfQWQPSubNRQ7Yt/0YrWaOfjTbewtgUQj1eMbqRfOKpdINo9oZVS8ojRWHQFHuzV8Xh1B/1WBYEOe/5+2+ijeoromJNhF1E+I+zERQMdr6aGIloSMSu6nOrktIBhixrESddgBYk7Og0MWk0ri9KFdQxXMoVYKo2IjmJinWtHhxY0bBGEabWYoT8Zg69yE18de2ULP4LPfNwCkPhnFFsEMLz07o7uEQAOKuNpzC5fA/UdpPsVFNl5p7NxtNhhPKpQoUkvYY2Kw97erlIqU9LVLSCFQjrSKYFgLIUQ4YQTxD2ZQTCRQZTudCaDfD6P4tg4kpk0lcs+B/FNVFstHNQaqOjMXmlIhCmaSx67xR3xJXmW7yqn8bty956KK+u7jEfMw7jG6GkLh6ShjqhS3UYlC2ynTIT0ooISlZISQYJPLZzJaEtgk4MXbRPVltGeLUqqrmV9+rm8nNIh3K1lMLV47bh+9C5jvGjRhLuLaQuAprEcG5NB4leLoDzEQ7Kig8pFP4WzbD5stcNurcSo/3wLIDdefpmDsAlrT46l3KQR/22AbvWmd7qtHj0rt8LVadilkBauuHpSpnthWqDUWe4m57100mn1JZOz9FM8xRn50dLPh2VxPJgOBxeX/176k35+HJeXnvSypx/f3LTiTb8uXP0rT/dkVEsnjV9+9vT8/DB7mtvhYn2i0prbg20vjGTm2C1vn/dG73qVVXbO1359Y5h68cQSLj8FWIjF+VVjuVgcv6+2d5+lBPD4xf0KnmfFt+bn+SumF8uzXlrnyQcdBtO5zWVwfB8HwcPKgbd258VVmBff6ODBMtpYDGf16/zkcE/Xn3l+MqwUwTjGx/3YFlwvlpWTT0XzvDx4zlftQW3Q3vgjf7n9qHJY2/dwdol96Exv3v6fwlRgj0/oUrj5WUTyjPnKz/85jqsf4emlHPkZDHt3f/p3Pi5sFOL5+2j4fu7pW0cb90fj/bh6UO7CX4kswMwonrxHYfbikcOVyi00Oxnoh7s65qt86PCcJ4ziE4wXz8V1DoNjHqKzBZgRFL2Zz8hfdenK5hurNv452Mf+LqXgn3T773p1Dktrr3Lp3d4URL8+7t6+9RtbAAkOOeijHrCbD+NgNo7diRhqcU22DXDU7SPNfmQ+G0Mwl8CX+1V8sVtFgx3VGEd2zYM2vpyIYmOKOgkHaROrdQQb1LlmUnhEWF+OR7AzTnjsNic3GyhxgPrFfgeNuw281nFHIugrfW2S+JSDsx8/buHvb1cwnobh9Gf3WnZciBZZjg6amK438G6qz0EwB+Qc5Om4I/Wlp5YLePGlRdz8YhvjM1nqGBH88Acr+PCXm/ic9mKjhpfPZTGjyab1Q9wvddFifxujvqRjS94uBGznh7dZw4yqQjxURsguzawRzy51KE0GsAvxounX9cXS3742F8EFjoI/4mD0Dgei+3XXx1j/T5MkXV+7XuSgG/gPD1q4xafO3W9Nh9DlQH4mEsJid4jDCPNiuRoctG4TkUd7bXyx0cXH+wP84qBPXXOAZyJDO0Lk+0fAl9K7qj082mzioNyxPkjHeUmfOHMmi29/exEb63W0ah1bVDiVCeK7lxJ46/kCXo72Eap2cYvpH+rOjWYf1zkoblC3/oIDavGe/nRHALUcXGbaf8mB87l0EPeqAzyu9HFhIYn3Xyoy/zZqHMiLL21MoAUQ1qPjcce/MoLnm6sTEby1EMMD1r8mfUSPHoPV7+orV10kr9iazJzOhnF9MYbH1T6eywBvM6zN+rhVH+JcKoTH5IdHLZYvDrw3FrBLoWvqY1kKHYwsmkRY31OLESxeiGPudAJj5F19sWtjMw+tJOvgKuvvciGBM6R1vt1FZDqCd8nPWozabWqiluUggdVCNVFyc7+LL1n+antgFwhfD/UwSz1RuwI+aVA/YCmi0RAOyWTaJaLJ8j++nse510/b8TF37uzjvz4oY3e/jp2NMuurYpeVG/WFmP4NQYek83L++hFPihbSeXSxssojGvrGp7mTKL6Rn+BraEV90UV5wijPkVUE/ksf2iVtN9h+tQPEAHhxZVTX08kg/vBszI5Z0c4JH4ay9/Uga2Ry0X/EH95DfjbW5rvJV+vfBF8RXD461qM4E8Fp8vL7T+exUIwb7Bm2tyrrNcz2HifP5Np9zG41cK87wB55TLuODC6tjrjTcTWZQRfzzTqGna5NFs2Rn3Qc0o1cEKfIMzdrQ1RJW90N9Ew6gHvkOe200bFTzww6OEO5vKIJKzLv/iCE7Kmn0UvO4bOVTTzc1oXCbLeMqxEEmzc6fG4MQ/iccG6R18KUtd/MEW/WIZuC9YZkM1t43CP3aleJaKKvzvcY/va5pE2UadeTdsHFiPO/vJLC1ygbdQzKXfLj6VoTa8MwKt54SGXWF/rvUN7V0iGsiJ9nowiQho1EBEfsC2oNlqnds4XHFxhZbWu1Rf5inbdJR+18F/lLzGNttWaXXieZ93ffHMdb+QAulepYCg+wIblGfN+9msPTZ5JooY8bOy0sbDRtcrKcjyBOmXP+0wouLOfR5XiyxHxT8SQuFKZx9mEZh7sN3CVtjHfY1gbkB03qaoFRu/iknxMbM08/N44zz0/gp3dr2KTcZTKbfNXRYTvEdYt9lb581w6btvGf2m4AZfLnzc0WvlxpIEoZc21yDOVsEblmFTeq2yxoCz/f7KBOXn8zC1xJAvc0ucm0gi+j8UCXjPQceUh3Pk1yrB5utrGSCuAGaVKlPF2di2OffWw1RpoeDrHHytVw8ZmnxnH1mWk8elzCKnF/zM7h4DHHlKS7vgwXH2hHohZbdISijBYeyfpI50MYm48iV4xyvBpCPBmmlYwbIsV8/4hjUy1u7LJc2o1zOcG+Qn0Z6zxIIandmQsPaphgvzG51eTYvYsq+enlehdLK3XMrTdQpww63Gpjfq3NPm2II8oyHY+zQD64QTrqI4kLjxs2md2hHAfLV9aX46SDvuR/1HF3Z+gYuReY7wHljI4n0xFwOoKQ0fGNyRC+RZ4ssH0+JK5B8sdLby/i+pUi+od1fEQl4MZY2D5SWGP7ZbOzo7dWTf6QN0iQxWwAz2tb4GwCA/LSSaO5Fh17dUB5cEhaSd8+fb9Gnhxim3m1KJ8myQdDlqG600RUu6OIy5/fquFnj9vIn53EKcqFxZU92/1aeGkJE7UWquT9R4Og3fm6TZw+Z9/zJQn+ZXmAT8gz+3XywUQQcdJlbCmJ4hSf1Jd6xQjOPT2G1+eSeD4TwDMvz+BvqRP9bK1li2J7rCNx5++nhniH/ZwWk/vUaf7oXAw3dKwc+U/9nORXPhnCd1/O453lGAbE415lSFlO2pI5NdbV3NbZYhjfXI7a7jVNpqtbUJsqhof4vak+Xp/Q2Jl9OfWIMcqFP7yewrlhh3Krg9u6lJ0JdNfEd69l8EYhhFXqCX+2R/2QNPs68ZOS8wF1k02+SzxoYVH5qu8XX0pnknx/sxjEefLnQ/J+QjLjYhxvpgifdPqSPKEdW6o5BuEay/7d3BBPsS+XXlAahHH+bBazS2m71P9d9uFa/J4ci2KK9fr/ojL1ARvIKlngHOX1u0sJTD1d1KEi+Hv2y0EyzVNaPeI/k+Az0vhndcnTIdvBEBd6HcxR990Khk0X7VFIT7HPXzwbx8yZGBJsQGRlLFM/iqiuSRftXBonP/0PLxVwvdNBereOFcq0j3WpD+mgaaGXZ+I4xThrbPvtfBR1yokqG7SuZFX71mL0YbmL1ylbTpM2DyigiBKG1E3ffn0KS/Mp3H5cszrTxyz6SENdYYu07hCWFju00KKFCi1E6ynpFmHDGqc+Okf8kxnKdy2ukie1A+TS0wXqhKfRj3QQY1+mOlL9SL6XDlqE16Mc0QJphDImiEwhiAT5QvOtg14IUc2XsW6l32k+lVVt81duborRjMxON5KxftwzFsxILvzY6F0MbWHeHJcUcIsjejDMzQ9L95JOKEjOfxRuPjQjxwljODn768yxv4vo3snD7HcMFy+CYWT46+HC3Dyyw1lR3XhQRr/yoH71j10AERFkLJg/9lUKkXAT1ZokZEZCyos1IrKsISBi602TTiKYFj3cXRn2rhAjlmB6CyDsdJ1NIK537+t4myTXIonh4SrZ8lcp7enysnfC0p0C8UQCE+NjWJhbxMTklG1pXNtYw+NHKzisctBKBOJRKdxMY6iTm72BvH5sME949i4sVSZzuklVKfKaMnMLC/wTXYSnJnI1MU9ruwRModUX88RR8ATQfpifpVVmBtiYyl6FkphObv7YogfD3J+wcGVXXWji3CbQRSe63QCCYQJiMbVyLUDElbCEs+VpxTPMDS+zCmM+smIeN5F8XL7RbhYtftAt6589amAElk8pyVbHlAJW53r2tBOka2GMZng6nB3ebtFGRtixzEyjS9M1sS1hrny04BHTApkWQMgfox097SZClX0qlR1kY7qTIYIOebhZPWCZOxgvZJFNJhGLMIxwxIs97QRh2bQzSHWl+hEo8ZYtKGnxTcKFVvkoneqcWju6rQY6zQafbasru4xdO0NSaSrtSZvEd/c+uBI5JElHPfhj/Ky64ru1J9GWbr+GnYCR1eKPiOrqK5kdx/L5q8gHWsgNykiFmkhTyRiG0uwco1RCokiNzaFar6NytGc7KuxIOeJk92QktIMl63axJNMIxTNUWijxo2kWIokhbSAcJ+5RljuGDONksxmkku4ejhYHB9Vq1S71qlLJabQ7rBvxKblKdcQ/NylspfZwl0tx5KmwY2shLLh4yu4bIb525wjpF9VuMO3wYd3YxeuqIS+u2rstNGqxiXRWPZGIBtOO12OP1tMuEdaV+EiDBtduZF07VJskMJe/IeJ+jAs8tx5WBv0aDLnUflw6gyPjPTTQVfmJiPOwOMdxBwF2qv/MO0CeuXLVdtM0Wi1a1hl5ttVuo9lu0fJJP3uyLu3ZkVtx+M6wFt9bVDrVGetMUsVrsV126NeWP9unduQ4N58cdDg/997le5tPvcvd7ej4g765O2b7Fs/c3tPi0bp0X42rr0AJmzTU5bt6+mHK28Wlv/IgL3QU13t3efjv5BHatuIIlqzSKEx4c0Dhv5ubtsO4UkJ1LIaetgBEZUf5dNleLZ731JciboHIi6cnw/S0BSG5GcctHPmLP7JOeXULPnqSb+gW/4m3GGzWYCotcbFw8pC4TtLVsaDjw+N+RLwrq19zOEMGtLsxRu/e8wRP+kFKKzgyfujJ6HbEnHnohQ/lb68ukTB0d0n44fLlj/VPcvteAuL6CWsgXgGsRbp/BjvYFqwn08hfuyb0tDg0khkOaeXrni7FsVEUh4LzN3q4f+cnh/0QBiPLzyeZWcuDlu1b0dxCgKwBddnLKIrndn76UQTFdQ+XlH6KK6cLsV9zWxKXv5kR7ejhojHYOfynGcX3+iP5jmD5iWTodGEeLJXVYHhx/ETK3COaK6vnbQ6lcXUhH/2550lz/O7A60cp5O9S6tf5yCGa+y8urcWydxqXhIYO+lkM4TcKcBH9dHo6H72PEjv6+wFejONQGntx+avN3bvzm1sA+YMbRezWB7hX7qHBQdMgRd03HrLJhmn2N5Ps3x5RFj1utLF6VMdhq4sGu7ByNIDN0BA7HCTNLOSwrM8/71UQf2EaD8YjuM9BZiQXw0IxiUPKqQqFR3I6TwUsjk9/WUaVA719DkKf4wB4lirrp7Uhtis9+8L4yqUMehzw39rr4hvEr8LB26XJMN55cQLJxSI+32ri8o1J+4K7MJHDs8/P4XCngnOFAcrlNvPgIJcD9Y8/3rUztW+8uIBnzmSR4CC3W8zj040mrrwwj/cu5TDZqttRVY9blLNsRsd0HFIXCOO5r51BNEs9JBHBK68uYWenhlaD1GE0Y0WP9n6qo9YQmyxbuzvE13La9QFs27E37uzp5xPA/b0OfrLfQ4UVP2DbCBVD1J/cpa1dKmdV6oG6nLXU4oB+vYUHt1vY3+/jai5sOzdulQZ2YeoD2puke4XqcpMD/ErdfWGuif63Z8OY05fi9SEaHLTvb9XxCtWtqVgQ6xwwNzhQ1u4UDoNxLsQ+jH76evpr4yHs0a1Lu3Xsjs/OfjnPxYDriSF+UYFNjjSZn/iwTvqt77fZh1HfNz3J6dlKM9LLj5nc3EpnaTsub52R//KVHM7MJPBolzqu+hzG1YWl+nBfEwO67+FimIN1vn9cGeKz6tC+iNUkmy4I1pfnwpfoGN3FI2o4y/kQ3l+mrjcTxtjZBKYW4sho1wcH/yN92TN600dEs7kE2uEAVsnL0XQYl2pdlNJBtMhb6UIQqQxtIoCXJyK4PhHGubNFPPfmabxwLo61ShsfEunbxF0XZcfIz29//YwthDxYKTMHV4YvD3r45UoVH6/X8PCoxXFBAG+dS9hO423dQC3Ci04+Yu7HvOV2JLUfGjeZ8fWvz2F+PoW1tbrR0OisuIph4BzdXYon379qnL+sy0P1Jn2gwv6fbOW8GTyCwXfV9Tj55B027Dssw5ZmnenvpKxwpktWnp6RnqEwAnGw6Keny8/xjvxO/HBcEsLC+SimF+NIZ6Joke9rVAXqpEFNDS/qxqXZahfjlBkbhbCd197SIohISxiarLuRZzzKuB9vtfChjpYiX99lu1lpDmxXkey65IPX55QIQwtAYjUZYVslrnsUPFoMUx0TXZRKVazvlKmziotduS6Ql15m+9lg/vuEd8T2rEUzlT/Cfu1phmvRdEf6HWHoDgHthNb44ynS9GqUbZ90f3Umim22mS8OtVgBvFUM2g6Ve5RlYcLSpdw6xm6DMlxfXBMEliIBvJlivZE2c+TjpxaSmLqUR7hIOTcRx7Pi8yDbsdoN8dMdDquEoUUiv26tyPzRMVgV0lVH8xhZ6Ld90MEK61tHVL3EOrmRBF5cosBj21nleDyaj6LBNlfORdBmHRko8nutEMURAbQIS6D0gd7ydBKr9R4+v1e3vLPsS957fxl15puhvvPKpSzW9juUs+IttiXmv84+rLzXxCuk70us0wizGE6kcf2laWxuNVAjPGdcPbK4eD7M9HXq5uSDN84lcY/4H0QyOEV5n+KY5YOtKi6T5s/Hh3iBMAPE+5eUOxRZpOwQL6YD+NbZJKbP5SjX29gh3Qe5IGpj7ENPcUw5FkOV8qzJp+gQZCegj7Je7PTxWtzde7FCOf/lpyVsPmqhsj/AWcK9kQxgi/1ji8StUxeXldHRad/OB/C1rO7CCKI/H2M7iFDecnRIq0nhOPuRTF7HnPXtzhOiiPvk6V3W4y77ltgpjrFnOcZNhIyHCwdtbLLP/yX74OZqB9cO65hgAZPky/tsBz/f7mOvPMAW+aJDPPRd5vJCHm88P4vM3SPM7jaRKnXYtTOjU0kEoxwjkInL5Ed255hgHb/DvlD3pnzRCGKGOL3Mfr9MBn912EeE5b2lDykZv8q+472pEJ7qd7CxWsM90vQ8efIyaaWJ8xjr+1sZYI56h/B5jjw2R/1hj+VK60KmuQQCJ46/MkO0OuT9VLmDU5sNZNmuN4jfXXacoUwOT19bRGouhb++XUWQcXRk2A8oorWDaqfas/utHlFG3yYPafGdoh6fr9eRWUrj7ctZPNNtY2kmjgfEb4q4jrEdf15iuRjvrckgrrJ82QhlTDaMZ2p9zFW6mCHDFg9aSJN2EfL939xrYLXMvng+jm89n8eLpONT0T4eso3/vArbGdFkZa2zjrQgqf5QMlFl0/hti/k9POjaZPe7z+WwrzsoSE9/vkv3jFxdTtgdrHvUs9SmJH81ntukbHvEej5UI6I/ux5bzP+c7UsyQLIpERzirQzlFfH/T7qHi/yh3SANpteCQJIyXxfRx1kP7y1Ebbfu2HIO77wzY/1Qwxbz3WKeHR9KN8FiiwVZqQ2wRzhxlue1YQtvT4XxEvU91Tu7VuTJP6UBdZl2AOuUd2s7LesTrjw/gdfenkU7FcN//qSCHdLqZfbLc9RjP2V5HhD2DPXVaeJyin5VlvPHpN85ypu55yZwlIojyD5Xi9payJq5PoHFfAR9tocQ9YXfZht+6605TFzIoRUjLZMRnBpP4heHpC0F9xtLMbxyLY8zzQ4+pE75AdvI7R51H9b1O2yfNRawRfcEBc0k67hG2DX2BTqeSsd7Ss4fVamTqhGy7IekqXbQmLAmtVQ/uix+m/iof/vd3z2Lt99ZtD5+9bF23rm4mheSUZ0qpYx2uaYpA3QXVYeKxg4rR7tFUpRN82djSLF8Q/KX5IXkhlipSfm4qaNpDymHKYMTlC+xuOa3+rZjJcx6SGb0wb/mlpgnZZPHgpa3358bHvQ0/jxp7J0BrnjyMIf+XEz+WlrnZz5MY396euA0h2nBfHdz+nR4YWZc0l81X/HX60kvexfiNKZvkAZuHUBldfqJ4cb8bYGP4a6sCrFU5nbldjjZfDbNf8MCCB3+BKEykdVkNZEwpdrLnP9KYXAY24iiexBsMUA+Ctcg3bBwT6HpUHXptatA93/YwoeOv+FTdyTE9KW8fb1EWIQheptSzwLrafjRU/jRw717/rZIQnz11Xg2ncbM1ARmdURWKsPBXRWP1tawu7OHdqvFspCpBMdwcgJBmB4bj8iGu6xb+NAOEAtl/hYuPM1qUloLIOwltVBAfJRKcKxSPCtYrpL06rs9JmN04eFw0Z+eLp4wUZE1Ke/vHrBjlPi0o6QY5qxWnl1KH1+bxKcRUwkfAZJLxsrm4WGXVBvTsBFaVP2I3iqTe9qdGOZ2EISzXw6bwKdksAlouwhdFz/pnXkQllsEkPXqSnjwaXCI56DrL4C4CWzlp1010UTSVj51hJThHowgT8FxabCPlyZaeHo+gRkqIjo+q9rSRG2HgyNNqrM+BJvlcbuStEVdCr1bmLNJdfKhcBButgOET7eoRHyNr1RA4UfLtHZJPMsVYvpwoO92i6hckRiGunMkTGVL91kEGGJCytWjKO1RTE5zWy1pgCGcBNsWCwnfSxFP5bF47hqy7Iwmk23kigkkqWDGxiYpCMMYVkqIR+LEpY14OoVSmQprTIseGVrtUklR0dJXmRn6p4lfyi140AaJ65A4a2FrEIjQaqu2Bv/k9KHqRm2awppKSipDGKEw6dfjYL1FRbiBVttNbmtC1jjNUOaPQ50wPJ4wP483FMNFZLshD7GduwUQtwNE94+EVR6tbkvmkMesnSs+n5bSgysqyYiHFFcLWDoKQvWmyTira+JrR6oJR7VbL2+DQbBaMHQ7tVQhXv3Yj2sTDnWlkXW4GL8qvnzFsywXC+dAs925xUHPChj9u3UOMYjLcVns19z/FObM+dNkwTDqzTptbWRrddkqak1ac9MqjH5V/73hh/Ept9I1GIdW7qr516hUubjyrzYqLp7BdvEN7shdZ5iL06C70eJ7q2FuF09+TT7l10BdYW1aPT3bbDctjvybfLe4ozjOv2XxFN6yOLIW1mkyTIs/zEOLQPLzrO+2xSFbKFI82o7eW0ynBSLn5y8iNQjHuRXmnlo8Mj/GNTdlkLNdezZp21pgGvm1OYD03GxLFlfpKFvk1uKSLsIbwdEiTsctNmkxSLbF9Ipn6SkztXikp8FgPOeWf58w6FZavvsLSnK3bfHHswzvUDNss73Ygg+t3nuUSTpixd7pltLY1SSB4nlx3eKMFEvP0i2Zq7gjP7aVHmXv6J2NxnaTmeVggtYt+HhWboUJhoV54RZHbrY/3598r/QMsjZpu3/oZzJI7dzClFZNUjJOaSSTXDzz9+N4fnw1P/3ooUj2ZLiTRmr3DraLLR8ZutW8T7R3yRvlpX899W5xLJmDJzgd9l/tTp2Kc4uDuIjxdJ3yQ/JRgyH1q9YHeYm7ehcxKHvU77bYtpps35J9IfaTOt/d5JBiM4NRlvbr+9vDA+mXhy/qmvUi2clXK6sK4+kXVjBzOyPKOSPNw/c3oCOXouvN0cB8+K90ooDeXTyXgr9+FM/P0dH5+cY/NswZ382n77TEjgo+HBkD4dHkSaMYv853iHu/wR0gl+aT2OCoa4u2y8GZ6BeNayIlhGxYEyRD3Cc/7DV0ceUA0+kYMvEIVtnmq4kQZqgvP5VNIDbQ12uUPVfG0B5Loko+CZBHkuwP99juN9scALaCSOx1kdmsIc/B4AIHpRPUgTXPqy/3VAP62vHGmZRV+62NFiY5WF3bbSHHgVgwE8cjDmBb2zUkxuNIT+SQH6OeQfxCj3fY7w7xy1tHOKy0kUqFsbJSVeeM6++cxqkzRWwTzg82O7i9UkK+kECOdb6xVcVP9np2R4MI6ZHULsq1y1xns8hMZzExmTR58HjliDJZ/Sgww7DLT02hUpbs7dvX7jsN94Ulx4ociOssb2CHZdMkpRYOdIG5jo/a7SkvWukXzCuaIO+lgqhzQKpxbbPSRWKtjQ4Jc5eD1357iPlkEIctDuw5uNcXwescLLfFU0/Uvz48Ctjix2IujMnIEKlyA6cKYYwRKV0UPD1BnUoTcoctHNV1DxvTUE5OMkxHounLwr3awI4jOQHWfsJ86o4RXZK+KNjEXZNCmli5filLWT3E6bMZLC+lsbfXNvnr77wXDPHvMd8G7EL4LeYl2Spda554iX6Pd9tgdWKOvKj5c/FIk/y3R3wnqVLH02E8ot8mafHcWAiTxYgdKRUhPmsN+pNeoo1yvJAL4JXpIIqzLPMS+WY6hmQ6Qh3vuL5Pmj7xqMbI+wzflk1QtyNgXdzc0Ln3M1EUJnSkSRiFfBinSOdiNowIeSQ8nUIs1sUjTYOzznWJeoNE0q6CiYksSqT57m7Njol9fNTFw7UKVg7adkzTq4R3dTyKd78xb+eb33qsyV9hJLlk7GluPVKM/+LlDGmmSRRxjDM6Zmt+Ps3hwcAtgHj+riKP32ScjD2uDxfn2Bz7K66X1n/47zJyMqowU/0qjCQ086A6RNUmvI7jm5txXFwHy/yY3o33WSi9EYbClknzpzi+2mc51ZcrH4VNTqVw9eoU2k22laMmCvstBNkO93IRO67FN+Ij7aA41Fe49G6Tv5uUIwJCcmGedZRezKFTSKG7XrF5BH3hq3s2NOmqXTwc5OKFhTh6lGc6DkviwjfaYXFIiaWFCt90qL+2qhUbcygfa+v0166tJX2dyzz1hTyr2QzFo339PUWemSGbCn198a/+SWlFkzGmTbGf0SXRai8PK337qlu7iTTp120N8Hl1AJIcU2w3XabRl/JC/zTDn6P8CTPf7akorhLWbJzjrjxlwWEHecrL0wmO59Ih3KUcK1eG2GTZtfjh8NcRcJSlGXdMS534zlOGf+1s0hYXdUzNZ7sc61BWzl2ZQJz6X7fWxQ7b4d065WsmgulnZ3HEuNoRKKNjiHQHwy7bc5X45Nj/FBm31G1hmvwb2W5if1N7GAL4WjGE986kMVZr4ZnlBM4/N4af6XLgpj7W02JTB5uMn+HbdyeCeIVt4ygetaOClqbiKG5rTNEjbY7rSBrCLHHRIq7kbpby9UerVRyQjtNTY3YnTzNYQiLSh+4C0pFumki/TxpGWY5MLoiFLGlP/uxQpn5JPTY6E0H6LPvDU7SFGNralURZYhPRlCVmqcvE9zl+JyEfUAb87GENO1vUy1lxVJls8SpLWqtP1Jy0NRLPEE2cZt2+kAEWySeaVO/moxgSvoxN2lFWafG+kg2xHiibKUC/OBragvv1sSDGKQejugeDwNQeZvao2zO/Nfbh3f0OTrV7+LJPPmD8Osfh6T7HsuSJbfYHmp+9WCSvzGhxOIpTGyVsdNXXD9wRPkspXKT7PPvWc6zXc3HhyTKTxnZcFAtUYF5L5MVl8trrMc0NsU9hG9K9HOK3b49T/rJf/vyRlv/YJ7FMk+wfbzXZhsnM04TbZhkfESdWAccFwH0i1mAfEGMbNz2UfYXmfLoM1H0GdXbEA/LoeJcye2EMf/2YncR6E+OIIp2NIc/xzdqtEmbY/nSf1vdrAftg4cUkMFFvIlJv2fFuj0jLixzf/YiNtZSOYzzKeJUWrrM/KOqOGfaJWuQMEt8A6f8u+92zNeLAMjeyUVw4YF9OfEPUGSJbDfRLbdTp/kB3enUoFzJhzLEc2s33gHG/v8dxE/F74XQCQ7anT0pusd+ZoR3hOUO+fED97f5RD2fHIviDZ1JIEvdDfVQgHhqEbKF1jErN1mEb+8RHcwMaY+kY0RXKQnobm5FdsFke4L7uHaJQmmSH/0ya7XMQRrx4Cl+2ovhwv2K72BZYTrKzLU5JNujeFIoFLDKfMvPrJaMYK8bwYEVjd+pHrCNb/CBfaa5kYSpGfhjgDgWhOFwLYdMcm6UpiyqUXfuktRb8tBB4l/V+/5BjyoMGrob7GGO8l86xnJT1OvYzvF7DEet5jPUhufmjA5aNfK0vPS6yLpbJg9Kb/rZCnVcLh2yXPfYVxWobcbXJSAinp+NYYgPs0K/BRvg6CZI6k0WFNNUdK9qZpCNOj3Y53qF+FmK7jibDyJFXdbTd56SzdhZfJ/EpHmzn4Q7LUCdOE5QtjXHKA9JLerbauXYiiubq0bSgtM/2ZXPd4bDNEe6yUrT4JuJoV+fCQtZ2kW5vN7BOOWU9oclmAjW3dCjN+6jVBOz+kXg6YPcfNdkvMAgTcxGM0faC0sk4xmR9D4iLFrI7lKV7633MFApsr2Hs77WsnzzY7LHMngycCiNTCBG2g59gfxBjedVnyugjPuHgbyAw0cUfzWVZP0Y5ZfjK3/B0xp78Mcz1Yj/u3dyKr3fC1ryg4LoxtqigABffNw6Gc4/MV99pjjFwwQ43AqdVOfSxs+pECIh+bg2AcWiNzmYtuUvvnDTHupDi/LftAGGYEikz+1KfRAsbYxAhIeUhoT83+aitQZqw9I74IdLyUzp1CDaR6hFOhbEFA8EJUQmOsTNIpBFLpJBIxt0OkEjEJqLZpk04q2/x4fCfuJEgfNeL8BwSlptwFDFcPjawsTIEEYtGUcznMD8zjcnJSRtUrm9v4dHaOsqlEiuRnT1xUhpn3JPJCcsR2KnAmubVwoCmR6RkMkx5E0G7+JyWhWJkd/yV6CMcXUr3q2GmwZJTvualgS//lBHfxVQWrkkHM8fTCoIp+msB5NiS1kzr6kV4sbHxqTkBDiMczt4EhmGlfDwjl/AxH8VRixxy8ODlrRAro9Hct27BwEvljFBmGmsUlC66/8OOPaMipqeKYw2TfBK1yW3ibPh6aYmjfe3MtLZw0nM7QDSK0bFoMdsZEGW+rKdIHLH0OPklRT8O0k6NIU2hMRkeYGZYNiVBOxzi5C1HStFZk2iaEHdf6WkiTkLHdgn4ZZVyJj43PtbCkviUfqSXD0MxBVPlF+31lYtbBOmxA6FQHrrdLgNSvkf+7tvF3tQYxBssC7MzOBJIqmdBPN4hxY6IVtygetal45OL5zE9OYX4oIVUCogtnEMwmUAoP8FnFmHdmZEkrgd3kcwU2JES13AMoWgKgagWOthxh2mJRz9ARS1IrY1+gWgcQbY1lbdHvDRFxppHh3jYV+/scOyreNLLfelOXMnLRhvdyxJmmVjOXk9HUbnjqLTQYBOH4nmf71VGn8Zy01qADOmqxS3dA6KFFt2xop0gtiBi8kR8J351Tz+Z0Y1W9ej/WbsSz6sKWWem8LIObWcWrRaomKHh0WfnrS/odZSWXf5olWLo0Cgvuemh5qDasMk5F4HVzqeLY8bDxS3ueDWn9IJDPAwOfbu1f94FkHMXTyOeirJONAnC9jRge6Jb74OBlEC+069Hfh0w3Pz7LYYxPnnNT6fnyLJdqr6du81BvnPb03vv9JiWzy4HUbIde3bo36TVF6pNtGU79KftdOjPd8Vt063FtXa3wfcG3bSdhkvDZ7vNuPLj06zie7bF8K7vr7QGy9kW0yifZrvu/FvyqzHMwVe4uVt1wqFVGrl9q3S0crdtUUXnvDuryemRJUzl4fs3PHez6fxtYvqEVb5+XJdOT/lVnbvFdIIrS3+DaX4n0zvbEg307lkXX4s7Lp35mVt0cIs+TaUxWmgBSGm0yKPFHC3guDj+YpAWj9wCkrcI5C0m+YtEzl9Pl14LRHoeWyq1Fo/hTaWX1W4jwXW7ytyilQvTjiUtLPk7kizcs8q/wUGi/NzikeJ0GebcbvGJblr5aRHJX3RS+rYtNskKntJ474Qpt+/X1IKR+TsYcrcVx9wcGFlefNciE58uDhV4S3dsGydgnvS3dw+eFrHqLP9+aZdlL2F98y729jexv/sYj1c/xtbml7hz56f0W8fu3hrzKNuC4trmbTxe+xLbO/exvv4J7j78Ke49/HtsbN3hoKfEtqDjP46Yj9pR1xYXtfOp2aihXD0yGdhoqr1TLkpOSS5Sjqsdqt1WKiXWT53+LEOT/C8dkYq7vjCUVHQ7mdi3mqX8U9/HflRi3h1F5+S1PU2eSlb6/pKM/rvkqMSp/1SYS+t1Hd673F5fYG49XJqTxr2qF5WM9fsOutXHU/j68Uf+Fubej+PqoTDP30PiN7kDZIWjaV3UR/LaxGBLn3Wzj4lyZN3iwK3E/oPkNqN85jIJ5OIRlBodTFHPfjYWtUWQaiqCdQ6MNsiTZzPs+0moHQ4AW+z7tCCxwUHqhx8c4ujzMt4qBPDW+STSrLsPDvv4GQel+mr13HKGPKKLM4cocYB5e4vtr9nD1lEbd+n+6HYZR4/LOBvq44e3akhMFyx848stfO1sFv/HxyXc3mhgZ7dFHm1hZjpNfuljfCzGwX8MR6UefvrZHjY2a8Z39ziQ/HSN8ph4aMywuFRAMsnBbr2DLGlwg4O8Q9Z9ZCJDPhvigx+vosCBs3hU7XB+sYBLlyex+vgIDe0K8YzqRXdWrDRJA7KrzGw2gj+4XMBGa4Aa37XApOOUxEttDpI1KJbCrP690+bg91ELxZ0uAtWhHQOjCfOHHMTq+AsZv85P1r3PH5ocXa0NkE6E8Iou+abK9fxcHD876CFGtenfPJXEs8spJCk31lt9fNhl+nAAryaH+EkviEmqZbq4uEO9bjlH7T1OXZOD3AXSY4a2Rr4YJAL4ncyQeQRQ5eD+2ZkYXniugBJhnr2Yw+xsHHcflG2SYSmuo390XIphTJcrg3tzl36eYp5EBQ92O3i0Ix1giDxx/aPpkO3i0KX0+qp0Nh3CvQbpWYzgdDqIWTbO350OY3osijGWN8a6aRBQlUyrO2p0hMPbk0G8SLwPFhPoT8URinMQz/pMMz+157xDjPqyo6OMZMsReaRM3hC2mpzTl+uDbBSJdASpTJiwda9BhHo+20kujK30AIfdGg6o34TTAZwl8GVCSur4FuK98ugIwcMGTmmCk3WtSe+FuI6DAekawmsTEUxEg6hN5/DJehvrG3Wk0jEsLOaM33qaaGTcDOvj+kIMf/T6GA6rPdzbaBqOvk76+HENq6s1k40+byidk22K6fhGOr/exa++LPGN7++nsZpSFC+agyPjp3MwfWN1WRmQx5UugDHWxTz5sEZ/6feSq76RU1b5aYwm62C5/M9NR3GJ/LR60MHCTNL06zozKBaTeOr8FIbrFUzsNjB22LFFgN0UR0PkKYHQGEvtbTPC+qsPkNMZUrUh9iuOC1X/q2xTudNFPDufROHRgR21tsF2q/mzAuXghUwQZ1g/v38+YeNX3e3jynuCbt5TD9HqV+hp+jl5iuUvMfzpbMh2NmXSYRQIu0K5q4WFDTbeVyhHr8aBLfKlvwNE5oBpdxlnnO1N91lop1mIdG2yrNp59i0dt8Q4v6TMaBLONfKgeLPP+KdZhjnaO/NxZJbjmI6HcJCJYId8WCD/lMnfgekkKuTx1UoHR3scSxGWG0NY9jbx/N2xgB3zJPo8NxXFf/dMEinKinvqRyjvTp3KYvlCEX/+0SF+Qpn94W6X8LqYnk3jzVeWWU7pZk4oZspdXLxZRXA+jzbl4yRl9jni0q510bl1iJmtut0RoovUr0cpIx+XEC43EZ9KYi0aw8dflql3UWsgj0yEh5ihDNEunSm2j+nTGWwMg/jbz8pYu1vG0xxL5NjQKEbsWLyYZE4uhMfkTzV/XaKuuxM2iVOpUmNfMIFLS0Wc62xhdyLEth9CljpXVH3iuRTG5yO2EBCisNzXBGC9RRlPWbIYQ2oyjnhCxz6fGKfR+O4G4XzMQv18b4CVOt9b1FXEUsRNUXR81wOSSPMPS+wLNc9D0prRbp5Nus/lAlhiefqsw9JY3BZrTxrlFaIs2SCQ23tdlNmRjVNefm08gIlUEFH2s7H9FpKNHuIsd5zxWuT1MhPGOSa+lU/jh2XqAXy/Tj6KUY7fb7vFtGfGI9Z3/PxmydrlHSJHsoCi0I4GWyTMWabTevMM5VuccO8NQ7ZTb5ztsMh6ijP8W5MhC5cMnGc/oi/Mw6zLs4Tz00YAHY7BnyPO/4V4DFlhOuJQu+mEwzbb+SZppF2Q63xq4b1Pvoyl2ZWxTchIH9RufS2ClCk7dKl+MBzHzNlxbHx6hOkS9ZLNBm5/eYjny1Wcp16hfmOrH7BjyHXx/PUU8LVi0PrQI/LhOvmlSPhaCL3DfuoO+SU3m8C5Zgdn2F+MM0yXnUP9JOX+ZfZJOfLoIZ+HmRDGCOTmWIR9BOuSwlD3iW2xz62TX3RPR7nSww/u1fHJBscllG+ZiSQuL8bx+ukkrrIvluzRoqfjFNi9Yy/PU/9i2QfUKc7p4wbiIv91yrpt6gE5tv+l8SjHB30Eq6QB677OdqJ5Fc1K6F6NU2xfCcoCLXhp7kRzkpORAWUIeZD186gXQXjpEvvEAHWrbWOwFPPQEV1ac9JinXZfHrA89yj3d8jT+6T5rTtl6ka+vDSUzejYvNcupKifDbF+5OYl+Is1YvQZ+/dVymr1EQ3Wh+pfx86BbeFCDvhjyqDZJOlHOfLRWhW316u4wLFFgH1/TfM+bHe6q64RZPvMx+y+tQkKM91xdMhON8h4t9ZbmGLffIEN/zbxnQ9w3MH2sLnfwRrrtknmnWTBKpTNHfKl5oPr1HkPbx2hSHxXWgH8aJvjme0WouxjRGOx3RhhasfTjyiD50kPomq7SDvaiUHZGmJb0M4KfWQkGse18FKI2lxek7xlc5R06+nmvjVPSTlCGXX4sIwvPt3DI+oF6i/FBc4wHcsrHVbzYppLln6p3R8F6kZJ9jHaEZalvEpSz+53Q2iWgOo+6XXIOi8N0CSfNMiPNfqNZ0nkfpjtpWuXqx9scIxGHX1APhU+CerISeozSZYjwb42Rt6Oshw2H8mndqjEYvSPsrxsRzJKpzl6na7kPu521uaOVT42GZs3Z3SjAePZh+BGC3oyQOVVOS0t/YxGSkN/hZlOwn/BkNFDbnv3I/lmFMc57Nf78fVTwZd18KSby+3F51OuJ/v5E7oU/0f4KN3pcxcN6ii657A47gd9DortvgYDoAl1j0hGNFUyAbERGHBqLv5ksial7cgaWu3ccIsCbNqMKibTBPjAm2yUUmjZEb7uJ4gl00jmxpEpFJHN5ZFJ6QJk+uvMfyrEmsgnCkRHCyds6YRtiyhsXPyxcymlHsrNQFoSgLha8VQOGmLjORmT+GiSXV+w7+3uYmt7E6XSkS2SzExOYYo2k8kYs7hdHbQCz3SqmtCwQ6Wgx/LLslWwMJY/cRrqa0tb/IigR3wY28Kk5JmyK9pqmoGw5Cm660tOe8oyto4WsuNQSCd9ISvFzf86lv8siybdKeQjUvzDbMAR2zEjZtXWe3eBtuKRYcwyT+bnFm5EG3G6xK6jjTNugWRo9dTBsKvJUKcRaCeAxQ9FEdCEOTuwAOttyHpWLjJ+OfTFabfd5qCrwUGlOy6qXddl5NQyJOxZkXHt8KHVvRn6WkoQLD1p0+100NbX39UyqrUaFbU+B5MSWnFEU1lEsxPIF8eRT8aQDPQQ6lYxGe9hiopnXZ3Nxj569SPslkv4tBRGnR2OJn20m0RHaulLbk3iaWJHuBpBSQbxufjWrZqqkYUNv0ycnZmOuaIfa8B4XQNDPcUX8bjqgPSnsItF3T0ggiVOUd0RfQpV1SMprIUchmu3ibU3tZ1+F3ZHiva0spNQXakuNA5Ue9PF72evvmaKTaa5iRyFaGR6Ef29FQxaNYTG5hAaP43BwWN01h+hlz1jl8Ct79WZd9Ad12OsRsh89sQFWrzQbguWV3ytia8W26bopEvk7Ut2TZI16+jzKX6wI6VYP0PxKvkRA+Ir3jcrntEEuI46Y5nUvsjD/Ccd1XZUw0rjFsTsy2XxGn21YyoS150qGcTTOSQzebNx1rV2hEVJU3+x9KSgc+2DvMH8bCHLFpDYfROfIOko+CQy24x4Urmr5bIOJb8IxxZnjOeEq+SBsHHt2No632RV626gSGs4M73aj3ARHNJXbVq8pLbTl0xQdBpbqDO8lZSd2/ZDDDotK4uFKwPL5TdlJE/4yx/Zb//uNzA1P8Mc3J/FMNkg/uSTcUf+Xlqfxnq3UL7Lx705hwtzbiOW8zxh6GfeTg7JCLZFooecfj7ujcbjF+d2fnq1upKX926RiLjKp3K4mB4MF4OG7yeczhzH9HFyXu7F/H0X83D5ihuc8cNtgVSEM6O4fJiXfnxfpXMv/oK25WnJ/Be6WAZyh7ld4CiSF8UPkxFOfDDYYnhuF4O/I5xoRv7yG1GYLucr476Wd7wucuv1RBG8PI7jHxtFPIaleC6HE3GVzqtD90tjDv5YNKWmw09idakXB8dL6hk/J7XXUXIzxudempHniA5M5wWN4lgQ/eWkWyn82CNjUV0EyQjzeBIhGoeTaGjRLZg+8qSP8Yi5js2TNOKTrxbNLwOfWgBs1HfRbB3gqLRFGawj8+Tv9IMWlf+eFlNotbAfClDehjjglLLLvlkLe7rLaWO9RDjq5zrW35ginGCu7EdTGfZnlLPaaTvkgLXFkX8gnEE2PUZFmn1CLIVwMEo5VrEFkna7TFnBPpt9RbfVtMXqcLyIBG1Ad0oFB9STEkyTMHmnepJupkGAFGUqRCyda0vHhHfl18NIQhnqywNn6PZfjT4nXmldVA+muZy/xWXgiAUMjvoB5z5OqyffGaTIfms1OITht30zDvAonZWFCf/rf/kzbG2s/UZk+Ww2al9dasJMPCW1KjcRwcK5GGaXEyiOJ5BIhO2DBOEX5eBS7TZB/F8hnbOJCIZTWQSoM9d2S/j7/SrOtIEDwqqMZzBfyOGTz9fw05/sY+VuCz0ODC/mQ/iDiwnG7dv56jqn/enzGbz15jT+7C82Uduq67QQFPMRvPJ0Fn/2yzIe7rZt4JVOhtGrdVCjXhOh/iOc5ucyeP+d0/iz/3IHj1fLRtELF4p46+0F/Jc/X0HpsI23xkL4Gv0eL8/iz7/3AG+9PI+jcgt/8Vf3kSUfJ5JRvPreBVQ4WP/Jjx6hUmpijHm981uXbAHnl7/YwMRECi+9sogffv8h7t3dJ29T94qH0ax3TY8RLhwLUl9SXQTsuJ0I+Vo7QrOpKP7kt84hf/MxR541u6zzzx+1bSJIEweafJ/mYHV+PoIGa3rjIWGW+4hJdSFsTZyamjAyTpaMngxT/sdRhvZloxYNdATD706H8MsOMF0M4bczQfRYid9PBO1L6zYB6H6DM4cdfJQJo8U6bjDtBIFd6wzwg3gQbKl4rtrF09UeDiNB/HgsgqfKXdQYt8JB/Tzx+2I8hj3mqy+QB50A9tY62LvftAkLXaj+l3tOt9RuGE3U6v4E4bkYDeBdjrm/x0G2zoz3jc4o/9czQTxsAh9WBzidCeHtmQj+3SPWP9Vn3d3yenpoE0L/7shNhGkR52IM+MsOy5gNIXM2ihukwfNN6kATMXw2G0c1HsIy33Xm/ArDljeb2BiLYUcrLv+A0URsnPE1GaLLcjWBqInpPsty9nED1VQYq4StJh8jzbqEK/f8WgOTmy38/EwKm/Uent7u4EWmu18a4N+y/r89G8ZnJXepalJbFWgC5OsG20S7PcDSUh5vvnMGf0eeXV8rs+0FcYZ1+G+upXDpfBb/zw+O8LdsV9mMPjbpo1LW7nW1VcJhPpIRTq6IPxyPaEJBYeIrk0CKp/7G4yfVieL5xqVXGtcnKZ10V0WVP7307+DyTzBdXt6Yj+muZwN4Ng38x13q+qRfS+kjIaRYF1rE0W5NxXUTHtRd6Va+0tcjpAtVcetr/uibc/joVhk/+eSIYwjy3Xgcv3s6gs1SF7doQ/kgJpbYv2jSNhMxXHUnRo00rm938TIHRYeNIf5i141rmZGVMU48dCF/qNmxy4ZbpL12Ri2TWb87E8K09G/m938csN3uUN93xDJjLg+OFdw3np8+QiqoXZEvquQBZmOLfj2Gf+sZjivp8Z8+qSBGunXYH/33p6K4Ouziew+a+Av66ut4n8hncmG8Sxnxl2tdlFkW3QMRSgdRrPTw9eAQnzWH+KARYHsFzmeD+OOpAB4z7x22nSTlWUT3NbF9JphPh2Vu0WohYul+DXtLKTyMB7DyZQ1bNzs4qLD/ZzzLmuWaZXv8l9khPhoEcQ8h3KBMfWc8hD/d6OEjynJ9ba4vlWVrdX1EyDqm0e6np5/N49/860vYXt/BfruJLmVGYb+N5z6tIvA7F3EnSYHw6SbO366izrzusANI7nSw3wjhz6uUP5TBQ9alTJA498k7VQoB5SGKf4Oy8wrHp//vFbdz7DtTITuq7N9va0wIm5h+l7hr0fGDdhj5yRTeW0zjBw/KSFZq+M4yqT+bwv/ySRWVSh9/8vo13JjIo3fn7xGbjaDGPiRS6uBwMo6PLmUQ5dj+zGoDRzn2n5Rf5+5px+sQd5/OoUwaW7v4ihENdSR65aiNe5/UsfWgi2ZN/OF4XbyjL971caLugckQxO/E+rjNsfQt0lzz6qwStvUQ/vUC5fNUBI8u59Emv3pq3xNGX35vUTatf1JDdUv3UZBG5yJ4k3TLbDVRI+XCLPOthTjK5MEa2+TuJgXrzhBv3ZjC3/z9EW7fryLJfLXoXyPtWESkyD+aE5smLf7nf7WI3pd7CN0vIUMdYZt1/ZnKPxlDPxmCjl+M7Xcw2wvirx63sMDKeJH6YLDZ0xqBTcDrY4Nb1Bk+opx/j4UuUH79r5TnAZbrFbbn/2W9bztfpDOdDQ3waop9BxH4y/IAd8joKrpo02P8y5eiGDuTQIz9k3YZuPtN2ReT13KfVXGjF0CGMmN/vY6fHg3wYQM4XQjjf3qG+iTb0//jTtsm0l9lH3lA3L/Pfuu3tABGeax7L0hGTMQC+JPTMWwFQuguZvAvLqYQ++kmhiXyXjaCFfaDf4E+tPb7Lok2zfb1mH53cxFcJM/8PdvhGuG19nWRdQ9RUuH3Xyxijmk+fVDHX69Tt2ac/+n/etZ2g/zdB/t48LCGd67l8G9/cIB7Gy07WpPN2gqvfNTG3rqSx/mpKP4/f7ePMpW6kOQs+ej8YhL/t7cKyFHobP1yH3+l+zJ6EerbrE/2g3+Y6+FidIDPKTe+34pgmwBTbOsvpQbIUdL95UHfjjv87xdTWCXcP9tq2CLjfzdPfWXQww9ZV7uky6U48GelIfZIY9+w2Vn96jgoko28RJlCHhIvadG/Qpmou9zM6MG2oPbwAuv4Gvnkr8tD2+naZ9oMeeHGUgTvJwO4w768nA3bTjmVoc4+9jzl5RT78DT7ia2jHn7QDuHNl4uY3akiuN0wPUx1+h+I78uUXS+wrQbH4ti7V8Z/uNPAHcrQFscMk9QxzjPzWcrDq7kkFnPkF/LkRx9tI/2DHfyoE8Ev6yGcFY0SQ/wd6aZDLd/LUrchPn92pNk69qm07xUDeJF93wb9b80nbGElQtmmtlk90k6SIW5Qj75Jxvox9QHd4xLleCoWJTFZZpMLNExOPmF/yL5AHwnbR3j24RgrhvFikSjHRTH2Y3Eb+wyGHcq4Ac5cT7I8uquXettOF/trfZR3SbMO+42AGEhkVx6ay9KHaV32T5pXjLKPlw7Cvk7BxEP1oh1s0u+CEacD0MXAoMlhxTN07YdI0Xbsg78O+3QtiOgDcso6plMM/ShvzaVpjlQf5OmkB80lJxIxK5Pmx/Shn8qqj/TEH2mG6Xh8zZkqXaOpDyjb9sG0jMrvoyAsfGN5joxCnI/kw8lQ4SQ/W2ghLr7vsZF+4zJgVhZXaZLs09IcK+mYOOlg/kcetmjzj9kBMujqEnQRmi9KRGJJgdPKkvDQeM9dIi1/gZAy55C0CWRZTWx7q0d6mqVbhBcipueZm3AU33aAJDlIT9rA3i6Uth0gzJ94aELf1lyYRhOKTlEUazN3PQ1ZPcUIIoj3zviujPLjr/ImLAslHC0aFDJpzIwXMZ7PsUF0sLW1hbXNTSqE+maFwoMNQ+Uw0CyryitD9rZ3v6osA00AEK5NrnoLH87tYunf0kkpNU/5eaFeRTlv925fpTO+GoHzczFUBtFRK+RaFVXdqE6cFV1VesWhlZrI/OzSdpXdaODh63Kj2wBbPGViizqyo3DVtZvMVRlHu1wI3RHGxXM4alLfTXJL8dUijh3nRKt87W4XLWzpi3+Pua1eCcHg6F+T2R4MGeORSALR/Bxm5hcxQ8V6IlJBMVJFLtKzgfpAX8RQ8B8EcziKTmKtpK+vdfSW8KBlg9ekuYSVJqv1tIl8zxgP02pRQPfD6BxF0VHHwzR6PQo8i2UlVX3IoTpwAxnHez5dFVWLJHYPAQVGh4JBizpmWxQiFJy6LImSzBYitAtjKJoKPrUo16aEEwcQpNXExAyGjRIG9ZJd5B4CFdFOi2XWIkTXdnL0qnUqRlR4whns1XSRJgeAQyqpREZfQmoxRmUYBDgSZ35B0l8LOJowUnG0rb2tr4M7EupNm/xqNcro1Cpo020LWe2GfbGvr/u1O0fHlGmHgC2YWV2Rv4iz2qfarR2p5u0yEE+JG1mZo0VMmxwWDYmHdviIFs7GWQ8x2xUivjOZYQxiP4Tj6C9+s7YhYa5CWNvS01mF23Pko/TO+u3ALa5o8TZsVvJL944oQ6W0XUhaLCNtelq8sXI4eIJkbuN74iDel5u4sFQjvvaxtkvQyXvGJzQny/RPYZaWFxFlZ6w2oK+37cl6Ujl6Vh7Pnzyud3Wg7u4L1pfiyE1/3d3hFhD9tNrV5dqQwdG7/PmueNbGmFb+Lo1LpzDbdUM/hfv3tShcX8w7OC6unrqPw/ezY9Ysrp6uLuzyey9/3234En6XbcPgC3dauRVmsOTvw/KshauuLX/CMHo52FY2S6u4nj+t81c5XRrLX/l66fw07p1h2k1jfn56529PhunuIisX37VAq8VgxbPdNXpnO7OFWy1IKi7TyK0dOP670moHj9z+Lp2Tu3j6tvPHxbUdOwr3YMjtrAeX7l6/Ze5ut+lgdNn+zd9Pq2fL7fqhldu32u3juwXHpffy4rsm/Hs9DsRPxhNsubUjyNIQjuWlHQiyiq8w9+zxaVZuS+/gWlhXOx68fATPSyu34mtHkr3raeHadeTcHeVlu5C8PEcwFUa4Fu6lM+t2LCmedhQJVqdTNxwsnGk7dNuxVoLpPW33E93NdoWD/k3UGwfsI9j+hgHWk46VKDGNeIyKcb2LUlkL0gPs7ZSgY4AGHMkMGN7WThoOqrsc5FbL7Bs4YA9Rv9HlklqEPjqU34ByvYNKqY7dnX00KNd7gxaqzKNa3eL7LvE6ZNw7KJfWsX+0xvz2cXCwg/39PQ6AtAuqREV+F7t793Gwz3j7DyTZUKmuEfdtSjPRU/2+V6dG+wb9aEWLEzQWvXre7i5HO+cvOokmHYXRWj3qnf2P+h49u6KxaMf4tpNMEzp8ahFI/moz7qkdZs663WbagSYYiscnrcVpKy15z4vr72i0cHuq33bvHfbhqw/vo16v/UZk+b86FUOb/e+OZoZopJYQJdan9CZgYSqDs3MT2Ge96Xg6TYCoP09wIDnDQflKoI8v2e5bjbZ9Vf+IvLBNIEfU6xqSxfS/FA1hd7+N9a2O3RVRor6kIwPefHXCPiAqcjD92vkUvvfhEdbWG3iJg/FvjwFFjpj/drVtRwUpz6vXZvDCS4u4+1B80DcdSf1vudrB4/UyKodN0300OSn+XF+rkVeoizV62CF/fkkcbj528a5HSe8D6hYc4P2rC3FcLwRxi/ET42lcPDeO+w+O7MLQnd06Hj8uYWoqjVdfX8Jnn2xi5eGhlCxEWca+2gfd6os18XctH8YfTgSgi5K32Q4uv7SEi+fH8ejuHlYI56P1Gj4rD+w4Bp2b/a2xIAfXQxy1gady+uI1jE/ud3BwxP6c/voC9rVC2I7i0SSE8pEZ6RB0+35iBOkr9iRxpBX1pe7kQ2hOclyzwME3B+H9GAeYlQ52OcCvTMYwnY7a8a1aAHim0sNF1mNcX5KOxzFHWK3pOJ6jAneFemmK9dUhPcvnM6jMJjDBPMapV68vJtEZ5yA8T5sJ49xCBm88O4G1xzWcYR+oIx7uN3VEewD/Yi5kx2FogUh46lJiXTSvI7d6rhhmdBSq+OR8KohvTYTwrM69J6xPKgM8lYRdulztB/D/3e1jhTyrHTVLVDFfzQVwZSqCl04lEBJeY1Ecjsewk4vY0SlauGgx31IkYAs9VQ5aawnqq/TTWE+jC2b9hEm1+7iwyXZLGkwcdHD5ThXZUhdHBXenQVWTGgxLk2fOrVLWksaaXC4Q0AT9j0gbpEM4k4rj0vUp1E8X8RHbz7OkoyaPvtxq2WWxWhSSHqfJVKmQuj9ic7OC/T3Kc+ntNC3KOPHMqWfGcG+ng/RYDn/w3adx7rzoXaIsbxsN3UKCJTFYMhprOL7hH8vryxAx0jFP6UXjNRd00ihcuqlw/Gq4dG8fpgtzbuWpRVa7Z4fp/mAhihzb9sypNN55oYiV7aZNlLp0Hn4eDOmz2jHSYnn1lff6dgvrOxzTUF6prTfYzncoqy6ORZBl+6t3g7gxncSX95rYYjx9wbp+j7y+xv7rsI/Nmi77HYyOnnKZMA/StElaZ1hv31mM4k2OA4PM7wH7rzIjpw4b+N7REH9fJ/0D1NP1MZ6IShtlmVnFbjzgg7UfV45MMox/+d4Mx3ZBPNpo2hhN4lbVqeNo1g87drzVt2cjtugyn+Moi23qe2WGU5cXqspKRvcAbDaILzP47Ykgnpkmjy3EcYP6/y3iMcvBzxjtI8Ivss2/wXZwmmWb3m9hlrS6nI1hdq2B8VU2RsKo6FgWyt8q2/9RMojDahfpox5eZHtYrQ5QE6IqDC25CrvDIF4+l8K3b+TxzOW8XQKsI7vWmEaX3VOFZT9G2WhcwuEeceJIyhZ2gsM6Tt85tOP2qkwX1yLkTguP2V53g9QxmIcWFCpsS9Ok070q5e/MJJ5+6RRWt6tW19rBoV0e4guNY+OEH4+H8fxrUzj30hQ+uFnFPuvrccPJWE20it76gHyH8mWSMvf9czmc/tZ1PE5exp21EnYPj0CxhCXqh5VcEC+wT5uam8bBuSIOJ+uY1H0k5K/+fArRWcpMlmz5UR2lYozhMTSjxJ9tuzQRR6OgY6g1L/HrjXikS5pWDnrUfTjOoFx3Y0X2HyzL2xlgOR6wnQ0UkdghvXW82jO6TyUFrLPs2cUI4uwvW0tJtFMRj9l+1WiS9ZDyYemwixuEWaVcLiwncJr5d7JRrDydR3kmgTrLMcxEEaIc1FGMfbb92w8a2CKf1FhHuihac9SGJ/lZi2JqexOhIa5Q1/reffax7F/PskkkyJ959iFTpQ5q5Hft/jhT7xn9asUQOlpgo7z7JdvRB1Xgk5p2gwBnme9p0rCYZN9N2nzKig5kyKvkB/HB22ngGynKAKLwF7UAVkmcl9k36n2G9H8tw7Y/COBlCm/dn9XNhm0yUscw28kxbBMlypBPd7p2sfnd2hCXJiNIEL86+eUy23u72sOPKSM+Ydgd5v85rY6lu8xynY26Ebx2oejD0leSQ1y7MYPl5QIKN3cQamouhLKOeWmnxwr7Ui1CHDHfFcqUm6zn22sd3Kawv7XRw+426596QJ39W4nMuUtGvc26yrG136Auov7yAvXCzz8/wt98XrMPQO5utrFFXUi7ZG8Ug/gfSfArU2Fssu9766VxvEP33mcH+ID9YZ+y/73kwBYt1Re9Ok4aUNf5/qM2Ptzv49RSAr/39Umsrzex3Grb/UFr4TBemQlji/37e2fi0P0Q39vq2YKG+sTrEer51OkeUPhoU8cqy/QFG+1tihIWjXZod5VI//JluI70+/00+Z118wzr9jsFdyTaNuO+QZ7Wou8W64UiypOd+g2w3QbsThHtktO8Ypb1OX0qionzCXSkw4zFECY/z5M3lnRvC9uheOLDPbYp8uLTgQGyRPKnpOn3Njr40aGO9Bxikcz2IXlvORvCHuvn89IAz87FUaBeca/chy7WvzwewjuswzJl4yFlY2osiUnyQvRH24ge9vAF+5h10oTFpo4XYLm1mE4+IQ9rx5SOJ/0GZRrJjFnqHmHK/09LhNvsYZN63T7jD9jG4vRPFSIokWI16rzaZRsNR5GK5zA3O0edcwrFYhFjY2Mo0uZoC7Ra5ND4QB9Ua75DJ8VowWKMcZcWFzE+Pm7TqhGOswvTCVy9PM2xFPXoO22UNkNIRoqYGJtGNlNAJp1HljapI+oHui+kh4nxKUxMTJHmect/nHkKB9lCoYhUMsNxIOuZ471spojJiRnkskXks2wLuSIK+SKKhTHC1oGE6qd7DM9hdmbGymSwvHLpmUmnbe7L5unYduPxGHEYx/z8HNNlzV/ltblPmmQibmEz09PQkVqNRtNOMVBa8ZyMHr9eLMr3yZBfF09wNCdr8Pjvy+gRl/LhsiKfkz8V7+pyGu+/UKA+00ZVyjrjMsT0n3/0AoidFcb+Q4qQtrdIeElJZjlp9YU73RQqRM1gCAlloKNmdPyVJjQ1se2+qnduIejhTUP4yoN/liYaRyyeok1AF13rwmp9UW8T++Qifa3hL8QcDy6k6LFl+09D2JA2Qmhkpr8n/JUfc1ewumTDYUim53syzoY9lsfs5ASZK07BWML9xytU9nag89a1IBO1ydKT+KtArhwuwKauzWd0BBA7T/m7TBVfqoBL72pQr3yXsuucFkuVbZZuGQ2KyYXmJxrouCu7q0IdC8tvi0zEQYKKVWPhtnBEIeQwcvB9ZvJxUg6Gv56WOelimYl5XHxnWQ7mo8lr7bxxtBfdDZgHQ8m14EDhQqHgf6XkFkA0EaMkwpV1rglvTTZrEUR160Pgj01o28Q58WC+dkl2dhIzy5cwngAH+QeYW6ZgWrqA9MwpKgwcVB3ucOASQyBdRGmYxO7OJpWcBgcxPVrtwNCkDDslWpt0pL+jL8tNxGzS3vhWT9GVQioqQRhDnG5NwJabbFQUzqGIJuhZdqZ3DU94+w3VKYaaLLDz8amNamHBJnM1MaQJVk2otNuwC9U1EUPYWlwKx+IIxZII0obCdKstEb9EMokkBV6LQj88tkhW0+IFNQLiMaCSpm35tQoHbr0IBuEIHuyUqTARZ3ZgKneb+eqiOh1zNWS4Ln5XPajOReMO6aO7AOyS7AYHjvUqujUtfpTQbVRtUkgTrP5uFbvQnmWyJwWrJvXdAoDjT9FFDxkjjagsP9KeidyTfmr7ujNFl69rMKMjsKI6/iqqRdAY34kn6SzZIyhGXkFTR014tnODdLY8GebyVtfPV/3QCA3L27V8Wr89Oo5z8RRLfnwXj5NOkl2OF4gj/eySKv0xqnjbJv9Zflm3g4dlUuDIMEfC8NubcNbOpH/OBZD5pQUqUDHiqAUH8b871syOrum69qlzqjWo10BGXwD6i5bWZhhXk63iYVvI9GxPk/Qsry1mKJ3BZ1rWrcEiTJ/3Lb6lcbyhp5sgdf4+PhoouDbCdy1gEBeDrSfjuYUJL64s/awe6NbuHVnzIz8IF3+BxhZ8JANIf01oOBkgeMLB4SPYageWlmF2b4Xgmswg3nrSWjlo5S/YrmwePMk9WsHyF1sdTMEmDqSNhVl84US3yqOn4giG4SF55eJYPqS1qxOX1o4H9ONbPLco5xZ1vbSC41mHnw9TeTie1fGEgq3FDeXpy0TH2y6Odn0d+9Mqvh2jxvSM58rCd8GzPGS98KHSuLQmMyy+wp0csTClIzw/nguXW4qWH8/BMUs8FV84+H7+grv5eWEOPy+eHe/GchCme/fy8BaCLK6XboSL7zZ/fRDCfAnH0nBIPIov3ARf/nrSDu392OooSQxVHsUlLegneA6mZIbzV38bjepupxyS6Rx1oTglw4AKds3ahj4GSaZTHKxTVjdamF8oUvGNIM8BapKDK8maBHUo7USSn44zUv0nqOBrV4GOg8gXKFf5rvxi7DNjiSDpMrDzYxMc2FLUES/2Sda+RTMOZFUEDrYG/RB6TNfkgKVMRb7KgUqtwX5M/NM9pN8+jg636LeNRvOAYo31wrL69a1FL1e3pAvd7gg+9isMt0U6Ldpp8Yth9m48IH+FM67xqRb4FKZ4dFtawfHSCd4o3LN8twVB81d+dGsBn7jZgpkd9ef8+1qwkZ/emUZ4Ko6lEwwPvuCurT5Go974jchy9TNbHPzaHRiE4XVjYPHwzEwSp7IxfHavipVHZfs6rNdxbTkVCeF8No50MmqXnG+2uyix0koM00QWx0fE2y0SXJvNYjEfs4851nTeOPNTT/nu1Sz2y13cXG3hoNLFlytajGPdEQcd93KvBtyy45/8vi2AarVN/apGvAN4/+0pDvhSuPegikCzi/fmpBMCexyYayG6WlH9SMeCTeAcEXaF6TXZWa128Oiwbee96/SqR5U+bm63sMh2sUgaf7RWsy+2dRxWi7CFgbb3Ly4XcHTQxOX0EL9/OoblyBBrHBx3EMIrr8zh4qUibq5U8bDGwbToStynmg280qljgW3xHuNOXVvA5EIBq6sl5j2wSf4W9SVlUmb4GgfJap6vp4H3r00g8fQ8PnxURZ34qyx+fXvVb3UmI36QH5sjB9dBFGdC1FujmD4dR3ExiauMp90p+1Mx1NIR1PNRtNkme5EgmmzHcp8mvuV8BDtjMTTTbmFAEyiLG02MVXs4ykWwPpvATC5m5/rX4hyAMl6lEEWA4yabbKKdz8RxJp/A7e0KVg462CBPdRl3Lh/AG/kQ1vXFMWWAzqgOxgJ2ZjjVW5bKjfdUFvZ+doeKJn11YX6NEcbIUx/Wh9il3lkgDJX1lw3SakFTKVp0Ii3HqJMvxNGajOIU08zrqCDSpcz8Tx1RBhC2dq10mI8uodeiiBY/ZIos/1nGrxJ21/NzJmBxdMH2+F4b6Rp5eT5ptNJChxY/fNNnZg3SbeqgjTz5oFSIYJKyq84o6foAtVIPf/ppBXcf123yXvQpMVx1lyMtv/P2tI2ttvYlNxifPCtdQeFiEi0EHHKAvUM5+JD1UiYulUrL+GlzswZ9ZU4KOn5QCtGVbslpt8tceqb0Q8FTuMdANE5fde9Kc/IpGhybJ+PIOJ3T6Z0Gx6K4MY4mrXVxeioXxbd+6wyuzScQRxuP2U7roT7LJP1AsBzOzlAXon4h3UhGj0pdd4hp7OPwJ3lQsTY8xGwyhKVUEF/sdHFnvYNDyo7aIfuKMvU7tkWKH9QYj92YMz7ufMqpN6Jpk31PJQJ46nwGZy9kkAsO8YuDHj5pB3DEdpqZmsfkhStolQ81AMJLuQAush97TLmjMY8Zg+ngi57SJzfIN0e6EMU8WRj+19sDLBL+y5kA7jP9Q0260i9KMNPkwTXyvd1lw/iCpg/KQmxnf/BiAa/FCTkCVM+l0c+EsZ9neyWPajFbl7EX5qJILidQH4+hUmSbn4ijxnZ9RN7Uol2aMqBImXakhcBoEBXy0cbDFrYfdXHIMd1WjXTzaK8xqtpNbRikrFKY5GXbFnQulJqY41i/wnaqY4nGyedvh/s2QXiZdDkTpUxj+YOpPpJjUXSIQ4c4DNROUiHss850F0We7WDhYR1Ftptx0mmV8uhTdibJWBhv3SjieqyLWq2LecrYN16bxNFGA+9mgW++P4vrNybQoVz+ke4FaZGnWH424yeMjvdpiA9Zhw8oy24+OMTB9g4uhVp4I9rHNOthkvh0J2NonZlH+vQEZs9GkJjI2p0+26EByqRTlWVVey9R5hUJJ0fhJRousl13iHOb8uAfMhortInf/mYblQPHlzI+pwhl3WGgyVN1ydqd9yL7gUXW880W+za+T5yOIrfIsSr7VI/Ffq3RcZb7G23MTuTxxtVJpHcqaBTCVr7yVMLuNJje7djF9H3iLF1gmvV0sdHDY9bFhVIHOfLdJunlsKTxMjyfCeL3Zhif7fOHbG/aEXqZPKw+MnHUQZLI3+8HsME2qZ1GpYkYEuS5+cMW0mzrh+yPhuSNy2z/zAb75L0Edbq/qgbxQW2Iu5QF3ZlltOcv4v7WPvtz4pMLoUkc/7Y8NBo1xIdsTlrk0vFRV6aiWGXah+y3xyos904Lnek4huqXmK4bop7JfK6RLoth9xHGzSr7XzLKGhnm48rAFul1wt0h6UCVwI5l0m6cFdaT5uouEWfl/VSMcahUrG03MLdXtTAduag5GU2a32SajbstnCfcJfJIaYdta6+Hp6lc7TOPi+x/vj0TxSLbwz77qNeezuFZyRG2m0uUjcXTGXy20kC41EaU+pWOEyzVOQKg/JJsffZUAt96qYjZhSRm2NdfWUpiq9TF//5RhX1yFL/1W6fw5mIUFSo3h8k4Lj+Tx998XkGk3cNVChfdozEbBX7KPFZIgzuUbTre7TpxuMUCPzvOvp20/fkBa55tXxyq9r1wNoPFpRQe7LSpz5E35zVvEsSj6hDVgX3y7PXfTEOa6Gg6XZZ+h7TW7hnR7hHLqw8eRNuz7PsnSDfda3TcXIeUMZTrrAM2R/zOTBjfen0cMxez6BI/ncyhjwxOs71pR/Iu+XfAiKdZVi0ufHGoRW63eKVjzNYp8HVMWz4bxjOnU/jFXtcuXk9xzPE06zHC9vt9MsNN+qlvuJAK4Br11j3yju65O2r18JD64Cf3G7hF/jpL/SlCnUHHTD0/F2N9DvG1cc3VkF6Um1q0Ef6ShXtsA7FEGM+yvT5FvUT3HK3vsm3s6CJ0IsjydYljjLhpN3GvyfHUIGWLCJqj1NjZPp7k07daDNAJQjqyWeN0HemfzWYwPjaOQqGAWCxmune91UaH44ZEgTrfXgt7qwOEBzmMjU1A9xkLjmCr347q41/CqdXr9pSf+EzPZDJpfj12oH4aLb6oX9ZpRek0+x8PT8Xx8dRYXkcfyz+ZVJkcbjoFR+GCL7ha0JHVOFzpNY+vhQ8tviQSCSujwe5qvErdNhrB1OSE5a0PuqvVCmnBMRvh+ebXiUVpFk/6uzfzlVwzqwd5WFY6hniZcYSrddieUVTnZ0msf5SrQj1unf28Phw0OIQh+4+8A6TtJveZ0CX2AbDTN3eAxHFui2Op5NZEtRY6NFlIyzBNIiotAy0Wkzj8CV+Isx+kZ8hNeMaTZD5dgh61nRlRNsgYG5ZW5KU4y7rFDxFEgyzC9SbiXUP38vGehpnlK9zs1z3NLUWGlpUaGHZpdQ4fGZNJY8Qll8tjZnoKMxMTioytnR3cf7SKvf1dDko7dhySO5rLA6hIgsi8NdFq0AOCSIAuJ1pXdLZp741PJnP152LY1+Pm4dFHbgprukZ+iqd8tdBhd6Ro4UOWbtulwyzdkWHCT3lJaXfpVF9m/CfNsYvhGnXLskO10Z+yFQzGP7n7w7n1lbzqQRC8EhnOxNcaHwWLr4gaXHVeOiMvTKEVocBwCyAaDKg8AmOgZKRwW3pammAwhtTsedbJJGK9MtLhKnJzpxDJzLPDSyOYzCOYTSLU2CH/9tEiY+1tb6LV0Fe6ThhoosdNALoGbossKrOHuy3MsFxGQ6OlaCo/CkXimSDOMb4LrzY7mWEkjiZhG03Ecx40WeoWlp8mXzUJrIuFbWKYnZebxPUHFRQmVN6Hsh1qVrTGi8IjmrDjSIJRCjYqjcniBIaxDGpHZfSqZbt0sE4loh+Io8TOUufI666PgwYHYUfsGCn09cWWFj80GNOW9z7ry9Uf8WQ+miDzj73SQozbpVJFT4sfOhu+WcGA/qoHLXQYL1q9kDdYNpvcs3LQn8/RTgz9e3VuLyeM42vGM1gqu6OB+8JdE5lsNcRTO1QisSjrXvQVfzgecfAcvdVe3HFbor1gutanfK1W/bz4psTuaQ3E4DmADj/xgft1YZJN5qdyeG7JGv/+k0hUZ0YSTy+OfalP2aAJY5uYFR0sR/6ZoBu6HSCko+Wt3Ozh3P8UZn5pjh2/jrMRjVRPqjfXBrSwYQsXeme4WxAQbzKeZxVmNGZZDAbTq440IU9ve2owoWN6jJ9U5QoTT1g6l4fykjF44kPCczzDd4UZqwiGnoxoJFWdMki4GSxaxbEn/c3tpWOxDJ7iGQyHN13Omp/ge/meiDPCw8JFA0cPAXJpXLjK5R+VZmUWHpbWvY9oYTCd9WEpnoXz6RZhGM/iq068PC2ue3c04tOTGS6tg2dhtKOFG/o5mXJcp369Kq6/QOPw8/M69lPZbLFH76orC1ceiiPr5+ve9VR9+7xiO1y8sGP85S8/8YqexItuvfswzK20BkNW+LtyGCzvqffRDhumcfzk4vrxLA3D+4x3DFeT5vSjtfgma+lvi2xqo15cwWQ6ySLLy9LK38vHcJB88tIIR8oqF8fFlf/JuC5M8QnPFgEEW1YT9q4c/qKRFFRbgGJYp1NFs3GISnkbR0c7qFCp1E7JpVNnkUppUSSGsfE0cprIblURZT/VYD/Q6EjJ7aNKhZzdqn1BqLNfKKJMB5A8tQUD9ge1Wps8KsV6QBgdxHV8EgdDOs9d/XCZg72jqi7mD6DBwV6dA5oGFUrRT/1iuyl6aeGEZWU6yWfRVN2XXY5LXaNWreFgfxXl8jq7xxplRsXkpBaHgkHyPoddgud2zGkySoo4rX177lvS2vjJxVFa+bGDpzxQ+o7F92FpAUpx7AhCSysZTBrLX24LZ1zvqUUMW6Tiu7/YZmngnrZ4I3+5FaY6HGoRRvXXxubaJuuq+RuR5W3SVQN5mbnZNJ57btwulNXkySvTUUyR5/70h3vY3m2jzgFn+aBrX66yChArcBDFdAedHvbZziqSUQbp2GihQruBpJOUyLsHrFPdcRFh+pdTHCDnIhwoBvDRA93v4tIfMuxRK4BNjiLJUngu7CawN7RrYbdOuoD9XwBz0wnqEEOsrjfsqIXZZBAc59nlnaJHmiriCzpng+4KdRKfRhRn2CVsXaiqidPHtT4H8BwwMv9os4XKfsMuO6UItBQX4sAk28zOYQtvzyexuVOjLt5FgYN3HcWavTCDCnlYE4qaePvx3QpW6NDix+FhA9PVOn6/GMT5pSTbB/W6XNIuTH+wWsYGB89a/FAdjhdjGJ+IY5t01kL6FNXc09emMPnsNKKbhzh9uYAOdYgj3WhK41W/PWXZHOxs5sJUCJMLYcyeiWN2OY6Z2TiuTaRw4ZA8xnayMRlHJxbE5KH4mHVE3CMcjDc1I0C7zno9SobQJY1rjKeJzyDpFCNPBEgjXZ47w3Z5EA9iNxuxyX7bUXvCqL6C1P0ybEP78QA6+TDGZiIoTlD/ZvzaWATxqSgKkxHkx6nfsu60aKMjFlS/eapKr+QDuFQIGn98XJZsJy8kWfeEfbfBJ3G7lqeORlqF/v+8/de/Zclx3wvG9n7v431511XtDRqN7kbDo0EQtBIlcXTnPsw8zF81DzPz+czj1Uj3jnRJ0RMgmjCNttXl63h/tvfmnPn+IveuKkCgLjikmFXrrLXXShMZGREZkZEmEfUDXU8oK3ItY7GreWtTj5drQ8tR5yPK1MHmWerRIl3nH5ilnaZsbQ9UxSBD1DwJcn7IGaQVINoCq1aAblczv+T4UJDzo5WN+/3CVsdS4GljKW1J0pzAA7kjeGCjbX/5qGO3XpyzBzsd2z1G9x6jT46P89D1URV6O+n5O/G56vxC8swWaGMNjkre7exDq82hOwU3N6q2p7NtaJ+Q6Cl9KEi+arZkmGhFJoSJXqIrhEkCydJnEhOkS/p9/FpJno2jZ12y0Z8EIumnBg3PZaAJ2ubr51P2wjdu2DL9Tw974m4hYpmZGPbSqfW0UzHi18sa560+/WI+Ys8TR1ulqHoq5zJ5PgdvQ7r2Et91YO7ipaI9f3PKt8w7od3VRwy4BKvLgqJr6MYnD8pHcuNV+HsKQLUvfwYaee5Czp5fSdkIXtgh/VF9aB9UkF/IEA2OXZ/OWz2es0b5CNrr+xkBF4Dn59hCyvPNeWw2GkzwqhbSl3aPeladOD8Iz2L81VLUXivF7D8fnfoe+sv0Y19Kh8PS5eyDrAM+uITffC5mL11P2wUqpQODT5EZJ/Mpi+XhMfSJNSqs/esTs8gAaF0OkA7pspIb3A/gf62I0lk4cLyVyboBbHuPu75a5gxemxdva8KDylaLYBeWoOlXMme21RjZR/s9e7DXNUjPXn5uljvIaw0sAe8gSm2OOmj1AixjiExbAGfD5SvWQzZFpsgROHRuhZyocoTMHfRsVgcHECRf5FDdn0nYJgUc7XZsfjplA8nl475F8kmv99Z60+bRNTJLOdpoYB99eGI7xz17BVoRgrVt0SQIz2obHYLeo7+aq1Rte/+IHrxv33xtmjqUrEZ5q1dnLX2jZLnCrBUtZd1k3croB9oRIKPt5cotq2trp1LSFhanbQpdpdXqmlY2PQdO5BBt0g6/NgCO67TNgc1vdm0AonT49CSIc935MaZPb28SLZHdzHLGBst5O2gNbXY1bjMLSUv+dxwtCm3KOdjuW7NP/xuNW+OgYS1oTYeQSxaMkDVpGEirfyTHUrstW7nfsJvQvBxwp/SLu/TD+/RPCklur8TPDHaz5UzUVyAVoMVuZQDNIZ+RqZ9jsqeR+5+Alw+a0BXyL8N1KNIn3drDhpXQ47ovFOARsy8jv7LgRVuiys74j/WI3R5G/CyHfrpoZUtb5+TAzseGdp2yK3I6kLcO3taZJBrklqOiRebLM7y8Ou+rvCK1rhWBcbCStQj0JHqbB3fnoROt7KrS7/59mT6YfkSOsi3y3QfGG8gpWMfbQUED+kfEhxX9PJAb6LcfkUY8+Qk0Wz3u2LXUmd0m3sE0PEd3IPq/S3+6uNOnvzFk25lt109tH31jDYGzyqVzRLSlniY3zqOXFqCnYXfo2zdNreTsbvPM/upR107V34If6QmiD8kyEVIS3u0mYvaQylfoK7ZO+vY3jzv2kz34Ix6zldW81eBHTerQIeLRUsqi8M0r4DHf7Ntd9Lgv0Ok+Q67J+TAHrq4h22rgge7YnpPjgLw/b6g0jeShM0kHAE6NU21Qd0C137+c8vrPwJ8vvjRt19BVr0dHdp2+SrhcReYfgas70JG2t1ynzXaEEzI8pJ21lZfy1urN59CfO9C8ttsM9aQ/BO/n0Qum1+hrZ5BXKJ4X0PcuP27ZfG3gjtzHdC46gP9FBHuXetTA1YhrC3n9W3SYa8W4LdNXv3wxaxdjp9ZHj/yC9mjBXWlo7uPdrv2wemqr1LRIeUUKfUk2zFTSmsCvFYofgohfbA5tA/qWs60OvG14eQr5uoM8RJ0xquvvtRpG/YboSrq1ROgUFd1GvGl7pDS64aBBvCrygEhXVVdwcoKsb9doq9MUNlfBB/0rlYrV6lXspZZvDS8HRR0bp9PpAP3Qbq2msT9iyKspm5ubdRmnoD5eW0c1tZVwpGttYOzUkGGJKSsWithVbTs+Pnbngc7h1M4Lsg9bWpmPjaHzNzXJSvaznBCyTQXLyckJdpzOAZXOQl80Xr1Rq9X8u9L7WaVaJT/CRolrFwnqnMwgs/O06xk6/KHvLtAif531qCBnhoIcGhhN7nQpFothnJZL9KCJ2xoz0PEQM9PT7jQRHmo1OUCwqSZEQwhY+NXw3759Vq+ZfFW9hL8wxs6LZ/INYRIzxHVHCfcm+vE2BoicH6rns99+IwcI2huRg7Lm/3iW4PolJwjMF5QsmIS/DhqdmphUzzJulGaSP/2wI3Qc029B6VM8lEHN/HYHiFaAaH/MmHsVU3TOWskQtm7S4GYQohTu6cIgPGWOLyAjc8XnzhXgD3Dq5k+Uqe2gBI8Gm3VmQIxnXYLe6xXBQFJnm83b4sKCnV87Z4tz836Ww93HG3bn/n2r0+DITV8JEGbTq1rqKrlUvt89R5WqKvvlT/4QfoUQcMFfnokBAsOz3us69bsieY7kK+PTnR7gQFt06fKBc7UPRU7wJoiUJpTL5UUGfCh//6UffPO4ajyNKCqufns+fNcdnPul+gr/vPslo4s0YQXI+CIvXQ4zIlaoFVHLWyoGElMJZmUhXPrZMuShQQ8NtIdBEl7FkjZ36bpNoxBmensYlXOWLJ0nnUxzvke0dLRokeo962sFw1nCtnd3ETgNX33hA2V+Dd0hIkEipT7UUH8DfYdZ/3J8jJ+5nBy4K47wICcJqoqNEE71dhcDvm8dhN9ZTNs1UUuHf+z8gF60dFwDYnJ66L0Gf9WWXj53Yc/xojYTjpDCMYRWfNSGJnuUF+J2ETKlHFosKWKyUvoIOMquoyAPaa4UArKKcPpkC4Ha12FOcoqE8060bYfK1ZJMVVe41YCODrAaIPz62tuP/PsIztNmzXrNsg1bVTtFgBrxZPWKVzRwJCdZxB0fgYdCAz3z7AWENp+cM/Bs0JuQxp/AKTQLr2lPevGSzo6pV/atcrBrJ8eH1LEHbgLePYzvarfJILby8pvK453oWP/Ureuvg+Zw0IZ89bs3rB71BxyTgX/jd+AHXuuzBuzIwHlyDHOII7qF98FpWCEietFzKEd8oMHNPvI0bFs0sNMumoxw6WWOi3Yg/seE1XNLlkwlAy/5FQYUfWCR9tQ1VLvqN5cQpYFI8b++hYFGxYcGhGto2QckaXsfUOZ7SAt9c02cJGFVkAYXlVco90lewoPoT+k9rnhCvzXgGPJ0vldcvVM+3PV7sjWeD3KS52RQ82k6DU5yeTzgUp2VzzgPn6XPN0/vg67h9yStw018/daMcC+LOvvAu9J5fk8v1S0MsoY8lOeT/PxSGeNL+fItlDv+JvoUceot+cBszl+hDRSXS3VUOl1P8gtlO32Tr9or9BHjO//44L/DXb/1Vu3DfXLxTWwc2lPf9Y7f/HnKV8++m8TnmQf/pvs4P3+PQqpn0Zg7b558G8s+laW8REuSjeP0E0dRSKd34bcGC53mVJbT3zi94nob651wG8rSO4dLeTh84Z2nE2yOj5BGZTn+xnmFNtLvcA/tPI6j9tA74Rg6CHHDd794LzoLtKY0qgPv3RkyjqO7px/fSa/43U7dmvVDq1V2bW/vsVXKR1Y9KXtfpTODBv2KHR5sWb9bJw/kYzVsG6SZS+2OVhNiEBdSvue3ZtdrIEV3OTrkKI+cxn2bBx0S72cioRxq1aAkZaveswRWlMSq9mnXWQ2IK0IkzI7CQJKDSJJTky1a5C1DSwNbwm0HA7/bpNfCsBIl992RoiXSkmsjq6KU97oV4KxwL3s7e/vSBhMHlV/CKbTuDiTxqn4734n+ueTocPwG3nEeFv6Fb/GI3gufeie+VntxeXncwztw7s9Kq3bSFeJNeNnz1DvyDbwX8qfE0IbjOPs7B7RbMEAcW/8EWT6TS2jcihCxc2t5ewkjdv1xE+NkYFN07hnq0Msk7eAEA+h4ZPWTkdW4n2Bw3z/o2O2Dtu1pYKh/avHhqU1XMaTAmAa3BB92pJ22B9aBJhIY+FnUprNc0s4tFCx71LGCBtBTCdvdbdsFjG6a1rc+moQsj6/HMVZ5f8B75Sk9Sed8rW+2bGO7RbvQ9tCDZklq0JGojpMCNPo6GWiARNsM6eyJmxj5Oki7dxoJ554QdyKjyMKOwMWGHGo8CwrpEnKALGEU70BvpYOqPTju2aeVkf3icGC7lrQbL6/Y0WHLbn9+bJvrNYxJGWlRu3plyg8fnoP2M0nuK2RE2N2u273HVZ/Fr0JE3wpXVzL2HMb8Awzydu/UBwqKF3L25cspi2xUbeb6jJ91oK3mllcKPhtafJBIRixDZafn47ZwIWHnAViOj7nljOWKSSuk43ZJZ5Egg1q0aSyZsJlCxubAeaI9tOX9rq2UaaO5tO2i58ZbQ0sQtw/MClolocORdU5Jhm/xtib68L3AO/g3RtuXyKeP3aS4CmfAFtnv2BJ5jLQ11oKcHdznk9bmSnKV5hI2pbtmRs7GrcglR0g0dmbT6D5fou3OF7Ev0K3ygLKUilqa5yyNq9mkfWTCQoYyweOf7A/c6XR5KWE3zyctMZPE+I7aDLjdL8btAXSmw0h1GG0bGKUT63BcyYPJhDqFHnU8AWbU2F8fiNbKxR0fk7r+uiB1MA2exBM6XPgxee7VkDEHfduHl46jCXv9jQXb2Wkjp3R0cMhL25vcg64P4C/RZQF4NNgvh4cGpYSHxwNRpeKHv/oz4QvdnZ49hDhO5Lx3uxrdUXqi90nqJ8ZxnVc9s0nap8Fx42WMX/yaENI/vbz/4702Y36pGLHnZ2N2ibb5Du05NV/AjuhZOza06jK0kNFKBNqnfWbVatBRdalQ0fdl0lwrxe0R/K0twvTpcjpiLy+mbfrSrL1/o+TOzOYUND6fs8/u1H2LLAd3nJfw+FYpaiUaRtu3aJBSQVuWvJY+s/PkP4BPZAy981zOdLj47fLQPtno2OONlh2qzyHD969k7WZpYH97e4M+smfXl1K2Ao8ftkZ2p4G8pJw/vph0Tf+LmiThs2FSLz2FoPsUtBGHhz9vSBcx+0HJ7EX6MG0v81kHmiAT2NrlV5e4uXnaeVkDpRlbK6asSJvukT4CfZ+r9O0SOFqYT/i2MSvNoSW7yGVk+urDhiUKSavMJGygkdoOiJATlGsbuly/37dU9dS+Tlu9txi3T6k/JAvMmu0csfm82ZvANnux4KuemsiCdCltpVdX7S/W27bS7vie+Nqi6xejqJXRAbS9jQZ5b9HmlelL2IENS2f6lqd9dPbIKTw6RfkLu9iA5PnwVtEOVzN2RNt2cpLzZz57+WcfVu3Dra4dYXOelen7tuqWhLc+wRz94EHbtpFf7QTxkTs6s6UO0prtU+PRmmo4/l9Kma9GuQQuERG2BV6TC3G78d6iJV+fsw3kUObWvOVTcSu0sugXZ/ZRZcMOsOVnCjmbqwNvueWr5+aTcVuanfLZ/gfUewrdRAcBn8ymHDe/NlCe5M4ZfeQb213s4zO735tQgo/a+HlIM7SjDuMW7dCU3g+cW8naVy9m7FP6huwCbY9MnaL7yKMnDaCJs18jizrAlD3q+XaVdez1Lv3QIjh46aDnDo7tNex2OZZIr5DcbliWPj2TT7mD+2+gvb+vB4kAu9lz8TN7mb54FhgXNMDNyyy4WG32bZF22kMe36Hdtc3h5/RRn2ByLsEX30R32T8e2DZ9V0Q6Gzx2BN12+RZHFuapZAoYGgl4kP57XjIdmqvUG9Y83rMies8fT5/aJcq5q7N8wP0PpiPuAJk4KiBzq0Tj9nvfXrMy9PTJfts6y2nLaNCcvCXz5uroH9DMT5Hdf3d8avsoFYhAm6JeN5CxV4D799aSpjMOxIvSBxSEnW8W4csp9FLi/w31+gTcyGGiLZWu02d9QPyf8i1PmpLwXTu1Je6QtW2nU3aELbxLedvAfA01QCtK/vPhyA6bI7uCXP/bx117cDCwBfoW9Uf/jw+qtl0ZuONDA+c5cHKZ/lP9wMocOjBl/fyLhh1ttu2HKCx/t961DXAsO0STTh88rNtHj1u23Ty1KjSyc9i1V16YsshJ1+5Uh/bTaNK3h2pAj0gOu1FARiL+Pgbu78/SPwL7DrA1KajmelLgoX347PGeVhZoUkrEFoFrijiL82lbuzFl08dNmxsMbC6mQ9TRHWjrP61pKyuw+IRE0Vko6xqy83AUsS9Q0LRV1g/y4OsU+ZaEvkkrvU07iazLiQANzNjAzgtf6y3rwHfVTNyOpT8SeZG2WIIIjuhrB9R3DrxJl3sD2TyDvvfcuayfIbZO36DzuzTRYJBOWBnjYx86rCCnXkTvWMKSiHNfpq+4pDEh6t4Gr7Vd+qryyC7w7RTZpTFQnV9FN+14eignCO12HRoiiW/Vd4E+RZPoN6mItl77OQTzWe3M6zpF+sfdhGFS2S14MolMqB8Prd3lYyzj20fJAVJv1ODbdrA5sAOG/TCuMz2NnreWtVlw0OjFLV/SVlLSCbUCtG/JZNL7YDk6fKIcdDFoa6w25w4NxWlojLLXxTbTNrEN8kUfzMIj0/TBSU2C6vsQnBwRE2dMmUtbTg3JUzsTyXGhsVSVq/y0na9W68vOicRHlsic2hB8pRJZy+XyrnPIAVInrpwXsmNk25RKJddf2i1t9Tkkbs6dK4qv/DVm6xPfqLv60OmpKXeAqH7/NAeIqBHqlhE6/uyTRfgd+mp95Z/nHfL3aPzR96BPhbg+BiCBonj6xvuJE+U3c4CAbXUdnsYzECAqhAzGilsYGJZIUgYUROcmsCSswiWhpjf6DOA8+6Xn8aXBFB8Q0V6e8YQlNACayvghMn6gNB2Z9q6MoYSrFJWvB3c2RLgQtH4IupDm4hEYHGgfxg+wK42ew1f/PYYUuDDU/Tq1KI0vKzHEGSM9Ggb6hVidWZHL5mxpbsYunFu1Eg1/Um+6M2R7a8cb3h0QUn6J78P9wBggD/BQ04AqR0v48uSFv9MbYgknehrjSd/DGwKKo5R6HxBGqGngVYdMuYeOsnXx34UiUbzkULrCJI9wSR8Jf/TTSwwX+PChDHCjsjyGI07EyUWZT69QQshaaQW/BprEfBos0CCQBswFt4ZbgE1w0rY6JFUzSqWYacWKylQ8/0eaMCgC8yPkEfM2vbhiBTSGbKRmUxdu0YQojS0dBH5glqJTIf/m4bp1GwixZsc2t3fcuylGVh66tBojzCKWMJLhIagDfYhJfDXNGK/BIcI7p4dQR48vGLkrlQ6y0/6nOvS90sSI6g59qbSvBIKkVEYY5FMaXc88C6fk4W3JM80odDpvAYbTvpwfER24j4Qe9RpWKx+DGwSrtjpJ5S2aKlgGgdYj3oOjut3ZLVujO3J67MgRhEAddLjApYB2+gYwDRbJ0Ykkt1OE6mkfwaVlcp269Rsn1m9VEJiaCqZBIOGJyniFdIc2qIPfJ5foRQgKxBIEjggwvNCX8CjcjBEp/DnmiftkGzzqUpxdsoXlixjqS8iCDApazfa2H9s+V7V8ZDqISfinlbhPjMiAU8HhdRyXoVcB/vD7WdmgovVHqRwurifvnfB5GKdXWv0TJTrMHvSk1F4j0BBoXb/1V7IjoZUiOsuEZ6FjRFsIh16O4vhtkt8/f5hfzED3LUsn6d0px/fXp80Fi6CcDKaLJjRY6Ze/o6bjdlWH77HHg7ZOB3pPPRRHcT29nnkXBhChcx9QlGasvIIs8AFnz39cjt5N8ie+D0IK18/EC/gPsE4GmvVdeenZBzyFe30nnj/rG3dP53kpX32bPEs+6bviTWhcrSuaGcOrcsbvPQ+vs2KM74rH+zCAP6m/3vMsRYnnp7BSHvjz+iiu4iEXHBbFe/INmBSfvPhBekrjt8rS70m5MK7f/Z/T/jgP/XZaD/GepAPHIZ9w93qP8eDtOX7/BI8O/wSmUP6T/ATv+PL0uqvkJ++4PI3aUeUH+DytntXaPAtOwasX4fs43kQ+Ek905fnyK/SLKid8D7idpAMM/0Z+etJ7r6dgCumelhFgE4v772dgdHxz98Cz0oe04Qqv9T18exr0PXwL0fjD5wns4/8eVJ5PMvBstPJUnEmbDzv0V0fejlKW1R9o66ZsLuIzeiQmNIO/p1VmfM+XUqZzPRDf7oxAJxcUVigic+iX1O9ou6wO/YFm/yh9OpVwB4X6nuFQK0jj1ukNrNPqIxpj1qP/km6Vwqgoko9We2hVUS5LvLZWgOhMES2lTvhWTHpWn5XJaSakaojBfKLBcCgOo0qD0JKDVIl4CRR0rShpYUjmqR/6EXhwOnDkCf+ONH8Wfwg/oY3HdCC8efuGNtSz05yn0bvwrG+T7Twlg5zXFId0TiNOQ4Huw3t9n5TBs/Oj8pQyrfeKx+XvRfNDO9g7xnDQPv9Bfv9TZLn0BVVNqWv1vt29pzMEtNoEoxUjPTGbtrdenrbHWPJJ2lY6nwgqCw4PMeqO94ZWORr6IcOpxsBuHnbsGAuw7rqVZl5H7WXa7lr71C6U+z4zOnIhb99485zdrp/a395p+FZAGfSjbxYjfgCnDvyG9PzwTDQBe0x7yvkhp4fqrIGmOYxLtUmvTzvzTnUAZKdDzfYuaBCJdI+gT21JIDfaRbqi38W411YZ2lar3IWm1VRCBEE40LOupz2sZj4CA4auZoA/ACcyrH1lIB911sjjxxiGJ9L3REckIOSg09/+rUv2/ZmI9Q8a9l8xfFP9kf2XrR66ZMSulmKGXe0HwAe4zY7r2rqn+2T/4JLiLaZ0lr/9v35Utr/5qGI7ex27fmPOz0PZWC9D46e2djlv56+nbelywpYvpNFf0j4wpYEcTeaS8XgAkx7BSxn48lI/YlMvLNlBOmqF7ZYtHXbdSZKaSVmVdrty2PNBnE4CPZAKncFoKQA8S0Wtqi10yL8xnbRl+EuNHIUfz530rZqL+woJHRa+SB5zwLqPoT6ApzUrVTNeXe/mHlYjRKGHmM961aqQ+WnqMJe0eXCTxCa6f3JqPzkM25V8YyZqOcr/m5rZ30A3oNEOaLw7zVPbHkX9GVKwV5cS9uJ03Kqaep6MWpnrmDpphrbaRw6GTmuEPtuz6lEPPhpZkvLj1HXCT+Mm/IeDooWo/2CQnGsWEth4ZnP72nN+aBs7Pft8s2+fwzM6+Pve/bpVKj3Ko2zwGMoX5UVtirYXr+jwZtVdg2C3qfMmslMD4oHp/cEflVZ2Q5Bn4oJnongID/qiOH6pbRV/nIeC8pnkNfn9NExg/G/DZBBgcilvojt9NLJRW1xJ2DsLCcsWEzBP1yLUqSKHG3INa9peXiz4uUMP1qVjk1b/Hc5w/odWeJThF+cVvnWTcUtemrUvfeeqxc7P22fQ8S8+PrY79xo+MD8JE3h6wLMD796Knblc2UMmzZSCHNBe8yvLaXtlOWmb0O1PN7r2482eLcwm7euLcUtv1W0dGutSx+s3S5ZeyNin6y1bRdD8+69M+3k2f/6wbdJ0BduVJLQJvA/ktQ1AhPs40LQ2R9sWiCytXvLpbuMUeYUNxvdXk2fugP2TdsQdt3r3bubMrmWpx0zclp5L29z5rG9Rp+1g8vDQJoTWA9fa1q4Cz2liwVomYdvwax46X6oMrLmatQdXC/Tl4BUY5g/7dh18TfP950dntg2vvTsVte8tRu2wOrCfV8+sjfCZyUftwkLMZhdjVie/b351ydbmU3bc7Fmb/v3RRs3Kla6d1+oYmjdDP3D/NOqyWxgoU4eHNey81qHNJVs+4LxEYy7sda1diNvKRtuapYTtXMr56o8wlhKxHI2dob00dlqvYN8iu9RlvpAx+37RfDa9zsqokv+rr83YG6/P2vrdqq2gG6y3Tm2GyC9Q1iNgkfX1ByWuPNxG/f+3tlm/GLfrl1I2k6WeKDM6s6px2LTNNjZ1espauYzVR2XwNbABdn2l3bUK7RZDnl1H9u1gd2/VmlY87toqRLBxMWd16DvY178mgAyNBfRr6DHQ1xb0sU5/Nwlyxv32lNmLabNtZHRnTD6aZX4e+R3ba9nn4KCwqlVzSVutDV3OaisuTTj41RBBIL5AX/6dczl781rB1sotW0aX0nZVFdqxzAVqxpGBbSplzfMFO0F2xsh3t3lm+wChMYFb6Fi/nTq1T+CDqXTE3subDYBX59qAYmtCyyP6lwvzSVuEFnVYv/o3TYx4C7rQ+WCbyPPNdtROyKNfH9qoNrLHxyP7oHJmP2ygM8Azv58Y2QvI8CPobovf0oly5PcO5RXQmXbpM4bFlF0Dhl+APzlAxN8KGeLdjPXt8XbTHqCTSN5ri8UMfaFWFmqLR21HqO2+pB+26TtSpH8JvvrebMzPqLgEX61T9j3as0QawHan6Wt8uwZf6/yyH3ciVjsNcmUhbva8Fp6kIvaxDtwH5ovAMaSd/gb++ep01H7/dWTGHDJjS+c8nSJv4HXK1QQNjcEcIZc0NvNmzuy5fs9OwP1GMumrIqQ+iwy0Vdb7LxXsELx95/m8vXA+Y7HmwL6VDudfyRlPU/jZQpqwSRfoskhbDyq00afvPmzZT7Z7NrOWtVcu52xvu+PbXEmmHtF/PgQfktvnqO9f0s8qvVba1IgACfrAPiqM610KSlcl/1/Qjn+z2bW/+6Juf7/Xt5/QP/8U2vkZpsNn8Fmd9g487f+5IvT5Ufu916dM3YGcKjqLRZM/HlKXW9DLKvh82KEM0qXov8XvX0PPmKMfbWfidvtWydaRFy1k4Bz4vIIud7rfsS+g7w+QY58en9InRez1+YT9NbRwd7ttA/ScP+X5ATx3E+R//7Up+/JzRZs6bqPrjuw277ODoc3EoVPyXqT9i8iyBdp8SBsd10f2PXTU17UiEb3sy5eydmM2bp8d9ZEv9MuUR1cHzsJWnF+7QBsB+zr4EcqEL40DdbBzTk5jYTUaBLaBrH2JzuMF9KeDQRw5nrF8oeB9qnAt2yeRSKN7p3xcJwsd33p+2i5fLdlPPqr6TjQz0zPK3Vd1yLEg54BW8OscYJ1TmMyia9K/Rk/RDbNZd5CkUknPW41Cj2AJeHx6OWar15M2S38N8q3XiluxMOV8KCdHnWuIDahxpWyKvgU4VZa+ix+0lVYqmUHv1PZ8ciAhO8FfOpVFJ4aJCbVaBb7SCneKJk2G9Nq6S3nIiaL8BaMuOTj0XvDqjGQ5bmSjymEycYBoQYDGHaUvBPr6h8Kv+xJo+ZcCMPkkZX/mIkqQMdJHAq7CO+3GRP8IrWoMuAuzSl/RGK6Pu7lORFTi/kYOkBjGHfn5ILoSuieGy5fR80EZ6rBgFRA8NurWVAAECiFpQEheIiFMlyt4GgAaG5j+m38yfMNgMPlqO6TxFlgiiJQUK8pSxVSESgirQFRe3I0BXRqEF1P7ILzgVYVUp8kzQYPr3iiTTyDHz7gAnhjCXE4QDUBoAN5ronjkKyR4ef6CuurGHx3QPl3I2fnleVtbXPC4mzv79mBjy07KVYS6ZlvIeaK9t2XYKucQhKfJnzBY4pgL/xRJv7l042v4/eTuEbhUJxkucoJokDU4P9Q2anBeS98FVuAgXSh9nA9B9fA6+TUJamv9DvEcRw6fGMq/kin4GLe38OH30DKePijKpPZ2p63lBIEONPrhg5vQgAYl/GD2Mby+ksjzV5lKH3Dig0C+JZJm2oluJICiflC9apPJJCmeXiE5Y5HUkp32WtbavWvlrQMbIEA3dvdta/8Ihuz7oJF7LYFJ2/f4Fir8Drgn6KbqUVF3eAg23bmEZ+ElOEBUOaoBLGGgTK0mI0VbtWFUpOIoyQNroKRVWyhyWv2B8JIAU+NqFqZo/YnBw39hTu2lslQOVQz0rmc+KG/9ViOIZrVVR6dTo7M6sM2DY9s4KtujE343MNjRUPtnSTfmtfxNB5j3WlUb9TuOc9+yjUJjERk7cvpxAZcEmR8Y22lYv1nmOkFxaJhmwIYt4tT7yxnGs2rMXbQ4+R2eQ138u+NLv/zFszchYIxGpdOlMKZbOop4IumOkGQq4/vgF2cWbH75gi2vXeJ53hXXOnU/2HlsB3tb1mpWEMZa3QKMhAkdOTMB+2QwTL/FhyESd4cv3P2z4ApfwzdVUW94r3pOBuZCflz+TVGUPnwLs4bHA92TcoUY2k/0Izk16tSJ+y/nAIknGnSWR3Z8tG+9gQ4wbtCBI3cHXehKbQHMPpgeBrw1u3qySsJX+SAXJbv1XjLSB965JjOkxddhZYXyEJ0IV+J31V9x4RPy9UFD3vvMed1BcBiIRvODHrWtja7QT5AfaTTz2/NXfoLN44dnauB5hoFQxeFCVoTZ2eN8XKarvJDHZCBzcgU5pTx0n1z6FvIJcSbfw3uVp3rIoYFZ4d9CffjuMiasQPF0Y1glB9Xm/ntcf5/Frsvz1T3kJTi10sRx63Qk2AXDOC/VxdOFK8AmJWaMe38X8pvkL1i1ymAyQz68H+NK7aTvelabjL87/E/ykOMqPDu+FUew6DcwBhoI5Twtn8tpIeDO6068kI8u5QPMDn9Iz8snuNE3j+vvBFeov6+kGMPsfAeP6b1gVLuE97r0LuQ7Sa+7//YyqZPnxYVMeTLI7en4zje9C+/Jx+EN6R0+T/M0XXBwqc7EU758C3ggzbhc5THJS3FVv9Gwad3OCbL6yJqtfQvnrdBvyKuB6NCgqc8sp7/TVoVhZkvUqid9DEflB4dh2GgLsyZ9QD6fIb8+aaJ+uJ+66Z5WihD6PdGWZl3JGQs381p8m8nGbG4h42cCaWutQlEDOuRJBPU/mtWeTMYsh2GQSSd8WXij2bdmvYfcTlomlwD2rm/FpckFmkUrwaaBX3V9TYyX8olWsfR9hmFSOv2o69sbqpKS2dSY57GM9XZVPcd34U94dZ5XHOotWaT3omv/JnwrbZD/oc1DGwX5zzuepQu5XsOzp9f7cTlqI929XOWnu9LQZpM4unt/wPuDvbLj+p9Dli+kYr5tk/JQm2p/cgVeC3Q/UHZ9t+srd37/q/M2X0pakY/ffnXKHmBAVxvoNj1tt6FVISN7VD+zx+VTq2Koq/21ym+YidniVNqmlvLWnE1bk37/SrlrV55ftlcwJOONtn10OLB1jEwN+MnQfgkj9O3Eqa3TkDIUpUPEpY9Qz8V8zP7w3Rna/My2j8OMMKDVRw+vF6P2ZilqjzGgNYtQ0lihQz0fA+u9xpm9njr1mbaaReq48ygh3pO75ytJrll9tCC/NfisQRHhRkGtqJUEak9NSoFt1HQO29F+y6brLYvCIx/UTu0zrsedM5/VOVOI25dX0/awikGv0U7SK43OQlAoAtt31xJWgGf/14/qtkk9fdtReFRnQuzs1qlXz27cyti3v3vNLl3HAE714T30cnhGjg/xUCmftSsrC9ZAHz2/PGWp2aw9GPasSnlrC7NWxljXalyNsn4xn/JVHBcX87bYO7O5Bw2bbw6tDv9d7Z3adeBehV3WuqdWgi62ade9TNR6lNcsJP0cAYULhz2bAtbKfNougbvztGGf9qtJdReqn7lWYcpryJg2eHxpOmsvzebsBmmf227aZdj0DjShWZPa8orX9mLO7FEnYk3woCZfQEZ850rWZ2H6mS3AvU0jDTKgAzkk7m51qEOlZ5Xjnp3s9WwPwti6p7MO0GlJlyWPPHXQCvZfN5P6/9+gQakaPHVf2/N8TrmbfYx1eAygRCOaqSsppH/aOz+Vkuw7w/6M2O9eStsL8wm73zwzQLaKHDd8o3qEoOcGHIb0+i98OF2OidPfPxNEq78U9POXogCN5xuuXxcm5alv8fLGeT6bTnJP3/UsGsxrxcJs1PaRv/eo22MMkkfI/I02+KBt5MR8vNWyL+61rFKG2yg69AOSs9BFPurbV4mfxcMKr722ZK+8umT/9c827O9+smsb23Vra3s98noWByEIyohvNaeBqa1hxC5czNvvfn3RNvY6dgKNH0LbSdK/mRL9aIs88A5vfnE08EN+K/R9kiMHtYHd3elaCnn8xy/k7HopZp/TQINa3x24OzTQ57SZ+FyDkR5UoUkArlXo+n+eMnsBPuzQJ5axP9xxT3zQYzc1GFaKY4fEfRDwDFxUyGNtIWZvn0/Z2YWMJZHDGicplfuWRJbuwveOd+TGzFHfZva7trmArEVWN8jrcCVjR8sZXym38PfHDpNmT3fh99lC2n640bP96sieX0tbbjpl/+FB12era/ug92+l7V+fS9hl9OXh+bStHrTsFuWcu5q1AfVIz0QsTftosPynJ/Brn7zBtarv1EKdlgpR+6NrKXu92rHz9Buq0/bVvPWBoVFKWAt5qLOIxH8yXVK046X1ts3S4M2FFPbsmbV8W7Mg0+9R1mdck/5C2zY+fNSwfXj8YfvUdoh3fEoZwFFT/wEMX8Zsv4J83iH9p9jMa9fT9q3Ymd0CniTCpQcOrzxo+raO7ULBt3WOREeWQM+9Dq+eB56z466dzCatDEU16d+6zZ51AbiBrOsgA7Wd1z8YgFP6Uh295OfrA9tqhL5J8Cuof9OM9TeAMwv/PACQU4zw9y+kbBrY/ve9oVVB5ty5pDtArADuwJ8OsZeNFycj4W4iw6Lgsw9u0110I+Tf57Tt3lqGK+tboE1WfjwJGgQgjbqjPfBxjj48B961s9TvlcwW6Ss+R04VNKMbev3LQcyWwYVGxf+mcmb/gbZfp01uLVAmeLjXgH+RW8vg/L82IvYl6vZuLmIvgPNXEIDXwcU1vmkbK22NNEsj3SpF7EetiH0CD7VpJ7oM3y7q1ULEZpeztvbCtL1yq2Qp+p6/OxjQBlqJEFhMY05anXkAgWilhHCtA/fTyI+0VlZAsz4rW/00+B2h+LwELHKm/C1y54v2mS3xXukld357LmZHwPUd+hwdQH9Gex+i/94+Q+/UOB15Nc9idow80RZgj5AZHwP3h8j4T7X9VzRpX1pOUP8zd6x+UkEHB8U5yns3d2a/R/5vzcbszTT6CDjeAfF/UovYyXzOvvUHF21nv2PlivQ8LD7g0arAVmtoN9Gdv3w5Z6++MmPZSsfuds3eXUnYOfriuzV0aXD6u/P0uUqjDhAak27Xp1+UzXEi/R06fh07YAfYmzCq2lzrELX6Vqu21nsRl4N0ofYD5Peb4B/w7Yhvoi7ph2n+/OArM+jdMftsq21tTYClzbS9VYd8IAV3wIi8f6nvIQPpS3X6xZfz6Ae5qH1UHtlddMk92kCrMXaRozrUPqO2gp5fn4rY1VzMuqs5+4y6l+X0o+FXkN9L8O8jKv0Z9b0N0Ns7Q8NMcJviza8t2WPa86PNjtPHd6eidnM2bnda8O+FORssT9tf/+LIXk9SLvxzd4Q8TlMOtsg+9PpjOoy/3aQPQLetq58CLm2B9iE6ZAfam4eDv6iM7Nvw5Pu0tfCsA9e3iXcIfWk7NljAt+iSPNQ42NvIzPO0uc580ji0zpqWA7eRSdlteDyekgOk6AP8urQSQpdWeOhMXm0v3Ot37PPbx1ajvefn5n2VxmRbK20jJeeBVlHIXpTjIg/+hsDfbSNDAUiOD+14pDjFYon4OX/foU/O0I+lMvSXLdqxKgdIiXqRT6vJ9xb67yk0nLA8dlQGmASbnC3KSytCdCk/HY/QIRONe6aSwQGiMXydX+Jjl1REddJZH6qn4KzVtdPAyPNSHSYrSxT0ThPuVT+VOXGA/LoVIL8+iHL/4eBfx1HcnuP52Stkj54A3csuVZwcsumPLoALeHwdeZmS7NXYLfVUmkD8Z7+ZAwQ1IAwAI4gl1J48+6B1wgcqE35gMcKMBpSCpcJ8cJdCBjLuaXBdY2jHbPfs36BUiVA1OKgtcJKZrKW5dPhnivx1DkgcYel1oQw1moSdl+WCT04JEEAEDe36e68QzwSHKzzoP1/0LxC/tr3SwK7UKVepgFOs4fEUPxqcLO74cCRSt0k+qgB/pPhkIL6FmSm7sLJks9Mla3fa9nhz0zZ3963Z1tY9McDUShVKVWIPZODlSRwpM/3WK3754/gtuJk8B7ZVHMEgnMiw0lIqraQI96cD93IqBLyprjLcVZZKdwjGYDzBDy/Co+IRPD4SFGYLg9wEygvOIK5xp6NL55wocYBR9zC4oAEeCMDC3usaFAoDcI5nMgxwqk0DnJ4D7SEESGnX4ItWgPhh4QMdIK4ZY206E8GatEHl2Pr7961z9NhaB4+t/FDOj306F5TratPubuxatdHyZWo+UEW+coT4YJfg4p0HAT6BXjBB52EFCNWjbqI5vwDaaYCYYnAl17MPqvFbbadEEiZFBGgautWAT63VpRNAqTuNueEe6hku4UF5gNmn+NBv3oezSMATsAjvIe44AX98kAwttN9tIwxr1q5XMcir1u+hHNKhej1opxh0HEtk6Ry1pFRbpWkAI6xG8G3ghButsum3bNCqWK9RtkG3SVPQFqEwDyqf/4QAd3gOsKpWakd/p9/A7jykmvn7EFvnYEzo2fGld7qI6w6xuGDU7OW0rwRzGQPc0bGcSWcyNj0zb3PLaza3dM4KpRkb9rpWOz6wysGWVQ73fMuzsG2JBsvG8HP3NvPHAIvoOTyPfxPVIXPguPx1+OF86TQtngh8oTxVL225FRy8ovswuBlowktT5caZEZc0o/a/rAMknQVOOgUNqPb7XSDq0JHVrdaEXlo1Otemb0fnAf4LA+ManA0DtL6dlAasgdkHeuFL/dbAqcwGakRdxeMadFa9Q9qQh7aPUFuE30pH5bn4Bs35oDbfw7Nwp0v8qvfCkXAaBstdhqhMv3infP2572UqnkUEQ/juTg/e+SCzBv+UL/lPvns5njaUF5wE4bdgcYcB6bx+ytvz0TutSNPM7FCncI3hET74LQfRBJeqa7iEQ+IKVslWv/iu34J1DK87hDytYFK+wqPeKX/iCEcej3Tk5/XTd30bw+K/SS/HkteJ3/rmZY3by9N5Xk/z1DvHC5fqEwaSBYviC04NaugSPGO6151+XO9J5OU+cRyo3cb84DJ30o7OP/oNvaj8Ma6cxng3ySvgOJShtOKT0NY8e3ouYAnpFXdSV8ogHw98m9BTkAn6rfYNNOd19fqqjiG9lyt8OzzKT7gTrMKn8CMaED2Hy3GpLe7G+Xn9gc3xq3zpg850oDaXVu/5WSLc1T7CJSaSdXsVT3OqfoLqSfcpTWU8vc7gOD5q+WHSGqCrYUQnUglUk1Pfs7g4nbCpmQQKc8wHgaUEdzoo0FhNujSrOpOJo3zHbGo6a0XyFf9qUdjcQtpm58MBdzNzmgGUddnUbPRReoco3WnL5jDwKRsRTX0lS0XP6IjoghkMYPR34EjZ9GwKRbjn+8irLul8Imy/pX4AEVc5pg7tDhLgFAW7gRwqE69K3TUCAT6ctgKvqt2Fd9GCyMVxyeVyWC90R6F3HlUcpwW1sehAesbk2/jytKIh0R506rRNedQjOMzDb+XtupZ+qx09jb6LmPSea3w/3KtYt/vP4wDRylMN8D+bPhOP2ncXYzaTjPge07Hu0L6TD/s00+ymnZw+3unZBka9DHNVAzSAz1Mrdwy6ObUW6Zrak1kjthi4g2zMDugP9qlQi7rJ0Jp92LCVlYIdFTL249tVN3wng0HSWRrAdHQWdKKvT0ftQhoMUd7XC2e2g6F8h/K1x/gYDR7UNwpTFB1WaugN33WpntiLPpD8znLSIhjXH1elo4WUz4aAW6UNlzII/Xqor0J4HdIJxq9eTtvzi0l7XBn6ZCQ5645aI8ui+1wHB59jEGtVinxMOoy5Cr72myNwOG5m/xuxIvHfL5EvP39W1iHZ9IXQh8pVaRo479ImSxjzv70Ytxz8V9dWA9Cb9B4N5N+cK9g0RqqfuTIYWrNDW0G3xVTU8um4VcotW9ls2jHyINqHJ4F3nzZa3Wz7GRk7GSpEOcXOyPZmkn74d0MqN/xR6J7aeiFuu9SpA6zT03lbXpuzOkaoypB6kya/KSp6lI/7thQV4umg418NqpMOVa6jZ2s2ZAVYo7W+rVSQOb2hPST947bZAm31/EzcPq+d+qH9b1N30cNmz3y7mxPw/E7WbAqkydGkQXWZC7Xjvu1tdG3rftf2HtMe23072R9a/QTabMGFwDldiNrL4LOgNkN2/Aop/JNCszfy7YW2HiKfmuLtCU2pmFCQWv3Vl6ftW19ftvWNcI7HN9+Ysa+/s2CXz+fsanxkzyNzG9TpgPoqsacc017ITxYXOYX/IUy+P/kziRuuJ+/452n1/Mx3jxPe+vXsO+9/n5bktsrEXiCWf/e4XMJxrXFqWwdDOzoZ2UurRbucS1p1t2+f3m/b0X7fdra7dnI48C1wFpfy9o1vX4VG28hq+kvyr8PPBy4f9OvMXkic2aVm2/7qi4rtHXecJ57CG3AQ+PVp0C8dgq1zGiXKJTt2D7vOq11wXqfsVDZhX3lliudT24TvdOZAk35EMkXpNejV1GxjaLZJe3wK7J/Tvie8g8ztlVLUNqBPHbD8BFdcegrQnNk8f78Cr96xmM2+e8m+9fKcnaNf2oCGSWrN06itU99HtHWX/vYPv7dkuSX6tKmIpXQ2Cf2dbMXLyL9MZ2ibpYRhftqFe2G1plZVtOHlLv3v2p2G9dPwH/1tj99D4O5BkwtV5DNyardxZqvw5o+3qAPlt+BBbSm3ilDaB0+51bgtXMQemk1YcyppvdmkdbAx8+dnba2Ut9JRwwbIvDTvzzJaJaeznhAdtJV3WeBA2w6+B152O6d2kXo3CzHbvpK3s9m0XU/Sx1P+1FbbnTkNykiQ9uLdMOh1sgTceY2FnLmTvYsM1aC3BmO18oOmc9xqtalWMKp+2t5MjuoeX1rUQXQgh9p778xbYyZj//UI2XI5ZWvXs5ZFh+lQZk1b5hUSdhMdZhq8SkZ3qd90tmCXUlodghyhQlXw2gIe0fSFR027vNGyOHBUlrN2hoz67wZg0qC8tgnd3BzYC7y6gi60Ca1QnGl15WtfPWex8yX7q/t1d+IIhWTvqyE2qLu2OVs4F85NiqJjaZtCje9oe8MLyO5CY2iNoibAwoX0A1rtMD+XsyI89Sgf9fOJeuhOcjb9ujCD7nVrt2tz0MAjOkud93FtLm7lcxnbX8vYMW23iu15E5rSAPuPqmf29xVon8qlKVMHP79QitmPdFAR7fTlOLzC/cedqL2UPLNj+ExnfOmAf20l9Rn9+AZ0ri3JNMh+dxDxs68gRR+8XwPf31mOuQP8Ay0pAu8351M2fH7JPnjYspcSp35GhAYMv7GSsJ3mqb06G7O1HP1VuWeXy03ra6XUdNLOg5tlaGwI7C/VB/Yqdp70iUPSyMl6nT7vkg5Sp49uQGuvYsPe6ZzZK/QrqAn2aR26RHAs0d/uE6cMnfb4LVpsoKfcKgbn0WfIeR20j3IVDuWuDOwh8ukMnercasLeL/AJmpSjpAGhvoQsW4DfVI1jaPZzhECV8nd22/TztDlZCSffzp/ZqzmzbU06OVekz5ixyG7D1l6c8XOWjpFlH8HXGnMS/e4ju1oat3LZjG4PPXxz2qwIHX9WgV+EY+AEzf6d/zYDbr66AO6GEduCBnTwufTpt96YtnOkq4NDrbTRCiAdQF8D/t2TvlWasg2Vkf7rXwh6pQ9B59W30C8Arn0NPLw9i6wCdz85GoWz6Pj/Ju23CByi0e9dzfj2hg0IcXoq7mexrK/o7K2IXdho2+WHTZuq9i1O+SVwdg76PZMDdAiPYjhUW0M7d9CyN7AdbtFui+i0P0FMFoCng/z/y0ctu7fbcv1D9SnTzjPopzdrXbvXjdi9o1PbBVfL0VN7Bz1Bh6mLL8vUW4efqy22kGvaVnEHoh1BAOdoq0Pq8jJ6lc4L0xaH70BL2raTLDWP3uroJnX4KIE8eH8+6ls7/t3uwKrQucaiC4Wi2zJyAOjSQL8G/rVd/KDTtHK96faZztaYng4OBG05r/EWjcfKeaB3agjfsgo7cQp8ynHfbHTIs21t8lIZWl2hXYY0ZtdqosDHsCmR0z34oltPPFkB0uu2rJAjPvLj0qVpbD2N8wTnh+ATnK1Wy5+1CkX593otyj6zTCpn2gJLh6DrKuSLViqWfCXHZEsuP5OEPEQfOeBXHcIZHzWHU/VRWsEycYaorOo/wQHitCriV1q1De8muTzRaXgOYw7ixYi98/aqvfjSvG2hPyfo774OX6pPksn2NWSA2lkTNZTlJK/fyAGSQsnT3mw+EKyBSS5VUg4PbQWVwHJOYPUmkml/56sdANBHQylNSkkYbApMFs5SmAwmUwDvwuCKVLcz3mnGofYgpWHGBKMT5pPk64d8k+9kQN8RQXzlwQP/tQIkdD5eGX+v/+PnUJz/1l3qaRSBq8FfDfJrBQgsyjPviatLBSlfwfVLeesK/4Gfa/wsuGLyyOcytjw/5yfja2uJk5Nj29retiMISqf1ex2ET9KEJqH24Eo4CzNp1XgysDTIEO66ggYjTCmqlw585CW8qm0oSwPET5xU/g28e0y1gersifkTYFa76OKr18Pf+2feCDeTC0YlBh+FZ0UCQ5OL8oWfkIGuUBcNOkmz9Tr5wIUGgKBGnvXN8eU0IXoYt6sXLWrFECatViX4CpB+D6bU8rE+TNazSqWMAdOyVAKNJZIx5AcMj0JG540Ms/1qw+5s7dlxrWld0mjlh7y7PgBO3uESeKEj8KrpTgj0Cd7GzgP/PcaT07dielrlxaO3j+7hWd8cVwTloXNscgg7raLQOSRyhMgzL2oT/pRjyF/4mFzjtkORCPjRpaylQKq9pIxpcFAOHRntOsRcKzi0D3zX2q2adbSKoy0P7sBXUiRzU1wleDZvcfAmuhZNKFfFGWqP+XbNt73yM0B4F+gm1Cbcx+0kYPVO/8a/J8/68+QfQD/5xj/996Bi9Qd8+Xv/xhP4lvMjxhVWgGBcIGdiwCvaFh6UnztaRPNykGZyVpietan5FcuV4Dninw66vkKkcXJkrWqFzhXDAPpR+9O3BbgkBVTmGCbRuSsGftGmeu/tGegRLPkAmg/QQr+Kp6AahIqFuE/ymNCWyvPqqaxQ239pB8gpsk6DtK1W33Sg9gBlYAQtSvapY+x3atQL3qIzPyOu6FZhTM5O65PfTnnULzh3Am48lnAWqJLfou7xd54VHw50fvP4cmqgBCmO0giOQIvIZOFK+RFHl69AGT+fRZQm5K9yNPvBB7T13U0T5aEW0e8xjOoJlUZx+B3SK26Q93KwUIjDH+TcL8fVFQZQNZAd3qsMDx4HmMfxREPKe5IuGtVdMKKlPclHcfQODY/fGkgOtEe5ukjv8fgecBniqZ5eLz0/G8/jhLSOi3HdJk6ViZPEnVB8E/06TMrD8xJfhG8eTzLa3yuOFGn9Vp66AwvfR8Ou6byKbld7lTaRP036+pavSuvwDkmHgXxszfo+SuIJ8ujEOtpOb9Dw7Z2azSPiyvlWteEQ4X0mZREeJa3u9cYxyh+KFPmpLDnOYyi9wpXo9EyOC56fOimow/jdpA6aK+7xXQcZ11FOCuK5M8PxwCU8cHd64nugw4Ab8XnAhfLgO3B4P0YN/ZtwxuWrA5Sn8Dr+JlMmImecaSBAS5XB06BGvU6Q1fw+1QHSLQzwQ/BTBm81FNTAo3Jq6PA26QFa0dHluYsWN8IQGmrQFmVf28WkMaglqConPfBL/4iB1sII0L79+ia9rIExsr+nQ/sCP2gwvwv/67BQ0cL0HH0BRp8fag6ZaksrOVeaGFdazRFDB9QkD/G+DsyOJ+O0C30Y/W0SwwgRzDstD5dSjlFW6fpqkKnZFMZDHJhH1B25F0fDop+SzPMtuDBaJINi1FVOIYtJHgEA7TM8k0GAsQye3EkFPtvdsrehdEjVQ7I4OLUCTXtfPpYv0qfCJAfFU/vRVrRPkNtqR11KR/v4d/LSbz2P4weH4NPfqseT77wngTtfDg91tona+p9BltPH/WpKVACf7Ykt6bN6tbAGm9Q+Oerb5bWsLdN+/5+fw0tSKsYwQHTjAKfzWmfDiGaG4DyBHTbE4m0g49rSHyigKQNwu2bYn/bh4dDW1+FhialxWLlatNe+umgXp2JWrg0sB47Jygcdcnz/2X7PnQcT2EPxkq2UQ/lyfmjlpcZ5XieP+VTUjsjA+07i6NBszdLbxVie6FRPKzHuNz3zXy4h4Pzpt/FPwpnN5zQrzHxLA8jA32uQbsBLDW5sdsEL75WHHCDu/BD5TLLwEGYrL/DnfuvM7mnQnLcOnn8Nf2g2jMeYXVnEaM2dWT3xFHnS7YrwTBY9JdWPW367bPP0r0XSxckoqpXuMpiP6paBn1YKaSulE64XnsGLOqS3Qv7lkpyd2us6YRXxG/mmNWAEQTwuRK1Fxym6nyvl7fz8rG3tV3zyVamYsstTGSuB/59DxxsoyDXNlm4PLdoY2PJxz+o8F8rInUrf9qoY57sd20QG9LZadsa7GrBoVvYn4G+nPrKsBpT4/5Myhjnt+51SxF7n0lYkH5c1AAH+4xGfdd8Hzpu0t7bWuEKthscju/u4bw3SdjQjswtOSbecjdkrMwna4tRmoPeIBo7/kQ4QDTyu7HV90LZDfs8GtVkO2bkYTdj6Rs8dg8raaUZP/A/tembT00nL5uL26BHyZzCy1xeTNpOJ2aMKMhL59jzycpv098d5KIR8wl36qfIak0mIM44wiacwsd0UnMb5Fyjsl2k60Pk4zvjyVelP4ocwiac8J/EmwZ+JKhneadBPVLF5wcfvv7doCWjjJ5/U7fbDjlVgVu3QeuPavH35rXN27ty0y9GN9Sr9FPYLbapt6LQKK+RLebxvnHRsAx6WXPAvKt9jhPCrz9pK5UurKZujnTrY/QtrU1Yjj+eGA5uG+AcLRXvh9RV7e+rM7u+Rt7yokzCpG5dkRR9624YuH8PgVfWB0BPVsxJ8sgdMkkHnIKWXkH1yKlxH7idJV4Ue5USkO7QPsZRP5/OWo/+v7DXsgP7yJfo2OX4/7dHH0qYry3H7wUrSEoWINbmPZlKWol+7SPo85Z7Av3X63aXdrq8A0Nk0OkBc22Ol+H7pdt1a1PcQAdREjp4cD3zboUFlZDnaJNYe2QP44ouToZ+JVAWGDoJ/LUN7TEfs5ZmorUEu2jpPg3lygujql9LBcdRo8zthsXzM0sg/zbLvkme7QX/oIiniWwmBCvvZCbxL/Y7JPD4Vt7XKwAfxK+A+1qLvQ0ZpKyypQ9nWyKqzSatIV+C97FL1oTrMV2dHTPoKycpX6BA0QBwjrzcvZaymOsCPk6CnJDC8dSlrRfrP7XLXipdS9jx59qdTdryUDtuJiZcP++BhZAc5vhXyNpWbRwWt2E6/bX1kV5J82/CpaCAtTw+yTWcCdWiX/6PVY+JPOTeb9YEdbg58JQVF2rb6Kr6783o2OFJ6zZ6vXHnjrUU/h+UB8lFxtMJ24Xw4N0kzkSchKpyB9xEIaRR+WYbF87QXMMohv3rQtUUutWUHfP0SkxBmkMVXttt2TD4/R4c6y0WtsJa08o2CdZfTFqWdV8GDVvh9Sv/01yendo+7+lmi2ZXUma3Gz+xPj07tGD4Q8vdQsZah06vJM/uQ/v4nbWnKckSiU6CK70PLL9GG36CD0qC8Bu+3wbMmAvwW7fn22ysuoz9ECDxGViSguxx63s8eNC0CI+k8Lzkh1vJROw98eWDXFphzwCGkn39uzkbgLQnRaHcXtV+OPDS+8Zg6N+lMf/+Fol0vxgwS9jMLpAtvEWcdpA9ply+GUbvbC9OW+1R2CiKVs02rB1+ALzfAwbvUQTLqXj+M4UhSa2ulKnBlL6fQadK2tJy0ZZpHvLpNml9UoB/qq9WvR6dRn8C6jK6TOG7bHoIPFYoQ8bOFLqbgx0xYZfILYJGT5N7jptUS9C/7XftkV2dznNmL8K7OGDmfido8ffWJ2pE8aAL73jx50ewfVE8d79KAJ2ENXvv+S0V7h371AbJtq03fDn+8dD3vZ5ltH/TsNjw7DY5+q0TfRq7Jdt8q6O3a7iwE8vsH2EDS+WImYi8hyyRaddi82vsz5NAmdRV9axxqgXpqJYocZavIrVUUyoXFNP1CzuYkh+GfaeyP81ttZMWZlem3V076Ng9OdQacHNwlZCIoQSfpWhqdJgse8uhLcyChQfvRnHYXPWR/r203ods7xFV5CqhTtkC+C7Q1Xa9PsICsnL6XyUcwS75PQU8L9FNl4muLsiWtYKeOcpBri84SedT4ra0J89hHFa00XUlYfClhc8iXN7DrrmIDfQW6+RwEbkDE+STEkQ4rKeQUKJfLVqvRD3a0i0bHBj3ZcD0bRqT7xq1UmEEPnHInhPonOQi0OkLOA41ta/xQKzCa9bZ6HoudypaSLdY2ndPb4VK7KJ3y6LU7VsrStyDTW/QDvcZTB0gHGLRdsmxD7ZbUho/l1FDfr0PNBWu72cCea2FnY5v74eqycZBN1ElwaTx/6JPTNeZDn4EeKriVXmeMCCa9z+fkMMlRppw1OlhdO4fAR5Nxei4FOUAmW2D9Jg6QX42hLt3v40vBn2kzH/Mb9/fhUvyIzc9n7Tw0N0fZh+BITspNGFWrnvLw71Yf2QYxh7xDrr+RAyQNkaQQUEk6eDlBfIslGlGrNDRLO5FIWXw8QOnvpHRpYJGCFXwAECiB278J2Z4H+Wk1xMShobKlzPlh2OkMRnPOLy0J0p6aaaVB4MToVSQkg/MjXPzB/tezBuaFII8QquM1DkjzxzEsetZdS7AmZ3/EMQbDSpBJHNKQp+c7zpsUnt/TazJgpgGw8Vvy9GYFjiTwT83M2NLSik2VUCL7PTvY27WdrU0IrOJGtGb4U7WAK35LqQjOAhnkweB2w558J1fYAkblBQNThKitryZ7nfnFOx9A13fyD/CNYXMYuemP3nuFw7M/8F94CDMihZdQR2GVN0rApXjcKVP34ADhElyOKx6A3euFYBkONfA68MEDcaAPDhJLNCBYBUNoJ9UxDFqE1UMYHD6o38OA71qrw707sB5GSWcwtFqzbQ05RBD8Va5jBMvWcYWrxjeEgw73Jp6cKRPD2qvFFRwY/NYH4NVfBcepLsFFnZ4+BxiJEdKP0+pZ4WkbeRT999+6qy1ScQQGwj4FHWsQrQ1cMhS1LFEYES4mW0tQnLcdbOfvvY245PzwcvknsFUHzUbUqhbN9gs404CSaEbla0A54FiD2mpXDe4GhyZGNnyss3dG5Dsc0GG3qsFpQnup7Rx2/qraeva744QfT94HvDhuwv/wXnCLJnRXa+uD4vJXKHI8jR900/snK0DkXEW+yLkqZ40cIpodq+/CjQrQP3cETjLkneIlJayL01aYmrNsvkAacEZn1amVrV4+sk4dwU6HIKeakCgFH2w6znzWMTSndgsAKoQ2nfBouJCoXqb/4Z+AUhDeFU/0pnT6TRzRD3Fc3hH+pR0g2bzoIOr7bUtO1NAkdGirrnajb42atoPoILOoB4qqHGBafRfqLjilDknuwMPUSYOOkps++Mh3n22tLazGA8eSFMKpp9MgI8/KS+Sg2WOu6kWDbPHBSY8bOmLJvbBKYfxtXL5kkA/Gqxy/T94JLuKLIfwZeMhXg+PKV9aIl887pQnNKhgFv3hGZem34BjnpTL5PnmneoYmGv9W3sRxfuJ5JOeA6gc9THCisgWHO7P1D/hUP5GKBs0DnlQXlUk8OUTcFAk4D7QVvgl21cHzlYxUOsGnb9yDnFH9Q1qXQ6JXxdczcUIQDsJvL0e0rF96rXdqL+GVS+aF8KxBfw3uS4YP+h2r1U+sWjlAttatP4CPuDrtKgohsmPQxFhp+pZ0HXiu3eX7SINNXQy+rm1tlpHdYeC9P2ijQHbt+LhqxyfHyCI5qlEsu23KaNnJUQ2abEGbNfLHuIqO/LwBwev1cLzQFrSfnl2yqHEdfuEjxBGuHG+Kr/pNcDfOR98dx4qv944/xdE90JDjxd+HvCf4dzp9hs544enltNP2Tt2ulOUy+BpfKIetRseyuRhKaR3+w+IEbNFFKpVwR7acDmemVRwYfj39RjmNIBORfzaSXhFFyc4iF2k3itTg8dQUxjB8nc2lXMZoRZoUaxGbZMvSkpTwFKQqx4j2ik0j/1EQCzrEHAOi1kPPw7A+adHXQoPRlKWyScvlU5SHIg4cDSwNOUbUb7RbxM/EfGXHyTGyo07fjPIpmd+s990Rkoim7eQEi+VMg3EYVzxrwEBbaJVKGVWbegr/A2R0wlKZhDUaLTs60gHpPaujvFfLVfouDIxBw9tezo++K/Hg3fGmthX9cod3RM8uj1xOqf7iRWhXdACO9Rz4Q3Ggba3kEg/4KhzRkZ6J43ApDfJBeSqO6GFMK56nnG7EPz6C5ruSf6oRzem38PyPDVqdGZJCY7StDpm+hBjWgdKPMYBFoRrHeESbaVbj7ELaD3/sHGnrS+JioGq7Cx2mqYwmoIS+EvJRFckknZO+DYdgoOssmBY0do++4Yef1G1jA6NzapY6wafQo/K4drVg77w+a3l0jDtbHfsc41AOC+xyYIn4tl0hPK33BAId9KotjOvApF7y5RI0DClvjOujGZIbGNx7cn6M00zqrzAxfBSefTeZ7KPnUO74I0G/dF5GGzrUjEXxScgD424Y8S1xVLOrwoNoVuz8bCDqGHs+i3QdfGtrDZUQ3oYwyVM6Rpy87Cp0PZfkt2oagsouo7Oewg8LsbSVkGtFrcSC3rvQ9Cm0v5rIWGUq5YerLhXTNgc/gzb7ohizFHxVpB5t+E3nWNysDyxBW2XgSTQY+5RL22hoQFVXDpEyx/eP7p/YwWHXXpzN25Wlgm00hnbwsGGb2xiv2lO93LcZePf56tBuH9If825UHtjW/sDmeH50PLIr2DDzubRtkl8RefLBwch262d2BP4eN061KMXbVIMw09DTiHpvD6O2fGnGDwt+ADxz0Kdm497mxQulJLJEW6NIxtFG4O+KBvVIl1c8DP27x0PbS0etO0Wm/J9MvvA2GdPBPxTi0PPiQc8HP4WrZxtLs73TIGz6NG6fP9RBoyO7UIjZLPJUA59XSsgz+mpYmf6oZ/fu1enjkL1A+nJ8ZEdbLfu//6xmXwCfBhjXod89jYgBk8ASbKJP3cPzGG6Cvk+ACc9Pw7N1Us8y+R3y0cuQzyRfd3zog1/+yYPTq78exwuKMpd4SbYzvIJuly1gh3BN+GoWuvvh53X764/lgJc8oDwY8dateXv++UX6n5H9xZ898HN1vDjSTNF/vbSctlX6PjkPRtqXZz5nh9CYwvmL01YspsKKkQlOlFR68Bg+2TqvLSe5m3XSaXvu5pztbdXtSpc+hrhygLzOu7n1I/v5dse2gWsuH7crswkv8zz97fV5+qhiHP1gaJeA5QKyUn1QaiZjixem7JNDbEPqtAYpfD15am/HtMXXyJaR2/M6cyGfsH146zGyFA3DkvTNO7sN++nJ0KT9/lEB2UFjH+ZjNr+asAsI45ka/Xo+aoP5jJ+vswCvLFDmfjFhu8CnQ66nKwPbvpDzFRSquNua8GuihdyE1is6+PouetKDtt1fH9gn8FUSXkqDrD+FT2oS8gqk7aXA1Xzc/mA2Zi/TXxfo+CLVvkUpW2eA5NDduw30KHSpCDK2iFwpUs6Ulukg22vVka30wQFIVa6aMa3tgTRouE07j+biPuN/ETlTow5V+Fh3OT/ER9pGqj6TtO54gF5tp9Wk2uJyiI6iiRA90QxBsvQlZJhW2XVScXtpNWOb4KIOjldmk7a2kLIasJ3Bi6VGzzLHwZGgfciuwGtZ4BySdy+FnQfske2WbSylrU37FQfoLMV526jsWnSragv7HUuALz9zA7gG7YEdFOJWXspYlA5GcP73guhS51I0weXhJnoA/Ew36AOvrk+TPk0vsYh+cg7dM837G6/O+3lBO3stp7Mp5PPL8+hRtPsAuLW9qPpU758oQw6aPHjVShAd1i78nWF79Y46DvMaMvjSPv0sfHEIfrQ947RWRUAvaE4WBVd96OmjLLrPAJqcRxe7XrBETuNtQRdMY8Op7/wxzb0I/OfQC6m9rcKS354CDujkR8hsbRX0aS9qx9DPC7mInxnyOYVo6zKt9vutXDgDRduYIQrtAnR3NRux/1yL+LZzWuH3Zdpz6YUFG9ba9vioZ5/VT20fGR/Zrtudk747uqSHbEEP2j7p5lTUWvQdC+gxF+DTn49S9t1bU3aIHllDp05DV036tRNk9b5W/kBTGeIVF7NWpX32kMOn0k+QNx9pS7OpuFVpY/1uU/cvTqN2p3lmF2OhP4/SDrdQOLaB5Xlknc4kuddHDoLfie7+4krUbl6Ab85lLYWM0jk958s9m6ecH9XO/JyMT0nz6SBM/HkVHOSh5w36s1l4YgYdaw+FZ586PgeuN+HVR8iZo42G/e3ewH7yqG0f7ff9nKhZWOYF4mPd2HdenLYFaHXjuGfP5SN2kQbKU991GLEM4V2iw5ceFSxAaAPefv1K1irg9xdHQ4Ms7MJ8yl5F7u7er9t/XO/Z5y3wCt1882rObsVO/TyeI+j0C+oQOJLwK3ygX6rXBfqA1+i4dTj6XfL5HB3sY2TFFkCoP/RA5BT9Qwe9dBPd4KA6sN8rntm3zmdtBfmXhc9mAWxaW25BsxvQ+EE8ih1nliXdo9mCNZPoN9iQceTuFHr0Q2TtLyi/TVsuTsfpS6JWpy33SAdZ2w3woFVIsI3zYAvc1dD1nkOu6GwUul93euj+IrgtQaca7NYWnX+4EKdNE/a9taR9Yybmsv+/IFvlkNUKY2291qOsh9ghs1fTduFW1haJuwjfXUQXKsFv85BLG7k2ouzTBLJl7ADRuESn03ZHiPAi2M7UxZKvdiAiMn3KgjsvhtgoWv2hOOp33R7n8jFy+m/ZOaNT+D1Z8C22NLFF8kR2oM5ElmNB6Tqtpq1CRDPQdLneG2+BNT4DhG/H1Qa2MrxUQzYAq7beCiv/tdqj6zJIsshHqGlTqiATxzJZ6pTPO0wHBwfYpVV3kIRx+AQ823KnjG9lHI+7YyWXCytA5EyZHLyuuqpMOXcEkxwg/5QtsJ68AW8THLveokv4ViXGuFRcwXt4SB+C3XolB69DGHeg/UPqqAkQj7FN1JU+IWcvAJn4mzhAMggQrbwI50totrWcGHJ+JNxg9fM6QLoPuMMgEsjulKA05IxjWmcOaPDV8yCO9upKalWHx9dgJsB4BUPecRTuVDaPMYxwSmp1CQRNXD+3QHKMGjwZWOXygXd98C2YdHe0+D3Ulb/h/5M7yf3uA/tcmCAOp9Dr0ZWWvLwu0bid8kxM4d0ROUEmLc5b5TF+6xGQYFwy7QIOyI+6yaEzMzNr8wsLMFPOujDS3s62He7vOlP5SgNFl8GNsAizEYMTJBjs5Et5uk+eVZ7q4o4P4Q/8O051F16ph/CrfEP9BK/q7mTk94BHfoy/OMAe+CYie6Zu4cskHqkpc7I9mG9F5iV5ZiG+OA34NZgeBtQ1MCQYoAvB7u0OrBrYFpxcwr8PQhBXDOXnUiBwtNxMq2dabXlJtR0P0BBZjN0lTrvXt6aYU04S4vX6A5RkbTcg5wu4lBFF3sJCqJJqz0049X/PBsHBNYZPNKe7MKl/oiwxoLJUUyjDca3HOY1/qzJen6e5a4xM7aTDJjN8i2kgRfADbxshrE5c/BAO/Q8d1eQMkCf0zaXZlMpWcGi/2gGGm3CiGfFaln6qrSrg0XgyAy8VfFs58ZfqElMbaBb1AMEx6NpogMFI+8gZGAd2lS2aUjkT0FUNx4n++Q8J/fDOQVMMbz9/6Sn8WXjj/ux7hQC7LtHx5HUo17fUk3NVThA5QNzBqkGF8QoQRR7np/p4UJ3JKOz1PuYRtQOdajINDnJFy+RLvkeiOgrNFu+3GtaqHlrt5MBajar12i2rHB9Yu15B6ey4g0SD1ypBdXSAaaEAc6AbBVG9YJdypThPvotHx3FcnjzBGUrOv/AZIBrc00xydUqa+Um1HFYdbCyaDiv7MOrQXJwzAEUz7WMo9U86HurOW//u9ZCqpoFyyXixvwfVWzggrg8ah0sDhWohDVJKxXOZBhBqL+Ulp65wLT51/I3lcRjMRCbCI55GJUg2qB2Iqxz1W3XRN6X17WqEf73zwWnlpQoLFskC3vHNB0f5J2eEZI3nK7mrO5enJ75gk7xwWFyDUN6KPy7LB9UDXFIYQjrlIflNfuM8JdNEE3rnKxe4vK6CwetGnqQNOAiOJqXxLZLGcTwdvzzdBA7VxZ/JT7glhtMpab3ccfzJRQK/3GFE8LYE34Jb+Uj+tttNq5SrdnJStvJJ1Q4PjtxhUa3WrF5v++w1bWsiAzLgOeKDRdoyIzhgx7RMlqk0vAsDoSP5qgTRvPhYckvlSm84xRqsVbV1RhQ6lRMS4whDPo9hlEyeoQvErVAMs1sCNVIv4FQpqoVo0Dtcr2NoR+EjtGPAlS7fLslTEE+rQYY96oW2jfGge6tZs8NjrchoUZ+u981SJPvISekvKlD4leNLsIfyVa6eA0zCfRMFV4PwojetPBui/EeQycWCtveMgaeROzu0kkLOR6FeddDqCtVRDgltP9XFyBJ+dYiyimm1eF8fWL2mrUKoE3jT+ROaJartrmSIV07oB4kDCnxViM4G0WqRPn2k5Gu3N7Raue35tviu/fgbFXBGflpVpz3xtXf7zHTRel1gG2pLx7TD220Tv9yxDApxMqVzSZB+4FUGQK6gFR9p5C1tRPuWyw36sCRla/XmiDQ8Y2SqroJBRr6fKZJOuJ5ZrwrfWsEimIQ3yVbJVeJroKXjey7QHnX6ULXnEJwpPzlZNPtMM5Pq1LMG/R5bu3sCjTUop8G9Du/UrdY4saafF1WDrg8xRMrQM+9aZet1KtS35nkMR+TpeXPBs4HGRTPgSXTEb006kK5WPsYooj3/OWS5zouYmdHEH9qBPLHh7NvFqK9c0KzrJ9lSiGDYPelZlnb/9lLcnQhfnqa/o0k0OOuAcD0LjthAh9eqe9c2aRr8aRxBn4cY7Bt9O8ZYLC6s2sq1q1be24duNSNNA8J9+/knFfvoQdO3aJpSvwBPa6sAsvQ2fbacJw+U/xLG/gtcD9oYSMTf6phtYqTIsaCgtONH6EbtrR5Vb8RjyiL0sPrt5fBOdCyj68nWu7zXTEptGaFZl6KctxYTdqkQswc16URPAPMgbtW5Hn+8jL7Bp4fC1xhm5acs9dvvXPoaPoc4CvoWZBkXmaRzEZtbSVquFGyhXw1dcHnca9kucnA7empH3QE8k7UV2T13j2x6bsqOoK8W+m4Ko1oOjw14TrPFZ1sjW6MNepSpPbZn9zrkNbKf8v7xXs92N7p2sNW3Q67oo4Zl7p3YB4/hp0bEbhSTdnLQs//lfz+wq8jtyoH2LTd7m/oXWvBb99T+emNo949OrdyO2EkrYh+fnFo3lrFzL6/azZszdiUCnR907ZFOQIZfdSC8ZtBrtu8QHOxgaH7YlKPuzOamUvbuN65YArk3qDR9oO2LsnRLs9snlMOzBtyESUSFfXMmDj2ZfUQ73UUOVTuakc8FfWr2eqdFfymHHvmo/dUYukmXzshBITFIXRQ0YFsrJXzWtc78mASl64Pv9cdt+/FP69CzbBBwsBiz8/mo1SDG75wPZxvUNOMY+AKtBf3nynzSesi0T4Bf22s8pJ5yfiAdyD3EcTrU5UH9uDgj5BE+TeiKQDLvNzyEl3z1+7PpvE8eP3v+BH8zzkffPf4kK4LeuZ48iT/OQwPWxZmorV5L2tL5JLZ2FJl6Zncft2xjN2w95WkUnfvRcdNuf3Fg96DNOn2UGF38KXo/N5u0f/Vywa7VobvmyK7eLNn3XynZATSSmcrYW+9etGIxbY8fVZ7gUZfjCdgcbt5v1ke2UR3ZCf3dw4cVq3Dfok/boa8sN3q296hs09W23Yc/D3j/yvms/esvTSOzuvZaZGi/81LBzuuwa/jhS/2uvQKvtMlfB7K/9faaPaJ8rWz87lLa3kYG1Y46lgVfW/MFO3e9aAu5uN1F9g2om7aqe3c5Ab/EfPWHVtffkFNzNWeJ53K2eClp0+ey1lnK+JkZmtCehj6X11u2OQ2PZWMmtUdnOdRKSdRC8iCOaKlN/3xc7tsD+r9DaHxhq2fP7XUtftSzB+g82orvELp72KRPlsrqeILHMlGbW03YlecydmMuY7M3ZuyI8h8U6BMWUn5I+ZVfVC1B2jNk0A1kww3wP73ftQXkQLI8cAfI7xYidiuFnUidNANd7DQLA+RphzR5pZeSvn3ltdOYO0BG8CU3ettxECkFcvKgdtSKhziyTH1fE97V5Aq16c4g4ttInYDDu0eamMg30nzjxaJ94/mifbLetiZ6orYm+5B+YK8Qt9zltJ2uZm2x0nenQXUq6VvuVOdTvhpkfqdj842E9ZbnkQllW/z0yHrw/Pb1gg3E+8iwSxtt1yM68zor5Blg/4EguhwM0HXRlaLIvC9RlwvIZTn1NcOfStrvvD5tM8WE/eSzur2DjfwXdxv22U4bvRfdhb5G58B8Iw0OqWCDxm8iF6R7zWLf31pv2rU7dT8YvQj/bJ3PWZq6XQTO1e22rww65tLKPA3KbqXgj/rQt/Kq0J5ytDTo+O+CVG0P9zL5zUGoA9GfOjvgE091wVV1FpkcO7Pvd4f2Mu18hbyW4IVYLmER9Oi/ryOvpEsSf0h/Wo/E7RHwbtFWTeqirQpfoe63keOHvKd4X7k3hYDWVkRV6FNbYB0DR+64bv/pbss+h45T0HgEvfFT+BP1w96Bx+aQ5TrLq41+tNU4tevA9SV0eH7atsWstN+0O9tdW4Z+boLno1wM+Y28oj5x4D7VYDj93gb57EwnbA/ebaymLL+SstllXfCh6HUaPZO8tZ2f+m85D7Ql3icAKn3xjazZEffb0J+c2FNIawW9P085LfI10Q74zUN3I+q2gW6ibbDEtwXy1uqFn3eQ++Tf4N3XrmbtxmLSashNnUK7SjM8hta10uzNgllZA/fgr0j/o3PujsH5Q951sa/ffP+SDaeydnKvbN9fjNrzL0/bB/TFn+507TlAeSMbMVQw316wBA5SIOwusuXHu/T72FAxdMLDysA+Bnc/Px7ZAXUVH6+cz9v1V+esW+4aKrkdYqdsoLN3xwqWOGFyKeiuyeTvIOu0MuO/7I18u1O1j/j3aSqN/0bs6y+X7Ma5DLK5b0Xa5RLtUmoD03HXysQ7u1Cws3rPfgFPHzXoV9FT/rZP274yZ2+8s+QTde58VrUvJ0d2BX16D/mzi00i8Fq0Q5XrIs9TpagdLCRsE/rUYi6NNEhwCCat+qlTf2272FOlCYgX6CRir89hhyCmI9DTe1cytoj+dUb/UEO+3sOO2IPG389C3/Dp29DNzHTcyvMJWybuzELadYvdvb59hu77YRf6FV9j0++g6zyIJC2V1bkcwbEg20wT87WaV1cmnYO2koYZYMlEyqampt3xcXxyZOXKkTW1LT1Xq1rFrtCZjGHLKa2sUD7FUgm7tuQOCU34zaQzT7ah0m4uDdIuLp5iB+vQd3SPZ84A0Qr5wakcHdA3+rBWYRQLBU8ruaCt4zWOrry1gkPnlcieGg6HHkcOEOUjB0i90QC+rvfNWumhvPRbu+5o7F4OmScrQBrYWcCvlSyyr5WXdHGNVf/6LbAmlPebh4k+5Rdtr/rxCEUGvUxBPokFbKUEPLwHbu7RB2n+RZiMTwQSiHaeFh8SJiCW33AFSFAKNADrA2TRYJxrgFLbT/lsbD3T6fhAMXGl9vvAAJaW3Aa8Iq2cGygMcmSg7CeSOjtEK0HCgKYihTMKeA9RJEC+D1pCKHKWaBuuMCirAWGBqgrqQQhCtHmFUapUmN57GD/rp+KFl+EOBjWIosudNIKTZ11uJ3m+fFWevA1DglxgUwPLQmNQKpV+nJcsS38lotAAUDCc1QBBsPAAfGKiYqFo8/PzNjM15bmfHO3b3u6WtVpNsiMyGfn2DuIqGdxOaBrQCQSnwSGflaiMPVvax9tAjpDgBHGnEu910Yzjukqk6M7lwPoHry+5qNTwyDVZ/RGucf0U9FpxxzgPeA+/XWBxeRm6gBHg+U89YA4fzKMOWnKsON6ewC14nXa4lAOVfIJDMWsfQaDB6A4MqRUgGpTRYL/aSEH5+kAjeNJ5GErjB57z2y/KFv7HUAErpXs9BKIGNTTAoZyeBnkWn16iB+6qm54FpWcQrpCX7v7gz0LkGDx/92zwunP3diPfFAysWZsasJNzp4IS00LR0aoM0b0fbD/GjzJV/oBMncAReBAuggNEA6Sh8xZ/yvmRzuThJ4Q0Akrvnh1ckNQ+HWgPw7r1m8fWqR37kj7xQApBrb0PMwh5CTfxupKEOob6q36CRujgv18h6J1eiv5EG+OvvPagLHRz3IF7fxfSSAC7MxXhHU/I+SEnaHCAxKKJQCehYKKP8yStBo01k9TrLzxAcxoEVR21mki05JE1a1TbgdGJpAvTls5P0zHkyQ4jpVGxUb/PUxQaa1tHW/BwtWon1qwcuoPEaZngCrYDHuAIMOkdL52eJnQlWleQQQoOqZ9+D+nYxB8TGg638Pw/ImippASB8KSBL6dRyhP9qHANWmullM4WGI6073/L2i0djoUxkEbjATTJnMmqLPEnWHccTwacJaN85jX4DgPqeifeU1zJTklSwTDGD78FhXekji/9RhZTqFZIhRUcgo8bd0ev4vhvdW5BRvDS29xlbEQDG2O55RLJS3Z56k4YypYsC2WHeE6HetY33fkVyiT/SRqeVSeXcihH/gw+YzwLJ0oj2IKcVD3H8XgfBspDGjmNtPWi4of8KEp36Elx5ejRN00QEE2pjh6d9ILR+W0CD998hSAXP7wuk/IUR2kUJNnVjsrIHeHCk0Z/PE/VT3JDcrNjnXbdTo5PuDQQrD1O1b6Kq1krWvYaQyYkkElBF3Djt94nnbY/grZQNjsYgXXN+sN4g418FYAGXU9QjNVftFp9eDnljg5tzZNMSb6AGdL2iK+9YDX4XUcLPkaRHaD0QiKUX/fVgDK8JQ8dh/xVn6LL+0nw6/Spd6r+GC+hDorLnXfVctkqlarpALhatc4zV1kHt3Zc3mhlhhwy5XLTjg5r1qhpS6YW6ZEr0GW33/G7T1BQfwZuhctq9YQ+qo481n7BHd5H7IR88wWtpkBJJI3kgOo7wNDSXtlyGhUKknExDOiuOwLEH4qfL0r+6tDxNHjBklJbkrZYIj59pwxA9Q9qbjlWDnZbfmbI4jJKrwYBIacefYocJHWMFCm0bmiihwzoY3I5DABEmhxZcrZo9UeplAa/cdqsg0Kftbn5IsZJySq0Y7fVc31OiJ+eylH3qC0vzdjMTBGS0tJttU3M+2id4SR6zhagFd6JVrJZTQaBImkHbRul8tSKylusrAMcs3KUYHCKlsVj6rNqGF9yjnTaXecNP0+Fdq5Xy9DqoVXrDdverKDMa/u0tjty5fQ5OWrxvWvrD6FpHYgB3TvPQhxawaIturRNnVZDaFariEaTJnoQos7SGgxbtHEHOEDSmZR6Ls3NjMDH0JpkkmD/53KA5Kj793/rMjjP2vp63bef2MVglPNDh2JOgnRnBQ3ErM6n7bnrBfvJdt/uaGWGZnRidCq6UgS4xvTPG+G5VT+z8t7QDreHFiuf2bvgYbsCnnsRd/6f7B5AM9JHA49Jn5KDMwNd/vulmL2/ptlrYWsGyH8cJLfCgYQuE3mPLelbzujAZOwTb2ttpzC2YcdQPYUtXPwevxLsE7wGFtYf2SRhQpUHRefjzZmYfft8ytbrp64/acaknEI6q2ECo+fkeYJrkr83F/OZhJpFOgmit0mZCpLM/lfpwqsnQW8kE9Vvanbh3ErccqJ3bJZfDYLRZQVXFARcPOlZDJ68h+w9QO+YWa/aIvzTAK7PkT1bHWSoGJv4M1Rm+bhvU8jMHFaetuyIt2i/3aH95DFy8pB6VjSYd2oV6rzOVR1G7QfvLtgL0Pu9nx3bX272fFbuV6ai9mLa7F55ZP9v2v/HtP8Bhv+XpyL2+y8U7MK1oh30ovb17z5nlWrPtn+0bmcbdfuT8qm989VF+7135uxrywlbAuY7VfgMWtOsVcSYLSU169jswX7bLsKT35szm5tO2i4w/+5yHLgw5LsiBCKDTOmGcj7okNX6CD0E2SgnufqLzsnIGjqnAjrVGSFyhGjyhpyoI9o3BR1fW29ZErrUjHVvVP5rxvpk+5uAczn7wI/6kx05gOgHBTN4PQAfG5qBC0w6d+Jb59Pebaxrium4sdWr7rZO7QHvmvChvmtQW/rmk0gKY/pw2pnQm96No/hX/fd44dnf89vtYH47vJ5veD/JaJJG+oD/VmSP7z8VIeikBL0LNgt4GEdIpiJWmtNB00lbvZrxGaU6CwrzwPvuDngQqfmWu6AyX4rYNHyem1GZ9FMN6TljOLi60N+Dw759hLzZBCcr9DGv03c+N5+y575xxe5tNexnP911GTxJAwiWTmJHJcLkBwVxiZ4kF4QDOfXpFn3gXaC3aZOdSNz2RlHfrm718oy9+aU1u3hUtw/hiT4y/GXqkadP/6uq2U+g4w3kZaUBT23Qv8NfgG233j1vkavz9p8f1W23mLF331+Dxs/sbz+r0SeGgURh9gi6W6B/encpYY8A5PRSxp7/zhW7dH3O5X40hWwAz+cft2wKfUYD9DqvogscOlBZdpLbdK2BXfyi7tsSbrdGdrRBH3S7Y/W9kX19CfsD2fUf4b3b1EtbtozAj7RGDQqqFVWGdMKV1Zg9dytj8+cz1srHLbHRtOzdmhV32i4HGlMJd3YMkbmV5bQN6fO1xdUmcGpgfwE9bA06z5DvXzfOrEieOvRds6v/IHdqb6WhN/q9WWT5TW3bVenZQSlhF5Bp88Q5QhapHbSySiHYcgRuQY8IdKtVhNoOSzSiOgifSqIzqbSSTUHy+SI/PkYOtTSQCcIR0ZaZjtt5Pvj5H6WkOzD9TAzy1SHy4uVeNm7dYtYiSS7q1sqOwHvU8a6+SfvvN8GPb32lgavfIKheWsEyhP7fe37B2sgeDer+btHcCbaDTLiIvpM47tCGp74a4iPkV43K5YBB/DN7IWGJNdpnr2M3sLPTFxZs52HLvjyX9nOTkuWer6S5/VzJVxI9t9OxC7sdX72nrX2OgT+zr1nVI7uL3nu0R3+ATH2027OFza7N7/ftw82RHe8P7Q2Qu0KfoS1K2yu58cxzKkJfEyMfwLZF8v4xNPVX7ah90onYFsx87itLdk/n5wCPoi+kI/bvL8btHWi8Sl20kq8UP7Nbhag7QHQI+otZs5eo70+bZl+epk8Hp1v0J8fg6h40pe2YJANfhiveUP9Cu2t6ilZRaYBbOBJPa4KEziHRwdIvnEMvfWXO/vRR1+5TyI181JYQCtu0mxyKkhGSP+pLo5SnLdRi+YTFoOkEd/WvmWcv0kehXW3ld4bu+p5ghp61LaHGTl4EfvXt91DX5qHjH9AvnQDXFmW05xOWhN60ZaLOuNsZUAEI8kVwukvdBPf7IFRnwnwKHlGpfJD9kHZanEra/+mlvF1FB/2Lk1O7D76rlHcGTX8tT/92FrWvvjFj5xdSvlpWdK5B2rcvpWwIPf01cuE+dPQhiHl41PMzTbQN1Z/VznywXjz27rmU/ZtLaVvm9zr5v/e9S+jbKXvwoGYdaNb7H29N9E/g/2ijZR+hJF7MRu1VHUo/n7HPKVv8F0K4hxSUweXOGfS3YwAUL5DU6Un9XZDZPNMpHCDjl4tx6lywq9gnf11G/yCB+sT/51bf7h706PeRIci6dfrpPzuRw/fUXkU/KGIH5E/aNjzq2P9WPbOf0hYnSH2VcQ4ofgDtLDVH9imy+B5trq34SsiD3Gwc2QI8tJfO9Fmh/B+8OWMVyjgYb4XoYy4E6bv71GUNZRP1z/7jRs/+5GBkP0TeqW1a8MdDaPBzaHsKeymboV+5nrPiorZ7wq4E/umdnl2nrE9J8yn5/YJ+RKsChwCRIUE+F87W0CXngAb9J5f6LfWzeta3eq1mZezAswgyOtsjPfBiN6pv08TAdDqctajx3n6/5+Nreqe0Ot9Wur2ftVE5oR9sWX6V1ioAM/K1VY6SZwE5q5WXLWRtx7el1Chvxlf2BweI8vhVOHUusezVLnmrTDk1BIe2ypId7OMIBNVH8UUDmvynOHKeuA1K2oYmB3Z13iDxnazOHC+Kr+9V6q+dd6QfQUVjotMf0V0IT155mNBmoDn/zV35qY3DhH6Ic/wpSJaIr5b+V1+ftxKy4D5ytU8/pwxCHvozefbX+utO/Qsr+d/wDJCoPEsoRRQupPhA9fjSTEE/gwNjWAaABjodYEEIwjQ4o4EYn8FOWjWIPDZClJD/ZMssvuuSweCrSuTwSGl7hxRClwsC1BZcYUZ8QIhgdQUhRvmUHQ7gBtBgLavaQK9IIW89+zv/j/GhysF4vgoBMaLfMWANYsGjh+BlBWYNs+pBPvcnSqoPvnH3dFzUWQMXGhjxbyTQZzWYgtIoa8XVll7at61ULNr8zJTlEPqN8rHt7e1gwNPrEFfLwzU4pbyCM0UDXlwa6IEB9E5BbROXA2k8KKXBhtBmwlmojtrlSf0EkQMmuFRHvQtf1IIaIJqs/NBbPXt8BcHkachRl/D/pA0muBdcgQakEU32zHbjT3ShHChDcP8SXQGv2kuDk0Q2PwOEtH4AuhwgHTlBeKaz0kAuSVUTz0/xhR+PP9QMaxkoGrQN79wB4lUKraHL4/v3gEe9C0F0FhRdX32hASvVjYu3XkP/O85PDxr+CnfVW+hROqFE6TyB3wWr6C3QUMCUPiTAYRaeKGUQ/pC1BqrKdDZHKDvIN4dHgzSCAEx6/VQnH/Tn0jZYPjhNntrSKo6imNbKDx2mBL+Jt0QFKksw+KCnBpnB66jf9oOchl1tC0WHjTDUzGd5eUVv8iTLEaLVE6kU+XnPpHYS8CrQH0L9VFfKUav4M3ALEYKbP4qtl1xqB/0SHriHhMA5lgNygMj5kUoDf9gCSw5U4dUHKDx2+DvOxeukwXQfABV/yPkBXjQQ7zxEe+sK8Cof2lX5+vkoRehJPHjgeNA2XOIjOYgkz0SDI21Z1qzagO/a+k/pNavb661G5S6ZouCD8SpPH1GORKwauBS9Cz/BAaIBtFCHcAvP/yNCLAoOIEzNtFf7+19gFM0IVNGT4JQxEXidO391uKtwOhj2HH7N+lZdfWUF+XkbRsd30njtQlN7GZI/k+B9g/hD6NClMigr9DGKGzo6weeDu8pH8YDrifziBaLC0wKFl6c+xle/ifH0blymyoijeKodHM+UJfwHWNVGvELU8IV8JnghDnF1D/mH305xvNJSVRUtuN2Ry7tJXWIuA9VniiYUL5SjdI5TLslAPTrMomU+iiT3dip+wHRD25hgtHc7GujpWToppyVJaReXJcoOevR3+qX/ZKgylXFwivsXvwu2iSySHNZKOsne0bBvvS7KTL1hWu1xcFC2w/26b4M2hM6VseMarV80oUO5dW4MbITiJj6QkyHiM0vU78ipoTRSwhaXZnxAWNvTzc4WULTSGBnaJkGz908tpUFSDEjJ1n4XnqtjwKMcJuA5sAKsYcul+YWCXb66YrMzJYy+PjjRXsB9z0+8LpoJ7eWV9T7B2wNcuIOE/64vKDje+U77BBqKWa3WdKeAtnXSTGM5BuWE0XZOQ/oYbZkiJ0ShgPzDGBMf1Ko9OzqQk0gOE3CHnExnRH8oiwNtedV1Wak8Nbiv7Rq1jZScOEcYAcJTDzxqML7dBh+IF630kHNxf79J24/ACbUB3+Xj8eoC8OYTHmh31VO0obMcBJ9klBRgDeKcnSaoow7RSwBfi/ZEhtN/xOI6qG4EL8RIAypoTx+AQhacnkYthfGcB0adcaGZvuJx0anaVeXIGS4nTCGfsZOjOnXu2cpKydLI5r3tCnLxjD4ZVd0P8oOGG23LpnVwYNbqOkRvpFUnfamK7iCRcyuTTfrWDjIMndZorwTlqh3Es4VCBr1Cs72G7hDRjLpEOk45vKNtRKJyJuXyaVfsdb6FuDUIYtqd9tWgZx4YFEdnksiIlwyv1ejzMEQGtI/OK9Ge+F3oTatS+oMwEKrD5TWGrVnoWlkjh0iPvqBFfZr1ljvNuvQDo9OuNaqnXifneUK4jenuHxk0IURbtBwctKxa7Xp/3j6L+axN13+h7bAHu+QCZfBfTpItjMKtsg4JBn7qFmTFBIaxPODu/7nkx9dWN3JaatubzlnKCjdfs7e+dsnmCgN7eJd+EHkhsTLJScVpK4iv5zE6SfejCsYTacluzINmr7y6aF95a8W2Nurymti3Z6O2gHF8WwOsiuggjB8UJiA+eRCfCsbxd8LTR7UwsEzwwKV4rlsiRGEH3/JgH8OcJvQ99FsaiHkmvUKQ89AiFfpSKeJ7U99tPq2H6hxihTpPQBNO9T28Aw6/9Eh7QCwp5MDMErxUgnY0WqJo/pc7mSnuFLLz1lbbVivodfCCZFamOfADz2vYW2VUq9hJzxYe1C1V7lkjGfUzLU6RFZ+i/+0hAxeVJp+wj1tmf7Y9tF3MBfnNQQP5ma96eUMzKamTtsb6YrPt+5EfQqMN+L0OD92rn9rPa6f2EFwBig9YDqAbbe3Rxi752vsX7fkXl205M7LKQc3+/E7LviC/BsR2Hhn3XDHm5w78/VbXWvCZ9FNVULroWSZpl9+8YCfIqU93WvaItle+GnTdFb1JjDlmwj7o7+YjvuWK9mqem03bH/5gBZ4b2Uqta7eQAQ9rZ1ajHo3y0Cr7yMR9ZAy0LkfIAMTqfJQW+SAKx20SsC6dRn1OHTwe7/Vs72HP5pGFf/S1RXv1QsZ2j/u2U+m7s2yOtN8tRuyV5aQ9ap7aHcp6Qi08UBWnJ29EBdVTV/j15L0m8Phdv8dRJ3Sn38F+Dd8msD6BeZzfRFfweJ7J0zr565DY3wU+0eVvPYQ4BP9+6gNJpfm4rV5N2MqljBWnky7jU9Cc+jXlIYeSHNPzawlbvEC8yxlbOq/JiBFrVIbWRMaJvsZgiLWtShtVJfv53aZRtcWan5Nz0rcvHlTog9pPEiAC7Ouxof3Wa/M29+qKbW7WLSL5MBO1xSQ0vzJlX/vmBTs61MQbDdSGdKWZrH3lu9etRTvKCa7Zv236rcsvLdmHxz37aLtlD04G7vjV2Qfa/gURYGv0N18bde2t63no/szWqwOLVzv2Zu7Mbr23ZHcP+vbB5zWb7gzsq4Wob9embVSokl3Mx+yF2YStk+6thZglNNDa7tj8HnoS1pecMiMEgc6MmKnT74HPS/CsYM6i+9yIFmzq40PbhTY/Ry7n0HEuY9vtbPXse6sp+9rNgu0gc/7icdfqwCp2eLZNva25pOdq///v5iK2NpuxI9qrTN9YzsWsMpu02lzKmsWEdQpxyyNX1rY6lqYf2wf+xE4b/hvZ38FvHx6by9/z4LlNYRoY15nYWumwMyTv2JnNke/xhawdkmcDA3R+s2Oxat/2p5Fl4PzKw5ZF4Sc5YSZBYLp9zCXdoe26CzRMGaEetB94ej8RbIl0s2+3Ki2bRkht04Y6AF/h1pWs/d6LU3YR4OrIuzr6yK+GEfI0Rx1Xj4cWn5m36f0yHV/bqsCjVRx9yo8gEyPYzxNe+T8K4hPpfLUy9dzo29pizr60hD1I3/vXyBxtE/Zc7NReikvPitgH7Yg7+74KL/3rN0p2+cUZa6exVRbQneCjE8DupRN27dKM3b3fsA+32xabSlhmIW2f0SZvfNHw8z5q4Pfe5YIdAvsOdL2OLIsvTNvzc1OW+7Rsn+8O7aZ0F8pC3bTryMB92k9bADXBw4foYj3kbwKmki7gNrEu4Q44tKLm4sWCfXUlbVn0zI/B2eV21942aJE2bBPv/VX4HJx9URnZXWSzHNj70MMu+q9vyc11TBtpKxkdZv7qV1dttJS3+w/rftC2RKHLDVCtwf9Dp9eofWU6ZjrnYhtZTlEeOuR9Qt+yAc3fobzHdERvps7sneSpD+Y/zFIPOTtUF9ENdfGJjv+9C5pTkEO8tTuw9yC6r2XO7GL8zIrUb53ytxAE61wN6iAZqYkYfrA2slzbrMFCdg3ZcR8+/PRR13aPIFzaXIega0XELeQmXZN9BNwZ+ON3LqCzkjZJm72XRE+Fjn/YMHv5q8u2ei5vJ5tNex0YPkWnVz+3B11pFY+CDv1/56USfeyp/eh2w2AtqxFHKx3fuJG3i1cKPkFB+oqYReONjeyylVdeto1jnTvRtL096YSSttKlpMPoor1Io/NHBNur0OMFcHFA2T87wi7wvnbcEL8S1J9JlukzKoP99lTUt/0TjoRdT0U5LfrZNclJ7NE4heiw/EVwo378LnrEC3QMnzTO7Ofog7e5S6//xqhnl5Arf0t/vYf+kqOd/hL+0Rkc31iM2xq0PCKDV8D1j9BfPkBd3EEfmUMGvE7J9RTyAfhuolf9Hn3ERWj1Dg0pWa9VPhIuc4ii30I+6hy6iwD+PWT7LPWJkU5bu2llzuULOfvmq1N2W1shSqxQ9tnFjDstRUMtdINFCLOEIP55WWdHnPrWSTrvx92F6DWQGzo5en4d2q/VsW8a2LMNt521ckK/tWWUbOt2SzZlzZqttuWxDd+otvy8qX14Rna75E2bvDrYE4NTbTGlVe9hVUWr3cK+aJFvzTrNKnbu0GbOQYNL6Jc6E+1wYE30GN8JR7ZHBPsAKJtaMgS80i20W04DG0VOmDrwCrbJ1eQa+dkl5IEdJFtV8Mum0dnEkoeyMZWHYNJqDl/pgR2giWw6K1b5qPxgj8rmDuOtykvl1sBJi75S9uCE/xVEp5Pw9ElBNvmYp7lPaC70H0+vEEKGk5+CVyu9dqH1WktMHj4Enei/Dfp6E1nztRL91m/iAElEYHJK81n6ABgGHoOiK1PEzQg5QaT8CmgYT9voaFRJA2SIQC4NUJAH6WWsy2nhM9onqz8IoZJyqOh70qIJCDSh7W+SGMwhvpZiBQMwXILFlEaDTspHl8OlCwTw7L91Vxn+jmj+HAaQJk4ah9Hh0J+AvPA2CPFw0C6NrYEDCEQD52Ega5xWeY3vSukaAPEmA66ek/L1+IKBuBg7GjTTbGXZSrlMyqaLBSsgKEetmpWPjxBqTXd2aGDPB/fG+YroNNChgS8wQV7BwSSjWGeKyPh3XAtXVMrRQ7kOg8MX7p7aYQ5tOUaVw+jPnj/wj+OH/9TGI5Cj4x6Bwj1shaU8Qiaqc8ABsMJAPvDsqcf15jkMdgPrGF6tJPLUY7xpZYOYb6gZmTBdp4Ow0OoPFB7HPWVp4NMHS0NCf69Lg3NiUB+80+V1CEHpvEZqU4dRuAj1m3zXFZxIoVP2ZxUSqud1JWHIR7+VnCvgigCuZQyJJhRLyYR+b0Zd/HaMiMDGv5WlHH3ZVMJmdIhsNuGGQxPhsl1t23FD22QpL/gR/DvUSuv14Fl56Vsqa8lMwVLpnPOQOz9oI8e6EqjOcn4MEGR+kFPbRgjl4Hga5yW8DzWwptnbbfAuoabBUwz9VArhrCV1RUu4I0AywCuqWuiP/3R5oQfKDe/DpWiC3cvyCgT8KEgG+BkgGAyaif3sGSCicVf4FNvz9qQOrwvikQYKuRDImh0sGaTBEdU3AOelkja0b5Bn49/8c4eLVstkSmSPMs2/Cf8M6Ti0+uMUHKhNu3SArcqhtWtH1mno3JQmuOy78wVoSKmSlPuEL8a0xG+9/Zd2gNCtWbtLJycIVCHBx38fTEO5C/XUgIxknAYOSIExpQEEHZYsWlGcdBo5A28qC60m8Bpp0J9nyWnVQLzrPOeX6BJ6AwJtsaPnUzpH0ar20gyrA+VIcjBJrDik4e6NS1A+Ks/zVlMqKA5XiCM6kkzQY/ittvPVIZTnDlzier8hmaivwKw8hJknuFe88eXvdCcvOR+UfiL3HVa+CR8BbqVBSUJZ0NZ7nk4vJKP5pryVncsp/dIn8tGgudq/jpWjwZxWu4/SwUVnLqNOBzRqxrxkj3KZlBf6Yl3kpUsQeHmqLm1BOcKXO2K4+3ZO8K9mnOgsDfHy0VHNalUdzB0cLbA7+Sh+zAdgh8OYfxuN1DbId76pDK3W0FkSGnSWMlevtUkTZHCpmDOd79Bta3ns0GlHe6fWai27cWPJSiUM9rp4hLZBjmlbq4uX5mx2Jmfzc3nPQ4eA65ywXC7l9dGWT9oiqt3UweXaY3ToZy5oVYX2UW2gOKqOoi9Ap+4BJw47/BpWg4ieByhzmtlPPrzTakKVpTrJCaDDxVPQdsCp+ED4pc7cVbYMex0KLifQ2dmEl0X7FE7ZctBLDkWRG1qlUixmLA2uGk3BgWJKW4qmM5k0d6iCuqQySTeMoomYaaasBhPk6JEDRM4w9dezs9oKNGnbmyjFnaH1ezroLutOIzmJstpyKqEDllN8G9j0tM4AwZDhHSC5Y0TKqAb51b56lqMuq2lQ5K9VKO1m1x0zcvZoVv3RYdPb+Cwa+gNtHSO8tVvaWis4h65e0163cnDlfTWKcKB2GY3i4KnjNCV+SMbVP8h5H6Ns6JryhN9amf7GYuBl6FulyJBtYHlo8EuHo5dPOlYhTrOmNBg97QHGXwfapC15dh6FDyQbhhhAonmtPBCP54thAFpt1MFwU7tQqJctGKK0X6818O0lsDnc6dRuhHwQSVbGWDrc7bixqdVIZYykqlY01YGjpfaEvmjPDvTdbmpGJvxxKl1UnBjoj7/+/I8NqtMJdVfZVNHrmUrH7N23F+2rL5TshYs5W70y42cUyDmt7y3oYI+6hNl+QTY8DZJhZi+VMCKzUZ/17NGeBAw9mvkIWonnC5ZOYHTRn81Vmj6b861L9InQpbYoenkmbifwQRfa/ah1Zo/JSzMwp8n33VUNqqIngftz/F7cr9sIEnuHS2mrqagfKKytvLAxvdxfAlO/x3dnfA+/BKiRhX25FPMZzjrkU/hJwFOvp08tFz3zgw8PMKDlCAnh2fQ8h/92IW32SiFqJ/CGnEfrpDsiv9lMxL5zOW2vLCZ9Gy0NIE7S6K/gvZKP2YvFqB1DS5CLB0EsMZAQP6zELV/S7MWoFZBxa+CLrG2O9sqS3wAaLVHuCjJgdyppFdpWZ2uUkBMZMsxmtR/1mRX4vUOZW4DQpXFOQdwO/PHFwdCuIzO+6Jj9571T+wz+8BZ2ZIZLh87m4lE/CHbruG8zixkrLWatNYzay6+voEsOLI6ceYH6LmWiXneNKWjQZwNeiKN3/qvfv2jZQt62Hleg/abNTidtiT7z8+2O7e93bZ9G1ADZNDLUaUITQeA3z4fnTClt9w7a1kQ+TZ+ftZ2Dls+ihlQdRkFaRFZ/oxSx99cSdrGADKTeFWTUlFaMHHTsDH13DcNfh7Dq8NObaXgcvI+o8zUy2qyM7BHw7vFbvKzDLyPg9tw+yIG/95Aph9s923nY9ZVO86UZu7A6Y/mhZt2eWd4nGY2sACG9SZsmweQCqqxmYN9FHkyCYxX86i48a6bsWzlJL+rq9QnB46lv1pPicxONToLzpb/3nDx4vuPf+qvo4ulJsme/u8zzLMI7PSv/yfuQwyToWX0bNAWO164mbeVK1koz0q1pKz7nYJRrtaFdW8jY8+dytrycsjT0O7easpkF+BnaqJcHtv+4j3wGpjFKQikqWP8DpE3oWW07Tx90e69tJ/SZCpN6aLu0b0QHtox8uG1x29yquT44C61qYLJGn788k7aL0Z41ke+LyBhA9vfF6UyYPNDQpI2RHVV61qbvfLzbsk3oRDSr2cja3gn020uzcXtB2zpR5ivU6XPa8/Zu2/qVjhUxqBqZhP3w06ptI+c18KfV99qySY4TBeEmTbyLyLvSVNzKWiWDrh4jv2om5s6PFsLI0aF+oJCwF1emrAMvN6TPwgTNbfpraOvB/tAqNbAE3Va6Efvue+fsAFr+my9qtnXStzz5vHc563npwPNJW+uA+LfmY/ad6agtIe+07VZeqzyy9M8IVJ0tolUfOu+mVUIXQyYkwOMpMMgZq5W7n4GT9SqyhLZ5QJlfXYzbAbrOjzE9JIP3kMW7XNqBYFREb4M+luH9afq+AbxzxLvJIeg6dL2DLtr5FeeE4JX9MEWca3QkZeikQV9yDRl7C/miFQYF4ujciTLyT7qtgf+rl3N2izgx2QTTCbuwhl5EQdp+q0t+vxrmjns2D+IG6IzRpXM2bNasGWlbDdmgiSaiaTn1pAf8YwJkZn362uy9pqWAcZ/+49EO9UcWHiHfbmSpG/B8iEj5+2agkW9NmV2eSdgWbdFHjqTy6Hy0QR01qI/NofOdktBFvAbM6BsjZNLfH+tsgVOroh9vLqTsYYG2QA5P329Z9ghd+SxuNdroYL1hiFj71lsLdn4ubceHyEHoegFA1R/XaL8isC1U+ja9j+4BvoayEai3H9aO7IyT96vXpu2d2bSlPj6yrUd1l63PXchaFv5/DL9oBaC28/ugcgpdRf2MpnVgeOUrS+AxZpvHXTuSTixZV6BNckn7tDy0re2WwzMJOhXoWJ2fbAB4dY4EOm8HkeN8/RXo952vLNiVSwVrnHTt7k7XXk6cGqxlefLRJJW71PsybShdYgDuftOgyTlD+rcLez1LgZMd6G6jDzy0qbad2oan5fzQWSbPI7S/oJyabA/eSRccQY9RcHF/e2ALfMuj6z+gjSFb3+7rMvR4JaLtGuEX8Pv+bNSq8PYDhH6VvukLaP2uDp6GF9vIpe3ttjtnH9IfbtK2cn4ETIWdPL60lLAO6X72WNvPBhkuXT2eS1iZsh8f9IMOR/l1CG1nkLRuLG0vdw9s6bjqK8OztOmbzxWQkSN7ZRrZSNtpJYd0Ih3eLUf958jsT4/pH8GBsvu1AVmmT5eg2VdytC84+zaN1uSuFTMSgsKD8tREoCl0zRV0hh/x7Q42yA365SvgVLxPlezH0JHOiZFzSU6UxRj9cC5mP6yeWl2wQl/qe55LntlXoSedVad1Czp75Efo4IhiZBZ9KvhNkcfD2qmdkGcJmngOHryBLY0lZ8s0nmS8HN1Ya7ZMYZdyUXsb/TYPnB+Q7ghdfJ386tSlAG9koecNCohl0dFWSDCfcNO/fdS32bstS8AHd4BTE0KkvyiE/jWMIWpsIZ7poRNibzab1sXuLIzaVhy2rd5s2RG/tXOAOwha0AC25cLpwJ7XFstkSLV8a9AkCF2Y5b5Inzx7agWeM1PUNz+wVGFoqewAWdlG3rRtbv7MFm9kLb8ctRRtsIA9eAn5N6/xpSR8H8ceG/WthU0imSqe1ERv2bU6pFwOGd21k4cuwd3H/s8P+Y4t18A+E7xa+aGD0TWBWnay8tAWXsonbHOlMQB4AF1JDhptbeXOD+oke1z4UXzVX7sm6C4bU+PkIjCaiiANFZtXv8HpJEx0B41T+GII7hPdR/H1L+SgN7z39DyOg4o4pv5rF6ft8pUpPwvEt0pVCJl4CPn4g714pWTfeWP+N3OA+GGe3H3gRf/4IQChvYAA3XXBZRos9UNc1UAaXNXAA4iSoe/QKA8qKEshrB5RZqrEZMBLQxi800A4Br/OANDMcxnyk0Hu4PjQJYGr/BQfpHHXAI2n17cJlnhGzngdiO2vfAsQ/eYPX8PFu/AegASHwyO4wkxJzZIO2wuFywf0dFeLkMZXOihvPSuPQB2h7orDf5WHTiOwvSxqGcoGx5LIERQsDZglkTaFHAZLLo3SCIE3alauN1D8+h7fZw2TpxMK+YbZzxj+KF5PVoDo0kCy0KSLsgSXD/oJVpWp9P5P4AEUMCkITkehMhdeuKllQkw9h0i++iMSf2b1hxJxqTTPTglD/YWriC7yUX6Cw50zghFYg/NGgxeCVOgD58IfeBcdjQbaAkuzMLUnetjiStkrnQ5o1d0dP0oPDGoNwamBXLWbD8QqgYJgF2j88RU1lKPLgz448LoFehPtT5x/CrzlOVDTBHs+WEsIWNI7fQ2MrZjK0mmDu+N6EsZweLHj7ypLA6MJ8OG0gEIwX8zYQi5FXXQIFYZkuYOyLBzAF4LNs9I/cKiVU6m8pdIZdyDI4ai20h7YgSz1Bzoe9GzQbdtQzo9BN7SRAFFeT+IJNkEGrnygSYNzWh2iQVQtjdMBSUkEdMGy+aJpP0T9Fh1MOpDAg6FdRU/iUT07zCrO6x/KVdDgmG+BFdcZINoLXc4PrjjtHNOh7RpoIpmTlnhVWIdO1JZOL2MePRtahN/Om6Jjz1s0yn9w5rQK/pSZYBHtKD/MHJ9lJvqT40XnjwhfapNYKmUzSys2s3LBslNzKD7zVihOgWt6VqrQa+tMkROrH+9bo3xo7UYdfEmZ7jktA6zjVbR4+i98Boj2yhemhG93DNCuUprTGDxpeEj7IopfhAfJO9G+tuRRPDmhNQing5eFNg/EEb5FHZIzLsNVR73hOfAz0eg4da6BZJ7qrVWAYYutjukwZvGuZvVrBplqLzyoeUCO5+3U5/zFS/JVu2jQVFECb6pOamPxaihXaXjp+YSGA3oOAAD/9ElEQVQBav3ionzh3GFRlo4L3rnSqboTn/T6qDiaIeKyQ+hSdOLqrCbv20gz4XvfEogY2ubRt4fkF8l5JQUKmpSRRz7qOQWCHB3ubOSN4gq3mjnfbKnf1FLamOW0LJz4cj7p8NGDA6040AyLNu86tE0YrHfZBK608qRS79iDRxWrVLo2PY2FQxlShDTLo1ptON4qKNHoQW6ca1BcDi0NOGsmeLsFXqkf4pU2keJj1m3pXAl4HBi1AkBxNFCsVQ3xuOCPQueSAzErYiwfHejsDJQi6pxBAdbh3MLD/XuHviohnY7a5avzxNUhb2a5bAa5kfAmlENCg92tjvYiFWYwmDU430FWuVJF26m+IFcO0qEUN4ycWi1sVdVo6qwHLQ3uWa0hh08PXLRsf6dmR0dNOz5u+u94kragQDklVEf1lRPjWYavylC7iVb1PFXKWx3r1OUHBqicIXIUqIm1ckVp5VwRDUejcaetPvgrFLPc5cgCr5AIotjpJkl9Jde0zYvO4FDl07zLZFM0I0YuZU3NZMg95rNojw+10iDQaiBh0Saw6Jl3OiulVCqEvBNpcKaVPijWtK1g9C0MqYdko9JJl5idz3peWdLmi2nLY+Bq0oD2AW9Qfos2Vd0kKzTodHLU9hVCvqKlmLAeMk0Djo1Gz+p1bX5AX6VVG2co8xk5I+KWy6DA57OUq1lOGBByqoJz8ZQcSaI9VULOH+cE2lVnYLhDlt8OO7iV00L0KGNZ26+l6BPV9iNw6+fIUDet3NAzZOHt1NNgM+1Bs7gjt1kD3tap06/6kUZdbSL9IWYJrkxBK0S07deZ5VUP8i9N0x60m7ZgFW/LcaJVIuJkyUvNOtVlp1qRpH5JNKvy/a8//2ODzkNT2qep5SiM2euvzdk3zqXs3Ys5u/z2OYzKgR1BG1r9o3ZUCHrJmZ0DBwtkgz3nok26x3MYoNPJiD1q0sfxTrr4+fNTNjuXpf16FqW+87Uj27y3Zy3a+XwcQ5I4b1xJ2xoG8jmu5Zm47WKQ7mFUDqfiVuD3Ckb4a9NRe3ElZaPpmB3LrIUermn7w3Npy6UiNijEbWoxYd8rRK14PmeLxZjP/Nc2GeIVwR/0BWClLXWA7g3iqr/AdrZZZM9V0ojWf28+atcxeMvDiJWhBznjX4ZVVri0T3SV9iZLQuAVZxICYNt1DOkk5ZYgO21nohnjd6AJOVMUpgHqrbWULeZjvmXTTl0yOjhebmC8Sn+fpT4XwMUj0sl5EkKQ45pnMrsEXsCJ6DjH9wXkSYP0xdrAt9to5NFjqOhZMekzuo8oU73ZYrVvOeqTLSRtCD0+gPd+XOPLITZAeWhr8PN1yRVkxhp93v93Z2g/H4++C3caYLkOXIJVW0Ksw5I9ZJVk7POX876P/UF1ZDduLiKjG7bc69rz4EBO14dd5Dy8H9og6odDv4mR+HC9bf/xf9+yY+K/Slum6KMe1ukr5os21AXezkdHlj9fsDZU1oS3FOS839yo0l91/DDslZWira+XnQ+FqxXqvJZFz6BpXgJmbXMyS18xzdcPjob26QPNdB345J9rtOuXoIX7wKiZ+StrJZuZzdkc8uSLk1M74KqfjKxehsflBATPK5UB/cHAvtgf2P563w42h9ZF3fr660s2S1l/9qcbdos+RtJHqz1WcnF790LG/tMuhnxzCO6QK8CmWaUa8LxK+RqTRax6OyPe7GVwp8EibdNycS5pDWSbZk3rnwhZuHw2+Be9p52eDQHn4Z3uwR6Ansbvgk3zq2n0LjwHHUT0N86ffwr+lz/imWwh4lsMPb+a81nioZWga+jtPDh7eblgS3Pwbx65Kd5EJ9TKTzl799Y7drCuvm2cSPBxK9KGL6+m7QLMpEE7rTx4Hh3zHEjdpA9rjWEU/am/Jjt7FXzul7v2w426rSXgbUCPQ5eKu3HYtSP66ZulqJ3woYA818G199pntrFdt3kduAtcjQbyBR0hdVT3c0M0Y3oKPWcNW6QPbq9ANK8gh0rzaesUU7YCfn5xMvAt1iQPt6DTU/I5gj60ygiW8AHcGwtJuwRfibfa6EO71PGVcwA8lbTOTNKdDA2d60EfIb1YeG4gVA7TERvCQ/M35qxCfXcO6/Zgr2Z3DnpWOEGGHA/tY211w+9UIW1vfOe6bd2v2ccfHYGciL26kLAbSyk/RyWNnnVuKe2Dq+oF5HCeLyGLkCdHwHBDjj7wWJMwI6j95o961kaODEBwGzquLKZtCpzcQ059CD3H4adLyC45h7N81wHoO201Y5CLCkkaaoZ6rJJmlf42edK3fejhYA0dARj9EHR0O203NSavXwrSm0rktwYN7CDvyrTfedKs0Rb3emaPqc3CbNLO6Lt/0jHbQ8d+6XzGVtAt5IDcJNvTEjKatDoLQ+eaPBukS08jD6L0tdvnCpYurdh+tGlbnZZVDtCbkYOnAzIZIe8oV3wg3aohmcDVouH7cuCRj3QL0XJLuKycWqeOLtJAhiFj79JOf7nRsypy8wXXv6N+APNGLGlb6GtZ0kKWFodmdNj/4/rA+kl0oTY4QtacUo7Oj9AEhikIP0HdOkfIH2hg+/DMfk5e907jtkm/o/Oayo+hkeORJcDRnb2efYDca9I+Wdpgdq0IX5k93Ovah236buqkg7mb5HGe54K2lqVuj7jDUvAq/ZE6S2SQVnbFU0nb3unZw8dty6ODb53FrIqed4yt93i/ZxH6kzsd+BSd5mYhZq+upK14ecbef3POdaU7Gy0r0PYvY9q+nIdvDuT47tjqVMKWL5esgWzQKm8xufAdxqDitj9AVtKpL8XObB86fAnZeeWlGXse/pqttO1uZWg3oDOtCtGgv1YvJGmr19GrtLqpAZ39uu0jf13QBKz+Yc+m9vq+guCHrajP/L8PPjWgryDY1ihP8lrnatHs3m9PIbOW5NRDH1Jbvb+atAXo+zMtySJIv5ADtQAVAKIdgKdXMuhiM2l7SEf/o4OhPaQDWI6egue2fbHV9pWVWj0hsSE2oUmc5hS0M0QRZfTgqGuPoDlNzHZ5DY4T4LEAbU/LsUm7qN1lx571tSXdnr0BgbybQnflfR2ZdhMd6gC6+j66kPr7z6E7OXLVVlXq9dOWtjFD5gOHHECC/0kADteF6FfVv16H779RjNht5EMS3pEzr4/uohWBr+fM/mA2ajMkmJZuQ8f3IbiVDHmesnQo/uYwan8KH6ncy8iqWxcLllgq2D0KVv/6GH6Ygp+/NhezK5rxQL4nlIUYsBPk7p9VA56ukP817Ek5tVSfKXin0SAuQE6hX96gHyvMYOfQb3TQ/0a01SV1xLSptt+SHfxTdJ6/bKLt8m6eOGr3rhxV29AtfdMIgEQXso/KyI3aVtcWjgZ2Fz7SGTnq871NJhcw+lgNciqWGNkM+k8MBu3QQOeiQ7uWpv/oygYd2GIM+oWGtbJCk64vxE79APy/GMTtE/i2xXNuLWnLr2Zs4XLSZtATp6QrzsiBhk6Kwj6zzO/zCStcSlruQtKS06cWx3yWTjx90rPFDrbLfNzuQXO7tb5VgL2O7BONCU6NdcqZIYeEP09+j991uARjB91SYzz67uOjpFV/IPtQzxpjcUfIL/3mAg++whe8hLiyhPRd9r7KgR9lp/NNQTic9BcBm3o3fq/n8W8fK+J6FvdP+qcQ1euouPo5i+4hWtLZRRo1eu65GZuby/iWwRp38DBOpwdPpz+EArrozNXp38wBcqZ1/V5d/jpQMqgCQnxgh4o7okGsBqlPQYLPugQRPkgkRAtpGvwBLp+Vr4I8D6U9xZANcR3B5H8aDYO42v8/mZITBGMC5IQVIK4zqDY+sCVF0Afi6WB9kFXaFh1EqLTgDZUPQUplSM8Xr65SSjnTb3/mCoMMNC7APB0gB0bBSf2CU0NXwIvSaH6srjAQxd0/UdOIausFOjyCVw6LKFa14PC6UJacH3IQuFNFvTP5S6nI5jJWLOQxIrWX99Cq2nqhEfaN0+qIbj84meQk0tZifni0nArCIemlDHh9uXgELtUtwD4ZvJvUQ0GPji9Powe9U30UfxIvRAgOEGpNWRq0DitAAhY9lpCgMsCX6qbMA965+Kb2k3L/hPiVjyNEUUUvwjt0An2NxNBccoBoayjRjIIGC5JaKeB1lzMl0IBgdcEFjkSfTq/kOWFYwaLqqBzRndrYg95zU5t5ewGP2iu0nZ6BWXgZwxky8f/jx5Bef4DEBZei8xjy4FHvJ4kcRj0qsZehdlKbhWfhR0XprgGl6TzCs5jxWUOdXs8OKk0Usa4vIyWlD4pq+zhdciBogMdnM1Om9jsWPkVHOpBeKxr63RZGacdpTlApuDB0EpngSC3GA8H/+nvhVg4RncfSxihvmLbSUh2TKQzlfMmS2ZLF5LoGDtGF5ztO78HzDnl5/cdB7SdFKqwAmRyAHhwR0XjYZ1BBLangv5xeyMdpBt4VzSlP8aJ40O+hDT0+8Pgd5FIa+IUGwV/5YMcax3s2alXsFIt5pHqBK62gmVs5b/PnLqNcanWI+FftSz7AlND+jfkpy03PW36Wi3u2CA54r3inchy16taul/08kVb1GIM6OBkm9Qm38Pw/IvR14D18o4PZUsgTDY6KL3RugAZf1YnrAEEtq56dy9vMbLg0oJghbg7FSAPVah9fycB9DDT4p47iVVplCH0Jq/oUHMNc1PPgqILS3LCeBoSqGAilHG1KPNopQnp3FtJOOvdBM781u9wpD/moFSYT2aFixROIDJ7Vv5z6gLlW5/SgQTnmBIkvJW20XX5oAFEEp3JcljkvIGPJbHuzbNtbDUtjdKRR6OQ+Vb6S5arL4X7NDva0pFT80rPKSStsA9Ts+aC3tsQSHWglgp/RQP6TbbfaxNeKNS0JPSFdpdYGBx10wIG1exj85bqfXSDHps4UiCVP4XM5nKJ2tN/0QWiteNDsd21B1UT50sC2ZvVXK107Ptahj9p2SqpmxO4/KNvhLnWmnWfmEtak/nKW6AwIfW+h+DUxFOT80Iz8YimDERFWNmjwWNs/gRmXoxr0XVzM+aoNOWEyGFX58aCkBiHk1EMIWC5H34zCqbMZOl0UshpKJUa8BgAVehhoPoBvKG9BFPjMkjZyow2+GuBVWzC1Sa9VGivnpikziQHbR5mR8wXDEyVwfgG5l4/6/vrCuesN6BfatoOqed8X5BYKLpaCcCYiFB2mc9AuBm2Wq4gBofiNhlY0YLBi7GkgD3Fm2upIbUmz+3ZbIwxq4UnnZGigUA5nrajTQLy+yRmmfYndeUgGoh6tyqhq5QIGgLaqUlz1I1oZo5UtCTmkwbE71sCfdBv1gTI4xCtNlH7BLBpSf7V6IYeCnLb5lZwtLhetOK1tAcUborsYNKLVAm07PKwD/9BpJCNrCF462K9DSxmf5TM9iyylTeUMkUxcXstbNgtOChjwHW3zNPR83ZFFH9OibeQsMOiu3eqRb5Dvy+dKviWVBqPSUs4hPQ2WaWZDDANGvKqzNHRg4xA6TyZ1+DnP4NhXm4mBvX5x5xc507LgV7QAW4IT2tBxQzRFBXdyeqht1c/7yihw6tIfeBLwihRv4VkD+XIIuAolGUQarULSuSI56imDPaw0hSagZ8lm5ae2lTyQY2hmDkMdow/VE9ij8BaGMOXPzlLnvJzASfggDHKnqXeBdh30tcWZ5BcVC2Dprz//Y8PKasHvuXTMpihHZ8QIF23oNPK44nuH28WSTc3lrPq4auVD+t/QFVK3iC0C31fyZssg7CH8rIOg5+d1uLPZRgVZQv01gCzoXv/Sqq3Sno+QGzni//EsL2Gg292IVUB+Lxu1/FzEbmIs50pRe6SDSLHu51aTNr+WsvNXcvYivP4CDLO/Qh+9mLKlxaQlzmesfzEDLqFVHdS7lvHZf+fpQ27cLNrr0MlMdIRxG9NpKs7Pwpl4V33JNHj/DgZhlYppxcq1Uty+upywLeTXErR1mXagee0evzUosA1trUHzF2jTB/C07wXsFBLaQAb/+UzEvjkTtSJlPWif2adNeJ+04tpJ0GDq7aOh/Wy3786PiS2l4r6DAa/f2urhQSs4ZgT0uMm9NPXnUwuUgaGu/lUDsieSjfByHdlThwbz8NraEbobvHYi2iV9m3i7yMCHxP3kuGefrzcx5trW2+zb68B7g/JXqa/27r9OPdPwkRxZB+BHE2AW6TNAvb03RySCDsCfrHxXv7x90LG9nbZFkYl3HpbtuNzx/e1/QbzPkc+g0XEv+hVviyaK01n7T//pod2+fex4Wa+O7INN5Bpy7wffWLV/+6+uWGYpb3/+edVe/+qitanX5laLfIQJ5RfucoKsPy4HeQyu9V7nrnz7XMoeR9P2Ifn+PTjXAdyi3y80o3YagiP5V2bj9rvQnKyK2/G0fdwwK11dsNKFWfvL+zWL0Df4NoxUdQF+SUTidnB4ancqtNHxmZ0c0wcjT0+HkpZmV3MjK3Tog487dj12aj9qRewjyteKk4VzWfvxZsc+4bf2rNcM17cLET+b4SsLyEjaflsj9gTx2yO6P80SfvFcxr56KWvlyiAcnktJE5rQbSIT9EPPT36Pw5N3Y/z/N/qwx9f78W/PKLSX2lZxPQa4e5K37k/SKeGZzUN7b69lrYEwaSBf1d8jUayO/Fqkj9uEh++ga+kgbWUomVOv9O1wC5l6MrQ56FM2hHdT5Lk2lbB/+0rRvj4fswMYaUoritBf/hJ9uE5b6GDtbDFqU8W4nZujjFzEV/mUoV1thfbOdNRXEP3261O2VErYJ9thK7X7ZXQumOuAOOt87wK+9Lc//M4FK9KP33lQsRL62bfmI779nnjsVvLMrvf7VkW2/WAqalVo+ySbtD98pWQd+vmHtKm2SZGWdGMlY9/9/nnb3mvbEbymsAaD/19uZu15Oo6L9MnCwQ51KM7G7Cp11aHMDfhXeBGO1W8gYq0E32Qoq1/r2wn6cxkaLx92beNBxzbu9WwfeUsxvq2WWqFYSNp7by3ZuSPk9mbNt3V6cz5uf7Hesxry6J0XS3b9SsHuPEL3Q86vw5j3SNcT/rgvbLbsiPZyWAhD+vMa7SCuX95uW65G+fRfiAY7QG/c2hrY4x059M4sQT20OqMlGqbtfZCQtpEu/Bry+F3kcZbG3ebdNjTd0EoCeDJN/UbIr3C+qhf7a4NWoBwjfyv9EToVPFQ/s134o6hykE9fv5axVfS3/fLATmCmLw769tNjYKSd01MxO4+++pxWnqCTnEKrKeoA24bAXc6d2lSStkjS785Yo123jbsV276LznMCzR2eWRccass2TTSp7A9t+87QjjfNqrvYFSei+VOnScmEvQcD23+ArnYAvZzA2z1weZZCbmchuIztI2+aiYwdxjJ2FNMuBJSLbqTJcRv9qHVRZrv0+yfluJ3smpX3oMf9M6sgfyqU9ZCK3T1BJ++mbGuUtm4kZc120jr1uLUr9Os17fOfsHXKXT9LWz2ewXbOWBylakTem0cju02d9oBJ5xBsnWplDGmJs5XI2YNY1q9ql/Y+BvaDM6sdocOoYwJf2/DTL+727P4wQ1+T837u4KRnP+F9BTm1O9S5HuGs3T7lyZHz1ntrtrR5bJ98cky5MXt5KWn/pnhqF+eTdoH2eR2efe1C1tbeXbMmelO9qW0IXdlyHVY6nYK2nLuP/qx+RWX95H7ThtsNm0bGaNtMrc54Fz6VjPoYYv0y4l5jVV9I5tBPa4LLk7GT/06QzneoOj2Cz6BxbRslc0BbbkoFhuW975ZFeoAseQv41V/oUG45t/8AfeAb9EVvcT8/nUAGRmwf2+hfX8LmIfFt2uYn6HV36PNEi89Bp195e94S6NIf3m8ZYNu3i0FGySmQpuxL0N97qHByjqsfkfyV/qHB8BblbhEZkeRBskRVfBma/P7llK2dz9ldOhVUbcenbBFF3YIHLyRIR/q/A3867yCHzqvtvrT1YB1+Rvu0x6TTqk7JJ9jR3syZr2zjlTvw5VdaQpZJh/oafVuRu/QHff8F+NO2eDdW0zYL/+nMwH87Ax41WQF83kDXz5FJkvgPkbvT8LXq/KdleI700uHeQyf89luLNn1p1nYfVuxjyQHaX9tlXQFWOSX/pBezP0E2/Ih0kkt5iEft9fv0I+9laEPa9Jh6vgsbqp1ayJTzM3GbBu4vruXt4XLaquDrMvj8d7x/FVn1i+qp/Ze9gX0C0kvoVf/Xa8CxGLc302e+equHLvY28LeRfTuaNEHnUt4fwKcjewD90eToo9AObaXD+BcWM6aViQX6A9GTWGoA7M9jo547G6KbR33SzY/oV+6S+AbC6pVc1Olafar6R7JG/x47wcBZrhSzRXTnWfQZ2btuI1GWrghlawxctozOJYxzpyvzPkN2iRx9u9DAR/DbT6nnvQc9q4jX6Vgo6kmY6A6ejrvSTq4QDTkOeJMQHsNfj/NM+ifPXB4UjUfpGXr1S988Be/Hj/5Nz8+EUIrGbyZPY70FWp3QuvPDmOlD3pM4ujROpzjoceDyXewBnV3Ugq+1OnT9ccPHRpRukk+4QhmTfHWm3ad3ar+ZA8S3xUEhCB9DhcNMxDD4IG+PZma6xwkLV4MS4WBQGaHyhGGYcldcT4eRJSXKnR8gXHH0XTMkw0C1SkH4JTXrW1s7BAeIJsWJobkBiWok6BQ0CC/Eq2HDsz4G1IU/unsa3YUcdQXjLHzLLqX298QErjD4LmcEd2CSE8cPh4FA/a6GIY6nj6C0c0nsj6FQMeGb5yvEi8BD46rx3XGDsJCQGkP5NE/PV5fyFRNoIDhJJ5WyQj5npby2BgszIreO67a7d2AnRyd+6Ewb412D1SIm74x0V3le5himcTm6njhCJsXrmsCjuxL4Y8BJ+BRiONaEd3GpnB9jR4gjlgBKQgCHIDA4dURHXj991EBJ6PR8wJu07gDhXYBlwoxi3iAc5Fgb6ELRFLMqGx+ocweIaER5QCTKnbSiMV8VQFwfFIe4AlPxnW9BQEyEhATJpPbhr7eXX8Cp+y8xaKin0igfJVFqpdTl9fc0ih/y8vtTpIa/3Dy9fxM1Cx9KFwYzdFc65eMDR/zXAFU2nbSZfNqmUfI1QFxv99wRoj155XeX8zCq/fTBqUrSDC15RjVQNOz3bNBrWr/d4N5yulab+NkVY+k4wbsLRSrjn/SHeH7j7jH13v8Qn3wGg+4Tp4ohA7RqI4HyFU8XLMo9Aj+LXpwKyOhpO3sBoXjo3rfH05ZXkgFygqCgufPD6URtLN4KuFE6v/Nuci7OJE/VS5/oX0I6rqeGYri78wOY5IQ7iyRRmsRD2oYPGRRL2NmgY936obXrFStMz1kMBVxlqVyHgzwmlwdu/lv5aiuvJDybK1i6OGP5mQUrTM2hhE97vs4P43ThNs7jf0A4Pe2Dd3Aj41eGLu9chmNoSQ5rEHNuadpXDvi2O6m45XOSOymbmytQj4Q7H90BCW0MUQTcsRhyDfUWvUq2gWPRhWozoE2idPJpaPbe3X2rV/tW0EoSlJ6eZvZ35dzsWwIFKfyDHskn5c4W5TDy/MS/Ks9pBn5Vv6HZ6B2Ugp2dum1u1G1/t+3nJuzvNk37RTfqI+DtWw7DU9uhuVN+TBuiFbWf8ohQxvQscEeQoaOeO6yiMfLXoddRcBPTzFxVcICRohn8UqS1NdjQnSzarkjKeBMe1PZRnVaf8nvuFNCWPoLRZR1iS9s7yEkQDh3VwDdKKBXW4LhW4viKGIwKDaprRrHIlpgOp9pLKxQ0yC4jLwUcGoiORANe5mm35ZU09R2i3DUop2dlDARt36M0QqxwKhwUMCbFRMpTeWsgWw4pyU1t+2Mon8cHLa/HzEwG5XFohwdd5Af4ox7nzxW9jcpH/bBlUiEL3lvuONEKlk4Hg6zCt+MGOItbcSrrCsr0DG3Pv1gUYxCFlK4M+Nq0BYYKxmWr2fcBfTnitAJBekEUPEgOKQR5He6+PRVw6Swy4VS0pYO8dVi7Vl7kCjoULuvnaNTLeoeCivKu7d207dXpWdTroPzUlwjTI71HqVJ7Tk1n3MGzuVF2h4nO1hhCRxoAz2SjtryGwYphkkSZVTzRp/hJDhOtkBFTk6M7tFQPGYuSwcKx+EIySdsGZTD60+R3BoEAipWKGNtyMIDHJAaAOiGtmJCTUkwl0aOBSp3FMT2TB7cZq5Y1KWLgziqVq7bMaWup1sBpRM4T4fP4sA1NndnMnA7vgweBN4Py7oe0ZzWgSIMQisVs2HoMGla/s7CcoxytKIzCK5IPUV+xpBUsfkjpICjkPpCZCOfFyLmhrd3kWJP2Jr6VLPBJLdJryEPOOvU16l+z9Gly/Ch/OWvV12lyh/Qube/l/Rg0pIkNGsyQM0PngbhqgdzQgeZqzxSyRjJEK4rk7JDjS9t2qR7SjcRDk9lNaeq+ej5NmlObw9AvluKklWMNGk0gn2PIMfhfztGs/PnxEWlk7KvfCA7LRl1OkKAfKPxTZPn/7f9807dTuHUpa++8Omt31xvI4Lj99ldmrQvs/+HThn34Rc3u/XTfLm0eWwI6Pxo7tLPJmP37by/aiOe/xTrVzGSt3Prj3z9v38L4N/izPl2w93/wnLVP2vbg/omtb1Th1QH6RMLeLCVtHx6Rj/Dby1GLn0/aN+egidmk7a5mLTqTpO9K+AogOcSvXZy3a9eXbQeZ2MZSvHLStxnavzGftizt+cp6yy4e9zHoYlZdSPne9PvwsQ59PQ+vrJxL2+kSvDQbM9jIRhrQpG3kwNjAsNzT4CIM0RpGbB1j5wAj9DFy88P6qR9aXqcs9TIaWj/qEQeZ0yC9UJ+FJyU7ZVMswmO/vRK3L8hjBvrStkp3EO1aFTtpJUkX8ZWS9+B/pZsEivHtNTSLvIPMGa9VFFu6EywnY5ZG55NlMM6L4Es0IkIgK9dr5IjSpUHLHmlWj3s+mazKt3ptYNWjnm1udu3hnY7NbfXta9DuHDz1Zxi6f3ME35D2HDQZQedLv7Zo8/R/2rs+Aw/9u9WoPc+3n1UwkuvwHPgTfJKRqpl0v+u06demI/agMfKZc6p7j0t3wTnRYZ5/YdFef23VfvTnjzG0K6azcV5+ac7eemfRvrhX9/29X0R3uVUET9DAj352bB9/VrWNrZav5AqBvMRrGnVRHyP+5o6Ig+cwYKGDL92ctekvXbbNnYYdY5Tu0nb3m/B0KWPf++3nnCZLa1N240trlkY3WH7vhq2fdO32F0e2Ac3G4fPf+8PnfSvA50Zt+59eztsLt0r2+XbPTuQEQ0Zom0V3EugCqn3wXACG37metVloee3VeaP7sg+p1+29rh2Dmx5xSernI/DJvpyPQm9n9nlLegN9rtqS9zqPL0n9atBktzG0t7Jnfq6DVjWpMMdnQMWTMMHxLz/rHuhvEoLuGr7rUrkeQ3dPM6lTgEnvJnm5Lu2vxvny27frQ27WkFdH3r/26Q/RUXT+SX1oazDZAfjeBze+6pd81Y8dgcv9jZ7N0pi/ey3rqxQq8KRCB0Y5gIaXjjp+iHwW/r6CzNqdi9usVo1dTdu5S2l79XLa/uBy3l6Jn9oOuPwFDLFVO/WVN9qi5LVreZ+R/fFG2/EuMS0aESUJlQraPuu1Qdua+w37HLg1g3WDNtZA67vXcnbtXMb+8hB9jPq/PRu3MonL1HeRPvZ/fdzz1Vt59Svk9UZkZH9xt+Ez67UaUaFAoavHTfvzmtlfdSN2Qp97bTlhXwIPJ/TxJ1odgyydBG2FdbUytJuPWrZwu27JzZadlBJ2gD64e7dtB/e6FkW3+d48uhxFHCM31I3P0re8fjNrP7pXs7+D12t0SPe1nQ44/d1l+jr6zD+93zb5CgWbaFh64w36oLfBdRE5ug+eW/Cd7EH1X7LbLm+1/YDt7XNZX51wCbiohh2C4Ab5l6jH/zwXsS9nzZ5HbuTI+4y+/He+PG0HtP+d2sge0e5t8HQBHbo+nbQe9VmAOda2O776ww8lV92BSWX8qkNE4wGyJKvQVFmDuLTvOfqEf7cY83MJPjsZWr85tFuonVpx1pSg5b92T85Nx20eOolezFsHvXQFGlml8U+ou+Sn5y/5yW+NnyQjGYgEXEjm1JLgdRntIqxcjaeRzug3RxvwZTVtpdyCZVMl1/m6na4V52NWOxxZbQ8d6Wzaivk5dPAw6WV6atZWllesNDVt2dK05bgXp6exV6Z9Ml8TemtpMhH9cLpQssLcIrrxgk0VZ9GNZtDZSsClVaRaQU7ZpTkrzc5blnzyfJ+e5iKvKa5SaQo9OYt87fvz4tISOpl2FQjlykbME684NWX5TNondmUSCZtbWMBOWwVn+kZefC/kSpZKZOk/qdsJ9gW0UsMOOu1nqdOSpTJT7pxt0Kc00PUlE3XWbrw4Zbn5JSlIvgp/aTlpifWqPTjs2sqrC/Y/fXvFFg/qhoYc7BHa4piO8WNsny+/u+i60eZWE91nbAdDky67kDMiD1Qrex+7qYl8QYS7I+wOqr6k2/NpTco7s5/RD9/GFP6U/vwhckQTe6V/ZKQnikTIY+LM/9Wgg/dlf+xuy74J77St2r+B0V8aD6C/WIzZFQD5XOdPUN6b2puL8DnyowpvXqdTStFvqdyHyPjtTMq+8bsX7BJ6dJV+SQe6S4tX2KBDWIPHqLZ98qjtEwO0zdYu+erclMvZiP0APvtJw3yLStU0Rb+nlTT/egod5GbOYrmEfXFEG4AnzxZwKuDnM9rt411NNMJG9RIDnJokrl+vg8cWeLgN7yzJebMSVqtohOe356J2Hp3mM3juHuXuAnOFtDvUH1K179FXT2FLzKNH/hFxb8GPH+m8LexHrez4c/QGbWH4HXDTgHY/OEbfoNwbhZj9CfJD7X6euA/oo/8X4srxf8glPpaD4H3qVoU+7qOzfYbO19+o2etnPXuMLUZy3xaryv0ahV18ecY20eEeoyueg/f/TfHMvjKF7vhc0e5B33+xR/9Eu6zLGUWaTA77CDl6spC0PfBURp+s7A1tCnp5A1kxd6VoU8jNCnJMZ8zkCwl7781Zy1a6lsDuXryAfXR9yn6EvH0euaCxoA3ksdMnfYJGc95DKfjDAnKTdwfYQH/07y7b7yzE7O1Oxy5S7w1wIl2zgexZzcXtGsL8r8H1vutQ1I/2F23URayiVS5Adz3Wm5hXWhWvQ/uTtJNkul980LfJpDCNg+vdZAWU+u1GdWBH9FXr99p2/07XjvZBPIWKXic6aujryeDXhTGNTeIollZYKzpZ+F3Bx0TQF7WNcE4r7PWREL6HtKE2hPFNYZKv6iD+V/yJXhKSqkzpJR6doLfjvLl8or7G9Tzh0/eCx/Pgh+dPPNluKkP6q7bxQxUIvAKdC96J7vM0KCeNoQR8eh2Iot0CfjMHyCDsQ+zAEZS9XzS8kC+D31d4cGmASpZoGIDkHb/lEPFLzxicPijNs+5P3vFdThQZ58pPHOvbX6XC9jeatZigArpEtIJT1XGYVCH94i7PLokxQvRuHAA+wK4mCMFT8E6vlZ9+S1n3ivqArAZW6ES9PuF5cpZAhN+U5Olk8Ei/17iJ8hOOw3vdIYRx2RM4fcWDZuT7gCucr0Z3APgmuMYDPAJeMxJFFL6iQ4PBUS7Hi2ZhZ+i0ke6xhFVqDeu2GtZqNK16UrP9wyPbPTzEoKrCPJp9ibGU0vYXIrD/H2///SVJkhxoghLEw93Dwz04TZ5VmcW7aHMKdDeABltg5rB03rtf7n/be3e3+/aG7dwMdmd2djCD5t1VXbySk4gMHuE86H2fmHtmAofb67mdhWVamLmZmhJREVEhqqIUaebCWPLMdg6QxjOPAdvNauVd8dsk/ilqyn+NNSK77RjnXgeI7wZAyOz8iDLoXzqZYrlaNs+yh0iWcEq4KHQXsMp31GdIAEmY4gl5uIGpVyVkFcKcUUsbJ4ZwsjOs96AKw++9OuhbdtbMl6QoDP2exf2zY4gfBWFLQHmf9bVviveZTR6aKAd1thxf+n2mK84C54qr7/wzrJeD4fBdlkP/C5JkkoLUfLIOBdwtR/5kverViZirV6I+WUna2t4/jA3OFoKOyq09mpuka0RyJUKvHcftwwx9pZPC7qJVgyoVdUoHUdZLWNGm/Mfhn7zxMmyHnxX1NRdus7+G4bLcX+TkpE8+ClFlBoBasc/GRDXOtfByDMvwf7aT5+PjnLn6wz1MdEiUuLrCidoO4WrZZuAf87AvKcf8rEcBU/MkrYzWb4CfHwz7o5gRjPjMyDh9shOXxw7i0tRpLENi1Ylx6jEhxcd4uRSNhZX8nfWknCzWgrgr8h0e0pa4ngmL9L7PztQxMh6nHUNgoTLk977Pv3n/f8SheiKeOZAUvFLckm8W+KfC1Wx242C/m2GCNHzucx1D0deAqoNRA7CrjNy7wZnxZXizM0g0BCb9CHt4i3ux2PYTVxpxf4J2oaG0iVA5XZ+M1aU6ecnTzVPapW+FDXWSZ52dM7IBN/tRHMzBOPurwP3CABo5e9+9AozN7z4L4qx8VAeOs+00xM/N1XJGkZ3Ap5RlF9CjoxpQj6NccZPqiJ2dQ+pHfghObj7coq6HLWeUnyJca1g3DI8hpVyV4QoIQwyNRA0hUUOvBnN5idcRlOzG9FjUG/BrBGxXQwjrCYRzNwB3VYPt39rshKtxZlE4d7ba6awQTkeUJz04O909bZwt0pgthyEMNIxPo7yK57kvwoFOil60uS8j6NtfGryaBye5CsG9LHLmAOXXZ2r5XZU85C3inq/nFlGU6lOxsjgdVy9dRBFqxPyioZFKUUao30XZ76HQ224dIq0m9eS+00XxoI7SVhF+aJy+6Mb0LIo47bQOY2WEKuBvGCWdGtJvpVZGGe2j/IKV8PSpKY3SwI06Od67J4jhkSZR9C3fvlIB0+hsuKJSmXaOukJMoagYQ+RvCo6GRJyZhx82PCfT+WI4qhpjphM1RDNlEulWnLt4CW2J/nLvFZ1qbrRdoUxdhA4n116cQ8nU8k37cqaaoXjOckUBqJo4J7xV/HWuKBuBCSQE7+k7y9d5c8S7VquXfEfaER+MV5pORRXT1mm0DhBu6RAdaOKbmyrLCw1FIk92VYpKfuuA9yhtE8DD1S2uSpqsj8faxZmkDVcHlaApV2S44a1OtqlqA2XRzfs6cfXFmeigHGw+gb6BmXBwzKE6WX/r7OojQ67pCL1+YxbcKRzCrnra3WUMoZ4aOE8Y14txF4UCBUsnjvQ6MlLgmH1ov4/DXx27vJc/HjYZF6AnOj364JHyoCuVhIu8RMeMzjkdiDkGg1uOMToHxRUNFil+AE/bcgx87XsdLPZ3D/4lvujYVfSwj2R7hrzik+QjY9RlxpUcwFlHhk4RJ/XYP8qjzrwytKaTEYSLE1rs2xN4jat7FKT1F7UOStTVfG1bsir/5v1/7PGPGHtubXRjHry7cGU67j5sxZ/+0aXYQxH68UcHMT43Fd9770JcfbAVd8G5z8/H4tIr8/H9H1zOvUq+/I212OqPRhdc++Eb9bi/TT/vHcftx934gqv7PZw0e/H27kH0waXb4N3S8lT80Z+/GedXX40PNZg1t+MG48UJyuqL71yL1mwltsdQzujnYo85z5FYmq3H5dXlNKAcHHWjyzdteG6/Al+HJ15GcTuYLsXIUjUWK6XYAMYdUKXN+12U13HS3gSH+tDbK+DeNGSjYqPc4ixxwJuwNLa/BjNAHR3wzrjyztpLGYSDqqTRv3gGHsID//SlyahT3oMD8Ih0hqe4heKt0fQJwwugyLR0bR7eW5a8ZNCNHMUN1cjZmxoz7eNhP08Ahx9cK8c/eLkaq/CwO/A7ld6pmfF0krpS8m+jgSsKusIAvjmHMt/bOIrtR/14Ea3/Y8M1bTK+QOfr1NGwT5+0z2OHOu9Q38/aET/ZO4ufkEZjyR36zlAdO6Q1VJBp0wA/OIYyrfKdsNslD9ueTg8O2yG9PTugZ74f32vFSzv7adB11qm04Gz5za0eOE+Z0NvYbideOu2DO+X44E47NtFGn/YHdFlrjMbalVKsXB6Pxhw8Hd75R5Xz2IYXrXOKdzu7vXhvpBddaP1Bl/6jLOnM1ZWGUtxirPmc6z3eXXn7UoZ3vH1rD9o+hm7L8fVvXY07t3fj3sNmTI+dx0V4z88fH8UBvCD7CcQYdFX+Boxx/bWFuPmVi/FP3t+LH9/pxB1wdAu+ewjMlQ+GHWbaw9OR2ON0Zm0LnvbGxHl8jXa04EV//s50/N5FZBV4xK8hqm0+2ARBdKAkLpmJdeDmeZz529fnj+Ez61HcDtNkxZ7+9L1PhrqGfZjyJS/sc3nbUNb1t7q5Y9P27klsb8ADHh7F5kP4AtdtEG0bXrbPWDo+rT6lozpyLHLvlO00LjKm9M5jnT7TKG++XPLZJvjSmofvXpqI/lI5qlcqMb9Wien5iXh5cjxehv8+QQba4jzk2XED/sDH24YlgiZ3IPTbm/3Y6zDiDpopStr+wc/UX0x39/Ak+J9lP3XigZuPePigiTxH2vdqyCuk+Rn530Ju+RwZSGfWS9RRGv3Jzkl8SgIdOEAsQWpf69y8dYbMAk96Y3EsvgFPal6txe5qJffaMF2Cf/DnhI8nwdtJKvPJQike8OzerX7M3evHa9DI3T71oIx1YGTovf/yMvBApvoptPLjLzpx4cZivP7Whfj0zl5OsvzuGuM86R+Va/Gt772QYeqU774yPx4/mhqNhb1+nPbgCyuVqF1Zjfn6NDpeJ2X3E3iofNYNyrXByRCvMW6/M1dJQ/IBzO5r6DO/gkf8uDMSZfDmFQauD/l9i3d7tF1D5R50aYitFnAaqcLjaXcfmbPNmQ4PDp0ia4860UQ2dGXI84fyzD58Ygcc67YcKQsY0Nx0Pj8BFjvQk6ef/m7pLNZKfKNh9MWpePfVhTimnH3G4DZXx4ohDgyPCnrgteV5YDYZ96H91u5ZOhSMPNA8bMXZaA9Z4DT210k7Ph3TvHO/SidktDvNXMm4u87Y1qlGfWoWXaaCzHqQssbMDHJOvQ7uyfOQuUTIwan956TXRaw7ZribQsY0/PF0QQvIDX6j7qK+al7SpvYrJ3pouDOaSaVSKeiW/IZlGKK23migA8wirxShPZUvs2xSS7/aPZqkO6UsHSKN6WnewdMp12TmX6lWo0Y7lYv76C9H0NP4+CR8cp53k4zXbhaPPIouDqnHKnLuxFQjnS3KYK2DQ2SNw/hosxvXv7oS339jOlbv78QI/FfWcgLtfwqP/OBCOTrITMfItIfI8OoDhhLL6nKIj++sjMe3LpfjHmPvHoO4BnPlDuWo7y2NxXszo3GHvMSXK5XRuA9evAM+HnJdBl++c3gUVxhrlhlTeugO7j3zdx06QPaf9OFh2hsKviFvcCWDqy9eh1fLO37ZAt7wtK9NnKXDwj0u9nQSwCcegPs/Azd/cngWv+Hc4N19aOKLR924NHYavwuo36ue5wqIe9RvtXccr3T6UUaHuMW4JH7LP2z+Bca9tynDvWIMhfUWNPcVaPchZXXhVdfRF5yw9et9J98U33iArrHPn1HGkh9WkS8HbdAeqh2xBKy/skAf0RF9ZNO/uF6Oa8j2fw3uO+a7ElTZRh6mo2GUMuv0wYWLpfgRfPkAfrD28kxcf6ked87g+/D5rZmx2KNfj+Er1f1OPEGYbsI8LjGO1in/c9oqbMz3CnVzz5H/von8AMz+cHY0vlVXFtYJcg7PYKy5XIoTeO8KssF14PMbnttul8WcgOuwhYA1xqcw43uGHyRvD8fXz+iTXzb5zTj0NXjCFbr7E54dIA+8C9yv0Km/0vFytx9v8e1312rx1tsLsYgMefjBfvzPd7vobONxGZnjc/j+3f2T+OV6P8ahQ/e++WePjuM3m67SA1b0yzE8/qXV8fiHk2fxVeoHmkYfPLu0MBE/Bxc2GU+uIqu8frEcC8hxM+jk63z7unwYmfLHwHxrdCz+5MtziXN3GU9cWKdOOexTD2lcDpm6Hu9doWaYTkNwFXZvCiZBhs6mjxx30w5Oew0XvA0y3v+0Ew8+6zJmo28DO8O1uRm/ewHvAMMsY3D+nQePh++81ijnj1fGUkYGRLx+Zueznl9+dyF+7wcXcjVvh/5Auhh8b8usI7SeuRX5eaZ9VDuawDCtCYYMwTQ+H3yVWXnw0/v8Fv5lPsVnRbpn/C9/Jo8zrenUB5zoROuBP88yf74XgBxD/lqchTw//G06r7+VA0QD6fOZJCcEIBZcnM+OfJKJikoLqKcOEjo0Dap5FoSdz+nsNJZyihDZ6FEUXQal0kQ1BxSNKm7SVUaZyFA2WaplFFcPm+1gq6HSIwHgO+ueHZi3eQ77KAVE0g7zzHuvAlGtluvQ+eF9rp6wBIrQ+eHVvFQEc7a++Q3eZV4o/F59WBh17UCRRGECGA46c1huAi3rMuhUlcx0fBSGfct4mg+/a5UJBm+YW+eIbjrOXjnrd6PX3I/d7Sexs7cPY0aoJU2udMnTcmiPnZDtGwy02bZhff2ffxJOwyPT5QNqm/ggAOBUOj+oU7EPSPGBuZl/lgMMc7a1Zfk7TUteKc/2C4fBaZlZlSKHvLdc+0E8yU2o4STCPY1hEwziE6V0hDjrND2Ewi3rMfrUGTZsY9H3lulNFkHe1MYyioT5zPYP06VxSLjnOeibfJ9Jyd+8i+zy88Hz7CsSFd8X10JRGZZd1E3mM/w+0wNG0z+/741lmsBvZbI6ENNwzVUwixMKV3Mz9ZhtTCHgoEy2myg8eygaCNIMrOl4PEI47BwiyLm5/lF6wxOXM2/LeAavzJ/Tf5bjUfwqjuJawCFx3zyyFf4tcCnTmA/4eXzUTefLUb/YTFx4FA6RyShVawiOVUi/lHSRK5804En/Gse9hw8oIOqsSFgOyh3CNMsTx8Aty836mCbhXpyGA8v0+b4wxgpbnSDONL44XYlr1V586425eAvh4WZjPObPD+iH0ygvXoux+oItSvgUZ/7MFme/5v3wvbRlnfIx+GCZAzwn1Ul7n87/+3OAuF9D1sl76VVaHLQhna8IG/7Id2kuccazM7JRsNIIL4cplMaEZdLwKbDjqXhIFq6kKdpQ4KxwOWgeI4SeoYSgIB8dw7NKMTtdM5dwNjyZkf8x/Vz0jQ4Tvx3ifUGrBe16ulrlyUY31tebGWvX986UGC+dxsIySg2KoPu1HDN26XSdRrkCbeAN4nEHZV4cNCwUeTw+KGat831uQt427qjj0WgYFkp+begi+yhpgKsrC3Ta6FzRaOrM8tHRk5idM0zYKM/OYw6lVSgcoLQ/fGRorIhHj5pxSN6rhrgZRZjbRIncP6LMozAWtYe4PUkeNtRVGLlZOKdQf3T/MFwA4FjaRSDTSJ7jBTB3HBU2hinq9DXMulcBY5b9RNun6uYrLcmONfCOQ9sqUBpzzxEey3FldSWQw2hPLx6tP87VBSOjjn+jUQUGwlLjl8ZhXkSz1YveUSGsgVEJE50IlnlyfpyOejdIX7s8RZoC/s4MKwz+jPvk66amo4ztueGzuSiUret807FylOFTdneK/Shc2WEopmbrKLaf9GJ7q5t9ZPn2f64GLBdLi53FX3cVBQqQTjjprt4YiyP4jkZvHRyO203DOo0LZ1cPODtHnkRNGP8lU1cKbD45TDg4ccGQY+6lUzgmpJUSde1HG4XNMWiyqrPU1VTQEDjvRAevuZ+TDhyeC3tDmLlqSCG33wdX6UodROOM9+N8owNBB4BRxoTRCfBy1UaF/A3V5p4s4rjGep0jroowhBWQoO2GcSjl3iEtysjNQSuulOhl/4iY9sf0fCWKSQPisBvWo+QAW4Vyl7/r0NFJtXZxivJAHMCi06GYnOEMaMZXeIgCu6FSxEmdFSZ0bxBXQ+U+NclzwGfql9wZOtKwI79zvM6xmXvZkaewsS6OgT53zxj7VRy3LfIJ/ebCswZPSaM87+cWp6I6WcmZ48JD3jG/PMn3Y2lQdcys6Dzj28naWCwvV6IOrTnDzHFOYd9VJspcubk5cDWspvhle+V2OlF0grqyxFUt0u6pCnDfyQeFEO/xv4eXX4HfVsj/jYsV+OJZ/PKzQ/rU2McosUdH8eXFifjS6zPx6Sc78RO03XVkvJfnSvGNhVL86g48sYtC9hAaOuzlDPXbT/pxf70bDw5Ocma0Dss9cKNCO3bhATvwfR0g3/3BS/H+g17c29yM+ZWpqFy6FqMvMCa+shot8Gq32c5NvC9Ae0fA3pjz8ndh0u4dx0G3HS3q3gfGNt3WO2vaWPLTi9VYRV59COId8cJY8oZxKdNPOknuArD9ndPY3KM9KNz+E4bFSO1RXIXv88+9Bz3iazOGttLIIhdxXI+YpQw33X3SPstVHSpMb9dHc0XJ55Rhf1ap37fmx3LDYZVjMxz2YZaSt8/KenYtfoii7htieRuUc4/+kCdOUZ/r0OsqirTGG2cuQwbgyQn0fAxPO4ovHsHLNo/j0ZOTuL8J7XbP4wEd9Dq8S9x2A17DchhC5K2pkXj7ei0WV6px3jqOn9JPX6C1q7h3wevH8IkNTsD53FHUkaLjbRT5lZlSfLADHwWfCziOxItrlfjyzanY2j+OXsIuCh6724k5ePWLlYgv8S1oEu/fZtwkjcOgm6XPgYtfHTuJi8vlGDvox7Y8g/pMlEeiPjcWF66U4psLY/FVeOUlDeQLE1GH9m5wjkF3nwOQXcrRkLQBv6AK0Bk0TVlvRjdeK7v/Uz+enI/Hy6+vxJV+Jz78eDMeMh5cgq9/eXYs1oHlp7f34/F+P+OKnwKbJXg3wyx4uxzf+vaVuLDWgBd2k0+985WVeOndpVg/7cfPPtuPVfjDK68tRblWjk3GY/lPQk34cGHkSMPGV4H/l6nYAjx/Gx54QIf/8c1J5Nqz+NWT43TmGIrhK7QbVIhd+uxZPtz5fwDz4fH8ffLA4ovnDtMPbjn+9vfDwyeFfq6cMJDFfAYsTT6UVRm+Y4R+ew/8MgD7/U1XpsKroYUD2jg2DexnCtyzOgc7/Xh8px/7W+A0bd4EELCMQT3EfcoDDkd8M3ezEvMgy9jSBHk47jKOkc8kacR9w0m14bmrwGmeb4/5BrSIr/DnRfjwFXDTiDjSkHz/m9eqMQ/dGFrLtsifpU9YWP72sN3eH2joZYx8BRlyHziABjnD19nAsOj4zupEhoq5gTxomLb/qakxsqCLt+AHV6jDQ2hnR31xgjFjtRTXr8CzaMvulVo+W9nux5Xto6gDWzc/dxP0Hu3rTYzFAXLDh/y+dfsoNu4xftAGOeNd8PkxMotO2TqFvVAZidcapehfWoilm4sxMzMZE8gmVyfhUcg/Hdr2gL7YQy5aIt310260GZNeLhfx+j8DZrvQ2h4ybtQrSYdtHSDAwM3Xj7Rqc5RgAgsPunEZPm09P6bfdrb68dr4WfzbZsTPkDdWGUveHDuLfwm/dQWUh/iheLChEwR6zImBk6PRrzOGy+vtdA4390Z8jSa6kX37/KEctst4s7OB7NBmXCSdjlxDYUlHLcaaXVfYAh9rO4P82hWWyM4rlyvoBeVogmT7jBN/l/PDw3q4ynhsZDY2HmnraEcZ3bFSroShZs/PXY3NOHQ4FjPTC+gbTqJ1BajOhhaIC9/cOoPnN6JRn2bcZhzc3Umc1/mhzanZbMbu3h7yUAt+iPzebqM3t6JyTJ8wfk7NziLvz2V9dnZ24mB/H9nKve96lINch6w14t6aZ8j3vSIErXpsuVyOg4MDZCvzbpJ3M1f11ih3cnISuakXW1tbWa6OEfPsozx0KVt5XD2/Xm+ge1Qzze7ubrTJp0u77a9ypZJluBGze67pFGoYipk2GVJaZ8AxHT0JChnu+GxiEvlnKunrcP8gGuDT1S/Nx7ur4NedvfjVr3diAX5aqpXi162z+Blje+dGLcow8iOEwSWEjRo0eht4auAd8pp3X5+P3//mcjSguRn4u8Z6Qzg5Vjtp5kvwGlTqWKH/Zxi3f41+hNoUT3j24kTE76YMdBbr8Iw9w3fmBLb/z6O2149V8G0TWu9Ca6/y3TL5/dJVEOCc5d3lnXz8Kw14AzT2y3bEMvh/hXIg1bgK/buyocy4WKMO90DUBxu9eJy8CHTh2T5803H2Er9fQf5XBnyfOm9CJ++hylJkOhDl9YiNcYey5TGuNlyDhm4ulnL/jCcwg9/s0y4ZE2llpKB/3IQ2bzC27CPLzQKfq4w1KWNzvjdNnowtb1B/nb9f0DZFLFeOuQoWthA34C3zwPIquo3OXveJuPxSJS5dqcQcup/hNa+hwy3R1tvLpThZRUeA5lrkv4Us0qcPn4yUYpNybAugTFp1lc5L8J8+hKzRX1nzd+ZG4/cuT8RL4NBWt3D2bNOIuasTMUM7q8B0Cp1S2fpoqRS11ULH2GWQkR+68f+ryBbfoMOvgxNl6myffOZEFXQe+8zJHvJPV6i6esY9Kh9tncTaFjIo9boOTkwjP34MsMcZt//Xpo4tcJu23yGfB7RJx/N16mDEi396H5mGPkT8iWPkk8WLpbiIfOJq4F3a9XP44i10/jH46BL8/cMHnVhHntlwcgnXxKvX5zI04sfbx/EBfa9DuDE5nqvsdNwVtig5v11rvzoeu5p6LL6NDOWkqZnFWlxYqsf9251cJbe/ic5FP/bh+5AKtIMuBqzVvzaVxT/pxOb9o2ju8f5IWxX6C0g5CWJsgKe2yTJzUnCWyVWEyioUOJZ2lEGa4VljrLjw4nS8+cJUXIBfbeiMJO27r0zHzat15OXRWFiYhK8xZjowcUDWpPBPIYfYvizCw5vh/eAmZRE/eu54mp4j7XDUZej8GL7Lb/yf3xbf+66Y6DhM5EOfF3XxfPod/4bpnn//7Czy/q0cIJrCcgYchWsMyg4WwHRUUTU+sxFPgSxgLJgXCLhpoKWwpyfEURhWUYVh2EMDvOl8lvkxWI2XdX64AkSjjQ4QO15mROP8lmuRP6f3VF6jfF5tiOn8lXV5rvE8t35DZHVZdmFE4rdfkqdnVlQnCPl7Fsa+wXecheGU6xAueaX9PHtWnmVTJ55n6B6Ng9yn88Png/oWgPSP5eST4lu/8VsRJGFfXH3Gn0x0BG5uwxVdmeIMS2eyTi8ux9KVa3HtxRsotssIrwhAzVZs7TVj381wc0Pc/Th0g2YGVw2KHkXZ/ANAwzYUz7lmHYsjnR/DOpiWOmmg0zCfzzInE/KR/cuAawis3AQ4HUvDc1ieiO3p9z4Rhf2++JN4owOFc+hIEfZFeIxSOMPCMFgO8Okl5Ll1KvKiX8yGfKxy0Xc85+p9viF/cahoIn+94VWBH/aruDI487tBPw9q6vdDWHkUmGfxpAUvcuUSjHNIO8/SFoYXy/PqY98lk/I7vrGuhbPNb30/bE3xTc6ENw+e2y/2gxvhKwi5SmiqgraJstc82MswaQqIuaoLblvQdlEG/828qDnZkW0B90HdFLaLehYJfJ4VzsM2JSpk/bN9efVVQY+eRT7gAPjmBuyuDjlyH5K+e1NoYIfGq87Wn47yZD3GqlMxWtJI50xmjdg6uTRu08fQEiAqYGNZ2bfWpahoVrOoQGJAMlsSZdr8V7zOt7wbGxmPyfk1Bn6koonxWL1yMRpLa9GKWep4EtONqWiOMjCMTRa5J2yylMFh/nnJg5aC94N03ufTog6WKYxO2gcA9O/PAVKbGkNwNv6/Gz1DjxSlQTX330icKSEYl6PeYLBG+JS+ysB9cqocM41qAUcqmQZThHZn0XvoABAHZZlFe71XeJQGER6bHYR3FINzHQrjsfGYdvPq6KiHMtAGOihLveN04qb/hDzsWzg795zyZ4dnrhpxD1udDPkmJF98cTbhq3ETNsD1JDchM7zQEfcau93L4IA6dFVQeij9neM0Phsiq99TuCpmex95IoAlniHwtJ2lQfk6CAxR4oyVYqUHChv5uOS600LBQTHoIkAYfsmVIhrSNQQbesu6uXeGfevqA2GtQXVurhHtgz48eh5BrJYxRw0JpfCjQ8Zl3c5uMmSUG8gbfmdlbZKzynjongijGSbJezf7n5uvcKUt4Kqz6b26UkSaslzDCumAGgceOnpUVlxVIU5MT0NfIyfR6R+AE+4nhDQKTWjA0EnSRQBSoeyixOko8jDk08wcwvV8KY3s8njjqCe2c+/qiHFoxYkOOkbsx3RUaEGh33SCoJdSvqsETtJpZTgkN3FUia6hOWjo1sDvLPtRYKOzxv4UL6UnDfF+X66Co661R6g2LJNXN5Tf2++gyPbDEFiHB+7l48w66gBuuHJFStMxBEvJVQ4amV1KGyjoot7UZLGPiU6lg/2TVCgXl0GyOIlarZyoubPbpr4Doz24Y6auPjikXOsvLh33C+eC+64ISx1K4mvBP8aLfkaROoIG3Miy3exlW529bBIdbjr9hZ/P3CtEnuHKClcouOdFrpyhz6QU91FxM+9p+oOuz/1IdGqMomTpbLKS4r5Dqas/dBho/NDp4qmC6mqf/Z1O1Ocm0oHobHZ5g+2poqG4nFvnhvitI0TDrqsw7DudKzoEGzMq4zp3Cj6hA8fyxI9y2VmSKFrUdcj3kspFTO/oAvfdMMyXYcim4ElOdnAMcSx0TF1cqsU0ZbiPjauq+tC5G+aLRxocnAhheDKLV8Y47Z3EDH08R5umUEoNZ2doK51657Rb+Lp5v/gAR4RvAIPtPjgbsWvYFRRpq2dYHfHkmLqcQBe26ahfBobSeTbmaZv+/zkOpqoxC3I1kJFubbTjl3c7cetOK64tTsR3UIbdvPrXe734Hz5txTo4JRZNAsfRJ834zdZxfHLnMI25JSqhRPBExZJEL7g/x/R4zrSWwc7cnI2mPJ5+vXFzIfGx395k7G3GhVdXYvWFyzHX2Y5lnVrw7G67F9WJUtw8L8cB/VoGsCPA/CF8da/dzDF8DsVtYe8oplEmq8uN2AFPSnv9uICCNw2c2uCaqx9mwPcycOwew7f2ZuJwpxU/ud+NT7ZtD/yNNr0EDz4DEdwsNXFiANO8cg5/o9fH/2lpNF6YRJkFp1wdouHtHsrbJvQkDZlUo8Fbrkqo0nc80YivzfBLM2MZo3+dvlfZNlSUBgCV72F/JpAt03uvg8di6yPGifc3j+P2vrPjSUpaVz9oWF0A8Dso6h3oQsfHzrpG5W6s3+vFw1v9+PjRSdzZRT5nDLl9WPTlP0QxNzb3E2Dkxu8aYq7D/29cqCb+nrkqAqXbbrwMO3qjNpJlrVJvjYw+XwSHX+BZU3GZXH//ajm+c6USTSq/Dc7kikru37swET+8XolfomwfUt5QptF4o/L/InlcAe8O6Yc7u8U4XwDDzck16kbcos8ljAPHFto9t1KKlSsTcfFqJW7Al1bpj9LMRPTBvzL1usy4U16CN1H2aG0s1qlvh3QeGgGmuH97hvGOvLfoky78++aV6Wi+fz8+uNeMbTp3Bfy7WDqL//D5fizRf69drWVosc+2+tl/cw1kuBfnYvWam9qMxN3be9T9JN58bymuzIzGyYOtWFibjT/55lKsrjaie2aQl1H4PHIKckAeg07WIPMOMJb2Wuej8Y8RXwyTWgMO/+7hUfyMvlfUM6zEm+RtmBX3rSm+F5sHcp94w7/hUTx79nsA+r9xFO+LF45FlamRqFCXio7bqeBEpuO34Q6HPGyYj98q2/rbfjUrHX1vAXtnxYq31qgC3F4Bz5xkeAQtKSMIAzeJdZWIm0VnvZ9VlcM2kZb0buZ66cUq8IQPM+44Lg+PLvf74PIpjzSaL0KT8u4OckODcfr3qNfaEjI+9dfhfMuyyPjNtYm4POMeddAhbXKflReh76BeY9DSNXqrSf7OT/WAe8UlZMT78O3Pkc+2QMkF6R3YvDRXihnkkD14uKvbTGOLNC7+Pomug8e/gp4c9meWxuPyzUqsXawgY41HH9q1Pjc2+nGJuveQ5XYnx+MEuHo0uWyC/5V7/ahuHMcS44GrzkZhSvOMmYfKBYC5TB8YqvCIcaPy6nLUl+vxxee7sfvJevz5tXIcwTPfh/cZ/mYVWbWxfRA/aJxHBdlgGSAcAcNfrFaislyJ40YpDs+ULU9icXoqGsgpxWa2Bd5OQcevPegmPB8BpwfII5t7yJHU7Qtgo7Nrij7PCJ2MAwfgtOhaHOhp0GAbXtQFP5RHxR3xS7lAWOi8NiTW8yHBikPZGLwBVsbX17EmkhQ47G2B/f4UJ+Ulj4HNDnVpLIzHLH3epR3lB52YfdyNkvyoMhYLMGfIDd2ryMd2HjDOT1WXo9Xsxu7mPvVUJp5E/kBGRU47gvGdnU3E/NwCNMH3FsjR6xUyQr89kmGjXBmiU6TZOqBeo+kAUcY5PDyMvb095MQu3xjWFmEfmE8i7BmeZ2p6JtNqf9KhobOi3WnleXTSQe7ox1IVOawBHFwZKY6UpY9KOkz6p/sxNaP+0Y5z+qVWty6FA2Rzc7PQVVAwsr4IHm2uThLWidJo1NPeYbkHB7vRov6dwxbtdLUxOEIZLR0g5FVGKXK1iG0SBup5Un0bGPWA4yh1qukAoR3aBxbHjuPGy9OxunkYH/7sSfyznfOogiML0/BprpvzE1Feg14hnlE6ZRp+2905iQ3GhlzdAK3qbLh5oRavXZyK04NuTCE/vMOAfon3btj+44PzeJXfZco3hI1jdjrYVifTmP/K2HlOZviI8WdrphTdeWRtaO7vOqqMqbPIsuLQAjztJXjKKMz4Dvk6fsO+cg+QH8CX34Bn/j/3dPCdxw1wX+P7Bd59Dz7qfk46YFUjdqn/67PwBRh/ibw+Z1D9q2bhUL1JG15EN/nsaDT++63TlB/+Yo5xFpzQuTIHjr6vXshvN/V2XFhnXHl9Hv2Csn68f55j2hr3sJzsC21CV8hnEfn4c5jQI5jl7zDWvHx5KkrLUzGHAOr+Jq/ARFzZ+FfA+kOAZriuNcr444ul+DL5K9K+fXUyw1LNwL/eu1KNecrZWQJ+FD6F3ist9FaqufJWWdowaQ9px/2ONrOR3Axf2YPP0kH0MmPwuxPn8f7xSPw79ORLAOgfXSox5k7kBvA/pi67yIRvX5uMG5PAWqfKnPvJUH89W1eQ2xfHo47M0UCHckWlVPwq8L9GP18h3TvIDHRXrsYxROgB/fbzrs6pgt510D4Apu4V8gNo6g567C6Ab6Ff36HvJhjrnyDzNwG6Exi3EV5sm+PQ2+5ZB6/6OfAaQWZw9dc8fOYCMs8M8tATdKhf0gblTYbXXIl0FUA+pG0f7xzH+8hr97kuIMe++0ojfuHqQfji5cVytCin1xuhHqMxCQwalYmcpKu9eh59UnkA0s4N4P9ktUS/o8tVtWuXYweYH3VodwvZ8xAdm7PfRi7pOhntPFqMNU4+ONwYiflaYRsojTv5jQ6Bhh9CR4pd8tS0O48xfk8UE+K1H3rI8bTtaS+TX+gYrXI6IX7rhMZOlmJB4Rn6eYCMqUx8aaUGT2GcQEa9sFyDB/ZjX/0eeMq3xym7Qh6WY7lD+7s9VXBYj4LnawvwO58/PwYMr36fJ3wlsaL4n3n60bNv8xN4mFj57CjyIh+uRVnFc5/5bliWZTx/mC554W/jAHHVhbPg3OzT69BbkwcXFcunBls63quIZ1VNVayuGN4PCs/W+cxK8iKfFAMtzQlj/xv+qnCCTCTzth7q7ip0QIi0nAJfYPHMwUujTToZbLx5eR0ImWl4JiWXrMwQQMWZj7iiXGcFEY+yE8jD39StUM81uhQwSGO4bc22Fwb37Mws61n+Zp51G9QvQ0UNfudyKbMXRk/L4qdt9JqVsv60ibIK54eGX6EwEl9sNOP23XWElX3gAoIANw3Hr735VrzxyisIlosxPzMdCzMNBjAYaaMWs7VKTEKcGktcEuqyyp39g3iyux87B83ctFfLDkVw2tciJ/WxLkVlORPiWf+iHUVbvM/fSiumIb2GMa0rGtzTCaLjI2HL1XLIJ2Flx1Bowqz4uIACf3JGU+ahE0UuyXcmB+7OYM3NsjWQcx2GDEvjK4nMTmgVTgSLADctx3dZUBbByb8B/G3jsP9yHxbSPiVWfw/e8d+U+b05DPtvUPNM4wqOgiZsm1XyI7/KhMDN5nCTeRXvZVp6eXNZHEg/fMbNoDwUHQdPhI1jYJGrQfK5zxAU+aOwlNlCs+4fYyinUSTbYwSuLkKdy8ZPoVLblCEtsk5FHQtYcOVPsdJECvBB/ue5NeUwcXHDP2Hro6KO+cr04kNxm3l4Lf6YjzTsqp4jBFhXh3QQXnXI9akP/EQHaGUKgQ6h1M3E+T3GIODqkJwBNOwXYFX0zSDv7AfxUyzlYf73pY91EXkU1+xjcGWyVo/FSeDU34kFBsALVXEGYYRBaWtiLfZrl2Nbgd58yF+mX8y0U5UynyIv/xWt5PS9beS2qJJwEfc4+XfSRhr7e3SAaJTUWdFoaFScpLxSzM7DE2anGBRRpCdRYnNz3GImxdwMAtSiRmAHH2GNcnQ6Gvu7COedYhWEOJq0y1dpoOW2oJWEQLgfQG4G3RlBIUPo7jLoo6S0Dvt0BYqd7ABeUGxAPkF6YQVvgs5d8ZXrlrPu5mnoIDdedhPiUqxvHOQs8x68pYeC4liQe9xQD50zOmo0vhqqxlV38s5jhDiNqgln+Kq+Xze2djZ9toUGwErIQ3zlpA8d+05ORlFKjqinM6l05iHwokSY7/xinXwLR4G8uodg1HJWCFLxPgKEjgR0kjQcuzLBzby1BoxOnFIX8ID6A71w9vn2pqsakNp5oqF+bqFM/vAzhHVXAmxvCHsdEbQLQclwV4YdaqGwujrBgdcNpzWOT6G0pIGf5gobN4cswl85cx5lb2qCdh2jKLkZHCcS6Ai0dUj5zvxwhYUhrI4RfmXZGtYvXJmMC5er4I0jPDCmnleuTaWReGuzzXfQMvWarFZib7dDG8T/QjE2vJROD8NqCWudFYZDgiRyOBBjfDaDAK2wIy7Z1/anYzPsnnyAFS/ciHpmFv5Afuaxt9eBN9C/dpw4SBodA4aPck8yDfT7+64W8jV5cTUM2dy8+5FY33I6SDSyl3MGO2WSSGeW8NWpcenKNDBDoCdPx0/bZr2mZ2oosMhIfNt1/AQq8jpXLugYKcJWgSsjvKfvDlHa3U/k/NRZieBRRyO74xv9RFvto1z6TjVy1R7Pk6/Ds+17X2ToKQ11lC+P1vHgBu5untcwfBgK4/nIKbAWd8boX8NCnMfi8iRK+EjuIeUKo0qD+gPvClriubPuUIxGqFdz7whFHoUfXqHjxHFMGLqfS5M6SPMMs8CM+qLUuBJKR4l82ZU38wtuWD+S+TVmpnJlzZGNgG5cyaFTR8eQ/GhqajLxUF6qM8HQZ9Kg+cvbxRtX07qvyhS4PTNTTvw2M+tx3D9KHK/lCie+L6OgQZP1ejkaKA/GzRbXV1D8pqibTlSn9fVhNu7Hc4TS09bZCWjL41WUGttX1EMeb19MA1MdRa4M0ZpnqDodnqUKig/jRvsQ+J2Ls/JCuiUvxf1/7NGGl9ynij/fPomPnaVN39r3dx734hyc3uuexv/z4zbaFLxO2oJfOkPREEgd6uvMacAQV+dL8c0XJuP2zlFMo+j8+TcX4q2XZ2L94CyX8f/+D1ZyKfnkzEy889Vr8fOf3op3vzwfsyvOFOzE27EfFz/diuqt3ajf2s/Z7t2bc7H21uXo0V+Lhu/T4OUKB+ptXPwraHmXH3VjlrGl/spqHHR6sfDxfqzdb0cV2I2RcA8cdWXEDN9uVBbj/viLsfbwcazvtIMm5lg5A9//HjzvkHzdEFOADkBbQPU50MICUb51OMizR3J1B1VNHu0YRNczpo9lCC1ng14F1y9USQd/pgr5fBPaMLSWs0fdiFPjv+EXhuUWY3rx22teeOQ47jXLMknxOFeYjSxNRNsZ2yiXm4+78eRBL0MK7d05jrG9U2RvyqecBrQMS9S2G6v0y5cbjLHU52ek2YF3bICfX6DcfwGP/uhRL36yCX+mznRxfH96JP7h/GhcZhy5CI0ZomMbrVtj8bdnR6MJfXqujp3HzblSTEP/H6/3otUTUsAFmpxnDH2Mwr8PapM0WyAen0ED7Vo5fkk9Pn4CnfDSNg7buSIfQbn/CTndN1zicinWLk7EwrVqLF6AVmcm4hy478xNxBN4jDNs3/6kGfdfqMfuZfcTKsWqY9TCeNRowyRAHG2fB6wnPmY8cz+T+4yleyjoH32+E+9vgP8AyZHHMF73upFG5t97dya++eYMbHEkfnG7k7P/31krM5a245/8rw/j44+30iFebcCnpo/j8nk33jsei4U3r8QZvONf/Mt7cX/rOF57fSXu39mNKeQTxzWNFx5enV16gbao5/zcVROwss8B2ON24Vx0H5ZZxqRPDxiXeaejwZU2iSj+55pnQr048tXgmfilrFg85/cQyIND2cdVRcuXSzl7dWGtFPNr41zHY3YJvguOOxFDXuZhKcMyh3lZnjh2mzH9EWmzejw3JMb3Zl1hB62BJyXwX/nOmad7m4ydmad5FX3vN8M/iAuxSB2WLqJXIpNZz/9vh7A7EB+A1Qk8rAoPqCJz/MvbvfjvPu7FJ7sn0aVSDuH3eL7ImHpjoRTb0MCfvT0dP5hBxmqThu++zNh2D77nnh+28YxxooWAoCZMM5IGbwCTNzj/+eZp/C/7Z/GrI+hD7KGO7kUgtC/ooCcfV0lMUN6Vlytx4cVqXIW+VsC3/flynMFg5Fc95IIP1yq5f8/w0Kk5cqcb3909zlB+zgZ/01Ul0MMa336+f5qbj78Hb1oENP949yz+6qPd+OnP1mPn/kG8yJj39shJNJAv7iM6eP3u6FGuFgna3aC9dcrfqAA3aO0NeOgRvLzLOce4+fKl1bi4OBv7rW7KI4aClvfPL1bj3uXJDJ1zgfY+Qb7+ydZpGl+FjUZ89x/5CmO0IWEgcbqzgKWHqNiH9twsPPez4IHrHczbTYILmf/ZIV7k/m3AY/MhcBvgjUbARerPCJ7RGBKJMr34XtRFGXZhdjxegA8sVEvxwi/34/JPdmIUHOmu0RfoD11g26b9hvysMebKvcqjM8imJ9HZRg+A7mpT9dQTOshXro42ssD09HQ6M5R/NQAqHx4eiDXjue+Gtpt9w4Wf9aiaoWmLFSBOGrJ+TrD0O58ZG//UiV/UeRyduoTw6eoS31tu0pqNY5CrzsJbb0CrN8pRbyFnHKCHuw9ktZr1WV05j9//7mx0K8j0m6SvNJBvXBXvhBdX7Q7K5dSuZr62wUknjcEqFZ0uo+BKfRxaQnc4LyPrkEc6QFqt1PNNN91o5Pedjnu/uULdlfjQEW0plytZrnnvHR7Ew0NXxTfjUgWZA/nnr6EdQyDOQSdOHChBI+1ljbDQGbR6Gz3hg4fwVsayb1N9N8V2342VdjeOb+/G/x3aflAqx+Wp0djrn8W/Q/+rzFZjCZnOVR//qhXpjP0v4CGvvzoT1xj3L1IvWE/uxfPN0lmcwOM7swj6f8fRpI/u8H0XpvsWNKuR+d8cItvJF3gvPzIE1buTriCL+AXjiysk3NejTIrvlM9iFhn0Dr9/A3/YQBd8gTb+Pjz2DWj2q4yhypTv85GS/RE4cImxehR40TSoN9JRQvNjCdbi6sa7IAiiV3yLMiGv+CXyyAcQ2C92T3OSxau8e2XiPO5Dd9PQ04L0AZ0cgD9yFmWyS9Dt1TcWo3lxNv7lr3djEt5jaCpn/Ru+i+T0EXy7EfH2ykTcQ0f9Hw9G4tV35+Jj+OgFdMwfMP7O3j6MLfjQaa0ULXQCZTUl7WPG//7dTjz6HJnkkavoGQdo549WxnKPlLdp+wX0gV/QR6t8c0jNYIFxpTYa76xOxG7zJP4tjONnzfNYXqzE/+UrM3Gp2S8cxpeqUYJvd1aRpXVUQL/XkGPfol2/oe5t+K1t/xV65Q4K2Yu043XklYf8ngeWLwG0u8BsDmDMIqfbh6fw61X04HfRPU+vT0bnhUqcXHRPunLu19QCb64zuK1SxqfwrNzHFXheu1CNcYSru+ga08vjsXKtEitXyrG4qmOEwYG8QeV4B/nxKnLXXfrmY5hjm2cl8F0cOoAPPoKXvQDN3N3sR5Uy30LnfbhzGnUjl1TrSXfl6mTSt47MSoVyoTNtDuoQZcq/Dz43T10pXoFvkI60ruTyftw9jU4q0Wsid/SR69XvoY2xM/dlrMEHarnyq1Gfyu+0g6S9HXqW+XovnTemppLGi8mp5+hQ4+h66D3UT75hmjpp5BFN5Jhb60e5F5d72cibD1EresfwnVIN/f00DtBT1X1z4hl9VYXvzc6651At+0U+Ke/wW9spvIZyh0ynkD0KeTKZEBdvrWPazfmhjpcvBi/Trs9487zcYlnJY4cp/ZNX+4gfWZb6uGUPnj93/s2jGHt+KwfIJMpkGaYrIPUkpQOADK2Mp8+Kmfh6mTi5L2Y+0kDyo4lZoWyA3+VJUbT5+ZnneXA1f+P+l8qTDGB2NJ0BgODF5AcgNajbUIEj4P2d3zoAkSl1Mh8NEx6WpyEjS7BcLxQ6dIw8azMdTJ7DFSDFKhA7ziT8s640qAgZAQzQ0BMWCQeNa0W5Cnl+kxlDhN4P0ILTjtYg7EBZvPfIjuOJoal8UnQ8d/4338yb+nIdOlNUf25vtGL78YM47zHAn3QRYOHwpFlYXo2lpYUkkqFDyvA+FQiyqmdSA2K1ErP1asw3pmJ+GsKoQbT0n3tE7Lc6sXXQAvmNAdeBAIqwU0VtrbZ3RVuLxrrvCoSebfNqv/DX/hk4Lc4QVNxQPu/P4KRc08mUWQmnQrkYIqsEJ/wTFl6VzgffFX0uQcq8CoeHM53T8THmjGKwztN+5p+4Z7YarbymU85izNe6An+LyT/0ic/8m04TYJfE6j1XmYB9AF/O8v2sqLGHQnVR5yxXfOEb6WGYT0GQRVq/zRnJnMU3RZ7ptYV+3GRx6Dgp+r6Ai7Vz9owC53EayGzHefEM2GQ4uXyO8HDq3gjFKQzHwDHDY40DgxOEkLYGYgYj87Rc65D1o3IafqxfMiOvPhZE/snDhKbnt3Xkw3wyoL1Mxjn8jiwG39peLiTOmtt+cYFyDIt3Tr3OTo84+5z0N+kyJBa8IDdD5/6Z89G+GfAkTvNPtOOaJJzFDPrbe8vk3eBn9km9weA9PRWL57txeQ5hvIbiUUNIPNWAgIA7WY/u2FTs7O5mfuK1dQagBWx8mMcgV1/5XvhZHxNYn4QP/QicTfT3vQKkhJAxh7ACuCCGMZSEPsqAs5vADYT2CQb/obFcoyrAzTBKGnBz/47DYtNW9yo4ODzK0ET7e93sC0MBWXVBYdgWDQ7pwADvOygAhkvSYLu1sR/TswgvvGuipBz6PTSsobuOUldB0C6ND1YNmCFAceWYhm9nL1k3HQVukm2ItIPDXrIDZ7vxKlnEGcLsCYN2rkKhsdO1ahrv1P5HzscGhnHGGermihFxSMVIPNnbdQb5BLgEP5KuwAFn5WvkzdjYpNKoLRA19Ofsb+pm2Ij+Eb+pYw1hs4JQ1pgpx8KSRnpnp1UKXkAersI6Oz8GLsex/qiDsnKEkNhP4+r80kSsXCxzHY9ZBL4plOmcoc6/SfLUkCyeSPvCswecfeeM/LmFShqyRxBcU2gBLq6A0FkiCtpujc/im4b3vd0+SpFtPiGvYgZmo1EB1ufp/DDEjwqm+GrZuSE3uo9hqZoHx+n02dzo5r4Dhqdyxr6Kp/RVRQi0XfVpFFYUCnmRsoIOBbHEsFGGwTLElP3sqgi/c8WHdd1Fk+l17SdZ/qmoyLfjsXZhNp0Q4kF/sOuhAqN1FE6GzoKqwaFR2o8CAk5pvDc0lStg5ucreZ3OvUHGyAMeSD+4F4YzRDv09ZONDkppL/cyMS/xyNUtrmZoHtB35NumnSqA1WqZ+z7ftHjuyhWV51NOaEA6MT3tsa90aLmaxL5zBcnIqIqHTooK+dfCUErCpkHdxE87WudsznyRFOQdOfYfMzYIL9sOHoCPfivezi1N0R+HaRgH3bJshv3c3LxH2wwXUaeOM/A7jf6GBDPM1Ym8Fzif0I9jqIY60+oz47GwgsJBO90Y3tlN9n+VfnblkatW2rTHjf51/lGxWFisxvQ0Che80bjxhnZzbxvppOBv2RRwB94JGTlu61B0dKm62gPlwr1bBqNNnuKrS+D74PoxtJ84zysdl/aNco4TS0w3VYcGoLWCNl39dJKrQY7AlTayTBO8s29cAXPoVFjaJb84QjFj2EkapWNy7DulHx23J6FnV5LYgAbKlM4Y8cu2VsEhx+B+19VDRR08isugwf+RxwR0BpvKcEa5xwiNTRiAN+soY5+h4Lk/nRtfNuFLGVub93JM++UfvDEVNXD114+O4nMUTw0Mf/H12Xjna2tRv3khXlydjlda+/GzL9rxq9ttFMSlmFy8HIdP7sRJqRUjxqCGB/fBa2NwN27MxCj4ewBMjq5Px9ULMzEPz3tydpwKI+CLkrwPEBk/fxta2YRvPUEedS8jY8jrsJOPfzE/ER1wt83vWeCzDOB/uf4ofvzFfmzBi5SfpCtnkT44g79wStHC0jYat1jMIKsCuvyh23J25s8PzuM2+OvsbLKIKmU41L66WIrff6GaKzQMJ3UAX9TRcsA9em/8aBHZkXQPeAZ44wEN2ib/nNrAf3GtOIY3hZzjL/vl6evBXeIm34Oe0YE2H9/uxcPPj2L7IXyhE/FKbSz+eGEsjTUaFd6bHeMcjT3K/5OZiOv03X1ZD3l/a2E8Nwx1yPkq9XRFyEd70JbtpxKvOGWVdv5fn5zHT5vGt4a3U75Ojx6y7O8tjecMyg8Oz+LnT4oZjZBtwlgYugqmDTx+uDYW652z3KzZfG3XTH08/pvfX00jz+cPe7ROCR+dUOGX/+41Mj5dim+8OhWxOBEvwUcvkvhkrRpjk+O5AunaejcmqezeTCmqwHtlvRcbvO+S9wK/X2lCn64cZNx6kXQ36N0vqKswVG9xipRljcks+P97bubKc2fs6tT6L26U4wvy/Oe/PIj373QzHJIOiAco9fcOkDtorLzXcWTpynisXq3E9WsNxthG/HRrN/7VX6/Hrz8+jAcPWnH37l6cNnvxh5QBSOMBsEx65nR8cWWJsrqhT9TUNFTJXz2u06Y/+85irG8fxVdmRuPS1Giu0lFeMIunx/P3HNJ2/hsgmfJo4g9/LDvL5yiDqEsXxzKsyfKlSswvV2JhjvEMuE5yKr9odO5pifPwe3mZ+Q/yHh5D5+CwbeK5Bp4ueLhwrYJ8Vg73b3j4BfLhjjpA8V2RvPiGP5z0P/S4dLEU86sV+LccqKi7fZY0wNWylIeVKZvgyDaIP7Z+FDePRuMvHxzFLzehCxIqh4mXJIengsvN07i/exwt2nQfuF4dZUwFR34KHd+Cb+/Bp62adXJm9rdr8AFodwgCQ8rfBvcBi76ErLH8YGliNP6LZeiP/v1Nu4hxf6yB7YUy8K3FjE6PeikOgW8ffmaFZh92GLOQDVYqOUvZw0kH+7Sle6sbC3sn8a/2kTdBHEM+/bcPT3Jl0AH498MlZCDK/Mt95Cr4WQd5xQkAbzOm/OE8smdjIv4fG+6vMBIt8P0uzP8nyFZ/DQ/42fFo/KQ/El/QrjPqMn5zKvrUy9BTR/S5+3EtTlYzwsMCMtcK+vxGB/2drt+nTU1oZHJhMr50vR4fPejELjRhn8jv7EdD3mgQHnflDmNx7o1m4wZ97L56ruQYJdF3m8j00Pw+tCs9FHobOAAPOac9jqkbd41X348mfWT/X6uMxO9Pj8Y6faAh3UMskW25Xthy1D1voJv8Hi9evjwddXDkeKOdqwy3bjZitzEefXk5OLE8NRkvXlrIFSAnnRH0hUp0ek4M6iKXTKVBv9PrJVwM/aSB0RUX6roaJpWnDg9bPJ/kfSOfHxzuMOaKNMju1Xo6BHQ+uMJDB0qe5DU6PkG5zVipwFOotSt7nJWtQ8G8Taex8hyYGrrvDHxtNBiXka+3D5CdpuppGNUBUjtvx7WRXjSRjZ+sI7+XKFdDJ3lZvnUzvxlOjZVOGlPPUIa2Xj7TwdE87KDb0D+VyahQR7+Rh+TqFfDAFSc+8zC0lvLm8HtXq+tQsVzl6Vb7EKQ+ij+5NB5f/vJ83Jsox5P7rfi9qfPcn+HXyO6dS+WYgF9Lc65E3t/ox/aj49hBlnLVFSSb4882g/ZnOllrlfjjP30hXkWeWNptxhsvTMf1712Nf4PccXOa8Z/xowlNXxg5i//xQT/+p8foedSlAn59DH2+Xgf/KK83A84P6G54aJtwZf496O/e58fxxe5p3AFXHRv9Xr5mrxqyUJ79S05DIIlv6rG6wY6QG90Q/BX4tasjG9DMO1Mj8ZebZ/ET1PPFF+pRQo/7lHFzFl73x1fKGRZymsHT1aKf9NzPinGYZ5Ba/BU4eQL8/2hxNB5R/79uFysZ3DfJMdz67PP7EXRFkfFn9fP47txovMP4/wa0coVau4LtY8a3XzzpxYe3DqGTs/ivkN8+AsZ/xRhOE+JydST+APnvE9rrygeXn9xFeLnGGHWLPnn/fi9OkeuX0QWfLJaDpkdruxd7m/042EN+ftKPFz9rRweAPKINNdpC9VPW+BD5Upfb27WReGGuFMtfW44lxudXev14mfzOkX3/xcZJrI6cxyJ06QbuLxwdxafQ8D78cQzeWSqTA+/cL9NweHPw2UV44MfgkfIGQz/QdqUMch7wuwTcH/HwI3jgA3RuN2z/zybP41tl5Xt0jaVSrLyOHn+tFqMXqlEGH1x+ox5xCJweIBB8/vA4Pt3mN/nJwxyH1hGwnoBbK6/I2ydj+WI1ZhbK6KdOlnbilispx+OI9h0iW40bxhqZa+lyCd2nsGm0gfsMPPrbP1gLhqv468+acceJSafjUa5No6svoQssonvUc7WV9FafnuF3A52MsRS6fcA40IKvz83NxcULFzPNkMblLQ3STlbhHdT5+LiPbiUhTaRjdHZ2ie/mM+3U1FR+NzMzk7xN25JOCPnGMvVYpB7aXVotsJvx0RUf85S5uroaS7yT9s3Dq/nILx2X5Qs2Vl1qbn4+VlZW0gavrcL8k1WD15PwjQtrF3K/Inl/q91mzPZb4V3AXJgN4V88y9eD45lc4xgytKn6jUOO30jXmc/g8Lnp5VFpD+W7YR7DQzucx99+7vH876fZcv2tHCANGJhLXvQwpYNjUIF0VHAazzo3oZ4ohRvj5lVFGSLJ2e8aW2mkwuzQEO3Map85q7jIp1COBYSOFmd+600rPOzmN5ozahy0R1CsR87lYjSYRqt+5LcMbHrblHSHhmb++iJ/8zKFH9Om8yOf8YPDv8MzRSqg9NRIXnyQeTh45ioMDbCWkfUu8hoCPjsnPyvamn+KG/4j3HJv7DhyTyTJP5aXrDF/FJ2UnxXfWKuhB8y8dBYYGqW9sx2Vk4OolmASGklOj5Kx6wCRGDQiFrPjn8G+yK0oL688tA8qlVIOhLMzjVjMFSONDAFiaw67vXi0tRd3N3YQoFoIRYXRliypD+Ua55x02TaUrmwD/+yjYuWG53GcM7ieedWozam6a/6Fs2LQJ/wuAAA8hoQgcpNHfkvZlm+eprU/0iHlqXPKEyIunCCDfqGkBF1WuICxeebqBuqYRn7rmK+KuptSeBf9ztX8E4dsN6dlc/XItuaN+WYL+FPAVUNJrpyyD/yuAFqeg+KSiRlqx2dZhnQDWKWLYf9lO7hS1VRcrbsKmMpdOirIQyaQoVJ4rlNN4+4pMDMmqUzVEEP2ibCY0FDLIDU1Af1Bo+4R4sxSl2hnPayjZWW+wil/Pq1z3jx3CIpnLXuubV596HWQ5/BT3yeT9F9eB99LU8KAiho7P/f+4D4dsMAy+QW/MxSb9DE8M38VrQImw9UX4rlH0V/UggppyvaL+sxCrDBYzZ3uxLWl8bj06pWYrp1SLsy2MhZnaE7IGjEB498+cDBQ/Cjgm2feD/L21ChnYbzzLBw7RduyfpaaSRGU/p4dIG72q8Df7pwiDHdRoDTKgmfKEuCCseE15mpokofLcEsIdvZhX5rjzn0ZxoGLzyso5YZLcIm2MWdzWTUZanzPfTEQljQOuvfC/GojDvfbsbBQixevz8a8m+pSh14qg/00ktfrLvVECUvjjMu9dQLS5/SFhtKMu68zD5g6G1t6qiGYaBAVzJZr7H9DCWngN7zX0uxUGuY0YLp6SIHJ2eXOjO+SnxuEJ33RLSco1Y5JJYSi3KCdscfnkwhLzq403JIGZ9mXqwKkNXmsxnVpzg3GywjTvV6Xb8Zja7sFT9XZA51Ce8f9UZSfXq4O2dnq0bZRhJDCMF/V6Ilo6z4d0pvOkJ3NbqyjFLQo21l4bvauj1ucdzydRhF21rsEZogCJVhDREEetNGNGek7lDHbKwLOzVajhqLrrDZ7tT6tsbmaRmMN+vu7/djfb8bFy85ocfUIwtBijTJUdgpjtuG5NOwf0RZXqhg6ypUFllWEyjpJGcBxfHS8CIvVbjnb/ij7soV0qqNFPNehlvth6PSQn6G06kQxPNIYyqMhjlzWL4yksQZtPeQbw6bZfkN5uR+IMUrH4GM9rhnCDQV9fr6GwFjht45THQUKT+Bx4uZIhjrRyXWI0u5qJB05VDHJ07HA/Uok4WlgpsNtir4fB3+EfTqdqY/f6UQ67vEMGEg/OnSqNeAGfi8sVGNltQ4vE880pqv66wziY4dN+siVHxr23QtGB4Qbmms01nEtvTVog7hfhuakXR18hi1z9Dum/Y4POhudKKLpwr1Jxsv2l06uU/h8KS5ehL9BBwsLKL0oSlsoDOJSu93Lds5Qz3RG0adt6lGvz9BnPUovaMVVWO7dYh10jsmrDesmPF1NJZ7Y1rk5nUt8QPN0Ehb8WjZi3aFLFIFTvtdwZJt0qmlsswydoB72q/Ap028rK1PIMSgRoLirltYu0Abw0ZUZhiepUh+dWMJpF+VaYb+NotVqG+sdBQV+5B4v+/AdDTvSKFIB9QDmPZSvlvsxGEKMcZK+7kFzbfCph9Kq49CQZR3ya4KzbiJrWMDGVJVB0TrSBmht80k3dva6MT7iyrkiXIrH/x5e/urXgOWyNYXmUEapduKd4yrolTPLvWrIH+778DLK6g/mx+IhSrCzBB/x0lBHGhekTQ3DH9ztxE8/2I2PPt2NBzv9eOHLl9MA0IA/f+PFcjQ+/DTO5ugLDWw0YLR5EiuPe1G/PhNn8Gl9QItXZmNkph5f7BzEA0OO0cT6wUm8/OFhXDwA7vANDWKL0MUhH9zcOYrL8K4+/NAZzM6qvrB7FIs7x7HMGH4K3/s3H+3F5tZxfA+Fcxn8vUubJRF08XR+yOeV/efBgT9Die2enMcW7Xkevv50BcNVFPYfXq/GLg++v1aKOmXeoz93esAFPmq/fP1SJa4wFrpBskYJQwm4GaSbXGs00YCqEUdRzfTcZknKI8MSixG9SDB85m/737pKoBqR97ZOcw+FLv3hjOivvD0f/+hPL8bL8+A349oT8MvwA1u8M2zSDgX/Bn5ZYxy6XBmJn6N8b8OXfgA+TPHspzuDWdyD4g/AxVvdInTD/onOj2I8E37ud/Od65WcEXkHPNfhU5+eiL/444uxD98zvIGGZ8eeb9+YjI+AxxZ1cfwQ3wyF8a0K5YErt0U28qzDL/5wmjGSsufhM852f+jqriWIdLoUDeq2sH8czZmJOJG/UeeWRlhg90LvLNZnS7EzCJ+jHtQlTZfyRxnru3TGferQoc1/OjMSP3wB/YM2GIbkB2vj8QiEcKXOOviloW0e+PzeaikuAOz74NnH7vBuf1BWj3FdA2VxoIOCBwsr47F4oRwrFxejurgUdw/2YguZbm/nJA73TpEjGL/gU02Ap1FL/HNSUBpJkBecgX6XvgAcz2S+wSFv2T08iUfU44AxUhrU2VbgRJE2/w2/4dVQKizui+tQR5HHDtPan3PLo3H5pWosXSgcDdbp0uNurIAch+D8IUi88/g4jhLH/dYvxQUu5KVMUSBNcTy7Y7zjuTa02tJYzC4j89D3TfrQ/Szcx6Fow7N6m3mhOwIfEGHxMuMd/S/PdnLAEXy0B091gof8tOUYC29oAhvDvz34tBcbD47hQWfxGfjsCqxv3pyKb9yoxa0n/XT0CgZDXy3Dt781eporm26Ca9cQ7Lrw40/g5DpJrZX8wa7ehha2pN18WtCwDk0eOdzGNyfIA5m0RV+9B+19Sp7ONKc7U/68NICvEy1c9XEMjNVpbWifezcZ78HHzF55xX2/Ht7uxb1bR9DXWXzCmOImv25KfA/kkd5ApzT4aZx0E93sBsoTnqKH5f/i8Dw+bzOOU+HXJ87ixfJ5fEA+OksOoWe6NC4w1vzJWiVe/uZadLjvIjMpf44hzzjzeoexfHK9FZNPWvF4HPmYfreOrtbQebBHn2zta/yE50FDr8Fn/8HcSHwJOf4d4PLN31mLxo3ZuH27KUIk/D0KtBmJKn30HjLMOrz8Lg9zLyP6oQeeXH3UjYnNfnywDhwAwgH0pIxsFvLTfdpv38hrbftVeMh/Xj2Nd0tnueeBex2NU5/SxYloLU7EBvKNh3L41hVkQNrwAvzn+uetGGO8XUceVde49KgVs5Mz6AWku7MbZ2PuPVNNOclyNPBJR+7Pod5g6BkdGzoO6umM0ImA3tI7iNosuvUxMkV5inQT5Mn4b6QErq7I8OyRttxvxwsT8HPGNjdqbzX5Ht3HMjUe6gjxe1fGtg868WIb2QC+96hfpm7PVoBEuRflVfgmffnkwWmUx90DpHBENJuHyCLPyrUenXYb2RLdC7la46WnbXHFytTMXEzNzj0NdXVoaKz9vZzYppG02DAdvrWzg1zUQa8qpZMlJ8iib2V9ERLOjttRHjuKL42fxO2to/jnn3diDFnqh40IWGdsM/4eM3Yq30p5Y7Tx2q1WNOC7HcaeHzVG4m1w1zBHTiKQp7gqqQ8PuDByEhehuSl0s7ODXvz7+8AR7PjaDfQz9I1f3evGZerwBDwzBKILzH8ObRwvleIFOrPK6Z4zOdeSU1uCfdtG9njyEPx/chJNaAxQxyvg0u9SF/cA6YHL0lmLOnXAY8dFDy83J0fiDxaRK+mDBmPUMlfHjB83z+MzxuBt6rIB8U6ia/7uxEnuh/ERdP1Xe+fxC967Sbgbm7sZuDSqY1lD/l3oy1VVbpCuwyUZ5aDMpHvqtAw8vz95no7ND8Dfj8n3007EZ/2i3gdU1HGk3TnOPVK+WYMnbJ3E5xR0E1nvd5fG01HxPucDyqvQFy9BdL+Gvq+Cl8fQ6Sfi4EIpTjiVeRc+oX/hV/cfnsSb6HC398/iN5D7ZeryF/WzeKMMP6LsFxjXvzM3GsuM1QG/+8ePTuPfPujFx+T9AfLBp/A3w5N+CVF4l/b9GpidA+/L8Oo2fdJCBjQUomOPE5/UqYWPYeleBUiGIKPa8TbwfJMyP6DNT+B1ryKHaueNy9PxB390KT6834lfMWasGuKScensUjXGFysxhrzgRD7HqD54c90JJo9P4tbuWYBqCefikMeiSyDrXXyxErOL0KBhoalT2mnpC8dW+cyIk3TQY2rKMMi/0/Nl8FwHCzITSPXnL9bi2tevxPsI3B9+up/RFyrouTP1qXR2aOtz3yDD6fWgV/V97eLSmTbEVreXdgt5ks4D6U0+4Cou6TtpvNNBpzMSSo8x0NW107G0tEIeU8kHDg+NeNHMe+lcuj1OvtTN8s1X50abfExnmjmeLS0tZT10ZBg2z9Vh3kv/Q2dvER5aO3LBX3TU+F4YuXeSDlix2NBXCwsLyVess21whb5HMVm6kFtMW9gNpdThUfRM2lURMh23PTMBr/Kt36TtjPvBh0US/tFXfmv+OTBlOYNEHFmu754e3he/i0+K8odPfysHyFxjCkHaMFQwShBHQIujOhz0HhebULtiozCsVHimI0RAjlNqNhJC0JCZxl0aoVCZ+fAiZwByzXuAokEk9/6oVNN7Zp7VCcqmUGetp4OCjvJKdk8bneVQxyLUiUDyneV5PwDaIC0p8z4z4PBvCo35y2shRNoJRXoTDL4xP9o+/F0Y7ou8+WPKvC1+Pvd8kD6dBPzOrsh3A0eE7aKDik7id35q2cW3liPsfGGb5hZW4o2Ly/HN63MorzPx4tx4er3L9bm4+tLrIPFUGlx0NqUB3++4d8+TogaWRzuL2hUnfyxDY797Leh8qtUmY65egxlOxVytwifGezyIW4+34u7GbmwfQvB9jZLWe9AuroLPtiGl5aqdc41cElk6QOCyauWWb9sG7Rv2UQJ+CAuvpM1vdaAgBGjI16Ck+dn0T50g4Jwrc9xDxt/ZKA5hSO6ZreF2klA9ydd6D1dMKFBapoJjVoV/GoMTXxN2wpCneT/Ah+J/5m1di/sinf2UDhC/J7mw55L5+l+QpQOGgcrPs54kkL6SHsBnv/VZ4gKnILHOWW++c8VHOj44s+5Pr6YpnEXJ3IQ3ZRVVLv7ZJutneKwGA9YUdGY+LYRblRKXESa2DPLjT/726qVotIeZ2ubBTw8L4hh8NsD7wf0g/TDfPH3qJ77in7BzNr2zbnSIOpjoEHVpsEuRc6UZQBU+Hs7Mo4VPYSPzPaX+Fug/882SKSTL4Z38ZWnlUkyddWKRwffC5cWYXL4So5UZE0d56ZWYqlJG60lUR89QaMbjAIHWvIVz4lLe27f5SVGM5Q37gX+Zxqf+IcGQH/19O0CQr+Gv0olG/bFYQCBYWoG+53U8RNQRdiaAu7jtBuJFDFoNxsUyyD73bjqtclusJADuXE3jTGrHwdZBEe82l6Z3+Za+MAzU3n43drc6wLMUKyv17D8Nxjoh5hfctD+i03Rj63bOmm8BZzf9c/8OQ/vso2wZPs8B39Uobiims8N+vLC6SJk9QA5M5TXSE8igE2CUjK2jcFUQc38Axwn3aEj6QSDT4C7UTeeYBmVkeCCf9RFymyhfGnL5MgwddfHKJHCrokChhDuzA6lLhe9gr5NKv+q2+0FMTpblgDzvxz6SsCtmXGHQQXjWGKbRWaOLypKOC/m1sHKGjoYHnSg6GDQIu0oh+wUt0o1oFeTEMx2cCreuLNlXwdUAs3ecxjcFxCb3Lb517xd5+xYK5NYT0u27wfgxypIr/E6i3mDsRvBduziDQHOEAGs4C505aOIjOhQLYdbN/9yPoWq4OGfRwKwKvskoJvwRgh3DDW/UmEYAnC6MIq7mqKDFuEqlhiIjDTtuureEjgsdUdXJiSzXGfb+c9Z/ygSwcsNv5bLtvitePEYS7u69Iu+2vycRjJeXJ2MqjfM8A6dgeUl4xbgmjxIH3AtlFIHV/tA57HAkLAtcFo8nyiXow3jKY2lod6XR/mE34aDALE9Wga7VFHJHY3KKdtBmNws8kd/SnpxV44bp4hzjUU8Hs/3HeDlRLWAg39CBVkf4NmzVGfBzE1nroCxjqCxhalgmnVmOVe47oVMtQ4BVRjKM3Rl9uHpxMhaXKhnLXTx1f4wp6tc67IB7raSr6VmYAPBwpY55yIuWVieTtuVZPfBT+nL10zRKkHuzOEYVYyKNJo3fu4pCWLgaRPnF9zoSXBHSbCIP8BJSzFOnlX2d/VtWUJ9MI5O/zVJ4usriBNiIx67Y4EuKof9pi7A27SkwbR0iR5wjMzLOK4PKU8UHv5dgxTUNvzpy7Q9DzSV9gbtTwNnN1CfAMRMXTqIT+rEU7pujc12HprSuw0/ckcfomCpkJ52KOp2ge2nO5XLkUyPfkyPv/9M4QF77ai1XnV2Ax10H99a5dywTV16fLDa8fKjSCJhkgZbzEt369ZmR+PnheRqr3c9heACS3CfuIbT/6FErHj/pxCb8pwodr16cBc8ngNtWnLr3D3wthCVH0hn9OgVf3IImH4MLLRTFdXDtwV4rGg9aGd5DPvtC8zSa0PI2fGQeOK7RNxsatvnevRm2oI/dCmMp1TqiDzR8a9juwad+fqsbXxorjP5uQKrxeFg+XR9vTI/FS/XRdARUSyPxmLIOUfrzyMszOE/y3pW+j9CwJ7ju0celpam4/sYC408vvuLeEtDGffJwDwQdBirxgHjYaRw6yiLebYzGJWh3A3qbpB9+9+1p+py2HDhmFymVU/zhb88677+/Nh5fmYW/Ud97e/AD+sm9lExQN3QbPO3TxyjtW0dxh7we0t5d8M2+dBbtY76DbILqxa8M5wGcpoHNg+55fEK7irwsHXogTZ13706Pxg7laOx5E3i9MFXU21murnxp+oJjmXb8GfVbhhdcozNq1NewHG546gbubnh6mX46my7Hd7++GLsb3Qxl9dYqii805WqjGsBx49iv08abZXgJ9NFFlugvlHPWp+0UF3RyGDbITfHHKV7euw5+9PWecLhSpwPtqytcXO/HKDR1h1fifgX+0oHexAdn0TtJ5x64ohFZ40ke5KeR3BBJ9xkvdQylXor8n7yKQznNkHnf+NalKEMjV6/Mx7XLF2MEmXIX+ev6hXpOiBkfK8frr6/EBvKH++r0+HwSnLtxZSJ++OpU1Fap9/xYtKizM+J1RMt7pHfPPv23uatucgZ9gqeU7cb0HkUaxwzbXaT39D4P7n1nDxXPzTt/8dyJJiOxdKUUq9ccOw0By/e8LcEvXQlwyLjRY4x/ifHhKwuleHN5Iq4uTOSm8t94exb+NBZPtl3B83cclFOUVByGPTrcOc0NWr061li/PJ7L4CXKMfSKeDt7YSJmlwwNWqwibT7SyXkSWw+O49NbPa7IcJvHcZP67Wwcx91Hx4yl9Bf97CQuczeGvRt9/wTkV17+xsp4hkPZo29hx/GIPtIhdQk8m0aG+NVgFZS9fBNqWUQA+xQZ1Lj/tsk8LyAUvHZ+kitFNN8YjsbQOI/hq1QzjX2X6chvV87j+jyyzMWJmARutuP5w8gQ7m1kCDedeaKf/H8LGjak3fkufU4fbQKLR/Q5JP0UVF5dZWXIOlAovjZVzACXPSMGgiNF2B4HHcFMNvAkeK3yLVdp5jXg8iVetKnX6Wo5WtSgercVtfVujCFjXUbWfMJAu99DNkYePJTvWt6nrTS+N+EHLcZjJ24Y0tQNd8vkDXjjCAR7Yw3abQDT7ZPoPmnH79TO403GGbJIAy5dHV+jDtvggs7Zh8B+D0awTV/trIPzeyfg/ml8Sr/ubaNL86HtTrqgPzy/WhPngQVj8YurlfiD9+biLnX5GLo9ABbn8NmR1fE4ny1Fl7HiBJzu07Yj2nJ5px8T4ElNzyPy0C1wBbYe4+gFrl4cQy9r316PXfCrgpJT6I5OsJhEHgFabY10x8h8OgyK/S68erQ6h2APesnMWBx3kfUmppJ/uD/q3v4uOkgLea2DTNIGft2cxNmlIR34hUbQdqvL+z5yQuGwGJYLeJHDD+Nar5vM/MG5e8o85wCZ7MfC3EgsMqjd2dE+Vuf9ZBoVnzx5Ag90Y/N21j9nWfd7GRbynLrV6s/CZXnYXmVRDaJ+v721FaVOEzpCngIezhwHXOgH+8hEnZSvJ0rlrKdGTk/r3us3Y3wSHa9zHL+EeX22eZShMr+zWKxoczzvriFfIvdPIBNcftCNEnxHJ54rG38HkLpXw6fIJuK4R5U6vOwepODo+0149cFRrKLbVRgn3OPqNh15DM+uQr9d+m/tndX40nI1lpEvzGIdPHgDfNdo3Wfsunq3HfPoOG6Qvw89HsBz9+AtLWgwxW3L5J0yAKgYX2Vc/Br0/ToD0CVeuOIpZSYSvoYcYAi4v2q5OoTxlbp/3ovc4Fq+ZCfOHLSj1u7lZFFXZv7Pu+fxKwYgx2hXlojns8gu0/BhbUXyriUGtE/Jx/ceydM9B4e/X6Auf7AAL0EOfp/yPkT00vHharUse/CNXylyd9BHncRwCP1UHUf4/8sD2k8bb75Yj+/cnIo1cPxf0uguvAMSjXUS9evIHPBm5eITBIQd+PJ9X1LWr5vuhwIqAq81xuT3SLsCH3wLmL3Iwz1w+V9sn8W/ATDT2kGA/8/43okaiAn57Yeg9z3qfEge5/DqfeBwhpzoqgrHNOXuMnjTAVKnMLpvIju618oO/cDnaRc6ALZfen0GnYvxgb4+gQcYyvent1vxhUtkyeMC9VvSLgX/NVzTHjrsI+TGzdt9+M8p8hywGMg4zx/qR/Mr7kkG/SF7FWPw3zzsj2Fd5f3qIOok4pz9eYp+egqf+lyH0RfNmAcfXgIe+4xMVejL0HvylP3dnegeHkQZOboFHSqzDx2N6ShA0RyuvHCvH+nU5zph3YtZR8bkUTc6x6cxVpqM+dnFdNTqWNnf24l2cz/67VYctkmbq9yM4OAk0j4ipaGBi9ViOj90cnjvSg7r4G9XgO3BA4bh8U5QMuUZQ15o+WK06a2jfEVeqK1Uu4u6j/Y3nSq2SYeNPEUHSGEHK+A/tI2m3jh4loTCH2FdrOLQIjvoC781AVfzef47kmd+2Ud8Z53yu8GnPn96+u/530+TDeowOK5NnMc7k8j4v40DZHF2OqoAUsH/qUGWdCKMvwWEMz41ehReKe5RIo2brgEljb4yh8F3GtpkTgLBDVWK8ECFIVNjh4qt+3+4dE/PlF42ZyO7tF8Go+NDhdvybaRXYFKsIlCI0LpH2Slwkl+xKqQAuMKEjfSdhCeEBpei6dRVMTSdLHRAAVSvviu+Mx8K4poPi3eKYYNM8jHH4JJHlpdPiqvdUfwu/nrk3iODN/mcF77LMi3bNnBNRXyiFtX6akzVqrG0shjTcwsxW5uMtbm5WFtZi7H6XO6XkLARLgmroo6FEd4yzlLxyHBfluMzy8l7CxeufOORdTFme+HxXJ2fiYuc07VyLsN9tHMYX2xsx53NvXi8ewhRQ2AQqETjao9zrTlnz63+QOh0ZYhlJeiyf6ynP/L/AAwaXhDyPfnulPxOjhE2vA6ITmxwRUw6Pwx/pWGE++z3zCxzy1uJKvMjX4lWw5JCoYZP88uVFEl8xQjpl09xLPuB6lLHIUHa2cXeLSQc4Et+x0WYJz4nbpu0+Cb/mYBvrM9wxYYo54eCoChDGjFtAZPij0xlJNPn6fdcs86+9TdnZo7UlftreCoZ5HN6mUv2O/kWNDmkvZF0Uk7B+Kd0ZvL7CJh0ndV8juBtvfNfUdWnh23JS/HOn95bGnf5t8C4oux0hGQlfCHT9DJknsMSgAF1ydUepYkY08HqOV5BiHWjqWKGec4wpp8LB2qRpX07hE1iGG3zdBbTMG/71/sSg8tLF5di+rwZcwjojeV6nD78RZy29mJ84QIZksNpL053H6YVqTdWi/V9Bg5hTv6WJfyz6nmQfxaRjeJv0a7iLN4L7yIR/dj5+3WAzM4ZjmgkZqbHgddZLKFINhBUxBP358gwVwcIFKCLgoBGeo2RGrd1nGjwdka6ezg4GBoaa1SBAUHB1QEaCsVFact9MBiX09hraBtjNxs+SEO8G4y7qf35SCkNqbmykDFDiZeqwDt0SI6hfDsTuwhL5Ox0Vxi0mzpW+H18EofUVUN3CQHXeJ50J+MP8ONb+YqhkebmyqQpHPK9nFl/kjR/dIQSynv7SKOJxuG2U4HBEx0kGtx1hhjmSQeBaZyFvoIC4O8DhK4tY0QjgOtgsG5p3O7o1EBRRljd3uzEk0cICXsIKsaKDtuJAIfSNFUvx6Wr08DsDMHPMdCl+T3KdSWFm6nz3DF1IqIxOxazC2ig4JvOIDe3FoflEXDBhJtjraxVx6l7IGjQdg8KQzItLE5CL+IdsHNWeLOL0OYWrhH16WLjSHmATn9nbMo/XSmj0ihPKJGfOO2qhNm5iZisaqwuwkG5gmB2zlCVIwibtk2qQ0Au0x8N7qAhN4q3Xfaxq4EMNUX10zGgwihNTNbGGfOB9fER+VcQ8LQCMiZQSVcDaaw3dJMM0rAMuRqI54ZeK8GrLl1uxOrKFHxcx8lJ7Gz30sllHzrjUeFW/M7N7Lu9fKaTw43cZ+cZOy9OxZVrs7nK4NKlRsLYdvJ50mcZvNX5o4GnXkceEl0R4kH5gQCocFjISNIxZMCHjCvn1BN8Ewd8JvnPLtQSv9y8vjHrjEGUAeoMe4uFhXo6pRqz1cwvwzdRbqVShiYGcgF5uJfHOfnXoEWVmy74VkZJNX2uZOj2w7BX9kNjBoF2uhoPHhxSbj9XmVRNiwLqBuxukn7jxnw06tJ1Effb8XB6wdjWgUBsyKzJYpwD3yrVcuJsWUcQSoDOLVdTSDvC21U2hvqStg3hVG+4Gf4pz6E18rCOwrGDIqEArtNB55Ay5uw8PB4Yzs5MIpg7Mwm8pBLyD/e5sQ9a7aPo0n+uAmse6nwc4b4Yx1XuU+YBUIZncVNZV7rJR1zJIXfV8aTsWZ6CpmmLYfEkBuFoDHX3ZDHWuBN4pmYriVfSlvkpP5WBR/JpYDMF/5Ru+j2ekc9/Cl6+cgG5985RXIGu3ZvJjYFB68zzGprnLLKwM9GpEiUUZaj0O3aXGhMogijM8CIP38oS3XTyJXh+hfFqn6euVNpYb8Wb76xRXi0+234UpSuTschzSDqOyMsZ/IYqWoKWOsD9Xm0s7sG7d1B8DA82t3MUM/SLuHAMrnyxWI59lF0dSrkpPXi1gTK87sxN8p2F97iZ70PSPZkvRxM83XzYTcPZJdr0/v5p/AYlkyrmvgSvwytsxbJKLMrxxwdn8RkK+CHj0t8A7XP3GsvvkA/Vigcd6kratbVaXLtaj4f3mnGVsUKHwE82jqLKh27GqkHELIujGKspPm4gExjD/i4vddy9ea0Wh/D3ddo9hLyy4fPHJO340txo7uWxC77fU6c0JZ1nyp29o/jg02Z88KAXH+0cx/7AGpNvMyv/jKQz4yE8ExYZL9eBO+XeYVzxneFjnH35AnW9AlxeqI+GexmYtgWifGNhNF6Gvv/99ml8usO4Sz0K+SNihnH73cN2jOjwo49b0KyhNe7vn2S4mtf4Tlw7gG+89nIj9tc7ieNvNkbjpaN+tOAdv27BiylLwyziRM6gN5xEl/tt8tzRgQLNLTJWS5Md+F+fdwdUUKfHMvCbgC/oGNEJtgxM5nf7ccK3zZkSMheyFfzsl1uncQt8OACXnyADaJQR513t4yHobh2exSfNYqNUGWPKzpwpc6UsD10wbrzy6kL0T3qxsGws7MncmHgSRXgeeabJeKtTaW2tEZubhzFePoX3aTQpx80b1XjjIjxieSLKC074g+4c5+0Lytfw/foM/Aq834MnWeDLdFCJdt6HJyn3yhOs05A3eDx3m/cFdsjfAewABx3f/QZVLurIAPVZ5PIcM0lL/hqK2/B/DeY9eNtCWyM78ruWbca7e/CNG9fqtJX+df8U8vQQZV+YHotljTjiRpYNzYOrNcbvBQD8aBtZA1rym2G9B59n6kvIkJfI4yFpZi+WYnpengh+b3TjyWfdWNQwBl1/eqcf+1voVq0z6Gk8nkB72gquLTrL/ixhlboBvKAD43KGM10RrwFTy3aW8z3GWR2Uj4D5KeP18dREfLoBvoAnQusiY68b5D5GDxxolXks0EFrPHmE3HVEG6Y0osGP6jMT8Ql9dRG+9CLyyWvgwQ2eP5pjvEe+mT88iSrynAZXOwe2Gddvt6MOPj9ZqiR9uGLz4a1+jDw8ilfh/8vA3P2FQNs8ZqHHt2jDCnIqYmYazXUkuLcHnzwN0yVsPZWDvO6Q9gF9Yhn5nvMaeSmB/WvqtT96HJcB9Qv3O1GDbjqGc5sHb5EFHpOo6SQK8yODOXirK1nayMDuj6MdRgedMtIOdSULxgaeITv/27ud+PHHh7mx/xuTGnUjV0Fp5HTPgz+Yjvhf2+qE4Px8NcqM6Xe/6MT2k5O4vXcWdzm7OlaopzPw7Rdj/Vt/eeir0AldH1uM1TVXfSJj/eXDk3jImOBeA5fB8eNJcHzBSQqj0QNXWsgj48DJjfOdia2xvQYu2y9t2rlH+qmRmZjuj8dhe5u8XKXqhN3CGSBMD3Z3wI12nDConY8WYa20WWkc1IDX6R/E5ORRzFLRDvmUJ6byvQbCdqeNzIacRv/mCa9SN+qcgyfVmahSVtIriKqOnSvCy4VjQWNn92A/bpx003H3kNHGfSargxBYY5V+rM5C1+gFX+yrQ/GO73RE7O0VK1aUGz3lZcoioFMcj5ZikjakobPVQq7c49rMutne4Szv8aNe2gPGqoUDxOPgYI+/yOx0EqJ8ludMbnXpbG/vMKqL57FbPY8tdSxoROdjHdx2k/FNeHOsOBmRMR7afelWK7Z59gt42wT6kHR091g8i7jKOGIYIydA/AnFf0jn/wpevkpfG7bxOrxD3Lq9Bd9CL3t7uRT/Gpycfmk+bpCmst6MHeSf+7R7dpY2QwPz4PuNW+2Y5boB/7kL7mxAdO5TdELf36SyykEnTtBamYx9xsyXwMU1+k6j54sA8CP4kqs0XmFs96wiL/632xF/fXieqzt0PI6Qj87vxvRoXBo7iSng2BxFrqI+H1NHQ8Z5SKKINbnvifvcuIL0N+QhvTwkH1hZHtL1U+bL4e8qfHqGyqo3uc+VoSd5EVXqqkwiT1yEp15GrtqAJ9+Gt+sLMJdDCr3Db1hvyh8vXZqMi8hUdxhXf31wHp8xIMtHJqTjpfGYW6LDyXeHamySr7znHnz1EvIcXRkPkG/WST9LP7+7iq4O3X4AI/s1MPnnj09yJaMrVsvAZYfGvwIPc921Mpahzpx4cMA4fAd+cj5HeSvoTlPF6gEPdT0dVYcwvjGAIo+oiNM0xrBjXeT/V69Pxm1khb2ZkahAF4+etKATZHfgvdVTzzpnXDqJO9RlA+Fo/V4v1hlbNjdPU87TufX6jUbUGd93U9dyLAUf6Mdlxu8l9yWhscM6/VaHAyX13IPv/+STbrz/8UHs7nbjK8hC3wCX7p+Mx2m5hnxROEBa0N1xpxWjx33kUHQNdIx0gEBfOh6k7aEDRDpN5yx8w3F+AtpVBz9HP2sDh6np2ViYX0g9bOvJOiPZQZRm4YP8O9zvwmt7SbOuULNsV3VJ50O+IG+zbENiZR5bW7G9vY1eyDeUrQ01HbbQ7tBJ43faRP3taR2VW9TH5EE6ev3tSpOnDhDa7OoQD9MI30L/Up9S/hnifdEf6nL5PkeGIv3fPvwipRJepTw3pkxHvnlC4M994vdFXv4oLn/j4Jn1Gv4wT1ezXYZGfysHyNLcLEBlMIHRK3jphDAcgkkLj5mx1MZ5pwMEgZZ7lWArqyFEwhsKckMhcLjaI7/nGzu+MML6rQqxK0o4uXcGbBmAOdsbnkE68ysEH/MrvEmFsTSN3+TBiwJoDk6cGsiz5cPT2g/u8zJouPX1dMOv7Jysfybg8qwNEob3vnt69V+RdPA7b56dKdgWJeSVi92SKUWcYXmp8vHcT8wnzyHcYFjVRsxOz0VjrBfzlWZUx49sbpyXp6JTWY7+5DzKhnUUrs6mFQ7k4SPyLU7KoY06PxLREnEt9FmZPsj74nGBRIMzjef0sSGzFsGPKysLnIuxMjcdU/RbH6J+st+Ke0+24876Vjze3Im93f3oNFswNIQyCFKjK5llXjqvCsQu2mnZloNYAXEPDPnHhfPjqK/xqh9u9A19kYLvxIHc+6NY/TFiuwd9LkQ9NBh6anA0Xq5Ea+gVz3SEcDq7dki0Q2K2KuLREIeLlSCUN8CBAkIeXp/dm77AaWA1TPtcekGZhnrK0+iUFeV9gV5+b7OKcodKdnpZ+ed3GtPSCD8QkKSzrDPvn7baC2l9ng4AsilyKuphvrn5M+VkWZY9qKvPkt7MBPjrHHJFiMJ1OqsyoyI3j6J9Xgf3/MtaPHuYv4uaFd/lfdatOPNB8Yr6gL8DfpArQPJabCyVThF5DnUsSjL/4jvzc4+ZwvkDbGy/GTsd3EPnJf806k9O1RACEGi37oHH49FYqCNI7cYpo+5YbT5GEF77jz6LDkJTf6weTYSae7u9gQNER4u4WfAKHTtZBdvqYT0G57B9xRvSmZbz79sBMocwZFgiN+ycbgBPWCWonP0p/svfjT/v/hWJc/ynmcCp2JS6iwLiTOlceXGmoX0iKggVzmCvVV1BMJoGxRrpp2rwb51KM8Wm6o0ZFBoEOffyqBnjX1w6P4mNR4e5MsQ9JZyxLVcwNJMGeDcX19ArXJyx7wx/w1CJ/xpXKzVnzldkdWkwN4axG3ZPIRxDXTG/VM3VBWm41FHCWOJMTQ3KzkrPUDzjhUNxslZJWtjZMcwZfIfvXW0BS4A/FBs8uz+HCqDhQzTmJl6hHevAcfa+YYGmUKRX1maAKUJ8dTwuXZlDKdORB/y6hWDm6g1X1/nNygriIHVrNxEu4IPiTZnxVkOH+cvGrI+hhaZQ/DXM64hKfkYry9CB9KkgPTml8bE458DlCgJwsYKkcBhJTxr93aw7Z4GVx3hX8D+dWAqZsMdczZCbZgPLcaTUNoqGRmMdHMWYWszusB3iikZox1txxH1GfFelcDgqbdEg7qacKJ8o2oZfytAYzaPch0ODvCHA5KeuiNl50s92G+JIB5BOGGGmciceCgs3hBfHehqu+H31urPn3CvlOFoIhvsI6U2EZ0NkqThrvHYpuXw2nd3ggCt77F+hCHaAD10Ey16GJjOkW4b7yu9loZQJnmgcd4XG7pYz8xBJEURdpXKwr9NQ+I+nI8dwciUUrjrC9/6BDidohjJ1RpRVHoFbOv2AV6Ph/jeFA2AMhisc5H1u2u0KIEOTOaNSHKrXx2J2XqcG39R1+KMYwMcOtvvRAzHbB33qTnvBIfPvkOf2DkI2v90zx5BulmOYMcsy3JrihjRiuw2rcuXacpyfVqPVbsaNm2iufCsM5VG5rJs62wfGuC7gqCBvH0HlwFk80BEoPCxDQdnVK7m/CHRXpmwZi6HXpqdr0JyrsXSMuimpe3eYB3hJfj1Xf/WKfsyJlPSf9KizUf6t08j2mL+8SVmCkQxlo51OPuFUpY2OZdMzbgRoSLc6tCif4vkIdYPn1Cl3fmEyeZ4wcH+WuQXDaaB8zxXwtt4V+jc3WgfuOgBGqOPBHvwCvD05dhWZzpCCf//v4eWz02PxBryy1T1LxdxZ+oAAmBQzBO+Ak7JgD8ubQXE95foImH/jejWeQK/HjJGGtrN9NCN+OHkev8+pY+FT6HrWIZH7L727lI7xreZeOlCub0B/5HVIW+WicLKYJ+38o16cAfctlGllANM0G/Ax36EgbpBe/jEOrrfoa8PSrdxpxSl1PwJ351sn8eKjbkyR9ohnsLXo9k/jCzTojx4cx+dNuVlkaCXDVsxOjGTYJzd3/+DgLG6jtQuDItVzxxDEvuDeUVgaGh4+PoYn7T5sxcbeUXy+dxqPO/QX8Fukgd9ruJLmPFeBPJ+3987ydENt5R7HiMPdfmxkuA+BPygDOJg65ReeCdMmdP5zyvlkl37gu2FSUwxlgadySdbYi0owylmGf4EX+h2Htov/6sJY7ECDD+FZgDlemxyJf7QwEt+Cv96gc3egyR8Do/dQysfmKzHNONkBWMINUuQo8rLvNTS6ueg/3T+Pf7UXcavNeMjrSWD2g6WxDNfjXiqPD4/j/heH8aUTDXLHGR7x7blSvPL6TGzQh7/aKVYZaXz/D9DXlRNg2DzNFS2He8g0fPNl7nc574IL8vBShsUYiZt32wx58CTGgzKwv7bVz41aN1aqucLnAkT+BngL+GJD/gudGY3j+9SPLswwWAXs5M15yT6XFuwOx5/hadsN23j37n4gvUTnqJv6yCG6yNWVetx6tBsbB03g1I8drhOTZ3Hz9UZcuG6s64lYWijHLjz9GBorVo8h9zB2VnW4Upf3pkbie4tjsVgbi13g4aoLwx0ZkszVRcOj4AvUetD/2Sfe59vivffZBq/5sPjjCjbERGQ3V4OMpowmHE0vb3dMc/+Fn3zYjf/l8178ZP0o3t+gz6jDrUfteARvFxLK98JJ/vWNpVJcAtceQAvO8qbHsr4vk/9byG23WoWjqaj3s6Ooe+Sqm1v07QjpXZnSoINcDbt3n3H09nH8+uFxPGQczi4gD2Pgf06HboJgb12pxpuc25v9+LM5xjbG1g+dBX14lnt1kDRX+9yH5pPUBoclPwbAnz85ih5j0PDZDuPlIwSlwgxDfQd1PmcsajEOGmbJx872/uGFok+t259enMhvNYo6t2JTng+OX3rcSz61TzrDtNHdUd8+imPy3SZNrvZ52I2HX/RijfH92th5/L+gmU0qYH0Y0uNL8PDfXS5WWrlSb4v6aRD9ol8YUO03dV7PQocoDr9PHCl+5qHT4An9v1CBfhtj8TZywTI8tDs/EXsrU1G7MB/bR0fRVtAaHK4MaiFznSGflQQoIGhA6CX6a4R8LHIR4P7h+Fn8223o2ZVqpAMd4lPg8StO9zLxUx03b1YjPuoVqw9/753ZuPjeUmyBV/vIWX5XwBx5H/b1/QZ149EmcC9r5OUbV+xtUr5G2wPGgo/hAV7lC9+snudm1Bvi+PxQtin6zM2hm4wflxlLnPk/Cuwa4N32MrIgz69tT8TicSnWJ/txf9tQlG5CXIR10ch3uLcTs6vwAvjKcd8JD7V0UAh3Nz+Hq8fl+mlMM97unJaQ3Qrngn2grJvRSEpVZL8qdKPpVh6D3DY9y7g5l3nlpN0Jw8k20sApzWjcLKPfvTDajwdH8OjRKnKFYa6qyCY6QI6idmk8DkGW9Udn8P6prHfiA2XrxHFFiE4Ky3DVcof2nFC2BlcdPIa62t7ZjnNkNXVRJwrq0FBX30eudi/G8nMhsFq0txHdmJhCpocnjo+hZ6hLI29pTO0dtWJ6GfljRTmUcRj664AQOwgbn9IPtdWJmJ8dj3P44Bh1dEKDKwWP6asKdHkROfktdI4XAdNV9L0afPMeNL1KPdyrbI3n8pYj+Iy0QDfHCzxbAT9c6XPI/eZxN8YeN+OE8eu/a0NvwPv0SiWu0FMv3emkQ6XFILhXL8ELTuPJrX6MwVeUPb+NfFMC9tXVyfjma434GJnlNwzsOlBdFX4R3Ef9iHfBt+/PjsbV2mjcp29+Th1hPxk6dp76XZpFf7oyEas3wAP0s2UY76vA4x8zXuoUnAUWDMGJ4x40JR6C2wx7svT4kDx19vlaenB1hc5X2EbMMX5UxWl+7EATd4Cx+y8B0piBDzq2/E4dWYDrzSu1uL5WiU8e96OvR5TMEVeizjudFObvaKHj+OGDTtxyUh75mlReP72A/nmzknte9GHmvWTo4DXln9EB32MMsL73uZfuH1H/XIUHPP/JOnISddsnMzcifwidfwIs5+F1/xkCxPfnx+JFdENXiu/AnzrAfQL4LgO3Reqs7pssgVqqHxzc7sTmnX78pAl86IOb1O9H0yOxCH/4KfD/gL5qgcPTi6VYmkFOp2Ku+lbPKtOYU3TWX+4DK3jVNmPbwRb4Do9aBmYXQKS/eLUef/St5ZiYq8SvPj1IHV86bCDbLl9BnodfZOirrNP/jwOY6Hg8YjDS0d3eOopKC9iD58qBc+jmFxk7t47HojdRixr06KHDVAWmA987G0Nfr7lxOe9oy+7eLnUqVoAMHZLqOblpOukqSeOVaKXD3H0gG3nqZNjd34mp5ZNYu4nujvzmKj4KoD3AmH8e3j/vAHGFiGV5GmbLlRqtdoex6wQdqrDnWS8XLCR/gZ8UDpBiryTz0VHr76GTVIeJMpX7jzzvADlWwR4c1qeQGQobgeNc8YJxlMfp6Kc/TZLO43yVP/Ka94NPlHGceJo2fp8XuXvJuvvN8Cg+KfTUvMsHg4yeO3wPmWT4ut/OATI/n4YIK2+FrLMOggwZRUMKx4dhAxDKaJyzZx28sjGyBmsCAeXvrJyAMB+/tYFFWi75nYPJGEzZDY8z7I2DC3kqtIG/QZJwM/QMr5X1GZY5kQ6QSKM/nJWKZnlkfG7mSgACZFCHvA7u/Ws9ZSmuxDCl90Nhb1hvr6byPi95Z9uK+6cP8zPTF0/8md/xH74FVArmVXxtzfhr+VobB2V60ELOolw3+y7XZmIOolicPOHKgNSo8u4Y5g9XtrDRMsNbJdoq53ybsM2zyKMI8zWoDcymkE4581qUm3+t6rNGcVivYTrTFGkzT/MHB+yrCgP2dH0qlman4+LCbFxenI6VaQb2cmHI2mu2Y3PvINZ39mOTc2u/HXuHnThs9xHeYPJHClMDozJwyBlcMODCSKfX0s2BekncbnhbzPIHeggF6fwYOONyJRDPipaaVWGIzhkVMADrkjNlyc8Z6s7gHTpCFMiSaP0wYTY8C2fEEJYCyX9FQo/sYf4WV5MkfnPyP3H1+SPrRPs06limvwtHVJGLZek4ye90bviP9zJgz6znoK4q08IrSze59RyWQb95Ld5nkjy9iB9D50fhpHnWKvMVvsMZKEkX5KVDKusAPM6hvaQzcWBQpjkMirAi3BS/E8OyXH/7z/tB/QcfeMkU5kWeoygvBS8wDj4DGMLoGFdXDxQOm8TywXd8SUbDFS/CtpgBCLXlFbzKgmybnEnYjjKYHcfJ3no0FhZi/By8avVQEvToM/Bs7scuUlknphA8S3F3B/xFMUq8S7jK4LkO/tn24hyUA5yyDp4+G1Q04cx52jkk0d+fA2R6GqF34hTcP0WwMESM+0r0EMg7UQbOpwNjwy6KhAbqnHWFoqXB0BBTWb9zDV3ODjpDqCq+1xAMZTFQlsM9HjRYulLB8AmPH+xFpYZwu1/sLbKw2iBf6nB8HCMwdI2X9uPiWg36LwZYcWZmbgJ+h6C73WQwpuDxYpBliOG789w4+uTsKA33HvsHnTg+RsB9fJgrFpz1rYFbR4Ibb4+WwF8I0Tq5Ybn7T7h6Qe6bs7W6/VxtSKemA0ZhqTHjSsSx3IDU5bOHwCkFCFnhAMcMAWT4KI29nW6xusDVAsYSFw4nALVEHSYRatcQaI2Tbf2FlxuWA844ANauptFpZz6uCMj9mxg3ddoYd9NZp860z/Bv9BXcIeFWRqAWJgo0OQ7D+wShe3l4SNeivWOifM6+dIZ2B4XHfjTEpM4TN/hOpxj3/mseymdPqO9YGvU9Rqis5WxutCX7rI/G7oKGERjBK1cPFKGwjnN1hfHlHdd1OLkyRbwST9yjQ3wyjJMrC4V3wSNH08klXmj8Fx/PTg1XZdzTkXxeA59c4aITRKO5PMyVPa4aonuol7Nb1EDgH9RTp49tso0KVM6AlG7l5T1weASBdX9PxzqKAIrhqRvCd1x5VKw4EF83UMqO1SxouLxscVnnXLHypcE47Kb2ripxNYGrKqRrcc9N2Q0r0m87fiEAo7zphDfmuKGaDg+PMrxW7ldFXd1A/XTkFPw9gs9FLCxNhs6j1UsKyDodxzK0lZuXC3tDCJ10R6hnH7hbrH1xnk4Nw9XpeDk7I2/g6tGlPm5K7gxAeY34YHrrtIOgv7dt7NoS7enFlWtTSVOgV3JZQ8XIyexHc9OxKD3pTNAR3zzshuHedDYbf9o9MnSE7O8hlVBvnQ+TlYmsZzGryCXY4pTKuDnqXFGR6PPc1WE+h99wdb+SHBP5zpWk8lKdHPIMnSjioGV2Ufzt66l6NXHvuM976lmFh0xPV+PwoBdu4t9h3KfpMTtjSLAzcBSZafQE4R6lkGsZHO0jDyh0uj+BtOIKEUO7ccnxx5Vax9BD7gkXVbIpxkGP4lLc/8ceN96bjPb0eGzBewzX9LvLpdhpF+O+kp1GJDlXUgs4/J0LE/HafCl+uXUcH3O6mfh3fud6vPPeWjx+yBgD3RyA93MX0Z5myvFo5zh+ECiRtGH5lXnkyLHY68I3J8eiXS9FC3jJMxrA9SVo7wmlnaBkO3t/ZwF6450OEDcl7VLHMx0n+yexihJe+81+HENDe1cmow+uX3zczRju23Pl2JqZyBnKNx5048X1XlxAuRyDxlyx4SzrH86PxmoZRRwU6kL3ziw0PJNjdYZ3pcGQQNIfPVNAdwBvf9jvz18FknB6dX48vnepFLdQ4A/ID1TPQzje06AOOplfcRSQNVvLzTCaPDPM1B+Rh33wUOuNTwWSCbnmV9zOAt9/+KeXogNd3H3UTb2lRqV9XwEfHa90IBZfeBRleSwwTv2DlyZzLwD3K0H8idWJiK9UKBMeokPmZcaM//rCWCxyFf7/vjMS/+O+xsrz2BwZj2/84dU4AB//9UcH2SY3k1Y89HBFzTcXxuIv3XuhWxhwhkZ6WZshJJyhvsgw+Dn45soRZ+m+tTIR33D1A303/9JMLI6cxSP6+xe7btwccR+e//nBeXy+iTywDt95fBqtJyfxAnzz48fHcWsTeqIYN+s2tMQhOHZQZzwCFqe04UD5gLxPgfHS3nG8vNGL2yvlWAe3utTB1Rbu++IGre55oyHJQ3likrpK+8p07hXp6gd6Kek19yMcAFeYy+sPdo9je70fj+9144svDuOg003HtRtfT82Mx/LaZHz93auM/YxR8BI3Zje8xzF1Uwl2nFqhvG/DPw7I/0Pa7b4sh/Dib8yN5ioFtyKRTrPsYefyW3QRl4Zy6KAZeTzjG3/zGw+TuxrXDxrQiDH4TaNM0G+7srbYQ2r9/hEyCjyKPteh4fhRro/GzDRy7vRYTE2Ca9C2+3bsgcKPqOcM/f2HS2NpjNsFvw5Amjv0qaGKBmRSHFZiUG8PZSAHhpnFYmN5Q55omBl90I+vQGD3wB8NgtZz2KYMU0sWu63T+IKO7LeO42anF69D9CfIUZ/wwbAE8VH5eXgMYTbUf4wioVFRecmwazoeE+SZymMkXqG932m4b8t5znp2HwA34f3ZFjhKv74BO3RPC/fg2KVfDXNWBQ/cZPxwFpkLXM0MqfsRMl5nupSyQwdY34WAth6fxDb9fZ98e7aPKk5Qz68A81emoEto4Ge9kdgAUPaHINNhOGxW6l3wWNtWyFCDFwOYWbSTXZQNrkycx3+5MBpfQsDZ0IGDPLDnxAnk0AN06A4yhHBJOBRZ5Cr+S496MbODPERbXnAPDSdowIfrwEVHzaWD4/joGBosQd/A0351EgDgSQc4jzJkzeuls/i1Tiro71dPkBOQLb73zmw8fMJ4OlhZaaH27w4E6mz5Cvxm8dpE3Lg8Ht9UxoVeHvOcKufYnnCgzS/x4GvIpjUAuDOLvAt/sO4eE+RF0bGw3U++sTk/EROd09hcraZjfYE6rR0Bo/5ofLHfYsxGX9EW5Pjc7UT3+CAWXhiN6e5JdNuUPWrEEifSHEerdRBz0Yz3Ro7JtxI7XWAwPpmrNJSlNfzplBjOiNYoaPuabeQn6qwR0DSevveqjNJptWJ/ZzuWj9rRRF5wjwf1VtPoKHHFxnjtKGZWxV3g9Qg5ZwTdgHeWazkaRYflemqg7PKduudkrVil0msxth8148KZUQmQvZFCrG++Qw9RNrK82tQUYHYV8kHW6eIYeItspoxbGi9WyPedWHraipkVxrClcWQ3+EjzNBbhmd9Dd+nBP95hLLoI7OXdJ8hzfWB2cbYab/OsttON/xmmskp7ftyO+Gc75/EF44LhknRkvzZZkNL/sBfxV9DgX0FzP20xZsCvN9fQl+C9b4+cR3l5IqahlGnGjgeUo221OjsW1+AMq4w5h9DgZzcbsQw+lOB/p9Dvl5HT7oDDnyOrurm445gyjhMe5IW/szwe32+AS9DtBcpwzCRJ8rz/29ZZbJGmBpKvXJmIb14cj+824Csv1WJqDfmeMXkKflUnrcZ76eJ3aAsoHbfgn9K0h3jhHhpfrkZ8QV0cWz3e5tlfzCLTQQvrPP/WWinWGO9OyejPZ+AV5KWD9ALlvE25HxtijrLehncpR/0r+OmBuiH5Cb+vQgxvoctuIGM7JMgnvjZ5Hn9UO4s1xuV12g/rzcmHixcnchWjY9bG/V6sfwzPun0U24zHTigyopz7aqEqOLQFKkm8Qrs2KJ8s48vIHWgm8UfT8m7aS4GOvS3KvLQ4Ee/3gAfteBc+epf6zLsf17VK6is0WzUgadw9oFZud+IV8MkVNE4oeUR+dfjsCudvDpEbaGPX/OmYBfrtO+DQ1797KR4xJryyVomvv1KPX9zqRBNcSzsFOHWTYfA/nxuJr9+oxeXfuRydR6348F/ciw+Rnayn+t30IjI0MHBPj1w5+b9xJIyp8Ijyq5NdkFMffAaDQab5hxfK8Y21cvTgUV8gr94Gbtvn6K3VYgWINJe2y3EnBRYhpHQU6IjNlVr7B+hmx5nW5/J9aVpal29UBjznqNOBB59lOuleW+f+3n6MVo9jfk07O7oIMBw7B85zi/CqSvIynbU6YP09dIAMeYeOisNmMwyVpa7lWCMkxB15nU4S6z90gBR8bzJ/u5rMuhomK+sHTxmmHzpAtJsCuszP0/vCPjmUcwu4p70OvuxvkmVaD219eZA0x0LHMa6m9Zv8l1e/eZo0j8zD754rZ3jYn89SPjukWScm/XYOkIX5VEZ9lZXhJpVh6pwV1OhCp3svoDR2uAqjqGhReDaAB3nyXRqTyaswYuaDTJ+/VSZhysZrzJUglF04QAxb4DeF4KtXqHB8WL7fUEeuRQisrBz5QtFZoFc6hnvrwo/8PeyA4rfynOsJaNtghYuG5+Imk/uXfDm9Hz4f/s0Eg1/PbocXc6VDRA4NKMXTooOGaYqyXWrp99bT+qXRnXO8Ng9Rzcd8+Shj5pfnLsdouZ6hrkYmF6gqA/JpHzig5DPo2snpHBKmmUcWQhk81wJBesvUOFxUZEgURdl5DD5y8EyrhfAgnf9NJTwHHcp/BLmEuYYccWE0l3XVyqWYrZVjqV6L1ZlarMxOxWJ9MhrViQyToCJ9hNR10EUIQZBzfxHP7f3DnKXVRkHpd3VUIMShkDhQ5wZhEN3pmbAEahriddKNI/ggaIwi5OiM83nWmD8So7OgNbwqGDhj3Gvx2xUhKE0Qv4YxmbYgEA75b0CEwnLoABn2ywB0eV/Axd8Sr2mAtzjLKSRNMjwKpa0gdg0r3mcC/2feorBlFul97VkwliK9Aq91LWYTDlA+r/ZNfpZ1kpn4bR52JRdfS28FTdlflimuFOUXjKiYFTT0GPvM74qwX4WjQYHsDMU7jUDAXPhkXTiHRdqYxH9uM361B9/xP6++SCfO8AvSF7GcC2do7gWkcOjJb59lWeKagBpk6ZFOCZh8KgOWkZnnG+jbWgzw3fqfHEVl5BRcLEMz47HDYOt+D71DFMrWSTxGOGoz2Jq8c3QSH293UcgFYWH0TQZPeYPsi3oMqpNl837IzD3zoL5F/yKM/z07QEol9yBQapMDISgiaDjDn7GM/qOvgdtwP4j5BfgpFXKfDmdoa4h20DN8FWyX/tDoeJaKr8JIH6HJEE5j5OVseUO3GJ/SjcjnFxoZwib3GSDP7a1OGolVtnRwLK4WYX80hJcnUc6mUVAQFvZ3j5PtGIpoBBxzU3Vpdf2R8TJVlsegW3EKLsCYcYxAZwivZrufQp8z8fd2VQROw9BZ7hnhSheNrhqWm/sdBA+d7OOxCE+dnilleK+5xkQa/aUJ9yFx6ax93QEv9qm7m08XhDkSEwiurgDQoSLOJn8Ht9w3wjBXGq0zbjf1cY8O8VGnknkqPLoHxemxhnpwEx6aKzbAGcNEZFgw6MUZNDqrILfowcP293QyOeNdcEK7KKyOka5qcOVGbgRJWkM+6TjUMWO/ypMVoMBc+gyBExzX6TKhIYH2WHfpXeeNhj8nH+gYcPUJ3ZE8070VZuZrmZ/OHzeDNyyaM4H2tlHC6eLj/mn23wzK0daWm8Lp1Da/ot0akReXDSM1lnmKP9ub7VxBI/rbT9ZnAgXfFROGv5QI/Sc83BSuigJmCCZDLbm6Q0eCM8pdmWBYLFf0WJa80JUCni0UMuuiEcO+VZbQiWO/uCpFZ0Uqg8BWY5mUXUMJM9SUsK8yjnVpv3Qgfgl/wyVZb0PkiPeeGT+WPhbnFdYnVaLqE8DJeKsTwA/lHeUNtEvHkLhpP7rSw5US4o1X6UEl1dUgw/EhZw3RHzqzdDYZxsrl0NYlZS9ujmijm5SK/3PuDwKA3dNGp5B0q1CuI8q9XFyZ5Eok68PXBa8HN87OURYvT6XzoU857r+yt9tO+nHljQpfj2e50oL2ivuzswj+MwjytN2wdxNjZXhMG/xxBYXONZ0GhsYCPxTa6QPDsxjibqLMdzrpeKdckUZicKZFPdswXfecgRWkY+fsdCxah4ZfE+8BIvV21dTUlA5L+QQ8iHeGDZubrhY0RYUNm6bzN1eO0L/C6gT+e7CPtgWeyMNOKLNNGTq7xNcJ8tl80gQT4JjSCPjnGNntgyvQqLTXgGd1275zTOKlnCEvxf1/7PHu787E1HI1qvPIMWXGCfrtq2Pn8a05eAtZuuQf0GUhXuju3LfAjcGb8EC5+5e/shbf+valeOHGfHztqyvx3tVS3N8/iv/pTjeeoGzuIjtt0JYd+qNzDO2hpDuz3OiB5d/sxMQj+np5MmWzmc+a0QK/H+uEAxI3n/AN7T6Sl1ABrx14yM5UKXYWwK2lcvTBdw1UfXC1DQ31Bulhc3F1ux8NeM86vPE+/fJV3r2Fwu8eF+7bYVghDbHfWRzPeM8vzozHf74yFu8xVr9ZY8zgnUYV8WEI54RE3heH5ML/fO9qCkMoPXEFoojLYR/6h0eF80NYDuD5NM9BfuZlWRpWXD1i6IdhOuUnc5Q35fck3gHODx534Lsn8cJyOf703ency+B3frAWV67U4otbTYdgc8h8ihoVslwTeniMAq+i/XJ9NP4hSu+1qdG4QP87fBob+43Z8fgfnpzGvzk8j/e7xV4wJM/wV7sHR3HrQTudGG4G/6AJT4SvWI5pdCrdTiOEZfK0KDwajK2/A36BQvHz5nnOYLU+JI93JkkADv67rZNoHPTiL8GhD3agGzIRfm5a7Qxv9Ov4Evm8VzoLUCbugKd3aMs1GvsmHd9bYhyEF2hYdl8YD/FHJ4jOHKtjSLVVxv0N4HQ8rVxJ/jlOnuVm9fzPtvh3qTYaf/aCE76oL33z1rVa/J+/OxvvAJ9t6EFfLETLHxrBf8emI+rkHh4dYNc6OIlKYySmoTNDCcq30ggMj+v0kBvA/RHqs3SrFV14vPisfOtM+peRna5Sv3Xa/oEb3fNsi3o+76AZ4pN1HfKFQhbMu8HpUbzPFEWywcX3xZ34MlEdifo8PJrx2dVI2+5BcbsbDz7vxsbdo2jtwzPpD/NyLJiaHo1rL5fjR+/OxJ+9OBUvzyHHrE3E7KVSNFZp8wryzgK8FBDdhaja4AXoF21oxL5/ehQVNuOn7fAowZtcVazBVPzffNiPB1/04/FhYfjU0OWRbRt851/xpQOshNP6yWh8CsycCd2i8EIyHRy2gwsokJCQ5zmhQwfOxQa0sQzvvVKK0uWJDFnm6hhlidNTvqIdbpLunjqeyRMr57EKHv6mDQ6QTkPfXXBhjQJ+VD2Lm8iRR3Ol6M2Wnzk/OEDpuM646+q4xU8OY+FkJMP2rW+fJLyWa2PxB5eRleBfr0AEc4yhP+uP5sbtB+qo1nnQfsel4lDH0R7xDAuGcLaNTvB0xe3v/8ELsbBYjVt3Dlx0HTfLyErITjoLLr2/H1O/2Y+l++2of7SfPKq/WEk1XT76OuPfGOP948pIdOHt0tzKZ6249nkrZsD1zvXJ2ACWzep4fOvry3HzWiM6+734z+BXrs54E53gBuVpUDUsz0fAy9UM+1z34HEbO0foSOjijNW2SmevexX9AD3ju8BzaXk8xl+firmL1ehVkJPpn/Yp4yxwGepDinY3qPkUCPe/MJafQotf2mF8YFAz/NVLwPsSuLIzr06AnMDzhy9MpSFcuB7qyJicjPG5xTh5sB6He904RK9vddrIJ4dRqh/HwlXkD2FAuYfIeK7wbbtHxkgnLkyexCvnJ/FkpRI74K0ycafbQT5qwXPayF+c3eLabjEmcu2i13ToZw2Aw02MNTia/nB/L5p7e7Fw1GJc68fLFfQn5II92o3gGX3z7rZiYkqDJvIpGHC4A39DBuy2usg1Tcop9v0w76zD4P6cb0siOGe/50bLnbhWOYq51dHYotPb8PqTPnIw70Z7HWB6DB2fo7Mi/1v/dit2Ge8PlP3V+aAF5UT1tE6/FaMT5LWm3ATe7h7FAuP8WzCej8H3I2j8Mrx/jv4YbaKXXazHjZdWow/tdO7sxyh99pOD87iG7OX+F+KgG+wD0vj6FLIBNPjzjvvvuHcH4xzvx6bHYuZaOW5eqcZrjAu7cxPRpJ912F182IsXwJnXGe+PG2MxDfiUHz++MRUHGs6pG8XEh+R1C/7rGNhEOAI14yXw7VuvN+LuRi/ly69eLudkun/9+Dgu0Oaf8uGvGDfd78OJA8lPbk7ElVdqMXNhMk4XJuLU0MnIjcrzhmD8aOc0HjFmHFMGLEObeMooBRZzQK+ubHGPkV3SJP8E9qBcrmxy5ZcTGNyTjGrl1VVxL0Bj93j3Oecmp3sq6TxUvrlHQZsa/AeFyEN1SMxMjMQ7yAYP1cnkc5wPyNtVrO/Sdy1gNbpKf71UydCE7tm5ebcXN7aP4jLtvdUpaPUHVyopBz0Eb1bg5T9iLFA2WKQP5pDZ3Cft21PwHBjgFzy/RRkrwOPr9OuH1M3QYN+8Xovq9Xp8wVj6B0uj6Dbo+9TxAviwp64n2lPBJfjEMrTrhJPfRT7okmaSdrgn0hz6kbJCk8SnwKCLjEU140Vo9tOHnViEp12kT/7640Nkd20uBauUvz8BNz9BxvgZ+PIfPj2MDwFiE6rKcYSy58FbQ2AZItux++86zMvDFepj1Pvq3U58wrj6GZ1ysIEsAAN8Am+/vX8SL6IL/m61CDXZmihFf2ISHbhYNaZepaPAUyeBDgOdCIaf6h11EtauAtM5Is/Y3NyMnZ2dXJ3hBuc9N1CHdk/R8Y1O0mhMpz5WOBmOojajTQG5Gl3jpFuO2el55E+jB3SzDc87QOQX1sm6aLtIHpUOEJCFxGmfRY9t1OHPc3M5Funs0MGh88NT/uYzdTWdNTpThg5a0w8dIIbK9xiO80X/FDx+yOcLm39x0jUcxfNMwz/rqE1CfqXdzEQ5Ppofv9Tj7VB1tr99FOXkXf72+Nu/h/KHx/Ddb+cAWVzIGahZbzIpjMGaSvgNENNh8dT4WTQwQ+R4JV0a280YAAy/9z6Nu34/aKRFF4bz4axvDZ4qzQg45JcOEAZwZ3v6jTMBs5x0vnClDp68AFoa1lHOqKVG+WeGeluUNc8yNb4XhwrC4IRzj+oAod65YiLrNkiX6T1t2yA7D58P8rN5+UYgP01gXcxdwhyWVlyHR3HHE14Ub4tnWeRYKaoza1GmrfXRTkxON7LtjFhIEHUUfmcfwlla2zFaqsJIEIQgHOFiu22DmdmOrAlScuH4KNpZYMTwFDZc8hA1vTz3nvt8nYmApbAfnKmtAABTDPPQ4JywtEzuFWI1KkyiUDdq5ViYnoLhTsfywmyszM/Ewsx01KrG5aY5nV5s7TdjY3s/HnM+2TlESEHAaSPgwAh7jAyGANEA7woQjeMazYuVQNaHulDfwpBfGMEkcMOu5IlgoFNEY54rQAyrVRi1B+22peSROMAp8RX39r8N5CwS5sGrpzcJBdJpaBsS/fB1QtIyGCXtBo3kPsyshDUJsyxpJBFKAi/qlAyCM1cg+GagqYjefiNN/Y2yCoTLbItvfVf8s26GlhuG6RquAsm05OuMLZfXq3Dp6Mg6mFeWbD72NL/OdBwhfJGeISRp8HzgiLQcD7/IrwYVy9/mZZ55b0WL1za5cIAYBgceMFEpHKKlCgK9q0A0ThfGzWGGmTd5Fc4hjesFM/XZ0/pysb4JFOGnYZBBT8w8FwcYNM4QTg8P9mMb7fnkvDCCa0z+FIVTI4pQL+Do9wOGnWeWkGdRmkUPyvG99eJZ1laeJC/o/v06QORr1k0juM6IPnyC4jNEhGHo+A8NUUsApRHeehreyJBK0vdJ/xSlTBw7iYUUEJ2Jx6A+xTuUoOnZasyinFURNjVAayzXiGv4nd3NViysTuVKIg2s6f2AdnUAqHQYUkY8dEWDh0ZsQ9FotNjcNNTQWWSYrB6Vpl6GpNGp4AxzHRDuLeRqCQ3Y7WY3ZqkLKMPv89wLQbpuH/bTwVGrySsQ4OoIu2RXRWjUEmNoA41WbjLebB3H3l6PuqFgUa6GhXOELVepjYLbwtFlvsJOq6RtclZi8hroxf4uVnIYhmokWjBl2z5br6YybDgvDcfqM+fAbqoBzKbK5OvqGYUuVzTwDvxxVoyoNAp/1VAvhDRcu4m37TV9q1mEkpqcKvGt+y8h0KE47u+3so80hstrXPEmX3GPLcNVTSNQqViIezrHnOxgCEv3VzD8kA4IYSh+uy+ChmadCIZ+kgcdHsCLqYdG++npMvVDkQOGidOjhvZyZYTGfADBI51nOscyFCHtzr1hmkep7GtAq2kwpV6TkxUEwHLuSzFFm+yv5ZV6ttXZ+q6CEL/6GsqBhyGfhPH4+EQazY2TKm+3X3XO6MBJBxjPbL+w0BGmgV9eIgO1D62rzvBLV6bDmUwaVXQQptMBXiF/LdH/ST/CgD7SWG7Inx6wNVSb9dVRYKgpV8+qfFumdKfTwMPnhuwSDq5QkXfrdDNW9zk47WoLFVRX4WiYMwzb9lYrjQ22wyFuChqTjuQYFco0dBYDeyytTEZ9pgwspQeUZWdXofQrQzkW2c/KT/3sJ/vgONsjHJxoYN/J8ybK8DdgobNR54Hj2f5+j3udB8CctvqNjkfh6D5CTkApVadyBVG9MZGOxgzZRV2oLPVz5iFljRp+Cr5D57laaxTe3mp1GINPoM9q0Rfk2W4ZmqtKf1E+mK/zytWbsg/haT10gArHXNUJ3jrWi0c6H3PFBvmY0FlSwnx2rhYri65WpQ9AjDIKWM6aJtNifxNpBbzimfzfVTXKptap68SJAX1bF5m6vKnYBB0+Kd5zFJfi/j/2ePNbM7lPiyvnxuGtZu0eGoeUdxdlzA1h3dzTTcGdaQi6xx54NZxc4Lj42uuGtpqMB/cP4o0vLcfF1Xr84otm/NWHezmLcVd+R3L3qKlMn8fiBScZyFmAU+80ZqGXefI5QE67dngSU8CiBW8emZ2MK4uzsQtPmN3pxvWdo1hon0aJbzZnJuIQBfgEPLbprgqevbiae4n0YUh1+v3iExTUqfHYnJ3I2Z8f79PHO3xLQ37VPEeJ18gQ8QTachbwurhlo3hm2J1D2nt5Wp40mkbW4hhIGQNwF2Nx8c43rh7YZuy2u0xjspsXJ+ObrzZiQ2eyBQ4/zo77m/n5SHzbpTwdBEWSkajDw3/4ej1xZLt5Gqu052v0y+cbvVwp6jExzhjA+4eUMwYsD/aP4/E6CusgX8vIYnhQA/yvQvMa9C/yw81IN+lbjRKXGUsMndNerMXL7y3EX6KgLzCuaKDZAC4eyj47yClNynaTWfN/qJPUOvN+jTx1JhnT+2vL6BSk0Rk2T3c5y9dcPuiMxB3Ky9UTHK66++o783F1qRLH95ox1T2Kv9w8jWXKvkh7DVElvGFH8ZVaxB/ODvZrORuLl16ZBl4j8OmTmJiCp6yCY+BGIbcVRxlkvPQAePCsxxjQAI8WW+ADcsQpY7U8sAt+aSSUZyd9cXpxxUejNhKb4P6NS7X487fr8QIs8TNwzH1tlGmcBawoU8iX8FbvGa9nwfVvr8J3qVdpXuM5vJc8x8CFhY/3YvlBO2YP4efKA9RtWvoCFq54cgDu88yZw+5Js75XGGy2+SMqZevM7H/jePqWm0zK988eFod1HfITD3mOvNwNyjcfHsXWo37srBsO5CQdOk5SMX3q4Xxm6KG1a+X46lI5LkAvm5O0f9EN7SdjHjodnRmLifpYzth/ssG4R7//rSrkMazaM95W0If96L32Dw24boq9sX4aW+Tz1PmRf/7W/eCUQvYApqu8FuHd1+HxO8g4J4P0HsbT/0oVmqAS71TBYWh/5OJErF6aiLWVcoxfrUbtomFeJnIFj0Ngr+V4Dz5RBzfGthxrLH11eEZTc0WGK1RgC7mp8Bqweh2eNkkfHoELXXkYh7PML91pR4VvDqDjTeSdJ9DUHDjZod7zVPW9SdpBvjpxUILSCNpifP3awnh06JN31sqxxlgj/X/nlalwBYwOIOGaZ8GwCrhwXEbm+Pr8aK4kGqmM5wSNBxudOFCOWylFf7USq8B7FlrfWnBPlPGo3mvBa+di4dJs1G8fRL/k6o9utCCaJvkvrvdiz5BY5H9KPTqLleivAdDp8XgVuWaOPB4gWz16aBgp+JWFg8xrwN9VaO6NYLgZnuYGxsrIW9CW8pfHy8DvRy/W4vVvrgH/I2DIw+uTUbo2BY6VcmPjYCxzgpS6Qr9b8IxvQYOL0NRP6OAH4O07CNoN+IphH6eoj2HM3JNmfaEc+/SJISinrtSBBf1KuxqtPmmn4mRhJc6bGzG324yxGjLV1EksjSCDXBmPxtJ4LCLf1BDWjuGppRpybf046ksaSOUhozHH2OT+IvVp8GTimPGsRV17cV51ogO64FEn9sl7nIobaqyNDOVqU50NGhc1Bp53WtE4Qs856cQoioWrc66jg1y5Wo/+XCWahiPttmPhvBfTJXg0stni/Vb04XO98+Oo7rVirdOMMmWtN9ux32rHKelPOu1okX+jhLwOLSyf0q5z+uniKHIMfbI0Fo8M+YpAUDvuxRz5jyJMj1B+H1no5Ogobk704hDe/RB+ZkgriXGGttfn0AXqJ1FtnEZ9MWIWWeDSI8p+2I+H0PIUcJ6j7/rzEJaOCPrsYgddjyzWGPPGNtqxgw73IXn+Zus0Dhiv3Z/MIpbB4xfnSrmS8Fdtup9+fQP6dUyrwrd/sDoW3+KZ4dx66JMb8CT3hbJy7vNyZLg55IQW1y7j3x7y0PYysqB6E3jhKpZb0OEXj+nXJPKCfgzLrC3j/paTXOHb4JUG9vfhkfvg7l1weR38hcTiB5Pn8dIEYwx5T8Abq9DIKXKrSpPZyePc22od3WJn2yghhePjgPYNqPbpoWNkn1N7wvCQbznR5wY49oR2P+4VKyu78PJt6iCPusA7w+sp330F+PjccfXS+Dn9hixEfYvmFas7dB5oZdCp9BXw+S3GPET4+BiepwP/BB4xf7OKvu2kwLPcLPyJngf4Ypf2b3DaOFfQbUFjylXjCOLT/F6gLq70/ah1Fp/Sv5Z0B0HxY849eJmOVThwfEhF+DSa9MNHZL3ROUY/Q/euIjM6EQcg3eP7Q/RBQwmvUI+b1H2Ber8FF1qGvV6BH6h7/gK573PwwzHjVdrz3ZWJmEEfvocO8eHWcewik7h31P5WN75OX1Fcwr9PekMDunrkWjo16R/a5YqUbdqo8+Vrq+Px0iy4hGyagyJHIQM4qU19T16k8xF9f7ufjqLD9aP4/PFJXAVvvjs1iix8Fu8Du0fgvSt8vjcLvsLfP+ijJ5Qn0bnrqVfJA+QFJyCJDgOfuYG54a9Kk9AK/LMyMfU3HCC+14GRof2NcAMiO867Gszwd9rAjFpjRI0esOwBp/Ye7TiZiOnGbOoprXYrG9WoN9I5oQPE8FXii2XpmHF1Su7JTHrrpV29Rv5uaK6zxr1Edvf2su46OoYOkKxfD37CNz5zdYhtc8zK0Fo6QNCp/J12UQ2RlJs2r/zHwW/1W2V29cVn1FEc2tBS36Ldw7Ew9/YFxrbBw8vwvkjxN498Yxr+Fe/t5Lwpng++LZ5ZV+rz2zhAlpdXaHA5P/BM4TXTnXNPBVWqGdXy/ukpIEgkULLEAigkynsV0SJdkWe+G5zDjaxdMpjx/3WAlMbDMAc6QCw/BS/LsOy8DpwfGqbyLAyM5md4pER88/cZR9aK39kmfltHz4FZMmecFM+LM/8kPIf19SGH9+btg0F++Swvlm8iy1S5MOdnpTzLj2vCqfg0NT3vi7f5fHQCRJ1fjPEzBrX+YYz3duA8j+AYBzEyXgZxQMDWJoOroWgmonkyitJHac/1RYJgkK81SIdEWvXsn+Is3g+O/MGf599zGba/aB/5Z18W/envXGVDmjxttYoHZxGGSCWGMhF0vc/W8S2cgX6XGaKIlCeiXqvGbKMWC9O1WJyejOkaAxPCqdZKhY4mgkGzjXDX7XOiAPRPGNyPc1PNtobsk2IJfBEWpWB0elJ1ckjoriDRG6ozZBj6SqNlhrWhmOwBrkUP0KzEtwHeAT3xN3E4YVGcBYSKY0D2pCmI3iQe+dR8OQui55pnYVTXWGeBBfzylnIH12EmHOLL8Bs/M9NMb1pvfG7ywbtMn2ntwyIfkkJTIwVdUcfsBvuR9LbffBMuwMSVAbkChAHQtpltUV9uMrtzo58XeEU6YX1C/55QofNRxFzD0j2tP3n4bZY0+CeK8C9T8MekuToF5u8eQ+MwcJfyjukAgSfk/h8wR2nf9OZWfGzf8S/7knoM2jworkjy9FlxOhttH7zp6QihveNZ34mMqa7j9wmDuUvz1xnwNaAY/9xDhj0Mg5X551G0YVhOAXPhJt6TyG/zLHDn79sBUtZhQV87W96ZvZKsBlUNXxO1EgIEbToejQMUK8bixPfWITwHwp9H0VpaQqFBjpAfG75K9qFt0dnks7wbn0CYgP7cRyNneiOpaMA8QrhYvDiFkuxqK1eNjKXxVtzvITgZgsL9IaYa0LohaQCEBvb1+wexvXUQ7lWhkTNnsFfpd/iMhpkz6Ht7A0UAwW0CoUf47TxpJm3aJRrgdJxpoDLO//SssX1Po0372zo16NARxNXGtKrYeRqrnBGl08cN1s1H47TGdjf8dmWDTgYFkgzlAwzlffa1M89dOZOrARDAFXrlJzpcJsjejeeXFl3qavLznD2p4d99FHRaaIA2PQRDP3Dlv7P23X/DkE4aqYXz+anCyxj8S2HGlQXukaIjBb4OrazfPVAH5xuUNuBj23VoOFPkCEGmhGKhEK8jyZU1zihxiHRj+SMkRh0EOhKKMAEaoBU3RwtjOfjgHkhNlM6zDDXgOQ5MxmMORceVIvs7OpVHsk9vvDofuzsdYCxOywtdzTEKHqKgAOutTTdxMzSJKxQoh05zRY4hkHSSuHJnf7+d/Mj9Kvb3VUJawE/6QQDrncUez+iGHD80AOmMQcxK/q8DR7iI4zoWMqQYsDOkYtX+ox/S6Hs+BnzpC77xdxUloIRyRXMLuNJmN9NugRd2UQnZRLzVASX8oPLkYYa/0rifqwz6rogCTpShY+0AHuIKGZ0o9rkdrPNOGnNzdx0i4p2OL5mz8DFck8KreC3/UMbahbY0IBhGzPrbB4Zqm1uoRn2qEhcvNhCEa1GfdJPOiVhooNWSgQboKdplXn6bwrCKEIeOAld2TTVo9xhKJ3BbWJ5DKXDCAm0BD+wn+bpOP0OU6dypgvNnx+P0if0oLwWHGKPtN2Pli2+Oq11pquk+JafAtsy3FWgFvNXgRJ2V+ZLe7B/wSbzv0R/i3CnI6moXnYAHrubimePWCXzE9lcm0UjAEHG9AqwMlzc/P5mOVMcA5QnHLnmdMfydtOPKT4UZ+W4bucFn4rGyiaPY/gFahs5320d3qCi4csbN/MXhHHuB3RFwEp6GYTk5Kice/afg5a982dljKrMo5Tp14Zf79dHcEHQbnpXGB3BEo9SNa1MxBU/c1eAOWolZ4tSrry1Bk7X49JPt2N3vx91NN9/e491pvPbKNLSk7HMG7ozFy2vj8SJ5HHNqWDiFTxp6pU6fH9LXzp4cgw7aNOcEXFurOhPsPKrgdwV8LSlTABMNVHX6qUode9C54/fMVINy4F8MKFXoQqNyn3Iez5dz9cf9R0fxs/sn8fHhWRoWtLs97DFu8O5x9zzWKEdH43/g5QP43fRcOTccdhaye2K4r8VrGtdp90p1lLpxPzEeX3rJcuURvhn0yfAP54WFclxZqsSDJ/24Di8uk0/TAZ532XfPJ+bMfn36wpN2ghOvX6rEHvi6gYI+xzh0vTaSsfMvLZdjHuX5Afzw9tZRtHrU/0EnxqGHK8t8Az8xu9cuIuvW6D/4vPtwvMT44EzOV+oR17n/p0/Ac/pJw+MtxuSR6XK8cqkWP7/VipUSNAcuPGqThvfPDngHMLt3MHB+WF2evUVff39xPL4g/Y/WSnEVeOk4c+LKVXjAT9Gj71LGhaVqvHytFnuMA76bvdqIa6R9ZacNXcErGfO+PscYTnt/3QQnKNy1jy9S31cNrSPtU94F2tYYgaf2j+MI+MYyuKQhGBwbHiXgYWz/HjjhKoucf8Hr3QbjFTikY/UQpNjflJf7heMIfAN6mFyAV8zCzynvhQuVeIV+jDuH8cmTo6iBXzuOaeD521MRl2dKuUKGbgAeo1En7Zf4fhmYjDfGMuTHypNezO4dx/TeUazQZ9P06wHfPbo0GTUNJYwNbr7sTPpt6voxMsSdh8fINQUvSTAPjwLoeUDKaciiqJz9nAmHZx6DGy6wtORrXofHMCt5YHNPeJxGi9MVgMfQirxoqOelPMJhHn43v4zcgezRpn/vIIuMgrNryAlntKFLexzbDmnv9mPoUm/q33EMedrzbfJQHzB0Z9s9t/a50rgij8GIb/rnv+F++GsOunYTYlcQAdpYYTycBodyI3N47NzapShVwZ9+O15Fbl0h7TVwa7UxElfot6sXK9F+YSrO6ecqfbIAkC/D00/A00N4iQZ26+ehK+MajFz+8jk8cyjDDw+NafvARwOeK0sNdWUoQI9xcGbWPWqQBz6Exf+ScfyXn/ViDbrQCaghz1nJ/3r3LHnXNuNHBTi/uzQe89CHq9ougUMaZNvwL1eE3d1SVy3Gr+zoYX3sdy6LlOWqr9u047P7h7G11eGdcsdILM6Cf4zjq6SbgDd/8eZs7MJPbGv1ymxUG+U4XT+MJuPg7IcHUQL/Qbt0UO/pRFitxD502Z5D7gNmFfBgBfn8Se8ofoUs/fjxUXzxGB2b+jmr3qpdBHebwE4fxtwMYyI4tKtzwqpbb46L1Pnra/Cml2bi3+z3YvMyY/FLtZgBHxfBr3P6yHGsQt2dvDFGp7+GPPEnS/Z1JT5GMNZxew35fP/qZMbZv7DZi33qqTNHoVbZdQ49Za2DbgAP0IE/Qz2mRmrRm16Iw1oLvOpFdWk0liZO423g0ABfzqj4DH1UB+fOrkxEY3Ykro4dMz4iI6wiz8NrlhiXFkbP4lod+uDbchV+cw3ZfS5iGpXkDL3m7oN27CEvHFHva+NntM39MU6Re5RPyO/8KL5WOY6v8u0OskefsZshKkbnkfuXq3G8340PaNOlUeRy3jfpk1Xk+kV4WA15vLzdiWXGyoulk/iU8WEXvtkh3xIy1YvkeeECMsmLEzHXOAcOZ1F+rRYjOrK3utGkz+7sKFNSN+r/gHqd0PFl4NQm71WercPP9pWbBjy2vgDO08b51bGoLyKHwtMnaFPtfjcebBzHLzeBF/jxhxdKsQO/azMmzCAXXIDmXSlevX0Q0+vI5/D2z5ABPto4ZWxBToMfuUqzTd+vgsc/ZoyYujoXX1qrxjiyvfsjNWZG40fA9Y2tXrSRDz+9MhnHyFH1hx3oH93gxlTsAbODxXKGbyshO2qdOG6or4BH1KsNvbsn185GMTbIXa5NMDYwZvwSuaLL+C/+MpTGIjJiFSL6BKQxTBfoyngb8RK4PQ4iG9JIepX2nMChruPhVTnSiVy7tO/YDuUwD0BHW6FZCnkF5j7POLSHXFJhfHPywivwKx0G8+T5h8uMF63zXOEh4cwB56vwky+ORnJfEGvfIa+ryC/34emGwfwWFX9jciRXh7xIWVrMdODyWSzQH9ehtavU/+36SDSQIX5J2QdLpVh8ZTLWroJz0JwT5rbv9WMJWR61Pj7tjeReeG/caMTnyCYP4We2SB68B2/80aywPouPeO5qr4fIMvJPV/IgFccJMNqkn5TParRj4+AkfoVseUz9uvPwTnjKLt8/AEcODtF5GEf34Xdj1K1M3UvIMjqbrwpn+vlDZPZHk5yMpdpivrNSit+DRtt0zm/Iq7w4HUuNapTavVhp0w50BPcqEb+yh4B9jbz+4tWpXB2rvvvDFybjfZh9Bx79A/rhCnjyAJ7cpV5O5nLCZRO9sY/sN3O3E5PIC0/W+/HF3V7cRwD6zWPegw8vMm5eI2/HuNvotAy/GQq1R/++fzwan3Th9e4pNFVPutvd3mYs3c3VW0N7pnaio34Hvof+BAzL44UDJJ+jh7iCXaeFe15r29KO6t49Tho3D50gvkfqAffQXZroGGcV+rDYb8g8DKnnyFF/zgHiyg3L8LeOC50Whf5dhParT02l82O4H4krUXSaeAwdIG0dIOTV7xuKupgoOFwF4tg1dIAYRcdDuaqwkQ5sfCIWZ8olnM87NJ4e/FSfyvTFT2QSWktay/NYgn+/Bu8x/Jn2o0GmWY5fFHjgHx8PbsyueJ3H8HkxwhbHb+UAWdABQuf4zop5hSXwZlBhOiwdEXJUzkyS97ykA4pkMKKhgJZpeK+gplbqPYlNnsKbxlKdICBDMaN/opilTtr0IJEmgZxXy5ZZFddzTvNLpwfsslj5MSjD50UpeU2AFP9NmbNzfVOkKs5nUHz+UrzN37aHS7GSxHvb4m3xdb71PssuHCCez0rgzHIzMQf3iQjDs3hsaK8ZkPUUaXf0tJ+Dx1h9Js77e3He3Ymz5m4cgRwnZyUUHpkwgzIM6qkDJJHSvAalSmD6qRNJ4SRZpn2lUGbfDqrDn6Japhtc84HwJM8BXOkUrqhA9l++M42Xoj3C1nJcKZCbU596LQTArJHf8X2BG+RrNn7jqCYj4Bw7R9FGza0wcJQ4nVVXq+jFrKXDpDEF0ULYYzAdxso4RPHdOuzmBoebe83YO2wnY9Iw6IoPBRY9lxmOA86UThLxdVD08EjYUSdx338a3b0XB4ftfPbBgLxsbsJHZa2AfyYeJLPNQ9LwUxmeYM/sTMbJp3kmrueLwcf8EG4a1tIJMTgsI52Bg99mZG1MkleepBH+WTZJS84KNsSMs9fznxnwkfDQAaIzyaXHafQZlDfMN++fFfj0e7qmoKPsa/ES2EqHYzJ4Z8/70TNYP81vYJTyrbRtaD0HETei05CtE8RVYWPyB3mOGQzS+xcokk9R93TYAFSbbL4e4qF3+WvAdP1nmh5C2+HpWGyfOOvS2aWjcR/t7AkDoXvquCKicKgIRx1lBTzMY5BjHta/eDTM244epqGm+b+4nqYDBDpMoPtt/s37/yOOc/BdI+QIbNLVE4nLwHGyNsFAhxL8pJ0hf6xvYwa+W3E2N0rTDkoFQpPL3p0J7nCgof4IOjYUjHBuI1RsPekgcKE8wLfd28HY/xqrG3PlaB700nkB8dDk83QmmJcGy6vXUX3pzAPKcZNp+253twVtFo4FaUAHiZuiKXhvb7TSYC9EZfk6rup1FAwkFGNcrl6azvY489uwQqBSGCrIFSQ6EeoM7rMokssoXhr6nEm+h3Kio8+wTpvrHfB0NI349oY8S2OvM1ncdNu9Pc4RxHTSyPMNIWX/jiKoO9vdto2jtE+hTNlGx3H5jUutDdOkvDBD+cXqhWLWjudwc2dQnjoh7COw5qbi0FAxK1246TRRwXdliKF8nPELnHlXph0aNafghe7x4ox46acKnxTHdKKc8t5Z8RrBy7R9Z9cNv4+hdRT9OZQQlDlXKbiKR9yto1Ab5md6rggppdHf2TLO0NCZ5Cbo7mtiS5zpe4jg2UBpFV8O4LlHXfEaoZt8JqiHAqo893Cvlwbp5G8oabaPbiTP8xR+NGgLbzcQ393pR+vQ8F6dxFdxCMpK4d4ZPB6u3rM/JmvldO4opFl3ca6EYFyhPTreVi4qUBryyZlxjBMHrgZEGAYm0oP976Ex3hUirqwRNtJ+EQr0nDEERXIPxY8ypSPz81C4tj9mZoq9QQy/Jl24+sVNvV2ZosPC1SEewk3nnY6Px/dbBX3Aq87AAUO5kX06Ixxv3GvD1TUa4Quk5HsUJx1p9lVpHLqDNzbKM/DfRrS6uwiMu3HY3YPeT3LvEcNrlukvV9W40ktniU5F67iwAm/m/eraVMaTn2RMdbWHOKkx3vHMPi+jVMnXNKAbS9jVOs4ykxYV8KW/C+RbcdUV9XdFjf3ht7XpCrRXBZ7gOf/KZePMMhaj9CedU4bhS3SGGe5SZ2MZnLHtGk10uuhcNLyccPNU9LCfZqbdtwl+nzUBxxmzXF3mPiSG93NGu/gstri3Syog0IIOGuWNTgf+RD+5gueQfjI85+EuyrjK/L60ZGgMnW3gJ+knwW/xqgXOJ3s/gyn+J3KA3HxH/NFQVOTn2K4yK/5WUYh3oIufP3S222j8/lfmcqblFsqc4aJyPOKbCxem4+q12fz+n/6TT+Lf/9X9ePy4Ga+81Ihvf3MpPv7sMOl1cmo0Xpsbi5eAmxuLul+HjgqjyLhKo0s9doDhPtcO+OmM+CsfbscSQNgF/p+heD/WwEodJyj65lY/Z9JuOusXeB92Wow5veyVI/rOmZ031nvRA6fcNHqUejutUT/FPGUsodDP8g50TVr785mRuELfP0QZt9+/b1inw9P4cJcxh7FghfL/65vV2IEsLkALV4HFPnT6g68vxBMebqr1Pz2A5aBfdpon8ekj+Cbjw/eXRnNFwB582VmNhXxSpBV+Kevx2353s+saaTu00ZVAn6E4awQQ7Bpzv2gxPpD2d16bigVgcH+jH06edca5VP/W9Vq8cW0yPnkATPjmB6/X4+piObb4zk2rDTWxQ8JliqyDo4Ao3p2MNIr8ph1RAqfrjw5zv5cP9sFxaK9GWg1Vq4uV5Bm5MolDGktGkW0ZiYXx84yv/kkTOqdP3RCd//GwfRa/IX+dv6Z790YtfvTubHx0ux0V+MPDh53YedyOSxS0wLj1IjijzGgoIY06dANtO09jift6vMr7izz5Z190Y5Eyv+6mrsD5YBH6Ra5wvHXlRx3ad1PbDJsGXOUx4sUWuN4GOIZ00aG+u3ESzR3lKJ2Y4Ab6zzJIcfWVaqxeq8bsUinalLd5tx3TW71ogJf/6lY3fvW4H9dK5/EH8yNxbbmcG+nvAmP7lWKTF7y9Rn3gn9bnxufNDNVx74Vipaph2z65WU+836cvlXU1iOsAUawbo/4H8MD9A8Z+xo6ENJkPTw+voHR8c/I891K4fSJWP0tTnEUv+Sdl7PxRHPl+cD88fJZXT8p9Pq/hYTb+nF2Bry5PRLvhpJ6izbtU/gg6LtEnfXh+a/849rcZbzvgErBbgIZ6yvzPCfcV8GUZOneSwCwwna6iz9IXygbKWDrL3aekKHdQZ64NcH9GY7X8l0fDpl3i22/MImODd8583kM/cCNzHWcagtZeeQMZqhIbO0/ifHo0/qABvzFkC/LiS7tHsYQ8eAB/0mjq4YqMS4xJ+zCOA/rS+hx3qQ8VqVCpr5y751vEFnKG/L4wuuSnMUWtYOdxaDi1VxvRn0du4MNJEPuI/PdnxnO1YhNaf7IOJVPnz/ZP41qNjMCFfwEvkvY9zPKNxYm4PluKf/bgOFdn3YNfPYBOGE7j0/WjOGBMtZ8TTslb7K+iMtPIHerMv2lF7DM+pc4mvvDXTZK/Rd+cafSHXpRPO7w4ZzxoXajGVmMkNs4Zl3VSkPfqg27MwuNb8xNxG5w2hJtHBbwtwVhOGb+Uu/vQ2zp9t/ew2FCaKj/tK42U08gZ36iex7+lTjdXy3EFufbTHTdEhqeT0Ka7KmQLWa3++CA2K8i+1yrwyvFY2j2OlY1eNME/x/gaMl8V3LlMO99CHr+IjDq7WovKpal4BL/+mELPVktxDTy7Ao8sw39uXZ+KOmlvwqCX946i+6gdD5Axe9R/n/bvjDqJYirGXKbTQN90FQcy1sWNbqwgOx6swF/X0A+AV4N853n3+sN2ygYH8B6G7TgBNj03RXnUjDNkuP7NWpzD66rIIi8jF1eQST9gzMzQmJRpWKdFkj8A92f5XnvGVzXoAydx/q06PGquFP++GfFPXcKHLPjfXBiJf/b4JABz7MKL1ElalP8W9XgLGbAPDsv7DTv2PnqnG42vwKBfmTqP358fja8z9rmKrsf4cX6xGqOu6EIuWfuiE9290/iCsrrg7MPOaUyOnMUfro7H29DOA8anLWj7CeUdJZ4VOCc9zC2P58bTrj42xHAT3NR58PkGOgxtY2iNL8H3mzCxc+o6Tb3L5P9rdScGRPlghXR14PJzeDQieeYuDMbB3Y8PdDyNxre/cyE6yIT/7oP9dBytkqdOhBP40Dp97B47dfKa/fggRsD7zmoV3KR9VNfJMKvbR7EMYu5MK4NHXD1E7oToPnki79Lxg8zO8/eAyRXqer9f9IuOx99dHIv/aiHiCli9T13fRFBh5IkPkCl+Q1+4aXkVPurm/Y67T6jLCHQvfSoftilrz31v4PXqmP9v3v67SZIrO/BET6qQqXVmZWmIgmo0gAZaozWboqmXnN0R9tbes/0I7ws9s33/7c6qZzNjOzMccjgUrdDd0CitslJnRkZkRKR+v9/xiAK6h7vba0PSqzzdw/36Fecefa6QMG5Qxpv0tTNSncXx5aVSzMGbPsH+0Un+Axr3m/PaBfQH3e8sjy2+tfwKPPdL4Mr3xiJnVvwCIn5I3xgcQWTmLFNnll0FRqfUw03Sv0ZZsrp97Ihr8NN/Tv7X3pqL97aOowmNniBXV+m/lRvVWLxcjZoD2yjd+h5DO69TT/Xxe+DBAvztN786F0+A6TnwHwOh1TM06784eBqXyWcAfGiUkXn06zegZzdeP6ACpdmhmIY+Qdn4DW0Imvi+fU6blc11eM8U/G+Mq7PlDYo34BUPds7j5/Dku9R/gbrKX/4G2N+dqsQXbozHvS3otH0cl0CcQWD1C4SlA3JefmYxfvOVifh66ShnHP9P8Np7lOf3ts8A05Wx4fjG95bjFHuWbozrL07E39zrxAF45ab7M9hZd7CNVuEH7v/luf4QGr/XjVeR98vkdwsd497jY3RXZBm6KF2RetFP0bE+Av4GWxeRf0fU/2fg9PvoYqeDw9gktafLTLUbezHVPaBcaBncN+hgsIGX2OwOuoYuK0UARH2hv2SWgQzP0fpoPjs5OoyzQ5cdd9ZIsU+I6XLpZ8oz0GF68bN10MR2aSlq+X4svzcw0ehtYO4AZp/19/UwgGFe7kPi1cP9QXKZrsPDtK9NY/pOLwDiXsl9P3GxHH0xeNDZIZZjEEahan2yIhxpi3H6LP2lnOnX7R3qpvoslGzpcwbe+Tn9md/09BqPZy5U4u1XJ+LO4y72hAOHijQe+Y2//dd/9vTPp0fGJ/LwRZH+1wqAzMwvp/Mx1TbfW1kaplNI5tR3/iun/f3pVaeykVmNzcLJyP+iknmqMFrpQnE0H39nwAJjub+3SI4Cp1N01hZL9AgcPwdApMtrOkVUbBD8/DYAYl5FAKR3tQzz93n+8q5/9Q3GmFcqX6T6TEoYnG0q6m1+n36ZqXhfAL93msZvihxRRgx+ABOfm9573gmTImOVMZGgqEc+y3ufcwLDEZRBnQjm6NIWw6MzlAOSQamwxjjoSpwY7xDZHqchDp3I1sWq6dzweForuaEn5ToTJMunQlke/0zZP3xmRNJqeRR9KJy5ZhnAl6twLqDo0Uuc7fFbyhAXTo7BBwxG7rOs7NOivzzMMh3XvD8lrY7D4w4Gc9vgRTvcA0THn4q4Zebm6xC2xDw+MR5TExMxzXV6YiwmRyH2aiWX3Do5PY4D8tlrtXNq6f5BN0emGvzQqWrbCugXbeNP/3+2FyzL0c9537sW/4rD1tqe4r74l+Dp4WwfGlmO7eZq/0NKtJXf/sjCLK+4Fd/z+/zHd/zp94/pNTzNSBoqmAzlmTBTc/Cu76S3nKyf6flneoMeJZQTdLunZXn4jWumCxudREa3c7ZDDz9sTFGLooysRlHDfsn5zHuyBm5+YH+eFEGExBk0iOx361jgoYffJLOkz5zpkUFQAx8jRsh13Bn8cHoh9J5t5gs/SvwGztQxmW/il3hX1LQI9hVlFO3oveOaxhB5cKF+A6nUe7pRks54s7dB8h0+yDN5GvCR0vymKD1TWou8FjRl/tTFf1mm9TWdhsw/bgCkNsYfR3Qjryg4hjFIhvTbgT/pBMZgdK1/lRlnAjgTzyWKVO51MjqqXSPXEeP2j2tpb28cRBka03HuxuUjKC0uv/PkYQO67DmTB4ajZtAWAFZQokb43n0QKmU4V0knPLSJkunsC52VY6Mj8EpHpNPvOsPBwT2UH/tPyOrkVra4ZqcYpmPfNPaVo8sdKS7o67VKknIuizfoRmEo5mPVdG46g0JY6+x0BMPjh80sq4Kxp1HvRuHOOHT5G526ynhHgc8uOOK8cL7qFD3hW1mRy/UYSLAvQdk0Lhw5Ui2XooXQ3t7sZt5jKHdgbdLYAIZAFcV2CCyqodjMzo1GqXLElXZTb0fkT2DoG4yyPJfNWlhGYZpwKaph4F0Ol2myXWNjFfpRfmb/oLzutcM9PFwayCCBI2n7ckpHqjMs3MvBTd+c5WL/S/MGPZW5+3vFhvQqUO5jIc6L+u7BkLOz6MeJqXIGRLrAIV+S/8H+SUzPj0QVBd/ZL0tLYzE7Cw8GbDpvlUOgFrhWLHPlElPOKhAnXZqphQUlz4fbhrOH7Fcd7JZhUGJqtoTyBoCLKsEjnC2knoGxAA4q89RNZmarvNNxTj2pxxTGmzN9ZhfqGQTYXFOWIK3A42LT+kIeCR+N3LnFapF+ppbBnKERYIOi7AwO4QlYki4awMl9R5zFI205U2V8shab6y3gN4BcQiGlHS4P5SLeBnWUXe4H4giX/b1D8kWmi9PJI6QXZDS88QDDDzSnnryhfQYSkp8Lbn6PogeUS26WLF2Qxg3Lz6qxtn+LMjrhTBV5zsREje+kF9nRWczN1aENccg1ZZHX9Nve9lFcvjwZNXDrlPa7/45ySWeqeH/K93Ay2oVhQR+dwCCL98B6HsWc+k/MjKasaDaLEaskBx9PciknA5jFYAPwB/xyRN0BMthR+jPTk+R1Am8xgOrMMe7hNWPjwxn02m90os79IO0McHx03E3XT8CJ45iaqSc+OrLJKdvOPsmNYylemhSuBlKdOerMNfdUcXaWsJWPKQucaeFScmiT4Drt5Jl4oIPEGVDyAWGifLSdLp9ZHytmSDljySBPnKojFzLJo7gU9/93j+ffcLNU+rIXADEby3bPHEXnAYb/5rrtP4+HGOYrEM91+PitFrTF97Zpba0VP/vZk3jvF+sYNy4hWOjhBq5u3m7yW54AP9dZCK/ZnxyKY/rJtaGffdyJaeh4cwpDh/J1Xq88aMdoi34ZHY4ljdWfbcXQI6xAHaCkeeH9Rqw0TmICY7sJzbmchSgwlLyB/zIp/usUWdij7+FnVcr4GvV6oToYDw7O4ysTA/Hbs4PxBnzPkZCOnr4CzbsxJ8XEB4iAh43T3Gy0DI24WfoydP3G1xfiw63j+HjjMNfZdrmr1fVurG4e5awk5bJwLPrGE9SkTgaz6NZ4Qr7Pjg7ERfiTMAStn/ZfcSm+pVnx/edqcXV6JG5h1JN15qGj2PS2V13AvN28887GccxDBN8bpww6Zh+a3QGGt3WCIlflA492TmKJNnzuaj0+XnU/FvOjDYCtcLRF/HUrcqSnM0Q+ACYPkcGbpNMJ8W3q/XItYg+8/IPvLeXmxOvuZk1t5CXWXxtJGnFk7se0D7DEzdZZ/HDnNAbBgy8gh9vg+O9eLsUojax2T+ICPOsDcOvtWqHrfED/HIIbN6Zczm4o/vX2WfzFLnwHmCiFrbOQNm+anvsi/GjvLN4lzc+43oNPV5ZHoj5ZyNWVR514+b1GjCP3d5BjOjOV2dLsPs827b+7nXh88zC2HiMP6JRJZOf8xZG48HwlLlyvxiw8Wr5rALg6Bm2XdSadxV8+Pol74IlLTR5yunzFT3fOch3vYtN3+Dv49RuXSnET/rXP/cAUug551Q+grXnkEuWd0wFuuuzsJ/tWGhgHv3eRP85UeQWO4VIfd9wp3kMkyMun+OLoVLoqVo8H4gHJqEL2ySiw9BD/iqO4MQu/ld6fOgF6+flF4UhQh4hw4LCnwbU87HAOB4fVqDviJ52bE3MldL/hdBbZTyO05xJIPyns4at0F2XBq6noC/z+5qVK3N49TVw0T3O9BBz+8M2pDBx+ETp9eQXd4mqpCLCQr/zaQHW/Dv5Vnr4O/rxZH4g7RzrZxMnivU6+O9DdtnobjwBnXvM75Hd7dztaO5vIo9N47oVKvKSz/3It2tcn4uDKePZLp6zNmdlloGKXNDr5h9ADXC6kSV+qbwzCL5o6r+aRzYtlZN4Iegy8m7oI3uexR79yfhT7S5UYpe+HyXeBtl/T4QretuFR879oRNxug99D8f1XJuLe9nE6H+9AF86OyHoXVclZVXf35M/oo+gXhSsSG5Sre+oVg7Mc6AE/pJ+UR/3jLWD1KnzoYxBFePWPYqnigXgE778BzuqYbVG3a/cOomowewYa6jkW3RsD1TJmoKE9nj24UosOuoKwMuC49EEzJtd4N49+AAJepx+aj4/i/INWvIb8c0Njl9nx+MLCSPzJRXg5/OrHTfAGNWcQeLin0R9MFg5ZlxUSVQzAb3Adhq6mlqtxBfjPw+vvX6rHGeW/CG3SnSlnXwVGH0Ib2w878f7jbtzqDsSXFuGr4N352EBcpn2z6CQ6xh9dqmWQdATam1jrRJtnj9F7nZElD+0AK2euz09NxqVGMwaOu7ENHhvwGAO/nCHTos9n0Gle+rARl1Y7MQq+b89VYp80E3Tgs580YwH50YCnnPBsAfpo8e312624dbsTf/ZRO0476C/AVTxdo8Hu8eLeCX+yhJ5Cux5g5/z8aDAegltT9MH/tnkWN8EPR7aPgdOvoB/+8MCR5PQbMvsZ9Ln3WshKyr9Aex3lvwyuStPO9vsOdPY7087UGI6HV6qx8sJU7MJ7m/S708qUPXvbh/HRvaP4ZAM+pn5H3Urg/A9mh+LLlbOYB1eeKZ3HK+jf96BRULZgMh703fgMNgk8PWe70q9NYHP3Y3R6ePYbfPP9sYhpsOoCDe9QsUPwuE5/30dmNxcr8WS5Env06+nmcfy4cZZLHoq1r6P/S/cbwOmb9fO496gZ/wk8nYU2/3jiPG5Qx58g1/7jqQPwhuNL6JSL6A/7y7VoXORjdE7xWHbhIKAGesAOzxyE0gT3DJq8//Aw7iEf7P9EfI6tE+pGG5WVbgxuc9UlbgDbUdqwDM39lD4y+CHdyrIq0NUfXBiOl9H3V+mru0PohMDZst1r6SF0//CTwzigfcooeesBMHQZq6+gP0M6OajgHjJVniktPKZO0+hqBoT+es/lqpA38EzU/9QJfm9qIMbgWe+D98py/Q1J7uRrYPH36Dv163/VLN5v8P7r4wM5+1Xufwm8//cPOnERo2QbnvBj6j33fDkWoRVnxFlPA9vr0NejO0fxaOsU3lEs4Qnaxe1H7Zw9/7Vp9D3acMd9Qei517FzfkF72ivj8V2dzk+64DC4if5xmXRdeMHSM8hecPIl+FiVNtzCjhkAvpcvlmPhInYTdFWF3nK5aeyJ+gQ2HjpdFR2zhg6wPTUUdyaHY2vGJbPQVelTA/HO0j+mjKOVUpSgWZc7fvcnu3H60W5cP8YugAf+R+S4gaIqacfQGS5gE//u1GBc/eJyzoq5sNuKDjbVuyiH+oJfhfe98tpiHM3Oxl//p+3YQRE7BBbNdXSMxnl8BH3+ZP8s7gCbZ4H718D5h/SVjnj7AxLPPlnCTv0nr0/Ed7G3zncP4wPT0O5qxYG5JfjPcZQ6TXTVw5imT9bBzzPeO/hN9n561oV3YKsNl7HZXP0CbYl8C1lf6GdeM+jROYiBQ/gz9o0+S9NqK2qX94MP2jo7yMiDzl4MDB/HIPxgZFh/x2DOANnnNDChTXyYM/G1jR1cWQwqfprH9nZscTrbQ1s/fTSVSpbngHHz6pLPRfsOvN/T/udd2nmW02ym70ftpPinHIQf894yaB7paR+nR7/NMgnblWn8RmAnLHqDIrnPlVNA5H1kz03wWN3D1PlO4vzsYSaeHKmxZL/5v0j/2TMPLr9eAGTxAh3cC4BAuP0R/DqF0qlNRWyISrLCyDOdUymkiyUMHJGdzj8Lh/lnQIJG0lv5rGiLJXj4DoLKUd6lXJrAUZN2jCOHVGr7ABIBDYLwgFPjU4eqSpHA5iSNwQevfJVlFIdlF1decRSdkG2UEHtt7R8qDuZg4qKOxX1e87AdnF4/8y7bxnNz8j4dpZ69dNlHpk0k0Hw4C/i8qROuXhM4wNZNr3TiCks3EB463OO+GxtbCCaUMo0xI4yb3aNkssJEYiic9UWVerXKGRVyyGL/DxInIhZ9m8+tQiYuvsg68D9nc/SfZb7AXvgm/Au457M8TEe7+CbxRhxA0RR3iiAIuJP/ij6ytcUfr4VzWfw5PnLZC5fUaUGwB+ESVo4611BypKyBMqePOVrI6KSjh3Tc6iAXxVzPNJddAYdURp0SOiKsTx0NrfOJuoCrKqVO98/20IY0MsRD8jHwlO0SnmSahon/EhZFS59ee23ovxM02Q+8zVc8ThzowbRw2Pf7u/jcb8V3mXAyxv6bXkFJc/zMnuK/fZKbmXMtYMqR5XNH2n76fpl+5Dcq1aV0/khX1jVbRVrwjA9coz+XE+MsAinF54nPZuOR5RRH0giHI42Lo/+OK3DNjZ79GuaY/c+3bl7tEiiUzmnORZbCWIf0CP2pgNGZ57J4uck9fV4EQMQ3v7TdwlRUtp4F47TOCQIbnzdevfCO3773tN4JNfISppma53man7+zE0hpsn77Mg3tkCeSrp+n5FcUKRx5Km1lWp4JCv6Jm+fdJgn/8QIgY5PUc+Q0R2eMlG0Ibaci7o3hKPRRFMDRmZEYn4J+EHYFT6BNKFcz8+Op+HfaBkrOonvg/iDthEcVa4KkNKiYsilLGXI4MH1YLrmnA+nOACAA0Fmhs3t7ox25tjdKWGMX7Qs4LV6cARd1sjZztLezBHKpKgp2LVsD4jqqXQ9TXJUXGiTJpY9QnnMZO2hLhdlgTQnjpHCgu6yTM0IiTnjuTAFH69t3E1Oj1AfFlXbNYkQOU98OxpnyzSCIhnLiKTxAZ7nLcTlSv0vdW/td8HIoKgYQUOIcQavz3sBPP5DQxjhwhL1t1nHsXhkGmFwSq8K31UotRgZL3KN5UfdRjAWBaTqXlqrWIiYwYq9cnY6FhdFcfkhlx2W5Jugnp4SOjbpMkjMLjnlfi63NffBrMNycXMenysjKxdGY43v3MLAPgF46VA1sio/9WRE677c2UJ5ot6PQ5T/u5+Am1DrxdYY7S8Ug9tik8DGwNBjP35iO2ela7G524/q18ZgYL8UE9RqvoowDZ/f4GIKHyk8Mnu1suZSTbe0F22BAOqjlSzr6nb1h/et1jHfKGB+vZHkLS1XeVdArksqSTxn8cWaJPFq54eH654ODGNxjhePdmT86vJ1RY3tM5yZw4oz7bDi7o0R7XW4s6RF0dUkvA2Qtl6aiDw0S574h4Ia4Jw4aZEs+ST8U+DGSe8Y4c0R2ZhtzSS90FZ30yi3xLff2AJbOcLAuBuZcegyIhBul6xyZnFC5DvqtGtMYC9OzFYxFA/7DuYFgBTw8A6d39rrUEUP36otxf/V+LMytgPMDKN8GF6YyGCPPEqedyeSSmQYWxDP5pIFLGdwjDCqX9JqcLKP4OvoNVg18xqZK4KxGmg5z+AH95WwJ4eE+H5Nz4C5HHePFgB/qYuL3sXwRo98gV8cAG213VpKncDBQNz5aQZFvUcd9YCU75Dm8p4wBODrmLJeBmJ4Dl1zqhneAi7acZfDGvtAZK8eeBDecZWOAA6zIIKnBVZV3nzmbwqXr1EeVd7lWMnBPQ4fvnZUlLDQO5D3ioPyvpP7Jt7lEHfmqg4qz0l2dursPjRJiMCDUM/WE/3Je/tJbo0kP4pP052F+xegoHQIYBTvONjqPFnS6jbHtclE78DXljrLG+jbh687QUT/vHzo5nQH0J793MQ3grW3wm293Md6Fwwj60TPkWaONzgApwXufe9KJU3jOEwxb6WxOB99COR6v1KJhcJN8l/dPYnUePoSs6ALbjdlylFBEr/1iP2lJp5WHwRI3UJ/dxKDdPY7be6exRN4/4er+Jreoi872m1wfgWtu9PkhvPPW8UCOMnZpp21Ogx8r4Ns3F4fjL+8fxscY6q/OjcSzGOaOAP/2VfAKw2lbi9/jl/pDKvMoZD0sOhAf4WSUXeAjDE3puyJl7y9w3affnzQx/hLWn8LVJMr3/IY/HWWMsod7N2F2TWpAmsHVJoZ96imkdab2bus0HjnTYb8IcDrjyu9m6IuXIa0fQqo6xFy3HLDHl6EFWEzu2/GN8cJIf6cJrHaO4/EGcKXcQhcscMhBLu7fJKfXaWO5LgflaNQG4BmAD333UileHTnL/QeuLZbjFPr6qyfHGYRyo9hLtYEc0XphfDhOMYI/gj/NrZTim8vDsVvVSUy+tNFBWC6l4ZIiq90IbNZoUc4A+U7SVzmrElV61vXqyefO1dFojA3nzMhmo9jX4tGtTjz46DD2Vo+j48Yn1PvS3FD8VxeHY4Z+rV11jyP1wsJYllYMhA+AV7CtXC/8iHp/fbkcz00Pxy92ThNe2kh2jv3o4JYt+mGd/nwBGbkEzmxeqMYuOL9vMAW+sgedDNOua7db0UJ27FUHo1GhDPDZpSmfbB3GrQeHyIiz1FUTnwRuQjji2tRw/ODZaqwdnMUGneRIYQ9ngvxgtAjGbBTN+8xR0Lgy+bMvvLOt8lzr7++vkNEr4MA92mrb5A/ayi9DB9+9CH2C2EPj6Brwz2dmq3EDGeOo2GehVTLLmVvH6DPD9LX9Uh2lH+HLD0DYNfiBwe+iJQayz2PDoCg0NUJfVK5VY/xqPSbmylGm/0+BkzNIUqZ/pt6witgAH1zWrUeJeaAFJN2pUz5NbcO9cJ6gMJVLp+iEpVgAhsdLlehMlWN+ZT6mlqZj6wj9gdr1bRZQL2cfDZPhjdvtQMWNk+WhmAOvF66UY+aZasxT5xdfWojPv3o5th404pvkr7MZNhKvTQ7FNjzqNfTCEvXYRa41yXsfGbG50Y2b9w7jw7XTYoN3kOkJvNON/92Hsuiwp61IZ+YUsua3h4/juxdK8SatHYQfG1hIewDcc7T93PJIXL6BXuPm9OTjTBqDCDrXXd9fdO3nfWN6JL53uRwf9fhkbe8wyvD3tSv1aNIPxw7MQU6laeInXLroeaPycvDcQIgOZfNytkML3dGR4xvw9psfd2IG/ukyUT9Gb1gDL+0fj+fhQVfQ9f6X7fO4A5Bfe2E8hidK8WCtG19HRl+n2H3aJY+7hL79jSm+W0EmIAswuHO/p2Pq8SL4v/DRfjSQRx3qMH2zFbdok+v/v7cT8QhkEOc2uFYmkKYXK9G+PhbrF2vRpF9cBmmcMg3EfHJjPFoOOOFw0E4LGXwEoq1cuBzNs2ZsRzvqMJ4FdNFVZNTOTClnNirDztHxpmnnXZ4/Rp5Ng7dXKSO4/wAA//RJREFUSbsK3W+i/+9xtqizNs6l2wexAG9+Z5s+Q5Z9Ffp4CB+Rd8hzIbtYom2/Qb+8eqESr397JU5nRuOHH+/HJx3aBP97ux4BCseH/L4NT/yTyWLZpPvIM5dLkyd/q+ISR+fxEekNcD8PPbmXkbDdoV4PboxFd7ka+/CgJjY0KJJ06SCUDjC5rjAEFx9y8bk8SOe+s11c9ucn5GvfOIBgHVr0MI2oNTnt7G51NmTEzlE8s3EUqxsn8TKIBOnE3xwNxGP68Qp6WAN98+dtaLnhPgsDcYH0u8DzXWD/DoBBzUw+ZB1gp7mE2gbw3UUe3aVCu+CheGVw/xPfwX9eQqa8DY4ZEH5wCX4C3K/tYouCqzvwYI/8i946QV9cu9uJ99eOYxs62ud3g77RpnMwp+zVmWbyWXmNs10cQPA6/VaD0AfQm0fJc4K2GlRwCU0P6QzVO36xdxa/QN7sUvkR4O9M9wc32/Hw4240d9D+qLfB5d+kcy7BYN6BSN2rw30ohHf63TiEsMtpKjvvcu4hE52R4Sj2B8iCD4Dx8HQlXvv8ZCxS+jo4v0MafThT8KI/HDuPN5Hxj8CPnxpAo5pmrdx/Y34knntpMi68OhOV1Vb8nDr8VP6PLLgAf3N5K3V297N4eKsd9z7oxvH2aXwbfuOwIJ37Sg91hEHsg2PsiF145SH9OQJMn8NW2aC/nWn3ZqMbC9hQzkp9QBv3ZJZU0MEG0zMjcZV+f365Fpe/Mkv6s/g6dl7N4DJ8Wh3b4K56uk5N7TWXxTUYf851Tz4H4FwxYHRhOGYvwKMX0fOR2TV4h7PjXQ74yZ1u3AW/7YsZ9P8fNuh3+NDb4M1/+8Z4vPi5qfgh7/8TPP8nN/fjJ/c7cRdF7hul8/jNr87kRvq3PmrE//rBfmyBr7//W5fie9S9vHoQn6BXOSjEmcSAI46QidvAnObG76PXGBhbPx4M1I74zvBZzp6pYQ868PIXp9hu8BP1sYaDqhtNdIVOPDN8Evc7yAc6zf31Tg4PYuCgGYPuAYIOdQovdeaEm543PPcawKA4XU5qf78Z7U479xlqYo87CNwl+9sHB7lE1f7eLjrRHrr7XjTbzRgZPUIeYidQFwfa7e02MjDhno/a2tpM2j3dwy46ywE6ViMOKHePfLrNRgwdtmK72cZOwt6Br0m8Lll7QB5uNeCskBNspvRrSXPwWoMl1tdy9Mdqg2u3F9TEAQHo3/s0cKPftOA36qMGNowRpB7DQ3VhfaTp8yRN34ZK/Zo06swud2318p0nzwu/nqqM36k3FbpRHv18etc8/eGr3u9fLwCysIKhroFMZeg8DchzOuXp7A5OAZAjRXnmSHsB5s7xOjZO0tldVD69iFZKaPQCFwP5LNtDGm7yvaP9dAIMJwAdea9i5+i0dAir9PS+zzzy3hEORo0BcC8IkoEQ8/Nq8QnAvOUQCFaKdpnEd8ka8meeHn2gZR4mJwPNXZ8WqfvP+l8Uz/P0OW3yatv8PJ9xPi0hO6w4TZHL9KRhVVwL81wGcoxR285gwOnhSToPGxiQHZi/MxgkmB03AoKx5wj7hFNhkItcRUusOYzPEwTtBz/ymv3rveUV9bNWWT9OfxXV5o95ZkCAe+Gf9xpYBqAyJd/4sfmRPPPuOYoTZ4oASOGsLpIWtaO9lu9JXQxOHHed/dGhvQc5JavD75y5oQOMcg14jCCtRoxaukfEEAYWdRGVnMHgiNPc6wMG0O12gB+MAaJ12Y0+Dlue9bGO6SzIa/FcvBB3i16wjkNxSv5OfxPOGeBKwBSHzn9/2iZbJcEXBFf89uy32at5Sz8Se8KN//0gX87KePotR+8qkVO7rFOmLT4rDn5bUw+vBePizjJoWv/wOx2gLoFFFSmvqGe/Xn4jjN2UqaifdS3yLQ57rF8hr5SR9fj0+dPU/sxGmIC3XKRS+/rsxL0MMBCk+ZLBDcS07SatfemMD4MgQzkLhOuQaTwR0plXkWevSA7qSr8LT+vbZ5JFbTjzP/9si++f3tN28zFVvhK6+at3NUm/Zb7nufXmbREYpAokNAvf+bUCw1O4yweKw4QFjM7+kQMgZwPwbWomblfHyggxFBCMBB2vrmOfdGzdabtL+1RrFdolHxmO/bYj889RBFsI48KJriPYUco65E5RGlsoTI0tl/1xDwfeo1TuoBXntGEUsNY+RiNKSB929CDyAUihlOkMRX3O0Z/Cys3Fm/C3cq0co5MYv5TZRvnQyaIFoMGoU37jUSu6PScfIjSXqDpGiXYPB/cLcKkHZYfLQDl7wfX/LVucmpwexXDqxj7tb+0j9DFQ0Dly+qdKg5uXwzJypoIbwKsk6Ew1qOMmzi5TNDpWyWBEjs6nn2vUyVH+GmRuWu2yXucuxst/lx6z1TpNW9R5n7PbRaGC/3aOupQrNsFzSOvyNNKlQW2DDU6h1dFjGY2Gyw+1EhaJnfSRwSE3cHfTecsvlyvA8iBlsIEM0Wp1dT9nNKjA1Uer6exXQTXIo7Obbkc5cu8FuAs0pMM+ME7cgFuns33lklEZbOCfs0qWl8ehC+QzRUyOjcf62kEGW8QdR31XdKxw71JKGSjouoyTAY+hDGQLT3UFHcpuni5noCa5n0O1XoUHFcuuKQvq5KWjyaWZXKtb/iWPzKWw+F55Iv7mckrcjvBOse0IeANk1nkH/HR9nxppdBKPjw/H0oV6zM1WcySaTnNyUqwB48NwU+wc2AEvdLN9Z/lYB8CdcB8AzxaXx8hT57GBgy7pdc0EeOLotqGYMsgGLTjzRFq3vcUshfMYnyjH5ESN/pdmRkg7Bs/tkmcNmsBwG8d4p/yZhbFwrw/7a4xrdXwEajmJUtVlIIdjamyB/kY5BrZtjJgF0jvLpYkB5Sgdeoi+g4Zph6P+PXPpN2jsGHns9HV/37u1H8sXZmJ3G7gbPJO3YUzISx0MIB7MLNUTF93vpj5Gm4BzB6V9qHQac/PDMYYRlHLVYai00uCf8MwRwjBJ+0c9LtNAD/s7TXAP3Nrr8C0Jof+RUqG/pV6JEbK3WyyjZHBxd0e8cYkweTz0Qp0MRpqbdXKGiOUZrDwHf11mz76Qh8zMTGTeylc3GjQ46syqXMYNHGpCjwaDXYbNmUlukC7OOghCPZSujUFUhSJIY39SJ/I+7jiqquhfj/8SXv65rzsjJrWBDL54PM2P/8o0DRt5nP1mUGCLfk4RQz/l4X0m/1Qf8LB+GiRl6v/QUa7wGdukw0cHpjB4ljwuwHeww2OObw4B5trkSDqqLcPllpyl15os5YhU6dx1wIf34KMYnBsYsO6VoDx0zwuDH0cG66i3MzIa8Jfl+24qexz/ZuM099e63cIgph06FAyy3pgezqCOhuQ6fA67V87IiSFOfVv0gfStk9aljlxPvUqbHIHpvl3yztX902jpiREWnz364Mjn4D0weUkDHF7wcK/A+YLDPU2Sh+ylAV+/uFKPt16ejNWNbvIt3+cgF+rj6W+LUM5ZfK5XDXy+fq0Si8BwFTo0L5cs/NaLYzmS8V0Md/V48fQ7X5mN+ZlyPFwDp0nnkh6PaZe+xZcxuA/Bw2fGwUvy/hgj/oDrEnj+/uZR7FPgG7PD8dzEUKwiz9zb5LtXy/GNS6V4bWkkXlsciefqA7HdhS+QJ90eTcqoke4i9OQmrT8+GIh3AfitnZPcaN78y7RrGny7An26ZvpD2rF8uRrPT5Zjm75ybfDkK/SZTmGDVDoKPV6oWu+iHzVk202XxTuNLejwLvgrPriZ99o9z6PYdlPb5ll87ZnRXIrr6jX0venBmHV9tMVKDIBPOlh6pJaHeC3sDR7pADrYh4fTPtdSf0ID+rpdHlSrCIAYpDqPUdpl1uPwIGeqNKjb5PphDOwdxRPa1AXZXNP8AfV+DEw2V49i4/FRPHh0FFfp7O+9PB4rV8fikTOOkHEF5oD74KD3j/ZPcom3xA1+A+qg2cCjgP3TmgkuftiW/uCe4r5I4dJDX6EPN6mLG/u7eTfghEbUKwp74a3LlfjcUjkeQST3wP9BCpqYHSlmTZKPOsLlR52cpeUeIBd2j9JRPmhQfRQaBRYN4OdgsFz5gvwtXyfEHt864+OLl8uxPF2K47ly8lgHhDiGKR2y8hDxvWhK4o70mg71Pm/i+Gy7PPJ3795U6vZvLQ1xkvGlWhxPFMvzOZDAQH4LvU2n5/Mrk+gC6qcAgWPgHLl6cjUWhypxYZI0l2sxQeca5HeAj4MHlBuPHjTi2A3NwQGdjm+NDsYkZV6vo9eRbh1ecIbOMnevFTfvduO9B8exTmd1gcMW+IBotNLF2Tv6bfAKGuUMrib13QSOzv5xFLd2gbLTfRcuv1CLlWdqMZmb8CNPOCHZcMsP2PsvHfo+zNuNhaVJl9+bQEaNoV/sLdfjyrOLce2IPHbauYnxdeT6LLx9AVkm2rmJuDzaTJwlg+URW/D/Ox904tYtbGryddkiHdGP0fcoIvvrKj33Mvqp696759RzDnai8T/cOAZP0KfOBmKJhjri/2IVHgAvOIcvlKZKcQZudDmFEep/7EJfG+hwB5zuFbA7NRJrBrZBkhZt3tGRC95V4E/PzZZiDpnjLMQTgclBUbknTxPeeBWaWn7cSXm1ST3P0LEvL1+Kyr0ncdRqRBe5VOJdmb5qU55tdum6DtcWdVo1wIVsdVbIHHreI2SWy2zNwXNdmlYYL68dxk8B1I8OIvmkXdKg/79E/dRfdGw7ePMU/Pv856fjOmWOP9mPDjrme7QH8MRXxpDRdMAqOsxzqNNfRlU00PER6NpMGsf2Id09+u6HbWQ5jXxBvYo6foKuc/tCLVrzNfQYcIMKiHfSl3LvjLov32pFa/csbvOtAwTyIF/7xkC08tp9sj4Ctu7/ID16KJvorvgSiv8o8qcOXi4gk+9unMQnW/pezmMGfnMVubi8Uok2/VFbGo0u9PXOzS78FzurBg+Ddj7imya80A3sG+eD4a5/7lXhzCD53OdIZ1Bih3rPkf5Zvn0Izxh9phIXL2LXw8+3Fiqxzbn0pBsX6YcTdMgd6nWROl2EF6ubluDFF3j/1+sn8OHTnJHRRXeYhGa//8Xp9IXtof8KU5dB/OIkJ3JnHNvVDb3/fXc4fg6B3ec0aAyJ5IF6GK9UwE++/wQad4Cc+ugmMmn9PrrFrvZmkZasc9aDwU9p0UAloHrKu5Zo8NdgKA6kQC2JJjC4tFSNb781Ew8o8BcPO/G4dRY1+vdlZPi70JGzR65dqcfnr9djbdvZjvAn4KhNDthzVqtlyOs3yO8h5xr1X15txd8i526TdmIGO2YCvezD3djG1rlLfzymn/a3sAXBqe9PgMPU8pPDgZiDz3//GezqZXjlhVKUF0aixrcu7/h5sfxCJZqL5eT3Lcj38gj65tRQtC+MxDDtc8kxdegSfPLY2ZvKAuBX5VkXuuovtWc/KPO0N5u7J7kUFmZu7G4ex8bD49h+7LKL7gMILpC/gXpXO9A+8Dijv29gX6tb7YID16jbT6DFJu35+gtj8TvqSRfBXHSm0bVmzB8eRZsyn0Dzv71SiufJ78Mnh/E/f9CKd9e1yygL/r8Pfd5HdzPQrH70bWDgnjLli5Px7BuLsYMN+3KnFXvgQRke+xa8bZ37nzTQJej3x5S/Rl/AeuObUw5o6cadhqsVKOdP4zYd5dKbc3Vs6MXzWJo5i7FLIzG2jG00OxD1Kfp/Crt+uBM72wdRb7Ri+qgdD2GCLfLqAC8Hqlyk/q8/W42t3Q68FVl+ijzrHsSr1cO4j620ow0U2MXg2wx5V8fB00FsVPc4RofRZtV3pw/KwZFuvH6MnVahrMZBG56MjoPtt0s/OztFO0E7T/u0c6hui22OIPKZ++m0sAnM06BIm3q6ikZ/wGESRu8gedKPh4MaJ5BvsxewucEx8cFVFIoZ9b+iwymonlJSCqD8m34+3qV87Z3yL9P2f3sUzwq8+9Xz7zp+rQDI1OIFlEoM2rOTOAMwjsw4BTA65M9gnsWMDwGDIQUCOB3GjaWL4MdRAiwDIGaWlSmcxoWTmgK5t2DfFyDjt85Qgx+cw9zrwMoNm3V4cF8Azjw8C4c3D8lPA03gFPl+Nv/i7P3NNP2n/CtgmYqCPzIwwr1mUOZnXr0Eqre+zLw9fG+d+2UVr3nfu5qWW0fNZh6c/WBI/swb3mSR5K7GWWBQXvNf3oLI3Ohc6dIPB4dupAbB0xf7OV0K5dvPQodEcT6FE3UTCrm0BikKiBQQdymsYnkqOHlyeQvj4vEUoXo154/5FTfFtQh+CGsN4U9zzw/yzrZBXLYlyxH5T/Kav0n3FL5ZnulUohXCxzBMCA3CdbqWp6O/XfrC4IZtHB5xeZVqzgAxUOdsAusI3SdRi4tHwMZpYIcQv0GUfgBEXM0ZKeInH2TAw0pTj+xVfoB2aVioxKiHCUM7xLSO3oNHp2A6pH9PaPspZZ9mX5OMbzL45JmHbSyuRUv9Y7nFD8suQAu+C1u/z4c+5xvT8rOoq3e899N83vvtA59xCoMMXvTOfNg7rFJusgo9FTTFsyzI73SwAD+U7GIGCPCxvPzPPwvp5VXUIG84i/unr7km5nmVRrlSUl7zPX8y8APeFfzkKJ8PuMRVb2ZILoM34rIJKEoZ+HAEvP0MjwA+1rkoNv8k4y36s+hT6y1r9/+ntOWzAie9t8y8/UzFCnwt3kmc+Y7y8uinSVop0vm7XxfxxZRFeQWeWx8dV5mPJwnPD/9xAyCDJXAdOKO+x/4eSixC3yWvHOk+iaLh6HKVv04LLgJOdJsYLA9bOQ2424S/YMU720EB1na0Km3SUTizMErmGIcoM7KQw4NDwRLtprQFXLB+HGHvUkLtpqO15DPwqHMMJISvow/HNXSOi/0Icskjn9cKR2YLYT8Eb6/wvWg8MVUP90JIgcn7iclquLyU+PD8y/Ok4xvq56GTUGHr3g5LK2NRR9nKfSFILx/V8HSq7jZKUZk0J5Rt76Xzn+tB57BwcB65lI9y0GnnLinj/hpDhUFtv9Lgem7sbj2QSXT9xITrdrpJJwZhVXyDV8CzTXuMcTI1Xc/2uHG2I+Tv3tnP+rlJ/aHPsLoqKMouZSW8DCjt7gI/DLQybWgBI53yTx63cpaES4EZiHEvjzNpFz45CF+enq7E7jaKFbDNTc8Bqu21PvZzHSNNPaZYBos+BY7OfnFUiUgp/3eGCxyw6F/woHDm2J6zmER5FYdbKFXWb37Z0YYYDge0g0pbR53psN2su/Ro+pGSU3qBMzBzlp6j+O2nMs8Gh1A+afZ+A10DPJuaqVKXwiFuIMWZNnaR+CL8xV2yoIzTdFwLY2FrXY9cwFVUsV0Yl84kydpDn4ox66Si56bpdXBhEgPbII+JpF0d3c5icF+bubkx+nUs65Tr3AIbZ3Po4HTmgzQFScQixmKFKhtoGhw+4x1Gylg53Ky/Wi2F+5+srMwmHIZH3KPDtpeoQztnO+gA39eBizEjzA+gG53ujubu7rvRYh0co4/Oh2N6cjwqI+Pg2GFsrbegR+vvgIQjcE+8hF7AJ0eFOWKygxW8v3cGbtMTp0MZnHLGiQELZ3t9/P429YIWlNHgQ6nkrDHx+iym58q5HryzRNyDREnWhTbk60M8V98TryrgbEMeQXnSzAkGvof9JF80uDM+Kn2fxMJyFThhd2HsT2JUOWtkf/eUfnEmEBYgdTMwqrPNWVTip+1ILkth8tXRiXLmbbDDkWfO5nH2xgl1s32yYkgo8djZTuotBgDVI9STXOovcbIMPR8b+FSXRVkHv0dIa4BNvOs0MSoxdrpdDQUHoRgogmYG6Oy/pwDIa29PwQOVCwYDaDzXfn7isLjpaO3xaQM0hePZY3p+KKpjxewWoWM/eBRwyps8NI7uPnBPNPlwkUj4nLVP40rzOEaBp+vDyztdHP8evNnRnx7HlN2mHybFI+riMizHnAcYv/XGcY62PYT+JsmnXR+ORm95I+myuXcSW2vdWL/XjSMM/wfg4Du7Z3H3AByyKr1jFrzS2evm3lehO50ZOit61X96NDHKHrTOUgfz7Rb4vNpENiHD7mNwN3twyaMHC4/+ba+roOGBuD4L3wHUd7bhgXyW/ej7TPP0Jo+VhUoszpbj9kP0ScqwT4p+L87UGwBoXy/wvzbMc3MF32m2z+IFeC7mZ1xZLMdF9xIAAIfk8waG/fNXR2Nv/yTWHrfjMjzl69OD8UD/LjAaRGH+aTdiAbnl6Om/gRcc80wn5D3SqIteGR+KOn1yF/4h734JQ/prF0txZWo4WsDmFF58u3GaBn76lzlvdyJefHY8fsH1f7yFcQ0cP0cdr4NfsISUoSvU5cp8OT4B9+/QR+XlSoxArwcTwzEyis4NT5yFV16Bf24rf6nLi5NDOUvBvVY+or+3nI2xdRyPHclO321zv7t+EjtPzjjhedvyinN45WD8ySv1eOVKNY4xoDvk05lHvhpY63fcrxz2g0seulyhQf0Hm8dxfxs9Atx8dQG8pA2Iyfx+HDn4+Vdnwz2I3OsNlT1mOzSU+pTX4ZsbR7GxdRK3wIcz2uIyV49Wj2Pz8VFsce6ug9/wqMvg+tsvjsVFeNffftiMA2Bj/mp6TZ1k8G+DctokhSGPzkW/P4K3uLHsp7jlF9bNs7DZ8j7fFS9m6ItLwMV+NbCzDZ9y9S1XFsgknFehP0f6/+2ddiyiu3i/Uh2MRfe6etiMkXWQB/p26Sv12THwroH+dQbclpAZ19F1ZuChTYigAW3m4BUOA0vjM0Nx9UY1XqAM9+PZh77Nw32TytBpLkcJPRgEU2ZZIetU5PDLR9G+Xtv6R++3f9XtnpsdiosLw3G4UM3ZPR4d7F2dRNJWmTq/8cxszJ4NRGvzIJfyO4XnNyYuRHUA2TGMXoS8cqlX8cLBaA6I22u20F+hPvp2D51VNqETVHvtcKkSm1MjsY8+e7R5GEN3O/He/eNYB3cl56wbp+rB88jyWUDg7Janbey1Swe2M+2k0V+gf2zylYPjXFZxAjhefr4aK9drubda1aXXJkiP3C/RV+o+BkmcEZJw5HDG2YMMpBUl7SFvz9A/0SBigzosXZyMSWTdMPK/DB8egz87G8YAxDGyeoQy2sAHtTB1os3Vbtz/GDqHaVyjYQapdJrPweadnQBaxXPoos4c0J/5ArT+PrBy8+BNEjujYRU8nXBmMSL6xRqwAG4/g8dVLtXSidnv3lOuu+DGNnLEYLj1KqlzwTfmnQkKvjxxeaGELG2nnpfhYZe5r+4dxRQdNNWBP0L73YlSXMaueA7+BBHENvVDrYyrx6W4PrYY8/ce058H8WSxGqf059WPmtGcLGYyjiLj94DZ3UbE5hb9/vA4zjfRH9HXm8KffE9o24MW9LnDe6636TtnMkiq0i9WUzyPDpmDc0vQAVdnDzgYsnmrEdWHjaihJ/2iCy1gs5yQ95NzdBreX0GG7k2Pgi/oJ7R1EZyehW/rTN9xgMogfI5v9tA31vj9AfmvYQO3qW9r9zwDHU34p/shNah3+/FhrMCnfo699i6nNDOSgwYL39kOfEEZc7FE/9IJsK8M5CyCX8/RZ96vaNvDu12R+vjJUfxrcN0A3AT4dwGee2mlFPX5UtxDZ15Ep6uCAz+9dRDDyLe7yI379JtLFA7BzJ7DzpumPwx+UB30XvgLPOvFceQ/Mu4QGF8YH4hn0F264MlzyKOx6VKsX65HB1qZRsg7YKJFH+9MlWNfPXMHfoy8aqJDuJzWLvz5nY2zWN8qgh/Sxyg8+IUr9VhFv90G96W/RfTk36+e5qzYJrhmwON/2BuIn1PPj/mObBPbPFE14g+nDfohowxcGcglzd4mfBYbGBMg6dpDm2INeaGTnWbFS+A94jxnBM2cncTzQycxT33cD+vy9EjM1uGn4O13r1Ti3/xsP4axhQBrVIHfVXjR/7J2GvfBsUvwqemx4fgQurxFZp/App8j728CqwPwcocyYLE5qOGv19Cjto/i1QvV+ARafQINGUCYIH3cbiLzaO+qQQd5FvwZvHC5rQowvLBUjRvPjcYldIrBCyMxfrmKbq+/kDrRxNflkxer0bgxFrv0e4NCl63vBWyKi2Vs97N4ePMoZ0AeYv8c0I8GM0N7lH5zj7dfPnjH/y5AGjwejKvj1ajBUzeeHMc2ME4ViWOM+o/T59rT4rH8/QTCnp+4Bj1X4sG9rbQlPuEZIED3rcQM5S+CAM+gCz0HzU3MLsd6eSY2dvfjjemhuAeMPoaO1qvl2AAv1N/vP2zFB2udxJvr0EGXsq7Dh5ylek7dXMnAWTRbj/cBJfY38lBR+ZfOfKJ8l/gzCCU/wMoENs7gAR+wFyrIjEno2Vm1z45pz6Cfv16PcTqyPjecfaQMneR+DHw7PT+OrSfdmMGmWRw8jQ3w7jlkCsUEqlHMQ3PPII8ebnTiOnSjkm4Q4jp5Vw7hfdgyB+hcNRB48WopFi5VYgIGrv6Tdi94pB9PXbQ/GPeQB3viN1cHy7hc4wmwJneOAu7qcabt+9BE/b4eUvgGe+97Om76ODlM47/ieTHAbhL8WLrKec32Y1shZ7ro9dqD0mnmnU2j0Vy1xQq92XrnJfEhdafemSUV1cnyMhmJCw3Ko5+ueF8k7n3QO3z+awZAlgtj+vgI4/gQw8ylK9yI1ejPcTrkPXOpq5Pe7wyUFFefFy1RAQBQKnfkl9d0igIwzpwpQTrIJAGq8zNP7iXgYa8w5U9ngNiwIi0JhVxG43VD+rwIUHA1nc9UElFAnjaRKgkEk2WKfNc/i6PfrVn7fFgkNqvi8Hf/h+n6HZDZc3z6rnCtixzF73xjm/NXUa4I3r9mhybcgEn/no9VE9xU+ihPR6JwcnU5KIcOuxG8MBHGuWeIyOPvXlVtE5ACFFCGXCBP+oj8XKLKskVeq1HU0jqY3u+op/A2FzIrFPUioJV94H1+0z/9W7Qp9xmRaCCeXArL8nop9ExkYMV0FsSRRAg+HR2huHc70T4wANLJ6KazEpKxI5Bd/qpUcfmrCoJfx3hRN8GVM0BIa/AjZ5J02ijnHZR6l74CX3mfswWEq/VJeHv0624bC5zT6eB1hHYaFXZJLUfFlWG8Jb4bzIXZDVCd5igWlerDs8E4ol9c8xMZnoaqzEYGJx4IZv5ztY+LEjUoJHZHJSbhc/rPDsjq+YezcOxz2/vnf5Pl2ftRBAMoj2s+5ZvEL/On/s7+0DC3XZ+WUTBNYePapS5VUjC7oowsi8P6WpS/CnoQVnnp/8lr8axog32cX/Msr/wRCzKPxLkeXp4UvMWAHzIrA0vnKIcZEMmlsJwJovMRXkBeyRyphLjjv4SN+MP3tr+AWRZCuiJNMlzv88xKFlfySjzI0wt/fJz/Mlke5mEay/HKrzysTx699khfBvtARAwap0+Ce0fuY9ONAfhp0lQCKYv2b97/Qxwzc+cZkddxJwkrjFyq6PrVmezz41NnI7gExyCKphtO0yoapEO5Pu5mgS774obOOgsLnNFhenhwjPJRjRZGtsFJdP5Yvjwde1sH8GT71DwMHlgmBZ0P5SyDnB0IMXQR5C53pdNx+VIdwX2cs0yk3ZzRxT/rLG3pSDvsOnNhJB3QLqe0hMG1uFTPUX1TU7VMa2DmhVdmcyT9Au/E57XHGEP7R7kU1PRUBdxz1LNORh3Sgxl8UMGzvwapt457N16XVuZdPqpNPTHIDHxk0ABl3eBgS2MavjCJNexeC6Pko5NWVB6bKPYhOT1Hc4OHjLl3AMyhVsdgnMZYCZRXlD4DrNNuVopR9+juATx9MEfxV3lnW3x+ego/x7BxBKTLNzkzYm5hgvfnMTczHs3mQTz77Bz1dr1R9zsBlhmoGYmpaUe+D8X2VhP4aWCLmgUP6XRP4QPOBNEZfpg8UZoysGDApIOyr0JlW3U8qw8YaHHGhiOW3RDezd8dre5mzOMo/k00uA6a6slRTxbRdgM6bnCtSuCsGgOfBjHGJwfj4spoDGOEjWCsZXswYA24HWIcShLOpNAha0DJPT2qKOaFs73Ape1t6Ak+Njtfob3gFHjoTCf5p3Bqtoq+dHS3+3LYTw0UT5c7czZKc78YtKHDfWMDpKBQA0ITGO0zs7WYGHXPGtpKdUZHK8iTIm2NejhzxHXDx2fq8MKT3EjcDe9rKt7QgI4h97DYbx3lnjvTU6PkI3/SOd9NXur+JrZ1aAhZDk84ROHeWDtIGAnbjbUW32GAIEhWHzSpXpfyh+L+7d14dL8Z9QmnMGP07GOMOhDg3GXuBmJ7x5mOBvSEt0o3hu3F6XTgVOiD3HsERHVPEmng8tUx8q3FgztbwAMYQt9jwPulz43GOHg9zv3cXC2qGDx1aHqGe5fTm5lBBtP/Bq+mpiYxHCjfAAkAc5+UQ/pKOge1aKyzATBgMToGwf9Shf4y8HnGeyFPP6oNqLesXFsmHTIfmhkpVYDLabhcjrhmANFRCaWywYdi1tcxvMmZWc5+1XOL9OJ5sexeHSPbafXyB+Vgw0CjARLooVovhaOcXcplH3pWd+iAM44s3dtsp6N0WAcFvKc+5gadBt0qicsS0fkpMB/Q6fNfzss///VJ6kvGZOLa3Ob12fw0LNz7wGDdgI466Nd1lq+9Uo2ZpZGojOqM9BvkvAZtT64r38yhX8c8enkL6zF+/h44eR/a/csSNDxbikfg92E6D/m2950OrR2etXiWopPjDB65P+1SaYNxBaNucesoNvidm6oD88OdQ4zPTjzBsj95fBwfYaR/2HSWQJGBf3tZ5YyWexifc/Tn1zAY5aXuLTFv0FoZksIWvITu3Pi7i0EnDT1tTO82D57nq6dH/xe6G/cXQDQdvm6s/uFmMbCmeG17i9t+Zv712dYuhvW9gzgA7vJJ62XA4QD+mDpXwrooR5jpu10aG86gzCeb8Afo8svTg3EHOP/8MfySb16lncP06Zc+NxEP7rbi3seNeHn4LP5wFrmAIXy/U2yM/JHBOaroDADEMS1wyZyBeHAyEBPwSKt/APy25bWkmQY/bu+hb1MPl0v7D58cxC1gu8Z9nfq+jsH9Qn0wHqK7X3x9Lpdt2drsxhuTQ/HPVobiS2NQKAC3jl9GXtUu1OK/v3sYDyi3Ol7ojgYmB2vo8PDtS+oT09X4mL62o/7oqmteD8a/fAK/pQ06QmYh8hP6fn0TIxw82N/h+QG86ZhPlD3kM780GM9NROwih+9i4A9YBnjwf3WoMzuzZhJ+c0obdyhnhv759uVKrB/wG1rXofH6lXr86R9fiTsP2/HgwUGs7lIP4PJbyKBZeM1fbpzFjzZOYx5j/QZw/Jh6PiGN9dexID9xFPZD+hBRkHvd/OwB9gmw79WEzrF3ergD/KWxvi1WvP5lzEw9tvcyv+K1Kfp059JuN/dOC2dN71v/epv0DRGs7h3H7a3DdBq+fnoYe+T0Krj5hTvNGLu5H2O8f/j8eGwvVnI0/A546YyBcfjbC42TeJU+mEBheXf7mP6BV9Iey5enLF8vxfK1apwulKMF78kllTh8b4DBgLh9dwbuzVgncBFW/XcexZe9enPmb9ufF/5yHkCXnXn4GfhfzFDuf1Uc4t7seDXG4OMnO93YUqcBX4YHdshzH1o4C8RpnIB/hR8AmQfDGqVeLuPoptoGr38Oqr57OBDvgPsP6f8h8jhtnsStJ4fxo9vIT9LN8r3L3+jsFOaI99zc/xq0TJekw4r/eVhPg05fmR3KvY0Aa8riGvLa2R4rz5Rz8/7xaQd1iRMOBoFPws8cjDMFz52DuPf2wS3xif/mabkJnywF2uDdTSokXjRQZDeHT6IKwB0x/8FKNe7Pl2MPuqmiP84jAzfJoQmebq51Mvjx+A76CDrHN0aLuv+C9t+Gl+hgBNzxA3jPJfjDO0dDuaTVL8D/96AnZ7OoX45B8997Yyr2KN8R0oPw+7XaQFS52p5f7a/+MYY+sHivnUvlXJCHotu+v0m/8W6RPw68OwDfZtArXv6wGdPUZ5IC3QeoAs1dRh+tgdMfLlXi/uhwzILTX0Z3nRpditPBRuwPd3NzePfuWXzciSN06An60/2pdhBeH390EjuP0Pm2R2JzHx2Jck/gMfuLJdo2FHeeDMZOoxxbA7Xs70HwCPEac8ji7aFK7Jbq0SyPxUANPa+Kjj1Qioc7Z3GrQT9Am/bUxgmyCoX2sOLm8wC4Uov14VrcOylHIwAqdqwzycfo+1z5xBEg5HderlFGNdZIs39Ujs7+cLT3hqOzOxwNYLSzehzNTfpobyT2DYxAa9vAUCYwRj+7isKkmyrX67nnj4OTS+h33x6FVx0ZMD2P11CXvj9Of4PzH56hV9eRKcD8h/DhLdowSJt/B/n0LFW6iU2zDq/YtYzb7Vi7246t5mm8OT0EnzmJe4+oz+5pHCDHt9G5vjCBDobc3oO31JAdE3zvDIOhlZGYWClFeRkdDDgbBLhBn4yeo0fUse3RxV+81YrNhUp8cnU0tpFlh9gWO+DS4xngS/9/8vAwfvwIXR+6UM4ldvFH++XjB9QLPFD2joO8z0PHV9E3/zWIMIDNOoqu+hNo8VDloYeX49RT2W1eVC/38rjPiRqdPN4ApArOOHQ/gxxFfKXuwf88HDxQ7AFS0PjK+XFMHh3Fj45HclbN1yGeOnB4staNiQ3kLnzkG/XzABzxCPtuCibyEcRmzGAQG/rBage5XfiP5IkvQAOfx5Y5N0iPRvw6/MY+daBDDT7xzFuzyAODsy7vSx7kt9dAF9hCh+0FF5Q3ttemfAEd4/uvjMXwlYn4+XE3BqFpB/U5uEFbahz+c4H8u7PO+CmWoSojLNv0ydmcBfAORewMBrDtbv3A2P1jMmjxf0DrPs6lzOF/c+Pl+NKVqZjDfnG5TvfnusjzKfph4mI56thayhHtagdZHh7S/6fPIXeRa0+exAk2e2UafY/GPG5CRzvw/83dGHXFCdrxt5Vr8a/3JuN8/WG8fHYU/waZXbo8ESvIqw/vt9Ht+j03kPt9fJ5+uAkve2//PJ5AR4d7nSh1juKFN5bip2vHcQ/YIh6CS2wLo97XeQBc390BKTbp/zo69gvA440peL7pseVHbtRjAtgVq8D0vvPgXp2qiW02sOXgWGgAm3JurhpvjUDjtH2DPPbgcx+im+yit9xFdzTo5JLe6zz/nUnsQyq0Sf+6BLkDIkvwxBnqVEdungPXHIwAHmvnW2j+syLWJR/1KyXPKuRLvvPogSqT80e96tM+LtKrr2jX22fKehODdclzzKc+MRIXn0VnQG8YnRxOGd7coR3wmBNwOPPVOWKOwLP4TR7wW/PJTPLo+7D7dSie5z3/03fIYR4e+di0vsykede7Lw7f/3oBkNn5dMaeOpvjqBPHhzrvir0TnOFxqqNSZZNG58m9jq3ivaMXdVL0GqPDUoIEIXQ6ZOM5fZtOYM7cJLmXTiM2gx+k99Rhmw7h/M78zKPINwMfnOlu91nvWqhWvMtCCgAVwOXwVfHC1PkzHfD8F2Sf3cugf2cWeZ/ffnrkM//kN6TnYhJ/5cmfp3B4+rEP6bx8XlwzjVd+e18YUxpW3us0EU6kzivwEln8RBgIW2BWzP4YTviloxI4FGeRd0Kc7/qzP5Lji7T+TuRLKJK2gKjHpxCg7sLfJz3YU1CeBq+yL3rNy5ZSnt/ahiLYAMGfGsCwbMuifnybBMYv03tYD/HH2UbHzm4xgHF4GK5Tr5FEY9IRXoLzlyrVGHEzopwZQB2ogLDTmNUBKL76vYGU3BAocVPGU+BmAWdB0u+LrIFFFHCjftB53j8NTPiPq8tiaKCP8FwnZglB6WZSw8B6OCEiXKkzeTvjxClyHZTvDoysTf00Ug9RHhwVdkIeT5dKE3r870Gj96y4y2ltvXoXZybNe4/8y704kjNA8nnxLumFowgq6hiTFotnBRz4hno5s8vlUjyl6wIPe/n3r708P3tX1OTTI5/nI3HD32Jfv7ziS3E72+EbXvmWqhV0L84Cv1zDsNNbk5C6FcG9gk9kf5uff/kvrLPOXKWRrK+4ZhlZ9949771m3/uYkvPC0U+byZ8e4hUX//TwOAM19Gc/KHwsjopn7RbG8n50W57N6Hb244j6H3cPcl3Iw04rHSMZfOr1SXEp7v8hjiEMJB2zbnzt7CVJW6e+fNzZUgMGRzCQdDxXyyitwN5lh/qbXLkM1MDQOUZcPY0UgVVCSfKb3U0DJgpiDJL58djbaWc+tkYl60RnNkpGOihymaZj+tdR5kWQQ0esz/a37V8d5FUEqw4+HQ3gImUIH/HCKbOTjnSkzvo+DUp+8v5ufrfXkM7BWXBmD4XGJZl0iJYrpZidXYhLVxZ4f0BGGAYoXjqnXVLJkeHNfUeeW757HMiThqiX+2yAI6g/Yyj3Ov6bTYMEwBB46CDQOT+/hELWcA8FR8gj7IHF4gUd7WD8sHsUuDGccvQ8R09OjI3Eo0dtyinF1pZL0ThiB0V69wheNhQvvDQem8B0d9fp5uAdhtuR+EabJVf5oKPirR+onSPjK+S1s3OQy1Q522N3u5XtOmiBj6S3XTl1GWOgUitG8Dt6UxHgBvTuW0GrgTU8if5S2WpQvpvEi6MGHHXGy/ckAZ3GKj86wEx/jiJnEMvlzHIG6OFguJGd/OQMpdVlqwBp0q7f2a9QGGnPo4RsX99ox6OHrXwvXNcx5J38MoViLI8twd+PMBTkSZafOEN5G2tt8BTlWCcCeroOf9tU7FcivpXBySIY5Kwj9wARd6cwwA87Ba0fHx7nXiI68aULN4ScmKjGheUx0hxCljrKnRVwSl+1gCN4CTyrWh7wAp8rC1zCcmurhXKM7AF+tn3HYCJ95uwW+ZXyxwMbOAN4ygjFryP3DTg74k8J48hQpyEbdBTfi/KRKxji+wdH4OFRTE9OZGAy5eX5SM66OaF57sWzswvPOR6Mh3e2aS7GgEZpbSSDNitLc7kfiAEocduNxncxpOS5Kraba7QZOAgoAwb2wyjwLtOH4qC06NJZ8gEHQbgsmzO46uSfMzTgMeKMMzA1fgwaOouCj7PtetEvL12I8lAl8drlztwLp9Om7YNOtXdjY71R1HsEXqC3F340OTseE26y6ChMcMhZW85ONqilPHPTQWdMOePMfJ0F0mq7pNVg7gNjQI+uz+CdI8IMftoDBl2Vg80W7YDflcmjQie7vJ66gjjZTTwgLbSUZYv30Jez0cqlUfr27ycA8urXJhNvPOQjhc7rr0/z7j9TpxK+U1jV88vVmJhxM/rhdDxMzcFnpqFPDCLB7tfyX2nHP158lnKUdgHS+NrCcKxCMwEtfG6+Fh9vdHItbTcVdW18SDzb6KAPl0xQlvSXVuFVXFvvxiUMO5dBeEJdLON5N1BvnMT7nN3Vk/iNcQw+DKBHehR+5bBN1s+RdL+zOByPkRnv7J3HcnUwvjc/lM429QfT3bg2Hr/1tbm48xj+2YaAsjXUi4qMwteV6U9t3v/sGIh50v7xyGluTtqkzW4uXofvF6KtyMv/vT/5xLabrzqIj3VIfG9lOFbqg3Frv6ibffNUN+GYBP5/fKOW8HH/EPfeuNNyBL8DPKA1ylUmfPuZWrxzrxOXSue5dvwN8HoGnnZSG44L4KDLR7mPwMXx4fjd6YH4Yu08utDRXWA5Tef94fO1xAfXkL9aH4gGfNwN2A0efYJsmwTHfx98+ALlbAKv56GLCQD0Z8dDOWr30UY37j3pxkvI1H+yguwDH3Tyz9CqbVjWz48H4iIPf7R2HLs8u8H5hsuwQFOOAu3QcQ9WD+Mn7x3AD45zhOwrU0O5XNnPduBxghHg/dMLwzEGztwEFoIxDXT+W/cM7lciLmA411bc96EUx8DA/v7skbQ+DC8qPn16mM7R3i/RjjL1eQism+3zuO1yXjoQgPcLNdf4HkKeD8cPP9qPNdogfYhzr44Nxr/aPIsf75/HNXij+6L8+2bEA2AJKFLWflpg4TxzCa8HAMgRrX3nVSIxlXGwQLlCg7j3eZ8/mIm6gRuLjoIfYm+R7S831OT9T8zS/H/psKi88pd0vlaWgFKxCl/eGxiOF6cG4wq6TtlZe89NxPpKNZcBkgP4mQFK9zmZeOLI2IFYR0b+u/fasdM4jRp5KlNHZ4fiMjg8s1DJPUP6AYX+YbtyaT3wcAKYfZXXzrh5BEw8ZBGAO6qUiYmErQNyJDzIG5rTDkkH1WcajLhO+FbRuxxkkM4W2ibfMfhi8i1k+YODbmyQr0vDnZ2XERNnsXxnP6697yb7J8USfJShvXoBGnoZhNwjr1/w7uaeNmLB3xzv4yCN55Flk+tH8QG8qrV7Et9Ar/8WdKTu41489pVo4OwbHbmfA0h3wA8Dk/3DQW8bPHMppTMaPAfOX3/FzfsrMX/B/cyQU8jEXlMTfvINlytdaJ/EDXSf+8jxXXhkP3BtYnmI8HIwqDo8bAGdVFtNfeM0puAVC3O1uEuZ0tOFh50YgR9/MjUSuyDG5monNm52Y/chbWvxDXk8hD88hrY9lAHl9BNEXCf95+AZJfDjf9lx6SDSUxfhzv+U8c7yfPYcGQkN/JvN49z/qUZH54xsZFf/MPcy7S3z4Snt2J0vRws82iCzjzdPY3vzJK4Ax/9qdjAa9IfLH12Cgcxw754fD5aqMU47xneP49FCOcaaJ7FGZdfBoSq0Pt8ejp1Xno37I82o3t+IGfdCAseXuU40sSsmChyoPDmOD3eQjeMXYmZuEd1pBJ25jW2JLg0dDt7DztwrRWVqIWpTM9D2UTS6R7EH39gbrkR9Yiqm5xfRQ+bow8kYHR+P0YmJKNXH4iCQeeg4wnQeemsMO/hqORaXlmJiaoq0E+gfEzE+OUU+k3GO7rgLLu+K41PTMTO/ENMzMzFJ2slprqSbGJ+Mcb6pk7/L7mojjY1Oxsz0PDxrMB7tOwvxOL5SB8fQd/dG6rGyspL5DMLULp0dxLdr6EHU6Z1O4TS9CJwvYkP9DNo0cPFV8pyHP/60gX0DHthrr6A7vATdV5G3Lk21uXccn3zSiQ8eHMUT8O124yzWkSmD9I+BK3WAoXF0vIvoU5yzVwzylePaxXK8DSwMijXg40fYKaMGlbdP4iN47OFkLZbQGe8/asUFdLL22HAc0FcuV5a+I2ysNjbhozvduH/rMFrQayXpDDnMWVCG+mbBAt0c+1WI8ltzw+AxMgZe5uD5EXD159DuMZjbd7q+Mj0c31weSbnthvbuOSZuV8F/xIYpky5fAQ5fRibehd7lq4jWDIC6XNld8nSDc4fUtNH/tlDqh7Fvvzk1HI+Qbz8Fr1t89CEyyFlWL04M5pKif0vbb9MfstE/uDAUvzkJX6Otd8jPTextzFUHslSH4t8iQ1wu0qWXHsOf05+DffLBo0483HJw0Gm4lNQIvOpr8AGD3g1OZxll8IZvv1c7izewP+/C+/5X7M7B+cEYhQdph6nvO/O5Ml6K1mwllwB0QItt5z80ok50Hm3oaPDJYbwGHXKJLnrnGHxFR3cOkEmo/ueHeci729gvP3t3N9653YkH1PcLwOJfzEHn2MddZJIBVKHuEsk76JFH6OtfnTyKUntHSRv/3R9djDfenMXGR/+efS5O567EzfuP4gV4hgGIX9zdiHduPgKOnZyN9BC95jZ4dhf9cAfZn4NeexXaJ8cH6PTn2A3669S/Xp0cjpfPT+LffdDIJbKURy9RpTer59n3v6Su2igOcbAGDD83cBqXsOv+ogtPop8mL6CPX6rknijy9V89UkYDx6/y/e9crsYrr8zEwmsX4s9uNnOZLWfrlJFjBn1drlOZ8xaI9yKqxBN4xvPg7i3w5zE03IGPu1z4YPc0Xtks9J6DOeQL/OwY3MsgiDTzmWrYlKe6CD+K+3yaj/r3Pi7w4DMf+5y/Dlh04JWzWlDbAnOLcixLm2Qw97havFzCXnMVl6HYwaZcv3+cARD1jNxXtacje1iG/glt1PQN9OBd6NLWodADP1vvwor5zOEzzqfpODN175Nsiz/4/2sFQMYRAvbf6VE3TkAsRy7r5MvgB4pBzvygNw18FA5HHYMGQXjOqdPew0Y4ErRojE56fnulQlZY06HvZJXxOIStCIC4BIjBD4Q+1+J7v6UZeSKx+W3lBRAsOe/7wY90sGcNPApgJVzypkiRt6Z8+uLTNNYtU/DDK/I/3/k8D68yLBPkf/4Uv3rXXnv430uVR37Pn2x/prDtvgHps1Cf+g+Y8lPYFKf3wllk8wrkzEPkSAMcGKP05gh5YNNHHittACTdz+TjSPuBzETHlQ4lsRcs5ixqlLUuTj/v35Nf5pIPgTVlpVeLe5fBMnHxJbf9s9ce89ZZkctfee9j31s38iyq2Ydgkd5EOoycCZLLr0FlScvgkqOgR8rVcPZHzgAZLhxMVk080kFVLIHFtwZBnL102E289L35FFXjnnKKIJyZF8VnXTjFizRqaaNn8ay4Zl177Si+8XPf65jF6KCeFQy1KgZiDfxVQLu50jAKKmwj+0Nvnf14Qr/K7FSgOjCALvV3ZEab3xoTBk9854ntnEI/R49Yi+J/7w8H2Wb7/CcNWlcrx5H143RW1Qj1KtqSoOY0AFIY+K7XrWLtTIo+nHoZZDoP/+Ydf57m30uWdbFcS6MMcaS45osiP/9zLfI2E/5zL565ibT9WhsdQ+kbR0hVSIdC1GrE7s4WCnwDPoNk4ui3wUY4ollDWgPAtptfwsB7oKKzsChX2ireWTo3/i1wkzTJ0zLAgYJ/7LJpRXDjyODGwX50mpwtTu79bVDjqNuGP7rJsvtVUB6V0pFfwqovVWpRqtajXHWPhPGcNZTU0odbXor7f4jD5Wb23fAKhamFkecIJJfucYkf7IB0Vu8q+DECR2fcFBtcA7xTczqynNI4HOd8K5h0duqoP0HoSjsuFeMm19NLowhjYWBgg+4Ql8jHJW/cRNs9Oty03EwcYW4/S3Suz2/LrY/fOIK5kC1nWU9HRNfGKjwvZhO4N8NwuZzrimrAXLo2nfTfbLTJGoUUGuFzvh2KpQujMTuLmjPQjSZ99uDBblTr5aSB3Z1uOssnJ1z+C0USA8ZR4M5aqWLEzaJIlFHgu236ExrMYCfCfWyiTP3Ocv8P92lwGaSZ6RFwswjSzkyMAXCd4Z105tZLo7TrEMWGVgoD2rrnkiAYaE0UOvnU2FQ1pmdrKU8nR2sYFo7qrdBXx7HXdJYJ2ALs2irTuwdRK5ViHYO2hSG/tQEeYsTp0NcpqyM4ZxckogMPgFEfwzDBOD6l/GaDegEbZx64/JaOYA18WGU6g02jY0r4O4MkZQ1Z2X6d5D7XvvUbZ9PNzuoAPseQ7aTD1TT2o6NQcj3SIzcXp0+AsZvFG4BRcT87O4YHGXCBVsh7fn4yHj7cTbp0GYVLV4GjZQ0VS2IdosgadGtTR0cW1yoleBVSH9nnjB37Xt5YjHoBn8jT97Q0y5+ecRYBRhiK72gNA3sWxR9YOfJyHKOljbG7u93BYHVJJYwR+KNBDmeLuO+QSnEZWLnUl3QwidHnhnNOmT/DEDJYovPPe0xCyjqJAwwh10YvHO4YJHMT0GAnZbRwKvYIAVe2naEY0dw7yHVTh0tn4GU9JsRNcNl2KFgMRLpRujNRlEuTY67g7HJIGNTbzQyUGLABbLH6cCeDU/LgdNjTF02M5u29FjKlS3bncfHCVMzN1XNWjQERvdzbGy7VJgApFzx3CbPJ6UrCtVwzKEQZtM+l4mypvEP4u0yYQd39/VbOkhjAMLAPnFk1u1iPSXjJyoW56Oyex4Pbe9FGn6xS/xMU4vJILQZb0DqwbO52c7PVkl4pEMm9gNw7x0DNQQawnBk1TPmFY0X8VhcchV48pAF5y37TWTSF7KvXqonHmJXZpirwMihmGxrAvFIpZ/sKZxztnSwc+KWRErApRjC5v0jCA5ie0ikGNKWD0jB1T/2r4N//Jbz881+fSoPSukgHGqnC8LP5mb9w951BamfoGUzNgCR04WhinWyTs8XpsisTGIoj8C77otisWJlQ6IfmPI6x/fYXp2MNCP34fjcebh/HgydHyLuTeAW8mQMHdoED5B2fb5zGlXtu8HiaziVAkHK/S/kb9Nu6y52Ab6BAXNo+jCHacZv+2do6jU0MtsdYkx3aV9SiOISdA0xc/tPquVH3yxhZssyP6fIjHr5d5lxADgEfNwRehX+ubx+lngJSZD5z8O3fx/ByaZIdjEnzLXT7op1Cjs9li3FA5z2PrHP/kSr1/s6ztbi/i45BWYn/mWeBPx72Q3FbXOWvOuxcmsI9NYoC+FNUJW91HriEzavIIGcjfLJ3kkEB+anHETfOdvnmykgsXarnJql/da8DbZylA+N/2zyLKWSpa3gPzNfje1+Yih+vHsaPd07TAaMTyzIMuL4GfGQTP9JBRds3IdNN4Pgmhup3xwdikY5aWKzEMjU3APU33YEogSv/7NlKfHkZmMGvq8j2S8D9X66dxp9Dpy7j85GBYvJ5Hn3r5w34/BHUP4YGe7kSXfDvAoa3QF0ljbMAa+DY9ytnGdz5692z2DX4WQAnlzN7RH4kSVkuHIS1epkzmlwq4ur1SrwBXY+SvqHDvfj06bE4UY0Xlydy7wf3Q/ilgz4yaLRfG4oj2qEu0DiA/wIXMcBueghP/tu7rnmPvOaBDuWF+lC8Mj8S7+yfF/hJto+p6wPe03159NAg8aE4Iz4Hfb2OHLnbdImJQq/1tKzKaD2ee+vNbNvB3l5+U+i65EFbv36lFG9fg2+XI1rgkDLTPD0Lo98Ci0KVX9KHX+fZq5OsIe3jTFbgunDtohPrhB6kbu3narH53FisLlRiB1w7RDikPEIPvPagHR+Ck/9+/ST+ggb/zaPDeLRFw4Gbjv8XpoAn/bx4tQZ/7Q2AsCT+GPDP+vmf5/IfAyRb8Me74OfeftEg94/5b9zT4+QwTuElj9EVtSErpP/DNyfj4nQp7oH3auimtw2Fyn5OmkinugMtLq51Y54+a8DbTsFl6f6QNC53BLVE4+QVYIRsrnaiMYOOMTYSy3zTRWfowt+m2qdxdQs5hfxagxYfwMeug7P/9cxAfK46QL8XuOnSYM/A7+4eD8YWcLyDTLwFzjvS24Nq54bLjgx+An5s8ZyW5mEfXZ0Yim9cKscT5P7I+GBcfKYSF55F/lEnl4I1IE+y/+yQX4rN61zvGFA4NJE4k69zn6M/MBBVHYx7VMbn4kwX3HFZpCect/aOYw0YveygBODzAWk36G9HHD/8oBMvoHc8i75zdwva4VvtS2ni87WB+KczES8BB4MiN+EtLlc1BXz/GjhAQtYk62fByovferGes6r+0+pxrCILtBnqdfQ7aMkZx+JK8nTa+/KVmXgB3j/0yV7Kh31gfHVuUi0ijtEb/5tX6vHMSjXeha87K2N8pQze1WJ/1mUUh2LOGQPwEfcRmXjSjR1ofB0crqx3Y+Ec2/CF52Py8VbM39qIcdruWaJ/Hl6s5Wy5Mt/eR07e2xhAd5pBbo6mDqFG0MBuGEVX79CRzYFqlMYn0Qeq0Ww103cAYmcQY3FxMb87Qd9wY+KOmwQCFfcNdKlRV+DYRPfowoQ7gyMZyHAwivuQuglxt9tN/V6duoKCOYBucYD+WBz0g7PigXeNb7R/Td9qYVdSB/cwdTnven00xsbG0g/Xarbi1ZHjqA+exc8OB+O8rA0xm0HX5kE7nuztx01w/qdtZwkaABjITZ8Nrrm0l3zDkfCwnwyQJJvmaKMLtpZKcXylGi2Q/QkfPANhLJLgNvk0gLvLMX7HJa3Al8bYYCy9UIn55+oxfaGSAzF0jlegP+lunTLv3unE2ceH8Qq85mfIlZ9w3t85iTuPu/Fg4zjO4b2Xyb9KnzXQKUbQO57/sBlX7rSjsXYcH22d5b5kX0Xnbg8Mx/GwNouDYF0iG12QtjhLYhEd529bw7E1XKVhpRg3OI8tfx8eNAQt9FwBqX+4/5iy/nsT8hz0ec63a8gHYNOhffJf0DvW4OvbyFltxm+hl19GHt/hWX/ml7xX+2CIPh0fg2mScgOdeIK+/kLlPG4eD2U+zpS6A+xdJgkQx+/PD8abtNvAh/uhKRsc3c/P2BzFtrhYiqFr1ZhaGomaQYu5oXhu5DzewL7+GLtPuZplk7dLtu5Q35GrLlsGjfPsnwCwL8C7P6SiJ+CB/OA+vGkGuqpCR4WMof76VjmdLZcDWji0bw1G7G11Y4O+f3SrG4/uH8XjFjKc+sMec5a3S7E62KyQVf/Hh0s0N9AZ39g/dvW6wFyOJdT1n8P7Ty5WYxh5bb8c8H7tHmXeOoyX2u1obbSihY3w4ucX48/+aj0+tzgcP/h8NSpn4PbdrXhreSRG6d8x7N1B7In3YVRuTP8GeX+pjO0H71NPGgBQ6hoeXqexR/70D6/HN4eO4zvoVKNXJ+LPP9iPW+5/CH7bF+7FQbdkQAm0LPRxYOZSxMo6UDu+j952wcEUB8gP5ITLGC5cRNdbLmbR/F1gSdhSzgvo35j28S8/7MTPbu9Dr0fxO799Kf74zal4E/vsCvbogyPoEnxyH5012rVFP99FrjwAofQLGnjo0maXmF1vwe/Q4ZxdAwtJ3DxAnzkWoTiUF9bHKtlfWTWvn6lkcVfgxd915HPOCnx+7uJwLKO/eH8Evnc51QMcbDe1SL+gOwjHfej8k59iv+2Ah9TPDLQ9rE9fH/L3M89MxXe/dzWerLqRO33XixnkSiCUqZ/v7zqyLSbwf6/ifZupeFy8y6N3/bUCIGNjE+H+EEUApBvHMOH+aGeFgEsk9JfISSdJnjo2JObCAahBbENkUv2lmQoHPdYrDbL9GTniRgLwmc58HfjO+ijBWDRSc9PTHkA8+UM6vqeMvkNe53y2OA+VDJ/3fntLCsHt1TMf8zzByk2RvJ+iMJ76APVZcXpwJVnxqv+MuyLLXz56HfzZdPmxf4WR5fgbGKjGZQ2FRb73XkQWvpmEZ0XdEtaZC79pe8ITmA0A2wK+wD1hZPf7zyAPp2X2T/LQ4VsERIrghwUW6c2av8X/AhYilUiYDXckUNEPFJp1+CX4mxU1TIc2P8Qjg2PFyHlONTfbZ775z1vryNVf3LvPjHtDGATJWUh8L0xs2zACcMQZIOUyV4x/R3OCH+aXs2VUjo+OUWBc/0/FG/w1iCJu9utHMdliAOmIlnSOe/TqIH5lAMQz74Uzzz9T517yp/e26elz0ua33vPQb4fJQ5yujAxzGhwpAiNe0ekCGyPKQ+dPZ5Q4C0K8UMXWmDMwodGnEYMOmUbXEcJZgcTjNPRONYqph23q1+7TOlonhB5/NJR8JkyzFPI0+NE/M5DQw7Pi2x688o5vM3uunL2u7KXr/eAoIrcFLYoj/RQeRV788+PeL2uUOOuSVyie7v0xUq1jTI7H6Pg0iugczH088Wd/dyu2NlajsbeLcgiOgMcGHnKfl0MVRgO2Br7aybsMgrkMWgYyOIuArhvje7ZRMlFS246cb0W73eTqWXxr2mLZpiJwkco99XND7UqlFhXrWBtDsRhHIIxloMOgx3CpgvBFkeEs9jChXQ4hP9arAH08hVP+zft/iGOojNF7dJIO+TTAwK3W/lHGMJ0JYgDD0QLDKJCuo18eLRx+rlPp7A2dgC5F09jV0U4+peEYRcE1mm+3LlwbB4bSNfm1pNeiR5P2eaaDTsebOJYcV3yQ5/VQZaQCTHh+DhLr5M0vSSr9aKw7q8CpsQPQjNfmzmHOLHEU+OZaC9o4yU2lp+Yq1KNwmh84YwCaUfk5Rlls7HUoAYN81uVa0HIpW94qvrkHhdip8J6cGoY+hnP5tVwG4rxYIsulqMRlu2+C9IfgXH10JPb33KNhMA3chbl6GisTKHbF3iKDsbPRRH4NxFitFA8ftjFk5ZfWT6P/HEOpjox1dBf1ot737zdzc/Y1N9pFxhqEUoFs8qzd0oCCz9NvbkQ2Th9pBLgUlDyvWqf9XQ0plGP4Yc4OkDEAY/cgcSaCwSid/gMYTifH1AvDULx2OR0DQMmb7Rs7lu9y42/wZXKsHIsL9agBIwMHOisr4JN4tLttkEZHBYo0/eNoRjdLPMIgNE3KDuFNvs4qqrjoLIdLVzpCxHXbrevEZDl/+33uNwNu2gf2n7MiWvSBipabHhqIM3iwsdnOvR1s0yBl5iydM3QFxIHLNrmGeQ0F2yWm7EdhrIGugt9sdqFHlF1wRpx1Uoc45eh7Zy0YFNnebWdwzFkuuVwWdGTZNslZHCJwafgs6sDHZaaGB5xaTj3bhymDZW8GfBzhEgOos9Qr96CgXzSAdcCV4As6rx2ZZSBqpIIBWdI5R33FErowA7n8V+dy6r8blEtjTXkauDg8CJ7Q982meppp0Z/KjnHCSHXz+EoxU2lsDOOfStTrGPvgjrNv5ubHMd4qgVSK1Ud7mW+1Vs7A88Iyhq2jf9HDpPFilinwBC+EgYEwAwb1UYMGKOb6z+AL7s1VLteQTycxNT1rA8BBeAd9dQB/tc83VzEvaNf82FSsLK1Qz0Y8fLQN/VTTYX8KzOvV8ThodOE3NcqoA/9jcNB1jXWiGdykvJ4MEWdc9kpngUE+dUYDtOKd8fKUcfCSVgva80Pw2tlcKYeAk8FPg6LO5jogzRHGRmO3gwwaSV6iQ2cA0I6A/+aVTr/hGijw9xQAeXsycU/8MsDijCplzWfzy/w5DZRY/tngHMbaVfCuRb8afC4MNPeacd+b0fHhXILFEf0GjTWI3B8oA8rg5wz46CjEz78ygWF9Fj+5247tpnQm/QIVeSd0tgkMS+DsyxpfVGF1Ah5CPa4/6MTC1lEcUNYW+NsFjwWtS9AsYDzP7B5FqT4UTWB9lW4CrLlR9mcPm/S5scF4Gbmjcdfk229g+Lus1o/2ik1L1SVd21wHjiMstxrO0JGDJmolf0kdCzIzKKFzL/uEs98nXp+tDMQb9YFcUkpj+V67CCTYv48awIf+JWXvu/63nx6W5TM1O+z1DHBYfK+IT0/+iJd78CpAF7u0ax188nnyVt75Hd2So70dNT4Obq7Afy8iH0rk8WcY1s+/PhPPXajEObzQ2SM/fnwY9zF6D/yYYwJaePNSJZdgUgWWd951lskpeERZX5l0vfmIv22cxTJyYw6Z9A4fN6CPP3quGl8EAS4CjwnooEm/u2b6HDzzwoLLwsD/qedvzg7FHHznZ+2BuA4+LYJPG3PDcSbPpZ4HGPsH1LnG96+T3o0zR6kXYM1gi7TlYT9egt/+7rVKvPC5qVjlgTzdpigT5i+WYvlqLZfYmZQO6RPXg3cZr/5hIL7C89m9o+gC2C6g7B86wq7MoouhmxzCy2u5RIQym+8pZIG6XUXuvQsdwP6zf2/Ml+JLl6sZGFmZHtb3H/egAx09/Le3Ml3Rb0U9+nqtSyOprqy2kB8iPYX09VntB2mxubsHH9FZWtBsbXwgZwWsXCpHjY5pwsecfZA6U/bpp23tH1eA+dcvlGIDntkWQTms1wxw+sEV6j/loANgXh2Kr66UMwD4dfJ/FVxXtt2iL1Zp8ObmMfrIYWyvHsVObz+THz05jvc3TuMhDd7SWZbZn2fw8XxsKMpu4D9fiRvaljxrcY6iA15CN+yCQ8fgm0fyKRLsgMNP1oAvMLRB09T99740EzvU452tk9iFbrT3BaXOpOWT05jnG/cpcB/FtO9p2wo4+Jp6HG0YAc9cdviEstxI+7OzUCaRCcszs3FgsP98N04rjian//VQWV/SW0dxsc13jkbfBh+2kOWHe9pVEfuU+8LFajw/U8r+u9OE19B3b1yrhaOqb+YML/QJ6vSdeXQKqvgAvHYJrKI3iuPliaF4a3ownvDO0fJfXxqO5xaRUcvaAspNcaiX+FeOubXDmESPuod+tbl9Fm++vhxTU9VYXW0h/wteVqH8LXjIpnwkcYXyYSAubdoAf5+I17TrjLI/oc7vbyLboPuXkPOPHh6hVwJr5O1leIyjjammyBwvQntv1iM3inajbte63wWfDQDt0v4vDyBXSLslQDlsB2pafLJzmnsxwRqiRvvefgFBAh84REjO1kvxLDqBfNiZHw4+2aGPtoDd+mo3dldP4uH9Ti67d0JZH+6fxkfU/9lrY/H2ldGoNw6jNQY90ndz20cx/7gd5/CXPeROHTnvUotnfLONvF8GBy6cVeA549FGT3wwdRbbM9hn2hzg5ClwG2ycxt1tbZtp9EUHkIBr6gfoNAZTd4Dj+YgOvXF4qPuYNYDrYS4pNTc/n4GJ/f392Nneju7+bpx3DtDfsA3B30q1mqeDJ/ahdff9GJ+YSP2j1WyiH2/HQHs/2tqTyHbzN1DRcdprtx0DhwfR4Dt9FgY4PPYae7G3vwVsnFHfpZ9dPnc0Ay4uCd5strD7T+Px8WB0q/pByujyk5l3s9WK9b39WAXeBsEdYmbPLdM3z6LgNKiX/ER+9A6y4gm8Rzymu2PEGV8LI3EDGE/An+/AJ64j6L5QQ0+tD8cjhL+zgVCJ4spExAsLaI3P1qMK7Tg4SmeoAy0Myu9R54cGVZ3BscVzaPw9ZBoqQewfwG/2juMcPKpdLuWeIMdjpdjH/mxsHUbz4WFc4P0F8ujCM9ZPh6MzBH2OTcbcwmIsLy3F/NxcjAITdYMabYMMYnN4NGauPRPH5XrsUeBDFL8R+O38ZXTUSXRi+IlO+A1sqSo48FuL6CYwhzvgvmrJKrgP2iR+6Hh2BhCWetKtq300AZT7+vjAWaBudj8JMQyOT8Vzzz4LDmFjocQ7e0hW7cbwX8H+bpDvA3QOl978yjB9ALw/oPt/uHcWN+kDSdHZJRukPwP+o/B1Zya+BAwOINQpGncF+N2Frh+eINsp//Xxwfid5VJcmsO2hE6mnq3E9GIpLkJzXwcmY/Dpf4/+5L49sMG45giWFXCfflR/1aeUTZEvUb6HvKZD3zyBNu991Ikn9w5zr65Go8Cjt2fJiO8a9NsU9y7JWuiof/eh7n0AnXYfdOMt6iOfvwXveYx+chsY060chfPcoL12rDi0vX4UtzbRHemDK6fH8Rc/3Y7XqufxhQvIGGjmw1vNeLl2Hj9Fhp3QoYA4ftikb/RJABvFT87eBKe+/83FXGlhD8H4DPb7l+F1zi3R2e4slMvYb03qdhf9zwHIHvLGCjLkm1cqsYe9pZ73ErrCH3xhJl7/4nK87LK92FuD08B8pQb9nsW3V0ZiZqkUQ/OuSkNH/wpY6JL0Z+yvH8ZlylrbPo1/c7cb666iQX98F9orY7/+6H47HgAzA5VfGDnLGT3HteF4a344PoKPuYebWYsz5qnNqEzYQ6+7CKN+Dfm2Br6475r6vmlMnfoLp5fi2uv3X6lnkbcfFS8+1XuKb1zibuFSKRavVGN0AhsFGGo7uyya9ob6lv6knTXacB+Zvw6u0W4HpFmXHHjMjaf5SWv6Nez71dVm2vU+k3+qQ/XLf3r0fn62Xqb3+tm0/d+ehV7mpwO/XgCkWq2gndPJRxjULoF11Jv14ejofmZ+55m/+wWopGKEUfFckgCGIFN2g6ZiTXAdIlAPh18UwQ+BwQ84cAZJOA18qCAZ/MhN0Ll/2ki/554//BbRKJVr1gCCKSpWIOCnxF0gTSbNf6TIBz7zpveeTLIq/ug988h3efPps88emW++6OXTe/bpQSf07jz8JeMuGt57m56O/JnPhYsMpJ8sYUUaHmUpSaoYswXc+sEPmDGwLxz2wCfbb3CBM8sogh456kprPx1ePstCSZvZCb2ES/8U3unEFs6W2e+DfgDEd3zdb3LRHistvmjQgzsoum7GrMPNtlmef61X1q9fHn2Y+4WQrphtBJPjXqeF79P5bOADhUVnhAEQiSXrRoY68FVMLK8YxV/koWPQo99DWT3qkYER3/mYZwkzyukHPYRjnr36ebUsfmX6zx7m2T+KdEW2eeW3Ti3z0pCTuD3dkDynCYPjBkYqXGsodlWUyhq/dZr6rGJawDwyaF/afwoxmByngZEOylVbhQEGgr4JMy+CJBko4dRIE4bFclv9e+FlNyEsgFsR/NBZ/WnTbIZ//KZoEvfc5PPes7zrpes9TvyQVm13Bit7GVJsZl4wwuJZPuzDmW+ST/T6VKffCfiTy5eBJ+K66Zx1sb+zFvvbG7G/tx2NvZ3Y29lEgVqLg73NOGg2OFE8D5rRaR+g0LY5DyKDHkeH4ARKdOKjAUCKB74uz2TgQudd2eBGDaWz7p4MnM7iqNVjuNzffL8cQ54jBjioE3Uu6NH22EDpORvqAy7ChpfHaD68Ey4exaW4/wc5zo5ictq6GoBDeQIXXObqBCF1rDMVRdhZHS4Vo+J6joJVHi6WphrGeDatI2/b+0fAoQpNGfGXPs+AwWDsYcQYlJCHHB6iJtFsyUlnum2r1Q1Wupm33whr/gGLBA3/Kq7Dj7LqUkJCQVwxyDIxW0v8dBklg1uOIDgHT9utY+pZzJ6YmKgjMN0IXOdfscSSszEsTyf91kYbRWY4ZqarcenKGHmfxDj1aaLJyoOkcR3ozoRZuVBGuJdzhoa4l3uUUJZBDmevyPJ8vv4YI4f2jZPWmRtd6q4yWUNJ2cAw29vtRp36T6IcH50MpFHabHUziODyS7tYADPz1WzrkPkCC8AW92/tAweDt+LGee5hIoTcr8TZIgYtlKljGIZcYmu9TT0GY+lCPacpQ7Vp0JXBzQE6IWEH3JLvABc3VnbD6ly6qmOQoRgVb2DF/VVOURgvX57BJtOBPByz07VYWqhiNJThHydRR3GWFjc20Amot0EC27ND/7vsWDqfwak9cMHR88NDziJB4QZWXerlvhtuXi7Ht09G6XeFmDOR9sE98cHnwnsf48sZDTrz3ehavqkMmc09JwZyNpOBOWHhWrS16mDUnS1Af7XISwfvKMq5cHImj8EZlw5zuSnp/MCgCzBy9pAbhQsny67UqBPwOoLXyFPFSXmh+JkBGl5P0mYdjUfAKwM24I/7cymjLFscnZ6fzIAB0iWmZ8C/2Sppjqk7CqJ9wXcd6mM/V0YdJXYckxiw7sUyPOx6qRhPGGWPUQjHRiuJQy6FcHaO8YxcaHfcd8cZJpQB3JzlUaZyGQSm7vXRWkyB8wfQgjOpnLHkbI4xldeFKfI5pR9bUVF2gok1+NrBkXxpIKbGp+Mrb34hFudm4/GDdXAKJbyurIB24QMG3+THWzvt2G246f1x4sS2/dbokmc1N2s8wMBXnq2v7eQSXZBpymI7/eVnnoup0cn4+KP7sQW97O02YqexH822S1F004kqjxkALu4L1Gp2qGMVXDqMKn3pCE73ldFpcHqOjIAXeMg7lGcGNgw87WwfUCYAokxnGzUb4BXCcRiYKD9dYu5EmqOsQfBEXNR4adMu14/WgajRknzFgBzluLdMzu4aA7lcesU5W5TrUVyK+/+7h3uAODDBIKIyWJwVVz+bX6+Yp8fpeT1OzifQCzDpBgBw7zCduosj9BYnq4HEirs3DZb5rtA7rLNziK5iZO1BX7/A6NQpnQcgMyBaB7kMgj/YPoHHnKTRf3d0MDcevr7RjWvwJfcS2AEWFXDsEkxyYrUTE9t6SoAdcHPT4glgXaEfHmKkbfJqnrbpLLxuXvTBBIbbdUwO9/PU6aDc0Vh25Oqz0M97fPdB8zwmoN+LVR2tRWDhs4czZHXIHRhV4Lt+n6T4tUEcOvddi9slbW5BXy5LtWf7aLcB55TP/u+d+aN3uBn4M9ABTU6nncdnq0DW8SL0NQOPcBNWZ/6+PIoxCn91Y80iX4NmhU7kx9b11t5JPMAo/hYG8HM1g/7nuYkq7CWO5+DtNPTeg4P4yepRvDg3Es9XKYy2qhN+AdgsYnQa0L1ROqfsgXjH5X0ojm6JVxAhc8joTep7FWNV2nGE63WM1W9ewLSGRn6+gRwFSPpV/8PueQaJvjQ/HE+Azzi65jfnhuNd6v8uv2drQzlLpCy/o6FugNqlT9wv6mTzKOr00w9b8HHKlBYfkGnq29zrZHWzz0l4dg0+PgqNXR5xZCX9Tp9+dWYgrsDHmlPwMXUV6LgD7iwAS1AijmhQF1o0gDnuld/ioYebKy/tHMdM1SAc6ahTnfaOTg5FfRyYl+FrwGwKnu5a6l14hn2wQF0ma4Pxk7Wj+M6lco4K/sh1vzjEBQcLPc+389ClG9La33ad+qfBrUfwZciVQ/0u//ojZdX+1nYcHsBTs/naLbR9biiWryHDL1fibBZ5gtySt1SoQ7UOXYKb6bSgLLMyP0f9X4BO7jbg9+DLs9MjcWkS+5h8//lL1XgTnFjtoBcDu+9eq8YHW8c5q8X9UJ7Ahz+k4htrx7mJ+/YTN2A9jrW1k/iIc5d+RWzlYR3TMcH9DnmfLjjKs5r7xS3SiMoWepDyBt4xfnAaTeTWEXXvH+pTznzc2TiGhyuXCv5TW6jF32yfxoe7ysPi8KtJADejfQb87h1hn6j/CVzfIRfn0bdW6a8ByjmfKUdnYuQ/W4LLWZpj8Olu9zG6ELDuHTq9m+MjTwM0h/zeASa76DDyqxn0tHP67v2DiAloYp68jZmg2sYWsKeqcRU47yEz3KD5OfoHNhHPOOKdfrIezjLTRnvLpUwmCrpADY2/2IRPjg/liG5npe0sQ7C/Uu868FyCV6IuZaBtFF1gUhnP/eMd4DI3jrw6iYcPm4lX8ronrfMMgCQ/68HJv9fgncs0ExaN7DiPMc6dvdN4SEPOodmL6Ef3No/jo3QWnsIDgTc4lgEQDtutE/jfN2lTDxem0SmvPDseS8jzBTrI/YgGTIg8f+liNTdtfgIjvATveRZcJNu4OIfc3zuKfWTkLHxhFlrcxYY4v6tcP45V6LEFPo49OIyRTsQ6PNfZPzep+E1w1s15Ly1U4vOUM3NzL7agjwkAunjvIEqkPeD5Ef03AN4c0b496MHNgQew55qDpRi9cjGG58bi8VkjNqaH48oaOgP934XGj/bdRwdZNDoNTuqsT6KF9krRpI4HtNG9JmvYevqrDHYcgZtj4+PobrM5k2NtbS2OGztxGTy7NNCNFjrzPqf2n7M9xN196F0KMgDioBEDIO3GbkyVDnP2snqN+5cahOkYLGm3oo6Cf9RFn4Mqpqamkrfs7zeie7oXQ9XDOELPqTrCnLoZiHE5aIMvTrJy5kndKdLofhMTk1nmQasVZ65UQJtkIx7iySw4ssC5jo26Qr+JAz9HphYDSAqUMkhwERx3xoeB2ffhESvwzSV40CN45m1tRvI4nBqKhZWRWIFGGuDGPvz/yT1w4n43tl0qEV1iG566buBt65S+jXjEhwZPEnP5s1w7jzddxuhKNY5XatGGVnZRDu7d6cYv7qI/0kCoP9bPhmJrsILMmI+LV67mbJxx+sVgkfvOOQOng967CZyGKvW4fuPFOAWGW41mNI66MQJ+OqBPfc1BJer0znyQ756Rzs3I947Rb3nepDx9FvovhaWby+vPlH63af82fWTgzBU+ZmnDDHLmwFkp5VouYebgG2f83EPvfkxfa4Neonsg6RhFt3wd2A7DZP4cGfkzcHIDIhT6wsVZhx3KqaIzTCFvLjSwP6Dbj9fQB+mnKep0BP1dgAxdptF9NCaQx6fIyq0ydL9EG+E7p/RbY+skPoHPv9d1xgp8lTpcGwYvYSQdeVIT+oEHajfnIENoygEl2nQGoO5+cBCrd47CDdVPkJfKcIPiz44NodvQHirtjM1R+Ob/0aw2D/1rg+DGwkk1zmuX4yP418f7ndTrnE2zjj7ujFcH6zhz2WWuy5xr1MkBKefwk9P1VupI59gZO3y/pR5qgJR813i+B07e43Q2jbCcAXZl2trgRxeb9Jmr9Xi01sVWOQ7Eb0wgm//D7WZ8wLfqH8vYgeopH8H8AEG8AO9447mJuPbcFPRyCg86yj68NjUS15dq8erFerRW9+M/PuymfvB59Jpb4Or1RfBlvhRn6C/6VH710Hfuqg4bD7pxCI046OAejFP6c0nZ8nY73r3fjg/gQ8svTMWFzlEsUtcpAP8Ket5r0ObPwIn9k8InWchKTr/n3xXa9rm0g4fizgFwsu/AwSIVfz/TScWtcBqI15ZL4YoHezLx4nHv4jemLR70ry5/NedMF3h17v+F/TCK/JtewC6uOOsDe2Id2wve4X3KLwUYxy/fUzfyVCeuQru1x7ux1QUP+d1vXwbXiuRPj34ww+OzdXx6+oCz73/1+75e5oNfKwBSg6kOnOtAPuTUgQwz0lHMu4zWwSSspGfhDNWpxtlnHjAON94dwdDMAEh/FDTvnwYtrBYZ6pjOfGUuMJ10ZPG9Tg8jQwZDfJbrZuf3lke5VtxsMi+UN/4WB/cCLl/6uncV4P7jd77mg96nqZAVqcylcBr1j0/vvOcX7+BXvSOfFAef0m35O0/z79XK38UdV3747tMnHNmpnL3nhSLau+ZjDT5PYAUCJcyso8jiCERg059dk7CiX3IWCEnMsh8AKWaAmCGUroPSM7Xtos2ZZa9/Egk582FePaEyr/RDBj56V4UHqTh6fykvy6GeOj2LPWM8waX83cOnXl3IMfuk/122z6BH77vc+DYJh3qJFyi+7v9R1hkNfok31t/8nC3iqbOiWMrIpdtQxPi+gGcBU+HZ3zfCAIgwLmBQnDpHE4Y2lz8ZDLGd+S6r8ulh1Tisv5kXcOO73iu/0emQG/rbV7znknnm8jo8l276fZbZ+32W0e+XXj6mh2EZMNHIVsnTl6jvropgRMYHenk4yVfnNaI92ybj0VjrYkR1jk7igB+eCqAMnPC8i7Lj1HKX5BLc9oxKiLmIFwmbvPdvQY+JE/wSR4o0/M7n3PfxJJthYwqKsD79I/MinfjWf2+fFNN/u9Hp9mZocD2yLzlzyQSUwenp2ZiemYtJlD9hctTZR8lvksFxVKq1HBUzNjGF8jMR9dFxBOx4BjQq9VHej+ayLqXaaC5RNYLy5PJKBtf6Mzbsx6c0wP8Cd8Bpl3QTiXr0lG2yefmMM3FbHAf2vWfJJ01y3Emas90exaW4/4c4hofBfbLXsXzQci+c01RaWs3jDC4o9HUAezjSaHapHuWx83DjYGt1gmKRadLAwuAXifzNaZAACGX+QwjuU4wY25MzsujTyRkUH9quU969Qc4oO3m3HwNWl6SqIzyVL7KhIWSGTj9nCvhMA9qlA9oISL+TDzha3o2odczlaPycfVCM5nLUhktfuYG1swdso3s/1CGQe3cxKjBonaavI9eR5m2UX5cucmbWyVEpVh+20rFdrTmSHzoro1BNVLJzaxgNu9ud5Bkrl+rhep2CbWu9Ew0Mu1GMPgOJjd3DmEARGqWcLvU7QQE90AEGSHRq2/YOMBQbXB9V2LrHyPxyJZZWqtRvOKZnR8jfGS9nMTFeTp7R2DkEJ6UTMtIjBN93k+8TynSkK5whldnkq7y2v5QFop/4Jb8bn6Qt+fMcRWk4+2a/iZZMHrBRPXtx9dIsP09ieWmUZxj+yH8DJNKoZTlFVTnU5noAfLso8cnHqJuwaaO4HaA0ypctM1BGZWT2nQEJKyeM9tWk7XSoR3x07VKDMfrIO+ThoAmXw9KRrTEqvISdMHEGhcv9TI1XAAU4h5GknJnGaG7xbQdlbspNVHV87KL8YmQfkPfEBDIDneKU9huQETTOEJEvu3ST/N0lX0br4A9lqM/MTbssgfl0oozc0RlvnVUuHVm/D37pBDfo7nJjFXBnd+sgNyecGK9mkMgBJLAy+sQZLzqKihkebu7tKE4dX2c6+vjnSDowD3rtRPfAIMdR0trg0Hk0oeGcAUK93LemhCFtQOTAKeNtA7vwcej24tIy8BiIzY3ddNibXlhMTI3m+8+98Hps723IHGLEJRsq83HaHoj52aXY3TmIn77zQXx08w74e5iBk+MWuALB7mHJbqwbsMCgP0BOqGCDhwcYJDtbHcriGf2g/j8zOgccgJV1p3xHP46P1lNXubi4FIP02eMnO+APeXEaVFu4NBVLlxxJOphtd9kznavidWOvRVuHo1opZV8pa4EE8ITXiyfJm8R58AcYUXXwcSAdSUkzGLCio7hr4FaaqFUryQc85IUuJ+AsOF7FIGUZ7HJWlbNzxHFH8oqyVYxpZ1mcHzs+6+8vAGIZ0ph1NBjSD1T0j8/c5jE40I3y4BZXGv53HCZfHqtGCVj/5Cf7RXDV52Tk6bIYH0G/P1nt5kbKynwPyDGuYez+/tIwhv5AvPP4JIYap/HBznE8pl/mmkdxDSPrcK4S78G3dC4ujpXj2fPhGL3ZiNo29D0+Eg8vYywC62mM6n+HMfQxRp8881JtMH5jYSiu8Z3LON0Cl9wE/Y3aQDqJ3t07SyPu0sRwvHWhHHf21FXO4/OTg3G5Phi3W/QVdRUenpPwv8uT8APwQh3Gd9Jo/yh4YOSo7UfHES4tBdnFFDQxzr1wyCQJ30JO9/+IKQsYym+MDsZV6ncLeCHmYqE0kLN2HeXsx2QVX54ZjGs6heTTFPD1cdKApxRROOPILfUK8+YbbP1YJB91gy9cq8V98O/PNk9jiXZPwE8+3jiMn68eYpwCi7HB+Bcv1+JrYwOxi+wrgx/forz//f5hvFU6i4u03Rk0O9C0jsEZ6FAnyTMYzq8vl2N8qRqPDaQD7wvAvwRd39w+jv+4ehwH6Diu/+3IQ5cde3boLB5Cdzq7Z5Cp//2T06Aa4M95zELQV2nswFItTuDZBmI3eXn77lF8SN2r4K5rfd/kdOT+MnUA7XK5EVAo/ofVk7j9sB1fHjmN71J/R4hLnn+A3LqETNmbKsUTzj2M6yrfvUadBnh+Cp0P0bEd5O4W5feDHxW+n0fWza924sHgWazRJwJYmWJwXOcKbDuXJnln7bQ3+6Og/x3g+MlmsfTFRdLZ/gdNdRTaR90ddPQ7ExGXacO7sDJltd/16Sd/0b+wUPQS6ZVuheeoa6feR5J+WnWOCvjjqEkdBjX0mtwAewr+OzccY8DCvNwg/hw86GFk7jXyCXTToo7m88ZyKYNZj+ifCxMjcQSurcPrB+BNOvV+9BicWTuOB9DPencAPo/cg/c1uDb2z+KIftFRrq5SlPDLh83SybF4pRIr0PYkqQyIzN1sxhi60urFauzAD480MnieTi76pQJRbINPm+vI3xxgQhsoo72FfEQ+eN9fXsZA6lehZfeg+RvqJB2i1SdNCrcGN7eo/z74vID+gEhNT33aCAXYSTuKHjUcjYPdtO9+ncOylfUrG90YdbAEcPvB7FD8uyfH8a9gDKLOC9DZByDqey4HRj10Wl6FXj6AR93k/OriSLwC03gMrhik/n+9ORGvQpMfbx7HX6JnzMIn5q+U4nPqFZwbC5VcqmYcXLPqJ5Q/Bf5dxl7foa1AJtqkO+L5DPT57qPD+Mm7uxn80CkpDRl81Y4yKCoz0xm5DMzkGzfQC1Y4755hX/L769TFcu6TuE0/f0x/5Fr4PDOwcwuYwk7yMJ0bhN9GD/aZv+eo7G+9NRN/+q2FOP9gJ/5dm2fos9PwWIf+/4uvTedSK1vg31V48cszw/EJsNp5dBAn6AbqT0fAYB9aNJC/DF2OII8fkXnjfidebJ3Fy89ORIu+/MS9SpAPl1Yc7ATur7ZjdKcdi/CQ7YVyXHvUiSnyfLhYiSfX6nHt/kFuPv2v10/iCecFdIr/8U4z/u2tzZi9PhkXF5Ch6/uxO3Ici/tHsWy74QMfQ2u3NlwOcyp14o4zZ1EWnFGhfafjGmmKnaDOWwRAtN0MgJjG36293XhtsB3/ZPQ4JrHtPqI/3VvD9M4A0eZRD1N266D3ufuPuvLA8BL2io7LoUqMjY1nEKbZpH87B3Fp6Chmsd118ruHh7zp4KAJP1bfOY4ytF/Rx+NKCKOjBV/hqBhIwcYdLFXQf7B1x8aSPgy6DB3spz6qjNKWP4bO9jjFkRbXe8jPNeRYf0/R/iF9nINLu+DWj+ATjzZOYx78cx+K/9/uOXISOUeeC1fgXVcrsQX/egJ+Pb7TiYc3u/HkHrgGj93lO52gB9B2QZoFTmZJlOHxDPLga5OUd7Uex+C/NtSjW+149Anybvcs7iGHHpw4C8nBFZPx/PM3cl+VE2xDZ+I4g8aA0ML8PLx1KHabLZXkuHDhAm0/AfexGQYB7Gk9DpvokfD1wyb0PzAao9j97hXrvgqH55WYSr9APZdnLKMTTlHezPR0TLvfC7ZA+tSoc61SzmfTU9NRm5iMRqkGXLFLgaE+i4McaNmB9wE39KGhsenYqozTvrG4hrCfK53E/94ogpV9qEMqubG6fWRwcgj8nkHWvsnz/+kheIYutArf0af5jfnhuDaAfgCOuZH6/7x5Fh/SrlNlD3k4EG8VIv/hg5PEzR1qPaGui1zYhVfd6JzEFmzbAJXTeY7Q5zaA+54BRnj7+T46IHzs7m0HHhXyxtNDPHFw7SZ8BRaSs2mmkF0z8CiqFqcqjb9yOPK/BNJcAgY/qrwAnziIWnc3Po98eRF4fIS+ADuIMXS38elS2vFVdELlpPb9QxrhbDYHndwBBsq2o70j+C88C/y4AK9yD7c/bzreBhlERd6uwrMNBIHDv9gBfrdbUXXQEnWUdzweHI65C2MBG48V+MpdcPt//OAgmigp+t++BK2+/dpsnC9NxZ/9cCtehE98fw78pA7/5jY24KPd+OnjboCqMYg9VlprxR40u7UwHIMXKrlaQQ9kT48MLmHvHsH/7kMj79Nv94Cv8+YX6Y9DYEtzEy+uXRuP/+e3F2Ls0X78OQ/OgclX4enOclotV9BhoWnlvbQq/ZK/vvfX6/RHLeLn486WAn7I45TztK+oEClN/Jm61cAb96DT1r0PDhQ4ad6fXvv97yFvKlfRmVGgq/RfDk6mj8voWS6t1gUXR9rwGHDWvabMI/ebzqs2G/wDXJSH6LPwoNviAjrla0OncZ92dSijf5iez/JP/vNqPvzzf6bp33B4X7SBIx/75+kTDujk15oBQiXRkNL5nHs3ZC0EiKOzCyeMgqNwjBaFSATpxEUhc5STAsARq30HtY6tvkPR73IkOkxIp0ZGhWi4xnEue+UVQ9T7nAGCspDfUlY60Pp17l0TRvnj0zMDBL3DWyNCxSP/FKk9+k7rvM+/vXt+FI//rt8CWnDnbR7ZbU/z8W3/3qPowOK2uHopOhNE4ZrvYWx5rxNLmPBMxcB0Clbf6ehROOdrcwceRX8YraZvenDkL3W2jvzjO13Z5p8zQBzNeeYIS68+Ny+yShh50hob7H+vwN5ybGU6tL3XagEfDH70YZ/ZUFa2gbJyX4UMYhSzOfpLWhmc8Jm45ZFf0w/pTJZgqFPC4JQ0zgahsbbfquZI/eFSz1ntSHwjroUybtE62nLZnAzcuYyKI1adAWK7yYDDdBkAAf9yf5Esr3hnXWx7EQDyyvkULpy+tqHZ2N7Fsr3vPRd+CSJhl68hPPLJkQdc8578uXBfgDeX2OC37TSf/DILKuDqs8zfF37DU/NPxwwMz7x15DrKvwzt6OirIvycTVJD+NUxWEZhPKM8q5uGPEZ0HoIXLo/WLyBx17rZ/szfwoYQwFytILBO2sLqOylVMWDdPGuYKycKx/lwNc64nvHb6cAF3vRwmH4s6F387eFINqp4751tGoJnuIxULn81MQ3DnccYm4svPTce33qpHD/43ED8wefP4o9eP4o/eb0bf/xaJ/7kjdP40y9V4ve/OBZvv1iJF5ZPMd6PaNtx7KPdn1MfR/kk3gKz/JdttF1eKZyjqFuBf/zJM+so3SRdip9ee/XPf7z2j3fiEs8zD/lbr33ZjxQy8I8cAKmPUQekvzMVdM46GlyHoksn5WbYNNGZH3DuOD06jU5Luin6TH5SGS3HGcpBuhvBM/f/MDgxAgIp+CooiF5T8aO9s4uTMTZdpdxabD7eSweizlcDC47UTr7Wa+4A+Cr0ZhZ1jLpUi5qhmF3A7VSHR7sYVW89hZVKkvBVkLoBpP11fOj+CBW+OoudzU46QE2TS9wgLLooSS5fpIN4Z/Moja79XCvZICn4TsYb6yhBzSOUapfYs71nOQKodYARgrC2nioKtQr4Tvv39mgXYHIUuRVTGVBpO+xiTDY7uQyXy3s5gt61iA2+TE5AM/yQyqqU44wFAxWO3BkfL+eyHcL25AijA+PQNTQ1lo5zxg3KQafY/K5KfSYmhqNcd6aO+0fAU7vCFmWEMkXpXEonhcQ5sKmmk9gZAQYXDBYZ3Nhx/W3Subm0clZ+Yz/XaxWMhHHK6maZ7uehQ8nR6dXqUHRpU8JXTZjmzy+PAeuTTGP/GjAwv/OBY+p3koqYMGo0qD9wkGc5a+Gcvu7SL/ape6hYx0lwZx58cHklZ/s4u2W/ieIL7CemxTXp9TxHr1hXZyRlgJ/OgFtRloqsG9xhTfD8AENha7NN28UtjF/asI7S6qbhpk0eoOsD+HahiVw+jfbCLqJNXTe32hibpXCWx0H7MPnWiAM6aLdw0bGlA81+MxDj5vsGzsaA+dn5CXzYNZ0dFViJxo44dpiGyiD8ueSoX/IZPFV+0ydmCpx0IjijxABQLlcoj6e/DpFp9pXLDIzR977f23W9avoDA1vdy9kl+612TE1MxO5Ok34eitk5l74awMDHuJuox9bWXjTBg12+bR83Y3NnO55s78TNW48w1KEf8aM6nIadAYEOeNDY6saF6eVYnJxFftRjojoe49UJcBseADyqNHp0nPznx+Pq8nLMVS7Fuz//BMMDvEZxl9+cn6LPIYcmqnMxv3AlLl59Pr73m78XP/j9P40/+tN/Hj/4wT+N73z7n8T3v/en8f3v/3G89cb34vXXvxrPXH8lFuZQkynr4ePN2N9toVMORKVUjEBzea1B5NEuz0G65BvyHXHS/T6kIWleftduugeK+inyCn61/rgBb9CZRd2gFmc+aGBIKwaBXRpwYamW/MHlyyamqkn34+PVOOpAM+d/vwGQzIQ2aFjY5yl/e0evmKdHymr41N91yNfkf/fuHcQ77+zF2mOMXkhgLMncwRA9GUyeNXGMfxSZwY9LGDf/7NpI3AA/bzUxQOHdvzszFLcxbHI/j8ZZfMyHrqe/pr5FHhq724fH8Qi+5KjQqY3DGII+HhsIaZ7Qb8fwUng1ZRxSNx20v2icxksTQzEGjr3XpE7wjjcw8Hcw2txU0lHBtzDoHeXnDNZN+sYlnlrKg147hcJLC+X4r1+sxQ30mUfQe28Qfx5F33jK0YtZIN+fGEhn4MvVyI2ii02OgUDCN//0/qojRXwTA9RAxv++pxMR+ufZdxeGYgU+fBNDT0cS4MyR+PMr9Xjt+bF490En7mC8vzR8Ft+ZxDgl7a0OPIO6px7Ev6uVgfjezGAafdc+Pxs7yJu/+Pgg3ge+Lsfx9vP1+ObScLyCzPgiBu4cLXB7gPeAgbC5XBvIoMeLGKTv6zCCaX37WjUeYmx/fRD8B0ib1VK8vFKOdvs0/j+fdOPf0g/Sojzuf1s9iWeHz2MXPuwyDy8PnEQTHvLyPH1Gfm46fZ3+fG8Xvki7vz41mE6Gh8iqr6KL7SEDNvYOY/VON7Yfn8QC+PC9UYNCEY9AtysYy9+nfbDweIf+fuRIW2Da4LfLqTgro6nDdJIy3f9ophzrc+XYR8aIlyXqf4G6Tjw8iKlbBzHM/d58JU7ow/4xDx1fhRfeRS64ibIzDkf4zsAKLDsDvi73tEG7G+48zP8xvlffdjlZA46IEPrqNB6Bp25Qn3o/feLs7BvAVv3JWTBUNelRWaNO43IProM9sziSS3i5PIRLOYhzvvfaP9VD5NsuWeS/Mn3vWuEO6HDmmTLB5UZ0IJpH6sOetJFXHLSZq8td3N47zdkA728exw/XTuLCTCmmodn/6b1WrIOP6kpfmh6MF8HzM/rzu1cruexLG5yZALapl1AGBcSotgL0L12q5YyC525kuvRMNUf431g/Ct3D9ZSJ0A06TC4rZb2UU8Csvnsc14/A70/a8fChszet8EBMAp8/mB+MLw/SJnjIHVVn3vhWR6zL7yzRWb81Cj+gEN8B7QwwSu9u4vw1aNpg3Sa4ZdDZvrGm7dNr0T1bgBY3gS8Z/18cg9BcCRwH1XM/lFv0xQn0qbPs3f3zQIWKFu8NclgPVSeXfBknrev0OzuCnowb6Ggvoh+OgzugTFymH38Gfv0lfTfF/W+vIJOWyvHsYiWGJkuxNop8RD6/DB929sl+HV2Z/LfopE6vf9VjV3eO46f3unEXwnH0feqlvJtBKP32JPoq/XUAHhlInaANv1UDX8DVj5D79x1kQ0biZ7G5OTTF1+YtX0obRBzkt2nMF1QFx4ugU4Ff0BsvfrN8Ht+7Uo2NmWr89+804s4BbSe/VehXnfGta/V49sZkrO+fxM/uteMejNS1+H9zLOIL6HBd8G8VXldypjJ9dgD/XwdvHuo0/Kgb78Fz3rvfyU2K95FPs9Pl+Ce/fynp8cJ+J75Sh35XKrGFnjO+fxzrE6V4d6WK3nYWi5uHsYzevQn/+2kTeQD85Us6L1f3OtECr4efXQG39mMSHa+0exiD6JDW6aMWdnB9Cr10OAMajb29DG7Ua/VCDgIDZ2b0AyDCzNkFPjtoNeE9zXhh6DAW0MsG1YOh29voM4PlYh8Q+YJBDXUKAyB+px9CmXZyrG+mkpubG1TRWd7c3kJeHVAHeA889ui0HFOT05nPwUELvbIdK+XTuAEtocXFSR19i2+tv/U24DHaP0dHU8fx2KcO23v7sYTMULZsgdP2nzTugEllQjHbqtAr+n4PD0f7X6Ztz9HXP1vHVkKWqjYYIDP4UaSEX8BrbecauHr/427yrO4B77WFeD+MfjUOrleVc8CR4hP3ClksD+XPOLo6PGYAfu8Svw9vwjuQT846UJfVM/EM/Nx9EStzS3H5ypXY2t6OO7duxsbq4+ju7cTmXiP33hgdN6CB7dpBR71wIWExgf67vLISy8sr9M94Dig6PUZmL12OK5euxebmFnz8NPXZ5avPRH12Pvbod7+7du0aOuf1uHhxJebnF7LeBswmKef5556La888E0uU42b4Blvsk+dv3ECHLIGnnZiEwt+8thgrr3yJtM/HFfJT3/jrO09iB5xPOIpzXJ6BZ3xrHFzm/RedyQGc94H7IrrrT+BPezyXYLmNT8CFd/n9I/D/pvKZ/tSfY0RiB72sQWKdz1X674/h/afIqVfgYc8it1fRsxpLpVhFjj2/dRI/KA/ELMzwr27Rh4+Oc2nEJWTKS+DFR1SmjYzO3rLPqKt64/epp7qOSwD6cpE+/PwWCEI9XLLuVw/9DE/WD+Ov4SO3bj6MwZNWfGveWRMD8ZcQ7y4yYRgdoTaJHEycKhBF1OxSF5dtxfxMXuxAmRJle39Iu964VIl30JM+ROVHHOR79dj7VOdHbWAFDFsgnlTxA3Qog+5PgNPl5Xr84e9djzfOD+P9O80cQNJQ4NAg/+0jF957cBA//mA31na6uS/MVB27EXn0l8DtCbzkm5VCB/zoBJtsaCjeqqHzzI1Eedmg5C/Dgerm0uDD8MpXkKUfIUva8HdJ4OJIxLfgd5vw8S+hY07AJx20OfdkP/7d48P4ADg/pP32xTNTw3Htzbl4hKzaclBI0pK5e0YGvNbBhZGF4Rib1m4ETvYT7UFFUfXvpURn4dv6kDYAcshBDeSHapXvTCUcEjuL/3lYnkXC/lKPcUUAfa0+810LBO88OY0/fHUmgy93DYariHBo16gPOdPVWWaT85zgpa+Pj/gW2N6mjapnlle0zatQsiYFHymeWY+ir/q/+9eCoooj3xevPv2G379eAIQ+LJZIUpkDIDRAxuzMjP4oVJXAvnHmJR2XPHfkZs7+QJDoyHTJIp1buVl3prdiKoQ0DQikkme9eZfTz2AmxdJZXPnWIEqxZjGVMk2/vn7jt/42A68ALNUG6ls4NrntpX36HYdLhKQ6YNt47r0A0zD0m88k5fBNUZyH7fRX8dSjaEvmlZ/7jvxpW3HPkR9niUU97HnT+kF+LKL4DfdS+FO4fHqaTqT71FlP3j2Y2R/Cp5gJUgRB0nEvHLIO5m0NevUyP/PQmZtl9+rllbz6yJL9lXD0mZYz9z7L56iqpNUxXrSyOKktV9tX4E8GP06KpajcFNdNvA4zKAEliV+k7jv/8zQHsyj+5NU0CRbvKNegRwXFw31ADISIkzq/dL4pmF0GpFgGqwiC5HJHCTOzK2poOoMixehzzd+ifI8MYPDDvk5Y9uHJP5+LdHkpkmcdrWB+zh/TPJ3NwR/72X1tcvYHTLpwamXSLKOgL37752mmHplBkbB3zS7g5mn9/I7nXvt5mVCY6vTytN7wn2yHs00MMDqDRNnphoRu0J57kkBiOhaL4Ejv5Hu/dUX5vHI+DdYIb+CqcZf9Q/7iIK/ySPw20GbAQLj38F6azV7Ij+wXrjzTwd7fX8MlqCbGa7kG9j/94mn8P97cjy9fbsWL8wdxYfwwJivH1LdwdlqeJ00IbOFYQNg/i1H6havD8fbzKPUvnaLw78Wjtf1odcDFNHLFmSw562Yf9mmr2LDf+3z79L1ntiFxqXiebTEZx6f5Fd/6L//7UJjZcyf/uAGQIZSqZqOFoqxQLJa60lnu6ObaRCWDks6KcLNfebrOag3wgwa0g2FmHx5g7OgYVLg7A2RopDfbgLNSwSCGll3+YByjqYzhcrB/FPs7GAO8d68BAw/uzWEzxX2vOiPr4yXKwugeRwne7ob7M3TdH0PWAX3K03QECj/h5Gk9c2bEFEYB70wjHetAF9Yu+eOod5fwsh1T85V04lbrTrEdof0uVYRhgiJawUCr1crRap3kyAYVZx2rZxguyrKtjYPM11Hy9qk07bRhR/pPTpUwXItAwjTtTi4IXrmG+dJKnXcI9GwT7cQIFiaO8tSI39k6zDq0W2hr4FKpMhxrGIQu+yNw3DzbZaDc04RMY7/lkkcYXvIQabQ0TH/Aj4HTEfByuaecjorsbLcPU3YKq1x7E5gI+7qbcEr39Je83BFRBjdEZeWHMxIWZsYyH2EzjmHYwJhSnu+6LBFKm21yhocOYw30woEqzz3PQEd2AOXKDwyWSJkGMkrAzUCBgTYJRphVKpSJEq4zzjXg5X0Gi9zw2n1FNlYPMDyPMlBy5fpEzM243u9p7jvi6Fmf2x8uhSXeGExpYxgoI8vk6ywagyDikQEi+zaXTAJmBiMcseshHroWvXhQqTlTqRsOHLNPDFZrxNqoiUkNV/BCWQA8ARlpKQujW3h1wSFn6zgyqjZahiaOkh+VqyX6RHyT75/nqF9nbYwYyDCwBZTsF2cjWP/uAbADb5VP9EwGjOqjJSEbM9O1pLvxyVLMzYPnp4exuDjK+yGM5zHqZhDRIBV4AF60290cUbWwOB4TY/TnDsZZfRKeX41nLj6DMXCJthr06QI3Z4hUenwC48GgGrxBnjA3MxVTM/VcMquDYeE+TTUMU/tS+eKxMD0Xr1x/Nt648WrMVMZicWEJg7KVa1Jfmub78al4mXdf+9rvxTe/91/FjZffjFdfeyuuYHzOYHy6DFcOdAFxPdU1XXZwemouLmGwvvTS6/HFL34zvv3t34ul5cux19gBP/eBnzQiboHLwM1N8uU33qtiGNgQ1+R78hpnJZerQ4nnB+4ZA05LI9PTVXDckW8GJfkW0kwdAgJxA3yDrAacDIIY9Bwe8B55Dm/4++Dl/QCIMlzZYfDGwKDw7x+9Yv7PD9pi/bvw7521btz+8CDX4R6Afzvb4bfHwUmy1EFt4jGQ9PcvDEWJzDUQr5Honz1XiWeQo/9p/Tj+7Tr8Cf75JvL0DsbzK5XIWSFuyvjGdDlu3T2Mta3jWKK8Zei2SebPgDsH8KT7OkvhdRp+z8E3t8lfp9X16mDuT/HJAQYefOUJxvwMNPuVueF4B+P1JkYRtnGOuHfZnxTDlKkzKQ014PBZUJjm/t5pvL97Go8pQydP/+j3TXFAW5w6G9bod0fcudSWzoUCuIVe07vNQ/muo/PR2WDsKb9Jq52+x3fucbFP2amBZP14Dr0+oc2b+8e5T8UWuPIJtP9Jpwi6pLNRvsnF9rj/yFdq5/Hx5lH8zf1u7AMnqf13lofitamh+ISPnDnzfH0gusiMf7l6Gv9x+yw2aKcw+u7FUlyZHI6f04gN+vvyXjvunQ3Ft76zFK8uV2IBfB2H6e0DuD/H+L4Cb9Op+q+4d08V92W48YW5mLhQj/sb3fjOxXLMQwe/ADg6vL8CvsxCB3dJuwrOCF8d/+LBI2SiG2ev3T+MhfJI/MGXZ+LnG0dxq3UWx/BJZxPLV746cpowuAJufXG6mMHjuvvi4AZG8fBl9JBn67G+VIkG/FFHsYdaeQO5sQ5P2pwvx+5cObrwzaKDisNxi3uUswdO241X6Jj51mmOYm7oQH14GI9vuyQLMgv4A8b4wZwDgCiftnj4VxyyL+z4pEHuyDY3lb99UIxC1d7NmSWOtlxAzl8diQvXSrHyTDUWLxn8HYnx6aGYmOOcMcg6AM9RDltf9SpwkzJ17qibGCiXF0njTfp5jQ5x+RJlVFErm6rcKGwyscal2jrIAOt6cAyfBoZbB6dxZ+so1nIZJdJRHE3PPTheu1COH4Lk9/ZO4qvA/g+/tBjLX7gS9x/swdOO4zfBnxemhnOvizL9+a3zQ3gh/OD5elQn4HvktXy7FS3kyCFtn4VYd8dHogk/3EO/Gb3djpkH3fjpg8O4AZ5g2sWGTivqoVNqHXr4EJlxG37Rpg2gRdTh0b+xMhyXgaH6w9JON+6cD8dX0I9cZv4ePMHWG5xyIsZ9+M5OW72zmC06qF9h4AhbZJcr+rR2BgddKiVm+3/1qAOjZ261ooss2KNfNndO4hwm8BL83dHUL4xErgnfpI6/tzScbbjH84fQ+DZwBuyqW0l37zaL2RVfQLd+p3GasyacVXYX/AjgWb9cjYswA9OvufQO98sP2hn8aAA78dT8nI3ljbL2/u1O3LnZjRN4on3obA45v+mcOeUyOl9ZKcebC6W4xQMDHWvgFqSUARUPbnN0dqqN3Kd/wBcJFK/aIAUN/E75LEefu9eHMlwZaHDzjSo6HjLw/4vcuAUf8/guPEHadXm1T9bp6zvtuL3aDZcSXQRZv4HO9T79+0P49k36S95YppAadGuwcgtd9vGtTi6JdAQsvwrcpqhQBr3o4z1kxxdfdBT+UPz5w05sUI9r6FMfdSL+CnjcpaGPYT4uobgM3YB2cQTN/MHSUHyuRP/QF/f3DqOMTrJ8eTGORzqxVz+NJ+iA6/INdNgnq9Rp1AAINsBBK/fZ0PZ3FkG1Uk2/U/q4uBoAUfcx0OD7o+Oj2G0exF10qnfAiZ8dDcZDeCzKY4yMuRzTeNqLDfLUhjRQ4Xf6wNw8fTSDFxMZKPH91tYmZTTitAa9ujEBtlh7F54xPpN1sH6V01Z8ceg4PjqANwyUYqBWLIF1eHgYe3t7pDlAX9FmKGazqN/KIwzCDLX242ulo/gZ8LoDQhiAeHlsML4F/d+H93SwU8SFvhzKw3t+0PXpdHV5JtV1ZQwknLio/S/KukeYm+/Lq7qJr1g/EJ1pdDS7DOTvVU7jxcOD1J/X9d2JeyQYgVYdsKRsoHvJFBpHfqzBo1u7ZzEInhdeIfpY/9LoeMwtLaN/T8a9e/fi0aNH4Gcrzmhzm/5z03qX/9IWbzQaGQAx+LSzsxOPHz8OV5GYm51L34d2ygT9YPqHDx7GELCsjvJ7Zj77an19PcvVr2FfNhr72Wf2p0uL1eq1uHjxErjTyLx3d3exHVv57cWLF7Osze2d2GocxEllPFauPodthk1VLsf27l7cW32S+mT/0L5wkNEq+LsB/eyfD8UaffMEunBJJx3jolmVvpu+MByTl9FdF4ZjC6LfRya9dKES/+2Xp+LzFfB/ExqDSRzSv5PIzO9dKMVL0K0zPx6OQ+PIJvciW71zHNfRI17CZm5Bv3+7B/8RRygT0yseouxsgOM5eE4c6R3ysi2Y0SoCwQEOrrgxhb42iMxuTzqwj/7lEwcgcEk8OVLnWz2M+3e62Ksn8Zu/cSm+e200ltYacZl+fxYF3ZlIDobZQ/9xQF6xnHXBFzo8d7a8XEs12D1X/mhxKBax/dVNP0AvepM6fB6FpkGlfnN8AJ3OfW3QxfjGNuiTavEbVI0bwOFbkwPxk/uteOf+QXy0c1xsKE8/eMhzvzYxGMvYP5/As+wpVBn0vIjb1MNAoiB5e3YoPj9a6JI/6w7Ar+Ab8P1xeI06+2cPcz7G/hvBvl/aPo4PkR1vQh8XaL8y0RnJqGKxQd4GGzfpC/vlNcwry3vCe/XGD6jIL2jzQ3iy+oFL9YrzrvKiHU6SOKNPDPC3keXbT+jfxlm8gK72Ldr92H7rCUb3TzHoJky+6gqNfP8Y3p2VzT90np3Yf/SZQ9/xKQyhSd76aWpGxoDROsy8s3oSXxg8iQcITwdp9A9t7OWrpbj0fCXmVuCJ1OcQmO7voccYyMNubUMXtqPve+2fViR9t7x7emS9Pk0jbf/qUXz7KwdZ/JozQEhI6nTqkJGOBh2T/SWqilkgFMzp57xOpqbz1XeO/syZGyoqBk00bEmUjTMxX9kc2W/hKCQX88OwNr0MpTiH0wGjM8q8rQvgeNo5/XyKI2sCMLlSTs5S8Fn+909R16dH8Sjf+fxpTv1E+bNAeO+Lt8WN9zLprDdHfs+fvPbO4sO8yXR+I4Movi2e+stUInKxSblCyPbpuBI2mvfef+b0WT63CNoI8ghfnWP9a84ESXhbRtE3uZgRikox44P7wstY3PeRSxjZP1l3Tvsr+0xF1efCFITP/uTKb5+bex5kIzStp3nqmHS0tHtxnBr8cPPpI5cx0hFl2WRFeQa4chaL5ZNNH5ZklJna595at5whVNLRVMV4qIIjOi0Lx0kyglOI6vg0FZhjgx8ZeIGZYYk4e8bchK0M1rRZR2FigRZnHTitl4ZQ4nhe+c1ZEGiRPE+/ycOHpvVieuH+mSscPJeH40EGJnrpzKNfho20bkV2PrOs3jvB37/3p7+lGX6bn2m9N79M7jPvya7oHdLSwHzGWZTTx0yf9d8VZTw9eeb3xV3RG/at/GGEFwoP1yK1Py23SH2OXgPTB99M16+bdXp69Mr3sBzfm4HMTF7zrc9V47/71kj80WsncW3mJEo6HU2SX/x6h1kKG2fEPL88Et95aSienzuM9Y2duPkABZR+dz+KzDTpq2C24kTWjWde/ec16cRnXJM+8ztOjuwXD9PA0/oztnoPOYv3Aydd8qHcXvri0vv2H+AYGHEU/RHV1vDWEXuCIleBz9JPGG7j0yPhpsfiUg1jDfaRTlo3yO50TnIUQQbOygPhHgcqh+KCeGUgTRgYUIHx5jsd2m0dixgqOj9KFfoTATg5o/Kv86QIarh0lXCtUdYpQl5e39hpx5iBmZxRohMY2gSGlucIAkGqs3t+uR7u1+A+ES49pWNSZ+XYWCn3DsmZY/ybW6jyl/4vVTKII/6PTjhl3JHoKJwNlwTr9SXtcS8Aj9xzgvZMTVViYtSZVMMxjqA/hJ9MTJZilHI2EPKOdNSZsYfx1dw/ytkZg8A08WKolMsC7W520/FfG61n8KOBdbi/5+gIlAcErSP0yxh+znbY3T5CORiJJsa5+zvYJ+4zYRA3ncN+MzqCQj6U+CWuDoDbLhFm0Ded7RhpuTE2PFV4i1vC1uVARt38uj4YrjlsW5Ul8hHzccR8BrlPhzKgdY4iI0x5BZ90eady9q34Y7alkXLSc81119uFoWwQoVotk97606mWXaI94IP7Ntj3JfBIeIv/+8BMZ78zb44xKpUBe9suG4DMgDcbPLO/ASVpKYPvxNszFEeXOOpgcBgY0umddaSvxoBNoWMMxuqTTk7FTRwBX1yybQwjZnysBlzPEybKAGdGGTjY22tlcMsAmzDN/XFQNHMWRDfNNfCCtoOLzT1naLjU2Rg4fkb7wC7gIt5DLvQ1svgMY2XH/YbOaQuGbeuQNpKO9840kZ+dk8alxOw3SkreMYxR74wh26TcaGGZ1OrUHznmhv8d+w+cOuHbGnqSy7XpbDodgk9WhtIYfnB3I3Hk4uVi2YeDg8NodVqxtbkbn9x9FHce3o7j00Z0MFIfP9jP9sqXnDm4MDcWZ1gy7hvzwnPPxPNXL8fzl6/F8ux8XJifieeuXyXNfExilJfBmYXpmbh++WqMYVi2990bZB9jcifWN3fi8spivPnFr8YXv/l78caXvxvLK9fATZeUKmTbr3uYVvwoIftXVq7HG298O55/7lXg1MEovisgky7FV0dRZQCJ7HO/GXDXEfAHLZ1lzs6BhsYq8J3C8KtPggfgfAdeVxs1UOrya9BldTAq5RHSQH8IO3FVXUM8Tjo/g28OFLpHUcf8m/f/d49+AMQ8xCGDuEUARL2oSNO//p8dBqhP1jpx5VY7LoNPO7vgE8bc74xHvFTBmELvcUQntmMe5gnWBbZnLCBjf3ci4rlyxF9twceB2QDp7/HOJTKvAVx58E34ngP/HKF9BTrfgV+tNeFxwPMafOXC7lHcqw3GJ+S99fAwttZO4hHv72NkXYWPfmFqKO5jUK6C4y/CjwBzBiR03L0PmTV7dVNuFrAVLkXjvapP9O9NY922OmexRQaup+0hLRafFGn8q47hzACXETgiQYtyqFam7SXuX4qj970bpV+7MRF/9JXZuNbsxBo8/wn8p1mIi/wmv+OPe5lcGznLdc+/hpGMvZuOvAawoqjPHOcZMFHvens04r3tkxyI8LnlUi5VBSeOS6ODMQ7euezED3n/492z+BFG48bReVygj96eHooXZ0fib+irvwSAY+T1xbGBWIRfPTNfivvk8wQ5VUUf/tebpzla8vVJR40OxLsH5/Hd+eF4Hvg7As8ZdjdKZ3EF2+8vsLp/uO+G6BGXwYm/5f4u7XkG3v2lesQs5dwFEVYRSI+x4Dc5l+B/X5kajL+hHs9/YTYuLlfjEL7+2qVKbMKDP4G2DGgYwLLfldBHdHx1aSRmr1VixPTyY5li7yghT91Mv4mOsDNbJr02x2c7qHAQd+B9CVte6QSvQf/1tW7uLXD/3knsbWhoF3qEh7B1NpF48Kk+n3962Rfp0hEGnzXINVIejOnF4Zi/OJKbgC5fLcfi5XJML5RifKqUS0AYjJeXTKBTTTijhX5wVmi3VegXHtLPCf3pc4PZBsy1l7ZWj3PTWdN6FHguz6N+/FMPMpOsq3UmjXqZaZrAcxd9YdoZN9erOZPBJbJA09z0973NkxwlrwNTXH64fxyPVpvoSWfx9uJITNO2n2wVcr0Ozpau1qJ+qRpD6Cfn5H9ptRP7kyOxMVNsbP2YvB7dP4zHt7qxR73d0PUX9LvfPw8+ut69G8sbpHE/HIOe7sMxBt3PoIfPX+BcAD7LlTieHk58fghvOJKOgc2WOhnts0/da6VB3xl4d1nE83NwpHQD/k77T54AjOz5lKUX0PFmafQ+7bHenz3STuORG6M7e2rz8WGcrx3Fy3z/AfzQWWcNTu2yr9bO48N2pPPYPYfehM6c3QWYc8aS9ZWGvjIzHD9qwPOQlXUQ7xP6f/y5SjrC3MemARxa1EVHXJf2G/w45pmHs0Ku32/H8v2D2Fs7jJ/dRf7vn8ZvwQu+PHwWr6KfuDRYE9p8s3wer0PvXwJmz8ETBui/9+ApsIIe8+LI5hZtTr7I2b/2HubbxCv+OSPgOjz6a/TzlUu12AF2X65Ko/B+Mv5wx/1ZztEHBuM33l6Ir4AT01sHMUW7fwHz24D5vYie8gZ1e4D+8bMTgwLUlwzUdzWhDBQqM9fvdzMIr54/vwJtTAAbetgdtL5EmpubR9knE62juHR0EpfR4y5T2f8E4pzRnyvA+4P1k9iCmb4Ef9Ih+DF9RtaJX9fQD0W+Cn3wEvAdWZyL/dJh1HaaUQZ/VtHvVh+dQZ9FAKTdbkenuY8t5gAPdIpyJYMd/SCIjvQuaXRcO2PDNAcdcB29Wn7jagpHQyNxVK7FxNRMBiZ0fu839ugOZ/tO5LcGJgxS6ItQJ9OnZeBia2sLW6IbtSvYMjeq9OFg7D0ZiImxT2eAxHAn6jMD8dG+QQmXBhpPx74O9+3t7azjUPcgzrtt3p+iHzqABHzjvQEcZzp/BM9uk7d97kBGl1laFW49vvEUdzh6WJIBNANudP0vHYvg4jfg/dKIM0IdIHIK/5xCt/rB2/MpW2fQb3/3ciU+9+ZMPNk5irvg1Crl76O3uSTsDHT03bnBWAGH3fOihQ59iCLywvZxzlpwYOXXkCGgQ/IuZ6pUaNfMzEzOzHjy5Els7uzQNnQ1KujqMtNTU7l3irA2IOEeIfbF48eP4snaaj63PwyU9PvBoMb9+/dzPxWXxp6Yms42us+L783PoIfpJicniwAGMDeYMz09nbjiYTn9AIjlukH91tZ27LXa8M6xnLXifoge29tbsbr6uOeDKo7PjQ3GDfShD7v6LQfjNeCLuZzBjwb9VYFfzq0Mx9K1cly4Vo2Fi9Wokl64tVFcZH3q/Q+B3x06zUCGSx4p6dwjq4E+sa4OMq59BN++DYygI0yBeAgNfQI+tJH/b0E3sJvcS2MHJtfv+8QJ8YQDzS9noyC28rnLL37lYi02nEGK7eRs6Qq27eWNLrrhKTiCPXYLfnG7E7fBYX6mLbWOTby/0Y5LlPlzeOwHXXgvuoj7HO7v0AaIW5vcmFmFuo+hr0wtDsXknKtXoAvTpk30kDu0+wRe8ObUcCzCa5VfA8izeeyBt65UYmmpFg/ISy/DF8njKy+OxVsrlbje6sJ3zmIOvr5LOdPk9zV0lCcwLutIFWMZveTL6EY34O9P4PtPaHTqpMBF9fKIvrrijBUe/dBgFB9Nosco853V+dlDP+MEOszk4278aPMsbtFe2fYy/HwWmnifvgD1Y59+87rEs7fR4V4CxT6mbNNcR0dwv54njWPsvvN4Exn64uxwzuj8xsIg+m/Es9i9z8I3bwOHBnB0+TmXKFbacMnAldf0KdCn6skGVyg2NrgqS5In9A9uC4lR3KtrKJVfpA/egI4fNNDheO4ykC1o+Ml99+05iwYyTFzcRwYIL/1GC5dG4hJ8zj48Uk9HZ9hZd7URsj4v4gnpi7MoynnqD/VIvccbfvuod9+PB2S6XlIPk/voU/vy05fW/9fbA4Q+VFlKRy0ZFXt6lFJ4yHSscDqIPSkkHeyZfjDfGbRQmOjIzBkgOqh5l56BXqVsR7YtmXBh3LqhlMaxDhtH8lqW9zo9BEqRsn9kDsXFpwLEfKUcnbC9svhLEuvXA1Ye3ufrXzp+5SfHp4l+uWyPoj7Fnf/6VbHM/ptPn3m4ifMv58LvbH/hfNUBoTLss77Cm/+85bHPCgdtz6ADZkhnrkVgKoMfXrNv7JeiVtbH0/wRK8XVYEj+LhDPOqZhybf5WV6Fp2V434Opv3WUce+G6P0AiK3wsL7+zQrDkM7Retxs2r0bjt2AGqFzcnQIY7AOZudozyKwUSCteReKfuZGPn2HWQbHDH6gsLj+uRuKuZFZwoH3RQDkNAVVLoFFmZZl0CWXcxN2pNE5IsElLNPJV9QlD/KxrH5wocDxAp4+p4Z5LQ77oXefdS7eia+5HJzp/dYr+egk02ksk+3n4d/ebbazgB5w56Hg7udZpCwuZJWn9GneBZ320vk/n5MWJuejDE5m++yX4iL2FnDlPn9z8KNfV/PwaYFDHKYxX56Z3tcyUhWGwep4uBtEwkrnFv00TKJhcYw0mQUnxaUAyZusiEevDuZHps74+H//8XT86ZcR+OO2q5fs7+FwqbBlBOa3XqrEM3Nn8f7tzVhb30GROUgcBRGojTRBfawef4qqW3khJq0U+Jg9RaVtiu+LdEXT8r04lXn12snLNFz/kQMgR0fuW3EaQ1Rjeq5CM3SwIrARoI6Mb2LotBtHKagMkOiobhoYgE+cnQ7maHk3z5Zm3PPAPraRLlU3iCHgviCO9k9nO6/c68Ngi0tgucyTo6zc6+CwfZxOdk+VAp/rrHN6egZWgEkNIT41PRYuzyD4XMbJqzg4MVeOqfka+KCTvJ2jkISxbMb9PgYgqvHJcrgRu/KnpMMSiT9GPZqNNgpWMcp9pFaJ7bVmBuddr9Ngy6kb9LXldRg3YyM5C2UcxWikTP4gIHo9Rt0JuD2EkXNCvc9zc0KpwT0xNAacgVAfM7CCQqKmofMcvjwypCIC/ICoeTSAeQ3eNb/gqLAy8B3K4IkBAOviaH9xwrXVxaVieZ4RFPGRmJur54ax2kdQRqJW1zy3DSo7rVYZCi8WaOQh9hpE0JHqbJf2YScdvI2dLv2J0juCKkhfya8mJuvZxy6zpDLbbHai5GweDF271gCNHWxwWZ7sTCH34rE/Ws0ueTjzQQe0I2qGYnqmnjMwHNEDSwj3Z5EeXK5oeq6aS4G4PMnUTDWVX2fayFNOhSUphYFtMXhQq5bD2RXmDdrE/Ox8dI5btE29ZChcz9flqjZQrE9PhzIwtr3dpR3ue1ICvofwJIwM2uzm4BNT4CWwcUNdjbjDLvLhjP6jz6VrZwGN0NcuvSa626c6pN3L5URHEjJWOeK6vAcH4qLKnMaVBuhhKnkGMIaxUFyreX+nkzCu6ezN2RzS+3lujp4zspBZOukPu9CJAXs1a2BdH61H68BgmfK1kF062cQdZb5PT+h/Z5i4bJUzhgzenBjU5xtHauucW1vFIO4e0QeuPd2JEa4uO3c+dJKzkXIJqawTJzzKTenn58cwIiZSD2x3W+H61g/XH8VOazc++PBe/Me//XG899HN2MHYfrS2ET/82c/jw09uxYcf3oz3P74TH966A5yn4jd+97+ON772/Zicnkv5/fd1iHeTE3Px8otfjqtXXoyHD+7G9u4OuO+sHeiWvjNoqk5ULKFXtE8ubkBjIGd1DYGzwmkkgyEu3ebSZyShLxxVCe2AY+7R4+wsdQvzrI+WwakO+FrNfvj74OVPl8DikCY/XUqn0D08esX8nYffOAtva+0wtm61Y3yTNg6NxH0MFUfiXYYGdd781UGxTMDKymi88MJMbMEL7kF/bgg+h7G1AJnexoj5D9tncQMjzU3D/xrjy30nvj81GLfghX+97+hzDKf941ikTpsYau+T3n0v3q5Ebiq5f8g3Oyfx7sPjeBdj5z7f6dj6bQq4gUGnwbkIf1lA7uyS18dYf4iieDGDu9AmeS0v1uK1V6ZyJL/7lxQHfQQghMUvw6Mni3nmtXjiHx8U1+KbAtN7STJRvv7/M/ffT5ItWX4ndjK0jsjISJ2VWbqe1qrF69fi9XRPy1EABrtDgACNhPEHgkuu0YzcX0gjaUbyP+DvXCNtzXaNu1gsF2IAjGz9tCwtUuvQOiL5+R6PqFfdmAF6ZnoG8Kqb98YVLo4f6cf9OId0qGsZYADdKOSN6FT39eFLi0n72nzM9rfbdh0+oJmBP5/Cu69UovYSx8fAfRFcOsFK1CqQCnijkFv6rudKEAf/MektTv6CTyoXszy8+tOjgceIVhHa9HoGPvg/0Gk53j+f1ySOuH3hfMZexqB/B4P3n/BMfZZORW0VmD335Kzd2eva9e2Oz/YmS/vvMb4X4d2v0oeVYsw3lH8za3Y1fmY/2e65M1qDTx+S3y7cYI86L/DOAob+f3ukFRsztiF8oE2H4Mqf0L4jGqPwJy1vK8ZxfOyzMj9/Mef7sdza6dg8/fknh/AZ2qd+Vkz6p4oRS85G7YWlqF1YTVrynCYzITvpiMXqwJL0fRfDOsa5iNHfzkKDtC0LHleO+tbXoDLy5tEUJV99K2fIAbQ62O3ZJwdjW1metcdpQwp5rTZo1c0OskcDeW6jwh+m9BtSuBbMnkc2i/81+EaD91euJu1zK3FbXEv65vPnqO9ZMWkzyAfRqGSgZICcrgoLKp1Gkxmmm4GGvMFTOlZhJLpN6Vj0M8fJAbS7rd+f4emU7pVcpyQP17EllHhJ+rjkVXiGnKSyj4Eby+h5mmEtGaewmwpXJJ3kgDJvHnSsvt+wp+h7rVCSnXGM3FAIMM0g1Wqcx8GrFeR1D/pUXTQ4FkMm1ZC/H0LX9251bPdOH14zsj3atgW9o+IZrMfKfEO28MeBXYmgTwK3NHWqALdrawloAxy/mLLxOS0lS1oc/G6h2zTRJ+6ejDzEyDRptfrzy0loApqljCdpYwWZXreKHZy0rYrcaTe12hftijbkNIEF3n9InTUw6JQtOHEIt7LIgQ59dULd9h90rQF+pHmWRTfaAu4ddAkN8FSpg5yWco5q0OyLFzL29gEyAHx8HD4KeVtDEhP60CqRy2S+Br6P0R8yFzOWLMStTf+3wdk0VSoBswd0WYff09BoMfq8pFhw6Fe3j8UnRzZLjX+rAB+g7svwoRKw/LQLr4bmFAM+zzcznYFtUuZ9Pr0CCFEprDqRbX9W8icTGAgWSlIvDtEP5Fx9ZT1lz6+nbbDZsgyI+WF/xjdPnvaCcCy7kLZV+v78QdMOwb1Pxf9olzaq14DtD4foDM7T9IFWPQUHn3Czib58sIWdcTyyxbmYfel8wqL0vWTtVXi6HDGCYRr74AWUvzfS6EXU6z364CdHY0vQNoVsOeD3ExgxosebvRm7zjcH6NWVNLYM9UDcWas3sHV41LlLF61n6Fw17VuDbgcvvQtSpD0EFvo9usxZr2HlFDaIRg/jYSNz2bLSMbXCot9pO/CmzhEf1+IgAztLAPh0zrKzZR+YF+3Vq6c26jShp4jluRdWktTs9PSI8rAv6VPpP3pXDpikdW0J/jcL/HsUdbJtP+cAGafQqS8mrApdthrkqX0qqIevXjk9tWK/bWvaQWaMXooUUZkaiNeA/EGtbg9oFyT10H6Xs16zvGWaaAziajLsr6MZ897XvDfpQU+KCqGNl+U4gX0YYsfx8AA60d5SC/SR9r9Ip+N2ZT1rR6d9O6v27Dz2dR+d/g82u3YHnXo8G8d2i7nzeO180h6fi1oCPWCbfKpH2H/IjlXqJPHeogZL5K2wjlqlovHELPqXHBHzCwvoYV1g1UZH1oSwqBXyeV95IQeUVnxo9cvy8rKvkjk4PHBHkGA+V65438oZJRgpZNjOzo7vPTdbnrPK/Lz3uxxTcmTIASJ6UV/pO5V1eHjoZUzvKQ+VqxDrmqgXHCBt7I4TS9E36/CsJv2i1SInp8fuXDlFPxWcp3JnFeK5JJkKT3msErdvPpW3C/DHgTwbMJlF4HXucsqWNtI2Ox8iGMC+bAXii0JfGnCOw/PeAvmr8D9NUFiFJx0Cx6rCMZ5LWAT+24U576MjHDxQVAFkH317hA4wWNXG6egD5Cf5rJW+j/NbclrOxSnf0KFJKs+RJ59anb7TRJavLyXtPfr59lbXjnexW6hHuTVCbs/YNsKgeQ8mij5wt6dB+jPb3WvZAFusABFvQpP/uhMBn2SXyc7loA7aI3FAHTMoO5XVuK8yUUinAngTAQYN4NRCp8jOhZUEl0pp9J6E/eH9rk+qKY2G9kXqVQQvfwbPlqy9BC8tz/Etdbi/Az+QcAevt+Apcna8vhCzt9FR6hCHnG+Sic+B+09xvF8d2SH1UppDj3hKK/CQQTXeBdweYqsKvFO8W6zAR9BV+Bw8gc8CRNm/wwfIqp2B/XENmgG2qMNOVzlkBizOnqYtnJynXoO1/Fppxp1gY2Tw59FBFoC9Vp6JzT+HDvmdtbgtwPilay2nZ2wfXFAoS9RWuwmf9RCUZHgF3CrQYR/Az6UXqWLiB3KqywEpGqNavjdeSBM5oSuddakT19P7C8CrDN6K3z6xkvFJkZtbPfScsa9O1QphTRpR+8Uu55aD82MeOar9LndRdHfvwLO0Sz38QZPfVS85BnUW/5uWpcRbkzroFPQdv9a78FqvIy+JLlWmvz55Pr0OL4X0SzlA8vKiC0foJF/NAdPQQLPvvQDxurNCRExl4aVeLZ2lALqTRM/k/FDMfRiQNurmI17EZJ9BQaJW6g9VWN/qvu9bwfv6dhoCa7oBusrxRqly+sgbK5Th0LVu65nnr3IEVM764iEgvCT/rTt+W4/DyQ+vii5UhJ7pz/R6+g5JhpHnRfrs3iTpfX9DT3RX72rYVCnc88ETP3Qv/Nbscv2c3veVMTr7MXnf74FcMGv/lHbKwPcVNoKTYK0+4VoOJykvXm+UJw2WiBtoBUhwgOgapCNfr6G/GPpIfaXfYd8H5fMoPPVMvyfOD/Un9/V5+OhhpekeKfQKMzU0xf/XShAXGJy9zfzTwJDv9cLZ6+0Gv8oM5flgMf+Ec8It3wA9qf0/khbTwT0f5KAuylPlKdSJh9mS86PX9UN1kEGiQT7BUoPCPhDLOaxCCv+EJ2rGlBB1njpAdFZd9NyTK320U+9P3+F9mmMPV3rQDD/zjm+CrvwE1pDDpF8AFXUQjnDpoJsmN3L85VDOw/qpbl4/8tc9zv5b33D4mQ/DOXw+PdTfXob3Qeh7d254fsortJMbvDRps/5NHQL8kbNCcB9HUPbHCokERxReeWb+ny8Drnkpk0apLiozXAeYq44ydv4nb87Zf/4b83ZxKQwC/3UlNWsDo+zNZ7IWga99/KBnbZTVdvMUBQvlU9JY9aQS08OTTgFwk0NJzz971+97mwXj6Tskfw4s/4YdINFEGLhbXin5wL74smaDNE57KK+awQz8UWZFRxrkVugrYY0Em2YIiiY1C191H/aQ0MJTDr0vupHcUpO1UkErLRRiSbPphz2Mi0mIJRkOkhfi66IH7X+gkEgOrQnOaC8KhUDSjGo5YBSKJ1/KolAkwS0ZuUP6qI/BgtIs5Z5D7Eu/FZ5GjgsNYmq/hpOjNvlRNwSxZrZqXxCvczRhvRbWBknhhxSeQitctEG8+EIC4T5SG0mC0+Gu9n8QHau92gQ89LqcCdJG+gPOggu8RXvwKDSSnAKVSgnl3KyM8q8NQLQvw/FRF2pAqV3M+XuC0dZmA4UWQxmjVqsuZucUBknwj6KookhSZpb2C05ataKgCjMYLXJeHO61bW4h5YPVWi0jfAoO3rHLgyAvxl4v4aLCSWlAV6t6xPc0SCzniuMt/a0VGwMAohBmZ8BOq1n0TQ/Yd3lPZcgJoJBecraoUtlM2vtCbVFYLuGI9mwRzij8UlvOAL5NgWfiD3PzSassZHzZvJY2Kx8P18M3GrjXQIaMZycbjAANXHt4MWAqezSVTlmLdztYjKqb3tWKBeGz4o6Kz2hFzulpl/6Vo4j6015AS78gs8hYm5ZrTxHNSNOqB3FdGQWLSyXndElwVCtF1B8KmTJGSdNKmDNdC6dQ7uUQkbzil+NVLp+2eq3tfEyrSRTrVCEB5GDDfrZyOeXOMXkhVWcNVMpJ0W2FECiSW5qhnJRjH1qU0qzVIjLKtGJF/S9c6HXADX4IZ0U2ekcrWMplbdaIwTBXdGeP9srQJvxa5dQdDpBx+qbvDstOa2CF2RT91vcwa/L7DoF9u6VVOpqJQ1/3tBqpbaeHDfLHoDo8tWqzbjGU7yGAyOfm7Pbupg3poxb8rDlsW4zyRNdnKO71Tsu+/Zt/x/7h/+J/YxsXrziO/XUl5V2ZW7bnn/8SeBe3B/c/teph2+LSYWkvneT7+AjX1Geiz1QqCX8y6LvpoenS+YQNwW+Fj5tubq+Zqzo85B9wEV0I6bXvi8LpZenn0TDOnV+9A2San5yN0o/kBFH6s8DouszE0DrcwQi80fZNLN8/1ubmA19NIMeCBrVkCGkWn8jr8uWSvfrcvHU3q1bD8uIVbNUZn1msDZ+1ckErCTRj/AbfSXfRRuNt+ILk93IhZlnufcy7yhCU9zP2mn3YxIbgWrM6D04xiKBN6QvaJPw8vFMOwgqva7Pv++D9x5pFR71K0NXrGP4ywGWIXjyfs6+8Omf9gzZ1BG8pr6w6gdByknwGj6l+EfSTRfpKM5VhC3Ye43cJY1FPtfpA3+haf8M51H0Na1ZfK8Z/gXps9ZBJvCvuqDxzRy1r36jaP6nCe+EB+rZMGYvIB4+Pzg3lPa8BOfLah7+9C33v+7sztoql/GI2xOhvKmMlvhmDo735gs/Cu3/Ut9t0lmbCK3/xLfHbM9o9pvKvKnTBfNReX03a0lLaPkFW/lcftW1E/yFpbHcwY6fIv2c/t2Dv73UtgmxYp+019DmJtW8mx/YkhnoiB3+IYYB3tan92H7WDAOaMlD/Df31tfWE74WhmMxz9HMbvND7qEn2w4bZDfq8y/UclZxXm+mTBWCR5PjkZGQb8I08BV6HHn96pw0/kLyAZwKXS2WM+oWopS6k7HVocQn+11jPuT4Q47Vzx8gPOq6qlaHgvTZF78p5TjkLhz27eKdpx5Wk9ZLIRvhWmjoP+DbON08+aNuAhrxfxyg/GNvuyZl9/rUlexq+1d1t2DZ11ion4foYuet2LbQtenuon3KdAVev0F/CV7rMYbtYidn6haS9QZlFvQOfKNDx2hPjF50xSpILmkig/UdqR2Eyg/Bjin05flTA41MIMo6cGgDsanOaT9DFA+bxhZDLk3A+HKqvONIqQEMTwyaK+GzWG8D/qY2wqbTYxksXs3ZTg1HwLaXZQtyeAX+ez83Y/cbIPqyO7D79L5EuebF2MeEb/pcoqzoJbXICzWaOkOX7PfvZvb5t3UEGQ7MLCzlbKyUtC6LKAaIVH/eB/YPG0Bao10vpkSUez9r8YxlbBnbaT+YqvGC4lPH2p2iWJjBo/jWS1BIwgRn4gfJSi1Pg3Jc2kInUYQT+v1GI2Cw67Ht3du1091AxQuwQuCmk4ym4cVcrz+AT2p9N/NAnA4AfwuskeoBw6xSc2+Q7hew4ou0HyPfvLEatAl4UwLMl2qzVUgp9pg5bRGfJziXtvW3sSPpcYa8gIXsfGXwdGGgPimXgthqnDM79S9gUPggW+q4EjjxeG9lHu+gd9LdWFoqfj+Drx/TFJ+jfH+0O0FHRoSiywu8/QHfZQ58ayxk6QGYv5Z0/1JFr+7WBXafn6SL4SQjDIoe2J/pccFPJBf4soiRgbYDrsjmDDJniuaxq7cHSpB6LEX7ttO33RdvwqwK5bHAscMyig9zZatne7Ya1wFXnf8DBs6EMDVpLVmhQfBma0aQ48UPRcgWkqh8P7ZhvhFuXNhL2BfhRYiFp58DHFWyNf4NOKj/Qy/kwsC67o346tP8X3XsbXNjjuAuP0lruVwDQ292IyzFhs/jvq3NRewt5oz2jtLrvAN3z+QtlG6USdliALtD3F+937JN23OJTBwjKZCzWscUL8Jj9tnXBgRl4gQa2BR8PbdRuoxcNoGP6Bb1Mg/BagaENz5PZnO//oFUCSo1q1cbVQytHBtYl/0wuOECarYa1uzV0I3i6T/CB7+bQ/yXnO12bzZD3Stx14ZOdiQOE/mi3gWqyY5U1eC802jqdQQ8MDhCtMhigi309i752NrIdDSJid2lTbrVNoZqqtbrr8tJ10sB7BTwpwaO1J4LzBeD0DWBzCQJ8D11c6Rx9JxmlEFZafSFn6peQNYh7H9SUE76fjfvg97NJ+Ajq7H4CfX4xbx/erNsmttIRfOoTeP2Ng47Pztdqr5WLSVu7krKV8ylbWE/bcDXjKxMUArgKzssGU79pP5ut/pndAhZa3bECjSWpC9VwHagwWw4bvdO/4o1FYL+8tOQODzk2FBpLdtja2pqv2NBEOOnIpdKsvyPnhPpVfSwHh5wkcobIsaLfWikiB8iFCxfcfgkOi/D+dAWInEuiI511r1KpeJn6vbi46Kt7mtUTW0YfXh937N2dfesf7YbVKFpBwrsa/1G5KkNhRPu09bXs2C4sJCxxbdZS2AmZ2MDOLqesArxKyDpNYJM80aSzM+hDYR4H9Jt099eQp7ITCvCNZ6AHhbgcodDMXk3Z3Lmk2xta7aaQSIKbIjLk52Lw44TzZIXYemcbedmAXxcj9j3pX/T3qfi5c5KQsnSEJkigJptEyQX4XRzb78f3BnZ/Gzl3MLQG+k4CW+/zuajdgyl9hAwe03dp+HcTHRX0syfyEVtAJ/vn6BkK8TRhI85rp7IN0Fh5USsF4f3o2ZokLfalSRKaACabqVjGLua9VDyB7hi1m/DX5ZWM7Z7BN6EZhRW8exax+bW8Xa+P7Yd32/bTza69Dc9+G5nxLnJyhvyeL8esgq7yI/iUHCRKCqmnlR/a903fqv4KFZun3M8D003uHcOTKtJfoKu79OMMel8BuGqin2yILv1UO+nbwQ68Bxi9u4t9Owq2nvpSPFRODu23/aWVhFW5liMDFduSwOCfw4vXy3EPtXUKQf5kQqcKA6bwWahB9jZ89QYyLMN9TT7aVehP6Eny5eJG1l5FUOWxXbXiW/Jdiaz1168/S9Rf/7g9fTztCx3+fPIJItTuwPAlt1+/mrWj44Hd3grjPNN3xEPVZ7KDLz2dsnn0DU0MqSpc6l2FR8dWh97F6zRmoDFbjVuoDi6nphmRdOl18HsTueP3P6ufyzS/D5965P40hUvdAza/jANE3jNtphw2V5YDJAFQw8zuEK4IpqvKc5ZYlXkhnq6BWD135wjKr/b98H0iVCGdEdzqBxkvQgLnUN4iDp5HYOASHHJ+iJmHs8rje1XME8B79Du/DkaGlGwdWk7mgOGe3po2Xnl8lk94Eu5MrwNBhqtfSNxwOE+A7eVNkr7ywWGvkxLPdBle9TbrfSF/yOPRQ19LMKkd+h+EFJd+7c91AK9wVvtRqFWGkAW4Cc7TVSAh/FXoo4AIqo0GmUEwL4MDoe6DsLr2+5yUn78fzt6hGhIiH3cqTZ4LvsHJFM6ad6z7qg/V8zo61MnbFfexBtx0aOb3AIYMc5+Up7LC6g/hzHSz/HDIyaIahEF3EUvAhWh04ogTTnKE8FeqA0VRnsJeKQSMwrzIAaKZHNp3ZKx6ADvB2c8yooHDdCWIoC04hDJVtwA/d1hwnsJTkHjUEeL7VgBvDTRqZoXoRmcd05UZUweIf8+h71ROAFiAma69Fn4JruiBXgxvhuR5hDt+8Gea32f5Ppo/xwRv5PhS3vozLU90pPfCN6qb+jtcO24Jrv6J6qJvVA6XXOux2iUHiJbgjhTMT+tAgLPjFi9ryPYzmlDS9eT3w/tnVs5H7X/7W4v2O6+Xfcn131RKIbxeRAlexZC7VSvCNxLghQZ7W9Zt1lDGtTJEoWHUXuCixiv9XJsED/15pN48DzD2H34rdArw/ZsOgYWJpNjJ2u9B8Xe1+akG/7V3hma6x+DTnfrAB05VZa3MEB3NoDzIoV0oZ3xwUBvsixa0mkN44zwKoeur/TBctAGylolr1Ya3mbY6PtFAzZDRTHXd16Cil6NRWWonniVzJoHBAtq7QtzvYEi0wyCwaDnQHrSV1AowXYvWyY2itEmx9j7oaWCcbzRwr1lRc4tpjC60CfEE2h1B4IoP+WbStF8475tl57RHiWbgyzAiQ+q2sJS2Jm1RG0fAQSsMJNfqGNh1GdcoJB3gIHxQ6CLxFG0MOIOQn1sEXsOOHWqmJXDVSkYNTgBWdw7JESDnRv0UAwjDOhJDMaUvlpYzFB1WGqi9Ulzn5rPuPKERDkteQ5EJM/TdsQFc1Q6FFvBwYZShgV53kqvu3NPqETmuFCpK4ZPkVGgp3BI8K5kE39VVM2qf2eWLJYwOhdESnDAOAbKUKQ8JRn1K1DeFMq7Z8NosXjOyNHgu7FWYByn4MgzksNDGnqpDkTIVNqxQTk0G3rUBZM8Hm32fFgwqbVAvfJS8kMEhoyKQBcZgK6wY0iaGTRQ8xwkUVK1K5bGHhaIp0KmcH+pHGY2Bn/e0OolvRbsKyxWhLUvLOVegRYMURR2UFxmQl+ohHJbTSSt71B/OD8lNDgPhigwnOTyG4wF9I50oyPV8PumOfCnswm/1hZw3wi3pMj0QoE/9fINu+ki4qhUy2mdHjp8B8O3UZUSAd9Q5mUrSVngFyK7+SmVRrnMxj5mq1QmCizaPrNe0uW/b67i3dwpuh8kFJ4cy1jBIqJP6QT7dDnlrRYMILZXKOq16+DDgKRBo9dHcvBx02iclafOVkr32/KvgLHWKa2NO6B7ef3F53Rq9E4uC18LtSGRsSxiRJ7tNns/YP/xH/2v77vd+lzak1It/I0mhsa5eedbK5WW7e+8D8HFgcujKMabZ1mqrHIBy1DUb2lOH/gB3xEzUD9UT9AR4k2hCSfgu/B9ppRtwlONIuOSTe5DtYTP1NMdfhwMEvBP+QrPSjeRcDvf99DCJXjTIV4Mv7T3o2P1PO7aHsaX4usMJ35rGcpaxkYNPK+a0h2SRo2yzai+N+Zb+l8ErTUscRUI+R/9rgOwGhp4GKNJ8f6dJP4NDX61gtF3JeggH7QvyDN2spfsfg5saPHluNmqf1M98if7jWGd329A1eSqW8o8p6EcYkD9rm32EUTfdBF2DLCpjnzx2emFwt0//7T5oYvRBT+R1NQ2PKszYDcqEjJxXT8GtU+DpM/b6UsyuYvwpdM5vrMY8dIwcLNpLQEn0qUNJ3ymEwpcKmsUctfvDuO2NoWtoWwMV6hPxd9mfu9DNIVk4jEjPUfeXZ4EB7aN6no4oswc8X6LOD2hLHbgqATo3eOWA8ldVB/5Vymn77e89RntHdnjY8s1+NUClmbAKUSW83a2N7EkM3w+pxAJ9l9XAA8b8//t6x2rw6t/Kmq/U2YIHRuE3Vw8adi4W9l74b3dGHrLnN8/F7fGLGRuA629jtP7wKPCff3I8tneaZ9ZAPsqB0gCwr5Sjtku/K7RWmzx/nW+/sqDBMAx3Gqq+ke70W9cy9iUKloMhSj3/6fbAjfiLyJOnnilb8ek5++BG3RSuT6GeZuejNnsxaaPzacuvpOw89TiDJx+tpGFJYDxHPUO/yfnhCjMwEk3wP04eRTox3xxabTZpA/jOamNo8/DUE/i54Dl30rcd3tHM4qegmU8PBvbhzYa9dbcJziC/kEu/U1K8dQx55OhUpxd/dHuUpN9LZPdGCrjwzRx6y5s5s5UCdF6K2RqvLezDP6jfrQtZ64M7SeCrpE3jZ6hnBL6siQZdhfbZG9ipxyoKOOd6IekC/fVG6sy2IZilo5ZFadfejFwZASf9LeoSUpBB+qPQS2n0th68Kg1f0ob+crpJZ/nihbR9vN+3DyA0DZooNNanO9A5/SbnhOj+uSs5+8LzZftnnzTtXg35SNUkwaV2V9DDKxvg/nra2pWUOz+kO52c9uwGsLy+NbCqNjyW8ws94HtvnrdvP1aw3H7VboLgoD5YHBwpmZWEpZ7P2+xjeSvOp5AttI2jVk7aEJht3G9bBrmnWPKPA8898Ocy8r1CPRVuSmP6orMHcqiA/wq5J36hmbD7wPjlYsSupMHZcdJefuWy3b9NH39UtzpMq7c/tIO9oZ2C441T5GStb1V4ySY8fZ8y9zb7dgSuauKD9r34IjzlSvTMV6X9j4fgEziulVOC+R44dnO3ZyPktbp5G3rQLHjA5Q5VsvSB2+vQUuN8yjJr6J3gpvBIOBWBoSU+qdtHd3vIc/h5EvjIQQIeaBZ3Dfld3e3bCBwRe7pJO3fAT998Gh6ZR2/6h7+5Yc+Pe3bnsGc7UN/XSxG7ihhX+BgNvgnvIPuHuJPl97PI5Jehwwfoxl3w/FFcV91BG8dH0fk74My78OZ9+BtF25NgxHdnhvYs31/jOIFW3qfN95ApSoDdceYJgPRCNuJ7KQkPvwjPk1NrF7imqcOb8H5UGOftOWTC6tWUpc5lrD+bsDxwTYF8JxspdPOx3amd2Q/gRfuI5CK8T7H1peOrROGV/FFqq2ZPK5QTr1AP+pN6q7yXtfE8PP89dMtqom/z58/7yvVo89TOaON7TU0Iybk+1+0rRFHXVi5EbYH36+CG5IMmVcr+0/4PjVbbiijWcfT1OghPka6bSr/VWQPxvV4XXnNko9oRfLljF+AT9WgCOyDjsB5gB8SSPbtwAX0BfqB94DRJTPuBnvU7li+hb6woLMyZVXfMMqmc90mn17R4pmuFOewBhZM5Bq5J7SkSQ29sWb5btyezI9//RTP3xxoPyeSdXWgT9EazgRwc2yIyY+ViwuXhxcyMTzZIUoDK0Kx4ORi3KbsE7n+rJDqQvkg/09dk66sQRYsDPlgrxe2bCPNN7J9NaF0sbfVc3l7/2jm7/6BuJyddyyQ1+Qsd+2rSVi6lKDtli9BDEbtBE9Q0kK8Jrpq0o8k3J9BoDHr/KniiiRN3kT+iJ634+X4cewWMvk6fD6SHcWgflfn5eVtYWHCHg66lj99/8MB29/bQzaK2vLQInLRCI+vv6ZDOtrW1aQcHh04HCmOlsFr6Xo4t0USn3Ub+HngoMTmpdF8OFzm51Jda/SEH1KVLl/yZrmVfyWki54rya7daFmucWAb8ehsYZbFDv0wfN+FtW7KbvR3YALRfYeCH/G5DA/d59iP0oneB4VaCZ/Df9ELKB/zVp8163w53Ox4qrw0/Vzi4TxBiuyCAZtt/HT3hK/CV+/CtffD7Nfqyfy5lbdp1eqtrXeRhuhK3+bWEr8RTCEetKtHqcOmPx4cD+LzZGn3wPDr+Fel1/RnfQJ/u8CR9S5ufK/TnizntDTZjf3iqfZJ4Rh+iItnGUsp+4+WyJW7V7F0YWCUbte8vRYzi7A7fztD/qH72cRU7DsqWXaj8FUpVshkVwUYQfJH2rFxMU9e0TyjTYLt0MNlKsrfS3BOnOzno2QcfNO3tD5tWLCTsH3x/zfbRhd+ikrepZ34+Y9/5ziXrYWsfHnY8fBdFuRyUXve9F4r2a49lbR+cfgsmJr2G274aSatBbjh8zb48H7MrtPk2tPjhMfwBGfJ5cL0Ab/xhewZdAtseXpiD/6ieDerV3u3a/Zsde3CzZ6cojUPwWHnnY6I/5Bvf8N/x/QT+tQd8pENKX1Td5QS8izwa86Jo9rbkOc/l7H67HbF7HWQ294vQ+e8A4++U0UPI72Pko0I7/4O/tWENcP2ffdxwndwRicQnXv7DjuW2axf+OJw11hB+c+I7HdNrPVB2dIXdRm5vTSbsKEM9V9Z6TXuDzC7GbOMx5CH9Vz3u29btrh086LtOocn6GvtJkVvibBj0edk9k7KmSXULd6bj4qHispGm9lK4G8qftuUX85mmX8oBMpuDyYNoKkCV9AFpmIuYhw+u88zz54ioYBeHIBU3FSbEw175AAVSWm46B6jOGFjUXwioQWdtPq3BGmBJIl8ZlxxhZo6cMAohonL905AEBL519PHzBOJeBrWhfo8O0E87Tf8kxKa//Eo3Jsnhz1+dw7WSrh5Nuqt75K/ET40LP/redMBXeem+BrN15TXlIhxAzNsRyvNvdMFb005W03gcfj9yhAF8va9BVDk/NDAJrIFTQCo5EjT4zrMJ0EIIJPUTkFbGXDvHUh4aRdRvkr9Pn0tJCLBTO9XIaQcEuKovA4zl1ArPpu0M7Vf+k0N9rP7WAN3ECcFbrkB4f2P0arBNm9374ILwjHZMcUz5URN/31e48F5YXSQ803vCs+BYE15JsGgFSL/fcwVFm9oOBiiww1B2EEIBhg5Lr5e+niQKFRyE6zKmRQM++KiDe14nvcN9DZxp0EuDFBog1mClZvAq1mFCz2iDr5Tg0HdAyvHC8xCYvDh+OMwEQ0EuPPA7obDwrV+He37w/OecH/6+v0I+5EL73FnmxwR/aOYUn3SefOxtEf54+wR34OnPPLeQHx9MX3dnjjs7eT+WStPmuM2hxDy2kLQLGDv5RBxDTew4DMJ6Pl7e5MSZDL0Oa/Nx+7/9gzV7+SrKqd//m00q8mLlzJ5ai9inx1kbRPOWRJnUBvviT1oR0m5Wrdtq2Hgg5wXfOI/Rx/4nHBMaCVRAom3CMYe7Nz288zceAos6a9BdA7IdH6xXn4TZiVpFMaIu2vA5jwKhgdhJw1DUE6bQVnJGaCBWKwA6TTlJQCIhAUm4pfqLfkRLMxhKwdGhEEJaCaLZ90OHgV6c4pfzL77TbeWXy2MYZeOmvUMcXyb39VzGe3BWAkdy1oC8yk3AMwJOR1yhFO/Q4L5WIyjea6Omjca1VFphm6iD8hH++2ql4ADpSwlF8sqxopmCanunq0HTkdOxluM2Wz2fddI4HvggOLUCDmGAXhspw35cMdPqgLDnSMQ277SsibLUxqDvodxMV1NopYqcLOJd2hw8X4TnqRw0s3YLw/u45cqewgOU5tJkjCyei1lWAzxKYxm6gi91pT1x8FAbrGvTZw/9AxzSKYWKGlE3yV4UDdBSZRXLKJMFcSAMjHTCZ0jK8WIzYRA8n8FoiGGM0reHxw0rz1Xgo2hiFKX6ammvnCtSmH1TaDkXgLVgr36SI1s8WzDRbA9toKv8z1Bso/wWnJS39oLKpqKcxxZJxKxFPXiM0RGWAWuPERWqvpVTQIDWPeGV+JjOGszVKoVcKeUD1alM2JRfM+YVK1ywltKVA6fXL5Sov1MfMIUvYYhpQ3g50qik11/39K1wbIgRJpwTmmt1Sy6nfT4S9KU2ZNe+EdxvY+xlBGfhIoow+tLJQcsHnXvtntWwSkF1DmgMvGg2OtA9RjC4pX0VauBmuZDxWXCIRG+DNi8UnQkGGmgXvNRPwjmg4CsV6uQrmlWemomoFTaS8/IErixpX4sk/aBZjBhd1Fera4Quzv+puPb6kUNOOC65p+/VZvXL3Dw8j/LkoNQspgT0Kx7d6mHcV+aslNPsO/WvYjlXPDTB4Kxl5xZm7cLqitWPyMti9n/4P/7f7bnnPveQv/1Np+XlDXviyRftk4/e8Q3YZRSnaZfaK6eqcFYOPOFXMhkP/Ia+En8TfxCi6P4AnNNqJt/wHFyW40Q4IoeWOkk6RCyWgRXKSA1t/avw8l9cASIeJ7wXHovnucx/JGv1qZxox3sd27qFoXWjZycYxsOeHMIRH9jTMvuge0RstRSzv/10xo7BP81eeyw+theiQ/sxRp5iAUsHUPFwcTcmf+c3L2GMYmhttexCNmLfWIq6AXwH+ritkCe8d342bu+cDH3wU0vqZ5NhBcfb1bG9V+MefG2r6+C138RAa4HXN/mtVSUteK3H04fFaDPq1XTE/i4WuGa8afb1peiZPRsb+ybD+/DRZ32p0pn9pIXBCf5Lm3XmxFlwEYWLLyjVMNy3aKP2E9AAzofUR79ldOoLkb4G25XUbrXz+EyrtVKWnp2z8uKyLczPe4gNNwbBlUXg9RxG/xb1Vfxk9YcMSw0gaYUN3eE1EvxgabbdC5tMTliY2z2+V4UqoGNSfhE6/2pxaC9eSlmfutzFcNaqkm8C7y3gN0Mec5D4p22z15YSdo73f3gysn9yGlbJaJLaG1cz7nSawYL+pIXhjqX8LnC7Tr9oxl4a/Hl9OWbzT8za75+M7SaG62Xw4ffBl4/of8Bpz6K7vbKSsB0s8Mvw2C3kkTaHVqiHGjTw9EbKnkZ+PIeetwyPv0s5ivX8wfHQ3qM+H1GmYKFBYu2n8GF1aB8o9AMyPVuM2qXHU7Z+JW0LFzKWmU9aGqa/TFuHyL/DZYXm9E70QfeREPGRJJ1rdb9rs/DLw8WUrdSRxXRiFblcR5Zoc27AZDvQ5vtbffvk7sDuUad92tCCrltUSoMLGuh7OYvhPorYPsgQ9gAMh5cj/Yx60J1OE9r7RiEi7lAxzap9Bt53VEpYBKRF/Nnehayl+fTyvZZ3aYP6JLZbVvrBoW0Dm+V7tB36uAMuBCSVjn/mNoGuj4BTlXMD2/eIQ/H6HVm49xlPEWZPMd3sS+spe24xbvegLwSbr9J5/FLONui/37/Rtm3g3qHP3nxx1p7m/t5B137z8YxvIn4MwipU5L1d+IUQw1Oo0xp6xPc34JPghVVoYxp+B9C0skL85d6dga1CT6+CA6f08zfTI3sx0rO7O037H7XPDzCWliJeObcat/NPZaxyCfjAS6TjyKmnJg3oNw3YK6RZizIVlqpC3T4AV9+HiZSqPbswHthWRBMo5ehB3sJyRUfaf0Rn2TsN7oFedgixnew3bXe74Trt1diZvY7pcat+5is8FFe+Dp6f0qGb5H8wma0sPUEyXoNuz/CN9vz4w+aMz0qW2/47Oc6Uv0WbtZrpi6OuNcCPY7gZbNS+UowYWfkKDA2sjfMRK55LWIl+EM/2tgK/XYj05u2OPQn+Xt7veEjR4zx2Ljh8+dO6nZwOrUifPQEu3oa3anWY8hSfkGzWCoyX6i370YOWh52Tc0Sbh8vZ+XiCfl7B9oKJaBN7wUZ22Zcz8M+E2Z8MIrYHrwJUzsPC6cyyYNOvw1j43O5D21oZADgcx+So7pHHXXrzo8mxSZubtH0BQvy7yIwvQEN1ft/sh1AqRxQguGg1YAEd92n0kZuUu6ln1HcGflFeTthleMjz4J+cmtVK0prLaXhu1F7QioHsjD0AjlsN7VFF/nz3tcTYysDxATDhkddv2sYn6ePfKYy9L+QsugV/1yz2Y2RiBxm/vr6I3I9bKz6wvejI9oBzs9lBn69Bf127AH8tzc3Y1WrXqsD4PrK+dtqwfu2Ud1qm/SFk/xWBXhF8PGh3rIcN2KzXrdGoWUvvYRdmO3VbiXUtsoSecA49EHxpUE63WbfssG3XoIXPoYfU0am66FYdyuhWTz1EV2opYrn5mI2pf+2oT75tr994pmPZ8pkVkYWPl3L2ACHawQ4ZUv6oVrMmdbsHzSyjouXglw+A84hMjk+q6JQN1zsvU5/v5cZWuJKx4bk0fDJiSfrvy5wlFz8FXmlw7hvg+ZOUcwOcvTUbo1/Q2eHX2ndPHEKyQRzIQwfSKXKsvpY+s28U4KfoTn8K77u/20IvgvYifXs63rfCc7M+eF1Ap0/BmzUZVMvRnJfRn7LFOsj06qFsKuiUvoZEvTzxCVlRTwz7vrrqOniVSMxYjn7cP6oCoya2B8+AqfYEuX//ge0fHJAPyEcSLz8+ObTT6om1Oy1r0F8PNh/Y3t4+/dW0Tgc6BkYhXNWRHR4dWLV2Yo0WedOfWrWj93q81+K9/UPlVcU2O/aQWvpOThflsbW97Run67cmfykMWhGdOJ1Ax4ePPT/o2I1R3G7RsLbsC2hP9CdMdp2cup6Lju1zybHdhYYiyOi580nLLaQsJqOI1EOG7d7p2O33Kfduz15C2XiAzN2mueJfWi2rfTs2ZsYetvK6HPUXktZGnzqGUVze7dtF+r0Pbi5fyVplOemrSrQiXbaxbEVNYCyiZMyU4fnI10vPlu0GOvIxvIpsne5kDYj2tCrkGu+9vprwMJq35SQQjfNckzfuapUgZd6Dl8kxeot+lm5Q441vvzZnS3NJ+2CzY5X5lP3Dv3cZ3B/ZxknL/ja4qkkBD+AbubW4LcMrCqUQ/cBD9E5wR2MIsmc1AWzzZscOYUBtcDIPLr7Q7dp1rYKGmYHiPtGscdi2l7ttS/Fcslx8RBlp5PIZjKMO8vG/RmfQ3hrfAf6IL9sDnpLRfO4HYHDe9xg0odB70iUkftX+y5jpO8Bx9rxWhdMX1Gdwp2cvUNZdZM5RTTgZxmJLtO83zmNbgP970u2oikJGfuti2h0Kh7RDumWWrv9OCTlLuR8il+LU7VV46h5fHPJenY7YiJ/Z7xRH9mre7Mo8cmcuYUcz8OtT7HkyfhGcPEB3/xh8kVbs7f6FJLqmCV4P1QZW4vxf8HEs5Y9griS81fu6obboufpbbZkm3Zfdq70T5+F7K5cT8OCYh0fbvN6zwy1sV2hBepbG95VeyI7s+ZwcZEGWevQZL4OHkwroMvyd1MPLCfWY3gtJ9QvvTp958sfhnV/OAYLBH0dpUSEyAEKlgkNBDhD/ZPIdd7kEfCAIb7kDxOMia3DFBwr1HT1KhbRaQPAKg/gjGCFnjtAAvo7GUejl8ZuuBIn6IPN04NkBwrc+COffhEZRKn84BH3K0q7yqrPynKZQXQFm8gNEk2bt9/0P1+SpHMM9/voP/xU+mZSnsqePvRr+iv/ShSvs4ZcQBaNHNylP135fzE9l+es6hzZJ6dH9KUxGuvZDb+kIyroEs254/wDn4EjgAN4B/p/BTGCZoDNnwU3fcvY89Ntrx7t6eYo4k2vyCIaJMlEuHN6f+h3O6nXd92/8b2ib//Z2cU1Zmkmp/Tb8N9+p3u7s8n7mrFkVXAfnhxiGsInE+5672qN2ed9y1ju8GwbrfX2LaWBXg5oeAgsG0Ot1rI9gDHuABEeHDwC78Alwdnh6fZUoy9stvBdsdVBX1dfrHH4rvJUG/DQLWw4bCXgNtAhf3fnheDt1ftBPATQk8tZfleFwFYaGMsPjcG/yJ8B1ci9AQQkIT8CrO8I1T450AfbeJmDhOKU26h7XTnvqH38/HN5WYDld0RWMQNGN96Te9Hx1qaqoLQ4bznxmlcqiXbtw3h5fTNiXL5ftUiVr8VTe8oU5V0S1LFTfhpxUYMhPOF1BCP9f/v6qXVlLed7/oZLKrqAIPrY4tp/ejyHghI8pd4SkciVLaGYO7/XaLWvVT1DeUFIHCkej/g24KnYyTVN6Dod+T1rP+zOjHl0lfhk+CKe/vsYXUFa60IT23tCKCPEI7duhcjWLXzGJdWjGojafVhKuS8lUo4codnI2FGfTPviuFQXu7FTbeFc0p+ZFuCe8001vp56J3vnnzkrRqaexJRCKGkwVDQoR9E/OD+Gs6qLKKauQFwpASk5x1Wnkh/iK7usdhTcIfFGVUKmc+a/QWMpfA/aqoIe5oT7a1DibBd8iSCPqpPAxOkTbMlwzGfqS7wfalBM+UlnJUleMdAxbhZ/SXhkybDU4mS/EXcKof5PppH+nAesZ8Mfbzg3N4C2g9Gmz9+qhVj0o1JMGvjULCqPrpG+aqS4+srisQeYw81ibgWslRSyZgobVFtUJBYW+KOTj3KMPqbNWniSSUjQCDcHdHP7l2ZxxyzY2ijaLcpTKRbz9gksW+FfmUr7pvRwJZ9RFKyoycWBEnbVh98VLFzG8tj02crGoWRxjFM2hlYoK06SZ0YEf++AGfZnLaXAd4z8DHLGsz63lrOUhhca2vJZx/FL9NRNMK0A7PItQThIjdXUBGuNakyy0ukGrRx4SFABO8E4IkyjHUNbavCNHz1ArClEOT1Hy1HezKPYdDDt35MEPtS+HIKKN9UNf0Gf5jNVqHatWtUFlGBCXI2LK80cYLIe7Vcdr7X8jR0IOfClX0vTZDIZQm3zIC+U0nZbSSF9ziMc2qgPfX0WrpwrgiW+Ci8KsGVxz5ZQN6HvtPaG6x3gHzmEK2dVugoP0sejHV6MIo6kX/x0X5LATj9Dgu/DGV1FRP3fy5JP0UcSeemLZ6g3t7YLiTNu0GWImnfYVMnJiCjdD6EoUe/LJZtM+QKDQV6LnJPip0NZaCaH9ciTbS8Ws08PR6alVGy3kmRzbszbTjdm1i09aOjpr7791y/LJWd5p2P/qP/8/2YWLjzn+/YdKKrtQmLUrl5+2d979IW3vuAElR5foTquHJKe16sX1LP5pDxB3ioIzwhM5PJu1ABflJ4eYzlq5pXy8HMn3GcUGjz9sbzj95dr+iw4QN5Ylx8lPuOnyeZK16i2esYchef/Ttu0/GHgMXjnn9M4cqvd35mfstQJ9Tb/vY4xWMN6+WsFAxirdaY8c9zSjbJNnbyzE7MvliEG6tonlqJnlXy+YHR+0LQFcXuOZ4s5rpYMGt08wtI965Mu7d+tjH/wEhb3lMg4/JuMqfFcDg5pJV4RH/Npi1DdivNuhQpOktsm4VMgU0Z7iGD9RiHgYjEWswPOlqP2kOrZ9vlE7FuBhcp5u8psumaTPYDbtBw3oaSWDwjjBXu2U+j1Lvpf5ni60r8xGvL6abadytZI4nsvb2sXLtnr+gs/m1CxPzRSdryhYF++22j7bsj6mH+CVmpgl01IrJ1QV6QDioYvw1hJ1PByCYzwPIU85038uBzn0rfRFX1nH9wcnPbtLRe8ckiOwXczFbacnOPCMPvWDdpT45v4gam9Df/Vk0i4gm9rclyNE+zBoxu7uEPqnjpoxD3tz6Eg31kzT5VzM3t/r2092e94vH9fRl4GBwipcTs3YLeCqsEjH8CkN/svI114K2mhYsNrQ1G8aq1U/F7PgUm3k1ypLA5Za/UVX20tLcUsiu243kJ9rms2Zsu9upG1VoauKcd/bSfuerNLxY2htH/k4Zfd/ZuIZ4tra6aidlhIePqgJnFtJ+hN9Qd/SPNuv9T30xt7u0E5pg3Ak4AXV5lq/u9D6hc9ftBE8YH+vQeai+UkxepGkGc9qu/bRaPLslPvjYhRcQEbutq1chY/M05bzebs6m3HYHoO7dXj46X7P9jH4bx5AA8DnAJhq0MKLmJQjXPzGXMQuxc/s5UsZe3I16RurbjZ5UfXVv8lZ/5WCDom1xW9tGD2k/t94bY78x7YO4Sokzb+41aEuwcHyhbWkLaCv3N3q2OeR3TerI9+jo8u3pxBdij749ceyvppEqxy8PK6Hlail0BfEe473u7Z5vWO7d8Vf6CvwEBXAdoGtBobu1Qb2MxBT9Jqmfp8761lpIWqlp7K2IkcXeDzlaYv0zfLpwOr0m1b3aB+X2frA5pDd96CXD4DZnf2hXaKNF5A5m3CoL8F31AfarFatL4LJXznr22tp6gFgtElsgXuvWM+qyHya6PpYD5raUVuhJe0Pdx6+/hKwuAcv0f4e0kOmfeE8iO8+5v0cVX2FvPf4LR3lIv1Toq47lK9wPM+CA1oNp/B/31hP2nop5iFdWsClBf3MryQsV5RNGvJWOKcdKnJDIcO6Zx6m6T7yeRukqu4DC4UPgW+faIAQ3nhAucpfPOn5jAbBKJO+q5x27I9OR3aDems1hNILVLZNfpVZ6RNR+9kRujF9IufAK3yjkDh/OIj4+5NPhER+Uo/o0F4BGpicJjnMv1CK2DJteR94HADNE56j0fjzZXL6ZvbMrrxSsevoEu8f0QbqnEV3eP3Vih3rGmBcgzf8rM+31O9zCKPL88BkPQF80r7nRwmcXEMPyz5Zpt1Dp98eAmqUicLPgBPwGPItnNaOeXjKodCHv7YYcyf2xbjZE+ngmL0KT/qka3YTHGzwrfS2OPLxldTIKsWSDedyVj2rWzxz5k6FfGVspbJ0N96vde0Scr4K7dyEEUarLXsl1rHjTh/aHNtKAh6S0MoW7Nj82C7MdO3aqGNzhYGVSrQz1rXnwL0rsaEtJ89sBZjPn41sLdazhcLQ1hAdL6CPV1fi1qV9a8jjl6N9O9+o21JyaOl1dAd44hx0pw3po3NjyyyeWXkF3Q35q0k3R1sD24Zfnw37lp3p27DdsRp1fRIeQrfbJ+DSAUBJx7V6uW0XyP8p2pl7LGN5bJYzYD4soxcD4xb8uAa+aQ+kI3Aa8rEz6LBF3WpaiQMvymrFRiVuJY4ifVeAHxTF95CZA2ChkE2atIPpYreRNx8fdH0gVPzDJ3zC30sbWXsxFrEN7QF1r23p5tCa3B/z3BPvasKS9OUmfY16bFfAme9C7y9Ac49xaI+QD8dRq0JMmsCbRX85rjUt2mtaqtuw7smJbR8e22G1Ck+T3hsc2p1ux87iTWyLjo0jLWt2qra/f2L1WsttHYXGamHHa1+77qjOu21slo4l8tgUJWynBPZYBzv/tMZRtQPpvrW6T6YRfFtN8my1sB+0v0twlkl37LealqufYnj2bFs8Fh6pYMZ3zhQ2TDob/BP6CzJG9nPQNfVTqx5683FbuJy2+WXtbwtC6i1w/QK2Ql8hm96lvi3wG9jvYZs+MRe3x2ejdg/4HYL32rNsT/YGPGmQjVh9b2hP0T80x26JP6FP5bWPBmVNJxXK9lGd5AyZRZ7llrBxOXdlq2JwPgMNKDSo9vP5dejnhZRwZsb7Zp9874F7D3hGUz1pJcAxOCbHx4B+033phnLSDPlOvOkAmXHAjTI4+Vvf2bCL7a5dPm5Ykvr8GCTdooKzG/CKVYWb04pI1VXt1lgCOJaMuT4lW3r7ds+eujBrTz5WtDt3m3aAUnq/o4kmgefJTqpWRTsju0T751Pw3h42Hg81XKDJADeQ0VX02Ndpm/b6usn3mozzG0tR8BCco+8uwmPoHn+mzcrfyGsST3BED6GJMXx/mTpfRZZF9wZ2fR87Dlg8hmzqIceqHKHPwzjFDhWUfqokXi+HxdXIyJI8257cF6vWCuwDfi/Cj7+5HLd5ytrjdxX4a9xQTh456D+iXu9oxTXt0QSPp+nHeyiFCXjx53Jm63ynVYrqj6leoTMsx97Uqi/oS+Us0Mav0jZAAs6SuSoxPWkAYpJcL/nFxC1NfigvowOr/9aQS+jb+yiSWpV+inDTmIrGXHycGh3O+xS6aNBPe7TDx5oneYUrCuZKMApjk+Fu8EnofhC0j9KSp+mZC10G7SG898s5QAppn9UeBp1VMB1IheVcCPd4iTz1qeIMSsfxgVyeCTlNzg+Ue1pJo2R0a4AQ5YEvfFAf5coHdUB6HzRTdnzng/gaDI8FB4gOGQw+8EwnTcNMhUPfCWgqLwxCqn4qO+xdIaRTRakc/yVkQ1v9j6cpQJVPMGP+HclfDR0S0sTwmXwbfj2SB5e6R1XDT38cOsodQBweykrHxBkkZAAw3BNcwjMunGj4ikcIZBnFE5iJDDRopEEVN65kVMmxoD6i/Y4gghnverAqylY/kSm3R37PK8r9KSzUh+qvcIhQAg7w4+H9AOtwyKml9/jj3/98In9vt9oX2kV1vF7TJVBe50f6WnvBeJkqjo8VuskzeViXgPju+JjiGG+KkSuuupienB8aiJQXvy8niBwgSA6HObB0/OPdAFe1P9SfLChD5VAG5egspu0GLIeIV8ZFMF7l9NCgHMYcxojoxUOggL9auSTjVt/4d2rLJN/PDimroh2uVfrDs1fFe0aGq34IhOE8vQ5Jv4RPgo9OAbe4Fo7oWm3lmeel+9P3KESHyvT6UVcNSKs/1Va1UxXR2WHt/0Jd1ZbpIaO+vLRqc8vLfr1WyWH0pFBYEwiOtHURfM3aaagB74fyQwuKCOn/899btsfX03r0HzypDnMo9+dRkH9yDyUC0hMv0WBHIp2xpGKw5oqWSGIhgUdhZUjNeig+CuumHAS7ACv1RegD/fPf+iuYD3tcBYVRKZzC9V9HmkE516oo1Sebn67y4L4G19U2FGCFc1IoJyGHZhJEwedZJL6MkGQqYZlsEligXCJQhft85k5ExwfwRv800D9hS56/2u0Xaq3oTLgoRYZbGrjVPTkexKfF5oQWDicuBBuqG25yVyux9DCUoef6nnzhh3rHX/PXdc2LZChaF137gKUu0TLFG7rdnnUwcJSXO4PIT21UFt0OfaP6jOXEnLFiMWPaR0Rlqz316tBnnqjdctpqWXuhFPeQJ3mUyAUMDjmVOijZ+qaHwhr2uUDJzMZtTqujMJ49ZBcCP4UFMxMbe7iu8lyIk5nPozAfdy2pGUBqc08rHuQEgpeg/GlGsAb55XhQfza1Fl34xDu5QtLyqTh9M6RvzZaW05bHiLYRhtBw6KGftBmcGivWqc2/0VStnNWy/Ijvl9JQWCtgNx71rVJOWZquT+dRtihTA3faVDVBFmO0c4VQy2i2vPgu/B0xhNIasytX58lr6KtTiqUk9dHAsZk2exdZUZQv09WKmTzwi8MHFapIBoxQQvxZCpLUCDmZncfSruJcygoozoKF9tXQigp1s0KJhdU1QUZq02rt1aGB/kIp5YMS6getgOjQZt+sVoOe9LH2rZBDQ3JREZG0QTaCEiM5a7VTbXQN/KivHCGH+01T+DjxVA1AyxiJY/jKuaiwW3Xed1SEZ8rAO6EfG3WtQpSxITmpPTj6GE0da/GN8oycYSj0wUdwxGmC+lOixVD+MwC/etJxh5s2mC9Sp7OZETBNkafkqUoDFxIR29lr2tYW9QOAg47CtGkPLOpKZr6UHiRyJxjwkiNGh8pSOC8dKfix5Ja+kyzT3jcKJ6kVUNp3RRMYOuBGLCp8O7P9nRO7tHHJWsjX43rV/pf/+L+wi5efdNr9D51Uh2KpbJcuPW7vvPMD2qwZeuJ/GiySAeVdQSuCs8NZxYTXCN8UBkuOODL6rD2cxPu0AboUfa36isey4NJfjwMkXIjnBX4onqkaCxfq1b7t3Ashrw4fDGwMn3kOa+Y5LcPnG9HX9+elF5ndaAdHxQy4lQIn89DW5UrCN1i83x7bqwsx+26Fb/MzVuI7DUBpANwO23bvBOOROmlDVK3quJiSziLjSIOL5kb+U4vonrxTpDQZy4rb/hiWlJpQ47nqoOfibXJ+KL7yAu99HmNcg4dXwMk4HaKB+A3yv8jvDxsYZNBFnUwOqfvzZeQRuArZW4e8tGmuQKUQVDnAMh0g5ZYnXS/z7uPRM6shAyBTW5Ozko941b6NkXYXY1twkf6Tz2Z9M9WNCxfpTwzWatVqtRqwl2M17rM9j+sNa1nM5irztrSo0BrzpjjkMckQeJ141GypZAuLS5Yvz0OvOQ+hoSOsEkY+TFaVVGZLtriwYJW5OfhnwnbgA6fwk/FYA6gVS5cXLFqoWCKbsxG8pE3bxzMw13TRTnILMLwF5EiJvklaA/p8AD7chP8MsrN2/uJF6rdE/ou2sZa2xcqM7/c1B79uNIf2iWakY+FqRYwGJcTf1jCQten8j07P3Bm1B8Bk6AueZXjLUwqJcToCpvBFcF+hsJ5GH/iwGWbvCj+nh/BjnU65VIra8iL8/1rGY5lfgJ8VQCuFPBmRxxI6hybZncD/a0l0Z+hzZbdrC7WBlRtDS4Dn2jTaQ2CRtGJAHVs67duR9gWBPynlWkOrcK/J9d5e3w42tZ+beJTqo7r5lb/bpeyDs6hVzhV9H6hUs+M4KAdZ0ODCe2IF4Qi0p0kZsQI8cSNps52R5Rvw+wJ4sZaxLO26i3zbh+cebHftzp2uXcfYPwReO90wAz7wFuiA8+XxwDcgzoPMoIQVVhIW4zpB+6O0WQNGkpGqi2wdpanurv/HyLg9+i6FLnBhKWU7R1rpOrRj4HAb/WREn6rOSdqaRMbk4FNHJwNf4aDNT5WjaqNQvRfn4lYlvxjEdwHa04qf5JI2cI9Y7XhoJx+3LHezZUcaXKEdWg2kVV3899m0mqmfXi7Y5Suz1kXObaThsZfTVnw8Bx4nHvIzpSy8IEkbtbeLVoAoZUC2YX9s78GXbt+lHcDssZQ23o/aR8BuEbzcBx7z6EwXZmPW1Kx3YJ0Fb/bhD7sASvHZtX+BQictUe9rCXCY/jlEaA+Bg2BRBs4VjvtyijhqhPL1V2MSclCtIP+egn8q7E6O/viUd6E40pnd0sQH+MQyfIsqWp3rKHQByahzrMB9OcRPJcMB1OzdlnXok4MG7dvu2SJ8VqslNMlA4bm74Ocq/fPO8di24XUKR0WTrUO9npuPef9rypXCCsoBdA+e+hF6WpX+U1qkft9didvP4GEKmXUKH5MjkiyFbIa253sq3EOP9Xvk63oMh3IQP9wDPo86P3TlvAB9TyFrltHJlocj559TBwiS0vWl3cWsfVAF56uiGnQ5YHFxJWWH0G4RXWGJ79+ibtI9vq2QSPDp2noKfTphBeCSFH3PpW2wkLKaVojJq0Ef03RbgU+N0FeeOJ+zLdp2X05BkvakWIeHH9DWpzMztgIM/lk9DHYKDzVopyRSE52di/esdG7VopWC9et7ttHuWaYStYWzoc3vtaxGH93cQUeC5rQC8UEdPRvanofHbXFPq8UugItLhRmflR+/krInUfherHfsXHJkueW4rSJsL3IvB6L4pCH47CX09SvoDqiq0PiZrUsvQ2etAk/ptbOUH+MoI9NGwKyP3aDN6NfRUcfAKk0dFS5shvIPD7r27jstOz3pWx298wAZcQys1A/fh69L7l2HTp4HgYrorSPOj62SFzxlcCVn/ZU0ch7dj36V7dWGzhTCMQJ/VhlRCKO9gj5zNQOs6J+yNsXmoE45+LImz5UgnDK2YIlDOmILOG3CD2Q6ZIG3wgkKn4Qh2oy9jZ1TgYeswxfjKAkKXan9murwbL00j/xJc68lmSOHDAxySD8vwc9fgBc/RaZy6P+gH3X8Fc4qhOIJ7yqk7fPFsT2R7KNbA1fppvA32ZYaz9DY2AD7urx8Bo/XXhfgK+9GMJquZbFf6IMT+kfOsFyFvl6PWGUNub3IuxXoEATMa8lRrG/H1bZt70LHPXRp9N7+AFxBDsuuOev37Nyoja3Qtyrl57DhrqbB6WbL7iFj79MnXej8CN0QdKV+yG8hJikHnryIfqRfdfqyw/1j7s1fTtrKhbTDX3xTunkHeoo2Z2wHQrh9t+15aQVYF5r8XGpsG+ji77fCb62gaYivakypNrZr0OZX8lEPu/kHNXCPR/lZjcOqPtqjYmynB8jNU03Ggy+Ip8HDhnx/Ct0L/+hG9B/0BzpuWTYZuKMJM7dp3234zQHM9HH4BVm6TliBD8pJ3BrRZ14Q5XKANvZM/Mx2wWPtcab7RXDiNeDd2yH3k64dc/ufdqhfMWKrCKNZbOmw96h4uPxKctJHsJmxN4Hb/lbXB9crhZRdBG+j8JH34ElVKXj6gCR+88wzFXvgdrjuB73mBWh6HX6bRoY20emTyMKvLCfsB8BNYa/macc6tC+Hzj3gVwAGJ6OIvUv9ZCdfgw9p4sst2tlBLq1cSVoJmnkc+R+Dt/9JFXmEjF4Fx8WnNDHkhDrTAviXJqMEPiy9ALDYAjiW4R2NpUg+9DBO5NRGbLheprGICjSrFX830KG36QNN4DkCZpITn9AXzdOBzUMfS/DRp6DlPz4aWxFb86koegh9cUs4yTcOBMGUqxh9vQFZ1uANmiSlPf1UZ63qU/5Ub/JH51Bf9YeP8U8T9zUepJBX2rT+HHyyvBR3W/YUpNSG591GFBzTOLW+lR0Tytfemsdd3qFiLktJU3+AytF7ripM6htwgavJWYeqN3XO+D3+SVfS2T+apGkzfikHSLmQdeXUnR10CLXmTMV9oBT2O/1mkitwcwXA36eB7oDQ6IV/K6EfnB/TvT/kpZcb2RW7yaHvpuGzfAWIDsrSwKoGneX88ERj3QESfnmZoX4QD+ewKTf3+B2A5f9J+l75TH9/dl8gU57enskxfWfy1cN7eqzkdfan4X399jPt0z39C+9NFViYoBghCpw7AzQipBEUuP/ZUCEpOCbnIUxWAzlyEmng3hmofvOtZv5qMEt5BoeA4CY4yQkSp3+AIYfuC/wOA8EM+AW4CX7h+EVYKgWYcTgzDbD13w5T3aN/HbaC9aMOEM6TpF/T/nIYqf0cKo8/ZK16A1Xv21Bf9bOIQ/3pBKZMVDfaDAT1md97WD/VbVIHtQCIuoCSkOz3tDGwwvZoBYicIJohIDgGJcT7g2vvI9VLZXnm/Cfv6SFBNHViqI4y1N3xwdlXJ/l9DmhFzpDgBJFDJwiTkI/yDO3xYrjU4J6McdGNwOyOqkkDHVO4nK7+0V19GGorLNKrgscE+8Jn/q5Dl986Kw+nLR6G+6I/zroOlfK6eRups/oiwJ37winROr9VM33lxeh98lOdVWWFOcpWFpxZP1FqWyHRsbgG6hA8pxhkZzNJU2xNrcRRvbxs/qnt/9lvzturj2U9z/+Y0mIegwbl4u3NMKvbgat202CFCRNfSqWzKIMFD4mjwfZOq26t2rH1mjWnTe8ZAUjwV7v1x9sJrLUChOeOx7ozuf/XlaIJrbjQLA9wEyVTLdLg/epayRrNLoIricGogV74fjHjhmsBGCwhGU8wgjVDXbHo5TCYKknzi7PW5luFrdLgfnCGeHNJ6mEppX7pSW3UtznkilZTpLLJMLiE4id60feO+RN4CRoahJSy6b+4qYEjOTWVZzwRHIyqEwzMYal6aXbIy1+8ZMsYWwq3pxBKaSxLrShQGCbl73yLyum+BjY0sK9wNyp3jKI9O5exBkbO2TiKko/SjXCWo0YhihTSSm2Zq2SsOBu3pTUMh7IWbI+sOBe3JgqHwlFpH4oWhq1mAMrw0L16PQzCprNRK6E0aT+NdH7G8rkM/Gnscao1w7+hQYwxBtRiwlI8P9rvgmIojPSNVi00qh3wcuh852i/YQrLI16qTZlnUZ6rja7NL2Ts0tVZS6TART3LpuBJY8tgZMlpAQVTbtZKHPV6y8qVnBXom9mFss90kqJcP+X+bBI+1LN0AWVUDjMUsDyG0xlK1fK5kmWSSdOeMlr+LUaRRNPNa88PlGCF7dIG6vEkRkCLdtW1V8eY76U/oHTyXM4JKZS9tpRbQ4nMOr7Ol+ELZCj6y4FjatsMpLZ2PmtPrm/Yy49f9g0gq7W2LWhp90IBnKBulKsZn+pnhXfSasEk8Jby3EcBlCgR3y7kFX6q7YPKCWi4P+h53G5I21cGqDJyjkjmKkb5GEVXs7HkYCqWMs4bmzU51jHkGiOMQmAgYw98C2GnNLAjGS4nY5jtpjoobFhloUhdwGPwcExZopt4JmzaWCxkqE8Iy6XYr5ww0CX/eI98FPs2U0zbxuqSHR83bKSZZ5Tbx4CXYaoQdGqTHJXqEDk+XC5BL9l0yqqnbSsV8x6uK50Vn484HaqtkoeKb52C7uTwUMgz1eMU46SjFUtUI5crYBC2rN6r2WH72N7/6IZ97oVX7Gvf+Dt24cp/HM6PR1O5XLFSac7efuuH3hdygGofHrVVzpDSQtaOdxvQkgz+BHqqVqCht4pPSPAhM+XQk2SV3uDNg/a0F4xCtp2NkvTfr8YB8tRrBS/XZTSHjHkl8QThs2TxuEG/3mnazoOu1W92Lb3Ts6g8EeDj50oR+5pmudJnmxhrT2Rm7H84Gtm78CEZYFrct4Xx9DR09Oxq0nKZmM3CO35rLW7z5C9nAKhuqzT/p02zD3lXYeIU8uC9Km3n3+dKIeyTjNtljEDpDNoUsoVxeR5L7otzUbtLPi+Rv2apK6Z+AYNKm5J/iHG5C57SNFvlW23mfRF+odl2Wj0gY/NL8B0N7r2NEfnT45HPbixDl//TS0lbBwff4d4fYcwqHIcGxH53LepOEW3kvYIhNw2Rox5YR848Cb+5h6Hapr4KuVeFl0s3e2Eu5k6WPeojHa48O2uPXbvmtHL37l27fuOGHe7v2enRoR2fnvpMT4WRVGzwc2vnbGkpxB/XChGtvpOOo5B06+vrtnZu3fKlkmV5V/HHtZpEq7s0uHjt6lX/rlia9c1XFcc8k835KlnBpVxZ5Pvz8IhFK/OdNmeNx5CDg74p7n1xcYlj2WYr88ipCmXm3ZmqvZhkI6jsV1551TY2ztvqyqoV88ibVNOq200PXfVj4KfwRUWYDiDzcCPn4OuJcsoOU0l0NmnR0nXoIwCrgbkK/fd3lsSrkKHA8AJ9d5k+u7XXs7faGlAI8BYNJOmT9XLMHpD5GrLri8vw/nNpm4cnHcLvI9DfYg0+BTIugDM7GOu7uWBPpsCX9c22VdAbl3gnQ1n7c1rtodw1s1ybWJNvJ2ZHhYj1haykYnNoC8d926bmd+5qs1fkKLxe9eG/w32Z+s7C46RnnIuMrLt5agfwQN1/WQORMP5OdsH6ZxHwBFiKACdJ+aAOWxlcvcC7zZWwmlHOgPvovXcO2rZ/2LOD7Y5t3gh78GimrkJS6p/4dgKYZUtRaC5izxo6FXzmT1IJ26rErX4uYbdF9NWBVcjzJrATfgfnR2iD6y36xT3/x80usuMG8DqGeHags7vADDHjjo3ziyl3NEpfOU+9/+UptAfrUKsC1Djz3ozkOmW9lh77TP0PKHsGPVEyZf9ez7p3unapQduMdjtD/CxpGGMFmL5wbdZWrs7Zg4O62WMpKz2etzL1TMOrRprJ7O0giW9Q7w4wV0VyGtyjNgrrcf1Oxw42+7bI8/XkjInNvQtuKZxbFYJ+Ex7zwnzcfnI4suvjmH00jPrsWHElDepoAFyrOJ4Bxi+l4JXNvu+VsQD/OodeoP2zjtNxO2gjl3nfgao0OYPm9t1l+CF1+6PamT0BDLRh/kfwB/VzCdqqgxu3uKeNiw8p9F1o6a2joX1UA8boVZrGpfBrZ4d9e+2wbbsnI/uEdzI8fwo4afXN48hcOTo0/PlteJ1WzhSRQ9rP5KJmzl+atW8/VfAVOW8dDuw9YPC24DCYcVrUKhTxMm2cu4z+eRP4fHACj6PxkIvjiQ45hzbRBcQLncbBN4U26bjuO8FtzrPoUFl0YQ3W6q7QcBv+rdjyn0vSbjIV/1S4Q/+EvKQe7Rz0bAd8BZyeNEB94wF0cDIAVrQJ2uygiyrE4SJyQbpxYS1lS9D45VsNO1hJ2/YStI1ukd/t2JUbDXeQ61uNP5+tpuzpjZzPFN/V8jKSxJzCXMlZqZncmk+ivYs+hZ9pJYicZZqpXeKMCm2b1LlwftEKs+jnjRNb3KzbKXCIQadX73dsDnr54SE8BhmzjWw6Ac5y/mrvAw3mKizpYtJsg75tP5a30ULaCsgXwGJj+lN66+bFnA2odx/8as8mbBaYCN4CfAr8LlF/OdHqnbFd3x/YD+/0wJuhHa8lrAedjNwpgH4J/HpN4Em/Tp2DsjmGtC3Xj2CHnKF3CXFJ9A1NtJeSggUyD976xkLUVpB1A/IdP0O+53OWoH5F6F/5iYeqWgpNI0fG3BIyfyXuuvP8SpJ7Yba9bAqVLv7i9pT0Y3ic7Lws93K072BvYJnm2J6lX1cgb4U5W0CG6Bs5o7TvSgY+2VtI2hF86GAZvVOrezQmAlyXdzpWADY98j9BphzBmDQzXPai9oEoJaP2X52a3RWikSfgt1V4QpDtZ7aRi8BTz+wPoY86cBPeOsR41/EfRb24MGMV9Jq55aQVKjGbK0fseXBDE7ROyG9+LWYbj2ds+ULKcTOdj8CjOVLi1eAW+vv4oEt/9q1ExRS6co728prPVte+BZ9PTR3BmqFv9vJ8DHrVajFZsgGGqpfqNB3UVSqiz3wB2NfoU61s1X5Js/TfuUsp21jLIUOj1sCOVJjlPfD03o9O7f7NtutI6nu1UynHO234xF3TCvRwT5OoNDkuiZL2Gvlq8u6H8Ji73FMq0C9ZZK74od5TaK19+G4VPlY/Ee/CDtIKxlPtRTiyY/qopQ6Ar96A772HXN0D56RLC+p0hX0uK7pBl+K5BvtfogzpmVphOuVHek9h08Sj96FVd0yspe3xnVP74FbT9YU69soteE3pnDbOz6BDTRzoFKVma/W1RxsAJ7VyaAuYKOTrffiO+MhL9HV8Pm2zS2n4mEIAD21uNmVPPjlnxwqH2Y3ZwShmmuqoSQ+pmZgV54sWL+TckZgtxewO8NSkHpUpJ9xP0BFPaJdWEzYjCcvnc5abnbNWumA16jqIoatcjNvSBvY1bYyCk3vwkk/hS+quKLbDBfRw9f9mD9s4n/dJMJpIlRoNbC6CPkoTnwef3xtE7SSetkyBOmXzlufeELtaK6nl1NmkT0WDN5FJcnxon6QnaccLsBBQyl5RdArw9J/1sXmh2ev0YV9hwPn+9hn3kDvS3UVWAqj+ST4oVFmM9wtkopVE2jBd/eQpoJWfhc9KskPCddBFNFlQe5+soqNvPK59WzQ5b+ybnW/fRgfoaoIUhMc36scpTug6TPJXTUiT+5/RiniQyhJPCjTliXwels8p5CP+E+qmKum58vqz0i/pAAkbLkl59AZHwqCFBgC54YJQBXrpCBX/IQVJBes9Djk+9J08WmGtAQevyrDzQWg5ATiHfUDIi281gB8GknUOzhABQcjF/1Deo2eKDXWhvIflUz80VqmMHqoFePpApj7xs1/457p2QMm650URtnuTdF915Ozgmb7uv8KP6Xv+Ltf8DdfTs3ck12q02un5q80ccnz4GQTBsNIMcp2HQ80E1VmOkBH3hzZ+eATnhwbyp04RH/xzp4GWGtNf9E8YuFYfABf1HbUACn5WL4Q9P0LdgxOE+k2eO0AFR0ekcPjg/cMcJs8nh/cph+dAeZ70Q3+mZx3UVeUGJ5PnQhnqNzkCQEqufbBdA++qs+el/lP9ONTW8GlI6udJXcbCRx5oJrdmIWtAUINJnZ4cIIqZHkJgCZ7TFSChv0jqJz9P8vY/yl71CXUK4a6irvDIWePOD3BT11NnTUR4y3N3hiA09L6a4O2dZOoYokvy1Tv+bmhCeFeH3uMdvabBrwAuwWHyvT8J9/0t/x/y1ZlPwpnfIZ/pveD8cLg9LAz480/1pwH0QehTGVnTlR8hKX8O7wNymnyuP4l8ycqLa5Y/a9vFFYyvYsbOUhh11bodHzRROHKWymQRRg2MeHBclQBnf/sLRfud10shn//IkuqkPUGqKA43D6YVFKSUAiwcotyIxBC6mZylcyVL007Br9tuWKt2gkLbcPpVAqJ+FgwjYy2M1fchx3CalvOrT51Oy9ot0UBQkLTfjjYWa6Fwa4Nx0YTCEOWzKBwYjJop3+/HbXe77wPzwiHRTCqR8EFChRySU0BOPzkFfYUE7zh+eRKM1J4pzJRE61IEFKMeGkXxHSKYXcHhmWhT6FYopPxZCEslR1LIQyDXJu6qhwDmA83CR5LCFOm5ZmDFUQpmZnqWwgiWotdH6RCrPcMg1IB0oH0N9EasPKfvMPaSGuBU31AH+kmzkjTzREllaOM+DWrrWSaTslxe+wmgTKCAHux3rHrS80HTAYZKq67NTzUgHsJauVgR/6IRcnrOlpMeE1NLVdX+I8USR/nXrPsQAgnFLA1MxcdkaO91qVtYbaJVAhqYUCgy/dZKs0xWCnzKMvGsnVtds3Mry3ZuA1zMUW6sRZ+oAjO+kkEDvgN+D84GloqmfKk4ugtwg19h6NW7LctmtVE6hnY8DuzOLINipK5MAlfNdNWAqMKRJXP6vudOnXxZy+QjNjeftKXVJHgU9z0zzrBQe/SlnEBa3SjDa3VDA/38BoeWUVQ7GFIavC/kCj4TfxwbeL8U5MwhnzwktbKUsXQB2PNbG6EP+l2LzySomxwwtKmjvS0StIOOhoepzW0UavG1BLxIOFEsZv3beq0N7KREi6fTo/SJlrVrz5hUijbRp1pZpBiz4lXuOKG+wnmFK5PDQ7ivsFFyrsgRpbBDEZTPoIII/8RPhevqOc3k0kCyVh3M0OcjnynDZx5iR7PL+sh1wUdhqjpdla/P1Q6tRuFF4C+81Wol7duizfPPUN61D4mYu4w18Wvhqpw4ih2s8GJyXogOFY5Rq2NOT5o2gp5l5GWwSHL0obw6Yd8UrfTQpowYiMcNz1MTWuQcFM/QXioKHac9apqUqxU92sck7zOsXrNnXvpKaPd/ZEk859z6JXdwbW7fQKjKUQRsgK02lNd+NQ2sCfGfbEErm4KTVHvzaMVNgudLqwVryiHKN9okXg7iypxWgQD+YZq+CbpWKM//+vVfNF17IeN9Nj3k3PXVY0IIyhbuaIfwtbfqdn93aAvQzuvjniXQczYxzm52oWPwQzNaH1ARzeLdQ3/WPgPadFBJHPUUA/Tt46HF6e9v584sIUSj4/8UI/Emxo9449v1sLz+u2txu6QVGRh1MvbvYdjugP9PFqL2cjlin9TH9tHxwB0dK+B1mXc1SPkhhqDuCZ8ucP9rqwkPraTBRC27h1zsdn1kP6ye2Y9Pxzg1TIAAAP/0SURBVHanpdlsZ3bIoc0mP22MfZWHBo/OQb/PzUXtX9XMPoBXymkNGfqAnsKAqJ4K3fUKf+7wQ7a++kODdnfhpw14v/SsNzHAn02GFSErWCQ7wEGhvGQvaOXGxYsX3dGxtbXl58x4YAvwRuUP5IOsQAbKCJbDotPpuEGrbxUXXM6QtdVV+m5EHtvAHON4acmdilpNIgfKxsaGOzX0vu5pM105OtrkFY0lbHXtHL/LdnBwYFXqIIdLkfcFR21um0TH0CQfxSiX7K1UKi4nmw1tNI7BX56z9fUNeFxYgfPpzQf207fu2DGySJuQalD8FWDwOKSvvSfm0MV+Jzmyr7w6Z+m1rG1t0i5wThr9G/B0rZqpwr+/hDy9Bn97q6UB+jOX+f911XxDaKpmGQA8S2etYZD/3efy7hCLYsAvVdAzoJfHqkOrpekL+K42CC9vd+z+YtJayBPhtgbodJzOJmyvkrQZcFD6xT40qf1AZGJqv5C1M/SDF89bbdQFB7CJaEOPPA5Bqt3awB7cQkcAn2ieh2ITR1I4uC/N0Rbwo8bN7xXC5uMa5NTgchN8eP1i0TrnXrETZFG0ue+b8ivUi/4pIZp81udzwPhOe2Q3wKn7gxnb2R34pp7tBz3bvz9AniNfgbH4t3/N50nK1aazl55K28J5iHI9bePzaSusJ212JekbhGvQ7vb+0N7dGlobnJRdMU1uX+igrcLrqWPEE/krDrmcjLotZ2UxH7O//9WKpYHhD2637ToNPaW/NHjn70igk49Wmv7t39iwb6/G7BK4ecS3P4UvNHlX4SpO9qFXRMymxawGJNXP0yR60izZN9LoRcjVP7jDG5mxrV5N056EzW11rHi7aW3NQKcflVbp89Wdjp3Qxwn41JXrdXu6QxOQZf/m7Qb68tj+1nkUEej7n1J2A9EnPq02PkWHagXYO/ChDP2dBRcFW7E1aWoaxNdqD4X2eR/8vMPdHOX+WubMvgA/eR54r13O2/U9dDXap2808JSnIRTjtHIFPqXyfqhQU/AezUhW/pfgAy8A2Qb6ljbuBY19AHoA30zCm2GH9oC6ywnRhlnE4bfPogsdAbu7R2Pb45nCM2kcf5Pn9zWozTcr6Ba3RhH7wrWshyG6nc7aV75/1dIbZXv7dsO2dlvYmdQR5ItQ1lcLM77fg2Yka0BWe37s017VQyz8YaIxsvGm/YVFZm/OwO+5PgIBaKYPgikaxOPQ0Tx0tI/9Kg1XSd9psHkH3nkXvUphu1AZfJCtAiF+Ozm2p5Ebx+KfAE+Dm7ziNKN6NNGpymsZ+/ozRbtdHVgNWXH5StZeQSdcq0Gz9P0e8CkgSx8ng9nbdStAU7lYxOrQ/tZiCrtRm9937XgbG745si46iDeRdhXofNDU7gBv6a+AwNPnizP23cWor+S5BcxlI8zPyz7NWgze/yDWs7vHXbu92bdWdWRx2ngDWH5OzIK2i5cpf/EU4ccXYmOrIKhqCyl7iaOKXl5HZ6jOJexgLW274Lb2sKmV4paFr1y517Yk7ZgBT8nC6yWZKbj9X7eQxZpEQL1QBa0E7efJUzxOqQSc1h60rQ6/64snetJqpBl7E334hLZuqtEkOVi0UuYydWsKDmdRuwsN3QChkxfSHvZKOmAGvn0Bwdql3h05n+l72TWaFCNdO63VsJz1Oww0evY/nxwkeoD9d9y3c9D0PeT7Y3S0cOL3O2Fs4utx9Eje2oW3iFdpT4kCvD+eQTeiX6djQzrLYZSpD6140rdt2rq3N7ABwHoe0v9CBLo/HdpP0EMkv1X2FfrzS7MzHtpIi4H2AeoteJrCXEomK2vRRRmi1Eok7bNCF8AXOZALcfoojj3RhC+2Qdb8QszmV1Ie8km2nVit8pgeMte0h9/sVte+Rkbal0Ihn54vRWyVRt9CZogviCcqZF0X5Jfj7LYGywGC06JnJLoMY4gOJCXu98DLO9Rfq/g0yVUTylavJG2ukrCnz5UtqfZ9fGoHu9iGd3v2guxRcPWeHA/KgkNwPObqEL1fDm/pJ3keCG/F37UiRPsJKaSlVjfJUSn5IVtIKyvkXJBdrD1YjpE5WjHSPBnbOvV6AaT60QNk6Q4wrmGvgGvL9GUa+y0O/DSJqA/d+J6T1OEBOlmbvDWGp22lRHsasFefJLgvZ/6As+QlbN357VPw4v/515ds7jZ61nHHbsArfx+49ujDlUtyymnzc61cEuj4HoVP+rBHjiCPo52uPfhUe7RIPw4rkTvZpP39f3DNfv1b59CVBvYp8qWLvaxVoYl43lfEao+3WrNjW9jq1WzJIosrNpMtWL3ZtU8P2nZI2wXjq+DNC8WoHdHv6lsIxOaLBVvFxr545YqV5xetq8gykRb1xSYoJH3yvcJM3YAvN6HXVWjui+dSvg/bz47JBF1cq34fe+wx19lyrZo9FRvZnVHU5cBpBFoszdnS+Yu2sLxs9w/BAeoqZ3lJvBWd4hP68gA4ildfLsbspcWE/ZS+e5p+uQhj3wUftNLwHv22Q8XbqaStlRP2rTnsAfD4HvJHPDstnQHGhCh0XeONtaRdIL9b5KX+Es5OOK7r2SXoSmAIFq0wMOCh+icO/1zaiNvFpzI2B+8Wze5v9mwPhG1jR8TjmuyqSZ3koHz98Cw4Y6MK4F5WyHealI+PTeq+Pwq85tE0tTllI4V3lX7hJU/iJeHql3KAKMa3BlmkZIfBdEhLBXCtY5pZSJqdxg2vjM5UlHfO6FCdpU6LKQh4Ogth5flRyzUg6ANPypDvpxugKyazDIJpqCENzvoKhknjpudpeV42h5wBUqjkhPE3vLxgRArw07ND8rNeeFgXZzHOwcKzMIA9/UXyR5N7fn74hETHkkcY5FddJ98/0s6p88NXfKBYjUaKvx4cION+P5zlFJHDA0PKnSDu8Ji8y/fuDPG8VN/QZq3K8ZBSwE9nIYM7RoCN94rDTm/zDfX5+RUgykcv6ZCCLRiqr4U0gjvQFowd1gHO4dB9+nfyTHr1zyfK9GecAUMg29CHui2G7E4AyhH++CoLmLkjNc9CduoPcEVtVT256Tk42DkL7zhr6FKbOWuGtWYjK3a/wtlo5cegq02g+w5LJz6+8GPSbM/U/3qmXq9AfKF+cmZoQ/Owqbl+U0+upysm3FkAzMOqj8mheqmuXlGVCe6p0ZzVPFcS1H5vdyBOLz/8d4VSTXaHgX8V/oZ2K+laP0J7VFZA29AKwcjv8Ud5hQL0LGQQbvGXn9O2Os5wLfgLBl5RksOMzJ1Zca1HeqJVR4sbl62UTdslFN7KU69gBJWs1+7YIMK9Z5+xWPcIXE5hxEZDSAn6YBVh+o9/o2LZVMj/P8akNm6Ux/bHNxHuCHVBzGHjkA2Hw0WHg4o+n+4Zkg/OkDOQvt9t+n4hvU4zXNdrlkSIB4WTDydlKf+/rhSND1GIx5Yrpa3dlsqiAfeeO0Wk/GYzGWjlzKrHipE69PBBrVbXEomkxXk+6KCdoAh05UAAX3oeXqdn3Vbfuhq4l2MW/BCNB5wMbREOSWERPul2bhalu6DZ6HAhjWDpfYkBDg0Su9AFxzQD3mcE6QU/QnJ4ObDCPUBuSRTYKIaA6HHj/KylsmYnKK+bd1vgGvhPvs26HBozHo5JdVMoRa0U0DedtmZeiS+EtqVSqh+GHoLc91vg+1whrPBwNoTyoI0KtfkwrfOZ9nLYyIkyAyJotqdWkwxQUlSWZteLJwcHPcoyCpk26tSAlvYikBKp/RY0wC6sQlL5CjaF4NLsHg24z8RHtgh9yXjR/isyiFPQTrPeswjKR7p4hmI2b+VK0aqdA45jDHEt3R75pugdlEOtXjiLCldH3m4tOdcsqhyWeDo7BgewPlAw4ylonH8aAEdn8euzUd+yKJewUjuqNSxbAMio2nIOZDBOxCa0uXoOmCaAnerpy429XyWnUIL4pFhCwaPvj7ESzjAUTk7awDTIn3gkTp0G5jHDqaNCrgnusbTCRkQtW8x4HXLC12LK7uztW61Tpb9nfAaXZGKj0yE/OXIV1g0cknZHl2cwfsYo7EIYObAy1KM0m6ZPxijK8CrqqY3gaYk7NxQerTIPTbSl10ThwfQ1bRTqacmunBKDXt/L8ZWsmnE2m3InjPQLDVr7/kscweGrlSVxpxMNXmq5eRtDQ3g0oCOEKb4ylsN5C+9rE3TNohGmCwd1aGWKZJtWfTRqbaeVVDLtOKY9rxIo93MLOXdWqUwtcRdPP6PuMsSQOJZHUXfdAX6v/VlEi6q3NmZNgQPaz0Tv6R3VV+HyYFXkF7OlhSWr1xvuNOiQtzYoTMZm7dvf/Z/RN3le+rOT6nBpfdn1yZacNv8B0urqhv3gT/61hzaSXO1hEfbkTDruOZ5I/knnmVvIWCmfgO4w0GezVj1qOk+cBf8UvmRtLecDMCV46fxszmDnfP+r4eUvfLkMH0HHAE7Se7WXmH5rQ3bhs1awjemMPXDqXmPGdjAY78MntiMJO4EeNTN4n3y2eE8hhfbhOV/43Lwb+Q/24edUS4N338YYEi/Tvj8aj/3vT8+sXI57GBkN1v3zk7AyQu++moOeKe8tjDoZ1grHohA7TeTBVsfCLHNoXTSkmbm3eE+zo1vA1I0r6qMBgu1WGADUjMTXShH7jSJGNXzz455CNwSHBijudXwxhwHXCjGBtaHxdxMjK0Jjmo23hgx5di7q4RcUzmiHOpzD8Fvm+KPjM49LLV3Q+4E/PvuVS2xRe2E5bq/Mwztpt2JNP3cl53S9Q74KZaUQWNrk9Oj4GDxt+wD4DPR1GYO3OFty3UUtKpVK7vhIp9N+lhNDIbKKxSL9FrPDoyPb2tz0VRkeIot7wrs++r1WfGi1yP379217ewsaPnMnht5VfgXel3Pj1q1bVj09gX+MvTzxj6PDQ/hi1vK5XDhTdgbZLR23dnpqTfKVM2YZ41n1HGI3bG3t2CZHMD4l+2asSn9oYOg7S1F7OQVM8xF7Ww6K4669gJ4gR4kGk7Xvx32M6AR1fCk/Y3PI7ne6M/ZjjGSF5NHgj9g8trS9DP//T1bAt1ne6w7t+vHArgO/Gv0VmU9YD5rpgZeV/Z6Vjvu2uZG1JvJ4/X7bspTRKMQdV7Qhep+jCY85gd66XFNtRyTtGXGMod+EmW/sNqxL3/Z4Lr1DfXVI3kcP+vYiXPPx1IzdARekYv72ZN+AH9c0AzXMQpVTTuGTfIUBD7fQEbYOTqx1emjPzp7ZV9YSPqDdA88TyPQXkW0KL/dHR2P7cHdoe5yPT82aJyNLQTNfAcs6wE3xxcULHurSVL0Avq5fS9na5awPumUqKctWwiCUJiXIIe8rLvYHdnBARflK30qWKHletNXv+x2u/CKsgvo7V1P23YsJK9JYzUaeo71fvZC2Bv3w4S78jTZrsFKbqhaBxwH0JptD+pH2GVunbQoD8l9+2LId2iJdcAx/l5Ne4ku2H6+6LJqmWQj1b5+LuwPxx1X6DwYQpZD5c8hojTwix3tzyEN4j/pHaQ4Zk+uM7IR6bnxYszX0AK3q2drs2p/uS4c0ewXa1z4Ob4NjKjOkM3sMHNX+QJvI8d8+H7cvZZCPtFUhrTRD+41x11oQ8wG4rVmuBfrsm+gcN9Ez/rQ9Y+/S9x+AH5oV/K30mcdcp9n2RtpsE3ho8PYAnL7pg3fmq+XUdvGjPvCP0I4vlKIe/korTDbQKxrIiGf7LasiG08RsvJPS4cU39NG2M+hu8xRj0/QI7Qvi/LTyjmaZy3Od9ERFWpOA6F3FS6tNrR791v203cP7e79Gv0wsCdW6dsXS3b3aGB3gZ9Ck6h9ykv8b2of/ruS+KGcWxqcvgx8vzaHDCEfhalpIiOO0WM60k8fSY8D0+/CK5/6wrxtAZAXImO7ANA+Ad4P+O7jfsjjiejYXo6hR6HnfwthIh12qZKw7z2bt0Imau9v9+xVrTDE5msupK2ykPVNmvehvw6wOaHYKriShwY20bnvgzNZcO/aFroRTPupZs9maeNdYEhzLUM//PYrJcvBT2ZOe/Zr2TPbAo6CaR0YK8zbx/BzhWv7ZsEsn45b+VzZrswX7MP7+/bxe3V7HJlZSUXtXyEvtke0g0O8ALR3ukAl0qiD7zuSBwFezUV9k/ld6jsHDp3f7SAbgelswp2zctwWT+Ht2wody7d8LCvrXfDqp9RnHQL4b6rgGsT36/kz35enR7/m4HmyF0TMQ+i4AT9sUS+VHSaQIbdAxI37Tbup/ocm9Po56Ox781G7jo2kun7ruVnb+PI5cL9nuQVNioL+RLPUTQ6aNof23nB+xBFs/c+OcN+L+3OTdNpD2vghBHj3SI509IxhxA7BBZppNekl1JmuCzyDs682yMuemuAWxKGQWBsP2h6i7ME5eBTln2oCCv3boB9vcHxMhidUSBaW8tKArEItaR8swVf0JfsJlHF8Iwv7anHGfm89Zo8tJ31PhwZ0/Cry+jy6WxWeK4c6jBx7QnWKWxqYaBKU2v5okjzWYLtCGd7bHNjH8I2PesIRc90CVuUyBBS2b9IH0ol2ua96yEkneqSKno/qJdkYBpMfSdLNyU8TdjUZaW4lbourMetB/5+837Dopw0r7XTtLrLsVV68j0z5UDhOGaKBkIfgY3aJ7+UYPabsr8PXEMMeokqjn2qZHP1x3t0S7ChPdl8WWOWwgTBtrFnr2+BoZL8GfUeok8B0AVPwZ03oiXd7EMU14PgCQB8D22QJ2KELaFxz0Ax6n6r0tYWoD8DfhT/IgS6++R10gXXy0qo51RuW6PqC0jmM/s9hrw0o/583zP64E7EqNU5Da9ovTHJStomSbCwPywuPkS6riBT7KJ8HW7LDRC3AhVO6mLSvvnneygsF++DDU/v4o2Nvu1YfLC4u+epc6VGa3JJMZ+3KtWtWKqN7tdo20zzBngQP4YOpZBLelLTDM3iHxj/oY41zzi0s2vr589jPMdfFjk6OaBf2WA85uH1mp7tnyBf4CLDO0TlL6H2fNqO2pUmY1EF6oOxJjf1oLOyo2bb9M3BIHgTtnUndpP9pZbAmvuzt7/vK3zV0/2fAWU0w2sXWGEU12S8OrUXsLuVVLW7dVNreG2EXU+fVTMzOicfQ30+sJu3LVzPWQo/9F8fQ7ADEBSYvLMXsaxcz9qAObKFhhVCUE1+rtvnskUQf0iff2Yj7XmY1MdpJ0pXIx8dLVhK2dD6FrQK/Qcbu3e/bKbrMCB6lJF3U9Rk+Ct8FvqP8pZN6RqQwfhSeS+/R4Yis9/UvvPYwTd9XCu/TV5NbU9rW77ByNqRfygFSyGfd2HdClgUclUNDZKUKBcRU/qExuqV74b7f0LsgjYxKea5Ejj4YK2TiIw3kS1L4Wb851AAfwAcRYh6fW06QgDACkgNq+jJ5OVsRl6EcH2TTQR46y0hTR4ZBWwCvgRgvWF/pXmAQqtV0nw1/j/ront57uDoCAebgI0/+PGy3P/OrcEwdH0q6nn4f6qAyNIg2NHeAqN1CiunhTpC+b6wcVnlIIeQ7HbpW/bl+eE8H5XjzUWC0ebwGpEVkPuDmMAvHZ86P0N6HKzHII/zmWvmofTQuOD/4Tu+rsQ73AFe96HB++Htyrfv+RUj65cmznsImDHb5b14NfaqihOz6PUX4aZmqY/gOAIT8PIW8Qz1oAe/qNQkfXwEyGaTqYRh6+CsdvgdIwAFVJfyZ1tdvTHP121MC1CqP4PgIh5wfjqccOus9/6d7PA+4qiwm9Z8WMUmOYyS1WStJ+O/vS0UIX4T6qT2hTZz1gR5ycCskh6fe9S/8LMiG5BgcXqF+k1cn7077KWTm9Xf4y8gKsPdcuOf5UgkJ8OCw9Dt6Sr4a9Jy1cxcuWwoVe2W5aPm1l20ms2GJuSuWXXjM4pk5GzY37WjnRNNt7fjklD7p2X/2WxW7BmP+VaUZBMLcU7+LQN6DftA4f0UpSxVzKBU/vD3BydD0CVyAsH67dRdgJnx2eIKXciLGk8EhkkQ46Vmv3bBht4OCmnE6ddrS134K138dKRqDv1BPWuGzuTVYr5ngIyluKBcKRaSYzwrzowFokbVmYKlKGjjP54HvYgZhrNng8A6MTN+vSPgQmh/+qO26FGD0f8LrHW84NIN96VzBNi5qk72E1TXAj2I7NfSVwETHuaEGnfmtz5VkmPyccOOf9imRIruypnBGmqE9Nm3GqI23xhg1PQzaXkfOCIWvGmJQwldRTPR7iJKolQhaGSC810ycYiXlSrE2zK7Xuu4MER10+VabwKl8rZzJSDbKUYTxrpnaWkGhOmukeTikAOAgx4UGMP0e5Yn3uJOHQ7gjWIgVtBriSyhvE4Vc5wz9oVn72pC6UEhYEmVHcNeKHcFEjhOtcogkx7RFK1FGKNQtaw2OPWSY9jgRL9IqSg2YK2ZzHMNqJpKwaq1nigcfGcctEdMSY+pNGzrk2QXmlXLRZrpDFFiMO7iIVhRo9UUUfKg3UULBnb09vqdnatUWeUMjKGbJeMxq6k804hZw1ob2p6ddnzEvGKpPZLBoSX+rBazzaTeM4uk0Bg6twohG3NOWNnlSH/iEYmz3Rxqkh45oz5g2FjRLn/dKnBV+azjo0jcjylZop7gtldfspHYCXPq2sFQE94WnCjOWskwGgwM8R6WwtlYT0U+Ck5weGoTSLDThiXix2pGE9iNa9l5M+Z4jc4sF+j/ik0PaVeBPPUT/5fk0fRWnX0Y+INlsaNUOXe9oDbfFuA2rNzkDa23Erf6UBJccSacyyKu+46+Ua8kw4YyQ3fFduCXyomIaCM94uCxNhoBOyEcrP0fkrVnZwic5J/OltDsvwn4mGOj8nq2gCLd6KKkJp4U+fSHclxNT4bOapx1fZSBniVaFKASEyvcBMMrp0yewLcfBudmsLa/k7Dd/4x/ZxvoTauifm1aXKnZpY4VvCr7C5d/lBBGfXFuZB5bASITxK0opYFyeW7Cf/viP4TfBUA2OpbD6SSEgMtCeaD2TT/mKmT54NdQKOXiF6DgCnuYSWYsOE1bJLdjpcd3qLQzRYdADlMIpXP9F0/NvzAJf6QTCS/KMhrPvhcPh96CJIfUc0g91aDZDHz2XjYZNe9PwbwyR/MWkza5Cv1n6lnZuH/StQv8pPFUVY/S1aFiJoVl5cnr8y9qMG673W2Hp/q0O8ALXvrMaty88VbCTVNJ+uqVVM0LGIONkzCokw2ecG/4BPBX2gJMnwULvipPXQUPNuFbYqxWMdpWDjWTbGHF9z5fESQMLX/T4zGd2BSNuFvq6znvvUyct/demvzLMNQuUpvtgtmY7HlD/O12F65r0BXleK0btSxh6Nb7T7GDd/1kjhBj6pDvjK0Xk8KnTmBx0q9AEsjnkgNAKDbUtimG6fv4CPCjptOv7d1Qq/lxODzk/tHJMRrWup86Qo6NDyou4M0L39Fy6j8JfNVtNqx/uImPq8I20h8nSihLpYMpLzhCtQtEkHvETrSwRn5JTRka8JkfJUaP2+Kq1dsedLnKALCLry8OaXX+wY/e3t+3w4NBX+lWA5/dmZ+y1YsQHcW8BkxYA1Gz0TzBSU8iB5+GPmmn4CbB+/UrG+/jmCfKTM6/ZEnLuVhtZxo0vZ803Hz6hs58Hz9bBI7rUNpIz9qeHI3cSJuCpD+jU+fmEPY58OE+5VMP2wd8TD4kS9IVOBvlBXc7tdkybnA/4bgjuK8SV9MxpknOkC8/tazIYv1vIpgVk8LW9ruVOBnb9YGC7e1oBpU1Czzw2vWY4f+tb63YIX9WeH987n/Q9JOT4+LAz43G8hUdaGdLrtKB1yTby5ttd2qo+/GJpxvcCeK8+tvcAnsLZSHfSHlNL1PHL5YB/t4FbA6RxPRAaFq2QtWWRn9ocu7yYcv4tOa+JXn5oRJMkvnO007fqgcrkHv9dpyDpt78lOgmvB77MH6ko37iYcgfPEbj77NMli+TP7El0B8jBB6u+sBT38HZanbABX/+8BvBnNYt+xl6kbQottYUO8S9vtn1gTirB5+CJGuSHbO3LyEE5zdS2aSrAh74BLOUs0wqPVxbjtst1bj5m2m8rgh4ZB4iLPzmy4i30Xvq4M4v+QZ9tU8jRTs9KyF1tbK145loF1qHPtDGsVn5p9cXDRH141cOq7NKGAXXZoW+0n5BwWTCR7XOETtWZAEh/1a8aUFWIniP696SJvjaBqWYiqz2gge+L8mXgpAFC8T69IdhqQ/DXua99PzTYrMFdhd2SQ1ebe2vQURv9niB/xUuV9DfDt8+P+/b6tZx1Ckl7a1/7Z026bvLHeSLl6tyCj2sQSjK8DlM9Pu5Yp4N815v0oUIfbZ5q7wfqwDehBSGpntMUqhDq4YlneqpuUwx/hR/Tvzy0+fzVvB0h3xSCR+GvfjHpjvYjkXPh3nHfuugFvskyh9ou2MkRdA796Dp4tOd8PNCM+lCh9N7bgY+10bGX43a2qMkhZosasTvqWgM6T6HP5o56drCQtAb4cgDz14qwCuU+dhb10Firhz1bpkkaN9LALsU7Te7X4HO07hVkmvateTGBLkXbPqT/ANVEBkGX0msR8M12xN56a8cOtnt2Dp10DTtBE5/2RlFvj/ZhkCk3n4zaS8iNFvL+lBwbHJI5I4RFe3/om+wf5bEPqO+Ium7cb7lNMQSRavUzezebsj3q8AlK5h78/CL4vYIe899R/hl0UkOw1koJixcTduWo7zygC21I3avSvloVeQT/1AoVDT7LLaz6asXD7cOBXYDPvnkubWsvLbuT8A6NrVGnXRjAMNFHnpAXeNKDGffgUW10Bine7mj5K6Qu/bi73bXrt8AF2vos9YCF2BY4q1C3bzxfMorzfhFKCs+KlagVynHsXxgJKQI/yP7s0JGrup7zlTPCzX5tYM8e9ywF3jSBx+vI6udWkr6fjhyJKyDOU8BQDjxA6wR6BR7zZXQc8RztR/XaAr8XxbCw149G7kR9MTNjFfjzfd6N0d/itYKDYC4dy/nsLyTVXZPadu/1bHu7bwfCJ+BLtr4SQIeSvhQrUTgo6SDKS7QYxkrUqrBy9atzEedlLXBI70zHjqY8vqj9cc7HrcDvi5R3927Xbu8P7BT5vE0fitdoA/ML5Zg9zbEJHsr5QwZ+6B8gcJzXiiVdd0Gm58YDO8Jg0N49oJPBXl2eyCZJUK9MDtsZPiAdU3p+Cz1Iq+dAMQ9lJUercFJNEV3kKPIKMmodPeQY4k+Dj8+AA+LJsCdVyJYfm7MLzy76PoSyKb+6Qt9j470DgvqYk9c31H2ZO5fRh/4VNCMHtSZTyBlURl9bu6Qw3OovWZnUQfZpS7itiVlmx7td274FD6FRjw4LlmnPl69lrVhO2Tsfn9rg3ql9tRxFDsQsUZ63CrrXcKI7rW9suKNBq2y3N7ewbZvIuijvLGDPKIzpOSvMVawfTVkLGyCHnbqytobNs+JlNXhfK3Lj0aTNY3OWCyuWTZapbMJtKMwXO8uWrHzuPHDO+SSW2fKsI5hCokrH63U6HvJ5lbLW1qkPeqUcIIoMoPGhvf09y+cLVlxYtCblbMu2M+DD+3pX8k06t8KlFlfWrbB0znK0E8PV+lpJBbBOEFrt1LzV5p+0s7kNW1w9Z5fpzLVo225Cq1vgmOSpVuwqVJZwJKDWFF85Q69y7kvmSj9wrPPnAIIjKnscHWJ+NeyNqAmnBw8G1jie2K+kR8d4Qg7+qetJn+WnOwKR6sDv6TN/Ht4V/Uzfmcq+6befycLJ2fMLz/z7yXu/lANksTKL4h6HmAamWfUiFIX5oQZkwkFl/EP+a+Ba9z0frn1g2p0fURTViAsvKSgjAC0wiEk4JuuXN0RnspCzwx0f8v7J+aFQWBp0RqFSUZMiwqDjpKP8SuVx5XV6pHw6U8auyfngQJFCEASd3vRBeSU/qw6q5QSw/g7X/iKA0y/PXnen3yivcNbv8CTce3ifI1zqLIIVkmkgfuoI0VnOjeAEUUgNUbXDBBj5ig/99nf0O8DMy+Gv9wVMyUOFAS+tmolGE8FoRiEUAof6CzKaBap2005va2iv8pLSrhb7f74Rogjg4ba+4lpfTzoiDJZPYa1rwUfv8Fzt5wsl5e6I52XKuSTY6B5n7nvOeq6zYOsIHmoV2jmBw7QP/b/qEA45P/RbbwJa08xZDZxo4KfXn4a/6ppCYAQHiHLXtyqAND373fAjEEowToLjAzwEniHslQbQwoCE3lHBXhXRBUdoi27QNp30TxckD7+lfiVNV35QhB96QysGVD8fnOGsrpYix1f+wqTbw8Gf8E9XtP8hHAIswu+QwuuhDqprSHpzUrDqTF1Ud5URvgt1Edzd6ca1D4Do4aQuufKCnYNxD5uHFq3dt9Ji3oadQ+tX71l0eGr901v24NOP7LQJ7YOTewdHdnHxzP7Tr5SA4cOK/JVSPLdkS1/831v5yb9t+Y0vWe/0tg1ae5Onf/VEk+zdTZR+hLRg51CdtN97xs8C4YQ+JgDWe/5IL8hBCX1CvDbodXxQ42/SATJGGCoUnOhCCoDK0vJwdWYQKihaHfiQ3oWIhBea0b64kkHZgo5QQmOihxmMmxOpubRTVrKuoA9XrsWWQot14Y1yxzlpKvxypaSd7Ld9YFabVJ5oSo3q8AgcxN8iGukFbqIB5xEcqqey1XUQgnoYaEUD3IV82rT3RAZF9/CwYy00VQ3aS2QtLuXcyaNNaDVTXjSomSQaSPYBY/iEwr5kMWpSeQwbDJEQLmxk+UIw3DRoLYeLYuFGIhgpGKne99TnDGMtgczS/iTajHQAnJMJlLURvFE15XvxOw18qA4aGFL5mtEiuBfLWv6cxlAIm15rvyvxGBnEbZTO48M2eavOMocUHksOBdpailmGNsu5FUd59M3ZnY41eI9Bqr6OKcYshhwKq+SD9eBR5KI+12qMdFabtqeBQdfSlO9WDLjaHvYsnj5zh1JGBgxtUT/PzGTcOaS2+/4ttEWbQTeaPTe43NnTl+ylD+mfsmILo2yL8wMWykhbLpe2ylzKusOuO9d0L4HyXuu0bAa4yIhLpOPUv0f9UsAkbbXGicMnFon7vh8pjFqFocqSV6PdteWlossYyaBet23ZjGbXJlBOKz4S4nrATN8dfWCy770h59+gK6fL0FdltWp98Ic+hj4VtkQh1RQG7Ax4i1d36n34m2bIKF6wHEqCYYK+wiDWqCzt0/4swmbN3FZJ4ru+GgTdRw4T7bWhiQbaF0WzZaTAuz7EV1r1444P3p0mlzPKhldy9LneFXwQ7bzr6OdySg4K6WuaaSMZ6Eus8zF35qliQ5TbgQaP0OfkXNAsN+GrnCFtaDFfTgRnJP+04sX3LFE4LtouXiHcKhRy3i7RkIyMubmL9uXXfxdeRsP+Hak/GFqJb4Xb5VLBnU9trSr7hSRH32OXz9n5tSVbqJSsxTty5v2q0tzcgn3y8Qd2sLcLrAPMxccyWW14TsshF3eG9vvg9ozrvmnoHRsICMILKsA/Di+dGdr+Sc3qPeiyI77+q+Hlf9Ym6L+Yn4zCBLwqnQWLIcssunmJ+7VS1IprCVu7krbVi/TNUsJX3NV68Frok+61Eoa/x4oHhx/A47Shrgzs++Dz0hPzVkhFfJ+eI2hDPEihry4twB/ANfF9bT6rTbM/q9Jn9RKjc4hya1pn/0c+zsOdL83YGnxKYa7++PTMNsGt4NIVD4dP054vZIBDIWIbcWgWPN4H+evQ8luT8BKnWNsatNNs8Bdnoz7wu9nGcAdN3AaYJOnws8CpTJu0P8gCeWtj4Pu8+17LWYItwy+0Sk7x4xV3W6GqyuU5X4khui7kcu7sWFpedrrRnnIyUGXATkNa6becEIeHh6aQWJLtMmBDXmV3eEhenZycPHSA9HmvWzt2x0Q6n8cQx8DFoJYTRGVr9p90VeW1vLzEPXguRvsQmj5//jzfdf1dlavydX0gBwh5XEr37MvFhnVPjizdPcXQ7XgoCoULWQWm4mNbwOpW68zuAJfb9Kk2GtYKj9fnsR+QgWP4i1Z5bVWHtge+dIGVYuo/Ax1s8qOAkfuVUsS0p8RNyBgxZAXylUNF4Xl+0DR75SpGfyZmH9BpKwtx+zwwWEM2zuSTNoR3lA67PgCukC9V+FQSflOirHx7ZLP1oc2Tl/Y5aJEvKPcw5ZpDWz4dWn4pa7PoHjl0CaS7b0zfSOdtU6ExTnru/JDWEQHnkys5uw/+dqtdW4VuRnzTh/cewW+rtF1ok+K9lxbjHu5Bodp2m9gQZJAEdr+2ErML8bF9tN31cEAatA46ScQ34FfolZ/Wxz4TWEn4rn9Tg1zsMQNOFxUSBpkype1p0muaTHFEBgo9pefiqBsIpwytaKI/eiWdwpSUN/wKHsYVsnPG3lHIOQC1sZG2SGHGriDzh5K78IUKMu+Qd7ap39OzCfvWctzSyIv3oKMSxN0EHqcQUEq6BvJIlpZi+6/T39qPBxXC7tHXTQF0kqSCSfbfbYxtIy1HStTePRlZbFa8CTsJeMah1fRRT9RtTco9oKzq8cBi19v21t7YDoCZytfKnh8fwafoc21kLjpXehRKc/DpNOct8PUeFZHjRQOTS8DnCvnfQmdUDPnpN+Iru9C1BgSn/aDNYq9iX2sFg/pRg/hyaChpsFIDycIbJdiUvUS71hGfcv5o41nRiRwQghHVNe3kp7Al4jtXyLdMXarwK806Xua6W0jap/0Zu0eDyMpezPKHZ3PA7hI4A7gc1tKhZQ/I+aokfdl1ZurdgkY2+V77I4mPCDeW6ZsnqVcHXH2W/s4Dv2P0XTXz53Breh0e+NGkLQoBuAjRyqlSJ/8/KzVpm0Lu3D3qW4t+PAQuvpm/Pw126wo4VUN2vEUbFWJHA2Ta1LkOj7hDPz+oDSwOLmY2khZfTFq+OrC5j2ruuDyZS7gJEadd1VLCasIDMi2Bh2Xof1BBP4QmTrl3oiIhxgXasQLe366ObBMc0KbrTz5ZtLf3+pZDDmpVjSYCKKlVR+isSe4NuuA+lT/aQ2cfoZtCXfU+dRggW2iLj0pMQJSmD8S7u+h02UTSV8V2Eik76UVtvxu17bO4PYBvHNI/CvF3BsIcbw/tYF/O5Bi4lbLNccI2MTzkOJlFhmmm9ofoGN10wpro2t1Myp2neei3hx7ZPR5a55OunT4gr6MZbIuINU84qmfWAEmr4OsZvHOMDpanksvktRNLWbWOTESWfwp+bO8p3DT4wje1Q+jtCL22HvHN9uMgn4cGltn0l0gaIFdIqJ27XWsD4OfRJdZgCgqlqbBh0mnPzyfskH470KwIYClbQXvM5bViIKeZ75RPH8b3OxbnuzQIE4ffyKldvte0LALmEJ2kDY6vkv8ZfFKrfk7AvSL9MsehPV1cuwYGku3z2Dj3wQOhsOy3IjQVQdf50Qm2BNXQyr0qr28BZ60ij/POv88RJLLTqojdO13fX0L6+b+dkAG0Ufx+6vxQkm4+5TW6JzmpEJqSt8KFS8WYXYXuTqAX4WcShrawHvcVgq09bBCYipwegNlXm0wdroDBluDhkkX3kEvics9lzfLInhH6YAU4aL8Kn6yIPH0WWXMVG/A9cP0m98W/PkuywzTpEXuX+vgKHWCzR4NOOmHlmuS6HD7TJFiK9/x6MWrrfP8BldqBeeVoo3jxkGfL1yq2cKVsOQBWOm3aifRp2r9LRlpZoA2+n0+FTEFJXxmjUI8/6URskXYgNqxNPZbPJ21xPe377gnvNIFRK+FkvwzRS0+g9a1bHTvaGrg9MwG3ra7m7MtfXLan4TUf3Krbn/4UfeywYwv0+cEIu7FUttKsJhiFSeKaSFJHh9NK3IPDY+cBFfS1CxcvuX6nSSuauJovlkyRZdR+fa9n0uOkawkP5+cXbGF+Cbue9+nQfK4IX1OI64Fl8gW7plUmpZLzFE1iEX5opXG73bIe+uP80oqtbWz4/nF6Lt1ROp34//7evpc3v7joOL59fOo2/NUrVzyMqhwoGqiYW1hwR4nCe+W0MjlftINGG3saGx66zy+sWmX9SavML1p5tmxF9MLo8Z79CwSaVjqqThMUDgz+EXQRHsvpIR2arvD3HpUxulQEjhK6Y2VZEZuwIVCqjnZ4vxHk1XT8JyT4wPRzLnzczM/6GRiUYD09Aj191s9KfvnIDb0zPVTW9Foveln8cR/FpGG/lANkdrbgMx0llIUAmgGgAdAoioYG3L2yk8o/PJNRUMk0MB1CI8k5MXWAqMrhelpB3Zl8AYNUGKEI5T1c/YEQ+WwFCLnzvt5143Xyvc8y5pkOzdJTXUYqO7zJX3pPiiJt4IeKm/4hTW7wLOTNO/wM13SEvter+sGvCTTDz0k+fj1J/nRSx5BveM2rqlZTTjhUJykswj6VGTotrDnWb32lanOtDvVOhaFgFLlTx9+fvKbORQlzWAE3OUIcjkIgwY2z6sWJV0PdHnV+zEyQ06HljVFf8rIE1qS9noSMOuue3w+wnjpAPjM+J/B5JHk5Xi5sxiut39znWv3OhcNa99VkP3v7dKatmmIheHm/67kSOXpd9GUoQfippf4eAgvGIIN1ugG6ZthOicPTw3weXgR4kk9oYsQ99e74AN89HAW46Ae/PVyX6q6W8IE7P/xeuC85603ToXdI037UvfCO+s5z8KR+lRDV6qXQFgx1hBVf+TvTqisJt/U7CN1QRnjuBXI9hWG4p/f135OecZqWK2Mu/Ahw9BenaKjP9FPfAH/lq27QEYfhzpdL1m0c23DQtqUCkr6/b63tTxAgA2vXDu3T6w07i+bttNG0HRj63/1y3q5Iw/mrJvonvfCUrb35/7DM4rO6YdFkwQobb1BPhObxdSoOff0Vk+K1qh9/dFswEmwcUIAlYJ3+hz/Cm/DM35kAz2k4PIY2ERDQqPZueDgLRI/8NP32V5/GZz1wf2RDFCuFc+s2pFBAi1qFQD19bwwoULO+xU99Dw46WCsNGii+CiGUxECR06I4H0LBaOWDBuk1CKwlo/rGlVwao/YEx7PAoMaHpD08FNqljsLewDiatvkhHPw3ynE66eWLVsJd7ns2mC4Y9hrQ14Cy0ur5vG1cKjj/eHCvjmKBwdY485UHicyM9TAarj41B26gPHdRaMlStK0BYg1sa4BVM+PFG2oIbq0C0IB+vSreoYFk4IGiVa5kfW+OYiGLIdXyuogewsoOlLNhwLXyfN7rPaJ5CgMlGGlFmpIG9KR8aiWNBly1Sk0zJjQYrVkTCmml2ebNVhfjIeaKRB9DTSGOtLrPnefAQqGLGnUNIGPAUc+uZjbSlpyWLLlJrZmvGetRiXQqiiLftRgyUYqklhJrIL1YTKMcqX/GdnzYRXSOaV/GZ+GMkwP4z8iNCs2O1+oXsof3UVfalM5Dv+O+VRailqIvosBTTuJYJInRkYb2oyji2lQxgh6RcieaBvbVzhT5ac+WLEaccLKLBpaAyM5QgtUHMWhEofHEx9PAOxHHYESZTMmAswSKZT84LKCfNv1ZBSfFR7VnViKR4R3NntEAbsrmZksoqx3aPCBvrYLCIE9GbUR/yvmkGXYtcDKXjlut1rUZjDHFZO73tNw6YQe7beosHRNDjXZrlm5b65vBxRYwF1z6WknRC20YwP7iyGGhrZwMOjvuOl1gNF6WIhzCpgkPfW+OgXBA8fqF48J5ehCcEo5KRrvSrAL5rz1CtBeN8ChFX2dzKR+oT2NYS4ZqQFzt0urPQgGFmmsNdgs35dDwlUxos7peXCkgP5FFyB85irRUOZ0nTwx07b+jmkv+hAkbFE+Fm/U2eWGotDGEyevrb/6uXbz4uOPbvyvJ8Xp8WrdCLkv+yIy5onWBsTZvnqZcNm3PPXHJyqW8/xafWJgrUb8Zq6PMP8pH/rJJcJah8rMf/zHwBQ80sQe4a/PPofjj5Ld4jByecnbSA44TBQx57YMiPUKGayYfVoYNeyKivzkHiH7rHTnBtJdMH3rdhi5nLyRt5WIaIwTaoj/lLNRGl5pJJwN7lNOmuPQd6Atq+uDbA3BbmwfP8O4bX1yyxxJja+23fHBRs/ruteBXtb6V4RnSgxX7ejpeVoFGFWsdVPaZ09PeUb21Ue9lytOqgBjyRHHz1QbQ1kMqbZK/rtUqHd61/FmNa9CR/MhD+5L8CBvzfRjDcxVoQANryCNI17/ShtavlaN2yA3N7vYKTMDkuMJ/heS6qVBzGNJbsMsXihG7kp2x95APgMxeLUHrfKq44loB0YS3ZDFE84Wih7OSISqjV3rd8fGxh7GSY0iOCelDcpIofKToVXt2HB0duXyVEapv9Z6cFHp+enoCzXTIt+CG68GxwlvBixXKqjhrtXrNqidHDr8i5WsDdYW40oqTRqNuO9vbvgJL+eod1UlyVwZxo16348kKkEJ6xh6nv1+Nj+zlghno4INIH9DmG9B4q5yx4zFGKribgU9coA812MGrzt+b0ILk6//vRts+Peg7WLPcVxz2Mvylq77huQaiPgY/5MiHnVgWBEkBmz+saxNbcGMl7YPVt0/6GPBxW87EnPdk4ZMr4EPsoG1ZgH9G38ThnwpVdlqI2+Ix+IYsLKJvyykxEM+C/qYbA8+T3zM7XZs7V7Bz8NIT8ODBYtHOPX3eVtMp6949sWSj46tV6F53mF2/Bfx2Wz5I/N7hwG6BC08tJn3G+lZDOs+Z76Hxn15D7+Ce4HV1LuYDbBogmM3F7HLyzM5Da2frRZvj3UVxBnBUYYAUNkmz3p04lTgLbo7YHMpfq0Rn5+Mu10W/is+f5VC7itRLoTF3NcP8UEMxCq5pdmmo+Z4zdgzPkn3xaNIm05dTwBrbSCGa6CqrIvsjs2d2EV5VQv+pA/PjXNRqeWzCnPj52IqllEVTMdve69oJ/fCzo6H9UCN0yLNL8TO7N0SuQrPaH0cTAJZp87+kTzUAPuXBwj9UJLtdG9oh8uVK4syWkSXv1cZWgYcqLEkLnBjAo6pLadudTfoKlMOdng3vdGwRoN0kTw2yq1k1ilfYItHio2kCTT8/iS4ns+EOfafBx2laA9JPoLvsgMtLlaQlwZVWYBL/VipQ/6exsY+lN0nwTZLyU2x0hQbzL3kvw+OXoZ3b0IxCuFwEDhXwWqvN+hxet0l/q6+eOBtAA+ATOrVC1dynDG12LeeHbDk5yr5Y0L5zSVsj8w1NMgCGGrRf5lkBedflW/XRUEKWb+bhSbA+dzypXqJ5pTUKfAqxs0cZz1/M+j2t0pi2Wv3zc0m/yU/39UThCa/v96wm5H4I5c/S9M4vQrFCucvwaNDVHUzbnBVaR7ko/2nycjg0+UjhfZbW4angZAIaiVD2nat5q5fQ5aCFWjHuK8E8kUUZvIxD4zegzx2O/aWU7UKUxdOBvQGOFaRbA4c25ScqKcuv5e3tuy37qD42yMfr7O3nkO49l4xbT3FiZ6C9VBp+nbUz9MRmNGPdRNoi6HliLZJggo5+n+Xgv/DgNDw4kc7aTDJrPb7pxrPgSto64Hn9qG0pdKPNGnL1KG4HvYw1ogUbRXM2jGWRsUlrDRO2OYjZPWjpDJ4cM2hvTH7DNLrPyFrII5c/N4e2uROxale6V9bfiYzT2Gtxa9WhRXhCrCn8AkfBxYOzpB3x3pA2GDijsKpasdyDl0VPNalH+lzWRt0kNgT2W1G6Hf3x7xn8/7OSutUHoR90bHRPYY/P3JHXR6+/icJ5gi7eo19v7PXcAaL3FTZsA4TvQFiJArZAkbaji0qjTaN3FWFWK7ebVuKszeQze217axCxd7rwC+DxMTT+YQN9FRxPScegv++cBb40RcoqzHsLwljke7FeDcT7/k20UXsuaG8rhef8CL7Sao81B9EnP0lf1njin5ekW9exebUCJHY6ssvQn/BeZascJeFJoKRwreT4I7wjTc/SK7Qq0Fd/8PuxUggTpXqvIE9KS+hmKD0a2L97s28fH9EG+M2kmIfJc4NuGm30CPKU8+BV+Lnuy6HzNPneguFex3ZcnI1TTsxDk33gZetjEnXKIE+1IXcbOGnVjOhTE7my9JUc9GKJsmk1sU1z3jZoO/99X5XL5FtCDmaafTs8Hdp+G9lH5nKKqm+//+qiaRP++z/dtksxbGLBvjry/TAkU1EH7VXkVR1YHIAXgpHkr5wh2pctAa87yUZt6VLSdW3ZydWjvh3DD2QHd8Htk11sP/SSPorraSfokwL1Knz/G19ctF//tXO2edqz//K/uWfvfXDiITxv8V4PQ1eTUXRIf9KhSSbb6FTS27roVVrhof3ZFpaWfHLL1tYmNhw2bqXiOlxzskJX33r4KvQtOSe0r4iv2N3e9HcqcxXyzvs9jWGvrq76dwpnenR07Pac7p2eVql7xNbW132Cy+bmpq/ilU4p54ZkwO7u7kM9tNvt2PHJiX+vFSphX7mqaYK3wq1rzFOrkuW4maPOGmvpNmu2XpGTpmKJ/BL1COM9drxt45N9ex/dWPtHBaICnwCm8Diwcv/zC+nfxnGdRFvBASJ9NGI1+Hd1HzujHca4XJ49knx8efK9jxlx9hpw4eOutFFOKp3TmahduQRPRa9ouR2vMVTVQ+9SX659jJgMpvpJuKfr8FvvhUP1+SUdICUU9eB4gCAQzgKeZiH0aIwGyzRrwZUyrwgf6ACYGlbXDXd8+KFKYspTF9GiBsbCQDCNCJY1dwNgfR+LieND8dBkTGigeFKMD5hPB5HDdyGJL/obXpHoQ2VZ7XdATMrQv8kTf6YpCPodWI6eUlveDYP0StMvxBzCm6EcPeOp2jC9zSd+qe/1kOT14gh10KGT6k6+k7MMS39JbVQefkMf6X8oXXfUbg0YCQE0KCGjapJlGHSXIEdRjmDkKzZ52Ahd/Rf6MFTlkV5Rh/gAseqgkvQO96bI6Q3zj0jcI3ku3A+OB52D88Nb7I0Nbgz/hKRrT6qoep8ywwbsHLrmrpcJLDRQrEGv0EYMZG+v2srvkQZ+pN1M+5G/Kt/rExwgqoOMUhGKBpV8BYg7QDp+1ubyZMiHfB+A7mU7DMPPn0sizIebnoP/uk5wHVYkiUgDcQu3VQ0Rq+4FfBVRT9pHWZ9lHwoTKkE9vM+7eonbU0eGBhM08OSK8AQO3uzJe15X/vDIbwSICLoqx2/63+l7/ltnDv+nD8JNz9Iz9otQZ6XwusrgoCA/+7XwTv1CPvyWJ3yAARaPKX4hyqQNEXwdK1RK/vz+3WPbOUUBHUft/vauJSMd+0ffngV+oeS/fMKYfOJv2fLr/4XFM/OTeyEpHFZu5SWL5Zass/8+BrYGiv9qaXXW7F9/iiKFgqGau+NOsAzgcqj5b/0AH0Pr9DzwuanjTiHueu2mzzYVvgh/lMLprwqTPz8Nxj3KFRzoQxQjhcoJ9RI9UHOK9tVinH2fAkjFeQdkr8FADRSKnuYW0zaOKnTOEOMg4TNqtMRVbZOjWiE7NBCsGPaZbNqFsvM5T8COgjQIHuAWICZo6affAxCCQn+g8D4TiEyBHH7wSsSuPVu2eYTtaIjCfNqB3kcoF21TKCg5FlZW05bKq/5ylKBUnratWe9bB4VN5WvAWo0OoalEX+orORo0yBw2hJbTR2Gqkokk38mJGga0T09aKDja7yHuKxB8Zj+AEkuRoZvVfhNyYjTbnm/g0/AlylISf5CSLcKV8qrZ3HKsiP9pI7XBeAB9aDB9bIkURmJrYNp0XHG1tfosU4zZ2kVkc+wMxWnGZ+pqPxA51c4wjjRzRnlLgaiiOI7o9tiZ4ADO0UelcsbyaKOjmR50G+P5jB3utyxNfykk2cJiCoNmZKmk4jmbL4vt9gau/Ms5UcoWLZfJkU8CuPfoj5GlMQ5pjBV1r6dVBRnarNUo0h1mrNboWhSQa4N4OTVGM1qdF6OdcjyN7OAYZTA6oN/PgPXIshgJ8hkJG4SiWnEwxDDQwH69po1Bk9YFR5NpDFtM8chMjP5FAaQ/unSiBrf9W/pWe95oI/Z2F4NmJoXxELF8IedL+tvaA4M85STS6hoNZchZoPK1SkGyZLqfiM7udAJPtKRf/SO66Mupxj9tct71FYfaE0Y6Engt3AUxhB/auJmivD3q/hRGQ4pytLpC8spnqICTQnPJPPEE8VndEN65bKEM0a6MA9VTuN2lfQqXIfzSIZ6iQUmJ2Hazy6GJACN4jsJeybGjGVARDHytRIpaU7H/UVh9s3dwX84fOQQkw2T4KokPuFLKt5r1LtzXUvHf+71/TF6C278/ic5Oaw0r5DOWSSVttphzJV2rPNTWtaV5X3X8aFIdtHIkTT/XGi3P46+aFpdW7A//ze/DN6r0kWbEB/4mXVO0yn9gK7jDJ+GVgovzQXdADqE14EY/qJ/E+7qtBPd/Nbz8l3WAhPMM/QEuYiBkiuA0tJfJx6mb9D7wiPc0sUH0J56QKcQtOwuNZs1eol+Fd/dBZ4libSB8/XbdfnSn5Q4DOTmAgNiINeDQd9vme3so5Avg8fS5hZh9bTlmH2ORt5236QuVG5wTv8GzVzFs5Ti8M4RH8lSbZAulHw50Qh/6SmclhaLR4Md7LfgoLyocg0JfafbfS+SlUDsK5aD9HjR2d5v3tFpF3TVNks0lN9yDs+QRLceeK0dtLh2xG80z3zxWgy2acX4ONvJY+swewGv7GI11DFk5rYfIryrG7gOM0/2dHXhPFRoCGOCBdCGFQGjwvNts2OHxMfislXpandH2FRsylGVoez48V95gi9XqDTtR+Kuzoc2CTxrQ6NVOPHxnn6NBfnKgygCXgf4AY7xdO7XUWd9OtG8QSKpnmsFYw7A+I99WvQZP0iq8kd0+GtoiPEErHf7V4dj+xTF8CpgtZyP27TcWfLPivd2Oz6L9xlLM9pEbHwKTt+pn9qP9ob21N7A9AARZeLoAzH6T/vwBzyvgm5wFmoX9RXDp66sJ+xzsX4Oqf9iGZ9CHX4WMr+/37WcP0AU1iDsHn5tN2Ak4GIFfDZHF7y0k7QRZUDnq2dpu11Lw01o2avuVhO0upGwHeTegDsubHevnYqaNgTWhLkc78vTmA/hXLJ+0U2DXBKZLMWT7D+5YZfvU9zX50mzELiMfFbKHKjmKyU7Sao0YP27A9zQzVbP1C+CL2O9jZXh8Z2xzmYj99mMZexF8+fRkaO8e0t/Q0PMvV+zJLyzZE7GRXZNNwbu3wZ/ALmZ8f40kZXHp1zyiZsgB4Oibzy4GJ6pkgRw9C/DdLv1/4aAHPo7t7vHI6kcBmQX6Q+TYUSTuA76BLwS6VroC7H97IWKvxMf2zLWCdTPIwLTZ5XNJew6aO+K9/QS0Aq/Xp5qtO6TN21t9+/H9nj2gz19bifmsfUDv4Y5uobfI+aUJWBlwRINnGkCs0kDR7TRNeZNuib6uglertO8TeMGz1Z4dHI3sZg2+QP9VaaM2RG3c69nJ/b7d3R/ZDehWKym+Mh/zWc1/cgJv0WgY/0W7dLXTLlW3Mrincna4oTB9VNd/qwa+gTnHp2NwA5n3ey8WfOPzTw/77uCclSrEy+5Sos5asbEFTLVKQ/BV8pbwTO8pX4pzfFA598CdHXjXVXjD35qPgg8xd56dqGNJoJL3sxy2mrl+gizRhvrKR3xScn4KNzVvF93hhSeLdpaN2d2trr0Bzu6gPz7PeZZOeoD+IZ1ZCFMGB8U/ryHItapBjsdpXho01AbHJ/TLbejnvlaIqDDStD1Tnqp2T+9N+01pGgrM3/0zUopWZMmD5oeseO8p8OvlbNhbR44g3Z7k8jCpjCy4kxOvp28WziV8w+liNu66ViMf830p9EwV87GEaeKyw/NmERqBHhK0L0FbL2537LkTdBle+f82wyAu3e2rnj6807Qqeqt4lVfT8wl5Su8aoZ8USrO+ik+8WE5pTQ6a7qEkZ7V0myFwl/xPo5ton6bK3Jw7oTU4qVV5+sa/47cmjzWqDUuAx40Otm9uzmYrC1YoFpG1vMuhQdAseSOQ7VTKLDwjamkrZMuWyxbQybT3GDYJ/LmGDhErzFl5fgn9aOo4J4+snOAF6DduVXh5HV1E+6CPebawvIIOXoZek+jKYbxDgnUJ3I5mClac0z4CeWs1W5afoy9BVK2I/4sm2TD1057N3enYM8D5Q+yF02zCnnl+zkPOfvqg7WNjsyWtr4TnIQe0yuF3LiXtlsInpuCvcwqDhY4NP7jyScNugzs79NdKA12Sb65vZO3TliEXg23II1/RvnY1aUsbSZ/INpnvBu+MeJjMMgSu0HRfmZ1xHUChzjTgfV0hfQD31zKa5BBWMQ24L9tvJoIeLFuJuqjOj0JDurpWHGhF/vFez47gkxvYCN9Ljz384X0IQfqC0s9/qV+BCqb09fApvx/iN/kfdcMeabKsfn0RW24JGQdPqZ9gA20i7+nCqb4iaGqPIvERnV9Dpp2n/+7zDtXx8KE6NAHkBnJM8wm1MnEPmfQ2svkjcFM2qe6J/6Whtys5ZPOCVjKBtzwfY2s1wSu9mEc+azP2IrJae7eUkZ1fQseBHG1tLmFXqecfIDTOU5fz0PYTyJ3lKPAeoHvCA58/qdm1RtPavP/HCF05NbTqZXcSHlb9pxXH+4IxcFR4xS+iN9yDjykEp5ypCcqfQ8/oI5COdnse5qoqR1QNGbWLnbMzsPXDni1iY+1E4+hOEZtFWHzn83P2229UrHXctv/n/+eufXyr4X2ZBldyYhTwgLm5im9ALtoSrSuJP2jVrhwHotu1tXM+3ibHyN7ervWwhUTL4hMKYSqdT84Jrebd39/30KVyjjx4cN/2D3atiT4ovuI8YsJPtOJX+d2+fefhCt+lpSXPQ+VPVxPfu3fP7wlWqqPOe3t7zrN0qI7Hx0euw2gjdtn3cqJoDK4EfxMf03d6V86RTrtlZ90q/dyxffhLoVimTiPe79Lv+9iqp/bxUd/5pjsGgIfbm5PkPP/fwmvO4fKRa+zbGLg6F7PyoiaDmZ3Cl2sH9BkMO9AV8J7SAWma388n8NXvh2duMyMvFuZT9lvfP2fVKn2+qzGVMHYVbJzwrs5Tx0n4Lpzd/p6k6TvK/5dygBQxUDXbyTPhvwbUFZpKA96aveexxSnk0aUlOnuZFOZODy5F0DJzfOXHJC9+eb5yFrgJ5N/w3ysfd6NajfCD/KXMSBlSTj6C4N/oo5CcafCezCwpySJ4z3CS/Lvwll+p8wJA9J1uhudStaLUU+nh12qfDpSbcO03/ZEnLsMvfR/StGP8fVLoiHCE7HVNmpZPu30FAf984/KHnTupp75DEQrhsMKgXXAWCHv1OQZ5LDlxggA7Dg3+ybhXHykHLwZG57lOYC9FKzhspu3nihemzh6VrS+mdfH6KtEu4UE46xtBTufwvuc2afLkCxLlicAm5fpvXtIAaXB6cECgYkA63Mmj3woLxuGrQPx9ZTwp62F54dpXTfDdENz0FSAQuztBeh3Pxwc7+Vo4p3qFnEINH+bLWe2Vc0LwiwM/rfhIaIZzbHJ2AuNLwYn/YaAhPOd1vguODfW+ylJSLVV/hzfPfAUIBB5gHMqXsqEu9XboQKmdrvbRS5/VdfL+JO/wNzwDEH7tzx55L3yjFwLc9Uz5Tb7ixyRvHf6NSE3lqy7BEeX9omd+j3rSPxosEAbZTNIOUcSP9+sIolPb22nYg8MZayKkt/YOEBBH9tuv5+yZCxq0/MunWLpsi5//31nlmd8D1/+cvMDH1NwVy61/0ToHH9qw64uo/9IpDuk3URo+2FI7H/aCAMV/4bLuq1ieOS3oHzcmz/0dYKfN0DuNGoIq7fgS6MqzDHn8NaUkYCop/AJ8IZVOoQz2HX99w90MBi/V054Wwh3VIpNL2KiHAVtFQUdpFel1miM7PeiQV0oYhPE/8gG4fD5t5bk0wl0OR3nohTkYsAhmd/woCVTkrF8KAaFY+2Fm+WfPVa7/moIB2Ona6WNGM+HDg4B7Y5T/uK8i0IbhjVrfUpmY5VHCVX71pOfhtg53UQKgwubpwJeGS7FS/PIZDFEvb1KGZuAMNJCN5qw6aIDTB5VRovoKwTMZxG7UNACuQVFtEt/ze1JylIkbriSFR+p2aDt5i6er/poh42XxLSzaB9TlWAoKyRB5qn0H4sAl5QPvSS27oCZisXLSy+BS/nmsykw6YQuLMUsnUlZBRmeTWd+vI4vhVpnPUTa8kmoqxBPSFNwfuWKdpO8TSa2qAE7FjHVkfNGHSfIpFBRzNWH375/a0XHXV34o3NM4Tp+CBx4CLaIB9B6Gq/jXEEORfgGn+7RB+UTPUJwx2LQPRjQ+cqNNob563b5veD7iHe1FEuH7If2nVSuCQRferM26ZaRAZpaJZ6C3OHAcYrz1rQ3/RpIZmAuswWHxTeAYpT5auaTVqNJNas22JdOUmeJb4DYaqt+Gfl9hyQT+LkbQ4UELpapkVfqy1eJ7gJxOR3ylXQ8Zof7RbKBeG6OJOvuGkrSz1ZQsGVF+DDzogBIzKI9aJRD6UqsEUvTrEBzSKtlUIhj8ktHqZ9GQHG+SC0lwdQbjIZtPWhu66reRTeCtVkFoU3RxDw835vJBchbdCTwTLskp47/BTQ3Qy5km9qJDeYiu5AjRQKhw3HkM1of2DBG/1k/RvpyH7ebAB6nE110O89zrD2/SPiLKWxwhlZKzc8aW1jI2i0K6vJ61N7/+W3bl0nOU8Mun6UqQYj5rWfiQ9gSRY0p7glTrLa9rqZANdZ4kXQsu8+UifdkCl0Gmv0IS39V+YO+98zP0WQ2TT/+F1TYCkPpL72l1mGZua6VH9aRtHWSAkzl9E+OLDvjTaWHJ/Q2vAJkmveOhZqBX5y8k6SKB7/hPf0dySbqGnK3xdNQOwKEHNYWtw4jFqP7t2Rk7xNg/7IM7fCd5oKQQEl+9msFYj1oJXNniYYdiNIB8LTtja+DEzzDetcFvEiVd9oL0AjlLtTn5h9CQZlBrIFXOj++vxHy1wB5w9ERZQeJMEnWVoVyHpd7HMN7mxzq0+Up+xt4jv6fPp+F3EbtzCs6ShRwpGsBOUU+1W3pIhu+/XYSPQDYa5J2WIPHx3GLcPr+S8Jn9W+2xvb4iJ/eMfQosNIhSo3Jy8CkedL9Zt0Ht2HYOj91ZdnHcsooNbLstp3LLEt06uHxqBydVn92niTaVTMpWN877LEIZxjKWZTwrPNbuzrY163U7azds2VrwvK6dInMK5Lly1rDCoGk1ZOYxPDam/Nt1GzVPfNbfUbVhS7Tp2Y2EXd+q2cFR1WpVjNta1QbNqm1EW9Ygv2vxoYeZ+AC4v4/x+ZOW2cdcN+kfPrXvkcedg64V4V/amPcOfXOf907pMPU57M4dQ+rPhwOkJO0f8jRySP2pVR95+v8SIuojfm/AuxSCo0gHKyTSp40xMBr7JvbnIZbvRQf2JHlt0GEr9ESxix7E98epiF1soFPAC2/OwcvByaXtrh3loU85cClXIXHOwNcN5E8XPG2T/xB8H+UTtjaXsS34/71617YetOyP/+TA/uXPqvbWwcDDaTw+q4GchD1RSdhz8zGfta4QKb93IWEvxsZ2i7prxv/z4PE3CmabwOIeiHfNhlaCH75/MrQLkLbCOqk92oT3/f2+/eR6096+17V3TsZ2GzkLCXmCFOzNzNhDw8iBoOt9+LMGxIWDHt8cuV0oJXgXOuFoIYt7tLVBvQ6A0f4R8upIGfINz6eDVwnsiiTvuT7OY/Eeyasucuex5+fsJwdDuwGPKp+LW2UB/Qw4zR8E/auBXpGjDi+Mo/YUsHtCYbHo73coS/s1aDPjN9eTdq2s0Cxm30I/1+zql+aAey7is3hFs0pUyZ03kk2iN9VTDowr+Ygt0L53amcer16rAmoaHAaGCunVBYZfBZaLdOr1emiDNDCtCqlko3apGLXbdagXvPj1kuL2mzs79Ox3Hst6aKxtAK2VFyoX1PHz5+ELT2bBOfpOdPx6nnI1SEudF8jju/A1Ln3vCo0hwII8Jj63HqYpn1USzj0DA/lSIUL56JG8SNE+k1uOpAvzSfuA+h/xTOkcNPFribGd8vMFvlsCR+UQm/Sgwaqc74hXCXjinbvVgd067FsSfH8Cvfw6OHJrBD9Cf2rRX0NoJk0+f+fFgs+EvoMOe7HbtoMZZLIrhCE/VYHXffa9NrmfJr2hFXiCr8ZCpklXLgsmR7jJeSI3HqbJs2voNi+c9W0b3UvOF91V+CztpwL79TaGXD9Lykl5f2EtaW+eTzrd5OCxs4tJu4ysffKwZ5n7Ld/7QaF7IEOvr2z3h4nL0lHfrr5zaue3O7YCUpbR35P0q2zJHyBr71KHbfCjStvDXnuyLfhw0hTJ0BT9n0AOajxEg4OaSS2bRAOZGnDUYKRsWfFphZ2RHq/xAk10UMgaOTsU5kYr/5rNhjUaClHYRJdsuoNak3L66OnFypIVS2Vvt96rVk+t1WjQjwNks8axIug4bcrC5jpTuNc8OkXC82610Cn76PRyfsyFUIlynFdrp56XcCGBQionzEyMb+B33X5YnTznoRozPtip7zSQqzGhDtcx7ucLBbf36tic7gAphdUPf5EknWKIznqw07X0VteWwLNtynvzq8vIpL796bunyJ2RLc+l7D/5Wxd9Y/PtrZYtFmP23EbGV9sN4a+ziwl4GBhJH17G1vgU3vmRJiChW9QfK1i9GLcTZHCLQyuuhQ4KXbi4nrDlC+h+KynsV/plAT1kLmKvQjffL8zYRjFiP62HcI5y4jpeg1CwL9uHtx/DL0YRbCDwVqv4R+CjeKJCgnkYWfBEn6idfTmYTnu+ufaD612rU0fhu1Zy3YDuDjhDqp6cxlAVpR+55jjBuyl0pxSl+qhvlFSGZtuLl57RD2fL2Crw2jPaebSt0IfYn48wpsvI6zezIczY19LUmcz/qIv+xvlbuTM74f6+8qIeaq9sVFVAvED8EhZm3+Y9OSo1aeTJQtRer0TtT+H7m+hSX0A+XoJGPt3HfkbupXLYPVo5SF9qA/I8crMPX78Mjyvx3o+gt5Pa2K5AtO80zzz8lyYT3B1E7JvzEXuSun4Ej/7vqNQDGJ1WhqiOqppW6MuR8s2KHM8KgWq+8k36pEIJdoCLVgLlKC+FrrF9u2dHd4DJPrgFjX8XXeM57JlnyUN7Gb03iFkROfb3ryTt14Djs68s2exzi3ZUH9gf/PGBHYOb4ilPIdNeQ+fb6oI3s9BYuWxt6P7mzZtOf3I+SOfXxBXhQnmuAm3FnYZFh6ItrQDRWSts1Z/6xmmUd3Qth8apdLFG3e0lbbaue9oHTjxF37v+t7vrv/P5nC0tLbuzQ7/FazSZRStKdNZqD32jsuQAmYbE0jOtQNaq33Pr615v1UN70124cMHbI16l7+QI0e/t/SM7qLat2uy4w+b+g3v24P49u7+7b7eO2r6iOuDqZ2clp6NwxfUjv6e3SZII4W2uwTWtINI8SEX32EdINE4m4y20UXz2szwfyY/7k4ufE0N6rlecZuDvW9tt293TJHZwCX4afAMx1wHCRH8OXTs9B5rTMS1HepOu5TzSe7+cAySXc8QNA3jc0Du0VAJCBrKM5g5GtcDghekF3vN26DveFT3L8TFlEhJSbqjxrQ8Ey2r3j8S9uFRD1DCVMWkk/CEMFvPcVyroO8+Jz5SXGqkfOsOaJPQ19ON11u1QangcXvT/DiwHEgXolhiI6uLXoQO8Z3nvzAcignHsxyPlTvhOSLrgfgjLFe4GR8EUwbgXLvyksqeHyvIBdb5VHuFfSGqnGLdgruWOIZb/2DtW3/n+H3J+cGiWriOHBuOptxxU07zCIfiJc9I7gvvDPlBeeiGU6sijy0l9wv1pu6ivYOz3xdRUf4dyeN+TzpPGeuLptDwO7x+1y685wO7RZGadBv/FTNROrfzQChCXDjzzHL0vAsxUjuqhsn2wXvDhG83CVQzzfl/hr3oo/eQzLde/Ut1Vx1BfSvSzkvc/fTHd70M47ytAUOKmzg8PBTchMsFY4UZEnHoup4mv7qCayA/H22n7vcbgg/IIdBNqoBao/upSGaPqWx+Y0g1vnU7hWv+n303BPXlDmYcHJEFL7RKOOq1w6OSP9RrlhxQ+UFv8Na79S+obBtgCrjke8tCdILwT4I0AbWOAoxxqKaGYVBsBe1Ad2tZxw7Z2EUinNWA3tr/3ZslmtRb8L5kSxQ0PeZVbfU2Vn9z98xL9l5q1/MYbNmwdWO/0zuT+Xy6JD/3hdfXJFFYClKAQUrgSUPV8QrvCN4eb/3BhoHBsCgPzN+kAUazxVqODMjv2JZbNRtsN2Ww5aWMZUPDxcqXkjfBVG9Rl2A1n/Reeaibx3GLJxpGhtTU4TrsU/mrEv5OTjjWOg8Et+tUR2iys1ingufh4poBmBxUkENwabAJEJN7yF3UZMFk/BSPl4bSku14mRixK9ynlNapdlJeBra7nTfsMtFHk5DTUQHWTOpYX0j4jKZVJwANGLgBVR+U/3Z9EBBR6SzgtJUwxgCMueEPfKdRJjDbxDn2u1S+Cx3QfhdDdcmzIuZTAiAoavPiD6qQZ2UkUO4UNE4vRSg3fiJ62BXqHJ1AXhdtSe7A7vb2aOZ3JiFYwInMYNPkUMjlly5mKXV15zDIzWTu/eMkWZ+epddeKhbgrPSdHWs2RsEwWJTaXtIW5JVusLNv51XVfytzsN2zAv+PTLsbU0PJFLZ8d2YN7JzY3nzetmNAG9+4K8v4U5MFV+G8bBbcDbHPZELJJvFGhO7SqSCGvtGKlQ/szGJUKIZROJqCXqI1QiFWO87MZDB0MFg3CSNlMxtK+gXoWxe7ouMlz8Ae80EwsybFcSjFxUPIpWzgreOXlaMFSGqD9F1Eoj+tta3a7lsSwqaMEj+gX4aBCZ1VKeesNurwPPDWQT57aP+H4tEU7FJc14qHCBmdyfsRtZXnJ5lBKdw+PLZdOuQzJahP05IwVaMPKchllte7LxJNp6l1MugMNvR1coc4wffFMOQ3kxNH+aVolJHz29iPGNPgpmPWgR+GTVnUInjn60DdT70kOKkO+c3GpP4EeXKHkt2Cjuitcm1aGBI6sdwO/cV5NzylvXjXNiHKn45m+kYxUD0tJ1eqTQAPKQXu9eWHgr/YdUz20cijnYZWMdinEV9S+/Mbv2iy49xdNks9HJ3UryAkCH5yb7AkiJ4hWeahNWvXxi0krVxQSSzSlWU1/lSSn35/+6b+mD8GrCa4EhTmEd4tj2GkmqPQk4U0E+KmvIxpFAzQne22rnaJbgJczZ2j94OGvgpf/RR0gSnov6LLUFjQRfIUA4imPvqtrf4829EHWBYyK+Sa0kozZry9FPWTVsxcxtooJu3fMfaGAZ4DBqpV1wOGpuajRbLuCnJ9FTvysixEL31K+b17J2vpszO6fhtm4NfBNs1U1qOd4RV4aTJTzQwPyIUl3msoIs0vQ5Vc0Q7EXVn88VYnZM3Mx+7A2sg/hGXUqtd8a26mmEPJ+mnK/DvjfnANn0hG73wavJ+Uplj/2+sMk2fPSlZy9uJHxsEo/xPA/pRwNAh+oTtClqtUBv3REhl2LwDeOWsgYeFpMg0vkHQE3XlycgU92bK/es5M2uItxmkAPWoAn9IVUUvzUXmAkw/Zod9uG9VObGfbs9fzQnov3bRO6T9Fhl+ND22z17QA5dr8+tCX446Xk0PMdDnp2NTmwJExjBz6rTaJ3MFxFK5ezQ/vC7NieiA/sarRvdxoDO0e/fjEbQlF9oLj3gxmPI34NGP3WctReWEQu0I6dBnTNO5cxWuUA0aazXykAz/8/df8VZGl25HlifrVWoVVGalFaSwBVBVFAoxtoMdM93bMjbHdp5AuNTzSjDc1IszE+kA80Gm35TBppNC6XPWPLmZ6d6WmJhmygCqhCaZU6IyMydMTV+l7+/n7uzUxg0N1VmMVy9mR+8X33+4704+7H/fg5foDpBv1LM0OfTS6d+0Lx9iCsGLHO3RBlwKOHyjFbA29ep6y/qprvFNIB4U/Sbk1InXqobI8/PmPvdRmPl5Lu9maHsbVO21d2ura6kLOPYHA/3e/anYOhHdAJ+/DSsy1gIPzc7VqOeu5nwLt0MH7IgLJcBz7AeqPdszzPaRDt2z+u2q39vh8GexGciadj9togZg88v2hvbffsJ5tdn9jP0LjzwFOHJe/Cgy/B0xBLbb0Qs3X43QNpTZoDPzK6QN3eZdwRLjGc2X6D/jymjK4mgYNhz3HXA/wVaB3A63VGhHY4yACiQ7JFRuIpRfB0tpywM7fbtnatabPktdwcWJF+PyT9zf2hu8AKUBcZh9wvnCvYV7+4YJtbOtusZ8+Wo/b1uYiVwJ8PgHmesbxLPln65DlouizZCDnmaCZpHc3UkXcPvnAL4v3wdtc+vBMWdzy3GLcq/f1IPuI7L9441DkcZls0rA29y72VLscFqpSExmaXErZwAn1IVgjivHIiZYuFuN06Htr5bMSu9HS2BTqh6InvOkMrRlkvU4akORlZvpkze1Ruq8DPW/RXlX7ZoRzxHJUleMvVi4ImDe/QB3K1J6jQtfY12u8Te8BXNH7AeJSgOs/Bn+QO730SKx+Kt23yhsTtImT5OfB3i3zvs7/+TJj+blARuTabsimy8IOy5Zf/Fpl1+DAdX2VjvcM35anJPPW9koGefgCvdsZsKJICuFAHfxtcmjnpw6MfKsX8kGK5I9Q4pPE9nYjYrz2Yt4fX0laBF2X32/ahId9NdR4v+xcH0fBXgK/O/ZmebzKNO9VXp2OLwv35+Nt7f9x14T5lOhxII7YL63A8V5jm8vN1eYy+1gr8IjjXAgaZxZQvtupSfR2C30KuXYHxnLvT8XoeQ6tTrx1L213oHp6bT9gMPG0fHeVd0m4j25+cTdnZX1u3NckA4Pgm7ZtDn/zmgzl48AieSQUJC9mo/b3zWbuEfnI0RE5CXpQRREYCGatrtaq7C5Q7S8EirAqXGzqYAtWQ8UCTnjKWHB8eIMvqUHp5k6Be8P3xAJkQfT+TL/nEqnChenxk9dqBpXsNZIKO9YnbUrp+2/rDNrKDdP+UpVPhgON6DX0ZuUe7QSqVYEA5oKx648hGEeQg7QakTI1Fct2lSVXNh6gNmvSTcV111DyZ9ym9EI3onMII79O0Ke/f6vWqFebHlq/8EgYQwFk7Zqy63Lbbt9EHUwl7/ELedqp9y2zWLQrz0MT175xM2rPpsS0fNt29ssYHjasbIEt2RjwjZTPw9HMf121BPJ10KwhP2o1RO5WzETihRSbajSwXW2J7Gq91IPb8Ssp3lmfhMYVKwkqzSUvnYm4Qb6TjjCEZ22bcOIQ3X2J8+zJyyG0taABZnwD3LqJ7acJfxs8vw7tEqJvETcILdKi2ICKXtHtbHbtzs2NHuxA+vKVA2sJywmJciZWEFRdjvotGsAac9jvIKc8vJ60pmWSCdwr304LL1VweJrxc8rW8E1TOop9BF014/52bXWvByBTl/h5qw1eOyf95xiuGOXsNfgn5Oe/YoY6p+ZgtnU5YZSHursKkN0q/EO9V0A6Yh1PgBfF1HlKNMevD+thlApW1yFh3ibq0YP4p2ptjzNACOe1wj8PrIyXgBawPYa516Osp3l2uj+xH1FW7T7Q77g6X+IJ2xumctmutseUYp78IvJ5HFnk8MbI55OoN6i8+8mAO2FLPa/SDePekqg63VSr1GLLm1uHIHuO5zCU3mhqTbpG/zqHSzuAnGbOfYgx4bD5p658/YZXH5uwyY+Nf/vFtO3G76juBdM6RAuqs1Rgf5mdn3bWpDBNXr161VrPhdC4DhGBRrdacXrSrQ4ZFGUblSkq7NbTYZG931xd/yuihPKrIc9Jfi+SpXVvyWKRD1pcWl0xnD8t4ob5XfjJM7O7tGWIMcQu2MDGAKB8ZOGTwUNlaLKPyVMYAGWrrzpa/128ZcFUn7WRTfBlEZMhVGatra/5b44fao3xkHNne3bNaQ26L0d3hGw3a3ITv1dGLZSTzMUyAV5jcfQ5awX/rz/0YGcIUp6fyiW4yMDaO4MF3wFXtOGbMkx4c9NhAH4qvtEoe8pjmfY9OpncFxdd8ThV+I3fs4dNE35Fc5bEUwnjo7yd5TfMJbRRvJP6kbZ/KAKIDL33VbWgjcRi9fAAVoTGoaMIdQV8HyGqyOXwmvpKgZKvJSiohQQBSFV2Z1w8FB4q/0A9vnIwM7gbLL1nPY84I5TLHs46EXH1CWROQIVd9gGcRQWWpAvzXIB2A4a/5r7rzW4oh9XYAuqKi7/fiTl0WBaOEv/B2q4EOVC4vY/KXFx7/bqBuiub05/GnMe/VTWUpqIgQJ/pzuYW/3nl6kmDEpa2OEpBkBPHJFJWl9nh/yP9akvt0B41gqMl6tXPSNvIM5gqgo7TTS2X490kkb+ukTiT0XT7KwH+ro0nh77RSS4aQadwQL/Ae5XY/ZFSWyoXl6a5vlK1n39lCu3RXu0Q0bqzQu6Em5OBiE64uIc7xzPtO5XGRmxu+yC7ASW585IpESmSP555pB4jDi3+CSZjwCHBR3ZSH0off6nLwnMt3fyCwaMJSgot2ebglEbj7JIPi6R1XMJgEnPXLM1MbddPdH3xAUtmhb3QRj9/67FSh9nNpMksvPb6n4SNBd3+evPC/AF07fMIPlaKy9OA9Ex65Jjnxj1z54HQwzXgSRJq6tNLecZBnVSVURzVUXpqM1F0Ta0Nn+vKBeFSr285x1XaOqnbMsyYPxJgXEF5+68WSpRBcPmsQnebXX7LVL/7vLFU6qUpPvvzdIZrIWGH9C6Bqyjr7H9AWcOmXCOJBf/khyhRCiAPZ2x5CgPWkL/kk6Pp77+8JDIGRr9KBhnNpGSr/hzOAxJIjhHhtuR64wcBd4JSSCNhjX0Uv+pY7IPEZ8fS7jaPe3tvglVwjCAZtFGyhmfBchwfr4Gi5NlIQ3Ttu6Q4sJplM3oniUYbh61qJLn/mMgCEMEkTnpy/OH1M0mhFig4K12S75vd4pQJMBxQrCz/fooWwQ910kHkHgZRXKCuSBkdWR7AWLUkQEM2FieRB2JnBe5VDNL9XZnMoa0ng1ENpQulAEPHzHGic3OGJv6ihqqsKFw+QayBN0GpCVxPzmrBOpOLu7iKBcK9D1XXQtCarg8FAiWXkCBOvqk+atOojHaguo412tminiFwzraxkrcD3RLRoxVTFzp85w3uds1GAx3UsMpCSCg9GYG7Qj4V8ztLRsp1dfRRlumgNnYgY79thY9diCLhH9ZZP5kqB0sp2Tdrv7jRQCuI2M0M5CLo98DWbzlobxTMqn/GHOgeDOqURioH9DAKZ2q2VWtr9oFX6ovNIHLDQSVmkPe3C0Db/FHDQLrxIFOVFrjoQaAbdOMJe2Q6Pa7Zxs2od+LXcTOkaIVwXMvKj3Hb4N1BQtEOnWAI2Qz4KP6I6nwEhcQ/Fs9myWYThFDLJwa4OsEYYa/RQCrKm3Rk0Hnyljnnt5OjZ2YszdlxtWq6Ycf+3pXwKwTFDe6QMNa2YK9lxU9uZk7SV8QghrEH/9duin66ldJglMJRRDFSxk6dz9ANCNLDUBKxwVwcVF+ZyJh+mKvvE6bIfrK6D8WWI0dk6PZQ+4a/yK5bTCKddcAD6Ir5wRUG8QzgipNe4p75yfgIf1o4NpdcZIBTpcZw2nGjH7vooTV/qrjNBtLNLBhkZ62UQYdAMdEZ5ci2gcUhlycihRS5a6SteIeOhdo0d7sntTg8Be8a+9rXfI54cGHy2oPIqyJbLCzPkHeSTmYoMb527O0EEL+0S+fkg48jcTMlpTcYSF65/iSC56Pvf+UtopertFi0IBnLtpR1qId+xGwZl5FXQrjV90/ka8qPvbFLwG6GN/ZIGEDdmQSvicYLDL2MAUfA+JL3ud2UHEEPy+zSfadBPvc9UhWsj2+zRbtr/GIrwYwtJ331x9bBvj83CU1GaS+BZG36kw7LlbmALxTUNDmkV8FtdnR8RZJ3VctxXH27AawNfV7mqh9lCKmKPQLtyT6EJblViMRu1JyhDrhvkj/p8KW7fPJe2J09l7d2DgZ2mPhd4t0157x0O7SI0vYnyvaFZZ29SxFdDrsbH7q5Hk4gygCjvU5W4naM8Ta5p1fiTczHfLXJhNuG++N/ahDapm3yq69DP8kLWHr9YtP0j6TJDeyAxtiJEtA+NPFyIWI32bxJPK8nzyYit5KP27n7fdhhfwiIR+DgNzcErDoXH8KNRu2nt6pFtbd+xUe3YovBpnTNzqRSxh2ehS/jkw6D4Q7mIH74co4wDKqm2nISXjRcy9tFu12bI8xSwEF95Z4s8qN8TmbFdol5iTwXqeY76akK6Qx20E2GdPN9omp998gAk+kgWVAU/doHFWfBZhuQa+K5V6DPwIK1JuJQBh+ian7bFLc2eTJEn/VoFx+XS5lQReMKGSnzTsKrDg7+5iHJeSPhB9XJfVgY/TgH3HHWcy4FP59Ahyyn7N9rZUY75hOVluesBeR6l/I+RmX54tWXDra4tH/N+q22z4EMCvJwDMc5QN8mn3+H3LrApwzPlOioKT48u5S212zHb7trGdt8+uIn8QnueAS6fP5O14smCbWXSdrMftT97v24393tWoe8XaINw6hP49clCzL5QjNgcfagzL6rdkbvM+oCsmuCpzoDQJN0RMNCK2ocAgCbdGRFBbVHtvSA8n06Aa6W/ziOQy6VAfxFbAE8figH7mYQV6cvlo75VukNrAvwueLrDtQFOBQOIUjiSOx2Xiwn4XsquXNMZZwOnp4fpr2Xw7t9v9sEtHRA9sovg83muPdJtrGX84HGVr90mR9R2mzHlKuXe2mOMoX1LtE0usNqkj8Hfh8hxHzjemO21h7bbHlkFpHiCssb0Z3E1aScupG3ldJqxU3qO2TzyzW5zaDvQ5peW4vYhNK4JKNGhAsncbRKSmn0MYITrS/SD5LhbwPU6Zcgd84uVqJ0BD2/QpTIGKKTTMTt1qmBV4tSEdARIw35rNeG7u95vawVx1ArIH5+fi9pTaym7SRnvwT8gV9NhvtO5SRl4QE03uOhbqN3PBV5q1ffU+OE9Rzsky9JVdkQ9HkmM7DFo6iLXKdql3ZxbtFeGw6nxQ4HutBX6SUYYHbECgw4fJkE40ifvVwvBSHOTSqmvFQQ6LbjrwhOOYMhyN6czELrQgsK0jF8UIG1bQY6hO9wAd3/wtkz6xcOkvGnwL5PvLcraB8/DPtIQpmnvj/czQfnxXm6rRrQnmovbiUfK8ADkJZiKjB91cHkMcPLgGizGOsjrVWTFqQFEZ+PoktEsC0+4upyyTehVxsIFYL07k7PDzaZtHPTdNViavl+lY+/Uh7aGnHxmJWOR5sB+Zxb6AK8+6jEuZYIbGbknPEY3bboeJnzS2Twpn4TUYiy5mVHwA4WRjRVfE4taTOpzAMgdMmzF4MladFqamXM3WZpsrB3t2dKgbo/p3B54fRP5vd5njB330L+08xb+asi/EwOIFivJZbDOmJq6uDms7lh+vm/52ZGdoOwcOsgWcq/m2vzsEuArHVJ3GUAkx6h++q36avGVdvrqnLNsbmIAaVTJb2yFmc9uAJEesgdP3rzasdjewFbpoxF99f2PG/CKnq1qIQX9ighlN242bB/enKaICMT9NjSoiXYZMWaWZHgH2oxf1yHw1fEQXgiO13tWBQaDmQyyBrwB/lfXdgWC9DdN7JeRSbLIXPI2IJ1HC1HG5YTVKglrgOfJQcT5mYznj4IrXzqXsTc2u364v/jbSXjXCeKdjo+sAD+5CQO6SVu0UCQJfWr8lpvhDGPtCmNOH/wsLGjXUtxml5O2AE+Ru2XVQ+ep+fwH/O4UhPb0fNzlERkFfj44rU2ep3StIEPF0smkrZ3JWCzFmLHZs+0blOv0P4lEaPEs/Hb5Cr1qE1q+AwbBmuyIemeo3/IZdMPTKT/3rTSXcLe2WWSFk/mIXaScj8kkSz418ujD12ZIuwdd9Slodtj3c0iKawxyp9KWAp6SuyVHukxMX0uva0PDO+is8Z2ePU+ffHt/ZNeQEerkp102IlvxOfHdq1xqAmRupyXfAfMidb/ci/glOpb7MslkMmwILpLhtAuzTEYt3hWo3wZjwCzwPcH4PEYH/hD+l0cvSkALiDp2gn59gv5IP7ZkP40l7Y2bLfv+D3fsr/96z4rdgW1TN8kjDZgvKput5BLotnkQVbs7jn03RqvdcV1eRgX1ld5Pz9CQYUPvdQa2jJ5btzfc1WgKZS+VybgBtd2toetTUcpJp9CZiStDZQ+a393btgP4geZVZFyVYfPw8AjeLLfVWXRgeNjhoV/SmWXcnJarugyk88IfdAi66F31kNcQ7egSfMW7GvWap/fv8DDxMgX1n9Lr277csna7fJFOGvQDzV1qrvLUYtq+cCFrp7WDEVqRQUT4qjgeQnb3ft8Xpu+m+Kp+1PmX7frYOsgPA5BUZKL3foVoHpR2et0txEPI817e+hZ0aYXwVyGk0XefI/Yypu/vi6t0vFLpPo9KmD5/uh0gRRi1D9pKRhAAIUCf+Jb2JwLRwACT1YS8JgakCIiIpoUrY91CBQniE15hSQq8VAP4FyrMnTxl3faJe7nCohxNuqGvO6Ep25CjQ9fTyvARgOS5+H166LoSCED+xRPrgri9DeF5OlGnOMo7xA1/VB9vrwRe7vrqbfHypmGSxp/CJ4rXk18e31/QYarP3diTECKHeARBRHG9YyGO6V3bG90/P8itS8++El9Go2gc2k4y0KYYXLlk/PAJjMDQBB81V0Gt8JaQpxskvFOmDJz3DqNJZLVddb77LtyVg/8WTKaX2sGlNhLhXisn7VJfBwOI+i5c1J67DB9qpyYptdsDhVLf9A5Cl+urCMxahhPHQMryPqMcN9JwTftG/e5uQCZw0sFgOkBYvruFc6CYw0QTKWHrlO6kd4h4JcOdyqscTRRIEJ0efK7VwzoM3fMAN3V5PsRTnqIXZzD8ljsIbmSp/lPtyHmK4/qmPITr5K12TINAQ9O932mQ30PrdKnZ3CfAVV/5xbMmb8OKA733JhCmrQrv9HZy87h6OcWLaVBc8Yuwu0Plh5eOh/7Af0+jyfFQv/BafUjfUXntTpIRSjt5PB0JLp1M26tP5if1+PRBBoy5J/4ntvTc/wKBQer3Zw8yoGQXH7Xs0mPW3nnbhgxenzVo3veHV8a2Ww94d7cZtN1/cA99wQ9vJP0kPJ7CABpNVFYdNunY5ADxCTDCLTz/KkIaZTWFJKSJPvHTucWCrwjsNLq2sJz3JhQqad85INc3MhRop4JoMdRLtDXyydMsg7UOwnajSUNnmkBXikYuwmtNmAqni8WsKxWajAvQ8GygD610T/NNk7eOOHdbLrwSLKY4DdT8uwRxwVz0quC0ybPidhBGG1Wd7yE65zcSj9Jqx4TOxtBB11rxrlKmZ4JoRbeMD8E1FbxV+fNPLnFouuO/6p7Npkxui8IKsQHvwoS1cDwYsEJdE0h88sErN35y5aQzFE6em7euK098R/Hoow2ovc6XkfrCOSdkRlhYnHWfnUorVqD8xCv8wG54YqmQ4qrY6uycdRC60rzXyspWs2PXbm2g2KAQHPVtvjTHu7bpvIy52QpC0jaKZcd2DnfIFMUMHOhO2iD+c3jYsSyKUwbkFk9dWMkhhOrA8Tg4Sp6HKHHEiSLoSvhq0Z4ZFNBOUzvrBiiSdeqsIz9RRKiDlEJNZviYHAWmURTMdNx6cgcA7EuFgh+Ol0qkbITytL9ft2IpY1tbdWAxtMWloscdAATxj3JFio+UHuETuDnswZPAS9Ry7QJQr0bpi2JF+Dn0g8m1ol+7TGTY0CKAbrtPm3u0q2N17Q4ZRG33sGF5lHJtt5HbNO1u0lkmOkS9UCxbFYV2vpJBeGxBE1qt16fdKMQtlIb1tLvySkQzwLprOfo6n0sj/6BwrZWgNbNLD5ywtfWSrZ6YAedQQnIZ+qLt/F7jrowzOjOkghBappyKGwDaKNxSbwxlN+O0J7wXvhZKKDg6MwPa1DggmGgHiiY9ZcgUPo8gQvlZFl1IsI8iF8hwozHQhVPyTlNPuSRTWvH/Pu8U18mQuFo4IX+tSQR9LR5IqU+ps+JpjFtcKwDbsZ07f8leefkbjvufJQjnTq8t2YWza85fpkF1np8pu2tVGbOOjuuet2TQny9Dv3WYug5LlxFENPlZQxKc/+mbr9udjQ2Hby6Pki23ZOStSQnB3cdTeJUU7rnFnP92PkF15H6Mj77AYdiT8vHZDSDiL+FsMvBdbSDJU6/MepkKf1N+k9f/QdB79ZHSqT8lH/p78pvmpaBnKbatciLsxDjo2ztVeA2PDXj5B5pMgL/r4PHd1sjPfygy9r19PPLDRWtUdUdWTnjSSlm0bbaejtjG0dA+0s6RCU/zOvO4QPpXyOuLpYh91Bz7ynlVZwUF+bGZuN0kTymqlypxe3glbdVM0jrQ24V81F2ofGur7+6z/mA57gcx+2QieWdp6ymUfK04/1FtZNfJR5w/T9v+8amk/eZpHbafQoGO2TkU7M064w1jhFYOa5fKhULUDyPWgozVtZydXM/ZRzea9MnAHkmN7UxybCX48MMV7fSK2QzxBKM6fLfXHPgKU+1ymAcUmnDUinW5EGvAP6PDjuUHDcs2a7bdaNkdeNA+irn6JQ8/eeLhku+miIs2kzF7kkySvaFdR5+WkWWWep86lbePNjr2PjB9cF5unBLAl3pTr98GljuMa//N1tDPRnhuOWmPAEsddK5zOqLQ9yf1kS3HiXs2A/9I2v/zetcnpTJU+tFSzN3p/PV2315Jm32PftmmX2T82qJdOlT6t3Jjd1NRYyx/ohyzM/THD47H9kBi5IfVK/6j5L9H352YTdgXlhL2BPU6VYjZR7TjoVLUnoz0bet2y74vNxvku7fZs51bPetTT2OM+Vc/qVvzdscuwX9PgSzZo44V4Ivfpl3XD+HHvNcky9ZW1+6Alye22pbf7dg7+ZR97vyspcn7CjC6eTC0GcZxuZ96NAMOwNPL9Om5uaT95I0D0/aBFcYDTQqdgO3LdZUMHV9ZAPbgxuuk/xf7I/sRyvtbLe1aMnu0ELFHyEtnVokX69DpJ8CZd/27aIw26JoGcFpU5teU3u6juwVgegneWQdWjZNZy4GXkgHfPpe3zbm0HVjFqkcxO9pqkseUjoPseIR88+EnNaszbkgu36H+B/R/FFp7rxv1w2/l9ks+4m+Q7ruMDy2d8cT4IGOX8tIluSIpYwZ5HFYHdhmCyiEvyW+8DAxrjId7jPuaeJLRLQGNVeiXf1AcM07GLX8+beuraVulj3LA9gR4tAs+yfXtOuVIUX+/GnjEFAazjPO/y5ioHTdXGJOy8IOfQqtHyAEHwLkDCHXQ+udnY7YAfDbAkyh86QI4dhacf+qhskUOOlY97FqTPOVqb64UtyvkIVdUKmWZuv7Tx/I24tsmcpAOmA47Fe4FubOSeyqV5/0yqd99PXi3ztPv4vlL5FIklmSac3CYJ2X44FoCljqDoEB75IKnJl56X2A4NVDb+ZVY4jRvxxuCjDHn4R0pcOsT4slgNo2DmG3X9nr2xq2OvQVDuDaCXmmpUk5q+LNhkqfqTDZ+ToDyU/sV//5rGqb1uP+bxo80dJ7lSmeBdU67HKABvQPGWWgoozv4od96nwaftDtWMoiCshVP2GR8L13I28P0Xx+8bDLOpsCVEry9D386nkna7lzKXeBJf5CbqzJAc82qPbTKdscyB8htwDkBQuXhZ1eOB/Yv34ankv8xba3R/zpoW3isFeq//mjRvngua7W9jsWgmUQ5DW0wRiV13kfRZXiNuTHJZMi86XTWV3BrArIlLwaNuo+/WhmuCVDJ+DIs6CwOPw+EuxZ+6Yy8ATWtzM76d+0USTeO7OVU32a7XVs/btr7A2g5iQ6SkXyJXgF/j0bkAuueAUQLWivlik9+yoVOd1izk48krLIUtXIdPiljZUdySNx1EAVN0kr/0IpwBa0Cl6FGRhzJb3LbqTkJ/Zbs1qgdw/+B37xkxvsx4G8PMhD0RMjX2lbd6VsJmlpgsP8zEGsHGtUEtsZDHTb+7/aG9jp0L8Ondmhp8lrujdbhGTpTIreohWDAoz6wG4w5q1nkVHDgdmfoC58a8OuEzkPa7dse45cwU/1QnAEOjH1yDzwhDb+7nsk4P+T+8XbbbjGuSM8rwe+0e+q97Z41qMsd6EoI+UwecYX2fPsA/gvuaBfBDvJMRHo4fF35LRBfbho7yCDaadiHUYgPS/6XuywtIoqTt2on10E3WrQfQr3RGNsWZSto5+VZydbctQPQK0v5mgtaZ2ySHJVgrD/J4C+jRQ846rD13mYf3juyFnFFv0o37SlvL/Wp8dACrvkysvJq0k4+QB4IHpm8zrgJu2Tk5rqykHC5SAsdrsEHrpCuBg09mTP7UnpkG7RnzJj3MM95xrjtB8DrpYzrDtLvUbvc0CReJFrWOYA7jLH9W13fUfW2XADStwvAeg3ep/HoGcZ6xA83Nmvx1pkZ9Ig59H/o/acw3r9sa3FGaI9wMg3OLML/ZskDsnW3g0lg9C79dZk6M1RYTLt7kFHXxWMo43S7YwvQyxWL2wdcM+BE4YE5ex0G+8ff27VbN+u2tpC0HuWXT+TtxHImuEqkTSfBt13wtYqOVT2uOp1rcVMLXUO0I88l2iEhQ6bO1RCNDdEZO9DWweZtu7OzZ1U3mIAf0Fe9WbVICj6Sou8GLY8v18XtTt32j7as1txFH9NCSB1M3rHW4bH1m03kXOArmKKLutsseID4gC43wFKv6uGBHR/uUze5WFWcJnm0rUf9es2G7dy5Y/XqEXU7shZ5HNTqno8MoW5EnRg+pvkH19zwEOAu2E/nUJ4Ed37/QXgTup3kdu2OVciDK+cXUn6mlGR74UEYlwJG3v98dwyZvAv3EPTNP/Mn6CDTePfuCorn2H7vlYeQt+aUQn3vD5o3uZu/l+vFTN6pvDC35gsyuYtm/d/k+99qAJk+6rBKEbISeCHKVJXRpVkagk90cNeEuyoqRHKLub5PCp6uBrtXaTDeJwbD5bGoqJdBOp/Ml/HDJ/E1YaeJYgkjfCOu0vLn7uV1cgWUX7zSBDwilP8ObQnl6qOn8HophAjiU5IU9FWt8QlmffCguHoO7Zm8unf3tintz11kqrsEH13K22ut35O7w8Jj6fskjt5N3ns6/x0mlf0MBohWK5fDykE4lVJqIp6BL6YzQGQASQA7GUMYdN03miOft4x/gjeX4C6Y6z41RpGXN01xw4PDRs+hlnp530V/SFwRrJVyeilRiH/fX+XPNd15ImPHPUCofSiHDFDOfamP2ssfv8RE3PhB1sIx+Xznwfs9GONC/wcjzNiZlE++A6vgPouyvJ0iJmKSkXAqXJHJRKpgQ13UNALY5nCb7ugIu0CCwjI1XOj9lKkISBKW3fihMlRXXZP28YcLSKksPnhcIrqbskn5ykNR767g1D28CJBVXqqfEEO/leZulfVOZarm4V0wlPiT/w6MRJil/uUNl3/27CYZcZv+DLgXLr3VZ/9A8GfeBQtsePaHSVzVUbisqooWBIEvP4EwfApt+zMEHWS+/NL/1ioXvgncJhL2LxtobCK/bPkTn2Mw2ka4uzX58OmCYLVxNLIPtnigDx0GSO6hO/gz5RuCa3jiteAXvkfTqFEogLGBDkEP+BH6J+TNX3/+VYTiHMIaZWq3h2hahyGPEGI0Wa3V3vlKmBjVAdYiF2GRJvRFknfrRRvkQ37tVAlBO2rNTtvv7lrH2xnwWvF0qLDyEwm7gXDyXlARTLRKSfmKdsJKLJXB5YDQJXhymzxrRQo5Obw0qbu0UkLwb/uzfLdSA5P/cU0Iq06Kq50WsD8EuwT1EB8JfSEyUBwZovw8EOroZKZ6E08rvCWsNxtd0+HnokUZa6QQBJrjoq9VV6WRSy+53AqHv4fJ5+WTFTfcHh+0LZFJW+OoaUkUPU08+jkQCJKaRHUeHdMWzwbvIs6z1FYZXLWTr1XvUv+4LZbLls/kbHf3wCII0jPlkhVQRl0wq7cQgjP2zuUrtn5y3vYPEYIQmrQDYRwJh0yXZnIWSVJmTAdma/J1YHu7KFLdBIKVzAljyyRS1uw23WgTi8TtYKft27K7DZS6StlqEsJIJ5dA2pGhHSo6h0NzoVJGBn4YetoSKHMRfsvt2JB3Ce0iQYierZTsuKZJ9ZQrHlpuLKOEdk7oELUx8NBh6zna0htrEhq8LaE40l86EyRC/TqdgekA4KG2+kNEYzckqnyU6B48mc7NF1FS6YvZ+YrQwOo1+XcNOJGIJmxpWS6/+ra0WPauPEZZ7Y+C8UwGG51PUgOmkkHko1nlCWfPnZ6xXClhUeCoceoAOGumIp+XX/cUMOyRto3iWbAmuHmw17YrH+97nbWzQ5gc1e4exiRNpAdlyuyAftBB/nH4myacZGDvQp8y0AlvZXgSnrVbPcdbpwH+Tea36XuVD8zojwwalow0GgMFA02sa3gXjWtnSY98Nf7pDJgBCkGHfgw4DfxJ43IFlRI+9dr0ATxABoF0Pu39PBh2rVjJ21NPvmIPPPDZzv+QMeWB8ydtbXk+8IOfC8J/HYw+PRNExg312y9yh6XkOqR/HpySL26t5vosQW3e29m2t376Y9ospSbIC9PdWeG8lTDWd9HcZJgcaAIbtM1lU+5mTgbXmPBunAF+n90AIjdoYWwNQX39zJcXHA4Kf1N+k9d/Y1A6R3fSBOOQfsN570uoZ/GiucOure+17OowZm/VzF4/GvqBmkcorpdrI5/k30C5v9EERoIL1VWVwRZ7dDVlz62n7aDat99Gm9UuDk2MzCcjVgRPC9Alr3y3w5e4dA7TGw14nTKhTjJ6XKlDa+A5+rNVwccf3unatTsdezofsXcOR/b6/tBXXmvXxUUU+yvwLk0E6hyQAml+bRGJEr6hiVC5xEnybilpdh4xI7uQsdzJghsv/s0HLbt+PLDbtEWTFg+laGt9bB9QH+1siEI7//7tmo3hUzTdbgM27R45R7wfNcyeOZmx54rwOCrT4psO/96CbwEi313xJNdVfmsCQLT6Isrli2sJ+/5W21fSF8hHk/knacfvrycsu16wo/2ufftax97qRW1lNmn/gkK1Q+axSsxW4Wv/7sOW7dUGVoI3PrmStEIubld2e/ZVYHOed5eBxeV+xNZzUXtuPm6ikhvVgb0B3N4BrnId9A/pl8efnLVrxay9c7XhRiMZapJ8k6uqm+OonaUfZUSR8eT2iDqmIvaKDMOMcVvQgPy5yz3an+wM7Q79+3gu4jtBdhtDyzYG9m/Bm4EmKxh7U/RlFLoogWpJYNUkzg4AvUYbd4+hWQAkd4iH9aG7ktJZMr9R5D31+WO+/6gTtTepxxZ124Tm3qyNfcXukwzSLYA93OsCt569f0Q/w8te+7hhCYD7xQtZeyQBTs6l7duHQ/vvbnXt8KBrJ+Hz65DnAzNxx0NQxT5G2Vf/y82SdjTJzcj362FivAs8etTlQXDi1bmYT6T/0f7IKryTsecAOL0Fq/HJrUmY0rDT1+TSs97rp6hFQTsLbsNPEktxywLTSo8xgArt0Pc9xprO+Bw8Pm17N7amSTwfBckgkj/Eo5WpPutAWRn/6oxrMvzJndcnyHRyx6QDbjWBEU9rh8JUxwg8VjsitfJZTRiBX087HzL7CAa/EQk74P7JesxeWkI2IM5Rc2QvZsbuymm8mrGZRMxWdtHzqfdDDL7JIn3PIPMwNPTt3aEbIiFt32k1xxinaw1+eqVrtrCQshdWUsjePXtp3DXZwXQwuIwH79O/b5JWHmheZIz9/ZmoFXMx+7MP6za/U7ck7d9EfpYbOB0krAktPvtZPynGwPOPzNifXm5Zudqxp8DRAxqs3QHqc10Ot8l9GqQvJzJ51xP1cQpvBfWf5otfHvXsBO3TIfEvM8b/AKB8qxWxH0Orr3O9pYlfGgzp3w3K5S5vl446ydffqRz6Q8YqwfVdaPgKuN69D6c0BJT5LgM77MPz1tciA5B0S0Ztj3d/mJTmbdDz3d+T+/3tVh1+JvBJrnnkGnT1TNKWTmvle9LmVsN98QR3uTpb5zrJb+5axa5vM8sJK80Ft6Ja7KNilNc5CO+VJ0p2E9mqGkWOoRPmoN+VrY7vAumm0atpWIL+TND+89cadpH+X9uGwHQWw1LaKsc9W6wP7Brw/cPNcK6Qzvv40sWczcBvduAhGpc0ziicgm9eAnfy4LwMmTOni3azEbFuJGPyo+90wKUV29oh4e5rSiUfe2v1Y+SIJjJWDNlaBpCMw1KLaCTT+oVMrvkXP0gYoCmt3skIUerWrQTf/C5IXaBOGzqfsjyDrD5PB8aRaZApkZezyPF3DSDgnQwZMoDoHIIuuuHCKblVjfmOt4/3tOgMfpEJh6oLf3R2ieQ0ubqR/uRnjvBOBptsNuya1Xv9Vnsb1WMr5QeWXYx/JgPIGMDGNtr25LYmfMf2MYK4XE4J1hrrRePa8aTD+GVshBTt8/BaJCH7c2Au+eLX0fejjFf9ctzmSPPIUc/mt5vIkEl7M560byGj9i4WrMo4ceJKxyLa6SSDIXnJGKfDuCsLScuBL1O5aBqcVvmvMwoPYRodcEMu0D5kjKwz5sh9kua5tLvqPXDh3X7cqvDK52djvivkE+hWk+9l5Io0+CKXSddhA1sHA9u83vVdGVXGmpF2HTDoawemdsXDqqk/fJIxYoM2NRkTc7Q/QXnaSftlZAHtcNiGH6vOcfhmHj78UmrsO0fbJ9LQV8YNK/KcsLvRs/L+wF6Ex2zAC+XmrkA6jbHaCJemnV/KgVPkU6vEbe18yk6cz9oCvFi8WoQug8V0UZQW7PSgjS3J6zDHEv2uXThr8MRF9Js+NJtaTVgcmaEzA94hwyIS+QKoGOO5dl9lgEOCsVw7RRrof9s34fd7QzdsbLekR4/t81rUshCzm/z+AHnjXBZeT/kxxpf/8rG8Pfz5Jfsh7XrzZsti9INcQcrI8SVkkpcRVi4hp62Vw67gD5AJNsAj4ZX6Pgccf+9MyuF5G9x7CDx4ux2110YJP5NljzFOC0AeQqd55JV1OwbP6Qj73afL9kh6bE98ftmeuFS0GH33/nbPWtDoId/lbUBeSrRgX4DT/JV26/quMDdi6DxO8F1GiRr8oFa1/XoDfOp6GunGtUYdnaBlc8WBLSDL5eYZY0Yd6/Rr9HsdPRvBLNFDH5Qe1reDO8c2W61ZgbTbtE9n+NTqNS8v6NPo0jJuVI8s1zqyWWvZbLZnM1z1etvqOnOu27N+s2aDxpGtDhu2EpXL+bpdO2z6gkUZb7Ror8O7TqtBO2XkaUAbmoMJ481UBxD/ykWHtj7o2uhO0/7lzZ7dQs7R4nFR2DKyydcfKtid2tB3PCpNkksGLo2j4UgLgc//elAcp8f7Qvgd4oTnydjg0e7FDWknPybh7thJcFsC+YR34b30D4XQJn/0u/RKxdPdX0+fp5EIvnj20+wAKeSzrix7Q7n5quco7I1rDEABq8ebTsxqe48OOhJzlpVMgNcEvApXFP1mqCKdqE3Z6o9y0CSqP0w6SjsX5L5JhhBNMIfJajU2qtkqDxJWVCf9AUB8C/WZ3B1oHmtSTrj8t38Jaamh/w6xlToQhl9k4waeyd3z1rPf9VvI4G/9W7jUUZ7a4yncKzP81g/l4xH9B2nISMp1MA6FPPzusNLviQAMbGUoCBOOiiQmC4ziMDQZP7QVS0Kd3JNpck3fgKEjmf75JC0X5UAKpOfuZeo3+Xk8Bf76g/7oOVwqMfyW8YHfk7vv+nBY3hcnPBAmb6jvtGxvp8N68qxvMoLoUrumcbnANrpXF4Or8ANccDxUH3s/B+OHyvQcEWbCpckM7fpQ2xAcYf7C5+kkk7u0Ii/Pk/eBSHTxl2cJDz6AAT9dMoBoB4iEF8HUd4AIL1Uf4rvxg7x9Qo50qq/gTUW8jQH+ylfVVlxNfsJVvOyAgWq7Gz4cH5RWd8FH/wVHZepRw81/Ck7ht/JWubrrjW5iAFMmoLvC3XceKwT9cvzWC/WByue/8veidQnC9xIQwofpKwXvPr+HwUw/1Prf+VzJVueQHj5DiKdnrHT2q5bILU7e/McH4Vh75x3rHl6evPn0gfHIvkcyGbFCcOhM2q+/grNu4b1goTBMFWyIcmnNQwYT8BA+5v026Y9wC8+/ihBJdFGEtRUboQshs4RAsbiStgiCUwrBSOcc6PDjFsKIVnyAIdANNzVggpuqXtgRiFLmq9XDLit0mxCI65Z+aED8adok0cJ0EHZk4KWEtbBCGSh4OVwKd0GghwBLT8GD6qeD2rU7pV5ru8Cmid7VE0V4H7ToQiCRKa8ym7JSMUN7+m5wmFvIumCoQ4vlI1cHCzqNTTpI+Tsf4i4+myCOHzLNNZ080A6HaRq90z2TS3kF5Z5Lho/yoqahgGO1i2JTQBjROIjAUUpZniud0c6NwAs00arEIjOf2AZu4tdaaRQWBJCThFLqclRt2z5CjXwKt/o9u7qxZUcN+TFu2+VbW5Tds63dY9qYsu2DA9L3gHcP2KfcuBCP6yyDkW1sVi0N/1I5gucxykImJzdfOiOjE/gC//zA+0MdPq6V+Tk7QrCKgjvluTy83ign4a6fkgibkQQXbCyXzbog1kWwalDPBoKb3HHpfJmtLRQ0+qjXb9vhEUIi5eez4E5qaDXals/G7fiI8jS5slaxbEnw6Vm+An7CA3Sehib0egNwOJFC6Avu07RjIuuH+gNznV2ivkXRKKAwybi3s4/wWS4SV4e9i1/LMBD1Q+Hksi+VBEfA/WI27cYC4W8L/EpAq7WahGG5oxrZ3Ezadg6BAdpPv4tCR5x4amQziymUNCkQfTtzahHlMGOHhw1rkr+MXNKBR9pZAm7KpVWEsaEJbsgV1fxK2Xa3674yUPgVoX5aaTwzU3Tj28BxAPwAB2bmisAOQZh3gpHjBnVwQyP0KgNdJgtOg1OSv+TaKE6/q5/k11e4rDNHfHKfPOTmx/FPZAb+Od06oQm/Ubxot2CmKgjPVY7KFr7L4PjqV37bVldPqhqfOmi8XZqfsQx9+TcFjadzOhi9DQ6B20dVGQaDO6wpr7w/qG7VhlZuwpg/Y9Akxre/9WeAQG4woDngIbiIBrQTTIOnjFACUquJAqJJKhRhuVBzGiaeFKjICBoDXz4rL5cLwJ8Pz35lkfZO8/nF+U1e/41B311WVp/yQ7ghvhX4WOCpCvo+TMfsEEV8v2/wE/GIAFM1ezqxpGfhgTbfi3Mp6K9cTNw40mTQ2J6E7Wm18yL090+XY/Z0MYIiqoliubQZ28coUzI4aFWyzpNQEGSl8MJB7Wso+FrB/mEHJR84b7YjtkE693pDfTRRsUlmd7ieO5O1J0+k7b2dnp8H8mRsaEXaskUc7dL4dRTSdyjr393u219fa6OAt23juO/tkDsJGQB6xP+11bg9Voq5EeYHewPL08ivFcwP79Th2FoxfqMXXDXocGztnrjeGoUD2nm3B6ygXHcFIZc9x+SvNmmO6aFy1BZ5+OE25VL/b17I2loxboe7bVs4atufbPTsrzZ7vqNGqxvXGEd/Wh35mSlU1Ta0ohwcywHzb6zE7YWVpO9++QFp5IpLee9Qjwi87Hc1uUHJmUrSSqLdWh84hv59bjVpHxz27Y8/bFqJOL+/ErPPMd5/Aty+Q3k6/HwLID8FHxd8yjNJ+9zpjH1HRpRh1B5eTFiZsv58j7pRLw2vj9OvDwGrIcrxnxPnJum24L/jw66dkoEon7A/oqO/TR4/rJs1cgn78gMFu0E9fmMW+iYTTYb+7kLUPkdfnmDsWNEqcvDwp3ROjTpJ0dZFEf5brsieno27G6/vNyLgAmMZSHsR+LShyT+73rUbw4Sd++oF+3C3a9e3GnaHMex94rxHh/5kt2+v78DLaavcm/24FQ6A3+xG3Sj09ZmIXUAmUz/yySeELvPwGvLQNd7prIr34PvvcMkdlsZsJyQnpiDrTOlVQc+iI73RIeEM+x4G1L9c0eRgxLrZmB3TZ51UWEXbqR3Zzo1tO9YEMOH+/BSkq2hCP5RJHbhr72Uohby5HlhL2z99tuJuz66Ae3Xi5MtyozmlfU3oovukNE6SnoZs1KGdAWM++cglU4b6ygD5HrT9lyBZknHsUjFml9czVjudtUEp6eeL9MC9GmOWznOYaw/tQWA7ExduwZOpzFM5sz9YiNhZyv+r2tg+BHZ74HSyM7BvML6fmAM3+1G7BZ2Lr4DWTpeSgx5e1UG8SfsT8OgyuHoHutWuM3FMwV7GHXXBy8h5T5QTdpkC39uk3/e6dglG8jzXw/Cgh5cStk3/HcCrQgBWwFpBf0urZ2zh4uPWPtixIfJAgG0IGgcgFbvki/XGdpRI2CP5mL0LrG4zlsoIJvxU1tPcp8FhzV2Hkcd5dv14Uq7KEC+WO6sWsT5XhueRnw4V9kA8nW30jeW4Tyheg+coZZq/L42RVbjvSE4kS9DI5THhgMr7D3CGn3Tz3Ti/MPCa4pAf4FmnUnb6wZwtn8zY7GI4DLk8hywteRoZV6vMNXldKCd9B63ueleiLzVRXZlPWMVdHsUtDfzryE79DLhHO3Tmzzz9c3s9C/4w3lLoKjLWan1oB8C1Ad/IV3uWgwEm6gMrbnX8oGPJJjrk/s5+z74Mxj9Zjtl7VWCE3HMG3qEJc03GC0g6i+E9ZNoj+NHLywnL1KH/A/hJSgcJa+EWtJBM+gHnMhZo54fodP9g313ajCPIgOCZDCCKp/ObNjc3fYfH9JKxY9DpQNdRdKocdCTXU12rtnSgOWME/ShDXTwVt1hpxiozM8haI0+n81lz2bzXQwYQySDy1696SL5r1CVj0rY8+EGjqvDDyACYF8tuAFGcWpV6UudgAIn6hK5WtEvu0y4RudOSUUbzCwrHNfSCPPBkXJRr208TJC+k9rv24OWmzVMPhg/v6987n4LnDm0HmtU4KLhLRtAEKT9tDzze5EE7B0UXdyCQcTFqcfjRMbrX5cOBvb1v9tqx2Tu1EfhBInjTBkz2NgOcZAiNp6IRmmDza8jJqynk5Xs7QH4m6CWwaIJDbcbxNvJBl7EiQ52+Hh0YxdoN8hOtysCtMUUuLyVLaOeQXHZqd371oGe3rnRs8+bAGowTtaORjeD/g5ZZnnp+DmHoGgN+C7iUSglgmUE3oS9LcXu63bcvIS/rnIub8MObMkIDhx4ImcpF/bykOa47VOAoF7MFmLPOplQ43uvZPgyqyjizH4/ZPu0Rr3g2MbJHwYPr1L0P/h9DPz3weemhrC3Dg8uzYZGezqDUxLzOmRRP8UAbxUN1SrvKlwtHjTfaPdIEXy6SZhdePce4WD4Y2jvISXe2kLcZKx8BDs9Dd6ubLStCq7cYCI+IW2X8vL09sF148VfyY/v6YszPZ1uCPukeew/+fp1vWkiRoa46V+Tfvluzn1xr2Xq7Y4+gH21G494H+9Dy+4wRb3N9Al6JP8vIK1ziv8RuKzHOPbsQt4fQ/3T+x5uMAw8zDmnRgmArXMvMZu2l371oq4/P2sfXqvbaj3ft+p2Ovc448PqVpr31Yd0+2Whbopi2V79+2vb2W7a31/QyfJ4Z/us6fx9dB7rqDwcWR66REaTLuwsF5NqZsV2FH2nnhvQm0Zi+58Gtl8ZtN9CNBYA4FYsjIMUG1kafPIQHHYMv7hGi3rMmegXikO/wkR6lOQzt/nJDDHHm4TuvJukDBPCbjJHHZKdjJV4oj62OTLWK3vv12ZE9jvz2eNnsQQS9I/L8oNq3DnflFWecepr6ns+N7CY6Zov0cFnYexhffYTQf9r86lLU1hnj//TOwK4hJyFyh+8E0Y/c2O7Ag0Uf+rJGE7/OmK2dfUciIg9h1Jnmq6DxZ6pnTH+HO388GbE9uu7h+ReFkO5vjxPyC+O04qk/fV5ObdFv+J/n4t9CvcL8cSwYQO7m+zcUUMxniUym/ou/SgwS60Bw1ClvvsJ0AlsT8zooNUwqS/HSKlGQgqAKBIFwMumkSzUlrT/5b0qZGD800SBXIT75rMlq8qR4SqVMGE2Y/J4If9xJ6OkVpu/CnReSmFTH8JFX1J33XptJFA/+HOrhgTyUtec1ze++IBgoukQxz0s/9J5Mp7no7s93H/jGPbQ31ClMcIdc9Oyr/vktodjf8/vehL7gpQn1EDd0dBxmqJU7aRhhOhhCfADUDhpN1N9DyNBrXOQZlcbP3Q1YPyPCTdspgOgSbCfvJrBQft5+3ou4wi4QsguRuE+gpXrqLX0Q8EQ4IoFSq2qnv9UeGSpUH91DTtMSHHnJbIrEzujvu1S+6jjiUkpNijpM1e+Uo/xkOJMBJCEjCPkIR+8eVK72IFCGoBzCOwkXrizw7Z77K3CSdAHHw6AjGnGXWJN3wn1VTWNQgDV50k7lPIXntN8i5OcWTtVB0YjrfU0/q//97rAjH0Xw2k2DfgtO+if43HfpHfdw8YuXIZbSKy+9540IQO94Vm5ehF96z4OXqzQh3xBB8fU3PHvzJnH9n+p99xJuhPsffGnGSlqy9RnCsFu1+q3vWjSZZ8C7OC34lw7dw6u2+a3/tTVv/3Dy5rOFPij6x+8AEwcG/abG0z6HqZ68eg59f69bLD9rgxiCdlvrTwYI/uAIg5XT4qQ94RaefxVB/ppLKA5yd3T7Vs0aKLdymZRIIsge6gwP6hPRLhCthIc+qZt2Igj3vP9VNdrK2G/Nyep/NS+bT3k75HZPrlyEJMlMwleCydfp8sqCTwZrQnFpueIr6gNOKztwBYHC+dxd9qPC9H/yj/wUT4eLy6Cg7aROC/wLhkcE5oZ82VN/4Kr6a8fH6bOz5ueDUDsJLZokaaIMqX6+a4T6u4sg0ZZiiX/4M9yE9zpEUOdpOGcjX/EUGJXnFWhRfChCndKWRQiq17re61r53231LZ/O2tFhw8q5DEqOXDJ0ra6D4oG7JqUlievwacQh5xmibYY++IsOQsv45LeMHxJyZQidnUs7vxIdaXVYqZyxjy7v2sGRPLFr10mA0cbWLvUDmAAmARx2Dqp2UGvYUqVsQ4Soo0aLu/iXzuwZWaWYsfXFVZvNq8yeFVJlW1tcRsk6BpZDy+ngdQRdHXyfLqJQ0qfFUspXwc/O5axW07bhnuVRMDMplEpkho1bx9RLqn3UGsCjWu+4gLZ3p2UtlIWo9s0jWLeBhZSckXgl9UeOc6Etkx9ZOoUgKQUQvNRZTrVax25tHNLnjG/Afii4ISNoUl8TvHPzKKwp4iNsaoXgnHYGILi3STszm4aPCLcGVpktAXoUHwRQ+Ws12qWdpjrYXWeKNJo9O6DftANG8owMYZqwbSGFz5VmrQsu7+80rA4e5rSsm1YWUTqPoCUqZ7VG1Y0H+ZIOQAdWxJkpZcG9jo81DYRKYVl+JmN72zUb0V6tLKS3yctHMnjICOW464p1EoVZ436DftPZK3HiDsd9YBJoSBh64nzZVtfLtr1xbAX6M53R+RTg5ozOJYHeelGr17s+Zkl41/ikM9q0ks2NbryfX8i6Oy/JLk5UdJEb4IX2/JRrvEI57QZFuYf67d/+Ryjg8ij86YN2Ze4fHlM+cAFPprzv54PG1NmJEWR6JojG1p/fCdLudO2dj67bHjj+y4Z/+2/+JfWQa48EtJx1hVLyV3DhyPhDt4ZD0rUDhAuclPs/VV0rRZEkwLccd9FwaE+4/eK23R+0U/rnw38fBpBpUHof97kHngsvo7+Vfpr3GGV1kJMbK3AMhfiFfNTOcuksDbFkxQIF7Bzj1WPg3Q68MTi8Mz8IWEYQrYyU6wv5gD6J0n6e63v1MDF1fj5hz8MftdJdroM0YfizQZURZYZVfTpvQlTQIJ4UYgXRSxne+PkZ8JhhZ49+0ErPrdrQt+1r4vR0KWqrk3rDMuwy900Uch1afazVmyIvgpotZS+djNjLK0l7tzqyH+yP/CDdl06m7HJ16Id4il1oRfa0HmqnVv+fLcXtmcUEiic06opgxPOrw6tFO4DTvrQQtzl43A/Q1m9TjyHvAb+fk6CDYbnZA9DeJdjHgxn4B3WSIUS/W7RfLnMW0hH7nbmIPdzt+Yr4n9TH9tZ+3zaJpzMoNNF0qxeMOaLnczNxd/3x1sHAvncw8u9qMizW3qdfdZbpK7TvDulPZyN2A9Rr0rDncxH7gHdyeaZzDzT5pHbKyPK502l7kbYc0q+f0He/dTJhX5iN2YMLSZ+A/fPDoW0D0K+VI/Z0dGSn6LlZ2q8ZC5k4l+HLchfWzibsWcaQt3b6ttuWsj+2V4i4tpCy7x4MHU5JxMJiImo/IU9NnEn+nga1Q4ffa5JkgXbIyHWNOmkiS37j19Zz8NOU3WiYPffSCTvVblp9r2nX6uii9M1zZfBChow6fUY7EWvsrAxIAxmRoraeNXsE/PnB0diuA3udV/HVSsTylOPuruCVMg5ohXADPA36xr36+RO/dQ9yYPgm7EgzFn15NWG/sRSzOcrVeTfP0YZj2qlVl21gIX6qRRedetP2t1pW1bLqSS4uI03ynC/E7befKRtigx3QZ6LhKR2LZ+r50omMPftA3r77cdPe24aqaEsZGkxD49O4uokPyLuC3IVu7Y2sDjz1QTHUPh1U/j70pUk7TV735uPWv5CzxFzKRnRWivHyxNWmVaGbTjZus3TOKWCrHbCv0bZ90klP1GHy2rX1ITRFlf0g+RlKkNuxbzci9lP6Rb7HVR/JFssnkzazjI7lRhu5uGPsBeeaWWQ76jboB3lQsJXMVjn9gJ1dO2lr9R374KBrx92Ru1uqIyM1wNMD2n0MjfXBL4mnfu4V7dNfBakzg04L2B8x3gnu+ipQ0P+k+bWSdg9QT2SmXcrbAxfki78Lz/OcBMxJmmnwZ96nGbO+mDNbAc46d8Tl3Pvii69I/n2i37MNcFlGlbuBxwG0qF0uMlKGd4GmD8DBBfrkdwpjeyytVfgyyoXvd8OkrAsQ4kvUQYeh379ryeP6hcwJLWgib24taUvwiPnVjLsckuypnb33X9IJ7l60T3e9164iTbRqN2qhrLMxkpbhPqZ8nXvkcdEB2vTjUQUZhv6eVMQ6wKeRirohsMm1T7oeeS4e9SxGPd6tJOwH0O7GIbyTtt+mD7RzT+OA+J8Mw4KtoKRJ7TnGuS8mdUaD2fd25V4sZslc3g0NMlTI179c3Wg8lPsqhaOjQ/A1HFSu3Rr5XDgDRHGPq0fQZ9/GjNdjuatEhopCr0lobpxIWjYHXSDIdunLbe2ypU35DPSCgJXIF71czYU1yEueOXJyo+UGkLovwpGhRTtSZLDQAq/aYQcegMzLuDSsR+EhBWTYeY8no4lkc+FdBZledK/dH51uE1ACDHBG9dHuD+WnNuoA56V23eZTjOnwXEe+vyNIDjrc69qNW137KePJR/BWGTyq0PUefEvuAEFpg6X7OSBfTDCGCF+5zkNv4qEyJjP82nOzCcsx7v3kSs9521OFmO1DzNfpU8lXbfqyA8/QLr8c7dLuS7l8kt6xejbti4y0gOgXBaGw5CUt5moeD3yXoIJwQbSyA75IQ5oGYQlqgZ2At8jwqN0FhzCm6v4QuA+tQvxXlxKM92N3y3SKeG2en46N7P3jka1JD4DHHNG+AbgmfXFM1bTbbDsdt+iplI0ZiyNZnU9JH+mcDt6l+C23ian5JL8n7qbg+9IBYSt2aoYxEnmkDg0hrrtRSWP3IR/luqx4KmkL5zO2yGClMy7FA+vHgqe8NqCnQDf9LuMJ8nkTfUzfpN8fbSM/bPZtb6NnW3f6frj4ATC6Cm4d1MZWoaCTyLpXGPuqyDQPo4Q9QR1GlZS9ST3ekmsuCKyCLPUx7Ve9vnoiZZfgz1fh6W9AgOvEl9vDk8CCYdN3wm4A0/fuoPMCbPWIdrUccYn9Sv6RvKEz2J5MBtebGhucZxG00+BrpSDnvQZj+4hytUilDp/TmShhqEK/Ae9eZOyeO5m3d28y5l87skeL8AbauAXwzra6tgJe3BTvA5/v3Gm4JwLRjNMG5cmF5LPRvp1CfkGcsi8VGJuppM6pEm5pLegd+lyGABlNdGlcqiyijzBO1eFnm8hld260fSePjFlHwKsOXDq0PUMbvogsKIPgxoS/q5XqP7VX/85AD/9gPWmPEu8t4Px+B1wZxPzwdtV7i/Jb4Aqf7Da/b/Egl7Pnz+YtOp+1q1ttN3R//VTa3KszNC/DkYz+LyN0aCezDH5TMpBXmufBqWeQ7eRCTrspQSGHqS4t/qgynut+N/Becpn6Sjt5BJtpfI3DoedEi0EOUbj/ruZKulB7NS8Q5s/86+Q+DXxXvjwpuc+N6nmS1p/5MJUP9d7LmWbjYA15iC942ZOxWnlN3306A0hB/g5DBUjFf541S4PwK1cuXh0yl9GDUhAmNDkUnlWYDBhCMil6mjhSPfUndL4qqgymD2oKgbz98HPtaODu27omCCtBX5X3mJ6XEiiEH/rnhgr/KYBN3qtuXo5e33t/93uI7vfwZ/LWX07j0cneGdN3np2HSRLCvSd9lK9sn1C4731oc0jrcABZ/TfPPvFNXTXh4Z3Gs6KEOxfvfaAniU/W8c07U5PyDI5J7f5IZXxbrw7NCjBDMacPFU+1FypMDQLqt+nuCH2RMDhpXnggeNvDC3+jKOEPMOCFvuvyiW6uqfFH7bn/4o+X5QYO4csEZ/TbYeB4M33vpQaGQ9kqfroDZMqE7u5EUp9MLk/l5f9smZpcjOkimhiF3F4Jr4MRY2LA4K7k3hrBisJkKbx79gfftQNkeskoovTBBZbihrwk6IWzPwRvLgGVeqg/+U8BtMfrrzKnO0CmbaACqjsRdd6LJmp9wpXL34esvH2KqmelUNBvwceNLyqD5wA7leUx/B1JQ9AdWOmVX/47wN3/KHM98qyfDnv/qLLpC97qn+qid3737/4zoLXu4cY9Yv/kKxVLIdh+1jAedK25+TrCUtONIFEtq/6MQbRTu/bntvlX/xvr17cmbz97UFv+258AA/XhBKDhHr45RL0vAzi0jTo7s2zDTtNSojn6W4JsVDOy1GmaNtzC868iaNWQ3KEc7nf8DAbhmJTOPqO+FEPZJMP5AvyDt6s1Onw7nU75RHxwCRPqp9UmYcWJWd5d5WjVFEIbnS6STqVkwEY5ndGkuwSg4A5Lk9jKS7kovpQAn6ADcBN08w9ejBclmg84pgk8TYiKLsXXRK9KL56pA9BVGW3tHCNkZHPgB7h968ae7/golrQtXC6HEDrRwDXZ4J2lQvSf/lLd/Q3Pyl+uwjSRrb5UGzIZKRQImQgiqqsbeDIJO3G6wjvRKkpxu+8T58ViHoUw4WVoolrxdcCdJk9V3yFChHZlLC/O+DcJweV5eLe2l5P/wlIGobuPEpazfCHN955VZhF84elFlMOjo7bnIfdETRmsbEBabaFvU3badFhzh76u1dsmn64aP3Xwf+CXZmsrC7Y2v+rwmikXLQ+OarxenJ21dAJlLp631dkVm5nL2MpCkTpq227bMvS5VqVol6dwKQpbqmTKtjq34Cv0jxs1298PQiao7nyQLoJPxiwDLjWbXZudzVlJZ3kg3WlCOYViI7dTYnHqkjHxEynxah7Qnpv1nnXrwJF2qC3ddrhrIl6uBLRDQ4evN31Hx9B4BAYJOzjoWCIrOYL86Ldas2Orq0Xb2t63Vqvnu0Z6xJd7J/W9ds4MRl3oBGG3o9WQ6j8UC9IKlgnwUNu35ZZMPne1vb9EPy8t5sDLnpW0Wxac0DlocuGl3Uk9tDsZDOUqSdNmxZm0zS4WLInAq7Nz1GD1eQ96HEi65P/MnCbTw4SCdh243ES8U+eWXdGpHdXdGKFhUkqfaLJ+3EUxQaFAaem6S6uoHR81Hcbq1x44Txf45I/oXrulVLjcIaicTDZu+7so0OMgIIaO4CKuFlEIScXvMqmkGzG0eukf/N5/Dk2gfXzGILnl8BjFH5iWCsBMFfsFQfStMz7kvs3dYU2MIMIz0cz+UdXe+fCaf/9lgwwY/+aP/t/cxXPECDSBF3Z6uXKrgvTe7xoD6Rl4ZjaXcP7Wht67muyFZuR7+7Py8l+1AURBeaiuSu67gIC/twX4Kp9gIDF3m3awCa8Er0Bd24DOAkcMQQdtg9W2LbkfuD38yBJ8Km8H+3Ifh0ILnp9HKf7CTMxmURBvgnc/aciIHrEM+cuVlg43FgN6DN43yztNsGk1r2yHt7mOR/B6YE3xk9bqtz/YHGj4G5qw6EBXKGdZaHcH8JHMdGa0n8vG8xWUw02GVpHTNJcQQq5T2M2A+8+jJLaoTykRsZUc8KBv1e/y561JkrvpJ3VSmEHxzNKmm3V4B2UIvvdKkdxntkScPdp6B3p55fl5ewA+MAfdyP6+oWEfmvvGEmMfuRYpO52K2mvNiL3COx3afLMNvCELTfb3NIFAploF/j5KteQo7WA+XYjbBRmWqMu7KLAd6nENrf17+yN7r0m+6ag9s5L0em42hvbYUtJ+7UzGGuDrKvXT+lOds6BJ0cvAVJNVMn4wInldZaj6TZTyi/PQPM+z8P2XihFbZLy5Th2vjGOWIu7pft9epg81pA7hicuMT0nuSxqnNBkNnl2ajfvq2Nf2+j5RciY2tq/OAXvo6F9c7dobh8hm1EXxr1F3uJoA67CdIoBwUhMiceor8qjy7cml4Lrr7ELKvnieMR6evX3YtaObx7aBnJNZzNoXnp23GLz2GnxdhjFNIqiTvroSt5u9qBuaTmbDYbHfq4XvX65E7WI2Yp8Al2sdxlnqE2Tqez09DXojF09fKJg9UojYpSJpET9mqLfsGOqvpRw8loj74JXqWyTNrcOB3eZqHA+tz339uGcHMpjtDKDF0P9Pk6eM9doBo6Czak7OJvyck0v5CH0c80PKBZtp/bRY8IgyvnO5bceUpx2UOkhYk2ZTY+h8qWSlXNb5aody16lDhDLS8ORLsaENZxJ2nEHuyYZzHtLgWWw9ZeW1DONkMKQkFB/cbJQSpvMcNFaMGJM1a6dJK7mkEw7Idc1PYQ6g3V06Uv9pEuwH4MIeY5/AKsPJCjjxKjTwFHzkBDATDutg3sGJtKVpt84zkXzUAUeEFmrzer5gy8gPh0d79NXQXdDJHZVWWkfPpG0IjmRoTyaPzEpfV+BNj+ej1iKODC/DbjsYPzTOUjfvY10EWI7T4PVh1C5rhwx569yY4MxyEvcXBL3XlYHvfrVAH9CXb0PTwgXnu8QJPUoAbpJJb43k418cLASxacFm+VzZLpwv295u23e9HMHlFE/u/+hW53M3kAUn877/QSiB68KlW6o3tKMqa5e0zvEoz8dsbjFuzywl7KHVlOXOZqyyyB35UWPtZwnKV/glg4i7WAM3pSOosT14hhZAjcDBVi7s/JiGLvxLA8jadteWqJ/OJ6qSVruLZmCY2wtp2wfPNsChK9DnFjKKXOWIb2uHnhs/JnlNwwPJsX0uZfYetHuEvHU4gk8mtTOi4DLyofzrd2rwNZndwbFU2heGDJH/BtzHCKGFiQFE8pfGY+3QkBuqtO7ZrMu0kgv7kh3R5/wQY/Jx/Y67pZGjZfwoFt04onMGGrUqY17Kd55Id2k2G9ShgxyH3oBsrnxVlxH4NmzTuf00eRetNDkkXS6yGo0j5MCWl1MuVRyf2u0mrK9j83nwQ245Yymvu8p1w0v92BZSPcuAMOO5pPfJ3xW04Gdzs2NvXO3ZlaoM/Fzgo3ZCatzVggTYlhXBlae1QIp+086P84yrX4fBrQKCT6CZJ8ArucSMw1gXIPqVLmM3v+flShYc264jY8vAAE+bg451aL9oLAHDXD6d5Er7+VVTmejnw5TWpB/WQIj6sVyeB5zYo6FT44dcbD5NneQmUzxe7uUKGsfhtVVeSK+Q/JuFD83D++4wHohnUxXbYiwXNczR1ix5a+GFFkrs3enZIQioXak3qXcNeWb+VMrmaLwOJC/Cd2a0g3Je50hC/eQ3w1g1g66nZy3akwwud1oLlbjNw7O64nM8j0txaxdjlge2MqCswstm0QvlNosWu167ebVl2zeRj6mP6r+H4LN9q2M7CBl7t3vW2ezZWTpraa9nx/vQ0OHYjom7UR+7wXslE7NnAcxT8IIoOvsGfdGi3XOnc5Z+sGyvqz+AZ176Ce3epc5y2ys5SXKYzo2C5dpN+PFVZD0ZlLRb9Ee1sZ/d1kOeUN804VdxdIwnaEsVvisjpQJs2CrktQGQqc7dAItG3kOuoT5vHY8sBn+4CNp+MlnwofYrRNB/ErWOLTw07zv/+p8c2OcyY/uIPr3E+P1qAlwjzuvw3o3tFnSCXqp0LvsKZzTPOvIzbFbBmCUNKsIJhjG5q9RiCS0SfIw8hTPCHZ19pB09i+fSljyVsRZ4WYM3He70uRgPqWCXto9Iq7lQ2VPFp2Uc1M5RdXyBNr+IAPY46tOD9PUp+l94t0LeaXBdxiItINCCwANgfCHOA+FN2nVN/Qe8tUujm4zbLrR4Y7vjMPvNU0k7IN0BePzyhby9TZ0ksx9Tl20GiqlkLRlb86HK4wC8vEqe074SgHRT8N+TQDTbkYsyngX/3PyyFZbXrd+qK0d/pzBN47qTB+V7735/ngo//1tVnNZDCe5+n9z1O1xBf1FE3fnrSZSBilYc8UYFn0/nLnlBkaQDfyoDiCa33AAyLVDKqiZRyFhToCHQeJ/IpojpJDa/VaDK87NBuKQ09/sTf2ReERWqNPz3tFz+Ouz+8IllTeyTVhPQ+u1CnuervwpKN8mHd+oGz5e6+kT8JH44h4FL8XijLWYedxICQPVFQfVTvPuC8uPr3fynzx4mcfXe66KipukVT7/Dr2k6RMXwksv/afLNfwM3GLkrgXqefHejCO/dBRadKSNIMICQju+aSPdzP7T7QwaQhA6OTfgkkgYZfQ8wv1cD9VlU6bmCEeRuJf1JTQlvQgrVz9/7PcSWkKZnrXRVTfQ7GEI8OlmrjpMfxFR95Zbk7k4P2u1t4PLVN5qF9d+KT1B9eVRpXlevf8BH9YnuwQXX5N3km1KHXSS6h70pMteJ6OWmTUYCdHjwa4JTupS5wiSd3sug4TuQyN+NIMQPbrCkeHJxDwYUTciK4HhHFZS/GyLIx6tFnoKD7+wRUeoleUqI8V0g0/LVDu4+SUpfi2YkgHm/T2FyX7j3RjAlvbLmV8BnXaEd3mPKPkSdXEozfRdymsLMI+g7T9M2uNHDIysNbZskvptE35TMu08v1V5dIY7u/+TVWYfLLxXIuL37nrW237Ls8pMWSxZCxT5FGPUatvva/8X23/y/gmKMIv8RQfj9h68LnlJkBOPQQP1zotF/6uVV4yrPzCJMp21wvMVg2LXoqG+pKH3aQ6oineIqhFt4/lUErWDS6nwZrmX81EqkbksTcIE3yAVWIGJVi76Gb6h98v2vbZryNap7BqV47SRC+awmTzP2wguPolDs+GRymOAPhhOdW+GHPqN0HsnogvKWSKF0zWSt09bW0EATU9xQcLj5A3Xgn54VR2NQKhvO8RBG5gtZnhF+GB90lSo5m0NR6jOg6/DrNGXv77WcbuZQ6NwtHYKNDD0610Bli/Y12akJWG8v/am7+mFKf6qDnlUrKRLhrBP9RvCfQbHOIKwiyMQTBRsgJKbgv1rRpd0lmkjTYd5yO9UbyLVMz5XDOILcqTNLwCiKopk3HfqsFf3j2NAFNK36jyLwyPhZmsn4qvt8KUe3UCfqfVhrOpxjEbndEf/jOZYEDo5OtrSapW5JeIvaM0CRoI4qq5CxYxSuubkZO6pWrd0/Bo55FLCeJRkn9us6JwMBrtuwG5syEPYswftBE2G0PG/lHP0GviRQ1MulImmSCG1ht8Ew1rU2ilyj27Sjw5b1mz1f8bS8VKKeQyuh8Glc06R3NqMdDSgWSLwypizM5t1PeU3LXaizDCXCvHSmZNE+ijg8td3oUNcM7BGlsd61o4O6JcBjHSCoNq6tzdn+QdUWyoh7KFJtlKxUGvwG/lrRR69ZYQaluUPfADv1exIZozvs+jkScuW1sraIMssH4NHtx2x3s+67JqTMy5A3GLWt1UPIretsijY0sIDyl7fdnTryEPA7lEs2GcG68FFwspzwyXod6E3TbR4clVFNZebiKZS1juUqmihIWf2gg/KL0gOsGDmsiBC8sjprO7tHDivRYqMqAR5BF6E3l01bTrucTpYczjE0NVLb/BKKS574NLB+pJ0fI8sXk46rkRH4DpzdwEebEig8WrEpfNcknMbqkWY6FfTSaSHQjfBMbZDbuDR5tFCyf+/3/3M35P6yod5ouSGkUir8zGHo9wdNwuhgdO300IH3ii/mcHRcs0+ub/r4+B8TNH7/1bf/G2CWtExBfrdHNjOXtuoReA5ssuCijIxxFFsZPbRzSzuZcrkUvAYaRVyR8TOb0YrO/zQNIAqK7xNvDObia+ItysL5LZd4c/2ob7u3+k6XWrWpHR3iyxr/T8SIT/oPwTJN/omPPfzIInBI2s0bR853ZOx8YjZuT8oFCop8m/gfgFcfoBC+zf0q+UrJSsCvdJYCLMn6KH0PleRDeuSTkeL6Cm6kI7+zMzFfha9J3ccX4naJdFr5myOtXG1dl2IOXqr87e7Y84G8CffGkWnQm3twhL9wW0DBn2E8m+fHrerQfiw3C4WoT7zOUMEUCTQxryw9FX+060BKKCzGYRcMSXwgUppx5izt2WRo10r/J05l7YnHZ2xur2lzjFdZxlCl01xLmXK1Knwf2fkAuUE7Gipy28c/3YvluLueqAOHVa2yJ41WiasT89Dk7y9F7BuLQX5961Du/0b25rHGmbGdT5k9XI7aN1HSr1NXLfh5bjFpT5Sidh6SLQIwTRrLhdefVs2WMzGH2xJ37Xx4BR6ilYEP0Jdl+FK5O7AT8MJRZ2g/3er4pAQF2xnKSTV61gAGOvRcq3/7OZRyaGWTen4scR5ec7EQsRQ49kNwQW60LsKvtAtFLqg0qVYHxrx23GoRTzCUjjadKFEQ/BXkAkPGmnnq+p+d044Wxqx63+YyUT9j66Pvb9ntLR06P7aL5wr22y/O2ZvvHNuVg97EKGY+Cf4MbfsIXJrjWaX82e7QJ+lBSXu8ErU0ffUa7GYbjV9c2ftYFyHICeFZfwWHfzgfsVnwqER+msgb0S75xldfazXs28Ds+oS25DM9Dx5o4m+LvhtBHxdA5Js7Q+vRj4uTsfyxvHZiML7Da+bVX/T/9d2unc9F7Msr9A3D1Yf7A1tlkNDcCuRnsdbA3rzd9dWjGjey5KFDiPM+4Rh4+ZwOeIZ378NP6zsdW6dfKpQ/C44up5ENH8rZzKm0XQAO6/Nxm11J0WdRW6KfBSDRrdqtibAOeJynD7rgyCfVgR3d6NgHteAe56UzGfvGuay1a31f1Su/+Opf7ZbaBDarjF3S0bWzR8aNNRr+PMS9Sr4z1H1AnW+fyVvUXS7Bf8EZ7Vjp0eYzGqoB0nzjyAYHO/YXwFiTtOobqZJaoJItxtz9o1Zba5zMkL4ALzuDDLNFfO0W8UAdkjTonMZR7prsktFind8fts02xaYn/T0N6n+HAZcmny4iB54GDxLQhd6d5qV2AhTJkC723XBqa5Ix5xR1hyT4OrYV4l1mzBcfuD+IZi8up+03n5mzs/MZe/OTmk/GqR4qu0aHf0C9NCkol3LiZ80Juaj8aX1BLbsGrEE1WEfEXSvNypXOqaStwR/WqPSjwEl+34frOUu5cT+k/Y8NkrOlFyhI3ihR/wI8rQttSW0qHvZtFkY5Ux/Y8l7XToMnixstg5VYlzF39rBnO9otstuzw6OBHzQvYvWxAVjLTZjObjgzl0T2hPeDVwo6P0GlfncQsxeeqCDPwWe6YaeGDkCXLJetIPMn+u7qNZ3KuCyjxTCSsWLwLo3pUyOCFnpo10Y2X/ArxyX+VG02kQ/oZekE0IZ2XchQIfdaiiP5XoYOGV2040SGC8n3afLTuNFoaiFI29ot6gT96aw3lakD12UkUZnKQ3WTq6za8b6lx3XGRGRp2pYvyJSqifSmna2M7KlTKbsJP27BDyUrq+6DwQB5rWqptaglAJrkmr8ryO3nMf2xdb1jRzvoHfBhYfU84+8a48chv4XPOiz5SfhDlj7484NgxH6EfnksMbYO/OeDYdQeXEraOzDtw9rAD+GO0E/fPobvQs9JaPw64y5kaY8mx/YuuPwu+UagmTxj//qltM0tpeENmvT/m4O+qee14r5Jfj2QXfwzvA0pV6j376GzarJdOx01TyO+rsO8Ncw4PRNVLqIzyN8FeOpNeMTH4Jx42TZxZMj/pB2xH+yO3Fh9uD2wKvcS/DNW085TeA7jbo70WfiYeJbcxckQ2KiKicD34Wm6VD/pwVpEVyilLcqYXyduqiI3w0mrLAbjyRx8fm5ZbnbJR3CgkuJxPQaS8cctq8Oc7gD7YwZW34FwO0zEJ6j3o8T9GkJqhf6UHqEJfLmQPAOzG0Ej55F11gF+nfcJeOTl+sh36vXmMpZaTNsO+pp2EFbhgzVkuhxMPEGaDeBxhdbk4Kmz5PUnW8CCcWpOu+2QGLUIxcFP+dNJ6EUY1KMzUbtJGTIsKNS5XYc2KdJD6AN0KOpznbFOO2CUxwpjxxOpse8S1SINtUPxotS5dK5kZ9CTh7eqVr927K7QboF335ylbjRaO2evwFuVlYLqM0/fnCxGrYYw1oHutslTO0HOMMbe5Ptt2tfVgAqcNaY+BozuyMhMPkXyPXEx7OIp6OB+aAASd8PYAmOv2uZsWoVRR8BiNwZRO1R+kyDDz/MaL4DrInqHBp3rwiHkl0fX0i4jvg3P83kXGOVj6TBnqR2/ApXmoCRD7B73kdt7biSR3PIcNKNn7ZBLgYPvIYi2oQktLNH4Bsv3nTbasR0DNh3qugOcdxGM5OVAMFXN9U91D78JFOpS8L0mWG5uybJzy9Y62PZ5XI87ja4xWAhHmGZxf94h/xDvZ0OQtRVCnElcfw7vwnuJn3qvoN+8nVzTNOpnzemEDIO8Foz6YX71UxlA+r0ujEIdHCbJpDxrAs2bpox9Mki/+DGk1+Q6hXdhYj68VvAJYbBERglZ2gdaFslHiVGAikcxLEWmDE0ma2KYMu+dAaJrqmh4wco2pJn8Fosme4Ly1LN+cIX/RFO9KI33+q7gqfSbiyp60MAcQugMz4uMp/dpmFQ3PHM5FDxtyCCknb7TfZrH9H1oczB+cHHXs19jhGJ/DhbK6bMslj4h7u/0W3FJSz1kNJIBJMoVi+sAdE2ChV0SfhEnoAZ9RppgFKLPHP6T8if/fJfJtJ5eVy4BZvqeP1KOw7cgbIgoNaCEdGqr4iqGfusf5ZLIhQWVR9lqW3hW+eSiGQXeeV1kICG5ctL3CfR4oYboEi4GhFYpwia99xIpN3RNyF9tlomGFERRTN5NsgkPnioEilduEmh8RwdlTF1eaddHShOnwNUNI7zTBJ3v5HCCE+GJyYpAySZUgupo8nLgTfOaKYLHZUAjovDP60I11AvhAPdAJyOtLhce6B/fw11/CaS5r+YeVAfl5d2lCJN8PZ7uSkt97uGeXobfgp5g5IHfd9sxee+PyjJ0zORSXdQGfZxkxz/hkOTRUIR+R+wPXqm4YP/LhFi6YuMBgmJr1xq3vsdAvGyp8qnw8W8JvdqmbX7nn1v9xl9REXAqnqG21IE2/zKhA4r+4Y/AHzFTAVoNFgx0p933ggMHgRmpr3Ngu7duUKT4o1adIwzRxx7DOz5kFdL8akI8MTQd6N2otV1ZlbAf6i/BO/B3rQwf0Gnq94LOq8hJ6IL3RvquQEpJlWCXR0lKI+QvLJQtMmwhTDEI74VDm0UHwl+tbhGItSJdOygk6GmCN4HAoAk4TbYKTxxu94POgcKl39xVl8WVEkp83ipII/LD36jrrIqo88IZnUlB/tFoWPXkh0eTd0wrilAcYxFGfZBQB313Oj1fTaSdAsJLtVtxAx8N9fDxgG/eE/fVQ99nZsqmA8t0uHRhJo1iBGxQWlrAVW6amq225YpyP4iQMejbqdOrxNHqsATpBr5yX/Te7rQdBxqdmpclXporJp3WitxzJbkIKvqZJprgl2FCuxYODprAL2blXIX8O5YBlsVKzsoI1HJToZ0H1XoDAWxgtSrfC0mbKeWtVExbinpop4QOSNdOlSzKmmSy4RABLKZV+VXKktLEuD/uUT+de1EEtYH5uOH03KMuoukKClwhS/vTOjT92PZqh1Zvt2yMgFbJVygnaxmUtrWlReBJf7W7vlJcK6wi0SQkID+6WXAJgbneBa+CUNJHOtOWeAHwcK9qQ/qpT9okbYsmkB+04g7NKoMyLQNTPDmyhVmU2mGNemthhgTXPoqQdqDobIIRyhn42I36jovd3S59Lk4Wo31DhD54OPLM7m7Ljg6gCxRVGZe000MHpYN9vvOm2qhbsxmxE2tl2gwuQyfHx+AgoNO5I1oBmEvTt9D2/l7HSpWiGwyPq22fTBj2otZBqtXuoRxtLpYydvLMHHAYWPO4B61AgwnKXEHZQ9j2s23ASZ0hojRJtZdxIJVK2tyijH1a5KDqja0FTNK0UUYk7RCRQCwDnA4a1iokGea0G0kHuWtHiehTtClDoAyCoief3Ae+2nXkbGwSNJbIwBhWDpvjss7IUN1++3f+oSvzv0yQwUMyjGhi7+DY4Sfc/EVBxoAZub7rhJ0gx7WGHXGJHt0ASr+rPr9MEM794Id/CE9IwKfDJJwMG3Jrp4kV7ZDqDyPOA3U+jIwfApDey8jaaWtnGDwykflP2gCioDTqe8niLj+KkHmpMvRcR0E/3Ojb0+DSKorZZWlKUMoyePmN7NhWwfUPUFZdEgHeW1s1d3UnxXEW+Oh8nip4HCOZzhX4S5TiWy36mN9ahSbnZWqtdN9NGI8OrdTK+vdqI1+hptK0G0IThpqoluugr55FyUxRR8baX7+UA+cj9ubRyN5GiZarIsWboqvuQUIJwLkLounDz7wIOzw0Af7jw6G9fjBE+YcHUg/54X9xKe5uu2SIudykvQLeBOiiD6cRfxVkRNGHfP2fRrN9FUBpElRuoVfhl3/0xrF9gDL7+vHI5nn3LPm+cRwOmpfxR234052hHVDuLerzSDFiX3qoYM+cy9lzsYEtUM53afObwEnwUn+lyf/Z1MjWkAs1SSOXWb9ZMj+75MHEyP5ReWwP5YAjPPIG3x9cTNnnF+A7WgGJprzvq2THtkU/bNOnf486a7W5FOhfR8GvgB8XaMvCatZGhz07utKwnerQtpFz/7gbswvFuC3mY/bvWzF7vWO2Ax0+zTCrzv2vD8b2GhXZJP7zjGMyYL0NbFP0pwwn6usHNUkErf3p/tBePZOxGnzoNPk9Tx21++aVlbjVgMc2nZRm/FiIIY/QZ8IdnVEh8Ofgqzqg/mNg+Rbw+TFAuHWzYS9HB/bqhZw14fM9cPoZxsncQccnZbRLSUGrfx8uZxz3VKcdZAPtZoF9ej+foe2Pz0RtmTq+W2P8Ao7iNzn4bZG6yP2RR1VmxJchYhGa+aO9kf3FAXUhzcf0iSZ2glStu2T7cEcSspcyY9PqVxmBZAC4Cp7tAMtH6bcHuOQj/SOufRr9AuP/47GhfTRiHKPPtKsnIrmFet2mLz8PnlXJWBPwp+IjN7wMwU3Ru1bsZiVPzEiXjlgGgtQk72FH7igHtrvVs3dv9d1VSJl2Xz3D+PJwwebBmYdBztUk+LaYtkcO+rZYHVgbmNTzcSvTaRevNqzBeDa707YI8t9rR9DS7YHv/pDWdRKEf2g2YWeQmZ4uRm0HmOi8D8QWn/z58mLC6oOI3SF+MkMdlxMWfTBvhydztk2ZBwB2oJkd8F2qnvh8gzrEa0P7EuPkIbz5ffK8Afy0I0AyyjRkSYPG4AahKmnqjYG16gM7htZvbvRsG3yQQWYahE9fhfaUA599YvAPTiedh8kV1QJwKNL/ihf2c8pFVuBXMoBod9pzBWQN8qQ59oVCxGCn9h74rPNraL6leS/PAFqlXEHmGvLuc8S7SXky3tyrDTwT+eHXHy/ZpV7Xrr++ax/SZhlvhENk50HNFSy/Qv/SLeRD/clfODnNS1HDO8Y3KrpyNmlnHsnZ6pmsn/Ghczx6lZRPvo5k2Lq/Ep8xaCzQriBloV1rOvNsgNwzk9cB4jGbP+xzwU+KEAwVW7/WtFN3QHrG2pvUJbHXtSGA2Gc87gHv1e2Ou9L7a/r4B/BIDSZlKqgx7Isl8FowraTtyxeQ0Wr0s9y2kK92w1zWxCppdTDzAOTZbxMZWa/TbSMLw9vkligv+Ut6ihYx0qfQ0Wjc98nBZERUGmQE0f7PXy0ZNepyYSV3wHJDpEOSqSNBdEckZIaeNes1axwf2NHxsT04J9c2ok3tmBtavd6weq3lsqh2efvB6rwPXUge1ECLhuuNqnUbB5YbNGxxAZm2CA86grPI7bDmBtDBzixH7ZEvLdtes22N2w1rw8+Foz3wR4c2x4p9K8xq4ctkHu1vCDJaaefwzq2ObVzuor+pveHbQ4hoT2YnZ67w+6V58uP+x7f7VvXyzNriO3RCH7r5CfioXYuSw+Wq8rXqyD4grQynkhUYInw8qnaG7jZJLjCFPel8xA/aXzudsTw6zN9lkFN7tNNU47VcQNUZD+g2ffF+EJ6coM9PVuL2Ie2RIflJaOYbi3Hbh4dosYLEIcVfmknY33+2Yg8Zsik4JX6l/tbYcAO5o01aRCGnccFK7f88hD1LWsDl+rPO5BsMBi5P5sD9iOTTfXBb8ZG1JW/ruQu++qI4WWNog+QI4aHaIpdfWvQnN86ugyvOJKiqUWjh7K22jeFjn9SQhRhsBpQ/AoZqh1xUaZepxvzvtYEpb+f4pN1jOlBdNPERffRDYPUaY+CbDI7aPSAM1sT6xxstqzbRPRPwawBYhI/PLCatUInazErCFk+kLbqQsE3ibx/p3IsxvHJs17lUA7mp1O5F4aBCnfp+QocLD7xrJsHnY4knmvFd5kRHPHAjiL4pAHY7Qrl7Drw4Br5auCEYzM+l7O9/dcWKH+xY6oNd313yJ9C5dpycpt7vgH/f6qB7TfLxuTHKeGg+YS+sJuwK/EiGUwW552rAoySf3SGdG18IMoZrjK7B83V+TmGyo1JGKhmk1E/JDDo5NPMgutwG7AyW4otUylzCZ+2WEh7SdIeGG3hg/jdo0zvIfMeNoWlxz7cZm6Sd7jeH9sGhdqeNrAIcb8HL5LJUhrTFQsxKxNFY9GXw9wFkyHfpP37ac4xfcnv1xs7A7mzrHM6hHzaPyGJU3Z5nfHK5mbpINnuV9HPkdwX5LIPOE5NsI+sLlbzLIwRoHuXOEfbhcr76tdesWXP/DjjXcbxVnPv5o9LPTuZIOshX+j29+CNwhGdlH5KHsgh6nn5T8Px1n0acxPPbfb+nSTT66XlahnBLdOV8maD6/QIDyN1fd4PcC9QbKJs0WpZsrXRXzneFujENg9PogguDzTBjn9Hh0qTg/VmCYG7cQIiWAhZ2g9Bxyk+VVY40VO5X/BB0ledGEBE/lwhE2egSkBWfsnwyl3eaotXXADjlqbvQScAONQ7xNNnC3d/pH7Gpm+Irjn4rnv74L/2Ytpn6hTwmQXFUl/te6uZl/dw7irwbN7z2SjisQhsmd10aSAVLrqmxw10ioZxrYs2NIJoc152+UX4yGsVkAEnI/VWK3yjkguFkct5hSzxvCeW64UEpVQ4M2g0qvJ8aPxT82Z90V+rQBqXUO9/tAWxkWhCjcxhNLo8xzWjy1nOj3CiCRtgFEn5PcSfc4R6hgyZJuYNLHi+8CP1BnzlOec6h773cULRH85p6eaGMqeFFeQI2vyuVEnkyrw/v/NWEcLhkAJFSq9U7coniB6HzHBdsNWA5XouBTwwgqsa0HmSmPhKuO4z1QXUnreJPCT0ULdgTn37WivPpDpCAF9RrQlMe1/MOz9PgbSE/ZRloL+TncA8/AQe//KLHPKNwBeiFeGq/ngNUCf46fJvSdKi2cg4vBE/PSvH4L+HA8cm7MsT75gtly0pi/wwhEk/bzIO/a2tf+t8Dl7b1jq7ZsHNstet/RY4M7POXgKPEkJ8LwKxx+4d2+1v/zLqHV7zCmaXHbP3X/ivLLDxknd33bdRvTiJ/+nDAYPGv36RRTk/6JyybwMbvwEP/QQTBg0ojlCHAdvuWKM5ZLFMKwtYgeFKf9n+4hedfRdB2a61mnpnPWdrd+0C3kIIm23wyrwNNUmfhqeqkbfAFBIXWUdcWTqTszPmMyTXQ409dskG7ZXvbDbt989hdMOlgYK0KT8R0ELhwS8M+dJKIm87k0Gq89dNznr8UIc28axJW0FNQ290672DkBwgo2kgk4wjAcaset6xR69CGAXlKWNKg2rdsNmMLS0XLpLMIBwnbuHnHxykJkKVS3pKJBPG6dvbsvM3MpuzEqTwKh84QkYEE4USrf3qhHqJjpVVwuqdSwuFp/8jgki9q5ZbZyvocClAjfJf2i5gjN0dyq7S0XAKuWhWVtnqr7ueg6IBsTZRq0lqrvaRgxKnv0lqW7zpsu+P+brWDQDCoIFxpFZMO+pYrKRGihGq1cW4xE3YRIXg1O22UoYyVyxmEapThVIZyEMoQmlRPKXwl7ZyQk9pImASQr//Z2YwL1Joo1664eqOpfUDg5cAngHOZvJ+DUalkXNHTAdMR+lL9JyNTG94ka8Nxq2mD2NBSCfkm7gml3SjSara8n29s7Nr+gQ6EqwMPxqRo0ndMzM6kfGVUuVh2w5R8J0fGSTsG11Q/Tcpr9fWQ+vWon3YUyU2UDt/O0O4BwrTcYM0tla2YT7khpAvOdVG41U81BNGU8+hU4HPklU5lqSd9nZQ7LwmaCLzQcv2oZQPw11BrDo/bViwn/fDKFGPowlzF6yu3YM16y5L5kW9lT5J3B8l4tlJA8G+CUw3gnPK6raxWNMtBW6lzp2fj/gghcWKkEIqjbMs4o10/TWiggfalXQQl+qSG4iFlaHY5aYlsD1jGIZWEtWtdcArlfz5ly6ey1kKp3dluotiiwDe7vutnCE1JvtrdbFuL9xEQR4fpiy/rfBqtghXOy0gpeOif7ywFjsJHuXMSXQhtxOM1soadU6q08D+Md+02chu/v/b134JHFIj96YN4zerSvD36wFn/3UBZF77JCKIxolgIKyN/Pog3zFZK4GIwgiikoIWnH71gq4tzdlxtuDHls4Z2u2avv/bfWhY45zIpKwjPgIfwTcYOkU0UBX12Vq4p4GXQIETgdKBq6l26qH6VC7n/tA0gCkqnS/Ckq5Evglyh/q2Dh9sbfbt9hCLbDqvyNWn3n81F7SmUvjtgxPu8T4ITKfEO0mpF8ikUqN88yTiBkqYVntqJ9H51bI+jeGm1v1ZPPkphz0WHdgccalMPKYJPVuL2NMrmR7WRGwHU68+jYamsawzLcq1wjCK4h3Kow8CvoPX+CMXuZgteyzdNhvMfqKC8gdfi1xpXBZopeCRqCH01/xDiTv7wQ2xV9ZD+O50g7ENDYgXysfwRFb+OcqrDiQU0/UuhZWoCk+I9I5Xp+RG0Wvxri1G7THsEE7nJ+s4W9AmNf3M5Fs6eoDztXPkpGr2U4EPGH00YaAJGRtcmDZCbpI9RzOt1rZqP2J9u9/2wWMBANVQLxQWmmbCqdZf6yQDyWGJkm+S3xBD2OHWBtdkf05cXijE7BsBXd3q2Rv1bhaT9S/q5Rfvk9miHNj81G/fJnZPZiJ0jT7l108Hgmsgag/M6rPT/04jY91pmNMkeIv7nHqvY3KWybcPff/PhvD12Jms3yesnKPE6kP7rJbl4iNiJcsKG0MkfbfR8gkR9pLNOZmnHB/DIz/36elgF3OrZCjxS54Fcro7sDv2sA/IvpMb2B+WIPYK+o7buizMBB1DP3WzIFYfOMunA17SbZJ8x/4HfOGn78OjjmzVbpKf/ZHfo51AoHfq4FWZLtvzyk3broGl7R03aPLZXChGHhfBe/rKFE3KTJmOVdidRbXA6Yi9XonYHeGsng3Qe5anJdx2YLtdrkAV4NDV+TPpMnTbBEwmFclfo/Uafdvgg2ViT8cLJKn24BVsQZ5D8LNw9azpgd2SXNRYQV3CRoUhGShl1tOJzh/eaQLw9jPo5CSpP2CL6TgLXEn2Whxgu3WlbgvTVTJRxegDNd2wbHJMv/ANkvsxpuXDJWCrLGJeLW6Ocsh5AqxN/h/GnWqA/wY0chLPAOLPHGHML+HwMUK5d79sR+UjmT9PoJoQq49+N44Etw+fVVzpM/hT9/8VixF6vhbNlRMs6rHd+Vaud0WEpuwePEkeXjileJTYl1VAhlpZLEbM90modj+iRKtwNEsnkWu93kalWwK23bvTs4xt9O97qW+FoaJ+PjmwPOKuP5NpSOCkpUCvDVT/1g3ZdPb6esY+J/1ghar8zDx+k3hfTETeQaPL2iazZi+DNZehLbuTeoT5XuWtSVcYPTdS1qbjS/73i2JaaHWgkatf1nfJlsNRuJhm51AZpMZp2F14JR7aO+vbGZsc+ONKhu2M3sghWWmkvfql6qu7bvLxNPohSQrgALAWeladW/2ocW1hP2PrFrC2dQE6kryWjaawZ058yWExSeXCc/YwhBRzOflB3+UEH4+vARMH36fmi09MhspzOcukgi4zo3xZ1OETWPSwhA/Ms3NpaTdveDEwIWSi127HvItO8tj2w/SPyRvD4YmRoG7Reh+L75DV42Kn17bn0yFeha8zhtfN20eFmdWB3ashZ6CHtZh049mxhZcZmT6QtkW+7viMZV2dojCIdi6WGFtcqnOOm7VfryH1V69ePKePY2jx3uarVYzuu1W2EHDYmruZilpDJB8jjBzqj4/jYz93Q+SFxKHZlZmx3Dlv2tUfzdvuwC88kDum1YEouXN39Fkgei8OT432vS7NVc8NHU4ukhg07UxjYwhr4cRoMQSfqwAB7vQ7jcMPi2b6tMgY/QL8ewDkki2vxTeOoapFG3erUa4Tsq93BmqyVXCe+9PNB+ozc8UoePGS8OIDZS9R3xOCqgmwaY9qk7QN/QOvnfh3S70lwTsbAX2cAysAr/qwuA1TY8fnqQszmQMKPGGN0/8enEvYSY/2TFwrgZN4+uE1d6TCd4SrjSAG5YP0ifGgp83cabO4PwUAKne8BzwmvECI/Bp2Kv/85OHR5wm/krvNV6OEs46NcRGoiXMW0uvCpnbb9FGawxfgifRZJ0EEgLxtfBYZnYDDaVSW6Yjh3vnuT33JVKHdUNcZAGZ7lAkt0loTPXrpSBy/H1uC3DDoyfjTBW+kTItepgcNbCk2qzaJNXf9B+4mv3U7X4As3aBNoRNvFc4PMI/6HimM1GMIJylyGCVyB7/x1LxpcMdGOL83FfE5LZ6W1JdA7zwldrcVlmrQe0F9H2umyN0RHGlkCHI2nkYeLSV9ImJQhkwKllzUYs1G1nQ+fQv74NeTGLXhhVS9ooPJWnV1d5hKrUvB2cmlRhybpzyMkvYROKVd3QwQdGTuFl+pO8UrYsT8rP+kyd+507Ic3WvYa4/RH/dA+LRQRj77ai1hDhU3h5zCNupxwVTsnkDE0vuqr4NyjnnLTCrvw/MWHNTaLBJI5uWRL2CK4m8nFXP8WbmpeWgvu7jD+fbw5RCYZO9+Rwf9z4LF48lfAvT55y72pgtor+fBLa0l3F/sBOHOb/tEO5o06becuuVTGj2+uxHxn0TZteRSe9T99sWJP9Tv2eBx+CKzUBsmTasMjCcYeaFEL6HQ2ylXacqULzWqMAW7acazdiGrbIfiq3dTvArdeMm7f/K1zvjhwY6NGTgFeAe/C8xrIHg5BD7sKNYc40gq6SVAfSX8MAVkZ+HzzGydt/UTePrmsMxoDHQeZWXlSiUm4Wwyv9Kwv9+O85Bi/Tz5KptGz/7v7Dl2W9+GbR/ZU6ldtvvByCa7vkODvNoDwc2Zm1pXd42rNlU8ZJjSpJSXQK6k/PLkrI0knXoFgxQoBBAq1Cc+eiP+aOCYPGUH84Fy9VoV5J0D55L0mmDWZpbsmmMUclVblKX8B2yfNxZyUv4IiSLGfxJq89glf3bnufpvEDdYr8lbRPAqQSqYU0ziqt6eBKNUez8vLDeHunQd9FRoIbuF9yGcKeH/HszrLf1Oer8TX5DiYKeOH7wDh7j7q1LG6E0erELUrRxNXmiDX5IEGTpUajSf87A+djxBNaAeIXGBpgn4yOc8/lTst06VUlaNyeQ53rkndHJk8jSrMTZ0d/nvjHI7qEPorHD6uNkp4nMBH8e7+CXkFowsxyHt6bky49IwIqkkH8OjuzgSHJPdJPvrnzypXHcYFv/PfUyOWYDHtM7VR8FS7tNp2pLwnbXYYeCQF8tGj2qwrFOL5CO+k9OrSOSDCRe0A0SSCvomwZKhzY4Yukumd7g4/5UY93GhFmToQU7uoPG/HvQm8KDcYSmTkCv2ru1abOq5wucHJc1T1vAD/FfqJu2enMvWT3z93iUk5oxJ8/S68CnmrFm5Y5FJQLv6oPyhf/uzFhO88cYV2Oq74Fb7rS2CIXoz/VnjlsaLNFcMk86cN6bkHbPnF/xVKT8nyq89aorBqzc3XqHfP2jtvW3v/Y8utPgPO31tBLKH04N3/l+386P9sww7Ml36qXPr7tvz5f2aJ7LzvHBEeNO+8odgh0acMV/dG9mfvgcPqOwHkLl1MG6o/YiYKDNwTQ9Y4pp0HfWtWjxCUmz4xE/BE+ZCN38LzryLkygyo81mraL88o76EllwpbrM6YK2YtkefPIMwrclS1GeqsX6u6EJc47hraydLvjKgrO25pVm78slti9O56WzStu+07PAgrJyX2z2tgtJkrcCgCTahulawN+ttXxHWQxjUymnhjNouaOkufAkBRXg+Z6W5rOkg8IGWyYF/dCEXAxdjkHYnSNgVXBeXKra5eWBbt/d4N7aFBW07RxDaq1MOI7/juc7HYFyifr1hz1ZOlSyJwrS7pekHuYnIOE2oD8UvQ71oA32rfy6cAhMdXC0XAc1Gy+lT/A7St2wu5UYAuVyQyyHxubRmWiIy2ERNB2zHEkGYVvAtz0KR2Ig6jWwBpV8r2QXDHMqgtrwfyGiQSfp75GWH6+mTFUe3Qbtva8unaT9wi3dpYteODju+bX99bclG0aYllR9SsJSdSqVC3tqFE7c0Auyw07UOwmm/00PZ6gKvhM0WNMHcRClOuMEpm5byIZ4XR3CPoJA1fIeFukPmLbn7Go8ZgzoDi5ncpA1srlKkDilwJGO1as+NYg2E/AiJhP8NFM3y5IyL46OOtRsRW1wso1w2XPHShH80zdgP/GKaLNXuBnBT52q4uythBwxf53Dk57mQ+GPghJQMuQ+LIxCmomnn0WngrlXHWtmu3UC7uw3rIpkmoimTmxjnrcAknwXe+aTlwOV+q2dHBx2bKc/axs192z+oAYO4G3TazZ7l8wlbXp6x3e2m5Qs5lPJj6oIygCIwYFyenS1b/ahu8zM6TLtnCU2mIy8lUklbOzFjOpyfJlI37aqBF6B4nTxdNrmWkbslncGzikKYSGpFrA54T1kCwbeYBabQw1gC7l7TyrMlxwsZBbO5JPlpUUkEmPbcT3AHBTiVlsEJ2Qly950k0EaFPNp8E56JQH3nE32rCX9tgY9RL61qAnzgcsJ3v2iYlvHDlWbyYRRzo95zz75ss3OLQudPHfLZjD14bt1hol0d2il0cFhzXlCtN/2cDx1+rv6bhum4pV3IOti+CS5IFtXYIiOI4ot5HhxJcP9sYW9vw9579y+oD0rcZIdOsZRlPBd0hlYAL9x2SGFF6F44U55JA5cUceELyRG4l7R4RHAKfEMh3MLz3xb+hzaAKChPV6onZUjm1FlHcgWyt9G3o3rYHSEIaIXzF1Hi5KbgLxhGtSvj904m7aUHCr4ybquKPEVMyUZPM440GD9eR0O9gdancp6ZjaPIobyhzVWyMXtyMeE7LJS/ZEYd7ruriQ8VR3WGMBjtwtgjTpw+fw4e+3IlZk8sJKwEf3gPRe8YdUF5+0XpUiS/vp6wMsrybVVqEsQzX0TJf6AQXGxJ6QuAm6SdXHLD8fJyws6XYnYDhVAr3NrQ7WPUfRk81+HZylVDwBdX4nYGHq9dF8K/adCzZDvIw12zHNAmTWwsUL9jEn9+Lm6b8K/3ayi48N0e/O93zqTsc2dz1qeiWs35pYWYn90gdwcvrjCGZOP2znbPD7uErB0uLsXTBNVHE7DlpbRdOpk19GJbYYxcpq1nGaPl4kmTLJqg+KQ5tjcPR3adOsvNlib03+W3Dpd+qhRcYJxeSdsC44tcJEhJ/h7f12hHSnWj35IF+pEB621N7gzGfpXKSXtmOWUnoyjimYi9vtO3v9jsW576vboY88NxZ88U7ez5vE9a/OmNjk88iJYukrd8fH8CXj0C3LXaNI3wMY+88Rqa+p5gpHHb4Wru7kc4uAF+yACgftMKU61A1qpPwVsBrPPV3zvg8lXyvHMAXlP2OfpSO2weWUjaby/FbD1ZsJ21p+1Sd9fG9apPzMsF3jPgtQ6q3yK94m8Ar62uJlJD/qqLVhPr4OkdcB1weF00HgomooOXM2Nbg3/I1co9bASOwEVxw8+I+zynWDDkHi6KLmUYW8rH7PdApCcQaY9o26p28FzI2wzv5W9dRjpNkIiONHHfgpa0M0Zp28ISCRfKGwBKJtKRBGXwS21kALSl2RxjStI2kRk26Zfq/oC+gc+DP3PgXmkW/THJmEJc7cBIHves+N6xNXjfYwykSDfYHGnC60rbuh82LbPdt1lgoH5Xm17Jju3VcsQu0r9yM6ZzamSM4qfdRG7RJMrVtvlZIApae7LMxxcln9AeGTeO5ZasOvKrDe13iT8ibXoYsVV+n6R955LIN6TdgoY01wZa2fOFiH2T8gvIBH91NLb3IMJaa2xnif88Y+gV2nqbfJ7Om52HvrQDQ33boE1alvQgdPA0dPgTGWggtDo4dgf6lZFLk0o6r0grwGWkOKLQO+CmVv0eUS9YjddfB+cHtAkGU3271Y/aHX7rMH31P9n66mbhDwhgD6IDX+KSoVjwbVDmMQXNQptPoe/s8f4SPOlp61sanr3Fb032yXAqtzC/KJwm92fBkiay/sLFjC2vZ3y3sS84UqAOorO7uiF8zHW4CfI6bqodvzj7nw3E7dMBVfq7cNi15T1oHtlsAPNskGFhp2OV3a7V5NaKeDo7ZgYCna0PrE2cla22tcCvqowhIPcnhwP78dbAtuEJWlyjajQoo0rdPweD+uJq0h7NodcwNrwPf5ObRUDm9VBQuxrgRRNikfvVUb9nZeB3/rELlpujXckGNEFdZ5GxFsGj5ai7StWu6xZ1l7vTyKBrDyR69miiizzatSehsHqrY0l0zFfzI3sAPWKHjhzBB8+U4DG5gZ1oNmw11rNDZJVFvj+Ug/fvdtwwc46xLBUf2vWdli/akB4j+UeucUtz2pkSsdIyOsIc8JofWW5mgCw2REYZWgN5YwCvTRWjNluO26PJgV0c06YF9FvGmKWjtu2jT5yCJnKU2aHeuWTfOpSnxU+aMNaB99pRLZ3mLj8iSBb0M82gGX3TpfN2WiCo7EHSg8Rmy+jvX38g7zs4Hl5N2yL6Suega1+BcmQc1sTsNv0g+voG8HmWAeEAGnmXcbQIIv19+NDjp7L2DrT1fXjGJ/t922aAk8qo+shF29J60lbPZNCl5I5tgqd/SxC+Sp/taPcHhFg9oM4+1gS01bkkDyJTf5cyNQGsoN1yz8AXZ4g0j+z3MONgjnjiqc8XGWvAp/Nj5PPY2DbQXzS2ABL7wrJ0hSjjxMh+Mzf2PPZk1ARGgqGMB0EXRndKkQ7aVZ224bHXGAi3qUCNcWl/p2ub17q2vymXZdoxgmSNPiIy1jjgMtq97vmZIJlNi7w2Nnp2gn64AO40ae83UkN7KWv2FLxPB2qXaP/rXXgvOoSMAxqz+O/63JdmY/Yo4z9Vd172tRNJ352hnTwKS8Di1bLaiTwGLE7BqM/TT3eOx/YwOpLGuh5ysOQMzUcekrl0NBGpSFB8XTv7NE6pHbTGd0T8GjDTPJbObVNQn8tw8yXw9uvQ4Szy1fvw2UN0gK89N2OLFXQTdJYvMJZIdnoOHJsFtpvkLQPBF6BXGR2uMTZoIYJqL75LleEFoS0KwhGBU+VpAUENfBHPd/7G9RB85PlyzBc/fAGcpflusFCaGONLCbw9cSFtyyeFl8mwoIw+0gKyA/qyf6tjDxJ3i7pIDha+lDLgOvR+HVz5hPdT8VTuILVApE0F4gDo5fWsnX52wW7vde1x+u7LS+g1OeRRLdBjbNml79w16ErKnr2Ut+983PRztd6lb3TtUk/1q87kkQFHY5GMlaq/xll1qcYanWsiiOjSeKGz92rQuGhPC2B1SLwW3qiv/D/jmOMh/5SmQZ4aZ71PxVwJU8OC5pAF42kQTDVPs73dtkP4Q5jbD0FJpnDXxa/w3u96N3kOESfv9RjuCp7fNB61U9F69vlacMePJphcmgdX8HFNeEA+9wwgd/O8l/k0yOVHMZ9xVyFSOo+rdVcCZVFRAQ5KZeiTR3S5A0CXaqYr/PJo/HDjweSdFDBVVMxfk4SaiPWJelWeSztA5MdQbrBUVphwnmQWcuMWFBFNzgeACSiTMpwY9E730PCQOsQJHaJ7iOPPnqci8UevQhKCvoRJ/vDLYxLuRiCEBKEc5em/Qv30eVK+gr/TT0kZXD6trWefkNbkvO7ABFiPdMFExRxlMJILFjd+9MJdzFCzjL7bI5GyCFdcV5zBg44P7q9CW0PZkzrK6KB+k+GKa2r88Hop3iS+gtpxt82qp36RZ4ClTteAkd79rXgTuE6CP93NWKtM1V6VLy5IbL4FgwiioBvSVEYo525QH/ulIihH+Kf7pDzvn59rpxt2gJ23zQ0gkzuXG5ZUDcX1FCGN6hn6UMQdCFzKtB/Ezws//Bx6mP4OhAaB8SwFVe+ULrR/2mZaQ9u0m0d1DfUWrod2CAPcoqr6aSCkzjJuef/CYMPksHphkp+yVhrdJ3CefPFvKltNmPankgfhlkt1AGcEG//oCQMEp9mpJ6fv/Kt/uC/6pAxP4LGc+vUjBCK6QK34SuSvUHZPZ+0MSvNnCYPmnrUPPvLDz+PZOUvPnLPs8hPW2f/YBq1969c2rLn1Y0tVzloiv8C7Q9v50f/JDt//F7SzZ9Fk3hae+Z/b3BP/BfSRsWG3bvs//b/Z/tv/dyolHPts4fWrQ3vtKrCh36Y47v3izQxtFUz0xT87HLgYZfo9HUDe9kPd5XLG+d0kj3ALz7+KkEDAqJSSVj2s29EB2iVIqkm+DEpgrda1RrNrO3eqFkFKj2eivjI/m8z6xPJsOUEbEGQRfNqtulUZVfsIVg0EzkZdE+jyTcpAO8HXKd6IFvSkyXdpge5uypEIGkGwLJQywERDN4nVdN5nCgmLo0DJWDQzm7ZyOeuTkyIZHfQme7mMFNoRp8z3d6t+jkO71bN0Wsp5lPppuWfIVjuuOjIaQ/NbG1XrIOAcoF2nkhmrzCd8RVT1uOt0oXw0Ea/JfI1xSu9jkdPryJaWNTlKfp2we1E7UIrFlMm9Uh9ciyF0yud0VJPwOnuC6vTg3zoPpVLJW5K0Y96n8uBDnzZo0oFixD9E/5UZpGl4XIP+0LvKbMGi0Kr4gPhQC6kyl40hOCFQb9d8An1uMe0r4Dq9nj3x8Hl77+NPqIfaDl8hT+1o0Nb6Me3R+BuNaCwB9kXKigZ+qB2W2Qz4KIxAgI/FqHMiQby4zVSyzu/UGLW5AMLUm03qUnfjSbk8698Fu7ninCViST+QXAacU2vz9GXaSoWyzeQK1qp2LZPK+Kq3hAxG+TRyRYu+k2F/YIV8yvFMK1PzPGulZ6mYoS5R0+psKWiCz8ryDOVoxVLXkinwY6BdATLohHFH538MAK7wOuOCaoaO1HkocWAp4weKIe2I9PRNrjkHVizkfeVcHnxI0E86H2d3u25dxUXhXFmu+C4BCYlp6p5EEa3SHp0HER1HrYayHNxNgX8IfEME9Gq1TTfQt+D67GyRMVpCoTo9YWNoYm6x5DCNozxnwRvJWkngt7/XsKYMlNk0ON/lGeW7BQ6grciY4rs9jDEIOk1Tjy5ZNqt8p49UlhBXu7K0MjGFIF1aRmjPg9uaORPRAGMdjC6e7ATK5btsKEO7GmT4UDu0M0kLXgo57aTqW7qQdONEAbo8tX7JTp46T+JPH6TwV+st8qNPaUcukwa/in5OinbI6TwcGTJkKMnQh1oZefXWHbtyYxPFO+e7i37+YPQG942t3bvjzGcJt299YJcv/8gNT5ABbY1B//ACvsl4Go8nbYY26zD7+Zm8n8uQBY4yFJVQ/KP0Wy4DfTVFG//jMIBMgyvZk4ycZ4NvZ6rwAug/z7dXUDTP5+S72Oz7Va3UHvsqvfk0YwP0fuO477sz0Fft0WzEnkN5fLs6sh8faUUhbeP69UrEToKjeWjwNGPIQ/NxNwKcyYK30O/7KHhSvhwluWn1/X43yCuS5OZ4KzcSLeSkw/bQt+936edHzxftyyiCl6IDu5hjzICudDDkjmYfp4GmzYLDyus2PF+S5hSGp6jvE9RXk9yaQJ6lDPlFlgFF9RFc5tRO6EMr40N9xryDrviueHo3DRr/tfr1XJ5YfHjzaGh7lKnVzzqwV2muk0+Cus8Brz5w/J0TCXtyNu6uDOQXvUXbdW7FF2ejPgEuN0pv3umZ3CSdIP8H6IuHZ2L2UClqD1RitsA4cKoSd4OH3ET9aI/xjbIAs084y4Xb4lLaJ3WliJ9C69YE3BvEkyHi0azZ02X4WkWG+4TNAHAp6n+8T7kNxiDqfBN4ayJgXXkVNAaY7XbGjgMPJcd2Ell9Bf7D0Gh/er1j+2jUX5+P2fNybUSbbqMbfEyb3t7u2pV9eDxj2csp5BDaf3kQ8cPeW4y9V/d7tkQmjyRH7l7z4guLvqvjGJ4mXNKqY60IJboH5/HUV6uJ71AfGUGmtCKxdnsHXfW45zs3pOTroPMT5F+ijzTBtUP7Pqwjv1d3bL/RstFS0U49umQDaP7absfqnZFP4Mg/NlncpTzQ3d110c22CQzDhMb06wRnGc9l2NBOmSmKqG5nk2YXtfuQ+M+lx/ZUEV0iHvUVlcoj0HwYv3IJHXIftcfoZ7lg2yHnIbxpH/ze5Pfj4MCLqwkr5+K2I5z1lFzSRQQHvwJeSj9kiLSZpYTlQI4uaeLIIyXwQgcTX77WtvrxGL4etzJj1Tz5l2rwAfDNGDsUZKDL0hfz1HUeuMaBd5P0x7cHtrmfsIN+1qo6P4ux5zR9r1X5WejgIQB1EvzQyt0xsBeLlgG0U0rZY4+UfRW2Jqe1Q0l0o11QMoIcUfndI+h+P2njXtaOdunLI/qizXhYi9vhTtdaLcbyVMmqRvnIY/vUUTSpps9SltyDyf3bAN6hnR3qO0DqZbyJ7CpDmYxwgp3OI5G2M8WhIjQHa7cfHwfXPdpZoF1xMpRskpe7zqIxMl7sAoupAWMalI8Oun0W+UW9cJv85RrrBHSjXQtacX2BbzIE6hBvjcoKBenGZLMN3ShP5fgADFZnwRwBo4/Gcfv8etoNPoc0SGf2KD+dnfM3hRy8ARHV7Ezali7krDir+QFhKt3VH9ni1YaNkAuq9F2afM4gzzSRtxvIB2qjDkBeut12Y8WA628L4i9VcLdBujT9IeNyD3wrwWi1Alrqltxk1aVPAB8FxYvxTTzx9DXknnzcaoytMurcYDza2hxYB7xXbLlaXAMechf2FRhWBZS7Ab7e4ftrjFFyWzPtQ022ymWO5mQ1cXcSXvvKxZytLCBbzC/YEvUothrWr1BX6EluZ7PIeXFg1UIW0Yrui8gr2ll2rAVsVF71eSHSZ9wY2RHpdSaGSluBrsfLCcufStnJglkWXpOBvuvkF4WnSbg4ZBx89tEy8mzUFlcyNrOcBsfbPicgvaHEwLB6Pmkr59BLFuKWZ/zNwZ911y7ThhaxAKd14PQoMtqFQtwehHem4CVtdOo+9NpBdzkGx8owxwTj28z5nF14tIK4ObS1PeRT9DYtPrkIfHXIvHb+KMgwolnSlWIevtlFl0ePYUyQW7ohsoEOdZbOIH6mc6wqvL8Nj8iARyeg12X4cB+ZvUt/30IGb8E3F6mv4j6ykLA3m4w70BLDiJVIcx1+/p2dgb2xhc4JP5HbKK8Jf3Qw/9o55LwFnWcb9ONQy785SGc53OvanRsd24XZtCDuBPT2IuPls4WI5YGb3HZd6UEr4hGkkQt48fkrjAU6cBqN2LapF8OM/fYSvFD4j4yuc622AI9jILSknVTiJwfwA1DKaU+7uQ7ASZ9f4VKNh/zWopIYDH4BXHp7b2g39kdWQzaogajapVIFBnVkJu3GrINbMoy0SONGscm8Dyzd+fqUvfj7w54tfFK3xZ2eZeGfOsdEePprmbEvVFi5ULJnT8H06ct/2zB7n3bXRAPQzlOLOig7uCbVGK+zrtaKyAbU+RovpudzSD7TIgMtANCEfo64MXDkJjJbljhV6KuBnCHdXG535X53GorAaL0Ud1lOco3c0D3AWHDMM2Rm+8BUE/PeJBomnjcLviSBp3hMgXHnDMCVoWFmJW/L88gx+x1fyKIxfA1Z5CJ5PjIe2jOodlrkoV0OrgOoD7wWBP1WEA5N8EhvTsRG0BA4Qz3E/x+DVh6CxiATW4Z2RRbawacdekojY9Yc462MH2XqUgIO6580bH6zbZkbDave6dgWCJDUOIGcLBlD402LcVuL8N6gj3eFeJNAds7DJf/qTLkShFFPJ+wa+QhXJVsVwL0PaJfOatO5J+o/4YAWyXznettdqG7Qr6qjIK9LeKB4kktk7NIuLRmqHgGWJ4FZj2/PIlO0YdRy66n81ELxILmBrtVk/uefOoR7kCX80WVYLW5woxL/de6ZjIba4xYWq6h9grPylBwGXdFnh1olwcswBz0JRL1/TlrBDS1B3IDMwvv7+8znYO4L+hYeJje+u+ED3UR3ffcacdc8m3AhnN+qugCXT2MAyRcKICUMGOU4n2N4JJ9jFFT5LlT2moTww5DH6gUhHgWoVAGD7Bwm/Jm+4i93HvRZ77lrAlkl9921E4IXv8MOELmwiLsF2HeAqBGK6QUoKJ+Qn9ecRt2dhCeEIZNn3YQdXmwAioLuYdI8AMQBqgp55BAELL0KJVAW+fuTJ9afe/kpnVoafitRaN80+LfwOvz27+EKH6AYENF3LAAH7VjQBIbcIYXzIMLOAB2y6ztBZAThcgVSNRWsfOdHanKP805wkxEkwGTSOaEcytMlTh3Op+B5Whdg4TF5hvboWr1XKZPgD4IZGMvlcNdEjz542gnDvi9BqAFfhIQq1+/h0rPXhXqE3ypdWZFBqE5453mGjD1HnvVPiKl+9Lv6lLjBoMDA7e3TPbRRdw0wukIpBE+r+CGN7v6N92CjMwKtoo1z17kfWmHud+Eq73xHk5iG8iGeMxA9ex4BM0R8vsNDr5WG9IGouSgs1FUTAqHOWkE89TvufeWZCQakVd6eD290qZ8mMaY3Bb0THPzivcejjOk71xgIQgvVxLNV/nqpBJN3epr8dOqYxPC2e/U9wn20pXKIeNegxqXbPBLrMwihnzX061tWv/VdS5bXLVlY8at49lXr8b5fu+WGkMbN71CxqO2+9l9Zc+snpELxq5yxtS//H6x48mU+IYzXbtvtv/xnVr/xl3x2wvnM4V+/gZK8p6KCcOYN9HZOGsnl0AkgIuh9wHHvbXBDPC4pg6WYvvIghNvdRP+9h1q9Zdtbx5bOoYidLNr5s6c0stveNkI4g+oIHB4wyqVQquT+oIWAq/MU+m2thM5ZNluyZl2r1hmED/iG0ikf0sIjuWYSzfigRjunO/dAEL9rBfkUFxwUYJFcNUmwkPAqvFcQDOYXCpSVdN41RtgTwvVQIOViSjQkcPrKdeU1gbnOLhDN6XeHZ61W1womKfr5fJr6yV+/VjYgYAn/+SffuzrcejyM+bkoOhRebpWUt1bBawLYVw8woM4sZG39jA4sR7hpyAjUs7TOQ5AbR9EqcNNktdxzJeJy5YQ4HRtYHEFGsNBOCa0M0jkM2hESQWnXBPTcfMENGhL0C6W8FmeaDrkeID1pEj9OHdIoG9TKMghIIx1YnkxODpVP+IokwXFj49gefeQMdWv6BG5/0AMmOu8BhZ/6pNMZ51dyKpGXex/yq5TLE147JF7c48lvcC6bQXBvW7FYJH7Udo4O3V3X4XHN8xOMesOuObdPxKxA3s1e29/1KFfx5uYWaEcKwXXeTi6t+gS6/I8n4/A26pWKJVEEk1YpplGaOxbPUAdwQYsdZBDSZL3aXcjKV+7IqruaNtJOmZzNIMxp5b12s4j/Dod8ox3qBx2W7UY2+Kbwp1SasWIhZYVixieqBatjlE7xphTPeztye8B40NOB6oyvyGo6XJDmWvUonHsjo8XcXMVXex4ethx/tDtDZ6BUqy031nTAzS5Sbw4FvTuK2lG9bsfg1MxyHiGw5UbGza0qfSdXXOG8jUgkbkfHTWioBx5kwV/wCBlINCdcqMzl7ObVA4ZErTxD6YQultbngCFKR6PlO1Pk0kDGIxk/hIPtutyQDX17fQTkkPu5LsonI6v1qV8Dmp4qWJrEjwnhgLf6BinBaU1nlcio2YO2NUFXgWdHUBgy0OTsonanQLOa3EgV7IknX3S6/SxBRg65vEqD33IZJ8PZ4nwl7I5rddxIsncol1gorDe3PG6fd1qAszBbhn7iNjdT8gPt5UJLaRT3lwlvv/UXtnnjY+cHLl8iH/gKPuQsGYK1e0hjsHYdCbdKeWiQ72N+jxifU9C2fAB32ynSTMYDwqfl5f//NIAoiGf6GMQF67LT4FIXtq1Jpt9B4YulI/ZDxvVt8GNlJmHz5aT9dFuTkV2bqaQtVUDOhG50bkEd3viulsRTzzXS6QDrOQSLRwvhwGvtJpD7rLeOx/byDDSVBP41jQReE/8rZl4hrdxSyHXCdeB8BA/SxLkmGHYBl/TzB+HFT66lrAyeam5Pkykf1CTthHym6LADP9MqfrKyJP2rcy3oLl85eC4fcaOEJsnlcmADrTFDfR9EoV6D/mX40ITaA2js62kUY+ql1fcfobnnoMGHUZi1e0L1KcCnn5qJ2XIqYt/aH/kOGO2oGlGY3DSpnAp08/W5qL1QjvokuIwGBWT69djYVwL+i9sDX7mnlX/vUcZbe31bzyHLMq4uguBrlDXHbx3OPsuYoTb0oHPtbJT89uP9oR/k3u6MfGKjBhOTyzwtdnmAMi+h5ItONP4sUpcCfBIWa0nyulxnXAJempiSG6ci/NSNB8CvBd+QgUFntgi6N4DTSfjiAplt7HR9ov9mx+wtZIJ1GvXlStQO4L1nhDu3O/aDG234Y9jVIfn3f1YyFPSI/aATsXng9S5AllGlSK+dpRJPLiSt8MicaUtC/ZCxgXKUl5R6wdp7GALo0K6rvJwaP+aBy1n6twndCgvXC3F7eC5uOcr4gLqt0Vbt3PmTvaFd7SML0p4r+1XbbvZsda1gy2sl+/PXd20vbDEiBwrjv3D2YkGyfsQnDTQxew24qBxVRmX7RQrJ9lvAUBfRPOi9vssnuc7R2SPdI6mxuxs7HkdtA3jfr4Py32rQ0j79+shcwj6pj+wn4Pfb4INwTyLRk8D4It/k21y7sC6As3I7otK0ytMz4VnykKoh94vl+bi7nZRcVAPv0shyJ8j7jes9eF3GFhYWrDyzAH8j38O2JUrwhnJcLJExhfwY11LgSZT+GjBGNg+Htr0Toa9nLTqzZNVowg5aLXthMWY34QPvgfM5ZMmVdNTeBv65ZMzeaofDZB9aSNmjZ3L2YHRkmyC9DIo6znmWcema6BwZs3UMbx1XSDdn+zs163eof3oBXpx1t5SDVNHyy+t2NI7ZtYOqdeDZ0qcklwvGW6ovCC5edIf+glxdvvoIXCtJjwY+G/BsGTSmBgw+2zo4uAxv0oR8qjtwo1sZvTQPp9JOG8ETlPAV5JrEcpbnvXwv6FeO9I8hp1Tpj11oZAG+8wD5amJN9PlidmzPwDffboXdG+or+aHX7g8ZZT0fbhcKMV+U8d1W1Fq0bW42Ye+Dv5r4Pw0d3yQ/sgjxw+1nQhc+1F5J2+ojOZtbyTBehcVKCjKAzFxvAIuxVcGRPPLcOvLykSbSoQuFIrCc3+lYU5Pm5PW3BfEqydnSMQeMDe05ZGIKWzro+aHmMoaIAQ8op6JZVb7V5GoNgM7td/06mEtZjXEmzbgy1+j7xLTc+SxSZ7nUW5ZBDZ6epO5vHY7s3+0O7RP4j2Ao+lmDn87TkRrTZJgX7LX75uRM0r6M7vnMWto+3unbbDxjZWTtvTTyoBjoJEg2atYH1rvTs99EJtM5QDqfQucYyU7A0OVy0wg6ktuxj8n70dmIlc9lbHAhZwfISwerwHApaYllxtDFhLXhacWlhL3yYMWuIe8Ni3E7dTJnh62uJVCH89DZ0smkrZJHscy4iv6hfpLe4ndgpt3YiMd2gnY9CM6f1NwLMt/7lLVN26LUJ0o60MTG1D8Dr1qdzdrCSt5a/b4t7LXtqDqyPHreC8WEbcGP+owh2vWqA8+bDLDLyJ3XLzcsTX/PUE4MOs1BQ0uMASPiwTJ8p8Gt/Z4t9xkz5PaX8lKFhH2njixK+T1kxDx9OqIO3wNPI/T5dfprh0u8SWcZaGJ2nzFSRm6NSa7HOVKG84p0zoKCdlIMkDVVRxlpdEnPdCJUmOCxZN87N9t268O27W3CI6mnzmD4RxfT9iA09jHt/hZysKZ3LyLHyIUnQ5N9wBj0Lgj2fjdi73VCf1YYy1+YQ2dFrteZVzcA+iH5J6nfBcnvMGDVTudl/rSXsI/66EC8OI+up51/C/ST2tmCz+QZ+88Cuxna+gmyzjG8XnWTe2NdPuXGpefGEePs4cDq8PhWre9nHbWpQ9BXRVsgHw86L7B/q23P3mhZkXx/Aty1yOAMvEUHm/8F7ThaK9oCONHbatobtA8U9IUMFfriIkzrOkxLu3vUl2lwIAOOf2d76DKKeFsWeljgvQ5E19lHWsioHT03wfUeY5bGEO02aFAnSXADxqsCOJyn33TOkA5Gv4hccQtGV6ecs8g0J6DFy8BcZ2PJ+CFlctJ93vWqxw2+ybj0+EzcjXjfu96xbi5p6xcqdrkdtVsHXZc/5Arqq6tJ6+y0bYvM3iHfg8mA67h0X5j+Fm9Q0G+Nw2fB/xvqC2oh40e8ULH3o/O20m/Za5QxpM0yAGmnrXa5lMGJwuQcrcJexx5489iSyMsjeJTa8z71ex/Zgp+hXZQnGeoqY6zj+aRs7eI8tZiy9xlLd+h3uaZ6j76/ttmG98YsPZuxGcqooLsBOnc9tQPsZeiI9tBVj3t2DE6dQhbU7mctSju/lrU674QrymMRmkUl9DI1R/cg/TJDv+iAdO241aIRyXaLpbidXUxbzdOG+AJTWJjrjdCf8E5zO4RAq4x/4MxjyFtZeOE8+C8jyHQcCiAPcpnmhKbzXJ52kl71SoCzbuiVARoZNUt+RLUhbdXiPC89VGRalRB41uuQH88k0gYJn3fyuk8NgR5RAAD/9ElEQVRkH76FeuuZH9NA2k9nAMnnyZAHEqsR6VQKxTXlilu1WrcOSqEMIKp0mFz2KVcE8qEL3hoQw6SyhF/tauD73YsK6R1pJMEL6HrXE4egAdrBEJeSDgMKFp3QKW44kdqk9DzTVO5qsJ6oLHEkUN5VhiBYd3ekVIKBR1ej9H1yET8QSMhTsNJP3VVa6HQZWLw0/61/HoFMp++m4d7vkHb6xdus++QbL/zyiSi1achAI67o8JHxI/iXDJcON5XRo8fFXcQA1gqWMvbIABKJMxAmUsALQTeR8JXSjsxc6iSvi4qecl7S6lllep30Xe2ettPrT9P1wwHi//UjwFDvGIj1HHpiAlfKCsjPpfThreevcqWi+E4Pyp8aQMLzpF4OD2764wnvBZWjf6E+KjPkrjpTcKgHCd2QwOUHisvooXYyeLlByX8DYxWgBpPGjR5KAz5qNaD/1hf+KIYGBg0EvvMDuLrxw9tJqYIvEb02ArUIQvD2f6oP+K9riiteVy7955mahPKII0OIJnzCDh/1sX/1OkyTeR7edt1DGWqMfivo6W5/eiTA6z/De5UViGEayIEs3NAzuVRUKNCTe/BJ7Mnz3f7lWe8cb3Tnjy7FnRrOwi3Q+JefLDocP2sYMTDVb34X9OhadulJBL605ddetEgi666w9L25+bqfD6J650+9bKsv/3NLVU77b6Xd+s4/9zNEftnQY0D7f3ynY1WECleX1DC1jD4Tzt5zqwY8/cafCW35N8VTEB6BUA5nLoVw++xw+bRhNOhahsFxZqFgx0cNOz5sWquOAM4oFEloEnGIsh+3HAOqdjDooPEIpJhGmBWL3ts5dkNDrSqXS5pC10ClvwEPVXM1T3fhv5ouGtODb2PmPjNXNLk8lGAv3qTJG+0OiaMQxVAotbq6gAIhmtUuAbGIZhtlu4FkNMVX4T2Pjt8KFBhoLhbK57lQSPn3YEhEMeadjCKiP9XJV0WmEaBQ1uT6KI4wpMPjJHBra6tWyGlXQzBCoKyV0VLoUO2kiEWQnrQ8kII16OpMDLnGa1OO3J6kMhojY5ZB4JNhx11MMY6JnnUuQzyBMI1QU5nNMegnKVcTzdTFJaeB1fZRKooZK5UKPrmt3ZWpaN6qjYZPzG/cqLkAur60Yov0ZbOtSfmezVZStnNwaKlc2jr9jhWyKWsAN03065Bp7bTQLjRNsmvHinYRaPJd5xmlUxlryp1SoUD/gCcUpF0zMYT6/e2ulYtZhHToLp328VnnmOh8lWy2YC2e6+2Gw7Kplfxoq61Ow9pDnkddG4zb5NVxzlwu5ayYT9i5U6dsdmYWWOqAxDZ5dH2HY4+2jmPaaTPnsB1q+d4g+AKfXaQPYl2fjNe2bbkhiKDsyjjTkS/lBvBG4Rr1kRc0Lcqz/NQeN49taw/cpV5yxSX3D1KktONJRKfzYwTj+nGHNg5sbi5nTSS5VCHsrtAh8X6wPorO9saxG15miCMDtYwsckPlOAUelmZKtrt3ZOVK1uYXZ32nUAs60q6jufKsdfsy0AiOWTcEjEGlXE67QWh3P8g8WXA3AQ7RMvq2jWKR8h1RCRSB2dm0LHh2vNukfGBA3vli2nQwfAXFOcslA5DkBCnO2o0kWhMfVp9rd5Mm78WrRBPOzcFrX3TC67QQjAcZk3Rmi1YLip517lWzKTcKPdqixRc64DFuL7zwFae7zxoEr/3DKnVF6QLP1ddyZSVDqs7z0Bh8hHypdijo2wPn1t3llYLGET8Yvd3hoh9/iSA+9Nff/kMbtmvAkv4DJjTbQzqToZ0967b64MTQ8tB4dBhkqaaMBMhfqVTCSsjHOhum9T/CHSDToDL8kFF48CFKVU2TTLMJK86l7N15cHOFdi7G7aGVjD22nLGNrY59IWv20rOzIHzafny1bu+i5OmQbq3ufpA8Hod2tHpNCu8JumwThesvUQ5z4PmHKJdyYaDhUG4MhnAGTV6Lm2tV4kPlmP32esLPgTjmxRMoRn9vOWYP51AE6Wq5zbq937M3rrfs9d2BvXk8cpdZ2jnmRnBvlSQi2sRgEO7oMvB0uWYSaN8i7xvQuNzkkZ0bWBR0Psc3dN4E7ZPCqZWIv0kDtJL9bDZqu5S/0RrZKgrmb61o1WDM383y+9GZmLtvksGlgGKqXRCPAz/5aAaF7Aso0J8HjvMF8SdzFwY01VbSEYfPDw/hSdTjVjv4Vb+AUv5fnEvZSVjZ+7z71vHYvncw8gO/NcF8Gc389UMZJ8LZFPMg7xpA/agdsX91NLYNmOTF9Zz9d1c6trPXtd3awH5E/N9/IGtfKGn3TTgAfMQY/K9vM+YA68dXku76S4dWfw52+wQwv04faXJLB6ZeqyKPQgNySfVWY2yv11HwGyP74Q5jNLLRKZRizfy/QR1OrqT9UNV1+LX8YX9EvCLj3kPgxh3S6/S1V2agJ+AsY5d2r1SBTJq++3dv1exhxjC5TOny7QXgL7dDafBEK/i1ihy0CG6IyEc4LCOFXJ7dRDZDz7cXlhP29TMpW8jH3QAiV2taFamVmclC2ZYfeMKyzSMbtOrWgPcf3Diy/Vo430j4Q9P98NIsY+0/XIu5QUMHlcsgIgOS+q4M/lRQ4nXmieJriQXVJTXjB1cZvkuzvI496qgJ7AFxP2BMu5FJ2w66Ux0YCUGJpoYosf77odZn02M3ioHu7vZKddMBpDcA3k/2BvYx7YJc7RvzgeY0Ga9dO0qvEPhEBF5N/UrIMTNxKwIbyabpvY6NrjTsjV2dlzZr5y49YGfOnbMRY9D1wyPrJPvIGdS5Nra2/HndHNonlrQPowngRH12wYdWjDFv2RYWFl3eOiTdiH6qM/bKHVexELPTMwmL0MbvN+Dt0ZQt51KWpQ4f3GhZ+3BgW7241cYxmwfWl+AVNxtxZB10yh5jYTqc73a4f8xYlLbVlTVksozt7e4hS1Ts9OnTjMt9xsMd30mVgycnUmnuSTuJ3HoO+v0+OK5VzE/RQZpM2kVGe7DfJj/kT+lxwEL9JCOAuMcLwPyb0MFzC9T1sG43aMsSOkcZOX47Bp8nFsOxfbNgdpL6ftBFRgiA9kA3+CpnrcS9OojYHggh3IFUfCId1uOwgn34wcTvwiOFx9OgR+UmHWme8VuTax/QBtGXXLFdPxpA/wPfOXQFnNZuCOmToasn9/tCoRK3ExfTtnIqa5lcWHSlEKNSKWCxK2NzSbuC4PXAZB85TLvskpSVIu5QLqkYC7oZ6fk/n/u9ECe/HISXEEFDI6LTIvVDRLNDZPpRNmEr2kV0oPPMxnbikPE1GbUG+WrH0anrTa0dtN1FdA9otkLcc8ieiVl0A+SBB2l/geL/5DC4fNFuQBkPtVt3JquFJzSf60vJkT0UZzzqwXOArVweSYM+YtzRuFFB939zA4a2vmKJkxXgd8BXEk6C5mi007q62bN1eOJJxrM+8onOjoAt223w+gK09OuME6sgz2Xkwd6DOUuczlma/pLhWzK3zvbLArss8qZkzkIZupE+Ai324Im1IboHbZtZSNgsvGp2KW0F4km2vxtor0CuOumcAckfOh9HemOaBg+XMnZAX7X4vgBPfRAeLYli6WbTztLWGDL5ZeTcOgRfJd4GPH98hKyIvLildkEPx/td26BxV95t2RuvH9nWjY5d0gIHZOEaPFy7Bx87Rj6nP2UgQGxy3vuP52P2bAZ6BQH/ZBs9hTr9xqmUfe6JirWKKcaEnt2mPh8zTsn4IRpQ0MT2V0/Sx+RzB2Y8xffpgkK522rAyKrwtvpxz2pyj0Ud+wd9O6zrHBd0RvrFzy+jb6VjdRlgdWj7IfXoqZMIWrh9cT1j78Ar/3wLOZx42in69dNpXzygHRxatAtqOt8ewYs1x4gK6gtA3oBg56CLMuP+JxCtdoX9k9LYvs4Y8xz9tsb7PXBMuy+fz4zcoClXVJINdGg2Q6U9zO/T5P+XjN9jxgrNAUnWEJV6m9W5usIvl4n68EqdpyH3f4JBr4asWaf+9L92ecgwcnS9bSW+/RScfAf+swQveQy8+lYrGERvIZQcbbUtC4yu8FuHX0vEu0KbZVjvQJf/YMbsReQGTYb/8U7YEfLqGjyAmizRv1+pMJby7UU6W27b5SZSVCLZ5iv0fR356Q7CU3EuakUZLObRT5ZT4HnMjun3N2/0fMJdsmUTPNtBjx65PiUdnMp4x6PX8LgKnF4qasyL2E/pr3dp/xu0T67UtnbQNemnLz6/ZJ9cq1kVHDi9hnwOff3XN7r2Y9q/T8WmFCxIatfDLG2QnBX2NLha43Inw4zv2rvKGKzdscJAnVXSKp2w/Pole2d72+KRvv3GbMTWqZcM+TJIS80R3sk4NeYqwo/eRB6+coLxqZhwt6k1ZDjNI6hftQNQRneho8+DEdTVZxhXvv5YyWr0o9z8aSyRAa0I3/gvETxfeLwSzqGE/uL0958z1srtHyzI1hAKXpjRGDa2X18A7mrMTNZeeqJs1zc78IShfWM1bhcRXN5FTlSfCtu0Q067e7RYBNSxODxE8yTn5VrzYs4uw2dlDAtB9RctTubb/VVok/rMdUbCEfLlGJr9rdLIz1CT7K9dOCGEOM6vuDxMYKAMlVecuueRmU89mLSVM0lbQM7WAfuohi5zaO4nBPWfRmYvPKS/+1tzivQNZWhOVnqk8g7zbbScb9JtQ1BLeDdpx6cygGTzOScczwzq1F0ZatWefjdaTZTiBgOaJm1RkFsMagDZ3T7QEu0s0MSzJqJ88pl4/qxV7dx9UloThDxrgjCs4EDYJJ67hqBRmqDzlaECJnUKMBC6hxXVJPSqa/LdB2jyUKfrpU/Sg+T6qrorsdL7d8Wd3NXZ/qg4nneI5T89r8lbIdQEDp4Xd/8XIobf08vfeDR9uO+9J/S7fodvZEx7/bvgM4WL7oITo85goF0gmhTnuRcmIfTsk9KqfxSkjkE48XAIuvzx+84ZOtB3gagiNMXZGGncbZlGEMqYNMzLV3AkIQhOk0d/N31WRh5HF3nLJh6MSqEP7n5TnvwLbVMZKg8REilZ530EI8ikfN3vr0soiKB+nDwSyN3z9u+TclSm6gp2+ns1ww0ZwE5wE875nfwD/k1xT7FD5pTKe/BzIGtomBDxjPgsgUPMVIzVLY1+8UybhbNOY8T16kB0AVbKN7RD2QQDB/nyW3ASzmlieBorxOE7Zcv1h9wJDWUAEUwIAm+oaQiKf//d8WD6Ltz8YzCU8M/LD2XoHnAxBFVVbQy4Qt0liXpjApwDbCf/JolCPMUJv/VakxDT0r0+0zL9HXnw/ZXHCpaTdvfLBPClvfOOdY+uWGbhEYtnKpZdeNRSM2etvfuejXoNyCBjlYf/wJZf+F9aLF32if/D9//Qtv/6/xiMI/8RYYtB5f/7Wse6OgiB4NBRO+lXTeXQaN5OL930XXfxM/BN+O9xtXtOuDPFkwDuu8D8FYRIcgjOanW7+i3hE/fjSM8n5k+sLaAcZ21mJm+pQsFrEUWb0OpnKWLaVeEHnSG1Cjc9PxBShyiqXeLP0/4Gg7xNMiCINnzbIXglRWVuoYgg17bVUyWUBQSSuRLC2NBm51FaGc1LxZwLW42qVo1KEVG5PR9vRMu+KsBRTLQWYOc7TARLrqA8UB4wl2Dj4Ifg3IUTLyVka1W84KwJTO2uyiBInTix6G3TYYjiiYVCxhVHGTrUfVJo6nW5ahr5BHmN+oWxylHSdHC3jKr5HIIZ+Y+gXY1XMjb0oWdN6qezKC0omUlgpjMy2l0dmm62t99w10dFxtqj44YtLQIblHwdQCsDxsaNI1s7K+/ZbTs+7NAfKauU87ayNGeNzr67aNJkfrGcskPSy53T2vKC1VBa5KZJ/a2+iXtlJVigoCXT8Jm+dbvaJRK1VqfjO1FSsbT1ei0U0Ti8LU79slwx29muu8GGIdxSiYy7b2ohSK8szviOk2GE342OLcwVKKLveJHLJV020BjU7lFv7j4ZBDxmyiX6tovSnbZipki/ZS0yiLgBbG5hlnbX+N6yUj5LV8lAg9JonbBDohmxtrSnUcoSY03+I0CmKpYcJ+3kwqotlhZpR8I2d/bgnShP1K2uldEowFrA4NvlD5puzBReHB603N2b8DSNwtqnHs6DNeGdQuhFqNQk/c7mkY+5WvChnYCJJPDerwFDlFoE1aWVGTuu14FnnLHGbL48Y/12x5YWSjRByleBvum5wa1Ra4JXIytVZEhBOUeOajGmzwA/Q3mXgabdbQe8O0JiRTmbmUugDLZ8gjDN2C7JediFPvm9tFTyMUnjhVy65cBfie1zS1lL5mKWgX40mT8eqm2i0cDPxZxknBNMhCMazzqtruM1FEXbNP5Q9yzyBAJ6LKnDNxkfwbF8KW2PP/qiG8F+mSDa1LkftUbL5N5KBrVSIceVtWPgI+OIZM215Xl74LzODZGRYWzb+0fOZ7KZlBtGtAPklzGCVKv79u3v/yvbOzqEF9A2eIcMMDL8qL/kMi+Z1YRazHFY8m7XZ1mQA6h7G7qTOznxpnYrCQ4EvqcQbuH5bwv/KRhAFFSO89A0dM/YPESJP0apG1aSliklXCHrww6v7nbs+u2ur2p7c6trH9ym/5raKRjx1WraEa67lOV9SFRLXR5cTFoL+H17d2AfoTTv0GTtGNBuiScKEZ+g+hoafFd9C3xXeH8pF7GPa0Of1ILNiG25KxjtzNhC+ZNP5D5jsHYBKI4mFgQfgSU8gbMJ2gMeayxI8UeGjgPSythQE32mI/YHp6FFKiw3BCpDiu4OtPAxJLdNHPnD/uQ4GBrkwkMuGKRUaoJdE/8ypMjlwR7pRUPPosDJhcSXFuLuGuzjo4E9V47aBnHkpiELj5Vx/Ht3+j4pcQI5SyOWDsR+7Yi20FbtLlYLNMl+Km32ZzthtZ8m3j9syD2Z2W8WzZ7LycZLmwtxWywn7N/z7btyVQZsNfkiw+nnX1q092+17e2Njl2mz+SG55V5eAm8533apDMOrtPGbeqvw5uL8I4m8PjJ/sAuMXbILVYRpv8wivIXLuXs6cTYXfA8uQJjpOwefPILywkU7LG9dCJtC2jyH9POz5/O2Fn41QI8bR1FXhMu8pH+D08lfWLpDbkdoY4MI/YC7dDKxW3wQpO9G8BeE12rtZYfgv9WP2Y3SC8T+t8/m3Z3ZbIGfCk79tX0WvUqOUqGoJvUQwfLCx90cP5HIOGbu33f2fjVxbjjp1aPa3d9pLprr8aOLcEAromEF/LmB9JrMlHoJBdh8gWuFZpPV2K2DXw+od4nGLP/0WrcvpyizbNR+8J83J5Nj+0k/EoHkWuiW+PkKvzixVHXDuDdTXSkJ4oR+3vg+dli1G4xBr/0G+u2uJK1jz+pB7lJRD0hbLJwetiiL58G3mrzbToVFCMgW4nOeO7wgqY5PX1M3XQHZB4C7wjykthJGnxfLcft4b2OJZDlWod9q93s2fvdtC2dOIUsNmeZTAY+GLed3QOrAf8q8Dva0nibsUFyxhrDDLJGHBghA0Xy1mzL8F62YqnEODGin9FNc8jkubykQD9L5Qo4tsf4PirN2sLCvCWKZTsew1uo5xGyupXmGFeSViPtNu8ThTLjQYU2Jl1X0zzCcbXqO0rn5ubVItve3rE88tLS0pI1GHNbB3u2hLxRoB7FmVnGBeSBVNoOANIOeKAdVtVIwnYiKWsiG/Ro5yvQZQpUykJ0n4OP34Q2muSt/rbzS7b+5AlrfLJn74Avd+i/Y8b1Fn2poHmnh5B7xwD/XZ0PAJAFb11PQLOaGP7/cfffz5YlyZ0n5u9qfe/TOrWoLK1VV2stADQGmMGSS9ouzfgb/wP+wF3yH9g1o9qh0Yw0213jDkfZLGaAGYzAdDe6q1VVl1ZZqfPp967Wkp+vx72Z2dXdQGOAxmAYmfHOuefECeHh4SI8wuM6+AyJ8Ak+7R5SPyl6FxK0o80NIg88U3AMIB+5D/r2kwVbZXxfO0JOn+KlJlBFY/nvE7c+5/GrAq8KizHbupiy0hLyEjRxFrLtkZ2/1rAaeFEDn6TzjhivQ8aWeO+VVNLWUwkr0+QhsvufV46MKYsQ1Ydvt20detMivzyE+9FrbVtsDn1Hxxlkh6SM7ODe+vWW3d1IW1lngQAbTcRXFhK2x7M6fEfusbTDQpNPjxz17JJ2CUG//rQZ/Nyr3zQGxF8eXYnb71zO+IHQTejYZeSnEvT+A/pFrmPCcBBNANa8v0oGe9Rp69yaLSAfDSZN3kE8pr2gsagda/s7fbuBvqcJ2Q/acv1ilqZM9Y12FCUY5GvICYcQ6cKFrKULCdefHQ9o0yyGCboQNe+rwejpiJKT5apQOohkPc0tfDKoz9U30ltywPAC7U8D21cZG3fAgpUP6n6OgCaW1681wZek7S4CQ9Ks0h+JMpIz9OPiftdStE1ncbwHYg7gIS149x2Y3c5VdAgQUYYfnY8nfnQC/s2BGzGIY3c5aW1oYB8Ydfg2Rb1ffm7e3kKg/y68rEPDtKPqaBixn9L/GZD+sTNp+wAZQTtDBftZEB7fpQ57lKWdIDOsmo0fTSBrR4TcWNWmbqLOQofWEBx+cnto+5R3ArOonfStUdVOiYHv1D26Cz2raK7M0d4NxTIWXiXK5aPgqHocQOMvwMdOM05FK7+2GnEXd6A94xo6AYPfA9cegybskOD78H1tVsrQb8+mkbVXkhYBNgnKPB8f2xPxke9q+OOG2evaUUKUW7oE/SmD98e0ZUhf//aZpNNs8cqABnMGi/XKaix7EJyI0lndYwD9moKfvgQ/vLs7sGswzYoMS3foN/jkIwnRlzl7VzIVKCzjqmiMFg0c8y3d6jug7lKw3Pydh/5/ej1mO42RXebbD+EX/7rGmOJbreDXWRrajbeGXKKFKz+hnz4C9+Xukew8iAdJvlNafYPq7zishYNaLBkHNh1oy8Fe0NcLC1FbQc5au5BwN4yQUvoXWYS6aQxvIjN8Y4ExBZ78jPJqwE5lyV0TZMHH4wJ66oV6w97YRQfm5T688L29rh0hj1EVp00C5SwIrt9Ijn13kg4Xd3rK5XdWolYk050+PI18+e9Bcw4XBi17ur6LHNK1b5+J2eP07R30xreAs+hMn/Zqh87JHvTjcGQfQBc+RIbaO6FPwLEW+NoFb+RGUPrTE8ixL4Evcqumc8tCr4Nz1F/uOV9B9pV7sFPA7wVkQflUeqgYse983LZ/8m7LfkjHvSlvG8Djq6fitgR834WXXqd/3IUp8ked648p/+MdaC74+NVYcAkmo/sbyM+SZ4Vg6jPJJGPuExDP3/v8CnpL1N663rZr4FMFPE8JhoI3aTQOpz/86mOTW/F4PdScgXheHn3zDDrun1BP7aIS7mmchbEs+Vs6UXgWXoD3PNPcibwryK3Y9sW0LSBfyuWeEjSAcVPuLsFb/1j/VbjXYBrCY/JCR1d+0/jJMCvrl4VfcwdI3pl3OCxZk3jBgKHfItZaIajJ+Xq9ifAz9Ikgud7Qql5ImafzyWZF/3bov8MEv+61xWsQfkPkVYZWBsfiUvNhWgBYE7VxbW3RhBp1CahE5LlH7vXX/wsIDi01WtfwNkz6cgfGqy/CH32g/NRZuuWPOgnq46mU3tPe/0aTJGG1t56FSQM3GkyjLp5UP1WW3+j39N5f6r/qo6uehTxn+bi7I+ABQPx6b8cCcBuCFX5YEr81GRMmBYWUYqoxi8j4gaAYU5ThCLjpudomghsKD3ADKHyltqis0Ca9D5PaMzhOYcOdvw+fezpvk26BtQiQcvPJdhJ7Ur3UH+Xt+YeyZPQIhg+izP20MewCCW32aygk5E/ePyd86bdfg6FL74IaGX6LqEkB0uSmuwqDeMoPv2DnO2kEU+GhE0DlRN60Wb8DjsKYha+Op3pL7iGJjwVN5GnFt/BfMFX06k2rqHs/24Mb1UUl6Kqy3EAg2DJww4qHKZwFN/75+FJk/Ki+aoPqpbcBT3UXgrJScGxVOdOyPPBD9wHnwgt/T166hnaH54FYiaipbaEtPs6m+evGU+s77kK/q92h6vwNWU3jbEy4Mcd/+2v/pg2FfOlKztYWROz+w0O/dttdYqWXr1g8u+qHmme3XrRe9bqtPP+/s/krvwd84zbsnNjud/9PVv3gn9B2UdS/WngThfGP3+zQlqAIzRo+M5a5IURA8BbzV6DxZyEKtx1+vJZ/3ADnAOh7sPwNhdFcx3SugXzty0WOhPEIDFOryk9OOgi/vOt2EWQyVj2s8IV2CIxM5x5IcBTOZ4tZ04p/uSYUzQ71BT/Upilu6c+09b5aPiDqxPJLCIQIF9lCynTWQq3SR1BCqC+iGEHbNZkiH/wpFFedCSDhT7xCk9RAycfFDP9n5eh3OJyZ55SfTkL/hJgMK9VPzE98w/PgmQ6yloFdmOz15pLKJO3G9QMX/JWndjjKz6uXRYKidqRAR1oIjdkcdFXKcFW7LobuFihb1K478uR7P6ibsZsrIXDxTnxQK/BVViqdAt7kOacxjVLeHZrO6oB90jYEoH7L+pr8Oepa9aTlu9DALEvnU9AiRCiatbRcQolMoqB1rZBN2UG5YkfHbdvYLJF26CvXH7p83k7KVd+9IcFU3dRuytihnTvkSGdGomNrgQviLWqLYLa+Om+NDnjQGVpCB4XT98fHVd8FegJ/b+sMiqgwPw6utOxgv2WZfNqajbbnub66YsfUJ0N9x+MB8OzTn2o7/UgfafeoJivAPFtb3rIReR2Xj63arLtiNZj0LZ/UId1NXz2YRAaIpeOk71lvhEwBPoxQnsfA+Zkrz9p6dt3mU4u2vXjKcqmind4+Z8XCvGWzwraR1ZsVm6CcyDiR1M6VfswSqbivFmsBjzkGgHZRDPk9h7ITS9IZk4iPA+2G0Yo7GZykJOpAWO1SmQOP1jYywhzwKgKOaqfS0IX+5ZUM4yvwnF6zB3wqwEUu0hDkKT+WCuW00KaE53LLpbNI6tpJQtFyqaY+H4AbqUwa2LdsfaPoRiwZ4zIp8Aw86bUGCLS0j3G4tJixM2c2GDsju3m1TP2AG/VqHveAtZTDvpUPZHwyW93Ogkdhl1MCRUX8K5NNw2sCTmhMyf+x2iX3WsJ/7cDQWKe5vtNFbqqSGSorJbXZtStXnrTVtS36+D88yLXU0UnN8jmd+5H0uCwXV52enTu9bqc2VlyQlbzzwbU7dvPOvu8ekbFEZ4iEg9H/8kaQo8Pb9rOf/BvGpM7o0a43RikwyYHTYw1KjT3RAp4LZyWrChBauSTlWsYhXcUT201N6EFjNEgJ4RLu/7zwt8UAoqA8NTGj/pdvcHRjn6TR7jztiJtQpzb0rIFidYSmfdyAJsoS4N8yvsGxL63E7CvQvizpbgwirpy6K6vm2M9TQHeDSsmAMOcuI07HJ/ZTFMsq6epJoJsKro20Kv7lxZh9/lza/TMPoUX//mTkh6Br1W9/LiyICnyV7/gzA5GuOZTP3300Z/kU/QmN004DTYw/z5Uh4iv+5JLmKyiol1A+5eZAh5QvgdpfLpg9Rr2e4LlcFWWgh29159z/sSYeBSgZBWVE0aS7DCJ9vgccXpdPwedeQOnfAzbfPRpZmS7W5H6dcbYVQXGdDG2BPC5+es1eRaHdrQx8ccBPZQkC175xIW2r2Yh9QHt1hsGHjXDI9z511mHMFGFtWnmCAnmBtOdPp+zjbNT2c1FfGQ1rcI/EOhT+FdpyBhy7RDtE47Wb4MXFqLcpctL2s1CevZCzi2Dxx/Ceq3RQnMZo58fGQsImwOTH1LECD38ShX1lKeFus34KMNSXD80n7C0UcJ1d8sJWwp4CZh1ozjX6VK5A3joeWGMlb4Ur8/b+Qc8+sxa3LeibXEIAQnuecrTKdJsyc3oA7n05MbJzyCE3hlF7x2JetiYytTb1lQj0tj2yt8hf4GoAh6+txdxtiXZnqA+UjYbPs+DNJvj0Ngnlt5rPAgxJozDuQTOgm3K5oYOsNbEql2maLNA4lwZboVxQzp4AV3WOzFVgJD1HO18fgR5s8r3cirQKCT+z5fGzaV9xut+SfMV4oUOP53RQtWgGNId2f9w28gIfqNDObsfKyEHqVNddp0FVYBi4yy0Z1LYo5zQl6zwZyTvfOBV3V2iarFK+Oh/rWXhLAgTc5V7fK5cgayrSd4yFzxah28gEg1tNO7nesR+2E9aN5+z8hQtOi5rw3hS8SgsjyscN+CDtK6zaubOXLb+whLxTsMWFZVtdXfedGJVK1fJ5ni0uWiGfd5fZxdK8La1twLcy8FctQIhaafOMnTl33gq8y5cWrLS4JMHLcWjz9Cl4thZ/1JCj4tD8Mza/sMD41iKKrK2urMILT6C7MS9H7dnf3/d3cttVq9ftELkjt7RiWxcfQl5bQMYsWpb6xrIFd0cpfW7zzAW79NiTdurMWVva2La1ccvq3ba9T39U6bNDICZYdoCVzhO5fti2dw47dgDePAQ2LAPPXeokEiD4ylh3C1jX+PZB/VR4U4bPMvQ1f29fQB6Ry5Xb0J/QLwTSa7IIlL3/7IEwo/t98OyUDKEZs5v1YHz9ZFDKWXoFwUdBj+Q2aWk9YRtnU/SNzqx6IB23A8k1ubjNIafL3WoJRL2y07Uhabvw+TY0snMfLX9pkIF55bBna3vAajFpe9ClMvRoiIzRRzaulBLWZIz0AUaFOEFmWoUo7mykrE25qpHkQ7nIUpydDVKAwJ671bb55sjPJPr3lTCZuAiN/r3FOfvcJjfQizTfPAVdeW1v4OekyIgl1zCPMPbltkcrsGfBxxSAV3+98sSCnVsv2AB5ujNoQDfoMILA14XftPf69jS0SjvGtNtErtz+7vKcPReH9zEO5ZpvO4G8LuPHWsplwF8nqF/UX/ciffKgHvjJIJemrTo0Ajn1CSqjcwZ+hkwqo3ZHBnSd6wPc28B8AJ9ehPfu5WKWXsrYqfUcMlLcUh/VbaU2tFXgMgC+rx+TJ4A52hn4hG4H+NJUD2qFDAPb4N0TYOc+v0fwgiTlyKWc5qoa6EK74OP70P7NubG9mGMcID9/9tOrVoGufXCz5TsODygTtc77WEFXdUcDRNZB1B6mcNBVZete9EquRiVySRTr0Y9yf7knQxT1Vn21S6J+PLSTfRkFhlaHgGv3hBdAHuID6usu9HMWJCWI9+isMeWnRRpaFX8E3ryQkRupiV2Db/th4Op30mh3qebLtMtLhiG5rPtRZWyvw5f3tctyJe6GhNehlXXeS96R14BvfXML2pazt681ffJZ5crVpnZyCQ6ICPb1nGhOoBUqI7R/Gqf1hXRZg3zviE5BMDXR3gEGwssWAvshVxlTGer2lWyQsSr81uQ3VYUeMYb5ox15om9yw6UdAfvg8Ae9iO+KnAXxGi3CkFh3h3bv9uF//H6Q7uhW7h/VJg2ZDoXojJ4YY0EurVGsXA/WM51ls3EuSUxDh6BB4JD0GS0W6VLRc+sZ+8Yry3YLHWUZ+V7GHO30VOO1G+QrBegXw1xyyV2El33grO6Urt6mUrM51jCf9fMBFuu0WwsS9FZRBuNLEBAZXeTOVLxccBZZHIBsR+gRTVK+jNwkeeJfl5ELaKdSycCoxWqKHWRZncWhtuucly5yWo/7PDBWnyr9PrwhD3F8HF37EDyREUT9yvC0OgCWLCc5VHKkzjV5NDXxRTY/QiDZAZfkiZMLfQasgDcg8jPr5IJTcugJ7+UyTOfXuAsrnrVJ+xHPtGtFNGoqFXtQ2QqCWZv+2Tnu2zGF6xwcNxgVAw7Jpal3AIHR7t/N4KexPzNsKGgR0ePIuz+GSYg2BxoWrm58cH6jSD95XmG+VI/SyH4ryDHLW0nfLae0cu9WQYhtAPSR8vN/CtO8w39/Oss/XCM/Jz8p+Pzq9F7oMUMRz5H/0YXFpf96+mQa7t3cC7l8DiYughQMF5ow0XU4DMYLgViTHGqUH2ROIUofYWQoaoYpGDeIPnE/m1jm+fT3vfdEZ958H43GYSgpN4QIAbTqWJ2hVdPeME+mFoUuDo0CAMQH3TF5Cr7XLwXvBN06MEN73VKvbz3wcppeVZk+8Wf67cYPPtMzr6vfTO8Vpo/uB32nUv02vPe8/Gb6nZQ47sna/7hSF4wfUvDC5ITgOIuCmybq9Y57fUf9ozJ4JFDYk2LGMoRoN4gURcWgnAdYhbJnrqdmsNFL4et9y12AT6ib0opJhrpqMlIDSV+HjyJ+77nps2mW+saNOSpHOMF3kcl094cbPxhtirwLO4xCnTwD7yP1YehPr6BfdFWt1d96oKB+F9MLxFD1FM4MNNkrn/gD+UYfBIOC45ngKLjy6TQPNVEGJf+O6L7k9ZCSfOcH7dRKULm+uncGiPCRdyF6NlQF+PFc9VH2bhTiKn4f4EW9tVtH3zic4YSeljituybRwlgJcFfWLihx4/3iD8LF+2d25Ub3CnrnQeVO06g1atLPpeGPqhTaJ4Iyaw/1mdWLNMrhfv480JjxLghpZNy5l4Y/bmBSWdPylJeaI+PUpx/Ney5/lTDuN9ytVSSRsdTiRYulF6104RsIame9Tu2Dt23n3/9X1tn/mSo0/eqvFv6f/7ZuN47oRdp+D0YzvFUr710DvEmhz8L7B4AhYScemxp0yUMhXML9byKsrmoCXiVMTGcsJNMJXxXfavRQJJcQKIMrn1674y53RAOarS5DUztAera8UgSvYzB9jSfoMWOBlvs40UptN9QJUQQX/ml1kyZP5YJK4yY/5SXJjHZfJHxlewzlZdgF1xGaRmMZwhmD/YhVTxAayVcbkXzMwWOSqbgLWcJTaieknsKM2+mY1mSdzmaQ4UOr2QRfGT/ULrkjEuwjczKmMz6p68xdkFZ5i07pqkn+CEpOF4XDxx+lJVF+NCY7HbkhHPrksbsWIl8Z8nVeQhQyt1hM++RyCuVRfCadzACjkfWhQx1gKcNrEjp9fNKxYknGCfAE4UjnKmTz1Ju0OhCxQD5DrUrjPgkM5ebJxjGr1NvAM+zc4AH1lbskFKBB23eA6BySk/KJ9XTQvtx0qfq0020+hHpdu05kFFc3abwjkCZjpqJ6CFjuniyWBrQ6K6KNsiF4835u4BMkeZTldJq0CG9V6jKJ9MLOEJS0hoxlmTQ8GvjSL+pLKCEg1+GMwA0arMmbJBmoL2WI3jncJ28Sgm+Nbs1ymZytLq7Z6vwZi40TPrmhlYA6a2ExumaXtx+x9eK6zdEHHSo8mvQRqFGwu6HNB0c7Vq5VrdKsWTwPnwHf0znt2Bn6yv6JXIxVOwhfCXfhJIO4Dr0Ey6x2guJPpePAWviSnU87z1Jfx+MokemoGzti9LsmFhaKJcfZVntgW6fylkrJbRP9K6PTFLdGtLcDbshlWH6+4LJMq9kNrqaSA+uiXWhyWQfDyxjISLA2sMplM7a2lvVVOtrBJl7bQwE6qbb9UHOtvNL5MitrBbu7WyfvBHg9B94lIMtRq1b6PjY1Waj+d4UeYVfutnIFyQgRruAY/TYApzWuhcvu0o58lley6DFBwIwyHuLCf6AUYSwtLmfdqDhSvcDfp5/9jAD4Vwriu0flGkVHrJDL+MKa9ZUFPwxdeNoAF9/56KYfkK6gcSkXWTKCZNJJWygV/tJGkFd/8I+tkGTcgqs610bnw2inzLDfA75D+hr84V2K/tZ4k5HKd4RAY4bgrEi5DATa6dRrJxmX92WmcAn3f17422QAmYUZT3I5z2VP0UxoCEqaZJABY6BeBm9QAPVO1DiH4vtpFCH5fl4GjxboHx00jK5oZ4U/5KNVk8+vxFyxk5FDbgB7KEHVEjxCrnm00n0NAp+J+IR0gW91HsQcuP4qSuGr1ZHdRtmT8cSVKPBbeKB66l710P8S+Wq1/5c34u5n/FZN/rulzJM1dE+rHbWL4ouLUXe3tZGL2rXOxD5AU5YCqI1/6GEozprMCBMgdyhzoDKJXrSXNY0EHX6u80XkV/wLlKtvdslTZ5+sFuP22BPz9kgx6j7Tr9fAdYblbeiRDKaNVjj74xxpdSiyDiXVZPs1CpfRSBMX2rmyhZb6+bWYPbQQtyI04KAQscw2yuNq0spLCehdFFo9sXPAYgu81OHYMkbUyP9sIQrfmbMb0JvHKEO7P0TPnr+QscWlpN2kTptX5u0UeV0A9zcYj2/QlmRv5BNVOhfkGKDorJPv7/ftX+4M/LDOh1Jm3z0YuiswyKTF4eVn4TtyGbMGHnT5priWtth80n7wUdPPtnge3rpFf8tF1gX6/1+fIIOQrkk3ynD12yji64y1n0zgU9Doi+CD3FdplaaM4Hepi3yRa+InDpP9ehHaRH+9B30UJqhPxGc+/+yiffbRok2QM3S+i3b+aDJHuL1AO15aSVlr82E7hM+UazWfDNNyfUcn+leTgDpUVEZpGbxuAg8ZSYTTOrMEsLq7KbmzeoOx/9PG2JLke0RZZd4LXyoyfkxxRBNWqsMe32iS6fi4ZxXotPD255T16VWBYj2vR7cy9qVH8uD9xA/61xk02mGSZZxoha8+nqfva8DoiCgYTIv18aE2paH568tRO2K8nYBw1w7Gtmvw21X4LfHo6Ig6HfsuEBkX6pUq5UVtc3PblpeXeX/s/Fg7hxcWFhyOMkRogYQME9JXlIcWRyiPYhHYU750njPnztGWiZWRTVqtJu8zbuRokVZ5KU8ZXwSHs9O0nQ4yTaFgS0tLtru76/LoLzOA1KmTXG+ub53yPBsN9AKiFj0U5+d53/AdrqfPnLVLFy/bPM/Smazd2N3xs0Nug1PH1NFXy06Bpp3He0dtQ9Sn/+BJlKmeOgIeAi+PTUaTpdScHwQrw5bQRx3R5KV2kcgQIjold0F0WThg2dP8xUG1UN8fgbBB/5/YHTLWBOaDwWs7rfM9XuF/w+PCfNTWzyZtdVtnf9w30CvI0NDOItshp0selpwMtbWUJhdltEgh79xP/kuDXNGt7nZtXqvx83G7Ax06iiGXHPfdzdkReNtHvlm52/azPKoiwOQ5RJ5oICcv3GpbqoF8VGLAf6KsmCY4mwP7kPH0747lwgW6BiHXTi0lbYIP83xXyMXso+OhfcgAFq06u56ybepxAux0aD0k5xeC+Ji82mYLOUvkF6zZOwbeoQc1WLRArHbYt6xgkY5YH/pWgFYtQp/6fKszsQbwjSj8agINTciINOXZf12BaiCTD/3A/4M7HV/4M08/7Q7G9pPbPdujcTTXbC1pc3Ixhvyi/hS+qN5zyHonC4wr6HDunaodryTtaCFhDHv7+CTsim7BG10EmcJIE6EvIt9DxmwJ3nqZl6/XwW3oYho4y6WqjCA96rB3OLBL6JTfkFvHZs/eHkYtBa87oO9v7HfdACL16UGobGQj9sJ6IkweC5nVyClOikc/R9/Clt2Qz6f3gozQOrBaz1yVZnwNIcQ9aKMmnjUBLUOJZxc++cUwLUdNFV8vAyOGvh3Ae7Sr6rMFsxXQUDt+yNbHsMbyOZ6JZ2oyfYcxLBeXtxnQMhDs0YYOuHCT3yXuHwb3j6gnyWxpkTGkiemDjj0Jn/y4NfFJa43ldWSMl4CzaiTDaJVyNoDx5/NaaBC1h+gzqW+iS+I3oLefcTOG7ynqO+1C1yKSh4hyz1UhveSaPd5LdjmNKPXF0pyf03AZPZIsoUdmD8XGtoTMf2MUI38tLoR3APMXUjKewPcojyFnR5QpPNB4Ywg771Na0RCqb0+QzwrQ3IFIdPhIbmSln2fAkyQ6pXSkla2kLW+mrAAe+pmNZISqYU34j1b6Sz/UmaOvQQcmfK8Dv6+AhGeWwF1wRPvYdZ7KHXCrPJbcHebcdK7LF+Blp5Gp5IJU/FRBdVPU4gMZLgSHWVC/n9CGmIyAvNMOFtFYzeU992jJVtbT9uaBvHtIrjR7A3nwKoggt1kvImPIaCZ1ymHgOQZ8Ey6eAT6fk/zmOj19OpjzHWLPRob2VBK5En1VrtBSlCUjmmSxywBdMoZ28swzpl5cjrmb2B3wS8HL4I/mywQLLbYBnPYMOKJ2yGWo3CwqDc319ulw+R3eqa9cInaaNMvPc3RZ5rAyMJ0ZMnubA+5fL84Ba+0gDnwKsctxQruidL6K2qogPqwP9VsLpnSe003hAGUL9uJ5vllBc2TTMvnafz84r5zOIRufjts8tNoXWJGf9FU3gJzQB7Rh+jkh3Hh++k+79C/oKuRJvkEnmKZSGv7Mygph2gB/RB1/LQMIAogmnGYHcmsCWbsyNBkUJpOlCI68IuAViCMXKWFHB/XywX5vop7oE0aze577Svzpb006+CQalfazK2Ka+JE/9Qz3cesPICYQ5BjKpwRcBf1VDHgOEFVXXXnqkfIVBV3f9eCJpx/pjwNJHap7PdOF0aFE/m1IHvLRc4UH3uk6JdXhN1F5+fsQNRExSxeu03/cB2o+fQ7MvAxxDd2LYgGPMMnGPe/CveAouAIPwZZsBLOon/8RjEbxBEqHG0DiwEqTejPEmyIH5Ss/GZH8KVdApxcBUUmkf25M8L6S0Uv9RP/r97ROPkFO+okLhnzsMNCXAgjZqQwUqrmJiJ2MYjJ8gNl6RnQTsuLPwdwbFPLzvEP/8HQaphVVP/vz0N+Cgwa36iW4DMFXTTDIRYsbQbgf88wNMnyh9D5L6WVqEgZhAByT8cNxbdpOJXH8JsaBpYxwWgUuQuwrzHk+rSL14apBTlS91SoFKQGiVSLMdIgohwBNOgmEqr+33omdquc7UKiH+lo4odZSXOgXL4s/028UqKbjmdo0UZ/qA4VZAm68p6dt1fN7r3isvpcQLAIV2hPgr288uaOiFEHPIuSluihLveeP44rgz1UTdt6W6XchHyL3N1Cgv/RUwQoShv+KQeeB6NyPQevQMquPg/+wzBFK/8f/0na/+3+0YXNvmvKvHm4jYP83f6jzRTSWQt8LDAGmAop626Gh5KTRyymM9M6j0oX08lH6IEMIl3D/mwh9FEoZQMbgtuiCzgTQpCvDB4WvZ/Vq15ot+fgf+OTtwkqa/h74yv84zFuTwEeHLequA7olOMH84AP6ftqC0AbapnZppbQsGPEEAvJmEuWtb4l4wsZIdHId4Ic0U5aEpSwKRAz6BcVH8WW8alJWsAHp9V40OUGZUuK0emRxOUc+Gh8IF0loHGnlikar6DUytF3c68RzTW7KAKr6abIy8CMENuCgHhOOKk8xbU0gbW4tkMfYd6monUmUXOUho0apmKKNCPoI8prQc7o6lmKetTiCG3qzdQf80RgGDjIcuaHZ+RmPKVcw0M4aVVAHC2pCXXRJAnMCQVkrTIYIN1r9l82mnA51kPDaKICtVsfy1KE0X7Q073Tex3DU9Yls1UWH0aWSGYpDgCy3fOdkAqE8Tos6lOUu7sBbTXT3ENrndD6WKkvl5LprdT3r+KFdIREEN024NOmjpfmEFUoZqzW69OfEKs2m6XB5uQSbX5IFQWeeoAxC33VYvc4WmaPeiTjKGYJRPJakDT0/ryKfL9lxed9q9RrtluGL/hmjMGejtlRYoT8zdvfglmVT9Cuwy8P/L2084VJuhKrKcCh+JOPLMNLg2qE9PaeXPWCkPq51y9ZBeO33aZ9oEbxGvpnpMRvHBuAa+IuGoZVKMnppd4oOnszmk7a4VHB8EZ7kS+lwgHoxG0g28Oug7KURWNPw13K9bTqUfnkhaxXtkACP8oW4H1Su3RmjuaEVURoHlFucz1syNoQ/86wkPEQJQMNS/WrtjtdbzEaGtU63K8LJuNS6IZQJ+mdnt26ZgnbRyFBJHuQ/oU46v8aVC8ZTNk8f1Tt+JkizjmZAcFoNLqo9OrBdft3HKBuFYgblA/xj/EjR9rTgp3aEza9SP2Cvw/7VZhlc4knGtHAeWqCdSzIG7u/fsZde+qL9h7rBejBoLMuooXM95gs5l1vEOw6Pq/b2Rzd/wbgheaRcbbjbPO0Ekfu5A9KKZ/9FoVrdt3/8T/5bxmrD6s2WGxZ1bsv8fBohvA0sY8A0Sd458Aq4iEZqAQX1kZEpigwaBz+ptdO/TgP69p+wC6xPBpWv6PwcnODieCDRRdy8XRnaGs/ls1/+7jVJeAUF6r069AL69RD0Ue55tMvioiaNyFNG5N/aStgH9ZHV+HZpEbq5Fbf85Ywtn0nZCopySQdgl8BltK+baIeDztjePB7Znx6gV6hbabjqdXotaY+tJ2wR+UhuquRWY8ZvCyiXT1IpTWK9rV0j9bFdR6nUyjkdoKnDuOXB6TmU1S2dT8C40FkYct2klY8fg2bvotC9g2L6LsPwJgqrT1OTf4gUE1i8B92eob465FOTIxn4xb4fGj2xU9CJedG1s3krgK8fHfXth21qCS3qlbv2YmYM3iVsF368BT3KUZdDaKpcQmmyT24otvJRn5DRbobHShFbSEf9LI0sv+U2UgdN54SG2ZhtQT9eIo8rwFxuubSrpAu/kqFOirWMQTrE9TAR9QURGb75WXXkE/lb5wv20krMLkNkq7Wh/fRoYFp4zKfuXuNV4KgZgJv0n84omdC/Q+inDBG/vR6z99G6Xz8c2ulC1B6H3++VB9Q9ZhdR2Pf2O/bDHeh1Ez2AMbReittT9HefenyHvhWs9xlINMVWgM0C9Xob2q2dMcuQRRkfRuCYVpAuANMMtKnHuHyYvn7i/KLtzsXsGDnl8SJ9SvmaqEhvF6Gz0PWjpiWgd2vwZ8m0cmdS1HcL8OHlc3aC7DNsl21lI2XPPL1i51PIB/BAtV1hAOzvgGMFvl2AhwNCn5QSXrw3itp7wEKuODbpk3dOhrbPvfBwho+OM8pIv4nyQ/9QXkLTnLUfmDQQHkku3IiObR2erRXIGnf6eGEzY0tryGPIJO+D0/Krn6UfF6I6yHXORBl3yOtIhMqLuU+LyNLLFw4fA0tNRHcb0NUawE4U7Ny5c+7pQcYI0SMZNGSUkGFBMp9cY6le7777rh3s00vIVEqjZ3t7e34vY8fJyYl98P57Vq2UnW4sr6w4HRV/l6uq69ev292bN6x8dCQCY+vr616G8lE5ylf3azyXIaVarXq+yv/u3bv+/lcZQOQu+PTp097mWq2GzNr2PLOZjDVoV7PRdEOKzipRGumGu9TlsFK1OngsMP9CcPgFGGoXzyFRPaswe3OaPn8UvIox7nzScR54odfUprjDMLZdxs4efVlkIF1CvhN6CH/+vOClUr6uOuxb7mc16RUw6364l87rqluuwMfvQQW5nNk+n4aupqDdwgl/9SvDMB6xGrJJXzOfv0bQJO3iYdd3HtzaziCHDvndsw1oQQ76kwAARQZc8Qj9u4ZcD5x688gwMn5U+3buzZofxN5C9i2W+zag3NkOEB3m/RGD79XrXUtVh4ao4hOAn4We/M+oYT+ojJGt4BWg8Z9d69gGeQNmO0NeUWjIv91HBqJvf1mjBaKbey0bxTK2sbWCfFPnW3VawAXJhY2Tge92iwPD/DZ0ZBEaA709gmeM4B3RdXjHxYxlloAtstdfFKbd8hf2gYJ4bq8ztKOdrt3+sG0HMnYAi7yMwcDio+ty/4Tc3Bv7SupTy2lbzMZ99XoT2naePojz7gb0akd6EvTv1vmc3VpP2R5js9EYWpPvNQVzBpg+DF3QHnLRx98B0MLPO/DfLunepyNa0BrpL5rczhbjyPrIBtTx4kLKD4X/ANr+FoTlvdttO6ZftcL+NHy8QR0S1DldICITbAK3p5aQrejzOvJ8CZlgi+fi4YiX9rvL8G/o41vwYsl+cu96mp7xiXCwfQrCe/h+L/Bbz/z5J999IoAudgq+usSN8EVjUu2VCyAZRmRQfkST8DnNWM25YVl8+AZ0VrxAE9navVETcaaOGa6iw+eAj3Yx3oAvtIHXzVtNu3On5QYduZOU8USGhXXJJ+hWyuM7nTnbJb3qvMbzp0i3AtLlgY+MJR3Glc4+03lBcgHZpT6igwoyGD2GLnYG+V+T1Voo8WZvznd/KL9NZADt5FziqsUKcj2qSdrH01zQ6fbQK5aAP93hNPUJ6lSkE9rko4UCCrymTmbLtJnquHsq9YHIwzdL4fyyt2gD7NL6jPfCfMzPsskVk+giUXSUBP0u3T7UWWNgCC4egS9lAH1CI6+CM01ktR0KSPP+MXArwbj+EHkD1LejEToHfES8xPuYfM6T8NECdBfd7VoTOFGvWf/fwwPCz/0mqu7ambtDR4g0KIguPnohZwVkjr2dtp2G9wa3X7zkm1P0ybdXIgaJ8XOX9ExRJYhUnQe+On/lSXD8CnrTv6iEs1a2JiM7C+5UkVdH6Oey8TZRIiVL6VyxJ0AMbf6UPJoF7vM5Opk6aWeIZJxN4CB3X6L5FEic+GH2F3h+u8eYFHOZjojQ3pBGNdNuT51/pd2u0t30fNpcD0o5Te5vKNlK4MZdcHzM9QzyiRY5Pgp+aQeOQKHdKOLbKkv8XTij3UxyGyq52edraKsbIzxd6HMvgXIE5/A8yDs5ZPTVUzrzVZ6KxPvvG0DqJ1qMN/1cFZ01zy/qT678CZF7Lzvkfe99SO5Bv1XfWdDvTxhAHkx+P2QQjNTJfhj3IBhB/AwKN4CESVoJEz4hgVBK+xFwNeE0tA4KI48d8OFAdBk5NJmuCShFfRcmQGa/VUnAA8IjEBHDmRYxSySTPsGlye52twfh7huy870Gq/6aABYBn02I66k3mhjynd6rYQp0kNLfh5Z/wX9NDMkooRi+vR9lmNDEbqizGy08PpCWf14XpRGiTNMFw8X9Z9yE/NT2WT4OE+IUpv6NrsAvfKs0MkRMI4RWjEIT6doBooOhZztAtDpYK7BFPDSZEBAvNFftdOMEV4cWwoM/u/eeN+SrOqo+Whns/ez10TPqwb+QmAhyh9zuB5/40/B1eI7AC+3ymBo+3Pihez0LSKKcPM9pPuoxDxBk/636eJiWqbL1jqtgILgKl2TIGKBsaoKkDx7KACLBXsYzh7HXK5TAD8/3/jcymsgAovYK/qoFij9lyD962AECrGlv2AEyhSuDbwo4BgBXfnu9xsCFnypRBgG3ueo5V2/flEhosknGG8XZLhQfX0TBT9lTHOUG4uElTcvz1qj93hY9v1+VkDA8VyR70lOy0s3S6sKf2aSHHoS0ypOr6sX9FGWnz/Ux6ZSWD9zY4Wlm/aBr+Jb/xFmbYYA810TKc5ey9+v5VwnAp3fykbUP37LU4kN28sb/y46JkyFa819TUBv+H/+qYu/DpYPfQSc+DjsHpODhMFEM8PT39K9uhdeOv55G7xAiGJeCt/DHH/kl3P8mgtawaXJe4zedRaqZzA53Vv/C5GDSw97QDQoZFLleqweuJR3ntDvh8LBlsQS9KG5JH2pCVYYBHUzshkL+iebJkDC/mLaiVqXDiBP5MKlfO2YcItQ7FoDMiVjCBfiF5axPKgpXVlcX/ByMPMJABuFNk8GrG3nb2l6xDFKe/OTOzcklEYx5LcN4Ii8GWBbBPC/FDWGiVkMiYqyoz4K7O3Fu+b6EJvKd/CDL+CGjRxIlWT3idJXcZDg4fWbJDvYa/u1YPA+hUodtLxeSKESMd/JI55LWQYjUJLa6LIrwqv6MRQe2QLoEA7aYS1sKWMiIIndK6t8I40AHocufaLs5hr/C6yZRW8xn7OikZT2EQyk6Q4Q+0eREImP9Uc+NGPKrmk4jVM5nXRHRWQ3dThtY5WiXzi4AznRks9OxcrVNGX0r5eGfiaD8qp6FfI7+klEkC1+N2sFBwye/i6U01z75j60ziLpBogO+9BDkEki7VMMn5euNPrBeBM4dW1papL5yjYWySvuazQ5kvWvVegeyxnfwHgl+2locTyVVvBsWDo5rvvugTj/LcNXlvQSg0bjnvnzXVzZR0E7s4pnHLBVPWy5VsngEDW0UzhbRQfTpXIr+7TtMO+BsJl201aVtO72+ZfP5Iv2Cgki6Ugnkiw6tUus4HmTBAe1I0up1ua3L0Y+5JPAE55M59XOMuiKc5bPuAkT4LByJI6Ce7NcZPz3f4TE/n7dypeFncmSL9BH9Bqn31fEZhHO4hHUpQ8Yq4bjwQ20UXxcgYuSnVWvJlODLo0jcUqmYj6ce9cvmRDGCMU2rxCfwIrmiy4Ivq2tZr5/LA6glGmvi4SP4aVNuulCIjhDkl1fmrd3qgu/RKR0OfFJ4I7lhRL10QPvmVt4SkIMO0rKMI6WFDHg8dtduUmy0oEEwk0/jbAqFdyHPOO6GMZ4JxrtLl5+lL9TDf/WgMz0qjOE8NOrWzoFdu703HcO/GMQjZQQRDbp64y44KlH9zw+iwz/+4T+1qx+/7pPqcn1xctSmPQnHLS1cyGbkOgIBn7rIRiGjWwb4S34Z8ZGoumi3zn+Ry7RuOwmuBAVN4del5X9bDSAKUmZ8Jyv3Lmc6bY84LRl3R/Zpxs/fYXhpAuQ1aMA7cgnRHduFYtReXIraEsizDg17DcXxx7zPgVvr4LqMJHKt8vmFqL0APetdzFkC2i0XIqLN8iOtif1kPqxmu4Hm1YL2QY4dHpK1XnqkYN+4krX5Zs8+qo18okvv9I8q2IeNsf20MvbVdepjwU6GX8kqGlnyPa7rBepTb47stdrY3QnI9Z5W+eq9+9wXzP2//vhfb8d8Ys4VaFDG30mpvst4T/EOEmkvnM36brn/+WbX/nRvYK9+1LIf3gk+qy/D2768HbcrKLKQGsutZ61TTNs/fK9tbwCbR+ej9s3VqD2TNdumBqeXE74j5K3KyK7Ci+7CL3bqQ7sCLXgOmG23GJvQnwYK/OOkOwsAMnync5M0Kf4iQO9D839Snbjv7x3g+MLptG0A0B9ea9v3Dkf25HzEPrrRsiQ8X0YbWK8tM+Z/DPy0k6cC7LrA/Q5t/Bpp0a3t3dbEPua3JlCeQZmVy4jXuikbFgp2tjCx7x4iw5bQQYDbx3TE7frY/l5+Yn9SN3fxsAhOnVCvn6LwxugjTbII76saf5T/AW15Exq5P5ew7HzGovTHF7cSfvhniX64S799Bvmi8KkLtg/93qjX7T/fjNpTqwk3ELx2rWnvAfMRPP13MkP73GbCqvSrduakocfvV4fWOty1Xu3EIjmzK08V7aufPmsv1xvQ3b4flKrJL80CCTdfhO8v8/vaQLhgtgqctONJPF0485ll+oW8a0PhGgkcWxxtiDAHvwd3KPvLKzprRbtBNLrC86BDju0JeK1clt3knQ72lhxTp78/vN22nwHTNPkViXJdsoPMoQmEHvIV4LyXV6AfAV8l+cXQCWOpgjXKXWvXBrZGv9oIgOcW7Pz5865ja1zJqKCYQZgYSt+DVsolli9+OTpyGiCjhAwkoqMzA4h2asjocKI0PM/yTAYH0e0O8kipVLKjw0N4WQPaifyZK9jK6qqVy2XfraEdI8pTddCiDe34UH4yePw6BhCVIYOK6i1dV1flKfpaPjmxZqPu55Jk+KYLje+1m3b6+KZFqI/c3IRe+OUhwPCBNLMb4FxG3pIv+ecYi8e07OnttPvZPwS/ZYQTLGbJT4Ej8vuuc2t8MmkaQk/dD+o/5e33fP1k0uwidEaHGYMy/n4W7wXKUdBEqIx0jlaM0cWNuK2dkfsrZPEpT/kLw6+ZTEELTpvICfUS+gK4O0Z+u7zft/pa2obQ9vMft2wJQFw/A9zvNmwOWjXYQAaFeJ6927GMJrxWkjZkfG2A38pnkJSCQVuhadVy307ooOeRf9Y0AQ991cHzP2mFVc57jIuPjwc+Hv5gZc53Drx+PDS5FcwAE8FBmsks6ByldYAk93HSZ4vQlc31gsWo63Dcpr80B6VJWvhNfWAvkii3GLehVrFD9FaJmcWYpeBxOQCdK4hvhTmAnwvkobkI6UjSM3SmWx95S2RASX8h/TQIt5VeB30f3G3brQ86tnd94IcCR+j855E9+9C2j+8ObIlCsupnYPLCuYJdQdasubw9ttJx3xZ4F4cn1NE/DlfRV9AZtOhMQQa1qrY4AMOXkHt/e97sLHTuo/6crVDvXV69PY7a7UjMdwW0NWFMf/gKf2CgQ90Rze3Gfs/euNVz/iSDrWSB5XzMPncubS9tJOxqZ2SFrbitn0n4IcdReFsFOFwBHjISruWjzu/Ew0XnJDvIHaYWSei3llY9j5yfAi47KJ6uQytMr1lo6QL17kmenb5yyP4K+AIqW6PvX0a2W0anA6z2mULEz3R5pxtcXq2ia/0XS3N2ZT7mbi+v87xCrnK5KOP9y9DnFXBR5/doJ97XofvPwf/2ef+d6S5SXnl9dGC40siFpaokI6gMDXxi/7oT9RX7micSvxBlfB/4v46s9PoAXgtf2UZA+OZixM4hR/k5HOSpRSWaTM+Q18fwop90g4ymfK/LyMJ3an2NvLWw4DXU4de5ul2e/tZOlDfR/evoss9lJiZPcu904YsoMM+UIi7X6IwPBclA2ulynnosA+tryEg0M0z8w2cTwH4HHi2WuAEcV+jz3LL07MAzRbNVG+WmLpPsrHNb9m51rXYUdPBZlwpAA9LL3dyPkXVkFEPUsCTPRuhlcpO9gl6SH8vl5th+WJvY29WxNekjl9PISHKPzv8R/JVticdZeKiMQ7NiFHSfhHbJCKaFijfB46t32lZCF/icFmww1nT2huBYRCY9Q/vlakoLFgVtLSZQoImMHfRF+vh7fXRzZDvVqQyOl0nzNn3wFn25B+6+NYraVRnR+E5dIZeo2kmq3SuQMWTDib1Ag/X8YXDvRZBMB5nr/Sxox4cMMdoRpbEwg12o6X20v0Q9PguSNUgvo57mBaZQmg0Q/z0bT5qVkfy7R/20i+VZhLr3GZMfSZ6n7Ss09DrtUL2lS87mxkM+gRe58QMCpz73Z/wNuYd09xYME2DxVgCv104h2yHru55BMhlAygy6xswAQvrZbg8FL1PPVN69CI6RRmNI0Uvjej8EOD04n6/waxlAsvk8HQ6AfAJ8egD3A8YPX6Wue+Jsclw5aWLDJyb72hGiySUqpsLFFFyZmqYX0+SbMLnvvUpjACJCa0QunSSYgfjRiFwPxEyrLSWsKV+5wJCF2MtSgwGE0FPXEFSmpnsJKtuvIanXx58E4DI+dIuCy7Np3VwgndVz1kZNiKnNRN8NQ9t8V4R2vWjCnLaozAAffnvagX8zO8h8BAwdBv48RKUL99P3COCasPeVqA++IyqP2eT+vUl6iFksPjv/QwaQqRssYOUwFEynCBqayjfUU9coBEPt1nOFkEKIovaLiYdyZZwJxp6ARBLuBMw5LQ0QUKmDzCkC6z2DipeB4qyrDCDARfANRg+GHVF9oyL1hYL6ZYakISiHWVCe/PXKMmgoVzUX6gh/BA+P9IPDB1jKZcwIWA59VS/1V1sVp3lpsl5Cg/DUd39MYewrxZVOTaNZMnZo94d2gWjy0HeA0Gbhn3DWYaF6cT/heWg59SIPMRURWtEhd4/CC5Wrhvh7XqgO3q+UrXEmmHvDqCdFEaeKjZfjAAjt53sfR8qO+58PgqWek9X03p/qZgbICDV9IG8FrzuvZdjwutJdVI/f4AMvdFCZ95PDXu1SG5RO75VWaWgP0fvGy79/PYIqf/GpgmUQRv66wrB1YNUP/5l1j9+nXSrlry/cQaD8v//LE2vDBLQ7LVibJfhOE8zgCTw88sKVYI03T6R3ivdDAhwKYzJkEi7h/jcRtMKp2+xYCqFY46DbHli3O3S8yuQRUjdKtnF63aLpLuOUMW0I/YWM76poorhIeNGEsUCrnQwSBmSg0LdzUGKt5hc6ZWUoQCAcjjRBD23T5AwKiZary9VTLofEhXDRbCNZImwW5uXuUEYJrXIaWxyYpZLkSWaFYh5FuG8dBPt2swd9Q6gsZhnPY+g/eQI0GT/kUig2F0dxPvbvNCEqeAsH5WIquHIZORNOQhc1zoqZNIIz9IA6h3RizPJD2bJWUxPOmtydszhjuZRJASfaznvt6pigQKShqzqEOhGL2/x80urUTweOa8J7DhxB3rE+wtdRre0rVTR2atUhfE07IrRqMGZLiznaB40in0h0BC2mTISQRqXn6eQ6Ko3SU8znfDJWSq12OIk0yIiTRRlRmVTB5Be21Whbs9nl24ktzKeBK4JwWf6NRQfHlgKA5cOm8/Qkkrqen96ap24oreCGcLCAcuMGmnbLJuC73DNFY2k3tIwmHRsguG9vLtuNW7um7efyYCUXRdolomEgA0hc/Js2FudLdHvEMuBJo0F+4Jp2/yRiKWhE1w1WOhh+0G/QPuguQli1dmxtq7kW3+i16fueZVMZa9aR5OlDGehklO+O2rZ7eGLlWtP2Dvd9+GmHQrZQACcy1u5XrN1pASfSNobWrtHHSJNyuTafKfgOoma5CxtCTml0rbRA/4KXhYLOgKBR9J1cKC4vZsmj5wav4nwKeKAQ91CIKsCRNuZQ+HRodqc7sCjCch8FppADhqMBuCRDAv1XSoOjkod6Nl+Ska8D/pMf/b+8uGLLC/PgRoNeoQOEkEMZSxg7wF/jU6RDLmsa4IB2qehA/cPj2rQPaTcdLbHn5BjcbQzs1NlFlJe2tWm3vhOdkWwSQ+lbXEWmAz9ddgDGsGNwjDbQ3jYCqAx2qXTGaic9q1e65rutVDOU56UluS4pQBmQM+AB8ws54NKyC5eeoR+zpPrrCZLvdg9OrAY+/yJP+/kgWevwpOr8/tcJjfqJ/dEf/n1g2vUJb42tPnhRrSFPMtZl7FldAT/gwa2WDFAD54+ZtHzja5zC3wF6IZO1dAr6B53othLgyP2JkF+Xlv9tNoAoqHzVRbxMNFTGWd/2zhhahyeeg573oW1vo/jL8CA551RG4z1i/+BwbK8yFm7SLZJ7IOF+ULPcQ03AtSeWY3YGZeuYcTciPUPIVwwDRZvjdxKcTEo5gobJYNlG6xONVtPlu/jNWx1762jo/volc/CVA0bjRRES7Qq83ngb4NnadCr59nI+Yt/agO/Qln90MHKfyXJtejo7Z19fjfnuCbnKEpy1+EXfBXlu4rtLPoXyJlde394IkzI77bGdy0XsD84l7DOrcdt4fttWNvNWKDftwypKHcDRjpgnkmZXUOL/5GRiP6tO7AflsX1vd2Dv7nTdhaDcLHDrB3VKvvwf98b2IynUPJfMevl01v7eF5btAnjz0/2+TYB1GhhdXU5aFz54YaPoE1+34Zmv65w14FvlcvFS0S6fydmNnXCI6A340Fso1zqrQ23db43tMzlzuDjgTro+SbmK8vskz14BJmdWErYPfX6etj+ZBp5AFjJo3yrM2QJweasOn1+7YI9fesgeLu/YVmRgPzwc2D+60bOfVdCDSP95FOt3Ke99lPg3mmN7l+c96vPbyxH7PfJ9eT5qp5cS9p3yyG7Az9R75y4s2ae/cMFu3anZxwddy0Nvc7T5DdK8T16v77VsCz7x2RQ8uYlMAw37CTC/S5+cvbBoX/vsGVsRrVxN2XXoapaavLIatR3w6bP0GezTGrRh7bzwoW/zt2vWoc3F9Mie0kmtlzKWXY+72zKtNtUOknnk1v/yUtK+yHcTZJZ3O3N2owVewrslkwsVFTSMNSmtoDGgoMkGnQGyqwFDCzUpK3YjPNJh/ZrcuME4S3D/TXBNh7LrEPwr4CZDzn73VMw+FR9Zi7anT+ftG59esZs7bRvAP1WUdplr3Lqup7oQCuunbenSU9Y42LcmvKfcgb+ki8h8m+4SqlKp+M4J7ZSf0SQZGGSckKwoY4b07gwyk3ZzyBChtDMDiFxk6X2XZ8lkyjY3N90IoV0hyndm3JCOFU/nfJdHGnp65/YdTyP3qJsbG8gryCflsh0cHMDXtBvxzzeAqFwZQFT/fD7vddC3MtZoR4vccbWP9m3QatpuuWIHu3dsf/e2Hdy+ZU/NaffH2D6c4tmvFSjbwxSuWtAmNyZHyA06AFqTZKvoUw/n5uzjxsgPX1dQP2gC8iag1U4OPrkXpqjiIfRbiB74XBOvWjXsk17TNAr+V/e6oeN1+zBywReLMnyCZ/Dxte2Eu6DRDtF7ef41hzFILt1WiwHEgXsraWstJq1ViNuIOmQZ3/trKetuMPJW0zZMIjeD83XG8fFq0hrFuPVIV12ChqGbSEacBRkOGtD6vZrc+pm9jIihlck/0apzgKEd4TpvQa7InlhL2AfwF7m7uwid/TxjUy6wtMtKQX/XGIz/qwsJ+8pa3FcvJ+E9z14sIrct0o91+BfEl3ylx+pctTY0VO5fahC+7EHfnj7p2yG6UBV9QQtW8oKrjAqfgK104ma1b1W5uSPWDnvW3kMup3zR9dmK59Cj+lx6PPxKupJPEHfsxntdO7ozQGYNrqnU4BvQtasnIzsDLP4LaOajtPMAOrpaTNhl5DztRjiAbhyiF+wAX5VzipYfih9OqyhdR8aY2jG0F3zVWRixpZStw1t+wrNr6DwynJOtn3uhGmoBrs47kG6jcx7S5C/jT4yKnUfufUrlQo++np7Y33mmaI+fy1gd2eku/bV6MWNrp9PInWnL0NctYPvm7YEbxA8ZezdBbK16Fx2+ze+r8OI25am6omUnEcY0chlgCHCeRcLDi3H7+pmkHctAI4QgqM56K5hqt53Qyeda+K2J6r+3HnU3T9+po2swtmQH0uZGrWKnee6y7iGEke+jL3wEnb6C/P7cYtRuIMtQPTf07FKWDA1xMr9BmtfJ4H3qIFd5X05MbI/6S8t6Dn729+A1OlD96czE3SHBnux75LUP/vmOYiCsnfZ0PeVLjmIsEXnttOUj4P4GZewxuJ6hv/9OYWzPgdtyO3mnP+euPeX+SrQFUQH+E/CRW9/Z4uMEGHwqbfYFeHIO/fW6xfysHLl4dNpCYTr76A7ov0M/ClwMqSC3kY+MAZoc11lcCprvkbE/x/h8LDZ2o9XXFpBZoD8VChtBC2L0s+Z/3IUkGWnOs9lg/Nzp+I6mFoC85y1GfUZ8Gvg8DPzeB1nFy76KzqSdMrcnMd9l8+3cwF5AZ9WOpI+omPqLov1b8YXL9Nvn+GZHizv5/fnEyB7l2dWRdvPAi4FzGtoj+VCLGb6dGbkRynfzEAWHW7RfcBFtV76i2weMk5fguc+OwELKvjOHPk9+wtnn6QvpB98Dn26DyzUqJX4uHxSCv0SqbxfoS9p6i3wV5tHbvglt1iHoOo9FOCpA6JyPXYSq0/mozaci9gZjXW2kGiHSWsnJ2g3783NLehfqm6J9MviAjvaVbeQW6n4k5PYUIR8ZkvVP/ajneijarTbp/Jvr0FwZccS/DuBrd4nagSS65nMl/l3IS2UGWWM2x6xSPNdp30x/hcceUsgyS1sJWz2FJika6gAIBpCqXGDpDBAq4zWefXevqqHus7Jn+slsB4jqpk9m9Qjhk/UGB9wAci/N/cQPfqYVE3zqE/T3DCC69wlaTb7T2ZoYJ+MQZ93BoKZichukND19pz7QGxIEA4gmbVWpacX8P6UDSLlzisbi96IfjE6UEKRJaK1ilaApdwnDYQ9CBEJAJCdcVf7s3AWFcKfMVQHVkavHWZ3DMzd2TI0ZEwRfKcAjrjo7QpPoMkgMB717homxjBR6r6t+a8JirO9HbsQQjDwtsd/vwTwUlZ8m+nqURf5cVYbeyegx6tMergOu/V7Xv1VZszIE/3uRfgiGJw0gYC2YTY0fbgiJxz1qRYy7wXIEmcKD/yKRgta9nRr3nvOHKJiE3ScQKuoq2PDHlX/BzhERmGuyz6/Ee5IYQX+ltM3KmO32EJyDAUQqpYYct/qGPgvlTqPfqzbTvpw+n96GZ94K7jUwyU/wCO6vZMwIfTAzKMk9m9rk7r70ZSjOv9Mkitz+6FsJP7pKANc/JZSRQ4dWuwusmKJWe0/hynNFUTERAeHhmN9iRGIAYiJ+uC15SiEfQXBFeMSUPZJA7m60Ulo7TxTVv4K3Jm3VQs9eA93BG+Cr9vN5yMvbERiXnocoeIWeDTC6/42nnaYTDDXmHCD8d0V/moYqe91Vz3vMjGeMlpDvLA0VmBlHHP6eLvzWe11DXehLbhoQZH37/OVc6Ie/thBa9NcZaIb9n//5of3shs4wUH/LYj3FeYeb/w/wu/+D/4EpeBoF2isYOJrz/m/6EHTRSfWaH9TNv/XTOc04WQbls3bctfJJ206dXrUugmvjWGc+ME7Av63ldfd5Pxh0ocUoLzRiiASZ1cQ8is2ZC2sINGUfAzqfoNsSvaN/1e8IVxJM49EESvEKNGBMOdohoBVXEysVtSIfGoBwM4QuVCsdhKQeymvfD1uWexrl1W53UEgQHlE+GijwkgIm3SHKcQJegIKHJNIZtKhbxHLpcHCx2hhBUBG/En0QedIKd9EI38XDNxLm5crHEFDpDVtaziIcJKyYSfpOQ7nXUT6ayNaEdqXRcr/Hmgyt13Vo/NAKMqR0u0AWoS+BMIlgmC9lLZKIW7ne8l01mryLIhhmtHMBuJRKSzaYo631ri0uadUNyhgKVa+FoCb+gcApATiXSzu8AA2YIYOTjAyCg9w4xX0HyHDUt3K5Y7WqduzofJcSxEI0RbwqAozzCKPgMXAMuw3pJxSjeqfjk7c6uyCbLXKVMUyLCLreD2lt3aE92UyWPkXwi9BW3/0hF2Vqq9woxW1hIWPdXscnz7WDRTsOhejrG3lr8TybSfiqy2YNPh1NWzaasuXFdcpooDyi9AKfRje460K2tWav7v0m22g+U7SN1XXGStxK84tWnF+2+aUV+mmD+hVsc+0U1UIZjaXoswLtSqI87qJ81lEsMraQnrcqeH1ws275RNbW+f789ravSp4vzNu8DtJG6fbD9+mzLnxaZ14kROeT8E7BY25gtXILJRl8nc/YoDvynSAyLMgfsniUjHANlGMZ+Ba0JBqcWdsooRAkoX3aISA1Is5jlJadEzt/+bytry1QX3DkpEF9m1agDcloEhjBZ4Ff+aTH2EwCh6jt3m0CF/CYug2gs9pRm0b59LNUGKeSL2ooFzr3JUbfZ6ibjGU8to35vNU1cU/xy6tZmy9m3ZgjY4/76qWN9frICikdaI+ChGK1tllkjEWRS0Ac8HFlLU/ewke5ndAsBO0BH4aI+XJ5oh1BF/8ad4H8poL4/w++9w/s1o233aAoHiUjowxZA5RJ0SIZNk7AH60C1apHtUk0BGpviThUAkBAtn0nq8tf9HWjHofOiR/85Wj533YDiILqMFMyRHs0SdNqDO3GHnSK6l+Su4vo2B5HU9VhnTqw8hpRbgA0sSAl8OkUEeX9vZmvYJ5dQAl8DDoeE79hsJ+rDOzSPjQJxaueBVmBtQyaOgxVBvTa8VT2pB5d6lBDcdQEpuip94fgw7tl8vrWWtTPXCircP4rwJrsm4XgLkIun6TU/owKyt3B04WI/f561LZ5+QbPbsJiKIIwZ5vQwK8yHDTxoZV6oss62FwTaJ9ejNoevAFKaS/ATjUZcoZx+dP9nu1eq9tTyPFL0Ig7lKXJDE1G6NDtOjTjZei+6vdRdWQ6+uSrW3Hb43sddHm+BG/lu393FA5W/cajOfv6fMRS0PmfHA3s3b2uG1Ya2YjliyiTzaGdANQtCsiXe37fWE36xJQtJdzn+JPw8M1FnWOAQsy3j1PGN1ajtglzuU79nl9P2Mf024fkf4Y0moj5LrDRpNEV0i6vpOwcea4PGCPEVbm3WEzZj0j/oxp9Tn9fiI/sK7GGLY4bll2O24/KI9/hobbnMzH74ouLdiUN/wK4zUTUvnkpY89Dsx7Lz9k6+FCkzAIdVgLPHgOfnqN9OfjSm0c9P5Oh1tZBpeGw70fzEXsfOWQfmlXn2U3K/xF99xq89gbtkX1hQB8dlbv2+k7LXi8PbRVcXUNu+TGdsDtI2tyll+1gkgRHy7a8AQ/IRaxTiFlHZ8/ItSPtTZ3JWn4Zvpuas0ZvYp0GPBbc/Px2wo0ePzgZ2wl9pAlDybcymGmsCPQl4C5clA6jiUaNJd0HXJjYCyDXi0QZpKQrfQ2cWKefT5bi8CPwg0bIICZj2zG4ciK8B3ev0083+S3j31EF/g98nofX5sj9CPlUkwFRrmFxIEOAPh60GtatVxmz6BbIOotLy3bq1CnrIrvcuXnDWicHNuB9tVL185RktNA7GRdE/7SjQjtB1AbJwaJde3s6A0S7nYLLQqXZ2NjgWQ7+dWI7d+9YrRbObVJ+2vWxSpShQsaTvf19N1Rol4nO79DCsps3b9rJ8TE0J+LPZOjY2dnx/Gc7T2QAme0aadRqdshv6cNKWyyV3Kijc0W0i6RaPrFqq2Mt5JazxSF4bnb3sGGPRge+y+fqdLLNddAHA+UoTEnxPToiGvNg0Hk1rxTm/PyVJzaTPm5/tDewI02EwaedhhNFNzQpRdcH/ZOoLD03JfFrwJ1Z0HtQzg8z1v0sBJqseRIt+jBkZS38QB4h9hkzQ8beAvRk9VTGSuCxJsIfyDaEe4X/1YLApAU8WpCjw2wNeWrM+BhBN7rIIXVkow7PzqcSVmDMV2i8Jrbl6moDvD31YdNiJwMrb6Z9J8gsqL4yts+R7xX5cmEM/FnT7GedOdPujy+mxva7n1uzz39lw7YiI/v+3Z6vWpahWXT2BEBrR4gMjspV/ag+AP3tIvK+XNW9WR5YehSxx3LLVu+D93HNy0jX0QLTkZ9NtHatY8/s9uw8ddiC3+RgArcORpaFxjyM/N8oJLy9syB4aEHFwe223Xyva3c/QlY8GNhn6gPbh9DHUlHvDxl3uugz6gepiPpG533sXu/YrQ97Vj8KC4LOp80n0Z/MzdkNiMwdaJ4M4S++sGQ/pM0b1AEt267Cf/YZ2Uf0RQ25pEb95WaqyvUIea9N1KI3yXSSa6TTtKGXTeiSzj9S3jWefRa8EbDkJkjBUYTOkMzZh8a6EUR6gRtB4naWvt0qJuw1ePQx78/yrtYc2PchgMlTSZtfD64WfUcAPFgG7zt7WnA1tg40THx0Xry5NGdV7u/QZi9VZXLXA8/7n0Be/VIEhKhu8GFE0ufp0yHf76Df6DuKtN8+Dc6Bhzo/R0G87LMLEdun3J81J6Y1At9YidpLyOw6Y0MLGTTetGr+Mu9eXov72SdvdYANumIqFbHnkGWWwcshdfoS/F/uIHU2mfiN8FrGgAP4ASB1fDukvR8wgD+gXR/2yAOBZY1+uinXTjTiq1l0BfKTISLUkiAkIi/hsQ5V144x4THVNkgL+Zh9JGPFMOqGG7k5cv7DN05vHshDize+AV+hCPsp9bg5jiIDgH/T/Lze0+TiSzK+yGjwCvrdXWRdHdL+XEx1pm+0mJB8xNs0zrTbUQYkucGs0g+3ahPbBW9L8ONnGUdt9MseMJfcJr22xdg5uit+xfhC1lFNA30Nfa32HgOXMlfNm3SIB9RBcqR0ZB1Yf124SrkN8tQckoJ4gkagjF8V0p9oISF5yqCiHXFvINtriH6TNn1tJWJFkOME/f0seudtJPunzmTsMjz3WmXo8pZ4wYwOa55C8JexTAaM2+Sv3ToqWYsXnpVfPnT3fejD13ITexr5Rjs1JOcpIE742S5yg6hdnaqr4Cejn8ZYCyS+AN3+g7Nx39WrBSlyKyXDoIwXasesSy8orwz4RR3cten0uYLgJcPOp1bjdkk7kvj25dUYcuLYd73O+JBkl99iXGTAZx/jPLufDzhB3ZvUSTghGPR41hOBUgB3RR/1QZiPVJngsaIymeblc+xcH3zmACPI2JFHntT5HwvIV5Lx/T2hJwMI+NOo0JeMQQXNv8yC2uD/AtL4b32scsL8tt5Onyudvw73ykaw12+v968ygNwPc35YmFAz7DwIE7PB+DEEFgBjNqvqye/noUfCTT3RwJNQ6JPMAFcTw+osNUwVUjpdwwcSrqZGD5/ED7sYfCJfK6b9W5g+UdvlJUiJUemQM21PUxpp/j5x7nlLQQLz7kXUVa7+TlfibHdH2GURDBujfs+jGz3gmG6o8N/h6mk8HXFqvJjt9NCq0WDo6BBRsmXUIA56XBV173lNr90Oeeh9eNbvtoldGFTPr24EIUrg1GpWn9if9odg6jtAhPwOp6RFiFoRmkgEOApGwf+aEEJRIjgRGGhSjZ8E9aOIiP/wdwAnwIsywu4PMFIj14eGuoq+0EpfCdxcZ4YQ73WV43chH02kyj+894GMH9OrCKNyVFqvlZerZ7r6f14GQqdXXq/pM5Uh4hA+CWk00R6MchJiwk4dr7vK5P2DgzbAQk3SRH2Ins80D68L+SutjB5ycaNV+74TSVfBVTgJbL3tXH3nB1E4Tomu5AzJX1e5N4EHOPQE2lmdNfHrxg8UPRnavJ+FS8JPJRQUvK4BrqqVDoRkKN1r833DhJ7xh1ThS54rndqk37r3p6F8zy90lOfvz4nKQ1F5hvxl1FA+eq48Qx8pT+UdDB1ECvNv/Bra52XyR2lVkGMdv6/v9eyJ8xkUPiSNv8Xhhwjo/7d/cUK9JbjKoCh8D0YQ7xcBjyC4uSTr/TRlCMIzf6+3Ae76pV0K2gUwG5MK4RLufxNBbm66HegIEk8un7ZeHyEEBri5sUjfDm11ftka9RrkE3wHx+d19kFSh4/DEJtt+lQukqRUw4U1u0qPplBoTq0tIMx2NV9qOg9jDgHYmSSChCbI5hdLCMspO9o5QYAc2+pG2qJJRi5KQDw6IY8E+SbtcK/jSgAgI6MI9FA0B+VPfsM1vuYGVkLQTutsCOqoeirveqXBOGeMQRPSCKhR5JGEVqiSRCvEZOjRqqpMNgl9Dka5TCbOmBs4PckmspbLJoBJ3DLpuLu0maMxMo5kUOjkGqwr1110TTFF5tStUoU+wwcX5f83HlaDZOahv8BrMJ6zFoK0XO9Ra8rRQCJSIbltEs+R0UI7O9LAQDsaNHmusZVASWzBO1bXV/ygtIO9Ojg39oPidL5DGzj3UZpEk8QfVKdUPGcDlMIh0qzvHmm1XNFwGUHjjr6QMUl8QMZdGalawzbNQLBsy41UxGqVluVzcg/Rt0K+aC2UrEkcxfPSaStXq34eis72iFBJGXWEydr6r8PFm+SxuJynj5NWKbctDQzWVwsWA0/Un1pFf3JSdfqnc0DWV1ftzv6hG7WSwLvZBecEogGCJUraHCBO0qbIOGZ5ubIAcScItCNouPikCNGQekqgTiZzViqt2Orqls3Pr1L3JVtb37b1jbO2srpty0vbdmb7gj185Yo9/cTjwCpK+qK7eZqLjlDg0vS7/NQmwEWNRWBR7fj8frfdBSa8z6atkAE/0lpYIJP9wJLUSe7Lms0eCq12AKUsAdDjcotS4p60N27WbFmuWxguci+2ujyPsBcFZ7KMl6odHkJTaLd2HcgAI4PV4VHFOkjb6WTScuA6I4TBFLMMslAK3JNYitzLGNYuJ9Ux7DoRvvnuO2DiFEfjkLw3Ti9ahfyqxw1bX04B45EVC0k3esxF+JbxF6VOuWLKd0OtrABnjWx4fuUI3ENRlts1yXCLCNbC0W4HzSXO2M9AAylHxsCTo9u2unbOFhbX+fpvb9i584H98R/9fZefRHu10wxKDdxoUjJiy8UC8i20R/Ig+FaHFtRrfV/IExYqyOAhvixFnmsEvs7H3Vbq/28NIAqqhysd8C2d29SFJs+jlUao/kfNkSttWiV4E8VN52BoslaGhldKgf+dzUbsUZS816ErkgOey83ZIu818d5EEVxlTF/sjrxdbfAtj3LdRjEagnhyB1I+6PuKVe08nTWdLvB7GUpfphyd/aGJHCm6muiQMUFGkFmQAeTrK+RHGyrk8zBK6TK5XC5E7JWlqB90OqCsP0b71gpAhz3/k0T5QT6bQTnkQZI66TyOXa/72JXV86ey9tjlgv3R9Y7tUejrdzsWb/XsLOk0sbENP3o4qh1gKMfw0E+dSrkhfZW6iptmoStyWSDXXY+gFH56LW6rjE1NOu0DWx1gPeyM7CPg8GFlYJeLUbuSAB+pV2tesuicdeEn272x5as9m8Aj8ny3zTjXyuqmaBD0IVpK2NmNrJ2HJr+0GLUnlxjDKJ1vQ1Yf20rb+1K6afvz59K+a7EJLV+hIyuMj/dp56PwuILvFtOKUGSj2theRWHV4d4P08Yzcz27U6v7uRjv9ubsnQp0pCMpnT6hrU9BNy4zfrTy9wNomJTwqoxp/NZK8lXapPOx3tEKWfCpDP25Du++BW68/OK6XUFXWjto+u6UMuNWRg8dqC+3EapDm/ZepLOq1LdO/bQDdf+k47stdukX1aMMXORKqkP+NfhMtVmDdjdtvWB26rBrbehkfwE9CnlgspiyuHYigVSnoQNF6nYHOGhRhjbK6OwYrQz28QHv0ITI8/TjGnxAE6yim5oAOeiFVcY6GFY++2P0t3abPr+RsIeXY/baoc5aMvvW6bgtQWc7Z1OWX0MWoN8njIc+tD4PrORCSZNnRWKTttwCX/ePNWk7sTy43BT/cp0sTEpojEjOd921jZwErZIEvsnYkj7Thg4eHsCLy0d2fm3ONuYZG3sVX/zRhgnW4P2SYzQwRau060NGEC3E6LTbdri/54s/Ws2mn9nRRPYQf/CdH4d7NmxU4E0dm9BvbeQlySw67HyfMnd2d60KrmjBVxxBr8d35UrFDg72rQAe6VyNZnfI9y1rNGqkQwbpdL0c7SqRwUNlVctla9aq08WQqmM/GD5Ic8K741rTOpTxRHHOHgN/tZvqRnlgLcbibehXHvg8iYylA881kTijKwpaKfsZ+kg05QT8Ehw+GUR/6EI7x1hPAVcfQ/TLs4zLKngJyoTvxDS40vX2HLK43ODIjZmHWb66ztIqKky/+2TI5CO2dkZGjqQfNryynbTCZsJimylbYCwvbSTdB38ixRinjg8GGbG1CMIXH6nFXqxwOLz/tQOfaqGAdNcihTyEUNID6Rl6HrTTowP+TriiRviOsfq0DF2S1EMyRSsbsyZ1VbpZmPEcx2Jo3nUG0E/rYbJVtdZK/QmyTI3Xt3da9qM7PasythUYen5wNF2NfKVdbPAgxqR2GOxDj7R76hY0T+cZ6Ry79aWS9WQ4Sgyh0V3r+E6yoR3f7NsjyNSvQLzG0FYZX7YZ0NcbyL8QgEtUfldngtBG5xcEydvtxsDP7ti/ObB6GT5Jeag+1tomLTjWacAzd3t+xofkNs03lKEBdz7u8E3futDVlx8p2VIRWlbpOy8VTdNZSDLCn11O2sX1pP0R6bvIdE14WGUFXYU26rwn6Ue6Dml7S30/febneKFzqKO1O1iLCnR2Q4t+OIQ+CtW0+/CEck5or7do2i7RtzMkuER5Win/CHWWDjNeTFqDcXKHPG43aTs88RBe2j6dsvmNVJATqYd0rw58qQ49P9qhjdIx4MMKkDZDPPBJYy00CE8/Eabj4V6diBpbNf7QbGsznu/Au05IpqQZyvxm0ewM9KBOuSN0yBcz5udbvAsNd1mBbOTiSDtOZMjQDjuy8V1XgvmYwb1P5pXVmJWgA4kU34AvVb7XTq4Udb4Lb5ERQm7qLhHfA190jobCBvJhkcr8TLhG3jrnQnM3askubRe6f2VeC9Lm7E3yBDV+ru1Kp+DPaC+kxc8U2qGMfSJcg7bynQaRJwlyi575/A45qPvFg+RaSjs4zog3STcnV7nN0vkmOphbY2pW4qMM1meA1Zt9dAuyBr1sA3lkifYcIPMLRiqHKruhEVTxw8gr9GmHSoomriBftFWw9HVwznGSb+QOWzv/dV0n4YvwO/FkHYrfnMpmBdK/DH0ro+zsaPcG7eszTvahpzozRXBQmMFFbbw4GdoSuvVHk6gbsfRywrtD8rs7pbNFEoomiQZfQP8voLt+iI41QiaTu9YV6JiMXw/zTod/Vzxn8IB8ZOjZ57d4rPL18c7/cYw60p4IePi55MjPenlfsAgANS2hfHIy8AP25UZ0n/zlYvWYSkJiVH13nZoHD7u0bw0ZocP1XWgAQyaUE1rqO8Hkumtv2sbQz3pzfy5J58O5QQw8eYo+kAymXSbT6vpcfAm462B17Vj07Kf56xp+I69Rn89swOvpN/G+4nhoj4/6Lnf0GEvSWwNNCbTPI++8TpR//5kq6ll6MZoXy4HzK6fi7v0j4IW+I19kUT8EHRlcOpmHB74Nl/BPH/kcG8HndKf1UHjwqncPhlnaBwwgIfEvC+lsxieJ3EUTSOG7GoZhdbqMBmGQ6Xuv0r26Soy492SahHZyL0Ud5RKk9Al0YkigL5ROhDtM5OsAdB3k7StZEiKiYUXLrNECrDo9GQdVqUcdQUnGCi9VnaD60Wm6yjgx8cnwYOTQVb9Du6bGBBk0EPDcwEHswwhlkJDR4/6OjGC08J0hgoUMI/qO324MkaCpPHptrh03egy4uuGD5zJuzAweMowMuNfqSaVR7PlvfSNDSIhyv/Hgzo8+bXRDlOquGXVgKmj7WR8ON4SguKIMITzTZK2QANgCXUFHAOJODE5rgbjXTKOe8Tr0hJ4pHXlrIl7YKOqsZwT1gSN+LGER32USJ3vtylF/kolnFAZCOOdEhiZNaMpgA9yn974j416JfObM4f5vZeVFEoPqrHrz1+sZfsnYpfLCZLt+q6rce9mewqsTLJUyaMhoocGjz/RW6SWEiAGFSfx7BhDS+LkfMn7I8EH0XSC02Q1LEL/gYgxOSP7avitiqWkoCV+a9BMxEn8KBgEKo0S1288nIMqI5WeVqG/BQ9/xI0McMAqMLdRfldH3oqsyeChqR4nvvpjmLyu5sEFfKcpQ4ffTq/8m8t9/i5A7+AQlrgEjuPKHbD2956vfXO99S5xd9SwYYEKcwdHhP7tXWfomNIQw5wcGX9vt2heeKLji8LcxnCBt/tf/464dIygL3zXGZrud7tEvNUmN8yB8E20LUR2nf3oeXoerIPI3vQOk02i5cC7c1+HGmWwCmjS2XDptJ4d1SyRRQulorXbXoVyXzm9Di1Hm6k1wQgp6MCxrr6Tcf6XTKAGpiF27cQhtHFgiC3NO55y+JzMIOjDY3GIWZVljr28phK2z5+ZhzBr/c4gdUd89kUDYqu+3bGs77X7fT5Ck5EZhvjRv5aMm4yFMjGmrZL87sFKJguAf5ZrcI3VRfPso0AkrFRcQwJrOZyDvbuSJInzJNcIEgUGwFt3UuE5JYp5ELEvbM7G4za8kLSG3Qnst2hHhvfE74fissxeWSikUBhk9UJCgZ5qIK83nbGNzwQ+0bVIvKTLaRVEvy/g9Aqd1YLXOxQgGWR0QKVcEMsrMMYhlsNA5KdWjPnVN2skxfKGLcAlN1wGzy4vLPkGg3Qo6rF6Gfk08ivY6vYUSaOK75Twv5rtCRFPnF4q2TN2080Qrr/gM2qRJNPqCtrYHHavX5a4rRdtSxk/qrYPxEYjKDTuuNF34kOvJBn1/fNj0nTEThCDpy61mz3SoudpaoQ+oCn2cR6EZWbnStlOnlm1CocfHdavVBuTXtghCWSaZtqzOngEuezsHlqLN6XSGuq7Cpxg3iVUq0iBdAmUGwRt+aDHgCvbd2r1q9UbZCnH6XoZI+lK8PkFHyW2GjHIJ8pXCrMUSXd5FwFFN1Ah5ZFjutBHdxj3yrYHNfTdmzCGfG8L2aEgfohlpLLbg3YsLectQtyj9sFgquIFscX0FwZU6qew5+pN+lRFtfTEPPx/TTvH5cCilqIBcabW7MjgKXyamnS6pTNaOjqrwfdEBCWdxaPYQ4X9kVWjNCDzV+TYkhxfGbXNpBXlhYoVSDtrJQ+AxbCWsTlkax1rxJENjq057aO8YjUQ7QiYI0DIsjiIjV6KRr63GmPdDiw/aCKApW6RNUvLTGXCfcX56u2iZhYwls5RXSFmUtiShdzJw6RwYuTcpoKXqsMAh+C/DhxiDlJtWpWF37n5sVx59mbFLH/8tDN1O0/7JP/xvwKMa43rou5yS4E8hl7ZSQUZQaFEi7gbW+VKR50XwIWZLC0u2tDQP7ehZExlP7lkHKDsydvVQ9mVIbNVRokbwBvUHIVzC/Z8X/lMxgCioLqKdMmr2GkNbhCeW6xP7o4ORvd2SIWRi84z7h5NmJWAjJfkKtFQTN1rFOQAJlUbyxZXcnK9q/xeHI7uNhn2ad1JMTzKMB+ipDureA98r0LtkL2LJftSqBz3P+yx1kGGgDjw03mWQeCRH/pS3g+KpiWkddk4V79VbsBMdLaVQhqcgfwlt+BV4z+PUZSkTsYPO2N5tUu+zK9CAsW2gtC5CHzThIKX1LGnkU1mG0i00Ua36TM4nfdVqhPFiC2n74HbbEgxe+ZZeQJHVQdnfPRnbBcp4BX4pmWofefyhxbgf/PkMz89CLzTRugYdfQc4fvWlRXthnbF51HEF9T0U4fd1IDnK4Qg63qMdT1KxZcGHsvYZk60lHU6bsrO0Id9CnwEvKdqyJWhtAZgupa3HmD+i7pvxqD123Hbf36IhUjq7MM2LKwmfZNTEyAtn09CIhJ2RKwbK/OnxwL6zP7DL0YndQg74qDOx7+727bXyyK4sx+0SNOsr8O6VfMx+OI7a945G9h6K98pC3BZyMfgyuQKn6G7TfXu/35mzdxpje4926fD5IZUVTdd5YzIu/MN61GpbBZtkYnZSgbYB2//y987Ys+h4mYOWXWub/WQuYRcfXbCLwFJ0SKuXZSR4dCHmriQqQkBgpYmFh/OMVWSXmzXkbcq5sJqAj/Vt82TPSoz7pcWiXew2rASf7a6mbKjlwwSJa5KZhsD03NW2ZUFm+eBegxG+Vx3ZPnAIQ1NyHOSZ+BB4pQnzm1qSy0MZtzTxNGEsnL2cs8eeXrF0AX5cnLPFQsR09mkSGM/NR21tA361lrTJhuCP7EIs0bdF2rhFGx4Bf5fBK7rVOnx4RIFdcESTagfQqqr0EK+L14rAWNF4CaDwe7GRLc38oateOypbvVa1BXB941zJqumE3b5VA7f61quWrdNsWCyVQU5Z8Lyk8+i8D8l4R/t7lqgfW6pbtz68+eTk2O4cHNv+/oGf95Hu8+0I3gGtvRTr2rWDsiXrhxar7tvh8ZEdN5roRsgutL0YRebrVqxVPbbupGtntIkVQfPmcQ16XbXFxaRl4Mvlw2PbLVfpb+TAUcfmulWrNcmn07MFLSnuNq1TObLdvT27e3BkNT8gXYtOxnYR+MnF6r+53bMqOHZXk6WM61UAsg1ey1Uf3XkvCIYp0OBx8ElnDO09+FJhClS5WNJOgzP0y3uVob3OmNA5L3Indxt+PDuIWy5NHirBOyECWvUt1y5vQ6+kL3qYXkX6tSMxCY2RwUyPZeAigb+fhQL1OvNwyrYvZmxlK2VLawmXY4sLCcuV4pbJybWs9JTpB9Mg3U7ywtHdDvJ1nz6GrjB+ZpPjn0z/5wXpdl1kHOl5i8m4rUMbqmQgQ0euPrA8RL4PPR/RKBk+GsQZFKULNrUSm/HWXEr64bsR2jmP/J+AiPeRlV29ok471O8m9CQFrXqc8XQKESOWjdu7pP3OO3XbBe7noFV0r7uVeTBowu8itPs88r14gOh1GrrSAJ4NaEQX2iN//Stn1tB3tKCnYg1ozvHu0M/fSNGmIXV4E9r4b5rwKZBChv66DLv08xF9GoPGuWGBINort1e3P+z6QePafbdAup9C259ejCJP9+3m7a7t30KeOBjYNt80oCt6dnBzwBhApoJfPnle+7nM3rrTtQ+gkToQWiTldCZqF2A3cqF6g3F4UkT2PQ0N20SezwWDl/o9kZSucT9qUZsWy6h7ZfTO79HG8tBaLosSgI3gJyOGJkeFb9o98RA8SrQTlmjPoCN+Cj62A/wuQM8QyK26kLSadDwXByfWFjym9ZG7ZeGGdspXj/t2QFsOaHflYIhcHMrQOGM4+q5MGT8U7tEv0StdZ7+nYfZetPAh6tGFl77WhbfTl2TlgVf2XHRkacrWrpIG7b8E3rwHUk3oj0fAlxx67k/hr29SsIwfsyDR4TZ1uU26yHbCTj+chQ6jOyEvf4gwcL0y9sUVMsBrhfxDq0n7GnT6IvrXW/AeirOLwOMbi4x56LR2m8hIolDmencs6ibcND94XEa9m8BDaukV6qhWy4in8Mn2L9EnF2mcXCopj1PoTjq3RDsU9J1go+jzVwSRDu1AlcFHu9V0hg5o5vLSV+ZlEJmzNyGd6jt9oe9ytFsrGrXLRGTvgLKkd67x+Bb0TujxyXrNwhr0nGztBnm0lWpaHxnlhZs6DF+LwuQZokAbzyO73QI+Wggzq3sOwDwC/MqUpXqLfqcmY3sExfk8zyUf13k3K18jbwvJJU+aHfigFhyrLTJqyyAhGDCkLKf5CoiT3IAqn6ZoCzKcdiv3a0N3oZWnrKXh0Mq0+VjwJB8ZKGQ8vwTfTZCnzldR2XonA0eXgdMkzzFt+DeM0zuDOVsHDtvQeOFJBl35CdopWvYWeKq6kaVdpg46F0ZnrnwAHn7M2NPB8qq9eMf9/lRxwfCjs6bOUg+ROeGIunmWRukPQbS7yL9a6K4zcq4ip0PObA06fIE6NKjrGL28Tn2baoG+pT7cTP+Gq9osOXOFdrh7Q9pwGl31CPh2NEev+U+fBwt1VFCN/d9s3E7/6pkHfiptDPzVrkV5TNAzSKyHLnWvQBP9EHT1++w7hZAVl/CN8FF5KYXmt30+Wu9nz6f4P6ubgr8nrRtvfi0DSJrRyOvZGRUyFOgwdLkY8hXqpJlloftp8/XEf6l3/J8qQ2cprXZqaALYzwfQEwHRM+CvN0QGkOkEPgqpDkMPK6818cF7L1A9P0YRUhw6k9Ph1G2U9FazDSJqokuMXfUlyjihiWVdZfjQM6J2Cbjhgzjudz1qt4fv9JBRQlc3VMhgMTV2KO0UHsFPNwKAJvU8P+3UCOll3JARxL+bGUJmxg/Ph+cypHjdVE7IW1HGlZnrKxlodL6I4B52gAT4B9dUXIVstF+GDk0GBddXMkxwP4VbmPAXmVCfADv6Lhg96AHgpN/qKxk9HLyk8/f0kSbVXGrycmRR1sRt6Kew+wNqpgj83d48RTj1uRsSEIBV97BDJsRgANGEnabrhQ9eok/C38MXopjnDLlmCB2ehef6Rj+pXUhP1GSTknqyaTopV76axOEkIc8xzoO+cbdXtFMTnmHXUHinCW4pvL7qaWYAmQ78qAQK7oNxSdORRL7TGivkNY/B5ZXylpKiiS0ZPoj0W3B1A2GhP93FGn3+YFSdvC40Qa3Q1Y0NXFVPCdKKA/LTKvPgbkvlhXSKbpSY5jGL/OcaYKd7hy93/k/v9S0Jldbz83zu5+l58D2Pwm+lJapfQhuVT/jteZFekf8hapz7/dgOEfx2kDw+/Wgefjvrkb8dQduf//f/79v25o3OPQLrrpOcWoc+FwTv/5sGv9FYmaUJrQUKavz0nYFXGke81Q9CuPzmYKDVcn4GwXLSojAgrR7P5uTWAIEHQba0kEN/HKHQoHzAfTpd6Gisb5UqqgK4JUOF+kgueJRXXq4aNOkLcmgsZItSuOI2jgx8dZHy01brCMq02r1YLNgqinQxS5kRaFQ66RPRwmEZAOsIYVXwIZWM+iS7xlhKBlZg3+uJVjCeoBulBfGDEXVnnPX4XcyYDubTHBTUyOq0y7V8+kmTHNoxEYtLIQhjJDqJWD6ftpdeeMqS0ZZFYXGa0JWLvuW1lC2uZo1sfeXSUiljCZTjO7t1i6F4qJdlvNdukVQu6Qe21yo9FNWUGwR0IHcyIcNK3BoogDHaWcyivMPsC5SZgiYnEIJ61Elb0vNpYN4ZWlrnJ1Av9Y/Gsow6baSb+cW8r+7NZnUmA3UF/inyXlrO0E86l2LI/YKdXtm2Zx59zB576LKd3zxrK8VVys1Sv5rzipOjrnXHYQWn+EAEeAgd+9RBbsa0QwcCTZuBLQJOsyUeBb2TW6RWH94lGkLfo0xohwxQcGPt+vqStRFe79zeBwfog7yMRl1rNLpWRsgqV8POzI3tDGXTX9C6bAoJXK7XKDObKVi5XLdbN6rg5AChKOa0QvvnEghHOox2PNeyfCJva6VNaGvEOuBKNJXyvMJqvTodCM92fjpwGi1XGuL/7Vbb+r0+OB61DMpfKZdxuqsVpcfNMspy3+Seq9sLkzGlnM5aaZG3hOWE5Uv0K+qMJh7vHu46nufTKQTZgY/flcWUK+1y03Nqa4mUPeAifkN5iaTDSlGu1zRxvrtbtvMXzvoKVR1qr1WrMlgc3q260cJ3UEblB7pvhWzCqt0WeJa2jdUVcFLGQBTvCvXlWxnvdA7OULum5iRDIZjW+27k0rjTKk+5BKMyFkf5105Y7fzQgeyrWzLOME6ROWTokXCr/jg6qdvSQsoKmTxw1Epf7WjRBFjWEvSNjDntRs8yyYy1yi3vL8Feyuzx4bFVa3t26aHnXe742xS0cOWf/9P/q73/7k8Y60PGK/CCTonaxlHKOuMGuB5Hye+Bb9C3fpt0ahq9D075uIdWx5Jxd60iGbKUyjuPltDS74AngyBXKPy6tPw/JQOIgvi87+qqD213f2i3juWGKvB46cwvoaB+Brqcy8X8XA25KDqCHB+A43IvoQMpNRGgiYNb4IwWh7TBaU0mv1YZWh500sre1xgGt+Vv/XbPNnSmQDFte7da9qW82aPAXiv+bwvngZO6QHnJFza6oy2ixKoM/gMxHgAsyX0q6waKoVbXybfxNZTNFcqSS44IPOTdaNL+dJS0J185a7Fa016J9mwrMbG3aYMmObVLQbsxDolSWNfhd198vIDiO7Gr15t2sIPmS97/61NRezZjdg1t9TtV8XqUUGikjNFaMirlVONXh3nL9YGUVBlAKsDpzZbZxuNLtkHanVsN+5d7I9vtmi3w/isLc/Zcie9Rrm8B/x+T9x3aFxNvWdBuuZgtAuMIDd9dStqNrYz7uz6mzOX5tC2A3zv1rp3cadjCQQ84g9Uow/JBfhnlPgtdvI2yHOd6HvjXGRfR/sii7aFdpX90fssiMHx1v+8HDd8ELjrw9n/7RM4uIMfGGDDpUsKSxYS9X0bep91feqxgS6T5cA/KCI7cisTsDfjATbmb47fEIdXx99bgHVzfrKCPgE/XoJXf/l9cst89nbL49apdH83ZpY2EzcG/vlcZ2audiJ3eyNjXv7FtTy4gkzFOO/AtGKm9c9S34450U/AQ/LgEa/v0StRdQpwA4+e2kvatKzm7tde1r8FRrsAzlxcWbamya3uP5W24krI0cImBszrgWrh+fKdrS3c6FgNnIOf2TAT+px2Q1F+LArh40DhQ/94igoZ2Dtnis9S7By/LrEbsxacX7YmnTkE7erZGPdILSUuBz1o5PD4Dr93kA2QxwURudZLQqSXkhRK4Jndc5bWkHW6kbH8zZa1l7TadIBdQAWC2TBmagwWdp4FxqQpNg8vk/NTEs1bNVxgDXcpOwCe/kB1bb79hb3xcswNgp1XlL+UZn2Tdion+z9sCsluhWHTd7WBv1w537tqTqY59qjS2z6/O2WIceb4F/5VBH16TABH70FLYmD0xP2cHPPvcRtS+tCJ3JOA1fC5RmLP8UsRSxEvLZt9anLPkWsRqPJ9ILk2gO0FTMgiHz8Nz5UngemtkBfL91pLZC9txa0IABscd+1ykZ8+tx+yRglkNOewa8pcWl0nHlP/4I8av/PRDvry/ZnpKh+8PwXm5sNJ8hEgrINJfnxCWUVC7Bh4AZQgkEr2aZ2xqMk4HKItH6FwphopV+V4GTOG5gvy6f2YdGaA9oU/NGpQnVzaS6daLPCDdmP4rZedsGyKY30DGlNEG3O9pFvKBoPqlcxFbIs3iWtrS0AtfZe16StApQht+MQgnNBl968O27VzrWXmfsYM8GgFGcuv56xpBhEua7JdLJXcBnY7ZCXSjO/12g/GydbttxzIoAqMosskcMsmEceNAVtB1FglRcHLzatPy6A/DNHILwBsjg4yR5xvQpkXokIxHcn93cTnh4+8GdHYRGveVrbi7Q6qit0lSh6RYCVholbyM3uJPT4JXckX3O+CNXCWKdyXApQZy7fmL54B/1yp15BhoyO7VAWMz4mcF/eBwZO9D3uV662N+a3eXzry4oakR6EumoDkrCqA+PWQkd2UFbLWGR7sTP1Wa80UC31qEFt4Z2vu3kSmgn+eB9TehvTJ6XIOfDuhn0foOcK0is+8eIEtDh9T76tMVyngZvWuTbz6APidPx2wFGrm4jiyNTjKTG34hqK/A8aZkcuo22u3ZwzVgDA/VAgWa710AyHyVv+5Fr0+jJ/7BMjI3MJWx8BRtPVeI2O6ZlHUvQSsXJV9KtgXv6QPEQjcUyO2aDHBSw6SjVI56VkOPrn3ctbu3+si+vAD/i7S1SJsYJvfGV8C9KQ77E4IePoCUeqdwkTHwTeq3hfx6G76IOOLf+C5N+veUJvdHMfvhBFopQ7wOsN+M2+fBn99fjtpWLmpvwE+0W1CB7Nxgpd0oMpQXGV9bl9LozCmfIju82bPJ4cAWoM1qn1w5CvW/IMM2fXLMuNIuD1i2vZyfs08tx60DXH5KGVkGjFo0eKAdmp+R7KLFFKITsHf7SjHi5z+pX9zoIBojukCU7rYJvJ5HF9fO0hbfPw3MtfsM0Hoes4lhxdnOENF8/a5Cpz6G5kAGHZxnoTsZ+niP/tAzusQWIWp99Ke3wXNN3qtbFGWMuE5U1ylMLz8faOMj0PuHoP1vHo7tmEZ0mkNfaKV5BRWQoF9QjVx23i+P7N2DIfQ6wKYkfKC9avtV6nmCLiW8EJ1eACZfgW88mTNrQud0aLfXgXdqXwXZYjcaA6cBlD/WW2QAylvORi3O799b0i69OXuX9u3NJ6x5OWvZc0mTq8w7ZWRZYPo4dPCnBp3OFSwmPbOPXgjM/zfnEvbVzNgXu72HrD+mHOHZt6Elp0CcHyK7XIVeiK6XqNnn0xPkQMoaRayVQZck7RFj+UNkH+0o3wJOn4EepbnXgfpqpxYravGOdpnK9ZjmPtRP6vcZvOep3+fhzdpxrd26eh8gEfAqwIRxR5uuQ2Ok3+jcodPgyPNy/0b+n0VHlzH4tmQmfUZUPor+PVfhklzHnYUeaEGPDHu35+LW0PwB8NO8stIF6jS9Osz9sWcW+kD3/nMa5oApY0RtRMDQInHNz8ro35MBRIt9TuD7M8Y5DcKPWdDdjAYIRj7HzVXl6fmsXF1nz7jxmvpX/I4uLE0PQX8g408GrfLzHSAIPb5LgugTtyiREix+WQiA0M0UNF4J3RD4RqUJRdWlUsrhWQSeqrOJMZA4Gk+EqNWdUaImndVIfaz68J2fS6GV8poslpLKMxlCdEh7s9Xw3RS88Ml3GTT8/A6iDBaajPdJZo/3DQ+KyjMYTZSv0k+vCIth1wIVFjV04YpnlOFnZWii3w0awYByz7CiZypbRhCey9ih8z804aZ8HsxjtlNCUUq272KBULibLtJqwjykC4aJsINCoAu7FDRRH5fhY+oG694uBQaA4O27OugD35VBuWRGPShHs4tEICsAO4wV/bn6zPsN5Uo9BYy1Gye4fYLJkb8mbiYw09Cz+lQThUTVm3YEwwfw4N6NRh6593L1xfQ7R1498ofTv7QwPPQnqqNuRTIVRTgk1InY+9ky6hr/TVq9JAj/xRiUFVhGOeG9cpKQrHq5UclhEb5R0Dea8A4usIAt8PQdIXEJilqhojarHpSpvLiR0CyclmFCq7mH5K3D/7zvZnVk0Kv9Q/BA731sze6nfT9zb+a9Qn4S2N3owQ+dJ6ItgX5wup5NnweDxyx9qAdJwv306kYL8nTiQL0VQ9rwnb7RZOf9b/R8Gr279G76PYnCvdrFO93rH89n+XufTfO738/hXmluHXaBMcLpuSx45S/+owcxxP/uj/btj39aC/guXIc2za5hB4jwiUgb1MbQ2NBi4Zn+OM7NgtIJ36e3f9M7QAbjnh8+lU4nTG6ltLq7NM+4BR9pkruj0Eqw4dzA0nIRBc7qcGtNE86B1Fpl45P1MN+l1VxYdR5J2CLK8dbqiu+gWEGRXVkuWr6Ut2ajYbEk+SHcrM7nUUBGdlA5Br+iCLw9O6mXLZ9ECGl2LKedINSH1H4AdzqOYL+yZK1uF+G743XReQdyG9Gi7ufOL5F/m3EYQ5ge+opdncIhnik6lS9kbO9O1SdsM8U09M8hYBkEkVZnYFunN+z6zRvQSgsGF8ZaPD229c00ZZDHJInggPDW7dvxiQ5fD0ZN0b1sLmnrp3K+Y6BZbVPPeYT8lndtFA1WPi3blCt6K/ctdZQOubTrNHtuFJEAWNGqVoCedRdPKatXw1b2SCxty+sFhKw+AnYMeGv3BHBHod/eWPVDqDVOddi1VlVdeGjDnjr3pD10/pLlc3l4lVbQiqfpfBSdcTFvSyXq1215uyHYPg41eX+03/RJdBlsYgnRkCF4jTCIMjxfyNnuTtMqx9rJOLHcQtIN+325AgOY1WrTVjeXrFgohTMs6EO1V3wGGZl6D/hNvtBJGbp0aLfqWyxloc9j6w2awIa+7Q2sUm05LdOkfQalV8JhLpuyCXUR/kkokiuMsXVsMVuijjIwxMCZEuVBg6HlopeJbI6+KTq+6PDWqARhcE5+zLO805jTwe65TM7yfCsXXZVO2Q1XiwvzlolkrQQMN/KnfbdKE+3VD/hEqC3Xaz4xrn6FAbjh0I3jpqU4Q8tnM7SpBSzkM52+BRZbyws+dgrgi2iGjIPZfMIODk6of+BejVrH+iAt1bStU8tOl7W7Rwa2WCLGOMz7AemDTtf2do9sf0euy6IOnz4wOdip0X+MIfDqmP7s0leVSs/Kx/ASFIQc+KUJlm4P/I6PrbSQsLXtRR/rfeq9sbZgm5tr9GOavimieAFbxsTOTtn9AUdjA2AXR1hF+mVcaEJOQquMTHnGbCQytEiK8nVGDzSz2jwAHmM7c+5R3gVa/x87aAHJn33/H9utGz+2s1tnbRH6hEBj88WcLUO7dEZLMo5mzwDuwf+FX3K1Uqk1oBcy0iH0N5rWm/R9cqsLrovXpZJJ+jbj461Wi1LOlCcQfl1a/p+qAaRfH9ojnYkt80wuoLQtX7R3H8b+ITTwOrinlXuajBW9kUyxDY35siZPSFjRqjy+De0LE41tlMOT+shuVQd243Bgd6/3rYVyvLvbs6vX29DboV2lrNdRIG9AZCagVy6u3XpRL0eTtQ/RjfK3LNc2LdI4f6UE0aY0iqPq8VJuzq6gDF7tzflBmj/uRS39zBmbrM/bz947tuZBzb6a69tz63ErM9berQovdEg67SAf/ZdLry9vxf0Q9nf3e3YRhf8Zyj6gDnKp9ZPa2L5fm9hp0v3OetRogh/uuorS+1sLZpdiKPTUW7Typ+T/z/ZG9hbflKF1V29DcytduwTNlMsGKcOfnZ+zz20kbHspYecLUTuH/K4JOE1c6MD4pfWEpYsJ62RitluI2aF4BxU+hNfIPUkd/nkCD0m0BvZMGf6Xi/vB8wPGaDKDXkX7GjcavvrwynLCjumD/y+duNwd2CLvrwPs7x6NfTfMK8sx+9IasjB0pQLgH05N7J/dHdifVib2FvX5sDGhHfQ7UN+hrOsH8A36PE156idF9YOQWBRCkwvPnsnY4zR2TP3+XXPOmtD181c2bB18OrlVsVePh/bhnZZ9Hzx4tzK2LfjEZ0tmr75bsz/7uGdbCyn79uc27fTTZ+yDq2X4ETIM9Xs8PrFnIyP7XititwcRL3cTXr8Bv32fej6EPHR2WLPdo0P7QZSKbSfdrcuFux1boN7XkTXu3O7ZnQ96dg6C+AS4EwHGP+nO2XNntJBjzidDJfcH/QI5gTo7vmuiIqUD0sHrUsSeBZ+uwONro66dh69eOb1mZ6SjVZp2aytjA2hzJBW1M82RbSFbnKhfgM/lffgXeFUromvJcEsapZM8drzXt8o+Mhnl/tZG3PL0tVy5+D8YnqqkCRatfJWBV4tVFOSqF+IOT5CL06jV4b2n5MqSQXSVyssljHyUz/O7gyyyU6sjcxwiyxza/v6e7/DIDFv2aHxgr9P+Ber+3GLMHpkb2lnt6M1F7OX1mJ1bjtrRUsyq2hWzynvSyMXdRwtRmwfWq2fTtn42hdyVsu1s1C5T5/O0IbaStFPwyEfh7enFiD2FPKFVzG80gQN17UGAtQr/jZOh3agNfXL2BnTnrZbZz2ojn0Tq0lShmRaqfwv4g2buck/PPAg4hK1Rzy4Nu3YUibtMRvW8L6VLKa30qqBlT4MEiWl4kbH+ZeqnCXa5vfnWatR3dHWTMfvKowW7g+xXkzWW0AKeN5sTO4IWiD5dh44Jzou0+/efLrkrty6w+9SpuH2da/RSzoaZiLVoXwvaMAsSa7TzWjuDlrcSVihJ35/pI9NEvyToVZwyRsBPuxB2r3fdeCaXNY2KVuSPfWJS7lZ/HSOI5n/azT4yq2iwFqoyfqfvFOYZO1lkgUNo1qQ9suKrBxYvQwu2cgLwNNXPB3lQaIPneb67cKNl+cOe1ZA9ZUAcAIdj6MBbDbOftM1eq07cyCzdV/MTe9BXue2B5FmG8fKfQR9eKEZ9p49cK5WBv3Zvyfj9FLzo0VLUD07fAsY3wKvl5VVgO7BGu27lva4lKOObF7Pe/x+fIMPT7dz6b6pjdIHECBvDtyLk57hCO4dl+NYR8hjMQOeKPQI9Pb0Ytx9T97fLI7stH0wQ/ivgyW8hiqwAw63FhPWQKyeM6S9B6+VC8gvgLMPFeZ7gSjXtqxnwgrY2NnL20qeWbZQHX+djwF+LUX91h0lHb1ahY1c7du3tDjRtCN0y+/JDyMzw0LtVzXuEg6G/ngDbyeqI3zIGPE0jT8E7ZPxJM4jkMunGArSINsl96kyH1Tea1JbeIpeyei55oVmnD4HfFmVcoSFaDCAjpMJz9M+zjKFrtBG09DEZPCuEPBXujza9Ds9F2xS0y1O7Y95EPN0Dplp8qrBCB319Oay2f3OADrIUtc1LyL4X0rZ2KmWngeEG+NSGpr/K2EKc8aBD5f8z9Fvx8juUE4OmKn0ml3CZr33cs8drffvtizk79XDJPoBPtGFou+T1GjKLXLA9z7dyuSTjpgSbOOPqFu37reTEUM/c9ZUC3eluunzOiKindLsd8uApiJaMQ7AQ+33q82La7Cny1eT+O+CU3GlpJ4lolGiffjeVr2AmGJGXw+gBWpUEklF+d3mrp3SvGxoKjIfH0Q1uoucM0N++9uy8nUcPfvdO13F9FtQ9AtP9J78kULYMyTdpqGAaoV8aIM4hPEqHW+vsuD64JC8r3aa8TaBDcxVsVefns7QTuecasBPZTIF/Qmvp3gKnzt/4UAtAaK92wHhQm2mXUIpsvd2zOgpXHkM2+sqljO3RRzr7ZyhL0iPo2efStnQqbSl0Le2Cq0EDGSK+a/cI3fDUk4/6rv/a/qHNw4eepg9k2JArsY+GMcaNFnzG7PFNcIO+kltN8RxEPPsCMsdnwLnuUgqeg0zKoJGR4wfIhNIJt5Gz/i7y434MWYJxqN0YAaeD7KC2qO7iQ9JHdK9zThOUI71Mu6UO5RpMjeQbvQ/hfu/IqLCArPLtZ4vuwvPt/b4v+hHPeQYYVNHjrwshPYQ89E86jlxtOV6CpXJ1qt1JMpDp3Bu5+vfyBGfSzOZYQ7ifj/4pqDf8flpUeA7e04YW8GhURCc1Hw3PRr9ugBMNZLwR5T7YHg/TPDwX6unzs/DsBw0gPxe8jjxTffXT/4YQdoB4uJfr/TB9lEmhvPPZPTdRKM0+SYwQeW9yWYkpwH95Be4X40YSft4bjPdfeRG0gU+pJOk8OxBPbmZ854LvZki6QUQT/DJu6BtN3ofdBDIqyADygMGB+vmOBurX77RB7CZ1DgYPN3y4QUKT0ZqIZyDqG91zJRNG+SC4yhqrfdyTDwn9t+ounV71VdCBs4refMiD2jDb4aDoE/yzcnTvz2SogcFM4eF5qVFkrjzArVDGvfy5UZop7BzmKOpCqtkksyZXNPGkQ9C1AySenBlAZPyYwk4ZK5DeYU273JAihV/w0uydX0P+/PFiw3PVN1wVHMEpM0QolCIIKPdXaoVnQdRE18wAIiOSG5YEW8EB7HY3ZILzNE/+hPyJAR+8lf5e7ZSxxEUBPZgGCaaqlpfFjRiwiKvvhqCf3YDgdQ+VmuWr9DJEyMggvJZrG+2ucSOFJ1XfUBM6QJNswkEZk7Sy2A1Kgqnar/JJpzIozoUxHWguw0cPZUe+UbW6XZNsYdeO8IR6eHu4TvshjK+p4UNR7aB+qr/SO1GkGX4WBzc6qCicKRKMIG748HTKNzBGRW+/Is8UVS7/Pao3deXv9N0sjd7dr6OiYO7uj6bfPPjufp6z+2mc5uGYzTWEkIfym/7xd298LDdLwQgiwv0fM+iA1f/uX+zb//Bvj7zubvTQalMnslzBd+F+wFdFb3y419WrL8wIuKGgt/fh4j98J8DfpAFkNOm6W54KCrdq1AMne+2hn4vgAh54eFRv0/6hNRptxoNWUiFgG3QkMrYkQuX6esHdNfhqsUTWFufRMsDdZqcKDdD4HlgSWqNW6pwJ+K4t5JIoSh2LM4byEpr94OuRZRJoKxAZGQa0YyKB4iXBWcrUZBy1VfKOkLdWxGfRzIqFhO9M6MGM640+9ddY1eR9ClxnDCBFSniuV7vuv1zKmba6SzkozsfdiADGUubA5hdytAFFujtww0kHBfj0KU2SI7AjUGeQAHrwBK2iX17K28JixvLppD32yHnTNt6FXMbmC1kEOsY5PGhhRUrd2MpluYQCZyZJ2In6e+w7IDRBTYHQAugOdVzfKEITJ34uRLvf8QkbufiKo0hpAkbnJek8juX5rBtoVtaKdlKuUf+BLQAHYcnW5oJtLWyCRxnTgeLNVt1Oanu0RsbUke0f3bTD2qGNaK/OfeiPVY7cO6F1ITpp50wkOed1qtY6lohnoM0SKlCw6lJsgZlcOGl1LZJhF+kOkLuSnKFP9b581LC93WNbAUYyuJ8c1nyHgHaFZLJZNxY1WsI3GQ+DQe242vJ2jifaUt61g72GG2zkX1eu2fLzOYshd2jnRJf+KR+1bH6xYHO0qdtp+c4KGaOpKbAfUV/GJHCWq4uGXF70urQDmqqdmDJiOO/puQusVrNB/0RtD6E2nSrY9splW81v2kJqzZZ1za9ZOp219aUtfi9aKVmwDPha69bVBHCiZymU0B510y6ITrPF+AkCWAe4pxjThWLSZZc5BGTtRm02unZ81PaJRvEPyRgp3ol7JONpN0TSHOj4yPLg1NJCxvYPKraz3/AVjeMRCnW7ZQf7cinWB/d7wLlhlbIWVGhcCo60EWFWRkkd0i78SABjnX6vsayD/sW/hKOLC8gG0qYZW9rtk8xkLZ+ft8LCAjhHWuCnCZBcJkn9tMKc8UrbZAgouisus1wuBZ6CU/AgRp4dgfdd+lArja5++BbjqmfnLzzmtPM/ZhBv//4P/qn92Z/9A2v2kAVHyInAX27H2h0Z+uZRxqEA4I9wrQ9M1G4JFRFgNZlIXYGny80H8tFo0relxbx124wlcPfouOFGoWZL5+tMJ6EIvy4tl0u+nw9z9vyXVpwv+K9fkd/08d94kCwx2wGysze06ydjK4D/X1uNug9o+bTXrobHUbBuTieGFcQPpORrEuUAPJWLAkmkUmBCksAvHwbG58j/owbpURy/vBoPLgaOevYysurHKKd7fKBDUS9lI/a/vJSyT31m3Q6gw8cVcJ+cjilDK+MkMznMKGuZ8fXN5ajvHNFOEbm8+sp6zC5S16sooOuRob2Atv5QemRPP5S1R87nbOF0zgp5FF3o3wFt0QpjrZpbAuefS6IIM3YeeWbZJzZv7IMLlCu/3DJYvIeiea4UdSX3PPRUrqQe4fcaNGnvoG1/2onZjyGLP65M3BXCpxaj9jDK/2Xw7m59ZO/VRna1Mbb362Pb6Uz8LIEicJCLvT8CyB/x7lGUaBmeyomIrWwkrIQif0kAkExBHc9Uh3ZMO+WTX65RJZtmoA3nD7oWB1bf3R/4ro5TaOwyfsgyoZ0GadLd2enaq9Tvcg4+DC+8Tpt+eDLyXSpy53RhPuaTlXeAy+UibTkZ2mkowVcuZ23lfNGuHTLGxhFr0ZcdyrwwH7VvXEj7+Sg1KfuhZ/zshG/COnc6Y2u1ht7/OvtEhqwP9jtWL+Ytur1od/bq9spanO+BjyY9+Vpu0B4mk8HpZ2xnKIN511bOLNkbb+w57//sUsTdUb3anLMbA+AgjKP/GPZ2qz1yP+o78LN34b3vEI/piBJ4nEpGbJP+3Lzbtfbtrv3sLjS0Brzp8x4V/5eIOlqdqj55ODtn2nmhCS7Jehqv/PfWadW6zjTQuSkT0o3WksgQEVs6bFsFuGZPutaFN1xbiFmdvpujfP1bOYEHQuf3S8hkwHhAHk1kjj79jOjlcEPcsYpcytzqhckC+qQJzu9Rrybt80QE4evLxTn7/efn7eIrm3b9luSEME0oGrO5kbX//Nun7Enkn51Kz17je7JzI8DnFyOOM9dIHx337DPFgb10Pm61Ycfy0Z59ajNqdxHh6tT/fHxiZ5Aj+sDuo1XqfQapcRU6uoI8t5GyDPeFpYQNc3GrlmI2n43ZU9RtsgQvou1nwYuV2sDugn/bxbQtd0Y2gPcMUlE7Rd+c8HyF9itcZ3xo54tcS8mdmty2Sm+ROw+tWCYbn4jSuFfQXx2Yq4kcUMdD6CL+alxwrUk2Q4743KRnX86bFZHFNKnonDR06L2gPnaPAvy7zNj5XG7O1qAju4zTh+G5McqSUfOwMbQ96ipdTUEXxG2vlib3tLtIb6SnyX1bBX2xuAFNkWsrHQp+JmNHPK8yTnuMU9dFqEqmELG103E7/VCacZ92+VaTQX9RSFCBy0c0qju0a+DO/m3yBW9HwBE26btMtNhEcphk0L/ICCJZWYuPtLtWMrGSCj+naqLja62ADIl+mv/Bvm3v9Cyxgqy6BUX/VfXlsQ5C76Ui1szFrLyAzA+uNMCBlesdW4emvdUJK8M1wQp5sUuxsX0WOecD+MUO+KDzdqrwCSsm7MlPrUJL6Ycq8hHZ00TfCagzq7Q7UX72P4LGysXT5xZTVtRZaMB3IdW3z29n7DbfvrPXtyb9IDletRa9/uJCxH4HWvECdO0i9bx2OLTbINjyQd9eZPyu0X+34GFN6nEBPWMJefRn0NN9dBdN9D8H4Xt6KW4/gqb+sK5dhmHH4DHw1ypxirUX4aEypr7LO5Us+iKjPsXaAjzlBjxtDH2T3jSTF35VgK34WXx7N5C36fc2/a4zGJ7ptO2J+Bh5PEJfjuzzYPwudPJjaPd56P5z8KTvt+bsjX7EblP2GjRtgzSvUucWdRJ+aOeLXGupDM2fyP2WcEJ4rvkYPxwfPSxKrEHv+6KFpB3Thwxzb694Nt1yb6xpjAm/PJMHwr1FNXpOGkiOn0dCF/pYkrSpsTBCx6rRhpvknViL2tlH0rZ1Dp1tOWFJ8Alp3t2OyTjxU/ppZgCRvKI8zjGub2WjljwLLYJ+CT5C7BZ4uENff0iFP4Tn7cMQRSO1q1S0qE4jRD/3yU/uvDTcblEGr+3lDPwGGOogbQW5lpSxSfRHxia1R/NZLXCmQkX2+OiEe7nHugqv+hAeJiNFld90n9MNtVk8SfRE38tY4GBTATPY8VxQ+/TcyC7Tf7f4RRaOxy8uhPOqftLQDj3Bk36FX++AvxXo14PgD7X+JWHaF7MAGLx+BR59DZ1vQHt1XpoO0G9BD3XIdQ0ZRtcm4w+xjs/D92qLZLcyFQSF7BvaqYWccwu+L2OMXP6+CL7Cduwu9b1XPX3/QHtnF+Ur2JdpUwt2NECe7G0i46wn0NmhneCkDIdyA9oEHzrQWRmShAc6x7lRqdl8t2VfSo/9XLJ/D+K815VruKh9EVmxPIkhG43tGnhQn+pd2vmq9n88irhrsT36/4R4nbxlhD2rXVVnU/bS3z1vpz63ZXX6/trHdXpF44kcNK/I1f+By7qXnPzyxYw9Az5+DFLVwAdH2XtNFizQFYUTwEGPV5H9vrmdsLsgolyNamecFjVozBwxNu6AS6InweDIB3ykuTid//Lp/JzvNNZSPudV9IfydKMD9fvk4rZZ+X7vUJgGNYd3M/40exPap92NgrPwArgzcFrUVbvhALnTk/DFA/npPvz3PB40fih424nuecjvfWDohf8ODQ3ppgaQ8OBXBRlA1HQRNt/9gYIYdiXMIBIqonwVnUVMs/QClYarHnny6TsFjXk9EICCQBEqroGtERsmnLXqV5P4AN0zUdnBqDCeuo4KZ2RoZ0WfOoZJOE2ya1JEBghNiMjNlL5xQ4ZYodeN9/otI4BG4SfeuQGCOgkxxWC0zdN3VADw2US43E1pV4AmRhVCmwX80AGqsuodmk1e/NDEufLwXRnKU/cOAz0jz2mH6r2iJlsdiQQrB4JgdT/onSYa5CZMuz/iibD7w3fQ8GxmBNH3alvYJSHjh3Z/hPYHg4/a7iaFe/X19ji34r3ueeat8UbR5ogUIRk/tJpNK0D4WoI/aX3i3suZGX/69EswRgXjEjCfwmg2oaw6ein63svzH6E+/PTnszqAQJqUVzIN/PvGj1Cu7oMRgL5wvCIiiLjRg7I14SR3Yr0+giBKrhtAPH2IXgptEuzU3x5lCOG3+sF7QdWgAsEoAaNDGJfhQ5NBni/R3azdM35oQCpjtU+/VU+iJuxUf9WRq+roRhq1V4Sea2jj/ei/VU+l0XuHzxRGHsNvSuGGMqe/Ffzn9H4Wpkk8zL6dfUNu954p73vP+eMGHX8wS6+0DzxT0K3375RwTvt5FtTut6+3rY1E+/hZnVXw8wT2byo0oPT/7T/dtX/0Z2UUlhlxRbj3K1FXorfjAcahP4KHI4RfhBszHPG/JAm0JRjAUDTcABKY3eyTe9//BoLGoc4WiscmlqLcXD5qi8sId1NY19tt0zkTokOx6MRKGRSCQsqS8aFlZExF0NXKfp3B0WsMGA9z1uQbTbLmEBZ1sLhoi1wmSRMa9udsfWHBCmlN3UAfUgOrtRG+By3fObC4uAKjazJmpITKkDC2ZqNvu3db5NH1lYnddk9gtiz5DxEWJyg7TmsBlvz364DyXmdoCYTuIgqPVs3Xyl2UwgT5Da24oMOq52x+Pub1LshgQ/tFM9uNluVLaUvmUraxxreM73YbfhOVsSNn28sX7aFTj9gjZ562s6sX7fTaGVspbtn24pYt59ZsubBmF06fsQvbW5ZLZG0ht8x3BeibFEoEvZOWZanPvHbTAJJWqxd4Bvgj+ivjjIxG6vcMbU0i1RVLwjMUUK2oA4a1WsOGEfHakS0UtOJ+bJ3anK3ojIp4yVrAs9WuQWc6CKz7Vm6Urd1t2u39m9DjllWaLYvEofOAbKjzKyYJq5w0gX+BcuVfvUmbe047ktGk1U7k+gqBHi1N/dKoymUjdAiROQaeaMXL/GKOfhtaFxwQb80iI/jKImioqJt2wKxtlHxBgvgvg8hpmlx+iW7KD7dccGk3xagXofx+MHwlE+6GqdkO0k8CRSU1l7B8IWkp4BanvjojKh7VweUlOyxX7Q//+LuUObZz58+SR86y+aIl01lL5zRRH8aS4O2uIeGDMmoVS0vQZwRsAC5DSZ8flUoZGKJBg2xKp4NWW72m1Xtl++DWR3Z80vaJhgR9MgddkCCfjcatkM9C9yNWb4CvSeB5UrdcMZy/IsN5tdamdvCVydDboLLy2aTjSLsjPEbo77ZtebUETQDG1FX7oGQ476KVJSIJazQ6Vmc8tFG+XHOh/CHfp3Jx6yJUS8FMAE+5sUg4fpmltO1ZSi1Kr+iL3BCUjzXRL2MLnS3XcsRxP27PPfV5S9CHmnBuduq2UCzQlpTlogVwq+vvtOhF3D0h+YI+TGSSDtNmDcEdOMhQIiU4OomiVKTs4PC61StVO332issk/zFCnzHxp9/5/9gPvvM/gW/AAZqWoA87nRZghD+j4IjGNDptcAFhnDZq0kcH1ccYhOLLCoKvdippBquUz1tyTud9kANjWnQnk4xbs6kdc395Wi4+KVowC5Inn/38ko8ThV+V3/Tx33iQzCEXH1rJd3N3aLvlsRu5k+CcDoKUspRBoRQdkJL2QlF8Uu6dwuSxVitKIRXP1Dkgj+YiduBoTYP4rxWRmmRZo5xj5B71hyaa5W+dImyXRPK5rUDX+ZiqMGav7XcZIwPrQh80aeBTvEpGOYKxlH3Z/HRGyB79pgmvtfScPVKIuJFhvdezZ1NDO7WVtq3tDONHUv/E0vT9iLb+5FCTARM7RInsoOFrEuudDvWjEvsnPbuNAizlVpNrWr2LPm1Pkr8mRL93MrZ9fl+ej1sL2veH+2O7aXG7shRzFx0yjKxkovY2CuAuyrRceSwWwyTxm8dDazHWlbdWl4pOy8j4NuMedPTDyYu5qD1ditkIfh6nMzq8h/V6qNMxY/rjFHT1InDJ7retChziVFALlrSKWT67u5Txoy7aDjRF/q3/1f7QrpFeq0W1+rGCXPSaJgppd420D8lHCOX/xI0iE7vZgKZTuYdWkrZK3V/b0WpIMgdml+Dbz+SpK3TrmiYZBDxwQiuvv7URsxfgvT+pQofJfAN4vAOb2iHPtw67lju3bI89tGjz8NLM6Sv2cblv5WrLFjcLdv6JDWtUurYLDcs365aBhr932LEbN6vw26F9ZivhcPw3R7QP6jVTlDeKUTu/EndXVdqZAxr7hOkSZfshudQjv9ezCXX9cXliOwDzUxcy0I+I/ZD+0EQIaGBl8F0L2WRwkGu0qSYTAM+vhWzEHt2ErtJRi+CR1ok1gU8EunxSitsS9LwLP7+hg6r54iwwFs9qAe8WafrQ1O3bHSsd9qwHAsul1tk7bVulfl36WTshamUdGCp9BvgyjrRKU1WgWl4H/ZfbOe0cORjO2Y1bYeeoXq9uLNpLz5y2L+Z7tnFQs9fKtLcbxq4m0vKMPblZuQM+54DNo9vwivNp6+aR6zJjP/T++EzaHl9N2rkKtPQYYEJHJ8sJG2ykbUC75mnTQwddO02BS7SjrdXhwHELoPWgxc101NYYP8XmyI4ZA7czlF9IWBs6cCxcLMRB+IgdrwNHGiVD523NjoWmaZrAHucb+dundHtlPkzY1MAfBdFJ6aQyvDbVsGnwXpoS0R7joCEBiZ86YUyroPfA3T2+eeCTe0E7Sj4DDAQj7XJDFLADEvq5EMBK7vFuUAnVVTLUrBzR8jx9obOApJOpGeooJamAULm1aHC3s6IzaOJWLiVs73BgS3eBHzT3gArKIJZfIB39sHkW2TYPH1dFfp1AHSfI10fkdfOgb8c7Azd8zIJcjsgAokUVCRlXtRsX+jqt/i8E4Zjkb9FoeUjItYe2udOxPrg2AD8VuyLSpItocnA1Y61TOWurT/+CKutbGUDayP3Spw93utbQ2RHQoD3oo0DnvJH/8sv/Us7sDcbpbeJZ8Q/g/B6ySA256AZ4dw459CtnM3bu4ZKfKSS3LhXGrM71kKu5zz9SsIXFPLhLnBcf7rirnFsMrAay6BnG6eeSE3cNKP4i/izc0MR9g3xyBzrAf2Q1aNcKHfoo6Zeo/2VovHiPztR4eCNpb4kBEuT2UCuxX6uO/bwA0X0ZwYS7J+CQcGIIvbwLUstll4LKI7m3vQNQ9+UtbxXaAbxncsKvCuoryYc6fLx6BJ0hE7rXXoIuX4Yu5dEjRqJHjAWdW70FvPKUuI/M/Rp87g48AancziE7bgKDH9SpJzRfO+zJGjwJaO68FlwQTmjeRSu7yRK5Pm7RYtwm0L0sfDAF7U/B+wegQhm6pI2wquODQXn5w2nb7rXwgWezkKLPPzMf8fFfALa7g4gvSIgVaMvFpG1Dv/OUHaOvpX/saWfirnQns9MrCT/kWa7GYEd2ijppN1ltLW7z59JW0M48+IbqIzla581co1P2T4LxQ2EGf+3q1JlYMrDpLJoWr7VI4XlopQ4e/5C2zjZz0WuW5TOdr6FJ8FnQa7k3klu9LjxVxpQ9fut7HRKuBQvP8+Ex45VqO/z1tdxyaeJaz+TazWs2rRddZi/Hx+5O680R43P6KgdyyoOieJp2uWq+qQptrkCPBWYPvwTeDwYvf/r+QTxUmVnafkQ7tCtE2YjeTIDNU8g2JZ7tNGZ8k8C3mpBnGDkMJH/pTC/JkUfoJqob2VmedFW+PSHtrIoeeK7ylZtcDi+sI0PR4FiBsZqP2MKppOWgm3PISu4SGZz0eTy+ER4Xj/p2ieshfSRYaJFTDwQBZMQ5e5s6yM2Y6L0WFmgX2C737tIQGf4L2YldYExCsn2Xj/iHDB89cESuEOWSSnWERaKnzdnNWNxuIWPcuNG0ueOOvYA8LONZh2/v96oigZ9ZhDXxkx0ApIXO3j/TvrlnYPBLaJM8KQj33oVJbV6at/PnC7az2/Y8xHtmskIoK2Sle9EFQXF/rJ3VYc7Se4k8BS+fA2M8KI3GhM9jeg7hu+l//zULugvvQvR+0j1B85syxroBHliKB2naQPO7nsY/9j9Kfu/b2fcP/lZ0ukEIdXvgfnpVcJvDr2MASSbofhroCp+MDj6Rq8FBo8mMIkPBMhP4lTBFqtkEhEKY/NR7nuk/0auiZ55+WqmoVhujwFCOzsBQcKODAE6ZqovvHNDkCqPJz+uQ8aMfXFWNYZY+wa79M2NXq4gwOSAq11iaoFP+weAiASoMKmQer4MbJxR5ECJKBdGvmkSZGhXiMsygrMpPtvyC++SoMvIguIRJNkXlq+i/SeMGD0UYRTCoTMuCaYh5+GFVvJei48+pj7J2355exjTDAEG/DwYT1UWTgLJYI2irrtEw8SNDi+APAICFInBC4ReMtCLV4Sp4OYKE/Dx30uudOKb6XA+9ZHE1N4BEgwFEUc94q1XZCp5eGhv5+q6PaZ9NRn2iyh46TNQ+CqRtM0Yu6M2Q12vh9wGF9UN/An5RghehpFLO3cWUDAhcNekmounPiMJfGTzc6NHTocJhd4Ym7jQZ0gN/ZMhQVF4BFOo/1TH0lwQ9wWYWVC/fhQG+9hSVn2IfYYI85R5Du0FmBhlvE//h14CVOk7r6XVVPXkffk8NJiF5uD4Qvc3eXuUZBr0/1wsFgfFeCD/05sHHs2/AVM/Pn/nzWZy+93fcz957Gr2bRj3x/7N/4d7DvQJ5wiPv32nUxT/0wJgHPm98XLePdzv29IUcSpdY6N9c2EO5/j/893fsT16vU6spLSLOCL6PIfDA+98rLxoSGhhgpCeBnYfX4Z2/dByUEZCxAO6LHiVFO2bjkhAu029+AyGb1bTQ0FZyGSsV0xZHKFtcSVurP7RWQ/sgAo0VLc8mY3b6TMndL2lF5Ii6NqpaQ8kYRYBJQv/cZRt4mkDwWllGC+G+jeBUyuesiCBazKzayXHThQlNVsfJa4Kkm5tDCEGM73dalF9yhXwoV1MHouWMJcZhVMwvNnblQYdxpWJZKyQTCBNa0THwlVrNhui+Jk7kYkqHf+ety7NYNMXvtuWyeYulteI97ZPOOtz93IU1FKC274TJZbO2tXLannnoebuy/bhd3HrSLm08bMuZZTu/ecU2l7YtEZGrIZ1TIr4RAxZo2rSnTx1lBDv0nQQZ+pZ6ITytLC7ZSmneTq9tW7GQgV4g1LR08PbA1rcWbBkFS4aEje15S+agmcOgROSAbwaYNzsd67agj6RvImzrkPPJUAcAd2nXBN6gM0BS1tVqmmbX1tZXrdGp0qsd+gi8JU233+F5lvrJENP3lTRyJdalzjr8PAZP0OHybqDu0evQ68go4gaKfleLCcy0oyCd0K4Z+D5EVn6ojTb6bhAUXR2enkogrFD3je28VcptXkO3wHVQ3VJaPYVi1gPP252eNWph2lJGBLlrSKaSlEV+5FUoZEkDjOETx8cVp4viczr4UxP7pXzBYpMEvH7OVhfXLJvJ2s27h/Yn/+774IJmofu2tFRiPGXoIynX9E+ve29caadKJluw9DTqwF0d1C0XmN1OF9rfcYOQ+K4vrJiDR8x1rGllu753xyoIp9sor+vLOd8tpR0SWn0sEb9R6wKHtB0e1sAxGah47GxvRD/0XRBXn7XafQTSmPMCscUaUrQMP+dO0Z5UmnbKYJGwAnjaRotOgw/qZ23N3t2r+nfiM5ILtPpebgZ06LnyhURBm2KWy6WBQ953KBQZg2vLJT/rZpUxZmO5OkM6R6gFg2xjdc2S5L+1eMpXNta7Vcsl8nZj5wYN6Fq1XrF2q+m8qN8DXsIltYl+yk0NcX7mDbwuhqxRoO1ahaxdFIEpj2xn/yO7fesqdOQRy2RyPPybC/X6if2LP/z79v5b/946/TZ0Ju/1atDfwj8Zm6LQF1rniwhaXRnfx5aFNsq1jwywjDzkE63ClByMbMY4STB2jitNxpL4OXQok2TsaQdcEnj85Wm5+jN8IzzRYaVJe/Iz88B3ls8vz2/6+D84iCUNUTqC+5OxNdGCdW1rUgMlRHJEkDfv10HPXD6C5nZrQ5uXERAxTjsUbqDpa9JfddSkfAMlchMFcykdR6mTT2sU9xRKPUq764GkPIWmtQJvuYlSqWd6WuaqVbprlHsHtfNOP2pl4KoDa28TSerf6m+DcrQT4r3bbV8hfIb8Gaae1+VMWPnndeID8aA9+NYZ3j9EOhkqdMjkQwntAJhYE1gsLSZt9UzOZeCxJqMZ43soqO/uQLtIPyAz7QSR6yidfbPbGtn1u21bgFY+mg2HHKvtoS1mF6HFp8Ci94GFVqh2gUF5ErVj6IbcNzwKj9TuAfmil9L8398a2Ftt2sX3n91MuIst8YdV4KTV4nIxs5aP+qSAJlvl2o7qQPcitg0vP6H8Y/KDsluPZ/1iwjbmM7YIvbhI/pcZ+1mAUua7Au09X4zZOm0RPXkPunmLei1TlvjCDRT2XEQH7078sHVNDGk3g3aDaKdBgjKOUe7vgANJTVCSn1a26oDNTmNgH9fM5D5B8uEG4yxNnn+qVZ+keypjfvD3Kjzi26eTtgeSNVF65aP7Gnn8UXXsxiWtoNWhvgV4yAQAXl15Fnp8Yq3ysZ+BdfZsyVraTZgZ2isXIlaKDO3fvlexU2eL8DDJDhPfrXKtxkiGVs70yDX66gqwT4PLMirBwjwUYhM7SzuvHQ/9IM5mBxxkzGuy5fJ6yq42Rn72iSSkJDil1f+HwKlFm07xXY02OlsANkK6RWB5Chi/uj+wFGNGRu/bKfp+MWFzyLYZ+GMbflihz+L04zr0Jw1ORUgH6liBfimVe7Z2q23pJroSz/LAKQkeJEivg3w10VWvSAYKcuf5xbg9UYjYPDhZpT5Uzc/fef+wb9duIovBz5XuHLz74lrBUsW81d66bXcOWtaFLo6Igon4bwHcoMnuQ/2JrYStX8nZhfNFS1ORIrJgChjXT2VtFbll0BqA1+BdPu4uwhrgXpH2LB/2bLk6sC3qMFTblC9AQtzw3R7zvLt8t2NxOmEXpKgCkyqwOYG/NYGVDtCuz8P7gdM+PLBzAM/sky8doMOsNda0orYITDQxrYOZ5RqOYethRrvEls8x9teAtfBKZ9lp/GkiSptzlU6ri/dI+dFwZvwI334yaIJIBxVrIky7mXqMg59C/1QfuYiTuyW6517wXKb1SIOTojma4Dye4p1khMJizE5dTtm6ds4spqyxlGCcjW3/VteyyMV5xq2v3CafFPRrfiVuRfBINEAwnbXzzwtaGHgDOezj3Z4d3gG/GWf39MVp0LRJR6utGRs6oFa7VjUv8cuy15dymasgfMlQx/nKwBqFsFtpFibQoiHjlSxtwOM+OPIrQPsLQTJgrdK3Ox917cOdgd1qUaYK5nvNHegMg1c24rZaiNuP64wF+u0MgyfP+w9hJB+hSzah2xrXnz2Tssvole/f6fp5SoKl3CcVwLdHoPv1lUWbW037WXSdSTsc7A2tyIMnMqicBVYxWi1XNjqQ/H34xnvwn9sg1AqykHYctOHhcinVBRY6EyMr2g390GHQa9Q1Cp8CPS2C/hInHta0qPjn+0DA1r8sANPOAtGfWQrd6YDqJHg+WdIEL/m4AWSa4FcE8Xu5Lz7Z61uS+p6nC1SnImNLLtoO0H1PwN+3kZW/ugZMSwKw2QfI6PvQZO0gVJDxT+fcfKiJYJhPG1zR6nlIuZ1h3I/AFa2IkF4r3OjX+7YIzZRurx1dWjCSzSOrzsesuBS3XClqcfAZMQi5TDKGdA0vyiutUn8ZbuvJ7LHq9Dw073fhl5vA+y51uyFDLn22ejpmMhaW0E+ld0n2rlf7tnOtY1dv9K3NWP+tcym7BuPW2Qg6JPwMsaIxdTplpW30nAwPZmEKB/WZVq5r95QqOavjIjz4YjHqB8nLMK6nC7RNbsNepU4yts+CZjdlWNKZEZvUdYt04Ryi+8EPPOdbGW+1F1n5MfTtNLgpN1Di/wp6rp1Bv5Me+cp90a+fCyTQweI6v0HneAjEaskB/Eu7M5SNeLWHaVvC35DuL6Iveu8pdJ2mhZT4ofR1vXnge03MP1TSnGbY2SF6+kgu4LjcO836XcNiB/njGKKhtF4P3iVBErVbbdGzWZiVMEc7ddD6Jki+eSFpa9tJW9lK2qJ2YJaQXMhD82wJ+Jbolr7TYslNBMpnoXlvIoC1KPwCfAUU9T67Lbo4HYf6Xmev6JnG8gV46SNJnTmEjEZb5L5L/TVrh4LXbQoDvfsIxvrmhw17662K7ex1bJFvH0G2YjgYop8b130X2wNwO6Z+d8phkTZZ/xy8Zzwg7ObQG3gx399Cf/S2XCjaxYtFX+x6Is8ByGzKIWQfjDmPQOsYosjcc+42UO7Wwtwp8oDypgz1g8+FuaLLeNWACjUJgdtQD93of/gXClKldQ3P9T/cE3ilNmlaWBGBbZrUU/p7D/wIddAc+qx+qgOveC59yjNSmMLf5yiJXiddeaYF97/aAPLAI/mp10fu1gll191FaXJWhZK78gwNDkjqHeCdEZjmPUAQycbv/bfnTvB39xsrwEpQ9UM0+aDTbvsEhXZjSOF38gCXlgul2fkfvrtgWi8/T0OT+ii4QtdZFF32pvBL27wEvIQmNsG0mZHBjRJEt2DrqihjhH4T3S2Xx1DH2TO57AqT9zRByOKik/6pbaGtaqOQVJOooZzQifqtNnsdeO5nTGgyRBPteqd0nscUpvpBmHWqdzGPPE+t6ozH3fjhZ6fEU0RNslJX3ntl+GaG1PyBoARY6V55icB4eV5xlcFzGTAkvQjZp2Xq/Zh6u9GDdky41wQqXxNVQX0evvHdQvSXdn3MScJS3/DcUwsmRIcf7VUdRY5nbQur5ale+BUynv7VORXi0krrOzeoo9xGSXibGRbUTn8Gjvjh4ly1urbT6/kElSZx3ACi3Rrgt3Zw+Hfkqaj6hElv4Kt+Ul1VR9VpCkcZW2RI0fcyrATjh8oJE8TB4BTgrnqq9gKNu/RSvfWc+5/7Pc3b4a3Cwmd+H2Koox57ftN3/kv3/lSwnKWgKbrRH3+vmxA9LX9UnBepP/4sfK2/4UlIpx/+bPZeV38xvfen07Sebvacq+OV10ToNUsZ/qrttEvuJL7/Xs3WFxJ2ZjXl737T4U9er9l/9T/s2Hu3u2E8avwxFsOOD41D0TONcY1B8FTSoXDD26OGaMzrGtrvVnMiHQ+6Q5ucfmp3mnapcc81nWJ8kr/nQQiXcP+bCLFhz5ZKSVuQ24GsBLi+NTo6iwIhMo+QsFak3bQCoa5UTPoqsFgkbTqQXK6imlLCx1oLIeFkZF2Y5BzClHZSyWCtFUbrC2uWRRjtD3q2s1u1SqWBom+WTAIPwYlGRhE88tmE+9hHHrbYRCvMI5Yppaw37PrKIB2q7GSDsVOpI1GkUPIBp9PDccon8TWJuTCPgJqGVyBAjCcDBJycJTJjP49Ek5ba/aAJzxZCutB6MOhSZtoun3rYXnjkJbu4fcly6awrfprgFw9RfzRbTWu12j52A82PWrlctnanQ15tfy8Dp4CnHXZdGeDp+wi0+86dHYTssp05fcqK+YIV8jn3Edwb6eD4jC0s5qxZr5vm7jVLVzlqWkOGGxQIuSoaoJDImCIXFynoTpvfcwjIOvRyQlNjMU3wIxzPL4CrA9uv7/sEbheatrfXtHqrZ+WTtk9w+uFzna5VKzoAX5Mw4pEoavSVBPg4OA0qSqqw2gl8Ft4mF2ilfAbeOrFGvUN6+hhaJjxJJGKmg6HV7/0J6ZZoz3wOnOjbxsaSzdHOtc2irwysVXuOF1Hq60YAtFPQApyn2bzX2RWbmwt2dFh344eMy/PzRVeQ5ParWW05j4jL+EH6QjJDvQd2/eaOvfXBx/C5iC2uZIHryPLUd21xDXmh4RP3gq8WO6STadKlfFeIxq+MMb56xpusMRzaPiBtNpt3XlRrVey9Ox/ZcXPfbl87saXVvGXB4aP9hu/ioSqWiaetIlcmFeAMnAoo4H0TDtAOcDOTSzPGe6AlskI84e5dRAfTSbmolKGiaAkE3kZZZ5JkEcahBTFgAh4Xc3HGm1yPjWzr9Crt67ryqonOHgKtVvxJ1rpy8YJlUbLX1lYsn8tYTqvsUmPuc/bQlTPugiydyluB36c2N21zfdm2N1ft8qUz9E+dvp5YuVazecZMC7yOziXt9oGmQRkKwKPTbVoS5e/gTp30jAME8yTjVruTuvRjpVz1HTCFQsEn5fZ2KtCCAXhK/aBtxVzSDg8P7e3Xv2/5Qol6niHn33x49+1X7Y/++f/Fdnfec/qrnXa+GIOrxncmnaQN4ZlItM56K+byjo/Cu6OjqvNfGSQK+bxV603ojXaEILOAMjo4XkbDseRA+mQCwNrNBDASj/jL0XKld7lPcprkSH4/+emS4+Hsfbj6X79XmD7+DwrixaJ31cOhndwBB+5wvxez+kHEmscap9BS5BWdBZNACZzJnENkI41b1aNbG9gltNAiMtjdzsQWGYsMA5+Q1KGmp3MxPk7bcXrROnMJK0bHKJRj0oZdBMrxmMQ3OlIi+fVAe2ArVhNN5fuFxUXLZDLOS7VwBTLo/r1XyJ6usg60DKgbuq29WNQ14rslXkHBlvuJMu2kBZ6/djt8qTBnz+Xgd/A5Ka952qPVj+90yW8hZU+fSdsEmrlfo6yFtN0cxez9nY59czVul6Dl2uVSSE3sqaWofVzTQpuJ/fbCnP3BRtSWULrf4JkbXQjr1OkxFPsX4IePLsbs+ycj8MrshfmQTu6cXisHtwQysLwt/9BqH7h5DmX0cj5qL1Kuzp1odce2zbhay0TtR4fQVpTEv7MWpR1m3z8a2m36QJNQzY4Mr+JZKO+Mv5ehzafvtGxup2lDAFBcy1mJ+x706AQcPqE/ru/37KeVoX1mLWFXoN+L9PPjlK8zSD5qT2wLeOvQ4TOFmD2+FPdJP7n5OpTBEJ7+OdqnJst3dJlnb1dpB/gjV1bzEcFo7P7Kk9RJCv5X6IMF8pyAM1rV+Bp4+EQMng1V/kljYnIjOM/7hWLcTipde+eDEzvuQbtzKxY92rFxo2wH8JbWXtX+4FzCLr9w2k49tWxNyvr4YGRf/NYjdnjQsts3anYIz2kyQDXGpM9p4GjH6LjVt8eph3BXOKIwgB9Uoc3t6shu1EfQxzl7JD9n79Pedw767s6IZjkdz9HuLyBnCI80aXYeWvox+NYRQSHIeMAre5u+kVubW705P6RVMEIKtDQ8TjtzlF8C4EWA+Qm0ZKnSs62Tnq1W+lZsDO366YyltKhE5wowpq5fylsLxF9m/EkWOhaf5F6uIzRp8MLplH1xIWq5w45d1aKGKe7rT4L0q7LcEL60nbSHcyP7s6uH9gPwWzthnt9M2DY49yG4eRpZ43PgOOhkefrom+fSyEo5W4K3F/c7ltprWYX6HCwmrMG4ug1e3lhO2Mly0tp5eCHt3zrp+/k0e9tp8DFq109lrEA71e5ra/Bl7h+73rIMQJCxcQS/qy6l/IwT0b0kMlC+Bf0GRj2ALnloFd3gU8B7iTp91EI+oX7a2aLJQBkkdF6Cxj+feB6htZB+br4KfXguY7ZDWu2k+AIwSGQKtjvQjkwJQYR7hHV2/USgHpJD5QdeO9cuUdIjc4whYK/dUg8GhqatQLBUDxmiVCdhh4yfJ9PxMA+tHHHduJC0zfNpKyCfqwpaCNSgX2UAuXYysetDuXDjBZloh65kafFvBekmeiUyfY9fQE+SVXBEOhV9oCCaXoEo3vmw426QYI18pvmF8H4WtC5ShnDxO7nDSv05RhA9c//tGhTIH1V0tp4I8yfSyqi3gE4Xh+6019Ohsn9BUJ7aFX6scxaudq0v1ygU8yBPfA7C/wJ4W0FO/hlERgeBl2HSHzLmVKVlqqIxpolYzW1sIiO/zphcAW/lrlDu1Fp06A44f/HSmhUWkr74Ree5KX/xdxm7R0Xkesbs9bQM8uRJ/8GVbA1cToOLN5CaJsjGcm21Dp38Z0dj+z710Q65NdI9DS/43tHIPpuZON5snCvYo+ez9sFNuRymI7w9c75LUW4BFV6S4Zg6HNKeJfqA4eFtehq6JdeNFYhpwQ0g4oB/ftB30gV0ZtAKffsMGX8IMN+m3TdghB9T/4/G5AfNPr+dsSTjU4exL0AnP4COFBaTrhfvwod2gKUM2APwOAtiF9EFztL3z1H5Cvg8ZPxKfhEO9w/7dup2xw4rAzuBFmfrA0uqQ9AB4zAs9VdhAX1wPuyAl/EtyRjOq+9plcbLrL+FD5qoXaVemkeQUX2V8XWRtvz+UgSaGrd/VTV7lcE1z9hYTIxt6VzSFqE/WnglIGjB1gH1aVzr2pB0ms/ZBMffq4zcoK8V+APy/kberL/BWAQOwgEFyUEyNqVkcaFPx6RfljvkIvoJTUpTrxL9tAtDkes6mu9BuzaugWtN0ixBf3U2leiqghYfLdKGLyUn9lh8Yu+SToYO4S3d6kaNFxgut6FxszMvROqvgt+aSA/zOCEAPtvoyU1oxI5dKgrBr4zxffrpFlHzFKvqJx4HZ4j3g2A9i/yZPv3FEPK8/96/mV79t/9V/QifeEa32S2AMXNrJXnx88hQWqyghSApwYQv4R4+xyi8U77e/zx/ZtzzHZM7GnMhy3shBoJo/mFhNZyPJPdl8/CUDLghg+QML0ULpUMJJ8Sypa/GGA95dH31n9yaPofctUbdQBU3lqr+D7ZHMqnw8VvFIHv9T7WovYE8y/CyZWhABrrru10V9P00eiAj8e/V1TS6CHwUHq/dZK9QpnY0yg3aDWdJodwH/hCg/3w/M0goT19Ezut7+XsI6TSvtrvXBgZZe/Ez5+3D947c5baSBtgihzE81Acl6lyhH4Sfmn/0OUilI03gM4FfqBSn+WrHtH+Un66qU6iXnodnuve8CP5b//TSG6LcZt9Oxxr/QupQjpfFE/+W8nzuHZ1JfTDbqS8ZT3VRUPqQ6+z7Md9Sn2ldFX6pAeTnfyGc0UlShqV8hHMs7htAyFZ1mmbMl6qcMveGKC/++Pv7z6ftIzzwbHqdRTVCE49ytyBDg9xXtZpNkLTrBOP/x96fNluaXOeh2LPneTxnn3mueeiqnid0NxpAYyIIiRQJUZSlayscdth/wV/sH+Bv9364ca2Ie+NGWLq2ZYkSKRIiABIEQUw9d1dV11xnHvfeZ8/z4OdZufepU40GRBIEI3yDWfWe993vm8PKlStXrpUrc6UmRbSj4PFZEhoZKLCqsNE0vLmUYoMpL1kc5dJARgWtKNVqScpeAsFWXmol9tig4dxFyRihS0LzaHeHjAiMe2K0GH233yOkan5PFRbbVjWNQHmxGN51OcJw9XQ3y4d5qDzb8cHyJaiPD5pxBDGKb7k7wmSL8lmDvMrjP6axtAHt/AiZ8UM7QJzRZjSRy/xsYtYIQumIs5Exgl2cv0VgvFQfg5vlsKzxRC4L5jsFfhHwvMvtlVpk4PHZ8wg0g3NMeF5LLzdjKkvl8B3LURsZwfKyTqVn5TtKp/SWEf+4m967X4LejQeCkjDwgxkkeJfgZkYMwc7ybPdFVzs+OieGCk1eylihnR+tVtuetYpceUhhM9gJy7jTGE2M28+gGZWn+CzLdpWoDBk/eGmFuA6ZlcFD18mOFMtb1XSYdDhyeem94NezGXR4t5cqzkVnGJfvgqUfPZ88nMQ9FfjOvbZW5t3le5Kb4Wp86Z37rmc9OCp2z/Zd8RRh9Nu+6N3oxzgffXeBd70gHi2vUf31Xq8tnaKq3flP/ie//fYxdqgMzk+GkOUAdpLk7ygIvbcoDP23f3iI/+HbR6hyoDPmOupLzujl+vgJ89RFQNxuJwbBrLazy9GaO9dFfJIXac0ZPGSA6/ByPEu8NBaLGt8Z04K7/R1X8lRIZAdIpHxodNsoaycAhTVNDmrCNRYLo81Rz+8LIJ6UEkaBpNxGsVixw7P7FJJ11gBZpQkS8pXv+CbHBgoLOuhbq4FiySDK5NX1VscMLDKY6BQpnUGRSyfNTVaIA6yMHmGvH3XCocn03VLZfAVXqLTJD6cm7zOZKHROycxKAn4KzEQ+8SZDiw4drnMQ53hACcQMEQxy/6PNbLPTYTsjRKtAE1RctEuvQfimJ2Zx/fyzeOmpz2E2s8C2UH0JQ72OgJ9KVLHIcjWxIH/+fWxs7mB7dw/7BwfY2dlCgd/rjTa29/YwJOyiH03Oqc82G00kEnGEiaN0ImjGFwnAlap2osSxMDWFs2tTxDMFaioZQyrNy0tziITCWFtawvkzy0jGBtjfq+LoqIXc5ATmZzNYXZvH1SvnKWRPY2l2EfMTy1ieOof5qTWkU2mkkxNIR6YoEMYQDacRi2Qwl80hG80RT9qhQD5EoT8WjeCAmtfBThNN4iaWoNRPEibKUas2bcePjMA6t0ITv3J1dnBURSISZZ0p1bENtW1Yu1rYG4xWdBDn5FQAOtSuVGmRbuKIkKYf3MmjkGc5JmRppY2PwleUzedDnPdyscHxWG5pfKQV0hb7kFxqKR8ZWgZ9KntUINQmMro1CYvOgznIV/Bodx+leo10p+3AHEuo6MjYXClVkaXgq34bIA2b3MC+xsYk6D4zRItHO17fNt4aDAXRJR1bHyQu8sVdlKqHyNeOUGqXjD6qciHF8apYZDqiIcT27hGfR/vsF4RNxqKhd0CaS/KbJo1V1yRhqhsPl4slGXXbmgFR1/bJz752BpFGKFtpl1Or3cJx45i4SWCS7an4klUSqTBa3Ray6RgSVMInMmFkszojJI7F6Sk8dWkFqVQEl86tWZ9dXFwijdZwhfTSblc4vsp9WIJt4KXy3IA3xHwp0EeicRRYx3bLuUNhJ7W2HQ608yNvMlK1pcP3fRTOQ+wLcn1GxZVKdzweZfoIWrW2GQvEBeVqaucoT3wxL463s0uLSMbD2NsvkD7TFL53cOPGD0l/O8ikpwhTxvjL32WQvLC7+wB/9p3/J/7zH/xr/m6ZcUZuzVgd+EIBlI5b7Jth4p0ULD7d0Xgu/uAjXbQwJB+ToU47fSUfBgij6F1jdzgSYZu5nVSZyZi1kSaZtYtHE3TOBZabuFP4VXj5r90Awro1KgNs3yH9HkeRjMwgl50jnU0jGkqRb1MBkhtDT9+MdIrPrmMrPWWU86rfFnu4s93D7cMBJqipf4WaulYTalfGNY4x89So9rxJXLn+DMLhMI7KNTwsN1FjZ9eQKRlA0qQkZZM1rUK6A8scl66kg6gGEzh7nrwvmyWeG2Z8DpFvfj0JfDkFxJlOh61rx85v5JgPZeYfV507Ih0ELXcKKsOpR7yzHpv89kGDYwVhvpb14bvHQ5sAkrK9HPLgeniIIn//0TrHrlQIT6/GsJrwoldj3pPPm+up9b0jPKw6n9/SLV49E8FTM0HyjT5+XNSKOyvQ3H2VGkOskEdoHHq3LgVe9fNgvznAb0wyX6b/iHnJDZdWjGqC5HdXZNwH3iv3sZYJwFvsIKddFqyTVqleCQ6w1/PgfM65q7p53EeC+b7Jsflwn/EIQFguH4iPpfvkAyz/QTqAQ/aD7GETdY4JP2DcP9nq4M+o3escj6+nvTjLcUmTfYEE+4QmmdgvblKbzxKmQ8L2Iz6fzfpt4uKlCR/Oxn24I7gJ69cyPrxBfMp4dZ8wTjGvb6YGeD02xIsE7uWsF88QR88EBvhOachxxYcLVPZ/cNTHi1N+rJF3Z5j2AoelF6YDeHE6iLdeJi8kD2pzLPlcqoeHGzt4rXeEFHp2UOlkMoArxMHPHlbRuHUA/1YZt7pRNKPnUHh4gGvkqausx/qAPFhynHQg6kSXSJvPkq6/l+9inTjVJIzmiM8sJPB73zyL5/otjgUtfMiKPeD3Y7az5ig13o8DWYW5JLlKWtcO1b+oyjUb3zMOs8PzMwG8NBvAHU3aMp60nlcvJvC5cwk82G9iIuHDJbbDmeMu5jn2ZUodlImTI9bpSBNqpIsUx5kC5d4MO1U9E8Kjs3EMOe6tHbQYJ4AdtmmTbd046HD80yIUD46Iex20/HHXgxLLHOtpqt8q6/y1aTfBMf/SHD736hRmOL48OGjjq/EBnooBW6zvIdN+eTmEd0jA99m+2rVzq9rHPmkjd3keESLiIMS+P0U9k/U9yzpoMqfCMT1BIj5X6qFCHOdZl6rcNDLdYYxjCsfCBvudDDiqX4Rpcxz/Nyiv3ZoM4jBC/ZF192rCkTic3Wri4sMasoR/n7S7sd3m1cXH+T7eZduofzkeYqKM7crRMBsmLPotY+yYf7I4XCRv16H4GX68TfZ2t+ZBZ+EaghPzqB/tUg4d2AS0dDzJF0nCqgkuyScqQ89hXmp7XXpX5rU+9NoqZ756IrCL4J+S/jXJuMs4goXdBF/lO7k5WSINvMB+scl6ZBYoN05RJghrvkOuzdrI77XNUFElH1BdmI3hRXSoiWIdINwgvrXIRPqHdFS1g4K/zT74doF9n/LyVMT4iXh3Yb+NI7n+KQt6x2/HODodKBbZIcXOHdbYCDLm0y7oWVeP8qTOHPLHArZLzOD8VNCZH+1s0GDpf4aB5LOCDD0V8r7De008RxrTpPhGj7q+lcsIQ9J4o4cbRz28k+/Z4p1//GrWdh5r54cmj7+VJD9n/5MboRzTz5EX3uL49iF55iPStM1PEjepeBC//+YZyjYBFPpV6u6SeTUfojkK0gP5UJB9MZL2I5Lkb/LPq+TJ/yzhwcVZ8n7S04skrAjjfnuvZ24QtVtEdDLHeM97++R/Afx3OwM7AH+ffX+DMHYp84r/qH1UqbMhGek5TjGOucYinSxk/PjqchhbhFfTMHIJucO2CJNPZtgHtRDodFBebjGhfth/XkOT2Qts+63DPu7LUKj+w486z+Rs3MtxY4DnqRu+W4O5DcwftRGhbF2aiuMbX56zPNcJ8wIHsX+SZntyfHiFnO23ViJYnA9h9/195OUuKhs2vHVJb0fkLTfvtfHJVg+TRx28SbqeLnRwj9/EV0UHOodB9KUFFtp5t1Zq4wIVuS3KGZTgLS8F3XOs9zfIpwgqzjDOP4n2cY34YVfFH1AWeU+GrJgHv5Xz4AxlP98KZe35qLWhFlHVCP/GrSaeJk+9yDb8oA7cIo8+4HgsmU/kkOX4/DTr11ihnCcX0Wp/gqpdLJqn8JFomqTHcMuDf/byJF5/cRJFjv2z5HH/8qk4zlMvvacdYcxMYwPJhvyEciWvr834Mcf8dS4IeyVS1I9k/HiBfazEct4nbfKG3055OIYC71Om0kHV2hmivDRnZue/qlEV+HvclSi24AH5zCHfmJtaXo5vuBgmC/H3FPngN1g/9Qu5QjodhGNdIV7amWGzdUacTwbL0fIVnVMPZtwBf49nCMdlKozjSk6Lsg6CSQskRPcGJxnrzsAZz/rExxIH0Tcpe+5SbxlqXpQZqL422c2sjiiz75E2zCA8CsKZjB9ZO+8lhLm1MHJzEeqjzs2Vogok1U27J70sX2eC9itdypXUOdk3Skdd7K+3cZ06jNyk8hE7RGqVOB1jQCUqH8HN5rY530tsOxkDPyA9dPk+wwb/5nMpzFF2u8uMrB+O0uqR1TR8hcIB/PZvLWN1JUHZpmE7sbS77H32zQekAzP2jgAfN4FrH40l7lnB5iapL1pse0c6HReqhErPOvcis6SxVezc32Lf1ELf0bwWv0tu2WOBFzloLVJ21OKeDnUk5WZz0CpPzxpjhE9lzcuV5oLycd/dpTCeB5R+ZkH5MJ5dllrv9FL/+W+Ut/4qX5feMrC3bk7d5T9Kbd/HZSuY8YV3vVOwlKNn+za6fNmJ3P/N3o7COMPTIcAWtok9MvEetSCdnWC7QDQKM5zO8PHFDyxVdz3abwFvD6OXDlb3U5UefdM/PSuu8paBIhqJspME0Gk1Ua5R2KUipJHAS6SayxZdhFNjryxhMiBoq48mcuS+SitLnYHB7dgIhzVB5ay2Wr2sBpX/bgk9zsChy02miLD07BBPghkRjTWAiMfuqogayk2EOlFIdVDDqKFcXcb40WdrVNWViBgbVERoj/MdxVUYxXeMyBGECFyrZozOebk8ZKRhhzcjiFx1yR2WfIS6Oo1yI+40ySw4pX66u2AWvAan6koYWJArR21NpmDpWJZafnzXLgxjfIwv11eCx30fATZqH93NCKI7AdFqDF0s1MrjH/dskCg6y2VOdmc8m2DWfZw/LwlArizBobvDkX67S+n4TvRL2tXkmowSmjjryADS0SrbtrmG6ciYxnhmiBjBIHhcm2jgUbsQTvvAG/N1hhY36S0h1NxpjQwsOktB74S6sUFDMAnQ8W4jq7de8bvKFv04A4iMJszXEqsiFs2FcSPaa0E6fuF+nw6Pv43fj37zJtwYrg1Ro/qyOPv9c4E5K83olx70bNc4vt1HzxZU3/E7lTOKMmrnJ8MoHv87vqLf7u/trQb++GdF3KEytDgVthXPEiR+lSBXJ/d2W/i///t9/A/fzuPODgV49h3b6cN2sT7P57FF+bThQ8FVS/V7bOwQfdkuuZ7OJXI7jczoIbrSb3vneKcmChU/kdDB0TLsuHzd7Ver2y8LyRQVebkLJGZ9lG68FLZTkSCVAAoftQbica14juCocGz11rZneRQSX9TWZU0iS9jWYZ1twi8eLNdI1UobTQqX2mEQpVIXomCsnVWpQNTOkGpRmUjFQhgS7/0GaSFAYbPXojLPtqTCwdTm7klKX4+Csa28TvHKBpClctwh35Bv8woFy2ajy7KaaPOutpJhJRj2mhFG33SuiYxWOoA0Qqk4yvqdnb+KL730VSxNLSIw5FjiD1vfd6sbqLhXKtAuQx00rV0/MmI+ePQI+XwBuSmtro8hO5G11eAxGTlYp8nJCbadVosf2cS6M7LKrVEV+eM8cSyhiXgLBZFMxqHDx9OJHGl4FSF/nN90mHUZTU00s+MNiIVaxYdnr72IN175PJ65+iwuX3wWM9klZGOTmJ2cpaBJxaKnHThBZDRR3iV9eiIgxrGyuIr53CLjTmAyOYPc5CRWF5ZxbuUszq2dwUQyZzQnMUk8pUs6zUxHjdqGbLewxgo2tg4el0FXW4Ll6iZMIU27T1LJBN/pSDSNMx472HZhJYsolZcCFZbJTNIm0/NFahQSTpsUT9kG2Zk4ojGdFdEj/uKIJ8NoVIhrrbzjVas2OK4P7KwX5owWlel2nRTR5J3KrXaftDtt5Gs1lIjDem3kVpC0JGk4FvchHAmhTj4+7AXZ3ilrf/WtaJzl8TJ3kF5n0JTBSvxcE97iz03KFNoJWCjtYaewqVZAreGMN5VCyyb7j/MNDFrC2wD5/QbTkW7YP4a+LuaXcpicCVmf19krFDLsoHefv4t234tYKojZ3IIJzFqxKQVbiljAR+AlA7GPxcNxTKRSOD//Au7dPsLGxiFSVLQ1RulQeLmYS8aoiLEPyqCRTU0hnomYki6DZbVeJS3lSWtxfHzrPnJarWc7rtQUlM7ZTzvdKgX+Y8QoS3GYNkNcpVZClHLCca1icJUqh1Tk6pQhqNyxrAbLD4WjSKRiCCYHyKSSZmiSa4NKpY5oOmZ01O61WTbLYb7xeIJ9I4Zi/pDFsu1adcSzKdtpVq3u4NbNn2Bn5w4ymVnKXDIAk8H8CkH99uBgE9/93v+E73//f0a5sk58NJDIxggO+dCgadu9O1Qusqk4Oo2WnakipQd+yibsC+rHDdKUdl5JVtQusVQiagZejfOFMnFChUyzHulsku1S49gsZZLtSN7YapCOmmG+k2z4q/PyX7cBRJNblcIA5T0fpidWsTC3SDqkLMW6xqLsL6yn2lUH+Bf3ezh42MPheh/5rQGO9/qoFgcoaRdC2UslyYcO0x5QcSux/pI/m54ADsmnvOEIzpw5wzZqo3hcsnMmdB6MZHqNL9rtHOLvcIg8nM8yVEteb7PditrqFgxbvGqlynatGP+S0qzJxgddPx52NDHAcYr9UivBl2bDmJ0I4p58c7N9vkZlOMGxSpO6NmQTZ5pz0eRJmbS5TUVTSm6bcYXPZdJDrt3F9/IDXLyasRW6ExwTdf7Fv32ngh9vlTg2Flmflq3Glf4gneO5jBcrngG2i138tDJ2BabVlcIJUGAdVqaDtpuCReDVGOzQ6LPs42tzYdQoE90izBPUjL+14MfLaZ8ZJb5/0MONQt8Oyr3FOkyEnEuGn5HF6sDSA/KOh6xMhYqr6sshFC9MyAWLB424F5NBxn9Uw3o6gEdZ8vc6ZY6jFm5OBvGQvHmOOMgQ3zu1Pt5cDJnLJp1pYuK6DNxKzzIe1If4M1ZEvqxfjQDnGe/iVBBL1OIv+Ya4lguYkeid6gB/SdrQLg/ttNEK4w9YZx0krwPa/3CnZz7371N9Wwm6s0f+nPG3Wdf3i328x2/mWoblPeK7ZeJers3e2+tgj7+PKg1cZN/Wim3v+RzefGsFN9ZrWL4yhetn41hajmDqchof/XQT5x9u2hmRH5CONHkkfq2d8OmVS0hffRmV5DTu7h2QJrtGG9rh8k+nPZhttvD9hzXbjSMXFPLjTnSQLpV+vKhObT80/+5yZaTdHTIYfT3nNX/9FeJJE6sFGU/alOVZvsq45O1hjuOiDmD/HPHXjfrMDdQR69kkj9eOiVaI4xlxv7zTRLRGGarU5ZjuR4TfNS4XOZ7UI3ITxTSsVmyvhQsHbWyRJuRjXH2sTNbWJPcjSTAQZpau+r0+6cWHrJcObN9lJM9+DTOlBm4c93AtNMTd2hB/WnAGH/ksX+f4/CLbcYly1MesbMtHfqkJ5SB5Qph1IsGt3GXfTJIvsr4XWPlYvY9DyulVwiw3bDNBP5aI9wPiTLrNAuFdXW9g4biDSerc26TNvXQQcdLmNNPWMkEMiGOxOu2wqzHvQ9LPLmW7zfstLLCMBfKAW13KfOw3GlfVd8+Rnr4QJezE9ZdmKDuy7E3SjD4aGhj07Q7b6k6XfUdty3bSXEKzVOT4ULPdTL8Zl6HDg+nZCP7l0wlc1a61Gvkd5ctrlJdF/1vEryanFLQ8oslLP1WOVBOxbk3S6yyCN2dZPzaE3IpoEaZ4gtzk7bGdirz2mVGBPKhHOpHrFtt5SVxUjjUZ10FZ7oNGs51E30lgNJOb3KHCfVSKbgGJdC6NWTpjbUC8tbJh9Nh+Mn4ckqbWP2naAcTa3WsQ678Q+BlB44R8sms3dpR0EGGbaifI6SDDR/S9I4RZieECkTcat8aBKLVFq8LHgLRtu1E+o7jT8RRUV03YG8x32jhgPWX01Y4mLRRVUMwVjv8ZynDNcBBfWw3bWUwfb7egg5wzfuBzCQ/uE/dySybjeyvsx+eeStrh5nsaNEYhHQ/hN55bRpcy2tGgRtlKAt9jhAtH6v/SQyLsrxRxkct3kGMffa/lwSXqNCwaP62ybdmeKRLCN9PKQeVTVkwG8cz5KP7n+5SXSJbSlebIR79+Nmo7AXX+hIKaRSvBq8TrU5SrZGxcp36mCXqdmfcVoliTpxvEQYa0ZQYQwjQOan+tcK8cU5ItkZ+wj5qbMubb53ORiDg67NmuQ41foled05XhuPI+eUiRfGNr6EdRuwiIHs9CAm/+9gruPqzio9sV22E4Qbnn5eAAL3x+Blc5IO1Tb/s2I++Qn/lX4ggSP2odHare2GjigtqDvHCDePESlBnysb/c6+Eh+XqN/E2r70WfdT4X+L5MmitQXi8zD2fsGl3MVVOyMuCS5HGVY+oUx7U/Kg5t4cNtlnEtpZ2TXnzAtqivhOE/E4c/ETQcePJtrG02sUWZZo08Kks5+WcUXEpsEKFIupHGc2+MPP4sZY9l6grUb6aJk0VeD7Tr7bCF5Qd1RHba+OBwgC3SwE3ysw3yNS3aBGXNNeqgN6vOHdvLGQ9+P+vB9QkvGhwn6xyXa8w/Sx76uWYdLxHvMo7+JfnSR6RT7QyTAVfnV/XZrhoTtfND3UYLJrJErRZ3WBjhxR55Melox5+HdA9coUiuXQRuGtsFze8pyPilHVAiO/U71VuXctZ1hYLKq/6+HTSunW1qUVGZvlkOo3z0YpEywFeD5L2Mq8UQ4zxOB8VeS/rw9cUAaXlI+lMWHpzP+vCbZ0Noz5J2pnVWJGUmyhp51rlKXvLlSR9lHo5F5OU2t8d8ZPjQgpXx3JPN30Y8mGLeSxfCmJgP2TyEdBq3k446I3VJ6a2i91WOl9NsKxkrLpIedDh4br+DZzi2hMl7327oAHDigP0vR0a7rcWOrtaOv7LYBcL0dfYbLQyRHKpz23R4eprj1e99fpL9ZIB37tZIy32bwjsd5IrxK0y7zz64wz46PZvAuXNZPFiv2FlQVY5NGl8kZ0jeUMmuquQmxJnqO253vdazLdpVXM2vnQTGGcXXnGOP+lx+P08du8QxQtTC1FYf4Zb9hZ1APGyfgkWFMKhMV8rjYAvqWda4fAXJ6G7eeDxHJvjcNwW906V4J79P5zyK/Km3rs6jS7dxHuPyFMawnOCEiXS3ZA5pLoze28Wfuv9XDCDul5/dR35onUshTejy0ooDIs1i8M/jjFnBUSbjghzoDKN4Vivd7aubcD9JY5fyIlKVnpdrPI+trJWbBymlWkldrtfNjZEmJTQgyrooAlBce6ZCZQeUU5GX4UPEb0YNIxQqWxTMwkEZCdiZyLQ0iTU2kqhsIdkdfMy7IVd3d9k7xtGqBr7gNUI4qcgsXbqsLorr6mINZATq6jeqqU3i6adNtI/gGxs/VJbiCWVmXOGDytHqQymr47sycC6kSJxUKP3+EOslF1i6S2hxO0AMfiMKZUglgs8+Km4SkN1kvCt3bPFTMCJSZ9FkrwHi6jbqPsYYtBpeA70zp+iDw8fYyGFlSmITd+PdcDTKwf1THirbWTEZwdVV6XQpJm/Cm365N0rjnp0rrMfv9Y+VcPnyjdzYaLLLGSr4LAOFJjxGho8e294MLJZe5Tg8WJszK+HG2pz/DE2MKXjMSGFGkAHz0RkgZKpGSyxDE6JGD5ah5WNBbcp2NkPb6KXgUvlyg6X4ziAiI4hrcxdLf61mJ0HPLv8x5E8Gy94qYL9+Lu3pd4bvEwwo6AvLNtj5rDvbd5zOCrYCRjCMk7pXnwru42Ocnoqk+o3zGfefT4UOFYUHFJb+89tlvPegib1Sn3yAQltck92fWeDPhTYHm483WvhPP63gf/xOAf/j947xkKOXqP/JA841OSNjiIOVfwx8g83aRQYPR0vaDSeDhnzBy72V6MieRU/23sV170d8k7Si/iScJVI6d+DvzwCSowAVCLNs8jy5UcrlQojF0iiXWu4QbgrkTSoULSrp4peJVMSEMdVFrpu0ImBAJVgHSR9TwO5QuIpEkzh79hyeefZFXLtyFWdWLmB+5izOLF3C0tQyZuZWMDkxy3YK2vkc8l1badSxnW+h7R1SaScPpwDV0LJZ4rzX9ppBQ4dBEl3s28KZzw7dTSdn2CfaNnkpZZJoNIOOnwpePBalstaxid8WlclkOI7r557Ha898EXPZRebbw/0Hj5BOp9FsUqRjH9REVrlSRr6QR75YNN6riTaNK6KHUCRCRaJsk+g6XykcjqBWq7IuMvQO+Fw3viLeqxX9bcKiQ6OPyw00Wy3oMOjCcRGH+QLKxxUc8R4Khs0AMze1gjPL5zAzuYSluXNYnLuAyxeeRSKWgg6gFk9p1plPo0Geol0QHb7rIRKhUM+xsNXWt6ZN5n508w5u339EItUZGkeEo8lnKk0HBZTKJdJYiG09zbZZw4Wza3jq6nkcHu2jVKwTr1RcSeearNaZKpqA1EHji3OzmJ3KmHurpfk5VGoNc+c1M5nBzPQkqu06Zmbj4PCBMuurMThfKKNUabrVchyHdEBnKBDmuJ3AwXYFxcMKBq0eceBHrSL3g334WBf1NZUr/hOOBpGeSFsvGHakmMioLAWppwXp7EOiFeJZbtm0gocR9VzRYbj7Bezv77G+2paeNIWmWq2R33fRshXkVeuLER34TRpuNxtIsE7F2g7ytW2U2LZ7VHK6oq+wjDzEO5VT5a0D8+p17eQgzxhql4cm/PtIpP3W1hPTYeapleUyfneQZN3Vr8Nsax3sb5OJ6SSySR0OT9pn3bsd7aLwYHnxLK6efYPKkx97B0d48GgfLY1XAdI+Be1+oEl5JYJERLSrs1Z6CDBdScaIYRebO4eGh6Cvjxu3t8yNRiqVhs6C6Q5r2Nh8yH4mF1dyQwn0fBynGiXUKzUEqeDJPz5VVZTqFevjyVSIeJdhKcB+FWQ5ZSTZhsUitUy2s8Y4fmabk4lx7BHPa5a1oy1EnhHHcekY89lp0gDxFCcPiYdsbFNeUea5vXMfP/rhf8Hm5i32oQIb1cO0KZPL/jpBRuWtjbt4/53v4Tvf/Td4+6f/AY827hBetlWxYbtuYizTSyWuwb7uCwWRy8RIi+TfpDXRkwy6YcJrq9AoB+oMorZWgpEx1xtd8skYcskU6Y59iYQ3HBCn6QTptmkyQ5MKey6TsrOTqFoRJ+RXvcdj26/Cy/8+DCD1Y/LOahSzuUVEozHS/R722Hcq5If1hly91cwI6O0nkYnNI5tYQDI6xT4VQ41akibeclnyiJlZM2iEiQV/JITFpRVkyWsa5Fnip4uLi1aHUCiE+fl5zM7OmBFS7nQlbyv92TNn2F/IW6an2HZhcgEPpucXsbS0hEwma/lI5o+SnokYpJbOIb1yDsnZRWSyE9bHD9l+WlXeoMK7S9gUdBi7VuIWNOPEINcTX5zy440Zua314GOdnUDaM1ySlDU0a8XzFOnnhS+tYCYXxmC/isZGFYXDBu7sk7/VW7iY8OLZjM8mL5Xz8xNaHAD8l/0+HrU9J6szL8WoYMe92GKkp7J+PKwObBX5y0kPgv0hfsDu9ElLfpr5nuW+mnBGkynKNdMcm+vkk2/vdHDEbxenAnhj2m9j9CMq9y9rsmDCjwLrJO891G3t7JQvr0VwhXGnQj5wuEeR/dRWjTKen2Ps9AHHvpgfycM2LkqvIz/92VHPVo/OagW/xnstB2QlgtkQ0hJU+PuAw3SXuH8tF7B4HxPmY6Z9jor8TNyPbrGD7x0N8D6bSCscRaq3+TxNGHTmh2D7PuWttSDwbAy4SvYpnN2sD819lIwgXuL96TThJlxZygBbHPN7lS6i/H2jplXzsAl+ubNphIMG6wzb5CplsgPKI7scU2RkSJaKuNhpYKPjwTvkqUYNrIf+aaFLnbTXqhbxSvAY11+aJdv1oVpocmwZ4OZuAz8jXXgWzyE+STouHyNOXvsbTyfxhcsJvHAtg4XVJHlugzgfmiuyCmHSqskvLgTNPdgR6WI54rF2XmHaI03GEQi5tTwod3FEcOSi44jfdohLD/nkGfLGObZNim0u325F3mphPzIsoMCxZS8bRDlI2Ym4bvm9mN5qwFeT33rKl5SNz5J4rwSthjjUYMD/ajqNgcL/RU3csw0/qQPPkf479S7aBw0sUWZ4m3Qo1yMfsU195IdfzHgwFfNhh23C4cBcrei7ZsGiWWBuJYtwKgpPvoHFwxZ2ZiJoRH3IEg9zrEdgOkr6arFvcfxmHYT/MoGRhhVgHPXTJmmwQ7nNX2yjxnZsaRwhzM1k0OnVDBO8YsTNNjvNUaGD3Qdt9Cj7tyifHJDnyj33G7OkZeLlWMTBSsvNi8730KHT6vvWuUcXmwbsonbWgRYVfFETpBwXt4/KxJWbixCPKDL/FvMm6WJfh9Ry3JdxieCyDs6PP38Kxe5iOl2ad3h1Joh59t9dptHCQB0qrTOOZhnxakj+5L04JIyqQ42ZHLOfhdl2T+nMKcbpsW9rNbxc9ihPc0NLXiWebecNjILKVVtz6LUzm7QTSG7QqoS3XuN4RcGsw7G9H/WSdw6Q32vh0a0GCptdXJLhijXZY3qbxXmc7c8FGV+kBolek5kgxu6ATgLTyp1cLyJ+FGFcpzOPQ7zaxdwG+wq/9zSL+wtCUvF2qHsoHsvQhHUp37azGvJEeIF8Va6E1iaDeP1sFEdVSiyELUD6XeS7a2cSKJBe39lqYYZ1P0++u0u863yFdfJGGb1bvCpsVdHHNvFUG40LCknS6RuL02iRWo8ClAH7MoD8fLC5AKaXDJQ/6EDnBE1PB9Fnu23zqnJcSE54KQd5bbU7WSJ2u6Ipr622v1NwBlchSUZTHaasnR3iawriw+ofr2UIJ583SS86AFu7gr6c9eGrL2VRjgRxlzLlxGyAsnLI2uQxzkkTHFsKB03sPGxif4OycYEyaamDtW3KLnzerLh+rSD+8DR51dWJAHITlL1Ji3Ip19AiJjZ8nf0vxv6X2qvaLug8AZThhCSGajiADNs+dMhyyNeKi2Ek5T6LfFxzGFUZ8R6RrlnmjC0+HeKODCvEx/0aUGKH1JmRNfJbrb4vcnyolweos84630GtY33LIJUuqJ0PQ3OnaKv/CdsW83uvPLQV+zrnS2N+nXjdl1st8uvoJOVA9uUWZboiCaJAYnjEhiixs+nsix3KCkxmeHiW8uFaaIgqcRG/GEWMaSWjDNnWZRnWbtWw/ZCye76Hw8oQD1jujtxdES/Xyeu1u+tDjqU6X+wM6fK5+BALk+wX5Akdjue9BcrBU+SPk2w3jnNRMpQW+/kt6re3SEcypuvsmtfIx5ustw7dZhdgcDjg0G/u/TSeqMGFmyfC6J3eykimMXefeBlP3mtA0OT7s5RLJHeQDNw7yvFfo+xxWbtYGV/GMe0A0ZzcLmFiNnieuJlnPPFX6zXjsnnXTuk0x7EzHIfF14rj8hgMnlFcm5clbetcDy0gUdokx82peeqA80E78L1E/BWJV+WhKKqHJuUPSf9MYPBaGOUro2QsRXlxKYCl8xHeqW+I70lHYRLR1S77QX5X8zMcgUjfK+wbYdLrFseMle0WPi5QZiRRNSiLrMsQxUu84nP+vu3iuznUGObKtrrw0s5fyTnbHGNkXJ1lvKeCzMPS9dgvqBOyk01yzNxlnyFKbYxR0M4c9ftttq3cbXX4Ud4q9vbkctvVTWF1Poo3n88iX9LiOkIweq+5QZt/t98OD5qfHOPH5or5bzyPK/nvWeJoOdDFRrFicxYuHuFxWY5+y/AqeUY0xA/6z7Tj/CWHSy9xZblgMOhyP9xdgc9W21HacXrBNc5bzxZl9FvBvRE4+qpfvPSZ+eifK19wuLpZ+RZc24ztBvZGFWIYw6g07pt+Ey9/nR0gXraITfjxfuLiRRxDcI0Ks0GByLbixpnY9/F9BJR9G0UYfRs/nqTjADWuhFsp7wwbmvDS6rxoiMyJA0CEd21Jq8qlRbfLRnbfzQiiyyb+9Xs8qemQpokvd7CxGoVEzDiakNH4o8kNgaRVfeOdHgSGoBE4Tc7znbm+sbroGg08vKzBNLtwwm7UINLXlJdDvhk4eLcEylXfLQNl5RrPfp9cLq6RggCzMuzmntURDGKVw/rJ6CMLXcAZQuwcEP7We+HEJp8ttsplByGsNszwWaXom91VtJ6sDH4nM+eD+61YvLtOyIuRhxzcHV4ouIzgc5fy4sX045Xyp89oMZFY4I/q6urOT3yltCcZ2e/R48krPYxgHH1XcKQ5bjO916oaTdJQUSDz0+4PGbvcJXrWpPYoDcsXjsSknSDn2lpgjWlSMfVfA7wEjbEBxAwr/O1cXfE97wYT0xAEy98A4uXycr8MfqURPginBnldytO+8VI8g+PUna8fB2Xmvp68t/wV16rgynMf3CWssWksvsM134/SWrA4Lq0SWx78LWhslY5957O9ezLhCZ7s2V66oB+if5exvrrvLH8Mg8tL15NBbaGJOikkHz7q4E/eq+E//KSG9x51zZCxq1UDUj45qu9RoHpw0MMHjPe9jxr4tz8o47/7owL+8GcVfLjepvDM/NXOxtBH/EH8gL9lDFFf1D8BJ7CcQWrEB0nDGkBs1wcvubiyO+nJvts3R1dDPqttHb9UnVRZl69wlEz+/e4A0eSjN9ahUjVEIp0gSFpdW0Mmrc24HirFTSqAVI57mrylwJ6vo07+GoqGqLx7kU3ncPXcRTz39Mt486W38KU3v4CXnnkeV89fwmQyjpmJHLKJFDKJNCJBeSTVypUAeXUU07l5xOMZJEKTWF66gGwmR+XKa+cfaIdf6bhHAYlKcbOL6YUAheggrlxZs3MXPP4ujqlsPPvsM7h756HxMu0MECmFYhRw+a9WbrjzCZguGUzg9adfxdzkLN/LUN5in9bh1dplUbPxolqtolytoFgoIBaTgUOrTWvIHx8jny+iWCqLOxGOCL9RIWhq5biO4tVEGQXocsXaWP3d7w9SQS8gXzy2NFrRLLcv4i8LC4uYnZnD1atXsLa6SiVj0ianPeZ6h0I2609yMR4kQ4zOfljf2MTO3gFu3vwE9+9vYu/owNxxCcafvfchbt1+hIfru3jv40/w9gc3cVgsU2EO26HlMr4qlMplptk2WtaOhHc/uIVms23Gn1qjh0qZQvuFy3jz5ZcQDSdYtw4KhRIW5ydx+fxZTE/msDA7y7pRoUunEfD68dTl85iYiKNMHGrrvoS2qVk/FQT2CZK3n9JqlcJaIh5BMOQxA0WPSqb4vFyVBcIh1Eot3oXrNvuOdn7IleXA2lR9IcRyOvW21VWGuB6VJa9WlrONZdiQT+vJdAyrC5OYy6Vx9eIF5IjPiXQYLzxzGRfX1pCM6UwN7Xyk9EkmpxX9QFdQ4OjwGDdu3MAZxlMffv/me9g53MHOJtuOwn4qGbS8pJC2a13kpiJ2UKRcQU1MKl8gOxWg8OvH5FwSu3sF+Fkvb7DPOFTeqXzPzcdQJz414dWvs5/HImaoE2+Q0UOu73q9BoXgAC4uv4KlicukfXdI487uvo09Mpr4gi3EqBEJjwQetRpp0kslrlK07dvdQYPCcQmhQAgHh2WO+aRv0s9kNka67ZlxpXR8BK9mbrwan2S00GqmNvtPz9yd1VtNCtcy2FGlpIIjl3gDKpWzk9NsN9eWWiXbIf+q1tzB4Nlsin2A/TXoMyOgXIiFQ36k0klU2Ke0WCXkJ08hL81Op0kvTSSSVI5Zb/GgXo88iHXstit4tHkTP/vRt/H9v/j3eHDvQ7bDQ/a/PfKlAmnymHR6iL3ddX77CB9//Jf48Q/+AH/8H/81fvjD/4R7D99n/fYot2mnThBRynE7uzXe5QKNymSCfIu0JYW8N+whmoqhRdoS7+iZIYtkwcG5VGzCx3s8HiYu5ZqM1Obpoltto1itYUAZanZ6yg5plks7TZpnmz4N1gAA//RJREFUiAPtnGoSqSRZ0jEV3K5kxl+dl/+6DSDyf9zQToVjytPhDNuO9N5q2W4oGXgrlRKVwRbbMIblhVX2+SnjZxHy6UQ8SShIN8TD/PwCZskjtMPR16zaSsWzHAtyuRzK5D+SuWTEkPFD8q/y0HkxMkLLAKm6zc/P4cKFCxZHl8ZJGUiUbrw4QGfZhNnxhq060uQjq5ev4ey5C5ienjb3grt7O0ajh7U+tsscjwmHFNbt1hAFKqhqZgXR3NWkB6/lfGbYf6/I/siPkvfOT3CcYv99WBtgmfdqMgZPoYnSJ0V8fK8KHWqrnRAV8qy5sBczYQ8eUZHXToDnkl5T0v/jIWV/drXrM+Q9bJ9LQeBF9l+5zVK9lLcUZMmDcr202fHgZ/k+HhJm+VsnK8WPqPzX+P1cOmCriN89aLP/evDcYgAX5HucfXmwEsbrfKcT35NJHyaYd4MZP53x4ZVraYSSHAeIe7m7awW85vJB5zRo2eV0nvoS380R4Cq13R8d9bFBmSnT7uNihLzKS3zZZAM5ZsiHj0p9OydEq9U16fUMZYcg+9Qfs66HrMhaNoAPKHvd2mnj4zrlL/JYTTZudZie1dZOl/PkKwmqT8NEwA5UjxH0CfUZxpMLs3+U9iAXAK5NBfG8Hpo9PD3hQ4EFamHEVCaA2CxlBNYxyfafXcuiF43gwY0jLJKOKusc6w6a8HMQPd/vYsEMKnJBQlyxLIqMkMvK+PQCFvo1LBXv4Eykgi88N4PUM9ewXujg5t1D7LOfh1cn7BDw68+fwbXr82hzvPT2O/gXvzmPN16axaUzKSxRtCndLRm9acJSQQtyAuQzd4mLGvGnw3jl4ksq4UO2tU12E44djmdKkiY/PiBudym7evl9gTxnMq9JE6CYCuDmdAjlBMc7wl/nnwM+57MhM+D62H8z+Y7tyLnFet7Z7OIsc30tTVogXiMcw2aXYuRd0nEGdvC/DL0/OOYYwH5xMSsjEOFp9BFl/xJEHzOfHdKwjCW/mfWhwfrImCNXLtrdJflQPu6fnQ5gcSaJuPRmylY66+OItFqIUZ5hxWbYxzra5Vhqo8Q82mpv0l2k3kOHY4uv2YdPtBT145jfl++Q35BOt5hHPc5xgx0op1k/1luwhVnHI5YuVzoHmx1sU3Y/Jp4ntNKbY9Ba3IcS4xRITBH2CU1GyWAho6Hw7Pgnn0btpKBHDl24kgtaW+2OdgJIc9/l2FciDSc020h4P2DfbDOuzl/rxHw4powTSvns8OYEaf8sZQEZJ7ssO8C+qbMZtLBwnbiTnpchLymzvkniXwfdrvceG0gVBF6cfOJSjBieCSO4GEE6G0QiowN7/XY4ejRBvJHuKZpbnlKfNXZpoYrLhDIp691iW9VIUzKENEmbctHZpfwVZB2COx3cvU/5QPyNNY0w2Sbr6Wr+y4OMrlOLlKu1i4xtdjoMCU8nFbLD77XgT0E7WcbjVoi8I3ncQTUdRPeXGEAiilehXEra77KMiHaUbDRx52HHYCZKLcg4vERe/ZB9VjvBpuZ1MH/SePh3H7ZwRH6xyjaKM4/bTKezWng7aX8ZHVJspwLjyYAyDhHKDpdXZtCKDlAJNdhfSPS/KDBZkzJ0c6+DGHn4ykoQwVVidCFMPhXABPl/nHysyj7bIC60W7nINrlb0Ng0yoNBfXCD7yWXXcn4cY38glqZrW6XAcdDvGoXe4yJOsTnFTLRc+eT2OC4dmO/Ze4ptRBG+qUMRprnMO7C/+WiDvpuY4/46xd7WObvLPG72yBvbjHWCA41k3Y+hdmnJCf1KfMSjWYsVKjXu9her2LZRz7M5tPchgwym9QdH7Jdhy32bab3sF1aKxHEpijHsp3l/kru1tbvtzi+kf5ZScGms0Z0ngWrQBic8V4uj0W3XRZ6jmVo3JOB4hSqFNl+x/ntWko7qcgzSO/b7Ovqqk9xDJZcJheXdcIyfz6C3Lz0EJ/hP0/+sX+XshuZ3GGT42+ljx2TFUgTxIF2d13Q9kz21y7H12mdvRR18lyDsMugFCU9bu32cKugs8w0TyOwtIjYYwefs6ntLBG5qTwTGmIpTTmeY/T95TD2iFvtcbdK6CK/7LOMCvt8lT87hFtGrrDGVI7BH7Fu96hz27wHyxCcO+wjR0azj/uXgnujP+6dfmsX0R55grCu+l0heUpkoOiCebaPzkxidhauBwb4DfKfdiyAOyxXrj0pHtpZL+oFmtldJUw6eF3uqrTTgyztJGgHnHbkLDBeib91/ojCCYQjuETvm1rIwLiC33ZkkI/7V0Pwsc0OKTQcblPuJi5En8LvLgHQOWFL/F5jHrEs5Rk2uLL0cdyYIo6vJ4eYY3tnV2PUlyh7kRdoUbt20skAuH23ZTuZ6+Tzcv+p7cIHpLVPDuQCto8PC0PcLA3xCfuGaNPs5iwrGaAc6PHZuSkaG1RlvdclOU4yjuKe4/ggF5IvLUTQXUijeL9k/ULeSmTIjufCKHCslQwpt4eX2NfZXcHiLX2curD/qIYiZQMZza0M/tHupjXm+VBuqzm+rTDtM6TznKdvMo0OKRd9PKYF9RFmaP+FQ/eszytRGfdJ91owwXeG4E8HxtM8vuK7S3Msbl5Ml+aux2VpTkw56JfKcW9HgXEUT+80Xtmz8uFl8CnwNkk+fZljZ51IMIOYvR9/553X6BfzEiyjfAijnt1cuoNFEfVO83mn01nKMQzjdNJXNa/ziw0gp540Yc0MtRJXDFar6cVwmZdFU8ZmaWIYj8fj0h/ncqoiqhg/uN+n/lqFVU1+NmSpgs6AoUsrTOXjXdZ7bUeWkhsPceDhuzaJvdKkYN/vmYIvo4by0KTK2PAwRoBNbpKo3e8R/IwjxV+KfJvMTvlZOv52VjRe/K0EJ77/GZTWIYJBODKOyJaUsUCf+PMxAVjN7N8o+iiIeBTHNaA9jMvk+9GQxiw1wEkQEP7FuVSWI0IFwatVymYACWoXCBmBjCDEh5fvbaJXcLBgGSWUVuSoy7q3AaR81dUtd1GWlSeJ6/Ekrm5sT9GCxaKyyXw5DFhOcv1iOzKUzr7yreCkQmaHQZOeLL8RPVlJgssij+psRbmyrQyVpyc+2jY4prN/+q0cWN74t/IzIwKfxPxFr5qwtF0gLF+T1/L73rMJa+UufJAGJLSJNuwiLnnpbjRjUDkSULD+oPrrEozEk4Q/dzlDiME5gmNcJ8Hm8lKZqq7eu/qdGDz4z+XNfA0HSjhKp0R60o1BcRX03sVzsDm6ZD1G8XQff7dv7tGV57I/ycvijdLpQf90Nwjsv0UevWPQH8I7fhwnHZc9fuOKHcXgj/Fnl1JBddDvMSd8MhjzMl6gdhFD9qM78GGvDNzYHuIn93r4sxsd/JcP27xa+HM+//Reh4p5F/sSrjiYW3taP3B8wfiAmPuozfmH/0eQiaYEj3CkNiXdOEOHoyXRsbvrPS+1l/1mmwkfjyvGoB/jGrugfJOp5N+rASQ5TcU7GcNcdp7y1xT7ZRDZdAYtCnMNKsAb68coNzo2VdylIFBtt5GO5fB7v/W/wSvPvIZr56/j7MoFZGNphAPyE078Me7uzj6OSxR9SK9yk5Q/ymNza8PwIbdwcke1/mDDBMTpmWlEAiFMZ3K4fO4SFcRJXlkszczx93mcO3sWvnAIS0sZKqkxNkMblbzaJ0Clo0reRqGFQnmCykE0HcGAg6dWbs7MTvB7i4N8HG+9/AYC3pC5tFpZ1sHLHty+d9sMG5FIBEeHedt906g3kM6kCXsZhwdHFFA62Nvb53sK9bEYytUa8dJGoVimANo3A0epXEO50sDe0SHK5aoZFfYPDlGt1hFjmqeeuorl5WVMTeXM9dRUNucm9dstjk0+aDeCJgK108aMaKSfo8NDwl63lef/7g//C9776BYO88fY2c0jlUka7eng9VsP1rFH2H3BEO/a3VFz/Id4lpsYTQYeHBXZIh4UCyUqrgnCXsX23iH2mN/ewQHkDuqd92/gKE81n30hkU7j3fdvYWdnB2dWc8imsghGKelK+G1rJbzOOtGB5RFEw0HsFw5weFSCuRZbXrDdPAH2nUanhzIVooAWE7T6NqkqY5bwVi01bSK9WmygQcFQO34y2QS/Uehn20VjMhZRSafAWKu07fwRTfAHOY61GV99Vavz5UpsMpNBNB5j+yRx5uwaUokYUvx9Zm2JihQF6INtzEzPIEIcqz9rt4B4RTgSxf7+MR48uIWFhSnS7BYePbptW8u1qKJSq5mRo3rcQkUu3UqUbnscHdmfw8ynVq3aGCHXUxQ72L4x8vk20wQxmU0hlQyj1q5RyGbfIc1HIzFKtzLoBExp3HhYYF+om7soGRB6wyYWJy8w7wnIHZtcfCpdh3issC/JwABfk0pdC4mkjJJaKdRDgvXOl6igD3smq+gMi0gggkfreTMqUXRBKNFDg31XcGo3m0QSuTMLUg4IUBDW2SbNpvYtyDhWJ0+VrEU8hAN2pona3c7OGnRt94d2VIkrDXotZCZipBXSoJd9m+2svjDoUHGP6dyCIPnLBBWYhrlDCxCfmpjuih+y3tEoy6dSUTgu2cHsWqWqfjAM9omTNBqlAj755F3cefA2PvzoR9hc/wjv/uy/8Poe7t95B7XaFo72N4iTBjkq24XwJuKUAUk3MvDEifP93TLxFUKC+Bwwf+3KbDSIt3jYRhZP34sqcalZB8ks2gUsp3LtShcTpC/lI5nJw7T8T2Wth1g0YTJMkzjvsR6aKJjIRKGdfn4qzvDrTJQQ8SYe/qvz8r+PM0Ba1OCKex02i8doNcN+pTOFtBtEBhKNY9nsBFZW1nBEXvfw4X3b2aPvU7kpowvtjBM/1S46ubiSgjs3v2D9VoffS8bSDhCF7e1t5vHQDC0zMzPWp7UDV+knJibMYLJLHiReMzM7a+83NzdxQJ6l5zTha5KWEp4O4jmOX0kZkWUcbGNrc4P8sama2QSJDknXxPSJb3XDmzOKrHOc8/Oljr65Wea4zu+2kvzCFPtjHO/t1nGDCvIHdylYPDjGIyqf/3ZvgPcZVxMDWhHYIn4+rgxtVb/GtOemSG+kiXWm08HG//xCxCbXNHlPLoR3qVjfqAxwRKB0TsqH1SG2u168yMxChFkT7ofkNfdJP9q8orSeSof8so1P+C08RZ1mJYRJ8U0qwp4Mx0/Gq0yEzHCyrEqSj76Q9iG+msJtwvmw1bGdkTqo/jDgRZF4TVP5j1MR/xnloVh7gLuESQfzyrD3pfAQ53LkV6yfDneVu8rjfBt/ejzEd4iKXXaZaXaIVJk8IBEwQ0efeNOE/F9Qxro39GGXYDSJG618Xoj77CBzopugeTAd9SE9Hca7xT5u1hjHq4vjMussFyxS7FMxP95tefBdwvRUwotrEQ/yxEWFvPXNa0lzW3rNP8Dzz84CcxncuFtgXgN8zD59ZSaIN1fDqEQj2C+G8B92OpgK9HExJrdHhH0qgYXnPm+rnb8YPsTT17I4XFnCnYMs7tw8pMxyiIXpCP7pVxext1/DUq6LS2eiaAxi5DkFLF4i/cVTqOw0kLm3hzmOSzfLlAmIlzTxrHb/8Ij8UlYd0qXOdil0SW8cDw7ZHqyGvde/OO8vkDdv7vbwyWYXxQPydrb1GfYHLagoMa86B6YmaaoSDyDHcVU7M0ocB6Rlxdj25UwQBwGgttfG4IBj79BrrsbOM9/rc2EkzqdwY7PB8blvE2E6L0P+86OUFW4f97BJ2tQ7nSHzHHGkODLQyD88mwb/8UD6meMzbelzfFDfej3Lflsjz9fZZqSbWyk/aqQvyfaZQgvh7Qbeowx4L+EjjXiQrvZwgVeU/PU47MUk23CecaRKVZIcu0iTBxHy5Bhpl/r2ZKmLeeK4TpzukmZk/KhqImurbe57ZLyenAvg3JIfFylX3CD/0kTUUzEvrsY95h5GdkKixlZA/6JA9o/7rPBejWMo6xxlomDUSznBiznm8/JSGNfXwij4+ojm/JiYZzssBM0QoGt6mX2Q9+uzQVyb9KOZox7BOhNt2GHf0S6WLPP7wlTAjF8fsa89JJwiD3VX04X43x8iXmcCCD6dQPoSZZlcmHIb+zvrmWoOEGH7hyfcQdHxjN/83Is/y8WXdr40SVhWTcfiLG8PC4myjx8X+iiRJ02QB6yxbW+zX2l19z6xL+MHwbGgpJNkZNpRpRXceqP2yRG2DNsgyHJzC+RxGc0v6MvjIPqQXCR9V26MpMeKL+u97l3ScIl8qkfGEiNsceJG55L0mEbGk3HQwekl0nSX9YsRX2ukk2y+g5+Qt9TFzEdBO31u77dR5V35v3QxgYlsCH/yQcUmeCVryPWZ+uVU3G99sy09RLTM9JN896Xz5BGkybwstcQei8RcIojM9RX0JjTpq8VNRNgvCgRH7rkyexzLKFvsrURwkTD4mEc3FYAOXI6ngoin1V4cB9gGZbaFxCC5AdI4RDEMGfYn8UeJL78778cXUhrPhrjBoUyG4WvTQXwlwTGVsrB2sdxqAQvVFoqHLXx4PKCcTPmGfSNYoMzMflPRghuBzbaQ/HV8SL6Q72OS9PJVfvhh3YP3m26Rqmsjp+OKt79fGuDtfM8m3mVQlD4bZ7+Q28UKkSej4ho71SRhfkTaDLMeadLtYCmE43NRNHlFZ8KIRP0mu8j11uF2C7uPKMsT7n3q2k3qP2Tr1i+dRHk66NwJ4PWoJuhhuzzqhMP1FRckM2QJ05dnqHty7NFctlwUZgnXF6f9ttihwvxz5A/zZ8KIJ5kRE+scma17DTQfdPAymdshdVvlL1gmiXuN4a+x3C3W65N0ADNnw8hMhU1WVZCuHiG9nD2U+0KmZX2SxIOMzTIiSIbYIn50sLfOTJ6Ie7FPoIrCC9uwWOqZMepwu4MCZa7CQceMlOr7KfaNGHmoZrJazENHrz0QL1YPZH2FJZvvIwyuv2gEce13Otgvtan9YhDiFPiObAnfylDu4Ue5z7xH2uJ/zJDXSfaPkzD95Fv/gWO93LdliKM59UPya9VPY5fOotFOoMvkaayKyUA6qF2LNiKMT/LBQ45OMn7w0cGt8j8VxJd1PpjNRzIv8fLcYsjodZftUyLNav5Lc5VWH96eIX89T9lm1zPE7AW1Dfkj+7UMw2szPjzb6SK0TH1rKmLxFVT9KsdN4b2wQx5PnMbJFwpHAzNg3WH/2S8PcZd9rUrZRXIdRRb2UXcAPaOjTr1PO1HIug0WC8p49EwWjCXi6GXtHJJDgKUUws/O43sbDfyAY9W7FeKJOs9L5+N4dNRGmTzj8xwv/tlKEFG26d0ay2Z/fZ0856Wsj7CQ35K+VZyd80Kdt7jXtLPlRAJaFPLWJOUkDl7322wb4lt40mXzVNar+I/9T2DaXBT/CZ975CuSfXX2ihrH4qoeepZCwAebH9YcmF7bfTR/zmscbBcHMxe/t0KsRMXXXxcszfi38tTN/RjFVlIZCP14dSWMDfaPqgZGhtP5CEYFS8X3tmBZ+fEy+4DmAvlP8Oud4FVQ3i4onmjcZ0aPYChknim0WNS8epw2gJwUaw+PgfBKERcoROJ4Ulq/DUEEwgA2AcmijwofI+d0OP1beSnO6O0orvs7rhwry0vGDF3aZm9nevBZ1n6/TYJqGyE7At+r7vWmVkBSIGRGQo4dYMw8DMbRZUji3TWqLlcHfbayiCCRTYuDuSaWrKMqrqV38d0zEW/px3XgfxEcFQ03CeoadBzX0o7uRqZ8dJ9H5SsvxbGy1LCMZ/GdcDG+TtpBd/3jO2WliV3X0AFb2SkXWHYWCJV5M4IoX7WXSrc0rJvuQzMTWBtIybe8eLn2UXnkjFae6sO73ukalT0qnbBqtRVhJi2MvuqtXcoKMqTp0ggt/IzoyP4bMnhZfe0V/4zSKf0In2OjgOAxXCit4ozuanfDE1/Zxd+2Spud3nZmUEnsmeHDrcxXYSrSduYQdtGVpnQ1KGhCXDgb0wb/Wxl2Z8ZiKmNc6FnGD5XhdoA4g8gJjExjMNqT/XKUQ4bu0qtuMgqN6jhKKyFEdXVBQKh0B8PPB1eWoqiEUdRfEJdxDDaXRn8cVKNgL0UruvGv/rubPZyOe5IPn0cpLFgWozCGRa9EJ6d/i3eMo1rbndT3U0HtI54w6tO6G13LSMnLuXkLuG98L0Oo+IMMWWbEZNueQEgArF2Zh3NL5y4DzIC0SPZgbSIDBy/dbSeItREvfjNjB6/T9T2FhieC8OQyZx09fSSSKfKbvz8DyPXLZzCTm2HRIXfmA+tAjmo7NjLJSXiphHjJSyPhDBZm5vHshWfw2tMvIeqPoFouo14to1Gv4fi4aJP/MhqUjkusV59t4XaTaJJKBtaJrFw5aQsxheF6C7mpCcQSSeh8kWqtwoG4g/sP1vGjn7yHEGHR+RDNWh3RoM8Ogu7Wfai1Wzg4dLsutEKp0yN/L2vtD3E3GWK58u3axfRs3AQorZR/4alzqJUaSKVSmJudRaF4jI9vfYxiuYj1jV2buFtZW8Xe7p7tuDg8yqNZr1NwjxAHSVy/9hSiMgCwrXTwbq1aQaFQwML8NPObMjhzuQyuXjyL2ekcFufnsLgwiwvnz+CZa1ftLAztUMymEwhQ6K/XiLdalXlGOIYFiCNtQe0YHsOhII5Yvkjo0cY6bt26a/2j1eqyzGOb8C6WSjZBLppeWVrA8tI89g5lfKkb/YmixSdE/2fOrJiR5vCIV76E/XweOs/imG0lvqd2OmBaTRqKr5eJ749u3mYbVvG1L71KmOqQu4RghEp7pU5K7XMcbJsxQcaj+482EKXAJ2PExIQMJT7CVqGyJ2NR08qIUbjoUiM43C3bZL54r/pftUKtgQ2pnQDVUpvjdwCFQyqakq7Z9TRBL/cz2rqsEVIuscRHtfNTrpSuXV3F8tyM4X9umrREHFfKFcilmM5o0Rkwe0c6s2WCfT+AfdKm6FP9TauByqzPT979gHDHyHYJZ9ytRl9aOYf0xBSefuo50l0aC7NZTGfTePXF1/H6a29glWVOZFK49sx1ZLMJO+he7pWkHGknjM430bkXpVIdlQpxwLbQof6+vgeH+zXsHpQx0IRIn7yGysIEpWttL29ROJ5ILVHmCFn7y4AoGtFZZOlUQiMt6YDakEeTYhyD+fuYtH9w2GQ7UVGqdtFvaOXYwFyh5Qt1MwrKLVWagvJkKo5+hwrv+/sU1DVx36Vs1CIuOhyKu4hFdW6JJvfDhG2Ao1KVtCejgYxXfjQrXehA9zrbWnSQIa9qddoUzNnfSP+STyQZaqeFVtb72A7VulzHEbZGm3Wl8kBaHJIX+PkukUywr/atnkQP8qUK6SeAFvtCJBbC9GTajCHhWATZyQlMTWXJN+pmaAnEAlQW/ag261QWo+4cE7FQ0T7bMh6Lsa49wuBDdirJQb+LDmld5YjmtFJWxjtSFZWmJGmcZcaj5j6pL6sFG0C81+QCtluc/FB3ucmU678e89s/LiMQ0cqtLuWmHhX8DvGh3UteZ9w7prJDZervgpf/+l1gkbdVhqgW2S+KdSqFx2aAUFnaVaEdapKD5YpPZ+k8fPiA/DNPGmK7koinpqYsvnZqiMfLbeBRkeMA+/nCwoKNaWMDiNxe6Yylra0tFI+PWXYPk5Mca0gzHfI1xZUycufOHezv7ZkRd3ZuzoweMqSoj+pSkLHO36kjyPHBG5LLMbkGrCO/u82+0iSdD80VxZtyL0Teq8k+yVKq11hxEncpdjRJ5g5Jj1GLHXhJW1PXUQhMo3G4Q+V+YG7SdHbI2CghNiXDyReZ/5mIxw6o1SpWH9M/9aUlvHAxiWy+ii0qq9eDzJ+J3qbmrMkGrQBnkSdyaY/0qPMH9pj/UyE3EaZJBcWhXm8HynPYxA9KA7QjXpw7F8LUShTThHdut4ncfgshwpRPEc+8tGNjlfB+e7uHH92r42xkiNfIp3NUuBMc0yflXua4hwl22DDpKlfoIMQ0SfYIybs6eHODMM0n/ZiM+7TwneMvabzSxmqWYwHjZAnY9awfP+n6sLAaw7WUH0XGeeewhzfCQzw9FzSf8fnGAJdSPvz+2TC+Mh/AddZvtznAf2L/OCD/+nJ8iM/HQRi95tJmsws8mwvYWUk/Jb7+aJ1jPJV1uXOaSQcwR5gWiLXqUQt/tdfBrdoAH+418GinYm2rVZWa9FwlLfQqPfxxM4nd+WexxzFtrl+l3OBHhf3zmy9MANl53OG42PaQdgn/H/1gFxd3HsJzfIjNehdx8tnLzRpubDXw/oMqPvjwABsPDjg2dXH3YRN/9eM9bP34IRKHZUyspXDrmLyu1cdz0wE8PxO03R9N4lhd85XZAP6b5QBWqJPeZTtrUpHNa990YOp6fWirsQX/ctyPbyyF7FDVT1hfraDPVnsosW07pC+dpyFDSI90EmP+F0qkez7nOVbrDJAvcew8F/PiRyxf40Gr0cP/+55kl66tjhbNnWE7/G5iiPPkk5t9r01USTvTri2tkpdbFU3kyQiis1s0H/Gbc5SnCfAh2yPKfGTg3GX7znPcGNa6pIUBDht9jgnUe0i80aMOpog7724Ltxjv/k4HD5n5TcK7HaWcT1rsJtg3ZyMo5ELokqbymQDyHBdlSJtimkWmfzAZxCb7alFnAuTbKOx3bCW7eFaK4+fyxQimZJyaiaBJfKkPzRC+Pz0knRD+r6bI74lLnTlwOnyaZRJsW0WsSbiVyyHMLAcxvxQwep4JDbHONo3OhzGxEMLELO/TIXM5lNIOjbTcPXJMYX1qvPwTQcJGfpXzI0V6yM7qsGwvtgp9bJb6qBE/BM1oYBz0nMj4cOZKGCuLUcSZp2Rw8alwrYfVd0vUUTzopTVp47fdJDH2R+2ufX46jCtTEdwvyJXzmLJcDXVuz1fJ6WQ8LJLPldgvbhIO7ZKRrCF6kEQxDkQBPh8FVgOwA5f1LUQm8NYU5S7iBufDyM451zLjcel0MP46eq/zsGrljo3Ppkfzmw5G1xTveeLg/EEbgeMOiskA+mJy48BH0YDcPp0v97HIfnVEhP1kt2vux8ZBKpTazVQphgppcyPfhZ/875+TLoqk3b16H9cmA/jfXwrj8qQfm9WB7WJTGdpM+7DYxQH5tFZh6+UM6fAbMyHEzyyjG++RD5dZxmkM/XyQnFxjpUqkVc9cGHXWR0ZL1WGMD6mUwkfxQGe5SL8H/q9PR9AgzHNshWvEufqecHVR/ZJjxp/UPOQVhJPvtsjr4tRrrlMm0yT1gx55NOWaY9bxdlsLlIgz4uqFYgeewy4+2e9R35FuoUUsfTvnq0aeIEPlEmWeu0M3Lgq+k8BnaREiIVbJeIChhUETrl8kHe+zX+pcoF2Wv8d6RcivV0izcjk0tRxBciaMKGlXB/jbQlLm2ST9Hu62kd+Re2iOw3x3PezBc2F3LoW5sPpUULnaXTJLXibXkQ80YTtqZwWlIOpw1PHieY5FMdKoJnU1lupcIxmaUzN+4w86AFt9Wzt1DjZaNhFeJL/OM38ZKRmVY4wMLsQraf4urwPWLTobxNxqGDG2p2QGH/HYIj2v77Xx7ib5GHmQjKcvs29/dcILVtHkCGmlHIlxKeHF18lsBxz7wosRW5C0x0beuddBle0x4BjXYpvVyP9FH7G0H3HysLAYLDEgepHBSLtYre/wrc0b8PmJwN96o0sLDrQ7TxYO6xe6FH+URga+q6yrePw6L/0Oc1z5RyuU8ZjmNnEn44+M4Er7emCAf5yjLDcVxAP2HbJSy1KGIxnmCL4tGnqTY/Q3OJ5PcZC5R5hZJaMlhQDLjhOfoielHQeiDN+i8NJn27WZ//KZIHKsv3ajHmyLxzNzBqud4GeF8uRbm6R5D3G7dJFyEPGaZdos2zq9QP1llbrOJAlLgovSCje8asxT9NdmH1hmX/0K21psQLtjJAOH+ExSNGPWmwlgWQafoQ9vRZ2LtBeClGU4tmyRZkR3Vo8RThXsnJ85n7kJ+8PSED8mH3rvbpl6d8sMRNoZJC8H6/tt2y0aJnwXJzhWUK/691s9c8GmRYDnWZ9JjmXr5OVfopgio94+CzzDPvCFWR82quzLJFi5n/uoPMANyg0lwkkQR9geBf3QO6u/prweR7Czmq0O7sUYR/qneimqgmhN792mAfd7TH82j8YguUvtork2LepUfDe35fK1eVNeLg1L0G/dR+mNN/J3g/T28Jjj0mhXCl9bkKQ0LlfwqRzN/Wlx/3hOVnnYmMNnwePKd2XrUlzpFnJvLB1Feox2nuuuecOWXCP/nAFkBMCpBzLSFhm0WJOUCU38ucqrYPtndxcMaKFTAI0qoZ+uMopgsdxt/GTvR+/0R5Uj8oVsubDSrgxNHMkAookQ/Tbjx6hQNwnkXDfI9YLKqjZaZgjRJLRWLLiJUyFfiRR7BDevMSxWH5YppNouCpZtB1pLyeU/RxBygeXSK5CmGMZEQdyYAk3FmzC5yWzijN9kFDAikNA5AtxjddVHd7eV5yxfk7K6ExArR+h2E+m8hFddo/ydUUDQOaL1UJHzaDJYOz/8HJj1zMsdACv4ma8aQjizyxk/9EzA7ZtrQweXK8fVSWmsPRnfShRg9qQcCCvzNgOIS8ogfI7zEqzMh0qKucFSuaP8XJ6MYmghbkdt4uo7MiSM6uyelRfv/G54EQ4svkujZ74yvOmdhCWlF6NRWk2qWR78JpwLLz62q02UC0ejd2oDNzF+kjkfXBkGs71y75S/Vhvq3A9rc14GyyiuxbIkI9y5ZO6b4jGdTbCzjg620ftRRfRs6GEgVkdPzISP/HQSXLrRDwbRhAV7aRWxnwqK6x5Gn+2Z6d2DK2WcZJTN6f5idKj2JYjjvMapR9GNxsfxT4JoUDFGBZzkp3/6oQxHweo9rgPjjg2a7s72EvMVbfsCtpND/cveWzu6+6i7MYxg4wvX11yfNEAE06ly7El/WL7awNpT9MtBbUx3J2EU+SS5hREmLJ7qM77Gv136hE00/f0ZQDJUBjjUwNPrwuunglE6RrVeR4uDq9xspCJxvPzs53D97AVcWD6Dualp1p2K+LHcA1Foa+iAZE1My89wDZO5Sci1j3Y06BLVbG7v2LNWfseTKVTKNfg5CN26fR9buwe4fe8hB58G35fIl4NYW1vER/cewd+vIT0dg2/ANvPHsXdUwqBJIcUXQrGat0ngq5cuoONnuVSg5U7nzOoy4pGETUAeF3uYnUpjYWYGx/ljzM3NUeAtIsSyxf/v3d+Ezs9YXp7H3s4OkokUaUVtPcDK0iIuXDyLZDwKnQuxujSHbDqOudkJWxX/5bc+j/mZHFLxOBbnp3F0sG/1l+sdGeJaHCPVrPKbr0M5p6cmbeJerhVlGEol44xfsYOh6/UqYZvBzMw0BV2dLRHF/QcP7ZDoh+s7OCxUiFO5HtJkewyXz63aQcKf3HmAnd0jbG0fUHhuOtolwThadLSsFdqtdpevfbajQhOMHcLojHZsebU704jeRNOKo90J4v19rdpnPY4rNcRYz6npnHKFzko4OMjbWCiDhpe/2QOQL1awvrlPYTRku1+Kxy3iT6umvJiYmkCj0bH6JdMRM0aqLySTMeKubP1XRqCIhJOwVuGzD4vXEhQOVyZUJWIRtg8piv0vN5HGU+fX2B4zWFpc4FgftNUcuXQKU2xz7dwYDLqoVRpmiJienUU4ErPzDGQoUvufOXsWq2x7nSkwMTFD3KaJOwphrSqikSTa/QZ8FHh7xMXc/CrSKZ09QLmDtBwMx6kwdXF770PssQ2HbKtes21jRiaexM72kbEQ1WPQIb+ggF2uUW7os9yFc3ju2sukmxUqGwmcmbuCWDiHSCjFejoDmJ/jtSaBdV6LdoHIiBINhol9Knmk7/XdIg7267Yr63C9hhbzHjSp+MQCrG8b/ijHDI5rateJyQhR7SENz+L2J9qZVcfi0gT8IZ9NaLN5WC+/uTbosN8Lzz7KVseNCip8F40HESBcciens06sDdhecg+aTLhDqff2SlQsxUOo6ARCZtipVDqYySZweHjMth2wf1L+4F3GsuMS26VaYv+JYu/gGH62eYPymQ6Tn8il4CEN1lp1M9CcXT1DWiNPatQoT/TMcKLdT0PiNJWIm5G1T0VAdfdLJqQ2p10r4qPanacdT6kM+Qhx0GQ/Uu+YyExQOQ2i3Whj6Gda0l21RRmEdanKlR0j6fySAGnquFAz+TFFmvOGgigTf9Wydi71zGCjA/qrVGYirF8wFLVdcJIV84daAev6loK7/e14+a/bACK/7uUDjlHNONs6Dp3Fc0weL+O1jA2ixR55g/qvdobIAFzXTiE2eJa41Lv9/X1TLBS3zXiVapU8K24GEMF8egeIxlDlLwOrDBuKo90fNfJQtZvK1O6QUqVivEf5a+zXrhGVLQNKsVhEIX+E3LBOHlnArfVtft9E9WAbLwVIj6SBixkPLqZ8eOQN4bmvrqFY7pjf8tNBOvIrOrQ86rEJ+G8sBVCkgr1VrGGpncdrkSZ2OjJQAPJJTR3VeKZ8NktaoS6KmZgPz2Z9eEiNX5MvhVIHwcMGkrW2nXtxaTJgK9Hv1UgTLHN8CLaClGL1QbWvJpk1SanDfTV5IFYu6YBdCTPsd2dilHlyAbzFeyQdQDnHvpYKYjZCaqbyHWPdKuxDH1Or/2ijg81CH29wXNfZE524H3dzYewl/UjzeyXmx81sEJuk+yRh+7PiEN+l0i6Dy3XtkmCd7zWGSDPefNhjfdOfCSFU6WGKgOnA7R9qUwyHOurzWLucQScdxnfvNUZnSwyxUR/Ywasvxfi7NsBaxIMPSwN873iAAPH01dAA1+W2i9gIR3wcFwNY9g4RY/7fKQxQYr9a4O8H7N9yfTHJAWHxQhq70wn82w+qeETkC/8N8oLllQw+/+YadncrNslVHHCsWsnijS8u4mLxAOcbR9jnGFTgGH711RV8cDOPO3d2cPWKF7mlMP74xwVs7Tfw2sUQnkpwRCPvu1UZYP24Z/WrNlkWG2J6wo/f/ydn0c1cw8Y267qt85mAi+R55z198xvfJ8//sfyWE26SDPsJbFfAi3GgtFXDh+QLcqtkE2rEozTWDmlCSr/oQq55tRPhJvG3MkW+Qrzssq1a5JPSF3sk2vFkMcUjc0+lXRfVZo+8uIubO9pVM7D2W0pqsaAXt/Nd/BPW640JyidMqslEHfz9SdeDPdPXxvNFzEtEZ89Dm3ht8GIVbdJzh0R6ju34BvvMI7bxAWHUpYmLBztaodpF5Ui7WEh/Bz3cIh4+IbE8KMJ8+h8XiE/G7VQHeI38YGWvZa6LWkEvVtlvtsUbyLc18VchDnbY4W7le3i03sb2/Rb2HrpJ1FqZNEQZdWYlhPkzlP+In1CSF/tFNwDSNduuwnwIM7PBnu6qlzoV8f5ZQecATS34sXolioWzMWSnwkjpzIBMAE3eexPsZ+zr2pEhVzpy/yRPFOIFXiJP8qOQqMOKvbyCrJOMBNoBEGU6uZl62hYRPHazNQ7s3sZPImyvszN+PLfdgifsR4v1kRykS2dm5NYbCJKutLJ8daNhZwn0tQiFVFQkPnVYdrPOaqquo6C2KzB9gSW8SD63Rlq9wbaz844+/c9w43ihzn4QH/IQL3Hyt+h8AIHVCOLLUY53Wlym+FbEE4FNaDsiiodt7D1qYfteG3XyDenDzNrwIp2rzavA50LcZ7ubpOv/fOC4zXLWWaH3mN/6rs7odHCOL8XRXWcKPPfiPNbOT6C8V8WrhPdhSYebsx/JbsP++af7PdwhLBziDBaN9Q3Showfaj4Zf4S6GmW9qSur8EQpM/e1qOsUQj8VVLYOgw+mAghNhCgXUK/Syu3RmD0OIr1GpYv8XgfVfJ8yiAf/IufBAmWiOjvau23K7ISL4NjZNOLBmqAn+tn+5LkcG+SuLEo6+Xbbh01+2yYudAi/+qjmNnp8x66BNeJVLohuHg3M2FLjva4djiSGLuHdgw+HHL97gp35S4oXfKyMq48uwcy7XutZLva0C/Zl9v1DwlahrJXWQdMXI5hbjbIPykWXFii79mVS4386p68mI9dWy+otGBU0looHyYWSUKX4KmscBI92IMkIqxXrOqhb34UPdi81n/FM9e8icbDDcazChtUCMLNvcTDTrqy5tYgZMARH+YD0eLcJuVbKsMC3Jn0ocGxRGZQGjeblvqnBb6k5P5YvRDA5R5mf/VZy6czHHPTu1PH2NnkT66LzGhS00+51jmcz5ElyJ6V5++vUrl8I9nEwH4KPMAiT+Y02du+30a5Sx2Z+X0t4sMgGuE8abREhOrzbwzFP/0iClNNZP46XMihb5U8Fh0UXrC/wLo84r8eHeGnCgy55I0mL8hyTEh9CqLIgaNhnPTf4TePt54McX6mwFNgIJdLtKmF6nnzIjElMR7EFjzhO3OaDXAH/40nyPOJfrhybkmVYtuZedL7OI+LxLsdLGRXU9mpUwbVCnvM14uJo6LVdTnK5rzEnxfJeJd5q2QD6qyGOLcBl0kmRtKXFE21Gtl1MDJYdL/VdgoMEeZLaNkn+HKF8E5XLRPa9IWWW0WB2EgSLdtDq7I9lEsebEY6PXS+upMS/Ke+3unh5SPmJutBbOerLjP9eQ+M0+wnxVGZbXaci90oUyKT9eEC5TvKa4NGl0kTDMkrY2Mo0OlNI+k5XHZPfnsv48LuTHsy3OQaS7l/nuCUj9p9udikfkocTSMm52gH8gAQpo6zOD9MuHIppNhbrwPgj/hbdc9hEjbjRogW1gfFCu1Rj3sb8h3EdRenZ/lp4/KRkjs8oid5rHkNzAsrO5tip09g86CjYXBovyfKKM55Td3NoLr9xsHn0J347WKV3jp91SQ5qkS41d+rmX2VMYduxDJv7G1VMZQWD7FOCSXmPYLHF0KyAqqjf43gyckxOUE/JZs3FuuYEpb9oMaz0CC2CLVNfOTGAnIBqD48BV9AEilxCaZDToOwmxYUogefiCmj90fsTLOv5VFbjrE+94o/T8Ud3xWHFNHGkiRA1hnZ+hMiQAvLtLCSxsopuE8YkNmcM0EpT+XJkpxidD1KhIqtdIYJF+QgRBqxgt7v+j+52iWW5H4bM0eRkW5M/vGySRpM5DOrM47uDhcKvJkk12cSBX7jQe1ctR7AE3BWkMhjsm71371Qvu8aGFl42wSWCH9XRiEP/Ru0wvmwAImxaKeyVpcwnA4juukQoIh7GMaCc0YPkzFLZsITZGSRcnuNgz9ZJGefUN02wjIPBqeGScBMA5qYO4epzKiczomj3h10iJjO42H+HG6U5hR+VxaItrpuE5jWGUcn5x7JhPMtjVN7Y0inTjuLp2eXj8jKDDn9bKSxLHU90Jnoz/AiPVhdXD6ZwZSiRleXKE7NQcO1+6lIc3h387h1vBoClVdn2gkGDgurB365evI/qpNiqsxIQIhd9jCcLY/yO/o6ytOAq5+6n358EvtR73Z5IqHD6t/KwzHhzSpMFwcubg9s966/uRl/2R/fRZcG9U1tbfcb304FRHDwurqvvOLg+aYxSbSU6F00boxbj1F19h2nszstSicYFpxU5CqqP+yqjie4O+BFEdh/jV2FcT74x+CyK/vI34+nd6BrHsX51cvGdK87lTdjEuBPJ9N+rC6xsKop4OIrpyQWkEhNYmV/B4swCLp+/gMnkFCZTk7a1WJPOWiWt3Qp1TUSyz2jw0mSVO5S7Y7sjmrWquSYRr9Vq6ZYm2xl3Y3PLaiHXTZmJDLrtNpaXF7G6sojza6t2/kJuchqxRBhDXw+rq9NIL8/i1v1HuH33ET768K5Z6FPJJI7zNZJTgELPJM4urOD6hWcxl2IeM+cwEZ3Cs1eewUJuBZfPnsdUZgrhYByRaBQ660LnQFSqZRwd7ePouGSTvVpl3+t3bNJPrqqeunqJ78IcKHUeB/Gj8xnIqwS/+q4m3Pusm1Y8BziGaALWJoS7OsshRpz4bCeHaKDb72Jnf9/4TFor8Hsdo1mdQSLDq1y9LC4u26KCCvOT660f//Q9lkcaES8gXYQ41mXTKczM5sygr4OX79x5YFTk57im3RsyKMiYYWMfARUNL8zPEacZKt4R7O8fmUHVdu+JIgmPqNn1D42d4k38xLtoT2evxCI6SD6EEAWIHrWm4+MC1jd28HBzhzis4yCvcyeo0DTK6LTahMuL7JzGSKBW6hBXHnPX0KQAV6lUcXxUw+SUJlPDzI+KxGKO6RrITccwkQ2aCzWVK7g0ca0Q1iR9kOMrYYoRp4k44aHAnGabHB7miSIv5NM8lXLGIQk3ykMufDQxyxri1s1bmCPuZPianMjajpDpmSm2d9t23Qh/cmvmp6ahvifDgdqp2SxiY+s+qiXSSShhbn38gQHylR1s5u/hqLRrK9B1IGKjUGdJfuKDfaTaRDQcQ4q0o50CUmq6lJQnJybZXjoLgILb0E9hjP1gWKZCfxeNXsGMeq1WDclYxiaCdQbH7u4+7y2jJRnAAhy/dS6Jh8rv4cEx6+e4Q3oiZgYE2zFDDVWTodq9qkPGdSBjnMqMIu7tNIgb7TqJM98O8eVDqdzGxkaJeKBMxGgygoVicbWC7eBIp2OYnckRHx3WP8QhfUgap6IWDDNPuSbrk87lMiRo/UYTAWH2CynQcn+XmEigwb4hI54MZmQNVGq6CIa91h8DbM9whNoj6V07awo6gLZPGYX5RCJxbD3aJcyiA7dDR3ygUW4hkgoRQtI7FTgflX25ngtRaZojzUtRD2r3jI3bWrFG2qTw62MZpSppcyg3fFSSybd0bonkof29EjpN0mNSB/kPkZnMEdeEF10MqezHkjIkEScUlNXJpKyIH8xMpEh7ITO6JCJELjtmudZEpSj3dqPxR+1kN/f8Nw2/dgMIletqgcNkN4ncxLzb9ZFMmeFBeOuStxweHljdM+mMGTl05XIcIyYnifumucwTP9GqKl3ue86+y/B6eHBgfFRnecjoobFD8XRmiNr16OjIlBGl0249ubuqsh9I9tLOEsWV/KN04rOST5WmyzbbOa5i/7hi8LWbdfjZvnvsd5ozoH6LjM9jCv+jnboZ+mz8Je6EMil2Lz0/h8mFND7aKPPTEDv1Pmm/AV+nYXx2r+fcpqgfCv9T5HFfTwHPJrw4pAJKnRhX2Cfe0wQBae8Sx5NwvYP3+VsHb2tCSsaA+ZgXz074sUslVq4HVP7VlA/fnPfjOb6Xz3FN+CbDPvNhbnUQPbGMSxEPzpHHHk6Tj+VCmItQ0ed1lCKPTQRQZJpEsWOK+k+pPN+Wfx1q8V+b9mMQ9WKf/U27PLTSeor8KE7eqh3OPaa5ke/Dz7g6IFXwZsj7LyyE8ag2wIwEUPLYPz4e4qOOFx8cD/CQce8ynlaKEhV4nqzgKSJFLr3+aqOFAyL+gM9yf3U96sHZkAc/IRLO+Z27rw+JF/GHBPvjEvH65/wm10tn5yOInc/i+1vkZV2NUU7Rv846Ly5EsVHr453yEG8f9/H+dhNtfhR9XLs+i8tXprG3W8H2FscjppVTpdlsAF8+EyWeYvhkR4bNHp5ajOJyhnok6WX6qED+3UGbclA0G8Mm6aNMHO1WKLOUetgi/hvkuS+9vkJF2o/8UR1ZXx9PoY17h33sHBRR0+KNgZe0TXogztZYxwelPu72vXh1PmTujp6RO64caajUxQ+PusiQx3Y57s4n/Lie8KDOOJ+LabyHHXyrc1HOkD/pzIJumN/l75x18WoS7lP9XCuptftDE5mNag+7e23c3enZgfw6fFfUvsv20K6ML5GmNGF6g+1GcsIqaeIW21GT3M8nPXgrDsyyj1bYJ964GOOYzH5T0VpmlsM4OqBbhkAZybRraZttTPaPEsuaIpl8Qee7kA+uEP9HbKPbeXLocAgvvTSNi1fncJm82l9qYKPKejGN3KzI2PiQfWOnLNeYfdzZ62B3p4sjXnt7PawfkvfsU95iR9O5ADofoMO02sWXIW3L/VR6MogUy1+6Q34Royw2FSLeCKSXL9sDXJTRnvF1HsgYgZ9CI8cAjqNTfiyejWB2NWI7OrQYQ0aOfozyFS+3mEryui6XR4iyzsSNkn3vy6n6KOib4im+dj6QdaDOuMes12ae8pRmaEchyI+vePqYZiKd8zKjOrFPtykXdThGJ5lu8U4V/v2m/a7NhM2gKWNYnf1fztw97OMt1lNu9ipFLW4Rj3NB0qsMbl3ehRai2yZ6DQID9NTFoJRsIuTIb58nT+rmApg4G0L2LPvJfNiMOm43h4t/EphQh4HXKx0cbDSxcbuJgy223ZE7h6RekR4xQIR8MED+0yHd1jh2t/jsdP6fD+oTbcbLUz7fPurgiDQxnhB1wbVHmHG+OBfANPH2IN/Bzl6NsskAC6RH8S+5ddprONeFFc1uWkr9ceVKNnghBryV8mCWKH1IOW312hr8YfKZPscFw8ovDjIGmUGM13jXw+kgWaFB2UNuoA6Jkwx52VfQwy2CN8d+NkceqZX7bHqONzKAEDes/CJh+WpkgCukZf2eI+7kiui7dY+1EVFqh1brXKU98lBVrca2vqazeVJ+3C8O8Bq/PR1yE8c6v0c9usxL9KCwNCBfHHRRYDqdN6Jwlml00LUO6Ccbt+cc6fRO22nQmpT1c3DVLiktetLOxwGZwdxeE2GOKXL7Vq12UTnWbpc2oustPM12WWB/J+u0iXMOgyjzniAdv8lBVDQgA9A4GMb5jiRtZxyIXkW/nyfPfINtlSaou3wvPifjbJUV1ByEghY6m+urs2FMzmqhjgetQgdTn1C2JiPYrKjN2WZ8L+OKyjBjCwuhWmE7seZI87Mr1BETkk+BRo39dot0vdfFffK2tgQMV5wZn2RE0ZlOG3yv7p3g2Cd3lW3y0gjH3dSNMlY4bl0K+bFKWVV10s6Rp0MDyp5uV0ONl/hgiXyvXOihyvarV0ZGAMJgraM6ir5O0Zie1AaZGR8WWO/4Qghewt4nXdc5nukcjXEQHlkEGqwvxV/qJZRnSfS++QASTJtOi7cM2fbkFUynHR4yArBZ7Rymt0J9Mzjdl2FFoIzy1FGqh6RbnQ+mZjToRjCSTPBagmmIn/PkKRwq0aLMkGG5Aco+g7UIwuQt7AqU4Xp4SOI+OOoZv5fOMw7Wr3jJ9V+c8pDO14mSF0rvdp5afr7vKYjvyChfICNYaPZxPTTE95vsQ8SBzlGZIQ99kX1GB81rMYLOvdmkvNNln9CZL8/023g+OLCzR4bE889qQI19Y1y/GfbTV0mTMgppZ42C+MjrpNUxrkOETX1Jcp3OUyEBItHuIelPobV0lby7St23YwbZEulBfdkMc0Qua2WyoOhcY6+C/kr+sQXAJ/NbAsnhYCyvCifj+V6bj2Ik5Te+Kw5BwTOUbWQQO2Cd1RfFs2zTAXVzlTHG6zh/Bc0rnP5tc1/KeBT0fryYXJ8c6QoevhvNPbgwgtXyOf1MODQXavm6oLoILsYY/Sbftfl8eWxyO8ilt6Spq0h30HfN19frdVuYVa3WbP5GbsIbjSbHCZ0t2v1FBpAnQ1AmYALTYcXNsjUGw2rG/yOgrWIjmAW8Hkd1c3Hsv6ukRdM3Bf1QnNGzDYwUPDRxJGVFRgjnmkr+J92KWhfVTYg7Iwh/8a5V/mr8kJSmSMgmkDokZimoDRlCmGps2XIIHwk4JACDlWF8F0T6JuOL0miSr0nFTpNJgsHVSZFHCUg8ZpzQRTwZY1a9RnHMSMBnVdeVp/eqi+Bwbx1MfC/isbi8hEtl5f7Y5SbydX/8rLpIqrMV8dr9ocklH5mc3XWN6iwFh5e7k5hl/DC42Wv5zsoxKFWUymM8K0OX3rn6jmIQTtVL8LqLhZiQbrBbFEvEi/mrDJuU053vVG/Vl3HHebgJOtWbSax+vPjj9P3xxLv+KSvF10DtilIJuo+NIerYYyODdpHoozsLRcWrwzqa0AtVQfAoP+WutLb6f5Re+QolDjeKq/cqy7W/K8v9trZRekvg0uif/VDZSs5nZ9xRfMV1lyvXElksQ9MoxWcFR08KrgQXXBuMLwVXq3F4/GTP4zLstX48xpEFvhc4rh68n4JX10kW46BIDAYF81AUQ7BDsr1zeT9OpZz179NB0bSTSXRszF0XeYQMIe4cD9KOGL/RkPJVIqVjXgbbKFf+OSnNYHG/tJtllMC+67Uul2YE1ag9LIW+6aMjBncnBYoKrcxRetGzBi0v+4kz7LpLdYknEsbTxvh1N/f86wi//Y238OyVSxTUIuRGwhUFtlCIQmsVrVadA0TZJuN1+LTcQ2nCV4aN4dAZf3Ueg/CgCf1gOIh8uYhC9Qj5gyP2IfFnrRSXsYQDfSJiFvdYLIIIy5icn9XoaQPSwcEuau1DvPPB+8yT+CRevveDH+PRgy0sTs9RYYrZbgidy/DM09fx+9/6FtYWFuyA9WqpjgD5mgY9GQA0HDTqGtSaiEfirE/YcK4zE3RweL1RwfruDpWIKIYU2CUoT3CwfPXlF2yMUJv52RbyDakdEKIjtY+aVKuUZWyQgVTuWLQ6XxO1eq8ytOJZERVXk78ff3yXMLdx994jyPWV3EH1u1Qx+F3tLYOXXLX0qIDIhdjtO/cJZ8cmFskCzG2TKEgufe7fX6dw3MT2zr5NtMvoJPdIUrbabB8niDBf/hHpXbxwFi3ia3tnzyYgZYxXcLTIiATSDLy8xG9OaJTv1Q3Siai5sapUGtbmIQpyGu/lVkyHxtfqbSSyYXNRNjefgIfKkB2aTQFKK98zuRCODjtGP6L3DNtdhoW5uUnEqBjM5KKYyETw4A7ryLE0EXHjeiIcN9xqV5HGbX0Ls1FrjTamUykzCIWDOgNAk6Ad3LlzD48ernPkpCJNCXEw0OHoOgR8j3Scx/nzC1hcWDEDiCa0tYpduJOrtIbc5eQPsL7+CO+8+y7yR0cWTy7Qov4ocqlJePs++91qNVBv1WxV2WFtj0JqzWhP9BYLU9IlDeqQ0WQig7npc4QmjErhmHim0pDwo1ioo9FtUSFpsb21Q6iLnaNH2M/v22rOMtuqUmU/YobaCXJ8XENuKmcGNrkNCkeirJsHj9a3WKczyE7Eka8eIpUkLtJJm3TwUjbTxL44lkbNw8M2ZmdSmCKu790vsB93MD+XhA7j9ww4TreDSMfnWIZ2YjKNj7QfZp/tVTCZi+O4xD5E2tOOELki0xkdSZ1tUiP8fNbZIe1eCyFqpdqRq11UwoEOAE6kIix7CsXjAzRaHfbDqMluqVSU3322cjmZjLItqMQ3GtRQvGzzobldiMejqJXbKB9XSCtB4ov4obAqg0mz3cDA30cqFmX7u/FbBi/tRtFujiG111QmZX3T79VOSpZD/HTZx8JRuWZrsD+zLBJ5NBlEgf0uwj6sg/cFXzaRRYTxCuR3zQ753mGD9EjqClOJDpDXsU80GjI2UnkUrth3UpEI4uR/2gW2S95ZZx9p1kIUcU4rDfbXnv+m4dd/CDp5ZnnAupHXIUR8Rqk4xGxHh/rKgQzGR3todRvE79B2Dumb3GK1iaO9/W0cl0lfLbmy85mLPO007mmilw2sceSY+JSSEYsnyEO026d3YggplUpmQJFiEmIba1KicHhgxg25L5O8oK3r4gu2G5v8pM/xaS9fwHaFPMrOqBFLcwYIuaqqUXuUq4Qs+dHLsQH+860KdkvSTBnRgly1AdfSPqTmUnhI+tvZKGGSHHcp4sEaeZQUzo804cq7yW5MFUpNYWpmEWeGVYS9A2x3gDLL0WTI/Y5bxb8WcpNTP6rDVqfqENQ5wnE1SR5JWtPqwKur5F/8J+d2ZxLEOnmAXFdpEkQTzzrc/ZD1uBQeyY/qLxGOVTF+mwjiDBtcrmQKbPcg+5zGPu3KuEtYbm6Rv1WHeHHSj2d53SPcdeZ5rdy13QnaQZBm+pU29R/i6T9tdRHmXROjVfaLGcKTpKK/VRlghTxdLrneZ1P8VaGPm0xzt6fJZA9i7H/PeXv4jYwHzVYfP9rr4mFFk1CGYAa5HuL4xN9y7RKgDB1lHeaj5NFsq5tkI125diIsGdZviXxyMBXFQyLtatDtoPgZ8f9Uxo/n54J2PskdjikUFsxtzNPExZWJABaX0zjm7x/91QZ6pIWnV2KYWZhHbnoaV2YDaE6l8Z9vFjDvbeMp0sJuoYnrlydxrtxAeZ/yw1waV1+7gLv7Udx8WMYgE8TShQzOzkZw5vIMzjx7nfJPG7ubh4SbdNhJ4ObGLoqVkvVHTZyVqVs+++ocCoTjJ9vkXRzLtPtitz7EDHEZIQ7e3+/iJw3WlR2u7PEjSv6R4dCxzzZbouihMzh0sbpY4PtHpIV7JcpIpBEOCUbfctur8VmT8eryATLM2f0WsqTtZr2PTRKXnS8gmmWZR6RLTbikSOzPzQTx3dIAN2rubI8ZlqOzBLSzaVk7dTjGr7CcB6zP5yd9ZqSThHeZdNtjHYKsT4yXnJCWSANX5sPWDlqZPkt6fZ4ygA6t1wTObdIOwUKGbfr8+SRePJNEsFjHw526HdqsXTMPGec2iW7QJO8t9fCz3S75TA9zDdaRdNQkDV+J+DDPilSZZoIVFp40KSSdUqulfaRNyaAh4iF91EI16jPXQ5rw0kRa87iPRdajyX5I8nR9mPT/zBLlUOKg1OBYSHxG414snA3ZimK5tZIhn0X8V0OAZUQP2mhph0jELYb8rKDFCUeE750bLexrKTvDmJfLbLJK+UuaxDHxNbEagudMHP0EiYAhw3F87eOSjTXdbIhlhe0Q8Tr5TOBRBZE9jlEhH3pRP8fMLo4Pem7F+KcCm9XcSCmcC5NmiRNNsv2iMEWIdP5C/1wYMxdiyM6Q78ut0WcgRrpQa7TrY+dhC1v3mjjc6qHBNtbkbYe00OSzDDORhBcx8hiH478GkhlkEK0Wuyjss24G9Didu2un9TnS385hE2/fq9iOChkyp4d9658y2OpsGJLrE8EVL3nJTdIuEqfSAuLsz9OX1jAIt4h3HeX8tw/CjWjxcIfy+70W26ePBPFwlv26wHuDfbnNa4oy1RnKYB+1PCiybVbY157VwiIKMRRlbMdHmzhrcPy7zz6isUZtsRoFckm2Z5r0x/4gOSpKeqiQsvaqfZyh3JJivWLkxZqp1wHq13IcuxlP50tlCIfGvV3qpG1+E0pyHK90yLnKJNpsHJAbI/F+uWo8G+I4RXx1yMN05mKRfLmw20aU92i+iwr7xIOdDvZ3O6w3dRW+m2WbcDjHw74XdZayRJhI6raSXjt0CiyLrOuJYPTB/m8tzmdNkJ+jvPkCx0XtHHyfuob4l803KA4vGaF0LsTC+RCml9nPY37IDWB+vYnQZguFCnki4RBdbJOv6GyRcVBxAfaNWTJC7SzLEk/SAXWA9t5Wg3yfOsfBAGEi/2qEchNhZxYgWzWDgFxCyfhBMQV+jlmRq3FkF7Tr3QP/BvUK0qT0Ysm5D5lY47qX8IuPB/lulzyvIJ5fGBgfl9FXZxy/9EyKsnsIHRJCmP1H512IZ0V4yV2W3Oulcz4snqcsej4G73IM4SR1KraRudFiWd1TPIFVQjjGPkj5oDsfwuyFKGZWw5iYpYyVdQf2+/SdJKWdcVIPJfOKV4VYd7mqlHFMHFW5jvG/yPFd7hfJhow+Rx3MXGuFCOcR81yKU4bhOOEjT5k6w4GHBOxhmeKR24c92/G3u9NDpUiY2WGNBkb56Nme2N+phttlO+8IhRZYytWbDtzXpTMJ1e+0G03neB5sta3vedhgkv9vkydoB2uRfSDGccMbC+A+eZSnRv2WwCcJ6zn2qxrzmSUTG7LvbRMhd0lzt9kH7CysEW2mCIfGTpK67ZgRuKLtr6U8uKMySPMlliPjUIxjWpFlBwnbM2z0c9MpbIVzmKscmAte9Q2rp9V19E8ZWsXdeKegORiTA6Qb2H8P5qnnTLMv17yUpSyWYCGu2OBmHOI/pVN8Cy4r0xcXyX/YJbEN6nuj9nQbD8jzlVYwMOiuPqEoNsdtUfVNcfTs4iiYsYJ52HycvXP56ln/7CczcL9VJ/11aU8C4yia4mjuRfN8ij2mOf2WLqE5IOkl0uOkJygrLbyToUNzT9o9rt0e9bqb01B6l4MLZgA5KdoePgUIg9b0i95YJ1ZeK5k06eCAG2HCAWyZ6zf/6nn0zSFBOfMfn/VLX6xCenJJRmn4LMSzMDOA6KJiJSNEkHez+qgnK8kojWuQ0YQx3ytfNZ4aIRwKkKgjZghptsmwKzU0tLJR+dsE6og4FNjjTwZ63gzS0U+915Y4pdFKSu0I0adxI1v5qo1gMfxo9a2DRn9tioLlmHFnnKnuo0cHuS4GxVGe9uz+2MQ7/z2uq+4qhxcHfMMF42kVvE0Gk+Hq0GC3+0OTZvotzqG6EhrNmBFG2wGi9MyHf07uCiNorB5u4t9BKZjsbmXqUr3cxcJNUDWDhL4pjtLpQXkPyCU5uDuDgGIojOuru8ORXQaPq6sZuezOvAi3tfUoX00SKQhq5WFF2TcWpcvyUDqXh+WrSTpLodL5TwyFgbHs7vIy2YFoUnmCmW/0UjeVqzoIF1aWLuWv90yjcqws92xp3B/LwM092g9Lq+BgE5wub5fefVM5p24WRlnZnegaBcHBm+A6HXkUXJpRIvsxDqN3FvRwOrGeH383mHgJx3rpcH0K1lFa1df90zfrTe69MeVxn3N/DBfW5sqb8e3jk8F4B+nX0bIYrGOM1gdHtG2ljNpSgdRkeTv4BPYobz0z2ricE9BPBRdfl0szbg/lfsLTdB8jXzfLh1Dw3Rgu9T83IDiDrjO2aZDwIRqLG097nJ9L/+sKqwuTpL0e6ZoCAwderQit1SqIxRLY3NpFOhlna3nx6NEW4aNAEI8x7sCEOfWlcrlkE9VCXrVew/2tTSSCMWzlD/FwawPVQgWpOJU1DkAzuWmcO3cW9/e28eEn7yMzmUULfZtYfXhfE/8txNOTSISTKDDf7cIB4gG56AkxfcPcTv2jr38VywvztmOi3WigWCzYysweYRCWur0ODvb3DC75jk+lkmZgCIZDtpL+5icP0KGAkE5O49qVS5jIpJHNZAjXOTs/QoKzeEGtUjHjh3aAqNHlvkv1Vlnmno78XoabeCJu/u5d+VSym20rZ2vvAB/ffoRWp4mj/DFpxcs6P8LBYRHXL69x7JJQQSFs2MXuQR7vfXwT+eOSHUSuHQqi452DQ5bbQjSawP5+3uo3MZEx406M5Wr3oyayWw25mopbHbWrRIabqVyWuDky92OaCDZ6Jt1qJ6QMJXohOrYdkAyiaLeiwlGbukwqGsbcZArZqRjSE35oJ8BEljhle2bTYaRTIbZhAn5vyyaGp6aSHJe9FDIaFPAStsKfo7QZDcKk/dnJJOZnJuysjTBl3l4d2NtuUmgJI0j6r1baxG2X8gUV5GAIqUSY9JnFrFwiCSZe8UQIUdYzHo/YORcykESokJvLs8IRcUrluF3Fwd4mGjW5JGuSpoNm9FBflXujDsdrnRkRI33IpZXO6/B5O1hemsb01CzxP8PxkgIg0ZTM5pBMTVLBiJpP436wib38JkqFGrqeJvFPJYfIkgukWqll/l3DoRiKRxXSQQN7hyXSE/s+WX6t3kEgxIqz3culIsrVAhXHNmlJfn67xu+1gle7CYrFBo4KZYTCAbbltLWNaOuHP/4Z7t27j62tfUxOTmFtaQmlRpEKZoX9V5oj5RLSluQTnQuiMODgYruAdqpUknyIkT4mYxnKQSlkEqvE3RTOrpzFlQuXMDO1SIFRawBlJKI84KfCKryTDxQLx8bDZOiQoVAGmippUWNcMhkkeUkWk8GqicyE8JvGnXsPTTYSfYXIFzSOF/Kqlw+1qnMX12x22Z/JgygKaCxvU3ssHFNA5QudsSKlRnTVJlyJZNR2CsUiMfhJv/WOzsIB+3OSNEPcsqRwImYGGPGnLvEr958FtTv7vSbLKtUG24Z9gsK+tNAE6Vx0oTG/VRO9eEijMZvo1FZsTbK1FS8TdbyBtCQtUGVrx4dWjiZIHxrZ8tW6TQJJJvb0yCu77FN/B7z8134IOnElH8i1atNcU5XLx+Q9NaPRo8IuKo0j+MIt4lZuD7XTooJ6s4pKrUhlfQ/1dh5dtFEpsd3I61uVMmn/CNu7u1TiC3xXhJfxfWzT41qD7/fMJZZWYR0ekU/pPBAqKDJSe8nDA+QZwU4VKU8HE76BudTaOCjajhClKR/ucWzZJ1xNZPldo3CcbaJVhXE/+TX7Zc+YHpClRqfJnxsV1k/ErMBP+kpdHW9MyIVbFT/8pIgkaeorOa9N+K4wrw5xcq/hxvlZ8jjxoPT0EiYXzuBHG9t4t8TxpsN2Zx9/2FOvcf7yt0nLm1SEbQKAgeSO35rxmXL57d2eHSj6+efSKDLvD3bbuF+j4s/++jZhlMHXx/L2mF5K6Gtxt4Lw4wZ5IHnHi1Sy55lnmv38mIq0XFKsHXDsJN3dJM/9idyr7PTwFBHyrcUgefAQO225efNhTf0o38YHAbmV8SLVJm4pL/9grwvZFUREF2PAYtSLP97smq93rTi+NuEzo8UHZXemguguybpc8PTxFOUHP/N+vzrEB5q4GfFETeDPaIKZsGtSSH61WyzrcwtBfGPGb0q6VhHvswP/zoLfDFE6DNlHPnqGz516H+/ne3inNsRmnTyGfEDGAO3e0EHSbTbyqwkPvjAXwNZRHT+8VUSajFauh37vS3OYO38BxcQcIln29aNdHN45RIR8ZpO4/vNjLy5dn0WS9C4jVnptEoO5JWyUsggdH+KFa1F89YUsXpzyI7oyjfe3M7h965AEUcXs6iKmzl8CGuwjlEFsdSbxFkuF8cJvnMcjtv3bGzXsVPt4RHjFGeTL/8eHPdwmPiuMv+Xx45i6jVaKahJMO3xkIJKrKp3JUmWbVkkHcofWJH1pMrvD9q0T+ZqI02H2IV7iCZHWACvrdTssvNgb4DZxVjkmHkh7s8Q5Sc1WWsdIhAu5EO4Sn0fksVppfZ90oZXPom/RapAdIpgNYJPpwod1VPzMYzaIZ9kf2kthpEhPkzPSIdnfKPN98QLHznjQdpOUiAgdpB2fiuAPD3osx/VLHbq+vllD6riKv3hQw4+PejbBPEO+2SMOJgjXs8xglrHvsJ2lG/zOtA/nSXeZmA+/vxbCVR9xyfzORp1rFvk8F9232GdUV/mJF8/tsD/IV/o+ibmx3cZQE7DFPu7WPTbhKS1PbDJK3H35UlyEjPViFzpDY5J0uXgugolpubiUDG6f/6uhT/jrsxHbAfLLEslwVSt3UWb7aAeLZGaNRxq/+uwXW/y9S/yFiOupJco4KbmtdvJZqMk2Z712r6WRZp11AH45G4S33kXsnSME16vosu7HEY51B207OFhGAqutQBpfo3A27MGzMXfeTlpyGulIu7UsjG6KPySeBrkgYmfDmJiPEE+fjZdQi2M063bEa+NuA5t32ugcdBFlf+YIbeO+gnRhPfnJF2JJP8dW6T3umyboErYASfhwsouChumYzh9r922n0THpR7uHRuzdgj0ymy7zkHsYHaCrdxoDNroe202h5pmSYYxAaAefJtL5ynZcTPCj6r/Bof3D0arwfzQXQvrCKlqhFvvI394AYnCyzw53mthiJx+WyN/Z37UT4xPi5pvBPt5mmd+uekA2jkhngFscSzSJqnNLZlJ+/MEheaEmTNlW4qc3q+LbzFd45f8aeX2LFZlYCRheJcs0q10Uaj2UWecN8pW7LCtHZMr9mVyFvTwfxpDt5idem8xk3UsZn3FJNm7lOWlyj/jMJMiLWZZ2bOgg7grxZ+Mmea+MJw/ISIp5jh9bHAu3yeP2qQuRRmfJ197b6eOw0LfFFfvsszLs3Ox5bSeL0KIV86/EhniX9b/ZdsYPVSvEcTgzZJ8mXHxlQeP7DOHTWSEtjjeqgxY53CIeNa8vHqx6a2dRKufH0vkQZjiIJ+T6im17fNjGo7tNfLTfxzZhES9Q44j8ZAgWPahbevmQor4j11c54kgGvzbxVGT7NW83cExGUiafWibP+N1JLzY1Qc90ceJEO+lUL/XppNwznXEGVbmRlVJ1TH72Mdvxh3s9fFgY2MT7BnmxFhfIGPMUZRcZnCq8KApTHlYf9trk/G++lcMC69OJ9TFBHmzXbABZ3mXsyc0FMbvCOi9q9xrHfeJI40OAOJNLrTbbo0EeqhBh/1+b9GOGPC8no++ZiLmRlgsp8RxdMqiGySPCbCMZc2Q8aTK95vO65Hl5wlunXGwEqEBcsjhcZb2vcYy+3yB/dsXZtw7xVSJek8SJh+VBLgbn2D6ZkPGVZq2L7YdNrN+kDLrVQ4rjhvSrcdsq2F8+MxvKhkCZZdQ4znbYGeSCt1bqoURaPM53eO+QVzx5HZE+dQaOdrJoJwqbDtPMi2wYe+x7m7wWMgF8jVQm439uIkg+4Mc+y/iIsvz7PR8e9anjsm20UGHMMhVkRNPZaRXNP4oW+U+HzedITzqfp8w2VZgj7l8mjvY5KF+mfnUu5UPRJ7d4O7hMpVj92xmWGJS/Hkc/FaRn6L90MTenxI/Er8ZwtfeFQRezJJ5df8hcH9p8Lf8Jh4rv5rnd3JjLy1VCvHl/4MU2lRvtJnVlqE+5uEqrYP1slNfjIDp18fXe5sVGcWyOS3N0loeriL7rskQMJ+Wo3FH+J3EsOFht8Sn1P+mNNt/IeFoYJRfrbtFW1Pq6nUGYp+5ylDevGlpYpTkAzY8oWFplrfIMCF78/dcygGiC3GILscqIg5VWU0qAUp6uAu7HGMEWj5dVUFGUrx5PZW9x3YOiusDv7Gc2ga+Gc6tvA1SInRHEECtk6R/hOZnQHuXhVl8T8WbgcJdW/OpQzzgVXxlR5N+5UKqapcj8efIaN5QDV/U5+WFQ6lG/bCUwYdOkkg4ENeWFHFXpxw1oE6U2YU7kj+vGDLRTQkYQl5O7iYzss/4Sh/riJuMZT2kUz/4oH+XH/NmoKscm21mWGlfPim/GHOGIeNPuD112/ofeEZ+WP+O7sz/68ApOCR/Wxg6XClZ1wafydCnOCBD+tMfRjRcjmuFC5hSZy6wVLJ4u5mp5aFmIHYI+KtO1G2G3PFVX5iE8Kq9RWkuvOlpdHRxuwp2/ld7KYSSDQXnI+KIyXZ5iWOOzP4xW7Bq1DZ8Zi5dFFpQn+SoPraoYG14cvKO4VoqV6AA8yULxXVl6tk98ts5nkVzEk7Tj32x3S2vwEKwRXuzZ3rm8xn3I7naNg4urMEqmFPx7Os6T4eTL46QWTn5aEcLnOLjnMVxWP/2zn7q7y34xrXv9+J2LqMu1r+7qp+6ffo7vvE6nOxUUXz7IzfDBfj02fjiLuKNvy+ckIwXmo7xGOD257Av/WuRxXBfV0igYLK5NHEWZCGVwKGjS0XiNrhGvcXzHDQBjI4fgHN9dPxS8bjATAx/7RVRwN/f86whXLqzYaux2353PoJW4tWYTh/t7FLaD+OTOOh5u8ZlatN8f5PMu9nYPsH9UxDvv37ZDagscbB482qQCXEPST+ErpXU5FOZLh+QoHQqY5Nk6N4FSlCZX3797B7fu3gflKlN07u1sIkweWum3qaRQmQ6GUKqXsFc4wvTEFFKJJF5+4TnMT+dweLAPHZyrQ8CP8joH4cAmYnd2t3HngTMwHFcapgzXGg2OEVpJX8LOwQG+8+c/tZ0Tq/NLePNzL5iLF7lascGU8XUY8/7uHqHSKvek7ZrgR6KfQjfTaUWz7jq/RLiRqyDBsb2zy3pRQOZAq12F2slRLteQTqfsjI5qrWXnZNSJ11qrYy5zpng92tjGzRt3scc6aIL54KhqOwqrjTbeefcG0+ahQ7S1YkFbNIWr4+OyrZ5WPSqVGgU/7QIJmguaWl2HlOvsggjHNwqocu/hKJQXhwHiWAfAatV+MOh2T8pYLvoWzXY7Og9EQoj7vTCVRC6bRDrOlqIUymIwOTVBQVNnaAxxaW2eAm4TqUmOgdSIIt44WvWmneMhtGl8TidDVFa7OLc0w98xCpx9c/XVo/BXpCLrpTCoxQ31ct0m8GWwT6ZixGfT0munRyadMCOBDr3OpCLQuSw6eForm7TKQzuLUskEpghbu9VkH5IhJmC7qbSSPx5jeo7NfioXrVaV9W/g6DBvxkaxHrVrIpGxleo6h0XGP51FIwOJnWehPkxBdehpY+9o0/hFqVq34SKgvgtN/gdwtM/2YB1a3TYWZ+cpG1DAJk5LlTqmZrKkf00mzSFfKDEe6aQgY4/XDEAp1kF483kjNsnbII51oKoOJtRh/tpNpR2n77z7Acvtsb1bWCf9hAJRTCVzmM5mKeDLdRTHF+IqGgmhWSeO2LcbOviWZUSiXkykoggggm7Tj6tXXyEOqXyQFrTrpVAoWjmrC2cJV4xwVBAIU16gdpCIpUi/pK9+l3jT2T7On3K91rRJu2a7h9lclvitUQElrpDBrdsP2e9lvAhCB7s/WM8zfc92faQycfI+P5VLGe3kF76OEPthvdlBjUp71wwiQzRIO/FIwHZt6GycJvuGdql4Rbcct03MobLQtDNw2FZspyr7WChm3AUF9v0a8aHD1mXYkOxYq+mQdbneYn9mf9OOpmSU8LDWcuElA6KHSk40GkKFfUpSUjyVIK4oS2g2hvkyG7bLACHShlYTa0wvs59H5NKLDZ1h2zXLIfbPkVDP8Kvw8l+3AUQypgw98qkcTRNPYapOAfKtUAuxyR4mFoGpZT8m5kkZ/B6Isq8G2/CFmwinO0hMgfTZQbnYRb1KHka8FWUIIQ9e6NcRIV2sEz8Vts0xlZFuq4EOaVjPco9XqzdsV5lcbcn1W5nvq/z+THKIMPnRDbnRYFq5hpPhWTtDemw7P2nga1NyUTCEdOrfmvFikUr7vSr5v4Q9Bq26u8PfWu0c08REzG+TwZrE0eSADp8+6slwyPbtDXCrBrxNLfSnxwPcqQ9shWeMcb+RcthOdKt4ob+H7R5hYt5MMpIGhEdG1DOLtt9sFCnXE2EvXl1mv2Nf2Tvs4CXW9Ye7bdwWD2Dkp6gEf23Gjy3C8izp67dYp6mUHx+Uh7hLLb3BkiVt5Nksm6S3+iRpjLDXmd9OKoDDZABbrJz83Re22rhIoev3qLgnGl38ux3K2JQznuF37U74/+z2GE+utrTjh/2r0MYNlvONpSC+meVo0B7gz0pDbJNHd4hDueTSJIR8db973LcJc9VLkzXX2Q/+fODH2x2P7XrRZKJczUSJ53+Z8+IbaUOHTSz9iwngqeAQkwn56vYhR/gve/t4MQqsrMXgSQbRIrJ0nkL+qI0/Perjw6abjNPGnbtsQ+1k0GG4r8ZJF4TjXYSQiQZJK44nvDbrx17XhwvPLqFInvGTH32Cu5/s4t7Hh7hEXrVf6+Mv2a5R6mtXew1MnYvjZz0/PmqS97KNPvrz9/FWL4/mYQ1bN44Run+M/9fbRxyrd1DLH2HlzCy+/uIqXnz4EWmzYau010dWtRh5yqufW8DFLGmAcsAGcRUiX/jWMvkAo+yQkKKk5QDb21xhsD2FV5Ep/yPIdzrsPhfiO/IsTTBuM4Joacj6l5hfiTjRBE6YfTWakAto8h6mqxPh+2zfB4Rlf6+DAMvisIzfjhHfHHfkbkNuf+6yExwSp7YIjGWqHdUnAsT76+zXCxkv7q+RB65GMFjjWHEmhuhCGH0ZBeY5zvIeI11qDMzLzRBh+q2vzePNaT+6x018WOhhs9zDDvuNVpcryADn4bgkWn/Eb5q4Xea7L7HttWPi1QXKCyxf7S1UZklnch32Yo5jEXExaDC/RzVzm5bMaGGEHx+SPpWP5HONQ025YquSlvj7/mYXtx61kSMsz7NzypWJjHLC4zjoDB4dMLt1zLGG+SQSXlw4E8T0ShThuHTkvwEzJQ61E+uvw4A1N0CRgjKIa/NU0otJGZfYzqIRDmUcm3zIEp9ata5dQ2wetKN+HBP3DfaRSpb0ng7aGTAD8oLWVATF2RgOOH7ublNGWe9wzJdOTZDEsT4Flt5VWNaDNvsWYf7NZcncHnNZ5L56jEf62SZXSTxvLIXQZlsE025y9LNCbq+FqUd13CVzeHCvjWFtgPMcD5Y7LRxwsJS7t3HQghCqARyjPYiQhoMhfeNzKIDzC9McR0gHHAPGwc82XL5VRaTZx4HOOGO7aSKXrN+CNSv/RNgXfvMa5cBMwM4OiLANtcNHfUw8+lLcg7cmOFYw3etx0jzxEiVR/F7Wg8+dj3EcYN9hOi2CWpoM4kvXMlg7u4bGsImjfsX0BFtxfeqyRawiwlHwsBG9beKecsGYHmT4iuy3cOFRA/f2B3htKYpl4vLGQccMCw8oa2wTJ5osljuoRyQCTUCKRg/J1+6Tp8vonCV/+p2VIPm+Oy9CO+uMd/Bqi0mSULKzAcxwnMnm/LhEHK6xjw0vRG1HUZLfdEZGj2PbZcrvPyn0cYXyjA64JitHhWPXV9Je25EyPmtjmu3zzfNRFIi0y+RYi4w4njiWgf+I9ZdVXwv61IaChUObnVsg+iozL827kMVzDCU+GE31FKUpLBMO7TS5z7iaOB6vOp8hw3uKcnqB+n2TZcjA+hTp5fMTPnM5+dpaBB3Ktt85pD7BNlQy9Vm5RZrkGLB6OYw58q9khryFsMnwuEv8b7OgOsdY09yZSKVRLMbXySe1u2WHsMa0+OGyjAJRxBJB9tWBGRULd5t4+rBtxrdt4mCCdHsx68e9BmGTSyeOhQ/5nlmYLDV/Nogl0lVKu8kIg4zGAeowvijblyVX2YZUIcmX9Ptx2+uw7TF+rD8KVD5VKXt3yBDSM+5cIuWre5pXRi4AecnwofOJVJ7Sib+r/hJLeiQ2LS4SD1qYD+B3zocxv0BmRP6u81FsLKFSo90iVQ645WLbDApNMmVdOnNJBpAEO843lgNGf4fsL+KfLMroXWcyhacDaE+6Pkix2/QkhVjKi/mLIcyuxpAkzCHjMYRzxGsr5Y6dFyT3cAkS9ldJlzK6HYkpGhIcbXBY5PjvwYUweT3puU7+XpURbr9n57ockv/L0HHIK8/fRxRI8pR5Svvsm4R/SGSL1Wk8kFz3uwmOp8yX0bE6EcS3PjeBObbAPdKJDKrPUK7MsV/fb1MuISyXmehF9pNHHEeJThdGtKQx3QJvIY714lEyfmhnk4s6tJ0ljzhe5dlPdih3vsdyCBaemfDgryiH3Wd9RIuST0UXCsK5dripm4s/2xzXuCwG0wn0n/cy+8y+n/oHn938lt6zf2i+SfqqflgizVkJ/yzIcMtxmvkasfC3M1z4rRRLL143erbE9kvBlWPp+dFdzINB81zjTQpaJDrmlQ4uN88wTjPO03IafR/npb5t/Jf5KYK+CTbpahPZCZvL0fz9zu4ejvLyVOJcW+ud5nHs7CkrwfEo3ZmxvTsJKuvs+UsOwpNvI6BGheqaWVhiZ3GWeoPW/Rn9FcD2YOHJIvjryRe/JHwq5clPl79D2OP7SRCgutlfBT2N4tpfhtNJ+NkmqXkJKUK0Q/ro+xORf3kQbiwovXs6CSfffi6MY6p8B+3fJjyZP5/HP08qwvtJvUbP9v5xePL33wwSpT0pkpc9n5St8OnSFMZw/tfKGqf9dLxx+l8QRuX/XJTRC3cb5/H45cn7U8Gh13XOU39+QXC4fRzjl8X9W4bTWZ5G7ej9r6HEv0H425T+WfQxDo7//FxgEpdqlHbU3vb3Cdr7ZYEZ/1fA1Wfl9vPRRm9+afrxx78ePAe7W+iO3C4puGr8devy1wlP8nJN0tu5B5RSjLpPfVPhZjHns+DRO3MXx0gOItK5hBe+F8+U4Mcx34QvJe9TA+NbyEilIN6q9xqMtONEh4IrX03sa6DUOxmLBIOMfvptbsKY1k3WS+kZWJrH+HGDr60YU+buLS8N4K5cGafF37WS3A2kWsVOaXUUtJtL+cigqrhaYTDOazy+6Jd6tcrSq/F7CYzjVQXCn8WxH4ZN+66sFF1pVbYMY1pF7w4c58DMj5afK4RtMarPSVBZluupcPqd0rv87ZcJH6M2/FQY42t8fyLop7IdBQlA+jkuSbhT0LNgdO0pZULtTLyyXME9ji+YFKSIS/g3o7bqxfd6p+DkJPde+Bdcoh8z4FsuKlfCnhunx3hnZq6AT9+ZZix8Ke6YTmwVDAtVjuM83N3hTkFtpUcJWY9xM8at6x8Wh7/tjJZRUN0Fm8pweckwOyqX74UT4XKcp9VN8fhbMCjNGCajJT3zm6u33vOv4Z7KPIW5k2CVYX9jPMUVLbkSXL4On/bCcOqeXZuprSRAGpW6RCf4lVCqoN1UKld1P63oO1iFzxHORr+dgDzKjOXom9GI/VLdRvnzne7Kb5yn3d3/k7uydXnrHdOO0o3enKRV0KN9U3mqN+96qTqdzk91G+Nf+ei9gt6fyu6kbIvLDw7/o/hWmGtHQaO47rVrszEO6tXGiOeM6dH+2vPfNPxv/y8rbC+X1nDHf5/ObwzHrxLUL7UTRLtxTtqLLJmkArFx/ZZhiroMeTEVxG7fdpj52Pabn1Sx/kkbpWNHEwJHc1sZH+MTJZq8VxVkiPraQpBK6BDfoYKqMcXPgUMTPk5NcUHUuRih0secNHGj+slVnLD5YsZvE8Xfzw+R9A9R6AypzA4xFYQZPraonLr5PNc+arK434PfXvDjqVen4IkE0LmZRzsbxr/7qIazZ5J4dYJK7Y8P8e8O+7by/oS+2H4ydM5TIa9Q2xdJPLWWxNU3l/Ht727h0br8wzvc2AIr1kXjoCZztC8wy6HmXyz68XR4iJ+UhvgPR0NEOz3sMY52jLw64ce3lvwIEFn/LfFXr/fxjVkfcjEf/h+PeqYcf3M5YAdjfpfK/EzCi2+dD6FDHFQWQhhO8GL5lUIb6x/Wca7ax5eI82yxhRrf//dlL3bZeFPEpVbNF4mr31gM4JB19LE+mkz4X/b6+NaZEK6yBXQ2wYccd//dehf7fFb7aNJNE9M610OHvLNDIM1KpngdaZKDbTob8uD5uJug+CEL/leLPpwhT/qT/AAfdT34ZxPA94iqA+b9UtKDL8aGCLJ/aHIyGPfjbbaZJgZejrgD2ecmA7br5AYJ5w92e+baTPX8x9M+PMdCftQP4+LXrpjLusFHj7D54T38uOmxnSz/6tks4meWsTuRwXQ/j8537+DdzQY+YP7TxOvnp3zY8gfw2//qAoK5NP78p2X88C+3Uds6xv8h2cOUzlWYjqER8eFf32jh5a+s4uGDEmGI45vPLGP1hz+F53Nz+Dcfl/Gdn+wbgU1MxvB/+j8+jY07hygcd5GYSuHdv1rH7355DT/9YB/Ne/t4OdTFwXYV8VgYf9EN4AZh1YHBojEf+WWOxYputbJWhgu5enqT+Kjy3V+wbmJDcsG4ciWE5UtRZDUBxnY8v1mH/6iNv2DfW9/v4SvBAWKk9zn2zxbp8ntdH/6kLHdW5B38rTZVXjrc/iszXnzI99EpP2YXwhjOh82XvHYtetjfZitdzJa6uL0QQTPkFovIzdGDG1WU73Twzyd8OCANaPJGk86fy3jwp3yx2WAGDKvBoRlzvlsZmrs49ROSHC6x7M+vhrDJvv0TNtpmrY8sYf5nMz68/sYUZEe68UER/1+2/WGZtNj3IML2iBJfu6RLLQgQf2cSQi++wvqQxo+IwDLLSfF3lrxrj+k0Yas20k1xHV9wxkmx54XkEF/PDNB6ZRLdJbcz5O86iJ/I/ZNc8RT2Wubzf4nwnWO9/2C9g9s7bteGJk8n5wJYWQvhC3z2pILYWoiafH06OMNPF6VCx1y75Hc60JkBLdK4eLgqqzp+OtiB7Xytbhxm+UtEUnjaj2YYKB0RhgrwT16ewHa1g/16EyvzQQQWowgm3M6fzwr+SgfN3Tbevd/A3sMuvpTzI0Z6/nOdBwTK9uQXCkotmOQ6cmLOh+XLIUwvRhBmu0pGSkbDaHE8kTFcKbSLSUE7QMRPZUT8hPx6624bbdKNgv3lH40rZ8kzvvBqDpfnQmjdO0Y34MO/eb+Km3ttpNm3NHkp3vEJO9RH9aEZIJ4n/f6j55L4nz6s4aP9Dl5cieB3LsSw3CINXX8Ft6Mt3I0cs5/Kla4b1yywzF63jUq7YAtyhOrwnWMEt2qovTyDQZx6FWGuHncQ2mrhBfLA/+VmE19cVR2H+O/frZmBWa4PtStFQfSoFeO/kYK5/vugYa/Ju734b9YCuOof4Dvs3x/w2wsk8D85GtgORKXWeTjnn41i6ZzOIeSYddwmMyG/TuvsV5bR6WP7QRP5m8yUPFVuGGUk1WlvWnWuM0Gmyed11sN48YAMSHMJH45IozHCqLrrfBL1bNFCbt6PmZUgEhyLBnxfq3axfbeDY8KooFyYJb7MsfPZlAeb1Mn+AwcMt4vQ9c9roSFW2TZ/ol1ao/dyrZjhWHRI2tF+5FcjwEXS59sdjtGCmzxcovIhx8ou4VLfCFEeyC0GsXwxginyKp0LIblNCzK27tTJr5p2Fo1UrtNB4/Uc8SN21WS+swRm7akYJmfceXaVIsfV26S5j1tIsDwZU4+ZR5Q41oHnh8SxlvwpiA9KfUyRh515Oo6FM1HStnPFo0BysHY4ljvFhw3sc4xt1gfmHk5ug3Uurp+RBKLTVtRnJIN5kEz6zKgydz5sddNh33beDOuo7BXb6HNU1jhYmRxkiwct4zuS67KUGZaSfsjMWGZJOgdPBtdKSQbUFvJbHbQqAzOs2cJfAiSjZZe8VZPza5RBXs/5zO3kf6IMJyOj4IiTJr/2RgZPn4vjO5+UsLnZxBH5d50EpkVyU5SD1D4p9lPVSZKs9G3V44BC270P6sRLFwHmN+MZ2C6kqquYVYRDBr7GsY2sAm/LZSlpQaxO38c4UDj9rHSigzTL+1p0gN2eh3KC21mSJpP5P6f7uEXcbwy9eCVDecMfwjEHELkt1W6XWdKVjCb7xIV2bxJt5hL0gLiQMVV9YRxULlmOyYjXh32c49fvDv045iAjeNQWgszxEcYeARpnJ1Ef1w4wyWgvJeWKD/h2kWM1436DspTGtO+xgyhvpT9d2fFv6XkK0k2cPugiSQdx5xq7BbfiS+NF3NLTpHdqfsW+M77Syt2s9L6xzmv6qB5GwfJwFbI40rvGsIx1Hs3BKE/F0wLDsb44zsfme0YwKquxjm5/RmXqQXNBemcLhZlWc1Y62DzJS+6sdD5nnWOVvG/YnMoove6m1+on0xnMo08Keh5H1jt3Bsj46+OHJ0IinSUARI6AsctZZsaulew3L9tq8wu+/aLL0lj8T10ncZzFSg1jEx1C5BOX3j3+fvoaf/v05eoxytveqd5/i2sMwy/79mu6Pl1Xw9EpPD0mOl2fHUQGf6cX/zy+XGd58hrF+1tfYp+/7HLxfnl4Eo+6HK5O447XCJ+O3sf08ouuv0ncv+X1mX3j1Lv/lV1iop91PRHvCZz/fVwq81Mw/IpXrVKi8tIzGjTqtJt7/nUE7QbTuGUrAscXf1vftM7j+oTrR5/uG4LLfbf76Bqnf/xbeXJAHuVvX5hefdT9HE80urviKr2b6nJ9WJPI+qZnl5cmZtzArfsJP7HLPds3G9hH+Y3g1LOMMONLcFm8Uf4uTwfvOI+Ta1SmJsB1KY7y+7mL+Sg4fD3G2+PyBZfFOHmnn7rr92McOzw/+fvT7x7n/9m/T1/j95/xnTR9+ve4LoLT7pT0xtfJb/sm+NV2j5+fuFifcRrjy3z3uN66HteZf05+P44zKmf0/Difz7gzP8W1i38et5uj6/F7+2bX6LvaY/TO2vXU5X4rL6VTeoKlOoyucX0MfqPZJ+F8jMvHcd01jvv4Gr/T3b1z+YxhHreNXaP2GpfHH/w/hsPdx9fjMhwczOpxHYUDXq6M0TteFn/cpqfbVs9UTPRs8OpO5eHk++ga12GMI9efR99H+Z3g0b4RVl1juEfx3eXKsbSfcX063yfyH+eh9+Pf4+fRZWk+damd7Xmc96cuB/OTv09/144qZzzSN8a0m3v+m4Zf9w6QcVAeUky1klKr+XTJXYkpq/x48p3v/EElYP28Q0SIq9WtBlo1Kph18cShbf//IpVkTSxoYnsu7LVzBbQC7nMzfnNJ8m6+a4aJt6Y1Dg2Rl1Y6CtSJ8UzGr/N9sd0cIM0yvzHtw8uxITTlL7dK8t+tNB3S4wUq5ROE92OtVBxN4DiUONjZmjYZUyatbhe72Npv2i6Hh0dtW33dqPewcdSy80M0UWxpmS6YyCB9/hkUqGhVGw002U+qbGvWHDu7NZuEtNJUZxbw9YWAHfYZJAxS0JOEWyv716t97E1NYuLqLG7tMZ1m3xhk1OEnfFwZ4h41bPnoL/WJe5Yjv+gyVDAbFFhXuS4y+mLet8t9FElf8qstaGvUnteOunhNCnirjz866OO9thf3qPBrtWGeSr5cP4iPBYnbBSqVMfbzD+owdxVFKvTaKaODzZuUa86nfVZmlfhtEj7tYHtzLmA7CeR6RMabEGH8sq+PlzNeXLmaxlNrMSSZ70+PWVeW9UkDuNkEwiSGa7NB/Ji0oUluNhO2a31zG/JnVSCX8lteQcI95ZEh0YNLuaC5ZvnxYd8MAm8m3ArIfcKj9jyX9uMCM3iXdPfhowLWj+r4hPTXJqzNahu7tR72azozoIT8dhXpVsfqUST+EtkQLn15EZdenMLcYgLbO1W8//0tvDXBvnY2geriZXzozeFnm0c4bA3w5a+u4Brr1qk2sHv3ENP1Mn7CemEui1dfncUrL03i0tkcVrsNvP3uAdqxOL7wwgwW2jXMX1/AxKCDS7USUt0+3qkOsQ8/dkizy4T/m8TbM68u4oqngx25EGIbizQ0ycb/NuFUZFy50nolIIMT25p9SL7RJ1o9rJU6pOc+7uZ16HgfCeLslawfd9h2MgIcsL4yLsnv/xenfLaDR7uizkaA19Je4oO0Px1A7FwUEbk5CvuNdqdulODjPc1xZlYTQpkQOuyUmkxSX9VKYR0oe7Tfwi32uexsFK8wjx32rUckaOFaQRPuCvKNTpAInXYeEDD1iwkvpvxD4niIbTOYOK6/3mVbs24ttuEfs/21Ulbwy7Vdhe1PUrE+p7yeiQKXWJcN4kOTkWp/BbGSY2apVbmu/6s78z561tSLDu9fI04LPq+tnvcuMqMYO92vIahs2wHCzqfJxstnUuwvGfanLtuojzL7nowX4zFLLnQypPF+MoC2zhZxYJ+EFhGsMyUe3dJEatt2B8nNjcY+hXGdXRCHYPl890JSPvo9aPcGeCNMeWcmgMh55+5Hh5PLAJMi3/Uwnn8miOBMCGHC+4t2f8jYUiEsG+Sjm/c7aLGPs4ubiyftvjmNfwt6JoyiX/EiTarK9acMBUdHTZSP28RDF6lKFyukrQbLbhAHmUoPk/kOdgl3gXXVLppxvZRnkHzjmQD5xJp2u/rxyaM6zsU9uHHYNXd0ZC22I4H/cZtw5UlTcqekvpUnDJulvrnhu8i632Pnu0VeWsvEUY2F0fdF4R3qzLEQrzCfw0jUokgW/Tju1lHXDDbLZythGPShNxG2XSB2boQOg3/Qxg6JUTuOrpBe5bLnXTJ6yRj/O76oE6hZIuUbWbYPeen1XAB32WfXjR7EM4G3kh7cJox/WRzY+EDUYYdj4GgYsTMhpuaJp1zYDEyIk47TQQT4LJoz974kjmPiYpN8wvDBS6va5fJL/aXE/iWDg1vwwT7IQmQQV1wZYXUxmgXFiZJGcvNBzC5HkMwEWAZQI+7q5Afa2aB2V07s6mjwWf1Y7hjVBgqyYdVZvg51lvGDnyzoPKGnOa7pQG2NAeKB2hmhdpMbxQrxdy7qwWXWWQeYB+M+TK+EsHQhjJkl58pJcop2lef32ti+30SBBWjhxhOBuNU4TnDtoP0Mx2mdoZGbIw5D2n09wMFmE5t3Wjgu9EESNR4meuOQxLZ3uyTHuJklzF8gPrTDyp/yITkReMJtnO5avS/3hWHCrLM74qS56MQyIpkVBMsFvOHtsM8Q76ynIY9/5BbxVY4VMTb2/XwP5WIPOpC90+TV5sV6aqeKGkdlGN6fKJM4ZCPEEn5rJxkjyuxH2ySgo9228VO5o5OhpLDfQXyzjYvsbxscqyqkQRk/ZHBV1YWvBmWo166nkc2F8DPSN8UIKyjENpkiP4lNBjAgvBr3xU9kSNfOmVaNfZ5lSHYMk9fI+KFFNIK/yHLzHE907pNoW2eqsNjHQXXiTdx5m3T0iJcMFCcVPRU+/WaSfeAr7BvakaKFG5MsX+OR6FJnyWhMVX7aSaxdjFpwo+FIu5XyHItIdvhc3BnzttjnJJu96h+AIpu5c3P4plzBCF+m/KdJ+mMmlktVnclR9PhsR4ZAtV0XfBAuXW8SLZG+Cc+4Xwgu9Y0Dli18a/eHzkPTmXYaH5R+HKxs66/KiXf+d3MgahSVp3HHR5lK/X8U37640h0Eo/efyldymNKNw3ju63Q4ne70s1tkx3J5F+Xo/XhuRnnom8GtF6cuSz26W34utbm5SiWTyGQy5t5cuqrOpC0UiyiXK9D5g9Jhx8HK4j8XRvi2d7zZK5Uw+u5enDaA2J/PDIlUhoOh2xpj4ecfLDz5+slvvyg8jvrXi/8P4R/CP4R/CP9rCVWdqfH3aACRe5pPD2j/EP4h/EP4h/AP4VcLWvH0/28GkL9JkLKs1eBSHvq1PiLUDJPUGjUxpclbHeL9O1Q6Ndl6vz40A8YSFWRNWFxKugOW36OymQl58TtLAeT5/hHjjYMm0daoJEsplKEiwhfnqVRrxepNKslSRJ/L+rGW9FJZ9UDnv8otw4YUdqf7WRBaEhzirlLRfcj839tq4dZWA3cI5GahizMxDxWoDn6iiSoZPwSCkDlCqC8cRSQ7g3Ypj16zhgUqz8tUS+9tVLCKvk16sTo4G5bS6sG5jB8vX85i7tI0vNEwVopVTHdb+EGZMKeSWJuKYK5SwSLTavJKfqflsuuwPsBFrTZkfjoIXT7Pv5j12Erlm+UBjqj86psmXLQ6cabLspvurIc5Imlnt4NYqY9u07nv+m7LY+5KpEifi3jwbFQHX8MmZ9Kky1fSVPgCXvx5vo9lVkK4+ZB41WScjBCZqM92r6xEvDjHCj6b8+P1mSBuEm+asFZYZLrfn/TilVdyuHIhjg5p4q/YMB8We7hXG5iLihjp4HMsazY4xHrEZ0aPeCqMaiKMzVIPf1oa4vnZIM4Rf/JH//FodeYU031UGuAd5nWdiSaID52tIiP1NNsgQmxsbZTwl58c4P39mk3iXIjA3Leskw7XD2vYfJTHXqGF6YuTeGs+hDlfH1vVnq1K/53raSzrYO6ED629CsI7ZXzx2Sx2fAEczC2hOZ3BgZ2H08Yr19KIePv44MNDvPf+vs2el5Nx+JNRPHU5hS8+n8Yk6/7JT7fwzp0yygMvgoMewuUq5lOk0VYV7aMa/myvh79o+aFDgEVHvzHlw9MLUVTScXirNZQ8bL+U3Mzx4j2S8qIa86HJfnCJfefN4ACbcb+5sZLbj2C9jwm212Hbg79i3vfZ7jpstuX34vvEqyZnPmQ/eZd9IkSYV5mPfI9ronNS86Nsv7dJf5GVIKYWwsiRNibyHdvRs/RJGcyM9O9DUi5kcs4AMg6a+G6z32ciAdThtYNdY4T1++stlDRRw7AUZT15fVQnvJrVGoXJsBdPZ322GlqTq7azSEYZ0sBNxv1wv40K20m7n8Q71J/VG8UPVAf5zvf4yVMmfVgljtjseMR6qcteJ97irD/Ziq34lz990dOng2qySBwEmWhDEzLnI4jNRWw19K8ziH9rMnoyHUY2GkSrw3qyHcqVHhrkA9Psqy9Me5FcCWMqF4Y/GkBTM2KnguaK5Npyd72JvTttLJd7iBK/pSFrZazrcXxNIY1/SdTXrjrhRjz6AvlL6EIMybWonTkSZT8X7XVj1A3Ix5LZICIRuTB5snwFTTDJeFE5bmOfTGznvjvcW7tYDtgWusbzUSdjlvthz4rXIZ04v/09FI90eDuvww7irM9Sowdvo2+Hwk/OpJGTUazSxBZpt3TYxwUyPvFd7ZISPjRenJFllXj4MXm8+PwzGR/YzTBN2j0/GUSy1cVHxLF2PEjvEVxNEtcBae3SVBAXWOddwvOdjTbWyePSEdav0cHOUQeH5DFyc3p0wGuvhkDDj1A/hnt7h6h36wiGNYEWRm+S1GjGIuGnjyLrVD/sYpJ9aYV93cPy7hx0bJwS3C/OBGz3k1x9vUgGLUPrLfKvd4p9xInAZY4JRAeGxNdfyUjO/lrjeLfNfi30XuPgpsUGHfLp6WXWkW32WcYq1VV2R02Uy0Wa3CFxGDtpDwWL4x4wNexjlTysykQnrn1GYRxP+cXIRHIykkVJJ3yhw6Z1Jk+cMD9FWlMfVpvpgPBtGSuY8BrrpPQyGsjGs8Pv/HQSSIKYY5/QRLe+y5CpTSVsNoNNFZ9nfXW2V4HEPLkUxJJ2fsw744fgUz0rx2y7By3srXcR9vrw/IWE7b6pj62zymt0S+mcK53ZsUo+kBDVeMhjdaA/+9h6x3bFGtSjNONwCmykgl4skweul/sYkF+nyWRl7BQ846BHr/hT2I940o8EadTjT3HsDP//2PvvZ0ey5EwU/IBAQMuLi6v1Ta1FaV3Vsrqa7KYazhtl82xtf95/Yf+Q3R/WbJ89e2u7O4/kkByyOSS7m61LZ1alzqs1tBYB4H3fCeDmLdVd5BTXrHvhmXEBRBzpx91PHPdz3NHa38dCr4Ms+5szim6llwLcixXiUu6e7pLHypzkqsUOynx/iVJWBnZbxrhWJR3JuCbDjz5lpG5UFQTc4fso6Y30pHhSedLf7hp5lrgpHMgwxPcrzrFyv6fvdp7l8h1jnfOUjIQnQXwjN69R0jnZAg936saQJ0W7FNpNvjs0OdeHEjbnMD+ipA+F52uRnyr5HhqcszgUxpViNEYBzHwO+UTuU0tHjjGgDsHgjZfu6LuMAQesK0/pPdxkLDl0Evg6Z1yS6fStaEf5dRpykcLi/ao2H/axRF7Vaac5lqgTkb7JEOpRP97PkS9MXygb2WYZ4vKcP6Ls0/dSpFXi7wHn2mm+P71OzDzmPJ9TW5g+xXfPp6J8xhe3Pc7PD9VftiFNPjr0ypWbxlP9cdtpKMe0TzgdPBuAXH4qPhqHwrDoHmWp3o/VVXGe/gmkzjdFqmzdeFKEKVr4GV5DXJoHn4KTaXSZ7/z3JJ9bh34LhunMswF8+p5x08XvUzNRLCwlUOF8JePXMI3KUjxV0U0ykUBmfBzpdNoYOBSXVZ/JZNIYPkS3cg8/PJWitZXctWezOeP+WzRg6jXtdK9jXPGHe7nGD/c569fnp/BujY1n/q/u1yc3T4LuRj/XAPLZ9J+8/dnnnwdP8ny59CMYwQhG8LsCIwPICEYwghH89sPvsgFEiwspd+QGq8cFonxkH+x1MNXsGeV5hc+1k1QuabSgVKwM7Vqv8ZPrXEzYHqMkvVvpmd1tUhI/1ukRs2KFiYcwG/Sa3fAKEC51RZP1KIDzezUPtrjwlgLk61M+LCUsdFi2YkR8XObC3xTxBBn6KTcG/3bCg70OLyZwF0eub+V/v2Bj2gfU2J6Mn22T5YFlW7y0e9FntdGt7cHblz+SPla5Zr8U9uLAAZ7majvFdNMBLxZZ1p16D3e4yPafn8LZN07hqZU0zhSq7HcXH7Jvt3br6OyX8HKsj2VLCglXCaS2aMH9VMRVTGrhu8o6Aiz7FpFZId6kNE5z4V5jvVLavhDxIkM8+bkIn+UC8YMd7SS3cbvhwa2C3FK4igMFOP7GmBffHfOYGBQ924srISAd8+ER8+4Tv8+yH/Ktrng+N7SIZ9t+lu/h62kPbhC/E1HWFfGhSNy9m3VQ4KeUVJdiHlxdDKF+fRK7uQ7+4Z0C/mKjjao7CIZWL8Y9uBnood7qwDsdRImPoskAopkQ/vZRw/jhf5lptDNT8UP+oe4xBqBZIifH8Xe4kH5r1o/3yz08Ig5lzEmxT3991DU+yIULQYZj+BzbziE2Rh41IUGcXVyI4IVXF3FxNYQVUmWci/CK10L4UQGZM0kEghacBwVY+QZqq2P4+WEXS4ss64ol1QY6RxWMsf0fv3OEB+/nze7d/nwSrzwzjQf38th7eIQztoN7P9/G//qrAu7lHWRzDdy6m8NavoWrxL2Tq7GvdfyQnZdhSQqjmzq5kEngQTuIP3tvH+1ID1MzpMUFP+K8tLM6M2tjfNqPJXZOAcBD7E9xIWh2UweJo4Cj+DcenE9zPc4OK+ZIo+cxwehleFxvAV3iKs5x1Ump+5WuURiLMPS53e6ZXcsraRuTPg8mSTfJPMcv7UfCttAY86PN/MGqg2bIQot9l3FEyicOi4l5cMXnRZVteX+vhXu8dLJpqJTSDm0ZO8XDw5gggjny2LMTPt534/Po9IeMlE+RDhVbQDxx1JLBUrvPFajYgznywnemvHgmoUDXrCPlw/xFEvKkH1vssxSoEeLnxZTGjW0j/Yt25atdsscwvYBliWJYhXGrpUDgfT9paso2/vQV/Pf/F1BtOmgXm5gtk1dLHXSzbWNQmuR4vDJtwbcYwZLfVeDndWTrBAi/imtwsNFCM9vF010ZYikXpZEe8IPA9FQ/B5cwIAO0DL2tgAe9syEkTkUQjtuQ+xQZf8Lk81DYduMVWE/KOglSSCkwdPagaRSpWw+ayO50jfLUrcyFYdVDnJ9sm6BLmtSplzp5u1bU1TVK0gWOXZJpf0a6klu11cUM6gk/212HVWwjTx69brvKdHYfU0QSSdT46X+H8un+YRthyuPXloOYoMy8djqC60zU3W/gLmmq0fdikvSkmEURymYdN3z5VBibpNMfkgDV79NjPlzoN/DwUQ4/vrWP9YcH2H54iM7mETYeHCDXIm8E47j7aB3+aMe4gTppPJPs09JKvD7Jdv7p6ShmFqP4MSevn2003d3evG8+yKsUn9gJ2IhNR/D2ZhONeheXSN7TnG9uk4bv8JJxV3QbZ7kK3E004dmk15wizMqoNmcjFPWZ+HPDXeEGWIkMAm3ypj49nLtjxHmb5bFqMy4h5pkjTei3DPPzcuHTd7Dj9aFJulJpukiemCVuJV+VTorzVMY2BhAZ1OX2s1pyECMunyE/y2itkyZjlB0Z4txLfn4xyLEjzRbYlpZo9lMg/n9EQV7THEZaT1M26eSgToOo/2qyTq7lWd74sh/zZ8ImiLfcQok226RNGT8ONhqkzzbKJJI0afz1mykc5No4koZ5ACJJnVxQwPLFc2Ek0wH39AhxdLTbxN7jFioFyhtV/DlgsMw/ytPiHLZO/uoQP0nKt1TGPT0lWlA/9L6k9rk7611DqORNv1NGYWcLh+Snh22P6Zv6qMZJQSw3SFtN0gf5QRtHdJJFhgLxyzxxnSw6eOegi9xRB2X2rUI5boKAH7bMu1leQcD5vXDAvqtPa3xf23BMXI8Oy5VxQqcyRMMKtH9AefzegXvyZ4bvApK/TDKgaY6h5eN838XaXsPEv3TlDNtJ4pFhU++9Ji6kZAkvxc9ryfXfrmNOqWmTjE6kyPgTjrgGqw6JSe2pFp+8n+n+EI6/8Z6+m3bwGs41Q0h53ZOSefJ4gfQTI54TbI9OBmsTid4Bxd8vxUmTpL8ftywkyJdTKRv3dlvGHZ3emW6SdjmEJpaNxkDGctG8aFkn5MPtDh57fMZAKJjkc8Uze0S+ekyZps0wDY+FbfJPzaRhuwedGDZZ/ZNC/+S7vbnMD3NLuUw+99O9DHWYdHrH0/mIwf0TecynSeve1nd5GRneE5h7vNQG95SIe+m7vDHp+dBI4Kb9JK8Oyzr5ebIvGpvl1SRWTo1he7PMNdGT9ZDhB14aw+mpaczPz2FqagozMzOYnJzE2NiYicWq5+Vy2Zz4aNTrxvChUx8yfAiRivdpD1xt2T5etgyx6qvXuFVU7FndV7tM+9RXvrMo/rdcoSuv0gt+owFEIAPI0L/6k2SfTW/uPPnzpeBfkmcEIxjBCH4XYGQAGcEIRjCC33743TaAaKHbNTsNq2UHpbUmbnJRvt5wDR1XIl7c5XcFkjwfszAhZRsX7t8dV/DIPj7gKnJXyi3LbffHXMhv17ho5lQU9nmMn+W3Zri4ZJla9KtrUupEuWiWgkaXnn1c6Rm3IK+MeU0wZy085U+Z66wnu495aWfmhTEL9+vA/rA84lNxFi5ZPVzmgvkaF7wXYx5cmrbhzPoRWpRrjyDml0NIT3oxO6FFIbBdcftlFFa8zk/Yxof93xx2jfFCBp/toy58oTBOX59F7+w8AjfmcS/XwtpmEWUu9JVfgW8vBLmeYmPk8kKxOH5ahTGs3IzABFX961wf+223F89xNX513MJDLrCbXFzvdb04MxU0vrz/4mEL3Z4Hf/LaBEIBC7c26maMhFwpL24shuBNBPCjrIPXidd7rP+fal7cb3mwX+tyke/6gf9mxsIK2/EPRZhYIdcDfbxf6uF/3+vi1qGDXxjXKYq34sFVLva/lvaaQNb/y/tV/PmtMh4RKVLwdKS4GhBkh+NfXQ3BuhDHxXoPN+sd1Ek7f7nZgsNB/A8pIKMFPcuMx23Msj9nOCazXleBXwj48OpiAONtBxvMv8Z7cq+l7n031sdzMeIcXmNgkpuUl2Rw4DMZ2k6lbbw668OtOwVEex2ke13MTgaROT+Gv9xoIT4bQeKggo9+vIf/7eMm3tv34tWvz+PCmShuv3eAd/5uA9djPdy6W0Gm3MFbpKFXz0XxyvcWkby9h0ePCmjmGujfL+Cvdh3joqJN4vTaXkTjAcRSEcxeW8A7Ww385H4JibCFb7Av2vH9caWLx6lTOJw4A38nizfnvbhKPEhh1p8OYYx4jYypDD/OkqamiZ/NszH02X4F0j5POv/2hN8E2P/HjTbOBvt4nfTBn3hIXpLblD4X+6+Tbq4lvbhX5T3ygQlGTPxImTPOdn6fea6SD2bzbXRUx7kY6lEbxYQflZgPNbanzUJnj9qokc6bpC/FjvHUHOQrHbxzn3RNupKB46QLCkHLY5kx0akdtYu5zNjIhVqefPhK2sIzcZdf5S6N5G5cWAU5uBpf0bkgSN7/9pQXT6UsE2NmzCKNEY9Tc0Ek0+TVcRsJ9iOW9pkA/w/zXRyw/EcNufVxyzKChpfNshLshxTTkiNqskW5oh3gqYmAcR80IN0vBaZsIlSfKlP0r+86mWUPdpqbIOmfAmUj+6HYdJD4RRbT6xXe6JtA381TQVhTIVTCPhSlVP5UdhkaSrk2DsUgpPtNJtggnuUm7BhYgeaKoBSNAZbBdqmvbKK5AqTFqVU/+yx6chX3LoqGCi9z6zMgOa44Jgc7cg3UwO4jKZh7A+MH85u/nwMqkx9yZ6QxFGZEDwYRJy6dZigRDx9xDNuUU8+Rzvf3q7hHPg0VW7ioXf2lPm5RVh6yz+eiXryQ9Bg3izop4bBzbCJipPVTlCU/2Gybvrcod//XBy0ckvCl8Hp52oc/HvPgTMvBJsuR65vHedIx+zGd9OE7l6P4BQXNB4cd4y7My7l8inz39WTfnHRrxsaRmUij7mxhfE78/tkYKTIUyjWWn3SgUy3/33fKeLjTNLxgc57Tab7/CwXp1ZDeF1wlbZV89SJl6xsJ8gPl3F8X+ibuBP8bFAlOcW54Pcr+ei3sKIg60znEU4S8JLlvsWwp+YbvDFI06qSO4izk2KcQZc8LlKc50o1cgAl04u7NjNfMa03iSrGD1oYKXn7XvoAE02j3/KuUNfvMKxdQYQ5YmnNmOGZzfiQvU7aXsh3scL54zLleRhuNtdxevk6cf8CJRicDM806MsRp2WcfG+vVErn647RoXCyqXrmQfI74OecH1hyv655SNMTJe/ZMALOrYYzppBTHW26aqqU2DrYb2HnYwNZ90mZO7l09pk8PturYz3OuJN4DbKtoTf6GxudtzJ2WEYW84HdlQzHbwub9BvYpW+WDUjQ75B2B2spmkHfcjRLCQ5xtkis9ncTJzAVMEHbXKKb3pR7X9x1z6kljo7waH12Kx9CodlDNdREksjj8po8ac8OL/Ccciq6PgWMqfpYBUO6bmN0YMmRMLPKmTnYoMLhOZZlP853vauRVpdFJEMkpP68AC643erA5tn72RcaVLMcvSHwqnpTMXzqRwtcSE8/HKNL5T/VL3qkzoju1VSdlzOki9llGEG0wUJoSCUvxQFSvQ7ElspILNQVgl5uwPvlEp8FKHC9TJss/CXr3Ev3piUSN6hKYuJInoMV2bvS8yPJT+Dvj6+FFXmt83+IUaMZPJwg/qnvwYduDGsvZLnRwd7+FuiZF1qu+HBCnehcTS8vtmmj9NPlfMXo+Yr4N8kaPeNB7juRYnfVxGsTTRBKHGLvaiUHQM/Gfmkt0GAOi5h3dkJJeinuBwZ/6bLK5ND68TGZzn2NmngqEC/0SGIQo17HBYmisMMYAyiFd5tTMyd9MY/Ior7mn7ypqUMPge4j0at69OS7qi4wRJ58PdUjmnZMwzC8oFprY2iyh0TDUbMZL6yIlNUYW3hUOOk6Hc0sXkUjE2BdyuRyOjo5QLim+R828x+o0iOKnGr5hRpv50qkk4rEoQkE/4tEokok433NsBJguxrL0PBaLDAwdpHefhWgkhKTcaSUTJm8w4DfPBgaQJ43/PPgyBpBP3v715Z2EJ3j78nlGMIIRjOB3AUYGkBGMYAQj+O2Hr9QA8mLyWLnyReUNbv+rgxY5cn+lXXByZ6AAvApKu1fsGhdW8q0sw4AWg1UuzrXZcrfRB9fVuBqEcYejXchXEl78x0Ubl+KWiSGgQObPpiw8k7bMSY+teh97XNDLoCDIhCz8wZLfuDDINqVU0WkItoWLshfHuIDS2osLyjdmbWwxv5SsAuHFLIobMK60uPQyiymdGPhOwmPcjdhBLgRZ/g/9FopzQQSWwxibCuLMyiQunl9AxGrhqVaHCykvdtmeXKFn/EnLJcKRFsPst9qvchUtPrj8FJYvnUEkZuPt7DSSKeDhgx1sPC6Ydgf8XnzrTJg46uOdfBc54irLBbqMEF9jm+Ta5R9LfaOs8xDfMv5oN6ZOa1SIELNjjX29fjWFzEIUt9ca+OMVP646bTzaqOHDvN4hgIAWtUx36YVp+JeSuHWnhGctB2e4kL/y/CT7mcDdx1WjDNeCVCc1nomyfUHL4Oqin+PZIhI5zte5QN0mHr89Y+Nb43xnYHqdaHi73Mc9diDHNOeYXoacDRYonPvZhgjHJrkSRGQuhF7Yh7hccvD+HY6PV4q4MIwbLAWe1+7R//2ga4IUM5uJXSK8rva7+MGhg7scw/Ns+0VeUvpsdjh+pIU10pN2DUvxwGbgZojrVDZRsU0ajS775eA9dqRZ62CFZZX3avjbzRbu7DSRSNk4neHiuW6jfeZZ3Lzox+0PtvHwR7s43Wrjo2IPF7j4n7q8itBsBtOBBgKn03Ae5jBzJoFGJoLb2T6ee+s8Xpi2UCo3Mb40jj/504tYXk3j7V/tYmr7CCku7j8Sf3AMdXJFvFFqNDARa+CtZ8K4V2pij/TVmAwiXnGweqeCRtoPhHzokl7KCT8acRseWzsYyVcs46PdNj7cd/CQbdyp9YzbsUe8FIz/92csE6R1joyX5kAccjz+w404XgxI2dXFFnErWsx1vfiYeTfDFsqkfSdD5Pq8cHwec9pDV4v1V/lcQeElcpIPKkh9WMQa8b9x4Bj/7hJPhlVJeKI97Up/aimMP7oYwTOhHq6zbyXWKd6XIq9Ket/n2H1MXl3j52TEi+/N+/EsW3WD78DScm2yzfzvKq0oVz4s93CbNFLieEUXgzi1XkVE1pPlCKJJuXDymfEuk64qxLXi9UiXxv/HMB3z4Y/OhVEkH+mEkRrrY19jUdLphG0MA0YpeZyJdMrvHibVLd2nWDdGHbn0MDvrWZZ88tcrbdTYyVbTQbDdw8w7ORZP/I0Rp58ClanC6qTTPfb1gxJptuPFWeKhNBtAMB1An2NNNH0GZHjWbm4d2/rWVMDwyY5ROirxiQys+xL79O3VEDZKiqXjdkr0oxgj0yshftpGIfubQHJfRg4pcXcpY9ZvN3FEIqqT3hSjVjCs2a3lkzCctxasPr7h57zB5uqkoKpWnBiNU4Df36RsmeB46GSQTrsVSFunyAZtypjbuY6R8xdI2PLNLwPnpTEffkQa1Amn47mRlww1j0kvm6SD05N+hII+/GS7jQbTeYV3jk8swvmGOJgOe3CXc5Bx7ccyNLZHZdcgMsTZDMflrQUbd1imDO+x8QlMz46hG9hDIuOFYucMqj8G/RaNZPMtvH2/SV5p4yXKxz9cDmBuIoBt4u5h0cH7nAMU72N63I9XLsbwwV4LiZZj5s63OV8KN8Oi9almdjlX/R7p+NkZvzltuV7oosR5qcZ2W7ZiLFjHp5mk8C8caZ5uGoNVibSwQ1mqGBsyKAjUzQPK+izxonlklnLyMecynT6QC6GvcV7+Q86tU0kffsp6jPzg3BLlnC0DSFQxR5i22ZCSvYNCtmtOp2m3vf6dYb8Xgh78in2VUaQEC0ucDy6FvFhnOoNmNuUGGe0mr03+CJH+35qyzGmen5Qp89heQ+VMl8zIZVXQDVbOdOK/0n4De48UF0cnkhQng/w/oE3pbOucRPX+oB5fCHjweqSPfNiL8dMhTC1wjhr0QacRDreJq8ctlNneKU8fb3JulLGIZGLSqAwZP+ZO+7FwOoDZU0HMiJYWQxifDSKWDJh5dChLauUOdtg2ncSQMDFKXOJVfTHzORMFKLvepPx7xeJ7I+vZoGxWdaYywYAOzMU8OilL1BnluwpSfDD1U3yqUyInLwWp7xJ/+i75pbKkxb3Q7+C5bgubPZ85uRKUAYRzi/CndxwZEvbZ71Xy7Uuc37f6Xtc4RZDMt1iQiR/I9qtN6qvcbemkh5d5FOtDuvhKvuOWyWdKYwym/C8jiHtKhO9wlKNV4kmnwpRGf/QhmND737LfGCNkPPeerFcJhEOCumb4Y9BGicU99iHHfHqmNuqZ3hUCFD5vTfuMPHhAnhiUZMrSO9EZvq++EnU3U7xsdY3ryHf4vifXkhqzb1OOSXLuy/Ug85JskOenTpmw+26T+Mf98OA65cxzEY4ry+gwp+VzT1u4eHPxN8jCT9GG+WJAY6VaXHy4N00a/nNR5T4xn7z0S208ecJkmE9p3PS6dI/zt05/yCCiOlUE/5n28Lo05sVLk3zfoizSe6jumbL5nmHSE2QUMeXqU6UqDZ+LJtucD3UyTM/VZx8nIAVld5/30W63Ua1WTRkKbq68W1tb2NneNmXPzc3hzJkzmJ2ZwfT0tIkF4nB9pZovXLiAleVlTExMYHV1FQsLC0jr9EgszrRTzHca8/PzxrDS6bTZTw/mWd758+fMfV1yvaXg6dbY+MTgBMhnwe0mjmOAHN948uUYzJ0nf74U/EvyjGAEIxjB7wqMDCAjGMEIRvDbD1+lAeTKiwmjSBB8UXmD2//qoHVTu9kxLg2OdjvYutdCJ9/FNS8XMlxkbnFFLjcBWmxyPY2rMQ8SXC4oLsMRF5JycSPluJRe0rWeinrxbqFrThzoVEaNi3Qp36X4lvFD3XIXUx7jDuV8hIt04kI+krXUkpL9+bRlytHCSwrgdfnCHirl+Fxrbe3gk+L12QkbZxOWURhLd/qA5SxwkR5m/vWlEOyFMMIJGyssI8M2dC1gareENisqJbkAD3BBx4Y1+FynLqSk02kU+ZR+nQtFuRaq9i00OZev393ExuMsTi/4+HmItccF0yYtHqUgnvYTn2yDXHi9SDzd5GL72Ukb+1zqrpV7+Fa4Z9wqPLMYwvm4F0ukqSt2HzcSXjyzEMSljA/VQhsPdht4I+7B5Lgft6t9fHDQxpjfa4KvyyWSdKXb2Ta2dmuos9Pn2f8CF7w/25Vv8z7efHEctaqD2WITQf7+eYt5mn3jkmuJbTzNS0r0d7iwlxsSjY20cqdjFqYyfnN6p9zi+BHXHDpzQkNj9mIMWGa/OuzoWNjC9FbDuFLSSYPT1TZmOCB36q6LEykkflLqGzq5FPSQVvp4rw74uSi+6XdVE9rpTLRgnGOybAN3OXYbpCkpG1bYvjeTHixnbLOLOU5qIEpM0HTtPn4v65gTRxdIP/lSB+/UPLh8I40W21l4VMJlbw/zF5KYXLLR81vITERx6vIE7OUJLJ2bxN1yH3vrR4iUK/iLBzX87H4FD8pc1FfaOBP1Y+HpRdy+e4Tbj8smcLxcBG1slPDg40Nc6zXNzs9fVok7dlT0KOhyQT7na+K5OPCroyZqbLudVsDnDmb3GihkgshkW/ATFzkpxIk34VU7vJvM76l0SBNuAHGN1zxpc4aXTk0psLBOWUl5I755YcqPq6sR3N5v410yopSJqZgPz1+K40HOwcMKeSZIPoi5bllOutAxRhApU1n3POno1EYVvpKDX1VBXPbMDu0F0ojc3Wik5NbuFQ7SMnnqUYXtK3axyTbKQFpm59UH8WKB6eVHfoX0fHOcPMI2bFR6HOe+2ZWfG8g3lal8JTZhmrx+I0WBMstKgxachB9OMmB2gAdY5urjqlEkSinlpUySQlCKMlOScOd+MYGxq23tzwUyEQtfmw9Cx8j62qbrcY0bcqXToZybybcR5Zhs87t8mRv/+7xXOFTg3hYOt7W7vo1DCrdDflYoBPyUbSESXJvj1o1IffVJmCANTpF386S1nVoXD/d7KEhhG/KgP+s3p398X2CYMAYWCtlLIRs7ecV+ccwOcFfhNRi3QT8lZ3WqZqfsGAWdQMHO5WJtZjloXNA8UZB9PhglFXGhPu88rmPjrhs7QDvOJb+UW9eArD8X3Oa4ijOJ5r2e4gtwbhvz4UbGIm5lzHaVqtFmC5FmG0fwUdZwviEt7JPX1gsyWvXRYL37lEUKfj/JMX6n0MfrYfJ5igTCvgTY0af6Otlh4eWbSbxAuTzBR9H5KPYOW7jaqOMpytWzlPU6BSa3VHdIoyQbAymO/zXLNcrLsCoQWhXy6mMKIA4bZmcnMb88hn7wEMGoy5OfB1LM7+808WitDXltYTOMiz4F23/hQhx/ebtqeHdRdVK2P2bZ75FHd8kvW23yAOdTg1c2wIwtLxk8fKT9b5wKYpvzkBULYGY8gC0yezjpxfhMAFHOYaIfM1+TAA43mzjYaKOkOAfsV4k4pehwO0bQ7m6dltKcKKqrejiXeSyEKRPeup5EmPx1n4L1EfEvmW3FLUzM+jC9HECKc4CWkeViG/vrTcMHdfJ9nPT/1vWEqWKLdLrHPinAtOpqsHyHl5T3+8QHp01DI8KPnE222fY3xjWne/Aey1ojjszwqENMGKKcSlJmyNBTIT/uPqwjcb+OJCef+1nOz5yPjPXUZHFljmCIQ8Na7JN3KYCpUxETO0WxObS5o5RvkcbryO86ULB+5RGqZAjQ/KaSJB8DFOoyfsjwMTYVQixpmxgk/pDP4H5YpwxQZZa5/aBJ/LRRIwE4Rg5qM4NrDBCdNMijMrjIEKVTXVLau6pst9tqt8rUpV35r5Oo0wEv5fxJ3nvyzYDJSBi0xf3rjvFTdg9v+nvkIeADvrM0SMMh0rIMQPk99/1GAfLVZ6VXPBDFzxLdCKfn03wPmaEMIg3qBOCwKn3K8CQDiIKuC0+VomOCnLuxVNznaqoMJIoHImORjBkyFAkHfT0/0V8l5jccNHpYJa9c0OYMljWkm2H/hjD8JRlTYh/c4p6k4TSC10NyVcV3QPKl3g/V/OMUTCupLTIqs2+v8F1Gp3abtoVnxyyzOUe8csR5pszyM2zwa34Hly8nUSS2DjiWbrv0x3SVso3jzDw6PaWZ57g9fCh8Sja6GQb3+WDYpkscq/Mcq13mdZhW/5RcBg4lGJalcpRHg/AEd+5zPVOZwxMcyijXhwLpgYRfxfXrcnD0OSxfMlmGj33iqTvgKVO28iiR6mSZTlcGRndgj+ciU6c++H7o82FxcQmrq6cxPT2DZGoMlWoVrRZHicnkkkqxP5Rub38flXLZGCeWl5ZQr9fNiRDHcYwxQ66v5AZric/kLkvf5R5L/dDvUCho7ilfKBQycUb0vcQyVb7KKZVKJr2MLsYY9cQF1hcA+/NJA4iLjJNwfOcLnn8RPEn+5fOMYAQjGMHvCowMICMYwQhG8NsPX7kBxKzYVc7nlze4/a8KWsvo5EeroWC1Hew9auFwqwOLax4F0pa7myOtfwbgZ5PfmrRwM8nFLVf6QfZhlovhFtNp2klywa2F5J0yF75cZCpugX7LwKE8WvK2k7MIpWdgNSuY9vVM4GYpuLUQezblMYYBnSaRASTP1erfF/q4ciaOi1zI97mQ18J2CFrIvc7F64txD4pcSL/P1a/DBfjUuA/WlB/95QhCcRs+Ni5e7yJcbqJfqsLDPu+MB1GN2ZwztbDjwrkq/9nageiWHWO7ZgNcJDd7XFgVkAjUEQ8RT7u7uH4lhc3NEheJXZw+nUKl0MSMp4eXIhw3IlUKc51GqbOsTVhoBn0m5kek7e5jtBQslNBrOIiyE8+NW7jM9o5xsbmxXcfdUhdX2N8tLgp/lnPQybVw06d4E15sNIGHe00uKOtoOMRvx2N27r673cS7Gw3jFml5NoTdgwbmG23j4urHTS+up714Ku0zMSQUJ+GB4zV+2cciFoIcGT/TzWf8eOHptHGJlKt2sUl8yvihvXlS7EgpLo1WPuA1/Tm/VkMuE8QhfwcV84Dpa1yLf33aNq6eHngsFGpdLGgjLrMecuyYzbgnk9LQJq6yUghyDL6bseAP+8zpGRnNxogXuWfpB3z4eZkLduYNsBAF0lVg8DjH8GyYN9iw25UewqTF9FwUHzyq4cMPiqRt4s2uI7GcRKXjRTdkY+7GDGZX0/BNxfGjX20i+6s1rBJfa+EY03rx0WbVuEZ55XLSnLoptjsYd9rIVOqw9kpwNvI4lIWMvbE67ECrCy65jdJGoIDeZ0kzh7kmNkhI4UnbuNKRmyDt/i8RJ2HSYY99q5iAsWw+cTCZayMiJQPTTLDMaKtnjHDPnI/jwnLUBIF+xD7qBEia43Ul0seZnoMPOK5/udUyeFQMHT/78qdnw8ZQdFBwkG90jTsXBcOVQleyZihXxPt94jBc7iBV6KBHmv1Rto8Sx1D+0QVbHHul0y7LxTDHkjz2wZ6DhOjh1LgxapXLbVPuEKQYmWJbJA/+ft/BHZan2DQKLmuAaXX6LZqU0t7GygzHhXjTSZnGdAgd4ssQi5KSJqOH5FnW3ZkKmN3F0sco1kRvoLiRYXSLxFQbWgMI0ySU76Qs7Dgy0pIfiYvcQRulnRaidysI5zvwko9aRQcPN9rY320hu9smHoNIkhYe3a3iYLtlgviW866LGUp/9OaCsFIBpKoOUnnSO+lVclAQpZyIZpto7dSxJaXnYReHVdZN3KeJULnPUYyAT4MMM/VqBx1to68AP1yrMx/lhBkrln2MWv7mX8kW9VdGEPcxcZnQ6Q8/MjMh19h1nOezIONRgzScpQzRDvadhy3kFeycY21xrM9TzmTYTO2OH4jCzwW3DleZuse0oulr80FzQkXuqY4oX65eSBrDdo78EOTcmfX60CYd7Nfd0zpp8v0yaUWB8mUYCbBtcvk3kQkg4XSNAT1K2TLBNnlUpm3hu9ei8Nc6+Ijtr4X9eER5OUY5l2K6VsiP22zQP260MMf6KD6gOUzGynnKrh3RAn+r3cKfDL0ykgjPi8sTWD4zjq4/C8t28X8SxAc6qWPvNZDknOSPxnCZtJClrNzn+E2zH/FEAL94XDM4niAy1eZ/OiQNUd7K/Y6MH0KceP2K7cbCUlwMm/Sa5DwWjlr4kA1S3tPBPg5J7+nFANImKLliK7j81aIg2FlrIr9HuiE9qD8C89dNZH7rU9+KlMN5j9fE5VGcq5mJAD4gvf0TByfL57EJ0o9OsZwKIj3JeZP36odtxHeaOFzvYIs8r5MGQdLv2akgpvweFNiGWyxDSmON0+UxnzFa3uY8Knl0jvJXLdpjvQesXxsEdHpNMbDkvm/Yarel7vsDkxll/a4ClfNdJFjokk/7Zof98ASAq/RVN11+GEKLbWpR3s5ekIvLkLknN1QFzktyn6WTMg3KUOWWEnyXdCDaFagcyccY+Wj2lPIH3RgonFeNCyI32THINVcx3zLxSHLETZ3lNipdE+elyfErHnXQpQyYDfrxHnlL7t3kcmrY1yFoqFw+B8Kc577/wiQuUAaWKxwX9pvizwzlyfoHTXbvKeMAiD4ovofcgK1zkn7Q9aLNmzKAa9d+Sb61BjytOnVaa68vF2Qssye3Yj1MUA6nScdrlJdyHXcSlMfPd6KVXgdhyo9dFpAnbYsuBJLpQTJalO95MoIMT8sIH4oHpHc/tVZtEchdnPhPht4p8neI72AyEoknDAz7doyAJ30dwsk72hSw5OX7R4XynLgrk+7kYus63wXF43pXKrP/kgGiJdGy3oPmOeYvTPjwq0IPD0hnCnQ+x/ZcpQzIEJ/PLoWwV+vjAXEiOFmnNgbJ+BFgWy/rpZkgvLrGDPX3SeqBGUNfzN1Ji3Mv+7zFcdIYuI/55EQFT4wO+sWxIy70+4mOh6XqHr/pvujVdZXFe4M0PRk/BjjUM7Wj1KT8IO512voYTHvdqpRe5eoUhWjDPFM7TDK1xzW6KIj5mdNnsbp6CmNjaYRDYezt7ZqNTIFAwLipksFDxg0ZO7SG0okPndKoVCrGoKFniUTCGDWy2ayJF6JTNDoxsra+bk6TZDIZ05aNjQ3s7u6Z57qnMvL5vMmrctQ2udWSAUQnUn6zAYTwr2EAeZL0y6UfwQhGMILfNRgZQEYwghGM4LcfvkoDyOUX4u7imtm/qLzB7X9V0K4w7T6uV7iQ3WqjdeCg3QTGuTC7x8Ug1/ZmQTQErnExw0WuAi1LyTjLBeZU2GNcYq1GPHiRi833uNiVbWeSz+VCSjFE5Pf7pXELJS4WK8lFBNMzCJZ28EyiZ9K/V+qZAOuvjXuxwsWzyg/6dES/ZwIi/+eX0ljxdLGbb2Odi9HhYlJLtgl+n+K4sCnGL3RiwY+JhQAC00F4xgKmzXJBpEWbzbWcDCHZhI1K2EKoyUUoF4FdLvp1pL/GFe0EG78yHYI3GcR7R22jvJpL+/HmU2m8cjWNYpuL/KiFygMu1uI25s+mcbBewrPRPsLEp9x/SamlgNE/b3nxg6MuphM+PDcTwD8Sv/9QAX6Rc/AOr/frxDEsXJ20UW31jFsbuQuTm6pr4zZuHbTw7m4LyU4Xl7isvM+xkauSpN+LMXZYS3Lh6hFxot2ccd4r1xzUDhrIlTo4F/UgFLSQsy38+0Ubs2N+PAh48U5dO/VdRfW/mbfx9bkAjsC21ryYO5XAjTjHWm4OOn1EWKbcj/G/ORGw1WK9xNl4wotzUpJEbeRJy7fZn1u5Hr6f4uDH/OjG/YjxWVUKEOL9RZ0+SdmwI1wUcyz+S95VtOpUUS9g4YUZPwIhywTPP2r2UWF7PmZdH8m4wTFWQPd9lpMnnmQIky9wKfqluPhVsY9vjwGPN6r4cLOBLea/Ve7hbr6Ls5cnsLNb4wK8jlOnUpC/cy7fcbBfQ2Oniql4ADf++BJmOX4d0lpUMV7mMrj1w4e4fD6KN5aDOMe6ZpwOzntZbgP4gNdEr4tXgl10QrYJvi+cLJF2TxPncrNV4L3YVMDsIlZclQJx35Fymv1vES8tESbBJmLP3StjnHRZlBudTg/zpNejjgeBlRQSsxHkt2oosd/SV1ybsPF0qI/cbh3/C4lBbneuJS3McCx3iCsFO77JNHK3oxMtco+koMBSUMkXu3Yvy51Ql/VUqw4e5trYO9Ru5S5us93RNvmszbysX8OrVkpGkbRNmUHeez3pxauvz8JHHAivUsoPlSZKq+C0j9mWzyjR2IZA0It4Su5uApg7HSSf+lElXaT65CtVwLZ1tHuYbW11u8gTf73ZIMbnghgjH4nfaySomrSYKn4gKE/WJEV6pt5BpdHDDulyY7ONg03+3ulgdruGuwdd7HXYBuZ991EL+/sOFBh5ZiqJS8tpVO/lUTBGBimdQD4AZaQUXPKDT5knA0iuZdrGR4gU2+bE00Hdgf1xCfeLwGGFOCaDShk4Pm2bHeknDSAaA+3klwsqGWceP27i7XsNttl0yv0/6NtQkaYnCf6dIv2aANJ8rpNqs2kvEosBxCmnvuiUiUDjL+W5YipsPWhg97EbU8Hszma5FLm4IUMrPyVL2aXPgFpiWnPcNve7n5lfXAkbdzV/87BJPFl442nKy3Ibd7MODi3ygVHOuekF88TNDc4Za6QVyZgDXv2oH+fmg/grjtVP8j1jaJ1L+nAbPiOzxtnOd/bb+H+zjg/X6yhxjLcpQw9JP48pP39B4nUoH54noUrRKZmlXdpSrmYo1zVnWaTxOtOrHcaFStyHC+emMXVqHE1KQnhcZedJEO6cpheLRT+u20lELszg+ngcE7EQFhNBxEnb/+WjKoqkO0Gec8BGj/zO+0uy8hPkNl89Z5fxbymvZGTSTux5CrLIih+NCR8Ckz4kqk30a214LsYQmwgiSPkxPNXDqc4olffXW+b0R1dGlc8DEa5ggGuBdslf5yT44+027hUdczpA8S2WLoQwRfqRsVZll3aaCFMmLNT72GcdipMlUN1g/16esMxpwT2dFPBYODUfxgtTNizStIJGh5nwWr9jTp3I8KI2UHyZmGIUXSaekcZEIDE4zzG2id88y5Ox8mCjgxrL2eM7yAb7J6qZJ84kToy9h2B4g5c+dekUlFx3yVgkQ4pifuxtKEB4AzvkcZ1g0aYT8aMCg6svRrfrFmbcX43P+szpDxP/ZYDvzwOdKlEg8iPiUcbRPtvYoEzSSYdyXsbFDsKc+69OhfGItFomjQrUZBfUZvczwbaKJjs+CxNXp/hO4YNzVMUDvkfoZI2bSnndzMP+qgBzf3ApdsV+z4sPHS/u8uIUZUAuzWSYCHDeOzMbwiQ7rvg0MgqodMnsAUqR5/go5lJdfDi4l6AUUKytJvGhODer1RZ6nDPuVfguR76Va69pzosZ0lKM717pGVnPdTrAa+Sdxs7D5/4g5xPSvwx2Q9IUSF9xRFmjjQ9pppM7LiOOBv0dgvpM9jCnuUww/cH9IQjFOkGy1O2Y/C3i8xLfwa5nfOY0WkHzBcuQoYSkiod8x+qx7iWm0QnWDzl2wolqPWX3scAx+WnHB6vaMQahXZYdYftmmVcxyiQh1KaY3+K7ngdX+X6qmHFyTTkcK8Ene/EEshwruUTT5hKdBl+YCyMc9pmYQaZzLGNoxNBID4tUIHDhTHVoPSKQi0zdG95XUvf5wGBCHhTtB8LsM/M4lH/GuKGBYGI3xxMw9wkmL3EzjGty7N5rYDDTyYvZ2TmkUhRmBBkrdnd3XGMEf+saHx8aQLJmDSXDhdxbqa0yVsh4oVMp9XrNxAmRAURt29raRqlcMvVNT02ZuCEbm5toNBsm3/j4uDnx0Ww2zakRlSnDRzQaJR7DrMv5YgPIk+7K6pmEZUtAfxIJguM75stnn38e/EvyjGAEIxjB7xqMDCAjGMEIRvDbD1+lAeTSCwnKaeYeiGqz3GBRJxcig2r+1UAKRu1orVXbKHF1d63UxQIXuA4XeW/6YXbH5cxK9AloPb7FRfKvuNKT0UI7OX/BhWORi9plLrLPJ7xmF/xlruqvJi1ztF9xDHQKQe5y9rkIbdZK6Bd34es0cF8Kj3bPLLjk9/6jcg+3K32kIpYJnv6o3MU6r4u9Dv7bWhO3uDiX9xkFcA0RP1LKK0bJx1zty5UAV7eYXA7gBp9PtnooZYKwnT4u3SnjzG7TKFb3MwEss8wqF+cz23WMy00F7/m6PZSzDr45HcB/emsei0/PYPNBAUEu9P74qTieC3Ls95qYeWYRb793gNmtI+Cohh/cKyNbbptA1b8kTrQIn2IDz6d9JviuFt9SCVwKArGmg3tsq9wV6cSL0KugxqeZ9udHXfzFjoO7LQ/SyQCeH7NwMe5Fifj5FcstkWDkb1o7rS+kLOLZYwxK35z3Idfs42ySeOd97U59Je3FEXHNIYCPC/kSx0M7dAPEj3ZFKhbI01z4r4Y9CHXYr1MpPI6E8MPbFazvNnBlIYgVtnfV7mGS43rAMdS6PBy2jDFLyqoo85/xezFBQp2oOvCWOtiowsR8+X/tdPFXWx00OAbfnvbhWsyDeauPqdkwFhYi6Bda+BHH8sOmG2h0ivQ2FvTg7/c6OOywTVE/ImGdnOAAE//fHPPg9SmfUVzl6z28nPTgvRrwN/k+HpOuFGPlCvF1hfiST3jRaIf4GhsP4/yFNK8MZufiXFiLf30oFrvIxIJGifFhroHIQhx/9U/7iE6NYXLlHPKPQ7iw+Qjv7jeQujCGaiKIn9ypgKSND1mfaHWJlb40E8BzExauE7+i7fvlPgJOD5dCwL7XgyA7Fk/54OvJoNSFz/LiEscqScKtkOZ9A/4ay7WRqXVN/w7itjl1tEH8PFDw+8M6no30TbwNGTG0e77M/ONJP96rwARUlsudx1LykB52yIuzHOsCcXJIXpG7Eh/HTEoLL8epV+e4sI3NRse4e1q/28S9TQd3yHc6BfIdT8sojrdgmRNfOtXFruDllBdTAQ9uNeSurof5fBmnPB20KL0eEJ9d9keyUZfc64R4aZevkWq8JyVPKCY3OzaWzgcxdyqMsYmgUZIpuPiVwzYmiWPxdHkiYJSM9XobdlBucWyEmW6S5V0hHgscx70K8WVbSMT9RqEneTaEBtuyR1xcIc1JQXk/z/4SP02O0U7fZ3Y+H5BG1G4p0M1OWP5XgNfGWgFPN5vY49iU4TUyWXaLKHFQrfRMgOEOeWOXgkhxR9rlDs49qsGfbeNtln8rT5lEumxxvFSmTTzEyJcyhA3dKsldTpMMdURe212TMaKFQ/J+m/nNZOAmM3ULpI4cqiRPo4cXPF2Oj9coJV/kuFwk7TdIi6EE3/+lUf4C0O56KYY37jWxv0E64JgTVQNwlYpyC6RYLTJkfBpMyZqYdJ38TdBQy2XTI+JBsQYUJeXORg3bB5S7/C0FrZuSMMhDcsQ6cWoMc3yqgPY6PfLhXouitWeU5nIf5At48fS0H/fIE7eOOljjuElJq/3MCfKMCtbJhiXSp+Srgu1r/tplvaInH9NNc075o69N4QXKvt5+HWt9ykpm1MmEry+FcGVlEp6ZNJoO12z99gDbKlpKXCn0KJMCaSxG5sl70+gsJeFMxLESH0d6ahJr0QiKpEMZGMdJr37ynIwbScq1750JGUV/jryrPiXYnxcWg1hj38bbDi4FKA9mgkgvhZEYJ+amQmjOR+Ajj0sxb1zpDJAnQ2NTRqzNJiqce23OJSQvRFiBnPSoT0M+HGQ5BsXQUZwfyVztGJhc8GP1cgRjk0FDB0XFFXlQR5e0+HTMjx9ttfExXwJkeGByzHPSfXPeb06DxSmbA8yU9Vp46/VJHFJ+/XK9gQrxLpdee14fnIDPBK/3sy3qt8X0X+MclmJbFfOJzcYkZdQ3OF9RTHF8yVvk0yjT6oSXxo5fkSYfvxklDVF+FnVfN4cwoCW13wTbZrvKhQ52HjaRfdSCw85WWGafdJ3IyMBhI00ZJDdVFInGEKlTCSHSz9SSHxNzIQRDrqL380DvKoptkd1pIcf5SgHGhWnV3xO9kXGcJlDiu809vi/IqKMYNMPSnpTqIf56uMCxf4Hz42PSxu21Kt6+X8IdTjBNdjLs+o0yhk6TQ2PKa6joHtx0LwKbYPhIufRdILdiE/M2Tq9G8L2b47iQr6FAmSXXpUozVJKrA+JZnZ3RaTeTn/dO9xxcJD9oPtDY7rS8WOMcUBzEYyHL4Tv+Lk4l+OVaDOnpMLORD9h+Kd1jlJNJeSOUjCKN1Cqcg1iOWqwNMjIcig5mvD28xPcNbXhRTA7To2EfCUr7XJDtIf/q5KrBDO8N8SDRGmZZOwr0b/F9h+82l0J9/N1Rz5xklXzS89Nsyxtsa5u0dI2MI7r+S9K73mGT5Fm9S+ikyF3WIQOl4rbJPZ8MmXLX+hLn4h3K6RL5TlWf4XvQW3M+/Jhz8T2+uwn/AoNXfXd/mu/m36DNkodGJnIRECa9/d63ZpDk3P9wrca8g3xss0ZiaJCwLBlCT4w9E5lTIrx3bPzgdXxyRCnMd+Yln43NUDpYcgWp+2Q4FmvcXg3LZD1uTe7pE20WkdFDZRsjC++pLQpuburh/JMez5iTHzJ+NDhv5guKmgLjnkrPZfAYGkBqtapxd6UTHzs7O+aUh4weunZ2d43rLMUHERwcHqJeq8PvtzE7O2vK39/b59zZRTwWM4YSGUBkiFlcXDSnR1SeDCIykIgGf/0JkAEOY8kkkfNrDCDHtz/7/PPgSZ4vl34EIxjBCH4XYWQAGcEIRjCC3374Kg0gF5+LmZxDdwBm2aEFEwv9ZPn/OqD1lIwf9WoblZyDvYdNnOW9VMKLTtLCChd7t6Xo5SL50yBFBtexmODK99UJnwlu/nSYi0u2988Pu3hHxpGie8n4ISWXOnOsAOs6XIR2TDBU+Q9/NcLFL8t63IIJpNxm+br/K7brPZYlRcglLjw/5HcpYP50zsYLSS+uSwnJ9mln3jJX7t/PWLgx7YfDFWx3KghnPAAnyAUcy1sotDHW4CJXSsu5COanYshyyRMrtk18A8WxuJprmwC9K8txnL42g0AogivVIjhUOBXy4l62g3fYn2cuRbB6eQLnXpzBEefaX3xchJeL8n6QuCMOr6X9uJzy4e/2HPwiq1gJfeMr/VbBwUfVPg7ZXgWiNWNNdEiZI8XYKeKlz1W6fyWF//TvVrGwHIXnoIY7203cqsu1gse4dXh50mdw9OOcTkr0sMvy94mvAhfqafbpUtyLn+V7xsd6kW1qTPkRWyE+ZoM4TAewH7PRa3QRqDj4LyzjBwdd/JhI/Gi7gUq5g16ni5s6xbDfxt/IiNHs4oVQH0es8+Wnx/AnRHY618Bd1lmdC6A4E8QGcfgR8Zcr9HDF1zc+3rdbHpRafezW3NMAGdK4YkL8as890fI272nn5/luB3PtDm63vUYR9OqpEF58bR4vPDWBU/0m1kmEa8S7jG3r5Z45AbLFBfyGoRfgvB94ySa9NTyYJJ2ci7kL9Xo8jN97axkf3sqhUA5i/6CHH//wIeLxAP7mv96H/fYarlVKYAfx3z8o4KP1Cnb3qoiu7+Hpg3XMBVtIvXwK04tRZCydhuniv681sU3il0JQrnSkhLlEmgyn/PigCkTrHZz29PCztgd5vxfpKRvxhI3oUQuZdwtwiP+5RBDTxP34Zg3jxHcubiPP/Aek13zS7xpJah1k2d8t8kCN+HeI+69P+fDKSsi4b3n3yMF90sQh6V9t4dAbmvDaHgQmLDjTNvqzAYwtBDE+HUCCNBmN2Di728IUx6MxE4bHZ6GcUyDbDora/Uo+lRuxl8a8qHgtbHU8mCVfvpnwGPc9602POZkkxU+FlW5VOnifPP6YYy1lHasnPZOiifvn2c5XTkWwRZrXMzYPMdLl7JKN+TMhzM6HEEmwr37LyCKHcrVG3sxPhlCZCKLDV1iHuJRRwx9wA+pmyg5WSGM7Y8SX34OaeGYhge98YxqP16vuztkBSAnMx0ZxpTabTbUsSyopnZQSnwpvOqEixZhA/ChlaFUKL/ZRLrvEnyRt47rnO5MWssTd+aaDAPnr7f0esuTx3HabY+5le/r4x0dtHBUVE8aDIGlRBo82+VAxhmzKK8UwcTieVfVjo4m1j5rmZEqVeHQ4sAMJKUR+IWhn9x4TKJ6KlG01pq1T3oTJiwo+/EUGEPW/Vu1gf6OBrftyB+QqgA0wi5uL7SUepMAeoOUTMJybToLu6L4UiU0Z1ojT0wkL35v3YbPUNa6uNMaDCgyYr8zjkIeiHOvvZiiD2ZYLFGDXU17cMpZ3tw06hSPl5Cb54ajeNUHMO4NBm4pZ+OPzERSJO50c2yHfUUSYsjVPGeMHK5tn477h65rTTj+h/BHvSMkqilBy5S/bFgLJCOfACd7rkC468DCN7YkgHZzHeGIJ4UgUdW+F9LGLYi+HYreAvJNHyd+CPxPD0uo8zp1dwLeXUljhmGy1HJSJ8xxlhk66pCiP14mTJBF/rt7GBmXo/a4X+6Qfh3IsNuFHKMoxDFKQ67QYic/g/ATuyCrGhdnBVgtVzolniL9/k+gTb5aJMUFSMnQ+xPGJrIYvZNhiMsTGLMyuBJCZCRgXbDopsX6nYU5fFMvENwvS+GlXvM7MySD+9bTXzMkyVL+ddYxcz3J8D/NtnAn2Eaf8WCuJ2VgJ6fBbiwF8f9bGuA08Iu/IIKSh3eWYykg1oc0WEfIbs3xYo0zl3Kj4Ub/P+V38SzFnQB+a+56b8xsXjxsca5cCTgDTK4aNTmHkWKBOx5xmP18lLSogfYflTi7aWDwXwQTnwgjlkS+gWDjupdgj08t+Y5SVvPk8ULckk2S8PNhqoMAGcooyNCY6MsA0wr+MHtoAYAyzGsMB6GuAuNGdU04Ts04Lt/u22chRJYJqzCP3bDEO9FPtGprst+SxqVzjORhTU+KJcoeglosXWYQBnXiRi7xg3Ic6yWrd6VKW91AigkVLKkLaX4HcKl7vtbGrIzSchwSc1szpULVD+xEUtFxxyAxPE0QbC+06+sLlmRiinMtUaJ04UpoE57ix2zk0on7sk3YqlJ09ESBBxpNv+rsYY8F3SRMyTOd4CWUGTvaP340LK6Yb8rhcq2qu109Oe3gr2kee+c/xfXDB7uNndQ/fg4g6Fig3lFf5XvMcaUsnS6/xvUherf4py3cK4n6Mc+cfzfjwRrgPH2XYQ8er/TT4DulTc8Uk552nOZ//hOkV00qyQaJWp1IuWHqfeUKvBtQHPh+Ol+mLvgwu98P9ov5mKZs2dxTjQiPnjrMBPlM9MsJ7OWebW0Ssng5PfgwNGMO6jMFkQC8CfVh2D4nJPuWLeQXnfOM7zmfKGCQcGk8+Y1AZ/Baoayrf6fJdol7H4cEetne2jk9sFIpFlHgpbodcYOmkSDZ7hGKR71usKRwOmbgeig+ikxyBQBDlSplrkrZxkaWmy2VWtVZDKMj3Jd6TYePg4ABtrsNkAJFhRTFC5AZL5cioohMg+tQJEBlMvtgA4vbDgDkB8jkGkONfn/3ya8GkevJnBCMYwQj+/xJGBpARjGAEI/jth6/UAPKsQjrzH1c+5kh6p2t2MZvFhlloDMv/1wHVZ1xflR2Ush3jmqAX9CIdtzAfsPB+tYc7ee2yHWT4ApDyXoGZtdNbC/h7Usq2+sZVSZaXDCXqSIor3e8v+vFqxjK7QANejwk8ebfCRT4/b4z5zO7OOhe3b05buDYr3+oe3OGCucOFppT7UmJIGaPgyVJoStH9MevbZX2a8RSIXSHJz3p7WGr3MMmykkxfClmo+71w9hqoNRwczUdQC3hR6PWMQqAS5R+2/8xGHWniZbPWx48V+HWrgpsplnFpHu+Xu9jwBrF6cRrLnTpiq1NILsWwsVfBrft5TC3bWFgK4BUurqe5kM6y42MsS+6bch22m23Osp1acEt3p3F2yceDuLePZ4J9yMPOAy7MtZv3WreN//6ojn98WMNHeQcKD8D/xl3CyzEgx7J+UdJu4r5RDqpMnYCYjXiN+6U79R4C4xaSywGcXwjiRfZ3mvhJMW280Eaai+x+0MKP+ftuvof9ooM5roqfiXqMX2sFb09y8JOePs6Ns28hN3CtYrWMFRsIHtbxbtuLdpqL6EwA0UoHiaMO7rGsvUbfBMAO+Tyksx5eiPZxmuOrOCB3pTzLdrFPWtli3RozjV2h70WRa9A3FoPYZN88HOhwuYGP16qYLzTNjst4q4sXPY5Ryn8s4wfzPpvw4nuzPpzL2OgT3x+yjfIxv0a60E7sF20H735cQPSwAs9WDj/6+MgYOe59dIiVZg0Bp4MPD9qI7JZNYPkj1lstVeFvVjFOOnqb5fzyQRG37nJBf9DAcr2FiwGYQL9JtkOnIuLE7d/kmJb8Ijc+ijnw2GMhNeXDS0wrlz21uAKxe9EYC6BJ/ipq8Ml/ibqD3ZQf5ZgPDdJpyydXbD0U8208OuximTT6TdLgeNhr+iSFqWhU8U8+Ij9IyauijNywPIgQH3NngkgthxAeDyAS5ziELfg51jppIXc/HdJ7S0oqyhkpPvOsp0paEi2yW2h5WAZZgqSMHcdjjCu7/KNTLzWj+Ooj3OviOoWGaFrsc510J2Ok6FPPtVt3nH2+tBDCXqFj4nPcmPLjOi9PELjcoKzzW8bwyKRmh3OFeGrLOBf2IXrQxMyDigk47okwjxTBon/2ocwKV9juMOvZJQKK+Q42t+totQd7b1mWK6NZJtsr1yiCY6XQAIZphyC5q0tuUeR+TY9ejPRM7IhdyiLhepd0J0PRUYNZfRZeWAxjkx3fJdPI9c82aUC8KL/7k4s+Mx46eaLYA4oRUKYAmKIsSTPdB4+ayB500KT81E7qgUQYNOyLQcaJMi+3tx4jM3tRL+nN5njb5qTNSVC/FWekyYYfbrWw9bCJ0hHbKa2eSeB+DIo7hpOlHD8a4kt4HHzXX50S+kbc/aVQAzpJ+G3KkJmkz9BNtnlCYc28x1W6hRoFoPjvrK+POfSw3rfwjYtRNCg/8pSlUgjLSKEmK4uUcVLKDZWfCtp8xLEhmk2h2nk8rOXiTACvnongsNTBOPlJ89PjpptPoBMVcuFWrLVRbzTh89kYS04iFho3Jz4yniRmsg3SRBnlfhHlXpFEUMLMHr/7Oij5OYYWO+llB6w2QsEeTvulSJ9AM5VCudzCbrZu+pIl/yoO1PNWz5xQWVgMwRPymSDd56stdChP/Z9ylfYZYHtbzS7yRFityHFkOaLNAvn2/DT5hX3fqw3wfQLXJ4HoQ2rShynKW5tySaeQth+2UKQsaLONFDEocsw0v4uXTvUcXOp1sEU5/QHl6zbTTHHe0uYFTn18V+AcRTrWSUQyO853GihTBrZYkeJ4rfN9QrHAdEJFcrvBa0au+rotY9gY97unV3R6Uu56pB9X7Cl2w/RBtC6lt2TRIesuyNorGPRPbdSnDHoKct5h20XfohXxP7uFGOXx/OkwpnTCQ0YmzrNyByeXVS3K1gjffWQAMa7qKIdPgilbPNTUiQ/FXXHQZhsqhT5WORZXSbd7Pc6HTOeSNP8yk/INYXh/jPPFt+dtg1sZ89NxP1Znw2YjSV1tZhqTlqBeFthQuYUa5jfPVf5JIB70THDa6uN5fx8HRKKGQzktjrE/TJrnnNWViy3i28c2B6N8R4h4cKFWM/F/SrCMa70m+/8G53DNFzsdznEs+luU7mdJA2wm37OInxNtqDFPjXNKkPQsA55OeSi+kHArK0uDA3fgeHG0z3fK8oAmTX63L1nSwwEFZ5n0pVPDxyWf7Ce/q26Sksmv0xxfk+s4NmVPhEGQgU/Ga+ErxT7q9Krcad50WniF71ias/XucIfjLdp6SIGhzTaTxMXrccoANvcxZbtOH6/wXahKHL46Y1OmcU5nOr1r3R0Yjl+0u8b1l1zrHbJMvbc0KcjMPEMQ3odjpX/6fxLMz8Ez5ahQztV4DbIbUFn6d4rzyUtTXhyyLzr5JgyIT8xaQZfwpIxKbwpgqRw7/fZyfg7Fe0jNsv8TfAfQyTTNSWWmYRnKKjlqviin2jT8zmtoEBleKl2nLowbLJavNLbfRjAYMEY/GT/y+QLXM21zekQGwEq1gmwuj3q9YQwYOinSbrWMUaNcVhyPHErFEudwchDLrFTKpoxmU9sVVJ9bbqFQZBq+ZfCm8iv+h06B6LSJ8tZJx/qt+7o+1wDidu0JuDFAdEj7k3Ccznz5dK4vBjf5l08/ghGMYAS/izAygIxgBCMYwW8/fJUGkCsvJs3icliWWeiYxQT/UXwPjSD/GqDFRKflcJHaQS/fweRR2yin+1N+hMYDiLJdv+TCfDsrX8EnVmMnQG2VMULKjVUuMpNBLxevrqFiCGq+AjMv8LmMGBdSPhPwfE87RplPSlK5L1Jwc7k/2uTCs8zF5PenfYhGfHhU5WKPC75zMWEFxqgixYviXRzwu2JCPORCLs/vWhSvM63unwqBC3Uu9thGnQCRKiirRXmziwYXzY10AL4iF0vEcyXsM2WnSx1461zQ1hxUfD4uiruwmg0Exm3kF9K4zcVWi32ZyYSwfz9rfPzv7Ffw8HGOi+IW5s+GMDMTxNPGt3IPD0tdPGf3jTuWMf6WuUu7wU8F3IW3WcMS9KHdsb83ZeF9Lso/5DXXczBfqOH/c7+Od43xQ0tgF+fSbUrPKIOAlF6rQfaB46ATJWfSPvgiXrzLZ764hVlWNr0cwkLSxlKHY8EMzIJuqwuHuFNMivVODxN8tmIBi2yvgnkq7sszYz5cng8hlgygw/Yn2PYS8dMutZEoNpHR4jfgw2SIDQp4ECC+vGzrh3LbxD5cTFikj76JW3GG4xGLWBhj+6WUkuuNj5oDxTTvJbggn/Z7sUIaODPpxw92HDxYr8IhfnO5DsacHsJMM+HpI83q5M5Ja/sKkTJNuruQtDBH2spEbNyOZLDf9SLaaCDDhXJnr4K7JQe+chXNAr9Xu9jaraLNcTq7mkEpFMU/sa5xp4ss18CTp5KYOz8BJxJE4aiOv39UxntrVdzf4UKdNHOR/bh2MWOUHq1mB3OkiXX25wf7DkKdLmZJ38GwhemMbRRup0j7Y2xnN2ajOhHEGPFkk+/yTNcirscKbeyRHpsB950t1HQQIS2+t9fGxh7pkfiRazkpmOTKQ3FW5L5smXh/v8YMLOM8x5pkjg7xJ1cnUvIlyccKhi1F8JNd5B40yQcNE3ydv1m2/P0XDtwTCPxpFMzyxf603TNxgH7R8uCQ+FxmHQbnA8INkCLlikmnEKRAVUyDx8TDUC+pAMlS8C1m/Hh0yPKbPTyb9OI826jxyPBhM+o1htA4n7VIj822+54sOvcT14kyZdRU2BhEBG2fF5WQe6Lr/HbTGGveofz6+GOOrbaWD0BlDOWqK4Vc3hmC5M4SaX2cOCv1nijClUfxjdRXuRhTlhXiWiNzl/SquDKSedrlK+PsUszCt+cDuL1H2cCO61SCZJHwrQDv4r8EmVvGjVZdytKuwfMYkewnj35ERiMJuXUP/w6b/Wl40vxPgCSjHgXIg/GU1xhABFLOtokTjW+j4qBEPOX2FROhhez2IHC2Mg7K1Yeq1qbv06TdcdJ5kQw6RNtxs47xShCe+SG3MVcoo+dYtRTYR+SNKU8PLwQ4N5yKkecUV4BIE7BAty7lJP1Triz6gQcNzh3Md85yECce73UtrE4FsFtwkJW1+7ihUvzJwKHqPSYA/nZZp5f4fNC0k00UzCRsZHj9gnSYYVuZ3BjNj2HwVRsCivk6Go0mwsEEfJaf6ykv/P02vIc7OOhn4TnKwVdpwMN26/SWl7ht83tb9sRaDfGdI8T2ikgcNeCEQ/Ck44g7PuQLJXjqpBPSvcW5aYrtfwc+jKX9hk8KBc7DJJTqRADBTMCcQPh0P06CTipph32tJAMR5z7So1y+KdaIjLCKC6RuneilAYP1Af7GZ2wTM0Nu1zbvNVGkDFukPB0nj8G2cGE2iAbpSG2e4HtPiPPABxyX+ajbtgTp/CznH502kHsgndKToSPC+Wu818GBx4cN8oyUzDJ+DMyTBqS0TbHMVNfB+z3ODZR/ku/aiHFEntyiLDHGjyGwQnbZnKQsaOIblHWyf5OUu6c471TYXuFUoLlRY91l+yQbM7N8x4lRnjBjjXL2aKuFFOetJMdExyenOF9G435jRNR7kgz4MjbpxIfcavkOW4hxDmwRTzblkowtKcq6OGW/Yuaw2aZl7nuPB0WOhdotcMfTA4mzc2znPt9dFNzdH/WbGDQ63djouYY9ZRFJ570+o8x3c+oP0xPv5znnnZX7SvKDWMt0163AnKqZ9fWxS7nsY7oIrxjn80TaRoA4CoVt+Nm+AN8VZPRJsS0TjRZKHS/WSKuHlHgKan8uwvaz7APSVpz1nCVPWxyzHT7PSnF+XCd5SidGxv2kJz/CnGM0Vx5stFHKEm9Njhvnkbw2CPAysof5lFPtPuR4F/jFffulDGJd06SfAOmhoXIJOqV7hrI4xHzGyEkQHs5SxqTZrjaRxddCYwyRLV9S8HIEeDbhnvZLcHxkpJXbK52klQu6ByQOGdMmvT1cZjl6N/0pXyoqPgs3MhZuxr1ocHwVt+s+0z3gO90+3200niyK70xqcd/EW5Hc02YOwXDuceWUO56mYwPQV3MJB7rYD2NkOH765JmkpZ5kOG/OcW7Sacs6x8Q1esgA4pbmIa4E7t8n+fkHXtJCKMbhmXXv10t8Xy7w/aXONMyguVH5TM1Kb8oetuZJObrUGvGF2uwPBI07qzCvYChk3HNVqjUcHR6ZOB0slmnlxrKBYqmMarVujB8yVFRrVRSKJcrFojnpcZjLoVavo8P3sGqtzvQl86n0cnklA4rKqPO9TgaQNq8Sf5cqlUF6Pmd5uVzelJfN5lFgGZ8xgLjdEjz5dhwE/QQcPzVfnqT9MuDi7p+XZwQjGMEIftdgZAAZwQhGMILffvhKY4A8Hze7DH22Bb/fZz6lbFHwVi1GLC7CBtV8paDFS7vloNVwkJf/nN0OXuMC4wUuGsdTATTlhidkoch02UOl0566YS+1WjJfjiHBZcO3uVh8igts6ZQUB0O6BB8bPx/w4IUxy7iDKnSBf9jr4B+027zVg5ero3e5EJPbgjQL/Wmuh7/kpZkrydXrX2x08G62hxvM/39esTHFBeBatQ+ZK7RbVLuFP+BKVwaXk2hyWMI2F7fRKT9akwFssj8zBS64wj7kFyKozYQR5op45aBp4lhI8TqZa2N1p4HddAAxLmLnTsfx7PUklqZs/MhpYbtRRqrfhK/bxAcHebyzW8fmO3t4/Is9FGoNTFwIY3omhDn2e5HtaQctrLe66Jd7eMgF8+V+1/hL7/u9eC7m7nLVKY8QOysXTgG2YW7MNn7dy80+/FEbk5kA6lxpK8ZAc7DgFwj9XIsbJeNsCHg97YU/RrqJWshy9d9PWjg/58PUmSDOpv2YszzGCJSL2UizoO24jV3ipMi+lriIDbHvv8eGyJ3YfS6u/7zIwonQFydteC+m8ddtH/7r+2UorunLERglxJRwFrYwxv4kGl1sVrq4zTY+5vjEuh402L8yr125qWKdv2C5v8x24WV/roeBaY7fe7X+YHcqcJV1/2EcBjf7xN8vSSzvME+HC/1zfPZjjvob82wv+eT/XgQ2Wccz7Huu68W7LOeQSIxwLGuZKPqnV427ssvNItvSw/uOD+tsy33Si/yGa3epzUoXSSPBU8vYCsRwfzuHBx4fmuTB51+YxssvL3AMg/izj/PIN7tYGPdjlXiVi7dsJAjnxjIelR28v17BLfZZHl9I4ngm0Mc3w328RH6YWwnBT+bIL4aRIL3N7zVQJu5Xj9o4zwwRjnvLIW+RDxWXpk1cOhyrWKmDDGnx9mYHfhkK2ea/zffwcbmLSW/fuGK6SjyNBb0m6LO48z/OWTgd96KbtrBwPoxV8m9KzEge1ImJLwQm0SmZWsExJ0C60hQRpFPJEE86PfGoa5kg+N+YI30y7c5AK6l9mXdgGdco+8TvHRKlqhxChvjwUc78+HEDpQEBp8gTrVwL7+SYNuFFg/Q6TfzOHLVQLLUhX/nBfAe+vTpK3S525iPmRIziVsiFlK4eaS1E/gsRN3ID9ZDjUDHGG1dRM5TNnwWjyjH/tLn7WdLVFNv4mG3X7ujTp+JG6bng7+EaZc6jMvHCMXpEGn7UYnY+synPtHvW53OVSlKcnW20cI9tuTxh49wUeda2UWGfpFycWQoZVzvhmFwZEWfEXYt4Wi9q13EP03GfOU1CMjD8NEEZV3V0ItBtsSChMaes0M5nkj1mSFMyTlSIbCmYBKbH/KOua7evjB1ZMt/RThMHmw3sbzTNqQ8Fgi5QBrfVn+M6+IUZFVNpMcCfHPw/OhfGGRL0BwXOSalJ9I1rPmndPEZZRnQZA5yUb3KHcz7qwR9MWvizfB93Ke8EEaaTnK5MR/FB3sGeMYAw/2B8XNUhcC3qxZ9kPLjb9JrTccrTY7lvc2741WbLGD8oyo1rv6o0j+ojn6sYXTKMivanbT7jc7lNUrlqp+h4huOgQPP/tNYw7g3vUF7opNJJULpZ1rFMmghSVm/sV/H48S4OszuodvZQtY+QTTjkT5b3qIoQCSM/FqB8d7B6v4I2+a1D3p6mLJ19yOcPiijtHiJbP0KUsujqxBy8rTpO9xuweq6rvo96FuUG25N1sEZ5px31GyE//Oyo3NXJiPpFtKz7FvnaxzZrflZwb/TZBtLrxzm2s+6QblwDgvBt+GKQV6CNFzbbNTHnN26wysyz/bCNHmnqJc55ipEQIN29cCmJjVyHc1wXWZbxyGsjyHq/PklZyXHfIFE+Ij2/3/TgJivU6YU9lqHA55sW3yVE9IOa1YYAx3B13DZ02+RYl/j8HmVYhWnuk8/kFkxK5Uck9IEoOgYpfM0nyxk++jR2ziQsPEfB86jUNSdEh6B0ohmdhHM3fxBnVYc8Qd7gxHCJc9h8hPOW3AXOKyYRaZBMqVMMR3uKlcN0Jk5PHbGNFuYpp2pTQUQzQRM3ZKfTw9uUaeLl4Zi9kuB8GffgQ84PEn/uffIZWx/nxKY5bp9jJ9CpGbl8a/a8fAdU8HW5gJIcIJcMyjsJIeLxG7M2nouS/lty28n2UP7pFJ1ookaa3yQ9xhdsLF0MYelsCNOLISTHgwgEfUbOya1gQMZkyrEeBeKu34+dKnFQdd9vpcz/iN91UlO8pBNnH3COfN9jI8dxM+36VNtmKQeWOE/6xvxkRcknD9oNoHDAd80D1/WVI94z2QZ5lU6/WJb6beQL71x0Gsawdkia0zO5unotxLmb46iTU8ojGnlA3F3xdnGZ/J9jff8h0UeYc+Myf98gHc+xEMUF+qtOgJffbDb5j+OUM5Q7jylzYtMRvEmaf7bXxs88xAHb9zTn7/NpG22Op13r4M/3e3jAfkhHbuvy2wbXj/n+sc4xc0dRNMbx43OfRbnps03sCnsQP0P9Uo/dfro8afMd38/xVnr+fIIHi7xtytBY8R2LdOvle8fDjg9FviMqlo3KVHwOgTBoToPwtylLNwfoVXn6weR83keefTnapJwsKZ3+6TRLF11eRmaqXF5uPpPV/TMox2J7/f4AgsEworEY4vGEwYsMGRtb28jn8nAczhdMrdPtCkRebzZRrzddYwbfyXS1eb/GubNSq6Nab6BJOta9FtPU+FuXDB0yiOhTv3U6T2kcvhsovfLVmzIqd9zfLEvl1ViX0lf5bv4JA8igS086NYBPG0A+mU7wJO1vgidFf/k8IxjBCEbwuwgjA8gIRjCCEfz2w1dpAElPyXNynwtWLXq5kGExKs8NyOku2H9dMNsvC1rUqDzjaouXu6ORC4pKB4X9DvIVPl8OYjruR4oryvGqg1irhwrzNktdLjJDcGCjKwWYQI3kpZZp97YCnO5xQfqzQg8fV1i2VoN8rg3tck8Q9vSNv++rGR/Wq32zO1Vuop7jMylOX+XntsPFdcMDh/mCXIzfk9KA1cXY/9WYF/NxC3+165h4Iq+kvHie1wHL0Q5A7ZKUXkygcdGyLtTlDy5+u2M2rIjPxBaohnzoMr3NxNKVtVn28mHT/PY1u5jeb2G8zwXkTAjvWT0U/BbSY2EcsRwF8lzZa2GCi8/eZBBJtucVzumvs6AU62gshRG3vTh/0EKKC9ajmA8fVRw81A5v9iPPegtcX2n3oXyda6X1+0kP5rlQ32ZbS+0+tspdPE/6ipEmbnU8Jg7H1zNec1JmzyiQPSZY7xwXw38y7jUuGu4HuUieC+DlSRtjszZiHMfLEQs3a2znVAgXtxs487iGIAelY3swuVFDknXN8vky2zdf6yG9V0eEtPDfsj38iHhXuRkulBW0/IcPavjhvQoXnT2sN/pYTbqBPrXLV4FL/6zuxd+XPXiY56L60ME4x/l1xYRhuf9+0mMCsCvmCbtvAotutvh+wu8a17drpC+NG8esGfAhmPYjnbLx/9x2jFs0BaUu8fmDNowS/MVrSZS4uH9w2Da+vB84XjhyjcSyyuyT2vejnRbef5DF++sF3GIbnKAPX08BDTZAO4K9vOQ+SCecvim/3q061vIleJpcfHMc5Hpqe7uK27dzeLxWRiFX00Zo/MmNBP5gNYgLdg8X2c637+SxX2oiws6sBvp4a8qHCwkL77JPebY5FPLgo5iFqxy3fog0RVwHc23szoVRj/owngxikrTUqXewORvCdJkLeFZU43hqx/BHuQ62Nx3yhheTrOOQ5ajN34sBz09YZhe73IslEz5sEL9XI1Ike5Dg+Hgmgri41cBirmcMcUW24wvBZWU0Gz1Uiw4axJk4m6jHTo90zO8R1mORyT4u9YyLFvHbECQD2G2zU/ek8UP3r0fI82GvMR5IUaUTRDohdqdFHuSYvUqCUNybdSauF1uI3C6Bw4blbAfTm2WUyZvb5Mc8cVHkmLcOW2jI5c92HZlbBXxMWrvP9tRygwDHJ+r/JKg1gicJ1D/JJAWDVlDoeNzGH/3BopG975De18o9eEkL6quRekSSAslPzPowl7EQpfxJEteraR+mSbPrfrk86yE1HcH5pSgeEP9ePzA+40dy3I8gZY8Uk+Y0RpXjTnqVS7ivLYewQbxLJj5L+XgxRfpm3aLVYYdOM99LoT421Fb+fol5zk/6cZ84MekGIEOWxrFGOXK41cbeWpuflO8HXZSycjvTNXEOdBrlCU4IIgCCDJxfT3hwxE7rxFqD88ADbxpj524iUs8h2q0ZxXmbdabZ33+3YJtxNS7ZOAfMk/5uld1A/QJ9aBf/T8iTm/mOifUxnDfVs+F4TZI/FkkLGzW5NZIbxT4ekmaGhgytZJ5ju+Tu8BHniK7HDcYbD1EGsl7R1R+yLU+RDyVHN6RgVT5WlWHZr7Fjs5SJ2l1PdjJzha6TwCLwMtv/rZQHacrk+2xLhTKzVlYwdwch1i3luYd8Vx3zozweQIgdXblVQjpq44hzRpAVTjLP9nQQG+diyJ6NI8x6UpS1pfEIonUPPqQ8+fF+zbhxEirkgklqN9GGjGt+zjURMlQybSPENusd4IvAzHXko64jmnJQr+jkIWUtsaZA0XJLZQy+g/SqcFiaytVpocnFAMLEveKIlEkjUtHuc1CdYgPxQg0/OtDubSlGxcNubvFOrinjdg9nOP9dI97vcLw+Js7ksuokbrXJQeMjg5noZiJq4X9+Jok+51u5xRMe9H4yBJ38eEy+lLHPANus+DAK7t7nuMuoI5L/9PgJVE6BQuge31nkpkggHCmv5ma9l9Q4b4kX5JZJsY8ONztokH53ul7k4j7E54h34kPu4lqNDipbTRx+xDniQQtHnMurnOe0YaFKGW5P+5nWNqff9B7XIm/XKYv5emjoNs13LG+ljQeUYRHKYXVT8mS238VT/TYOPBbq7JNAbdc7wRjHRTvr5QrMT3nCJpl5ME5+04kMuRkV6EOxV2T8r7GexU4DhVBAPqGM28XZVT/mTwcxsxzme6Yba+n4NKApwaU/nYIsZFsm/ltnp0MZ4bqqGqR48leJCcOTKV8E18lDl+UekjzgZ51Rzk9pvuslghxTDoDis7gx73gJISqX11AumE/elwvCI8tG1st3tsEznR5a53viNumDQ2rmHckfwTJ5R4bQKvv3VAi4RNn6EQXQLQrMKY5Pibz6iO8LRY7FLPE6w/nqB+RHuV57441pvLwaQfKgijHyseTvBvlBBqkf8XqX6XLiK757REIhJOJxE39CxgmNm02K1IkexXyyyNCKVxGLRpFKJDg/JxCNRExa9U3p9Skjl8qKRWOmLMWtCEhvM+i/jBhxlqFnyq8rpBMWFBRcFbAe8bB4kb+YR2dxAn4/IuEwggEOgHBIGS48u/USV+SNepl8UCF9Uy6YtiiF6tSomuFw0z+5WDJxqn7JlZWMNcMYGzKCKGbH3u4ejrI5VKtV1/Chyk6AeOPziMa99akHn5PuJHxuHsHn3nJvHhtAXDIimC/Hvwz8egPIJ9P+JniS5Z+XbwQjGMEIftdgZAAZwQhGMILffvgqDSDatennwjCa9CGgrZEshksOs+CQIkMLGPkBH9b1LwGz8Olo57RjLsX90JH0ToufXJD6fV7EpwKIcOHXTPtxqEDMSb9Rmpzba+IaF5z+5RvIRadQO9plgT1j2FCLpCo9FfXiPy/ZuDphG/cwCkw6BClKsiwoE+GiM+zFPx50sdtgn5j5BtPPp3x4t6j4GPyd5sKRC1jtLn1r3sZBrYcXQz18M9bHuTCMe6xJP7BZBxa4uH1j3o/LEVcppp3UigmiEycakDEb+G60j2fYwiX2c7nRxUSli1LUQiNgmeDT13eamM42kao5SNa6SDKNPR5F95UV3An2sW/3EJpMIzCewUGzRnwQZ34LsaqDmVwbVeKrMeZHivXZcR/KU0H0bAtlroR3uejf5XBKQfa1VgfPckH+FPH0XNqLZ9nvK3GvOSmwxP7MpmwEIz7c56JbwZifT7ouGhocuLf4fYq4k791+ZcOkS6kyPtPpwK4xnIOLaA04UPidBi+dADnih3EQhYCCT8yxH2eiJjmojfGPoaIh5TTM65/Hk4HYfG7XC/pBMjbRFug5Bj/1vGYjf+4yDb2iROmudfsYZz9k4Flh2N5Js1xZlt6pKlrHLMkcXC7osDEPdIWabrTx3atb+JovNRso1Dv4zZpSK4lZPAReYh+5Pbm4ybLYf2ipucuxvHtCzE0d+v4xyOHNOEuXqXokWLdZprLHAUpMny8+WrMgxzx9M1XJhAlzu1CA8+STu43PObERrfbxfmFEH7vSgwzlRYuzhJndh8Wx36j77qkyHksnH9lGt+5kcR0tYZHRQUa76PTJr3MT+H0xSUUD/Lotju4RpqQMvRXCOPyG6tYatfwzM0UXj4XRSJXw9/sdfCrQs8YeJZJ17PjPmTHbcxyTCoJxWTwmhMfVX5f2qlj/KgFT66JEuvbmQ6hQLyLNsV35UoH29stHO51cVDtYzVAvIeIL47PettjguH/qtzH27zukW5KxMdTGYu03EKRdJM/HUMjE0Hk8gpqY0EUO1Kbfz64Sg4PZUQXZfZfCr6h/kJ65Iuk2z9NAquNDh5yfKscBymfpEOXKozsh2/FPZiRAYB9V9agkQ8DN0OiCX6SrU0AcSmX75AIZM/TSZKNXBf7R5QLxN3jigeb7NMW6Wfd8WGjY2HzoG+CjOf3HZzh2E8VOnibeFlreLFeBi60ezhD3rzPLkq5+PkguTD4PAGKVTLU9UlXtLfXMHFEFPB/mmV+re+gzPfoisdrXG3J6HHxnB/fSVnGjc7qtB+XyBuPMzZ6M34E0j4ccrzv3KuhVOY8wT7L7UyM9KD4K1KMFrNto3ztkPbJItgqOy7v8JmMeLscY92XH/Vhd3SgYqdDemUa9VFxGTYKDir8pKgz3RJ+A+oe8V0j/jS3yK2ReFJ2axk9KPaPx1Zy8tMgXGi8DnhtUabKzWCFtB+v5/D74Qq+M0sZTea9X+oiQlp96WwEh8y0QbohW+FxDea0ktqo0hcoz18OuScEil0pwXmRD4xCk2nUFqWr8JliezxrUUazjZIzagv/H4NOWO2x7DbHQ0o/KQC/vho08WRuHbaxRhl0i9e68MoyBDHS5J+eDhp8/pg0FGGJ36EMyrO+Aq+T5KC6Ckwnd4V3KLMkfzQGDjujXfg6ERCKuTF0tDtbTCC3OIqlkyhSzsU49pSFHvLiEoX12mzYnLprUrbbYT+m7SCy0STe3y9j76BsdrHLcJsYtzCxYGOKk8EU5a4MEmOU6YrbI8W6qesLQGg0BhIPx7vqGrl0gksKSE6r2CbOdILrGI+8P/xuUR5PKdg3edJm36SHD3Nekjus+JTPxChS3IcWhcC3KWuFKqLQ1Jei7P79hKuAfUh5JIMTxYbBu+T1SZCs/3bCiynW8VhzEfO+TD6aOaqiQh7ZpwxWGtGxTqpI7A/sVwYkp5/n/CmluuKGfDvMdxnez7Nfn65Lckz32kwnxa34QZfm21dZ5wbHVoZG4UgxTuqkF2MQZLtJ8hRc7hgrMHqE8lgncCdIUKe2m7hX85AXXB66yjn7Kc6HlYQFP+W5a1hgvSS0OueujsaAxenExGaP+A358AenQmiTnvb4rqGTc4fsd5FtFC8M3+8UJ+pNj2P4/YhpzyQ8+OaszbmUsoifCdKzNh4IhCsZlIIyxq4E0OccEpwPYHI5gDnWNb0YNoHcw6RLPxGs+cfIepP7Cehd022sg6coXx3KFJ2A+DwYzhWfQvsxqOwO62rx3cQ/HYAd1KlmL+eOLs7wfeGIg1EgYRr3V4RhOcP+a6z1bihZptMj2qhgXKYNnguUVuamC0HgNdLlFgdOKMn2+B5Lnvk9vhdOOF30iZz3OHf+tAq+Z3iMa7JnoyyA5VrePt/FLCwvhXEhAqxtN7B90OT7J/DfSOQ6zap4bDO+Pu63OO5sqN51/ZaFyclJnD93DqdWV/nOHkCz0cCkr4VnOA67TS/sQBCzMzM4e+YMTp8+jfn5eczOzmJiYsIYNRTvQn1IJZPm+RmmW1paMmkU5DsYDJo1howZKysrOHf+PBZYxvTMLDKTMxjPTCIRTxBXXdJnD7UqB4vo8XF8p9g21av0MhDLOOEMTnXwv5l/dIRQZg9j2OA/yTbhd5hG341rLV5yZyU9kgwdMnqkx9KIRqOQO6vDoyMcZY9QqVTRaraMiyqtV4xrrMF4GS5QmZ8D7u1PPfzCtF/wQPAl8hgDyDEJmS9PCGoIJw0gn0wr+Gz6L4InWb58nhGMYAQj+F2FkQFkBCMYwQh+++GrNIDoGHuSi8XUhLtDWMWoPJWtHYhanOhkyLCufy5oQeMaOxxTsM9vGZdbmhv6XJCe73uxFLHRZf1RLuIXuZJscQHr4UIpI7cy/D5RbGOaC/pquYTHxRKiVh/fSmsxDch7FtebeCHiwftcJd4u947jAwj0TYvTOvuZa8m9UtfcfCPuxWtpD2aiPkzZfSyzzAsBBU2XsrSPr0f7yBDHCmp5j/keNoEdXstBd8f35Gocz5yNoVvr4Ef7Dsvt4UrCa4whUnZ9fdIyu5AfNPo4lBIpYWGK/ZGCqhb2YYLfV/abiDS7Bh9+dqYcs3F3Loxs1EJst8KFd9/EBqk4HdRbXLRycTfFRfLCVh1+p4897eSP+9EIW2aXr+I6FKM26sRZnWV2vB4TZPxUuYMN4naMC0Pt5K5yKKSoW2Sf32NffswF+ho/99lWKZafJm604L7Ne2UuVj9qAI/qwCX27/cnvLhJPF0KABG2Rwo9Gc+6i2F4Qhbm1+twOMZH0yHj7qvMe3XS1VHCjyP2PZ/0Yz8dwGHSRpwNEX3cGvfjcbOH+YKDRZLgOdajWC4/KcpVloWlqQCe5/gyK/YmbdT4bNHbQ4xjcYt09KDax3pZp3U02uQPjrd2YeunYig8djzIk7D1VPd04kdGMR+/y93VjfmA8TGeYxsOiav3d1vmJMdAR+JyFsdHbVUMicmAB9NhjwmorFgSedZx96iDYrVr/KQfDtxRPD/mxZmo1wSPv5vtYJV43a/18NMi8Uya+NqEhe0207OiHIlzbbdh4pu8EXV3gx+yTelgH8/PAweFNnbyHdwt9NAI+nBtNYK37xbxIdsaqbUQbbTxtwddQ78vjFv4+pQP/piFA9JII2GjkgqgQVr3cYDHaw5qOu3ScFAireSI2DHSYYm0M816bD5/XO5i+1ETVY4BUYLrZ6JYWAjj5zstt728p0s+6y/2HWTZH8+MH1PzYQRmojgYZ32ky0bQQqXbRlta8N8AMvqUsm0TANkoQk5AjTwlw84B8fsseUxu7bSzP0Ya/2bY5XPtAFfcEO3K/WZC493HVod0w8+XyeNHHBSiH6zCtN2c7mFfahxHKSGr5O88n7X4TDxyaiaI5fEgHpBgajIQtPpGkZ9nPWRBFKQM5++bFFZy1fVey+MqMT8DUva4dKTPIQzpyv1wT7yUKRcabM+llIUXSOtSgp8f95lTaYf8rp3yM8t+xNJ+OGNkQo5phzxWTvlhyX8U+7q/20b3oI1XmO+QHXaIq0iC4y1leN3B3kbTGEAUtNrwiowUIliCZNdUysbXzkWxV3JQbUvtJoWwe3JGyl3huk686XQCSRzfoPAR3Uv2fTfpwYKnj03iUkYnk/hz4GTfT4LhWeaTolZjrvGaDvbwxjjpoulgmvJBBoF3S5xTmLbG7wuSBazoMcdIfCyjgYtwqdfcE1468aY+XIu7rtsky6W8NQ1kIn2XvDZpWa85+WEeuWWpOLlbmpsK4muXo9gtdNBg/5+yuhjn3CZXQgfEY56yhsN3DCZAMpG0x0no7bwkOnHOPzqtqLpM5YO26lJwfxlHZGw5qVzv8bfDRnq9fcqtPlYpLxJsZIlj1WcdmcdV49ouR75rkyc6vFei/FXxXdtLmUwZbVHOeZN4tJHHbK1IPFAesb4EZcXMShBTiyGkKWsTYzJ8eOAnT1uc+3/dCRADbLeMl+JdGQkdjTsrrpNeNH4n0PEJkEEnM6d4GEHEk0GEKX/kdkvvIjqxFOC84lA+KX+jofgdLJNtsSlzx8nzcvN3Ke1DK2LhQ9HDoKLPa60cemZJK5IPorE8G6YTVlvEteJ+fJ90cYkNl9FGQdxPjolAdFAkrlSGFPZXp/3GOLQrSwFB7zNKqSETL+vSqdNv+Ht4ze6C0xfuUbZskUZE21oaqxq9fxmlMMdUeYV3GSwnKHvCHE+9G4ztNo17zHfbXkMfBlh+h/NhP2MjTPmt06F6x7I5h1zkJKC5Q+6oZOioM62MFaKnXdJhjQTosHK5CHO52wXTB6YjCWOPbapwfpdSWq4kd0hrOr1iAr+zDwaYVn0YI/1MnwkhdSqG1GQAqYwbwD2kTQF69yG+ft37o4svjjFl09F2F1tso2TA54EMFEo/aMFnwLRfZJ/ysS3SQbD/1Q55p4sW30vyTJMljbbJ/4JhebrUf+mfT1HGvjbuNfws+SJQ6/VNhnXJu9c4rjHi5h5xs815QCeT+LqEpQtJvPW1aXT2avhvnMd+WddpNp228OL1WRuXycibxKXezZZIxz8tAx9TaH140MFjzu+6rxgbO8IBZew023KKNL7Dwh2+K8vgMT87awwXMgjopEWxWES2UDTzdMMTMIaM1dVVc0JCJyIUhLvRaCAcDsPHPjYaddKVbcqQMUUbNbLZLOeessGB4ml02m2zzpiamkJ6bMzUkcvloCDfcnM1xnvaIFUu1UysImHItok71jszM2Pa5iMuFQejNfR1yP/C43D8iHV+yvgnKnwypmYsWIfyJxJxpNNpc/pEBg61UcHKi+yvYm8oOLnab4wngxKY3R2szwH39omHX5DuN8JvyDdsy/DDSg9dYBk+MH8+A19sAPn89F8ET7L88/KNYAQjGMHvIowMICMYwQhG8NsPX6UBRDsHFYRUi8VPG0DkikcLCzcQ6r+sfOWXuytTDhdItuKMcLEul09Tj6q4VHAQDnKhlA6YxWqyyYUlF8IyDLS4eN7OBFDh4jV/kMfjg4JRejI75rh4lBIzy0tqP7lM+Gmui0SzjeuBvgl+vRjlgpfPpZBKe/smUPdMREGxgTdiwI24gjpLmdk38UC2GsBHdfa918clXx/brOvHVQ/e5yJ2re3FfpvLNC5oUgEPLk75jVLhbx818Le7HeM2ZYr32QUcceE8zra/Xx3E9uCqOcHxyjD9/kQA9YgPFvvf4e981IdcIsDLj+2UH4eZIOIRP3zFBsrsZ9HXM8YPnZaYLzs4y0s7mDfGAygwfdfnMUpmjY9wWld9Ow1MFjsmnfzCtzmsa1NBo8AJEBn5Zh9/ke+jQNz8vAq8U+5jn/cUW+KpsPDpKkvkTkEuohTw/Txx950JL17WaQ/bg1v5LoLs0/xcDPbpBA7YDy/xNs26G+zfPuvrsG066RLiWGp3ci3ARS3rP0j7TUyIGT7T5/vMmz9o4TzH4HzCx0W8B+/JkMX+11ZDOMUF7sJu0+x2Lp8KY5y0dGEqiZnrEygshXG32kZbFjO2eYF5TvkBkoJr7ID32PgxVDzKIFbi8wTH5U8W/FglnXzEG+8ftFEvdaC4KDKQcEhdrmJ7BNLJSJkRIAFKefmYdPNqtI+f77bxUc4xCqd9Pvf4bVy9NoXFhI3tvSre23eQJr0qXkKu0UOc7bs6F8HLz80a49GDjQp+9aCKsi+EC1eX8MblNHJtBx9uFBF36nhzyW8MLP3pNLzJCPzNJp6f9uKA+PvZ/YrZPard79otz65hmR2Ij/nQJc6DvJHnWGhMglUHUfavR37emXQDnkvxrZ35fnYxTMYIEEkFliIXX7uPiVd2VLgLkj6LfS8e7reMS5kbMa+J1zBl6ZQQECc/NJZDmFuKIZYK4KjXw+ReA8HHeTQpr1qs/zeBAtOH5Xqq3DHBvTVeAtksFeB9h/gVz8wQfxrbbY6lDEVSit9twRgqlYXdMv7WFQBYykqdalog/6fJvGvsj8rSmJpRZV+GH2bnqHvXDPlUzELA8mBdpyX4TCl1ikDKReHZADP6+IxJkGf7rpBfpWhv8Jojn1wMMA/5jk01IGPtxZACbZMeB3UJ9E087O6KpWwa9+FaxsZ/LxD37GSOxBjq9vBCuI9F4r46HUIraqNN/iGjY5p1S/FdqTk43G6hc9TDOBEhl0uSbfNs8XSri0NeWxzXWon9YYeGct3H3i11WwiTp32UP+OknTWOhYJPG2QMYYi3AUghKPwfEC9yWzdGmqiwrWuSuy5qPwGmn+7XT5b7KdChgyvs/zSJTDENFGvmV5Q52ol+wIK3eSkI/XSjYwIjaze+lMth4kA7p69GKQ/ZFs0X4nntyFfFxm0bx1QGGtGXacGgHUY+sC4p7QXmtvprsurTgzTbs0J+mpwIokB+qudbyJL51tl/o8Yzid1Pk52XZP0mC5WxXrrjJ8YP0li/ixWd8uG4y+XQSSD54qm4Tjt5jNusFV67lFNVziuXx1PwB4PYaDfJv8QFyyuPBUzf4sT/ftLGKeLKEf3zIjuh1OMot1LYWc+hXyiasdNJOg+ZP5HxGcV1JOY3cT2MGyvmk2L9NxpACIplkd1tIb/fNcaakyBcaPe/lK/aJe4aCzhXkl7GdaogGUCvbaHJuajbchXRIdJ2NK5TS8RLV64mvUb+RylT4+xbmO2sey1zgm6fzw85R3v5XTvcdWLlWLGt+vk737dQ4syWIFFM8FpveLDR83KO8SHM30mfhQjr3WUZZZardg4vtV3vKN4A52rHiyOWZfE9pszvZdYdDdhY4Rw2S9piKkQ496+QThRLI8Qy2yzvcdfCbfZRhgeVF+X7STJjIW33sULCa7IdfbYhxHIUJDwzHTSxMQQV0v1GoYf1FnFAOle/SuTpIscvrfgpfA+Q5FMstfJaE2MUmFPEmxTyQ0OC5OUuaVCnT0Sfgk+PqsqVa7c823wu7cN1m+8snFubvPZJ33oPGBo/TN4BfuWaLU7GD/PdiugzcqVLWSWDdofzvVxc6bvaKHeqquck6KdouFR0cHujgyPS9xBUg018XT8VwQzfG46YRk+fpPgkmDFnHeGYB6kJysemg53HDWTrXTTIRDKkHe04hr7Z1aH4d/vCS7SX5DjqBO868dVgulNkrkX2S3L9OeLk23E3yPm7fF/8BelV75emE2xVgJO7aNPeKOOv8z1j9FIVchU5yxesA47NbdJelG086+3hESeCX5T4nkKe1cadEi+9K0herEtIkP+WSEsTlOU26S4UT2Byds4YNwqFgjFWyLhxVCghT5qIRKI4e/YsksmkMVg8fPgQOzs7yDNtq9Vm2ppZP4yl0+bUhwwka2tr2NraQlYBwGt87jioVCrGsCDjg4wujx49Yrp15PJ5ltMyBhC/32+MEEormpZbLp0YEQwNLjJYqEzF2xDodMn8/CImMhmWPW74tVFXoHL2lTjUiQ/1Sf0LRyNGjyT8KY36qzbKANLgO5DaJ3Ax746loaxPktcxHBslhvCpn58HbpITCb9Ens8D1wDy61pHGBpAjlN89suXgifV/PPyjWAEIxjB7yKMDCAjGMEIRvDbD1+lAUTuipJTNsYm/VxwPzGA6ItOgPyPGkBMsHMufhVcXddQmeLjYm3yfgUBLvya2qnKdAEuNnNRLoAaXRPc8ZGU6FLGcBq5zYXhh8Ue6tqZz7WUXCXJ+KH1iPxhy8d/i2Wc73dwJQAsJm3TtwdyocLV/5kg8Oa4hctjPhPbYdUPLHNBfKftwf9trYOflfsm/ofcr0TYRjXzb8ruzj3FA2n0vFwAe7Hd6uNs1IML3g5yhw38056D7brbpn0+U0BWnTp4WGVb2a43Z218LeGFr9ZFKu4zxgo/03ZY5vZ4AHspP/YTNvZjPpT4LM71z4VgCI98fRxJZzxAe4hlXt6oY4IL6t2pEO7Mubg5BvaRqDSDd/FxHeOsXIYWnSpBwILDuqoZP1rMIl3EPeGdC2wt5KUsklFgwu/Bn0x48E7dVTpfiGnnsJQuwB8k+3g66UXF9uHtJvBfORbRtA8z51Pwz0S5KG0a10lTh02jbFe8k5mDJq7stzCba6HKNthE0pnNOvqksxDHeqLUMbthH0mZud5EoOdB2WfhJxXXrcn3T4cRIz30ah1Y5Q4CpJ8+8TRBHPsvTsJ/bRLjIXavXoc/5cW4p49zvR4W2Se1RUYOos2AjDZLYfd0zvG9iIXxpB97R218UOi6Ad2Jg8th16WKTg1NcQzGfcQP8xANBmQsWmcbpJ5K85ncLgXJI2nSVNvyY25lApevTmKt0MLdXAfXzo/jG6ej+NFuEzOtNv50NYSLz03Df2EGFul1c6+G7byDmekEvv+HVzDzzBwKHPhsro5utYUo+f1hCVi4MIVYLIDWQQnPZSzW6TW7Rj887Jjd71JyBknT7Qk2ejZgXD3FieNyKmDcgoxlW4jl2uYUTpl4LBC3vqoDm0g5yASxxLFRAP77TNvYaSGU7xqjjcZ/j/Xkj5qY8spIQHrIuO5dOEx4eczC6piN+kwIib4HvoaDMjnz4sMqwtk2KqyrSjq3WVCS7elalC28ToJRpfF/gvVMcKwfkr/NCYJPgcZAhg9dJCEzlmsct1xX+U0phg8UW+O1GT8myFM/Ja1qp/t5q48S23fE61ieDT8J5tvgt0hkv9w1+BW/6O5nZCBlo9pzIOU7rwjp7ynxLcsv8jKnmfykFQ4Mu2PgZhiUB5RnlDXiuU+Aynf/I0k6tEhg7+cVeL5v4q8ooO7XyYPnyFs5EluT8i3Kd+xVJjzD+o/UnkIbYdJDide7HD8pPCdZ3vluF0HykeJK7O+5cTjcKlkb88kAsuq0YLEPDygk7inOidlS/6k+fwpUjE5YidcUePqDWg/31N9B35RbdZy8+Me9fg3IVdX35m3cTFmucYmyd5eC/hHLl6tfc3QAAP/0SURBVPFDbmkUA+TfzNnG8PUjjrHoIU2c/U+xHk5RRqt2GaemSaiTlL2ilS0pcdnWaQq+BmlERl7TJjPinzQK6e/JHeK6rUDch2zH9TMxHOTbKDFVM2qjxcKXU7Y5VWTohYkpbjBPuaMTgzq9xEemTN7CCttE0WECfb8cpzzusD18ukgeSsVtdKodnPJ0TVDvZJjzVszDec2Dnx/0cFjoI7YyibzPxv37WfJoFyXSQ13yjPPqGGmlwDn16x7Kfo0h+dFH2VvpkCDb49jeyOLjnRzyHKTxbg9FynuH4x4Isc2UCZqj5bLyNxlAhCvN7y0yam6/iYMt8rrc132KroULxRaIRsImPkCIc8g4ZeVMsI8QB6zTpSzaJg3tc37JUu5y8vGzLYo/0qWAKR2wjG4QAX8APstHueuDxwrjkPc220EUOgH47aCJTxAOKp3Wnq4mXorZYCBo6lY8g3A4ApvpvLbNMij/lI5tK/gj2PaH0QixfYqLEA4hyisUCvI9guUGWKeMFJTvIc7PJQTRsgImhkKEafyswx8IIBi2Eed4JTiPVe0IigG2MxBBjZ8yWCk2g4JSR+MWUpM+pDgvpkgbNZYZiEYQDKqPfF8gkSgei0NhtpPnfFi0SD8hsytedNrlPMcuY2zCNqfCWi0He2tN3HvcRo44e4vzYZl8Y4y9gzH4QiCeRP0CrdkV40vzywXSb7LS1iEzBKbD5vSJYomZsgblmQ9eOp1UZYX5gw4KRy0UKX+KnFcLR5RFnHMqRQpsJgxQHstA9enmKH+e+Y62dTrDdWHk1sN3RabXadsE5d6D3YbhI8GninDTmy98X+IcrsD6qn/jThNt0rqMTtKZtzlXhvluE6QMEP0ad2HDQgmK3aKTwpJ/KvE82WiaZCIXazcpg70cm39sW/iY9DPL96oaeU58L37IU/6u8b02WG6jLp5jHr3epolLvb/KgC7Do36HmCHINiumiNxQSnYlWd9dvmykQi7fNdneyZiFZ/m+t15i3swsMlNTxqiwsbFhDAWK5SG3VnKFJSOETn/IsCGjxf7+Pmq8r5MSpVIJhWLRGC4WFxeNgUIGknWWI4OC1hU64SFjiYwaOl0yPj5u0m3KQJLN8l2eb8GkEZ0KES3qZIguf4DvPXPzyDD93t6eMb7ICKO0Mly0zSkQjkksjuvXb2JhcQlTU9MG74fZI6P3Vz2SD9GIy6c6BVIslXFwcICjoyyqNcX3GLrTcmnEEBLxLgomxbhE8WQoj+GYwj/n2Uk4Tvdp+A35PhdO5LHSGZ0AUeu+GGQAcRmccJz01+f5NJjU/8K8IxjBCEbwuwgjA8gIRjCCEfz2w1dpAJmKWghO+DA2GfhXMYAItLtPixMt6IbKFBk19sJeHMyGEOVC4dLDqgnIfBS3UeSKu8l0Hi4gI60uThU65jTBFheu7XLPBDSVklO7GhUAWgHQm6xDO2jl13oNllE6PqhzccWE0oVJJyM3LVGm/YhlTHCxOcuFZdVnmaDmit1hyuLiX+uWHbMoBV6Tf2veW2v0zcJbO8HLbJcCLusUivyJ3+MqV+5alI/re9M+syuQ9a1yIc41MX5SZx/TxDMXy7O8IcWc4pwo/kRQ5RHXcmsVyjYRvp1DmSt1FcFqzE7FKBfwyZ062ps1HPB+QePFfH3m1zW+30Rmr4k6F+TpmI2tqSA2kjYiNQeLG3UTiLunGA9jfhxG2Eji9eVuzyhkFQz6iAvzANv9wqTPDQLb5AKdnbkyYWOnBsyRNGYiXmwSn3++5WCXjWvNBxDtOUg9LiPcdMyYRaoOOsznZ/mLD2uI81NKxEP2tRW2MOXADXJPhPmJh/1OF9vFDlYPO/iw0MMPDh2scTzmFsN46pVJZBptE+y1yXaPlR0kSAt7cyHs+ZivUEFlv4r5nQb6E0GcanbgY3/XOXCXQmxr58kO2HNRL/54zkZBLiOkPCe+Zaj6IN/Fe5W+CXCu4MpH7J+MacqnmCHPc/zOh4C85TUKealEzDgTV4oVc590IWXs1+bDOJ0OYLvvx7mbp/Hxhzu4e2cfSyspvP7mWXimUlh/WEA8X8PimRRSz0+j8egI/4+/28M7Gw1jQDk9Y+PGAunI78PsZAxx8vjGo5w5mbTPyiuVJo4OK/BU2hhvd/Bf7tTx0VFHLrVhBTxIJr04v2xjkWN43q8g8l5sLETQk8aVfatFbbO1Xm7UygkbrYBljFWlsYDpUzLfRoE0c0R6Cx+2cLmjoPMwBkYpd2Q0fCnmwS7pmag0LlGsoBdLcS/6LO9wIgCr2Ea30kFJO7VJn+vLERxOBtEjjUXYh6X1Ghphjudgd7PMSN1+hBgkZr19lHjnTqWLvXwPfF39XFBbdZlGEYZjYkByipdcfT2/EDQnpN456prTORvsh/hSb6VSxw3zSCLpMvn4UC5x9IzNNzwv/hinnBQ/dskbkoVPZK/7qWdN1rHW87qxAfhb8kMBoCu8P6xr0dZu4h7ebXiPDSBBPo2yLzoRYtKxTLnZUiBcopL4kewRbljuDOn8chI1jneT7ZoK2DgbIX5JPzsd8jpp+SkJx1LbxJLQCZg/IvOqD3920MP2QRdNylEpqY3CiKA6hcOcZSPn9Zl2qN+fgAGuBZ9+pGJSpDfxuQwfg26pG4M/Jolb2+D3bwIZZK77engh7sHTpyO4cjmFffL/EYnRZuPGSdMK/P7CjaSRVQ+yHdhs4xRxeyNp4Z+qlLutPr4R6eNywouzxJsM1HucE5ZiXrw27cM28eOP+uEn7pqUU0apNqhfX7R+0fi6RhAcBzzPVxzc26wjV+rg25diuEY6y5Y7+FMKin3KNbm5U74MeeRbSeJDslcbAFiGFK7zvP/HyT7i5B3/VAgT5FGdqIuz7D99YwIrlCW790q41m5is29hbtyPS5zESuz7OulCCtqNrTIePijgcKeFYlZu0yh/G+6Juibn0AbZ6/mZJPz5JhK7dfjY932LlOaMo7xziEq+gCm25QVPF1vsbIG4oKhDMsT+Uk47mrMNDth3XgYlujEAKS5lJKmx30eUv9sPm8hts37Wc0wrSs9L4ica8CMzMWF2jgdsH9Jo40qY9E0ZVKpZaJXDiAbT8PYDqBSbsAOck0nj5VwPuU3O84Fx5ouiQwJz2pR1sQzCoTjnqKjZ9R6NukGcdYVCnNRIhT0KECl7pSQeT6eNMjeRSiEcT7B8yiqOr65IOIKxTAaBeByRmBtcOhZ3y4rytz47fS84tSDONNoVH+NndFBfmHX7IzFYvPrsbFM76B0fEplJJFmf0g3TKn6BjCB9vgDJpZ7iyRTId3ZIwarHOA+E0SL9lCgAOl2OKXm1nKUMqIcwlkobA5AEo+V0jKsqGUn0flAnTR5ut5Hf7SJCIfZCxodywGfeY5rm9MUnx+8TwPt6FuZYZCjnAk4XBUrJNa+FWx6+DwRt/MFTKWLUiyPS96C4Y3A4j8pVYuHAQWG/a04B5fYc5NiW7G4H2R0HJcpgOwATi0hGkE/QEsml3VSelknfaT5RQyuV5N9Wto3HfL9pSSirvbyfIr8EKddasnwq7YkyFdcuGAEONjgXHfHdimkV6yamjTFjip9km1grMrY0+P6moOjifzVGLplUpymPV9bMHa5R+wE/31U8D8r11ekg3rgYw8ODlomFZGrnYHQ5x2qjy6l2G2GWoxhqN/jupLhGv0ea/w5lklD41zUPft7yIssfkpkXOL8+FeQ7K8t4bUlzshcp0tNLS3yX8wXxYc6L6cVlQ88yCsjIIHrSb53akIFD9CkXWDJK7O7uolqvk466xi2gTkxI/sitlGKEqJ86HaK0BtPCK+lRaOhxghCdZsgXqqPENG2uO3Q6Q8YPxQqR0eXw8NAYY3R/dWXF4ExGFxlglE/tkQuuWl2Gqz7CkTAWFpbMSRDJ11K5xOc5RJh2LDVmjCAyxuyzfypbpz1kdHHdXGmc1FTRqyubBUPjh/tbc6j7+zMwJKoT8OTWiYefk+7LgpuVfz9VhpUen3BdYP0aiJ8Mgn7c/s/pyBfAJ7N8+XwjGMEIRvC7DCMDyAhGMIIR/PbDV2kA6dtecwJEvptPusDSl6/CBZYBZpUbLC3UtSNToHLrXGh7tehmgjkuIC0uzvbG/Cb2x8rdMsbvVJCudXA4EcQhF/rFkoNko4fvT/nAtTCKXHg/nbHxCn/LZ3Ld4UKaZV3jYvNPJryYi1vmdMYLXAi/mWAjuCj5b7m+ie+w0eLykgvnc2EPLmT8eCrlxXOTPjwd9eDpUB8rSS/ucGEst0JSQNcdVwkZ9PTwjQnLKH//kgv9D0o6YeIaY6ToeYr5vjVpYW1w8oRrY2MgaXLhfop573ExLMOCxYW7+upnGy5v1HDusI3pw5YxChxwkT530MTiZh0eLo77IQsrxY5xB7a+GEZxIoA48XDqURXVmA2H4yYDh5TODaYtc0zLfg/arEMKMQVOn9t2Y3NIOabx0K7h2ztdvF/sYyJsmbgbh8TJjRS/p21cH5MzD+AH7ONeyzWQyMXFStiLYNMxAZ9bUdIF8V+bCqDt92KWiMqPB8ypklibC/mU3wTn9bJtB+mAOemSD/M769tm3rW4D3eY7v52Gzu5Hp4j3mXEGuP954jjR14HOdaXKnSMu5scy5jItzHGMtPrVTgNB3usuxL3ox1in1mvd1+nHDr4YcuLHSmPDbUB094+XkwHsfq1szisd7nArqLb1w5LDpzXg++eCZtA+Q/yjlGSB3nvO6QZ6f7KUT9eOx02Acrl3kdwMeXD12d92K728XIQOHVlBTvjU3j08AC7uzkc7ZfQbCp2RAdrawWsP8jharaIEmli12dhplZH4YMsfkL87reB5y7F8cbTKfz5P+zhRz/bRXrrAJfzeVywurh8NoZN0vHLL4zj9FwI798r4+NCFxu1nlHkxzhm08s2zq0E8G30sLpVMzEA9ldjhudO75NZ2OwqaaNJ3FekIOWnDGcyTPRII33bhyLHpxL1mZNUh8TDre0OjsgrWpELDzoVtCvDIAvVjva5QB+LpPfHq2EcLEZQ4zhUIirHjzrLV1D1kuiT5QtkjBC91ohnN/A8+aaXRNm5BJ+3yquBdreHvNlJ7AZTttlwmUoG6qVjUJE6JSC+05MAv7MrRpGk31I2XyTR1KpdfEj+M4Fsyb/PdUk7TLXtkYp9AJJtA/mWCXrxB8SlfL/L371ginj54xsJE//lUEggSB4qh0kx+K6626xDn7qnlK2B8WNQPMY7bUQ59nf6fvSDtnHXdc7p4FqvjT0P5cpAsaN+SdF43EZ+6QuNMQvhjIXVbJOyjvKF7LzbcrBGOpMLlcTEDA48Ifzth6RB0qqPeHma8rHR8+Bne6Rt3mMTTR3CoWQWh9vUI/c3Jjj4ENyE5lPPvwiiRPafkBdiJBTRKUXPMQ6GoG+/rowhaHqQYVFjfjXuxUXKpfBUBIlnZ7ASo4zKtZDinPDvJr14aTmIUKmF9/faxkA9TenxtUATKxeS+ID8/26hhwfkrfcpq94vcsxJC1KWypCpOAM1SrjvvTWLScrVB5Slx7vA2VjhZ3j6Q+D19PHahSiuL4Vwb7eJasM1mFyKeRDlPLZOfnwm48PdrGNcDQmkqy1bluHr3zsbRIplNDlZ/HECWOX8fXo1Snnsx1/eq6PHcfnejIWnF0LYZzt/+qiOqpe/0z4TlP6vD8kXnGeeJb/tUk4fsRNtynC5r1Og+Rr7p933y7EgTo2FsFFs4ArnkPsck4cpyt2Ijbo3hLA3hdWDA4TLBdwnQSlekdxIidau+fo4zXYVSGMiTM3ZZsc18eJuXHBxwSQmXkOO5e88apgd9rldx+yy95De5TZOKkijUCbE+Svj9yE8lkIskeTc50OlXDV0W+Gc1O0GmCeO9FgGfn8Q1Qrx4emwbo5Vge871QBSiXG2wSI/y12OB5OTU8Zwod3vumTo0KXvGrJuswWr20EwGjMxCbQbXc8sjofSmdMi4bBLo7wSyQQCgcEpEt4PBkNMFzAbsn3MJ+WvTl3IiJFgWXILZOpWnYNL6Rr1FnKlGuWqbXa4K73qUznDemWwCYcixKMH9VqTvCIXWyw3njKGHA8lbjFXNwaB8lGH/fcg6HcNLwryHOg0Me1po0AaKFO2VTkvFXTq68g92RWjDH7luXFcuZo0MSUeKOANh0InDwRDMjcwoO9AwIcbZ2L4z88mcC5XwSvPpvHaq5OIca7Y4vvJpUIVN5dDaPltPFQQpRNlaJiJGvQ4XjphoThJ7sXfejfiJCU6jSYtc2IlyHeAIV8JRCcN8sXBZpP9cDAMUO4C+ZDtlkGuzUtplVc09m2+Z83z/UCnwtQGzdl8TTSgaV3llI76aBEnMojILWSSvC5a1rNKQYaZDhqUBaJbyS2RuU4fG/4f6C8kizXPiqtZlDnNp3tV8t8a39vkAs/g1OTxmBhKbz2TNBt2dMJKbvd+zncoxSdS/LRlvqvotEeQhdzueCiH1Gh+sg3bfM+Su7a9BudvVpQjqu9Rjt3L9hEmDywsLBo6ktFCbZThIZVKmUGQuynRpOJ6yE2VTl7IFZVwo3aZuBr81CkLBUQXDetUh4KIqwkqzzUsmJ9cD4QGrqrSpg4ZVhYXFgw/CXQCRYHIlU+GkuXlZVOvDCLis2HbZCjRPRkydLJDxhPxg4wszWYDLRk4SEByb3XI9ii+R61eZ3rxnCt/BOJ7tWwoV1y08Q9/6t5wlnJnYxcGOYdfPgHHz07C56T7TfCZ2fFzyvhSBpDjGCCm/W5n/zlwnO2fmW8EIxjBCH6XYWQAGcEIRjCC3374Kg0gXttrYoDoBMinDSBfxQkQN5+Hi+CuWYT5fFJtcY3Acp2mg9VSFykuBKUsDXFBuZcKGEVtI2ChmLTRSPmRbnYxl2/Dx1WoAhQ/FfXiVokLJinzWHyc5V20+ya4tXZVX+NC+0zcix9x4SgDRpMLqEM+u9/04IEU9/ytdAowvMUV7SMuVB/L2MGbuhRsfIGo+FXZfa5dzSfXNGr7hKeHAO/vcYH6etp1rXQuCPxe0nXD8kvmlVsY3dfpEC3ej9jP/bCFRS7aFUdiL+2HxWen9psYO2qhyulSwcLHuKCeX06hlAliM8KymafN9Pm4jWrMhzTbfT7bQor9V8yQ1Mw0grEI8r0mfMTh/P0K5ksOfBxbuUJpBr3oEu+1qFyk9DEr5ZXfi+1iFzvlHsqDXcW7UvCyv9pRPXlpHMGVMfzdRyX02fbn2CntIvxJ1sXpDvvdYp4LLPOyp48McTjZ7iHEOsfYPgU4VzBtBWdfmwtjm30Ns/zF7QYCew2sM88D9nN9q43dzQ4Xzgoc78OV+SA8UR9xxrR54kUutdgH1T220UCi1UO400PEZn/Y972JgInFsrpWwyLr71hevMuxvFPTOA8GjMAm6dALTnu6eLxXwUZZKo0n0CMhKWB0XtqNAa0ru1xhBUmPN9M+vCu3HsTfENhFs6Nc9LHG9vfyVZwrFfCICK2SdwRy/yY3MjefmkW+1EByzIKf4/kPd6v4sAgkb1xAj2vehXAbF6cC+OtfFrC+o8ClTWwVFYOhj0W2+eOCg/MyzlkO+pW2Cfbv2EBmzof5M0HMroQxzvw+8lGdNFSaDhlf/gukrXrQh3i+BT8RUiQ/tXTCQZqeAYT8CcTjc6S/FjqyuBEUGHwv20GX4/q1KJAiP6iPfpb/1nNps9N9u+hgPObFLPmxOBk0wbhl7OiQtmTgUPyboaFDoDrbrPvkPX3zekgr3jI/WR/xVit3zW7iPvt+s9vGTL+LfVhGMTWEqwkLzxKXMnBKH/JqxD2ltOW4BgddZY7VBtuveC4yXgo0KnKnpJgLKk3yyVzmKYFfpAzeZbkyeg5vtvl9hzxVk1Zbd060xcCwDN0ffHfLdm8NYZltPEUcrIdDeOPNFbyW9CKYreKe48WBhzw2SPdJUCGuEms64cWzxLf34xwe17t42PJgZ79hgppfSESwzzE74rNUuWGMVCLXMvuvU1U5ae9MaW77rlFeXQ30sS0lpR6dbOgAX4In3z4LyhHin9fDQJXjJaPVi3YP+30vKEZMihOlfj6orkHdc2M2vnsjYQIAX3x+EpcuJrG5XccP1puYZ0Ubhy3cIx+OzUdx8Wtz+MHHVbxNIVwl4hbjFl5aDOPnFKTv5brIsr9ydyXDgU6DiP9VizFMsJ1SkioWwD5lTK7QMv08pgddpkVDcOksz4oOSAfKq98yim1Q0Is+bpI/b1OmymAh0FjKXsapD/ONNs622liOWTh9IYEfk38jZ5LoJYK4RVkgN1hHlDVvH3Tw/lYduxy0KulUbrEekRYp+syptKraS9wMZZvaqHZwaWdOXxilr4JJl9t4mQ/WZcyQTOazStiPeGIKDaeIgr8KkhFO1zom4LWUr1Iy13ivQZkeTsio4DWKTM13Ol3SqMso0TPxPg63KMPv1HFIAVnKU+6S1mT0yPj6+FbCw373QVS4bSQuLduGLxRGOBo1yk8pRb3djjk1ZfkiiEWk/I+aNWOTk0GHBTZqbbSqFoJ2nM/iqNfqZpe72qSTJGqXlLzaCS+XPbqkBNanUfx6LXPiQ0pYKV+VVrvR9dwhwvQeJcVsvV4z7alW3fgIrhHFY+pS2WV+ake7RjXGNsqIYZ6prHIJNT6rVspoVsuoV6psfxt+rn/T4+OmHCmrjaKZ6ZRWfVQZHo6vDCAyMgUDEWP80M54g3POf61aCxHiPdD3wRuKcOwSRsFcZZsT7SYuksLIFqhQxjXJ31L067StTi/kSQcPsm082m8jS1riK5HZBCK6lTx0KdQFnXx89pkJ/NvvzmKGcvSXj+o4zd+XOKck2YZpnSzzcw4gAz3KOfio+hmVryFC3XN5hn8NYZof7k/iIcF3iLFpP0KRTxpAFC+kyvl4lxNMhe9sMpoMwfLJcGEZI79lk0bZLynClZtvauBrE7JkhjhvvBXo4hW7C44eNnTyhTyj0yR6SdSUo5gzbCb2KRj31zvmlEqN75Gqj28deI1yS66pdnsnlOwCtfVEewX6JZ4v8wVPOB32x7RM3zmJLJJ+G3xXaYVtzKdtsynmiK8dCauPZb7X9YiHX2qjDPlE1ZH9jVG2J0M4fHA457XZFs1jXiuAleUVYzyQgU70I8OEDHsyNKh+ua8SbcsYoXuiZfFDv9czNCX3WImQ6MuHEMsY8lBDRgjyi8qwyZuicaVXfA6VpVMcovch74lPRdObm5sosXwZ+eRSS4YXGVX0W23TyRRD5yy3wnTiyVAkbOpU/sODA+Muyxg9imXj7kp9kOFDJ1UE+qv0+jyWyANcGxiM0zB21vDJJyj0xNchuLd+fZpfB5/DAV9Qj3vzyxtAbL4hGDjRyS8BJvVxln9e3hGMYAQj+F2GkQFkBCMYwQh+++GrNIBIST4+4zcxQE4aQKTMkNFCuz3/R0+AKGuHZakMnQDRp5YFOoFxar+FTLZldjNHuaBUDIJsnEtYLnYDfi9K/L64XofNZ4qToaC8F52ucRk1a8MEOF6r9bio9Jig5XW2V+5vDjoe/CTnBrGcC7luaD6q9xEKWHhlOWiMJFUupre5gE5YwEdcCIdYZprtUNDyVMTCz3lPQSkFw93ARoHABemVqBfLYQ8+rrvKYRlYrse9eHXMa/w+v1Pp43zcws0oIIccMhjsKpArv1+y+wj72caJgNldv1DoIJRvYY/921yIsG99NJdj2GDBigPisD+K3ZE5VABqIJ2I4pQVQrfUwG7Sh4mmhWCVi21fF6e5flptcNnFxX427EWZ/dUu/yYX2+km+6edwxzzkoxMXKRXClLo9czpD52G2GFeKUtrkSAKfS+yuRZeeTaDb44Bm7k2/mLPQYl4u9TvGuW84mU823RgN7s4mggiycV8nDizWz34eG97NoTHU0HYVQerCs6unZ5yk1XqYne3jc5eB9fZt1X2QzshVecm21H39fBU3UGb7d9diqBG2oyTTsL5Ntq87w1aKE0GsT/mN27CYixTxjW5ViuRRtbLA1/8xK8uKRIP2SYnW+WzDtLE66ngINg5x+uIhFNg32c4Bq9O+bBsEQ/8vUU6WkzZuDAZwLu7LUw32hxP0qnjwR6fE6UmKPZusYH5dhUvJoAPGq5C8ULcgxdJD8sJG71kBO9u18yux3i3h+xhE7c6FkKZJFZDDhJOHTnSR3omhVP9DiYW49iPR/DRdh09jq3iebTY7n2Ohxb9+t0jDU+eDeIKeXeFfOVlPXG2R4YhH3l2dbeJcY7ZxnQQGdKYThtVmW98r4k28deVvyeCz/LzCqDF9vf67juiFGlSdNaLXUwwDUkCCt4s/lkm3uciXhOQ+ohjPUY6qylqLGnqnysnPB4HoW4R0ztlEyy6wfa1OU7lXIfj3EeKvK7TG/se1wXVsHzFf1DQbRk4dGpoijSu01+K4aN0ujS2Un4bDibOZEApeHRSyMLMdASvvziJ8+TPeoN95PMXw31MkC5uk4ELpO0hdCSXih3j690Ay5HMuBEgjfH7YMO/AUNvaqNp58nLhaBo1OczJ1DGZyKwS02sHbXwQc+NUWGAeZVjjHVc83Mc+L1BelqdCeKp5Qi6tQ7u7NYps4Atyrg+hcsSZYOUV7UPc3AeF1FlCXIBp+DfhxynPPnbLd5ti/7KUKtdzzIaCYefANP+Ae6+AGaJq8sBN9aOTgsooLaMgTFmPWC9l2NeE5SbpPdrQQrYyyFgRmOa9OPfPDdmXI6df2kajUgAf/b3+/j5/QouTvmxke/gnYMO7EwIT19LIbdWRbzWwjnK+CkZ/4K2CZp+wEGRnBqCejPsoT6l/L8Z4rgeEP8KJsW7shU8RZkgxaroXZCI+vDStaRRdq4ftGDVHFzgmEi5L92qDCvCr8qUoVhKzjk/MB+k/GWxuj/XpRwrt+EnLS8mfLjl85vTi8unYqiQFrc4dt95bhLtRgfNQhNpCvmJuA/7pH8Z4AeHjoysUZwVVoMrnFQmOUdmu65S1wXiuuxgjzJSroJWVoLIUp5J8Su3YdVQALH4FKrRBhrxJmW0g1i2jUmO8rjTQo588IgyiBSFCNsZjtrwB11ltebvKnmgQr6MbDXg42DfV7wGytkrvS4irF1xi9htw0OSFcb9IBsXpcyYT/iNAcoORYxStON0UK410OScGw4nEI3ETA8EUtjWak1UOb/1HJ9xDSWDghSwlWrF7ICXUcPhevbo6MgYNaQ41SUlq4wZbT6z/QEkkwmjMB4qg6V4He5G1y5zXVW2o1KtmnwaL7VPa1cZP2TkkGJWRpmgYndEY0bJqzoLvGQ0aTTq6Ejb3qiZkyd6l/GxjWNjfJtg/83O9sNDOM0K33nYNo6FTpv4fKRVtZVtCQV08iRijEMCbQTXqZN2xzHyT8YjKZbVxmKF7ednuOdgi+OvOBE6eSE60FiJVrfJJ48o52X8EF3oZMQURbTeU/IDelJac5H/JshPp0mPE3z/ymebmOd7SIL0Yd0vIFhu4XaT6fYbsNsOxsgoiquTJQ1r7hyCcHcMA/mhmwp8LuPH5MLwPfOT84ROjzRqfH/YaZnTGMobJoMmSUgKFJ+ZszExF0BizGfidgQjzEuaPmKbsnrXUf/IzzPkG8UwkvFVrr9kFBwKMG2gMCelKKzkZqt45LDOJ8YWnYxQnA+9Jyj/kKVMK0+0Vd/ce/rjFq++WLzO+fp41u5i2Ut+0IszB+bjtoUDy4cIZcIO65tkv4T+x3yvOIAXUTKzjLR6bxWMh314Zpq80rfMuIoXZIiQMeHU6qqpS8Y08YLoXYY50bZ4QiB+EO3KMCJ6UTwcfeokx/zcHCKxKGmoZehZZeoKk95leFOe6akpczpE9crtlIwk4gcFSpfBQ/xlTkXxEi+JHmXsUEB1GefUNvHZkB/VNhljhm3VkVTxX6FYwN7ePvb298lfJZbbNKebhsaOYzjxw50VT8AgrTsen342+PxN8CXTucm+IPGXuP3lDCDJoQusT3XmS4CLhOM/IxjBCEYwggGMDCAjGMEIRvDbD1+lAeS81UV8ggv7maAxgGgBYvwFO1ocqg7K8sD/mAFEbdPifLgiGBpB5H87UHHM5eOivR6zjdukpt+LVI0L7apjAoN7+bk9E8Jmxka75MA+6phgkRkugis9D241gIctHCsitRjVKY9sWwti4EaM9fCLFNpRrpRfWQphOdBHoM0FHhe9Z7ko9Te6OBMAXk5ZWExY2PBYKHNVWma7FOh6wpaLAimHTG+QDnsR5r1Cs48Pq30TtHgmapkYI0H2r85Ub87YJsjtUZ2Lci60F0Msow4k7T5iIeJAroBsL+bYcK3Dd9n3w6kgcmMB7PYVwLiLcL2LGPGj3fNT+02E2E7fRAzdTBSFgzKOWIZvv4R2pY7umB/z0QC6EyHcS/iww/b12X9vu4fYbh0z1a5RhmXZTgU3n+SgpBo9jHd6CLFPMtxop+RKzIdyroEP7pWQTtr4P313FovdDnL7DXNKIsxEfxj3YN+s8fsIeZk3ygXxeADxmhtsue7zYnPcxu1MADbrOL1eQ4pjd5u4+ftyDzfY31irT7z3cD7swRjzPy44Rhl51GJ7OSYXiKPKU+PoBn2wOFZOyEKb/S9wiaiYBl72oUr6UCwLQZMfFuvWWN4t99GQXlOEZ0jXY+LGyHd3ge1+OenF0+zDfdLNMnG1OhuGj+WQVPBCxsKY08Um6UVK9DjbJjz0qh3M1psm8HeJOBpLeIziVUpN4VknLsJxH7ZIf/NxCzcSXpyJeNBtOfiBXBKVOmYsUq0OZgI+VNJpbG9l8Xykjhj5+e92erh5bRLfCHfw/MUkEnE/CrtltIhvGRxucYD+moSkGCYXU150pCBaDmORuB4jndTDPkyyDp28CHT6xpWc8HM0ZpvAtlI0B4ibWL6NMmlNgdEFDsfWqReRytaRqDsmXZOP5ObmiPU9rJB+WWeS9DRtAx/vNLEyJhcWwAfkxW3xMRlJO3t12uUkyDiVYJ1hjqkMb8LTEHSSRyd6VM7ETsOcHvEmAxhjGflKB/l8Fzsdr1EUDXR2hp+niSspeG/VXKWweHKH49RN+jE7EURJR6447iscgzj5Urv9pSRT1ZI7s5NBPHtzHFfPJzHVasLi+OiUyWlfD7Lj9FhWWYpFU+MnQfnT5LnnKDO/ZVEuES/7vUGfDa0NlIq63Lu6dQwKwr7etUxw8oePivhgt4HNNtvOrEQv5tkOsiiaHq/ZjawTGnssn0OAF09FcHMxhP/tnRoqPj+yDS+cozauVtq4WW3jr9aasPMtU/aHJkCv3yhDZwMexFi4XPIJTHPYqCP2c53tl/HjZHuP4WTDT4DmCKVXLIvzfvaDPHWHTHFAtMtP/oHPwumpAK5FZAztoc5BqrB0t/YnEGFHT5Gu1ayzQQ9OKz7AGOehoJftJX37fPh4o45HjyqYSftxYzVKWgUOSdcdjn+mq5hADdwM9ViOB7uUJT/O9rBK2ixRthxIq6h+qR/Da9BLkoaJf1RkEs1vUwqAwbKvBXqUDwqqr1SUj5yTXriawiHxelRo4wrreXPMi9uU48P4QgLR4QbngmnOHd9bIB1yfni/QFnIPv5bxQbpW/hFibggzv9hp41vXoiaYOeP1qroaP64NIGnAx083W9jjnzZ9Ptwr+igORizjJ+4pkzMEE8yJFyg3CHqsEbaEf8Y4Lhk2OZVckSSNF2+HkWHsqvFeb3APva9NkL2GD/b6FtNFLtdrJW6WG0Sj+2WGbu9rg0PO7PkJR2GOe/zkmFZc7ZifjQ5h0wWu0iSbvZs8jzbcY38KPqV+x6hXPT8f7D3FgByZce58NeM093DPJoRjZh5BcvsJbMdU+ww/y+cvDA5pjhkO44T2zFzzOtlRkkrZmmYqZm7/+87d3o00kq763gdv/eiku50973nnlOnTlUdqHOqWIrhZxm1W4jzTbUOczKm4PGbBVGdyJqOK6gxdUC42gQ418KoFl1dbrmSSiMRS1PPu1Fbwz6A9+OJGWSzKTO3rK6uMe1aMKvcMAu4ntlLoPgG2hWuQM4ygOhUh+ajYgGNOwp8roVgRyGLsE2uDZkP7yvugRaMtcCr3fQJdtipTMbwfFXAZ2J5qCyVK07SwrNcZfnkEsvuQJ4MmmHeMr7UUL8LdDokm4yjmbzlpd7X7n6/3zoJo9MnWeogr3eWLnxXi8zmJAifpznWyxT53ixeWnBOJRIYS2dxRgYI0t3w9yzM/y6o/KY44CzbpWIQFi20qUMgtVUeTcI+k4WnjvI3qcXrAnKDSbjORTE5msXz5OU6JqxmH9xKOV1KATrAfpxdunGz6GZf7WPnKf2vMpWnQK4+A+wHOzi4au7yIVQtN2R84UI0jcE9o40NlBcFiK9vd6NloRs1zZbbrFrqk+pGN8J1doTZ16jMTJL1p5JWeYpbdLrAsWCBfEY+tsR3FgnhQ76UAUTxPnIkWuVRBWRkGqCMjs6O8QRCUXnLfWY9yzPjI/aNC6lP5W6rYpgUHdVndjvKWOcsooF9ThXHAY8k2YdQjvXOcfZlC5xlrOW44yR15femLBeLyzgWHKV+r2b6OvYrGjtuaHSZk6UzmaKREzd5V3E3ZJgYGxnByePHcPrcOQwMDBgDQjKZMEY58aIMEDJMqHril8opEX3q5IbmDjoJpWDoIoJkQ89lUJSxQ5fqLAOLDBp6R6c++vv7jbsrGSpkHFE6yaTkQCdEqplHD3HqP3sao0ODGBobN8aYJOUnFKoy6WKUp2gsjsmpGfbt04hT3vM5zWUsnrwQ5reRaQnr6+y9i8wkFlzi1sXwCpLMwX+1jApYGFt/fwgDCHvVHxJMEef/XIErcAWuwBWYB1cMIFfgClyBK/B/P7yaBpC7ylnk6zxwtvvg9jg4UeGkJlcwO3qVp3aSO5wygFjp/yugd3XJ1QHnTmZBxeTHiaECXA/UuNFX48I4J98O4uDlxD7LifB42GWCSc7UeJAMceLMSXI2WcDjg7w4gXwuUcbZrHY5W4uglbnJOk64t1Q7jAsUGTAU86OP35VOPuBPjOfx3GgeEc6wOt3AmSSwtVTEAU6mR1jfApHbO1bASncZ05zgL/DasJTXGU5crWUPLfTY0OgEdgTL6OX9bXUsjwWcjRaxxmcFl3f4HLifeN4/UUCV047ra+0Y5ST8JCfoYU7yFxHjONOFOZEeYhv0NHtRYDo+nqtLy5BigSQx3uDBNOlUM5UDohkc8xcxEnYirdgXnDzryrI+0XgOvcUCppmDaCLDUngii7bnJ5EkrR1BFyKkhXbar+KzFWyTJeUiXGzvU6y/Jus3trvM4uRp1kXuGnb5CsbtkiNVQClbMrvxF7d6jHHgUKyE0247fM0erCNN7FNZFGN5jLIOz7AtR6N5bBjJoIuT+XMs92tn8xicLGJrrRObIw7jhuxzwyUcZ1mbvcDmAPmkxHZz2bEi4sLihdWoHc+i5ug0gpkS+leFMbYshIjPifp4AfZUkTVl+5yMoYu00iL7QZY7Ei8hSALI/YxifZCNUOO2mV3bcnel2AKNfgfOsM63dHmxc2MN0nYHjvQk0c86Pc9L7o4UOqZE2iQTeawJ2nAUTvRVuVC/wI2lHS7c4CpjQ6sXaZbbz7Iy1S4Em13YQ34QHz08XcI+8mmMzVbHqe1VNTZjLDvmrELbluWwl3PoLqXMrv7HBnLo74+hvc4J10wSroEZLCQP1ntsuH+8ZGLSaJ+n11bGlAwSLCdEvrARH8lJwu/ENNu46LAhyzYZJE+N1rrNs2iAaRMF1JJmpxYFTRwOCaGbdfTLKEK56jqXQEuUsu+xI87LnixibLSAdNoyUiwN2rGT9TpJ2hweL6CfaRVTQq5z/IqFwPZy8T3pJTtf8GlVmNBKng2znaaI23z3V/XMf4FOG9X4ME48ZURrcjnRyas/nsXIUM64danIgkD130ia1VD/9dqYn3Wb+rCMjeSLnStDGB/LIsc2U6DrOsrH6ajlI94Acdu2rhqL2nz40rf6sfd0EqvYyGne//p42Zxi2OQoGUPFRNmqi7msVxEOe7CJ9LuO7V8gX76QstIJzhfBhCxQv7WdM0xcKRooYnZxUKt3BLn5kO9z8x7vywi5vZThXxvG7E6k+OBcwY4E5S1Cuor/6jiGPzFZwF1L/eb0W3gmg+ttOaSY9/NlJ44Sl0nmv7Tejd1LgxhhG21i27STjxScO8N0chlnsNVn5boMmLrMA/2yOxxm0S9GGinIO9nBLDiqHiQ3VtQ48fp1ITxD3nFOZtHMJ2f5ponDMgs6RdVNed/T6MBgGuYkXbjeizULfHikN4t7D8bxyN4pROJpvLHbhyXtfngi1H8sQNFbTo/m8PS5NPZPUbeSb6Y413hksoxB8supmSJGSTyyJRRKOMJL32XcVChn8ZAM59LnkwUb1pGnV1TbcWSmhBNZticrI75S3RW76URvAmPkYemlpionmimfB8lTirli6kJdWU19Kt15y2IflpG3+qkbXxjJwUZ9vnptNcjKeKYvg5NJ9mEuB1buasbT/H32mXF0pzM4PJgExRglyuhTgzl8g7STW0KrBPZPIRve2uRAC2VQeRwhvWRoUJ9WSSPYTpre4y6iMZPF1KYIXDIeEweRXi6XbGU/8dQCcgHZfBqTLO+FCeZXcGHM5jL9W4Rpr6KOSVJF5CnTbuoP1c1DnRtgGxQoq8l6bZpwoarRhSHqPhl/kuxnhYtUy+vZLyouj/gjoH6WY4pT5OWS28Nxhtcs6iZTSdKYvB2JmLmiFl1lAFBsD7NLnXRRQHM91yJvvpBAqZiHw04+qKk1C74yDGgBVml06bvyyPJ9jZNK7NeVTgYQLRLrBIcMDTotpWde9n3NriKms0Wz015xD2TkqBhAUqm0yUecG2BZCoou90EqV4vD2kGvcoMsF5zzxnNMm89RD3pQTRzFQzJomCDOdg9SNjcCQSuweoH9tFwImdgIrKfwqsRuEL76LXoaoxB/q7xsJoN0Io5iPouAXWMay7CocoKkdxXb7WKeMMDnap3K/Tm5ZttIP20qFxCazuBrh6I43JvCKfK3Nou0BNgXUE/Xutj+ASceydhwgDISoczJwBdnP+Qk/+ukRssi1o3jGifTyiAg91Vevx0NrU60UC6q6z1sA2rE82pgFqRjy7C72N9Stuqa2b6Nbvg5NlIcETP+5D/peMWxED8r/k2cA5AU+w/dN/Xjp+T2RXUnmHv8o6TmT6X+s6Bf5pEuk8gCVgMbnCUstpdwtkTdw9/Xs7+guKOHfYXyES31xij/HCSP78vZsT8O6hZgW4MTCyizU+y7d7hLeJb3Jbtqt9Ss/kyyTrsXeNHB8dwh6rDTMWCKfacZL7NtxKvihSL5MDo+inJ0is9zs8HNtVGpAAfTMQFi8YQ5USEeSvB7xUihOB+DgwMYmA16rrgbMkjoVIaMagWmE+8puHpPT48xpEiOBDotopNQMn4orxz5W/TSc/VhdpZdzGUxPDpm9IeDMp6nwk1TBrNZnamhHmUZMn7oNFWW72ueoXcrPGmag18qlJ/XBBbMuzH37eI0c3Dhg5f6dTk4Lymz8MpeuwRYL75CA0gNmVtDhlcOopv1RzD35QpcgStwBa7ALFwxgFyBK3AFrsD//fBqGkCmvC7YO7wINXuMO6x8Ng+nWwE7ncb1lZOTTS1+/KggXCsBVedcavF/mflr0T+nMvhsXcGGxXL1lCpixu8w7xY5oVZP0h7No4v3T+XLGJ4pIpEjLTi/0K5wTUg1R9J0I13kb07ONvuAfqbRRFTgNkWoUKbhxFp+snUS46ZOD2qrHHieE1PF/SjnS1jlAfal+T4nqHJxpMluXO5GiLcm9wrSfSMn9nKd8EK8jOO8FBuj1mMzO8+/OVrEo2NFHI2WkGBZgt50GSPMJ8Z846xaqtqBQsSNWMiFOOsqV1eiieKCmEVK/q+eyaEqnsdokw8Zn8NcCeKcE2lINxOwU/UmHlWxPNrOcgIccKLA37of5r1lZ5NoksGAdE/x/bO1bqTY1pxn43i2iKfGC9hHfBWkU6iOEj8tlgrrGtZHC5UP9+Vw33DBxIGQy4aBVAnrXCXYNUd2OnBdjQv1QSeeJE21y7mVtzMk/LGzObTN5BHOFeHgMxcbTCcr1jrLqHcBpzM2PMsMtatZ7jkOsg0UuDjudcDV5UUr3xtyAzNOG5pIixDrG6tyGXdYadZxrM6DRaxzLXnDU++Fn2V7mS4TdODagA0DbBOdmNBO81uanZjKMG+2byfLVlDiFxLAsWgRR9gw/aNZtDlK2FFjR2+8iHWcvF/vKWFngwsdYQeeYF7TDaTjUi9aFvlR3exFmrQeYFtEg8DKBR5c2+FDocWDVNiJlnwBrX7KGN+xs343hIg7aRDNlLDGXcCRqRR27G7Ehmo7hgfi2DtZRC5TRO90Dk/1pfHYSB77Z2QcKpFm5FnSej3ze2OkjK1e0pB1BGleRZloIO6K7yHjx8LRDALZkoknUyDdxEvihYjcJJFOIy0+2JiO7IXm4QyWn0kgQpr0tfgx0OQx8XiqiccK8s4UGSLJeiu2Q6pI/k0psH/ZyFiB+IgN3cxbO/NDpLcC5TvIZwG28aLevIk/Mx1yIup3GuPUfDWlIP3Faj/au5oQKxbINwVjoBon3SZY9rj8WTEflSERlkh4+GOG2mCId7W0Ym5S8MWrMwmOb5N57KhzoI/tJ8NHrwwss/In0Ldp5n26J4nh8SzipJOCVp9NWPpArvKGKOdRliHWNvJlcKbcO+y48eoWLFteg/98cgL7pgoYoL4SaLc7SWD0mnXHglrq6T2lDKI2By8LVzuxcFE/CRdLzq13SjY7JmxOjNtZSe2u9zjNTmcHfyvg/p4a4hUjr06V0F3Ioz9WgJvP66qc+FbehQmNt0n7NWyQbtLy4Yki+uOsH2kYTGSxIJ/DIPM3y7kqnOVShRj3MYobYG7NXvOh0s8I9M3HPzplp3x00o7/556toKy+NlRGI+VIRmTJcy+fJKR35+WzktTdXKbuSdsxxmdl6hBzcCfowdarm3GqJ47BkQwWkh+bqfs++3wMPziUwJOnkgiRCda2eXBkKGNO4I2xvSLUF8vCdvSRPmRxY6wQdLKca8sFTLPsbdRXtzgKiJCPz7A95KZO9Za7sz62vwwOWphUu3tZhk/9lIyfVE5F3SRQDNmn2CgHJVOGarSKuu8Gto/iSJ0gTzw/lMPRUeogyrlsgOfGc+ghr8mFGoswRtkz/SmcIA+OyYir+tQ78Bj5/fvUsYeks6THtIBMmVFNljjKaLKV8PWJMnqpM1U93ZdcVEC/l1P/NC0M4n72W+FVQWOQtGvHPUHrmUXqVr87BPlSTGdjSKpvGdGmB4sX1dZK3S/RYz/mY918ASsmhnbza3HbyT7ERR0R4OVjvyWXhDNTRSQpa2piL5lqO3WhaH6WsiXSqQ/VCYK0nTzt1Skfr/H1L0NDZWe6XE7JKFAVrKKYqDYwC79ywTMzM8W+KA2vrYhM0Y1IpNrgJOOBZejQgjHbiZfcUqXklop6BCXWLZM2howCZUK72ZWfdr4LhzSV2BA7ZBvTKq5X2R9kvS40gMgVlcrSe1WhkPlUOSpXnypbYxst8sqlVob10qkQxQCR0UXGC3/AD38ogkh1jTGaCI9EIm4WquX6J6jnrGslVonyruCosgX6LZdZOpXS4shhd9ja3CE3n5prr3eVsZk83kN50Nr8fLDyOC9/lTw91E83uNgO/PkI+VptebMjj1vu7MD6WzvRT93zH3uj2EvGf4p95RHy5hBlrodyNspPyYCdvBRhZ65YVE3kv9omN2qanPx0oLrRYWJ4BCNOeMg3F44lLd2qS4vhuWyB9aeMMN8c5SI+St4czJl+YGI4iwnK1fRwDqmxHCZHCohNl1AJmF6pzwUwe08ptK1e4z9tl5iDyjvitQoiFZi9p9Q6JTZQstyoSt7GqPMHtRmGySWjooE0gRb/5USNo1dz4obNgik2hPqgSeKp04I6WWYZcjTWog7lRQFFgi8MxSxXhWkqCCtP/hMevMRbUzMz5jRRgjwivhV+HlZKhpI0+S7K59F4gvyXM7IlGRAvyf3a2PgYpvjduH+jHMiwIt6VcU4xbuSmbZzpJqcmkeQ9nTyRUUTpZTCRMUOoOhw6wUOZZ/4yYCoejQwp03xfJ7piiRT7YcXVsYKbS+Zk5NOJkzjvZ/meTpafh3k0vxyIBrMw9+38rYvgwgdWr3YZuMyjF73zElm8FMzlw48f0gXWKwdDvvN/rsAVuAJX4ApcBFcMIFfgClyBK/B/P7yaBpCMx4lIm7XjzuWyc8JSgpv3nC5rsqoyZov5kUBZmN3OmgywX5g/Ea6UoYmcgoVPogRHPI+O3iRqJ3PI+J1ojuYRTpcwGHRiLM8J5XjRuDQQdLiB60Pazct+jnOr5R6g22PDkbROZ8DEBljvt2FjwGZcU93AibnmYO5kBltsWbQx/3ungRf4slkEZT7Cb22tE5s4eZf//eOc+M+fB2kBajBVwgDLWBW2gjEPZ0roDNqxJeJAVaGIFr6RYF5anLuq1oHjnAjLDY0WohQ/Q8/cITtcVU4smMmjOlk0BojOc0lj6FDAaBmH4iGXOb0himnBegHp0horoNHH+w4bmvpTxkgSC7tNzIwsy2sd4L1EkfdcyPB3tN5jTppk2MZ92tWbLaG1L4WYq2wCww9PFNj2Vr1S+TJWe8t4bbPTuDo6xFl7TaZgAs2vkIsw3jsyU8Q46W98ijO96LW43g2/w25cho2RFvtH8ljIyp5MAk/ELePGmYy1uLfGoftl3DcDOFnondXASp/lO16nemxsv5pWF7r5bMpP+taykd12tJDmwbEMgiMZzJAm0QYvusazcORK6G3zIyEa8XckRByjZRyfsRYhNeV2kfnWsV5J8pgCRLuJ5/KIHT2s/9pFAVxLOQhz0n+Idetle8qdy4TNYeISLKR8nGLdA4v9aGj1ooq0VryNJYNpdLIN3A2kr62M1rEsJhq9yISdKPrYfny3XOMyuzUnJljnmbLxob6m2YVH+5OYZLu1+stIs54DfPcWfwkrq2yGr47FSvDx/iZ3ySzyKrAwmxBBlreOvFzPdvXzfRkBx5t8hkdkCNOifZLP0uQf8YyT78ko4qHcDDR5USKPLOZvncZI+JyG16aJ50S1G0l+lyFOCzrad7vSa8dq4l6g7MkQsZ5tNMT2E20kt92UtZ0BymzGhs32IqpI03SNm3iGMI0VSAcop94s8lphOy/yBoosP8f7Wcp9QrtLtYjJ+1rQy2qH71gBm9lyHU5rt3uQaW9tciJL/aHgv/PlUaDd+tFU0bg/GqIsaTHpfCDz8+nTGebN59JFupeUcWc2nfhEC1l7/FaMDPmSFy2knzSa3aSA8IkM9p1OYG2J+fC1ZQFeXuKYF+0tmps/fCYzR5b3JslHld3aMorsKGWQ4H3t/q2QRfRM8pJhYf3SKrx5ezWWlfLGHUq05ATFHAeni/ykrkkVzK77yZINfUU7JuwO3LbIg1s2VcNT5cKzAzmcpnzJRZ0MsOL5GFtwmun4ikozZS4KOXBdixMj5Lf5hqIKKJVt3gIUyYJrbUVzMmpIphzWRWDSEXfRKp8rwj8ZQyiewwTr3MNylYOeV0BvTRGRUQfxXh/C7TvrsWlFiPxTxgtnkjjVk0SWgitD25nJPA4PZkzw8akkdSh11xTbeZTyIb2za6NcvHgwRn22LJfDKGVFxg2BypUbJrlRk+7XLm3hM8Hv7EHNc7KDcRtmGpn/ZTDYdVUD7l4fRu2ZSaOTsqSb8F/cEcCOddUmGHtSioX3VJco+XOIQjFNOZniJcPtdtJJAZXH2U46KWXlbxkv4lT+GdZjoYP9B+t8PGvDAbbtCNNqZ3hbwIE3LvVi9+qQMQwFKIPN7FsenLLa9GrqiA7KXh953GoBiz/5OgaYfogy3L4iACd15lxfy2cFtnHQp+DclOHclDGAJEYK2GkroZ7vyOCys9qOM+pbqe+snfgygFhZiAaKGaHfZgc3+XDRSWrdKHWmrEN8jf+Nq6VzpEeLi/qB+SiWyTJ7ibrFTr3kN4YELe7KOKAFVcUIiMYstzx6pnuaP1oGAGAmNo2qmjwcqRz51ItwpNoYHkycDl6KO6CFWO10N4u8xmihBVvqM3Zs2rWeycpAkTZGBhkTZMjQWGqG72TV+TmccPj8LzoBYna8MzOl1wkTGTV0WsVyNxQ16WTM0GJwypz2kMsqj3E7pNMnZsGbdVFdlYdw0qLy5Pg401ORkelkBJIBRLhGOVfXbvxK/XVZrrbchk7ZQopjBupk6uIB9vEF8rviiWjtdIb6ZIwMIT1agflyZ5Qef5t25E/FWbtpay2KNV48M5pDkDTdVcqhOZeHazCO7MkZOJI5LLp5Ic5wfDQwlkYHW3gtSxhkIeJVgU5+KMaHTnkEOeYIsv8LsR8I8wqyr5ThTGPLbFru64rmZIfQMnjw0u/oZBa9R7MYPpdDw1QRizkQOzZSwgSZKc5+XPHKghw8bOBYsJ99u4yfFdVUqY/5OVvHCuibNlys4zVQUhw2U7D1cBZmszFpBXO/mU5GDemTyr0U9YfkbHmdE9d1eTHAsVh6Vn8oWxOQ22TEvpCyqv5FjyWnN7B/v8ZHGaQMCRe1k5OJ17HvrGN/on4uLwUxD8Q/efKFDAoZjiupNgwuYdL1xpsWGH4bGCavZnOG72W8qBgwxEc6wSHel0HQGOz4rDKaNYa8oiUfMmqoHMmVnqpc0yeLn8m3OnUVCocMTcS3SV6pTBoJykhUsXBYvowvphy9Zy7qK93npfsF5mWMOpeBC57x64Wj7ovhMs/0nnZ8zIeXyoZwyXJe5p1LwYvymf35YzGAzPLYLMx9uQJX4ApcgVcdCupc1IHoYmdl4wDF6rx5nx1T5ZlAz/S9yM6lcl+TBR0//knAFQPIFbgCV+AKWCBdrMF25arow/n3dJm7fPji+3rnJzPmfDUNIFogqWtxWQYQftduRJ3QmK+7X5VqKg9NIjkh4ryI43xr4mse8UOLKlq8jfH7lId4MK03U0TaYUNUC/ZMl+H9GZcdTVNZjHJCHE1ZBhX5Qm9129DCRNolr/y0uPV88nxcEAUq7/DajG92BeXUKQRNxJ3MYCxnRyFaQDvf1y7XAtN3emwGR+XXn+Z94r3Wz/w4UV9VKmCxrYRpzmqHs8AtNUAT81acBgUFr+XkSztfmaUJltzAvEhStBOH7pDDTHoVcH2Lo4xmfs+6bFiULCDIexNVLnhyJSSqnMizPRQDRC6K5LJIC9b67WS6go/PmXZaO3L5vEhcc0wvF1nV0zm48yWkAk5MV7sRZ14JjwO145wEs74p5tVK5OwsR8aVBPNNxklr407Cot9V9U68pskJN2/cP1IwwZhrzAKCzfiK72X92li5bl42TvK1y3FdjRNjySKOThbx1FgB+ydLWkMz7qd8vGSg0iLZaraOFk6eTNpwgu3QTNrdXm8nbZnW78DSoAMN9jLctU4sIzJyH+bgrN8zlkUdcQ5OZuFjXWdafBir4TiDafzxAjJsI50cUeD8KdLj4eECRuSfh6BFTi1s39TsxEjehnydD10LgmYBsDdZRpg0clOmsx4P8h21GJvMoN1VNu4r2iMO1Ne7MdXhhafRC59fi3Y2BEh3xTYpB12YafAiQzzlligqAwAbPOd3wkc5amfhik/inc4jSYZSwP71QY4b2UYH+xKYSBVMUP9uyvXWahvGy3ZjcFPchs0RjS9JtzxMYGZd06yPjXhlWjzIqo1Z3liz1+zibU+VEWqsQdWCOjTyveoTM2icyaFjKIOU146eDj+8fH8F6R732THKeutEjU4gySBRAS/bsYr0VlD5yak8zlLeZPRor3Ghc1MDZliPGGmnwNFmMSdLGpK/8+StdHUjUvaFSPi9yNqriKziWqRmc74QtEiSzGTNQksFxH/Ssalo3uAhY+FAjjLIB22U3856j3HLM5bguHp2gaECipmg3fkU7TloovxtqrYbeRQfmFqqEH2YvxeCePW2GhtWVFH+mULvrCf/a7duMp7D+HjaGCUilPNx2LGxi7zU4MG+ibwpVxvu13bwHnlGbsJiTLOO7a1TanIHtNFpLTANyc2VzdKzikW0kQ0juWDTGJ/wtWwTLQqeSzAtdVR/2oaRjAxEJUwy3ZK1DQjUB3BkOEN9bUMH39m6vhq1YTd6BtMYZBtJ3iXTSeLgq/Hg2lVVWNXkQYo01UmkIHksTN3ZR8bSqbiKAhBdPLzWU1uRDMatlu47yc+N/K2YHqq7DB5qK7XNSrnooo4+TNrEyNNZ8vGozWFwVX3n95cyRuh9G4nVSrwaliwmcSKYnpiGl/y4iHmtbnRBAegP9GWMYVygPOLEu+R1Y90G8lkyhxAJK70z3pvE9cibAOdTLFsuurR4OU7ctSNeeAwY44dO9xAXK8s5EHoeyvBVS/2456YWXLUuQv7LYf9EEYmizeiZlQ1u7On0Yu+5FGaoiwXqE6R7NtU554wpckWkwOADLEdlm8wvASHiKndx6qsqMUUWsh/ZQn7VicwU6XOO8hfh/FKB1Z9VbCOmU/wr2SgGqRckOWxGrGODSY9E2R67G6mXF/uNMWeO7kyvtqryNhIfynN+0rgSyoznsZt9moPPekt2Y8RUvj72ATWNngsMIBVQDJYZ6sixcxmUB9kfk3+kVwVqKgWGVxD6MPNSUHiqXSM/E1o8djPPQGAuboHGM8l4FMV0yhjnfP4AfF4rMLMMEdr9ns7F4K4rIBVTYHAfItXVZvFWwchljFCaXFZur9j3kfZsRrg8XtTV1RmXVVr01SKsFoTF43JBpfy1A15GjEy+gLLDiSB1ViA4zwDC51q41XjI57PcbVUMIGZnPHHO5agnWW7RLPxaY0mlkQFEUAm+roVoUUh5y0iTYP5Z1l1tFAgEzWmXAufoiUQMuQJ1IttcQaxlNFF+ApVXoFbyN7OcVtKG/WKO8iZXYmmHCxMkYI7vCc6Pr6xPgdpfv3WFqP93Lw/CFaE+mKAOoV6TcWAtx5anRrN4ri+NvrGcMah3U5edHE5jaMaSL4on+tk5iLclRor/UdvsRojjDXNy2OUwLlU9Xvar1NXqLwWm7Nl+RnE/CvmiuTQWS8QKGDqVwwLK2kLqkelEGWei5FPq/iL5scDLTVmrIsPrhFJSzDILyvcicebNyqfNjEM4ZDBGB6k5c3v20vPKp/kwfy1Qu1foV0ljjf/Zh1J4d9baOc4pGl636Gqlm8OHf/QZ4Xhmm499Mx/KeOJj/RRLSpttNoRtaHKU4KcerqUOHydRKV4GKmWrTPHw+UraoA1LDQ1+TE6mMcHLPDaFzxpg+Fs9jXmXfGkZPsyrVr78b37rRf7QU+ufSUCe8yIcChuDoORUIOOhTljJlZVOIslVnWXwmMVvDoQAy1fZvNTPzz23insxzH+f3+fndgGYB5d+OpdFJf/LZlJ5dIkEL/HOS8GLXpt341U3gMzR78VfrsCPALJO19ZUU0k7jMXx/xYIsvMIh0NGGGXB/D8ZtBNANJbaVecvZVQdCcPPjk40ryjYHwVcLg6gWYbkQmVcgR8dRgf7EI/Kt2KUA7YYPD6/2XkxOTqM6PSEua9L4OUzGR2mxobn7uc5UApUhczz/264YgC5ApcCt9tlJgniCw1ursAV+J8AmYxcIuTNhFN6UYZp6StNZjWJ1n1dGsU6ODGWIVsT7Mp9jTGk+38S8GoaQLR4FG5yobpBOwztZrfXj8UAImA+opuOwGuCXMFfoO9yMaP7Gntm/A6MVLswzIm1fKYnAk5eLvgyRTRN583uwwlO/AuceGpReJRNpUC6WkQ6moZZpF/CmbpOh7Rzoi+f/jmWsafWge+OlXGW7wYjXmRDXvRwon2Xp4ir652YYb11omE58+phmsemSyZ4uoI/yxXUcLaEJazDYh8ng8RTMSw2e63g6gqAbufYTacOvjVdNguuzZzUenhvjLPeTn5vCNgxyuGYTj1sCNgQ5HynUBuGT4sEKCLHeo7Ue5DxcMZOaBnPoWM0g9E6jzFwJKpcJh7IWI0HUw6+P52DTQYSphdtlh2IwsW8BzoCGG30WhNiglxVeWIFpFzEp8qNFSUbJvl9RoYWfqaTRcQmCyiTfmqL6qADLrvN7L4+mQJWRuwm2PEPCh44msNYUO3EHbUwQd7HsmWzK10emc5lbHiCjaEYEYliGeMFG25vcphg4aOa2DP/O0NljPpcOMVn8qPvcyr4rB0PzZDu9S7sqnEgzjpFWUY9+aCZ9G8ZSMM3lkGi1g1PgLwadBnjzjCfa7VAhjWddCjw/nCzF4f4u2cgj3RCi0HWgo+HfKQFhnOsT3WDD2HS8PvHEmY3udzU7B/MIlPlw+JlNRjvj+FWf5FtxLaKOJFt9iEqepLOFbZ1cpiuExozbLsZP3UEP2280j7LWCVoGs+i+3TCSGcTZVaLizZZEhJyk0L6JktIJApYxrbfEgT6OG4/znmAfGQsdpeN8Uz8N8iuWQueApIYIyR2dmkAic4AUqyHjIduZtvGtKHaCAINVaidyaDlmRE0xvLI8HmUuCnQuIxnftJwSvw0W5eLoZY813E6judCDtw/XEB6hnLHqbm92ouu1bXoH9GiSxbRIvEjbiKzjDRpypy/up50qEfAeZa1iqCONJeruWgmTDpkSb+Xm58RKRI5nS7gxBj5gPLcGqCskQBy+dJO/vcTd/EmyX8BVHSKFkAXVTsQplyy1bCS9RCPWuxA/ibtF1EWtYl/QZUDAcqA3JMJ+Aq2kt9btLBOHtUO/hVsCy0uJqijFKB8hnwr10UzxDVY70XG60TPSBadjpJp+yWtPtRStobHcljmAVb5Ld3UZC9jhx+4r+TFJPuczlqOv4JOhKhT7qi2oY/5+inXigXx2Nm0iUsho4jNnEBgb8QKa36oBcXVa+oQIN/19sQN3n62b/fSEFZRl4tvYn4PxrVgTPloJv02t3uxeoEfNeTP3skcctEM6tkWabfT1FGumbRQrXYuso7dLtJNz0mWIRvLp24s8RrkdxkVykQoQDoua3JDcWAUT2kprzRfOO7w4oSDcyMZG2bnsx7i3F1nBeSPk1fUVlosH2QjTIaW48SkD8dOnMHm9dVGb29plfsgO04OZdBFvtLibMeCIGoiWmR1YtOmRgRZl1R/AkN9SWRIu2rSUSphqGyHq8mP9lY/oiqM5SykDpL8UQ0akIF76eIwli8OooptPRMvGJc2b90WwY7uIFy1lK36EJ44EkMsaZ1yayM9FmYz2DeWRz1l0Ke6aKGf/Lih3mFij0yTT6OkzzhpJaOF2CpbUcSzoN61XW6ttJpc7UEdv7dSobSS5nsWBbBySRU+eySJx8+kTdB3GVTKxPsc8xZtvCxPp8LUV4m6MoDIbSObHSXidRX79JkOv2mzWZEwoH7d79J4v0y1GTULkzIquMSczFvu7V6gfkzxnZpGuTFyw3eRAaTIRsuk8pzbpnHuZAZHxstweV1YxnKb0qQLadTZ5IWN+jZFXRdg+g7K/zT723NyswSnWdjXqQethcgYUI7PoDqXMm6GnMZlVNA8l5EjGpuCw5tFpIl4kQa5lMcEQVddNJ7QmpWMBLqM2yjOvVVvJ+egjU1NCIXCZj6qsmT0UL66JEfGkMFLrreclO0qPvfPngBRsPFMOo1s3po3+/0+hGYNJ8JL5cswocDpKlOGFuGiINEqS4GihZ+CR4+NjiKZsIK8C0ctKOeYbzaXMXwoA4jfbxlA4skoHD6t2bBcNoviIqtuAhlASrYMIo02c+LCRb2UIc8VSNdgNodIPmvGQ0bDEmc1m/jD6EXWd+47oYljjTcs8+PZ06Q/23J1yI6BLPUKeeMJmxsngz4TXyrBMc/UsQmcmC4YV34yLMrNlnV2xcrPS10a4dhKpz9kuKuUIdB3je0kszpdbI0vKfukjU6FaNONFuj1PTZW4JjCaU7tPjhSMKef5oN0ocpWF8qMrZsXg+7rUmVnf8sg2jd7+kMjqy7qOKJs+M0km81rPt4CGT11z9ytfOePzgUBLCaPx0epo6MlY/hs5xixjvogJsMM6yf+qqAQZlkrKJ/PZB14IsNxIuW3i+M/uSeUIUX6Uycva9gX9HM82soBG9libgOPwCr7PA5Ztsu5c1FMsR82z/WP5eq5wCrfMsxUQN+s99lG1i2Txvyf1dOa10g+ZOwT34nPdbJqfEKnraaM4UN8Kt6u4GPB7KeVnfXlIqiUIVwtOE8jC178zgUw+77gRSlf5tUKXFDiK3zn5cDKZjazS+T5qhpAKqS7xJf/EqiBN29ch2t378La1SvNtWblCjQ01BsFJwWpxv6fAE0NDXjvn/1v1NfVYd8LB+cY9v9kUBv90s+8C3e/5lY8v++A6cyu2bUTTY0NGBoZ/T+uDsuWLsZf/fEfolAqcsB3koNYP377138Ze3buwFPPPf+qLEQu6urEe//8j0xex0+enr17BX4UiM9MmZMcFSUcqAqbziIZ4wAqzzbTfV5u7V4xgdxSHJwk5+7Lf2KAg7GfBPxPMYBowLJ58ybcduvN2Lhhvbk2rF+H1tYWM1CdniYd1IZXwMCK5cvx4Q+933DCwUOHyaYvrSu1S+m1d9+J5uZm9Pb2vWz6K3AF/k8EGT+MXp4FTXilr2To0AS2Agr4KgOItXA/u3JC0ARCE/WfBLyaBpDFPvZXdS5Emj1weRyWceLHZAARvtr1Z8pwWpPgS4HK0zPtDrY7OTksFM27RNXcH424MMVJsyPO+5mymXxqIVPxKWQIUSspYPPPLHBip0+nLjiB40RXk+a11Q70cVZN8mFLhwdLGt0Ymipgc4TtGXSYybV23yto7ZagNTlWIPRxXqeZ/xTL6iGtD+TtJlYF56xoc9vw/akSvjdexmFOXrV7Vu6KdlcRV37XtdJnw95UGUcUg4J5TRdseC5exsmiE92bupDmrNybTKIjUcRElRMuliPqKFhwFese52zYzopq0bHospvduhEFrj6TwIJeZqo0XgfcEzmcXRHGdL1nbhFeO4y9JJBijcho4A950FLth+t0DHEX3/PZOU4pIsbKya1YmbTSQt6+6ZLxRy8XYIvrXRgnbYqNIdxzayeub7GjdjyB5/uzeDRaNgHg05z4b+oOmuDfZ8ZyUHyUNtJ0S5sH+1LAYxMlNJAOy5tdWFXjNO8oboqWerSQztewVoHRSZ/72a7heidyzT74FdMiUcDMoiD6W/i7LWiCho/mi8iSFi1DaUw0+dDXGTCLK40k8ITcUrDR4qyHens/01XxOkZch8kIiUQeI8x3UqcISGm1s/qyaDSLU6dmkE7ksJg8NFHnxrk1EWRbqszxgRLFoqRGV3q1BesoV23KwE4+aJvKGWOIM182cTfcsTxqTidQN53D6RYvfB6b8Uf+7WnWXS7XmO6mRpfZsd1Lnng6Zcf6DbXYGGYbjGfxAokh920ygEQrwxZmLGPlAtLHX8U2D3rgcZFWxH+COAwXMhiajiEzFkfjTNa4uDpO2sjQVUN8xsNsSy1y50vw5ihHlAUtvhh+428naeNjOj/vD0TcGCZfbMoWcHe1jEg2fPNADGdHMmbRSo1maMeLIkkdYkOoOov68DTCxQQ8ziksbbMhGGhHz2QjnLZxykwOXrcLLupWLYIZYAYutqlO+pSkf3jLzfyjk0W0McnGegdOx9huZJb+mQJ6KLMyps0ff2hxWzvOycJmkV3uSWpZ970UwJOJEmVSJ8FYB2Yu48buOrtxObS10YkQ6zWcLIFqwNRFMWK0MP+E+IVlnqG8s8mwsc6BxWE7psjPu3VahzrhAHn91EgWARLgGn/ZGE0OT+Zxjg/DzjKuCVFnUDZO5uwIUZ/VsuxD/C6D7O4lPrRTn42yToozczpN+XCXsaTahUm/x7hZ0u5a6WP1OcJOdZZOHBiIcwyWQI5yoAX4Wxd60Sr3awEPHI0BVHcEcfxUAjG25e42N7Y2OHH/mTQOnU0ioVNB2Qy2hEro7goa2iYpj+s9ZXSzfLnnuqvWhrPkkQN5GzKzLqAU/6gmRP4mHTNsABkBblkZNKdxDpFXncR3dblIHWmHzH7CVfTUuzISK0i4eKZf7t18TrS1elDT6kZVc6Ppe3uOnMH+Fyax73QSbW3UfpTZwYE0djc5jTF1y/YGdLf5cOroNAaHkrh7Zz022PKIDSdwMGvHkbIDB0sOjFJQN6yrxsa11Th9Om7iDb22zYVaysdRyp1Y10/eeMud7XjN7kbDvMfOEmPq7a0ynLGPHUrIqOfG3oPTSFE/mjgj7EtayFvHyE+3LfEiQPyOkxd1ekY0lJHO4Q3C4faihprtOvJKzBuGrcpDWgFh8plOTalNN9pLuKfTjetWBbGuXMBC/t5M/bd0bQ1mFtbgxNEopqjjtWNdOvE01bxUz63ku621DuTZFnItVU26qv+T+5whtlu52okMeSHQ4DF0FziZiY+yXdJCtCNk+KmIDIrlHJKUu8OjRfhjRXSxY+xl20XIowpsHZIBxMQAMdkYyGbkkiiPFOtdHskjmwau7fThrQ2kz3gSTbYiVq2KGGOhi3y2kvV6qmjH6qVVYFEYp5wp4LgMAeKPGOfPwUIc4UyGfYyMlw64OIeWEUEnO2Zik6iqK6Cu3c3xgw3JSTuCwZAZs8kYoYXaSjByfQ/IcEK9otMdSmOMFD6fOfWh5ypXoJMZiosgt1J5ypNo4p41oohuhST5IZ0yrn3Ul3o9pCnnP97Z/LRIrHLDLFefylsSqlMmMsDot8aNcZaTisdhz+WMjpY7IW12lWTkcmnWU2tYPup0rxmX5hFHbXsZoRrVn3qObazd+NK3CipddmRIDyBCvWUC1DuYT7qE+mgKLXw+bLfi/Mw12TwdWeEHfcpl44ZCFicnc8ZY2Lo0Yk6KdTO/k2yHRvbRN7FNqzhffiDlwEDZOjklg3IVv6kMo72Zl4w4LvbtClxu4XSh4W0OeE9li9Yul9KqfVxw8LtOFU2Rn05R4Z4mw8vVW0W/m9rM5ne+Nue/a7NG7exwnF2qAaKEGjt/sDzhWgEZCfe4SuY0hsZ7lTxMCiHNq4Lj/NJ0z7oP7LqqHk0LQ/jG3mnMUPjqWM52qjaqc0xTx+uUlgy/kqMgdY4MOcYoyvLYxZmYIDp5amOb9rEvWeUqI8j03+QYUoaga3wlEyNE8aguCURL/HNev1r4KUi8ecz7ivNRAav/EBVn62dqa72rP0qv5+IznfiQ8U7yNzI6hrGxCWMA0eZsbZAyafVPhc4D3p7DR2CVYH1WQN8vfKsCernyrZIDYd7X+WBuX+bZpeCV5PlfgfNZzX67TN6vvgFkjoqXJucPA7Lavv6uO/C6u14zZwBZt2YVdm7fgptvvA7X7LrKMML/iYvprzboFMU9d9zKwfcEnnrm+R9LfTX5XbViuTn1MDU98yOXsbx7Kd7x1jfiiaefxeO8qtgx/d5v/RraWprx8ONPvOoLnoGAH2tWrTCdeDwhr8M/HDQ3NeI1t9yI4ydP4eDho2Y3xC3kMxlCHnj4UXZyHMn8iNDYUIe7br8Vx46fxKGjx2bvXoEfBXT6o7I4JuU/ZwCJxyA3WBXwzBpAspk0B4fs3WZBaa8YQH68oAXL17/2Hvz0O9+OzZs2YtPGDebzmj27cedrbsftt93CDn0cvX2vzuK9BtirV61EU2OT8UX74zCUi47dS5eiq6vTHPnW5PfVAhmG7rn7Lhw/cRLP7933sjTZsX0b/uB3fxubSdfHHn/SHO2+Alfg/zb4LxlA5o0j/l8xgGwvpuCs5iS0I2AZQDjBMcYJTmArMFvMqwLSL1p8Eu5yRXXxJGo+WM9sxkWCoDVewAJO1rXAnCOeaznxbOB9+RrXBDjDfDXp1SJRvdeGbREH/Gy370+U8ch0CVVsrs1hB5Y4Stga4IQ0XcIPhgpQgOd1fuDhKGnLfJaEHDgQlxGkjE28r52Cil2hiTXns8iz7WUU0MKUFp7OcrimxTn52Zf7phsbHZzUlnEyzTzyNkxo0YaVvrnWjq3NbmxvcMDHur0QLSHK2fDYcByLknGsSGYhVxBTETe6RzJwMb/xkMu4Q+g6HkfLkRiybCOdgqhmwctmChht8KJ6TR0c7QH0eoCpRi+S1W7jEqsCMn4sPhVHzs3xasiJPGk3kS9gyG9HjPjKN4SWAfKZAkoZm3E3IZczqp92S2oNQYvD5xJ8L1lAdiSO7uEZs1Ae4EMXaZ102XF1xIaT43mcmCB/Mke5BLun04V2liH/9vZsEZtJ98enyGNjKYwniyaYdYPPjtd3uXGVdt2XihglTco1TuywkVciLlSxfRXPYlT1HkmjJ+zE6VoXpkmbAhtEBqGO6ZyhzQhpVyJea/qSWOsmbxCPNJ8viThxY6sL/WwTecXa0uzCugYXemIFwzMCksUsMqkNCvxuAuiTX1pXNGBFfRPqnxtGylVGOkhdwXRViQIW96UQYdkx0nW83oMpMlmRbbvwTMLQXYHJM0EXQlrc6QxglLI25rbB77LhWkfZ8IbcOmlX+lMTJWwOAvsGMrj/XAYnZoqIluxmQWuMvCiJ1OxY7RIh0jd6yPc+ByIL69FWX42pRAo56gUFdpavbcUHqY4WcHphFUZqPUiQhorxkfayVZnHouEMlgylEciXjBssgWKaVL8wiZnpNIaXRzDGdGMDOSzVqRHS+8sDBUMzuSaarxj0VScQqCoR8JFfA2UsH8sgZyMNyFDRZJS6RcaPlFlA6mqsRU0ogKl4yugEO/mt7sC0cbuVb/MbeV4f9iLDtt93JoOz0aIJVi3dUSjZQJTnQFhIV2wMU77IQ4oPonvRNPmLcih3S2nyNMmOW+odaOSXQ4myOeFFdsUUZZfVRiNpd62/bGJ5nMjKzRDMqa1T/K6dxyp7irzZS90wkVUw/xJG2K5ptl2e+MvwMqh4HFRXGdbJTV73M5MU+XsD291BPjycooywLC1oyz2VgmD3TOUxzntn+GyMPEdVhfb1ddhydQvOKB4Qy1EgdGsRy1TZdF2K56Dd+DJGaNd1D/XJ02fTeORQDI8cnMG+w1HEpjJmd7H4f1uXD0vafVheLmBVJmuChT+WpSzxPTaVWXCbIW37SA8ndexVy/zwRROYII5jDpc2NYPihXt21JiTF2fIO/J930v8R2JFcwopQeXbyzzkDq5AJFn0rB7XgqANQ4ojEC+aeChLiM+772yGs5baxx1DIT2KVCyJmck8nHy+dmsDCn4PHt03jXNs/zHK7uBoBtXUk6v8bIfRLLoGpvF8bwqPR8sm/pOcDOmS65eZmTx6e5Pwc7z82sVerF0cRD/l7cBI3uBFtYcN3iL6T0Xxn8/NYJry4mIea6ZTOHEuhX8/FMezB6c45s6aoPW7Ot24eU89yqua8MLZBJbpxCB58uiYdRJJerrMvqF+6RqEmjowOTqE4ZIL3rVX4YZdLbhrBfUfp3/LKB+9RFYGdQUT72Y/lZjI4ltT5Jm2oInr8tATE1gbTRmDvmLeiIZkA9MHDZI/DySBU8my0Z23driMUVcGZS/zal7kQX2n5qDn19IisTwWDqTNKcqCM0A5ZEPa2A6FJNJJBZfOY5B83VO2w0eef30jiVPlQLnxQgOI+C5Ffhg6x7yOprF9IkXdZTcuC5fkmI/6VNb5CTLxmekC5Yt5kuYyIo6wPcTvMhapPpJ7GR/i8Sji6TT5UW4MrdMLurR5M8a5dTwRgzuYQ5iyW2ZeMepJ9dm5dNYYOWQkMW6yZj9NnokEnyWNgSHFOXiW9zVuUp46caK5muZSSic3VDKYKDaZ1gKFm077ZpIJdGZSUESjKO/Z+EzxGkocI2bS58vTleMlXHLMu6TTxczPtBnLTsbjqMsksaaUwSD7uxz7OLnTLpaLcNqLiJRyKLBsbYjN5tOwu7MIN1kbAAQp8mU6Rb1YyLG9MvBUFRBusCHIttYpQiebssR/U5SPgbQdCRkq2E5qtNlmM+uyFTkU6Ls2BKymvjyVgnHj5GkM4o67O1BDXfX8eA4HqRxPsrNUDC9t6tCpDBkPulHAxlIWI3K7pRKYV8G0R5k6rkx+0WmP826vLgVCRTiYS4qFCCrmzzj7mmnyDZuW+k6nQzUyOW+kEJhclQFBhm65rQsx3R31HAtIx0gRE2TMvs1dIt7swyhTpix+Z8uYOCmD7FuJssnLynPuj0lr1i/4XHyquxV8dW98IoOe/qRxaeliX3s3+w2VMx3yYBtlT/2V3GHKKL26wY0Yxzp3tDhNP091adzByVXqTdRjo+wv2th3eQNOHMqwj+bvYergEeJHkX4RSAYNErPfrY1Ews18GHwr6xCmHtRJFbxlCFBtzW/zzUrj4JhfBj55g4iEw+bk08jImJEPE1eEdZRBpYKO3lReKktX5Z6QsHKuYEiY+0KYezD/5nmYM1Rc+vF5mMtDGc6HF7/4cln9V8HK95Xl/rIGEFXjlRhATHXn6nxx5f9rIEbfumkD2lpa8IF/+Ag+/fkv41vf+wG+c+/9GB4ewaYNa7Fj62YcPnqcjD8x+5YFFoNdKKACIzyXAJOeDDvLMxdAhZHng9JbzPpisPJSIDIrs8ulE1yct3DmC7O/zoOO+N1643UYGBp+kQGkUt7lYP6zi3GrgO6HqoL4k9//LSxdshhPPP2MmXRfDJd7/2Iwxqu7b8eizk589BOfwiQ7Nb/PzzpcD/mqe/CRx+YWLi7Ez/r9Uvlfqr66p9MVf/G/f4+dZtEYMASXqufF71agsaEe11+zh/x0zLyv45DX7tllDCr3P/TIiwwgykvXy8H8dPV1tbjp+mtN/lcMIK8OJKKWsa5CZ3+VdqG4kErEyWOWcUFX5QRIjgMhXZX7OpJ7xQXWjxdU5lbqaumWv3nfB/DPH/kYvvLVr+NrX/8menp7sXnjRlxzNWXvyFEMDg0ZeszXA5W2uhjmp6mA0klf/sWf/TGu2r4d9z3woBlkXwpeKS0uTqcytMvpf/36r+KNb3gdHnjwYaPXLgWXw/1imJ+uubkJt958Ew4dPvKyBhDpqV/8uZ/B4sWLzC4p+cfdt/+FFxl95tfhcjhd7v58UD5K81I4vZI0V+AKXAwXGEDIP9Lj4qVXbABhWr3zk4BX0wBS43cg3+xDVYt3zgCiyZAlV1aayuerAsxMZDfl6ISHGZdeHlS26qmFPi0quDgjVJDrmM+OAU7Oz00WEGDdZXSIsUm3+KwTGVpk1I75lmoX9sXLOMq02nmnHbN9fLY45MBU0YYnJorGwLHebwXpPpbWrm7LFYi8giRKZYwwX+VVx+a+NWIzk+Zpviu8tNBQZPk3sHzFbPARx2sDJTRy8n42azOLW3Lfojy2N7vMCREFmrU7gOcni8YYkYjnkMgUMcH7Y1r0iLixJFFAIyfXeU7uFadBO3cbM0xb58F0xMXJvQOdXpcxYgR1MiFXxKDHhqzPgfLFCw/8KddHCpKd52coXUTLRA4TQfljn50ccwaj2BC7F1dzUl/E2HTeuLd6bbiMLbYiluQKJhaDu6saN+xoRv1MHA+O53CUk/ZcmxvlBg/sRL1rJoPtnX7sWhdGh9+GA6N5PDNawLFoCdMyKHBif5r01y75hQEbmj129JDWcil0NlnGKbZRVciO5UHWhXzZQuQzAQfSbKMAG3i03ouxsMsE+a5n2uUTedT0JxGZzGGS9yer3fCSds0jWfTUe5Bo9SDc6jaLZyXSqlDnQJhtFagh3/t0WsGBG3hPBp+RpGTKUMzM51LM3xV2mJ3QDvJV3JZHosqBAmlWM5VHR38KU3LD1eCFn/j72Q7jNW4UtGhDvg5PZNF6Jgl3qoDhroCJE1KqcsERcqGRbbi+JYB+MtCxqQKOTBXNSabrG5yotZOvyXyKF3F3dxAdezoxOpnFBuSM+5veLJFjGVXtLpSbvChThtO5PPvjWfe5s3WoIr+052zwbOhAnHT2D8RNjJgo6VQkPxVI07jPCXvQhVa3EzH+TpF34gEXEjKk1XgQjRcw2pfHIvKOn9eD/TmY0AezhNJf9fZyxXTPjc3mMxDPYr3DisfiPhFFCxveQ/rF3JrXiLJaDC8jmVHQVBnLLCiRN+vbQ1iwIIKpTAExXv1jGfSPZjGVsHbtC6QzzqsNyaH1TYvaistT4Pc7W5zYVm3H6nXNqFvRjL7+GLKUEemAUaIhgxLZxCzUXbu1Dgooe2Y4Y04iabEsxk+dGJGhgs1jZFygxVvFfFBZcqelhSwBsTCLthRv4yaqhjzW0e1FyxIffM1sNMpwnHpJO38nqY805RXeMiDo5IUC32rhS3Xb1uREg9eO/QM5jIyxP4LDzA0rYx1ziQazRpGuNh9uvaYBZ4Yy6BGtKCdT0TxspN/NrdQdxOkM+elctIDjlJdjJMBJVu4kGcDGuizLZDDGMuTaS7qNKtBsk45SnjlCxmjZjmjejjD7nJ2FjJHV4zLOEWEZV0xMDr539ZowlnUGMMJyblzgNn7xp7WiLfoQZ6VRfAw2g4k91UW5ktEz5qV+p86023MoUM/IQnlDFe+T9x47lcAI9X08zzTMSropmiyYAPcK3D4wk8fxlOWebD6ovBzLqi8XcU2dHWfIP8+MFXGYOmuSeBv+IT6i1dHBLPrJozLQaIF3g6cMJsPjlMmZWM64K1ydicGVL+BAwo59vSn0DKYwTBprkV+GdAPMj5KPMscQ2UTUzAvjBerwXA7xqQny4AxODKaNgVgxk2ZmeesMvzxHRjvMYX0/Zfv4WA5nh7Pm+QzrsbPVhU7SQ0YTNheSbA89U4Bl/SaKGFZfQTRqGlxoX+o1wagd7Dt0Cs1UlUKaJa8nZRSxB9jaHta3yLZIoJTKYwV1mZvCcaJA/UjdsidIPmX/UKR+8emdeeRNJ/IYH8iiRHpeTd4+Rz46QdzUDv3MeXHEaVxMCieyAGWC/SLf3+Fkw7MRZdTRWEqGg0QqiTrq3+3kne317C/LefgKRTjyVqyB8XgSCuAsY4E3CPjY3+gUaTqZRmImYXamJ5MJ/k4gluBv0jyZSlBe0wjUllDVwOo684hF04jHksxTaawrqYDiZlc7ESJU+kFjJOEzGTTsfLa52WlO3A1S4GW4KHBOH08mTXnKL8eyvVl9T5r3ItTTbW6OVZhuKpFGOJfG1YECOtm3H2Afk6YcwZmF25dHkP1rsIrF6lCKOw8n7/lCJTi9Rbi8ZfjYX7gpH2VbAXbqTzfzqaovI0SednMMRJGlDtNmHLYvs41yzJHnGEeu8lghVcv6nB3rWjXUH+og3h9j/yBD8JTkitc4+9G9Z5M4OZbFJNuvlvmsd5QwxLzlxk3jq2VUZ0eLDmMA0WnP2eyMO9Is33FRz8kllpt9TiXex8uBSKKTRVMjpD3HCjKotHGMdvsSP6YpE9FZo8YFubHsDXVObG90gexLvWQZP7QRxaqnDawaxoh3xVBToYm2pWrDzBzoPn/rlvhAetUYw/hb9+aSmv6VYxJ21p3tAdx0TRMmxzPYwTHGFMfNz1BniG4jlG8l3UodxyEo+jiAvJ7fFdtIhmfFjmOVOb60YYRiofFQ9dIarNzehB7FBWMe2dk2Y4GzaFu4z1bBgL6a/mDeTc1VZLDQQ9VBn3qq7IyBwXrJfOiH6qrTUQ0N2k5EWkdjmJyaNkH9JafKz2Ci95mJ3rQMFSbD2e/m62yeFphidPHP3GWSWukvfsPkU3l0GTj/+MUJ5985n+s8eJm8f5zwkgaQCrIvZwAx6eZqdskq/pdADCADSEd7G77x7e/h1JmzJjCS3KXIRVFvXz+u2X0VPF4Pntu731iLdaxuy8b1uGbPTmzfuhkdba1mQSgWiyMcqsKbXns32ltbcbanhwx0nvKbN6zDLTdYBgYpywrU1tTgza+/x5xe6B8YNEfkrtq2Gdft2Y1NfEcL2pPT06bTEGhAdNtNN2Db5g3GRdfuq7ZjB9MPMt9UijOMeaCTBW+45050dnQYa/i1u3cavJd3LzGLWhOTk2ZCKriUAUSuY4TDtXxn945tWL5sqaHZ2PiEeS5obWnGW4i/TjMo9sQN1+zBLqZdsnihwUc4CjasW4N77rgNy5YuMScpdBpi/drV5rmELhwK4epdO3DdNbtZt41Y2LnAlDHN9rh4oU0QIq3f8eY3YHR8HN/4zvdQKBQM7VQHdXIVA0hLcxPe8oZ7DNc01NXh+qt3Y9dV24wxI5lMIRqLWRkS5Bd/4/p1uPHaq7Fr+1ZTX9FQ/HAt+UCGhc6OdoN/14IOrFm5nEprwHSYot+2LZuMQeOq7VvQvWSxsaDqqGWFVq/UAKJ6iLeu4zPxTUN9vaFRhQcEUnzKT6eU1D46maL2Ulmq4xUDyKsHXvJAMBQxl05yaJFf9PeQ3vpdeSZ/oJIPJ9tVBo/KfV8gaBbUfhLwP80Asqy7G1/5+tdx6NARTFFmtONHRo+jx4/hFupNBfd67PEnsJtyc/ddd1C/zFAfULZvvMHIqnxdavCg0x03M/0NlPkVy5eZezpBIl20ZvUqvP1tbzWfVVVBY0zYtnWL2YE0PDJiaN3GPuCWm280eSidjpXq/QsWU5lOpzuURuWvW7vGHK8eGRmlfmzCz7znp40+qo5EzA6NLZs3obo6gtPspyTn1dXUt8Tv5ptuNKddaqh/R0ZHOZDnSGsetFBH33TD9aYcuQYzR715/0beeyUGkLXE/2fe82488NBDRmeuXrkSjz72uOnzKqDAf+9+59vRRLyV/6233mzcbJ04ecrUuY7PVV4FB9VpmPWsGI5EiwXsp9RGwnXHju383W76qPmGH5VzC+sr483OnTuwsKvL5K9dXS9VhytwBQSSY53gMNes8UO8Z+JQ8HflmYwfum9OfFzi/k8CXk0DSMHrgrfNg+omtwlaqcUFuTOYfzrj1a2mNXnSqQ753J5/0uRSIBystuGElZNpLc65ciUkIi4McZI8OFlAKV1GFfGVyxofZ1hauDbusDghT7PdziVLxi+7FpgHOXSSOyu5YNJi34GYNjRwsst8FW9CE9Jj8ZIJ9Lk7RF1U5TDusxSCdFtAuAO9Ofl5Bhb4tbPbigcg9ztafJUvfS8TrfFTRwXsWMcJupt57eOkPsa6PzVRNG53dPURL7NOQV50NHZiyl+N4UwcHk6StRswx/aIeZg/v6eCThSDDrN4rdMQcg9W5PNJYpRN5+GM5eBh/WUYqLi+qoDcMYUncsYFkgwk2uXsZjvHvHbL9ZGS89Lk1MGhZ99QBpMzBWMYWuCzYVu9C93VTkRClJmQGw6/C7XZDJ6MF+GqdqC1wQ1PoxsLskWsLpSxhHi6SZtj6SIeOpfD8emC8ZOfJB0LxG1niwtLNtTBQfw92QLCxOMgCTrutaHU4UF3owcLnXb0LQhALnfU3rVRLYyVcbYzgAzrKPCqHrynhUCdvJio9Zg4KPU6JRR2Y7jTh6WsQ2PICV/EiSbWz9niRrDZjWZ7GYsyBXSyYR0s92y8jDqfE92siwL6ih+21TpQ67ch6SNtqlhOmG2gxiQoyLyd5Q8pNgh5sW40g6qZPEabvCgS97Sf+oF4yfVMUrEg2v0okPZtPhcaSL8c62xnPWqSOUQpyzphRJJCowItrNe4RXcnljR4Mch+NNIcgZ/jt5GprHHPVia/uTrc8JFWOhZim0qhvSdpYnfIAKN2DrO+rS4npmv9mCjkUEpkzWkeBb4vsoJp8Rd5q8BPF5lgmg+j/J6OcNxKvdAcK2A8WcBAfx6ZpMXbPdGCWfwXiG062M4bFWC8aEOIdJiczhl6b1oWxmkKUZE8oNMEGeaZLZTQRN4qkA9jWqKcZ/wQE+aD1K3VXqMXJlI5TKQLHBtkEZ0oIKuVLIKLeG9lu7ZQDoZ16mD2XemJOOXaSdnY0e4Bq2Vc7qzZ1QF0duLsZBgzkzMYS1kLyxXQru+GapfZoXt6LGv82u+I2LDGQXktsO1ZwBqSWCcjtAZXkSz5dN/mhQkCLL5uKhexvJxH3uvEnnVV6FrkQbDDixrKRYB0KQTYHhMZLJvMYiHHJyvCLGN52Bg4J7QiRtBu5z1NTtxYw7qQl35wJodCSf2Oc27Doj6kD7Wr14yv+VsBdUPksV7SNsH2WkQBX07cFAcpRD5SUPhe0kqL5U06jUUFqLg+0kcyepK9Me7ywN+1DMHqKs5rE6jtcMHW4ESJ+KdYTooyYSfdalAybl06qBekcxXbSPwg+ivmiU5OjU7ljEuuQeqHuFZlDd4W5cwnL/UvZE3WrYAZIpFj3RWQO8HGKUwWcQMJfGY0i6f6MnAHw6ghboVsCsWcjCHsowKco68MUW5LZrFwPmixeuuWBlyztZb62855ew7PjRXgm2HrUublmm93kO1K3dza6jPuvnQ6QeNG40PfRX5u6GAf04JMbAbsFBHg2JKsiEPELTGVxoZapwlwPyAr+dx4U3Vj/6yTB0mOiXnf6yxjS2sRsZkEpihP9TVu7B+mzFNXixb1rWEsXFwLz1iSur+EAdI5QvlQrJRedlBr2DiN1E+S+UH1Fypllpaio9wEjbL+Mn74KG9NnW60LPCauB0OotU8koGfMhij3k6yf5MhndJOGqjVKXNl4qnNIOwfJpm/XO1JqErMO0H9527yWCdJKkXyoU7hLRzOYhHTLW72Yj/7ULkVG8hThzCFAutrgVcGRAG7DmPoUhyTCN9fxPamOkS1I4+ZdA4bWj14TZcbK9x51JcKGKI8xCmnUT7LUkdsdBXQTTqWycs20qWKfbeN92aiKcTiGSQzWeqWLArIsU8pwBsuoa7djrZur4mT4ScvZfNZYwSJkQcUuFmnPuT2SgvFaj3NyyVPMhyY2BzZHFzFAtZUAVc3u6hbyjjIfkz4JLNZpJUH02Ry1KvkyepSlro2x3oVUe0iH5GmhUwOo9RjniL7LhcwwDI0FrH5y6hptWFRTRldFCp7lxfuWjv5vIiaXAYN5K8B8laZ74TJZ1W8/CFQj4DfgWCNHV7KMbMzvCAd5qIO0Ok7uRfNsIw8ZURGBdNuquBc+1n6Q+8ZWaVSS0kx8Hc4k0fNaBIHx3NmvMRbYPdn4ha1yqDNtx28maK8HDQB0GcznQWJgYPvrSVdQh725ey7JOevGIiPTi6mU0UT18TDstpq3Vi8ptacfppk3ycQXhWQfqO4Gj0wSF0k44dASaTmdXJnFccvOimlE2TCcS7F/IwEsz/n5Gs+VGScz/RUMaFWk7GTHifO9CeR4f0+5n92hnqCMizamlz42ijbo58diWRUhnWqNIxTL8o4KJdvRBtTHOPk2edqDN7H/KQLK2BKnIeShco8nTr7T/8F0mP6pz5DvFEB3dN/k9qk1XyH/VI4Yty4FSkPWmfVOqfWbI3hg3nNLV/P0sAqZvamKVZ3dOme9bQC83+ZNy54fP6Hwe0lwHrKvy+dbA4uxOIVvnQRVN66MK95uFwMl73F/upyBpC5zNkiVeHLG0BMuvOJZz9fHZBCkAFECy0PPPyYWWyZDwr6snPHVng9bjz8+JPGwPG7v/GreONr70RX5wKz+K/3b7r+GrMwdKanF3fcehN2bNuCR5982iyICcwO2p95l4k1opMlMrQIxMhX77oK73jLG/HQo4+T+XP4vd/8NRPTor2t1Sy2775qG7Zt3oSjx09Q8c+Yyfhb3/ha3HTdNWahftN6LZDXGaNFxdhQgaqqAH72XW/D9i2bcMsN12PD2jUmPsaqFctwA99d0N6OQ0eOmYX1iw0gWrD60z/4bdx9x61msb+R72nB/8brrjZ4Cx8JSteCBfjZn36bMcJo4X3Rwi7jgkoL91fv3IGevj4MDY9i/ZpVLHOP8Y/ocrtQHQ6bBfwjzEeW9z//37+Lm6+/Fs2NjeZ9GUxkABgeHUVPb/9sjc5DS1Mj7rz9Zuw/eBhPP2cZbC5lAOlc0I5ffM+7DH6q8xx+G9fjumt2UekMGOORjB/vecdPGXp1mvrWY+WybmOIikTCxkCzcf1aY/xQe9bV1KCmOoJnnttnDD/v/bM/Mu3R0d4yZ9yRYUILqud6+wzOr8QAojR/8Fu/bugu45p4QDwoQ5diesgQIvrLCPfHv/db2Ll9mylvMesl49H6NauNcegF0uWKAeTVAS2UWLuuZi/1IrzUDgpSeP6ZNcCw7s9/x7r/k4D/aQaQ5cuW4Qf334/BwaHZJxZE2cHvoSzL1d8PfnA/br7xBrz1LW/CTTdch927dnKuvADPPbfXGCne/a534Pd/97ewlvpSxgMt2N9x+22op5594cBBdC9dgrvvvIPyX21kuDpSbVxKnThxEmfOnsPV1PPvf+9fYdfOq8z7a1avxmtuv9Wk2btvv5FzDUDuuesO/OWf/Qm2b92KluZmrFq5ErfdchOWLF7EfmIUr3vtXaZMlaG+p7Wlxew8epb6bvGiRfj7D73PGALa29sMTjKibNm4EfteeMH4uVWby3XV333gfbiadVf5y7qX8p0bOVHcbHTa/hcOvKQBRKdQfvHnf479RiPe+74PmD7yRtJslHQ6fOTIbCrqNvYPv/kbv4Zrqd9uv/VmUxe1ycOPPGLq8/d/9wHceP317Nfa2EbduOmmG6gj12DfvhfMhoC7SM+//eu/xBbipXouWtiJa665mnp7K55+9jlTH9XzH5iPDCAyOnWy79HzW0gDnfLpYf97Ba7Ay8Gcjp69rHvm7yXun/+8+Nl/N7yaBhDtBK9t4Tis0Zp8WSdA2Gfx/oX5vzpg8qKKkQHEOmny8nTU48ppkSwn1BMBO0qceNYmCmiK5ZGNF7E/WsJMHmYBR+42ONeE5pD9iSJqXZzc85KhQtrNzXy21DiMn+aD0TIysJtdqdfV2hBwAIcTQJDlbAoCbUG7cXsldwUh3nswDowUiDPzafHasDZkg71QxiFZRDhTZDE4xnm6j/mEOOlu4qWF8oF4Ac9PFYzLFLlt0MZo7WJWvA3Ruo760O7wYqxvFCW+kK5zYbrWg2TACSYxK+O2aMG4c8p7HcixJpPkAS2dOplXU7KA+nQJw3JxNW/RQUaDxmgekbEMUsxLrnKqSRizG9htN7tATTpOyMMk4JGBJBxjWXQRf+3u7C07sH6xH9OcnEdZ66GJLB45PEOKlTDB+i8IO1BPfIoRN1pJa7tOqNjL6J/O4AzxHZwpYYF2gxInGUEibht2Njlx3doIf5fgTOWxrtqOPqcNaxZ50dbpRbjWDWfQZU56TJGQfrZzQMYsfs9rZ6TKYz3SzDNGghc9dow0eQ2tWgbTaBtMmdMWfvLz0qNRBFkvDzGuZlXT9V7Yq9zmNE0r7/vICzNeJ0rEvcOvYLpOnJ7Mw0air43YDb+Inl0etjnpVaXYJjLAVbsxwzrL2KBE7mTRpFOb6fSHGCQlowzxEi7CV6Oh7kwZNeTDPtJXho+GGFvST/5jGw6PFXEuQ16v9aNVAfKZ35FECY+diGPPyjqcmc7h8Z6EWWBcS5otrnbAG3HBFnCZRc62AdZ9OINEiG3F+27Kl4O0OpPLwE3+LTPdqHZ1M98KVJEvXaTvBOsXIY2rWUaI92oyRVTzt7D2RIsYGC/g0ETBLOJohr7IUQabH4tCDuMn/vB0EYnBJKbGs2hu9WFtux+pTB6TzT7jpi1KnGXIqudzGfPEl37ynE4gzVddKeqFiXTOnIzKEC9nTxo2lqs4r9p76iK917Z54WN+ZybkekiLODYsXFSNcMQDD8e4a5o9iIV8aO2OoLktyPx8ODfuRWN+AkXSQnEIrKUJm9mc2DuSZf2yZjG0ipXbVEW55ZyWbGBc0yx2MQ2/J1n3Csh//HpPyexWl8G1y1vG1f4yptj+m9ZVIazA4GHWs2RD7WAGgeE0Av0ZVFEmQqyyTt7VdgYxlCwjN53FCubV7QHuWMI/JPKzIwX0c76hk0o+8oL8/JsFeukLjatn5Vb34uS9M31ppClLXQHg1g43ttc7MREr4rkp6gTKjGrbRN2wstGDHhkkpYAIvno/AktrMUW+8zcsQIDy3NAUR2e3D/WtHgRZB0GabRFNlDHucGEpddMi6sUU21MxfHQ6RgvHQ1M5pMg/nVpsr41gRK575HuMYLAlzvqUvtfibIL8NSC5ltGajaLd3xODeaSoy8NsUy0UKnbG8qWNKIfaEJ8YQz5jbe5cQhzuWVWFE0MZTMhiSAhT7ywm+eB04vbtddi2NIgoaTJM/q0rF3FTiPWlbCom0zof6cG61jX52M4lnB3NGJxEWxmHS5EWBDiuX5gbRRPbdYB6cKTE9NQf65eHzSL+wAz5knKnIbPT40Vtczt5pQhXMY84210Qos56+7YI2shPrbkCNjW6cWQsj1Y3sKzejcVLq7F6aQ3Ws4zjpN8Y26qTMqVL8T9uqwJOxkt4lO1YMTRV+stG8kQbm4eP2WcAdS1OtC3yEQ+v6cNlAJG8qf+RPrAawQKn3Q8X+5uSPYWivYj+AmlAXZ1kPybW6CtSrshDYdJZBhD1vapngTLr60+jnnpQhvQp6oe0FtHJCzJ46N1z1HEyRlZAJ0pWUKaeT7Jc5rHCT70RtmMX+wGdTHHHM0iPxC2DEvvvftJOp8z8lLtOttNSRwk11J9jrECWbRauc8JLPoeD/Q0z1MkQnfCrabajeZELrWSC5i4fqklfbSTwVSnWRMnw2Mw4dQt1jDYxV+Y6ZqGY8zA3++GGQhZO6hCd5ArYStjAciQ9R0jkHioAxW7Ru7oKRZ2Akqsj6j7qjrVhG5axzxgnLR4cyaOHxEix0QJ8n1ljmrI7Rlo5fDJ8ObEsDCzgu9kO9Unsx8oF+IZT8A9kcHCChPRz3MK+ULFAVAc/FYePdPTIeM7+Yw7YrmpvnbgQPbR4ntIpMxk2zH+rngLxjnhcl6n/LA0E8nq2hO/3kf7aHNJAmfGwnr1spG7ymfrufjLaUcql3NtV3qzwo/4SBazlgMQto2+rDCC88QpAeWiMZ6MMJ2eKiHOsFKViHVZQ9rU1aKLcZVivaWOonH2JoJg7PRp7kf5LxPAE2corOGmst5Y61MX6nmMb6uShLrW5klh56c9sHcyH9b3CH7pn5TebhopiCeXXlsjjvhMJI6e9xGGM+GqsuYay2ybjCGWgh+0wQL7R95PUlUeT1gljK+9K/jIrclyY4Eh0Is7xTRl5pifp9fQCPGdRmsOpUk+hZr5VfhPmnus/P1Wm9c8CrUlp7q/NlBr3a8NlLB6nfBSstLNXBea+zbt3IZwvey5NBZ+L3rnkr8tkO4fxZZ9fCi66e5l3LwXnk57/RkrO/pqX0UvkeZ7KBH69/AmQeTS7lAFEj02SuXTzXniVQMrgpQwg8ol2203XIxqL49EnnjKGil07tuKb370X//Qv/4Zvfuf7eOHQYXbUi81C9JFjxzEyOo7rr96FU6fPoqfPWrjXaYO3vuG18Ho9ZqfBY0/K/VPRLC6966fehGwui69/67v4uXe/3ey2/eRnv4B//dRn8N1778fZnl5zGmB592I889x+CkjBBM3WqRXtoP27f/4Yvv7t72F4dMwYJOaDz+c1i/KN9fU4deYMPviPH8UXv/afrMvTHFA6zakGGSNeOHAIwWDgAgOIOoZVK7rxne/fh09/7ovmhMze/QfRvWQRVi3vxhNPPWcMDY0NDWah3+1y4fNf/jr+9ZOfwbf5juq/dfNGU/cnnnoWJ/n7yWeeM6c7+gYG8Ud/8V7jbqx/YAi7d24nzfbgS1/7Jv7hY/9q6v30s3uJyxCeeX7fBScfKmAWyHbvZJ7Pku4nzb1LGUAso8NuE8Dq81/+Gj7+yf8w+MkosXHdWnQtaMdjTz1jDC8yUh08cgx/84G/x9e/+V08wjY/R/oLh0cef5J1OmPa+d4HHsLffugf+fmw2TXu8bjRvXQRvvDVb+A/5EaN/HHwyFFjBFq5Yhke5btp1uHlDCASmF/62XebUzef+cJX8C///h/4zr334ey5XsOninny5LPPmUD1MpJoV/k/kl6fYvv8gDhNTE6R5htMvlcMIK8eTIwMcoA4w8FFjBOCOFwen9FX0xyYK0C67uuS8lMcEMUGmeGzyn0Z+HQK5CcBVwwgFuiE3etfd4/Z4fDd730f6yn7MnBo18Nfvfdv8en/+KwxXuj0wS//4s/j+X378Vd/rfufw4MPP2L0oxbeM5yIffu738fD1C+KMzLD93/1//tNfPFLX8HJU6eM8fQv//xPkM1k8ed/9V786yc+iXt/cJ8ZULzm9tuMjpbRYduWzfjD3/8dY+j487/6G/zbv38K36esF9hWO3fswL333YfPUK4XLVwIBeD79d/8HXz6M5/DM9R3kvs//aM/QHt7Oz74d39v3H1989vfYV7D5tSJ9MPjTzyJBuqbv/7zP2V6J977/g/io//yr/jWt7+L0dFRY6SRnpArq5cygCxetBDv/ul34BD7ua987Rt8d8y4EuvuXoL7H3iQE11LNysQ4Wtuu9UYuFXG+z/0d7jv/gfM4sKf/vEfmmO27//A3+EjH/s4vvWd72JifMIErFf6J59+xvRR2vH4oQ//Az756c+Y+kxPTeP6a681vPvc83tx+6234PrrrsXHP/Hv+NsPfAjf+Oa3TD37BwbMiZRM1topdAWuwOUgx7FWgQN96URd1oK/3eho45959r50ucZAkke5sqjcL5WKhk9/EvBqGkB8QQca2tyI1LuoH+xGL/04DSAGqGK0q0yqxriz4fVKYC4tr3K2hK6RNFbGCnBzsniC6ifH/LTbVAaL2fU9c/riauOGwIbTnIhKu8mP98KAdXJDpz2Ei4NPuviudlDGStaiqlxiPR8ro57Pqvn7AX5X8SXySZGX3p9IFbDZz4l4kWNRjw0LPHKlVcbhNPACJ79aa+7kZNlXLONEugz50b69w4PusAMnokUTwFa7BafGJ1GcHkcV6R/nRNrppS4lzhHi5uY79lwJLYdiZiE9WcMMZ0HB0Dtn8mgmLtmACzMsMOskfVhHL9uwibRpIo16WnyYCbvQlCxi6VQeIS08Mm8ZlBTUu24ii+XnkmbH+6JsEZt8NoSJm07d1Ne48MxYAfcO5HGWNPS4HZjgWDcQIp1aPUh3BMyJg6laN4aJ21ntBJ8pYHU0j2TJjltbXIg4ysaNhXbwTxGHcCKNZcijzWszi//JBjduCDng47tj9R5M+q2Fem+hjETAiUHe00Jz/cmEcc2kU0pyOSXf9m3TOUSDLrOYrrgcjWNZNE3lUEu6zfQnUB7PokwZ7lkWQlpGDraFgutPylhDfLuI54JEHmcmCnikTwaOoon5cI7tKKPNOpJ7Q6FoTkt0HowiGC8gR1rqdEfF3VWyyoUo81L7zIHYWsKjT30lowWHUshHcya2S4E4zERcJs7G+GgeGTLRAtb/hu21JqDy14+lcCrGOjpKWMDxY89gAr2kfytpdneLE1v4mSLdFfMlz7onwm5Usfg8f+sESo7fZTDLsPxFfg/85IdxLW5Y6BhoHM0Yt1gZvrs0VURDf4q/qRs9DvQyn4U2B/mhYHavy62Nxgd+5vv6as6zHJaLnmbiIWPeBq+1uJRL5bFoLI6G6SymSSfFlnBSXrN8QTFRdLJJweLlim2K9RWvvggoT854HqsGMwiTXw4bv0xADfPvn86jfyIHT75kAok7yY+7dnegts6Pg0enMcV333hjE1ZQp6XGk+g5NYoRzp221eSps20mcL3c0LFaZoOSWRSTEiBkKPunKLv7szYMkHeny3acyVsnvpROoKC2ARKhj+UsLuY4ZvGgujOERiqfiRbyaaMTTuoCL+vtIk079k4j0p/GgZQdX4/acbjsxLDfizODWSSJxKqwDde4KZfOMpoWBPCD6TKepe5oanahcakDkUbKp79MeZYffuuUgpniC2fWX//EZE6UsKfJgT3LAmgnTjVjSRymQGvphuiYxfWTE3kTd2i2KhzXhbFnTzPOno1itHcIPs80Whc6UdPo5bhQ8RCon/JFzm8KiE+yDVnnnkQZ+6aYFz8relYgLJZQr966MIi2rV3oHU1iaspyAWyez/vUtzJpXSJtq8iXcfL+YG8e02NF4/9fhhWdktMpno1LvTiw7xT8xRTqqSN0AqWec/qaaBojpK+dlbGzPmxu7IqQx9whLM2mMX10DD1DGdzN9zfYC/AGHDhWcuD5aBlHcjbz+VRfGmcUd4ayLLxkINnpZJ6JaWTjo7i5uogltU70ER+ddlm6JIKrrmrE3iNRnB3LwCuZpjy4a2qw+epdeI1rBgXOtc6WPAhWR9BCpJZwyreUuLawjkNTxCFZwJ46G+5YGYSbsn1kOIXFe1qwvyeJkYkMpljOaZ2EIU5d1D0yCoyxzYK2MvLE0YzRea1kX7PaXcbZAulInjSnP7p8CFAXiUekl3TaS5d0fAU0dnHYPJSBKupBnR5Jc8xMHUr9F5fwiDdYjtwqaXwQqHKYMYGMXFHK7dH+HPaNFo0rw/3kg5U+0yWjl3hbwait+Fi6BOKRM9QdMihKr55kulOk/8IaJ9aybzkwU8QX2fbPjBeo70rY2eHFDeyz14Xs5kSXYkY9Fmcfyzp6qeDc7Js0/vFQn1Q3uDh+8aBxgReN7V7+Jt0jbs6/K5srTFUMzdLUI/HpIgrUVRa3Wn+D5PN6r9OcgFySicNN+sQ5t/KTZseoB84RV7mpk/7O8JJEGR7mpXM0teUifMxfrpr2TluxsqQbM6yr8tzs4pyvhjqY9T3EMUSMCtnBdrM3upHtDBjdnaUuS1PfDXJMcIJ5OEijEmnujzjZzzoN/St1mUX9RaA0codVJv5TowVk1cGbNjhf1wre+m49sr7rKvAvVY+JQSOx3mbLYwUV8SGbC33Ug+vI6FSf5nStdHYlL6NM9EnQ6dNEkxuldg88QdKUv82YzXr8kqBsMhxPKebUDHmB1SBdyuhln7S8O0w968XxkxwDUfmZIvlOkOVWUfg9rM01pCnZDCPEX3JcS7k0BjnqKbmck/G+Ut8KvhZcCjnds3SClXT2PRas9h8r2tBDflb+wqWS31rq6Xe2OrB5sQ8nZ0oYSlinFK2Lf63/c32J8pcxxsm2WxexYTv5pLDQgxh5VPGvRIMXg+HAWdxmLws7k7d43WzOrXyXHPAfOcr8luwIFMi/sbHRGDyGhofNHF79oJXGui6Ei39bcOFd/rp0skvcvnRaQ6eLYd6tC59eIq3gMrcvB+eTv8IXX2mxszfIiheCmsdqIsH5b5eEuccvk+7HADoB8bq7X8PPGuw7cBD1/C0XTS8cOmJihejkgHbj73vhIP7hY58w79x60/Vm0VmB069jpygDhwJLapFbFuO9+w9g5fJus6tfsKC9FUsWLcSTTz9nThMoALuCd8vYMDQ8YlxNPfToE/jqf34bi7q62AkvMu8JNBnWYv7Tz+01JxgqrkQuBYqP8Q8f/YRZdJdbGC3qf/IzX8Dpsz3YsdVyq3IxyDXUX73/w8ZIMTYxQeVTxMDgoFlYD1WF0FBfO5vSAuX9FeLZS7pod7BOzDz+5NNoaW40J1S0wKDdy8aCTsGLxS0/joVCwRhjxDGZXJbp5DbKckH2jW99zyxQXgqCgYBRADql80pARgwZfyr4PfL4U6ZdZcCprZYBzuo4hadcVwlXuUD73n0P4OTpM0ZJqCwpkWw2ayymSqOFA7X3H/3F3+L+hx41+KqtT589hwOkSSPrLl56ebAZo5YMHQqI/uWv/6dpV8MDjz2Br3zjW1i8sBMrupeaIP2RcASf+uwX8eAjj5s0MoDJ8HLvfQ/O5ncFXi3Iiy+zmbmr0pEUxCvz7muBTCDfovPvK90V+MmBDAJv+6m3mJMFzzz73JwLQsnu575AGXroYaMTZYh8/WvvNqe2/vZ9H8SBg4eMUVwnOz78D/9s5PGuO+80xhAF6ZOBVbIu35nRqIJ9FnH99dcaN1bv/9CHzaL82Pg4zp7rwb984t9x7Phxc0JC+Nzxmtup+4r46/e9H089/YyJMaVTDP/0kY/hDW/+KTy/d7859ZDL5wye8VjclCFD6oYN67Bu3Vp8+tOfxX9+89umr5DBRwaK737vXuwyrqE6cestN5lTH//8sY/j3h/cb3Z6KN2Xv/p1k/bFA50LQQvAt95yM+Q27D+/9W2j90SPb7BMuau69uqr5wZcFThz5iz+6aMfwxH2g6NjY9i0aaNxJ/aJf/skvvO97xsXYQMDg/jCl76C++5/ENdde7XBUUamP/ijPzHGIQUuTKfSpN8TzGPUnG6R60mz8EyUZRCXnh6n3tOJnM9+/osvOv14Ba7ApUCypIWAylWRAX1e6r4Y7oL7nCj8vwCNbS6E6uTOC9QxRWvCOs/48eMAG2cDOomgXWcV16uvFMyJSuKX52TubI0L3/XzipfN7mwZO66psuGqoM0YHjTvlrHjuckSDs4UzY511SrLtrt/tIDnp0vmxIefE2hNjh+MsY8v2/CeJhte1+KAj5nkCmXsTZaN8SPA33dwkqogtj6XXFDYTRyRb3No2pMFnuYk+9FZI4l2sE7lyvjeSBH/wJnyDzgZNgvBfKiFzLALWBpy4O1L3OgIaJExh6XeAm6tJ+6sTPxsDh1H4th+KIq1wxmDe//6CKZbteRyHrSYe67ahSebvOh129A1nEaEhWszZGvAg47GKvTVuhH3y/2JDSNBJ55v9uAUy1xwKo7G8azxcS8+1678jczvTMGOT46WMKhF7RDwwOk0Gt3AmgY3ltR58M6NYbzjnsV4Y50fXamCWfTXYpvc+WiXsoKpy89/XbUHd3a40E552e0q4dfb7fg5XjcGy8bQsHdScQiA56udqG5xw8X37GwI1UmnKRQEvnsiZ04jZNm4sTo3BkiDfJUTnePs/47F0DSQxkDYjTzp48mWMEH8Ti4LIc57Rxs9OHZtE47f0opzGyNIsbFFl+7xHLadTWLRaNa4gTrU5scj1V4cJq/UEddbvEXUkifEK2tY76t4L5ClbIhGXtJtKot1+6fRfTwGX9riXwWdV5yVlwItDvUQp9PNXlNHsgNypBnR5pixjEbyxNXuEp58cgJPn0yYeBMtbK+bl4VNkNqjChhAkKuPb48WMcGfGoLaCiXj5izrsuF4ZwDhWh8WOpyIuJ1YFvLBw7JOJDM4m8qaNfP5MNboRd8CPzJE/XCVA/uWBLFvRQiniOM46/SDiTT+rTeHg9GS4UG5JKsKuVC1NAR3sw9HE2XcS1w21NhxnI1wLA2cI9/fR305MJJGPp5H08k4Wo/EIJdgikEjw1Y/26mnwWtc7cwH5a+TK1qw3xD0YnlXEI6IXM2WUUWZv4GS354roCWTw1XFDHwkQI7M9szjvdj39IBxs6Wg5F4KWSngxjP9WRzrT+LajUEcigOrFgXx+3c24s5NYQS0XZltKt7XVz/bQuRJCE8SysMyteAn//GGbry8pPG6Fi/euCaI9kV+TK6KYNVrO7DhzhYc4+/AQh9CtZS7yTy6epPGQPZMpx9fdLnxBPWU3OQFG3x4+5s78Y5uD35tWxW27KnFIb67n3w7WuNHKejBliV+vHlDFRa0e9De6cPVDQ7cuABYuMqOxgUlhBRjgLSzXGHZjN4u2R14bFzymsH0YMq4H9OBiNsjdtxSbTcxiuzUtwHWi01oTicMDic5BjyHsTHOaUtZuN18x2/lqbhLiWgOk8M5xKgrtftd3aGMRDHSWLvb1XoetoEMyCLRqVQZnzwex+e/cRxTgzHDewLRWJdJz/K95AHpwlrq0Ru6qrDE40Ixyn6V+lSppD/JRjhA3vn6fcNwp1N40/ogfv22RvzmtTW4qtmFx4jTDuqNn+twYrcMHy4fnnJGULNlJ6rrW7AoncWWaBLlM1EMn4riq8czeGiM83bKjFwdqg4x/siXZLDymb6FooWH8nY8R51zPJrBJ/vz+MLpLPriRbjJf/2nZ/DAt3qx0VegbDmwg+1wNXVbjTePTV0T6FpQRjX7pcbWdmy6+Tq89afX4TD57hTbPbpuKZ5evhPjniDum7Hj4Ah5hPx8fR3ldyyKQtqaH4qHk0zPLgtfZd9yIG3DwjL5vZCAn+MW0VnXCernR5LUt+TdJspfE9s5wD5gft8t/tNlZ9u5qFu1IK8/mVzSBNz2uyPw2V3wUQ+6zckCq++XXplk3zV8LoOZiSznriWzOD0xkuVcJm+MTTc2K95UGd8ZL2F/zFqUruXQ/I4GOzqkLAhkObMhYVZNYqu3jO0ea0H60yeyOEM9XIzmTT8bY4OPsuG/zzJPs27HczY8O8h6O4sIsxxP2I5IvQch6upIrR91DX7UN/lR2+hDpMYNf5XLGD60mDyfBvruD7pQx36vodmJIBESv3pJB52M06aFW6sVC6yEAw4fTjk86PKxr6fMtVIR3cx6/sICJ24Is++WrLGicrVJUqOjXMCdxTTeUErhp3x5dBPPBay7YhBVk+5av36W/ekPxooYOxNHgXxVYDtMDhfQ35vFOOUrSbrKcFFNvdC81I/uxR7c6i/BP13ANGmdoUITbV8OVGVtDHCTBg4SXuOsCuir3FlJZ0i3qk1UDwN6kVcr2+4a8nLEMAnllP2Hz2udQGX3g+9GrbEQWQQB5k8Rhpd0NNsxlBcv6YxB8s3ZUxkMnk0hxr5S914R6H3yQZ4yWdQyJvPXgvzUTA7fvncI9z08yrmyGEnL+RascJZwI3HWppR7805zUkus18b++1ZXEXXiPeZJshsw77GupsrmznzQHeVNeWE7azOleMf8M4+sl8xc90UZWPqvlM6jOJVGmXhad3QqWC5agaDy1N3ZdSOB1KOMZY0cV+Y7POhbHUKoK4DmTheCOipo8rDAwsO6VHble+W3KW2OUXhjDqRTVa71XDTVHLq+vt6ss07PyK0+Zbyg+c6skWReuS8FF6ZSAbNfZ0E/K9ccWIhcdNMCg7/uX3zNgoXXJR78yHCZ/C5VxEsWOy+feenUkgbULKZpLvhyabjw8eXTvVrg9/vwh7/9G/j3j3x47vrHD/w1br/5BmPg+M737zduhnTCQLFAFPNhPuhEg1w1yY2JFmaeem6vibPR0dZifJ1v3rgOR4+dwOe/8nUz8dOJBzGidvprAU2L81oU0ymFHVs24+P/8IE5PD7xTx/Ca++83ZwekeumCuhUSsW10svB8MiYWaSfDwoadejoUURCIePC6WKQcC3sWoC/+N+/S3w+iI/+3fvwzx/6W9x8w7Wms3R7jPqbAxkWtFOyAmJoLcxLmegkyuVA6faSxlPTURPT4yN/97e83od3/tSbTPyOy+0m16kLKQYthhnheQlQcFOdophvJNJi5cTElNkdLYvowMAQnt33gnEX9uG//Ut8nHT/rV/7JRNbQzuuXwpEq7WrV+IDf/Vn+Pg/klYffh8+8qH34qptW/jMbnB9JSD3ZKKrcBDNL+YB7djWwmZba4uJ6XL85MkL6q7TQU8/t8/U7Qpcgf+JIF3zp3/0h/j6l79gXV/5Aj7zqU/grW9+ozFofPFLX56TD30eM678LBmqClWZwYFOeo1PcEY5D6anp3HgwEFjzFVMnkuBDAYyDCgWz+/81v93Hgden/63jxtXUIphIXdRWvTXaYq+i3S4dNRLLeZL1yxdvNj0H298w2vx1S9+bq6ML3/hM8agoBMjixYtMoYDxemQUUELvxWQ0fmpp54xBo2XAsUxUXyREydPmFgeineia9/+/caQrhMcgaDOpJ8HncaoxOzQgFEut4Tr23/qLRfg+qXP/4dxESZj0YL2DtO/vfmNr+f9z+ALn/s0Pv/ZT+Ej//Rh06fK+KF+QIYitcOv/NIv4PP/8Sl85pOfwM+8+10mXooZDF6BK3AFXhF0L/HBX6UFL06OnQ6OLSx3Fz9OkIxKjs1ka1bnvlKQeAs/7TTtsjnQytljlDN05cJ5Lg6kyziqnY8Enfp4Q6sDb6SaflPECmAeUD15bah24G0dTvzqYhfescCJdr8dm+sccHnt+NZkGQ+OF5FhhjeGqWc5bNXJkmuqLFc4G+uc2FrrxMqIG3e2uZFnXXQ6QXEQ6pj5HRE76rQ6wv8z+ZKJb3ob77293oZ2DgFLvNfNPN/U5sBSzow9nACrAgpG+sQEJ//ZMran8uiezqE6X0ZrtoTlQxk4PHbkfReOg1XTFMuc4bPRgAOjNRwbJouoT8uVUB6jwwnUn03APbsCIF/7ivOQIv2C8TyWj2TQHi1gMuDEw7VufJv1PjBTQgPrq0Duj4+VcEAnI4YKCHfXY+XOdjzYl8H9jw2iMJkypykq3OLkpH/R6QR2nE4hlCjiMz15fKm3gE8OFdHPPlGxO747XsJ3p8s4wro+WgBeIGFrWrxYT1qPNfswXu8143kByYmBkBNRvkdUEGBZnaSHdnuOkPanOvwmIHxbTxJrX5jGhr1TaGR9Rhs8OLI0yDQuJOVGjL/TsjixzspZAcuronl4Z8x+eoPXQkcZy8gcNd21WPS6FYg0BnBLox3VpPcBdo8ZrcYSXxt5aor5nV5ShYGOAHJaTSIo55fre/RUrscypL8WlbQApZORWTJPNl3CFHnr0WgJR0ezxq2RdlZf1xBBomETVnB+tsBdNovGRN/svr6PPDfoc6BxPIf1e6ex7IUoFDz2rK2MoVIRsUIRZ5JZpNkuKfJc6hLGxpyb8xI+W6TFerZBlHwQC7qQII5Z0nskXkB/vAiqCdxQa0dHnRt3Xd2AowW7ORWkoNYnEmU8wHY9lrZhOfl7Dcs9PFPGvlY/oiEXptr9mOgMzO1CF83TpEOKPCs6CEQ7fW2pDWLdwjrqBjueHkjh06zoA2NF5Ii6dvc+V3agnymH7Q4csrtMDA4tMG0KlbGOF9nb6Ic0ZebbT0+jpyeOXc0OtHjLmE4VOXd3YIK0fepU0si35EflbqQ+uKXJYXZ9a1HvRn8ZPxsq4gafjAhKxbwpp7u6g9jIa5xv3b2uCq9d5ENVOYfhch6eTj9qycObljcgtIp1qPZgCdt1JF7G8agN0znqPeLqZb1rWgI46nCTL5mGSG8gztuubzcLjHV1Hty5LkycyfM+J1x+J6YaPUi0+1BLfVMXLGFPKoFFhZypq+VmV4vXTkwXHHhosIh/PJnD5xIOTJGOoVQBe6rt+PUNAfxatxu/toTXCi9+7fZWXHdNO6LTWWP89gVtCJEOPpYnvoxOZdFPWR44TX6clNGfZGC9FQdAfKjPqnIRm3PUMUXLbYr4oY88MzEcw55i1rjDmW1iA2KBXdSz1zfYDT/f6M2j51Qc/r4o1uezZsF8vhzFZQmZzmBPKY9j1C1fZZueOBGDO5FDX6KEB6iXvkOdOdzQhY3X7cDd1zfhnt0FdNTmcJb0/mrMho/0FvEfcReeyzhAkVcB1nyZl+blNZ3daFm1heNLtbwCqpdBFWgWTlPUm+vzBbQy7Ta5bSI/9A0myJt5rKViD1NWDpQcGJ9M4qEHj2KqM4w9N7Rhd10CucFj6AjkcRVxl36Zyc3gZM8J0jqLsbwN3+nP418PpvH5vTF84nvD6B+3xuGV+mvdeIw6Qcb95rAbK8gzMsCpB1CKGubTlk6izlnG7fYCthyfQvhU1JxUmF3DnoMQdfySkwkEktrnL32mIOBxVNmDWFVg/0cd6A+xL/KLn5SCeoboTJK+g5TBqbE0JqhbZRAx86QON/rIk6WweIx6Q7qReMsN1pMknoyzymZZwIa7GhzGGKBcQ+SrMOcgeVZOgen/c6KMatL82irLXVGAemFTi8ecNvt6b864FWLXieqIg7LlQVW1TqoqfpvdBNJ38NO4TmI7mhI0FiC9LriIrtaqvNTlCyNO3CNXi0GHiTOzgzyv0zVPUl9N5opmLJEkhYfJJzrhdK2niLXZPIamC3iBOKlNpCNu4bhAJz/HqYeecHjxjFNurFwmntUAZf5x9qMx6RcWPk0cns3b8f0sdSu/a76ZjlFGyEPDvRnE1Q8xYxfrHqrxILDQj74On4mnkqIsZdmXm0q8AhAN1H4yUlgUtyBMGt9mox63lQzf3mzcwc0+nAWdnHiKel00IJrYX3TgwaLLnGTR73HK9gzrtJRt8Dp2CO3MYFcpixXUfYZnjVyRt0inkb48Bs+ybrG82ez8SkEncGUwsapr4S9+G5vImEv3TV8xW14PBwnPEWc2lXHRudlZxA4X+1L+fpq6UHKsXGR4qLwjvWVoY/2cB6ZQQz+jT2f9jJXIRBqnmjz4W3y9ldPd60OzBjHdNK9ybML2y7QG8ZUzOZybsQxX3ZSp9zTa8PZwCe2UVaVXHmojnR673VfAO1zUJ/YSHI1eOOW2TTFeLMuS1fYWaubdufoTm/nrfvp+/tl50H2tN1vrGzazfqig5/rU+q/WBrSx3Uqros6XdynQo8p1Hs6/c8nnJmPrmv/8wkt/Lw8ven7hyxderwZU8pmf30vkfcGji9KpvQ3zmD8XfrkkzCUxcPl0ryaIcbRIrYUWXRLcE6dO4+Of/Az++oN/Py9Q9ouZzILz97XQ9Mxze82ij3ycK+i3Fs2eeOZZnD5zzgSwVdwOLXZv3bjBuF1R8HMxq2in0xZHjp3A4WPH567n9u3Hvfc/ZIwMFRCOr3QXnUHtRXhLWcoezja7ROMqkPsf/c5vonvpYhOn4/6HH8X373+QdDljnrPG5rMCxoo4+70CFYvnJUk2D1T/3/mjPzMnGg4dOWo6tje/7m78/fv+yriRuhSoMxHFVIeXA+GVV8Cvi8BSIlbbaWf1h/7ho/ggryeeftbs6lawdMX2eNubXmd2h18OVq9cjj/+3d9EfX2tcYn2g/sfxvfvY3vNukB7pWDw4SXD0cU88Pz+F5jng+jp7ZvFW/BiwqouF7fDFbgC/1NA/C9Dsk7f6ZI+lpFDrpd++/f+wLiJq4CeXXxyTjpF+upSOtEyxlqDvcuBBkyFQgEnT57CCwcPzl37DxzAfQ88iO99/wdIJi0DgSnHfPvhQMdopQNkAJ9fhk5DPPr4E+ZUiNxhCReVod2CF8Mlbl0AqquMKTKOr161Ct/71jfwyAM/MNen//1fjXstGVjWrl49+4YFOj1X0U/6q8GXfp851/MiXB957DGD6+TUJH76ne/Ab/zarxgDh9yL6b5Os+jUS0XNycXYL/7KrxsXWIcOH+bExouf/9n34FP/9nETBP4KXIEr8MpA/qi9PgdcHqdxgWUtJsw+/DGCJgQyjEpFVAzPrxSEn8OlhWSgTkaOFgdur5bxAagPOLC9xoFdVTYTq2AoU0ZPBujNcjzFCbymeSpOfpjPpUrG7YOCfN9ZC1zLPLSD8tlYCfvlh5qTcWvSD9R4bFgYdhh3GKcUQLhgQ6psx1jWcvdhgIgl+T3vceC61SG0VbuwvtaJ1XVOs1C7lLNdzmuxb7KI+4cLeGG6hO8N5k0QW4E+j8RYbr6EvlQZD8fLOMLMHbE8akfScMv/zEtARoYQTsAbG4JYRvx9/QkM5fKI+p1zcR/qc2WsHMqg81AU7lQRKbcdadY5wes4G+WF6SKWcCLeQdpqN7dim8RIg+MkwsGBNI72J/HsYBbPn5zCXmcJE7Xuub5LtYiS6P1Mf3iqaHxeV9V70F92YDBRwohiErDOJ9nVblvgQvsCN8Kk0drxLFpYx2TYDX9zPRoiNQiQFp09KTRO59E1lsUqlt0RzRuXXSbWRtBp3DxpAUJBxuNBl1ncC0dz5rTIhNxCkR4VqCJNF0YLcLPx+8NOjDf74CCtbMxLV9pvR+uyWizc0IS9rPNMrmQCxB5OlPEou+kjTjtaUgVE2MaJWg9SYZbHvBysvMYataEIGiO1s2ODF4OL6RYli1jVn0LzcBrBdBGdo1n4iHOKVyZJOhfJqzlgY60DSwI2NEecaIuwTXoncC6ew6pmN9661IPrGyivpPOQ14G0lzyVK6I9lkNLMm9OzUxwvjXFSwaPyVgWzafiWD2VR2v54tka+Zq0l9GqhXT2ss6tg2kTN6DMd20zOSztTaGOfKcFzgm2qwxBvWyPfX1Z9GuBh3kkKSdHokVM830tOI1mbMhGy6gp2rHE5oCHPBJtsmKjlMouJAqLkS01WAgQXJxTtdfVobqqCvFsNQajCzAVs2Hv6RQePZfBWfKNxjqSoTMcsHSFFCPBiT67E3mNw3hNUs7lOqiZbbudzPvMoRl85+lJZD0urFgZgX0qjVKuAEdjAMM2F44PW26PjAJi+5H9TGDaIn9LyhSctpd11qfuaaf4Di/QwvltNl1AvYu6w2c3fDCphSvq0I0rmrGpuwXd7bVoW9WM5k3taO6qRzrpRqh1Fa6+ZQPesqMBa2NpPHjfIJ6ezCLZ5IetNYhUxIWhmQz2kecP9aeNKxpHtRcO8rJWvKNVLsQjbjjZ5kXiMjGrawQa12n+q7UGBb2VTtpL+h0uOhDjy8/l7Hg8DpwjX/elrdgavZTtHrajcyKFXY4iqqmXQtSbOg0o939ydTRwKmOMH3JLJQOd9LROQWxzFvD6SAk7arRIyLQs2zhAFTnNHy0UlzFesiFOnhN9JSMmCe/rZFyYivA1y33Y0OQ07syOR0uIsh7SzZVxY4VXI/U+rLi6FQN5OzKTaY4Tc3hsQkGEKSMB8tiWJtR0V2F6cgZnB2aw/9nj+O6JCXx/Bnguy/qnbDhEvtOCskC46FIpulPIpFBfjuOehS68aXMYC+qsjYraEX8b+5Grw8DtIeCmYBnX19iwu9GFXsrySeqFwYaFiC1YiSTl9uCxKJ6ItuBguh4Do9M4c/gkx/q9aFwSRntXFdpCOdy5pYi37gzhDdtCxkWQdL7izdQNJuCifrkYqJaNa7mdlJ+6jiqE2P5Xh9gXUT8rGLVor9NnKerRbJMPZepQ6cEllPn5RpAC+8k8r1bq0TCZvVDKwZfNoDFNettYUS95lHkEw+z/pcLYBqLNAuLXTn0/yk5v4HQauTTlutGN4CI/0p0+hFqc8HAMoTZupzLc7JDxw4ZNa6vNaSuSyejRvOEJ0ihvw/PsQ6lKzAJwC2V585ZaLF9fiwa/A6sov4MxtttoGUNpB8btHnwr78U42y85STnvLxr3SDnipVgxY7159BzO4Mz+NE7vy1x47c/g3KEMBk/mkGC/ViReCbbTOcpChqODvrKbfZ8HTUEPCh63cd++lHLQRcJ5nA6UqTtSnFscyrCdKEOLSL/dnjIi7As8Qt7pQtrtwWmPH4dcPnw16TExK0LUKzIKK0C9DC/Sby6/F4GIHyuotxr4/kpy39JEHrHhIqYGS8Qxj4HjWcyMUAf53Ugt9MNOWdSJiHScuIt4rwTYFMYoaprEekftqHGOXC0m+Ul1OjcWmg8zLOMYaTS7fwRDlN8zRY5v+F15GBnmlWBfmmafs0MnYjjWSRiGsdIINN/MUr+oTzODgleAunSLFbtELsp0euIlgLxUeS4dc4o4ip+kO+S+a1oXK3eciOeYdjPHKWuclgFD7rL2UI473EysTCoZ6Yv5rj/qJy0a6rfUUTt5/Np6B8JmTGGD+jkZ+dQsSmtS8ns/ddS9MzY8NZrHzKx/QIUo6qcMTDLd1hY3uqudWEi+v7bFBR9ld5T491EudMomT9rqhFCSjZTnO8rTXMLLkL9inLFOpwikLy2daY2ndc1RkGms0+5WGr0TCATNBsxEPIFYLGHN1YmqyjD5WP/nXdY/gVVO5RLw86J3LgDz7PzdFz2fA6Wb/XoR6Hal/Nkfl017OajkceG/HwIuU+aFufG6TLp5EqI/VsNdDuaSGXjptK8myCXKn7/3g3jXL/yauX7xN34Hf/43HzCup2QlE/T29xurmVxGaRdsBcRY3YsXmtMKvX19xve7ThuY2BZXbTenSGZmonh+3wsmKLoW11uaGnCPgot3LjCGBS2+D42MGP/04xOT+OgnPoUP/ePH5q6PfeLTJh6ETqP8V0C4tbe1zP6yQPFNdGphejpqXGRdDMu6l6Cpsd7EtHj/h/8Z//4fn8dnv/hV45pqPmP/0MBXZWmd37o6YaGFSbmoeu+H/hG//P/9Lv7wz/7G7Ares3O72Vl9MejolkCnNyoK4UcBKRYpjB88+DD+/iMfx2/94Z/iZ3/lf6F/cNAEb1fwZIFqrl0HFdB7G9evNZ96T+2lmByf/dJXX/EJnQoMzvrjkwuwj/7bp1/EAxWXZzKs+P1+rF1jBRqugMftxs4dW17SWHMFfnioqW9CXVOruWobW8iv1kA5XFM3d19XoMriEX+g6oL7SncF/ntAp/P+95/+Oe5+/ZvM9Za3vQu/+Tu/b+JKyLXVS4EW22U46F66FG1trbN3LVAQ8I0b12NwaMi4ZTJ9HvXg+QGTjMAFnDp92tx//Mmn8Jd//bf487/8G3Pp+z9/5F/w9//4T8bg29vbi6amRixdsvgC/SV91tLSfF7nSV/q8WwS6aijR4+Zss6d68H73v8h/MVsGX/xV+/Fh//+n/CBv/uwOe2iWEPa8aF4I/N1qHaA7Nm1yxj7LwfV1dW48YbrSY8RfOjD/4i//tv3X3D980f/xRih3/iG13Fgpb3OLwbheujIYYsup04bt2IVehhc/+Gf8f4P/p1xiaUg7afPnMFv/+4fmHsf+/gn8Pkvfsm4GqyATuvJDeO/f/LT+P0//GPTtr/FttWJF71/qX7iClyB+eDmxNXt8ZrL4/Wy/7R4RmOQyn1dTjnCJointEO0ct9F2fl/AWaSeU7SOUF3O8xk/b9tuE1l5nQ5zBBSu/5+GJCetLupA0JOlPw2XNfkRHfQhm287qix4U3NDlzT4DCGiXvHivjCWAlP5OyY0gkX1m+ll3lwAv/UaAGPctapCX6Eza/4CkVOPnU6w8V0nIfjyUQZMRKlu8puAjBnmOejE0UcnCngbLyABydKxpWKQPpehpbHU0CIuG2uc2JVmHzDSXN/HnghDUwVbNjH2fMXBgr4fH8B3xvIo9lvx55mF7qJhIPlFkiXobZ63GcL4j+HCng+mscZp90sMtamiqhJyx0TTEDZFpa9iLy7yOFEsxYbmW6ixoMCx9ZyCZUMOCwXR16Lv2UACHFi7kqXMFrnwYkmH1LEu30og47pvAnuvGtJAO46H06xQNFCp2bUUMmRKKJ97DtLRThJj75mLybr2XfwHUGJn9Mk3DOs52NDReNe7OYGJ/ZEbEgnijhBWusERWO9E9eEbdjtBNbN5LGwJ2UCD2vhxs0xlRaiFNR78Zk4VpyOY2VPEgsmiAzr21PtMideBG7yTZltcnZREMeXh3CuK2hiTFwMwUQBTWNZQ7dmtplOk0w0eDDZ6jf0rufzyaALdta5w1XGk48OYnQqi8eJ78Fo0QRbL/J5V66MXIjpWH4j8Q5mSId8GbXKO1lmO7vhcbIdQlVoi5VMgHGBi+1QP5BCNX9XEQcv6e9gO8itlqNoLVg1e2xY7bN2hNaSSQOsl3YUl4M59Jw8gPtHYpjkfKM16EC9jJZM7/VbO6FtvBT3I9riMwHuhVcF5PomwPp1TebQwvIVeFy4y9hRF8ujYSqn1RJM1/s4Pq1GpOQ0p4VyvFJTebimSC++I0PQKV6dxTymD0/ymVnyRkOVAxvavQizsVctDyPeEMCzfJSloLjI5x7F2GHbn5dxuUkLoFT2wDOdQ1VPAnbKps3ZiUhVO5K5RuzrqedclHLHspWPQDLvc9uxvtWDFTUORHSgh/f1VFk/M1zA3pGCiTGjuN1jR6cRG01jkNU7TDzS01aQc1t9APZaH+oon1ct9WPXsgAa+cIx1u1xyrIWLcvUg4n2KuyLBPEUeVl+/8UzEf45N5Q2hqBVC6swwMY60ujBRNiF6ioflrXVopafmou5KJO2vA3ZkawJGF3tCaKuMYz1y2qwoiWEJ56aokw2YsoTwViN2xjs7n18BOdIj+dOpHDviTROsRnVlNKRFdBClQwfz7hd6BEtObYSVMaO5jQIv+tTfVaJ1367C1+esuHenhzOkZ97Zop4cJB68ckJPPv4IALUhdJ36gK1eCnjh05+9BGHaerI3OxCnkA01459qitI1NLkyUNOP2bsJLppDQuyVApPFuw4qWNc80A6ee90EYeTGlu64Gv2o0zddMLhwVFes6rUUimzdYpzvHc67EedvYDt9owJUn3M5eE4vA73rKvCpkUBdNSmEPYMo4f68dsPDeNAqowEeVGxCgLMf/2SoInRIqj12bGGujnISgvj2HAfkj1H0Okr4jXtHtxY58AC1q1tdkF/iHUskzaK8dDHK0LZ08Ln49EyTpb8cPqriKodWer+R5+O43OPxfA4E8ajOQydnEFpbT36m0LoJ05L2n147aYw3nxjM7q7AgiynJUNLtyzMoi7r63D6nVBEyBbV02LE/4qG6qp6KmucXTW2C43U9LJI3Y36eDDtM2BI80+DG6pR3ZJxBhlJfNzLo4IiSD7y3bqOwpL/UDayL4TlMtMBsMeyn5tEJ1Nfus0KMlO9YPlARtWUCd5yXCjPXkk2Jeu4r2V9S7OhT0IUQhrmj3wUg7UVLKD1Mp4QBlsqHEhwjL7ifAj1AE6caj+4QB5YoA8uZX0v5ZMdCfruaKN4yz2WZLdDFzoy5En/LVmc3CwvgFT4UYiVIvMZAAjp+2kaQFjvTpBUcDImRJGTjoxfsaLiYuuSfPp4TtlTLM/Ko0WkWT3dWSGsukLIVpVh8lQI7JV9Sj6qfvCYXg4h6kLuNFJ3Ztz+/CCpxZPuKvR7/KbE7I+ylWJfe3+op90C6Ohrh7NxLO+sQnTxDkaiCAQCrAvcJr1Fzf7g7pQEJHaGuqdeuTIK4q3u4x6fCX5r5CyIT7iwlQv8TzlwOg5xQIpo4q0bWh1G9mPTkoPyvXq+fa8HEgPmHU1dWz8X4EE7z9qTs/ZTbw0ueOz4lfMy1Pvmsv6fgHot7mAQTLjs9OKqcO+V8Yj1nUJeVLuRitvSZe4KSduypr6t5cC6TS5WJthHzXG8VAqcYnidfGmsL2ACirT4GWDtjDuKzpwoMg2mn0mfSWXXhrX6EXxNVnP8Kq1aG3lbf6a//pVNgZ3Q2/+V/Z+vlOn+pCuGmYdSbPu5JXla+rhD1hzBL2ZpNyNDGeQ14lRA2X0pMv42iTwvST1Nfsw6R0/EanzEme+9Ajz+lLMjmfZ18QTeWMAqZyCUZ4Gr9l6qm+pXMJL984bN6zyzD+hPu9SG2i9KhQKmzm9Q6cFp6eNBxm9q39KyL/msmDeL/P4/Hfr0k1zp/IxC7o/e82Cvl2Y5qWhkt56Z/bNHyaDWXhRHhfAxfWdB5e8eR6s914mEaGSv9VaVnNeFuZSzCV76fSvOhBT+USTSxBdcmMl11TzQW6kFONhxbJu/Py734n6OmvXj2I2/NLPvZuMWzLxMmRVk0FFQbMXL+zCujWrTQB1LWpLuJ7du5/Ml8ZtN92A6ZkZHDh0xDDYwOCQOTmiEw+/8vPvwYL2NlPuws4F+J3/71fwiz/zTrM49l8BKfj/9cu/gA1rVxuc5ULpV3/BKuMJuRWZebHLFS0kqk4qX3FMJHB6/4Zr9rB5/mvtIxdNqUwaTQ2NZmdxLTuHrgUdJkj57/2vXzXupgSFYgGRSIhcoJgc53cUzwedytECW011ePbOjwYK1v4nf/DbxtghFzZatJNrNH3PF2SJ5yDZ+J7PYwnbVc/a21pNPWS00OLcItJKdNIA9JrdV2HXjm2zub8SEA8M4+HHnsCm9WvxG7/0syY4v/IzPPAbv4Jf+bn3QCeVFDNGsUbe9sbX487bbjaGD8UleMsb7jHB5K/Aqwtef8AEMa9cWjgSeCiP8++73NaCshbJ5t9Xuivw3wNSFdLfklVd0ueS5UvpkItBrps+94UvGWPnH//h72HtmlVGXyoQ+O/+tk541eOrX/u6MWirf5COrGM/oIBiGlzI3dP9DzyEiYlJ/PIv/Dze/tY3IxwKmRhHN914Pf7x7z+I2269xZw6+do3vmny/oPf+21cc/VuM2hWoPDf/s3fwL9+9J+wY/tWo9/iiYQxYigYuvT/xg3rTXyNJ558Gne+5nb88i/9AhqbOFEgrFu7Bh98/3vxzre/3eiN++67H/39A/iZ97wLr7vnLmPwUOykn37n23H7bbeaNJcC3b96906W2WVihXz2c5/Hl7781Quuf//Uf+CBhx42Za5cvnz2zRfDXvZ3zz73PMu/Gz//cz9jTo6oWAWQ//AH34e3vPlNpl/MUIfW1NQY44/aSsHRdbqjvc2KlyWc7rnrLhNQffXqVeYdtWsN9a8Gefl87hW18RX4nw3qm7Vj1uya5WSgIgMyhFTu65JsCrTA4Zh3//8VI1t0sohcuuLe5L8PRG4TWJX/5Nf5hxVZybpOgSDiRE+VC8+4HVgUtMGbt9xYOEJuJrLaVAvKG2qc2FTvRBO75tfX2PAL9TZsZfo0J6pHpgr4/FgZXxkqIp+RiwjLVVYLs1jAmfLmajuW8d6EdicS12obJ/8FzhHYv+Sp/8Uhit+wwFVGjVydcBL89IEoWktFpilhIlrAIj4/GON3lqeqagGNQ0kTt+SqRgfetciNu9vd6Ag7UOV3YcOmdrS2R/D8SBEf7S/g26zLBNM3xApoTBTNzEibGDsLwHLy7wa3CyttpAcnzydHYzhQ7cBAm8/EndCEvQLDHjueX+DDoV11OLKhGrlqN+omXVjY78TyWBF+po+1hcziYQPpJhrJf7XkY1mLF3uW+NFZ7UF1Yx3cVQHThgaIiz1fRivrWpNWXAbq8lQRo6djWFLIY4TPDxHHriUBdHZ74GWDN8/kUZMqIBN0sjI6hV5GdHwM0bEx04EL7dJ0DqV4HmMeB87WuI27plC8ALcWTBTDIOw2br10wkXxLBQDRAuAQT6XkUEQ0YL/VA69fgfqkkUsmcwRvxLOsV5hBdoeyaCBjZHum8TEvgEUswUoFkU9868Psu3rXNjJdxWs9rj8EmkRkXiN1nvNAmvn6ThsxwYxODHK/tuOrkgYa0bYTuMZY6jyZIqo60liPFvE4Q65N/Ej7nfieKsPqSonqutdWF7PuQL5s6Xeg/undPKG807S1st0TSySHR0ePJfFp46k8exUCU7i0xrgWIE8ofoq+PzpZh8iyQKq5DZoFrJe0m1ZFSZZ12I0hwBxaZvMws/6N5EupaADB9ZFcGJxGL6WBox312Jc1oUJ0ms8h2/n+X7BWngSj8tVzTVBgOgat3DrG1y4YXkQG5dW4e2vX4Bbr23Coo4Awi0BPJ114Pu9GZwgfRU/QAs1dlsOVc4j8DoG4Z3IInIihnKSc55hH6pcjVhB3qsNcN5NPLUDVqumknXp4UjAhXu218LVFcZI0IuGWo/xUd/Y6Edbkw9tzX7Yqrw4PFHEQjvrR3z3vTCDT35tAHvHCiBpMMG6y9vHuiXEd2cN3nl1HRaSb4z+N+XYTJD/FYvCWMA6yCgsXshT/z+YceAY53eeRVVwbmlFlnKXiJLX2R6pwQzOHJ7EY88M4OhzYzj4UC8e+JcXcPSTR9A0OAH3qWfxwv3P46GBLPpWtqMYDsLfuBCHem04un8c7uEcJs7mkUnIEOjE4Z48vvtsHMPDWSRniiYgrlyUyZAkJwYlCrXGPjJYaLwjFyYy8EgQRSud5Jv7ZH9l42cd+fc6TpPfECJ9qKvC1AUZ0u8HRYfZNe2aJo3OpdF3IoneY4r9ULB2IRtOskD2qPvIE/8yznHlKPHSQh3vmzSzfajAyC7xmhXB8yCc+XFkNI8vHZWRx4ks8dQ9pVfslubmAPmejSfgvcnxFPY90I+ugQnke6ZwZjCBCHXQ1qsaqTs8+M8HhxGdzuBX3rUY735tB9asqMGu7fXYuSGCpiq7Mc7tXBNCG2UryL5iRUcQV7W6TBwUucVW0Ogz0Ty+eCyNwwemsTiTQ7fXhgz12THq7M+MAx+bsuELUeBLwyV86VwOk6SLNv5MnDmGxIl9aCVftzmy8E4eRinWb2IkLKeA7Gp2oYo0OhIv49tH43jgW32IniPP+9kRBTw4SV12r3TltgbsvGslbrq+DVu2BrByWwDLNvlQ1+nCPqcDH+kr4MvHUxggH3x3poxRNoQMUSSPia1jXFtR70rGYtQph1eHUUUZl2G5AjKCn10YhJNp66kDM44S+gsZlF1utIcC6NCJI7NwbjP90roqG5Lkm6eT7FdZXj1pud5ZRhfL9VAfy/1UVdiJSJ0ToVo7RqlLHvG7Eae+eujYNE5PpRCmfohQcUSoMNwKzsD/y0MO/PRCF25a4DFu8U7sn8TA3nFMZ0sYJm+FaurR1t6Ojo4OtLW1obW1lfOBVtTXNsFjq0Zs1I3+YwWMs1/MJ0lfP+cLTe1obmpDU2Pr3NXIqybSCFvBi/g0MD2gk0wezuuqzUY2ky/zb2xtQ11TC/Uw+am6DpkQaeRxY8bmg7O6GbbqRoy4Ang8r7Zg5fx+5EIR1q0R7e1tBs924tvC/Dz1TUiHa+Dl/EqGfM35IqEqVDc0w1/fgnywmv2IFyNOF/N0sb04liz7EfI3UidGkE9RHlJluD1O1Da5zYnUIvsa5yT7Elm/XgYkd1RXlH01o37N3iRY2sG69P1iUHrrmu3TL4AynBwP+NgfRhoc8HW5caLTg1StA8u9ZawmL8mIKt5ReWprX8gJr89yqSoddTnstaaWiHGM0JvmlUMqLuxmkZ4PYvaLYfaejGfNlPMAGVebCIiiMcjkWJdHCg48U7CbeFPTpOG3KT+nyc9hpaMO8JLGLT6+p7EMi1WWmnObWH8GaxvOUC9/U6d1ZGXRc340NwexbXszgkHFqJJB2IY1HC/tZv+4WGxCnGo5huiqcaGFukCG9G+dzeDAeN6cqP1mbx5RGUqIY7GoTSJlpDi2Uwwbc8qKY0G1v2kTg4X1XXp9rm0NWDha7WZ9ushfmufL+4U2SfsDQRMvWGsXWj+Qd5nUXNBzkwnBKucC4DM9n0tCuPj7+d9KqGvu10XPCeb57DUH+j37lWDRfP51/uOHh3l5XBJmn1eSVa6XgPP4zX7Mv+bB/Ho4ausb/sTcfQmoomJycIBhwYua4scGYigZMLTQ/MDDj5kAr5cDCbKChsvqqyDUb3jtXcY1koKdawH8Xz/1GRMfpNK+iUTKpNNOjU9+9osmyK0gnUmjtaUZ3UsW46lnODB67AkjdOpU5eqooa7WxAi5+zW34qeY/+0334gwFemTzz6Pw0ePGwHYs3OHiS0il0gyplwO5A//xmuvnhOcSp76VHDuR594Gv/+mS+YhcJQVRVuvfE6DAwNG7zkh15BuVW/1931Gtxz5+3spK/lYKtoLNmPPPakCQqsIOLX7tmJk6fPYv+BQ4ZOFZBrqJUrlplFfQUeVx1DQQ5CSBflp3zlHkyjJdXpNbfciJ964+uI4+tJu63oGxjAf3zhy+ZUzMWghYjrr95tFiGfIm1EQ8VoUR20aPjgI4+Z8hob6k0djpC2h44cm33bavv1a1djyeKFJq2C3ctocdP11+BNr7sbb3vz63HHrTeZ+nyGOCi4fSabMwHsd2zbjDex/e+49WZzKkgB1VcuX4Ybrrsar73zNryRz4R/jum12/q+Bx82ike4XH/NHrMzW0Hj9UwB8rX4ef9Dj5i2PH7qtAnKrvdNe5EeoosMQs88v9cEVp+JxtDT149VLPNGlinDh/BZtnQp22+IHX3YGNaE8xX40SE6NYFMMsHJSNJcTg4cZQSJR6fZecXn7otXZPzQ90R0Zu6+Fmc93p+MESROPBScvdJxWh8/Ph2r3QaSrf9uMLp862YsX7YMP7j/fhPs+3IgWmzbugUrV67At7/zPROsuwI6XSUDxe5dO/HmN74BP/uen8brX3ePMXR+9WvfwGc+9wXzXLpFxoSrqYPe9PrX4x1vewu6urrwjW9+EwcPHcaaNatNAPF3vO2teM9PvxPX7NmNWDyB73//XnOKRMHA1d9s27IFr737LhPL4qfe8iZjdHjiqafxta//55wBR6cb7r7zDmO42LxxozGyKB7GkiWLcP111/C9Nxs8ZRDRLsD7H3zQuOCSHlQAdhkbZPAQHu9iHgpKrnrKMC5XVM/v3XeB3pYx53/9xq8Zt4F/9/f/dMEpjApI36rfk2FHsqBTKbexvsMjo3jo4UfMc4GMFEfZb62QfmT/8ba3Wri+hviIhvc98ACOnzhpTt/s3nUV3vKmNxpjzc/9zLvNJEicOjU9bQKmy1B084034g1sD+WhS3FE5FZSbrFkeLoCV+ClQLq4WCwY3tOlSYP0QYG8Ll6t3BdIp2gyVJF3XeLrn5QRRHjIreirocs1OQ1ychbkZNUYFAgX5zdbzKsOht550tj0l9bmmlcKSqrFyZzXgXG/A+mQAyOcgO7lMDgLTtL5XYYNfuDmRqc5jfCoYglwAiz3WJxb4lwW2MdJ5+FYybhluZqTV7W4XE8pSOg76jjGbnBigJPeb4yUsJdpFQD4nmqbmTj3Za1gyT57GXdGbLgxInsM8yBNb663m8DRQf4Oe2x4gWVs8NuMT/ep8+vTZvf6cAoI54pYGXGgps6LI+M5nD43g5HhuPFBn85zYsyyXAHSq9qFhE6+cHKthY4p1mNAUy1Omv1sv5lYFgsG0ma3bYKTbxlARFX37IqHNmQLP71PtLCs7EDUvgSPuLqwb2QQ51j2qaEsTg9nMJ4qGpdMcichlx/a3ehL57GtuRrRrp2oCuYQDmRgdzooEyXiWsCxoRyOkmBRQyvgBOu2L1lGLxHasimC113XgFIAaC6WMV3vxamFAczUecwu9KjPiSYSJMwrRdwaZehIFlFOFjAddCFX48EK4tV2JoG0yw5vuogW/k6GXcYQsagniQjfsXvsWDhTQIy8kSX9tfCnoOgZ3leskyHSb4b3qlmf1YNphCj7Q0EHDk3kcYIVTrHOfA2vWeDColY3apucaCSdjzV7MFHlRjXL7CCdwkEnYuSTOrUR35+ocrI9S0jGUwiPJ5H02TFF3Ipsmww/W+N5YyyLzbokM23DTwXATbHAnM+FazbW49xYFqMzeePqaWu1HQvIlafJkwnyzhovsCFI/m904dqwEyujBeRcNpxo9jFftj/rlyAd1cYG9MHvjezWC6zzAHGe4pXyOAweCb5TIH45IhbLpBDnvLRmMIVgfwbPnM5jiu2oxXZlw69m9/ABypj4eGvEji5nCWeyNtxxYzMWLwmhq8GD3ZtrcO11LdixNIC1HUFMsC6jqSx8xM1u+LZk5LIU8CDeWAUH5W6DJ4EldXk0NZVR5ZnGoYP9GOpNUz8oPXUzdXCIbXj1re3YtL4Wy9r9xMmGiRg4b69GQ7UXXW1BbNnejLVrqvFETxpn5DXT7kai4MQZNlS65MT4eBGJeAkh0qhM/olRII4M5iljOqnlssriNTxZwvg0Zc4lI4vXLCbZXU64Sa+aRj8cbh8O7Y9i4DR581wZgyeyOPIC52NnMxh7YRLe/aOYGkjikYIPp7xBhGv9qOWVov554cgY2530YD3THNP09BZwfJhyZjxsWwb4cok8QYKneS8md08ZGTYsNzHTI+S3mJO1twzx2vFdGbeZllJjEdRvmeeUDdVJpwjGKNPN2QLOFWxob/RgA/XbMeopO59d72V9EyUcGKL8qd0p98rPnCgxdFGu1EEsKsv0eekUFTtb3sUwp8/nxpQ2ODj/sfrTMmLUaSfHchiJF01Q6iDlYFFnCHff1oXYVAbTM1nKUxkdtW68dm0Qkak0DmVdOOjwUTeVcOJ0As+dy+M082hu9WNVixeOExNoWt6KfcdjyA3MYE29E4epz473pzE0kcXKNc1YtqYJTx+dxMB0zhhJ1evlyeNyVXOSvLE3AZxl30Ay4ywlNk69Kl22nXprpc+GQ9Rnqr+gxDHEMncBb6yRK0Untt7SgTLlq4nji+vaXNg/mkcDx+5dLku/r3WxTxilUszmsP9cEkdYSDzvAr9izL0abdSLLe4osrUuBKgzXF4b0iw8Rrz4ijEo6TTSHlsRrbYyzhE/GXJuoBwWwHTkTxkmpN+3D2TMScAkf6vL4YiBeseBRMSNWI0L1QUvFmWr2IekMJyPo2c0jsnBLLLsoKjKwa/o5dVGvrg+TH212IdSdxA56poS9Yfa10FB9hDHMOte1+5G3QI3GnlVN7tQx/o3LfCgnveD1GNyWaXF/YXUYe0e4LM9efxguIDHxzk3iBXhc7Of9nvhj9SamIDiac17NNZSWdbGrSq4ndQbsRSyRNJWdvOdEPw+vxm3mTGajIG6OE7TBrVMNo1UPMs+1AlvsJY6ptmcFlf+Sq/8ddLX6/NR3l3wOcvk8QL1nRuhSI1p50QqZdZxgsSvuq4BdfUNBkfhpY12Ks9N/AK8V5njK29JgDauVYUj8Pn9Zq0nncliKJVHH2W6ZHfC7w/+/+z9B7ClWXYWiH7He3fP9f6m91lpqirLdfmqtmojhwSSQEg8YIZ48x7vzcRjCERMaIgAPXgTMRAwwMAIgZAEyLbURl3dXV2uy1d6e72/x3t/zvu+/Z+TeTMry7WqJDXclfnfc87+t117rbXN2nsthENRM4bWmxW4fS3iU2ZJrZuTM+UmDpMGihwv2xzD3g/EVzp4kFjhOMY5h9GJdqHHj/qUskJzHMPChocVZoOPfCidmQniQ1YlPem2oR0Dow6M7/FgfK8XI9M+hAbc6PD9CvvuKpeGRfIQ/xvTZnGODROjbgz0U6ZybtdkpqqbclU1enURSKYl1qpYuFRBgTK3w7mC3ksfoZsSqqNJStC4rNuR2+uoDPuIly9yvNZ8apDy7RT5YZEylCLGOmxiyrXKdns5f2KyU+ymE5yT6YavHN3r3IDMtXVzNX/l7J6sZMztKW+97f0tFOuYn8sjk7Fup36q344x5neO8uMM6V2+4U5MePHjJ0LYw/FqhXMG3eRRfSRvmkKW/lO26ouGbCdxHeJ8XM78G3WurSmPm+R71tzU3cTlp2hX9NITrZLzol2NHaKxcDhkDhLG++JmHR8JR9iXnAcVi8bncalYMgfMuzmbPLpZ3Qa3wu72djvw/QdFuVsENWob3DWLD8z3TwAfMW9LqdGF90l7WzyCbd/BI3eJzmgMVWfqGZ2aMeYFTA//KYLZNDt9EtNTE/jjb3/vfRUgPXC7XcY/xqkTx42CQeZMtNmsWxS9TR+BbgQ89vBDRnhrc7tKgd4DaxP9PqMwuT471w21oJf/PceOcKHBSSTr9OY757CVkALBWnzLLJQUIF/75nPvqwDp64viV375l5BOZ/GP//d/bpQuKltpZE5LztslrAUy6yWFgkxxvfaGFDlc4LF92mSXOSydONGGusKPHj6E5194yShLjILh0UfMxv3dFCBHDh3Ad7730k0n7GrfkYMHcfjgfnNTRiadpOCQAuLwgf0YG7NOAM8vLBl/IHL2vj3PHmhy+r/83f+Jk8sY/vb/55cM/lVftaFYKhnljjYsegoQKY+kdOiBhKIUIPv37DY3e2QGTIqD3bumcWDfHjgdzm24T5q8BDL3Ih8uwqPCX3n9DeMvRH0lk2K6raFbQO+cO282SOVD5Y+//bxRAEnZI7NoMiN26co1I7g+9eAZ9qkd333xZQ76lHgEnSAQHk7dc9zkkeJkWf0lHPbqofqrz4Szvbt3mds1b759FoVCEY8/+vBNJcsO/MlhbXHWKBEEwvvA6ISZ7GytLnNg46S2CyFOmqLxAeQyKU7kLYWnwOP1Y3DMOsn+pw1rS/NcRFWMrBNY487HKWdvl+V+v06H9pTZf3pgZPl995qN9q9/848/WAFynxQgB/EHf/hHxhn5dpCMlXmq++49bU4MpSkbXn3tDWN+qdmlA4H49whloW5l6FTwCy++hKWlZYMHTZIPUfbJR4bqdvnyFY4TF8xGf0+eKTzOycpJpt81M23GiFdfew2zs/NmAdCLM02Zoo1+nSrSbQr5NJHc1okO3U659/RpeL1uMxa9xnpK2d4bi9TWaDSC48eOUY7vM/X//quWjyMpJM5fuPguBYicin/2M89ygb6I73z3e7eNa9tB8vYLn/+cUeA+/70Xjc+QtfUNfOc73zWK/+2g0yhyAn/61CkzBkgB8/obbxizZMpf7RwdHcFDDz6APk7cpMx4/c03Oc7eYybQf/T1b5h4I+yXeygXx0ZHzWTjyuWrHHfOIZ/P39aGHdiBu0FFV7+30abMYOkmSK1WvSnjBU7ytsxlSTFS3zZ302JCC+Y/CyhzXiPljXhF8CeR5YGoE4fuDWDmcADBkGXO6M78rN+fAJBNa1VtWHSIY6e5TfBRyxKry4Fovd5CpdQ0jloPJJp4gqiZW6sZvxjXODTzgy3q4J1UC3+pD7hW7Rjnsh0uQr+e04aHtSkjh58ymzPm6uBvDtpwsWHD83lglfElVcIO4G8NAaMu4Ft5G76mtKz/DNOGWcZY0I57Yw4McIn9L9fbSLZsZrM3WbVOpCtvHe5XQ3tN1QbjpBsYCnARztX2bLaJMhe/1h0IRdV4asPgtAdTB/0YGvdihPjaVe/ghseGHOsUIi0MF5oIzxaQj7kRbFibYfNDXnhZv/1c3a+7HdiQ1oPg5/v9qYa5fXENEVxcaOP6awvIp1hB4lOx1F4t1rUJ8aVJF3Z3WsZPwtZkGI3dk7ivk8XE7gCSI35cWEpgfbWEy68VsbHYMA50lYcW9R3Wv3/MiS8eC+LBPjfe0AKf5Y8Wm8Yh+FLYiVi+gaHVCqp8vznkQ4WlD6TrOHg+h2CmjsbeMLJH+7CVqWD0YhZz0wFsDXowUmihz23HXMCJvYkahpjnGvEoJUeCYXXtXhBkOkw+RG4w/5LHjolsAwc3q4gVW6gzystSbsgM2GYdWyXgq5stjI5w7fZAHwZHvFgrVJDyO80Gz6HZIg4xbsvHckg4G2NeJIjnAn8LnMR3pNQyyhcpoQQO0lpfsYERtkk+SuaGfWhY7GvWVPID4idhPOz34V89x/XGjTLpwY5Hhpx4JAT8W+J0zGc3Ny8uNsgv8p8w5cPRpbIp98LhMJrdturWiUB1FRjzTaynfue6G0o9mEzWEKq2cJ31qbI+xVwdZTJM8kYNlzdaxlmxeERZijdNEfyh0/q6IXXCD5zeFcChnz6I586mMT3AtcwDAxSoJPZEifK0hf/rG+t4aTFNGeND36APHrb/QNBLvpnAW/kYgo6LGHY2MDo0jeGRQY7hCfzTf/4Grl/Mo6nOYcFSTOjU+ZEDQXzliB9bpN3fe6eClj2IvXtniMMWCqUcSPJ4xpfH1bAPL54vcn0YMzdzjaxknbU52iRxNktZtApJ+EQPTcp+V8zIkIWFBYOX6ZkZM/8QaD6heZYOLeaLaXTsdQQ0XlRqCA+MweUJWDuJhFajjtWlG0R0AoFsBWWXD+WBYUxMjmvQQDqfQr21xfVpH66vFLC2YoOnM8D1XRhra5ucB6WIF2vDN8Q15vT0JCq1EsrNBByBsql/erWDWonIb1sEJCe9poMIRkqZ/1aAbq/0bLxLUeJi+pF2Ayn2qYd0o83E+RzHu1Yb0x7L1NIycS7po//azBQnSyJYeStfiwiM7O0p4vWDn8KVHhOmmN1PvXd4/Bg49gBq6U0UFq8YGlI+LuLlqSkPHtjj57rajXihgTXm+/vkgddXagiSX/fESU/JCg5SzsoUnGSvzRvA8JH7kF9bgLexjmny4ECnic88M4HffSmB85cy0JA2l6wT51ZdhoaDuHdfGDP+Jr76Kuk1WTAbt6/bGZH4Ud2tjVor/jDlyBeOhfD92TKOtEijlJ//YqWJgmRkt2n9xOG012accrsmIzi0N4T7wpQ5+TLb4UD4wBjevpZBaz2Dzx7guohILczm8H9dKuMF5xQi4zNor53Fj987zL4qYr6ahn3UiVAfeYRycmu5jPlLVawuNMgPMsfWwbjVQ1iDHV7S/C4OPg0+znEPhqfcCIVd2M93g5QraS7DLpF3Wm0X/F5WzFYn6VTRZ49hxDWB9fY6irYstjbyqL+ex/BCFd+qOYz/GylTpgftOLrbBee+IDwxD+xsbw/Uhw2OCW0zZlg0YMiDoHFNv6WIkFm1S68UsbnUwH1o4kF3E/++4sJmx1KGCeVBjk+RUAgTM7uMqR6tkRKbG2avQ2sLF9fa2tTVXprMDxdKGYoZH/rjg2ZdkUgkUCoX2YekSdKtWF6W2To2ORJvIuCLYXjQMiuc5NpIa4UmeUNOsXWYV6fkJRuCLcotruMKlC0Tk5NmDbbJesgygA6LDXFdpI3mPOuXy2bNATHdQHC6vYhEKc+45tOB3FWuE+XncSAexyDTqI5qi9aRm5ubxqy+i/3S39dvlDKKW6wlEBltYOqwi9hsYfYC27New2S/E96jYbhCLkOX7wUy4ZnaquL8y3lsEdfNmvpFBzssmhZIFu7lfOI+jit/nGpj09xCsGEvaeqUrY3nSLMJprE24+3oG3YiyDlNfEhO6N3w+HXDwC6WNs7xb5wrY+UaZWqD9ELa8JEXHnDXcYxyps00C8c4bkuxwASBiBMB0qbH4zTySCC5u7VcwcVXC8jIBwrFkcy3TXIu9SjH4G+vNbFsTdYwJXOhHAS/u9XCkoQV661cxAPTIQfSLMfO/EIMNAoQElZPHunpZ5wvP9iH166VsLFcMrdF5INjnFP5Dc7xMhxbLfyyHRw4Px23gUMNXsqRuhmsV5Z5qh7/WzJDLKHxWZ+aI+0L2XFmbwAZ4lbO0MOUYUcoXx25Gr6TbOPNCiN222+1gO9Iq9FBJ/ad8qJ/2IscC56/WMb6nJR53bgkbNVPa2CNBaLDgD9glGzaC9UhRM0ntA+o8UouArTO0Z6x6LRR5zpG4wHrrGcbWWz/SrDk+61PglWFOyNacDPS3V9vf/9+wNLeI4MfDEx+7wfv8foHTdeDm+m7Hx9SAbKrqwDZgY8TegqQVDqDX/rlf0TGsOy3/tcAEgZf+vxn8As/95fwy//onxhFimHsHdiBjxl2FCDvB7fL8j8rBcgO7MAO7MAHwY4CxAKZ2Nlz3ItdRwOID1p+1LR5sD0/K/9PBmRSytwCIXi8t0yR3Q00qzObJUxzc4EhYDfKeWQ+08D6QgVHEw08wqHntWQTVaeDi3WzNWPGJ500LpbbeCPfNicgZU99lt163GfDNS6eF7XhyohSdGhz90bNhlUugFUr5SElx38/BC6Oga/lgDdLOh1ovRNM+W04FbGjWWvhtUIHG0y7W456+bycbiHHBfadYHDebfcAK3Wy325M9shBroKHGHYqZscVoskz7cbUAT8Osd9OJOp4Z9yLZMAaZ2UGZXSrhkDQZTakEh4bNqJuYyprjIvyDPEgHx0CT5PrrUITaTaknamhcKOC3z9bRbXSwQODDszEXMYR+4vLNbjIJ78Q74BZIdHnZR18yE0EsN81iHiuimaoiuyoB8+9ncDr38shvWmZ6OpjWaeJsEvVDty7XHjgkA/TPic24uQnp90oK7Q5vx5yws76yjm4bNXb+S5ibn04cc/1orllI4fl3qgHr7GfgltVFMIuZKMuBJluiP226bYhxjZFKy0UWPhq2IlGd4NBMFZq4Qjp4+1+NwIM371cxsBGFQ02ajbkwHXmVVirwjdfwXqyhQukiUfORHBwfxAV1mOlXken3sbI1SJ2r1ZIq3asj/lQYZn6lCN2gY99NMG+33DbkdduyDaQYmIoW8eQy4nmkB+zlTqqXRkkPpCncR/7/bnXClhctw6kHQnZ8JfGHPj1tRY8UhDy33VmO33Ugz0HApgiDgdgN6eyFxza4O9gLF1Hi4Sz1ue+qQQRDNkcCDF8sd1CgxSrV0fYN/0Udy9TlGWqrPdiGYuXK9hcaCLE+p8Zc+MS+Wgx18J00I4HR12wB914kXjypMrY52xjcMSPkyf6SWs+RBt1OMmLq/EwDh8awvnzm/ja82tYzlYwvpe0ezCAvpgbD3g9qLcO4puVSQRsL2AoEsS+WBTTYRu2Mhn801+9jMkBtmm5gstzct1rbTQ5iMR7WIdyw45Ew49du3ebwx+SxwsLc1ifn8fnwlXY7hvFq9fq8HrGMDU1ZTYXe6e9dWBFsnxjdQn5bAK+UAwTU7vNePDGm29S/pHfTp5Ef3+/SacT3gJtNtXrNWwlt7C1tQkP6Wh8cob8FjZ56iCK8njtjdewsr6MsUoD7nAY4b37MbNrl+HxhcV5rCeu4dg9bNtKGcW0H5MjezA+PmE2cC9fuWJMq+pEeX88jhMnTpgN06WVOeQrabQ6bbSqpLWOo7txbPWj8r4pWRimf2Hy//1TblzdqJibFoqjzV8rinWCWJvTQVsbDwXk3LmDSxUb3uFSRjeqPJRxDxDXOfLCWdKAytLm2i2wvisvQ2ZMY8rmY76bIGt7T2DnOBqeOoB6IYPK1oqVju+1uf3IqUM4MOpDYekqags5uAY8cIdcuJFqYm69hsOUxVcpi7/4wKB0Nfg3LyTQdngQm9qHUnoTxcQ6xkJ2fHa/Hw/tC+I/vlPENy8VGVenpG/VWWPmg5Ne/ATHu3/5/RyciTIo5nDDrg1nq6a3DvpQpgQcuJ/y7spGDSFtrBL1b2Rb5mS5YnebabWTjxROJ1j+Fx+I44FxD4oXU/guQkjXmjhgq2DajAOUV1ezeJt5roVGsOvAFB7Zl8eTB91YL7UxN5+Dr1hCbMIPJ+m9lq7h0mYNz12rYnOlyfGShXfbNMRaH7a18A7pIUt5K7M5+wccOOMF5g4HMVJsc7xrYaEVQCw6jkhQVlZacPvb5kCUFCJz629RjqVQyNZQOleEd66Gt2p2FNhCmTuaPODFxF4fwpSVN00efgSQabZSoobGN7ZwPUEZyrHrywMcb23k46EAXucYc2GhZBRDUoDsIU/L9G0qmUQ5QT6y61Yex2F4ERsaNnyZyaSRIB+6XR4MDAwaUz/r62tGqdFqa25kA0WCub2gjXy0XIhFBk1axdHteylYBt1tM+Zusb01pxcu8oLX1qRsYhpfGJOUHVKAbGxsGGXJYNfMcTabZZs24SzkkSRNRThhqFVZlj+MgcEhU5/E1hbSqRTCkTDTDZswyRLRo+q/ZayhNBHr68NIVwFSqCYQHWtg8pDTbHBfIx2vz9cQibNfT4YQJV/IRNJ7gUzkZZI1XHw1j83FBkaLDcRJz+dI3/LLI7kgHpAib5+vg7c4D8pK4cC0I6S1vXzO6tYTJ4GxIQcm9hG/Yx74Sfg+v26l3LqpKxKsljnnWqwgwT7UmVwXhYaPc4rdrQbHd/Ybx5CrAQ+WOCeQMkYKlX7OFWKDnJcQ78pJpv3ymTrmL1WwMddAjXMQ+UOTD7Ui37282USiq+wYlEyLUDaVGnhLfjjYT8Z/VtCG88UOZjg/2BNzYKNtx0vrTZQ4Fgl6dR7h+19km57j+Poi87VAnG/hRv8t38SWGTii3Ph4u1K2IRLz4N57h3CRPL28rOt6Vp5eftzv7SDZtuEy6VSc6SPN3TfhwVaxhcubdeM36MEB4rDexLl8B7MNyQv1owq0ytN3P+dLU4fcmOYcT7clV+eqWLzE+VlKilmVRujG15gjk1aS6b2xTbSlcUE0q4Plsh6h8JtKXT7WN372vhjgD+v/NpAs7369CdsC7nj3rqiCbgZ3fbcNrHp1Y31Q5A8BN/O6Ez5k3u9K/wHprNfvHenDmcCKUjjvbJp97KATujKBJVMl3/3eSxQ4txb4/zWATKM8cN8pTIyNGjNYvdssO7ADHyfI1FVv00wDaiAU4WTEhRInQS0df+iClCLyF1KrVjiY31KMKG4g/PH4qvmo8N+KCawd2IEd2IEPAik0ts/utbkleaUF6XbFiE5USTFiTlxphdcFLV6kHPmzAM1vPi4TWNp00MnVQMiBYMTafL4zv24xnwgob23EaQPY5bq1uL4baBFnlCW1Nvq5yNfNjxL7MJ9tILdSRZhPYLUGV66N2XwLX83AODce4YLcz8VJiQtwr8uO72Y6WOX3FKfBWlffH7JMVq3UAa7jDWiDa4m/CzLHYAUZ4NoYYS5MZQbo1SL7gmF6r3rryXHBfrXQxjW+N6asmc8YV8iTchha6qByi4TeBUov010HIqxLqY18XRnYMOO34wv9NlzNdRBgkGxXw80xVuZw5ANDK3WCzLn4Gx3jZHM94sJm0LqxoL0cbcYHqm14iTPdipFplIKH/Z5rEJd1eEst1KtAmem/OOnG53ZZJ6IvFzo4dGQAx8b9WA46UJhwY1+fG7HRCIKxQXTWcgjVy5g4NITcfIE8EUS97YCvXMMJtnnGp9spwCQr7et3IyM/DR4HRvxu4xujVG+hIiUMcVoMueCXQiNbR5i4CMV96Cs0sTTgwXrUBXtRi/wOEn0e4wOkP1GDX3YrSAPufBNZ4q5A+vWWmvDoZofat1iEg+32s8whptnwk86JU5d8j5COOoxzedRnNnZknuiF9TqurTdxtM+BL+z2o0ZcXneQ94Vf1i22XDEnTNdHvLixK4DUoNeUI0kiOvCwLkP1DuthQ9Vcl9gG/FnyOWCXGS23E6lGE42uDNLGVYp0fOlKCaFVdgTrUmQCN/uAXY3rJcWyYXDAi11TAYwQqTbybKXfA0/YjSDxVaCMijOPvnzD3C6ROSzDYF3Y7XFhgs8q54FSlPQliGfKtzLzWK00kNysYeVG1djWD7OtJ6MOTPU5sUJcpiodDLOfjg64EAy7MJ9uwFusG0XbqwUWs5zDfTMBlJaK+N0/XsebxOGegQAW08TncgmpZBUNNssuz/1sh7Peh2w1jMVsDtX0Og5Nj8PfLKGTS0L+Wc6dz+LzR4Iosi+vkK+jJMcDcQfytSbm0k2U4EV/Xxy7d+8yJ8Jl0qbZZD1TW3BGbHBEvcjn2R++uDkdu76+bhQM2vRU/Hh/PyhBkdhKwuX2mlPdUnysrqyYcWB6etpsLG1ubBirC8Uie4O41An0cChMXqkZcyKwNVA1G001rrP9Rim+vrKKUjqLjp1jRyyOXXv3mjJ1AlxKhM3NFJZWckhtyRG1D0ODwxgdHTVtkGKmVC7xs25Oks/MzJjNrGQyQzlXRbNmJ1s6TL9qg7SnbDBYNX1t0ZOklo/D04FBO1LFJjZJE0ZZwjiS+fqcHHJjYsANR6WJn6J8ebiftbFRLpY7yFJwaBP5CMOmJgMUem4kpVijrFYxXbI133tgyu8G6K9+3wzj42w3MZXeAIpZUKyYML3vcCzNBUZwKWPDG5eWcYmy7ypl+CDljYd8lCFv76Yc2eo4cPjT07AP+PHm20lzmrmS2UKjwn4gxCknjwwRh+4hnF2roZ0pYJzjZI61scRuBxPMc2+Q5REflzOUhwM+tPwupMu3K0osIA+TD2fJJzm+36JsXKl20CJueu3rgUJMKMM2xRusx6H7hvDqt9bw1deTOLQ/hKfPDGA108SvvZJGpc+HPOnMY6vhkSMdfOWJfgzvi6HYocxaK2J0tYBOkDKSMsTbaKPhsSFFQVDIUmboNmK3qvLH8Qxp8AYcSHGskokpD2X5TLWJ1zneXNtskH8oD0oBDMd2o0zEyzRSvepAi7SUy5Uxe2ORtFgwedf5rsPBT+b7/OT9oWk3RvmI50U3Pdje9g8C09WU9b7ZEnIaY3weTJPu7vMDR+UTif17NdFAgG0NkE/CMeuWR4V81aoUcChmp6ygTLWTz8l7UjTqhoX4RBY6xDdSLgiMKSuPz+JFrsPlT6dBOet2eM2tEtVbt6xk2l0HgacDlIOULTcow+qUiXXisMBxQb5tlGc0KtNUHKdKJZM2Ho+buaKUG95WEftZtxusfyJXR6UuhX6bMs5lZI7oSem0US1eFkhxIhNFHo/XvDd187gRCobMvK7eLMMdaPGRPwjy7RJ5f01zUhsi/XarH95PCUVkm9P+bINu6siR/6CLc4mYG06OF172q5O0VCYNL1Kmk/Wt/uFTIh8u86nDijMy48bMIT/6OMb5Ai6O7Zbc6IG+OjlnU57hfgf6R9xGuRHlGNHkWL9CvrpeBjaXW4hvED8pjpvZNiqkzzLHddFbNtlAlvxVkP+hLPFM+qSYwP3M4xSf31mU+cRb83EmNb8nKb3zbEOSdd3Ddn1+xIm5qg0TYxPYPxzlXK+MG7mWucFoaszKqu42jt1YK2CRvJExCggLrHbxMfFgDkns9XSII2CRNDvAcffUqQGMTYSwslJAOs1AK2dzw1c30zRnXOdkS6E6z7DIsTjBCmsznVM140fkCstNm+ZY9bHKs/JRmFHF8KcUmYGw0+BcJsLka8q6BWKl0W0P+R0VnVUqNbMHKus18oksU9VSflim2STXrNzvhF6pgveKcztsi3RH/HcnZ4j1/6PBR07wEeBD5H0rynbsvD+8p7JlG+woQP4MQRM6CWCZk7p89bphiv+aQFpOMb0c/8wtLBrTVzuwAx83SMxJueHh5Kr3qZNnCpf9TxNuFkF+DlxatloTsl64nj+rG247CpAd2IEd2IEe6CSco6vgsD4t2cglSDf85ruuHJPS42a4U+HWado/bfg4FSDa5Go1OK757VxgOym3uchl2K1FWS//TwZUjjZRtQHsNDh978Jk3kF2kX2Mv2etirbbjiQX+bkVrlLnajjR6OAg4y2XO/hmroNim3lzcC5xwTzIBbMUF19LdZBgHr0Z8EEOxz85YEfH4zAL3TTz0EbPqM9SRshWsw4RBr0ODAQcKGlDrNrBSr3Dd12sb0OQTCr0kSyqTKOyFUGOM69z4avFu2L2ee1GKRPz2BFmG5R/xGUz5miKzDdbaiNVY32JCzmeHuSSKMa85E9jn8eGCGs/z34qjfvQClimJLx8BpkuvlLGfNxtzDW5iVMfM2+yPTKbMs0FeYT1r/gcaLAidtZnYqlsTknOsQ4HmIcW6gNsu3wCzGZa2HK48Rd/cg9GzwwjE2P7HQ34fW4c7wtgtFNDn7+F8EiQKzzOc1aKOHRi0pyYtK1mcdgHvMh+0OaAbG17if8q29txOXAwGsDIKvttvYSK7F2z7eKyfRtVRIi8zEQQUzHOpRaLyLEdWeKrw3wH8g0UGL9/s4a9cyWMZuuIsJ+DqZoxNyUFyi7SQ4htbRAHI9/ZhLvhQGsshkClbnxebBLviZATHcZ3VlrGn8gYe8ZTaiK1yfLrNjwcIZ7bTWwR99mI2yiX5HMkP+TFxkwAGeK4wX6XiRoPy2qzv+q2jlEspZm/lB8kHbDpCPBLk99FDoIy11/pSsMoYeSrgyhHM11HabGM1I0aPttgOOuz0LajTdlT5sOq4rN9NvzokQDOHI9iivnlig24SaMdllVqtOBiPcYTNWSY3yJpjGhhW1hv1rHDcuKUW0HWZbndMreoxudLqLLNF10ds7m9Pl/lw3rk2uYk7T1BG7652sRikfzCystS0vlUC2+t1pBk2BZ7bJUy0DixJu9OJormVPtzVQdcrRYONcuYOR5HjXPetc06mvUW+sJeOIiVUugQUm0vNi+/gcRCBuMjHrz65hbevl5G2xvAtYtJHPG0sch+3ii2cHTYjYcn3KgTJ9qADoaiiMf7jeJA5mQE2liUf8YtbZyy7eVME95Q3CgeZI5GG0SlYvGmMqLMeDqhrTm5ToZrQ3JpednIe/kda3K+LPOfKysrxgyy4mrzU3GVR2J9DdVikrjIoV5rGv8E2pxdZ1mVfA4NrhHig4PGQfLW1pZZd3tZVqVURXIzhyrpye8LYID5SbGi8pReCg/5lNQml+qheqruclqrcScYssydaINW8tJsdBHfRpZqbc++kn8kVglX1ivYKkjwkLuMrBW1ETmExw74cGa3D1dJd5OUgwMRF4abfF+o4VrTjhAzKlXamDgYxf4jcWxRkMnuvZRnFlgKFcHN8YI41PdbDxAOudAf98BWbeJhmcVh+TLdpGqQdDFIYRPMbqGR3GDftiBrV5JD85Q/C+kmuLLHljuKIMeow0eHKSNtuHI5jcF+L2W0NgY7xsSVZOeVghvLsaNYzZQxlU3goI2ykmXJPNzIsA8PjHnQRz796hLbwjRPHgga2X59y2rXLSXI7WOggd7PbcE3g9gPTsYfonwepEzevz+C+EQYv/rdLSxmGsRhH2ZODlGQkz7WSvjM6T6j6Bsc9uPnf3QCUbZbvP6d5zfwzreSKCWAC9ANPWAz4kSe9fdRLuowRp4Cts62CsKsgG6BXGUb5csgSjnpoIx9s9DBZqKFHHFYKXAc8ATZB/3Gn+qVK9dx/doc5uaXsDq/jE4iz/VhE0WOm2Mkn/tIC/VxD6J73IiPaP1qzY3MjSPhqPspOuv18QeBHFDnA17UvDoV38aNdY4d5QbKWxUsk66q7ItB1ttGHvZH+6zbEpznZMs1rDbcyNk8CEaixjy5QOanSqUy5ytSgASNEkT8r0/jc4OPeEv108Ffj0sO8MPmdyabNTwV4ACYJ+Fc5xhl6yotZGqc3YBOq23W9HcqQHT7QzSeyWYwEG5j15QX51er0LkM8WKQ44X8A4VZT/GibpvooIz23/RbckDyRfJHskR5a46pehsFSIODvKPG8mrIUpan1ppwcO7Q5+ZY0iezaG7jL+09gXWUI3tfgPMLThxc7Mc6mTs06uJvF+d42li3GyflNjvnMHXTHNOXFkWxM/nfzYFLpq/6yS+6Jfxe8zIWZw7QeP0u+BhPc6dKucVxlP02y+dGA81MGw9zRCNpGZ8yosdskmP8ZgPpDT1NZDfbqHDckYnHfuY5Rj5SvmfTLXMwoQfiT06/ME8BL+WH5uQxH8d5tul8wY7lwSM4Xw/g7WtLqHCM67GzRaecy7FxSzYHsnxUH6vVFg1bbeR4yqAY+/GxEOduLFv+rvbtjeDUqX584xuLWFwssC+ttgsoZrHEAV7mU8l+pn6WIuP2R6BwgQljeTLtaJVpyR7rkE8H/pCND8dR9ruUWYW0MnWTji3lmWhVvLC1lTSKfbkzEC0Z/jRt7n12K9kDE2bBra/bAreBlb4H1g/z9+7Rb4cPE+c2YIL3SaNXd7Tk/eEjlG9FvUuCD8iDGO5++2DYUYD8GYIE6zvnLhh/E/+1KT8EEhzzi0t4/a13dpQfO/CJgbnZ0VVw6OltgGkBtT38pvKDE5/t4X+W5v12FCA7sAM7sAMWaNG5/enJRcn07eHblR+3h7/PIvQTho9XAcKFIBd5/ogdkUGHOXEmEwu9vAXbvn4iYBZ+XEuoTF373172dmg1ZQu5DafPhVLMg1LYjTYXi5FkHQfLbXxvq43vZy0FRZoLUi1PtAH9GJeo9kYbz9Vkz1kneE125nTttM+GMS45vstF+kF3x9xW8Hoc+PkZF45zUZ2pdJCqdbB/yI1n9/vNyfdspX0zDwv1rHP3+yGfFs42s9A3BxcZqA0/reHVrAjx+9SoE1+c9uC+AScORB1YY8STEQd2BWzmlsrj3YX3Kf7+YsyGIEnta1lggXmq/svFDpJM4wra4Q1apwRnXE5M+d24zkVz1mc5Px/N1I05JJmSksmpohQuHieGSctJOxfarFAx5MQGpyuzySaW1lp4ctJr/KT83kLDnMIOOds4EWpiPl/Elr2BwWwd+y/n4K220ZyKo7lVReO1VSzPZ/G7V0sYi7mQTBTxymzRmBbbqANrXMBf0EY80bEvU8V1fp/LVfm+BXexgcn1irmZoU3K8ULLmKvSafVZtOBL1xBNVjG4UoGn0sL8pB8VnxPFoAs2tkenYS9N+LEVc6PKPMp8t9nnRiHqwq5iE+HFCtojE8gdnEHOXcJ+4kW+LnQLZJBrzU32/ehaBVseGyqrJdyzUcFwwIlvZzpYZN/UhomcgAsB5rX/XA4Vvisyb93cKBUayC2Vsft6EZ1kDWt14oRtlBN2OTcXHY90bNjTtiFt43KZNOhiHLIufPzcy3aX3Q7kSKmh5QomtxpYIP0eiLNP2EfzFWA87MBPHvThDGlisFyHLd9ASzcvkhVEUzVMOh0Yd9itWzzLZVwh3XizTbTSTbMpf4r9P5ZrsBzWiXi0LxWNw/ca65f12rHMdiytVbFyo4K12TpKedaT9WNzMcvyZbvdOGsliEdbjK9bVOQ8kBWNWZUB4u6LQ3ZT10vksUtcgtXIIAus3xukg+DQMEYnB+B1NvFTP7EPx4/vwu7pIPaMdRD2NnH27QTOn09hfi6H5ZUi5mQCiTx47NFxbGkD3tPBA7sD+P5yHQ/uDcBLmdVwhDA0PmEUEbOzs0ZpoE0hHThaWFzH+moenZYDsYFBc2pbMlv+GeUPRGZDJHOk2NBGqk6L93fDlrcpQPR7Y3MTGcaRYkUOleWXURtP2sDcWlthX+TNJmrAF0BfX9xsZMpHXKZQRDQWM+a3VMe5uTlzUE+mfXQiPJlIGTmujV7VR4oP1UcbpQrTO4EUPDcVIPyUj4GTJ05j1649mJycMps06xvrJr42wFRHgTbWWH3UKTNdXsoI8okxs8YwmZzSTY89LdJMtopXEk3I+XeIvOZKVzBP3t50uPDlsAtPRoBl0s2aw4vHnpjE3Gye5Wj8pExTfkbqSbZZnz1Z2PukeMW9R6N4+olhXJor4lqpjXW+0WlppQ2RH78UaOPRdgMOKf68DnyFAjnR8Rin5LYOcR7rx4F7T+PpkSYKrhm8uuhFoJPBL/yFGTwWB3EtH02UB063USbnNtdRzqWQJYEugjKBZfSFXPjRL7EvBkP42tkykqUmGqx/mvy0Qpkuh+zCl0GQgW3jkD6sRulPF2591zfJoYGQG18YtOPTe7w4figMp9+J185lUK00sUpeb+RruJeyf7+tAdtLK7h6KYvgqB8PHY/CTbllZz8N29qo+CewPHIEjw6VMVEoocJ2BLeYlvJ4+vAArpJfdStGONZux5xuf/C7ev4+yu8z015cpCypSElC3lW7tLEv00y5bB65TAY2dx19I8AMn2e8pN9RF5xTHgTHPWhM+uCb8iM65IGfsk99LZCiqUGZXaNcafCR6SK9M74+iIUeuu4E4dFDOfWpI8N47P5hU6fXLheMM/m32QApyL8QVbAN11tuhGJ9ho/EB7q1EYrE0EceFu+IN6XELGTJP/U6PG7WkTwjnioUCuaRskI3RCrVMj/lvFyKQ6fhcykddLOkzvcn+4AhjtfzRVlJ8WGQfGgUHG0dtKgwTw/57ZYCRHtnloxxmnKaqTwaK3msNuywc70rvtJBAKNICYYMvyve9hsgMmcnPu6FSTZIzhiFD9tTrZdQa5DfFqpIrLAPCx2cDtrwWFS3M6QEcRnzi9o8vxuoD4QjN/nIx7HKF+HYxblSiE8kzqffMj8l5YiX84cyx9s650tmQ/9mHlZf+vg+HGM+XcWGIhge0R/+7/GHFd/axC+Sn5I3SkguNJHe0hgpmcSxhrjZYL9rTmR8SvFTvj7kK0xOvpv8rrnXV4YdeJyjaCbXNL7ZNPfqzbUMqBx+aJwVvahcmcm6mmths0z5kEkjn9xAjbg3de2CamrqyE8p43zEj1MyTO3u5mPFskCHWxbJP5sUw+KrPMf6G9dzHA8qrHdP8buN5vnljJfzRM4h50gPUsBb+d3K06qPVSlTJvtJjwEFb0tjzLYR2iy8XrWhUXYj6IsafzdSyqn/s5ms8Qusse/Wvq6VzirlFmzHxe3Qk3vb4Y4w/njP5HfCtoQfLk031vtE7pVOjJnPjxPu2rIPV/EPD8xvRwGyAzuwAzvwZwQ7CpAd2IEd2IEffvhYFSBmc8MGf8DORbLDnAw0JlK4wLo9/08QWIDWHLoForLf67ShNtx0ws3ldaHl0WaDDcNbVYwk6niz1MZsro17/DbE3TYsVKyljbIq8ssiF91bbWvBqnCVcP+QC4fiTryTbeGQGzjkBda4si65HDja7zS2p8cLdQRY5gJXtOtFLrK5oO/Z3Tf53MSR9VnnOnSr0cYWF646qW51i7V0Czpt+PKY06T/HvO+kGnhMsuWg085y9zs3kCRaa71Bhe4XPnP14DLXABL+aET/Y+MuDDoseNqskU6kK8tOTO2Y6TSQjjXwAL7sef429wekGkn4YpBDYbXOCTLYEyJv5Vf02U3JyXTWzXkSk7c9+QMrmzVcXm5hAm08bCjgdSQE1OnRuANuVGfy8J7vYC5CR+u2ppobRSRT1fxG9cruJTpYM+JSYOj89ez5saLs9PC4XoZ5Rr7tuPAFHHz3eUmbizWsL5RR7TQxEipidfYd7rFMLFWQbvSxtyUH2n2Y8bvQCLGuQTr6K22sDXkw3SqhhbbstXnRirsQoV4nbpRxEyO8xuvA1sMk1mwEh+ZqEqPuFHy1YmCOqa5vsyw3Qm2zUn8TpbbiJVbWGE57ngA0eEwvn6jiqVSB/fH7YgyvBRxwUf8ji6WkYszL+VfaWJzxXIAu77FNrCtYfbjNfZn20EaZdnaFNVGSJFPje3edTGPaT4utiM74EWF/VhkfWV6JZNp4iqJb4E0sVSTeRKma3bQZB1l8uMKw9/MdfB94unlRJPf29iMOrDqseEK8f3OSg2zrMcE8byc7eBV0tdWmemjdqRjLqRZTpb9vsX+TxDP+XwDm0nSy3wdy1dr5hRulYyijSkRizaAdNvJ2tCw+JPNwCjz+ouP9OERexPNYsPwi8ic1cdZEtZllsnuRLDdxN5SAevE40qujuEhD55+ahrDE0Pk0zF4VZ+1ZXzja7PY2Kggm61CDtPlyyfe58WnP7sL12fzGO3U8cwBPxyk4dfXmxg9MIBLqw3YfQMYGxs3Jq3W1tbMhmfvVGyxkEexpJPUTgwMWhtGPT8evVPi2sSUWSv525DZqp5SZLsCRCDzV4V8gf0geWttJOu2htJsbK6h46jDz7ZIARKKWAqQnvPj4eFhowBRHWWCq6ek0SZrPp8zG6HaANUNEG2ALi4uGtmu9/qt+qheqqduoMiprTaBd+/ZY8xwKY5Ooi8vWem0CaZ+Up/JPFaT8305JX7ssRkMDgawOJ8x8tPHsGf6pRxu4zvE6SZpJsu+XmsAF1oOXIYT+WAU0RMPY/8AsJLOIhnw4sSJOC5fyeO+B6ZYDw9WlnMqzNRToI1wPT1Z6GD4g7Y2JutN0iPpbKsCsjsaOkzAOHq0iVmyOzDfdmCWzOInrz1xfACZyftxfNCDcVsec9kmSvk8cZBHLjCOLHkjUFrGZ3a7EFsuYC1wEKXdZxCZOQTv0ARKW8tokPZ0Q6vCsvr8LnxlrxepbB0XKqOohGZQS23C2W7gYV/HmNtbpLxVM4QfEbqR2AzvfVrUfwd0X2m8GhkO4enP7MNGroY3KTt1s2F3qYrDx6M4NeNDSubDPC6c3BNG5dvLqFxKIVSsYe+IF+MHInBGvbCxDzx58vFiHtcTWZw64MA7q0X40zUcIL124j589WIRN1aqqJNPxHfazJWCp80fUkawK7FOfCU4Vpm2WNU0SgIpAqu1KmmvAF+4hcn9XgyzbrZ+DzrDXmOi0EdZ62AfuCj3nG6H8WmiW0dSoMkhum5cuMmLMn2kcUzmeVQC0Wz63aDqLuBk26ZWS7hxOYc/ei2LLfmdYlJtiB91dzhOAN8u2ZG3u41PDNG26FlKBNGX+FVKA/FMIrHFhCXDkw63xygSpOCUciGTyRilQ5nvdUOkQZ4Jkhc0Lru9PsOfylcmghJl0j7HXJl88lAuiO+k2JQs0UFaF/PefgNE/CRFiXhWN6mKtQZWq23SmXWARnQgU1aSD0YhQ5otl4rwMn6gqwBR/ZS/2qQ4PUWP2qe2VutFVNRHUmBrDkO8HArZsZfPW5T/Ts7R/N1DD+8FPZrU3E7zKfOw/8zhFimvOe7oaT+cAAD/9ElEQVToVofmerpVK5NoNV1bUBsYV4qP/jGOeSHrBq18dUihojzrHLsqpYZRHir/7XM10aOdBDhwPomT+wYR2z2IuVnKV1b107vlY8+GZXa66qfbUmqbHiux/suEqA0cfnG1buPY0jNdZ9GwRV/dh7+V1M6/ovOCDh/ws92o8bFkveL1oJde4OO84gsP9GGEY/n8BidWBB1wMm+7SdTuEidInFGYQI1LMseosqx4Vh1u1YeyhgjYbNmRZbqbzTJf9MfKWL9vpiHu9E+00PutePpHYQF7KwJbvQ/2RhS2thfVSoNjSd6Yu5IpNfHxTTNXvRKYjwEG3Fn2LbDo6j3htnfvF3E7MF436odN8f6VuDsY3NwBVi4fPi9rZXAHfIjkd03Xg96r7dXbFn1HAbIDO7ADO/BnBDsKkB3YgR3YgR9++HgVIJaM1mI4GHVyDs7FPIN0K0S3LTSL7y3YPjmwFoEykaMF+nuNG1KQyEyJy+00GybjqTr6Si2k/A5scVF/1A14GD5b6GCj3kHIATwSBLIMW+RiWmYVHgjakO5uvPidNnPS/VLeaucy182XqjZj8iBR6+DNVIt1amMyZIffZcM5JSQ8Nu1FhOVtaIdfixyDG2tRKZ8iqZZufHT7xvyxvss3x2fHXVhhpG+vN83NDzk61x6SnKMPsr5H/DbWgeM188kxXE7Uk+YUopZ+HVPnPOOuMYKbC+37ArqxY5mWKrOYvDF9ZJUXYx5cQqNOnO7SBhrDXMUGQqy3/H/04sW3aoht1TGb5SKfC/jRbBEnvC2MhB3IEaeV3QEcjvt0nBxl5jMyEkOz1cCF1SLcrMuo14m1pQoWSh1kmH5prYR02vJ9JtNNz4440XA4cb1kQ4I4Xs61ccLWYRl27CNObNU2nt9sGdNfBxotDKmPAw5E2DfJkBPpsAs1llHxO1EIO+Hi+5h2+hzML+SCm7S6V052WdiGlCXsiLFC09BFf5WYc7RALJubEHniaYPklSc2tE0inyhRlu912hH3uxAi7TWzNUy72J9Ezwbr7yYfjGcbRhmT6ncjzvICqQYuLdawPN/AJuntKGlkgPm+tNpEvtgiX3XM5nOLj25bCPce1nmQ9ZKJGilS4iS+qtuBAX66+ZwnXtIk1iT7X65N1DvauNtkf61XOlgnDetZ03fS5ybpbDHVxLWlGq6tsVzSxFNxJ/oGvFip25HPtzDJPrxabGMpWYfPH4InEsal81mszuuEcd2YWClkWqgzP1XSbDB06UK+Zh5ytg2eZG99hm2UAk7mtHZlKhhrNzHOfjoYsCHKxJdJz2vaSCNoO8nNfkjbiLMi+6auDXrg4qUMzp5NYyxURj2bwttnk3jwgSHWtc7H2owaGQ3j2cen4JtPYE+hwHIdcJEGmhRMb8smft6F4eExcztCskKbiNp01AavvtdZljYatak1ODhoNi1XV1ewubmFTDqNWp24YJg2HhOplNn87JnAulMBIvMixVLRyFsXaV8KFSk2tCkqR8rZgmytdyi3fKxDv9lAlUJGoDxUR23OKlz1Uz1VRylDpBiROUUpQPR+aWnJKDT8Pr/ZjJWyRHEVTw6htSnr9wcwOTFlFDmCVCqJjc0NI59VjjZVtZnqsHdvNfK/j3yRI24TWyWzaa3e9bNvV9lXV8mzFKtmwy/PvkowXZ54C3icODPmxx5vAXPZMs6SzvI1F3Ku3bC1W0isJVm2xeM3xwZTXvd7F0gaSJO/LpJftGkvEH73sPonvR3KIRf2PzKJLD/nKc/jlEvHSXgXCy5kiYtsLo810gaJA3t1G6LawKpwlErgSDYHT6WBc2WZqGviWMSJUngEmZVZNEsFltQhvQ9g6p6T+NS9fTg/lzX4/uzRAEbKSfJtg7KCvDk0jerAFKo5KYgkaQVqi/5bnwYk4HvQfae27x3z4bHjUVTbdvT1UxaS/y/KqUS5gcPDbuND5CzlY4iybcbuxVuZCTiSGYw0yhhgHvZsHY3VEuyShXbKnVYNcV8NE31OFPkuzfYvkD9fS7Zw9moRJynPtFda9tkRHZDvLnJbh7z50CCi/V68c61g+nR7X0hJIBpvtppmE9XhqWFg3I3osBdtykwJao295kaHNmaZVqnNJ38rrLeRrkfzBgf7URiRXy492hzuKcC2FW3Awb4fWiziwo0ivnetYmRBDzRWztZtuMbHRboWj0jJIMWfTEZVyH818rRoWyAlSKlcoWzkGEgeVtv0TkqKm6fhVQHJM01mCNVmy+wtis+Ut8KblFKkAMP/UmxKeSreUT7iNcXrKUDK/C2fIWqzn3E9LJcIMSaV7BzLgixf9Yiy7vrUHC1LWVOtVIycCQRDph6SP5F2hfOYpilffkpUjnjCalcJpWIV1XLT8KTaIFRRfGOB8jUQd3COxjHPy4HpBwChpdenemrkp8xWExWOEWR944R7ZJcLE/v9xuG6FPny2ySzW0JlkWPo1moVefKzk92hm3o9JYjyNUpQTmiafjc2OE4tzhfgJd98JmZDkePfFY5R/RQ+j3MOlafcLPAxdMZHNz2YLTY4rskJuyqrPA3ou/mwPnu/91PAHAvZzE1TKe170Ivbg+2/9TfocyJLPt3IsECms9qg8qwY29OaCCbVLTD16MXlP22OcxoADuEmtv4obLvI6GVhpbV+9D5Fd1Ke9XOMiITD8LoDaDUcKOc5Z8lWyAsVikDLv4fopEo6l88rjUtWgYJuAdvL3A6mTj14r0h3wG1ptoEJfPebu+f6Xpl8dBCueyD8flS4meYjJn3fsj5EXjsKkE8QNPH59NNP4C/82Jdx7cYNCm9rYvKDQCgUxN/+W38d9568B+cuXqIg5ypkB3ZgB36oYUcBsgM7sAM78MMPn4QCRCAlSCimk4HavrQWdWZ9ZTbNrMXtD1jM+4KpPxcRWtBpLtvbgNkOWki2uELWp4+L45GtGvavVYzJlNURHyYbbQy7bbjCCp4vtODjYvsQmphkWzZbQJLT2LjLhmmPDetc805FnGaTaD3XxBhRcJULaN2GGGJ8KVrezrSMLwuZIjocceCgz4a3uXjX5u+hfjdqrTaW83JwSbyxqro9IvvP+aalMJJ5raN9TnidNqO02E+8Futt+N1249h3gE8cbbAYYx5LMMr6HfB182H4JDPu53JIcdRuYSTUbmOAnRJhPXR6+gsDLoTbHeN3ohx0Iq4TqSxbviXk7yNAnNWZ71G2JcDyXRXOAdjuTNdMlhowlahhiI39fqKBhRs5POlp4mDUiattG94kfXjiLgQrpLlUBVGfF9NTMcQ3S8jZvcjDhUC6hhG+e6PYwdXlAjKZislXoLY/OeNHBna8mm5jUbvphEPE53DAgT7hp9ZCIt3CWpH4CTsQIa48OnHK/sjy05eoI5xvoBl2oeB3IhdwIsC2afNS5r60keNm3GX2y2bICR/f9VXayDFtnO1qOUAcOBCqtrDA/s93947qTJeTcoLlywxIYquO2mYZB51tc6L0u6k2LpOW3EXSU6WFc6TNLNOE+b2RkeKhgf1+B/YF7Tgx6kHT48QLbGAm20Kr1sEwy4kyfsXRMeY2AuyvvlITTbY53ecxN090O2cyXUeEdbhGnGVS8ocjnmDf6OnuoOjvdp7QHp82rYq5Dj87aLI8KdjkJ0M3dWQ3fMbexqkhL165XsHsUg0Hwn4cHerHuQUPlmcLyCXrJp42LgMu4PS4F4fGfbA77ciUWsYe+0/02TA44cfAgT48fDSKRybd2PKxD/I1TA148MCJfhw40I+ZcT8uppvw9AcxPBJEIlvHls2JqjayCCH2dcxL/l1OIGrLksZLWCCtlFN1PL3bh/mVMmKkiaEw+aRhQ9TrxoliBrm1IpKk6UDQhTni/JUrFcRiQxgbGzNKAMlCfWqTUfNN4Ui/dRpcG6Ha9JWyY2117ebpa22WapPVhK+tmc2nngJEZqgkg6S8UDxtOrWYT8DvN5tTkxMTZoNT+Uteud0+OF2yyR7B4OCQKV+3PaS8UB7Ku8l5t/JSvfR+ex3VvVKMaGNWN0d000MbrtoMk/JG6XXaV4oYbX5JgSHTukV+z3JOn0wlzUax4umRiS6VJVwob5kNXFvNI7Epl/oW/eiktJRoMm+mfwrWO2OShXUTHuL2Br7iTWGoWsJ58ubLa3UsrbMdkWEEN1eRX99ClrRzJ5ixgnmocNFsyubAZs/efrftekYo1/TkfB588dkx1CiXSoU6Hj4QxMFRNwq1HK5VA5it+FArFREj3/7oXh8ShTwurKWMouQgZZ9uxr2ynERtfQmxahZL5Pvsxir5oaoC4QqEEBwdR8fbxNxyBnttOTwaKSCVruJSqmnMvBVDxLM/RFrcQJt91UWIwYn+bwe1KSQlzZDbKKVHJ8P4/H19OBbq4JuvbOCecAvTHC+kXHYz9nijjhs3pHiSj6UmvJsNfC8whZlIGROeOttDvl+vGYV6YMwPe4i0GXEZJ+H2egtbHOe2RCvkpWTGjbp/HPu9VTSDLQwOOXGMSHSPsCSWt2sqzNrZMDcvhZ2prgHR+RBpc3Cg32zAiw867F8ddoj2v9u59YcBxZdCRDdD5HRb5rHkG0TfzUGF7tONDJvoIUcZTjlbJc5lPut4CNjlt5S619hdGlt1W6IvFjNKAd2gyCU24a7JLFQDDq4pfeQTKbGK5OMm+VLxxI9qo2hev6U0lEJDPKj4UiIrvfhKcYxCgu/1KV86Mo2nm1XKQ/JEN0h0G2O7AqRULKBQKt/kZcVVevGxfDL4dPuM9Va+yiNPnu2Uc6jUG8b8tfz2CArZNOcgVdj8HRSFsxbbzHyET8tsl26uVFFj30vGi+J0O3RJt/nYRcEYx8c+F7yUpx+1z7aDkopX5Yw8udog/3H8iNoxPO3G9MEABse8CMcoVzm+kX3NGKHbIumNOlZmq0hxEiUO93K+JCWJxmDJWyk5SxxMFgs1zF7PAxyjjpOW5WvrSs6ik5Ps8xG2YYGTHJmeM5Uxj6lZ96MrK/R9G+j3TdLm+3HOWQc5T1ogXUkcmTQmr7uk7QaoLSvJGtYzdUvJ1E1jkinVzYR62Sut+777zvrspjMhBEYd5lzg1LATE347CpxnVnqTuzvAFKuH9Ch6ikZjiHYVcDJfKFOGBcp1+auRw359r9Xq7DMRhVJ28+XH7SXcrA1h25ub8bphtye6DW69ep9I7/uuC9uF0CcNH1CU9bob6eOululI6+t7wY4C5BMEHxclv/hzfwmn7jmGC5euYmlltfvmo4OE9/DQEL70hc9icWkZS8s/eF47sAM78OcDdhQgO7ADO7ADP/zwSShAZNdYi1OPboJE3Mb2t5ySqxw5ehaYDUYudD8R4KJE6yU9UoD0ThX2wCzAW7r1AAxwMT21VEaci/d80Imy14ExLmiXuGjPxZ3Mo4OBXB0PNhv4Ts2O2YYdQWYnx97XuCiNeex4dMRllB3+Zhsn3VzKu7hw7XPidIRxiZI0F+bFFstlfeQjJGjvYKtthw4M3sg0sSIlC+s4wMW/k3n/eIyLeo8Nay0bKm2bufnw5JjLrLV8jHPfsAuX0y1cYtrpkAOfH3RgmhW6WAYCrI+DeazVWSbTyvfHVtNy0L6beaZYjxLr7mKcL8Zt+IkBB/pcrEfdhpP9TgwzcaYuJ/I2HOneVLBL8UGa2GRFHPw+la4jXGshyd83pPxRgQJ+hNj32vd7J9VEpdIx9btc6uAbGy3UO3b093uQhx3D1Q6OV+uwZ0pI5hoYOzqCC5tNnH0zhV1+J1aJLDl8NycxSZRSAk0G7Jj0sP4MT/Apq158v8C6y0+KfLiMtVuYYQUuMewyF//Zfheqwx4k4h64q23sOp/D3htFBJjfppyPs52VWpt80IZ0GQ32XY3tkj8NbRLVSdO6/VHjZzpkKUwUXmHcCvtCChLdIpGiqEqausq2fPtSmU8V66ykTiv/zloLN/JtFPnksm1k8i1UUw3YSRRl1nku00Y93cTP7/HiiT4bQgM+XGk7cHa5hpZojAXeE3QgyH5bKDfhYeftYx/45diW9dwY8xnzXTXWPUJ6trH/smxrM2flH/XbEXDbUGa42jhEGhS/C3fqOdHcMP/oO1kWUUay8ffEgAffXayik63jWdLYFvvv5aUGEmzHPlcHx0bi6Ow+hHq1AL+P9YzpBDL5gJT6hf1+nN4bRJ71v75Zg5/4OzDgwr7DEew/M4qRPVEEQqzL4SiuezuojAYQOjaK8p5h+A734c0beQyNRjAxEcHych6xuI8ypY0o+eneozE8+cgQ9nVq2D0dYNwSnns1BWQqCF7exAL56akTEewbdOOla0UsXEshnC/jlXQb1+t2lEpN/B6ZpQ43pqenuw5gt7C4uIBsagtbm1tIpeX+HV0zWAWzWakNTN2m0OaclAyy6S+zUtoc1UanlA7agJICRDJmdXXNbOxKwaLNTMk8feq9FBraKJVCYn1jwyhRFNa72aF3uq0hZYXKUNjm5gbzXMLm1oZx1p5hHSWfVCcpLlqt5k2fIqpLvVpkWykU2Neqe08Bkkkn+a6EbL5k8lxfX8PGxrrZJDbsxnrqdHpvzm02I2UepdVCPwXaIPvC7fegXedvXZ9j/kHSYZTypUr5ot86FW/J4A5lWwe7SC8V0uyFHOm9JcUwx530Gh6JVkh/HfYZxyBRoIjwLqB8lK8+TR353Ywh/MyRLueZZ5u43ksmWVktkx4dePZMDEO7guwnypzgHpRqPnjTK7Dx3cGHh1ANuSmDPYwziOOPD+P3LpWQIq/pZtrb6wWkEptwuL0Y9NnIFy0Uy2VkV5Ywe2UNqWQJ/bUaihsV/N5iA6k6xz3yZzmfQXFrDU3iy9S526Y726Y3gvGYCz/7UB8SpRYmDvThvt1BrJ1L4p3FCgY2M7h/lx+P3T+Ag5SzIY6f/koTJ0fcmKJcXVotYD21htNH3BigfHi74sZr46M49blhVCiPpDSQAlzFEr341o0qYuNhPHlPH2aGBzHv24fOYAlD++04M+DFcYcDNo55PrRw5VoB5y7mUespptgW0YVuGO3aNUP8+oy/nFw+p26B1zjKdhuTVu83rrsol3z5JtqUVVJSbAf1pculm0eSUpSplJ0yiyXzVGZOQZ4STpt8VhgeLFK2sXVylP2zg3Y8FKJMp7yTIkoHLMxtDPKmlJBV9p2rkEWzXDXmIHVFwSj3+K7OfhR9iz96igi9M0oNtrP3KEw3vqRckFJDcyfVWb6CPB5LcapH+Sg/8W9OSk/ypdstRYffhBeKJeNoWjJFv608nEZJ0itLv3UDRUqmXCaN/k4Vdfan3cP68dH6W7eMfKNtBPb5mFcbJQpbp0O3uYiTaoXxS3xqzKdrwqxHdES7TE7JgXmE46PMYN05R/oooD5RX8mPVXK9CbIzRmZIowd8iA9zTPDK74d8UXD+4LQb3y+Ku7FUw/p8A8VsyyjPdQtEJjjls0J9urVSZX41pNcbyCVbCFOmfGrKSznewkWOQbscHY4BLTyXYYFBt6HPqjRUBm61R/jVwz/dEIJ4s/tbf/VeN0bmqrgpw94FTCMUKi6HO/TzV53fJbl60CvLkp0WvaooSxYIrMM/xkwWP+8EK3/r+z7OIT+324tJzt3mdKNTN1y671QTyRSTK/8o3EUEakyScr1Dmb22vmGU4JL5olnrlofFR6pfr14368HP3j/V0wJF6n4lWF+7AbeFb/thQOlvT3hnDAMmsFeWBe+KdxN3d4ftb2/P6X3g/bO8DW6Puu3XD5THh0z0Pg3ZUYB8giAmmZ1bwNUbs3jltTeMkB4bGcG//N//MY4eOYiXvv+amRB9WND1v8ceftAMDK+8+vpHSrsDO7ADf/5gRwGyAzuwAzvwww+fhAJEc3yZTq6WWuYmiBxoWnaftRtjbWIp7p9k0f2+0M1WyhZtxmgTcjv0Tpn2c9F9aKOGtUGvMdOlU/xrI15k+zyohF1wS3HjtiNUbWKK9Z5t2pHm9PU+exuPONsouh14fNiJa1yMe9imvSEH3i538OiQ05wi/HqihVajgyfDliksmaHSjRHleX/cYcxQZLmo1d7EIaZ9cshhTD3s44L3cMwBp8eB66U2Kky3XGxjhY8cOc/nmuZ0pJ3pMlVWiJ9hrx3XmfapCbexh7/OdDpVfL0mPyLAqjbCuRy6x2/HHMMYhGNxJ6YZKH8ml4rAdNhufJW8zPyjAWDcYUOKfSfzYJFS09yQUJnxXAMLfgfmQ06Ds+1QcHCxzjqusdAi6yunsLOlDmrE7yTx+uOfmcGxw0MYIz0Ey8R9qoH/cKkEX7WGbKKM1ngUD395L/bUyphL1ZAgHt2sx66QHc+wbW9l2oj47Jji79m8NsMsmjX+TAJ2vFMABnw2zLGv1srAfsY96QHyLjv2LJUxXG/DxQQ1fibY703Wv+9cBpOXcsbEVzXmwV7io8U4ut3RYd46gS2a0i0XbQz355sYny+hStzsyRJX7KC8x44W65pcrGBlkbgyGxbAtRLxzz5mdxmH+Cf7nPipfhvu4zrrBNPsj3thcziRIh3uJQ68LOOlZAvfWKghTZwHSLufI12kicvnFuvYSjfRIv2Voi5sjfmQGfaiTjrUqsrRbCPP7518A0c3qthFmlitdXDfngBm4i7is4ER9tuPhjrGAflKQ+2yGaXCZwMMYx4sCg/4ZMJNZtqa2GD7Do56EB704d9dKGORRCzHswdPDeH00xPoG7Jh794g7rlnCCdPDiMc9uLStQwub9bwGttwje2qkvbqLGOJ6VaDQMJZw2aripVWE8ukgUKb+LO1SeMVJMtlxElXV2ezuHwuhdWFHDw+Nz792d0oZKs44+V6FE385qtpvHijhFeul3B1pYIS+0Cm6BbYphzbdGScTMTPt5aqKNRamCNfygmtfKBcTLF/yANyijzCta1O6m8uz3Otm0E6m8VmwjKXpI0iKSK0Zq3Va2ZjVL+1UalPKT60uZpKpTA/P282mhSnZ7ZmfX3DyLqeOS2l0zspKLSu1u2O+YUFs8mpk+F6JwWG8lBeC4uLlGENo/xQ/MXFebg7WdjcpL1WkfPwPCrluqmHzC3VWUdtnDpIT4mNNewb0CnqJlIF+T6gjOIaXPnaGzkMBVl+rs73DZO3cKV2av0vEJ0LrA0zKQibIPniC8dC+Mzjk/CP9SOzmMYzEeKmY8fBYTcenfBgrcpxgBF1u8S6Zce+Z5ZLlEevViiPyJdydq9T/DqZnCo0scZ3HCoMj90NtGEo81cSNZJpvU07hfsZ6GZdG+wH8diN9SoWtmrGHM3itRxy31/BNy4WcXY+hZnCBh70kO7Il/JNdOKBUZx+4iSc9hFEl+ZwfqmAJx8bwsx0BOdnq7A73dh75iE8M9RBpJrBInlQygEncS3ziSRxLJJPmk4XZYTaLOU/+bO70WgB28p6dr9uA/2wIT7ox6Nf3I0lCourV7O4NFvAWcrOLHnm4RND2HV8AJ3JPlQH+ow8/cYChVqliSJx9lqyicdQxST5qLJRxJJ3AuUzD+LA3ja++s0lFBNVDFPeS0HrDLgRY7suUm6tUTYF2F/pzAK++GAQ9x+IYWj3EHwsY3A9h7EN0hfTbbD/dDNMY6XoQ+P3wEA/RgYGKevkr2jLOPTX+KPDDtFBlxnrLV9gd4coCWT8Qg7Ffg8aHAPuBNOv7FPND9yUZV6flAsO4zNEONdmfo3jca3RwmKyjavrxDV5/5id/cKwOZmdJC1p56+t0+/qj0oZjXKR85EyDnBc2YIdRfZRu06+4FOSvwy2Q4qKFvlBZoF0W0tKzUqxgBI/5bsnr+/FojFfJb5S3lKE6J1MXSmdFJFyDJ8iT8vXTE1+QziXCAQczKdilB8yudXiBMlFnmxwLlKqUH4xnXyJyMyVbojk0hmUsim0S3lkK1Vj9m+GtCeTjDmOE/lKiWN4BfH9bgxMecxNuyrHC5k3qrKNjWYFdncdHQfbUyC9mj4Ugi0cS9EwMO5EfNhjboD8IHMxSzYA8uWRz9SR4zwhT5oMcYybOeRD/7DfzPtukj8/RUOSLYVsAxsLdeMvSnMk3Zo0jvCNcp5tTNZx/Z0K1uaYb4L9TrIvcxyd5XikuY30cjKlON8mXfjd+NkvjMPr92JWEyzy5/u2hvUWdwoPJp7+MED8q/mE3t2EXlx955+gbqkQ1+OUXXKwviZaMm8t/jCm3fiorRZ+lKHkoFWeZJZemo9unrcrHKxvXuJACn/5AXuVOJKJU92201uO8PAzkm5qmRD2nZOI05g0NDhIOqxgY2PDKD00rqhstUqft+SS9b3382YdblXjXWBlcyt9DywM3QXeI/jd4e8V8YPhbinfqwk36/mRi7tLgg+Zx3vi5k8APxQKEF0f7euLYdf0FIlywDCCJhs9BYCYJcyJy9joCPbv3W0mMZo0SSPcg2AwgHuOHSHT6BpT09ym2Ld7FwcHDraalGji0gUxlG5vDPTHcXDfXowOD5nrtsqvV2YPNGmLRiOYHB/F9OSEYYRG07rWJyaNRsKGiJKpNEZHhkwdTp+8h+/bxubjGMMinDzunpkyGnEx3HZQ/kcOHjCKk1VO8g7u24c9u2fw/IuvvCvuDuzADvxwwY4CZAd2YAd24IcfPk4FyHZFg9ZJ8gVQK3fg8nBu6ncYG8/KX6cVnZwjvt9GyZ8ErLbI2WTTLOx1+6QHqpdOK7LJiHLRPbJRxeqwD4l+L7JRF6o+BxputsNswmihysV4uYX1dBsngnajjBgJOvD0uAsxLobfyXdwNt/GmL2DIUcHVzi91UnUvYNuo1golJp4lL8nPTbjg0POgaUIkcPULU71tS8hkPWGTdZH/hhWuNDXbY7rJSDT4EKY78tS0PCLNvlC/K1bIsr3mNcyjfDdXAdLlY5RGGxwsXzQ3cEjITuu1SwTWBWmK/BTt0G2mCf/m/LfYbq32QbZ8NcpbN0q2dIGAxFVjTtRjbhQJ05CuQbiiZrlBJt9mWTbq7o6cAe0GFQstZBO1lEtdFDsbv4f9gFf9rUQXMzg+XNZJM4n0e9yonh4HH98KY+ra2Xs2RPCM8+MIT7mh2Mrj9eXK1gvtnGkz4nHRl14K9XCZdZVNszXib9Mjf3YxV+BDZLpl6mowzj1PuK0Nmf8XHft5rpl3mtDbcCD5IjPKD36k1XjCD0Xc6PCNpYHvcjzKWqjiv0ux+666SHQppPoSZ9TPjcmQj4su4ASyxtL1THGvEZsDkyGfei7UsBqsk3cyneLbqlY3KSNj0dP9eHHT0cwWqwgXGkak2ZvZeVovInD3g5eSHfwSh4YnA5gfNiP2fUa+4k0RJqZJy432S91EmCBaaoknBrpVCbJqrUWWtkG9q5WUMw3cI38tUj8vJVoYZGdnyI9rGQaXNe58FeeGsR+VxuzDJ8nvRBFZiOlyDXmBuk1LTMqpPkTpJ8VvueqD0+fjKG6rx/Pnc2hWG3DRVweHXUj0qrhd56bxxtvbOLChSQuXkzgxvU0EskKCuwbOT5X3zvcNoT6nYjvdSEy6YEn6oSNYQ2yWUO4FZ85dYKfOGd5yUIVqVwZuymbxtiJ14mfZIZhiTKOj7jgJ+19+1rZmE3Kkr90g0f7DKy+uZljoxzaKrZwdVNKpJbZglAbHyPjjLKM89rUZa9ITGiTs5RNINAuks/L7LsSCmVthrYov1gm18DpVNKc5pbyYGNj05i60iMFhnx36HsymUK5InMzdRNvayuBQrFg5KvWzOsb61hbXTVpeuk3dIuDcbWhWmHaHOfVm1tbfLdqHuOsvFIxZSdTCbajiCfOBBGfsmH/MOnNTVmSKZMeMsRXGqVMFoVMBgmW7S1kKXsp2wp1FNmeSq2GfKmAjfUNqy1FhpP+hX7d7NDpdp2g1karnJ5r70QbvLUqaZBtEIK1/yYzM3ObdVxfzCPFPsm2HEi1nTh0Io6nHx3EAcq9Uw8MIkOi3aS8EO33kZ5O1itIdEhjfGTeSP+87NuHWw14SK+riskOMRtx5qvVP9qbkMvnzzhaZtNvnXxmNvH4SKo/QnrZQ9m76nAZXimxTVUSXYO0l6XQW6EMXSOhae+lwr7R6fJ7h5wgq2Di0ChOHY/AXk3hq9+ex1KqhtNxO0KxSczaZxBoJvH5e2xIbiXx5nze3Hb5yQkHHiINSpYuc2wbH/TgC+TplVSDdNMwuLSc3Hfbw0f0x18WdL/0QvviXjz+7CROHovgBGXc8ekgRo/0Y2GVdD12Em9v2PD1F2bx2jzbETiKfd46jh72oL/Pg/hSHhPtJlxss8xdrbgdWEEVZ464Eb2RxNuUq3L+vCfmROZyFt84m0dsKgow3rdfXOGYXMXp40NI1Br4/kYEF0tjyNoSSIUp2yJOtCjjzBjOscFOfBK9qNeb5hbjI0NxJEizqVLZmNNxcxyKDzsRpIy588DBdmiTzysaZ8Mu8vtNrLwLhDejCDHjsHVbVLcH3HKirtsjlH+Hdg1gbCSEs1cLuM6+OEuZN8Ox+dNs4gDpY45jj8xGdWoyB0X+alDek/ZyxLt8fthIe205Ca/UjEJDe2B9nToizSrWC5QDxTKalTJCzTJ8DNvIl1E0PE5+4ARCp+yr/C6elx8FOYV31UoYacn/RhkHOlWE2w2sEndBexvjunVFfKWrdUzZm3jM38IyZVeF9NJutojHqlHWjLVKGKMkczZrSFUbKGogIV0drVdRbzWxJv9ZLeY9DAzv9pBe5ceDcjuoh3wVaSHQ14Yv0mayJrLJJvO3cKrHQ0YamnRhfI8PkX63ZXaK4R8FxINSRuWzdWwsVrB4lWP1XA3lgg3hmANDEx5z+/dOxUqvmHKeMn29jnxKIxC5gR8ynSWH6MJrWT41FhqoFjtgE8x7KcBK7FNLEUBakrwiPXhZ/yfuiaLZfwiLlT5U05t8a8WxwPp+syZdPNwNFNp7DHS/KL6XdPfFM3FzM/IyJyCa3yUYQbuwem8pPxx8tO9MfiGOjKxiHnpv4vC75JbGH8XRd1OV7nvzsLEPONv40qCD9O3BO8mGudGprPRnkPOGzwUo31h+njlIYS7FuW4WSnEnc4i6YaT92l4ddGihVyeVYYHKU5YM74bcBIZ9GHhXyvdIZoI/XJY9lHfhQyZ6F1g3ZN4FHzK729r1EapgRf2AtHep1keBP/cKENlH/Jt/7efxN3/xr+BHPvtpfPqpJ/D0E4+iLxbFpavXONlw4qd+7Mv4G7/wl/HTP/EVPPnYI/jsM0/izH2njCO15RXL8dnuXTP4B3/vf8bk5DieffJx/NWf+4t45onH8IXPPGMUEiL2FcUlFZ8+cQ/+1l//Bfz8z/60Ke+pxx81vjxi0SguXL5iFoOCQMCPn/kLP4G/9X/7efzEV75o6vW5Z5/CrulpXJudMxOxn/2pn8BP/+SP4fuvvYFnnnwMf+VnfsrYU+yP9+GxRx7k8xAXOUVTlk6tvPn2O0bB04PpqQn8r7/0P8Pv8+LFl19FNBbBg/ffi9fefJsTvEQ31g7swA78MMKOAmQHdmAHduCHHz5OBYhsqetCQg+00SV/Ajp96HTb4A84zQaUFCDGAer7bZQwH8WTAuLWgu2jgUyAKK3ZQNmWh5ysamXidDvM6flcxIUS61Zn/bc33UJFB/5KGyP5BpIVYLbcwVjIgYmwA5cKHQTZLm3IS/EgM03H407sjzoxwKXHUr6FsznLN4cUH/JZUeRCVDhKN6zbC2aBTKgyjkwctGBnfBs2GEmngLWM02JUsayq2UDUGV8hGWagU+06mh1i/XVCOcG6HvF08NmoDUfCdrMhJWfSctA+wUQzHqsu2jOWA/QN9o9uKki5IlNdFW02sL8qNaDE1bkraEcn5DK3ZWQubI2L/4LXccvs1R0wxILkiFtOyO9xaeOxg0mfDT8ybMeku4M/ni3jxdUq+icjOHZsAD6PDdGZCIb39eMocYdkAX/4ehpvXMnhaqKBItN72GDONsxNmwcmPLj3UATtgBuLWzWzKSLcqC0VfpeCap599EjcjixxrWXJiYDNOAaPOG3Ia1OGgZF8ExvDPqMAGWDaUT46ZaxbLhW7DSO5BoJESoftHlkso+p3YGq5YsLSESc2WNUm+0HKFD8LdbMDz5U6uDJbwWyuY/y3qG+jpPfHB4gH1qPGOYw2nRc3q+hjX7xaBL6xaSkpaqzr1TLXfH4bHibx7HaQdlNV4wR/j00bWR3jL+Be9ulWrolD5SYa2Qbm002k1uvGCXk11cQcCeLqZpPhLSzxqbDgHGkixzpO9LvxzPEw3mJ7HGxXgPiQwk0m6s48PIgaeWQ5VUdJm9TE6TrLFnYzNuKF9DHlbCHF+geGnegbsiNXq+LqRgGLC0Wsr5awsV5CNltFhzwTjbvx6JMzmNwTgDNYw+CEE0OTHkT63MYkyvaNMfGmNjj1aJ+m2mqZPGysY5p9nm27sP/QENKZKjKFOlaKLdRZp6dORJErs20lEq3JzoYAafPZ++OGDq6uVMXmCDLsC6ci+NynBtAMevDGUgUOjxu7DowjNhTCyIhlJunc1RTyxRr7TbchrAOL+WKRTwklrouL5Yq5GZLN5pDmY9lUz5tT3TpBrk1U+QcoFJSmYNLLiXqBeWSzecZXmpyxw54r5I15Km2m6taF4sppsd77/U1MTXmwlSiiyPqUqyXYPFXsPezBZx4dwoS9jb1uO3aRJsOOJlqBGpr+KuIbaXjSeeQrZdxnr2G20DBKLHMbQ+3hp+qeLZQYp2noU5tEOlCp2yEyGaS9Cd0iUZom5/hSBOkksuhBOMlRlmxm68jnamjod5syny/FB6lyC6sbFaQZMN3vMXLKVW+a21lZ9tOSzEsxbleqmUdOjUVfaco9laG3qtPN8YiPg3l7+UVO8DM9Oc5PKRVlWq2qGy92p7nVpEOfptNVJ77vhDx46ulxPLrPj069hSvZFnx+J/acnjB8cfHcGq5eWcPbN4ookxdqpKWVNGUBZdWDk1UUkik4NvOYLtcwQFw0SLsnZvwYH3Ab5aYv7scjDw/jwvU8Dnpa5GvKV8q+biu6ddX/7ncDVksVIn8h4amj2I8y9jlLGKas7Gf/+tngSxttvCOTbrMJrCdrlPceDIyPY9e9AxhxleE7lzAm9tS3b3ccWB0O4fCJCA7029BXq+HV+SqSqxUcqVOYF+uoUWbsPzUIig9ceHUdn6IsGd4s4zpl7izlWqlVZ/tyqPmAvsUiItUmihzLGpSNJ1I5Y+4nrdst9Trlthvu4VEUSff5fAEuKUBGnAiTjzS2vxe0SLe1IOnrfZQfdwMzjpMOek7T26zvHtYrwP566WoB65RzmbYNpznujVC2vsmxOUEZfI+rjTrpeIltqRNPZaaPkB4jlMnTgTamnZSfdvIG2uZGkof042w3sVWjfCVvDpP3Yq0aSgzfIs/IAboOFO+nfD5gb1FGSomr+UwbvmgbYX8LcaY/yPHHybhLJJI1CqNqqQF/i2VJacB5yYFxHx4/HcM1Tg6O9TtwOsRypUxhnKeGbWbz+lqhhRXOA4yZzWHOUyh7r5CfN9jnos/RPS4MjHohP2sOynKv3w5fyI5AlOM+HyfnAZVKA+l13VYRzdng4ngbG3RifK8XA2Ne45fjB1lb61aQbnys3ihj8UqVZXD8KVl0HogQxxzDApw33O2QC9kUFfZbivXKpznO8Z/CpOiQKayyDk5krM+2tNomER/SgJS0Fthw6FAUn+K4tbbO8jkWLmx1sJXMo17IGCVKj88sYFplZf7cDmb82Ra+/bvS9f4q2Me+yHAusZRpIs1xokXZ1Yvey6d34MY6eE5J0A2XhDvGPpH5SDbdzENOkLaCDM/Iazzz6eXFaRqGbS30c0x5m2OgTNiZd/yj3HWLdYOyt+l0IxaLoi/WZ24g6eZRheOU5LdaL7yaL0pr0NEt4G6wHV1duD3o/X4R7pq+G3iXd3fCu3L/EGluh/dI8JHzEZYMsrvPB8PNIoRwk6SbVp1281H4nxz+XCtAdHvif/wf/nujkHj19Tfxr3/13+P5F182ioiHH7wfCQ6oiVQaP/NTP24mSr/2G/8Jv/6ffhvLq6s4efyYSffiK6+ayZFuc0jhMTE+am57/Ppv/hcTVzczjh4+iAfP3IuLl6+a30899ikcPLAP3/z2d1nmf8BLzGNkeAgP3X8vUqkMrs/OmYnNz/30T+ArP/I5zM4vmrr9/h9+w0yEpKCQ7cG3z54zTssnJ8bxjW99B2+fO49zFy/j5LGjuHp9Fr/8j/4Jfu8Pv47zDDt0YD/27dmFF7r1FUiYfv7Zp3H44H786q//Ftu1Zpy+PfHow7gxN49rN2ZNvB3YgR344YQdBcgO7MAO7MAPP3ycCpBRnwNZLux6oLVAhwvYOhfxWjC7fTZjEkELQ53ifC8FiBb/DTnu1MlIptPGmxYY1kLSivPBYEU0a1DCrbI6bHPLfAuEPQiNBFHmq96pwjtBmy3+Rhv+QgPfTbawWOwY/xGJRgfnuDB9us9mHAC/xXBtEE0EHeaEqafcNKY5ZG7ltRJwtQr58Owh+K6gMU4nCAWqTa/NUnYc8XNRzM8c89DiN8C35yrAO3w6LgeG/HbMF1rG3Mwurp4PxZzG+W0/E8sJu+o44gIG+Ww0bTjQ54RQopsTwpVqZR7+MRvAzKde02l/LvoDdqMgCNY7WIu736X8cLGPhnXSnsE+xnOyv9eLLfTVWFapbfygHIk6jJmuxYYNIacNkekoMi4n1q4kYOv3w+l3Iz2fw41X17FxJYNCuoYE04+yXUGWdz3TxkijYvw6xAb9SNfbmFutwkkiO8L2CkcrbGOe4QdDdrg9dtjcdnNqk19xhO9Hy6SpXAN+PgGvE4VT/cgzTijfMD5NdPOnwMjDjHeobUcf2+JeK2N4uYzUkBfhYgN5tneZddJ+ku4WZOzsH/ZzI9PAr50r4Z3NFkZdHYTYjW522OkhF/gfK+UOrmzUcGmlAp3cPL4niO+kWyiwziGXDe+QlohG7COPoNqEvVjHITf7g2FhlpMkX7WJt1H2xwppbZTh0ZEIcjYv5q6VsLXewFyyjZBoo8E4W9pYt/pHNDRIHj/tbRs/Kl+9XsXeIDDEst4hXmW3/xDrk2IbNpNVlNmRKVLD/rAd8YDD+KlZ3Khigo3Ke20Y2ONBeNKDRtgBT1C0Ih4nD5HWtZb0ED/je7w4dmIAsWHGiTQRIy36g3Le/WHszWuj00Y+ApayDfg6Dnz5nrg5ma2bQlnS1qkRN4YHfeY2Qob9Ms52SfFYZdp90wHkGMfuc+O+o3EcCwM/cjKCBunsxbU6ri+UzN7A9L4x9A/FYPN6sUkaWFpKGNkgjrBMOMnsiDZGpYCyPqWsaLR0yp9PUyZsuj4KGM9SNHS/m4e/iXcrLeMxzOuz48ChOGo1KUZqJk3vUd6KNzbqw959EayQH2Y6DcSiNgR3qb4+xGMedDIVVNi5NfZFh+9ylEED5SqCmxUkck2kiYMBRwfz5HMpXAW61dGs1YyMkaUIY24rHDY243V6WBYo/AG/2QNwuz1wET9y+izTXYqvU8aSTT0Zpc9eP2r8SKRquDhbwMXlCm4sFo1jYm26hinvn7ovjj9ebWCVfCXcKpXlZ8SGfsrLKj91003vjIkYxeB/fZdSTKaMNmwcW0xKlWfloT5M80nynXKWGTCp7A5M+DDI8pOkHTf5/9jRPjx4JIYRvlu7nselKvEzFcX1aym89OIqFpZLrKu1CSu5tZLIw9fMYu+QE+V8HW7y4r4BP9wDEXxji+sevwMHDw2i6mAZxSZOzQTQWMwh2mkhx3ZIEa22CEyN1Q7z693g49pmPDCAZtaBhbUirlxPGDm4LwC8dWUN7lYZp8fc2BVqYzBcxQqiGCBPTfW1UC0QF+ky2hyfZOItE/JjZDqCfsrJy2sVZJI1TJRqmCadePbGzI252O6IMaFVenvTyKXwWh5XUnUsNcuUpWnWqAUn6xui8G0746iMTxCHZZy5uo5NhxObNheytTpWKnWMTYxjT4g83apSHlcQHnCa2wjy4WG68RMC9VODcr61XkZyq4wtluXmIOP1k08oS+UT6kXKSLIb9lMWa/N40ygAGE/mEw96MEb5tCfmwDjTlAedcFPWyY9J0wcUKbeDHG+PudsYa1eRZEaXmw7UKKAtpaF1kyzGL8uUTVKES6EysdeNwKgLCdLQEOXXOxysr5YsupbyZZ20UdRchnkEyMeuwSBWNmt43FXH427Ow9iPy4z88KQHL6faOE95LNkRcAIzrN9ZjvVLVY61zg4OUaaFZjwIyCm409qEl7LByTFDyuMm5UMhWze3LIrZNjyU9WGO+X3DTgxPuTEyRRkQdpGHWPmPCJJr8jeyOlvG0pUaUjpRQaz0c4LRJ+VSv+iA8oPyXjLiXbTANlY5P5ITdN0AUX+aYH5pMqsq5wwV9p91a6EL/GrN//iF8SUXxsYCmBgP4Or1Aq4tlrC+lkAtn0aUdH2ctNgh3evggeaQhgO7efQgHnHjnv0hlDhfke+QHpdujyPo/dJYHOX4ICWpDqtwmMNR0ommjqwyQcqO7ryWYRNO0g8fjfca29XQCfal5kOLQhk4HlNmNdgWKXAt0FgA0lwHDs4D9ut21ZAPE2zUtL0DL8ecDY63m8xzj8eJeDQCRyhq5vG6dSiTbNst/txd8qgyd0A36C5vCO/18n0TMfj9328HK8q2iB+QZvtrq4XdkA9I917wAyYzcDNtj5DfRfA9YPh7vfoI8OdaAfKphx7Alz7/WfzhN/4Y/+xf/RssLq8YJYD8aVy6fBVvnz1vTmF8//U38bU/fg5Xr91AOp3BlavXzQmMB+47jQuXrpg0/V0FiJQLf/8f/Irxv6EbFOcuXMKN2Tk88dgjiMf7mPfruHz1Gr713e+ZWxtSsqyurWNuYRGPPvygEYavvPYmds1M4b/7a38VF69cxT/4lf8frrDsja0tvPn2WVy+dt2kVVn3nT5pKUCe+y7WNzbNSb6nHv8U1jY3jPJDDuJkykq2LhWeTKYphG4YARaJhPHX/vJfwvrmJv7z7/6BOQEjh1lS0Kysr+GdcxdMvB3YgR344YQdBcgO7MAO7MAPP3ycCpA+r90oQJRaT2+Wp0VtkwtG5S0liJxdOuQQkwvFOxebWlzLd0fTmK+yc/GqTUcu6DhnvBn/9iR3BZMtH6XVdFOn8npFGd8g/BzyuHDM6UaS89jye8xJlUamnnQnu5WV/fE2loptzGnFy7pOcFEqUz8ZtnuDbTyfa+NcpmVML42YzQi78cPR2J59tyJqz9BwyNg6d7G9gy4u2Fkzs1gmmFisF9FqzF0pnXwzxB3Aw1x4ayGs2yXpWhvXWW6d9dCmlsxgg4v7E6xAI1kzm2PaQJdjdJlEGQ858MiwEwX+Xi1bi2UtlLkOZ3obAsy/xHhEi8GdL+jAAHvTV2mjIr8fLvZLD5mEIMs9lqqjwvC1kMsoJ8rrNbyyUMdangt2tr/NNp4e8yJaa2LE1kFis4zvXMziuwtlvHE2jeWzW3jneh6VUguPBIEx4m65LpMmrK9Ppy4beAAVvJoGvjlfxfUVOaFtI8y6/mSM7Q7YUWDFR0N2/EjUhqW2DRH+1s2KFxJtoyCKNVqIbtXMbY3OeAChvX1ItFoosj4p1ns97ISD7d2dayI8GACpDd65Ahy1FlbHfFge9Bqn8HJGW2MeVdkWS9cxohPfxOPzCw3WqYNHYnaMxn2IDvtxtM9hfE5UGD/G5Wgfn0G2Z3g6iMsMH7O3McW63ZACjV1RZX3P83vJ68ap3UE4Kg18K9vGxRpxxuc6aS/Hfl9h7U4/MIp7pkNILuQQEN+wvveOejBMXFxj3qIjbUAND3hxLADs55pNTtHPZtrGlnmR1V8scc3mteHC9QLqmZo5eSrn8iGHDZ8echjn59rOfYeEVuG34IwLe/eGEItI62Q3tzlk4k5KTqPoFL0EbJg86IY73ETH2YTHR/pm/1sb57fo5r1ApGU22IkrKRfc+QYe7FQw7G5jlZWWIvAA+eHrl8poVSgnmObwWABP7ovg/EYVm+tlbLJfpnbH8OmHhjBT102LFn775TSeeysD+c/RLbC1pS3cuLyM65eWsLKwiXpNjNNlvpug+t4ZZsGd69ibLMFgySkpTy1n4tZtBYUNky5+8slJJFJV1NJlREi/uq1ya8sKyGTquHYtiyb7/tFQB+G4HbVRlzH1dfF6Du+slnGt1MAW6bBYb6JA2pvYaGCp7saVugcxnxd5p4ePGzZ2jtvjhs/jNQqNYCBolB09h+7hUNgcUPTyvcPusJQ3wrnbZZQkAT7GMbNXDu49tz1y/ixFhvAgua12CyO6rTS/XsUSeS065MPgvijevlZAgbwd5fsQ41cpF72UnZ/qI46YSubYtHlo5vnEo+SRNjn1W9+3Y1q/RUu6rdJP2vWTaaVcInsaWr3vcAgjcTeWNmuIhV24PltEX38IM6TX6pUELhaauDyXQzJRNvTay1Nfe5t2+XILG6ShUzM+XCDtpwfjmDo1goXNIt5crqI9Mogm8eXbSOO0vYpJrwPfXmvgpY0662KyMHn2iKJHGga6wXqGXE18sS+Pc45x/O7VKr739gJWiLe9uTLLr2Fm1ItP7fLj0JAbD56JYzO1yXaWMXGgH4WBPqyf24Q9X8GkZGq6ipdXS5ghr//Oa1lz4+/JSQ98fR5U9/ThP7xTRCDuwT2eFto3srjQcGByxItNtm+NbWqSzwrkDVfAieaoD5mBXWh4xhEJJuC8nMIq+zwhO3VCESsfIF3dOxIyflEubqXgJ2MO87WDY0iHY4H675MAsZ0UhTmOdUXK+wh5Q+a3wgMu5CmfN1i3DuvQ5rMqGiIegqxbg/wofxejuz0YHPfCOexDadgL/6AH0UEpB1xGQRDnuDnKQfZezouylJ3LMa/hzwblr2F55p/i+LLYIa0yzzGNLZST/dOWUiFNPL49V8cGxwdF5/CJQZZfI7G1Kd91KEGHI96ZL3O8ayOWLqFDfl7kmLvWtuMejhnn002skE7brINMXF5nXvL3pfwOcOy/l+2uT/vginFtTFltzZt046OFLOknTdrXzcB8mvKSsn5omm3a7cbItMfcGglwfiDFyQeBbimEyLe65Uh2RYNzIZm+2lypYOFSheVw/khchNnIU5T5o3u8CI94tim7uxltA+HQKECYNstxik20+IN4lYyUybtBBlT5ac3U9J7/2JeGp/Sb8dKcc1y5kkOJ9TPih4/e7oq78NP3BFEkH+iWbL3CfHo82S1Dz/iQF4/fG8ciZVWOuO6B3ikj5WUe89sGD8t/WCbyiAP5NdPc4zHONXz9AdKiE1XiyNSBcTWnPuxpY5dHpti6ihi+3OLYvdTSXRCgn9muOJzGrB+HAHNoY3goYOasUsT3s1+PctLwyP4ATkZIZ9UG7MyoaG5QuvB4Xwh+yvElhq+vb7JfdCOWDVXmXejJs+1/DWz72oObCos74a7Jut8+KMkHvb8J20LeI83t0IukHvrB4T3b/CHhrqlFL58g/LlVgGhQ/uLnP4OpiTH8i//zV7G5ley+0UKsibUNEmmds3qCJkenTxw3tzh0++LUPcewv+u74813zhpH5D0FyMuvvY4//Po3rUlGF5LpDA4fPICZqUk8/8Ir5prtzNQEHn7gfvPIRNbRQwexZ9eMuSEiU1RSrpy59xT+/W/8J1y6cq2bk4RD2yg65LBcE477uwqQbz73XXNdV75KZApL16teeOn7Jr5gK5HESdV77x68/OrrxgaiFB2Pf+oh/Op/+E1cvzFn4kkBovQq4/U336Fw+JMR3Q7swA782cGOAmQHdmAHduCHHz5OBUjE6zCmiJT65vKEGWq6p8W5Hk6R4Q9pI1QbXpZJC6s8a3NBCz9terpcdrNpqk0u1UmLZIF1ovDD1U/RpOxQ3tapVNaFv3S7xMm5dH+2idj5NNZ9dlRY9/cCG6vo5+e9NS7W2Ya1Qtv41Kgxs1VO54/5bBjx2JBs243ZF50UnKt2cL6i06hchJsNTlZGFdpWd5lieebZfQgE3PBvZfBo0IZFZqqN6e1zZK7hsdJQPjajDOkwjxvMN8F41plnGxe+XJBzYS4H2zJt1GExux0dBInLXWG78SGyzEqPBh340owHL240zcaebuJE/Q7jfJvrbXyhz4a9XmCx0jFmuXSy3x+2wTXigS/kxq5UHVnWu8Z0PXCz/BGOz2niMMeyoxsVHFoo4UpR+gHWmRnvmwlg76l+/P5SA89tNrn4b2OSKL8imzitDp4OdMzm+9tl4BLL1M0WKXLkVFkmvPrYRyeHPVhjfnmGq316hvw2PDrsxJFBpzmB6mNbp9N1HBp0Y56d8Z2NNhJVG1L1DgbsbQQGPFiZ8uPCdACr/F1pthi/gQD7NS0fNYyXIj6WnB0scvlYZD+4mN9Knwvr5SYy/F7YqqGyUUNiqYbTNidOhV3YKHbwMomhxHxWdXPlxDBG9/fj9XMpPEScnvF28FDUhgdYv2C+jq+t1LFRaJobOEs6vc1yfcTHp4dJ80Rte7wP4/eP47fOZXGF9ZN/Axf7SLhUnweCbhxs13CqU8G9/Q5Mu0hzpMuLmSZm2a+qB4kNHvLQTzw7gt17Qvij61W8nG5jjfVbLLWN8ku3hJ4+GMQ6yzjh6WCUdHyD9ZE5Md1a6WOnFJvsIpcNX5kkfif9ODoZYrgLeeJGe4BuVjys2yBM2661QfShb9SFYMxF+rL4znoMuXwoUFzJBhfL9fIZGQjiD69W8BpxvlluGeewZRLoZ+LWBnpxeBiBvTNYXkriyQHWi/x5frWM85ezeGWuhBfnKrihftNOlJE11g0PHeLTo01/CSALa6YGvS+3QLTAD/GZeEGSRXnIRFvYw3qw4/SpW0e6kiTTNAHydJTywcEGyQp1iGUdSmYwv1HGDDM7EbJjA3bDa1reGxnFvm6SJ/R7g/SV8znRathQWGphab6JzdU28jnyMmXFnhL7qeVG0h5EohnC7nAUX5nqw4F4FOVgDE7+lrN3KT/kKFcbZLVq1RzClLltOXBPJpPG34i+Z9IZ5PKWea9MJmvsyctShTZivV6fUZ7I/6eUIx63x9RX+OydfJaiR3P1NglD2wTZQgOXrheRloaYbTrWrmM3mlixuYzpLFkpW+aXhgiJWRmFB+ncybyUp251qE96J8kVJmW2fJa4yAsPj9ixL8ysKdOfnHIbB8mXKDRW+EyQZz/3+CDWNqroZxvSiRJ+nzyaZlWEX+Xrpczye51Gqan9FXYxwRqzSrUWbpDPl5lgBHU8HGti724/zi6UMXsjg93kvacH1HwbSscn8cZmAwukuZ7stnBzO5gQ/vGzdIpZ+Nx2HIl0cG1pA3Orm6Tpmrk99gBlridbxALb82rJgc2OA6dOxnD64SHsPhSFK+zDfKaN33phFcFCxShAVygbc5QLR3YF8OZKDf3HhjDa50P21U0kt0p4ZbmKuEw3jfsweSSG3f1uBP0u0lED+0oaqDgmpIgH8nG4j+8CDXgcCeKoiS3yeIr0U6ZMsBN/MY8b8aFhpCiLL21wDE3k4OX4cqZYM7ccZFJSY8tH5fsPC9qDIsvARd6Ixj0IRd2sswdhtinCsSA21FVmDDnwsI9jYdCOTMwJf8yBwUkvQvJVQtkoBYbMcrpJAxqPA+Rr+a7ws/2VYS86Y174h5xGGVukzNFBDskWHQBwklZ1o+6zg6Rd5m/jGCkFS4lyXTfy5D9FTd8XsOGJPjuWOKZp3vBg1IGDDLtO3q2S7lfJ4+80HRzTbQhy3NnD97OUx5scb5qkLVGqZAGHOqNMaamMCdZzxg8X6y261cGBQrJqxqW1xRpKRfKr344ByuHhGS9GOd7F2Z4Q22ZMEBr+Mqh8TzCmItmWozeK2L0oCy8dbAWdyKbJE9cqxoSV/HawhzkOO/BslPzP93Xi1txKEUt3+bYHRllK3ivkdDulwTpbSgNFUjQ9BziBeoi9u0zJXja5M/SOPEw+rJ/xGcL0N8vg9yG289SDA0j72shWmijm1G/W61t5Wf6CbiyXkdRNm+6epm6SBllnVtH4lDJxu0mkwFilvNoiL1LoUz60zc20e56aRrTfj7m5fLctqiOQ4pxrnmOtbv6aYFZSczfRbZxxnnW1kGH/JsxRC2Bw0I/PfX4X5W6NMrliTHjKz8g4B47CYhHfJm9mIj6cmfAj4YggHYpjPl/G6uYW6g35erbwsh2sn7eH6ecdIYS7Bhq4FXxHhHf9fP/3PXhXvO3wPq968J7pP0Ta7fC+9RB86PzuiKjO/AThz7UC5KnHHjE+QH7vq19HnoPu3UAKhb/7P/0/8eUvfNYoMEZHhjE2NmrSSVnw/dffwI3ZeaMAefqJx4y5qTfeeqeb+hZIUTEyNITnnn8Bjzx4xpjeOnL4gMlvdHTEfKosaQdfeOX7OH70MN8fxB8/911zQ+Ru8FEUIDLLJWfvn3roDJZW1jhZyuKv/9WfM3ZR/91//C3IOZZAkyb5JdGtltffeMsIkh3YgR344YQdBcgO7MAO7MAPP3ycCpAmV7zarN8OyleLSkGr3kGr1jFmlTxcxDu1Ua/4fKT0kPJDNue1kSblh2R+78S4MYXFONbC+sPVT4tdpVEZdtZNC/I2K1gpNzCWb+Doeg0OLsTXhryoaPe5C8rdoR0HftOwI1MtWgwXyk3M5BoIMc9ZLmy1SJa5oDynwzp1+CNTbtwXtOGIq4M1Tn2HXcAhnw1zNRsaqg1x0Xu0UaiN20y2is2NAnJF1oO4STRVA5XNv/xgNO3RmBOEZ5j3j3HlvMtvw8Vyxzg3JwrNzQ0pWAIuG54dduKePicyLF8O2vf2uxDnfH3UpuWeDUU26GS/E6+xoHXmcf+hCH7ukTgOOptYK7RwhPHv9XbgJX5mWzaj5AnLpjfDY40OotcKSAx6UdMudxcMbliRnNmcZ/yKzFV1jDPyTAV4IG7HjwzaMOy1I7Y3isuJBq4m2F6j1CEemUb7o8KZHMRLAVRiptYmhA2H2J5Hicx3sh3srzTwjDa2Yk5zyvdHxx2YYOuX+1zoeBwYT9WR2BVApMmyA3YssV5xZvRw3IFXcx18n2Ussa/LUTs6bj7Mv8F6l1x2eIi0iXM5lPo8KPnsYBej7HUgGXJivtDE1XNlrF6vw59s4QT7fX6zhcO7w9h1ahRL3gDeuiKH1k3jayFXbGJ5pYjVRBWrxQ6u8JHTfI8b+Fqqg/VqB58bduCZIafpw7kSeYPlybSG/Db0tVuYKJXx/EIJWdZZNHNP1GH6N2lz4qnP7UKeONtMlDBI+v0qCfI6CTHP9NpMNxTENNokfmDQiRPeNtrFBs4Sh0Xio8Y4hwfdeGDMYzZLZ9NNy4E+Hyk8RP7q+5WylHltDMWdeGLSi6mJEDLEuxQbI14XkvUW3OTJ+w/0Y3zMj2CligdtLeTYVlvIBZeHnyLiHwAsXiFtVVp461IJ5+cryJVbxrG6FDzS8WSkJGNFNwt1LK1lkUqVjBN/mVuSg/SCHt1IYptkHm77IULVSvkL/3puU1Lyfw/01Qq2YcbWxo/3u3H/lw4Qj20kExXsI298+bAfvgEnnhmwY/+IA7YpF4YnXZiYcOMZ0n+cQnCWNFBr2bFIGSLb/mnKosERPz51PIaFZMM4+HWR2XVrRDcrZIrKTrqyuUI44A7jwVAUBVcfnN4ofJ4IeSOCVCfI9bYLB5lfudDA5XQZs5k8LiTz/CSvyt9INm8cn8tXQ7FQRLFcNhYcquyrarVm1umy1FCv18140DPFpVt4+q13Mq1SLJZMPplMxhy4lIDy+31GwSL/pjKl5fX5WHe2XxRIfLUoQyqUB5JlLiK55iA/2VwosH0ybaUNYclGYdnIOwozyUaDcOahWT9JjT/5jWEmWG/Yj6pjlsQeJ68cpcx6Nd3CLJlCNLLf3sIDnjZepVC5sVnFBnF+g8SyRfqWrxAny1N/njkZx9MPD2BxsYg6mULUoUfl2hivWGuTbuRHp4U6x41xcun51SqOhzp4nH2bsznw7y9V8MpcmfRXMsp1VdEaPliGPvgYUAMJUoY95OzgHsqCOfKyaPV4X4fjZNP4A4p6bDg+7MbbVTv67x3Fp788g2OnBjGxJ4SATtYzQzvXX+L9F95I4NieAK46ncbc4NPa/J8I4OW5Cq6sVHF2uYyX1ut4PQNjmmuZAtcd8mDvgBsb313BH94owxd1I+904KvLDaxSDkmr+cDJYQz1+4jLEvuDY4fGR6dO7rcwWG7j0zE3PGPTWC2UsLy+ZZwuk1TMiXsprKvkDQ/HP0eP/7uIFQqMAuEmH97q0w8PVgLd4lLeXr/81kiRoXkDZSzrGqDMDkVdRiliZ10blHXeUY8ZxyIcK2T2rydfrE+N9XwoLx187MxLbbbzUZ4tti1HHq0QPyQ3U4M9EQeeHnPhAsfNVMiO0LDHKNQqpMHsOscB8rPG3BobLV9bCf7W7SDJX049jOySibwycVHgGD1pb+MBPm+RBkLkYRtxmOqaRpK5pS8GgWfDum1hR37Sg+CA19BsNlHD+kIZzcUq7ie9tqNO+Cd8xsdHn0w3sv3CkZvtUPvuVErowIadddRYuB2k/Dg0X8IwecfNMjJMvxh2Yn2lguWrNZQ4v1BfCjgcUjbZ2U7KtWwDZY412icUnnt+QIzCgrI4n1Z9q0isKB4zYPnCv4t9KN7n8IdNcqDMMIqbbvaPiSM5bdGRybX7To8ykgJApsqSTcoxv+WovUCar5FmlcYCxudf3VST+avtYwKncHg2IpNpbI8mNozZS2f6koUfPT2M++4bxuxcDmnKhWSW7SHvlzjWSHIodyVhd5u2GFNerF8vH1VVvkPk/32Ls0DJP71qkHc0nqxvlEy/6kZnlvJzrmIzsuBqWyb/ODdxRdDyR7GWyWGTsrhes0wpKv/bFSAWTm4Dxel92Q7dn3eEdmFb6N0jMPju+W2Hd8W5Ez7gteBmlO1x79LMu8GHqeNHh22ZWOTy/vAxlPnn1wQWiU/OxE8cO4KzFy5iZdVyZn4nnDpxHD/2xc/jj77xLfzK//bP8Ju//Xv4nT/4I04wikb58Oobb95UgDz7xGMGp8+/9LK5RdKDYCBgnJhr0vL8S6/gF//yz0B2Pv/+//or+LXf+M/4L7/7B8bMlkxgpTNZ44ckHA7hMf6WIkK+Q7YziyVAyL6cmHxYBYhASp4nPvWwmQBVqhU8zXh/9M1vGVNfvfz7+/rw2WeeMma63nrn3B1MugM7sAM/TLCjANmBHdiBHfjhh49TAbLdLFIPdLPgU1y09zlt8HAxfH+fCyu5ljll6vFZC/KbiwLGdRrTJjpNrA0KK1h1sxwTc7HKuOY0MJ8PBEUxaTvmhoTSaYMqn+GSk1NpV9iNRJ8H2ZgLTS6+e+BptDGzVTPJIxEvxn1uVKtNjGfr2FdooMCF6tvW/h/czFMKh0dHXAixTW8kWlgod7BUBfb7uKD2AG+VtJl8e33jjPvEiBOJTBUjXOpOBey4UGQdWd8nBhzGlvlmDejz2PHUmMs4A6+y3N3TQew+GsP3V2soczV+XwCYZhlSJshEw/38nWTcFzJcTLeAMyNuhNi0iN+OrY4db+TaSDLdAsuqtDrGRn6L+coW+Xy+ZRbc/T4b4n4H3tSmPNt4v7uDk2x/mA1Oxj3IDXiMM9seuBlpJNtAnU0MM+94uYmrrMO5tSZKFZbBPh4Iu9DPtK+t13FhsYz1QtMocLSS0CPFR+nWssKAk+05M+XFj4w5MVht4FzAYY7Bjreb2O1sY3TUYza2UqSprTE/AmzLMPtueV8I+aATpZgbfa0mzqSqmGD9X5DTetJhyN5BmktDL+OobsO5JsZSNQQrLTSCLoxPRjDONsn0VZr4z7Auy/NVrF6vmc0UKfHk32Ax3zaKphvpJnKkjV3OBjKlFk4HSdv1JirFBu6N2HCF5S5W2pgO2HAoYjcKgwOs//1xh/Hp8v102ygkPsV+l2JEG4hNBsikzRKRotsfgkNDLoOPN7aI17YNs2tl3NisYLnQxlvrlsN4s/nCPhNL9Siuwv5YSzWwSCTrFlCDbdN7t0M3FtjXXjuW2Rlr7KvBRhP7O+xLlxOPDDqNT4Ok24ahGQ88xHcp5MQi2+arthBjXnPJCqbrLJd0m+L605vi71Qdl4iXOvHrCziNQvMHBZkDyabruHhBDtabZrOqt3wUucjknjYQa6SPYr7CtrWNSbiytCREgOrl83tw+oF95H8H8yqYtNYWmAUHbC0ct7XNppuceW+XhbcehQNS+0mOFCgT9k54EHSTdmtNTJMJ7z8QwlFWbjhfwwDlRL+UCgMudBh/nfyWxBB8U0eR4jqfbIaOL4CpvjDujYWw0grBFYjggfE+HB+KouoNUT4GjBKk07aj3WhxfV3HYqGKfLWGSqmGFNu7kiojmymjXixhKVvCXLbMvqxgtch4UnDwqVSrxE/N7BXIIbQUHHISbOik9+hfF69qq1EY89N6LzOELWNipaqHeeq7rFn0lCN6GqQd9bX8hoTCYcuviM8P+R51k98eP+SDN+DC9TwzZV9IxusR6CaNamHm+UI0QbJQiqPHYjb2MfFMnpMs16MbKTq1LeXWxK4ojpwexreuF4hba4/kMGXifkcL39poGDlz5PQIHjwQwVCtghx56n67theB8aAdT3haiBOHu1h/KbTTrN6oo4OHvB1kiPsKY0qBlmQlEvkGFpihUJUkv0jezyYbON6o4N4hB05T3kbZVt2e0ma3wGoNge0RTqVQf+R4FE8/OwHHTBwXFkrmNlOC+WtDldU1cuFi2YYi8TNQqWMmVTCbv998OSl/5sjkm/i9P1zE8kYZDzw1iRsN8t9sDrtbDbyQBy6lSJN7Y/BEvbicc6M9edRSUvRNY9eBSRyLldDaZLmUezKR+GKmbRzEEwWQyUrxbc0xhHR1EM1qChmWk6KMSW000WI9Y14vDo2PYzOZxuxmgv3XNL4NjhHvab4Pc4wdydWR4jhWFe2yX3Qzopjj+MnwEvlDY7gUF71DDh8WuuRhNtMFutEgvAoM7TI/0aEUIk6OU23KoQ4fOfz2cQyxFAEfTiYpP+XcZFly+q1bIPJ5pEpofJKYuUT56xp0ID7stsz9sQ8Pl1uoUi5KoV2jrJaPG/43tCsFiGjZbFpTdomW9cnqGn8i10mDdRvjkW9Kdqc152Et3CxTrJNhGzqcb8jk5dpCFSvXy9hYqKPGegR0u3bCa5QxUpa5OOcyjuPfB8f9HMSGk+wT4qfVVVYI7Gybm2XE2HcufiYiLpxne4zTc45BopMefhqsJIdZZFiHXJJjO+lPSgcddumwvXJ6LvxtrbK+N6rYXCQuSXNyfC7QTahnjoUQJv7mKdTlR81SJbIM85f1jLrw6fv7UCBu86yTePAmCJf6ZOQOx/eOt41g3GnqmOeYXeldw2AEVvkmmPp3f+tT/m8Eun0qc5R3guLLZKnmg2tr5CHiJU96LrI+UtKavU3lwQ991aM/wpJVFt/xkfI3p/FGit0uSLFWKJC+KHNkklCmCV2Un3VfiGNpBJ5IBL5QDHWnD7lC0SiiJdfNmGgKZCamQJVhsrwdulF6fw286+u2gDvhPV51MX/X9zffbYf3KeJuYEW3cGh+fYT0dy1f8BHrcDd4z7wFH0P+7wV/bhUgarMGmQfuvxf79+wxTsNzuTzr4TDmqP723/ob2EomjfLioTP3Gifpb509Z069yeH5T/7YlzExNmr8hfQUIDKBJWfmmmjMLy6aSUa8L4af/vEfxZl7T+IPvvYNo8z43LNPocKyv/r1b5orq3JaJmWHTGxtbGwZJYluaJw+ccyYx5JyRv5ENLmZnJjA//v//jfh46A2v7iE+06duE0BEgj48fQTjxqN+wvMx8mRWAyqCZXa2xeL4bFHHsSRQwdQ54L6X/2bX0O+YE00BTPTk2zHo8aU13bTWzuwAzvwwwf/rShA5F8pFAqaBd3Os/PsPDvPJ/Vo3SJlxJ82fJwKkO2bCv1o44CtjQoX3pNem/HpMOizTPJcTrTMyVqXxwY52JbpGJk1sU5xWjc/toNZOHYX8MYfCEFhH2bjRPFaTFPngrXBxXu90kS52ELA4UAg5sLmgAf17mZ+ON/ASKKOeL0NH+tX1GZGwAU/4+ZrTcS4iJd/hAXWc5N1tjtZB/bbLrZvn0xgMI8b+TbjAFvsSkZFsWUzt0VUj2MRO4JckhhzR0y7K2TDZsVyEu532LBYlgIE2EOcKA9thA8RRz856kCU8UHcNWNebHncuL5cxn6Wu8dnKUmGI05MMqMq6/29VAspLt4Pxxwoqb4VyyHyxVIH6/wedtuMEkQ3BYKc0zczNbyRaJrN7g3Wp8hFedXjMP5C7t0fwtPuDo7WW/CHnCiPeI05MG0U11mnAHE1mm8i0Ggj7yW+2D3aLDrHsGixg6puXJTayDDPMtN8/a0s1tPydPL+oFPOJ2JOHBxyYSxgg7fNNu3zo7Lbj6aD74mzEOvS7PciMc7wiAtul5RqMu/B9sXcqIRciLDewVwd85kWrrEuD/U70c+0ZwvEu9+GGSI6zsdNBqz4HdiYDiAWdsND5OiEf4pxtVm3OlvFPtKRnzWX+aglptcm+2qqjivzRVTSZYz47Vhlu+VHZXw6goGJELzlOuYKLWOCjORkzFjpxG2bONps2fF8uoPXWTeiG7vZ71uklQH2J6tgbvCI2nXzQ8otP3/tDXTQcDvx9rWc2fzMlttYTDVQY/5CKv8aCAR9mNo7Zk6StiNRrMOHC2sFxmsbPp3YNYK214fVrSJGWO4i6y2H7Cd9HTwdI1+SUKUc2Wp3MDzoxL4RJ1YCDswSFzIvVFqvIbFRxdXFCsJsR9YWNibgajltlNZwMdeBg/QuZ7gyP/eDQo18m9IJ/nm2kfxwC25RUG8jwmyQmGDr97gL2Mc2VFykoZlB7J7wwONkfjp6fTMuMMT4ffy+BDvqlgC8Dawg/bEZkyzz5N+lzRJG2C9SrC6QvuxDTkzFfWgwj1LNgZDdh+GhOBbbARJrGLW2H3VHHJGBUThqJXjZh3Iu7oMLDfLlUt2OBnlkhH3vZf/IX0+tq3TQGns9V8LVVB6pXMHcvjA3OfhZKpVQKFcwn2d/VBrmVsRNJdFNdOmLVf8eWJtJt6LcesPvajCfXlh3+677i8CvUqBoT6JcLpv9Bq339V1WISy/J+zz7gai9mGCbOv+8TBsLh/sdQf2s53l7gag6qtNYMU2ZXc/JfMD5OUpj5SCbWS1g0wwChCWr+Hm4JgPM3si2HB6sLhcwOFJn1Hq6qZCgPwfPthHum7jsQNhHO93obRRRMTRQZS8u0EyyBXYd4kyfMzzVMyOvlE/CuybBmX9KGW1fDJIKSLQraPlIvm+yXDKgCtp9U8bx4M2jDg7xvyRxrCsFIMcB7Q53gPTNj6q2+mDYTx6LIz4iB/pmg3OtTyuJmrwj4UwMRHE2lYV6+TFQ4djmBhjfZYKWHxjEzeSdfzRaymEOA74U2W8+tVFcwPl/k9PYy1Nvly1ITgxjeKAC4PtOkZHAiix7mublM8D4/CHozg6EMOoo4pKMYnxsB2DxRpeWKljzenGfVN+DFcbSBJ38+tlhBDAIClUe0ULV0vYWmnAm6lzzGhg3enDnuFhjmX8Tjqs1+rmlsKMh2OfxjttflOG3iCeUknmuV43PimSa+TjdBOTohEKcRsT/SAKUtFHg7JNdL5dAXInGD4giJZ6ipEPdXhiG5iy2JnFbAM5zl20qS4QPSQ5l5huNY3ZrcC4F16OP07K4ijnEqscI0haFuf06terkBXa5cwO9vU5Mcx+2+x3I0w5ZRsLwNbngo30L99KtrYNfWQp+cWaF740xq3VsT4nXx8tRInnMckiDiSeEbfxRaK51IeBEdLeLs4n2sRLlXwZ4Zg2RBoMUQa5WMFotmnG43W/E9/fZLsoi+ukcdXc4J2PmtUiPuqU0VX2vZyYyzyWDpwUKG99W3U42P9XFxqGjkrkjx4eBUEOjj/1xKDpm3PzMrf1bghxfN4zTnpkXtmSpR7RYzDKL6qDj3OqoUnictqDQNhhlDBSxlQKkomKbaprfeq5gxY4BcNKg3gwvGsdnlH+Ac4D77ln0Hx3suKTQY4bHFtyut1LGeFw6BaScO42e6/aS/Xy0WcgEDQmA41Ppe58P+jnZzAAf9cvk8L8DAsxjvZWdZPO5+/5XfJyDGXeXWWxxoREMmk+e8qPm2RF0Nd38QMDrSi3R9z2i3D7r9vgPV5Z2DFf3gXvCnqf7N8LrCQfPuHtMe9I9wOUfyfcyuJjyOwHBNu+g0fuUrpFBIZg+YxO7YKbhPOnDSLSL3z2WfziX/kZVCpVY0dTtKjNNE0Yfvkf/hNsJhP4h//L30NfNGJMR8n3hhQf/YyjExH/5J/+c3ztm9/Ggf178f/95b9vFoea2MiXh4hemkEpQd45fxH/4Ff+N5Q48fj5n/kp/OgXP2/8jiwtr2BocMAoTrxeD159/S38L//wHxuFxcnjR/F3/l//g3GMlkymzMkLOS6X6a1//av/3tze+O9+8efx8INn8Lf/zi9hYXHJvPu7/+P/AyeYdn1zy5zMeP2tt/F//Jtf44K0afyM/INf+juIxaL4zf/yu/g3v/YfzQRFIEb8wmeewd/4hb+Mv/fL/5Dp3m3Kawd2YAd+eGBtaZ4TncrNjSprrL1jwP0Twe2yXBODP/XbfATJ3Y+3XTuwAzuwA+8Gc7uhO2f604Qy5546vflxyPJxiuiCzY4S0+9HG/faWngOTvi4epZpqCgXua81HbjCBbF8qR7Z7cLBo2G4x8OotriyZxVkFuu9Nii02NOCWqeRdapRduIFUkJosd5gnnLELbAW5uYrqpU6Ctmasd9tZzoFH7A5MMVyrg54UWOZwWoLM0tlTG3VkBn14eKIFzntWDM7bf7ptKaj2TZmknLlJhI6qbfVwMJWE36ump+J2nA65sRKkQt+rp5fTbVwrtgB197m5KccZ/71XU4sVzr4zZWmGdek05CSRDVWfbWHzf9wyeQIv+j3qAf46X47+rmY7/icxjfHmyxTa/kzUTu2uMCXMuLBURfkJ/3/uF7H2WzLmLm6J+7AHy03kalZdKX85LD1aXbUNxi+yLo+O+DA6YgN/2KxiSTxI5AZHilJ9gx48NmH+nEgXUC0Wkdz0IMsy6oJb/1u5P1ODBebiPO5oVs0jTa82gDURuGFPJ5iua+vNfDdjSaabN+AG6b92jvpdo0Blarf/R6b2ejX5p+XOPhR1jPtsME37DI3Wa6O+4yvllCZ/U/ESQG1K9vEXJ8LGfaV6CDCftyVbmCWYVmGeSvsp1Qdl+fKKF6r4n4ZUmdp32cfDez34sdCLmwNurElu+XMs8A2if6ClaZlkorft9YruPBKAV9xAUvs069vNMzpbplKGe33QIfXS5ka+kjzumUjh+xnHhmHI+bHH/7+LPLFBgZZuT623xXhmjTsg4NrsU6pjrVCByXSdIyklm5bJsceZ59MuDr4/lYLrrATZ2J2469lbauMx8JtDJ4cxm9dKuPqJnlG0EPgrQ+MTQ/hmS/ch8WXzmJ6Km5uSvzB18+h3mjC43bhc08eNqeOn3/tKgb6PFjdKHMd2cQjcSf+woQDPuL5t9ebOEtcnxxx4AAr+HzTZui+QNou53UThjTFPCJRD5748gkEoi0szs7ixhtFZHMt7D3pxa4jAQRC3q5ceW8IMoIMJ+V1GrobJh7R7Y/5CwVce1ubttbJeyur3t+OcSqvWyxGIcr/dTkIrwLH3JRBng5+veZB2efGF58dMTL2t/9wjWth8YQ20jvoV5eYvm2jzt9W3hYPii/1SD7q0el9bXZpPiqFm9bCDh/X94NORMJueD1OyiUnpvrDODAZw/Ov53GYvJEiHr8/VyWF6BZazZzc1Q2KZq2KBtf0pbplMkanytUmmV1S+VY9LIxYn1a7twNj9L4YMLJvG1jZdF8asN6bdAzXG934uJn1zbgMsP7zD/+auErTe6U/VrgVqJ+S38SVPvloM1Abf9GInK2LDuwY79Sxr13Gt0hDW5QZ2kPQ3giIl/426ZN9kWb3yESYnzgeIX7XKGMKJHcVpz5TebpJ9fkTEQTY/7//dsHg7scfieMy5fjLF/PYPeHHZ54ZxTeeW8dhe9PI2/OJBh4eduLbq00sUBDFyJPDlHUDlD0/MebCyHgA31uv4Y/eznOMsmOt7bRuprGNGgPc5NORoANp9meOzHowbMen4nZ8Y7ONdcoU4UfyQMoPCyMWWLiyNnr/4lODOOJq4eyFHF6iLH8kBLycb+O+pyYwFPfg3/7OEianAviFn96FAyMefPu5Nfyz31gkjSh/G758ZgxPUZjOnl3Gf8kDz/zYHiSvZbCW7cPhT9+L3b5ZDNxYxm+/msLXKfdaFGSBSAQPPvIwnuqsYv7yZbxUauEr+ymHVkv4PY5H7j1RfG6vDxsvb+I/Ue6sMc3jM14c6HfhqytVrMrZNQedvY0KBlsNXAzHMb3vAKKxGGXHBmZvzFKetLpjmmopmrKhZQ3HBgZ0+4IRNNX4yskAkgNONIbdH3qjfjuI5Aq5qjncEAhxkDSBpA290Cfxr/GAQyTa7DSN8aKdHxSK+QbxVsDV18soU2YLlF2MHP2ErY7ysSA8D8YQCHtQoxxduljA9fNVZJIiHtXXSqNPPUFWMsy0SY7+Hdbts3u8mBlz48aQC14OFFLi1zgGrS/WsHCxgmayic95OyiT5t/m5KlA+RDmuKGDFlLQHXe2cYzP85RzAyd9mNwXML5M3g+kiA+wjN3klz1LFVQ8dlyb8iO+UjG3Plohp7kVSXY0vPwK51b/52Idm+vym9TFQRepVvvUNitMj5SBDo5jMqH2UMSOAab/A6Yl65h41h8LggEnfvZzo1hcq+BrLyetV3d0mMS7TDrqtolMohrYFke8Fx+1Y/cxH/qHPWa+tzavGzI15FK6ZWPFUxIrlWSV9a3XPwq72Vf8p/+C/n4fvvilPbhIno052vg0562p1SL+8/kKtjgnkFwzpgspMxx2mU1zGRxIrrq0d6HvInzmrfxVrv5J5vdw2OQ8XCZbtU+rQ/G64WY++UhG9swR6rfSKR/zmEre3g7l3Q0ybeg2g9D9djPs1pu7wrbXva+3su2GvEcW5v17vPsgsJLdJfH75HezPj34Acu+E25l8xEy/JjKvhv8+TWBRZAAvnr9Bq5cu24I301G0LVR3dL4V//213DpylVjS/PchYtGCaHbIFJ66LbId154yShQ3nznnPHRYXyAPP6YudXxre98D+FgyDBvIpnCN771HfzbX/t1Y4JKRH/12g1zUiTg98Ef8COdzuDbz79gyl5aXsU7584bptnYStz0J+L1eQ3TLSwu49/9xm/hO8+/aOo/Njpi6iTH5lLO6FTHpavX4PP5OHl2I53N4u2zF8xtEeUpG6In7zkOD2cu//rf/QdTdg/U/i994bOcAEXwn37n903bd2AHduCHF/5buQFiTqZRvu08O8/Os/N8kk9v4fKnDR/nDZBnbXVjLkSn/XX/d54L8zrl9hNc/OpEXTrixVPHI7ieqKNh16LYhkeiUfRNjmJ9LYNStW4UFDJdcTcwC0otWIkq3UZulRpwFOpwFZrYn29wntpGgnjs1Ntw1rhoJF716KSozGXY+S/udKAv4ILd70Te50BZOzaMM7NZxQQX/eWwCzf63Si7bJB1hibzMxtufPzM4+BGFVHWwx9w4Azje+Vzw90xJ5pX2davpzkXr9lwiAt/BuNG1RzWNJv7h8N2JGvAlYJ1ctWs4ZmXPnvf9ULF6YZIlHhoE4eXKh1crgBvZNpwsS1fidswE3fhxWQL4WYLUfbfOb4L8d25QgcVtxMVprueJQ6YserB5hi8STkxm28jVWN7WIZOnmpj6kamiVIL8LvtxgnvroAdDw468NJsWStz9DFwg228OOzBFnFU9DgwzLz6mx1cj7A8NnLyRhF7m3a42c/LsyVMEV/THS7WGUe3XO7zW07hZY1CjtrVRkYxa0Xh6OG4E8dCNiTL2lAg/bDNSa8NjnE36mM+NNlffrZn72YNsXITq1EX3zuMosLFcDWx7rCjxHxLrJ9OtA6VW5istlBgmw7n65jPd5AhPg+5gE2XC0fPDKIYccHPd1PZBpI6xc36TpMedAtoi23WJvz6fB1Xkx1I56CNPdVbZjt++tF+jPS5kZnP43i9igxp4OFxDxr5Kr7xTso4gdb23DPuNp7st+PoPYM48sQu3Dtkx30u0lulCXu9g4d9Hcwxb3YNttg3Lrbv0742juwNsJ/beFtKB/JVyu7CtXQbK3nSNOMaUMPvgEDYj0O7h3CquoU99SSK6SzmUzVUiScHaexEu4BwLgNn3IvPfn4XFpblqLpmNnvr5MGZATfGwk6sspzz63XMJuTguYkmaa6kGy3VjrFZLjo2Gw+OIuuTR555bK6J34DIgANR0qlu5fTky3aQk103265X01wrD7F9SdF/9734LpusY3WuilyqyTmnmsrISsBHeWpD7IkxN7407cGpQRdODbuNn5g061eqNeCsVnEdbmMebGm1jNWlIlBrWnQnwmNWJ0c9uH/Sj9kc5UWH/e/SaV5LkaFPnb7VQUKd0pUZ6WhUPi/6+D2KUCiCoD9C/gqhWfOhmGMfJZuYJz7furCJK9c3cGF2C5cWEljfshyNpzMZ5PN5c3ujJPNR3Q0vjQPiV5nxUtvNP30Kx6rrB8G7UWzAJL35R7jTd4L5aeGxBz38mjAFb0tyc4wy8U1MA6b/CQrRWGLV2RrXNL7IPJZuiKTSGfMkyxWsw4VO0DKTJR8isjLRT9n8hLOFBwdcpEHSXt2OwYATn9sfRL7pRIPrAJlRlPk5rQdYDNazTdzYqKNYaaNO+pjbqGGFNFNlB+fJQ1cpkzZI94uMJ3m4WWlhttAGuwi+qJ304sQXKV8OUr45NytIXs+huVLATKeJXZRrCy2HMaHVbTkGKMN+9rAfdsrE1VzDyEz5zVmnrKiwQlKMsgsJPexY0Pv1/2fvP4Mky64zQfDz955r7aF1pKyUlVlaAIVCoVDQLICgbnY32d1mM7M2a9s2Zvtjf6212dj+2GnbsV2zmbWdabYaNnvYHLIpQDZIAgShUSiUFqkzQ+twrf0J3+/c5x7hEeERGZGVJYDyL/OFv3ffFeeKd8+999x7jtTvLGl8aaaC6+yLamxjK+Qja2SQE00T0VINlbAPv/Ir03jgVAL1axm8/YMVvLLcUKe8orLAOn0JqWcexMhlP35GBjPPvud8sYyv8Tn5gIa//M4qYmfGMJNnnm+7azFh3caXpio4MdzAHZbL925V8CbL7RrLYqHhwSL7uNdnq3iDZSRCe8mDnAS5Lqc36IfTPVUIJU3HOvugGjNkoIHRsXHohruZVtaJ5ESUfL9SBLJHv912Jf+fPRXE4+MBvM7+ZIkFZQwZCLLvPcxJzk5IfPJ91CsmRM1gg/25wz4zS+aa4dgiK9c6v6u0iYf87hpgUYSVR0ynEyLcL7O+M2vsO5iWZFBis9kO0+SHvuNBxIb88DE9oU+EyWIkXE5CKIcWJIyc9jzjsXDJNrHG8owkDPhHfWS6QYSHAspeh9gdEcPs/oCGpsdGjvWyUPXg0pAXJ9lW18ivP0X3zaarSqnOdrHBbyYLxkc+E+831GmUg2CwDE/NVXBsqaZUXAkPTRYsxNkWM30+rPDbSyxWEIj7YDKP75Bx/4R80GRfKkUZl/dCK/PTYH0KB3a7EnexXxb/5VuVkx5iX0rsXJEVsw2LiNdtH6JCVITfsvdig/w3zXGcfEOi3ms3xEW+H7dNtXudnZA6ZtIkoalOHa3MmCiQX4rwQ3Vpij4XciuXiod/ghwTiB21BmmU3LQT8Ht1hNnvLC010DBDsD1xzGR8HEf50PTGEAxFFH+Q9WbJtxJYmKx79ntlsZtULCh1VdlMRpkjyOZyrE+58rzPum68RNuOuMkaqay7ylUpV5RmH7HVJJsXJG45fScQ8tq0K3RmTmErd9toPe4ovV1eumHbS/f47ifcKLtE3OHU9tPmQntaQ5fg94J2Oh8lfKRPgHRCPga1i5h0uUdT3YbbxtZ7Qna1CdRpD96L37NnTuNf/vf/An/6l3+Ff/v7/7vyL5d8ABLf7kmzDFokvEgjJbx8LDKAE38iQeyEDOLlnXw04k+uNkQII+kIQ+tMo02vDHD8/OAlPflYRfXV//3/9n9Vpzv+3//z/6IkmG2MDA3iX/4//oUSlvz3/8//cce7Hnro4ecPH5cTID300EMPv8i4nydAJthFt0+ACGQzjezKHZVJJfvzM9Mh/PLlOH7/9SzqfXyeCuAhrw8PmAY261V8j1Pi8mAAif4A6VFRdIVa/KhZGFiq4MxiVRmVnZsMYTGkqR3kCQ4xz4pqopQX6RCnSExb5/A2xIn4g9fLGIgY8PT5lTHnNyMaKqQ7ykm9LK7L73TRVkZQ34npWA644YN899hqAyPrdXXaQVRnPbHeYF6buObzYJ30JjQdZ6JBmJEgfvSTNH58pagMew/6PfjqqIG5ioPXszbWa87WIq+Mw9sjbBlPC78TYcBnBw08m9KwXm3iG5sOPiHhS6KSookvjRj4s2ULr6ctJEjcI2FgjDT8tAzctjQ8/8lBiMHhV1/awC/1M28Vjv0Z7rWahr/JN1Vd+JnIi1NeJBnuzkoDE6UGy9/A5Uk/HvE1sZo28UPGdbMC5ef4pIGhs0Ekx0M4X7axFNZRlEUaZiTPcpS6jhQteOosu7yD4LqJl25WUSxZOO3lO05zflJyBUKi+eK5US/6WbbfmDOVLRJRkzTgBS7BwmMeRjrow59uNjFDv4PTXkw9EMRwwotHWTeTrNs5lumPBv2Q7dZP0K2/7mCZ9boZ82JiqYrFyTBy9B8wHaXOakWEIO+WcO12HfmsA1YtanEvnng2jvi4H2f9BiaaGl6zTUxu1FFlHSzHDKwz/cWZEq7/uIJ8roknBnVMRzz489mGyvN/fTakVJr9yY0KIpxDZdj++1g2cpJgQ/RpsE6DLOsB1lOU5eRJsG0nQqw3C18b8OBttqFvzjQQZLtdZturMZx8fzG2CvluNNKwVmsiz+tCQsPXWGfi4w9uNXBDDKe0Gw/RuQgQCPox0B9FtFqC4Zg4MxLAUNTAH79dQprtb5B1+jTb13Onw/AdT+B//HYGVxbKeGpAxyMDBl7ZtFCymId6EwPlClKNOu54Q/hc0IPXTNLNS85SWSwnD8syGJKFPHcuW8rwu2fZHDtnYOpiGInhEL/nvX1KmO3o+O0SlseD7A/8yjC1fL/q22BWxK7Hwu0Krr1SRnrNUoaIOyExSrTDTLtfjK7zvslytmRBueHuFBa1YRnNgM2X8u+xuIYz/F7+km1LTsWIkGM4HkBfLIBMw4Du9SuBR7s/bMPdgdto2b1obM3R22NUF021g1ctgPFS9y0/8v11g+u6XTbtOwkjJylcD62wkkHBAXFthW/9dgXDu37pe0eUIoxyHdS7ViztePeGcYVXLlohdtOmvLfCtF7JKRqDZazUuhi62jEtGy5DPi/G2O9GI36UdB8Kjga/IUIQDTl+3+cvJ1lfJv7yr+6gUKypOnEcW53Ekv5D0hZVRfIsaTVMqSNJ1M2XvJc64ScKP9vxxBkfJvk9y+lBi+28UbBQK5uoVR21aCsG6+fL5Gds61JiEn6E/OS/Ox+Avl7FN+ZNLPt1PN2n4duFJtZt+mNfZpOGJvt917j7Ntpl0y7js+cH8aWnxqD/5Ab+4k5Zna575tF+XHp6EO9cyePTDyZw82oOf/73a1glH9AbFl4MAZd/9WGMf+k4rEoVf/qTKE4NbuChVAFjAz4sexL4N9/phycYwe2Xfoxbr73hrvUwzxNJA5GAjjS/u+WsiT72v18Z0vEm+8NXyJcEbdpcWlsV1qo8eefesU9mX/Krj/ahEDyOpYofCwsLmJufZ7mZ6r2KRfy3wpBV4NcfDGMsYeB/faUIf7+Gs49HMTjOshTidqCd7k7IiQ7hxVK+cqoum64rNVAhPYDPfmoU3/q7Zdy8XSDtbl2LjaMT5DN9JwKIcazhqspqRXZE1Mk/NjjeuC07/hfYRspsR6RFbNuE+ww88FgY46dCCDANUQG5tljGuz+tKL9yWkFyyBYqpYhPRoEp3cEPcw7HIDp+5YQX+nQQubMRZbOjXd7yX9pznvmcvVbByvU6vhoEeZcH/3GVPJV95SbzKpsdHu7X8VCfju8yzsQFHyZOhxCJt07G7AMR9F++VsTx1RqajNMjUmH1vQAl/pYrNmIcO2gnovgBnb9BnjMj/bD0q6TzVx5P4OFjIVzhGOwPf5xBSQRDLUj/KZcj/SDrQrUDXgNGE1+MAz/lWEDGKucMBxfJ839k+PHC50dx7ngYr10t4k/+bg1VfvMK0hbdBrX1DYmAVbBld0Pds4xZfF62az/Hgg2Gb5AHK76xVfEy1pDTw3L6gt89m73OihSD6I+Nciza58WfXa+q/kbSEyHOhYkIvvDQGH66pGF2vaQ07oiAQ9T2CW2SP1kTVb/yzDzLr7qXizxA/CkqW79CjpSH6p/otk1fC1v+23/kfcutBfmyFA1HASPYiqUzsn2w00vH066wOynrwCHS6ITrff902tjjr419/B8V++bnsLhPdHTDR/oESCfkAxAVU1uDoF3Yes+r/cG07wViF0RsgMhpEjEq3hZqqA9qH+z2I7/d/EsK7SNWu2mTj1be7UabPunY/qvf/cf4B7/+dTz2yEP48udfUCc9/qf/5V8r3XSdeObpJ/GpTzyFP/vLb6pTKj300MPPN3pG0HvooYcefv5xP0+AVDj7FD32KhJeakzLuGQHrRht5jyd/TgnvHEPopMBeCbCSAyFcXI0jkTCh+ulBrIcX4pxdKWrex8yZNIoqi9kQSQGDYNmE8tDAYTzJvpKtjLkGbueQ3EwADMRwMimiQtzNZz0GTgW8qHAtJajulqoSC3XUIkayrhzJaCjIadPNDFyrCsVSilOhCfKHCf7dJzImkiHDcwO+RnGi5qcIgnp2Oz3o9TnQ4q0nciZWJQiyDdQlYWmmkuz4FrJUYbNOyFlJGUvi1Ru0cuvLFh5lIHeyZiBV3I2yhaUMGS9ASwxjjczNqp0uxDyYNjw4DrTeZuT/QqH7aJGLFswsZ4RHdFQC+hLDDdvAhuySMf4ZUHquWF39+33li3UWD9rrDtZKJ5gHUUY8Ns51/BwodFkXjWERn0YiHtxxmL5MAJZMElUbeT9DMcyb/h1eFeq8M+W8daahXc2xVi57D4G3qkAV0mjCF8ko2JstMgHsTkiO12ff34KetjHcqvii2NeZTNGhABZhhF7G376e4y0nGZd3+H9d9MWri03UOJ1mXkVw8bZio0+3tdZJwNMxyFNWt1GjO1irWChf7WOfMHBnTLAIlUqwbRoE8GkgREWXGithuWIrhbgQ5kGHJavGEE3V2u4MFvFpugG5zhE5EkrLGvZqV8mLWJcfLnedI2aMnN5thnRDy9ZTQY0fG46gE2W+/Wijc2axbpswNen4eKjY5hiWyyulfE224bsjpWpmLQHMcEvi1vy3Tx/IYowy3uN+Yh7PTjHdvF21gaLWrUXVaAdkCfbslEoVLBRZt5JY//EEB49O4nk0iaWWE5rrMPjbDsP+Jv4uxUPMn0XlJF9q5xHjvXyBr+ZNNvLp54ZwvRoENcXqnA4n/5swoMV5iXM7+8C28kyaRQj7cyS0vneYNuM8f1ndRPn+RBgu2mOhFp07kSb8lKE3x+/uxpLTMpMIPNPsV/SqIvgQXZ72xAbPlI+4qntT2IosT5kh7H6PphXsUXSEKmM34+m6F+PxpCMJ9CXSiGVTMCIxtlGEojQLRKNsjH6WSesO5v0sz+sV9knVKtq5626KlVUKu6O3HK5wnt5lneu8e96vWUUnJcIR9RO+JaAxCW4k95u2C6brTuWV6tHkIfW7zb2xtd26fQrbrvDuv62Xd07t1dw7zp/7oYtb+qGf6Se5b59KcjNNsVSLhbLSIRJNZZdVdSBseyqZgPphsX2aiJbFTVhNRQrFazmKihV+EV4HFTYp+YL/D7DIcRjMcTjcTzy0Bh+5etncOHiOMtfw+VLgzh2LIalJVH/JF9za+4g/Ej6Wz6KsG7suB+paTGi5IPD/hvs1z2jAWgjATQHfCjz2y+w7zH5PUtVCuRH+sNFustptho7t+SoAc+YH3F2WrE+xstv43LFxAa/3aqqx87ct0BH4XHCx1ZXSphlIxbbGZOnE/jyc0OwZnJ4/Woe379ShL8vhE9+cpj++A2aNs6eI82o4qUfrmKaH97y6gbemM2jwr7JH/LjZz9Zw+TKEgrLi1jJi4YQd+d8hmW3mrdQYJ89Ph7Gl78wpk633dho8Jt3M7g9DmhXXvu3003u3VMAC+kq9ECM/DuBlZVV1faVv3Y8vALsh58bIP9guf9s3cIKeXQg5kFywIBXeIfJ9sD0Rb1lQy5+93XSKCqgRPAgV41Xkn3AOfaBsaUars3XcOsO+yjyrnKOfQX7wtu3Ssiy31L9EPsDEWRl2K8aUQ/ichKN/L0zD0eBhBO+qumymZjp1RyMsEw/4XdQjxuITwURS3lVnUovJicf8uxAK2wncnJNeNkTDvsHxlVlA8ywz7zFPgcGeRXbj2+cba+P/RXfN5jXSslUhsPl5IlIWgwv2xp5nKgWlI0Qi4woy/al1vb5T4SKKdJ2Trfg59jKy7HPXsHSTsj4aZRjGtvnwWq/D1GWOYMrZGNeZMlHvSzzNzgG+RbL+caKCBzdOpXykE0WebapO2y4SxkRCLB8SIdbxnJJbuRZ/POW9yI0l9t10n7xbAyXj4dxm4OiBfKjJssuQ/49s1TF8kbLvsWeD0c+Yzde92rFLd+1+idCF/b/rTbQJE/drvMmfF4dn/nkIL76lQmMc/yZ3ajiuTMR+uH3wXYpmzFW2GZYxUp9n5guGBwYgM28zawVsb6ZRbFYbPX90m81tvt98g65RPgt/ZtaW1WCEUYmJLfyIu1DsqDyodzavy1sPXY4drntcOqKvWXXcrhbwB3Y5XnP4wGRHSmdLugSvmt6R0znQJqPgvcUzd0Ct9vsXvzcCEDeK+IcnMnpClE/dZXXRwXSn4jhc7H9McAOIl8o4Pf+3R/grXeutHy4EANAov4qk8ngD//4z5Q6rh566OHnGz0BSA899NDDzz/upwBEjCtLPO3Q7cV9gS6730Ma9KSGM8NeeDhBT8b8OBUPIzESxarmwJTTE+zmG7aldvRuT1y3IZM6s+5OxMNMKcKJdJ2T9UzSB6MkJoiBasLHyamJxngERtzPib2DZNGGkfKjwknvTL8XCxEddcYf4aS3NhBAM+JFipPmBCf8Gfrzi5DFr2OY4UYzJor9fgwxnuXhINZ4OQEDeYbJx3ywee/1GUhw4hxbquCdgAd2xcSAxuk401hmvGI4WxZqt8qHv7KX/2LQo1RC5Ju6OiXxWMSDsykDGyYwU2kqGq/kxKiujWy9iahPQ4xluc7JvezEnPBxLM70cpqubGfUOYEXlS8rm3X4GTbh8+DdKukxWDe8xM6HTL34CkE+SzwimMlyrvRAn6EWkUkOHkzqqJpNpWNcNnaGYxr6Rr2IJ/0IeDV46w5CNRtB+pFTIFXSVJdKWa5BW7ewXm4izbi/OO5VC3N/m3aUwKENUcG1UpHd/mInQMOJEwmMsr7CIQPpSgNLWQtTpoU06X27xAAsixFWrtD3d8sNLJSBB1jmsfkq5x8WfpC1WeY2LlUsZGThh/Rssl171xp4YKUGc6WOC6yAZEBHkfQIbSGWzaMjPjwQ1hFim8rWLGymfEo1mr9sI+U3kOwPYYhpP56v4zXRBsaCE6PMQyzzTREq1UgTaXR3f7p5U+XLa2TAjy9ciuPLxwOITCZQDrLd+ywcP+7HM+ci8I3EUCo0sLlUxG2l0qqjgFqQXcynhv0osu2lV2sIFetKePNuEWC2W3DDSZqqbXVDOAJb87N+NjDLfJaaYm8F2GS8311nm4wP4nSgCrucx1LOwtkgYPMb/OrXpvDAaAi5O0WlEotZhca672c7k+Tnmq7Qx/1WGaGjYYBl8ysjYrjdQYHfjcXvZTdh4bKFBL+rTNKLSKYBvW4rHfRKu4HlqEXR6EoVMVFxE+W3JganWQ9Nxj8V9eJSXwA1PQB/KIyYUqMUVbYmotGIUhUd4W8oFERQGZH1K7VWMoYssomKEFLaopSaY8mia0MJPEQllahqKhSKKHJOK8a91aWMjVeUsKOtg91dhGujVfKdTh3Yx7kD+9aalGzrbnc8d491D3YFaT/uTL31tOV4UDrbIdWdagPqZue1o6wErj/3L8H3IhQxLVOtEYgxdakL0S6xXQdlLK8UsLIqJxb5ATC07P4W8vr6/BgbCzM8+9rlCpJJtgufqGWy4Q8EEQmHlMAkGAphOBbCZfbv3gTb3aAf42NRTAaDiC4UoYkqIr4LsiP2+j2wbAeZVUu1uzYsfjcL7Ntuk1Glpe2Lv2EDqSm/Os0QFFVaeRPBtIU52xWAdAWdS6UGZpnuHfZLZEPKMRg00E/+dXokiL99Naf6hK99fhTPfXIQ1bkc3iBjyPPbEwGbXqvj/Oo85l9exo/fyCrhwfm4g8rqEjumWSxsFBAgb3z6WBATRlMJNkVoLoUWp/v4VBQ/ulbCQlqW5V108uxO/qvu2s/0I+q45hluI19Ra0H9fX1IZzLqG9n5bbArJh+cDnmwRF76szWL36aBRy6lUG842Nhgf8Y8ZdhPZ8ls1MX7zCqvNbrzVxlP5wXyhDHNwKmhGGoborq9gdWMKxSbnS+z7Ti4dDGJJ4+HkCIPEd4h6owicQ0J8vwg+bXkScgTGuWS0xmy+18EDaImU9RlKsFrS/AiQpiaCGKq7J/pR/qlOvvMKnlmkDxMDOWX+7yITfqV4fGtk278qbHvGiD/HCE/KjOuIcdGmm3WGxHVVjo2SK/wKWOaPHXCVX0la+VV8rC1hRrW5tyyEXsbYcYtMl0RvC+WSDPzIKotL5MXPXIuBqcviIVsHSdSTHg6BCskBsBFBRf7T+bHFQSyh94SULgCkBHWoZftr8IIkzVH2dYSlMkTK0zPw775b8n37E0TEakCtv9mqwzlFNE18tbFNGlUwVq91dafdlty05NfEdgsmR5lt2SC398Ix4EO/aUaFq4uVvHq7QqW1uuMz6VjD7q4qzTEnT/SJyRZ3hfEXgqJqjGd7XbsgW54cHw6gtGRkDpFNDdbwgS/+zTr8wbbXsPnxeXzKWiGqLWKkoeEUGG7uL6YUyoMRa2Vu6HcpWMHOa37Qy2w08u2L5e+NpWu+1ZknT8t7HzaAb7a1+8BwbphRz52hXUf7z3ubtgRZ5f4tuh5D2kdlKd90a6YTnQN282xW+DDYP9wHxsBiAzGvvfDH+Pa9RtKovhRgTCOW3dm8N0f/Ajf+s738Dd/9/fKjshuxicdxRtvv8M8/ETtnumhhx5+/tETgPTQQw89/PzjfgpARK1AqmnDz/j8nMyPp7yomRwTcqYdSxkYPRnAyANBmGMh2BEvTkPDuZKNylwOs9kqpiYGoPs1rObLaielQHYBuqpkGI8aXsouc9cIuixMJzgJn5kIocgJ/waH+1W+D3MSXDsRhxP1KmOTdVlA5WS7TPoWghoKskDOjIpAwEM6RVAQbjQxtVrHMCfzckJknPH664wrbyJctGAGdPQ3gAzjajDePqYRKljwyw5KpmF7NfgtBwGbfob8mOezr+5ggGV5Ky9qIICJiK5UTxm8H/HKOBp4IipGMz0osCzOhqEM4n561KdOzfx4w8J82cEQaR5S/j0432fgC+NeXM3aiHEyv8ZpgeghF2O883VgSHZ+Mo2KqDkKaHiqT1cL9c8OGpgKa7jZ0DE+GsMQZIHHQp2E9fk8GPOJeiev2qUb8GnoY3n6TQc3q00USUsoqmNs2IexoK7qJF62lMF5sZkxWLaRZb0VGjZuLDewtm7jwZgOmX1dvJRC2mvgzkoNI8x41WFZqWqUHZsEy14WoObnChgdCyPG61s3c7hWA6ZjIWywXFarNoYY2UZTw49WLNxh3h8aCeCfnQ5iYq2Mv8o6eKvi1uFxtrVh08b3mOe38xaspQaGcyZO0K3A8jHCBqqs91ss4KDXg2dHfDjJPJRiXiwN+BGURTC65xMsi4EQTgR9SLC9hQs1fG/TwQMJDb/G8veS7tuc0sRIF6tHndCR+Y+sf02wjQRZNkMDAXz6chIeluP0dApJln8gYmLsWAgXoz4s16p4JV3CjZyNWtHBcMPCAL+d4T4fgqSnKKceLM61VhtYzloYcSxMWCa+U2KZ0H3XdEupgmN2lHoveSenaERgMzQS4ifYwM35dZh9fqUWamQoAP9oBOu6gWyuiv7KKh4JlkGy1amWp/jtGmMxpMYjOGE4eDroYGzQhz+fNxEvmcoGzkxfDM1EHDXSLW1C+hC5gmx3E9MBzIz5YQ14EWaF2yyXaFV2CQN+ttdjOQuTbBOb/P761xpsC2w/sQDpJvG2QXoNDKzaDKMjGw2jkBN3P/y+AM72h/HocBSbWhhGKKIEH2JDIhQMKjuVcsnuXVmOkxMdlWpFbdJLZ9LKPqXoYN/Sw54XnesldcpDGSXnuFZ27bbRvrtbj+j6E1+d1yGwnRSDHC6VHejidBC2F4D2prXH5ZBZcOF6PlQQ5Un+dPje4ea6SxtWF+9FwCg7q+VUiAhIREiV5zwky/qbnV3HSz+dxyuvLmJjvaiEICtrdRhetvWgqCUK8gogGApiNBrEI0k/eYAPDbb9oVQCU94wnNcz7KfoZvhh1tgfpx3k1hzk+c2LMWWho92+VT217mXBWtRlBSP8ttmWZbF6if3Ta+tNlNjXbUEiEGxnT0Fjs/YFXEeJK52pY3aphthUAjfmyjjG7+fSmZhS0/OAz8E7C1W8fLOMQfZPX30kgc23M9DWa1g3+d2xD//0gI4TDw3iTfYpWd2L88ci+OyEDxdh4l26ifpFKdECedfVazl+Fw317bbXblT+Wm3EzWYrn/zXJruVE0LumkrAGAqH1YZX+Z5EoKj8qrj42dLbLPnIsgjt+ZxM+PHM4wOYuVPBjatFbC6b2FiU0xy82L9nVkQgYiG7ZqvnzWVxszAnhusrOkYvDeJiow6NY4Y1jgHKjF8oEdVGTz85iKenxLh7ETMlB33MVyDogR434PPrSsghAo0a+9YK+XqJ5VAif8hnGqzrBnJiR2S9wbTrypaI3CshDJ+LK3X4luuokHdwiMJ8cvzENLVhL5JjbF/kLe3ykkuEKaMcAwyRtit5B3fYpxXpfqnPi0mOBcQmho/tZnjaj+SAD16fKMlinKRxZbaOhZui4ktOkzWRJP+OJg017pHTCmy6MMhXPsG++bFH+8n4Q7idqaAy6UdV19FgWWbn6lhaYL6YjwCZuCMCIaYg7Uy+J531PpxuYHSxihDHOVXSL3ZBNL6XkxP1koUV5vVnmSamydvDrM5Zxx07tS/1T5ie1DjjlH/9HCv1kQdUVPuXTSBiD4S/7PdFQCHjxAnyn4yUf66OT034MVjlOI5jnQzTTbB9jI2GUCXfV7JOKRUpGEmC/yQ+GQ/FOZ6okB71SuIXekgLhzx4JAQ1NipwzKAEXY47xhXZxfxCBS+/msY7V9j/s1xukf+ssx0MpIJ4km3r8YdGWL9+1C2dfUwB6+vrKJM/yJqHlJv6ljkWkx+XsBZatx0u+2BvmN3o6uwm2BU733Txt3/QHZDy3YGuUXU4HjLeu8GNphXZQXG+h/T25O2wkGZ8TzgooPtt7H8JutP7sRGAyIerBmVuL/CRg2lyAlWv7yucEfpdfakfHeFNDz308N7QE4D00EMPPfz8434KQGRx/5JVQZjxJcejeOFSHAtZExon+WMnA5g8FUJiMKAm+kEmNMCJfmC5guqVLEKZOqIBIOuxsS7GHjnh9lUd0mejYZO+ug2j7ii1RmLsXKkPifqQS/pQ52TbZ4v+dxvJlTom5moojATVCQ6Bl5PeJCf445z4FiNe1DhB93Ki31+ycWq1htFsA0N8n+AwtZ7wYrGP8YYMtTAwlmlwwq4pQYjElo0aGIoH8IitYfhmAcGrBZTDBhpBXS30bPaTHjlBwCLcYPxXV02YFUdN+n/tmE+dyHBqNp6LeZCm/3ernJDXgeMsoyc4c/9hrokwJz5Fs4mFGucxXg9+ddqHx/zuTtUYaRdBxjtZG8/0yykZ4I28g1sllpHfwO88N0A6Pbi9Wlc7IOcqHIfT0wNyooP0bwbD+PILJ/BErYgHvQ1cHPDiwYSOIc4xfpi2cTbOsmScvz9r4q0yy5thw6Q9FPbgRL+BJxnnYNXGctSLBZZVxachw/xWWEaFfAOLMzXcmm0gXXTwLOM9/+wYVj0GfOslfHHEi4ws3LuNDLrPQDTmd3f8yw5wrQ7bV0N0WENkwI+pT0xj0+eFsVLAV/s0nD8Tw+28jWrNwTG9ieMm64bDgp9UPFiV3ams542mRwmMrqZZJosWZjNNsGlhnP7/cwHKSP1NUUvCKZWf7UrsaMyxbK2UgWG2x1PzVVX30s7KDQs31qq4+lYOtXfyeKOqIRUzEPRr+M4a2yg0fHVUQz+frxWbSj1OwPDgS8cDSvXVa0t1vHWniFushMDNdZzOFTHO8JWUH6WIjpJXg8PC9rJhjVg2Pleq4IJj4dGHUxg804955kF2dcvJICmxjCzeNA3k+CRptb9TKU652FTwbEzDlF8dmMFn4x5+Txqe+vQIzh6LwMs0/slXxnCZc7JHnxjAZ37jBE6diiO/UsaXB2ThtoFXRZ0My7ysG3jsc8cxy+9T1HZNPzyAHMv2e7eqeKfUxNBYAJ95bBTBEyewvJxFo2aqBUZRXyeNf5002ykvTtY9GMzYqHkNnF821Wmg/nAQZ/wBWExnzufHRiyMUjTKdhGE3gzD8ERZJjGY0QSKsQRqFr+IegzhUBzRSBR1PYBZfhuZqqlOBohR8c10Gmn+yr1oHBBBRz6XU6c3atUqGvWWoXH2Te7Fdti61L0UZPf1BgW3pPfigCA7cWiPnehM9WgRHH6xZ2fO9stnV+zx/B7iErT6BQXWyZ4Y6CTOO+qN/bjsbpfvxOT3Kid0KhUxul5CPp9XBobTaTE+nFWGhtdzBdwpmsiwX6xVvMht6phf92BJE0PrEZj1AKp5LwobOgqb/D5N9qaazn5Gh27o0HTXXonYT5VfD3tbxyJPMh1U5CQH+USO/WghJ6eE3IVwBfnZys52vgx+/7K4LYvSFvt8WaAtly1cu1HA6loN82t1/JT9zw32IROXB9iflLG0WsVApYHQQgH/ca6BH1Q9WGScxydCeOrRfhjDSYzw23v86VE0QwG88vI6whX25+zr5FREuwwlLUm3s61sjwPav+pnLyQSBVfIKELH6akprK3JYrG72VUFbUWgNjJIED5Xyf9u3C6z36ihSh5j1lmHpitIkjKQX3m2ea+WvhguxJ84eZ/F/uP6lRz6V4s4z74yRt6z5PepXfpymiO3XMZb14t4LW3xGXgeoooIWGIcIvgQoUaaY4SNxTrWFupY5VhBhA1y2mJ90eSve20sWdjkJSq2RPiSXWV9ss9/XAQk7OuX2K9NsY97JtRElTw0OOoKQDpRY/+0vNTAjQW2N/InMfotZUASMMM+lFGgb5TjjOMhRMlLle2aVnlV2ZbyzEOJTE2KOpbSkeLYSYQgYY4ddF9T2bK6xXb8CvnM7EZFNPmx/WvILmuor5InZw1kMyyzHMcXHDtV0yZmcw1U5UQLeahGYiYrNgZJV2UggDtDfnUyT9rFqyyz/7hh40fZpjrBumB7sOB41GlQ9xSJIpOgA8OL6CZOHivul1gex+MGlmuaEj6GQ7zYPgI+mcd74COjeuGJFGIsr1dulPAWmfdrIpwzZXOEB+fPJfHcc6O4Td5ZLpuMs5WYJMWLLBafjABnQ+Qz5MEi05NXXn6TXsOr1B/OsP0UQD7OsO3+QiAxhUR9G/NeZ35kVSHE8Dr53VOXh/HI+TG89E4D129vsC1vqNNnsn4pPEP6GjcWQQdNLXTcHgD6OnSYnX4F+/vv8ubgyPegM3eHCnvE+PfDYdLd4ecesCf8UaJrVfXhIQGOHOjQ+NgIQHrooYcePmroCUB66KGHHn7+cb9VYBU1Xe08LXJyucnJdN3fxPgJH6aOBZAUQ8d+HT4mcp4TTllkvsrJ8HLKh9UBP5aCohubs1Emn2g0cfZ2CWbYCzPmw2jVwSlRmUP/NU10YmvQfLqyPREwmziz2UDTtLER1lEfCqAR96KpdiZCnQAYzzawPBhAKcSpOt1HCxbG8ybm+nxYTvqwEfViNeHDSsqrTjYIxhnODGi4Oh3GKv2IeqR+0jW1UUckU1c2IK5PhJAm7f1zFfTNVpAdCSj7FueLNiKcZTlVC4/S36blwcU+XdmG+NmmiQbL6pPjfrUwslJromwDC5Wm2ik7x2s6aeBYTMfVvI2FUhN3Kg6OR3V8Mk7CKhZ+VnAwL+ow6DfHOFk8CDC9x+0GNtN13Cm5Kqd8LJ9fHtGxUXPwg3UbOYZdWinh5moZb+YdvM143uHvW4UmNizgkUHXYPSP1y2EDQ9+a9LA8zE5XQBssqyc0QDSLNtsyFDqymQi2TBc+wmlzTo2FxrY2LBRZH6zjG/UY+GMZuLsqTimPzWOs14HD0UZhvRGJxP40uensbBYhDfgYGDci8EJHwZZnpG4jkytjmylgqppYZZlcDVjYbNk47kxtoeogZ/yeXQsiOtVgNXLZuPamxH7Fo8NeiE6mmaZPznpca7fwJsVjyrbKv2IQOQF0jLPcIWgBw+ENTxcsuCv0411Plww4eeVYZ7G1xv4YQ5K7U2WcWvNJp7v1/FYUsOJkAeLrD8pRxaBWpQVtVILrP88yzxgOXgu4sFGwIPwRBDTbD+JhRpGRsIoMp06y/hEyIvPDwTQz8L8SU3Dj5mWlejDsYsnUVjN4gtDTYTo707RQY314M7d3bbd+mwVxD1HIkQ//CbzLlpj1kxgg4UybNn4EmmONyz86ZUCvnOrAk/Ah0cfHsDZUT+mZIfrTAYTx5N49pkpDN1K483VGqbP9/Eb0/FHf72CH18pYUn02vPb5qeIGd7fWcyjWKip3e+jU2GcuJDA5KkE+saSiKWS8ERTqMb6ADuC1KaOvD+BtDeB5UYIdxo+rBUMpPMsn3UT64tVLM4WsHgni5kbady+zYv387zWVrLIZuTERgGZXB4beVkcqyjVVY06v0X2Y7JQJZfYIZBfJfBwRNjRKjP5owqsVXbq7/bvHvCFeN/93i3/I6AVwP1RROyI86jxdad3O5ajxrcd43ZI10X+dl962kGDFJJ46myMXaE8ubddY22/lRMHnWW0fdcO1fanLFErRwnDW35/UuciFGm3B7ctuL91fgfFWgMltvdCoYzNjTyWljNYXs9jlW1sZTGHzbUSyuQPaBoIBcNIJpNIsS0nErziCV5xRCJhV7WaIab7dWWDQhar5cRIKce02ScLT91avN2Bjpy1GpjJPkRsDkkmZMG+Qr4hgmFRE1Ugc8jkGrgxW8bCchX1uq3skCjhbZ3zsaZHqaE7dT6Jhx9MYePv5vCNl9NITIbxxHlyoZqJb1wp4470UbIbn3MpWfAVAY7cK2EO+ba7k9/F3aqysx5EeB2NRjEyOop0Oo1yqQQPMyF80FWX1Pbt5lcEFSIEETsZ6hXpV+94iRBXfjUyHD/5u6jP8tDTJwJN/ObjSZx5fgyvvpPDdfY9KY4XHnlsAANPjuHmTJF1YOGJpolB8ovrjoYGw2aYvxWw32bfmSNfSi+xT1+11H0h7doPqbBcauWmUnUmwhiT/aYSwLA+Oi/hWRtNDauMW1QriZ2mNHmfNuZFfMiv1Fq1IYvllUIDIxsmJliPd8h3GgzD4ld8WQzk+8lzxk6S34256q9aTUGhRj6dY59YZJsS3hsm/4hybCKnaXMcP2zMNVDN2uTBMqZgnHUP7AbHVLUgUrFR9A1PIDk0hmQihQDrt5SvYZODjVny9SzzX9y0Uc1xDMS2lpINCORVRpGZJO/6PpnMXy3bmGXazAL5miv4YPbh5bhFBILq62S9SI59zJOohPwyxyZikP0Oedi66YU3FMHExASmJicxxrYh9pek3dX4/S2uVbDIcZScchT6+aNOB0n+5eTH4iK/TfLe9snCHeBz3vYgkfTi8niAvJbfCetE1N4l4jGEI1G1ecFqhW23Pzkh4if9z6eAafLeedNAjO3js34P+oeHkTEiuDmXxTs3VpDJ5pV9D+lLVBNtt+HWjyK0fX9YtOPYF3zfxcvdk2n56PDYGWZX6fHdATHeJbGtsHfxdzd0paGrU4fjPaa5J62jxrO3APeBeNzt+f6jJwDpoYceeviQ0BOA9NBDDz38/OO+CkAMHTXO8Ou8psdDePrhBHwJD55KGrjEGXTIdFCMcJIuXTkTyspMgrPn0agfa5yQ5unet1jBmWITx/vCSM6WsJnyoxr3KfU+wYAXUxNx1HRXl7TsJgxxsjw9W0Hdr2GNE9mCnLBI+F31Vu08MZk60ynIIu1MWT2HOdFPcoJ9ZzSIYkBH4k4FnpKF9HBAnSY5tVLFaM6Ej5PWZtGCvlBGyqujzjjEQmasaKJmeHBrzBWqiNoIUZPVlBMa8xU0SaMo4YmQvqsbNmaqTSXsmC3aakdlnrN9MXR+LuJROxpF/QOTg0naipzc1/ibp/8lulcaTVwOiooHoME8HQuJnQWWGxMVP7LILRDZUblkYsTDvDFS0bUdZpl+NtbEbLmJWsPBZV9T6Qo/LydQZJGO5XQspinBwGdGvXiE6SwXLGVU+pdSHjw24lOLN2/VWYYpA/5RPxosAxE8Da7XMcCrENEhhoLHV+rQMhZmMrbaySl5TLOcRkdDCI9F8ONlCyfOJHF9rY5X5yroZ7k9zvZxc62C5z+RwvTxoDIk/yALShZmKkFg3LHxKDM2qTuYDntwIa7j0SdGUeqL4VtXCyiwrV06F8fTw1485HMwqAPvlphXhp+umog3bMzDtfdypk9XNizEjogshgiNq01NCY9k9UXWf67VHFxjHrJZC4tp5mXFxEbWwZWKGCTXcIrpv8BymozqeDnt4KdpG28XmhA1+jLRFgFInolUpCJZX2yF8LCssgNeeI6F4PT7WF4GSikfstKU6GeY7epYwIdXRe2aruPsqRguXEhgPKHh9XfWUFKGzJvIsox3g6m05uNMnWmX6EXsCchiW46/tqZj4uQUzlx+AEPHxrDpjeJvrqRxdb6IDbb/paUy1hdLGKrWcZ35vVKXUzpeLLMOZ2sGLCOEXFbH6qYOR48iGksog8f+SBxNn5zUCLRUUIUR8AdIhqEWE0WljNgsWVyuYG6ljNXlElYzFdzIVHFroYRbc3ncnitgabGI1aUi1pfl4ve+WsbmmlwlZNNVFNhWi4U6qpW6MpjdaXBW7CDYbB9KZRXLkf87IE+7FqB3epC36m9XtJ3dwm3/3Ce4Ke+P3al1973TVZ4OjnUvdofZvr9bTDvft546y3oHOgqx00s7m12DbTvufr3jmWlKHXdNWhzbF0MpL/xGtgQkbEOiYaNea6DG9i9tTF1lMWzMd2LgmO/FrkVFDONXXIGbXJbl7kz3GV5lWyQWiSEUjCMclJNKMUTCERher5uWtNHW4qdQ4dKq/qgyaC+wSzN2F0lF/LMTcuoxm22gQR4qwgpZQM/zWyfnbvlwF+jnybdeeSODN5brOM7+41LARoHf4F/fqMITSmJsdAyTUxOYnBAj0BOYmBjHxPg4RkZGSXNYqSp3hJgWXLJd2veDnP4YGhpCXyqFufl5iJHoi00L58ifltkPiXCmDbnrjE29cQsEQa2J51OaOvGWOpHAb744jgeTGtbJGMUGkpiCmmMHN8Mxggj0cw55FTvQWTKaxZUKDPK2WII8OMVryIvIAPnyIOuHlwjUJRkRKIigQ50ykTJnHykndeRyBTHt9rT3krIu8BLBh0B4Sc2rITXpQ5L9uq8lAJH+SAyYywmTzJKJdVaU8Ogm57A+8jQvxyjhuIaRY16MkedFExzfyCCgBeHjYgR9c5X5zjhgkeBpEmoGPOpU6fJtMpt1C1/kuOoTL0yiIsZBOGaIR+OYnjqJsbEx+NkXC82imiyeSJF3WFgvsW2z3Pzkh0nOqbPZJmZ4vU3e9mYZeLOg4aW8B69nybdrOtuZAUOXS8rOg6mgjiGOwWoeAzrbtpfug37y4/EgLl1KYY31dIeVVNG8SKT6cfr0adWuRB2hnJwSwYTwDum/0zn5liwVh5zaMEQQx3vZRNNgQy5ynKTxn8+QUx2kge+VwI50yG+DtOUcA5uirs50hTIRfofSlkXYksvnlMDTw3CydsAaVGWr7NTxX568vOoLo39gEEHyrw1+X3PpAhZWMupUoWjdkW+2s/m7P/J3u662GrNy4kP7+S7Y463VP7SxbzTqRfutJLrXZ7ewbYq3hAHdPH1A2KKhjX1o2eHvEPS2/Uv97klDcIg4uqKjuu85jvuIngCkhx566OFDQk8A0kMPPfTw84/7KQBp2+3wBT04Nu3HqdNheOIeDBoaQhYge2VjnNxH5irQ0zVU6V0LGkiaTQRXKkiVLGWHo49+K6MhbHJSupEwUOcku+HVUI9yYh32oUj3RmvC6GXYMMOt9PmwqbvTHjGgLnY9Rko2dPrLc+Je5OVh2rFcQ6moEoGIXrOVsEPuA3mWg+ZBqd/HMCAtNhIVS+1gLZLORt2Bl+mLLZKauEU4+Q4bWJfFf92DOu/10TDGEhEENqtwWIRyWsRTb+JPFyxk+LtacZTx75GwjjMJHddyNuJeDybHQ/AnA8qw7NMPJnHm3CASLMtSuqLUZTB6TPg86nTIdU744wEPHmS5FmtN3KhsC0BIrbqPGu6CzYIsyjMvfl6RoIZBXrKreNn0YDysYZTxPN6nK/Vbb2dtDLDeChUbxbKNM4EmHo14cKWh4a82Hcyw7OJ9rKshP8vXFS6F6VfKP8eykN2u5zKkgDS+vmkxzSYmrRqWq0AmGIAd8kNM1I/GDPz1mzm8uViDt2EiVC5jOOzB8dMR9MHByEoV4yz7ashAPu5FiOkkWUe+gAZ/lGXs15CJh3CNeb96q4DlgoOJAT8eY3kMODZm8jaul5qYLTkINxxMRjV4Y15cLTrKWLzUQ5D1/HC/rozRilH4KcbZFMHHhgWj6uDWiolrLMi5dQtrGQdzskOYbfLpPg2nYxoGGC5FWm5nLbyUdoUpTw3oGGNbyLCd1Ehv+wuShco1Xn5ZiBvzozEWQp5tNe9pIpVtwM86D/p0JFhHf79Rg1208fiJMB4e9yKQyyG/VMJrpGWJbUfa9h7sWjghKRwr6WoxSRZggyz7sYkh+JIpLNS9WKrq2Mg04NX9sG0+r9hY22AYbxA3m1G2Jx9WcmynRhA2x10ZOXUlx2uYB6lzSU0JHPhfLSrxv9joEdVDpUIdmY0qNlYrWFsuYW2pgNXlAtbFePV6CbfYnpfWy9hYK2JzvYj0Zgk5uhWyFRW2WjGVXRpRJyS74R1+RO201JfN/zsghdx616ZFoe1PPbcd98Pd3ncmK3d3978Du2kmFK0dkCcpWfd357UTO132vpfk6Loj/wehm4e7BlLY6av1JI1vB1qEdCmDfbEjiu607PTS3U8nxIfrq33nPnUlS9o4vyk5RSQLtdWWcfxyqayEA3KJIEQZxBchXEsApxZZGVbFzF91ssJrKLsYYp9GhIRyyakRWcAVtIUisggvxEjY0dEozl0YQC5X43dA3hYJY2hwCONjoxgZHlb3g4MDGBoaxPDwEPr7+vlL96EhWKYX1+4UcDPfQIU0+euiwqmMt2cquEMmNnnspDrJIkIbnz/AflxUb/HrIR0+9hVCXzwWQyAYRCIRx+jIKPr6UmohWQSPW5B8ti6xrTIpApTRUdSyGfRlFpSh6BDjFbVV8+zzRQBCrzh3No4TJ2LYYD8nfPmhfgMR8r8s+16ByACmyINEgGvH/DhGvmjm6rixUsNt9ue32N+KsXNZIJeS2ySvu7XZwPxiWfE1H3maNuqFd8qPxJAX0ZTYzdAQYzp9IhBJeNXpkwZ5gNjVUBDCukBcd7/p5tNLvjQ0wXGJCEBaKjcl7ly6jvkbVdxeNLFccXsosRMjpxz7SWO/nGIUgT95l5fjDylLBZIlBtnF9oicVinnHWX/6vPhJu6QlxrJKMuMffd6Db817cPl8wm8vci+0/Sjf2AEU1PTqs2ura1hc3NT1ZuMy3LFEv2Y6oTE6NgEYqkhxOL9MLUglsnvlziOMP1JBFIjCMaSGOjvd+s/lVJtuelw/GMY8MdTGBwbV+8GBsRmW4AE20hpDl5br2OjzvEJ29DU1BQmJyeVfaXV1VVkMxklcJS2JraNZdwZj8fZrseUwELSEyG68DNJS4Rx4q6Ec2zfcnok6OP4y7ZVm1Pfwsg4golB5iOh6qavr4/t6wS/j0GVljgKb4pEopgkPYMDg+hjOrmmF0U9gGgsDg/ztNKwsCSnCwtiv8ZUmxjkS25/nwJ1t/14KBzaeyudu/q/FyK20BHuHqK411R3Q/Hxu8D10fJ3F+/brw/t8ecePQFIDz300MOHhJ4ApIceeujh5x/3WwCiez1IDRoYHtQRsBtAv18tZK8mvAiGvbgohj9vFDDCCXwwoKMS9cIpNHBivoqk1USYV9oLvJbixDTlVcIPISdI90DVUpPVCifIbYjaDg/j8dHJ4mRX9GqLAITTckzlLaWCSFQ0NXQPbMOjFp+rESbAjPoYZ0J0bZO+zEgA5X6fEoLI6YZc2FCnOjIxrzKybg34sZbyI5ppqFMY1yeCSAc1BPMmIkxHSiyUDGJ8IIZ8rY5oxYKvamOtYGFddHkzLRE4BBi3nHy43G/gZt5WtiMun4zgItOfy5j49CN9mDo1iGGxg7JRwK1KU+m4nmFRilFP0eGebWo4w/S/sWZjo+Ioo9eyaCTTdlkvFgGHCD8CQQPjI0HcpJ/hiKby9bcbctKkiYVqE59gHT03oGOz1sTfM/I30jZeJz3MFp6OS11q+A/LFq7TTepVDNmnhn3wsk6kvVRCBmoRA0ESmGa5WOsWFpjXWwUHSU8TL/jqKEDHWxsWvLEwXvzCKYRXsvjplRwWsg11oiFPeh8f1bAR8kAvmxjfqKsTE/NRQ9VXifWwOBhAdiDAtHQsxg1kylWU0yWUmFmT1+2lKqyyhbmqg++u2xjyeZRKjkUwI2JsPynCJkepE/My7keSGp7hdSHowY2yo1SNyUmZXNHBg2EPZvKOshHQF/XhOOs/XmogxfHOPz3hg49lMseyPZU0lNF7qflJlu1DCR0xpnmdYYum2z6lTUg5+Vl2Z0e9GGL7AuvebNik18Z4uq4W5GRuLjZqXl6r48d3GqixvoyKGOKtIVCzMVsSY64G0/apBdRAQK5Ax+VX7rLY2jYCHg6F+OwaBq/JCZLFLFYXsthYEXP7otqH/gLupfuDWLP9KMuZJU1X6zGmLXri3V3v+UJe2U9QBsQzYkDcNSSu7CootVR5FIoFtdjVXhxWJzREBZVE1rokn26p7IJ0Oqqw3Hv55/6ql+rvFpRf182Nz/0r/lrOWy6CtpvCjhetX0Gn+y7sWbCRx62wHZHsiWNvpOK7naudOICAHegW9pDoGnS/+FxKD5te9zzdH3SWzHZddk9vh+suL20at+PriLndpnY0FoJedtdMOx7hNY1Gne3dFZDIN9C+CoWC+g7Er/oWxUB/KKzu5ZSUqJwS4eRgXwgnxuOw+W2z01PJT07H8eCDQ5iZzSk7DXJC49TJk+jv72up4YojGhNBRRypZArRSEQJKVLJJEQtl+y2l35CBPUz7F9eWazjasZGU/fhgQdOqwXx+fl5rKyuYnllBQtz87CXF1DPZ2AaXoyOjaqF6f7+fowMDyGZTKg4hV5JMxaLKjVgyURCLXSLMGZ8fIKfN3nKtXfxIHuRDPvFK5amhB/CKwVyWvPhh1I4NhXBVfJ/H3n41wfYN/L1NY4J/CzpEcZxm7zI7g+pwxjf/dE6Xr3NsmVfOcwiOuYHRkSQnyQPF0EGeaogxD59kn25emQfLHaIpOwb5HHSl4qAKRBk/9znRShKf+R/bbsjSsC6u967QPmgP+nP1eU+wi8CkCkfEoxbbJuJyqZqxcbqXAUr7MvLBSHKo1R6BWMaJk77MXEqiP7RIGIcE+0QfhASXk5/LN+pKePwjZprV2qAebqSbeKRCyk8eSyM+moZZxnf6nIZb66yrw2kMDYxxTGYgWvXrqmTOMoeEq90ehONUkGl0z84hMnJCSRTfUqAIXUt/bQs/I+OjuLMmbOIs27D4YgSJIgfn8+veIFGHjM6OcU2OalOcohquCDbdZ48anU+o9R0ySnJ/v5BJfyQNiG0zC8sKDs8YqdJhDLCJ0RlmtiMmZ6eZrtOqbikTQlEpWEkGFBCFKFBBBspXoFQEKViSaV9kt+EpNE+fShxivvIyIjiiXLySoSYwouGhobx8MOP0v8U2/QIeZPYg7LUmsLq2hrHLhnUmKbQq1qU+uMK+/d0AMQe9wObDz3uF8cOdPHUibu83gPlvxVI6Dtq+A505YFHhBvk7vHsSOuAdLrGtx8O6e3+4f1NsCcA6aGHHnr4kNATgPTQQw89/PzjfgpARPAQ5qR89JgPFxM6Ti7XUB4MwAwa6iRFxO9FIhnAQkSDl0PzVNCLEbqPVph+nx8zYlS7ail902v9Pti6Br/dFLXXSFVtTOUsZAKuMMNXdxDku0TTg9PrDQyl6yhpHuT8fEdeEeC7GmnqqzpKqJIR2x9MSy7J3sBGAymGmZkKqUV2sUei3rXgMK48w5Rkd76cTMk0UA3oyg5IlnSaXg0+TvxPXClidL6ijGpmRQVXvoLhxRJWQxpe4oQ6t1jHY6aNRdM9JRAxPHgz5+BmQdRXNRH3a3jQMRHNVPDOqolb82W89OYGXrqVpx8bLBo1nZIldfll9jFKGk48mMI7K3WcJB+e8nlwuw6lQ1sgqjrE7zjL/stP92Ge5fPWSgOr1aZaTBEBh8X3J5MGBiOGsmHxRsZW+taVWqgGkNd19PH966Q1ywoRAYgYYB0YdVV9SHuR0zMDJVvZV7nJuvkxibi6ZilVLDFRjTEawKKjY5nxh2Xn6fFxxIZ8eO1GFgurFZUhEcqg34CZMlBhG7BZrvG1GmJ5EwOstyafS0xPTkqc3KjDjPowznTHSU+NtITjHvVuI2Ph5qatyudrQ5oScqSZyTfzTcyXm0rwIadtnh02YBgafjLfQJT1/xYbiajMmuNVZDxit8TyaEoV2eXTUXz1TAhjMxmcqNUx0O9HPOHDRMyAzXb6R3MmJlNsCyyz/2OmgdeYfo6Zj5IGH8tS3KUewj4NX5r0I8H2tMr2mmYBb6xbSlBVhI5YhfRlbby86GAtr2GRNL+6bOGnyzbeLhooaH4EQu4u8lg0ijjLUhauZDFUFo3EJoG4xWIxtQgUi8bgDwTcnbtsg7K4JfYyZHE2nc6qBR+52gtkYih6k+6ZTA75XF6psJEd77J4JAtDsgNc9PyrBaIul9KTzvYv/7b6DvlhG5F2Iq4K7Zvtz6wDKoB7K9jlV9IRtH1sxdkKt9fdhXKXP3zhvpO/bd+dcE9guHd3waE9HoQdpbUD29G279q++HvXNI9CVLfUjwgVhfzZpvUwsbq538Z+oVxXd0e2wgGRKz/y/gA/bbSak4LyvtX388Wud+qV+0ecWtj2pL4Dtn9HBH78FuSSb0a+nxK/JfnuMrmsMsoup0q8PhEmxPDw2RF89vEx5GvkdU2D3yv5TbGBmZk8KmVbCTIeOH1aLfC+/sYbuHnzFmZn5zA3N89rDssLcyhsLuHWzBxm6OY4trK5MD42roQsspgudqqEdlkUHh4aUqq9NtMZfudZJcDxWCY+oZlImnW8nc6htL6GJvv+OscFi0uLSug5OTGOB8+fUOqMBhmH7MyXxWe5l534om7o3XffxWa+hNvkiWLMWvpP4Vny/cvMTYT0m2tVvHOjwL7Ihs4+fLRQQbloYpU+YizbFzzkYOwrP/XFcVw8n8Qrb2VRJZ9nV4qnIx58KQE80mfgybNR3MmzfJlGkHwmyQHC54bIZ9iHL5GP5TY4TiAvXZs3sbFgokDeIEKPQECE+D4lBJH6l5MgogrLbQyddQv2yhxbkHBpU8IrJR87WoA88/KHPRgc9yreKHzFPb1Rw/zVGvIbNufJbhwG+U+CfDrWz/HEkNi4EqPnO4UfAjnJkluvI3eT45m0jTqLRDZA3CLvznC8cJ519lSzjjNkMp6ihb8mD8ppXnjCSfQPDqNcqWB5eUm1u2rNVKeUdGbyVIBxkfeIakQ5obOxsaHaqQi6JP/CB1yB1qBqp7Ozs8qPCL/kpJG0ZRFaiBCh/b4tdAiRLy1k0jh/wo8cByyR+ICKR94vLC4iT1qkPYlQXU5meL1enDh+XJ1aEmHhjRs3kGX6QkswGGK9VJleVbVfoSGXy6n2m0ymFG8SOoT/Sfx37txR9Eh4GcuGyCel7YvgJZNOszxtJUCRtivCISnvzfSmEhCtb6ZZFqLOTr5bfsNsBlJX0ho6+wBBNzdxEKedNbg/3OAdkbRujxLHQVDNWKEjjQPQ6aszfdd9VxyHiHJ/Lx1vDohnB084rL82Op3amTkgjvcHH0yCPQFIDz300MOHhJ4ApIceeujh5x/3VQDik12WOkanA4hPhVAbCKDOib7Yw9Bsd7d+uWqhf7aMzaQPs4OiFgkINhzcjhiIZOtKHdXCSBDVoA4v/Z9fq8NrA+mwjiLfVXjJPGP8Thnn8pzAj0Ux721iMaJj0y+LFU2kOAk/P1NF/+0Ssgy3NBxQp0DE9ofOOCV3YjOkEPehxHRF2CEQIYac+mgbT1d2LpZrGF6oIjvgx0jNgen1oKgEOvTH9+WYoeyGBCs2kus110A408wGdGzICRTSeJq0vSIL8ZUmlutAzoJSqSSnQb52zIcnBgwkGjaOlxo4EwZuFSysVG11ukUMycpCUhsXgsCTfgffma/j+noD66RpkYVYpicfaTJc0pUQpG7aWKKflUwDZZbx5UEDv3vKjweCHmVz5GrBwRtZB2/nbFU3L0771AmSFZZfyfaokx9rjF/aho8Rh2Ia+kf8ajet0DbGePuzDbyja3h7po7lFROVWlMt9khDYhVgifkVgUi1XEd1cRMTuQzenSlgSYwM008f6+EZZfDcUfZbzDjLk+1mneWdYVn21Wyk+G6d9SQ2XMpMu8ryL4o6rIQXSf5+krl9uFCHlTVxo6kpw8A3Sg6WGU70tY/GdPzD41482W9ggfkWA+8zzONty1VPZamFKCjbKv/gVEAZpy8yHjG0e22pincKNq41XSPqL6dtZNiW+9l+v79q4Wq2iTm+z8uOYo+mBB9fTrq60ectd4FL2aPp8zN/PqxvaNhcYB6yQdSqYZzxJTDkT+D1epTtQgy4JnjF4Q/ziqaghyL8rvxq/OPwO5XvtSLCjJx78kL95mTneQH51iXuSpBRKqJUKqtFsWq1pnbWSngl0LDt1iX2ENx70Xuu7luLuNtCjRZ4u/Xc4ayaXKvduX7c3x3Y/Xwg3FTcKNsRu3CXIQXtCDvfd0vkbu/vBobZCraTlveCTkr2p7D9pvUrnU5X3Eu+BPcvP1vYFeV2fbnouni1D9yw24KpHZHvSqcNFWb3OybZTnWfYArqXYeHHWF2v2zdtxcdpf9w/7hu6svhN6S+K35vcsm3V2/U+d3XUCqXsJ7O4+ZcGrPLOb5z1EmRWEwMrMsJi5RaXB4aHmJYEzOzs+obNnmvroaJ/pCDr5z3YzlTYR9fUULOTCajFoRlAfr4sWNq0VjsOIyODCvbECX6WV9fYz9dJZ3ss3il+Z0vWE2EGw08Wi2w/69gLpNGPptBqZjH2vomfu05A+9encXP3riDpaUlLC4uYml5mb8LjG8V1UqJ/MZSi/UiiJd+T9iA8CThc1+MexBmX3ONfaWUkti/WrPJT1g+400bs2LTgf3kU0kNTw95USibeOlGmXltwkv/YqfpJvv1pQYwSSYt6iMvP5jEuekQ3p6vqn59nX1wXU53NJqweO/hL7OEBnmSWWY9MBKDvC/W51O8jMWiyt1kvNuLxy6SpPkrYZYPqV1lhtrjozbaAlmx5yFCDX/APeXREAHQAnnhnTrssmsk3GFYsdn1tUnyVzGTlHJPw+6KUtEgqjZL5DmXsxa8zPtCrcXLHdnYATyo2TjrdZTaRDBP3s06rtaYLtuMqHeSNpfPbHLsxDbGuBTd5B2VJsdT/iD6BocwynYgwgZpXyJMkBNMYrxeqUCLx1X9riwvoGkxDyx3UbEmarVEuCBCC4lTTjO1Be7SxpdWVrC4UUaRfDUeTyqhg7R5UcVliqCNZIgoTDdYVuSD0jZFUCFpra+vK7s6Ep+cYlQ8inEOMV05gSKnQyQdEcaIX6FFhIJyckRoFnpEMCJ0CP1C28zMDCyWhawBi6qrVKpP1ZnELcKbhaVFxQ9FRZbUZLs+W5+1cmtXz9a7Xdhy7qjHjlsF18uu8B2PnW92h92NXbHs8O/SstvH/jhKP3wYr4eK77BJHuCvazqHjfee0U7gbjXUHbvJu7dYttETgPTQQw89fEjoCUB66KGHHn7+IRPC+ycAMZDoNzA0EUBYhBsRQwkJ5N8gJ/WJ9Ro2o64R9Dgn9DWfB2tB14ZG3G6izF/p5X0kIh/QYDhNHF+rocG5vpy4GOaEv+DX3AVr+qsHDZiMI5xvYDOkI09/qeUaJmYqKA/4kUv6kO73KyGHwGc6ODZTVidKCjEvGoyr89SHnAoZXq2hJOqXSItgONfAlFi4Zvpi7Dteb6pTKfmArgQnYk+kGjZgeUkH4+23miqPFWZkIGPiYQcIGhpeS9t4IKmrExhKJ7jMilplPVcB3pETIRUbJ1kXN00N0wNefHXKh2NRDQtloMp4Xd/kv2YTV7MWyvwVwYcYvh70Ai8mgccj7mKJqMuybCBXssRmu6rfyyciePhsHD+8U8X1nIXNOjAWN3B2wIf5omvnYrXKMgppeDCu4UqhqXbyfmbUi/GIhgxp7xv1IRCS3cqs1SbrydPEdaZx50Yd5byl8nUiZuAZhpFTLqJuSzDts/Gwt453liu4mrZQceUfhEctcs0yPwWmXWMEeU4ZSyzjCdbrsSzbJ/0tpnyosL5spmuSDmkPGstV1OmXCiburJvMk4NVaVeM4wnS/1RKx1MPJfDJJwcwVa3j9fUGvI4DL+O/zTrIkjTdq+Nzzw3js+N+PLBRwCNsuyMiWLkwirThxxvXMmDVIUs6H6rX0ajbeLeuY7XGMjZ9bJthnA6G8JXRGB55YBj1QBxGNAmTFyehiMd5cS7a9EZQqvpQzrG9FFlHNddQbqVUwcJmGW8tl5DOiq0Btt3KtrFlsTlQrrSEGJWqWgSVq9MgePuSb1nd191702Td265QQwk0pHLc6nAb0h7sdmx73oWW835RdY16F9yw+8R/IA4TewsS/RG874EiTyLojGT/CHfm5l7y1oGt4O8lAx8iupLdctyvaNph5H2X8DudOp52+XUFJ4LO5bJt151o+3DfdvqR++5hiNaLLT+dHjve7c6qCBXlm5RTWcVyDevpMr9rV2WcfLtieF1228s3LrvS28baZS2rrXoqEo3A55MFdPYjDQfL7MtFwC0LzhJOFrQlLhGIyGmT4aFBdZpkdX1dCS5EaGpbwvfl9BZ5CIkst6gVdVIX400U6yaG2X8+wn782nKOdNXw7q0NrKznlPBGhKuubZQSHjwZwKNnY5hdqTBvzVa/DhwPa3huUPpKoEL3Dfb5WfalfT4Nnxs2kOZAYMVk/+3RsKHpKHh0ddoikq0it1jGm+Q/Yo/rE806HguSVq8BMda9RIY3VxFeAaTzJhbJn8mmIZoH2+U9QL70nFd4iQcFpnmKNJ1vWJiRzJKPhOM6QuRTIsAQNYSibkzZYmmD/hkd1myP4q8qS5Ixllk7DUmN3SrqwrfIu20y2nLBwtLtOuoZB5/yNcEiVIbaRTjiIY8uhz3wpwwEOWZoj7nakPDFbIPha8ht2FipcpzCsJI4WS6+OKTjiTAQEwriIVQuTuLHaw28zXEGmbISIIiwQPGOchV1todwMIhUX4pjFV0JPwbYFoQfiCBB+IcIEkSgICctRBgiggs5TSECERE9RqNyKmRItRmhVwQRImST9yJ0EGHb1onCfFWpXosG/IjF4+qSkxw+Xax/NdlmAxjsT/HXUAI6OQkiacklcctpIlHlKKqrxA6N0CPvJD2Z/4sARgQqkqakLXRLHJJnae+SLykDyZOcPCkWS+pbEnV0EoecaFqYn8fi8rLaGLAl2OCP9A47e4jtdx0/OyHeZVfNYXFXr4eI6z0ldz9p3Yn9etctdInvsMKMrv46cZekP2yoZtJxvVf0BCA99NBDDx8SegKQHnrooYeff2wLQOSJ05j30JeLCqzEkKGMfA4ZGgY2a0rIIIKCifW6MnK+POxXu/eDnCiL4MP06xiwgbGyhVkRHDCcCCiqJGRgqaamPnKqwqF7omIjWLNR92pqV6kIKTY5AY1VbYQrojqLUyW+95nA8okIsnLyI6gjXrYxUDTVKZAw06kGDFRDukt0B4KMx9doIp9geoxbIIbbo4w3YTYx0+/HYMFSgpRVOdnSUUwiCLF5ibH3XEBT6rfESquZMXElY2O24OCFlIazUR1RvwcPRDRloPt2qYk6y2JIhCsxA2N8904dOO314FKAcXkNDPf7cDKm49zxCCbHg7CZvpzSkJMVArFB8fljfnz5XBTHbRt3xGAs45DKDLH8P3E6jMfOxJAg/SI4+bubFaW3WzAY1hGjn5t0Xyw6OBYUGkWIAMxWmmpBY5x+JrxAmBXjGfbBH/GqBZ0A6wN5E+sFE8OFJmp1B8MhDY/0e5Vqr37mR4Q1RZbphRE/nj0TxTdn61gs2WrsMEq/DyQ0vJt1GIcsIjmI0e8o411aNRFp0B/L0g4ZSld8nWkOsB0ZNtMKuPUnwp0F1u3ryxbLxYOnh724lDLwebbBi3oTp0dDiE9F8dKbovqpgWNOA9MDPvRNR3HSB1x6qA+ffyiJVKWOzRt5ZaT/DVGlEgwixHo/ZjVwYSiCS6Nx9PvDqIdiSAfiyDeD0IyA2pWaMnT0+9y2PFduYrHeRM4SlTicvLP8ZJGxyjwX83VeNbXgWeElC4iL6SJurxWQzZXUoowSeJQr6pSHqKFSNjWqcnrDFWrIIqcrzJDc7/xO77oIsRtH9L57HUKCyyXO+0W1M8iuCN4rDhvd4YjbzkwXdDp3lvO2e5eAbadu6e+M0EWXKO43DiLpfcFREhK/hyBw33Z+YFrboQ4q5iN/Q53oEnSPkzi0CZBfXrIQK9+1qJtr2xSRX1HNI32CCBtUQPaZwqs1j6Z2z0P3sZ8JwAi4dhBCwRD6+sO4+GAKqyubWFyU3fcNZdcnk81gbnZWqQWSEySq/1B/XArlb53xi+rDQfa5oj7wzPkEnriUxE+vF/H2bRF6WDg5FsID4yFs5hukz909P0K+EiLvu73oCkDagtYEedgA+0U5bcduXwk/BIweE+z7RTXiHHl1mvmRUw7yeo3PWca9UeRYQbgvCRtmnmM+DVmPjpsMs8D+VVjPRs7EKvt0dq8MLaqLhBoXYQYcJr9aIZMW4U4f2YVsUBAheYm8TycvCZIXh8mjfCTIYX/dIO+xWwJ7i+FWW8IPQXuuuwXmUXxKH18tO6gWbZR55Vlw2TU6Mh9j5D/CR1cs0kb+aQ9wfDBoIJryKftc7TiluESwXmBe1uZrWLzdwCx5YrbBl/QTYxk+yXBi2ypNpl/zGQiQJ/2gGcDf3ilho8TECIN1JwIKMfrtD4WVsExsYgwPDSuhmwgUEiKMZ4IiQBDeJf5FkLAuApCIa/dDjPSLzRfxK/Yz5HlleXlLYCLhRbCgTiWSF1XkJGKhgFrDpUNO7uoimFAnNKIcK/gRjQktYlS/H/Ua2yTrXAQacokQQ06kyOkSafsibBF3Oc0hdArfE9olbRHUSNv3knaNZSOqseQkiNioKpdL6kSIxCXCkCYrR76jzUwGq2vrWFtfx8bmhnLbaiutH8H27c53e9zvBQcG3fXyPSTTRue3cCDuQ1p3RZc0utJ3WH8fc/QEID300EMPHxJ6ApAeeuihh59/yORSdIfvmeDfA3SfhuSQrgxlD3Le0rdRQyHqVYKHEN87AQP5sIG4oauF9YLGCWzTg9FGExXTwVJAw3pQVwIEUSl1eqaMxeEA1vr9qHo1VAwPhnImygFO9OsOQmYT6xEdeb+GgbypbC6sJLzID/mh009SVEAw3SjjGpGFEtmtGTNQjhhK+OLXNfQFvLA4oRdVIKJaSYQfNumVjX2xognZgFmhe7JoYY3vNMshLR5kIzsFIII6w4mtEYlbFofurDbw3Rs1XFu1MNR00M9yPpXQcHHAiwjZWTKoYb7sKMOuTw6w3Pib9+t4q0h6sg0spk281PDgseMhnAh6MD4ZwuXjEZwMNPEW4+7j5JCkYJhl8KmpAAZHwrizXMMraVudGDnpa+JYnxdPnI3i1LEI5jbq+MaPNpUasjbEiPrtrI06nUSm8MujBsaY1ksZUSnCPNlNzJdsJbC6GPXAK4bpmWiDz8nNOoKMc73cxOdYNulaE8cDHpwMa/jWmoULQz5EWWckD8MDATaIIN5dqqFfE0PrHpVfUUsllST2UErVJgb5cMHnQSFtIc88iC0YH68xvmNU6BPD4HS32E7qrD8xsl1lPXnzNp6JG/jKhA8R0lfwaFhcrWOJ9T6TNfHW9RLGvEApV0UjHsDpcykMse1Pne/DUKmKt64U8J1NDc2qjm+XvPjZQkMJ1j4xGsH0QBQTfVH8zI5ixQgr+xqyQCQ7VWXxaLlUweuZEl5dzGA5LeqocshlW7/5PLK5vDIkXizIrmk53eGe3rDMljCjVRfbkIa1y/Uw6wC72uMW9olqP+93w2FI6errcAE/Mtix+NJJ+yHL+X6hHe291NdekrZd3tNi/1Fwr8nsG277xaGjPqTH+1omnVEdoW2wS1MQniy7+fOtfiSXddXdid0C6Tdk4VgWikXlj6gOkt3zg+yrHnlkGJmMyb7JPW2Szcku+5y7S548SPpMYfcSf5vtp8ifhkhklkztVk3J7jEwGUXfsZg6oTfQH0CD/HZqwIeTowHcWKqiTj8SfC3dwM35Mp9FWiBCGjcDGvmmFfVjo2xznMF3rbTEgPmtkoMs4xO/7aJp3296dKxqhlK7OBHVMQ9epCnbcJAnfeJH6umgupJ8yWnBjENexeeM7cGMyfIknyvLaUeOCSJ1G322Ax/z5I9qSnVW22i6i+34t8ZH7d9OkCCLZVEh367k5SSOR6mOWmCaK0xPohMhy8i0oVRIRhI+iLpQqWibZVsjUekVEXxUsTbfQJ78W9kOaaWVFAHIgIHFvIUfZppYDfhhk1n/+Y/XsMoxlpSbT+rV5BiHNEdbqqlEMCAnIkRoViT/ESG6CA9E1VqAcYRCQYgdkvYpDBEeSBiZa7vCkbhqY2urq8israBSLrvxR6NK8CACCYN+TcadIW8TAYhUfYPEN8gbJR6xWdWmReK36N5W0yaCFRFySHzyK+9ErZoIYyTv4l/atLRvSU/GqmJEXdq8CFKi0YiKQwSHS0uL6hvxMn8Sn4SRtl8slRTPlZNUqn21G5uA9+5jpyPReuz6rhsO4aWNHTxFcISwd8N2VO9fGt3QNfqjpLmP3z1ltR/e5/y5/cBhrg8GntNnL3TJstu43UbexOjUcfj8HHT30EMPPfRw37A8P4MGB+FtoYQ7TrufDGBnXx4KhT8SwmwZ8F2+fBlxDui2BsRdkONg8qWXXlK7UC5duoTxiYnWm72o12r4yU9+ona+9NDDQZDJwKeefVZNTu43bt64oYwR9vDxgfStMqkVdRhi00FNJA7o1+4G0Wt97LyfVxhDcR9CdQflsAabk9Rg3YYhayARA5fYjmPzJdzSHMzFDIQaTdQ5yZeTHTbTF7aSotvjqw3ciRtYSnhh+t2TIV7LgSW7Nxm3PBeD7kkAOZXRrIkOckcJIhJeHY+u1LESNTDP8KmsiRMzJXV64dZYAIsxL/oDXpxLhHB7tYh1Tr5NhmvDsJo4caukjKHWGWZyuYY3H4iiFHbTa8hqPCGCEr/kzW6qMhR93yIgKdct3Hm3jIXXyxioOHjG7+DNhobpIR+GWCb/eaYhKrxRZjqywBFlGBEC8BEl5iXBZEQV2LpFviN5F+kN6XvuYgyfOh3G//rNNXzWsHClCvysBFwKNvEkC+Rvqx5cMT0417TxtTjjPhXB39YNLBZsbIh6jYKpdsxuw6PUcskpkAYT//oIyy2h4Y2Cgz9atJFlOUvDGIjoeOFcBJ84HcDf5GpKpYnoJM/SX33dxu9M+vH9DZKYq7Pu6vjPeQ9G+/34dL+Oc30GZmrAH1ypoFCy8OKwrvL+ZgWYThj47ICGby808PKGrVRuHQt78DXSMR0E3op7sXk2jFG/gVM1BwtCKwN7mPb1fp86PZNeqmBsycTDLB/ZFfxHtxuw6F6p2UyHc0GGeco08ZLGttTUYLDefUEfPHwn6ry+PGigaun4dsaLCOeMTV7SDlkk8LIcK1VRU1PFWqGCuhw5IY0yORf94WKXQ9nKkLGK/OO7zi/ILepWgbfCbWPXEl63T0+FOQj7x7d/uJ1h3ju6pNThJLf3I5WDsF9e90vX9b9fqBbu8vr9wEF0HbTg24mdoY+SCTf+3akcJob3u34V9k3ksCVzCNxjRPeDAtU3SGEzKl0EAD4vLPYxpimWjAStv+yXZO4lcxCx76HUEfKfqLuKxsLoS8X4zsu4hJ+5p0vK7L+qVdcWkG1bSgginZUIUmSe8kjTwinY+GZTV/yhxqS0oBeXLyTw9S+PwRf14X//oxlce20TIfan6+zPhVcpqtWvC6Gw/XiZvOczDyfxR99Zx+KGHEnke9IskP6yK+juaeVNTgi+OOXF95ct8u8yUmS2PzMC2HA4TqC/KHlkkKlJn1wA3RjcjR2Y4HTxhXAT36l4kKGrYtvsuoUv5OjRYtE84zNxOeDg6mNJNAf9WJtrYP56DYVNm2S4NRqnP+GARfnTol0QEAEU3xSVciei9U795b2UfJxpyuYK2UQgWjgD415MXQhieCqIYIihyZ+stRpWybPm5hvYWLQghtkd2XXRARmWiIrLz5FWsYPymq3DzzooVG2WgyTnwRm/BynyyDkjhFRfAv5gmBXoVcKBUiEPX511z7xrIbHzEVVjFZl7RjmXqNUayFVqGB+fwLFj08rA/sbGuhI6NE3y0nwORbafItPyB4JKqCECBmk3ckJDGVwX9W0iABF6Od4TOx9BUYUViyEighLO34UWMXoupxql3UkcbWGF5FiEFbKhQNqGGCyPRMJqrlNrufk4bsxmsipddeIpHFLtRU5J5RmvCEiCwYASuMhcqZAvIJPPo1Suqs0K7YbZ+iF4t/2whR3v2+jirxM7+foBuL/edmGfUPcW2V3hRrsr8kOktaOs9g1+iIgEh/T2weCDIaYnAOmhhx56+JDwcRSAyADud//JP8HU1JQacB6EhYUF/Jt//a/VgOzrv/IrePjhh1tv9kIGkL/3r/6V0qn6cYUMtNu7faSc1YStXFZlI4PdHlxIGf1f/vk/Vzug7je+853v4Dt/93etpx4+DpC+VXR7ywmQ+wVZnJH+cUcPKQ/tETvvFdeQ/t392UYrUP+QD7/xYh+eyFpoZuu4ORrE0gTbfOu9GCs/tlhVQodbkyGlCku5ySJLw8bVuIGUpuPhhQqWUz7cGgoogYaoyRLVTVW/jprhgZ90DpjA8J0iVhlmvd8Ph2nIzlEhLET/k5sNnCTF+okkfuA0kN5VVhLvyZtFDBUs6CENFcb99ngI6+y3br9ThnGlgsfg4OUScIPk+X260uedqbsLI2I0+7kRHVGfB38+Zym3oKeJz094EfZp+OMZU53mkLoSgcNnpgL41KQP//HtCl5kuLdyDjZzJp4KAt/NN3HD1lBlQUWZgcdjHvzDS2HYj40iN5PHD17axDdXLUW3qM9Si2D0e6rPwAvHgvjr2zVUaw5YFEpAsVprwnTcnZOffiiJf/i5Qegss//fXyziAc1Whmn/fqOJQdL+355hPZyfwkuzFbz8/TtokNhf//wI5m8UcPx4BIH+IP4//9sdlEsWpoIanh3W8cjpCELDIYTWSshs1PCn8xa+m7aVHvpJvwdfizhYShlYfSiKQYaP0L3Cy7Bd4VfZq6kFws2VClZer6C62ECF9Vljef3amBfvFhz8YNNGgNXZxysvi4XBEMLsR6UPlUUaaatJr3sSainPOGquuikpG9U+m6KDX2xpiOFwZrjVYNVb9796OhK24thGq2nvwf4x7/emHdMRaVLYTcUR4ujiddtJ7u7HEnF3uDV1H3CforlX3C0fhylBN4YPJyPvXw134IAk7lv67zGae6WjXXfSJ8kCsIyF5aS9jIcVJFrxpH6ltbh+RSWW3Mt8THbEy6+E1fnbdpMxtvR5AY6xNTk5x75MToMoVXvVCnz1KvwNU20geNqqYtbrxRXoMNi3jwj/9BrIrFcxuJlHwjLxqi9CPuOmK/yhE4r/84qFDfTFvFhO11Grb/NNeefS33rmtRUD3dvh/YaGwaAHWfJKr2njITnRyM78L8rkcQzwhQENF2Hh2moN34Ef64zJPfPJOQV/RO1Vif6eGzLwBHmhXbORLtr4k4IH8+QTLxgmHvU5+MYQy+VUALl1C6uzJirkG2LfKkZ++0LIYRweJUgRQZMI6EXocMmuY8Sx8D09gIoMenaBQwH8asqDTfIiUS953qnj5XAIkfMBTJFXig2Q5nwVZ98o4O8bGt5k/HICRY6VSg7ETpXIXKxWfsj2MEimx+iQIwHKK92lnKR+5USpCIPEnkokwnFMU4fFwYyyAWU1EPY4amxhagbnWa4KS+FtUZaxTLFsg3RNTmFycgJ3bt3CxsKs2vxxPNDEQpHjHtZLtSnthrSwbeosC0lf7ExJPH7y+yrrWPixW38ixNPhYzvysu2Im6iClLYsvNUwvEpYEWzN+dRYtOHav1GCFMYpKq7kkjyIwEQEYyo84xEhi4STUmiQBpeOpmrzIgiUky1mg+5sq6blqPBCb0dLU7cdTx3Y6aeN7n4FXd7s73lfbH8R9xHvQ5SCrrQeIq0d4Xb5P3L+j+j93vGBJXQofKQFINFIWH38PfTQQw/vJ2q1umL+HzQ+jgKQEydO4J/803/aejoYPQHI4SDHqx955BE88uijaqeQ7PZpC0Bkl9DKygr+7tvfVr899AQgPdw/tPvWRkMEIDLV/uhgNKrhn13wQz8Vg+g9ykcNFOKyWO2+l1MXiYKphB5ZsQ/Cybi4xUVlVd1CjRP9MwUb9bCBtaQPhS72PgTRooWpuTIa9BcyNIQYhxhfv9knxq3dxE4vVXGiZOPOxSTmOBGvySJ4B4SGVKaBSI0TdK9HGehei3qR5+R77loVuXcqSJRtXK94lMFywem4hst9On6ybuPhPg1hhnkzbeFqzlanPr4QB16Y8mHW0fA/X6mjZHFiT574yX4dJyIarlaayu90REem0cTJholnDAf/qm5gRSzMC1i355jOf3MhiLf9QcytVDG3WEGFNDw1ZOAHqxaWWgSlQhpOJr24kbGQZz46odoJf6eHAzgzFULVdPD2jRJGDHcxpjkYw4tfmMbZRAAv3yoqlSOVsolXXprD+fEATjXqMENevNPU8dY7OegM/wK7r+cHPDg1GUI+4se37lRwyd/ES2kbb5WBiykd31u2lMowO6bh+JkAHhsNYGEkgHrL9kcbIpTYXK3g3ZdKmL9eJ0EeDAUN/PPpMK40Q/hxPbC1wCJjFBGoy6KIWkhhWHGVd7LQqIwQsyzlnfIvTUDyKP/kWTy3ccBwRyXVQjdvndF0x24fnbHcPfSh0I7mgHwodEtud5guflyn3S/cxb3dcFvY+4T7FPW90Ng9t/tjRxp7i+5Q8XWl8yikH43kA3E3eoXWbn72c98Xe7y2HfbP+FHr5lDoiPJe4m9TK4u+MjaWZ8diHyirzozOjbEdr1vTnakoF/Xf/ZX5mez0FwGJnCaRDUYyxhYBiPRRarGYfaO4KXf61dk/jts1PHAmiJlSBd/8ySr7RRMBhnmun7zKbOCV9QbmPV6lcrKN9hyw89ddCJeFb1eILpBfcRO0vLpwSVZw3d2wci/5keDDnAKO8ppvAI826/jShShqfgPfe7uEOP1839KxuCVnkdiYH0ZwmjxzLOBBk7yn0nBwpcYxBdncp9HAJY+F/0T+2EgaMGtiq8lVSxVnWYjwg1wdbzdce2OPxjz4fh5Yqzcx5FiINB3MiuH2LgIQOdH5fz7tw0q1ib+8U8MA63CeZe3tMzByjOUdZNkv1PD1mo2/KHjwMvmeyj8zKquWTzg1pQrsCsu52Sov4XyXnTp89PMzzafKX8pI6lnxMNadEhroultudHPLbrtkt8qW7j6vjk89nESNY4h3bjeQSvUhlUwis7GO/OY6568NjPo1rDU1fPLpfmVw/+9/miV/ZOFx3OPGz/KdjuKpB+P4mx9vYmVTrJ+x3KVt+eUUSEBtNJD25QrndCWcEJJkfiynUOR0huLL8iy2roT/ypiUxLqUuvQr1W38lad225IHocPdzKGCbLUbtYmBzu478dgKy0sg9+2/e9DhvH17d79HRTtv9w33Obpu2EHzXdLrmr+uTt0iateUYNf7u6R7f/GBJnZXfKQFIOFQUPqXHnrooYf3FfW67G7oCUA+CIgQQ4QZskPlf/v3/x5LS0utN3uhBmStRUU1CWkxBDnq+7Vf/mWcOXNGPQs+jgIQKY/x8XF87Wtfw9DwcMu1O6Qsf/D97+N73/ue0pv+cUdne7qf6Jyk9vCLD9lhJzvpGo26uv8oYTiq4TcfCqB4MQEn4S7MCJPZ3exjBRPRgoVMvw8DNQf+soUNj6NsixyrNrE25EdJjlt0QTxvYmitBs1uqtMlfWYT/RUbBU74l2IG+hmXr2XwvBHSMTsYUMKNgxAuWohnGtiUdD1NrC/WceedClZnyKdl66h8XryOMX/nUzpe3bRxIeHBZq2J1zZlZySQ9Hvw350LqhMh/2XJVIIKVpBSSyWqoZaYr7dzNk77gRuiq9324DM+Gy+Gm/iR4cXf5+nWaOL4aACPTQWhZ2r4+4W6MpouiY+ENDw74pWDMng1bWG26K4YSc4M5u+hB+LKPsvi9Twu+sh7p6N4a7MBgzQMhDW8xjzV2kMOBpqejuOZT43D8PpRLdcRHJqEr6Zj5i++g7fSNVyMAgUmISq4JtnO7ng0XAp6MO1vYvJEDH0nE/ifvrOBKY8FFglGojouDHrx7RUL31pkWZLQh6a9eP5kEIHxoLLDIic/RPDhmB7Ylo5yDli4bmNjSQyfNhFhH/k4aV2xNcxYbn+pFkP4r1GrK736omqjYZqqbHd0e6qKd9az2y+2/ckfd4FllzcXfO1G5/oTtL257oLtu25v33d0S74b7oGknUG6RbA7wS5+DptuN9rvgeb9sB3Ve4nUJbKT1N2xtd9J+9xCF0+tVncgVBzvhdz7ga5kuo7d8ro7X/LuMHndg3sIIrintLqhSzSHjbuzylyBhZ99nKkWhrfGZYxKYuv02459d73LbXsheMe4roOPivossQMREnVCQREUe9XCs85++LEzEfIsGy+9m1NqowLkqY/EmihU67jZsHBszItXr+SQyTfwwOkEHjwZQXmpiJ/eqSJftXEqpiHh0/BmxiK/aO++F+ytW7GPNdq0cENj395+yz9yJ3kQ+tuL2PIc5N2TaOArZ8LKHsbfzzbwq3Ebf5iBEqCPcQww6rHxNvv/ikp4Oz05XfkgeazYKdeZj2HHwmsiTGCZn2yaSuBxm3TIiYqnA03ctjy4RT4zTn57OerBT/NNbCi2wRJvlWu7nAXtfAZ0Dz417kO+7uBnqxKv6094bCjmgcZhiVF08CR5+ruk2c9xSIB0v1tn/hjZ7wYbuE36/0vN2BaA8Pe8XVenQ970+GC10+Vve/yuaGn5V/TJ1XruhJxQeZR1dOahFOZkLHC1BNgy1vKqjZWVakWtLYRZ749xvHL6sX7cZmH+8JWse8qD/0QwJ8bMz53sw1OXh/DSOyXVHly4ghk5BSICN3lul46ElbhFJVuxWFbzum6bcNrlK3Dv3LYj9+7v9vsttJz2vGnF1XZ3qekSXtDhvH27j1/BAa8E7de7a2Hf9A+L9xj8sNiZDJ8Oke5BdbMb+5dDZ4m1/Bwi7fuPDyXRfdFTgdVDDz308CHh4y4A+Xf/9t9icXGx9eZwEOHHb/7Wb+H48ePqWXabyo6sj6MA5OLFi/ilF1889EkGaQN37tzBH/2n/9SzlUK0JzhHgZRhDz20oSbMvBpmg23joyUASQ568fkXkxjkxLke40Rfdv2riX3LQwuD63UM8FqcDuFYwcLEWhWLPg0vjfjgi/mhGaKiQ1RZ2QjUbOTjXrWTUzC8WsMQr2zKh0ZQRzFioNo6XeC3HJxdbyC4XlMCkdWxIDJRw1WN1YKf8YWKFooJLyyvhkjDUQKVKOPMTIaxnvJio2Ji4UYFt96qo5wVXetCjUziodSASamrKJkxp+kuYkSZ3tcvRbCUt/DdmxWlMuv8qB8P+2zkShZeYTxVpvVcBPghu8LZOnCZ3ejXkx4MBz34ZpHuuSamj0dw+WQUf/aDDWUXo/31i+oKEYL8n8748cM1C3+92EBMbJwMB7CyWcdnHu2DGL1954ereDHUxINP9+EPbtWVXZLjfQb+/J0ySqJ/o8XvZfIqeQiFvPjil47BST4A62YVT67+BP92sYbmQEypPxnfzOPzzMO/q+hYdjwY9QKPPJjEyEND+JO/mEN2o4rfGNXx3LCB5aaGLNP4zzN13GQ5hKNeXDoVxtcuJlDn/YpXxzrrtFxoolH1wKwaLF8PqiVZlHHg2BZqorO8WEK52qn/u10K7qJaN3R1bTlKXtvYbgkutt61vez20ImD/PDdYaJ4rzhKGm2/B6Mzxl0h7pbY4RK4b+ie3BGI2M/rXQuzS9kotAN2vDvI291whKx8INhDd7dykCXNtmv73c6Ah83+kdGVvoNxKFq2PB2NctklLwIQS+wvSN/F4O0Y2v2M+7ztuoU2k2T/5o4Tpa9z+bv42ho7Sv/HW1Xq8p/uconwRU7MRSIhZbtBbD6IuiGhqenIDn0To4M6njgfxn/54TpWNmr42osT+KVn+vGzv7qJ//CDTaxk6/ilfuBYEPhXCw4Kwvda/a2koehQT67biaaFs46FH2l+ZJm+QL1v0eTOA908uPR74GfYzyT4yzHCnKPjt8Z1/OGSjTfzNs5rFs54HPyNqSEnOi1VCBdil+MLYeAG35Etw8O4ZQuACBWecljevH9ZDyhbXkKJpC0pu2Uj4yb3WUHo4o/sixC1jsIWl2vb72WoIeEl++2NSy79DKcW/N0TKuL2lN9BXGviWxURGgBf6QMWSd+PycvbAhCBjFAkzS0aiN28zE1BIH+3w3ZCbIx9Mc7xAzM1y7GNGGmvpW1ECryGwiw3YH6xhARp+ULYwVVLx7tyEobuUhcG62nMY0Nj+2gkksqIuQhDZBOHbEIQwZ1sMKjVa6jX6krIISquVF3yvfondLv/JVJFl/sjf7ZzIWjftV3bv+28u72Hi+1QHWjHr/620XrqEmDbqcvL3dg3fLewbTr3DfSRgNRPV9yFRvd1y9Mh87NvWrtxSG+Hx+EiPGyy2y3w/YXeNzD4L1r3+yLKj/KjYDi3hx566OEXCcV8TqmMcAdz7PjVz/vX/Xu9sjPFHRh/WBgZGcHZc+fUhOSNN95QxtwOCzn++yu/+qs4ffq0KrNr167h1q1bmJycRIMDw9dee03tSP04YGxsDL/xm795aOGHQMosmUwiwevqlStbg96PG0SP8+e/8AWcv3ABZ86ePdI1PTWF2dnZrjutevj4QU1EeTlOezv/RwfBsI6zpwI4nbXQCBmotQQgut2Ev2QrVuO1OMk2PNgc8KPKyXuOfkS9khy0WAtqiIh+ct2DJif4/ZsNJfDIJb2wxKIoUQ3qDK9hcr6CgbyJckhHza/B12AcuoYyw672+RBimqNZE+mYFz7LQaDRVAsj4YKFyTtl2GEDDYYbLttIsChXhgMYq9qoMe4i46hXbJTyFqpFG7astBAy4XO/QlkMchedXP7WhGiXuLXRwFzGgkn/gwkvvvB4Eq+tNDCiOTgV1fGzrINr1SZYPMouRo15nis3ma6FqaSOdFPDG6t1XGPe8qRLFiUEUZZTTMqy6cHJuMYwDuZKDqZHg/jKJwdQyjWwsFDCzFIF6Yqj1GXFqiZuMv9vMM1bmywn2eDJupA+WS7Ji5wYET3bEvb21QX480uYjDvIku89+6ljGAx64d3M48SAgVdIZ46V9EjYg75qA3/zTh6emoUY61IMom8yz//hjomfbTrIWaxTpUM8AM0XhRmO4VQoAbMWwOwa87nI8p6rYmkuh+WlNDY208hksshlcygUS6iSt7Z3ULv/3Mlsqzh2QEYvW+6tGxVC7tvjm258pz3s6fLq0OiIw42mHVn7xf3GbmKPks4RM3pE7/cT3ZM+gKD7QWtnUXbGdxj3Nu4HHR9VdCuHozS/lufd0RwpioNwjxF1LsDuwKHj2/Yo/EDsLDjsuxxZ+O+IQ9Jx0+K15e7e7G02bT/y6/KZrfBtd4GMA6SPlIVp/kqfKacAimJcOp9HNpdDln2qPFvkh5bjxVpOTiaElOraE8f74GgG/vR7m0gXRA2ThoG6gyCvQjSIUNSnwgmPaMOdO7rpl/g77zFQpVuSfEAECvV2Zrb6XNe/CsE/IlRYJi+aqQMGeca4aeJKBUiTt5BV4Y6tKfsf7pmBreCKFxZ5s+6IHRHPliBB/K0zD6u85DSI68ZL6OQlwcVvmxoFceclp2Oe79MQJ+HLJjAgfJZsNiR6OflfYx4SjEBUZYlgRbLUnsMIPXK37ngwa7q8XFRLztWAXM2BTn9K1ZjQQagxm7oTJ7q14hEonszfdtztMN3QoB8pu2VOO0Vrpo/TsUjTxmPlGp75zBi04Qhu3syjIXSxLNeYr1DAQDzsRa1hqxOhz/qamOhLso5Tyth4ejPDdpJFhu0ll8urObJsWJO2JDY65MSItLG2airFl+WmhVZNtSBji9adypeb1y3fW3lr/W555rUdZQud8R6M7aB7InGxj7NgT9jdfneTcUBcHyT20N3GEenrqJ33ho9IubxfOHxr7I6eAKSHHnro4UNCTwByeAGILPTLgn9b7dX1a9fUSYZRxnf8xImPjQBEhEADAwP40pe/rH6PCmlrg4ODqHBAfdTTN78oEAHIV7/6VWWIf3R09EhXLB7Hyy+/rCa3PfTQnnzeTwPo9wsiAJk4F0I97kMtZKApKyL8/kXoMP1qFmbYwGCmjkTORFoMl+sedToj7+dE3U9+UbFxdqmGKv2JzQgRUJSjXpj8lQUIYVUiGDF9GkoxL9YG/Mjz/cBmHaPLVTQY5vhMWcXrt5qIMd0SaTq3VMXJlZoSxGQSPjiMf6rqoOH1YJN05kI6SgybZTpZTuIKeRObiw2szJlo1NxJ/9bsTn5aLDNAOrzMo5wQ8XmaqJmyexcQWU254WBuvY4043ogrivD6O/mZFet2yd+OurBMb8Hr1aauGZpuG5qmKs2leqNGsOqBQb6k6QeGQ/g2RNBXN0wcSVjKeGHGEat1Bzks3U8P2LgmTGvMjBu5xt4xLbw4wpwra7BaroLN7Lw1IaXZRhUC1au4MZkejBNVEyL+ffgqw/HcbFYwMCNdYyXauTjHrxUhDJgK/TP8ibAPP7aMS+eGfZhkc/fWXVQsg1ooSj6B4Z49SMcCqNet7GwnMfV2Q28eWMDt+9ksL6SRTZbQrkshsvFdocImURnvqMWDmWxpbOc959Ytzy0/RGHnczv9eUm2BHVvmiHPdjvQW93p97N7+Hy4eJuVO8TV6dzZxRHSfo+4p4WYu4XrQcVobzrls5HoMw+MLTz2pnPg8psX7jfWGddH+6rOwQOE0072S5+99Bxt/gkLunwW1CnMHRd9WM7Tme2+vJ24pJOt7YuPrZo4I+KvnWvQIctN4HwB4lXLnnHdOS9bJZRF/tUmffIIraozCwWK9jYzKmFbhGQLLFfvnG7gFJFRzyRQqovBYe/8akBvPjkEJ54KIU18pNM1oRPTpN4DYSChrJlIX10g5TIIn+QvOCXkhrC/J2vC11CXCelci9wn2Xrhggu5JDHzRqwKnyz5UV4jLzbGR6I6k18IaGpUx/L5ra7QFRKidHxtqsKSbedpzdaaPNVXiIkydWbWCKPH+V44rdP+/GJmAeXNUfZE/GSrmc9FpbpT8YpUmsi5NgC3WV2K6c7yN6VvS9RUXnRamC6aWFRM5TQQ3ilULBnxNaiRex/SLRtunfmzoWsiIqxdElLzH0pGU2jiVKRfLfUxIrl4figgVtzZZTKFn1K3YhQpolnToXw/ANhzPJ9hf6K/hCq8RQsw6s0GIh2BLHjIe1E8WKOLZWqSlXPTEzSEiJa6BR+tKFanjhLXvi7lYeW8260o6D3LXTzJ6+7uXc6bt929Xkg9nyH+0XRpvPoSbyPOCTtB+DQ+d+FPd7uIe33G1Jld7uOgqP6342eAKSHHnro4UNCTwByOAGIHCX/jd/4DZw6dUqV1Y0bN/Anf/zH6jjw9PT0x0IAImXwiU9+El/+8pfx5FNPKSHGbrQXYzsvwY4JByHP8UQC777zjhpof9wgQqTHHn9clWm3MjvoksnJyz/9aU8A0oNCu118VAUgU+dCaIY5fvfK6Qj2A9IX8LJ9GioJEWbo6hRHjZe7SxPKcHmVeeLcG1rYi7KorTI0pfbKz3hPZE1UGV9dBCpExHQwXnGQEfVXfuEvHiUwsQMaThYtDJRtxAsmwlULcbOJwZqDULaBYNlCQsIbOtKkNUMaKoxX0pfSLHHSn87U0VczMKz5cG2minrDXY4RkES1WCEQlVRPHw/h/IgfpaKJFwY01BwPzqZ0nE3ouJO3Ua/Z+OyILIJ41K7QsxENC5Umqo67g3TTAtZsKRsdz5wOKSHPSmHXyR4mJ35zDCTqtTK1phJ+CBosh3zJRLnuYKFgI8ayOJEy8G7OxrsN5qfpweWEhseSTJdsSuQcEuHD/Tp+7ZhPCWYWSg7KVhOPD3txgWGXmP6nRS2XwTgyFmaZbjKq461yE0/Qj5/l1WTdPDvux0zBwUzdjxVPHGMDA/jMdAo5W0euXEOpVEKxzKtYQi5fxmqmgky+Rn7ZIO+0OA6x2YbZllVOBFKurat9K9j2sAf7v2q/aUeyE9vhdsbQbempexr7p3xfsTuZ7tnpjg+IxDbc5O6eaPflPRfuu33ef8D5+Sih8ysRHFSGHwkchrzd9dkRpjN/3at9r+t7KpN90j48GIp9t9hM0Dy6EjwoIe7d0DUpl4K7hVZB94Snww4390EWskUoY1myyG0qNb5iIL1QqCKTraBWFdsRNZQrFfbdFRTqJkrkm2tlHYVGEI+kEnhsOIXwxCB++SvTuET/tY0KVlv8RFKhd6zxD9neFu3b8wB3UXwb5JNB4MkwcI38TPjh0x4H07wW5QQo54zKv/xpx8FbmTms8g9Z1q643cjFTe5UXTCOtmFxGYe0/bs+XT+iPuu8WUOQfH+Z6RbI64Wn3Sk7mG14kGE6YtukwLg+PaQh4fUoYYmKg2mKMOKiY+LzQRtP9ek4ZzSxQX6e4Tgg79GQY1sQ4cfnYhwb0fPK7qkPaVBUtWjrvFdgGu38nOMI5avkyWdDQFr4etPCaNPBnMmxj+VBmW5ZjnvKFZnfS+B2PB5c0Bx8ysuxT1DGH3RPDMLx+Vn3WfLpsrvxgO1165Q5E93R52wVGi/eC9Uu5a00Ory20fK69XcLfOx02fZ3WOz0vbtv3IMDXm+FPRoBHyG0yl9wyDzsW16HCO962cdjBynvDw6ZwSNCyD7s9V7RswHSQw899PAhoWcD5O42QMTmxy9//es4d+6cysP169fxR3/0R0rgIXj22Wfx/Gc/q2yA/Ovf+z1kMhnl/osE0Qv7hS9+ERcuXFCD7/1w8+ZN/Iff//0di/MnTpzA7/zu7+4RfMnES8rr43oKpIce7gfauztNU4ygvz+TgnuF2AD59Nf7EAsZmGg00fDryIgw5C4sRqbd9XID9bqFaCxAnrHdd4iNjtGCheWYgZJPQ7Jk4cR6HaNFuiV9KDP6ptVEme8yfJ6o2AiVTDiyTZLF4zE4VfdqsCuWkiTocrok7MV8VEeMcZm6B+tRutUdZNfqWLxTw6BjIAQN3327gCrdt9FEnP4fDDZxRwysjgQRC2h4d76Kh2IeXC028elhHSm/B39wvY6zsDEy7Mfb1Sb6mPZnk8C/2QDGxkNYzZu4vuzyFDkd8vyJACJlE1fWGnibzp07TbfZdGdBurxW0H51cZD5jxv4/nwddbOJh/p1PBDWlLH2H246KLcEJxdSOn75dBBj/X78yx/lcTNt4lcGNDyb1PCzigODeTSiXryZdbCZt3Au4sGrORvn+wwUHS9MbxAXRyL42bqFIstBdIhPRnRMc9r245USFrNFxS+VAVz13/1tw73tzMtudHgW7HoUuE5dXrSxz6udzjuf3EWdbXSPoovrPmm9Lzio2AQfJC3EdnJHSXh3SbtQ7aQTH3BePopwi2B3QdytERzGx0cUivDt9rGnTeyLzjDbOHQ57PLYvYXuD7G1IXMdWYKXzVZbi8kHoWsSh0t3j699g+1+sX95ylBfxvuyUUdOLQfV5cc58vM4efJCyI9HH0rAeXsd78yXcNsjczv6Jwc/5TexXqri3XQVoaaNC3oTN20PNtpr6uQFEnd7PnGKvOKED/hRqalUNj7icZRA4ZWmDptzBzWnEP7RMf9QdxKH+tl2F4hXDj/wAON9t+aB2BBppydXe04qV7tumDwedOqoMsYrHi/CJOByyKNUTC2JsKKVvuyx+CR5aY5jmqWchVHHwvWW6q8zTQsXmWYo7lNjhR9WPFhsCTqEQrFd8t/2NUkT8BeFbdVdbUwaTUyQ7uvko6fDHqw2gDtyDEYg6QuYzimGfMywUffp+Endg0mWj8T1SrN1Olah9csft5TYLnWOATQbXyEN56ZCeKnox1V9EPOFBpaWl7c2pEmZuMm5QiQmrv4e0Fy2/bn/u6DDtfvt0dEukxa2+ocjROp6PXq4u6EzqnaNvFfcnbzD56NrX3qocNt/D8QhvNwbtiOWu/tVth80eidAeuihhx4+JPROgBx8AqRt8FxsfghE+PF/dAg/BMscNL70k58otUSyy/Wjtgj5XiEG3n/7t397y+7JQRDhz1tvvbWjDFKpFC5fvrwnrM6BuJycEd3DcpKmUqkcbpLYQw89bGF7Er8tdPyoQE6ATJ8NIWho6oSGqMAqiu2KLt2Iz2oiVbLcxQ7do1QvGDUbw5YHTuv0R7gm+shtrMa86pRGdKOBE0tVnMg0YJg2ml4NAdNB33odERGSDPqxFjGU/5JfQ8WnYWEogJWEF+spPyoxA2XSsxg1lNqMkZyJWMFEw2kiU3cwf6eKpVsN3JmtIUf6Jwb8KJOGbR3oHqUj/KGQBxsW8G7awkzaRNFs4lbJQYF5SvJ9mTQVTeCX+nX8OO8g63gw5QNKZRtL0PFrD8cgarPW1+oY55Qux/uZjIVHfU1MBj14s7JL1QbhLuSIei0PjjEfSeavINtu1Uv3Z5M038naSg2HV+jsMxDWmlglbWJHpEh3k2mJgMMfNFALefHWcgOFqo1oxUSqYcEJ6fjGqo0fLJtYZoCio2PB9MLxh7DhBFi3AcT8Ydxp+FmGrBfTVHrD76xt4u2VHNKlCiy6KeGHoCMfu7LU4dDKwK52spe3ioc9sbjYx1mw89UBHg+L+xDFzyvcrO9TAN2cd9XpXXEfy7YzqqOS8VHAgWV9KBwt1x+ZMtoi5C4UHaqC20vBR8CeAPvH0SZB9+hqjOvY7EP39FuHhErkaNR2IXUnmm2HXTR1+BPeIqck5MSE/JN+V06IyBg9ny/iTqaA65k8Vjf5eyuPmQpQCYihdT/8Pi9Cfh/OJX3QfT5kmz4MBAJ4NEreGQgiGfbjTFxHMkj+I3sQJAXy/JztwR1Oq2okSw7LrEIjbyTfJz1+0nLcaJIepkP6I/yd4nNdTteo8C69uianO1w7XJKHAQM4H4QSQBTJQMWfyibzI7xT7tW8RC6Wh3D1VSXE4byl6bD+NFwOe5AmbVlebrx8SQLtsoWsnCTlnGXaEbVYuhKcBDgGMUnjKscyGUdTNkokT20EvR48NRnEZlPDNWHALciseJx5uuxvYpDjpBWmdy6qgawYa6ZbF+28yX2ev9eaOq5bGvKkR06syCVqx477XFVk4yENCd7LuEDOrUpYUcmWYbgNpt8fDqCvrw/LHCfMbOa35mBytctlxyI5bzuedkCKReEAPwo7o9sHd4vk/sBN4u4E7Xbeyusu7A3e6bI31H7x7IeuAotuOIS3exF+uK87PO32f9QM3RP2EvmBJPs+oHcCpIceeujhQ0LvBMj+J0C8Xi9+7dd/HWfPnlWDwatXr+I//8mffGyMnAsk35994QV1yuUwOMoJkE6IMOr111/HX3/zm0oY8osO2U0np4b8nCDeb0g7lauHjwfaE9aP4gmQvgEDX/qlFMJhA1rAgMH+xNE8qPu07XUYwkee08+Z/thyBbeGAshGDNQqDYRyDTxUcrAS92Ej6cNg0cJoycLcVISTfgejr2RxerPOSbwPVfKat8dDWEt6MbBWRyLbwLWzMbXoIac6BtZqSNLt5qmosiUigpKJvIVY3cFsylXFZTlNDC5WECiYeJnpvfVmBauzDdTKTTx4PIRnL8bwxz9IYym93UcxaqXzXA6GMEo1PRM+6lZFE0ER1DC96X4fvnAqhL+8WsaYtwmSiW/OmSqCf34phNc2TMzMVPAgHHyjaaBEun9l0qvsc/wn0iC09ZF1BkQlGNPJshxkUUNsd/yjkz5l0+P3b9Zb6rC224FayKA/+Rti+KciwKdTOgp8+MNZCxWriU8MGRgM6/jmso2Nsg0WPzzsk2vMlKNrqLA718SIOXm3qO+LRCKI8vLR7cFmDb5iHn+2WUKpZSBVqc9o8XyFnT8KQo967nDsfO9iy1fH7z5ovWaq7s1RcY/BPih8tMjrQs1HrPy6k9PNVdrY4XEU34dJba+fTpe2712+ukV8Nxwtmy3sDdTpchgy7inZbrjXhLsVJ9FaCr937BdcpSenJrwwvAbMRkP1ia7rPUD130fH/qHab9yestOfJKUEHxyrS19vGLrKj8XxvEl+YEu/Tr7b9iu8Ra62/wB5g89HxkYEyNe8gSB8nPMF6OZjPCb5wcORBi6H61iq1PCHN6tI15pqE0GgacEybWh6ExZ5YJa8pyjqJplO0tDwYtjBVbLdl2vAJP0/wQh/7Amg6nXXBk3LVIv7wp+E1mq1hqZtwe9poi7iBU1X70WoIbmWeAXCo1x1YK7dKcnfw04DQ46F7+uMm/mwNZaFz6/KQ+LmJAVPN8rIM57XNJ+yx1GTOPkrdL6gmShVLeTCAfxJzcDNhtssvPQwHTXw658dxBsLVfwXjl9ENRqLXAk9PhXgPR/+rqajRPfhkAeFBsvB0hHw+9ScVARREpvc6yx3p15FsdYg33cQYbmc9wOXWDbfret4eIDjGvr+zibHKCSywpGWI4bhGbePbXMgFkYikcTSxiZWN9Lq9Ic7V2cglUr7z9YPwbvtBxfbhbn9qh1JF+z/poXOeO4CSXmP77sEPqx/13m/yFp53oG7JLwH3eI4CF3iP2KSO/J0hLBda2S30+7sHCH+w2NnpPJ01FL8qKB3AqSHHnro4UNC7wRI9xMguw2eX2sZPO+2OC8nHMbHx5WaqHK5vDVB+EWA2Pn4pa98Bd5DLtQf5QRIJ6RNjI2NqevKlSs7BCi/iGgbQZ+cmsLI6Oh9vTY3NzEzM9NKqYdfdLgT1o/mCRBR/fRiSsOxShP1mA+DJQt9BRO5qKEm7wJZkJjUdJzgxPxOSEcuwEm95kGzYcMxHTT9BobnqkpgIobS9VQA50bjKFVNZEIaDJ+GvrwJ3XLg5W8+5MX6YADZFHkN+5xz8xVlXHUz6VOG0i2vR+22PJU24WVXnQtqeCBn4RhpKDCutbCBIukzSUMhb6GQFdsdTaZnY2a1js2ixf5Jka5mX9LTNUic9PoySRSBhSz+iBxCukExOn52yIdPHQ/hW7druLFhYrXsYL7kKAOvkYCOi3ENi3x+Pe9gkeVS9+tKmLLZaGKOfnMNB1ES/asDOr7+ZALRgSCuLNZU/FGfBw+lDJXXq6S3bddDaAiSFp1+bD7zR8WZscjPqsC7habS0/65MQMRw4PvrQhdTcQCHvzSqQASQR3v0LPkTRaVhG+ODA8r4YfY68hk0kizv1/M5nGrWEambrYWyTqMlt8NLT+H8bovtgJ3naL/QsDN10c4dx8iaTuT/uAIudsC+vvWGt9LtO/f0H5fvGdBw/3GPuTcbzplTCtqsGxbBNXblXbkVA4YNx8Ghwnd9uM1dKXiKhIKoi+VVFcs6gq6ddIhpLTtNG2VFx/ai/jJRFyN4UVVVr5EnpAvIM/5VSaXR7qQR0HcZMNB3YsFJwJPJIFUIoFnh6P4bETHGY+Dx0e9eGjIi5LtwSr5lKhsarIcV8hzM8K5mY6csFjRDDLPGKaPTSPOdGVuFotG1YYrQbFUUnNbNT7ySL7I0+IxlV40ElZ+o3KFIwgFgkrwIDZRJH8ljkVWNS+KrMMG0xRB1ujoCMY4vpZ8Vxp1pcprrXXqQ/gr2aYqn5NaE6fkdCfDfKum447lnsaQl4Pkyc8HbLy+ZuK1lTpMloUIRcIcA70Y51iBeX3dMlBh+omoFy8c85Ofchxie9VcbIrzhYbZgKEbqpwnyI9D1QJs0sPhAx6O6bgc0/DDEssOXmzYOhZrGkbiPrx4LgUzkII/lkIimUSYZSC8fT2TZz3lVflJPbp1yzqVclMlKU8tyIDjALhvpUGomx3YN2SXOPf1uwcdPu8SqPMb3MIBYdxXd4n0w8YRydtRBkcIe6Rk2s3lvhXdwRF1tM6fO/QEID300EMPHxJ6ApC9AhDZWfObv/mbWwbPRe2VnPzY72TCE088oU6UnDp5Eu++++4v1AkRKatHH3tsq310gxhQlJ1DUp7pdFoZNu8UgIixczlFI0IN8SP1v198iXhcCVFWVlZaLr+YkDb2UEsoJGVyP6+ZO3cwNzfXSqmHX3S8XwIQ2fz5hUteLKSb2NL4dEQEIjpOngxgvOpg6PwwGkk/VtkP6AEDZzmmN9n+R4cSeKChw3Mtg9txAzWvq2aiP9/A+ZUaEjlLCTMy/X5lLN1vOjg2U0LodhHFgIZmxUb/9RIsw4OZiRA2B1x/pk+Dr+Fgcq6CEp/TjCPM5+PrNVTE8LpfQ57h86KSS1RVLVaR9nqQjhmIsihPFixsMK21TVudAGmYNopVGzbLQnovdalurLUUxC5Pfs9ENXx6QMdyVYy5ysKQCEc82Kg4uLFuokwaqkxvKujBr58K4uHLCby1YeKNVRNps4loXwC/9GQfChULp0Psg0MaZouOUgUi8Rzzsj5KJl7btBBmnr884VXGWit2E6fjmhKsyMmQz4558eWoB/1lEwvQVFnLIlWd71ikELMqXxgzlIoNp2xhoOmoBZ8vsr6KpPGtNRO5ehP+QEDxAYHYuSrwkt9SpYwaeWKpYaEgBsylz5e2qHwSnfNWt6B2ovW+09v+kLi37hR2xth1ecPF4RJ43+AmfzQiOhdj7yX8B4YPmKwDavlgHCVYl6b6vuOjVL0fRv53obP9v2/YlcTd0tzd9u7mX4Qfsngv494m+9Zt7+7NwaHvEV0j3Znefk1NxqI+Mv3+viQeOH0Kp3mNyqaa4WEMDQ6qTWGlYkmN9Q3yCTlB4PXq8OquoEdOV/Qx7NTkpBrf5vMFNReSMakYgbctd45QrpvYLNeQLlZRKpM3l8vIV6pYFsGIx4cZBHCr7keGv15/UKkhlvW/atODB/oMPBBiWo4HWZ38vCXwEOGGzBtE5VgymXRVdZFHDXtsfCroIA0Dfs4tjk1Pq3md5EuuYeZNLhGEyPxOTo3IVgFH59iEeVB1yHLxMq8TY2MqTK1GuksllOXUiMdVSRUnY32QvLhBOpc9XrzteHHT0REVw/Iene7u6ckm6dt0NMxVmiibHgyQBw/LZgmflzw2iPHRACb95OPk+akTcdxaZ3mRWRteP5JDQ0oAksvlWAcNRbNsTFvdTKNYb6ApAiHSu2FrWLANJdyQMqvYrNdAEN74AJYKdWxmC+ThBfLwkuLlkpcGwzsc2EjbUG1VWksnLz80GML9vw9abzo87O+3jQN83D2wwp6cHDLckfBe4zxMh3CPaezI/z3FsU8gobnzuu94r4X60UZPBVYPPfTQw4eEngqsnSqwOg2eC+Tkh9j82E/4Ifj0pz+t1EQVCwX83u/9nhIC/KLg1OnT+J3f+Z3W017IaZfXXn0Vf/VXf6UmRneD7Fr6B7/92+q0zH6QxbV/+T/8DyruHnro4WDIdyLX/VSBFfJ78M+e9eH5CwZ+ctPC//dbDRQ7FVkfEmIE/QtfSeB0w4PkxWFseJtYy5cRIo85wcm62P3oq3Cyv1hBOlfEzx6IILzeQOJ4Ep6ABv+dHEZSUbwcdrCuuf1BuGZjcr0OvWTBspuIr9YQzzSwdDaGmZMRVEK68icQAcjoUhX5hKuW48RMGUPZBpYnQ5gZDUJnlKG6jUzIwOBaTRlNF7/jeRNn1ur484aN779WRXrZUuE7WaPo544x2teyDhosGg/L/gG9iQthD+pBHT+l+0nmN2VamK03cc3jU+ooFOj3RETD06M+YDiM710ro69pq92gC5YHj52O4I3bZYxqNnTNg5+uW/AyzJMRD0aY5p0G8EoZCBgepb5qtmgr3j0R1vCjNQsNlssTgwa+EPPAKtv491n25SkDfazXGwWWJevyM8M6LwNX52vwFk0MxXTc8ntxmf7E8PrfrDUxo4XVCb5gMISNjQ1kctnWgp7L01uZaf1vPxMdty5aBSc/6p3rYdtbR8HuAX21PG77l7vOMHs8fGDopKR78vdK1MGxKnwI+T0KOsk7qIbvBjeejtg+avnenbmPeL3cN7yXSr0r3Mjf1yQEWwkclNLdKnQ7rNx5PJoyHC4CkEZDdta3xrJd0joo1feMrpF3T1EEIJGgH8enp3D58iX1nM26/b0IFgqFIm7euqWEC8FQELFoTJ0YqdcbyOULkNMTY6MjarOT+JGNYyLgCIZCan6Zz+UUz3DVJ4YlRVQ5B5MNaGI3Kkx/Yg9Qgf58UH2JRQAAeBZJREFUfp+iQYQo5UqVZWhjMGwg5POjqQdQth01l5TNbLIJS1ToSjpyGn9jcxOLS0uINWp4JOig7PNizogjOjCM/oEBRMJhJdTP5/NqviY0rK+vo8K0xOahnNAWWiUf7Q1y55nO5OQkbt++jfn5eZW2+JW5oV0qYdpnoMQycfwBpTKsXioiWCwg0/TAiMXJQ+nOsYC0CRGiSPwxho8wLVPX4EMd/U4ZgXIZFbo3R1LYyOloiv0OlkOyf0AJe15jPjOkub+/X81Xb7FOZCPCpakxhBN9yNtQc7HZuVmWWwWy6VBOu4RY5mtra5xfiZYCV02lQAR5IvRQT/zj8F6EPvJG8fT9mr7y0wnXb3fvHa7dbzvQ3bUrDun1wHzsgx3jmd04YlwfFLqT1eF6BLq3vd5ToPuE+x7hRwq9EyA99NBDDx8SeidAtk+AyKD3t/7BP9hj8Pwg4YdgenpaGfMWw+ivvfbaL9QJEDGQJ+qr9oO0G1G7lKI/GYjvp7pK+WO5/6N//I+3Jzn7QHaPSb18nGyt9NDDvUIm0nLdrxMgQZ8H//XzPjx3zh1zZ8pN/OiGjUZLBnAUiBH0iQthlJNebFom9LUKBqoOAhEv1jjR7uPkPv5mGvWFAnKjAdHVhPhyDZOhABoJP94ONBE8O4A0++qa6RJgGhrSMS+yjHN0sYqBgoWlExHcPh1B3a8hXrTQX7QRq9kIlRgmZCgjqqmciSCvKu8Nr4ZC1Au/1US0amMz7kOO8YUsR7mJ3QuP3cSS04Q3Y8GoN2Ew3RNRHSW+lxMxD0Q1DPg9ygAsndRCwimD/hjmO2Qpol7qoRAw7lhKl/miR1eqMoT7TTKcwTp7I+vAztbRX2ng82NeDMV1vEU3MUjebzjIeJpYZjX4Qh5EWC/nvU3crAGvVlwVWw3SMV+ykQi5cb+xYaHOMpR3S2UHZTEeHzawQRb268e8mIroqq0cj+l4ftSL1YqDarYBs+YwDR1n+7xYTNtoegKoByMoBeMIBINKjUkun3f1j0t7UzXhtr1tdIwbZCChBhOuW6evQ6Mj0M7wu9Pk8z0lsBOHj+I9JHbYoB1FuYX7kMcPHruJvlvGdu6r77oIdR/LoR1VN6p6OAQOU3CHra8jVcK25/dcd4eN4KB87IpD1DqKYW9RKbSHL98lvd1fwP64x5y7kzxiZ9wiaPf7fRgeGsTExISaFy0sLGB5eVkJCYQHNOo1pW5KhAwjw0NIJBKIx2PqhITMI2UOJQvzMrcSdcBJvh8dGVWG0UUQNDA4gAmGFXVOElYuUT0lYcPhMCaZbiqZVKcb+lIpdYn6RYlLyjIUTyE5PIY40wjRv5xKkTmKzNFkcV/8Dg0NqblDo1RAjPyy6jOUHa71iomVTB6bGxtKYCJ0yuY3sZe3vLKihDASl5x2GeC7VDKFeCyuTltIfsS/bNyScpESHOV8Jh5PKOGWqOyMjY2jn3mVuZDkK8I8FEhzne9FfZac3pCykhMq0ibkfT9pjffTP9MKROJYL9uYyTdQ8oYRiY+ir38IYc6XgsyrpC3CoxXWhwg4JB4pM1F5KwKLi5zTjp25gOFhl651loeoXxNaRPiSTmcUD989R9vi4fyR/latBYiTZFK57cV+Lc/12y0E0XLe+XYfv7ux21sXAvYXWOxH7U7sS9chSfwwsX/eWzhiHu4a3weCn4OCf4/oCUB66KGHHj4k9AQg2wKQKAeazzzzjBrEy8kPUXslp0Tuho+zAEQgbWdgYEANtMUIereTG2Oc9Nzt5EcbMiAXVWKyO+sXFdLGXnzxRVxi2V64ePFIl7Q12YXWOyHTg0C+F7nuhwAk4AX+m+f9ePacoXjB2ws2/sf/UkdRjFXcA8JBDWem2eeHxOaHByeW63jI1DB8IoUsE9jM1aA1LFRjXmyEvZhsaFieCALpCjx38ljgBD5jm2RUYkW0Cd1uwl93YBskjuGTFRulpA+3TorwQ4dGMidXazi+2UB/2UZyrYYBq4mBehPFsIHbUyHkhgJYGgygGNRRCujIMl1L96iwx9br8FsOVhNerAc0VBo2zhQt+ETiQb719LCu1FGJEGStDsxUmqiJtEGKhyRtNjXM8arRu9j+mCXZb1ka5j0GGvTAZDAc8OBLMablA9YdDz7fr+ECy2AqYaCqVHMZ+NKnBvFgxIGWIM885kdqxAdvWMNM3YO6IYZeNThMN8VfD9npi8cCmI7qeHPTUsIP4eBC0katiZsFGzqfHk8ZeCdrocI0H+7TkSaRf3CrjpczJt5qeLCm+RAif/5myY93jD4UgnHULBtr6+vI5Vwd4UrNVQvbd52QlFu/LQ8dQY4EN1g7cDu+bdd2Sm10czsM2il03h2IQ3r7uKFrObZv71Yx4q+bn/exrLst8txNrdEHgf2yfBBlhymmDz9n9wldMvJRqLdOaLprk8lxrFafKdchaXwPWdkZ9GgRyTjep+vqdIac+pPFdtmMJBCBgZzWED8nOf4UIYbcC0+QDU3iX06AyOK6zAUEElbUS/kDfqyurqp5n9hUlIV7mVeJXwkXZ3h5Nuhf5lLiJpAxjYqbc5BKuawEJcePH1fCEzmZIUIAmZ9IfHJqXE5wyImIY8eOKYFJtZhHKuxHMxDCquND0RQ1lhxLsFiizJuos5K5n5wWkZMfMjcVoYbEIWmHQkGVlti0kvhk7iJpSVmIkEZOkggdckommUzgNPMmeZT5n5wMkbBen1epmJJ7oUsEFjLvlNM04bB74kWMr4vgRuiRtlKV+JmvEydPqXKQNOS9lKuU6dLSkpqzyzxW6FlZXlJzgdTwOMP1q3qRsllbW1HhhG4xwi/5lBMo7nhRYuZX02oi7rM7jpRvSfWNO5pst7akAu1FV+duvW0L3V60k9vxrvNhmx7XdVck7ceu8ezFgXG8R+wm5X5jq2Q76T1kvrthT03dLY73K2NEO+n3MYkPFT0BSA899NDDh4SeAGRbAFLjwPXOnTsq93/2Z39215MfbfwiC0Dk6PSDly7dtc6k/cjOKxnQy+J85y4j2S32j/7RP7rryY82ZDD/7W9/W000flEhApAvf+UrSiWYTI6Ocskk6uWXX96zk6uHjyfcCe17F4CE1MkPPz4tJz8487iyZOP/9Vd15Cv3MItqIaE18azXgdkfgDfiw3g8gJFjKXhPDiLiCyPw3UXk4KBoeJBaNpH67GmsRIAk3UYyJjxzZZh9PkzPV1R8waqDiYUKKmEDTc2j7Hhk4l5Ug3yWjpv9UFnsfdBtI2ZgPenDUj8vPm9GdIQd4HTOQtHvQYN+lVYtxiM7OCVszaehGNKVHRJH3lsOFjdNzKZtrJcc3Mo7yDSasJmYCBpMVfaKNMU7HfaTFjR3EslnUY1VF78tD2Js/JdHdDwUaCpD6D+renCL7OJdS9SPaLgY9aDPC7xuN7AUZvqDASSZ/0TUQCLhRTBl4JnpII7Rk1Wz8dUpHzZYP2OmBbtq4wrvAwEdAeaHWYEjNPJPivm55LVxnGWSITF/tWApVVkrJRsPNOqIeQ0sR/uRjQyh6A1js1TG2mYamWwO1UpFqfSQbEoRC1pZ3oJ6bhdEC2ohZZfb0cCwXYLvG2OXF4reNtFd4AbZN8ZtHMLLxxl7Fk0Eu50OqIcd2K+RfUD4MBfTu5ZjB7rRdrcwnfgw83Zf0SUbH6W86bpsIGC/LwbQ2QfupOyQdN5DdvYGOXwk4lPTyTRIrwgchH4Rgsh8SU4/yBxAxpwy35EFfjkV0p7ryEK83MucScaocoJDwgiWl5aUXxFsSFwiqJDT9ZlsVp2eECGJhJP5mAg0ZPFeNlKJHTuhQYQNMhcQwYSkIwKFK1euqDgljMwr5L2cAJFxtaQhdjIqtTqiA6PoG51EPNmvBDgl8jKd+YjGosqguQhONsjnJLxX1121ZXwvdSbCAzlhYvKdCDkkTxK3lIkYEZc05ASJbcsJj1FF3x3OfYRuEVqI7SzJs9gmkTG7bBCT0xqSt1wuo+Y57bGb5FMEFSbzI89JhpP0b7CcFhYX1NxU7H0IPZKmCHJEICLPm8sLMDwOon1S7jFVRyKMkg1kSjC0sYk00xU1WUoYx7QkPRc7+44d39DWbWcb2tXXdD6Kt65d0QE91L4vdmNnHC5Fbbp2RbI7zk7yD4tD03Uwduf8fvdRR+n7D4M98R02+n3r/v7g/pbaRwcf7kpYDz300EMPPbQgxre/8Y1vqEF4D1CTChnAHwYyqH7o4Yfx1a99TQ3eBTJhELViMmk4LGRiI5OcX3TIpO9erl9kwVAPHw7E4Pk/+7QPz551Nxq9s2jjX/5lHbn3IPwQWD4NG6NBIGjgzOQA7PEYfmTX8ZP5ddzeTCN1No7zlwYxcCaF0kN98EyEoXs1NNZr2DAtFE5GcWY0hspUBPm4F/mYgULMi9PXi3j4lQxO/zSL1O0KPLLST4gQpObXEeDzybUaxpeqShVVLqijyni9vIYCBh78/7f35k+SpOd93zcz6z76vrvnnp2d2Rt7ASCwuBcXCUKUSEp0yJJDEZLCEZYYjvAP/sF/gMO/OewIhyVHOCSbCpEQDRIECIIEQJDLxWKXe83uzszO7Fw909N3d913ZZbf583KrsysrKqsqqzuqu73U/12Zb7H8z7vm1n5Hk9mvo+KeOGdBF78MIVLu2X41RoUlmYpp2Iur0FhaaJVDS/lNHwjLON3pyV8PlxDsqjxdUeMARnNJzTQJ/zJ0bbMHP/QZAOfdCBjSA1vJDT8wS7wi4KMoixhj42CduMyfsm+r7GkUxEgMK1Amg/gMVaWL6RVfGG3glfyKs7PBpCf9SM/p+DC81E8/ukZTC4H8HcZDa/tq1iZC+JfvzqL338xht9/KoSvLvvw2JQf37gUxus5Cf/pYQVZVoYnohLSFaZTOIrimfPAuccgh2O4tZXAw41t7O7t87tUaVKLjB80ccLLxkrWKHJjWKpvNfaJXgfneh6t01Iujq7Jg0khZ/4clEP/mEtzgOFtdi5wStbISf8cR5pKZRTejuHv5Mw4+XVBv/XcOFqNj9eYZZs/nTDHNT7dYE7n9DFDe96X3CMcFLPrf5ToE8zUHrAv5upfdWfUNbk2WBN1dqbNhmt8OkET/2QcIKMNTe7TK23pSWyacKf+PL3CiYwNtE1PIpARhCb9qazUXzeMIbReCE340zfFoUl6imOMCehpD5qYz2VzyOayPMwwPJBRwFh3gxZRpycvyMhBsig9xeXpWX60eDpfwLtFf7jKZGVYHHryYW9/F8Wy/jS/vS7oeQdawJ0MHPSUBhlZDF0IQzeCym2UjcpF5aMnU8ifxoykO627QY70pHhGWtKTjBKkc5ilIwMM3TRm5GXc0ESyKE+KT3JIJj2hQn1/QyczZZYsx/7du3sXb775Bt59923cu3cXWzs73LhDr73KF4osrV7uRh+ljuOpQeevAUWoO9Mmd2Ys+3qEtmeeLcCcovljpUm67qE7O05+NvTSsv+tZLjA0Mf80dGvBfTpBrOcVp96xJ519gzP8jcKowvUa+74Ip4AEQgEgiNCPAHSeALEwNI5dMFxfgKE6ojufrp85QrvlHeCziN+BxgbKJXYAOCf/N7vuXrtlQF18v/0T/6EG0GOMzS4efNXv8Jrf/u3XTt6+oOOi0BAGAPaXp8AoQXP/9VXgnzBc7r0X13VX3vVz5MfBvGQjOfO+CFNhfH4xTnk2QD+1m4ayVwJ2VIZ0pgf1QjLdzKCwJkJZPMFhO6nUEmXsBqRsTkXQGQ8iI2AhIwioSjXUGDf8aKKha0SymQ8mA8hNxXgjZfMBvkLmyVcWM1hIl3FbtzPFzav+vU2h97Lrvlkdp2pYvxhAQqrst3FEDeOnGXxL5WZKswvlKtisqhBY/WRqWjYTatYTWlgX3g5qq/vkaZAksm+7O3mODS8XKuCplyydX+6Nmo1CfsVYDqmYHZaQXRWwReX/YivBIGVEBsQ+VGb8KM4y7bDPlzy+THFdM5myxjfKGJ3OoDkOKszdsxmwgouMZlTwRqmIxJOxX04NeZjeUrIpiq4xPwvnokiuBRDKV/hd5vdTGtIVH24cGoSj19ZRkEKIaEqSJVVpLNZJBNJ5PI5VOhVGawujTPgYPDeKKIVFrFVUDdYBvU94TKhk7I952nS2xWda8qLuvQacwkN/XQ/U0gfdegGQ7y9fpzr3+ta9EpeF5XkdX32XIRup+8OEZtiR60pXedpQp0ahbZP6TI1PdXVlSjnSORL65bE4zEsLS7wV0HRMIj6qTTJT08y0MQ8vcqK+vP0pAVN8NNYh8pL/XYaJ9A2PflB5aZXNVG/hAwFJIcm7+kJD4KMBSRjYX6BGxR26utyUD4kd5vt0/iBjBEkjxsBmCMjBRlC6ImIABtLLizMcyMCpSHdKIyeKCFd9nb3+BMVaoXJ9auosu9UvgRZkvlrt8gAQQYJeiqDdKO8H3vsMa4bGWiovGTwoTLSeIT0JH1INulL+0bZqY7oCQ/+ii1WZlr7ZJaNg6j8pBfdAEbxSU6a5TnB5K6cPs3rgG4wIzmUP8mivGmMTHnTPkFPnNC4NRIO83olHaleKP29Bw+QLZa4nhPlJFaUIpKaD2ubW9zYQsfRDOWlH3FzgNOFxnSudHkdahm9RYDu3WUmRA9J7DRE9C6sffvv/JtrTwt5HpS3Pb3o6gLjlLOIH3hhhp6RMoDQBBAtYkSNBL2/r5ULsAsnPW5GjI3F+YXMKR65MLuA0UWu20k3gUAg6JeTbgC5evUq73BS+Xt1x9kAQlAHne62oruj3BpBqI7p1Vk0+HELDZrefvttvPXmm6I97ID9HDQ7wcmCfivkejWA/PNXAvjGM3527gDrCQ3/8w9KSOa8+f2NBSW8sOhHdSqI5XAA+XwJ20X9jk16akPeKaK4meN3SvrHw7j3aB/RvQIS437sL8QQCLEBf45eXVHBeJW1H2UNe5qGwnQIClO4uBCCFvcjnqkixuTRWh6T+2WE2f7WRACrp1k/O8fqhZUtpDFX0rDGdNqK+vgdkXuTATxYYrJYcRezKuSoH+GqhpXtEsKVGj6aC+IDNlBb3awisa8yPYF/tKBgsyJhjXXxZ8d8uLQYRKbI8lZrOBOT8fQ4axP8NZxl7Us0IKHA9MyQCvXfJq0D8sSUD0tzPkyd9uPrZMxg+4HFEEKLEQRnwsizSDUWLxz2o+KTkMtUEN4rY2c2iEjYh7gi83VJzm4VcYHVxVRcwUqghpWwhA/TVby5U8HSZBBnzsaRZNfsrd0yllj9zy9NIjozidjEGOZmY7i3WcDDjV3QAql0tymfsKsfeusZoOuuQyH6Pv1vxDOlsCbuiGUCoUVaZ2+bb5f5umEAIj2DXfHrW97iqq5tR3/QFdXRyGQOHky1HE+6qqveK3agh6RJeMOj33yN08qtHEmSIdMjlSyF1sEA0sAqvV+dD3ApiJomGpdFad2L2VluHKB5Lpq7IkdhNHlPC6ITNA6gPgdNxFNXPZ/P8Sc2SA4ZSOgJknv37vFwSk/GBBpH0Hc4HEEsFuXGDDIa0PpStAg5Gdxp8W6aD9vZ2UWpXOKGCopDN6nt7u3C7/NzYwKNK2j+TJ9bi3JDBr1aiwwgZEggI8Xm1g4KpTKiQT+eWYri9HIcFVaOTK7Cyhnh5eQGEFYuGgvSXBwZOGib9CZdybBBrwOjstPTLrT/aO0hNtY3uDGCFmKnuFk2hiS9yCBB+owznSnuJisXpaWyhlh80ivDyhL0+/gi6HRDBpWX6pfSk5GHjCs0hqSyUTnJURg56kOQAYR0pHqh47D2cI3Vld6nOh2RcG48iG0pgq29JBuTMn+Wxt5OHOyxY2e/qlr27YEOUBRDnmP0NjL0IIcIbdJ4RSOL3jLrN31HDqEOCGs2tkytp43AY6RLV55yOMw0oGP/6wO7pTPnEQiG6mFHA12gvvTK53D58uMI1h/la8UDdkH6/g9+yK3K3/7Gq3j8kr6YkRP0mPkf/fH3+SN9AkE7wuEQvvKlL+p3l3jMtRsf4/adu/U9wUlh/cE9lIuFA6OEPkfjZatnvZZHItEjN2Y/+eST/LVMdH1e4+9X7bzQeTtowTq6GyfFOv3//t//e975P25Qx/vCxYv45je+gYXFxbqvd9AdXH/x4x9zgxQNKI47NJj6zm/+JkJskOQ1VIfkBCcDuo6Rq1R6u5HmmdMK/odfD2IsLCFfruH//FkZf3PDmyeMpmZ9+No/mEY8HsCL7Lpf8cm44wdyTE+lpOKJO1ksbxWxPRXE1cfHUGDthVyldSz8ODUzhflQBG++fRsPE0V8aSrExgEy3oSK6GQAEQ24uF/B3FYBWkFFZTaEa0shqJS+yPZZXFWW8NSNNNaWwpBiPkzlNdya8fO1P+i1TiWmDy2o7mPXt3HWBtJ6GYt7JVzcKSEXkPH2fAD3k2WMv5eBtF7B2yUZ3z0XwEd5CW9tV3B22o9XLsfwvTeT2E5V8dUlH74yp2A7U8VP1qp4IVzjC6H/Leve0/vVA2wYI9MTLBEJi2cDePpSGF9kOk0UNVybp6dA4jjPyv5mpoBqscqNNivpKi5uF0Evv7h2MY55mfX/2PHeYu7pzRLiZ8fxkVZF9VEWl4s1pCeC+Amrl+XJCCoZlfXrCnh8OYZfPZLwwtNLuDLjw43rm/jPb69jPVlC2Xjao82pYwkyIrbrJrg8DVmu9S1GizS6dxuBLvPqRMd8vMBr8S67at0YSnqqhwFXG3Fwrhh5GUU6hLxPPJ4NCayC7GKdDqXrrFtGdHf2O59GDV+7FPtpaEDjG4Vdo6ktprUYXLXJrgvZoJvfdEeYKB9r/8KhAH96YWlpEbP1JwzIKE6vUdrc2EQimdCfsphfwPzCPHyKj0/ak2Fkb3+PpQ9jeXmJP82xweL7/D5uTKH+7uqDB3xheFq7gibvaUxBaR8+XOPrgdDNwrSWBk3arz58yMPm5+awsrJ8YOCIhCNYXFzg6WmcQIYRMgzQkw6rqw8QjoT5q7ooLs3DlVjbRvMlUzE/fvc7l5HJ1/BnP7+LoD+ICxfOc+MHveKL1geJRaM4deoUZkxPqRD0Gi56NTIZJGict7O1hSLTN8a2p1hZKC2tczI5NcHLRgYeOu70pMf6g4f8qdYlVidTE5PcuLG9u8vre3FhkT9p4/Mp/FVd4UCQzwM+2txkY/IiL/vs/Dy/OYR0IH3IaELrjNCTJosLC6y8Edy6eYuXk4xuYb8f0XAIFZbBw0frKLCxrX6W0Iu+9DH4AWxT3zvY4DQ2rf5O6MEOkWxebuNxSGEnfw9p0qeL/JrSOmEEu/2JdpG/l1j6X+3wXL8jKvCQMTIGEHos8B//9j+s77VHGEC6gyz5cbKes2NMDWalXOH1QY2eyupQoEN19M/+6e/xJ4y85rXXf4m3332/vic4KZxEAwjdofPf/Zt/w+/K8RJ6X+73/uiP+N05xxXqjF+4cIEbQ2hA0I8xlhp+unOK7mii9w3T9f6kQIO2f/v7v8/v7vKan//85/j5z35W3xMcd/o1gBBPn1Lw338riKmYhIoK/G8/KeHvblVpnr0vJuf8+MpvTWEs5MNY0IeL4QA3NnxULGMvUwa2Sng5WQFdRX4aVZBm+QUh43PPLeLTp8ah3Evg+psb+PNHRbw8pWB8LoDrj8cgM3nUVoUqGgJlDTWWruaXUFYknLmbw+JOCcmZAB4uh/HkZgkPpgLYHPfzpyb8lRou75XxYNKPjTE/ZFZnIabbszNx3E8XsJMqIsTi8ddfsUwSG3lsXM3h4Z0qf5JjZcyHf/jKND7ZLuOn7ycRDSrYy1ZRqdYwHpDAsuF1mGD5zLP9PNveY/pFxmWsXPQjGJZZGwiMTwewtBDGslrDU5qMdaa/Gg/gdCSAd1N5nFkvYLaoIcLKGCxpqEZ9kJ+agbKZR63E8ptmY6JVuuuWHTMyYJRVVneALxZE6sIEPkiUULhVQKwQwdvVOO7sZKFW8lCqBaQyRWymy0znDge4fjo1zipqzNlXpy6Ci9OQaVzfYrSIr3u3EeYin05Y9Bgkg8rGy+5aLxxa9dUzOqT8BDYGdJ4ZE/ntfoeuJ/vbRHOS0c1v35xeT9VI2wjT14OgXY2NA3qavzCraVavWX3m5eDZI9SekhEkGKKnDEP85hx6LRb1KcrlCp/oL7Fv8qOnJSic1r+gRcApjOJQWDAQZGk0HpcFI0ByZAVl6p+wdooMKH6/vkh8tary9S3omwwBAUrL6izP5FGfhm42DgYD/EkamvSncSo9WRFkdUx5UDp6ioLWqaIn8Cmc8qMxGE3+V5huFO5j/YKFGXoyYxLZvIb93V1+nKqqHo++yZhD5Sb96clNH6v8FGt36TVaGsubFkn3000cbJvemqCxbdKN+g8VtYwI609Q3bHWHaxHglq+iJk91m9gw0EyTMwGyF/DfdZfybJ2d5n1YeL0BhiWYp+VQ2GVpTE98iVWj0z+rF9BIRyBKslMBxVVVncKqyO9nhV+DGgsrWoqItEYr1eZ1TO9fWZza4s/WUN60llC57mlb8g2D87hg207LQM4jr8dR68WQtrIHiR6tvXMu9ShZVnM2KN0+ol2qYNXuCqLgec6HlGhh4yRMYA8+8zT+MoXX0GxWMJf/vTn3CLeCm6ZzmT4Nj3qRxdUghqHz778Es6fP8f3iZNsACHDx/PPPcsNRFRH1ABSA0YNaqVSxv5+Eq//6ldY39jkjeFJh+5Q+Me/8w/1DpaXsN/ar956C+9/8FHdQ3BSOIkGEGJlZQXf/OY3+XtaqSPeD9TZvn7tGn72s58du9dfdaLfurN0yk8QZIT7l//qXw3EAMLXCnnttfqe4LjjhQGEeHJFwf/4nSDiYQmFcg3/x0/L+LubbKDfx0+UDCC//s1xXN6tYO9sDPJMCEuZKvy7RbzO2oZr1/L4Osvg5biEd/I1/GJPxWf8NXz2dAzz436s7xbwk80KzgQ1yPMBpC5GkZ+lxyicrzsSK/9EsopIoYpySEEm5kO8oiEfkJH3yZjYL/MF1OcU4KPzMZQjPkyUNNyfCiAe8SNbUpGrqvz1U/SKrGq6goWrKdxZK+MvHtWgsoDxoIx/83IMq6kq/uCDHPOjnGt1lWhYKfHJjLAi4TunA1inpzvY8Vk6H8DKxQgCYbo7GPAzObMsLi3WXpwMIZiv8Ovp1nKET4hMFlQ85fNjKVvFPquHe9N+XIQPk2wcwZRDoqrho0ANdJ/q+f0KyxfYnwjhfCCKu9E4fFkJme0SfnU3hXcf5JDK0jvbi3xCp4HePvOJNNLfdKwbmyZPt3RIQrVU32iJHtQxQs84yneSaT/V+sz3pHNw7HtB1P1oYv8N9UDPk/0e5O0W0pEmoqkdpnHBQPq3tvIY9WL+XfVaV9Sdp6c0aDxo79uTMYdyIF8ezn0ZbIOKSWXV/YwQXZ+GHH0inu8xP/KmNOY6Ir2p7SVDCd/n8czyjH3KkO/W/9XjG//ZX40J0mqs31DXlb7n5+cwFo/jwYMHKJdLzF/Pn4wLFEdi7TbFnmRtdJD1EXYLLD0Le14rYVlVobB+RDkcwN8UZSQ14FNB4Am5igSrm52n44iwfosvoKBUqCD1qIDC9SI28qytZ3lMSCwvn4ItJr/EOg1TrBkfk2sos/2CX8HnlgJYgIqbrK/0TlLFYlDCc4/FMV6u4MZmCW9lACUYwuzMLC8lGTr0J4z00tNxo28yFOVyeT4PadStuY7N25SgHoP/P8C2a2A+x1rFMTiI2yGe11h0PEA/MyzKdKmXs1wTh1zOfrEcH6N6WuFJ2dwJMcfqpNaoMzIGkOeefQZf/sLn+QTX977/p/ydud1AF+3PfvplvPj8c9x6a3ASDSBUFxfOn8MXP/85/thjO2hg/9H1G/i7X/7qYEGok0yjM+A9loZRcCI4qQYQgUAgOA54ZQAhnjuj4N9+Q38SpFyt4d/9vIyfXaOJnHqELlmcUPCvXw7jTF7DzSfGsTMfwkRexRLrymXnxvGDH67Dv5rDZZYfWVoiJRUvaVUsRGTIIRm3ysCfSD789jgQPRPF/UsxrAVk/jooJ/gi6BtFTBVUSD4ZhaKKR6cjKEQUzKQruLhWwMxuGeuLIdxdCsGnyIhWNDyK6kaJhYd5VPwydpbC/OmI1HoevveyWNus4n1+z5OEAOu+vzTjQ6qs4cME1Y2EMGvSXllUUAyweosrOBf3YzWr4h+My3igAvdZ+AuzAcSemMJ9tcoXHZ8J+XHGp6B6L80fGaH898MKNiYD8PlYHzkSRJQ1yNVkCZl0CfusPl7YYMd4Ighlkjl2fP5G0pBX/Vgu+FHTfNhl+o2XJHy8VcREpcbT/fJuArt7WX63rI6pfae2ub5Jvvq24cOgzU7dAVN0A7Mc82ScZdDdgYO4rXAhoxV6UpuAPuQJnOl4DLvliI6R4/liw3yee4Xn9WdiEPp2jVmFVkU1xelLZzd5tcIpW7OMejiNzwN+eoqhxtqPsun4eVzbfVWDp5q00aXLnIzIVGUHCfUN/r+jMJZfPaJ9moSOCz2tQgaQ6ckp/oREIZPCp4JVFFln4v08636weEb/idLzuRa2G6lp+N1qDmPs+24whBK9opK1sRmW4B9PS3g5rOHdAJB+aQrh5TD8rINQZv2OrUd53Hgzj33Wd6jW3+pLatE5QbLpHKHXcM7OhvHtry3j6xfDuP/ONv7sl7t4WJPxuYsRjAVlPD8XwP19Ff/hmorY+BR/ooXWraTXYpGxQ2XtOvX/uGSmL8k01yEvE+3X4edkfV//suxYaHjZAh3i2jHnMyh08T1k4jJJ4/drY8DlGjSWcpnLYvvdHNB3eTsLcIrRSp3jwsgsgr6wMI9zZ07rd/t+fLOrO33J4EHGj5de+BTfJuPJg4cPMTMzjVKpjI9ufMzfmXgSoAv/c88+ja9+6Qv8vZCdoPi0WBW9goze8Wi8l/GkwhvlHul3ckRw/DiJi6ALBALBcYHadXK9LoJuZitVw91tDc+fUxANSnj2jIJN5vdoX+OD626ZCEj43IofU9Mh7EwHkWMDekWtYUyV8MRkFHKhisxeEbkK85sJ4dWlACbzVW4M2ZZkfAgZxcUAnlSA2FgAmakgErRAeF0+ES+omE9WEC9qqCoyxtn2VF5FkEWqMVnJyQBfD2Sc+U2WNKTngri9EIKvoCGSKoN68oUwy4DFn9qmu0KB5JgPuWwVa3cLuLpawX0qPwuhdpLayKhUQ7ZcQ5LpTdM8Ib+Ez6z48PiiD+dXQlimtUjmfIiEJFSm/YhP+XFJA06z9m+XpQ34ZTwxFsa5WBg72RL8RRVV5peK+FAIyAjUJDxT1CdtdlgdVRIlTMUCmK8puBcIIDc1wep0Erd2WD1tSVhPKXiYANbWKnjv4xRu3NjFe7d2cYN5ZnMldm5QjVHJbG17U1Nfr1lzBTfFMWGK19g0J3agQzDRNEC36+BChh1rEpuAHuQJWqNXZ4dKHYI6d6eCe0XpWuAGr/PtHXf6uos1QCwK6DuHrhNl2OGQUPtAr1Ki9pheTWTFqrFn+huC7Lp5koHLM9pFJLe/jQMOousbltQtRents5EXVQnt630k8FdxBVgbTK+q8rM4F/2sr6FqeFBurr5p1ie4NOVDvqLBz/ost5UAXpOC2GTt+FkfPQ3K+iTjCmrLQew8N47IYhg+n4xKWUOpVEUpryG1V0E+o/F1yQzduB6sb3Na1jAjaZDGQnjm+Vlk/X785Y0M1lhb/+VnJvD1l+fw2r0a9sNxFKNxbKf9kH1+vkA8rTNJNwTTq7/oyRx+EwwvY6MU5vputKekgF7WRg01vgwauy0DHLGk6xDXTpfR67hWqGssfRCDPuQNC03lohOhcaoMgN4rbaBqDQHH3gBCDeLnPvtp/qonMn6k0mn84Ec/xvj4GBskLXIDCC1AfVIMIGdZHb76lS+xhsL98aQ6jMdjmBgfxye379R9Tx6RcJivKfPkE1dw5fLjXbnTp1Zw9/6qpYEUCIQBRCAQCEYXfXDvjQGE2E7XcGdLw0vnFUSCEh5fVPDm7SqyxXqELghGZZx7KobF2Sj2oj5kFWBxv4ordzLQNrO4OO7DBUnDSkjC+cfHoEyF4C9WEAhIuCP78HbAh9i5EBblGtYnA1hlTrU1T3PpCh7bLHIDR8kvIRdSkIz5kRz3IztNr59ldcMatrJPQpKFbTB/X0HFysM8zm8UEdOAPSY3wLpGafadYq5UriHFwnK3ikgnVBSqEqIs/QzTi9rKL0zLCCoS7uU0+BUZs0z/wqyCKwshLEUU3JxmejIdamEFsl+GGvYhzdKPX08iTzqPs3hhP+RsBbHbKWyFZQS0GsYLGgosHh3P5bU8zk6zcYLmx9TtIqYXxlGLRvGgHERRjcKPCD64VcHtj9O4dX0Hdz/exKMHe9jdTbPxCU2O6GujHIw/jXozdQGtvcEWfUN7d6AerRG7RboW3u2wDM5dpm/Wo4XCZlzKdovjZElL2vev2oceHa1q107buvC43u10J76L2G6i8opxc/QGka9LDHk9nWTmKdUjwCHzI9bIhgRZovWd9AXQmw0gdoZL+yYsyuk79N98Snalvy2y69I3RaunNPzrCtEXjV95qCmNMbYlKuUyVNYojsXiCEbCeFAC7rG+QIm1lfpNAo3SnZ9Q8PmlAO5kNNyqytiSFJAdY5z1Rb4UriFZk7E9y/oSV8IYI+NHQH+KNJsuY3ejhMxGGcpuFflsDWU6FZgepAnlwJp4vBpUcclXw9tpDVdZv+Cdd/extVXBU6fi+MZLc8DMFG5u+vBgx4eNBJObLfAnV+j1VnxtGSaIXvFFHJSRhBuZEMa2sc9oXJ9Naeo0Nk2ehG3XiV7aboPu2s82DFKMR7KPkrb1XD8djoJWWh2hSofCsTaA0EXppRefx8svPM+NH7t7+/jBD/8ciWSST0ifJAMILVxFT3F84fOf44t5dwvV5dTUJKv3ImsEtuu+J4tQKIRXPv9rmJqc5Aa0bhytG/LBh9d4x0wgMBAGEIFAIBhdvDaAENwIsq3h/JyM//haBTfW9YF2t0wzvb5VrfAnJLbjPr4Wx3S5hmkW9p4fKNzK4OpaCT/YqOL1hyXcfFDA6ZqKhcvjiM+G4U8XkTsVRvFUFOmJAF/k3E4xoGBnzI9U1IfT2yUs3c9hkX2vlDTMF2uYZ/t5v4xIQcXsVhGFkIILNzMoxJgC5+MYmwwhpbGy7pehyRLSTNdMtoL8/QJe2KsgVWL1UZFwKSbha/My7uVquJVR8SBfQ5FV+WxQwneXFCisfCtPsL7ZUhSbqgZq5Z7aLuMi00VWa0jHfFgsaJjKVZGsafhY1rCZKmL8XhazrHpTTB/WEmMlq7HtIBYXxzF+Zhby3CyyY1N4I+3HW2sa3rmRxjvvbeFX76+xscg2tjdTyGYKKJWr3OihkWvq5nVq0+sJXHQPG1G87UseDM67EKtH9VaPYWDYpkbtEyet9Gs7wTLgw9Q2735wK9brQzbIfPvQ9UjPTYesh+W3QmMo/npzSdbvyKdJah6gfzUzbL9yB5oUJA/ridl1KWzRXad3jGZ4kk5MEtvl8ixxrQkrlSpy+Txf72Nscgr+YBDFImv7Wb/DiEv/M6yfcjelYp/1IXzMh3Kosv4MvYNk3+/DFju8kTEZswsBRKeCkPmTqRJymQo27hWRv1XGF8sq9qoS9jVdrtFX8zFFn4iC3+hxvSzDV1PgC0QwMTkNX3QK9/b9ePvjDG7d28X6xg62d/aRzmT5fKF1YX26WYL9Z+cc1YFeC3o+fMNE8/XRGqERWt8yPGxynOjn2uvZddsjMY4MUvaxpr+Kc3HqjTTH1gBCDSE9+UHGD5rw29vfx5/+2Y/4EyCEYQChhYyOswGEXnP1yuc+iy9/4RU8+eQVR+MHvZuYL85YKfNXXJEja7zTUyKU/tbtO/w4nDQCfj8uXbwAVVUP6smty2VzuM7OM94wCgR1hAFEIBAIRhdjUO2lAYSg12G99rGKezu9GT+IcTbA//S8D2srESTG/dB8MqaYOzceRvjUOH51twBpt4gYGyit51R8JaThfFRGeDGCT6oSXtsrI7ASwrNLcdZ4yEirJl2oK8OaKlWWUGJh3AVkJMb8/D3cIeb/MO5DbKeENPPbmw6iEPFBY3EuplVMVVSE9ysIrOXgT1WwN+HHZKbKn8qghUgf3a1iPVnjxg96MVaJ9Ul3CjVslWrIMjVon6DWkhYyfWHRDyUuo6jSOiR5buxZzrC+bVDG6nQA+ZCCVFRBIuZHhOXnS5exzvQrjgWxfG4S4/kaJvwRxK6cwWohivVCGB+tVfHLD/fx2oebeOPqNm5+so9Hj1LY2s5gezfP+s0VVGn9kCaLB2lldh1o0S3seXKiTTLPJjwYeslclI/wLtuRwWly0cv6b8sAs2ldBpfnAuG1fl1k7WneLfOlALOzbvZL1xPfXsGzNQrSWgvjHDksPQ0DCOWrsTF6V2PtnlQ8xCPgKqMu9TmI3JyOas5llgccSGFfZonGUagPcevrs1T4nFu1UkE0GsXExBhU1regeSXDeFBh8bKVGgIszdcCGqakGh5WgenJAL79pXnkShousvRP+IDcXBBg/RrKo1RQsbdRwtYjFax7gS2WhonhGvFysUj0nVAlrFYVxMNR/PZjS6gEwqx/UcJeIoVHWwmsbyWRSudQKpb4HA6N07lu+l8T7U43S1CbeN3Sb1vSNr2HerrFUZ8j0GMQ9HusuqO7vOi34eSOO8dyEXS6wP3aZz6NFz6lv/aKjB8/+vFf8m+DxcUFzM/Oolwp45Pbd/kF7rhBa5zQWh9Li4t1H2du37mLH/74J/rFvc75c2fxm7/+LV6XZmjy/z/90X/B7u5e3UcgEPSKWARdIBAIRhfjblMvFkH3msVJBf/0sxFEJBl752MoTAQwCRnLrI0pahJStws4fTeNu4/y+OOUhKcjEuJBib8K66EKrLJB/9OfjePF82PISTXslFWoVaBKMwqsrHTjo88vQ/EDgWoNp3ZLSEZ9qLKGLJTTsOOTMLlXRmHKh9x0gLdvsbyKT19PoxhmffOgDK3E6o5tby3QAu1V7CbLuJf3YTIcx1uvb+NSQEO6rOHdLVrUVkKANV9fuBxFIqdij+V3eVzG+0kNL18JYvJCGEtRBZd2yvhwOYwrm0WEZ8PYmwkhnSjgUdyP09NRnP0kxcYDBdw4FcWpig/huTnkt+l94Sr2w368fzOFfaZHJlVCYi/Hn/CgxU55O8rqtf1xdtl+W0Q0dvStdvLruIhip6PstkEuM6Ro9ipwmbQXXOtFuI3qYRfMOhnoYUUMsE474VwOvaQ87Kh0c3PcBqGbh+eL1zRPb/dJH+I818UEzVX4/UHWFlf5PEXPbbGTioYoS9ggS9MFbZToqGFXBWgjrR5giXGwqW80xraN40I32Y6PjWFiYhwKGwPT/N5+IoEiGxMbxy8oS3jWRzc91HCD9T3GYz585skJfPIwj89rRVye8+GjX5uCzPo2lGZnvYBPrubw4EaJ91UUlvGzQTb2ZVn/fVGCcasznS+xWBzn56bxWEDCh4ksVpMZvrYH3QBstPUWmIfuR+F84wBjn8wrTek4emIjzKgea9z6ntXTkYNc2gtsSytNu5HhBRY9Djnvw6BlPdvxpOzHsAIHxLF7AoQMHp/99Et48Xl9wXN67dWf/NmPkEyl6jF0stksf5XTzu4eH7weN2LRKL77nV/nC5h3ghoceqrDzOTkBB6/9BhvJMzQRO35s2d5g0WP+tOjjMex/gSCw0A8ASIQCASjCx8oM+f1EyBeEBn3Y/m5GKbSVcQqTMegjHRIwR5raCqanxspkttFXN1V8UjyoxINYFeTcW1PxX5KxbIsYY7176LQEE5XUElr2M4Cqd0aihkJhSyZJGoIhGW+UOksi1P0y9jJaFh/pGG/5MeGpqAYkOELSGwcISFQ0rC4mkMh7kd6PIAqywNMp1BZw15Ywe2cinhBxhfPjuHjuzksBJjeNQlrOZYX09vHmq+nToVQYfkVWdwzMRl3WTl2A6x/OhfA5BgrV0BBYCpEt5Figh2WSboLtFRFhKW57Pfz12DtazXkoyFcrsTwQQJ47V4Bv7qRwhtvbuCTW9vYXEsisZ9lY40S6+uSDvVhrDG+7NhMO0SwjE0bO05blriGKEv67tCTthHQNqi3dFzvduE90hA5AOFEx2Nbh7J3FddFRbiWxRhQsTvROVu3BTiGDHHRPZ+qdyPOfLI0xbdq1DaqSyRZ4RPq/BWE/c5J2JWgfUfFGp696u05bRXpbMToTIezibXRTeHkxz2tIXScivW3j9ArxsORMIKBIBRayJ6F12oaqFe1rkrYYX2AGR/wRJClK6qsH1JF0A8okz7kF0OQWd+Gnv7YelDC5v0y8lmWkqUhA8g51jeIsn7D/YrE1xGRWZ8jFothemoamhLAB+vbWN9PoFSmV3FRa0d9Oq4iQy/Pwa7RDzBgO/q+xbeZtsGmwA5iiAMNXMRtha0Uuqy2B9ZbGrn3UYgRoKmeBUPDsXoChAZHn/+1z+BTLC4ZP+h1V9//0x/yNT9OElQPX//aV/DE5cfrPu3p5gkQM3SXBaX96c9/gfIxfILGDr1O7Otf/XJXC8i75cNr13Drk5O7wPxJRTwBIhAIBKMLDeLJDeMTIPNzAfzGtycxFlSw8qiA1EwA66ejCPn9ODc5g7d+eB8339lHUvXBF41iaizM+nVAsaJBYmWaQAXzUhEvnvZhQa7iA0nBuwijUgizdiQIVcpjaqqE8/MSfGGZGzoqioz0+zk8uOdDcHoauVIeE1NFnJrXEJnyQWF19PK1NKZ9CirFKorpCkrzIRRkCTeXQrhdAuIPSziTq+J7d6vYpVs2WcNYVmtMJxWsCCiyak4zHcMKMMPKtl1WceFcAFc+Fcf8ShjTkoynFsdwL1uEdD0BtaBicyWCSykyiMiIygo2Yj7cikbwmBrH999Zxd9c3UEuU0XNMHbQoaRvXpN1PDi8LUX0cO7YtKvTqv9gittFVnpU9r+LNF5A2ZlL0sjeQZFD1q0jnbpwh6ivd1m1qXd7eYfteBwVXnbl+6DDlPXR0Fal7vWlJwgC/gB/vVKVGjFG36XuWsBQ1rSOTbGeNDUnod+4RYRJom2D/2dtuCW6CZpnCgT8mJyc5G9noX7U7u4u8oUCf50ZLTZOT2Be8lXwm9M1BOaC+NFuFekJGWcuhTG+GGL9ERl7O0Xcfi+H1Y9LqJZ1BblsiW7UoNdm8swQCYcxvzAPn8+Pre1tZNIZ/fVb9UJRXH4Js5eR7R/419E3TR6EPVKdZh+C+dYDzOEHOrRI1crbjnO0uq9LGb3QXnSL0AHqc9joRemyQJ6U/xhV4oA5Nk+A0EXu5Refx0v1Bc/JQPKnP/pxS+MHGUr+0T/4TTx55TI+uXP3WK0BMj83x8r3WV4PbujmCRAzNGk7wwa487Nz3BBy3J8ECfexCHont7W1jfWNzXpOgpOCeAJEIBAIRhfDuDyMT4DEFQkv+mRMRMPYCPuwQ2twBGV+80pyLYUnc2XMVWvIKTGMLZ/CmfOXMD2/hBnWh5yamQWicWypGvZZk1FcDmGdySikg5ifOINIeAIVtYR4MoWn72YQK9WwJfuQqsjY3tNQKo3j0sUnUSpWoexnsLiZRSyvIaH4ENZkSEUNxWQFj1g/9b2VGB5Eg9iHjLloiMkP44dXs1jPaJBrGhvS1fidm9P+Gr6zKCNZ0rBZBJ6e9OHbp3zYKNTwpQUfvnZ2DJfCQSykqpiejWNmIopkyIc7QQWZYBiJ8Bg2opMILi+iNjGFa5sVvPXJOt69tof9vSJri/VjqY8hqR2myRD9mzsPmmYPRHCcjR8u6CKZHtWoj8PDKJt1yqyFEoes2yjR8zniBrtor07s48YQ1Iv1dzRkeKKaBJkNnmSfot+QwNoMg77L3kPyoa1vm1qe6VkX0yTvYLceYoxz+X8rKus/0Y20oWCIR6Mx8dTUJHfj4+OIRMJ87a8PUiVcL6lQlv1YfDyMiYUwfAGFt9176yVsrpaRTWg8vSJLiIYVehAERRZOfqFQEIuLi+x8kfkbYtLpdN34QdhKQDvdXEK7vtyyBPpfHWPL0KKFwBbedvRo/cnohZ7anQHqc9ic9PKPCsfCAEIT/Z/77Ge48YMm94zXXqVsr70yYyyCXiqVj90i6EuLC7hy+VJ9rxka4NGrq/L5AorFErZ3d3F/9UE9VCcWi3I5tAAU1ZHf72s5cUoT+Ol0Bts7u3Wf4wnVwdmzZ9i5UuH15qV78HDt2NefoBlhABEIBILRZZgNICprSxJyGKtJH7YeVZFOVFGWJUwFZTzrU/DY03N4c72KzXwAU3OLmJ2b56+HzWSyvM8/NTmF+NgENnbS2M9WkcvKyCSAUgVI7CeRSqSRZ7lsh334MO3Dox0ZyS0ZqV0Nfl8Mp06fQTKZwhZz9BqL9WoIa6ybc5/ldyst4eMMcKPsx4NcgKVRsLtVw4NHJdx6kMfD3Sp8TP+vzPsxRcabiowarWVSqmG7qi+Kfi4i4flxBe8mNVZOGQuqhoX9GoK+KKRaDH5pDNHIJCqI4s5aFfcfFnDjdgLXb+/h3Rs7uPrBNj65m0QyQe8Lbwxb663xQVN80CKzCNY43eM8znU/+tVjmuLbk7ZSzH0WnIFOnrehY75Ho1ZLzGdNt+eEnlL/301qc7ojoVXWVIQjVOtY0OuFpU+6P3sHTBfqSKxdkGUFEmvb3C6A3lV57VHbnf9HQpdH7yBy63Tm67Ar6fUojnG5l+5P/43xrh0yXhUKRdb/yPB+SDaX4wYK6o+EwyEEwhHs5DIoBzXMnQtiZjGEYIhee1ZDar+MhzcL2GX9GbUM+Fge4ZCMf/TFWcQjClY3iyxuCIsLizz//WSyYfwwimpXy9W1rB7JEtfel7CLYnuWZNZQC22CWnEUbWjHPO0MQIejxlUdDLTcrYWbQ5x/fSePkX8FFl3IyPjx/HP6a6/29hP40Y9/Ylnw3Al6AoQMJjRx/4d//H1+sT0uXLp4Ab/+rW/U95qhY/rJ7Tv4y5/9tavF38+dO4Nvvvo1hILBuk8z9Lqx//s//gGXLRAI3CFegSUQCASjyzC/AovWgnuR9Y0j7FutVpBKbUGLprG4TMYC4OxcHD95M4XtZBDnLzyGhYUFfPzxx0glE/yOy5nZeSwtLeGjDz9APp/B1NQUxsamILO+Nhnu93a3kUlus/aLtS0Tcyx8FgF/EMViEYFAAMvLy7h58yYerN7jN8osLS0jXygiHAlhe2MdxXwBk9MzGJ+cZDJ83IiUTO5hfXMdiUQWQb8fn3nsLPzxCWSrNYTVAq7euoVLpyQksypfUP27lybxh+s+pHwSnp6RcS4so8q2aY0QlRYMCfqxkS3jg/sp7CcKyKSKKBUqqB487cG+6/XVwNYGtz2urcKsMpxyaZm0DRY5PaR3Q5OuHuVjyLVPkjnWjYGHZWybjwm304lu5bnlqPLlDECkoEfcnQYe4/bsGz5o7kdWaFzDrvmsXeJvo+iyMJ6WfhSOnymyOWW7a0vHHOrBlniWJKYQkxHEHKUpfxZIT/csLS7i8uI4ZspbeGsvi6nLAcyf0m/oK+Y17G2W8OBmGek9FWcV4HF/De+qCh5/PI6dVAWr2+BrfgSDAewlEkin0vxmViOPA+rZG1o0BR2op29Y/YgOV+d6X8Iap02KtsIaOEl1m7Zbum5/BqTHMNBVXQy8HpozcMrSfE6fZEb+VuBTK8t47pmneAO4u7eHP/nBDzsaP046ZDS69NhFfOPVr/BBaiso3tkzp/GtDsYPgl4PFY/H6nsCgUAgEAgExx99QDF8wwrqF4cjEdY3i+P0mbMYn1xAMeXH5iMJ7z+U8bO3CkgnNDYQkLgxgO6GpLsvU3R3JHO5XI73AxWfH1PT81hYPIVoLMb9xsbHsbjM9sfnUPONs774OczNzuuLmYbDGBsbOzDs0yLm8bFJnDt/EcsrK4hGYvAFIpicXcDyqTNMv3H4/X5MTExiaekM5uaW+WKoUPzQplewcPFJXLz8FGbPPIZQOISQX8b4WBilyCRu1cZQlgMol2R8tC/hB2tl/ME7+/h3f/0Q//sPbuN//c8f4Q9/eAvXP9rE5loauUwZlYrGy8sd19CAjqHpONJkRX3Cwi0UW3fWjwUjUpdY5PSQvhO6WrY8PMqnqQ7qOPob+XqUd7eQTmYVnB3995au8m0OaHZu6SauYPDYj2Mr5yluzr3hhdokMnwc3IRgV9xwLfD092zP0+wGRuP4ucIUkVIanyaa4rWhHmiJZ2zQt7m9NbWrPKjumvpRzFPTanyB8hmfilcWIwhWJf6qq8rdEmTm7n2Qw4NbJeQzdL9DCBOsvzM3Ncn6KFP4eCOAvVwU09PT/PVXyVQKGW78KDPRTDjPrp6nroDxZdGE+x38M2IwDjZ1f1NIM/VAa5w2KdoKO3xInQ4lNCJZ3UnnUOpBVHS3jPwrsDLZLH9FE91d9oMf/pg/ieCG4/wKrOmpKW7g6AStZTExMY77q6v6HRM2zpw+hW9/41U+oO0Epb956zZ/tdZxhe6I/O5v/DqeefopPPXkE105MiTdvnuv0TkTCBjiFVgCgUAwuvA2nTl6h/WwDUJk1pSUi3n+hPPs3BxXL5vJAaoPAd8YfzVUtaxBVmSMTUxxQ0me9eGoPaKnMmZnZ1nfX8H+3j5/OiQWi2FtbQ3b29u8z0eTCgEyVDBWVlbw8OFDfHL7Jvb2dnlbQ+/u3tvbQzKZZH3NCcwxHZKJJO7evcP73AsLi7x/ef36Nayu3kOhWMDE5BSi0Ri2trZQqVSxvLzC/CZ545gpFHFndQ13NorIVMIoK2Fc28zg7sMNptMedraT2NlJI53Oo1xS2TGh98HTMZFY0evtar0P5nikbJ56SjO0Z/ZpJHCUR7QMIIxAay5tJxnayusdXaxJeJf5mKNbS9MsyrgP2DGLLvLtUsUjgcpquSPaC0ah4IIGHh/+rhhI3p2FHmaR6YlEMvbTQtk10/ofHXFQ0um3ql+Pdf9DK5fbjIxrQVN8s4f5gtHmamQEOF1f2urTQibzbPibYhjj3YP/jRZPHwsbrvHl9yuYiwQxFQzg+n4V+yngMi1mroRwba3G+jmsT+MPsb5DFFp0DDvBOGTWj4hG49yPoNfi0ys5y2zMTf0ArnVdF8JaSw24f73fwGGb+p45hYEppS3Y0q6TPHMmZpzEtsBUc/XvwdC2T0J0ofMw0kl9p9p1VeQjrJdWWQ/2TGmN26o4LP1GfiaMBmEffHQN/+kP/wu37ArALeU08OsENTSPXbiAL3/xC/zuOwPyP3v2NH+NlhvjB6GqGn+f4nFGkRXMz89hcWG+azc7O1Nv2AUCgUAgEAgGS01TUS1kWd84wV936vOR4SOAoD+MeGwc4xPTCIQiLKa+iCwZOJ544gm89PLL7PtJvr+x/oilLfO0/EmS06dx6dIlvpBoJBLhTxEb/cT9xD7Kag7Vag6pVLLpxhp6Ndb21iZKmTR8isxlkl+a7VdrBSST+ygU8ggymdQnJeNSqVRCnvnRTU9UBjLknDp9DsFQDHuJJNa3dlEollGpVnVXqbL8dcOH+YYT6n3pPbB6P4wHNfpkFLXzAI2mAZpjtUzXNsAc2Ni2yDeimd0A0MWahHeZj65zwzXXkWmfbTrVIaeFtxN6VPrfjesCp+R214RxlunOPC3Y2OoTx3wFQ4tx4D07AYYB+w/ByR0mPVaug5r2a1NjXy9Xy2vXUdOklq5vc0CbMjhFd4Uus0ku23VsV+vtsvk/0TiK5FeXVg/OZnN4fz2JH2/L8E8tYHFhBQ9rs7hensP84hmcPnUG87NzrC8SRo71FR5ubePuvfu4fecOd6sPHvC3w9BC63q/wMiNbbP9ukoc89lk3OBiRt+z+jWo+zcFGx7s2yavV6z17Y1MJ5qOq53BZX0o6OrT/9bOuQ6c/I6CYdFjtDgWtwLTIMvNWhYnhc2trbYLwJuhSfknLj/OX4dF70bkxg967dXXX+WDULfs7OygyAaqxxmtprF6TXNDW7eOXithHowLBAKBQCAYbfh9DT3OvwwaWhTWF6GnH/R1SqgPUtOqqOQSKKYeobR1H7nEHkrcYADWh6tgdfUBbty4gQ8/+gA3bn6I3d015LL6YqH0dMjGxgZu377N1/a4evUq7t69y40UBN1pKdfoiZAAwuFI000fqqqiWi4hLFVRU0tMJ5X1O4P8KZKa6kM4FOX9zmq1gkq5jHyxiJsfX8evfvk6/v7tt3Dn7h2kM1k8YjqsPXqE/USS3/BDfTN+EOpdLJ4r29YPTd3fcPSPfxP6tlPXzPCib7Mj7GEHGB6mAH3g7BDAsPraBtmmzUPFZb6GvhadTTSF05cRlX0fTCwZ/uRc0JBpS2CW068j6Nzt5JrSWj2snw5Yk7Z2gtHihB4785nf7tM/dIU3nu/rQZ5DEmf9KAfDHQKUtRtnplO4CWvZXOAU3SGPpmgH1WWPqO+bRfBvU5sgGQEMusl2J5nB9Qcb2Nze423/3bVtfHT7Ie4/WMODtTU8WmdhW1vY20vwfgKtN5YvFLij+Sm6QUJvd5hA41Ca8jAgL+5ahDkmMjhIaHdGVbD/1HYQurcVJ7+W1OU44VJO40xv/alHbO1GHneF6LqontaNUdlOzhk6O5zcUeGki5M7LEZ+EfReOc6LoBP0iq/f+PY3XRsx6Dh/cucuXxz9q1/+Ysc1P8wU2CD1+3/6Z9ja3qn7HF/6eYqDN7wCgQmxCLpAIBCMLnRdJeNCIU9PPlT0izjz0+dHe7uWz05P8VeU0loaBvRERLFURIIN/EkyvZ5KUzX+6i2f4uNtCBko9vb3MDszy+NXSxko0TIqhQBeevHXUGN6bmzeQcCfwMwEsJLX8MadInYwjscee4y/ouqDq1exvbuJyCTLYymA8WgA67fKmJ49j6WlFW4IoRs6KL9cOsVfd6Wwfubly09wPwqjG5Lo9Ve0aDoZU+7fv48zZ87g3LlzuHXjQ4Rz20hqEuKzZ7C8cpr368mRAYWeCtnaWMf1j29xOV84OwbNH8W9coDpD2xsbfIbUfhNT7xLZe9XOde5ZSDPv6hh1LcJPVy/Z1/3toa3PZTmeCYO5HRLD0l6pUnHNnkf1KETh6Bzy/wPIe++6XQpcFUGI1Jv1xXBCeRYnCrmZ6msSBI9SaiwtkdhbUK56anDnui6zlrrNzS0VNAj3U1CmiRadh3ya4reFOMgDs3B+H1+3r+iN52QYaQBuz62ukR2uL7y4IM4zpH1ON2H2bH3PfrBsU1sI7ttG27gkW6jgqs64VjPzLbp+qlDaybGP4HHjMwaIHOzMzh/7iwfbKaSKb4ew+TERM/u1MoKXyujWCzh2vUb/LG440SaDUIL+QKWl5f4gLIT1KhQfTx24TxrXNwfa3rdwDvvvodbt+/UfY43/RhAKG1rV48kOFGINUAEAoFg9CmXS9BUfR0Q1qKzr94HLRNjcb4+2/TUJDeExGMxhIIB1NQyay+KCAb8mJ6c5guNx6NRxFh/OBj0wweNhZcxOzfN/ELwKxX4oirTS0YsGmP93QKqWhKnZ1UsSEX+GqpCMIhqRUZNk1m8KjY2N5HMpLEQqeB8TEV5DChqQD5Xhlat8VdM6BNOrP9XyqOaT6FWKaBYUfnrsKi/SZNQJVYfxUIBqb0d5LKZgzHEzu4ufJUcIFeRKVZZXCAUDiNAr2GtaUiw8N3tTZSYvGg0gsuzEdQUH9YzLH42i/39BKtr6q/X69nmGrXuUP9tDwmlN0VwiktR7LSQqXuz/0Z4F2m9wp14U6wWCbqdZOmE26TmKnM/STGkOB3/nvFUmOA4c0xOFf1a34zC2jCJNUb0ykN6otAzuqy3VvrZ6eXa5zlNwhvam/XrSQdTIsc6qXu1CyPahdNNH3TzR40eWzVHc1G5TuXjfo1/TRz49mH8aIS2j+eWllLaiO/Yhnqj2jHG/DsRlTXqjMwTIPNzs/i93/3tg4lCr1jf2MT/9yc/4I/GHTeorhbm5/GlL3yeG5CMyfZ+Mc6NXC6Hn/71L/Dg4Zo3d10MOfS+6+98+5vw+z02BrL6fPfqVVy/cbPuITgpiCdABAKBYLSha2s+l+VPR9BaGpw+ruVj8QgCPj9mY2HMjIVRkyUU5QpCkRo0WUU5W4W/pADhMOSqBoXlr7AmxMeu92qU6cPS0uLmSoDFm5WQT9YwF5tGvlRFLFTCq+cCwKN9/JebBYRWZjBXlbC5WsJuMIj13RRSmRw+NV7Di7MK/j7qQznM5OUVVPI+yAjCJymI16qoamVI5RKCxSp2a35MTsZRlnxI5isosLyioQDmQ1VUaJ2PioKcFEAuX0C1UsRkWEZZk6Gw+DOsvPQqLJrUyJcryKgyfGy/UmFlLeSRzeeQK5CBqf4qL15L+v/mOjb8bZi8DwavFr/Gf7N/NxzINehRjhc06dKONlGd6qpfutKNH98O8T3UbWB0uhS4KoMRqbfriuAEcqxOFb0w5iKRwZ0bQKoqfxUitcWe0lX9uYncjX7N5fUUi2DacdLN0RThDlPCJikuwhxzPvBqDjP7WEvSps7dBPGNRsSmJKZzzhrWFNPRqxv05L3JHURbfhwY/v6IOGCDYGQMIDRx/5mXX8QzTz+FiOm1AL1Cg6jtnR38/BevYWt7u+57PKHJ1aVFWjRqgb9Sge6Y6Bl2XuT4axb2ufGIXltwUqC7MP/ZP/09/U5Fj3nt9V/i7Xffr+8JTgrCACIQCASjTy6XhUZP83lwLQ+Hg1BkCb92JooXlkIosf7qxNko9gMackGgpLLreaKKJVVGeKcEOVmGfzaMyAuzCE2FUN7IYufdLexVKii/MAWoEi7FotgqVqBGFTxzbgK/fHMVb76RRioNXAkALy1EULqyhB++tobt3SwmWTcnwsqT9UmohmUoQQU+JkejLl8F+PKEhCeencCdUg3X/34PrywG4H9iBjnWP3rvZgZ/fy2FMZb2O8t+rFc0XEtpyJbBnIaAIuHXn44jV9Lwxr0iJiN++INxqFoNqRzrX6bzUFl7Rf10jflxowc5aszqsBqob5nruBF+gKMXNYr1HUZDFsMhfiss6Qy6SD8oHPUy6LV8HparrX7d4qGogdLpUuCqHEYkL/uIgmPPMTxdjMlxH2tvZEnmr0Ss8bWgBsAQ1F8fZoj2uBLbR+6mhK0MHY7y6x7OaZpiH0Ah+lWyxQXVZXtxEM3U5yCaklv6JI3/Fhy8eqFlu+lC/kFaj3Q5Tgx/f0QctEEwMgYQgowgNPlsDDD7o4ZqVeV37AkEbohGIvjud74Nn89rA0gN77z3Pq5d/7i+LzgpCAOIQCAQjD75XA6qWvXkWh4KB3nK3/zaMp57bAxXX3+AV+d9CM2FID8+gZ24HzcepTBR0vBUVsNUpoLdqIKdxyfx1JkpRNg1/8PrW9gtqLjw2AwCa0mElydwo1DCg70MAkzF1QcZXIqP44OrKVx9exfPn47iK68s4I/f2MHpKxN4MS6h8MY68mN+fO9OCevZKp4LS7jAuj+/yAJTYRm/8+oCEqwL/eYvd/A754P4WVbBZlVCKlPF+l4Z41E//uVvXcTMWA25tQzu3Cvhr9eZcv4wVqbDrHpkhH0SnloK4G8+TuLW2h5fl894JS21XY2nlvW2jPbYlwMmX+cIHCbFFtW675Ze0x0GXDczXejZlJbwuJzuxbWJ6bFOo4FR6N6uKwJB3wzZqRfws7aStRG0/ofZQH4kuKmbblTssa57MldQErNuFhF9GEAM6gIcJTGvVv76lymsKZrhYavYFvXsVMQDv6Y0zUK4j0OChldzmn5wbI8Jl9lY0nur2rGhZR13g+d1Kw7WoBkpA4hAIBAcJ4QBRCAQCEYfTw0goQBP+jtfWsBvfHkeD9eyWHhrDTckGdnL45AWgyipZTyj+HAuWUE0VUZqNobE5Vksb6Thz5bxnl/D6lQAZyU/Tl/dxfblSWSWpiGvZpC/9hDX/cDnghHUdov4ZDWHakBBJhLAxEQARfad2CqifDeJckjG1e0qLlSqOBsEKhNBLF4cg38hiv1MBdVHWVxgcc4/O4f/640c5ifDePLiJLaKMt65mcXZcxOYDrPCJLNY38jhQya3WKWnOfSyTkcVnJny4epqGpv7mfr6HlR8Ws+DItnqkNqy+iaF8G1DmA2zrx637nPwZd13C0/XZRqvadRCCzoG95e+Gzrm1S0eixsdjILbfhMCwWEyJKcfGT78vgAkWeJrcLUygHgwfX90eKR6T3XQlKTPmqwndpTCvFr5N2OKaWywQ984+rRlT+h8brTydoJHbdfXaBHWK7o0m8wusmhqd71V79jQd//E83oVB+owGJlF0AUCgeC4IRZBFwgEgtHHeAWHF9dyxafwlNFaFSuKhnMK8PaHSXz/dgGP7mdR28gh75Mw75eRy7N81RqUsTBysRDGM0XU8iruFar4aD+P1F4Ry7IPKbYdSWgY260gvZlmbYGC3TtZpLaKOB1XMBeW8WdM/njMBzldxg2Wz8dZDfGYH/t5DTNaDQtnJhF8ZhmzE2MIj4/jo4c1JPeApdk4tmPjuMe258dDmJthulQk3FnLY/VhFrcfMFmPcri3m0Mqm+NPeRhuaz+FW2tJ5l+EqjVeYaJPcbSoP2OigSrZNunQeuhYD7FHaJ3gAD2KKaKLNP3gLL6LTNtE1YM6RuiK9kl6ENgKD0WNNr1dVwSCoaOPU1mWFMi0CDrbVtVOC6BbMxr5X5BRAPM1sW2hejReNCXqUY5BPXGTFNNuuzBeXr6vexpBejW4aCC6bEMs0Q/R+KFTl9mDaMuk/iBUOwbo1dJH5QykXsXBOiyEAUQgEAiOCGEAEQgEgtHHSwNIJKDw9TC20irSn6Qwc3MP70VDqMT8uFSsYj6nYltWcHW/hPeTFYyNBRHxS7ixkcaZC5MInZrA+xsFfHw3h/GJKOYen8WZRAHaB1v41e0E3tKA8+Mh3N6u4EZZQmQyhOmgjNfXS0ikKvjslIzFsIwkZPyTlydxd7eCvaof555dxsoTy/j5ByV8eI/pVlSQk8P4JKvg2moBO/ssz4dJvPb+Ot764CE2tvaRSCSQSCaQTqX5+nHlUom/elarOd13V687/t+KEZfCnLY7YovYKl3buwFdZ9bAnMRcLqsoF4J7yNuOl5MijeRdCOo2z9YVdsJx+oUIBMcY2ylPk+S0nqkkyazdpXWiao0oxrWi7c+kz4n8YcehcH2X2JTcLKvVpbllbgcBDhrVPVzpao/ioo0wRzEnt7b7Rgjzc5Cpe5kCHOL0g0VcD7KF8aMzerX0UTmiXkeGVodKGEAEAoHgiBAGEIFAIBh9vDSArEz4kS6xYSzrucdY+3B5TMJX/sl5fPFKHIlyDZuKgmeWIrh1O497qyVMlTQ8HZdxJuJH+aNdlD/cwdtXk0iHInj68iz+6i8eYjaZxycZFT/eqOLOThWrWyW8FJPwm19dxJOfmsZWoowP14v48mIQF3013N+pYBsyXjgXwfVHZTwbn8SYFMCfv7+JT+5vYXNrF7t7CewlEtjdT2A/kUImm0UuX0ShWEalSguYM0eGDpOjOrEOSKiOzPVUrz/+X4fH52kZ9folzHHaY81Rx8mvDV1GJywTEXVoYkf37UJgD3nbsejSpzyncnWk1zzdH+QThKgUwQnDdsrTdVSfl5J4O0Ntb9Mlpu3PxNUU++jiUDhPSnwgQpfWqS1omafJuylOfdfLI9TQ0q4v5dGmDDYVmsrbvvhdo4vrXaiX7fzxZhgrRxyww0QYQAQCgeCIEAYQgUAgGH28NICcmgshmVPZtRpQ/QqKUyF86uVZzPplzIQllJncG6t5vBioYSer4aO9KrSyhnlJw49uFRBlbcoWS//OVgW372Swfj+DJ7UKHh9TUPXJuLZbRaKgYa9Uw5nlMHIFFf/h73bxYL+K3byKj1I13GBygyz/p6MSPtoF9gMTeFSs4dr9DW7kKFeq/EmOarWCqqryV5DU6gYPDv+iKQyqA7Mj7PuEfd+EIbNXTMn5BIGDON3LErEnmuS0KpOdHvNzgxeTIp0muloywHKdPNr8RlrS6QB0K+8ocHMSjUI5BD1jO7zUriiKj50aNaha1Xp96uVn0ideTtb3jFHuFqoMTMc2Yl3lyaI4xnP0cpanH/0+GpsOSd22oUaQi1If0LJt7aCTgWN6l2lPIj33ZQaGd/oM82Hv5jfhJZSvkxMGEIFAIDgihAFEIBAIRh8vDSD/zaUQdgs1nBn34zsvjGPx6Wm8eyuLNz5KIiLV8PiED5FCGec0FR+lNdzK1TDBhj4vzAQRe3ERK2EJC2diKIwF8e6H+yiUNOSrwHJUhl+R8M6+CuaFrAo8cTbCX7f14/dSqFU0fCYm4amXFnHp/ASeLRSwOBPFXUxjrSjh0V4C6WyWlZOGWUbZ6Nvs+qE+fGsxinM1uGtjLOEDX1OwlwNhXVKP8rxTowlLGQ9DvQGWRdAL9t+n3Y0CTnrbneBYYzvE1M76Dgwgndb/6JNO17S6bm4m+91cHns+m10kHJgRhHAQ3ZcBxE4/qh9Cu6RnYc6odama4zJ60PGgfe8hrcAF5nrt5/xzxNuDNuyngOfV1yfCACIQCARHhDCACAQCwejjpQHk+WkfJsI+fO5CGK++MImx2RC+99MtFDZzkKo1JIoqCoUa1hJVUM/8jL+GSfadYtf28mwcj7YLSLLRUHg+huXFKC5O+TA+FUROraGkAsvLUZw7HUUqr4JpjO20itvrBSgszfmIjLGlOGS/H1paw254CnfyPjzaSSCZpPaKCeCFM5eNtk3DL9tIzB7bGTaU72UE55DIWQzzdQroJc861qQ2QcauueB95OUGq0Gn/THpjgErLhAIBO2wNSDUzvInQNi1aeAGkE7UdXNnXHB3LfXcUGER19jxOJcmgd0ZNlzEdoow4ObJzU0EurdToK5ws9q2uC3ktqJ1fgLPsFevcRBHpdpb6X9EHHH2TQgDiEAgEBwRwgAiEAgEo4+XBpANzYfzYwpOzQeRgIx7D3O4fi+Pb837EJVr+PN7JbyxU4U6FsSrp4N4OgjsJyt4L6nidraG1+/kcHu/ionZCF54egrnI8DKuA87FaAgKXjhQhQLSxHcXMvj/dtZJHaLOBtVMDkbwrVMDe+sFnBrq4b7iONezo/bDzeRSCRZGVU+ptLLKB3YHowymwdcLceItgDrpL1526HuXBs7CBbSItCLuyatetfpQ14/NJXHXnVd6HVERRAIBILWWK5pEh/HKIoCaIdgANGbu9buAH3H4tUHnhpB2opyDuw5d1NCowytmqYDHNIcBo32rkPL1ybYsS/QhLlMpvhukprQo3eZSNA9A6/iAWfQSvzh/bSaOMKsHREGEIFAIDgihAFEIBAIRh8vDSBPXIjj6qMiPtgs4917ebx5Jw+fX8ZnVwJ4fiEARZawVtDw3c9M4emnJ/BGUsMnqwX81mIIF75+Hqv7Jbzw4iwuXZ7En/7wAX7+9h5u7VZwdj6EyXgAP7qWwy+uJrC+W0a5WsML4wr+xVMxPP7UJO4lgDKiGBufoLklrG1sIpvNQlVpkVkaVUkNg0cdvm8acLUc2lkC7NMG9b2Wid3AEndI32Qs6BI9WX8yCHPSbs+SpgkXT/ToJIS07OQEAoFgAJguL9TeKGwcQ9+0ALrG2t3ho6Fwb1fGftO7wJVgPVJPOvBERkqjfelg3qgHHoYRxIt21CLDKX2rYnSRVyOqLVEXMgRGdbmotAHXq3HOeHmGd6Xy4H9ajhxRti0RM2ECgUAgEAgEAsEQ8F89GeFPbFyYCeALZ0OYCsv4r78+jwunowj4ZYyHZKTzVfzF1RTWZT9KE2FUxvyojcv42795iI1HWfj8Plx8bBavfOkM/LEgPv+VJeSjQdwvyXjlq2ehygpKFY2vCTI1H4YyF8FPrxWh+icxPjGBfL6Ajc0t5PJ5qJoxwdR5WqJpIEYehjvAPvVQ37N6dkSPTv8Nx3AzyuoyH0LPwZRPDzIMGnJ051YUxWyK7TaxA1Y9OmGO28LRl0AgEAwQaoUkWeY3HOjrUQ0jjeui9ZpNDVQnR7RK7yGuxParg56+QQdZ9aCBldmOoV4P2Vl0bJXeyd9lXnpNUWTDmXApQ6DTqMcOnIR6FecORxhABAKBQCAQCASCISBcqmDMB8zNBPH502F8t1rGqWt7+Lv3U3g7pUGOBhCVJTztr2F6IgAp7MftgoZfJFWcC6uYUDS88cYG/uD/vYG33tpAIlnCO+/v442rCWTuJbF8fwcBloePyXjlXBivPjMOZXoMBWUa5aqMdDqNxH4ChUIBtQPjR31qxnj6gw+i9AkbYxLKOlhnjvnbP0asBvU9q2cTekqrM/5baOHVyL87jLQWwV2IMfI1f5oxh7b+0F+T8xIn+eQEI4zTATW7UcFJd7MTnCQkSWZtE70Baxif/mjm4BruyjXTSO8x9qwN50AL79a0SdBWVj3QKLP5Y8ccZv60CzM+9NcrB+kN1w5zvDZxG5rpH0c6yBA06FiXZka8Xg2zqSu6inx8EQYQgUAgEAgEAoFgCPjlzTzW0ipu7VRw/1ERT6pVhNYzUGo1BMeCkEMK4n4JL43LmI0HoAZ82Mxr+NV2FfmKhufHJNTWU/jJT+7h9dcfIbtfRO3aDq5kcnghpiGUyUJSa5AVCVeenMX0hWXcSEZRrEpIptLY308gXyhA4waMOmT4sBg/rDQNMtmu03jS4keGE/Kweh44py2rs2HyasSyxTVttqORypbAZXqibVQjA8O1wk2cLrGIcyO/XZhgiHFz4Ebh4B6Xcgi8QeKvvyIcnwAhL69cN/ST1iXUng04Cx3HTPrIsVtZLYL18jc+rWgXxukQrEORDGfQPt9uaeTQRmYjkkDQO3TJFMaPA4QBRCAQCAQCgUAgGAJ2ijUkyjWsreVw85M0tJCM8GwAj58KYykoQctWAZ8CeTqCWtCHhbCCszEFpbKKW2sFzEo1vBCX8amojCvjCiZZmm+dDuJfnAngC2fCmLsygUsTPuYfxF5wEq8nYvjpjRI+Wd1AIpFgcsqNsbZ94M229SkAk6c5nOBxOtA0cUX7DT99y+p3gOF94Jg23FjT+DQC69h2DcwxjWD92+zDsO32hZMcQ77deYxj3bjBnKyVEwgEggEzlPN4Tte/fq+NLdM2BBut3UAxZdB1foaqBhZZHTDSDsJZcIpAzozuZ/ftB12aLS+zly1I4I5hrzb+Cr/69sAwLpJmZ2A+tw7TDRliEXSBQCA4IsQi6AKBQDD6eLkI+v/0rXlkFQUrvhq+GAcm2OihWNLwvfsl7KznEUsUsCkruPK5BcxO+bGYzCKyl0dZBX7jyTje3qlioqrht5b9mJnw4X6hhscuxDFerKCYrkCZCOFsTsWGFMejXBB37yVx594a8rTeh6rpg5W66sa4xSgJ3+fGC+ZDnroH/bPQsuROd+x2wpLE5SREh0hdTWX0rHKLhFQ5hhswbVXvoVyC48ghnIiHwnEph6CJg0MrsTGMBMWnQNPU5ldgeX1N6/aUovhOrhf6SWvCk+lWBxGu5RrlMJyFhkdT0AAwnx6Sw8nidPo46tXneebY/+hT5kmidVW1qddWJ5jn9e5OoNtsD+N3cRjUh0ZDgzCACAQCwREhDCACgUAw+nhpAPlvv3MKF56bQ8Lnx+pWHpfOhFEO+vB3u1VoqRKe1lSMs8v4G5sl+G4nML2WxkyxistzISx/9SzeWy9iYULB2EIEP7pfxkZBw71EBdGAjIzkw18/0HAmPoU1KYZPttPY2NhGoViEpjkNydqNHtuXr1Pp2xohHIK6jW9Hj+IiopkuoxNWPTvUQm+nSFuaVa779FCWk0unyhrAgTsynMpilP84ldPOcS7bMYQdLlr7Q1YUfuQ07RAWQXd7ilC8IT6dBmEEcSWzx2wHcY+8fqb0dr6QNpaUfagnjB/90fVxNB8r+3E7wnonVdw4O6N6qggDiEAgEAg4wgAiEAgEo4+XBpB//mwc8UoVY2M+zF2eROTMGH7wURrvbZdx/tl5zD45hxupMs4+N41P1gooZyo4F5URL1WhVDTEE3k8Nh/E3Nk4pmdCuLIcx0Y+iF2MYT84ha1aDFsl4OZeGlvJFIrFop5xfWTVGGA1eVgwe9tL2m6QbwlrIZtoafBok8YJPbq7PA8K0kUeLfV0Qx9JCXvypjNu0BOExxaqyXbuuOBUlpNyzhyn43gykCUZiiLza+5QGUCOkk5VUC+DZ0YFk5iOMvvO0hute26jKZmTAl6ddgM+fY8nPVQaHUNyntX34R04z3My6uKQHX0NE2ImTCAQCAQCgUAgGAL+/GoSazkVFTbyKQf9yC1N4IMscKpWw3NLIRQWoritybgSkbASBAIBGVuyHz9L+fHzj0rYq8RxrzSB66kxaKFpKKEJBEIxrBUV3ExWsZMv4fXNJO7tJnTjB42wmNO/6jvcNb7MNEKNLUpl/XAawbrjX/UNwrRppyme2bnAGt2UqFP6RqK26NFMZTVjyLAHmf2dwrukc/I+MxCcAOzniDhnBMOLfoOBDE1lV15h3D0aTNVutICGa8Ic2DJSOxryu8GcnaWNtga0xhxujtcpXRssSfuQI+iDYZuF7wXj3LE7QVeIJ0AEAoHgiBBPgAgEAsHo4+UTILfSGvxnp3D1UQk3bqVwfimKd9/ZxYVyBUtBGZmcBi1RQySrYbyiwOcP4sNqGH9VjOAWorgjRXEr78eN7RqurVfx4aMCNhM5JJJJ7O7tI5FIopAvQtXUg4HTwSSB9cuGzdc5kgXL5INBSy9TgAvZdppk2OlBZmvqwjyV2YxZfPPZ5JQ5xWL+A9ZLMAq4uf4YcTqfMEd1SvV2FXXD4CQLBoMsK1AUBaqq8vZ24IzCKUI6tnN1PH2tVFtReqCLKA3sFxcPVW174TLyGcDFzSryqK6egia8PLcGjOWscXMKDXPZhuwnIF268pSDSmzIwnzJuk5u6cx5BIKhephAIBAIvGD9wT2Ui4UDo4T3BhDrtTwSiQpjtkAgEHhMPpeDqlY9uZafHQ8gPhbgC5Kfmw3gs89M4P/5m31kMsB4PIInpmN4Jh7AOyU/kqqeplhRsZ/NI5vLI18ooMp0MV/7a/S6EOY02mbxaTKk0fmvb1m/GI0tC5Z4RhyjrKY0LZKb0bXhGz2hJ7Ml7lFWOxoiTcJ7zMd9MqeYDvXsRI+6CU4i7k6WozqlvOwRWxmcZMFg8Pn88Ck+lCtlvgj6wDk2p4j7gvRcZMeEHcwuRuCItlet1e5QoBEt7zBw0Gfsl57FHN7Bs+TkJtuef7yHwOFVmyuEAUQgEAiOCGEAEQgEgtHHSwPI//KpCOSoHz4NWMto+OucgkQthlh8ki9UrubS8JeL2CxUUKovXM79NZXfGaupGn8/eiusnX7TXn2z4WONybHEcQg3aBNEWNJ3iNsKiwyDHmW1w3HA3bPOHitoiDOfagOoA8FxxnrCmPe87I0OGjenvbU8o1Q6ATWqZPzwsTFMuSwMIIOmpydGWiTx9OmTIaHntly0z33hSR+qZxGHe/CacuuU/TD/zA636joi3oUiEAgEAoFAIBAMAe+lNPzVWhmpQBAL5xahxJfgC0SQSqexvbODtb0kbu1lsJ/JIZvVXT6fR6lYQqVShVo3ftB4gxvA+Z4O7Tc86oF1Z2zqNLYOAkxeLekQjwav+gCWuQ5xO2NK3LcsHUM/88dCl/mY5dCnZ5ySmv0MvfrIQmDGXKFOTjCKiCM3usiSxG8soJu5xJEcPD21V8ahsR2iRgvYg8whwKy/8emIuR7MTnC0jNAxaLJnkIfZmWmKLGiHMIAIBAKBQCAQCARDQCgWxIYWx9+XJnCtFESuXEE6k8HO7h729xP8FVeVKr3iio3k+ECoeTRkGeOxHW4IMXtyj/pm3TW26gGEaZOwhTZoGaCjB5sitInbFR3y7RtDvst8rNHbJLBGbGD3NxxhfBPmbYHHuKnc43sAjvM8ipgjGl1ofS1y9OSHbgQRDD10mGyHyqX5YGjoSlejvKNUwOOM+Xgcx+NidP1Fw9Y1wgAiEAgEAoFAIBAMASvTE1iensL9jIK/uraHO6tr2N3dQ6lU1sdvlkGcdeRDr5pwet2EPulgnXjQx4P6f+7oz+IaaQynY90zbzqhB9cj2ZIOLV3oqUe111SbxE5BHZJYcBtPIHBF8/ViFOdUDJ3bOcHoIkk0ZUUGkENY/FzAabRrXmNI7k620Uy2c17RkOel1JOJUZftXCfcxjugq8i90bVOgqFBGEAEAoFAIBAIBIIh4C/2IriVLODB2jq2d/dQLlf4AubcKlEfbhlb3EhhNlTwfYpbj2BGj8Bj6kH1CPW4DT/a0fd06n4HzoRt10wjp3qkNnHdYsjU5faOoZXVsf/GTgcaWrRI4FJO1wxCpkDgAuOUPmwnEOjoZixa70o8ATJAHKq20dr1WO/Gj9lwJrqTaRfU7MwfN7SS0PAR9INeg+b6dHb2Wrc6897wMZxaCdohDCACgUAgEAgEAsEQUKjJyBaKKOTzfFFziU/21O9fZpvmwVbzXc1GKH0bg8q6n+U26LogI7qdZsFWbGkbOTU+9YCmuK2wpTyg4W8LcSHTjFWOk/MQS12b8DgbwTDS60F2cy6a47Rz3eAuvnFKH7YbHPY669d5hZNsuzt58Dc9cg6x/CezqtuWW28/+4REGK7x1RHjCddOH7dXD+e+gAuckpETONBNxdgr1HBd0kOSzjQLdX+mNWMuXTsnGAzCACIQCAQCgUAgEAwB+4kksrkcNP40R2MQ1BgQWbd0Gn4GzXt1ZxZax7brTD05F2HZbfJouJ4wpiX0zwFmuSZvN1jktMKlzK6yNnQ1nOCYYxxk+4F348zY9w3MUy7tnIE9Dycn6Ey7OvYap7zs7mRBa3/oG/rXoeL0k+nVjQKHfYrxerG19X2jV3inj2t0cQ0nGC7E8RF0iTCACAQCgUAgEAgEQ0AymUSpWLK8hUofrNtHdzY/05e+aWwxZ9okzLt1L0Zj6wBTJNOmaUvf8x5v5OoaOsgyVDc7rxmETMEQ4+UB92IGUpyAg+UoZuNPJsYC6NZXMw4RhtGgkxO0xTBLGM6MHubu4ylDesoJTIjflqBLhAFEIBAIBAKBQCAYAsj4QU9/dEU9uj74N5x109jRdw1PI4Kxz7B5NTZbBNR3+6GliD7yaNRF/cvsusSatIUAc6QWUQSjgJvZFCNO5wNujtHOCYaVdueDmHkbOJIEWdanqzRa30owQBqvkWr3GSyNq6L+MV0fG0HtnVuc0tqdYDQYoUuxOK2OHmEAEQgEAoFAIBAIhoC2gyPzwNzkGlMFJg52G6G6lxFgim8E1r0auy0DPKEhyiawizyMqLprfOjvwPVAI7lZEDnB8YdmU9o5QpwLJwOn4yyuB4cF/8VJ+nRVTVOHbwF043LgBvNp08qNCE6qm11XtBXQ5NEZs5x2TnC86Oa3OAw4nZN2JxgIwgAiEAgEAoFAIBAMMy0GQ/oEvQ23AyfbIMu2O1CshgUTXSjQ0jjRhQwnWurWij7zE4w+5jPGfDoYJpNOTnA42I9TJ6fj7Cs4HOj1V2T40LQhrHuvVRqB06u53W12epw+sCfvU5zAe/Sj3P5zqBzHc0Sc9wNBGEAEAoFAIBAIBIIhQJ8QrU+J0uDHcHX0XX1oeTDANOIY7gCHIahDvMauOVD34dh2CYdYB+j+7T8HmAWZvO2Y0xqfJjrIsGOWZf50RZfRBYLeME5ut07gBYdfk/bj6OROJkP39IeB12odWTHNrWDrj1u6jd8EJTWcYKjo67gOglE7R8Q5faQIA4hAIBAIBAKBQDAE0BwPH1w6DJAaXjYDiQNNQTYPY7fhZQo0Y/O2ptEx/Bph9hg2rJHbokdziGiWYbgWOEV1NYBvTtTsBAKG+SmO/p/osJ9Y4kQTmDlZ5wOtfz70GO1BO9cNTunNboSgtnbEVBYMM/bfwnE+uUbh2jeCtDCAiNoWCASCw8fra6+4lgsEAsHh0+e11zSgaxrbWQZ9zvnwIHM87tHAutsiQgvvBuZIdmeiQ3A79GkTU4K+ZNhdHdsux8lPILDQ/Nsjn15++cbpZj3lnH0F/WEco07OwLwtOFyo7mXZOALidzBUmC9PTq4JYQYZFeyH0skdGUeSuftMzXXUynGMhqaTEwwE8QSIQCAQCAQCgUAwBDhNEhwMnA7+mZ2DD39VCN/qgC2Oq2QuZbuMZsZIojtTYsOzS9pOuNhlGts95CMQtMI4zdo5wfAh5p+GAEniC6BTc6YN6+uvTirmSVon1wLdDKK3zIM6oobsdk7gjF439tpycqOMU3naOStOMQwnGA2EAUQgEAgEAoFAIBgSGpMEbEjF34lVd7RvQ/cxwpzjNOMQz0UyfW6jwwwH4UYFG7ysZmfe7QE9WV1PsyzDOdHK/1CwK9irGwRO+djdIHHKz3BHhbu8jV+LWycYVeznpdkNAreyzXq0csOLTAYQaKhpWt1HcDzQzz23n+4wn9vOjv4LnDiimrEentaub3oT4qkKgiPHlQGkVhONjkAgEHgLa0ZrtUMd8Ioun0AgEAyCAVzLO4y2GhMD1JboXwfOASO+nqZOhzStaFvWLmURFp2IHmQYdF8cI0UfmXqCMQXerxsETvnY3VFhPn6H6QQCtzidP62c1zj9Vu1ueJEkCTWNtRDiCZATjdF3cfNpPr+bHf0XjBK9XB+NNGYnELg0gKSTCfZfnDQCgUDgFZVyGdVqhfXD9G7YoDtjlE25VKrvCQQCgcALNE3jzrNruYtxmj7Ir+MiriU+4SKPdjTJM+hSZkvd+oaE1J0n8gRHg3Ec22PEOkzXHXRVOGwnGDacziOzE9igNpUMIGxTGEAEbrFfCZ2c4LgjrheC1kiXrjzleIbwhoY5+mhaDdH4GOLjk6wdEpcNgUAg6IdqpYLE3jbUaoVdU2V+XR3UtVUfNLArOfvSNBWK4kcgGGAdQH1QIRAIBILuoSu2VtNQKpbY9VWDLHtzLZdkpb5Vhy7eJpkHBoMOF/BBGBZ0Ed3LdY5i8nUhww26mG7lmiOJMc7w4O6kcBfLe9yfKUd1Th1VzQiccHs0uj9bju81i9rUgD+Ailpl46Vq3VdwgGiuHBBPd/RDU7/xsOiYrRHB7dH1thxHVCvHhyGrwJYGEIImzrir392mqipUrcofRRQIBAJBl7B2mzr0iuKDQpNlsnIwYTYoAwjRdC3X2LWcDSjEtVwgEAh6gK7lEruW+7y/lpMsy5WZG0Dq2wYOl27HgauHl3iLfJdy9WhtInepnzm6uUqa8ulKbiupgqOl+SA6HamuDrWHuD9T3MY8qpIIBk03R7b7K9DxvGZRqWRFhp8MIFVhAOmZY3V6dC7M8fw1HB6O/ch+8USkIcTtEfa2HAOolZPFkFVgWwMIDbo0Y+LMmDyj9UDEWSAQCAS9IUlQZAkSv1vYuGOYB/DggSCu5QKBQOAtg7qWM3kW2DW7Ltjxms2u6PUtEx5f2y15uJTtqJeZLnV0ksdqvNm/S7nWBANshwVd0nwgxZESDBtuLzeDO1+P5y9BYm2roihQJAVVegJEVeshgq44gRdK6hcIeqNjv60XPBHprV4DKKWgHUNW4e0NIER94oy+rRHre0NWIIFAIBg6DvpijU6ZMVnGO2rG5NYgMa7lfNN84RbXcoFAIHDFYVzL7QYQelLPQW79as7/czy8hjfJNuiQh+PguQe9eh6E95TMnMiD42ehx3L0hddlINyU4zjUnUDQHW7P0kH8KnU6ST6K327/0NPyPp+Pj1foiXV6HbugB4bv0I4cw25QGYjRwis8U61/QeIKcoQMWeV3NoDU4RNmzImTRyAQCPpDn8uiSbPD71SJa7lAIBB4w0Cu5VKbJ0DqWK7gHl7MdVEOAjvk0dSi9KiTq5bJiGKv8h7ztCb0uk3uWak+OKoyeJ2vwVHUoUAwKrT73R31b7d3FFnhBhB6+oNe3Wu9cUvgmuE7tH3SqUCDPU+GzRhypKP5Q826/8zEFeQIGbLKd20A0WE/M3H2CAQCQc/wrtMRGD6siGu5QCAQ9MPAruUdDCD6pbt+Aff4Ou44mO6Qh0Ufgx70ajmQbyeLqqWHvKyYBXh9PPtWrgeOqgwD+C0ccBT1KBCMAu1+d8Pw2+0NWiuRDCCVSpkbQAR9MHyHd8TpzwzibWt2hG3joWbdf2ZHWFOCIav8Lg0gAoFAIBAIBAKBYCC0MIA0Ouv1LY96723vIOwYZIvQhU6O6Q26kNM/5sy8nik61IKY8LIcbsswyFm21jochxoWHH8G9ytql2IYfru9YRhAypUyX7dQ0AfH5WI1ZKdzr2aQtn2uUeFQi9B/ZkNX48fgFOC4/QkMWXltoyyBQCAQCAQCgUAwLOgDZsM1vtxC6Vt9LJizaZFHI109Qof4Zoy0lvSEWYbJ21vsmRjOjFN4P+6ocNKlV+cWp7ROzi3u0tD4+yicQNANTueQk+se8+/E7tzilLadGyz0wCN/6LG3ChEcV4xzopM7BA7nVVj2gjm544r1etPvlWeoaqqfggg8QRhABAKBQCAQCASCUaDfwZMxknRyHbBEcZnGwDFqlzL6wz5x0I8bJYZNf+Ogd3ICgcAdh/0bH+zvU5Jk5iTUxMLn/TPoU+FEYP1tHdY6INZcnZ0nDF2z670i4koiMCMMIAKBQCAQCAQCwZCgj0XNT0vU6XIU1296M7qcuoAe9GhK1KWM0cRpysLuBkkr+YPOtz3G2dDOCQQCNwznb7wfyPjBDSA1jV0MxNVAcLTQL8nsjhX2n9eR/9y8V0BcQQR2hAFEIBAIBAKBQCAYAvTBmm3IRrtdjOL06KYEXaY3MJJ1Y0RppDGcKYE5QHAiEYdeIBC0g4wfhKqq/FvQB+KCO7KYu0utXF+0EmDPxMkNBO8FD0xVwUgjDCACgUAgEAgEAsFQwIZsxiDTxehNj2b9HCR0KcPAiK47055psxV6sDmi4UYJJ/2dnFuc0trdIHGSfxj5CgSCw+E4/sb1e+1rNdaiiCdA+sc4Hbxwgr7orgrtle/keqSPpEeB8eSNW7X7rJ1mDIFeOMERA/z/cF9aqQzq1Lg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33" y="1357577"/>
            <a:ext cx="10058400" cy="4899259"/>
          </a:xfrm>
          <a:prstGeom prst="rect">
            <a:avLst/>
          </a:prstGeom>
        </p:spPr>
      </p:pic>
      <p:pic>
        <p:nvPicPr>
          <p:cNvPr id="7" name="Picture 6">
            <a:extLst>
              <a:ext uri="{FF2B5EF4-FFF2-40B4-BE49-F238E27FC236}">
                <a16:creationId xmlns:a16="http://schemas.microsoft.com/office/drawing/2014/main" id="{A5A2A1EB-ED61-D44A-F1DD-BFF5A64B46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8"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549865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4662" y="238610"/>
            <a:ext cx="8185287" cy="749828"/>
          </a:xfrm>
        </p:spPr>
        <p:txBody>
          <a:bodyPr/>
          <a:lstStyle/>
          <a:p>
            <a:r>
              <a:rPr lang="en-GB" dirty="0"/>
              <a:t>Thematic Tools</a:t>
            </a:r>
            <a:endParaRPr lang="en-GB" dirty="0">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400" y="991866"/>
            <a:ext cx="8636854" cy="5866134"/>
          </a:xfrm>
          <a:prstGeom prst="rect">
            <a:avLst/>
          </a:prstGeom>
        </p:spPr>
      </p:pic>
      <p:pic>
        <p:nvPicPr>
          <p:cNvPr id="4" name="Picture 3">
            <a:extLst>
              <a:ext uri="{FF2B5EF4-FFF2-40B4-BE49-F238E27FC236}">
                <a16:creationId xmlns:a16="http://schemas.microsoft.com/office/drawing/2014/main" id="{A5A2A1EB-ED61-D44A-F1DD-BFF5A64B46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5"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422852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4662" y="238610"/>
            <a:ext cx="8185287" cy="749828"/>
          </a:xfrm>
        </p:spPr>
        <p:txBody>
          <a:bodyPr/>
          <a:lstStyle/>
          <a:p>
            <a:r>
              <a:rPr lang="en-GB" dirty="0"/>
              <a:t>Narratives - </a:t>
            </a:r>
            <a:r>
              <a:rPr lang="en-GB" dirty="0" err="1"/>
              <a:t>StoryMaps</a:t>
            </a:r>
            <a:endParaRPr lang="en-GB" dirty="0">
              <a:cs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62" y="1189789"/>
            <a:ext cx="8610600" cy="5524500"/>
          </a:xfrm>
          <a:prstGeom prst="rect">
            <a:avLst/>
          </a:prstGeom>
        </p:spPr>
      </p:pic>
      <p:pic>
        <p:nvPicPr>
          <p:cNvPr id="4" name="Picture 3">
            <a:extLst>
              <a:ext uri="{FF2B5EF4-FFF2-40B4-BE49-F238E27FC236}">
                <a16:creationId xmlns:a16="http://schemas.microsoft.com/office/drawing/2014/main" id="{A5A2A1EB-ED61-D44A-F1DD-BFF5A64B46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1850" y="154249"/>
            <a:ext cx="2297099" cy="800998"/>
          </a:xfrm>
          <a:prstGeom prst="rect">
            <a:avLst/>
          </a:prstGeom>
        </p:spPr>
      </p:pic>
      <p:sp>
        <p:nvSpPr>
          <p:cNvPr id="5" name="Textfeld 9">
            <a:extLst>
              <a:ext uri="{FF2B5EF4-FFF2-40B4-BE49-F238E27FC236}">
                <a16:creationId xmlns:a16="http://schemas.microsoft.com/office/drawing/2014/main" id="{DCD5DEED-4CAC-DB24-D57E-031C72722903}"/>
              </a:ext>
            </a:extLst>
          </p:cNvPr>
          <p:cNvSpPr txBox="1">
            <a:spLocks noChangeArrowheads="1"/>
          </p:cNvSpPr>
          <p:nvPr/>
        </p:nvSpPr>
        <p:spPr bwMode="auto">
          <a:xfrm>
            <a:off x="9521837" y="5999185"/>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4003239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3013</TotalTime>
  <Words>818</Words>
  <Application>Microsoft Office PowerPoint</Application>
  <PresentationFormat>Widescreen</PresentationFormat>
  <Paragraphs>88</Paragraphs>
  <Slides>16</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Aharoni</vt:lpstr>
      <vt:lpstr>AngsanaUPC</vt:lpstr>
      <vt:lpstr>Arial</vt:lpstr>
      <vt:lpstr>Arial Black</vt:lpstr>
      <vt:lpstr>Berlin Sans FB Demi</vt:lpstr>
      <vt:lpstr>Calibri</vt:lpstr>
      <vt:lpstr>Calibri Light</vt:lpstr>
      <vt:lpstr>Office Theme</vt:lpstr>
      <vt:lpstr>1_Office Theme</vt:lpstr>
      <vt:lpstr>PowerPoint Presentation</vt:lpstr>
      <vt:lpstr>Pixels for Policy Making The Africa Knowledge Platform</vt:lpstr>
      <vt:lpstr>A long tradition of scientific  partnership with Africa</vt:lpstr>
      <vt:lpstr>JRC Remote Sensing Tradition</vt:lpstr>
      <vt:lpstr>AKP – A Visual, Interactive Data Catalogue</vt:lpstr>
      <vt:lpstr>Flagship EO data products and services</vt:lpstr>
      <vt:lpstr>Flagship EO data products and services</vt:lpstr>
      <vt:lpstr>Thematic Tools</vt:lpstr>
      <vt:lpstr>Narratives - StoryMaps</vt:lpstr>
      <vt:lpstr>Country Profiles</vt:lpstr>
      <vt:lpstr>Partners</vt:lpstr>
      <vt:lpstr>From sectoral research to  multidisciplinary knowledge</vt:lpstr>
      <vt:lpstr>Next steps – an AKP User and Development Community</vt:lpstr>
      <vt:lpstr>Check out the platform, and get involved...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STELLA</cp:lastModifiedBy>
  <cp:revision>13</cp:revision>
  <dcterms:created xsi:type="dcterms:W3CDTF">2022-09-22T09:07:54Z</dcterms:created>
  <dcterms:modified xsi:type="dcterms:W3CDTF">2022-10-30T12:11:37Z</dcterms:modified>
</cp:coreProperties>
</file>